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0160000" cy="7620000"/>
  <p:notesSz cx="6858000" cy="9144000"/>
  <p:embeddedFontLst>
    <p:embeddedFont>
      <p:font typeface="Calibri" pitchFamily="34" charset="0"/>
      <p:regular r:id="rId33"/>
      <p:bold r:id="rId34"/>
      <p:italic r:id="rId35"/>
      <p:boldItalic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9F26E-738B-4D30-9825-4DA86C4F205C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5D4B-E3DC-44F2-9AF4-77D815B70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9F26E-738B-4D30-9825-4DA86C4F205C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5D4B-E3DC-44F2-9AF4-77D815B70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9F26E-738B-4D30-9825-4DA86C4F205C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5D4B-E3DC-44F2-9AF4-77D815B70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9F26E-738B-4D30-9825-4DA86C4F205C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5D4B-E3DC-44F2-9AF4-77D815B70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9F26E-738B-4D30-9825-4DA86C4F205C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5D4B-E3DC-44F2-9AF4-77D815B70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9F26E-738B-4D30-9825-4DA86C4F205C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5D4B-E3DC-44F2-9AF4-77D815B70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9F26E-738B-4D30-9825-4DA86C4F205C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5D4B-E3DC-44F2-9AF4-77D815B70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9F26E-738B-4D30-9825-4DA86C4F205C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5D4B-E3DC-44F2-9AF4-77D815B70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9F26E-738B-4D30-9825-4DA86C4F205C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5D4B-E3DC-44F2-9AF4-77D815B70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9F26E-738B-4D30-9825-4DA86C4F205C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5D4B-E3DC-44F2-9AF4-77D815B70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9F26E-738B-4D30-9825-4DA86C4F205C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FD5D4B-E3DC-44F2-9AF4-77D815B706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9F26E-738B-4D30-9825-4DA86C4F205C}" type="datetimeFigureOut">
              <a:rPr lang="en-US" smtClean="0"/>
              <a:t>5/26/2015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D5D4B-E3DC-44F2-9AF4-77D815B706A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84269" y="200048"/>
            <a:ext cx="5938074" cy="810688"/>
            <a:chOff x="284269" y="200048"/>
            <a:chExt cx="5938074" cy="810688"/>
          </a:xfrm>
        </p:grpSpPr>
        <p:sp>
          <p:nvSpPr>
            <p:cNvPr id="2" name="Freeform 1"/>
            <p:cNvSpPr/>
            <p:nvPr/>
          </p:nvSpPr>
          <p:spPr>
            <a:xfrm>
              <a:off x="284269" y="200048"/>
              <a:ext cx="389555" cy="810688"/>
            </a:xfrm>
            <a:custGeom>
              <a:avLst/>
              <a:gdLst/>
              <a:ahLst/>
              <a:cxnLst/>
              <a:rect l="0" t="0" r="0" b="0"/>
              <a:pathLst>
                <a:path w="389555" h="810688">
                  <a:moveTo>
                    <a:pt x="0" y="652760"/>
                  </a:moveTo>
                  <a:lnTo>
                    <a:pt x="5800" y="646758"/>
                  </a:lnTo>
                  <a:lnTo>
                    <a:pt x="10725" y="639913"/>
                  </a:lnTo>
                  <a:lnTo>
                    <a:pt x="15227" y="631512"/>
                  </a:lnTo>
                  <a:lnTo>
                    <a:pt x="19448" y="621366"/>
                  </a:lnTo>
                  <a:lnTo>
                    <a:pt x="23462" y="609107"/>
                  </a:lnTo>
                  <a:lnTo>
                    <a:pt x="27323" y="594753"/>
                  </a:lnTo>
                  <a:lnTo>
                    <a:pt x="31076" y="579097"/>
                  </a:lnTo>
                  <a:lnTo>
                    <a:pt x="34751" y="563452"/>
                  </a:lnTo>
                  <a:lnTo>
                    <a:pt x="38369" y="548567"/>
                  </a:lnTo>
                  <a:lnTo>
                    <a:pt x="41781" y="534477"/>
                  </a:lnTo>
                  <a:lnTo>
                    <a:pt x="44694" y="520795"/>
                  </a:lnTo>
                  <a:lnTo>
                    <a:pt x="46989" y="507222"/>
                  </a:lnTo>
                  <a:lnTo>
                    <a:pt x="48869" y="493613"/>
                  </a:lnTo>
                  <a:lnTo>
                    <a:pt x="50746" y="479922"/>
                  </a:lnTo>
                  <a:lnTo>
                    <a:pt x="52863" y="466145"/>
                  </a:lnTo>
                  <a:lnTo>
                    <a:pt x="55286" y="452296"/>
                  </a:lnTo>
                  <a:lnTo>
                    <a:pt x="57992" y="438392"/>
                  </a:lnTo>
                  <a:lnTo>
                    <a:pt x="60927" y="424447"/>
                  </a:lnTo>
                  <a:lnTo>
                    <a:pt x="64033" y="410472"/>
                  </a:lnTo>
                  <a:lnTo>
                    <a:pt x="67265" y="396477"/>
                  </a:lnTo>
                  <a:lnTo>
                    <a:pt x="70580" y="382464"/>
                  </a:lnTo>
                  <a:lnTo>
                    <a:pt x="73787" y="368273"/>
                  </a:lnTo>
                  <a:lnTo>
                    <a:pt x="76561" y="353600"/>
                  </a:lnTo>
                  <a:lnTo>
                    <a:pt x="78763" y="338322"/>
                  </a:lnTo>
                  <a:lnTo>
                    <a:pt x="80581" y="322637"/>
                  </a:lnTo>
                  <a:lnTo>
                    <a:pt x="82415" y="306955"/>
                  </a:lnTo>
                  <a:lnTo>
                    <a:pt x="84500" y="291517"/>
                  </a:lnTo>
                  <a:lnTo>
                    <a:pt x="86732" y="276388"/>
                  </a:lnTo>
                  <a:lnTo>
                    <a:pt x="88777" y="261543"/>
                  </a:lnTo>
                  <a:lnTo>
                    <a:pt x="90455" y="246928"/>
                  </a:lnTo>
                  <a:lnTo>
                    <a:pt x="91903" y="232486"/>
                  </a:lnTo>
                  <a:lnTo>
                    <a:pt x="93482" y="218168"/>
                  </a:lnTo>
                  <a:lnTo>
                    <a:pt x="95392" y="203939"/>
                  </a:lnTo>
                  <a:lnTo>
                    <a:pt x="97505" y="189772"/>
                  </a:lnTo>
                  <a:lnTo>
                    <a:pt x="99470" y="175646"/>
                  </a:lnTo>
                  <a:lnTo>
                    <a:pt x="101093" y="161554"/>
                  </a:lnTo>
                  <a:lnTo>
                    <a:pt x="102505" y="147649"/>
                  </a:lnTo>
                  <a:lnTo>
                    <a:pt x="104060" y="134233"/>
                  </a:lnTo>
                  <a:lnTo>
                    <a:pt x="105958" y="121426"/>
                  </a:lnTo>
                  <a:lnTo>
                    <a:pt x="108233" y="109029"/>
                  </a:lnTo>
                  <a:lnTo>
                    <a:pt x="110839" y="96631"/>
                  </a:lnTo>
                  <a:lnTo>
                    <a:pt x="113731" y="84034"/>
                  </a:lnTo>
                  <a:lnTo>
                    <a:pt x="117724" y="72750"/>
                  </a:lnTo>
                  <a:lnTo>
                    <a:pt x="123311" y="65868"/>
                  </a:lnTo>
                  <a:lnTo>
                    <a:pt x="129234" y="64370"/>
                  </a:lnTo>
                  <a:lnTo>
                    <a:pt x="134838" y="67059"/>
                  </a:lnTo>
                  <a:lnTo>
                    <a:pt x="139976" y="72554"/>
                  </a:lnTo>
                  <a:lnTo>
                    <a:pt x="144683" y="80179"/>
                  </a:lnTo>
                  <a:lnTo>
                    <a:pt x="149045" y="89899"/>
                  </a:lnTo>
                  <a:lnTo>
                    <a:pt x="153150" y="101561"/>
                  </a:lnTo>
                  <a:lnTo>
                    <a:pt x="157069" y="114841"/>
                  </a:lnTo>
                  <a:lnTo>
                    <a:pt x="160859" y="129370"/>
                  </a:lnTo>
                  <a:lnTo>
                    <a:pt x="164558" y="144811"/>
                  </a:lnTo>
                  <a:lnTo>
                    <a:pt x="168195" y="160571"/>
                  </a:lnTo>
                  <a:lnTo>
                    <a:pt x="171791" y="175841"/>
                  </a:lnTo>
                  <a:lnTo>
                    <a:pt x="175363" y="190212"/>
                  </a:lnTo>
                  <a:lnTo>
                    <a:pt x="179084" y="203488"/>
                  </a:lnTo>
                  <a:lnTo>
                    <a:pt x="183268" y="215493"/>
                  </a:lnTo>
                  <a:lnTo>
                    <a:pt x="188052" y="226259"/>
                  </a:lnTo>
                  <a:lnTo>
                    <a:pt x="193572" y="235490"/>
                  </a:lnTo>
                  <a:lnTo>
                    <a:pt x="200034" y="242497"/>
                  </a:lnTo>
                  <a:lnTo>
                    <a:pt x="207453" y="247091"/>
                  </a:lnTo>
                  <a:lnTo>
                    <a:pt x="215537" y="249211"/>
                  </a:lnTo>
                  <a:lnTo>
                    <a:pt x="223801" y="248673"/>
                  </a:lnTo>
                  <a:lnTo>
                    <a:pt x="231945" y="245639"/>
                  </a:lnTo>
                  <a:lnTo>
                    <a:pt x="239699" y="240366"/>
                  </a:lnTo>
                  <a:lnTo>
                    <a:pt x="246752" y="233023"/>
                  </a:lnTo>
                  <a:lnTo>
                    <a:pt x="253012" y="223909"/>
                  </a:lnTo>
                  <a:lnTo>
                    <a:pt x="258555" y="213555"/>
                  </a:lnTo>
                  <a:lnTo>
                    <a:pt x="263519" y="202623"/>
                  </a:lnTo>
                  <a:lnTo>
                    <a:pt x="268048" y="191534"/>
                  </a:lnTo>
                  <a:lnTo>
                    <a:pt x="272262" y="180481"/>
                  </a:lnTo>
                  <a:lnTo>
                    <a:pt x="276252" y="169526"/>
                  </a:lnTo>
                  <a:lnTo>
                    <a:pt x="280089" y="158676"/>
                  </a:lnTo>
                  <a:lnTo>
                    <a:pt x="283819" y="147914"/>
                  </a:lnTo>
                  <a:lnTo>
                    <a:pt x="287477" y="137220"/>
                  </a:lnTo>
                  <a:lnTo>
                    <a:pt x="291091" y="126573"/>
                  </a:lnTo>
                  <a:lnTo>
                    <a:pt x="294841" y="115793"/>
                  </a:lnTo>
                  <a:lnTo>
                    <a:pt x="299043" y="104562"/>
                  </a:lnTo>
                  <a:lnTo>
                    <a:pt x="303831" y="92744"/>
                  </a:lnTo>
                  <a:lnTo>
                    <a:pt x="309013" y="80366"/>
                  </a:lnTo>
                  <a:lnTo>
                    <a:pt x="314184" y="67525"/>
                  </a:lnTo>
                  <a:lnTo>
                    <a:pt x="319101" y="54329"/>
                  </a:lnTo>
                  <a:lnTo>
                    <a:pt x="323537" y="40875"/>
                  </a:lnTo>
                  <a:lnTo>
                    <a:pt x="327210" y="27237"/>
                  </a:lnTo>
                  <a:lnTo>
                    <a:pt x="330050" y="13558"/>
                  </a:lnTo>
                  <a:lnTo>
                    <a:pt x="332271" y="2961"/>
                  </a:lnTo>
                  <a:lnTo>
                    <a:pt x="334010" y="0"/>
                  </a:lnTo>
                  <a:lnTo>
                    <a:pt x="335158" y="4677"/>
                  </a:lnTo>
                  <a:lnTo>
                    <a:pt x="335853" y="15343"/>
                  </a:lnTo>
                  <a:lnTo>
                    <a:pt x="336266" y="30021"/>
                  </a:lnTo>
                  <a:lnTo>
                    <a:pt x="336512" y="46797"/>
                  </a:lnTo>
                  <a:lnTo>
                    <a:pt x="336660" y="64464"/>
                  </a:lnTo>
                  <a:lnTo>
                    <a:pt x="336752" y="82420"/>
                  </a:lnTo>
                  <a:lnTo>
                    <a:pt x="336809" y="100405"/>
                  </a:lnTo>
                  <a:lnTo>
                    <a:pt x="336845" y="118327"/>
                  </a:lnTo>
                  <a:lnTo>
                    <a:pt x="336868" y="136165"/>
                  </a:lnTo>
                  <a:lnTo>
                    <a:pt x="336883" y="153926"/>
                  </a:lnTo>
                  <a:lnTo>
                    <a:pt x="336893" y="171625"/>
                  </a:lnTo>
                  <a:lnTo>
                    <a:pt x="336899" y="189279"/>
                  </a:lnTo>
                  <a:lnTo>
                    <a:pt x="336904" y="206900"/>
                  </a:lnTo>
                  <a:lnTo>
                    <a:pt x="336906" y="224502"/>
                  </a:lnTo>
                  <a:lnTo>
                    <a:pt x="336908" y="242256"/>
                  </a:lnTo>
                  <a:lnTo>
                    <a:pt x="336909" y="260475"/>
                  </a:lnTo>
                  <a:lnTo>
                    <a:pt x="336915" y="279287"/>
                  </a:lnTo>
                  <a:lnTo>
                    <a:pt x="337088" y="298497"/>
                  </a:lnTo>
                  <a:lnTo>
                    <a:pt x="337737" y="317700"/>
                  </a:lnTo>
                  <a:lnTo>
                    <a:pt x="338986" y="336655"/>
                  </a:lnTo>
                  <a:lnTo>
                    <a:pt x="340639" y="355298"/>
                  </a:lnTo>
                  <a:lnTo>
                    <a:pt x="342287" y="373656"/>
                  </a:lnTo>
                  <a:lnTo>
                    <a:pt x="343690" y="391783"/>
                  </a:lnTo>
                  <a:lnTo>
                    <a:pt x="344783" y="409736"/>
                  </a:lnTo>
                  <a:lnTo>
                    <a:pt x="345591" y="427564"/>
                  </a:lnTo>
                  <a:lnTo>
                    <a:pt x="346169" y="445303"/>
                  </a:lnTo>
                  <a:lnTo>
                    <a:pt x="346574" y="462980"/>
                  </a:lnTo>
                  <a:lnTo>
                    <a:pt x="346853" y="480615"/>
                  </a:lnTo>
                  <a:lnTo>
                    <a:pt x="347044" y="498222"/>
                  </a:lnTo>
                  <a:lnTo>
                    <a:pt x="347174" y="515809"/>
                  </a:lnTo>
                  <a:lnTo>
                    <a:pt x="347262" y="533383"/>
                  </a:lnTo>
                  <a:lnTo>
                    <a:pt x="347325" y="550944"/>
                  </a:lnTo>
                  <a:lnTo>
                    <a:pt x="347538" y="568331"/>
                  </a:lnTo>
                  <a:lnTo>
                    <a:pt x="348213" y="585238"/>
                  </a:lnTo>
                  <a:lnTo>
                    <a:pt x="349479" y="601537"/>
                  </a:lnTo>
                  <a:lnTo>
                    <a:pt x="351144" y="617263"/>
                  </a:lnTo>
                  <a:lnTo>
                    <a:pt x="352800" y="632516"/>
                  </a:lnTo>
                  <a:lnTo>
                    <a:pt x="354212" y="647405"/>
                  </a:lnTo>
                  <a:lnTo>
                    <a:pt x="355482" y="661862"/>
                  </a:lnTo>
                  <a:lnTo>
                    <a:pt x="356940" y="675657"/>
                  </a:lnTo>
                  <a:lnTo>
                    <a:pt x="358773" y="688722"/>
                  </a:lnTo>
                  <a:lnTo>
                    <a:pt x="361005" y="701294"/>
                  </a:lnTo>
                  <a:lnTo>
                    <a:pt x="363581" y="713810"/>
                  </a:lnTo>
                  <a:lnTo>
                    <a:pt x="366429" y="726525"/>
                  </a:lnTo>
                  <a:lnTo>
                    <a:pt x="369477" y="739354"/>
                  </a:lnTo>
                  <a:lnTo>
                    <a:pt x="372670" y="751974"/>
                  </a:lnTo>
                  <a:lnTo>
                    <a:pt x="375958" y="764192"/>
                  </a:lnTo>
                  <a:lnTo>
                    <a:pt x="379160" y="775537"/>
                  </a:lnTo>
                  <a:lnTo>
                    <a:pt x="382270" y="786299"/>
                  </a:lnTo>
                  <a:lnTo>
                    <a:pt x="385560" y="797420"/>
                  </a:lnTo>
                  <a:lnTo>
                    <a:pt x="389554" y="8106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8017" y="603097"/>
              <a:ext cx="240605" cy="242700"/>
            </a:xfrm>
            <a:custGeom>
              <a:avLst/>
              <a:gdLst/>
              <a:ahLst/>
              <a:cxnLst/>
              <a:rect l="0" t="0" r="0" b="0"/>
              <a:pathLst>
                <a:path w="240605" h="242700">
                  <a:moveTo>
                    <a:pt x="82677" y="133897"/>
                  </a:moveTo>
                  <a:lnTo>
                    <a:pt x="85544" y="125029"/>
                  </a:lnTo>
                  <a:lnTo>
                    <a:pt x="87686" y="116042"/>
                  </a:lnTo>
                  <a:lnTo>
                    <a:pt x="89284" y="106051"/>
                  </a:lnTo>
                  <a:lnTo>
                    <a:pt x="90292" y="95243"/>
                  </a:lnTo>
                  <a:lnTo>
                    <a:pt x="90492" y="84080"/>
                  </a:lnTo>
                  <a:lnTo>
                    <a:pt x="89836" y="72875"/>
                  </a:lnTo>
                  <a:lnTo>
                    <a:pt x="88425" y="61763"/>
                  </a:lnTo>
                  <a:lnTo>
                    <a:pt x="86413" y="50779"/>
                  </a:lnTo>
                  <a:lnTo>
                    <a:pt x="83941" y="39922"/>
                  </a:lnTo>
                  <a:lnTo>
                    <a:pt x="80808" y="29498"/>
                  </a:lnTo>
                  <a:lnTo>
                    <a:pt x="76495" y="20097"/>
                  </a:lnTo>
                  <a:lnTo>
                    <a:pt x="70818" y="11972"/>
                  </a:lnTo>
                  <a:lnTo>
                    <a:pt x="64056" y="5533"/>
                  </a:lnTo>
                  <a:lnTo>
                    <a:pt x="56754" y="1489"/>
                  </a:lnTo>
                  <a:lnTo>
                    <a:pt x="49293" y="0"/>
                  </a:lnTo>
                  <a:lnTo>
                    <a:pt x="42013" y="933"/>
                  </a:lnTo>
                  <a:lnTo>
                    <a:pt x="35285" y="4135"/>
                  </a:lnTo>
                  <a:lnTo>
                    <a:pt x="29248" y="9289"/>
                  </a:lnTo>
                  <a:lnTo>
                    <a:pt x="23856" y="16153"/>
                  </a:lnTo>
                  <a:lnTo>
                    <a:pt x="18993" y="24646"/>
                  </a:lnTo>
                  <a:lnTo>
                    <a:pt x="14537" y="34585"/>
                  </a:lnTo>
                  <a:lnTo>
                    <a:pt x="10542" y="46020"/>
                  </a:lnTo>
                  <a:lnTo>
                    <a:pt x="7230" y="59283"/>
                  </a:lnTo>
                  <a:lnTo>
                    <a:pt x="4667" y="74385"/>
                  </a:lnTo>
                  <a:lnTo>
                    <a:pt x="2776" y="90747"/>
                  </a:lnTo>
                  <a:lnTo>
                    <a:pt x="1424" y="107414"/>
                  </a:lnTo>
                  <a:lnTo>
                    <a:pt x="481" y="123807"/>
                  </a:lnTo>
                  <a:lnTo>
                    <a:pt x="0" y="139727"/>
                  </a:lnTo>
                  <a:lnTo>
                    <a:pt x="201" y="155177"/>
                  </a:lnTo>
                  <a:lnTo>
                    <a:pt x="1151" y="170230"/>
                  </a:lnTo>
                  <a:lnTo>
                    <a:pt x="2771" y="184813"/>
                  </a:lnTo>
                  <a:lnTo>
                    <a:pt x="4930" y="198701"/>
                  </a:lnTo>
                  <a:lnTo>
                    <a:pt x="7502" y="211809"/>
                  </a:lnTo>
                  <a:lnTo>
                    <a:pt x="10704" y="223562"/>
                  </a:lnTo>
                  <a:lnTo>
                    <a:pt x="15064" y="232867"/>
                  </a:lnTo>
                  <a:lnTo>
                    <a:pt x="20772" y="239328"/>
                  </a:lnTo>
                  <a:lnTo>
                    <a:pt x="27555" y="242699"/>
                  </a:lnTo>
                  <a:lnTo>
                    <a:pt x="34871" y="242549"/>
                  </a:lnTo>
                  <a:lnTo>
                    <a:pt x="42342" y="239001"/>
                  </a:lnTo>
                  <a:lnTo>
                    <a:pt x="49628" y="232587"/>
                  </a:lnTo>
                  <a:lnTo>
                    <a:pt x="56360" y="223948"/>
                  </a:lnTo>
                  <a:lnTo>
                    <a:pt x="62401" y="213666"/>
                  </a:lnTo>
                  <a:lnTo>
                    <a:pt x="67795" y="202209"/>
                  </a:lnTo>
                  <a:lnTo>
                    <a:pt x="72659" y="189930"/>
                  </a:lnTo>
                  <a:lnTo>
                    <a:pt x="77116" y="177079"/>
                  </a:lnTo>
                  <a:lnTo>
                    <a:pt x="81111" y="163671"/>
                  </a:lnTo>
                  <a:lnTo>
                    <a:pt x="84424" y="149525"/>
                  </a:lnTo>
                  <a:lnTo>
                    <a:pt x="86991" y="134638"/>
                  </a:lnTo>
                  <a:lnTo>
                    <a:pt x="89066" y="120592"/>
                  </a:lnTo>
                  <a:lnTo>
                    <a:pt x="91464" y="110980"/>
                  </a:lnTo>
                  <a:lnTo>
                    <a:pt x="94571" y="107839"/>
                  </a:lnTo>
                  <a:lnTo>
                    <a:pt x="97837" y="110490"/>
                  </a:lnTo>
                  <a:lnTo>
                    <a:pt x="101111" y="117589"/>
                  </a:lnTo>
                  <a:lnTo>
                    <a:pt x="104573" y="127587"/>
                  </a:lnTo>
                  <a:lnTo>
                    <a:pt x="108548" y="138917"/>
                  </a:lnTo>
                  <a:lnTo>
                    <a:pt x="113170" y="150620"/>
                  </a:lnTo>
                  <a:lnTo>
                    <a:pt x="118402" y="162263"/>
                  </a:lnTo>
                  <a:lnTo>
                    <a:pt x="124134" y="173701"/>
                  </a:lnTo>
                  <a:lnTo>
                    <a:pt x="130253" y="184915"/>
                  </a:lnTo>
                  <a:lnTo>
                    <a:pt x="136818" y="195771"/>
                  </a:lnTo>
                  <a:lnTo>
                    <a:pt x="144056" y="206005"/>
                  </a:lnTo>
                  <a:lnTo>
                    <a:pt x="152036" y="215512"/>
                  </a:lnTo>
                  <a:lnTo>
                    <a:pt x="160683" y="223865"/>
                  </a:lnTo>
                  <a:lnTo>
                    <a:pt x="169866" y="230267"/>
                  </a:lnTo>
                  <a:lnTo>
                    <a:pt x="179447" y="234453"/>
                  </a:lnTo>
                  <a:lnTo>
                    <a:pt x="189152" y="236467"/>
                  </a:lnTo>
                  <a:lnTo>
                    <a:pt x="198587" y="236388"/>
                  </a:lnTo>
                  <a:lnTo>
                    <a:pt x="207592" y="234468"/>
                  </a:lnTo>
                  <a:lnTo>
                    <a:pt x="216717" y="231260"/>
                  </a:lnTo>
                  <a:lnTo>
                    <a:pt x="227087" y="226148"/>
                  </a:lnTo>
                  <a:lnTo>
                    <a:pt x="240604" y="218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79150" y="357968"/>
              <a:ext cx="73700" cy="505369"/>
            </a:xfrm>
            <a:custGeom>
              <a:avLst/>
              <a:gdLst/>
              <a:ahLst/>
              <a:cxnLst/>
              <a:rect l="0" t="0" r="0" b="0"/>
              <a:pathLst>
                <a:path w="73700" h="505369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5" y="25847"/>
                  </a:lnTo>
                  <a:lnTo>
                    <a:pt x="11656" y="34968"/>
                  </a:lnTo>
                  <a:lnTo>
                    <a:pt x="14821" y="44463"/>
                  </a:lnTo>
                  <a:lnTo>
                    <a:pt x="18085" y="54264"/>
                  </a:lnTo>
                  <a:lnTo>
                    <a:pt x="21423" y="64624"/>
                  </a:lnTo>
                  <a:lnTo>
                    <a:pt x="24814" y="76094"/>
                  </a:lnTo>
                  <a:lnTo>
                    <a:pt x="28238" y="88887"/>
                  </a:lnTo>
                  <a:lnTo>
                    <a:pt x="31520" y="102903"/>
                  </a:lnTo>
                  <a:lnTo>
                    <a:pt x="34344" y="117913"/>
                  </a:lnTo>
                  <a:lnTo>
                    <a:pt x="36580" y="133679"/>
                  </a:lnTo>
                  <a:lnTo>
                    <a:pt x="38420" y="149994"/>
                  </a:lnTo>
                  <a:lnTo>
                    <a:pt x="40270" y="166698"/>
                  </a:lnTo>
                  <a:lnTo>
                    <a:pt x="42365" y="183668"/>
                  </a:lnTo>
                  <a:lnTo>
                    <a:pt x="44604" y="200655"/>
                  </a:lnTo>
                  <a:lnTo>
                    <a:pt x="46654" y="217293"/>
                  </a:lnTo>
                  <a:lnTo>
                    <a:pt x="48334" y="233417"/>
                  </a:lnTo>
                  <a:lnTo>
                    <a:pt x="49785" y="249194"/>
                  </a:lnTo>
                  <a:lnTo>
                    <a:pt x="51366" y="265015"/>
                  </a:lnTo>
                  <a:lnTo>
                    <a:pt x="53276" y="281102"/>
                  </a:lnTo>
                  <a:lnTo>
                    <a:pt x="55390" y="297349"/>
                  </a:lnTo>
                  <a:lnTo>
                    <a:pt x="57355" y="313417"/>
                  </a:lnTo>
                  <a:lnTo>
                    <a:pt x="58974" y="329126"/>
                  </a:lnTo>
                  <a:lnTo>
                    <a:pt x="60213" y="344779"/>
                  </a:lnTo>
                  <a:lnTo>
                    <a:pt x="61120" y="361040"/>
                  </a:lnTo>
                  <a:lnTo>
                    <a:pt x="61769" y="378233"/>
                  </a:lnTo>
                  <a:lnTo>
                    <a:pt x="62391" y="396035"/>
                  </a:lnTo>
                  <a:lnTo>
                    <a:pt x="63349" y="413684"/>
                  </a:lnTo>
                  <a:lnTo>
                    <a:pt x="64809" y="430729"/>
                  </a:lnTo>
                  <a:lnTo>
                    <a:pt x="66614" y="446663"/>
                  </a:lnTo>
                  <a:lnTo>
                    <a:pt x="68553" y="462435"/>
                  </a:lnTo>
                  <a:lnTo>
                    <a:pt x="70799" y="480541"/>
                  </a:lnTo>
                  <a:lnTo>
                    <a:pt x="73699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63336" y="600124"/>
              <a:ext cx="305328" cy="52643"/>
            </a:xfrm>
            <a:custGeom>
              <a:avLst/>
              <a:gdLst/>
              <a:ahLst/>
              <a:cxnLst/>
              <a:rect l="0" t="0" r="0" b="0"/>
              <a:pathLst>
                <a:path w="305328" h="52643">
                  <a:moveTo>
                    <a:pt x="305327" y="0"/>
                  </a:moveTo>
                  <a:lnTo>
                    <a:pt x="296458" y="2934"/>
                  </a:lnTo>
                  <a:lnTo>
                    <a:pt x="287472" y="5716"/>
                  </a:lnTo>
                  <a:lnTo>
                    <a:pt x="277472" y="8616"/>
                  </a:lnTo>
                  <a:lnTo>
                    <a:pt x="266318" y="11656"/>
                  </a:lnTo>
                  <a:lnTo>
                    <a:pt x="253858" y="14821"/>
                  </a:lnTo>
                  <a:lnTo>
                    <a:pt x="240142" y="18085"/>
                  </a:lnTo>
                  <a:lnTo>
                    <a:pt x="225206" y="21423"/>
                  </a:lnTo>
                  <a:lnTo>
                    <a:pt x="208980" y="24814"/>
                  </a:lnTo>
                  <a:lnTo>
                    <a:pt x="191549" y="28243"/>
                  </a:lnTo>
                  <a:lnTo>
                    <a:pt x="173117" y="31698"/>
                  </a:lnTo>
                  <a:lnTo>
                    <a:pt x="153914" y="35170"/>
                  </a:lnTo>
                  <a:lnTo>
                    <a:pt x="134154" y="38650"/>
                  </a:lnTo>
                  <a:lnTo>
                    <a:pt x="114327" y="41970"/>
                  </a:lnTo>
                  <a:lnTo>
                    <a:pt x="95168" y="44820"/>
                  </a:lnTo>
                  <a:lnTo>
                    <a:pt x="77039" y="47069"/>
                  </a:lnTo>
                  <a:lnTo>
                    <a:pt x="60341" y="48752"/>
                  </a:lnTo>
                  <a:lnTo>
                    <a:pt x="43959" y="50146"/>
                  </a:lnTo>
                  <a:lnTo>
                    <a:pt x="25338" y="5137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89720" y="315854"/>
              <a:ext cx="200042" cy="579069"/>
            </a:xfrm>
            <a:custGeom>
              <a:avLst/>
              <a:gdLst/>
              <a:ahLst/>
              <a:cxnLst/>
              <a:rect l="0" t="0" r="0" b="0"/>
              <a:pathLst>
                <a:path w="200042" h="579069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1999" y="32464"/>
                  </a:lnTo>
                  <a:lnTo>
                    <a:pt x="3686" y="42938"/>
                  </a:lnTo>
                  <a:lnTo>
                    <a:pt x="5354" y="53930"/>
                  </a:lnTo>
                  <a:lnTo>
                    <a:pt x="6767" y="65573"/>
                  </a:lnTo>
                  <a:lnTo>
                    <a:pt x="7865" y="77826"/>
                  </a:lnTo>
                  <a:lnTo>
                    <a:pt x="8676" y="90581"/>
                  </a:lnTo>
                  <a:lnTo>
                    <a:pt x="9260" y="103721"/>
                  </a:lnTo>
                  <a:lnTo>
                    <a:pt x="9838" y="117307"/>
                  </a:lnTo>
                  <a:lnTo>
                    <a:pt x="10766" y="131566"/>
                  </a:lnTo>
                  <a:lnTo>
                    <a:pt x="12206" y="146562"/>
                  </a:lnTo>
                  <a:lnTo>
                    <a:pt x="13989" y="162056"/>
                  </a:lnTo>
                  <a:lnTo>
                    <a:pt x="15725" y="177610"/>
                  </a:lnTo>
                  <a:lnTo>
                    <a:pt x="17191" y="192966"/>
                  </a:lnTo>
                  <a:lnTo>
                    <a:pt x="18496" y="208210"/>
                  </a:lnTo>
                  <a:lnTo>
                    <a:pt x="19979" y="223665"/>
                  </a:lnTo>
                  <a:lnTo>
                    <a:pt x="21824" y="239503"/>
                  </a:lnTo>
                  <a:lnTo>
                    <a:pt x="23893" y="255581"/>
                  </a:lnTo>
                  <a:lnTo>
                    <a:pt x="25829" y="271534"/>
                  </a:lnTo>
                  <a:lnTo>
                    <a:pt x="27428" y="287158"/>
                  </a:lnTo>
                  <a:lnTo>
                    <a:pt x="28654" y="302414"/>
                  </a:lnTo>
                  <a:lnTo>
                    <a:pt x="29552" y="317344"/>
                  </a:lnTo>
                  <a:lnTo>
                    <a:pt x="30196" y="332012"/>
                  </a:lnTo>
                  <a:lnTo>
                    <a:pt x="30814" y="346320"/>
                  </a:lnTo>
                  <a:lnTo>
                    <a:pt x="31769" y="360015"/>
                  </a:lnTo>
                  <a:lnTo>
                    <a:pt x="33227" y="373012"/>
                  </a:lnTo>
                  <a:lnTo>
                    <a:pt x="35022" y="385539"/>
                  </a:lnTo>
                  <a:lnTo>
                    <a:pt x="36766" y="398024"/>
                  </a:lnTo>
                  <a:lnTo>
                    <a:pt x="38233" y="410728"/>
                  </a:lnTo>
                  <a:lnTo>
                    <a:pt x="39369" y="423889"/>
                  </a:lnTo>
                  <a:lnTo>
                    <a:pt x="40206" y="437796"/>
                  </a:lnTo>
                  <a:lnTo>
                    <a:pt x="40803" y="452524"/>
                  </a:lnTo>
                  <a:lnTo>
                    <a:pt x="41221" y="467822"/>
                  </a:lnTo>
                  <a:lnTo>
                    <a:pt x="41509" y="483237"/>
                  </a:lnTo>
                  <a:lnTo>
                    <a:pt x="41706" y="498408"/>
                  </a:lnTo>
                  <a:lnTo>
                    <a:pt x="41847" y="510244"/>
                  </a:lnTo>
                  <a:lnTo>
                    <a:pt x="41950" y="514545"/>
                  </a:lnTo>
                  <a:lnTo>
                    <a:pt x="42016" y="511831"/>
                  </a:lnTo>
                  <a:lnTo>
                    <a:pt x="42055" y="504069"/>
                  </a:lnTo>
                  <a:lnTo>
                    <a:pt x="42078" y="492939"/>
                  </a:lnTo>
                  <a:lnTo>
                    <a:pt x="42092" y="479605"/>
                  </a:lnTo>
                  <a:lnTo>
                    <a:pt x="42100" y="464836"/>
                  </a:lnTo>
                  <a:lnTo>
                    <a:pt x="42105" y="449293"/>
                  </a:lnTo>
                  <a:lnTo>
                    <a:pt x="42108" y="433606"/>
                  </a:lnTo>
                  <a:lnTo>
                    <a:pt x="42119" y="418115"/>
                  </a:lnTo>
                  <a:lnTo>
                    <a:pt x="42466" y="402927"/>
                  </a:lnTo>
                  <a:lnTo>
                    <a:pt x="43764" y="388031"/>
                  </a:lnTo>
                  <a:lnTo>
                    <a:pt x="46275" y="373389"/>
                  </a:lnTo>
                  <a:lnTo>
                    <a:pt x="50099" y="359435"/>
                  </a:lnTo>
                  <a:lnTo>
                    <a:pt x="55341" y="347042"/>
                  </a:lnTo>
                  <a:lnTo>
                    <a:pt x="61911" y="336571"/>
                  </a:lnTo>
                  <a:lnTo>
                    <a:pt x="69746" y="328388"/>
                  </a:lnTo>
                  <a:lnTo>
                    <a:pt x="78900" y="323090"/>
                  </a:lnTo>
                  <a:lnTo>
                    <a:pt x="89268" y="320726"/>
                  </a:lnTo>
                  <a:lnTo>
                    <a:pt x="100313" y="321222"/>
                  </a:lnTo>
                  <a:lnTo>
                    <a:pt x="111185" y="324655"/>
                  </a:lnTo>
                  <a:lnTo>
                    <a:pt x="121420" y="330775"/>
                  </a:lnTo>
                  <a:lnTo>
                    <a:pt x="130916" y="339100"/>
                  </a:lnTo>
                  <a:lnTo>
                    <a:pt x="139755" y="349112"/>
                  </a:lnTo>
                  <a:lnTo>
                    <a:pt x="148066" y="360362"/>
                  </a:lnTo>
                  <a:lnTo>
                    <a:pt x="155818" y="372659"/>
                  </a:lnTo>
                  <a:lnTo>
                    <a:pt x="162813" y="386043"/>
                  </a:lnTo>
                  <a:lnTo>
                    <a:pt x="169000" y="400448"/>
                  </a:lnTo>
                  <a:lnTo>
                    <a:pt x="174310" y="415545"/>
                  </a:lnTo>
                  <a:lnTo>
                    <a:pt x="178579" y="430832"/>
                  </a:lnTo>
                  <a:lnTo>
                    <a:pt x="181825" y="446001"/>
                  </a:lnTo>
                  <a:lnTo>
                    <a:pt x="184361" y="460780"/>
                  </a:lnTo>
                  <a:lnTo>
                    <a:pt x="186686" y="474858"/>
                  </a:lnTo>
                  <a:lnTo>
                    <a:pt x="189103" y="488145"/>
                  </a:lnTo>
                  <a:lnTo>
                    <a:pt x="191560" y="500882"/>
                  </a:lnTo>
                  <a:lnTo>
                    <a:pt x="193756" y="513515"/>
                  </a:lnTo>
                  <a:lnTo>
                    <a:pt x="195530" y="526300"/>
                  </a:lnTo>
                  <a:lnTo>
                    <a:pt x="196877" y="538714"/>
                  </a:lnTo>
                  <a:lnTo>
                    <a:pt x="198001" y="550775"/>
                  </a:lnTo>
                  <a:lnTo>
                    <a:pt x="198999" y="563547"/>
                  </a:lnTo>
                  <a:lnTo>
                    <a:pt x="200041" y="579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43471" y="242155"/>
              <a:ext cx="309587" cy="610654"/>
            </a:xfrm>
            <a:custGeom>
              <a:avLst/>
              <a:gdLst/>
              <a:ahLst/>
              <a:cxnLst/>
              <a:rect l="0" t="0" r="0" b="0"/>
              <a:pathLst>
                <a:path w="309587" h="610654">
                  <a:moveTo>
                    <a:pt x="67430" y="610653"/>
                  </a:moveTo>
                  <a:lnTo>
                    <a:pt x="64496" y="601650"/>
                  </a:lnTo>
                  <a:lnTo>
                    <a:pt x="61714" y="591383"/>
                  </a:lnTo>
                  <a:lnTo>
                    <a:pt x="58815" y="578799"/>
                  </a:lnTo>
                  <a:lnTo>
                    <a:pt x="55774" y="564272"/>
                  </a:lnTo>
                  <a:lnTo>
                    <a:pt x="52609" y="548476"/>
                  </a:lnTo>
                  <a:lnTo>
                    <a:pt x="49350" y="531929"/>
                  </a:lnTo>
                  <a:lnTo>
                    <a:pt x="46185" y="514624"/>
                  </a:lnTo>
                  <a:lnTo>
                    <a:pt x="43442" y="496128"/>
                  </a:lnTo>
                  <a:lnTo>
                    <a:pt x="41261" y="476303"/>
                  </a:lnTo>
                  <a:lnTo>
                    <a:pt x="39459" y="455926"/>
                  </a:lnTo>
                  <a:lnTo>
                    <a:pt x="37635" y="436460"/>
                  </a:lnTo>
                  <a:lnTo>
                    <a:pt x="35558" y="418661"/>
                  </a:lnTo>
                  <a:lnTo>
                    <a:pt x="33331" y="402439"/>
                  </a:lnTo>
                  <a:lnTo>
                    <a:pt x="31289" y="387241"/>
                  </a:lnTo>
                  <a:lnTo>
                    <a:pt x="29613" y="372615"/>
                  </a:lnTo>
                  <a:lnTo>
                    <a:pt x="28166" y="358451"/>
                  </a:lnTo>
                  <a:lnTo>
                    <a:pt x="26588" y="344911"/>
                  </a:lnTo>
                  <a:lnTo>
                    <a:pt x="24679" y="332046"/>
                  </a:lnTo>
                  <a:lnTo>
                    <a:pt x="22567" y="319623"/>
                  </a:lnTo>
                  <a:lnTo>
                    <a:pt x="20602" y="307213"/>
                  </a:lnTo>
                  <a:lnTo>
                    <a:pt x="18979" y="294573"/>
                  </a:lnTo>
                  <a:lnTo>
                    <a:pt x="17567" y="281795"/>
                  </a:lnTo>
                  <a:lnTo>
                    <a:pt x="16012" y="269211"/>
                  </a:lnTo>
                  <a:lnTo>
                    <a:pt x="14119" y="256998"/>
                  </a:lnTo>
                  <a:lnTo>
                    <a:pt x="12017" y="245017"/>
                  </a:lnTo>
                  <a:lnTo>
                    <a:pt x="10059" y="232906"/>
                  </a:lnTo>
                  <a:lnTo>
                    <a:pt x="8441" y="220457"/>
                  </a:lnTo>
                  <a:lnTo>
                    <a:pt x="7032" y="207469"/>
                  </a:lnTo>
                  <a:lnTo>
                    <a:pt x="5479" y="193678"/>
                  </a:lnTo>
                  <a:lnTo>
                    <a:pt x="3592" y="179028"/>
                  </a:lnTo>
                  <a:lnTo>
                    <a:pt x="1664" y="163782"/>
                  </a:lnTo>
                  <a:lnTo>
                    <a:pt x="356" y="148402"/>
                  </a:lnTo>
                  <a:lnTo>
                    <a:pt x="0" y="133179"/>
                  </a:lnTo>
                  <a:lnTo>
                    <a:pt x="763" y="118536"/>
                  </a:lnTo>
                  <a:lnTo>
                    <a:pt x="2803" y="105082"/>
                  </a:lnTo>
                  <a:lnTo>
                    <a:pt x="6079" y="93041"/>
                  </a:lnTo>
                  <a:lnTo>
                    <a:pt x="10720" y="82465"/>
                  </a:lnTo>
                  <a:lnTo>
                    <a:pt x="17109" y="73418"/>
                  </a:lnTo>
                  <a:lnTo>
                    <a:pt x="25290" y="65774"/>
                  </a:lnTo>
                  <a:lnTo>
                    <a:pt x="34867" y="59281"/>
                  </a:lnTo>
                  <a:lnTo>
                    <a:pt x="45204" y="53669"/>
                  </a:lnTo>
                  <a:lnTo>
                    <a:pt x="55862" y="48707"/>
                  </a:lnTo>
                  <a:lnTo>
                    <a:pt x="66779" y="44371"/>
                  </a:lnTo>
                  <a:lnTo>
                    <a:pt x="78166" y="40830"/>
                  </a:lnTo>
                  <a:lnTo>
                    <a:pt x="90131" y="38109"/>
                  </a:lnTo>
                  <a:lnTo>
                    <a:pt x="102962" y="35942"/>
                  </a:lnTo>
                  <a:lnTo>
                    <a:pt x="117180" y="33873"/>
                  </a:lnTo>
                  <a:lnTo>
                    <a:pt x="132935" y="31626"/>
                  </a:lnTo>
                  <a:lnTo>
                    <a:pt x="149908" y="29116"/>
                  </a:lnTo>
                  <a:lnTo>
                    <a:pt x="167518" y="26352"/>
                  </a:lnTo>
                  <a:lnTo>
                    <a:pt x="185361" y="23383"/>
                  </a:lnTo>
                  <a:lnTo>
                    <a:pt x="203239" y="20424"/>
                  </a:lnTo>
                  <a:lnTo>
                    <a:pt x="221074" y="17823"/>
                  </a:lnTo>
                  <a:lnTo>
                    <a:pt x="238824" y="15741"/>
                  </a:lnTo>
                  <a:lnTo>
                    <a:pt x="255736" y="13974"/>
                  </a:lnTo>
                  <a:lnTo>
                    <a:pt x="271998" y="11769"/>
                  </a:lnTo>
                  <a:lnTo>
                    <a:pt x="289039" y="7819"/>
                  </a:lnTo>
                  <a:lnTo>
                    <a:pt x="3095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10901" y="589595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135731" y="5801"/>
                  </a:lnTo>
                  <a:lnTo>
                    <a:pt x="125242" y="10725"/>
                  </a:lnTo>
                  <a:lnTo>
                    <a:pt x="114936" y="15228"/>
                  </a:lnTo>
                  <a:lnTo>
                    <a:pt x="104461" y="19449"/>
                  </a:lnTo>
                  <a:lnTo>
                    <a:pt x="93470" y="23462"/>
                  </a:lnTo>
                  <a:lnTo>
                    <a:pt x="81831" y="27324"/>
                  </a:lnTo>
                  <a:lnTo>
                    <a:pt x="69750" y="31076"/>
                  </a:lnTo>
                  <a:lnTo>
                    <a:pt x="57644" y="34752"/>
                  </a:lnTo>
                  <a:lnTo>
                    <a:pt x="45775" y="38369"/>
                  </a:lnTo>
                  <a:lnTo>
                    <a:pt x="34667" y="41794"/>
                  </a:lnTo>
                  <a:lnTo>
                    <a:pt x="24091" y="45079"/>
                  </a:lnTo>
                  <a:lnTo>
                    <a:pt x="13121" y="4851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42528" y="652766"/>
              <a:ext cx="15114" cy="231628"/>
            </a:xfrm>
            <a:custGeom>
              <a:avLst/>
              <a:gdLst/>
              <a:ahLst/>
              <a:cxnLst/>
              <a:rect l="0" t="0" r="0" b="0"/>
              <a:pathLst>
                <a:path w="15114" h="231628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2" y="41079"/>
                  </a:lnTo>
                  <a:lnTo>
                    <a:pt x="7792" y="54594"/>
                  </a:lnTo>
                  <a:lnTo>
                    <a:pt x="8641" y="68751"/>
                  </a:lnTo>
                  <a:lnTo>
                    <a:pt x="9243" y="83653"/>
                  </a:lnTo>
                  <a:lnTo>
                    <a:pt x="9830" y="99072"/>
                  </a:lnTo>
                  <a:lnTo>
                    <a:pt x="10763" y="114569"/>
                  </a:lnTo>
                  <a:lnTo>
                    <a:pt x="12200" y="129876"/>
                  </a:lnTo>
                  <a:lnTo>
                    <a:pt x="13811" y="144746"/>
                  </a:lnTo>
                  <a:lnTo>
                    <a:pt x="14899" y="158884"/>
                  </a:lnTo>
                  <a:lnTo>
                    <a:pt x="15113" y="172197"/>
                  </a:lnTo>
                  <a:lnTo>
                    <a:pt x="14586" y="184512"/>
                  </a:lnTo>
                  <a:lnTo>
                    <a:pt x="13718" y="196789"/>
                  </a:lnTo>
                  <a:lnTo>
                    <a:pt x="12428" y="211226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53057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68870" y="652246"/>
              <a:ext cx="182939" cy="242677"/>
            </a:xfrm>
            <a:custGeom>
              <a:avLst/>
              <a:gdLst/>
              <a:ahLst/>
              <a:cxnLst/>
              <a:rect l="0" t="0" r="0" b="0"/>
              <a:pathLst>
                <a:path w="182939" h="242677">
                  <a:moveTo>
                    <a:pt x="0" y="84748"/>
                  </a:moveTo>
                  <a:lnTo>
                    <a:pt x="5734" y="90750"/>
                  </a:lnTo>
                  <a:lnTo>
                    <a:pt x="10018" y="97595"/>
                  </a:lnTo>
                  <a:lnTo>
                    <a:pt x="13228" y="105987"/>
                  </a:lnTo>
                  <a:lnTo>
                    <a:pt x="15762" y="115787"/>
                  </a:lnTo>
                  <a:lnTo>
                    <a:pt x="18108" y="126750"/>
                  </a:lnTo>
                  <a:lnTo>
                    <a:pt x="20551" y="138611"/>
                  </a:lnTo>
                  <a:lnTo>
                    <a:pt x="23033" y="151134"/>
                  </a:lnTo>
                  <a:lnTo>
                    <a:pt x="25249" y="164131"/>
                  </a:lnTo>
                  <a:lnTo>
                    <a:pt x="27028" y="177429"/>
                  </a:lnTo>
                  <a:lnTo>
                    <a:pt x="27980" y="189775"/>
                  </a:lnTo>
                  <a:lnTo>
                    <a:pt x="27534" y="197534"/>
                  </a:lnTo>
                  <a:lnTo>
                    <a:pt x="26114" y="198530"/>
                  </a:lnTo>
                  <a:lnTo>
                    <a:pt x="24697" y="194503"/>
                  </a:lnTo>
                  <a:lnTo>
                    <a:pt x="23591" y="186973"/>
                  </a:lnTo>
                  <a:lnTo>
                    <a:pt x="22793" y="176747"/>
                  </a:lnTo>
                  <a:lnTo>
                    <a:pt x="22241" y="164438"/>
                  </a:lnTo>
                  <a:lnTo>
                    <a:pt x="22031" y="150736"/>
                  </a:lnTo>
                  <a:lnTo>
                    <a:pt x="22419" y="136377"/>
                  </a:lnTo>
                  <a:lnTo>
                    <a:pt x="23496" y="121821"/>
                  </a:lnTo>
                  <a:lnTo>
                    <a:pt x="25203" y="107281"/>
                  </a:lnTo>
                  <a:lnTo>
                    <a:pt x="27419" y="92829"/>
                  </a:lnTo>
                  <a:lnTo>
                    <a:pt x="30026" y="78485"/>
                  </a:lnTo>
                  <a:lnTo>
                    <a:pt x="33082" y="64562"/>
                  </a:lnTo>
                  <a:lnTo>
                    <a:pt x="36811" y="51658"/>
                  </a:lnTo>
                  <a:lnTo>
                    <a:pt x="41287" y="40018"/>
                  </a:lnTo>
                  <a:lnTo>
                    <a:pt x="46598" y="29726"/>
                  </a:lnTo>
                  <a:lnTo>
                    <a:pt x="52919" y="20877"/>
                  </a:lnTo>
                  <a:lnTo>
                    <a:pt x="60249" y="13377"/>
                  </a:lnTo>
                  <a:lnTo>
                    <a:pt x="68443" y="7323"/>
                  </a:lnTo>
                  <a:lnTo>
                    <a:pt x="77313" y="3070"/>
                  </a:lnTo>
                  <a:lnTo>
                    <a:pt x="86681" y="657"/>
                  </a:lnTo>
                  <a:lnTo>
                    <a:pt x="96242" y="0"/>
                  </a:lnTo>
                  <a:lnTo>
                    <a:pt x="105580" y="1071"/>
                  </a:lnTo>
                  <a:lnTo>
                    <a:pt x="114487" y="3689"/>
                  </a:lnTo>
                  <a:lnTo>
                    <a:pt x="122943" y="7886"/>
                  </a:lnTo>
                  <a:lnTo>
                    <a:pt x="131008" y="13976"/>
                  </a:lnTo>
                  <a:lnTo>
                    <a:pt x="138763" y="21957"/>
                  </a:lnTo>
                  <a:lnTo>
                    <a:pt x="146126" y="31399"/>
                  </a:lnTo>
                  <a:lnTo>
                    <a:pt x="152851" y="41646"/>
                  </a:lnTo>
                  <a:lnTo>
                    <a:pt x="158854" y="52248"/>
                  </a:lnTo>
                  <a:lnTo>
                    <a:pt x="164039" y="63298"/>
                  </a:lnTo>
                  <a:lnTo>
                    <a:pt x="168224" y="75307"/>
                  </a:lnTo>
                  <a:lnTo>
                    <a:pt x="171412" y="88493"/>
                  </a:lnTo>
                  <a:lnTo>
                    <a:pt x="173910" y="102620"/>
                  </a:lnTo>
                  <a:lnTo>
                    <a:pt x="176210" y="117181"/>
                  </a:lnTo>
                  <a:lnTo>
                    <a:pt x="178605" y="131827"/>
                  </a:lnTo>
                  <a:lnTo>
                    <a:pt x="180877" y="146238"/>
                  </a:lnTo>
                  <a:lnTo>
                    <a:pt x="182418" y="160060"/>
                  </a:lnTo>
                  <a:lnTo>
                    <a:pt x="182938" y="173164"/>
                  </a:lnTo>
                  <a:lnTo>
                    <a:pt x="182620" y="185535"/>
                  </a:lnTo>
                  <a:lnTo>
                    <a:pt x="181914" y="198600"/>
                  </a:lnTo>
                  <a:lnTo>
                    <a:pt x="180756" y="215742"/>
                  </a:lnTo>
                  <a:lnTo>
                    <a:pt x="178984" y="2426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47187" y="687637"/>
              <a:ext cx="258637" cy="224488"/>
            </a:xfrm>
            <a:custGeom>
              <a:avLst/>
              <a:gdLst/>
              <a:ahLst/>
              <a:cxnLst/>
              <a:rect l="0" t="0" r="0" b="0"/>
              <a:pathLst>
                <a:path w="258637" h="224488">
                  <a:moveTo>
                    <a:pt x="90180" y="144114"/>
                  </a:moveTo>
                  <a:lnTo>
                    <a:pt x="93114" y="132446"/>
                  </a:lnTo>
                  <a:lnTo>
                    <a:pt x="95897" y="121957"/>
                  </a:lnTo>
                  <a:lnTo>
                    <a:pt x="98792" y="111651"/>
                  </a:lnTo>
                  <a:lnTo>
                    <a:pt x="101659" y="101176"/>
                  </a:lnTo>
                  <a:lnTo>
                    <a:pt x="104176" y="90185"/>
                  </a:lnTo>
                  <a:lnTo>
                    <a:pt x="106177" y="78546"/>
                  </a:lnTo>
                  <a:lnTo>
                    <a:pt x="107344" y="66465"/>
                  </a:lnTo>
                  <a:lnTo>
                    <a:pt x="107142" y="54359"/>
                  </a:lnTo>
                  <a:lnTo>
                    <a:pt x="105404" y="42486"/>
                  </a:lnTo>
                  <a:lnTo>
                    <a:pt x="102117" y="31243"/>
                  </a:lnTo>
                  <a:lnTo>
                    <a:pt x="97243" y="21226"/>
                  </a:lnTo>
                  <a:lnTo>
                    <a:pt x="90929" y="12655"/>
                  </a:lnTo>
                  <a:lnTo>
                    <a:pt x="83436" y="5902"/>
                  </a:lnTo>
                  <a:lnTo>
                    <a:pt x="75045" y="1639"/>
                  </a:lnTo>
                  <a:lnTo>
                    <a:pt x="66002" y="0"/>
                  </a:lnTo>
                  <a:lnTo>
                    <a:pt x="56661" y="831"/>
                  </a:lnTo>
                  <a:lnTo>
                    <a:pt x="47472" y="3964"/>
                  </a:lnTo>
                  <a:lnTo>
                    <a:pt x="38668" y="9076"/>
                  </a:lnTo>
                  <a:lnTo>
                    <a:pt x="30453" y="16082"/>
                  </a:lnTo>
                  <a:lnTo>
                    <a:pt x="23080" y="25202"/>
                  </a:lnTo>
                  <a:lnTo>
                    <a:pt x="16607" y="36371"/>
                  </a:lnTo>
                  <a:lnTo>
                    <a:pt x="11090" y="49276"/>
                  </a:lnTo>
                  <a:lnTo>
                    <a:pt x="6675" y="63533"/>
                  </a:lnTo>
                  <a:lnTo>
                    <a:pt x="3337" y="78780"/>
                  </a:lnTo>
                  <a:lnTo>
                    <a:pt x="1076" y="94407"/>
                  </a:lnTo>
                  <a:lnTo>
                    <a:pt x="0" y="109584"/>
                  </a:lnTo>
                  <a:lnTo>
                    <a:pt x="53" y="123902"/>
                  </a:lnTo>
                  <a:lnTo>
                    <a:pt x="1053" y="137480"/>
                  </a:lnTo>
                  <a:lnTo>
                    <a:pt x="2786" y="150753"/>
                  </a:lnTo>
                  <a:lnTo>
                    <a:pt x="5066" y="164011"/>
                  </a:lnTo>
                  <a:lnTo>
                    <a:pt x="7900" y="177054"/>
                  </a:lnTo>
                  <a:lnTo>
                    <a:pt x="11479" y="189293"/>
                  </a:lnTo>
                  <a:lnTo>
                    <a:pt x="15855" y="200442"/>
                  </a:lnTo>
                  <a:lnTo>
                    <a:pt x="21099" y="210048"/>
                  </a:lnTo>
                  <a:lnTo>
                    <a:pt x="27376" y="217364"/>
                  </a:lnTo>
                  <a:lnTo>
                    <a:pt x="34671" y="222194"/>
                  </a:lnTo>
                  <a:lnTo>
                    <a:pt x="42672" y="224487"/>
                  </a:lnTo>
                  <a:lnTo>
                    <a:pt x="50881" y="224071"/>
                  </a:lnTo>
                  <a:lnTo>
                    <a:pt x="58992" y="221127"/>
                  </a:lnTo>
                  <a:lnTo>
                    <a:pt x="66894" y="216086"/>
                  </a:lnTo>
                  <a:lnTo>
                    <a:pt x="74580" y="209431"/>
                  </a:lnTo>
                  <a:lnTo>
                    <a:pt x="82077" y="201588"/>
                  </a:lnTo>
                  <a:lnTo>
                    <a:pt x="89265" y="192733"/>
                  </a:lnTo>
                  <a:lnTo>
                    <a:pt x="95872" y="182813"/>
                  </a:lnTo>
                  <a:lnTo>
                    <a:pt x="101801" y="171882"/>
                  </a:lnTo>
                  <a:lnTo>
                    <a:pt x="107105" y="160101"/>
                  </a:lnTo>
                  <a:lnTo>
                    <a:pt x="111902" y="147662"/>
                  </a:lnTo>
                  <a:lnTo>
                    <a:pt x="116311" y="134736"/>
                  </a:lnTo>
                  <a:lnTo>
                    <a:pt x="120273" y="121462"/>
                  </a:lnTo>
                  <a:lnTo>
                    <a:pt x="123562" y="107945"/>
                  </a:lnTo>
                  <a:lnTo>
                    <a:pt x="126134" y="94346"/>
                  </a:lnTo>
                  <a:lnTo>
                    <a:pt x="128928" y="83792"/>
                  </a:lnTo>
                  <a:lnTo>
                    <a:pt x="132467" y="80353"/>
                  </a:lnTo>
                  <a:lnTo>
                    <a:pt x="135547" y="83112"/>
                  </a:lnTo>
                  <a:lnTo>
                    <a:pt x="137842" y="90038"/>
                  </a:lnTo>
                  <a:lnTo>
                    <a:pt x="139793" y="99421"/>
                  </a:lnTo>
                  <a:lnTo>
                    <a:pt x="142191" y="109961"/>
                  </a:lnTo>
                  <a:lnTo>
                    <a:pt x="145447" y="120917"/>
                  </a:lnTo>
                  <a:lnTo>
                    <a:pt x="149603" y="131945"/>
                  </a:lnTo>
                  <a:lnTo>
                    <a:pt x="154536" y="142915"/>
                  </a:lnTo>
                  <a:lnTo>
                    <a:pt x="160076" y="153786"/>
                  </a:lnTo>
                  <a:lnTo>
                    <a:pt x="166066" y="164400"/>
                  </a:lnTo>
                  <a:lnTo>
                    <a:pt x="172377" y="174465"/>
                  </a:lnTo>
                  <a:lnTo>
                    <a:pt x="178923" y="183861"/>
                  </a:lnTo>
                  <a:lnTo>
                    <a:pt x="185960" y="192308"/>
                  </a:lnTo>
                  <a:lnTo>
                    <a:pt x="194056" y="199305"/>
                  </a:lnTo>
                  <a:lnTo>
                    <a:pt x="203419" y="204708"/>
                  </a:lnTo>
                  <a:lnTo>
                    <a:pt x="213542" y="208502"/>
                  </a:lnTo>
                  <a:lnTo>
                    <a:pt x="224469" y="210889"/>
                  </a:lnTo>
                  <a:lnTo>
                    <a:pt x="238282" y="210960"/>
                  </a:lnTo>
                  <a:lnTo>
                    <a:pt x="258636" y="207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29594" y="263212"/>
              <a:ext cx="39401" cy="589597"/>
            </a:xfrm>
            <a:custGeom>
              <a:avLst/>
              <a:gdLst/>
              <a:ahLst/>
              <a:cxnLst/>
              <a:rect l="0" t="0" r="0" b="0"/>
              <a:pathLst>
                <a:path w="39401" h="589597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62"/>
                  </a:lnTo>
                  <a:lnTo>
                    <a:pt x="200" y="46623"/>
                  </a:lnTo>
                  <a:lnTo>
                    <a:pt x="0" y="59284"/>
                  </a:lnTo>
                  <a:lnTo>
                    <a:pt x="651" y="72349"/>
                  </a:lnTo>
                  <a:lnTo>
                    <a:pt x="1889" y="86046"/>
                  </a:lnTo>
                  <a:lnTo>
                    <a:pt x="3253" y="100908"/>
                  </a:lnTo>
                  <a:lnTo>
                    <a:pt x="4467" y="117130"/>
                  </a:lnTo>
                  <a:lnTo>
                    <a:pt x="5602" y="134600"/>
                  </a:lnTo>
                  <a:lnTo>
                    <a:pt x="6970" y="153083"/>
                  </a:lnTo>
                  <a:lnTo>
                    <a:pt x="8738" y="172334"/>
                  </a:lnTo>
                  <a:lnTo>
                    <a:pt x="10755" y="192141"/>
                  </a:lnTo>
                  <a:lnTo>
                    <a:pt x="12656" y="212344"/>
                  </a:lnTo>
                  <a:lnTo>
                    <a:pt x="14237" y="232820"/>
                  </a:lnTo>
                  <a:lnTo>
                    <a:pt x="15620" y="253484"/>
                  </a:lnTo>
                  <a:lnTo>
                    <a:pt x="17157" y="274277"/>
                  </a:lnTo>
                  <a:lnTo>
                    <a:pt x="19037" y="295152"/>
                  </a:lnTo>
                  <a:lnTo>
                    <a:pt x="21131" y="315917"/>
                  </a:lnTo>
                  <a:lnTo>
                    <a:pt x="23083" y="336246"/>
                  </a:lnTo>
                  <a:lnTo>
                    <a:pt x="24693" y="355997"/>
                  </a:lnTo>
                  <a:lnTo>
                    <a:pt x="25926" y="375193"/>
                  </a:lnTo>
                  <a:lnTo>
                    <a:pt x="26829" y="393929"/>
                  </a:lnTo>
                  <a:lnTo>
                    <a:pt x="27476" y="412315"/>
                  </a:lnTo>
                  <a:lnTo>
                    <a:pt x="28096" y="430443"/>
                  </a:lnTo>
                  <a:lnTo>
                    <a:pt x="29053" y="448388"/>
                  </a:lnTo>
                  <a:lnTo>
                    <a:pt x="30512" y="466206"/>
                  </a:lnTo>
                  <a:lnTo>
                    <a:pt x="32307" y="483937"/>
                  </a:lnTo>
                  <a:lnTo>
                    <a:pt x="34052" y="501608"/>
                  </a:lnTo>
                  <a:lnTo>
                    <a:pt x="35519" y="519215"/>
                  </a:lnTo>
                  <a:lnTo>
                    <a:pt x="36658" y="536015"/>
                  </a:lnTo>
                  <a:lnTo>
                    <a:pt x="37620" y="552183"/>
                  </a:lnTo>
                  <a:lnTo>
                    <a:pt x="38486" y="569140"/>
                  </a:lnTo>
                  <a:lnTo>
                    <a:pt x="39400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97527" y="256484"/>
              <a:ext cx="454886" cy="619204"/>
            </a:xfrm>
            <a:custGeom>
              <a:avLst/>
              <a:gdLst/>
              <a:ahLst/>
              <a:cxnLst/>
              <a:rect l="0" t="0" r="0" b="0"/>
              <a:pathLst>
                <a:path w="454886" h="619204">
                  <a:moveTo>
                    <a:pt x="334804" y="48842"/>
                  </a:moveTo>
                  <a:lnTo>
                    <a:pt x="331736" y="40175"/>
                  </a:lnTo>
                  <a:lnTo>
                    <a:pt x="327674" y="33108"/>
                  </a:lnTo>
                  <a:lnTo>
                    <a:pt x="322177" y="27003"/>
                  </a:lnTo>
                  <a:lnTo>
                    <a:pt x="315244" y="21601"/>
                  </a:lnTo>
                  <a:lnTo>
                    <a:pt x="306797" y="16739"/>
                  </a:lnTo>
                  <a:lnTo>
                    <a:pt x="296943" y="12285"/>
                  </a:lnTo>
                  <a:lnTo>
                    <a:pt x="285760" y="8291"/>
                  </a:lnTo>
                  <a:lnTo>
                    <a:pt x="273209" y="4980"/>
                  </a:lnTo>
                  <a:lnTo>
                    <a:pt x="259400" y="2422"/>
                  </a:lnTo>
                  <a:lnTo>
                    <a:pt x="244554" y="704"/>
                  </a:lnTo>
                  <a:lnTo>
                    <a:pt x="228912" y="0"/>
                  </a:lnTo>
                  <a:lnTo>
                    <a:pt x="212695" y="306"/>
                  </a:lnTo>
                  <a:lnTo>
                    <a:pt x="196400" y="1477"/>
                  </a:lnTo>
                  <a:lnTo>
                    <a:pt x="180766" y="3327"/>
                  </a:lnTo>
                  <a:lnTo>
                    <a:pt x="166139" y="5688"/>
                  </a:lnTo>
                  <a:lnTo>
                    <a:pt x="152351" y="8747"/>
                  </a:lnTo>
                  <a:lnTo>
                    <a:pt x="138938" y="13011"/>
                  </a:lnTo>
                  <a:lnTo>
                    <a:pt x="125576" y="18658"/>
                  </a:lnTo>
                  <a:lnTo>
                    <a:pt x="112124" y="25571"/>
                  </a:lnTo>
                  <a:lnTo>
                    <a:pt x="98545" y="33506"/>
                  </a:lnTo>
                  <a:lnTo>
                    <a:pt x="84858" y="42220"/>
                  </a:lnTo>
                  <a:lnTo>
                    <a:pt x="71409" y="51664"/>
                  </a:lnTo>
                  <a:lnTo>
                    <a:pt x="58839" y="61981"/>
                  </a:lnTo>
                  <a:lnTo>
                    <a:pt x="47426" y="73174"/>
                  </a:lnTo>
                  <a:lnTo>
                    <a:pt x="37119" y="84960"/>
                  </a:lnTo>
                  <a:lnTo>
                    <a:pt x="27729" y="96871"/>
                  </a:lnTo>
                  <a:lnTo>
                    <a:pt x="19054" y="108632"/>
                  </a:lnTo>
                  <a:lnTo>
                    <a:pt x="11396" y="120480"/>
                  </a:lnTo>
                  <a:lnTo>
                    <a:pt x="5529" y="133033"/>
                  </a:lnTo>
                  <a:lnTo>
                    <a:pt x="1734" y="146583"/>
                  </a:lnTo>
                  <a:lnTo>
                    <a:pt x="0" y="160786"/>
                  </a:lnTo>
                  <a:lnTo>
                    <a:pt x="273" y="174867"/>
                  </a:lnTo>
                  <a:lnTo>
                    <a:pt x="2319" y="188362"/>
                  </a:lnTo>
                  <a:lnTo>
                    <a:pt x="6115" y="200677"/>
                  </a:lnTo>
                  <a:lnTo>
                    <a:pt x="11929" y="210957"/>
                  </a:lnTo>
                  <a:lnTo>
                    <a:pt x="19725" y="218936"/>
                  </a:lnTo>
                  <a:lnTo>
                    <a:pt x="29212" y="224834"/>
                  </a:lnTo>
                  <a:lnTo>
                    <a:pt x="40021" y="229057"/>
                  </a:lnTo>
                  <a:lnTo>
                    <a:pt x="51809" y="232016"/>
                  </a:lnTo>
                  <a:lnTo>
                    <a:pt x="64299" y="234060"/>
                  </a:lnTo>
                  <a:lnTo>
                    <a:pt x="77281" y="235458"/>
                  </a:lnTo>
                  <a:lnTo>
                    <a:pt x="90613" y="236411"/>
                  </a:lnTo>
                  <a:lnTo>
                    <a:pt x="104514" y="237225"/>
                  </a:lnTo>
                  <a:lnTo>
                    <a:pt x="119524" y="238305"/>
                  </a:lnTo>
                  <a:lnTo>
                    <a:pt x="135842" y="239848"/>
                  </a:lnTo>
                  <a:lnTo>
                    <a:pt x="153039" y="241868"/>
                  </a:lnTo>
                  <a:lnTo>
                    <a:pt x="170276" y="244295"/>
                  </a:lnTo>
                  <a:lnTo>
                    <a:pt x="187059" y="247042"/>
                  </a:lnTo>
                  <a:lnTo>
                    <a:pt x="203412" y="250191"/>
                  </a:lnTo>
                  <a:lnTo>
                    <a:pt x="219685" y="253983"/>
                  </a:lnTo>
                  <a:lnTo>
                    <a:pt x="236108" y="258496"/>
                  </a:lnTo>
                  <a:lnTo>
                    <a:pt x="252596" y="263662"/>
                  </a:lnTo>
                  <a:lnTo>
                    <a:pt x="268832" y="269354"/>
                  </a:lnTo>
                  <a:lnTo>
                    <a:pt x="284650" y="275447"/>
                  </a:lnTo>
                  <a:lnTo>
                    <a:pt x="300037" y="281997"/>
                  </a:lnTo>
                  <a:lnTo>
                    <a:pt x="315055" y="289225"/>
                  </a:lnTo>
                  <a:lnTo>
                    <a:pt x="329778" y="297194"/>
                  </a:lnTo>
                  <a:lnTo>
                    <a:pt x="343954" y="305664"/>
                  </a:lnTo>
                  <a:lnTo>
                    <a:pt x="357027" y="314195"/>
                  </a:lnTo>
                  <a:lnTo>
                    <a:pt x="368789" y="322535"/>
                  </a:lnTo>
                  <a:lnTo>
                    <a:pt x="379502" y="330932"/>
                  </a:lnTo>
                  <a:lnTo>
                    <a:pt x="389698" y="340014"/>
                  </a:lnTo>
                  <a:lnTo>
                    <a:pt x="399743" y="350091"/>
                  </a:lnTo>
                  <a:lnTo>
                    <a:pt x="409643" y="361147"/>
                  </a:lnTo>
                  <a:lnTo>
                    <a:pt x="419151" y="373027"/>
                  </a:lnTo>
                  <a:lnTo>
                    <a:pt x="428136" y="385541"/>
                  </a:lnTo>
                  <a:lnTo>
                    <a:pt x="436289" y="398521"/>
                  </a:lnTo>
                  <a:lnTo>
                    <a:pt x="443079" y="411833"/>
                  </a:lnTo>
                  <a:lnTo>
                    <a:pt x="448340" y="425381"/>
                  </a:lnTo>
                  <a:lnTo>
                    <a:pt x="452057" y="439257"/>
                  </a:lnTo>
                  <a:lnTo>
                    <a:pt x="454192" y="453718"/>
                  </a:lnTo>
                  <a:lnTo>
                    <a:pt x="454885" y="468853"/>
                  </a:lnTo>
                  <a:lnTo>
                    <a:pt x="454234" y="484442"/>
                  </a:lnTo>
                  <a:lnTo>
                    <a:pt x="452210" y="500061"/>
                  </a:lnTo>
                  <a:lnTo>
                    <a:pt x="448922" y="515451"/>
                  </a:lnTo>
                  <a:lnTo>
                    <a:pt x="444428" y="530379"/>
                  </a:lnTo>
                  <a:lnTo>
                    <a:pt x="438663" y="544556"/>
                  </a:lnTo>
                  <a:lnTo>
                    <a:pt x="431706" y="557896"/>
                  </a:lnTo>
                  <a:lnTo>
                    <a:pt x="423594" y="570159"/>
                  </a:lnTo>
                  <a:lnTo>
                    <a:pt x="414247" y="580877"/>
                  </a:lnTo>
                  <a:lnTo>
                    <a:pt x="403735" y="589940"/>
                  </a:lnTo>
                  <a:lnTo>
                    <a:pt x="392253" y="597536"/>
                  </a:lnTo>
                  <a:lnTo>
                    <a:pt x="380022" y="603962"/>
                  </a:lnTo>
                  <a:lnTo>
                    <a:pt x="367234" y="609502"/>
                  </a:lnTo>
                  <a:lnTo>
                    <a:pt x="353886" y="614074"/>
                  </a:lnTo>
                  <a:lnTo>
                    <a:pt x="339787" y="617248"/>
                  </a:lnTo>
                  <a:lnTo>
                    <a:pt x="324894" y="618904"/>
                  </a:lnTo>
                  <a:lnTo>
                    <a:pt x="309298" y="619203"/>
                  </a:lnTo>
                  <a:lnTo>
                    <a:pt x="293144" y="618416"/>
                  </a:lnTo>
                  <a:lnTo>
                    <a:pt x="276585" y="616808"/>
                  </a:lnTo>
                  <a:lnTo>
                    <a:pt x="260227" y="614441"/>
                  </a:lnTo>
                  <a:lnTo>
                    <a:pt x="245084" y="611182"/>
                  </a:lnTo>
                  <a:lnTo>
                    <a:pt x="231598" y="607026"/>
                  </a:lnTo>
                  <a:lnTo>
                    <a:pt x="219392" y="601930"/>
                  </a:lnTo>
                  <a:lnTo>
                    <a:pt x="207579" y="595753"/>
                  </a:lnTo>
                  <a:lnTo>
                    <a:pt x="195588" y="588521"/>
                  </a:lnTo>
                  <a:lnTo>
                    <a:pt x="183209" y="580393"/>
                  </a:lnTo>
                  <a:lnTo>
                    <a:pt x="170424" y="571566"/>
                  </a:lnTo>
                  <a:lnTo>
                    <a:pt x="157314" y="562235"/>
                  </a:lnTo>
                  <a:lnTo>
                    <a:pt x="144562" y="553005"/>
                  </a:lnTo>
                  <a:lnTo>
                    <a:pt x="132179" y="543975"/>
                  </a:lnTo>
                  <a:lnTo>
                    <a:pt x="119080" y="534357"/>
                  </a:lnTo>
                  <a:lnTo>
                    <a:pt x="103177" y="5226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85015" y="284269"/>
              <a:ext cx="31587" cy="547483"/>
            </a:xfrm>
            <a:custGeom>
              <a:avLst/>
              <a:gdLst/>
              <a:ahLst/>
              <a:cxnLst/>
              <a:rect l="0" t="0" r="0" b="0"/>
              <a:pathLst>
                <a:path w="31587" h="547483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61"/>
                  </a:lnTo>
                  <a:lnTo>
                    <a:pt x="178" y="53996"/>
                  </a:lnTo>
                  <a:lnTo>
                    <a:pt x="826" y="69992"/>
                  </a:lnTo>
                  <a:lnTo>
                    <a:pt x="2074" y="85879"/>
                  </a:lnTo>
                  <a:lnTo>
                    <a:pt x="3727" y="101600"/>
                  </a:lnTo>
                  <a:lnTo>
                    <a:pt x="5375" y="117435"/>
                  </a:lnTo>
                  <a:lnTo>
                    <a:pt x="6783" y="133557"/>
                  </a:lnTo>
                  <a:lnTo>
                    <a:pt x="8048" y="149840"/>
                  </a:lnTo>
                  <a:lnTo>
                    <a:pt x="9505" y="165938"/>
                  </a:lnTo>
                  <a:lnTo>
                    <a:pt x="11331" y="181662"/>
                  </a:lnTo>
                  <a:lnTo>
                    <a:pt x="13389" y="196986"/>
                  </a:lnTo>
                  <a:lnTo>
                    <a:pt x="15317" y="211963"/>
                  </a:lnTo>
                  <a:lnTo>
                    <a:pt x="16911" y="226667"/>
                  </a:lnTo>
                  <a:lnTo>
                    <a:pt x="18133" y="241169"/>
                  </a:lnTo>
                  <a:lnTo>
                    <a:pt x="19029" y="255526"/>
                  </a:lnTo>
                  <a:lnTo>
                    <a:pt x="19666" y="269782"/>
                  </a:lnTo>
                  <a:lnTo>
                    <a:pt x="20110" y="283967"/>
                  </a:lnTo>
                  <a:lnTo>
                    <a:pt x="20416" y="298105"/>
                  </a:lnTo>
                  <a:lnTo>
                    <a:pt x="20625" y="312224"/>
                  </a:lnTo>
                  <a:lnTo>
                    <a:pt x="20767" y="326825"/>
                  </a:lnTo>
                  <a:lnTo>
                    <a:pt x="20863" y="342838"/>
                  </a:lnTo>
                  <a:lnTo>
                    <a:pt x="20932" y="360647"/>
                  </a:lnTo>
                  <a:lnTo>
                    <a:pt x="21148" y="379829"/>
                  </a:lnTo>
                  <a:lnTo>
                    <a:pt x="21825" y="399469"/>
                  </a:lnTo>
                  <a:lnTo>
                    <a:pt x="23088" y="418970"/>
                  </a:lnTo>
                  <a:lnTo>
                    <a:pt x="24581" y="437943"/>
                  </a:lnTo>
                  <a:lnTo>
                    <a:pt x="25589" y="456056"/>
                  </a:lnTo>
                  <a:lnTo>
                    <a:pt x="25754" y="473219"/>
                  </a:lnTo>
                  <a:lnTo>
                    <a:pt x="25393" y="489130"/>
                  </a:lnTo>
                  <a:lnTo>
                    <a:pt x="25399" y="504832"/>
                  </a:lnTo>
                  <a:lnTo>
                    <a:pt x="26884" y="522824"/>
                  </a:lnTo>
                  <a:lnTo>
                    <a:pt x="31586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27088" y="484310"/>
              <a:ext cx="326384" cy="42115"/>
            </a:xfrm>
            <a:custGeom>
              <a:avLst/>
              <a:gdLst/>
              <a:ahLst/>
              <a:cxnLst/>
              <a:rect l="0" t="0" r="0" b="0"/>
              <a:pathLst>
                <a:path w="326384" h="42115">
                  <a:moveTo>
                    <a:pt x="326383" y="0"/>
                  </a:moveTo>
                  <a:lnTo>
                    <a:pt x="317582" y="2934"/>
                  </a:lnTo>
                  <a:lnTo>
                    <a:pt x="309235" y="5716"/>
                  </a:lnTo>
                  <a:lnTo>
                    <a:pt x="300527" y="8611"/>
                  </a:lnTo>
                  <a:lnTo>
                    <a:pt x="291060" y="11479"/>
                  </a:lnTo>
                  <a:lnTo>
                    <a:pt x="280269" y="13996"/>
                  </a:lnTo>
                  <a:lnTo>
                    <a:pt x="267970" y="16011"/>
                  </a:lnTo>
                  <a:lnTo>
                    <a:pt x="254305" y="17696"/>
                  </a:lnTo>
                  <a:lnTo>
                    <a:pt x="239538" y="19439"/>
                  </a:lnTo>
                  <a:lnTo>
                    <a:pt x="223936" y="21461"/>
                  </a:lnTo>
                  <a:lnTo>
                    <a:pt x="207562" y="23650"/>
                  </a:lnTo>
                  <a:lnTo>
                    <a:pt x="190287" y="25666"/>
                  </a:lnTo>
                  <a:lnTo>
                    <a:pt x="172116" y="27319"/>
                  </a:lnTo>
                  <a:lnTo>
                    <a:pt x="153339" y="28582"/>
                  </a:lnTo>
                  <a:lnTo>
                    <a:pt x="134427" y="29504"/>
                  </a:lnTo>
                  <a:lnTo>
                    <a:pt x="115672" y="30163"/>
                  </a:lnTo>
                  <a:lnTo>
                    <a:pt x="97333" y="30793"/>
                  </a:lnTo>
                  <a:lnTo>
                    <a:pt x="79712" y="31755"/>
                  </a:lnTo>
                  <a:lnTo>
                    <a:pt x="62915" y="33218"/>
                  </a:lnTo>
                  <a:lnTo>
                    <a:pt x="47464" y="35025"/>
                  </a:lnTo>
                  <a:lnTo>
                    <a:pt x="32873" y="36965"/>
                  </a:lnTo>
                  <a:lnTo>
                    <a:pt x="17857" y="3921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40313" y="568538"/>
              <a:ext cx="181615" cy="242339"/>
            </a:xfrm>
            <a:custGeom>
              <a:avLst/>
              <a:gdLst/>
              <a:ahLst/>
              <a:cxnLst/>
              <a:rect l="0" t="0" r="0" b="0"/>
              <a:pathLst>
                <a:path w="181615" h="242339">
                  <a:moveTo>
                    <a:pt x="34215" y="21057"/>
                  </a:moveTo>
                  <a:lnTo>
                    <a:pt x="28415" y="27059"/>
                  </a:lnTo>
                  <a:lnTo>
                    <a:pt x="23490" y="33904"/>
                  </a:lnTo>
                  <a:lnTo>
                    <a:pt x="18988" y="42296"/>
                  </a:lnTo>
                  <a:lnTo>
                    <a:pt x="14767" y="52096"/>
                  </a:lnTo>
                  <a:lnTo>
                    <a:pt x="10753" y="63059"/>
                  </a:lnTo>
                  <a:lnTo>
                    <a:pt x="6901" y="74925"/>
                  </a:lnTo>
                  <a:lnTo>
                    <a:pt x="3495" y="87621"/>
                  </a:lnTo>
                  <a:lnTo>
                    <a:pt x="1116" y="101266"/>
                  </a:lnTo>
                  <a:lnTo>
                    <a:pt x="0" y="115843"/>
                  </a:lnTo>
                  <a:lnTo>
                    <a:pt x="65" y="131053"/>
                  </a:lnTo>
                  <a:lnTo>
                    <a:pt x="1098" y="146415"/>
                  </a:lnTo>
                  <a:lnTo>
                    <a:pt x="2870" y="161633"/>
                  </a:lnTo>
                  <a:lnTo>
                    <a:pt x="5347" y="176445"/>
                  </a:lnTo>
                  <a:lnTo>
                    <a:pt x="8679" y="190545"/>
                  </a:lnTo>
                  <a:lnTo>
                    <a:pt x="12895" y="203828"/>
                  </a:lnTo>
                  <a:lnTo>
                    <a:pt x="18369" y="215883"/>
                  </a:lnTo>
                  <a:lnTo>
                    <a:pt x="25865" y="225930"/>
                  </a:lnTo>
                  <a:lnTo>
                    <a:pt x="35609" y="233715"/>
                  </a:lnTo>
                  <a:lnTo>
                    <a:pt x="47053" y="239129"/>
                  </a:lnTo>
                  <a:lnTo>
                    <a:pt x="59183" y="241955"/>
                  </a:lnTo>
                  <a:lnTo>
                    <a:pt x="71332" y="242338"/>
                  </a:lnTo>
                  <a:lnTo>
                    <a:pt x="83061" y="240682"/>
                  </a:lnTo>
                  <a:lnTo>
                    <a:pt x="94004" y="237454"/>
                  </a:lnTo>
                  <a:lnTo>
                    <a:pt x="104060" y="233059"/>
                  </a:lnTo>
                  <a:lnTo>
                    <a:pt x="113320" y="227503"/>
                  </a:lnTo>
                  <a:lnTo>
                    <a:pt x="121941" y="220419"/>
                  </a:lnTo>
                  <a:lnTo>
                    <a:pt x="130081" y="211722"/>
                  </a:lnTo>
                  <a:lnTo>
                    <a:pt x="137874" y="201442"/>
                  </a:lnTo>
                  <a:lnTo>
                    <a:pt x="145423" y="189559"/>
                  </a:lnTo>
                  <a:lnTo>
                    <a:pt x="152792" y="176233"/>
                  </a:lnTo>
                  <a:lnTo>
                    <a:pt x="159708" y="161894"/>
                  </a:lnTo>
                  <a:lnTo>
                    <a:pt x="165593" y="147131"/>
                  </a:lnTo>
                  <a:lnTo>
                    <a:pt x="170216" y="132313"/>
                  </a:lnTo>
                  <a:lnTo>
                    <a:pt x="173657" y="117432"/>
                  </a:lnTo>
                  <a:lnTo>
                    <a:pt x="176132" y="102223"/>
                  </a:lnTo>
                  <a:lnTo>
                    <a:pt x="177872" y="86558"/>
                  </a:lnTo>
                  <a:lnTo>
                    <a:pt x="179079" y="70820"/>
                  </a:lnTo>
                  <a:lnTo>
                    <a:pt x="180035" y="54067"/>
                  </a:lnTo>
                  <a:lnTo>
                    <a:pt x="180833" y="32587"/>
                  </a:lnTo>
                  <a:lnTo>
                    <a:pt x="1816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20462" y="310272"/>
              <a:ext cx="322772" cy="490374"/>
            </a:xfrm>
            <a:custGeom>
              <a:avLst/>
              <a:gdLst/>
              <a:ahLst/>
              <a:cxnLst/>
              <a:rect l="0" t="0" r="0" b="0"/>
              <a:pathLst>
                <a:path w="322772" h="490374">
                  <a:moveTo>
                    <a:pt x="249071" y="26639"/>
                  </a:moveTo>
                  <a:lnTo>
                    <a:pt x="243069" y="20839"/>
                  </a:lnTo>
                  <a:lnTo>
                    <a:pt x="236225" y="15915"/>
                  </a:lnTo>
                  <a:lnTo>
                    <a:pt x="227828" y="11417"/>
                  </a:lnTo>
                  <a:lnTo>
                    <a:pt x="217855" y="7369"/>
                  </a:lnTo>
                  <a:lnTo>
                    <a:pt x="206244" y="4003"/>
                  </a:lnTo>
                  <a:lnTo>
                    <a:pt x="193139" y="1409"/>
                  </a:lnTo>
                  <a:lnTo>
                    <a:pt x="179135" y="0"/>
                  </a:lnTo>
                  <a:lnTo>
                    <a:pt x="165139" y="566"/>
                  </a:lnTo>
                  <a:lnTo>
                    <a:pt x="151665" y="3355"/>
                  </a:lnTo>
                  <a:lnTo>
                    <a:pt x="139014" y="7992"/>
                  </a:lnTo>
                  <a:lnTo>
                    <a:pt x="127437" y="13777"/>
                  </a:lnTo>
                  <a:lnTo>
                    <a:pt x="116943" y="20191"/>
                  </a:lnTo>
                  <a:lnTo>
                    <a:pt x="107218" y="27257"/>
                  </a:lnTo>
                  <a:lnTo>
                    <a:pt x="97751" y="35430"/>
                  </a:lnTo>
                  <a:lnTo>
                    <a:pt x="88229" y="44892"/>
                  </a:lnTo>
                  <a:lnTo>
                    <a:pt x="78694" y="55704"/>
                  </a:lnTo>
                  <a:lnTo>
                    <a:pt x="69438" y="67951"/>
                  </a:lnTo>
                  <a:lnTo>
                    <a:pt x="60621" y="81520"/>
                  </a:lnTo>
                  <a:lnTo>
                    <a:pt x="52412" y="95853"/>
                  </a:lnTo>
                  <a:lnTo>
                    <a:pt x="45053" y="110081"/>
                  </a:lnTo>
                  <a:lnTo>
                    <a:pt x="38588" y="123726"/>
                  </a:lnTo>
                  <a:lnTo>
                    <a:pt x="32908" y="137005"/>
                  </a:lnTo>
                  <a:lnTo>
                    <a:pt x="27852" y="150600"/>
                  </a:lnTo>
                  <a:lnTo>
                    <a:pt x="23261" y="164894"/>
                  </a:lnTo>
                  <a:lnTo>
                    <a:pt x="19007" y="179784"/>
                  </a:lnTo>
                  <a:lnTo>
                    <a:pt x="14988" y="194866"/>
                  </a:lnTo>
                  <a:lnTo>
                    <a:pt x="11137" y="209874"/>
                  </a:lnTo>
                  <a:lnTo>
                    <a:pt x="7568" y="224869"/>
                  </a:lnTo>
                  <a:lnTo>
                    <a:pt x="4550" y="240149"/>
                  </a:lnTo>
                  <a:lnTo>
                    <a:pt x="2193" y="255875"/>
                  </a:lnTo>
                  <a:lnTo>
                    <a:pt x="611" y="272216"/>
                  </a:lnTo>
                  <a:lnTo>
                    <a:pt x="0" y="289411"/>
                  </a:lnTo>
                  <a:lnTo>
                    <a:pt x="372" y="307495"/>
                  </a:lnTo>
                  <a:lnTo>
                    <a:pt x="1759" y="326030"/>
                  </a:lnTo>
                  <a:lnTo>
                    <a:pt x="4284" y="344239"/>
                  </a:lnTo>
                  <a:lnTo>
                    <a:pt x="7908" y="361706"/>
                  </a:lnTo>
                  <a:lnTo>
                    <a:pt x="12460" y="378365"/>
                  </a:lnTo>
                  <a:lnTo>
                    <a:pt x="17731" y="394319"/>
                  </a:lnTo>
                  <a:lnTo>
                    <a:pt x="23534" y="409709"/>
                  </a:lnTo>
                  <a:lnTo>
                    <a:pt x="29718" y="424350"/>
                  </a:lnTo>
                  <a:lnTo>
                    <a:pt x="36168" y="437744"/>
                  </a:lnTo>
                  <a:lnTo>
                    <a:pt x="42805" y="449716"/>
                  </a:lnTo>
                  <a:lnTo>
                    <a:pt x="49737" y="460232"/>
                  </a:lnTo>
                  <a:lnTo>
                    <a:pt x="57229" y="469232"/>
                  </a:lnTo>
                  <a:lnTo>
                    <a:pt x="65383" y="476833"/>
                  </a:lnTo>
                  <a:lnTo>
                    <a:pt x="74149" y="482955"/>
                  </a:lnTo>
                  <a:lnTo>
                    <a:pt x="83412" y="487252"/>
                  </a:lnTo>
                  <a:lnTo>
                    <a:pt x="93047" y="489696"/>
                  </a:lnTo>
                  <a:lnTo>
                    <a:pt x="102788" y="490373"/>
                  </a:lnTo>
                  <a:lnTo>
                    <a:pt x="112249" y="489315"/>
                  </a:lnTo>
                  <a:lnTo>
                    <a:pt x="121238" y="486711"/>
                  </a:lnTo>
                  <a:lnTo>
                    <a:pt x="129748" y="482693"/>
                  </a:lnTo>
                  <a:lnTo>
                    <a:pt x="137849" y="477256"/>
                  </a:lnTo>
                  <a:lnTo>
                    <a:pt x="145634" y="470526"/>
                  </a:lnTo>
                  <a:lnTo>
                    <a:pt x="153186" y="462738"/>
                  </a:lnTo>
                  <a:lnTo>
                    <a:pt x="160570" y="454141"/>
                  </a:lnTo>
                  <a:lnTo>
                    <a:pt x="167834" y="444946"/>
                  </a:lnTo>
                  <a:lnTo>
                    <a:pt x="174849" y="435163"/>
                  </a:lnTo>
                  <a:lnTo>
                    <a:pt x="181334" y="424611"/>
                  </a:lnTo>
                  <a:lnTo>
                    <a:pt x="187176" y="413256"/>
                  </a:lnTo>
                  <a:lnTo>
                    <a:pt x="192421" y="401360"/>
                  </a:lnTo>
                  <a:lnTo>
                    <a:pt x="197178" y="389374"/>
                  </a:lnTo>
                  <a:lnTo>
                    <a:pt x="201554" y="377572"/>
                  </a:lnTo>
                  <a:lnTo>
                    <a:pt x="205324" y="366036"/>
                  </a:lnTo>
                  <a:lnTo>
                    <a:pt x="207953" y="354757"/>
                  </a:lnTo>
                  <a:lnTo>
                    <a:pt x="209237" y="343689"/>
                  </a:lnTo>
                  <a:lnTo>
                    <a:pt x="209287" y="332781"/>
                  </a:lnTo>
                  <a:lnTo>
                    <a:pt x="208332" y="321990"/>
                  </a:lnTo>
                  <a:lnTo>
                    <a:pt x="206607" y="311287"/>
                  </a:lnTo>
                  <a:lnTo>
                    <a:pt x="203992" y="300809"/>
                  </a:lnTo>
                  <a:lnTo>
                    <a:pt x="200035" y="290846"/>
                  </a:lnTo>
                  <a:lnTo>
                    <a:pt x="194591" y="281529"/>
                  </a:lnTo>
                  <a:lnTo>
                    <a:pt x="187648" y="273307"/>
                  </a:lnTo>
                  <a:lnTo>
                    <a:pt x="179159" y="266995"/>
                  </a:lnTo>
                  <a:lnTo>
                    <a:pt x="169270" y="262870"/>
                  </a:lnTo>
                  <a:lnTo>
                    <a:pt x="158562" y="260898"/>
                  </a:lnTo>
                  <a:lnTo>
                    <a:pt x="147923" y="261004"/>
                  </a:lnTo>
                  <a:lnTo>
                    <a:pt x="137867" y="262926"/>
                  </a:lnTo>
                  <a:lnTo>
                    <a:pt x="129179" y="266323"/>
                  </a:lnTo>
                  <a:lnTo>
                    <a:pt x="123356" y="271688"/>
                  </a:lnTo>
                  <a:lnTo>
                    <a:pt x="121241" y="278789"/>
                  </a:lnTo>
                  <a:lnTo>
                    <a:pt x="122515" y="285612"/>
                  </a:lnTo>
                  <a:lnTo>
                    <a:pt x="126482" y="291584"/>
                  </a:lnTo>
                  <a:lnTo>
                    <a:pt x="132611" y="296641"/>
                  </a:lnTo>
                  <a:lnTo>
                    <a:pt x="140645" y="300673"/>
                  </a:lnTo>
                  <a:lnTo>
                    <a:pt x="150289" y="303719"/>
                  </a:lnTo>
                  <a:lnTo>
                    <a:pt x="161365" y="305933"/>
                  </a:lnTo>
                  <a:lnTo>
                    <a:pt x="173860" y="307502"/>
                  </a:lnTo>
                  <a:lnTo>
                    <a:pt x="187635" y="308593"/>
                  </a:lnTo>
                  <a:lnTo>
                    <a:pt x="202293" y="309343"/>
                  </a:lnTo>
                  <a:lnTo>
                    <a:pt x="217279" y="309854"/>
                  </a:lnTo>
                  <a:lnTo>
                    <a:pt x="232243" y="310196"/>
                  </a:lnTo>
                  <a:lnTo>
                    <a:pt x="246882" y="310257"/>
                  </a:lnTo>
                  <a:lnTo>
                    <a:pt x="260866" y="309765"/>
                  </a:lnTo>
                  <a:lnTo>
                    <a:pt x="274072" y="308622"/>
                  </a:lnTo>
                  <a:lnTo>
                    <a:pt x="286116" y="307031"/>
                  </a:lnTo>
                  <a:lnTo>
                    <a:pt x="297438" y="305260"/>
                  </a:lnTo>
                  <a:lnTo>
                    <a:pt x="309033" y="303150"/>
                  </a:lnTo>
                  <a:lnTo>
                    <a:pt x="322771" y="3003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34633" y="589595"/>
              <a:ext cx="177057" cy="228911"/>
            </a:xfrm>
            <a:custGeom>
              <a:avLst/>
              <a:gdLst/>
              <a:ahLst/>
              <a:cxnLst/>
              <a:rect l="0" t="0" r="0" b="0"/>
              <a:pathLst>
                <a:path w="177057" h="228911">
                  <a:moveTo>
                    <a:pt x="19128" y="0"/>
                  </a:moveTo>
                  <a:lnTo>
                    <a:pt x="13395" y="8869"/>
                  </a:lnTo>
                  <a:lnTo>
                    <a:pt x="9110" y="17856"/>
                  </a:lnTo>
                  <a:lnTo>
                    <a:pt x="5905" y="27851"/>
                  </a:lnTo>
                  <a:lnTo>
                    <a:pt x="3543" y="38832"/>
                  </a:lnTo>
                  <a:lnTo>
                    <a:pt x="1846" y="50643"/>
                  </a:lnTo>
                  <a:lnTo>
                    <a:pt x="656" y="63101"/>
                  </a:lnTo>
                  <a:lnTo>
                    <a:pt x="0" y="76039"/>
                  </a:lnTo>
                  <a:lnTo>
                    <a:pt x="80" y="89320"/>
                  </a:lnTo>
                  <a:lnTo>
                    <a:pt x="946" y="102837"/>
                  </a:lnTo>
                  <a:lnTo>
                    <a:pt x="2510" y="116353"/>
                  </a:lnTo>
                  <a:lnTo>
                    <a:pt x="4630" y="129506"/>
                  </a:lnTo>
                  <a:lnTo>
                    <a:pt x="7173" y="142132"/>
                  </a:lnTo>
                  <a:lnTo>
                    <a:pt x="10185" y="154238"/>
                  </a:lnTo>
                  <a:lnTo>
                    <a:pt x="13884" y="165908"/>
                  </a:lnTo>
                  <a:lnTo>
                    <a:pt x="18336" y="177238"/>
                  </a:lnTo>
                  <a:lnTo>
                    <a:pt x="23461" y="188153"/>
                  </a:lnTo>
                  <a:lnTo>
                    <a:pt x="29126" y="198417"/>
                  </a:lnTo>
                  <a:lnTo>
                    <a:pt x="35205" y="207940"/>
                  </a:lnTo>
                  <a:lnTo>
                    <a:pt x="41915" y="216301"/>
                  </a:lnTo>
                  <a:lnTo>
                    <a:pt x="49783" y="222707"/>
                  </a:lnTo>
                  <a:lnTo>
                    <a:pt x="58996" y="226895"/>
                  </a:lnTo>
                  <a:lnTo>
                    <a:pt x="69115" y="228910"/>
                  </a:lnTo>
                  <a:lnTo>
                    <a:pt x="79292" y="228832"/>
                  </a:lnTo>
                  <a:lnTo>
                    <a:pt x="89024" y="226925"/>
                  </a:lnTo>
                  <a:lnTo>
                    <a:pt x="98166" y="223392"/>
                  </a:lnTo>
                  <a:lnTo>
                    <a:pt x="106760" y="218289"/>
                  </a:lnTo>
                  <a:lnTo>
                    <a:pt x="114902" y="211788"/>
                  </a:lnTo>
                  <a:lnTo>
                    <a:pt x="122540" y="204155"/>
                  </a:lnTo>
                  <a:lnTo>
                    <a:pt x="129457" y="195662"/>
                  </a:lnTo>
                  <a:lnTo>
                    <a:pt x="135597" y="186543"/>
                  </a:lnTo>
                  <a:lnTo>
                    <a:pt x="141044" y="176979"/>
                  </a:lnTo>
                  <a:lnTo>
                    <a:pt x="145939" y="167107"/>
                  </a:lnTo>
                  <a:lnTo>
                    <a:pt x="150412" y="157018"/>
                  </a:lnTo>
                  <a:lnTo>
                    <a:pt x="154418" y="146615"/>
                  </a:lnTo>
                  <a:lnTo>
                    <a:pt x="157736" y="135639"/>
                  </a:lnTo>
                  <a:lnTo>
                    <a:pt x="160302" y="123992"/>
                  </a:lnTo>
                  <a:lnTo>
                    <a:pt x="162196" y="111728"/>
                  </a:lnTo>
                  <a:lnTo>
                    <a:pt x="163550" y="98963"/>
                  </a:lnTo>
                  <a:lnTo>
                    <a:pt x="164503" y="85833"/>
                  </a:lnTo>
                  <a:lnTo>
                    <a:pt x="165360" y="72855"/>
                  </a:lnTo>
                  <a:lnTo>
                    <a:pt x="166782" y="59545"/>
                  </a:lnTo>
                  <a:lnTo>
                    <a:pt x="170011" y="43618"/>
                  </a:lnTo>
                  <a:lnTo>
                    <a:pt x="177056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95917" y="589595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9"/>
                  </a:lnTo>
                  <a:lnTo>
                    <a:pt x="3687" y="54594"/>
                  </a:lnTo>
                  <a:lnTo>
                    <a:pt x="5354" y="68751"/>
                  </a:lnTo>
                  <a:lnTo>
                    <a:pt x="6772" y="83653"/>
                  </a:lnTo>
                  <a:lnTo>
                    <a:pt x="8043" y="99072"/>
                  </a:lnTo>
                  <a:lnTo>
                    <a:pt x="9502" y="114569"/>
                  </a:lnTo>
                  <a:lnTo>
                    <a:pt x="11335" y="129881"/>
                  </a:lnTo>
                  <a:lnTo>
                    <a:pt x="13565" y="144923"/>
                  </a:lnTo>
                  <a:lnTo>
                    <a:pt x="16141" y="159710"/>
                  </a:lnTo>
                  <a:lnTo>
                    <a:pt x="18984" y="174267"/>
                  </a:lnTo>
                  <a:lnTo>
                    <a:pt x="21871" y="188041"/>
                  </a:lnTo>
                  <a:lnTo>
                    <a:pt x="24728" y="201244"/>
                  </a:lnTo>
                  <a:lnTo>
                    <a:pt x="27804" y="215036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16974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92577" y="261664"/>
              <a:ext cx="429766" cy="643787"/>
            </a:xfrm>
            <a:custGeom>
              <a:avLst/>
              <a:gdLst/>
              <a:ahLst/>
              <a:cxnLst/>
              <a:rect l="0" t="0" r="0" b="0"/>
              <a:pathLst>
                <a:path w="429766" h="643787">
                  <a:moveTo>
                    <a:pt x="124438" y="454273"/>
                  </a:moveTo>
                  <a:lnTo>
                    <a:pt x="121438" y="439805"/>
                  </a:lnTo>
                  <a:lnTo>
                    <a:pt x="118015" y="427815"/>
                  </a:lnTo>
                  <a:lnTo>
                    <a:pt x="113814" y="417211"/>
                  </a:lnTo>
                  <a:lnTo>
                    <a:pt x="108741" y="407762"/>
                  </a:lnTo>
                  <a:lnTo>
                    <a:pt x="102612" y="399534"/>
                  </a:lnTo>
                  <a:lnTo>
                    <a:pt x="95428" y="392476"/>
                  </a:lnTo>
                  <a:lnTo>
                    <a:pt x="87341" y="386729"/>
                  </a:lnTo>
                  <a:lnTo>
                    <a:pt x="78546" y="382687"/>
                  </a:lnTo>
                  <a:lnTo>
                    <a:pt x="69230" y="380421"/>
                  </a:lnTo>
                  <a:lnTo>
                    <a:pt x="59706" y="380033"/>
                  </a:lnTo>
                  <a:lnTo>
                    <a:pt x="50393" y="381818"/>
                  </a:lnTo>
                  <a:lnTo>
                    <a:pt x="41507" y="385728"/>
                  </a:lnTo>
                  <a:lnTo>
                    <a:pt x="33236" y="391607"/>
                  </a:lnTo>
                  <a:lnTo>
                    <a:pt x="25827" y="399365"/>
                  </a:lnTo>
                  <a:lnTo>
                    <a:pt x="19329" y="408766"/>
                  </a:lnTo>
                  <a:lnTo>
                    <a:pt x="13796" y="419483"/>
                  </a:lnTo>
                  <a:lnTo>
                    <a:pt x="9369" y="431192"/>
                  </a:lnTo>
                  <a:lnTo>
                    <a:pt x="6019" y="443621"/>
                  </a:lnTo>
                  <a:lnTo>
                    <a:pt x="3581" y="456558"/>
                  </a:lnTo>
                  <a:lnTo>
                    <a:pt x="1853" y="469848"/>
                  </a:lnTo>
                  <a:lnTo>
                    <a:pt x="655" y="483375"/>
                  </a:lnTo>
                  <a:lnTo>
                    <a:pt x="0" y="496900"/>
                  </a:lnTo>
                  <a:lnTo>
                    <a:pt x="85" y="510061"/>
                  </a:lnTo>
                  <a:lnTo>
                    <a:pt x="961" y="522688"/>
                  </a:lnTo>
                  <a:lnTo>
                    <a:pt x="2702" y="534626"/>
                  </a:lnTo>
                  <a:lnTo>
                    <a:pt x="5473" y="545650"/>
                  </a:lnTo>
                  <a:lnTo>
                    <a:pt x="9276" y="555724"/>
                  </a:lnTo>
                  <a:lnTo>
                    <a:pt x="14288" y="564642"/>
                  </a:lnTo>
                  <a:lnTo>
                    <a:pt x="20934" y="571962"/>
                  </a:lnTo>
                  <a:lnTo>
                    <a:pt x="29287" y="577581"/>
                  </a:lnTo>
                  <a:lnTo>
                    <a:pt x="38810" y="581371"/>
                  </a:lnTo>
                  <a:lnTo>
                    <a:pt x="48579" y="583025"/>
                  </a:lnTo>
                  <a:lnTo>
                    <a:pt x="58034" y="582572"/>
                  </a:lnTo>
                  <a:lnTo>
                    <a:pt x="66988" y="579998"/>
                  </a:lnTo>
                  <a:lnTo>
                    <a:pt x="75455" y="575079"/>
                  </a:lnTo>
                  <a:lnTo>
                    <a:pt x="83518" y="567916"/>
                  </a:lnTo>
                  <a:lnTo>
                    <a:pt x="91271" y="558700"/>
                  </a:lnTo>
                  <a:lnTo>
                    <a:pt x="98799" y="547549"/>
                  </a:lnTo>
                  <a:lnTo>
                    <a:pt x="106162" y="534721"/>
                  </a:lnTo>
                  <a:lnTo>
                    <a:pt x="113246" y="520720"/>
                  </a:lnTo>
                  <a:lnTo>
                    <a:pt x="119776" y="506185"/>
                  </a:lnTo>
                  <a:lnTo>
                    <a:pt x="125650" y="491510"/>
                  </a:lnTo>
                  <a:lnTo>
                    <a:pt x="130916" y="476387"/>
                  </a:lnTo>
                  <a:lnTo>
                    <a:pt x="135687" y="459949"/>
                  </a:lnTo>
                  <a:lnTo>
                    <a:pt x="140078" y="441824"/>
                  </a:lnTo>
                  <a:lnTo>
                    <a:pt x="144027" y="422582"/>
                  </a:lnTo>
                  <a:lnTo>
                    <a:pt x="147308" y="403426"/>
                  </a:lnTo>
                  <a:lnTo>
                    <a:pt x="149854" y="385060"/>
                  </a:lnTo>
                  <a:lnTo>
                    <a:pt x="151903" y="367661"/>
                  </a:lnTo>
                  <a:lnTo>
                    <a:pt x="153894" y="351143"/>
                  </a:lnTo>
                  <a:lnTo>
                    <a:pt x="156084" y="335333"/>
                  </a:lnTo>
                  <a:lnTo>
                    <a:pt x="158386" y="320055"/>
                  </a:lnTo>
                  <a:lnTo>
                    <a:pt x="160479" y="305161"/>
                  </a:lnTo>
                  <a:lnTo>
                    <a:pt x="162182" y="290538"/>
                  </a:lnTo>
                  <a:lnTo>
                    <a:pt x="163479" y="276103"/>
                  </a:lnTo>
                  <a:lnTo>
                    <a:pt x="164424" y="261797"/>
                  </a:lnTo>
                  <a:lnTo>
                    <a:pt x="165095" y="247579"/>
                  </a:lnTo>
                  <a:lnTo>
                    <a:pt x="165561" y="233419"/>
                  </a:lnTo>
                  <a:lnTo>
                    <a:pt x="165882" y="219300"/>
                  </a:lnTo>
                  <a:lnTo>
                    <a:pt x="166101" y="205208"/>
                  </a:lnTo>
                  <a:lnTo>
                    <a:pt x="166249" y="191134"/>
                  </a:lnTo>
                  <a:lnTo>
                    <a:pt x="166349" y="177072"/>
                  </a:lnTo>
                  <a:lnTo>
                    <a:pt x="166416" y="163004"/>
                  </a:lnTo>
                  <a:lnTo>
                    <a:pt x="166461" y="148436"/>
                  </a:lnTo>
                  <a:lnTo>
                    <a:pt x="166491" y="132446"/>
                  </a:lnTo>
                  <a:lnTo>
                    <a:pt x="166507" y="114657"/>
                  </a:lnTo>
                  <a:lnTo>
                    <a:pt x="166348" y="95658"/>
                  </a:lnTo>
                  <a:lnTo>
                    <a:pt x="165708" y="76673"/>
                  </a:lnTo>
                  <a:lnTo>
                    <a:pt x="164457" y="58435"/>
                  </a:lnTo>
                  <a:lnTo>
                    <a:pt x="162462" y="41463"/>
                  </a:lnTo>
                  <a:lnTo>
                    <a:pt x="159520" y="26297"/>
                  </a:lnTo>
                  <a:lnTo>
                    <a:pt x="155600" y="13084"/>
                  </a:lnTo>
                  <a:lnTo>
                    <a:pt x="150401" y="3472"/>
                  </a:lnTo>
                  <a:lnTo>
                    <a:pt x="144311" y="0"/>
                  </a:lnTo>
                  <a:lnTo>
                    <a:pt x="138877" y="2795"/>
                  </a:lnTo>
                  <a:lnTo>
                    <a:pt x="134630" y="11153"/>
                  </a:lnTo>
                  <a:lnTo>
                    <a:pt x="131506" y="24022"/>
                  </a:lnTo>
                  <a:lnTo>
                    <a:pt x="129284" y="39839"/>
                  </a:lnTo>
                  <a:lnTo>
                    <a:pt x="127734" y="56753"/>
                  </a:lnTo>
                  <a:lnTo>
                    <a:pt x="126667" y="73664"/>
                  </a:lnTo>
                  <a:lnTo>
                    <a:pt x="125940" y="90782"/>
                  </a:lnTo>
                  <a:lnTo>
                    <a:pt x="125447" y="109251"/>
                  </a:lnTo>
                  <a:lnTo>
                    <a:pt x="125115" y="129630"/>
                  </a:lnTo>
                  <a:lnTo>
                    <a:pt x="124892" y="151236"/>
                  </a:lnTo>
                  <a:lnTo>
                    <a:pt x="124742" y="172535"/>
                  </a:lnTo>
                  <a:lnTo>
                    <a:pt x="124641" y="192644"/>
                  </a:lnTo>
                  <a:lnTo>
                    <a:pt x="124574" y="211367"/>
                  </a:lnTo>
                  <a:lnTo>
                    <a:pt x="124529" y="228850"/>
                  </a:lnTo>
                  <a:lnTo>
                    <a:pt x="124504" y="245344"/>
                  </a:lnTo>
                  <a:lnTo>
                    <a:pt x="124657" y="261098"/>
                  </a:lnTo>
                  <a:lnTo>
                    <a:pt x="125291" y="276319"/>
                  </a:lnTo>
                  <a:lnTo>
                    <a:pt x="126531" y="291165"/>
                  </a:lnTo>
                  <a:lnTo>
                    <a:pt x="128177" y="305751"/>
                  </a:lnTo>
                  <a:lnTo>
                    <a:pt x="129822" y="320159"/>
                  </a:lnTo>
                  <a:lnTo>
                    <a:pt x="131226" y="334450"/>
                  </a:lnTo>
                  <a:lnTo>
                    <a:pt x="132490" y="348828"/>
                  </a:lnTo>
                  <a:lnTo>
                    <a:pt x="133945" y="363627"/>
                  </a:lnTo>
                  <a:lnTo>
                    <a:pt x="135771" y="378988"/>
                  </a:lnTo>
                  <a:lnTo>
                    <a:pt x="137828" y="394729"/>
                  </a:lnTo>
                  <a:lnTo>
                    <a:pt x="139756" y="410449"/>
                  </a:lnTo>
                  <a:lnTo>
                    <a:pt x="141359" y="425880"/>
                  </a:lnTo>
                  <a:lnTo>
                    <a:pt x="142947" y="439804"/>
                  </a:lnTo>
                  <a:lnTo>
                    <a:pt x="145872" y="449688"/>
                  </a:lnTo>
                  <a:lnTo>
                    <a:pt x="150712" y="454410"/>
                  </a:lnTo>
                  <a:lnTo>
                    <a:pt x="156330" y="454966"/>
                  </a:lnTo>
                  <a:lnTo>
                    <a:pt x="162299" y="452733"/>
                  </a:lnTo>
                  <a:lnTo>
                    <a:pt x="168690" y="448744"/>
                  </a:lnTo>
                  <a:lnTo>
                    <a:pt x="175765" y="443657"/>
                  </a:lnTo>
                  <a:lnTo>
                    <a:pt x="183612" y="437886"/>
                  </a:lnTo>
                  <a:lnTo>
                    <a:pt x="192157" y="431846"/>
                  </a:lnTo>
                  <a:lnTo>
                    <a:pt x="201266" y="426002"/>
                  </a:lnTo>
                  <a:lnTo>
                    <a:pt x="210808" y="420582"/>
                  </a:lnTo>
                  <a:lnTo>
                    <a:pt x="220995" y="415616"/>
                  </a:lnTo>
                  <a:lnTo>
                    <a:pt x="232350" y="411044"/>
                  </a:lnTo>
                  <a:lnTo>
                    <a:pt x="245061" y="406785"/>
                  </a:lnTo>
                  <a:lnTo>
                    <a:pt x="258852" y="402924"/>
                  </a:lnTo>
                  <a:lnTo>
                    <a:pt x="273181" y="399701"/>
                  </a:lnTo>
                  <a:lnTo>
                    <a:pt x="287661" y="397190"/>
                  </a:lnTo>
                  <a:lnTo>
                    <a:pt x="301789" y="394993"/>
                  </a:lnTo>
                  <a:lnTo>
                    <a:pt x="314890" y="392371"/>
                  </a:lnTo>
                  <a:lnTo>
                    <a:pt x="326690" y="388931"/>
                  </a:lnTo>
                  <a:lnTo>
                    <a:pt x="337103" y="384465"/>
                  </a:lnTo>
                  <a:lnTo>
                    <a:pt x="346041" y="378785"/>
                  </a:lnTo>
                  <a:lnTo>
                    <a:pt x="353602" y="371922"/>
                  </a:lnTo>
                  <a:lnTo>
                    <a:pt x="359700" y="364058"/>
                  </a:lnTo>
                  <a:lnTo>
                    <a:pt x="363982" y="355417"/>
                  </a:lnTo>
                  <a:lnTo>
                    <a:pt x="366411" y="346206"/>
                  </a:lnTo>
                  <a:lnTo>
                    <a:pt x="366909" y="336753"/>
                  </a:lnTo>
                  <a:lnTo>
                    <a:pt x="365199" y="327488"/>
                  </a:lnTo>
                  <a:lnTo>
                    <a:pt x="361338" y="318639"/>
                  </a:lnTo>
                  <a:lnTo>
                    <a:pt x="355493" y="310562"/>
                  </a:lnTo>
                  <a:lnTo>
                    <a:pt x="347757" y="303816"/>
                  </a:lnTo>
                  <a:lnTo>
                    <a:pt x="338376" y="298581"/>
                  </a:lnTo>
                  <a:lnTo>
                    <a:pt x="327842" y="294880"/>
                  </a:lnTo>
                  <a:lnTo>
                    <a:pt x="316788" y="292754"/>
                  </a:lnTo>
                  <a:lnTo>
                    <a:pt x="305617" y="292067"/>
                  </a:lnTo>
                  <a:lnTo>
                    <a:pt x="294509" y="292722"/>
                  </a:lnTo>
                  <a:lnTo>
                    <a:pt x="283517" y="294749"/>
                  </a:lnTo>
                  <a:lnTo>
                    <a:pt x="272646" y="298039"/>
                  </a:lnTo>
                  <a:lnTo>
                    <a:pt x="262041" y="302534"/>
                  </a:lnTo>
                  <a:lnTo>
                    <a:pt x="251985" y="308299"/>
                  </a:lnTo>
                  <a:lnTo>
                    <a:pt x="242592" y="315257"/>
                  </a:lnTo>
                  <a:lnTo>
                    <a:pt x="233978" y="323369"/>
                  </a:lnTo>
                  <a:lnTo>
                    <a:pt x="226338" y="332717"/>
                  </a:lnTo>
                  <a:lnTo>
                    <a:pt x="219680" y="343228"/>
                  </a:lnTo>
                  <a:lnTo>
                    <a:pt x="213869" y="354710"/>
                  </a:lnTo>
                  <a:lnTo>
                    <a:pt x="208725" y="366942"/>
                  </a:lnTo>
                  <a:lnTo>
                    <a:pt x="204084" y="379724"/>
                  </a:lnTo>
                  <a:lnTo>
                    <a:pt x="200135" y="392900"/>
                  </a:lnTo>
                  <a:lnTo>
                    <a:pt x="197386" y="406351"/>
                  </a:lnTo>
                  <a:lnTo>
                    <a:pt x="196020" y="419991"/>
                  </a:lnTo>
                  <a:lnTo>
                    <a:pt x="195917" y="433761"/>
                  </a:lnTo>
                  <a:lnTo>
                    <a:pt x="196836" y="447619"/>
                  </a:lnTo>
                  <a:lnTo>
                    <a:pt x="198527" y="461531"/>
                  </a:lnTo>
                  <a:lnTo>
                    <a:pt x="200781" y="475316"/>
                  </a:lnTo>
                  <a:lnTo>
                    <a:pt x="203431" y="488651"/>
                  </a:lnTo>
                  <a:lnTo>
                    <a:pt x="206361" y="501395"/>
                  </a:lnTo>
                  <a:lnTo>
                    <a:pt x="209648" y="513411"/>
                  </a:lnTo>
                  <a:lnTo>
                    <a:pt x="213540" y="524488"/>
                  </a:lnTo>
                  <a:lnTo>
                    <a:pt x="218125" y="534606"/>
                  </a:lnTo>
                  <a:lnTo>
                    <a:pt x="223340" y="543893"/>
                  </a:lnTo>
                  <a:lnTo>
                    <a:pt x="229066" y="552525"/>
                  </a:lnTo>
                  <a:lnTo>
                    <a:pt x="235187" y="560670"/>
                  </a:lnTo>
                  <a:lnTo>
                    <a:pt x="241925" y="568464"/>
                  </a:lnTo>
                  <a:lnTo>
                    <a:pt x="249811" y="576012"/>
                  </a:lnTo>
                  <a:lnTo>
                    <a:pt x="259046" y="583390"/>
                  </a:lnTo>
                  <a:lnTo>
                    <a:pt x="269519" y="590651"/>
                  </a:lnTo>
                  <a:lnTo>
                    <a:pt x="280998" y="597833"/>
                  </a:lnTo>
                  <a:lnTo>
                    <a:pt x="293245" y="604957"/>
                  </a:lnTo>
                  <a:lnTo>
                    <a:pt x="306214" y="611876"/>
                  </a:lnTo>
                  <a:lnTo>
                    <a:pt x="320051" y="618296"/>
                  </a:lnTo>
                  <a:lnTo>
                    <a:pt x="334755" y="624090"/>
                  </a:lnTo>
                  <a:lnTo>
                    <a:pt x="350026" y="629148"/>
                  </a:lnTo>
                  <a:lnTo>
                    <a:pt x="367151" y="633788"/>
                  </a:lnTo>
                  <a:lnTo>
                    <a:pt x="390988" y="638416"/>
                  </a:lnTo>
                  <a:lnTo>
                    <a:pt x="429765" y="6437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297201" y="211575"/>
            <a:ext cx="387981" cy="788633"/>
            <a:chOff x="4297201" y="211575"/>
            <a:chExt cx="387981" cy="788633"/>
          </a:xfrm>
        </p:grpSpPr>
        <p:sp>
          <p:nvSpPr>
            <p:cNvPr id="24" name="Freeform 23"/>
            <p:cNvSpPr/>
            <p:nvPr/>
          </p:nvSpPr>
          <p:spPr>
            <a:xfrm>
              <a:off x="4297201" y="211575"/>
              <a:ext cx="187940" cy="606117"/>
            </a:xfrm>
            <a:custGeom>
              <a:avLst/>
              <a:gdLst/>
              <a:ahLst/>
              <a:cxnLst/>
              <a:rect l="0" t="0" r="0" b="0"/>
              <a:pathLst>
                <a:path w="187940" h="606117">
                  <a:moveTo>
                    <a:pt x="103710" y="493834"/>
                  </a:moveTo>
                  <a:lnTo>
                    <a:pt x="103643" y="482166"/>
                  </a:lnTo>
                  <a:lnTo>
                    <a:pt x="103003" y="471677"/>
                  </a:lnTo>
                  <a:lnTo>
                    <a:pt x="101707" y="461375"/>
                  </a:lnTo>
                  <a:lnTo>
                    <a:pt x="99847" y="451074"/>
                  </a:lnTo>
                  <a:lnTo>
                    <a:pt x="97531" y="440730"/>
                  </a:lnTo>
                  <a:lnTo>
                    <a:pt x="94850" y="430354"/>
                  </a:lnTo>
                  <a:lnTo>
                    <a:pt x="91408" y="420445"/>
                  </a:lnTo>
                  <a:lnTo>
                    <a:pt x="86356" y="411932"/>
                  </a:lnTo>
                  <a:lnTo>
                    <a:pt x="79370" y="405221"/>
                  </a:lnTo>
                  <a:lnTo>
                    <a:pt x="70916" y="400548"/>
                  </a:lnTo>
                  <a:lnTo>
                    <a:pt x="61938" y="398228"/>
                  </a:lnTo>
                  <a:lnTo>
                    <a:pt x="53055" y="398199"/>
                  </a:lnTo>
                  <a:lnTo>
                    <a:pt x="44671" y="400432"/>
                  </a:lnTo>
                  <a:lnTo>
                    <a:pt x="37128" y="405114"/>
                  </a:lnTo>
                  <a:lnTo>
                    <a:pt x="30506" y="412106"/>
                  </a:lnTo>
                  <a:lnTo>
                    <a:pt x="24706" y="420865"/>
                  </a:lnTo>
                  <a:lnTo>
                    <a:pt x="19561" y="430645"/>
                  </a:lnTo>
                  <a:lnTo>
                    <a:pt x="14912" y="440929"/>
                  </a:lnTo>
                  <a:lnTo>
                    <a:pt x="10787" y="451764"/>
                  </a:lnTo>
                  <a:lnTo>
                    <a:pt x="7387" y="463628"/>
                  </a:lnTo>
                  <a:lnTo>
                    <a:pt x="4764" y="476717"/>
                  </a:lnTo>
                  <a:lnTo>
                    <a:pt x="2833" y="490779"/>
                  </a:lnTo>
                  <a:lnTo>
                    <a:pt x="1454" y="505297"/>
                  </a:lnTo>
                  <a:lnTo>
                    <a:pt x="493" y="519914"/>
                  </a:lnTo>
                  <a:lnTo>
                    <a:pt x="0" y="534305"/>
                  </a:lnTo>
                  <a:lnTo>
                    <a:pt x="194" y="548115"/>
                  </a:lnTo>
                  <a:lnTo>
                    <a:pt x="1147" y="561205"/>
                  </a:lnTo>
                  <a:lnTo>
                    <a:pt x="3110" y="573299"/>
                  </a:lnTo>
                  <a:lnTo>
                    <a:pt x="6563" y="583904"/>
                  </a:lnTo>
                  <a:lnTo>
                    <a:pt x="11631" y="592876"/>
                  </a:lnTo>
                  <a:lnTo>
                    <a:pt x="18137" y="599902"/>
                  </a:lnTo>
                  <a:lnTo>
                    <a:pt x="25793" y="604349"/>
                  </a:lnTo>
                  <a:lnTo>
                    <a:pt x="34306" y="606116"/>
                  </a:lnTo>
                  <a:lnTo>
                    <a:pt x="43273" y="605541"/>
                  </a:lnTo>
                  <a:lnTo>
                    <a:pt x="52206" y="603112"/>
                  </a:lnTo>
                  <a:lnTo>
                    <a:pt x="60833" y="599295"/>
                  </a:lnTo>
                  <a:lnTo>
                    <a:pt x="68929" y="594312"/>
                  </a:lnTo>
                  <a:lnTo>
                    <a:pt x="76220" y="588154"/>
                  </a:lnTo>
                  <a:lnTo>
                    <a:pt x="82643" y="580905"/>
                  </a:lnTo>
                  <a:lnTo>
                    <a:pt x="88296" y="572751"/>
                  </a:lnTo>
                  <a:lnTo>
                    <a:pt x="93335" y="563900"/>
                  </a:lnTo>
                  <a:lnTo>
                    <a:pt x="97915" y="554532"/>
                  </a:lnTo>
                  <a:lnTo>
                    <a:pt x="102162" y="544631"/>
                  </a:lnTo>
                  <a:lnTo>
                    <a:pt x="106176" y="533999"/>
                  </a:lnTo>
                  <a:lnTo>
                    <a:pt x="110028" y="522591"/>
                  </a:lnTo>
                  <a:lnTo>
                    <a:pt x="113768" y="510658"/>
                  </a:lnTo>
                  <a:lnTo>
                    <a:pt x="117433" y="498649"/>
                  </a:lnTo>
                  <a:lnTo>
                    <a:pt x="121042" y="486816"/>
                  </a:lnTo>
                  <a:lnTo>
                    <a:pt x="124449" y="474751"/>
                  </a:lnTo>
                  <a:lnTo>
                    <a:pt x="127357" y="461520"/>
                  </a:lnTo>
                  <a:lnTo>
                    <a:pt x="129649" y="446687"/>
                  </a:lnTo>
                  <a:lnTo>
                    <a:pt x="131527" y="430300"/>
                  </a:lnTo>
                  <a:lnTo>
                    <a:pt x="133402" y="412617"/>
                  </a:lnTo>
                  <a:lnTo>
                    <a:pt x="135519" y="393953"/>
                  </a:lnTo>
                  <a:lnTo>
                    <a:pt x="137941" y="375065"/>
                  </a:lnTo>
                  <a:lnTo>
                    <a:pt x="140647" y="357085"/>
                  </a:lnTo>
                  <a:lnTo>
                    <a:pt x="143577" y="340553"/>
                  </a:lnTo>
                  <a:lnTo>
                    <a:pt x="146511" y="325321"/>
                  </a:lnTo>
                  <a:lnTo>
                    <a:pt x="149093" y="310856"/>
                  </a:lnTo>
                  <a:lnTo>
                    <a:pt x="151159" y="296750"/>
                  </a:lnTo>
                  <a:lnTo>
                    <a:pt x="152713" y="282781"/>
                  </a:lnTo>
                  <a:lnTo>
                    <a:pt x="153839" y="268847"/>
                  </a:lnTo>
                  <a:lnTo>
                    <a:pt x="154634" y="254907"/>
                  </a:lnTo>
                  <a:lnTo>
                    <a:pt x="155186" y="240949"/>
                  </a:lnTo>
                  <a:lnTo>
                    <a:pt x="155564" y="226971"/>
                  </a:lnTo>
                  <a:lnTo>
                    <a:pt x="155822" y="212963"/>
                  </a:lnTo>
                  <a:lnTo>
                    <a:pt x="155996" y="198437"/>
                  </a:lnTo>
                  <a:lnTo>
                    <a:pt x="156114" y="182476"/>
                  </a:lnTo>
                  <a:lnTo>
                    <a:pt x="156188" y="164711"/>
                  </a:lnTo>
                  <a:lnTo>
                    <a:pt x="156069" y="145897"/>
                  </a:lnTo>
                  <a:lnTo>
                    <a:pt x="155456" y="127570"/>
                  </a:lnTo>
                  <a:lnTo>
                    <a:pt x="154226" y="110572"/>
                  </a:lnTo>
                  <a:lnTo>
                    <a:pt x="152416" y="94739"/>
                  </a:lnTo>
                  <a:lnTo>
                    <a:pt x="150131" y="79279"/>
                  </a:lnTo>
                  <a:lnTo>
                    <a:pt x="147482" y="63667"/>
                  </a:lnTo>
                  <a:lnTo>
                    <a:pt x="144568" y="48028"/>
                  </a:lnTo>
                  <a:lnTo>
                    <a:pt x="141467" y="32960"/>
                  </a:lnTo>
                  <a:lnTo>
                    <a:pt x="138221" y="18806"/>
                  </a:lnTo>
                  <a:lnTo>
                    <a:pt x="134401" y="6660"/>
                  </a:lnTo>
                  <a:lnTo>
                    <a:pt x="129618" y="0"/>
                  </a:lnTo>
                  <a:lnTo>
                    <a:pt x="124897" y="1076"/>
                  </a:lnTo>
                  <a:lnTo>
                    <a:pt x="121328" y="8172"/>
                  </a:lnTo>
                  <a:lnTo>
                    <a:pt x="118903" y="19552"/>
                  </a:lnTo>
                  <a:lnTo>
                    <a:pt x="117305" y="33959"/>
                  </a:lnTo>
                  <a:lnTo>
                    <a:pt x="116259" y="50481"/>
                  </a:lnTo>
                  <a:lnTo>
                    <a:pt x="115573" y="68464"/>
                  </a:lnTo>
                  <a:lnTo>
                    <a:pt x="115122" y="87446"/>
                  </a:lnTo>
                  <a:lnTo>
                    <a:pt x="114825" y="107112"/>
                  </a:lnTo>
                  <a:lnTo>
                    <a:pt x="114628" y="127405"/>
                  </a:lnTo>
                  <a:lnTo>
                    <a:pt x="114497" y="148483"/>
                  </a:lnTo>
                  <a:lnTo>
                    <a:pt x="114415" y="170360"/>
                  </a:lnTo>
                  <a:lnTo>
                    <a:pt x="114531" y="192443"/>
                  </a:lnTo>
                  <a:lnTo>
                    <a:pt x="115141" y="213664"/>
                  </a:lnTo>
                  <a:lnTo>
                    <a:pt x="116364" y="233506"/>
                  </a:lnTo>
                  <a:lnTo>
                    <a:pt x="118000" y="252440"/>
                  </a:lnTo>
                  <a:lnTo>
                    <a:pt x="119637" y="271601"/>
                  </a:lnTo>
                  <a:lnTo>
                    <a:pt x="121032" y="291642"/>
                  </a:lnTo>
                  <a:lnTo>
                    <a:pt x="122120" y="312546"/>
                  </a:lnTo>
                  <a:lnTo>
                    <a:pt x="122925" y="333899"/>
                  </a:lnTo>
                  <a:lnTo>
                    <a:pt x="123505" y="355378"/>
                  </a:lnTo>
                  <a:lnTo>
                    <a:pt x="124081" y="376667"/>
                  </a:lnTo>
                  <a:lnTo>
                    <a:pt x="125008" y="397407"/>
                  </a:lnTo>
                  <a:lnTo>
                    <a:pt x="126456" y="417458"/>
                  </a:lnTo>
                  <a:lnTo>
                    <a:pt x="128584" y="436700"/>
                  </a:lnTo>
                  <a:lnTo>
                    <a:pt x="131617" y="454941"/>
                  </a:lnTo>
                  <a:lnTo>
                    <a:pt x="135579" y="472174"/>
                  </a:lnTo>
                  <a:lnTo>
                    <a:pt x="140190" y="488376"/>
                  </a:lnTo>
                  <a:lnTo>
                    <a:pt x="144969" y="503426"/>
                  </a:lnTo>
                  <a:lnTo>
                    <a:pt x="149628" y="517364"/>
                  </a:lnTo>
                  <a:lnTo>
                    <a:pt x="154229" y="530200"/>
                  </a:lnTo>
                  <a:lnTo>
                    <a:pt x="159077" y="541837"/>
                  </a:lnTo>
                  <a:lnTo>
                    <a:pt x="164330" y="552324"/>
                  </a:lnTo>
                  <a:lnTo>
                    <a:pt x="169693" y="561551"/>
                  </a:lnTo>
                  <a:lnTo>
                    <a:pt x="175027" y="570063"/>
                  </a:lnTo>
                  <a:lnTo>
                    <a:pt x="180805" y="578612"/>
                  </a:lnTo>
                  <a:lnTo>
                    <a:pt x="187939" y="588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27253" y="589595"/>
              <a:ext cx="63173" cy="157929"/>
            </a:xfrm>
            <a:custGeom>
              <a:avLst/>
              <a:gdLst/>
              <a:ahLst/>
              <a:cxnLst/>
              <a:rect l="0" t="0" r="0" b="0"/>
              <a:pathLst>
                <a:path w="63173" h="157929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2009" y="34458"/>
                  </a:lnTo>
                  <a:lnTo>
                    <a:pt x="4041" y="46446"/>
                  </a:lnTo>
                  <a:lnTo>
                    <a:pt x="7006" y="58458"/>
                  </a:lnTo>
                  <a:lnTo>
                    <a:pt x="10922" y="70261"/>
                  </a:lnTo>
                  <a:lnTo>
                    <a:pt x="15498" y="81788"/>
                  </a:lnTo>
                  <a:lnTo>
                    <a:pt x="20253" y="93056"/>
                  </a:lnTo>
                  <a:lnTo>
                    <a:pt x="24896" y="104106"/>
                  </a:lnTo>
                  <a:lnTo>
                    <a:pt x="29558" y="114727"/>
                  </a:lnTo>
                  <a:lnTo>
                    <a:pt x="35368" y="125602"/>
                  </a:lnTo>
                  <a:lnTo>
                    <a:pt x="45069" y="138804"/>
                  </a:lnTo>
                  <a:lnTo>
                    <a:pt x="63172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74611" y="536953"/>
              <a:ext cx="210571" cy="463255"/>
            </a:xfrm>
            <a:custGeom>
              <a:avLst/>
              <a:gdLst/>
              <a:ahLst/>
              <a:cxnLst/>
              <a:rect l="0" t="0" r="0" b="0"/>
              <a:pathLst>
                <a:path w="210571" h="463255">
                  <a:moveTo>
                    <a:pt x="210570" y="0"/>
                  </a:moveTo>
                  <a:lnTo>
                    <a:pt x="204702" y="5934"/>
                  </a:lnTo>
                  <a:lnTo>
                    <a:pt x="199137" y="12139"/>
                  </a:lnTo>
                  <a:lnTo>
                    <a:pt x="193343" y="19235"/>
                  </a:lnTo>
                  <a:lnTo>
                    <a:pt x="187435" y="27175"/>
                  </a:lnTo>
                  <a:lnTo>
                    <a:pt x="181754" y="35822"/>
                  </a:lnTo>
                  <a:lnTo>
                    <a:pt x="176470" y="45025"/>
                  </a:lnTo>
                  <a:lnTo>
                    <a:pt x="171274" y="54971"/>
                  </a:lnTo>
                  <a:lnTo>
                    <a:pt x="165491" y="66157"/>
                  </a:lnTo>
                  <a:lnTo>
                    <a:pt x="158792" y="78747"/>
                  </a:lnTo>
                  <a:lnTo>
                    <a:pt x="151496" y="92286"/>
                  </a:lnTo>
                  <a:lnTo>
                    <a:pt x="144359" y="105912"/>
                  </a:lnTo>
                  <a:lnTo>
                    <a:pt x="137818" y="119112"/>
                  </a:lnTo>
                  <a:lnTo>
                    <a:pt x="131970" y="131736"/>
                  </a:lnTo>
                  <a:lnTo>
                    <a:pt x="126742" y="143821"/>
                  </a:lnTo>
                  <a:lnTo>
                    <a:pt x="122002" y="155465"/>
                  </a:lnTo>
                  <a:lnTo>
                    <a:pt x="117463" y="166777"/>
                  </a:lnTo>
                  <a:lnTo>
                    <a:pt x="112715" y="177846"/>
                  </a:lnTo>
                  <a:lnTo>
                    <a:pt x="107554" y="188749"/>
                  </a:lnTo>
                  <a:lnTo>
                    <a:pt x="102119" y="199702"/>
                  </a:lnTo>
                  <a:lnTo>
                    <a:pt x="96776" y="211049"/>
                  </a:lnTo>
                  <a:lnTo>
                    <a:pt x="91740" y="222941"/>
                  </a:lnTo>
                  <a:lnTo>
                    <a:pt x="87054" y="235199"/>
                  </a:lnTo>
                  <a:lnTo>
                    <a:pt x="82681" y="247427"/>
                  </a:lnTo>
                  <a:lnTo>
                    <a:pt x="78556" y="259393"/>
                  </a:lnTo>
                  <a:lnTo>
                    <a:pt x="74616" y="271037"/>
                  </a:lnTo>
                  <a:lnTo>
                    <a:pt x="70811" y="282389"/>
                  </a:lnTo>
                  <a:lnTo>
                    <a:pt x="67098" y="293506"/>
                  </a:lnTo>
                  <a:lnTo>
                    <a:pt x="63453" y="304446"/>
                  </a:lnTo>
                  <a:lnTo>
                    <a:pt x="59850" y="315259"/>
                  </a:lnTo>
                  <a:lnTo>
                    <a:pt x="56274" y="325981"/>
                  </a:lnTo>
                  <a:lnTo>
                    <a:pt x="52550" y="336642"/>
                  </a:lnTo>
                  <a:lnTo>
                    <a:pt x="48364" y="347259"/>
                  </a:lnTo>
                  <a:lnTo>
                    <a:pt x="43587" y="357847"/>
                  </a:lnTo>
                  <a:lnTo>
                    <a:pt x="38412" y="368416"/>
                  </a:lnTo>
                  <a:lnTo>
                    <a:pt x="33246" y="378972"/>
                  </a:lnTo>
                  <a:lnTo>
                    <a:pt x="28328" y="389518"/>
                  </a:lnTo>
                  <a:lnTo>
                    <a:pt x="23722" y="400059"/>
                  </a:lnTo>
                  <a:lnTo>
                    <a:pt x="19402" y="410595"/>
                  </a:lnTo>
                  <a:lnTo>
                    <a:pt x="15318" y="421115"/>
                  </a:lnTo>
                  <a:lnTo>
                    <a:pt x="11562" y="431165"/>
                  </a:lnTo>
                  <a:lnTo>
                    <a:pt x="8012" y="440843"/>
                  </a:lnTo>
                  <a:lnTo>
                    <a:pt x="4355" y="45099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347440" y="831751"/>
            <a:ext cx="5759089" cy="242156"/>
          </a:xfrm>
          <a:custGeom>
            <a:avLst/>
            <a:gdLst/>
            <a:ahLst/>
            <a:cxnLst/>
            <a:rect l="0" t="0" r="0" b="0"/>
            <a:pathLst>
              <a:path w="5759089" h="242156">
                <a:moveTo>
                  <a:pt x="5759088" y="0"/>
                </a:moveTo>
                <a:lnTo>
                  <a:pt x="5750354" y="3001"/>
                </a:lnTo>
                <a:lnTo>
                  <a:pt x="5742647" y="6423"/>
                </a:lnTo>
                <a:lnTo>
                  <a:pt x="5735241" y="10619"/>
                </a:lnTo>
                <a:lnTo>
                  <a:pt x="5727807" y="15519"/>
                </a:lnTo>
                <a:lnTo>
                  <a:pt x="5719980" y="21001"/>
                </a:lnTo>
                <a:lnTo>
                  <a:pt x="5711601" y="26931"/>
                </a:lnTo>
                <a:lnTo>
                  <a:pt x="5702685" y="33193"/>
                </a:lnTo>
                <a:lnTo>
                  <a:pt x="5693321" y="39691"/>
                </a:lnTo>
                <a:lnTo>
                  <a:pt x="5683610" y="46346"/>
                </a:lnTo>
                <a:lnTo>
                  <a:pt x="5673479" y="52779"/>
                </a:lnTo>
                <a:lnTo>
                  <a:pt x="5662693" y="58340"/>
                </a:lnTo>
                <a:lnTo>
                  <a:pt x="5651177" y="62738"/>
                </a:lnTo>
                <a:lnTo>
                  <a:pt x="5639003" y="65861"/>
                </a:lnTo>
                <a:lnTo>
                  <a:pt x="5626299" y="67589"/>
                </a:lnTo>
                <a:lnTo>
                  <a:pt x="5613200" y="68006"/>
                </a:lnTo>
                <a:lnTo>
                  <a:pt x="5599981" y="67168"/>
                </a:lnTo>
                <a:lnTo>
                  <a:pt x="5587033" y="65018"/>
                </a:lnTo>
                <a:lnTo>
                  <a:pt x="5574548" y="61655"/>
                </a:lnTo>
                <a:lnTo>
                  <a:pt x="5562538" y="57450"/>
                </a:lnTo>
                <a:lnTo>
                  <a:pt x="5550933" y="52944"/>
                </a:lnTo>
                <a:lnTo>
                  <a:pt x="5539638" y="48477"/>
                </a:lnTo>
                <a:lnTo>
                  <a:pt x="5528407" y="44345"/>
                </a:lnTo>
                <a:lnTo>
                  <a:pt x="5516866" y="40875"/>
                </a:lnTo>
                <a:lnTo>
                  <a:pt x="5504836" y="38180"/>
                </a:lnTo>
                <a:lnTo>
                  <a:pt x="5492314" y="36353"/>
                </a:lnTo>
                <a:lnTo>
                  <a:pt x="5479376" y="35569"/>
                </a:lnTo>
                <a:lnTo>
                  <a:pt x="5466115" y="35818"/>
                </a:lnTo>
                <a:lnTo>
                  <a:pt x="5452617" y="36949"/>
                </a:lnTo>
                <a:lnTo>
                  <a:pt x="5438951" y="38771"/>
                </a:lnTo>
                <a:lnTo>
                  <a:pt x="5425170" y="41104"/>
                </a:lnTo>
                <a:lnTo>
                  <a:pt x="5411476" y="43805"/>
                </a:lnTo>
                <a:lnTo>
                  <a:pt x="5398201" y="46763"/>
                </a:lnTo>
                <a:lnTo>
                  <a:pt x="5385494" y="49898"/>
                </a:lnTo>
                <a:lnTo>
                  <a:pt x="5373334" y="53156"/>
                </a:lnTo>
                <a:lnTo>
                  <a:pt x="5361627" y="56495"/>
                </a:lnTo>
                <a:lnTo>
                  <a:pt x="5350268" y="59891"/>
                </a:lnTo>
                <a:lnTo>
                  <a:pt x="5339164" y="63324"/>
                </a:lnTo>
                <a:lnTo>
                  <a:pt x="5328241" y="66783"/>
                </a:lnTo>
                <a:lnTo>
                  <a:pt x="5317439" y="70254"/>
                </a:lnTo>
                <a:lnTo>
                  <a:pt x="5306557" y="73568"/>
                </a:lnTo>
                <a:lnTo>
                  <a:pt x="5295257" y="76414"/>
                </a:lnTo>
                <a:lnTo>
                  <a:pt x="5283388" y="78655"/>
                </a:lnTo>
                <a:lnTo>
                  <a:pt x="5270807" y="80159"/>
                </a:lnTo>
                <a:lnTo>
                  <a:pt x="5257297" y="80720"/>
                </a:lnTo>
                <a:lnTo>
                  <a:pt x="5242838" y="80317"/>
                </a:lnTo>
                <a:lnTo>
                  <a:pt x="5227722" y="79081"/>
                </a:lnTo>
                <a:lnTo>
                  <a:pt x="5212430" y="77188"/>
                </a:lnTo>
                <a:lnTo>
                  <a:pt x="5197257" y="74802"/>
                </a:lnTo>
                <a:lnTo>
                  <a:pt x="5182308" y="71896"/>
                </a:lnTo>
                <a:lnTo>
                  <a:pt x="5167584" y="68268"/>
                </a:lnTo>
                <a:lnTo>
                  <a:pt x="5153055" y="63870"/>
                </a:lnTo>
                <a:lnTo>
                  <a:pt x="5138840" y="58950"/>
                </a:lnTo>
                <a:lnTo>
                  <a:pt x="5125208" y="53955"/>
                </a:lnTo>
                <a:lnTo>
                  <a:pt x="5112252" y="49148"/>
                </a:lnTo>
                <a:lnTo>
                  <a:pt x="5099753" y="44446"/>
                </a:lnTo>
                <a:lnTo>
                  <a:pt x="5087287" y="39530"/>
                </a:lnTo>
                <a:lnTo>
                  <a:pt x="5074600" y="34231"/>
                </a:lnTo>
                <a:lnTo>
                  <a:pt x="5061620" y="28858"/>
                </a:lnTo>
                <a:lnTo>
                  <a:pt x="5048367" y="24084"/>
                </a:lnTo>
                <a:lnTo>
                  <a:pt x="5034891" y="20244"/>
                </a:lnTo>
                <a:lnTo>
                  <a:pt x="5021248" y="17344"/>
                </a:lnTo>
                <a:lnTo>
                  <a:pt x="5007482" y="15239"/>
                </a:lnTo>
                <a:lnTo>
                  <a:pt x="4993630" y="13761"/>
                </a:lnTo>
                <a:lnTo>
                  <a:pt x="4979719" y="13073"/>
                </a:lnTo>
                <a:lnTo>
                  <a:pt x="4965767" y="13659"/>
                </a:lnTo>
                <a:lnTo>
                  <a:pt x="4951786" y="15683"/>
                </a:lnTo>
                <a:lnTo>
                  <a:pt x="4937787" y="19006"/>
                </a:lnTo>
                <a:lnTo>
                  <a:pt x="4923775" y="23379"/>
                </a:lnTo>
                <a:lnTo>
                  <a:pt x="4909754" y="28543"/>
                </a:lnTo>
                <a:lnTo>
                  <a:pt x="4895728" y="34280"/>
                </a:lnTo>
                <a:lnTo>
                  <a:pt x="4881698" y="40422"/>
                </a:lnTo>
                <a:lnTo>
                  <a:pt x="4867665" y="46846"/>
                </a:lnTo>
                <a:lnTo>
                  <a:pt x="4853631" y="53462"/>
                </a:lnTo>
                <a:lnTo>
                  <a:pt x="4839595" y="60211"/>
                </a:lnTo>
                <a:lnTo>
                  <a:pt x="4825563" y="67048"/>
                </a:lnTo>
                <a:lnTo>
                  <a:pt x="4811699" y="73945"/>
                </a:lnTo>
                <a:lnTo>
                  <a:pt x="4798310" y="80882"/>
                </a:lnTo>
                <a:lnTo>
                  <a:pt x="4785521" y="87838"/>
                </a:lnTo>
                <a:lnTo>
                  <a:pt x="4773136" y="94475"/>
                </a:lnTo>
                <a:lnTo>
                  <a:pt x="4760747" y="100173"/>
                </a:lnTo>
                <a:lnTo>
                  <a:pt x="4748107" y="104664"/>
                </a:lnTo>
                <a:lnTo>
                  <a:pt x="4734989" y="107849"/>
                </a:lnTo>
                <a:lnTo>
                  <a:pt x="4721110" y="109619"/>
                </a:lnTo>
                <a:lnTo>
                  <a:pt x="4706402" y="110068"/>
                </a:lnTo>
                <a:lnTo>
                  <a:pt x="4691116" y="109422"/>
                </a:lnTo>
                <a:lnTo>
                  <a:pt x="4675709" y="107933"/>
                </a:lnTo>
                <a:lnTo>
                  <a:pt x="4660465" y="105826"/>
                </a:lnTo>
                <a:lnTo>
                  <a:pt x="4645637" y="103280"/>
                </a:lnTo>
                <a:lnTo>
                  <a:pt x="4631527" y="100425"/>
                </a:lnTo>
                <a:lnTo>
                  <a:pt x="4618213" y="97355"/>
                </a:lnTo>
                <a:lnTo>
                  <a:pt x="4605290" y="93971"/>
                </a:lnTo>
                <a:lnTo>
                  <a:pt x="4591998" y="90014"/>
                </a:lnTo>
                <a:lnTo>
                  <a:pt x="4577941" y="85387"/>
                </a:lnTo>
                <a:lnTo>
                  <a:pt x="4563226" y="80142"/>
                </a:lnTo>
                <a:lnTo>
                  <a:pt x="4548268" y="74396"/>
                </a:lnTo>
                <a:lnTo>
                  <a:pt x="4533347" y="68280"/>
                </a:lnTo>
                <a:lnTo>
                  <a:pt x="4518413" y="62225"/>
                </a:lnTo>
                <a:lnTo>
                  <a:pt x="4503174" y="56926"/>
                </a:lnTo>
                <a:lnTo>
                  <a:pt x="4487479" y="52700"/>
                </a:lnTo>
                <a:lnTo>
                  <a:pt x="4471330" y="49527"/>
                </a:lnTo>
                <a:lnTo>
                  <a:pt x="4454796" y="47231"/>
                </a:lnTo>
                <a:lnTo>
                  <a:pt x="4437969" y="45617"/>
                </a:lnTo>
                <a:lnTo>
                  <a:pt x="4421092" y="44666"/>
                </a:lnTo>
                <a:lnTo>
                  <a:pt x="4404535" y="44544"/>
                </a:lnTo>
                <a:lnTo>
                  <a:pt x="4388473" y="45277"/>
                </a:lnTo>
                <a:lnTo>
                  <a:pt x="4372909" y="46921"/>
                </a:lnTo>
                <a:lnTo>
                  <a:pt x="4357764" y="49626"/>
                </a:lnTo>
                <a:lnTo>
                  <a:pt x="4342940" y="53375"/>
                </a:lnTo>
                <a:lnTo>
                  <a:pt x="4328185" y="58011"/>
                </a:lnTo>
                <a:lnTo>
                  <a:pt x="4313125" y="63340"/>
                </a:lnTo>
                <a:lnTo>
                  <a:pt x="4297590" y="69177"/>
                </a:lnTo>
                <a:lnTo>
                  <a:pt x="4281900" y="75213"/>
                </a:lnTo>
                <a:lnTo>
                  <a:pt x="4266746" y="81032"/>
                </a:lnTo>
                <a:lnTo>
                  <a:pt x="4252472" y="86424"/>
                </a:lnTo>
                <a:lnTo>
                  <a:pt x="4238769" y="91365"/>
                </a:lnTo>
                <a:lnTo>
                  <a:pt x="4224887" y="95918"/>
                </a:lnTo>
                <a:lnTo>
                  <a:pt x="4210398" y="100163"/>
                </a:lnTo>
                <a:lnTo>
                  <a:pt x="4195207" y="104014"/>
                </a:lnTo>
                <a:lnTo>
                  <a:pt x="4179390" y="107229"/>
                </a:lnTo>
                <a:lnTo>
                  <a:pt x="4163085" y="109722"/>
                </a:lnTo>
                <a:lnTo>
                  <a:pt x="4146745" y="111397"/>
                </a:lnTo>
                <a:lnTo>
                  <a:pt x="4131088" y="112072"/>
                </a:lnTo>
                <a:lnTo>
                  <a:pt x="4116447" y="111746"/>
                </a:lnTo>
                <a:lnTo>
                  <a:pt x="4102653" y="110562"/>
                </a:lnTo>
                <a:lnTo>
                  <a:pt x="4089236" y="108703"/>
                </a:lnTo>
                <a:lnTo>
                  <a:pt x="4075873" y="106341"/>
                </a:lnTo>
                <a:lnTo>
                  <a:pt x="4062420" y="103451"/>
                </a:lnTo>
                <a:lnTo>
                  <a:pt x="4048841" y="99833"/>
                </a:lnTo>
                <a:lnTo>
                  <a:pt x="4035139" y="95441"/>
                </a:lnTo>
                <a:lnTo>
                  <a:pt x="4021172" y="90526"/>
                </a:lnTo>
                <a:lnTo>
                  <a:pt x="4006656" y="85535"/>
                </a:lnTo>
                <a:lnTo>
                  <a:pt x="3991488" y="80734"/>
                </a:lnTo>
                <a:lnTo>
                  <a:pt x="3975878" y="76207"/>
                </a:lnTo>
                <a:lnTo>
                  <a:pt x="3960247" y="71939"/>
                </a:lnTo>
                <a:lnTo>
                  <a:pt x="3944843" y="67889"/>
                </a:lnTo>
                <a:lnTo>
                  <a:pt x="3929737" y="64170"/>
                </a:lnTo>
                <a:lnTo>
                  <a:pt x="3914907" y="61044"/>
                </a:lnTo>
                <a:lnTo>
                  <a:pt x="3900303" y="58611"/>
                </a:lnTo>
                <a:lnTo>
                  <a:pt x="3885867" y="56977"/>
                </a:lnTo>
                <a:lnTo>
                  <a:pt x="3871554" y="56329"/>
                </a:lnTo>
                <a:lnTo>
                  <a:pt x="3857324" y="56678"/>
                </a:lnTo>
                <a:lnTo>
                  <a:pt x="3842986" y="58047"/>
                </a:lnTo>
                <a:lnTo>
                  <a:pt x="3828213" y="60562"/>
                </a:lnTo>
                <a:lnTo>
                  <a:pt x="3812869" y="64179"/>
                </a:lnTo>
                <a:lnTo>
                  <a:pt x="3797139" y="68725"/>
                </a:lnTo>
                <a:lnTo>
                  <a:pt x="3781427" y="73993"/>
                </a:lnTo>
                <a:lnTo>
                  <a:pt x="3765969" y="79789"/>
                </a:lnTo>
                <a:lnTo>
                  <a:pt x="3750826" y="85798"/>
                </a:lnTo>
                <a:lnTo>
                  <a:pt x="3735973" y="91598"/>
                </a:lnTo>
                <a:lnTo>
                  <a:pt x="3721351" y="96977"/>
                </a:lnTo>
                <a:lnTo>
                  <a:pt x="3706905" y="101910"/>
                </a:lnTo>
                <a:lnTo>
                  <a:pt x="3692585" y="106458"/>
                </a:lnTo>
                <a:lnTo>
                  <a:pt x="3678354" y="110698"/>
                </a:lnTo>
                <a:lnTo>
                  <a:pt x="3664186" y="114548"/>
                </a:lnTo>
                <a:lnTo>
                  <a:pt x="3650059" y="117761"/>
                </a:lnTo>
                <a:lnTo>
                  <a:pt x="3635962" y="120258"/>
                </a:lnTo>
                <a:lnTo>
                  <a:pt x="3621884" y="122104"/>
                </a:lnTo>
                <a:lnTo>
                  <a:pt x="3607819" y="123427"/>
                </a:lnTo>
                <a:lnTo>
                  <a:pt x="3593758" y="124350"/>
                </a:lnTo>
                <a:lnTo>
                  <a:pt x="3579536" y="124818"/>
                </a:lnTo>
                <a:lnTo>
                  <a:pt x="3564841" y="124607"/>
                </a:lnTo>
                <a:lnTo>
                  <a:pt x="3549549" y="123652"/>
                </a:lnTo>
                <a:lnTo>
                  <a:pt x="3533855" y="122027"/>
                </a:lnTo>
                <a:lnTo>
                  <a:pt x="3518167" y="119866"/>
                </a:lnTo>
                <a:lnTo>
                  <a:pt x="3502720" y="117296"/>
                </a:lnTo>
                <a:lnTo>
                  <a:pt x="3487415" y="114266"/>
                </a:lnTo>
                <a:lnTo>
                  <a:pt x="3471921" y="110554"/>
                </a:lnTo>
                <a:lnTo>
                  <a:pt x="3456050" y="106094"/>
                </a:lnTo>
                <a:lnTo>
                  <a:pt x="3439781" y="100964"/>
                </a:lnTo>
                <a:lnTo>
                  <a:pt x="3423167" y="95295"/>
                </a:lnTo>
                <a:lnTo>
                  <a:pt x="3406282" y="89227"/>
                </a:lnTo>
                <a:lnTo>
                  <a:pt x="3389196" y="83034"/>
                </a:lnTo>
                <a:lnTo>
                  <a:pt x="3371966" y="77109"/>
                </a:lnTo>
                <a:lnTo>
                  <a:pt x="3354639" y="71651"/>
                </a:lnTo>
                <a:lnTo>
                  <a:pt x="3337411" y="66835"/>
                </a:lnTo>
                <a:lnTo>
                  <a:pt x="3320610" y="62899"/>
                </a:lnTo>
                <a:lnTo>
                  <a:pt x="3304383" y="59886"/>
                </a:lnTo>
                <a:lnTo>
                  <a:pt x="3288706" y="57846"/>
                </a:lnTo>
                <a:lnTo>
                  <a:pt x="3273485" y="56918"/>
                </a:lnTo>
                <a:lnTo>
                  <a:pt x="3258618" y="57070"/>
                </a:lnTo>
                <a:lnTo>
                  <a:pt x="3244175" y="58137"/>
                </a:lnTo>
                <a:lnTo>
                  <a:pt x="3230389" y="59915"/>
                </a:lnTo>
                <a:lnTo>
                  <a:pt x="3217330" y="62224"/>
                </a:lnTo>
                <a:lnTo>
                  <a:pt x="3204763" y="65078"/>
                </a:lnTo>
                <a:lnTo>
                  <a:pt x="3192250" y="68671"/>
                </a:lnTo>
                <a:lnTo>
                  <a:pt x="3179528" y="73052"/>
                </a:lnTo>
                <a:lnTo>
                  <a:pt x="3166354" y="78129"/>
                </a:lnTo>
                <a:lnTo>
                  <a:pt x="3152439" y="83761"/>
                </a:lnTo>
                <a:lnTo>
                  <a:pt x="3137701" y="89810"/>
                </a:lnTo>
                <a:lnTo>
                  <a:pt x="3122226" y="96160"/>
                </a:lnTo>
                <a:lnTo>
                  <a:pt x="3106160" y="102722"/>
                </a:lnTo>
                <a:lnTo>
                  <a:pt x="3089654" y="109421"/>
                </a:lnTo>
                <a:lnTo>
                  <a:pt x="3072996" y="115885"/>
                </a:lnTo>
                <a:lnTo>
                  <a:pt x="3056586" y="121467"/>
                </a:lnTo>
                <a:lnTo>
                  <a:pt x="3040619" y="125884"/>
                </a:lnTo>
                <a:lnTo>
                  <a:pt x="3024949" y="129189"/>
                </a:lnTo>
                <a:lnTo>
                  <a:pt x="3009201" y="131573"/>
                </a:lnTo>
                <a:lnTo>
                  <a:pt x="2993157" y="133247"/>
                </a:lnTo>
                <a:lnTo>
                  <a:pt x="2976771" y="134237"/>
                </a:lnTo>
                <a:lnTo>
                  <a:pt x="2960076" y="134386"/>
                </a:lnTo>
                <a:lnTo>
                  <a:pt x="2943137" y="133671"/>
                </a:lnTo>
                <a:lnTo>
                  <a:pt x="2926015" y="132039"/>
                </a:lnTo>
                <a:lnTo>
                  <a:pt x="2908761" y="129342"/>
                </a:lnTo>
                <a:lnTo>
                  <a:pt x="2891413" y="125603"/>
                </a:lnTo>
                <a:lnTo>
                  <a:pt x="2874002" y="121143"/>
                </a:lnTo>
                <a:lnTo>
                  <a:pt x="2856546" y="116465"/>
                </a:lnTo>
                <a:lnTo>
                  <a:pt x="2839069" y="111878"/>
                </a:lnTo>
                <a:lnTo>
                  <a:pt x="2821909" y="107496"/>
                </a:lnTo>
                <a:lnTo>
                  <a:pt x="2805685" y="103326"/>
                </a:lnTo>
                <a:lnTo>
                  <a:pt x="2790654" y="99342"/>
                </a:lnTo>
                <a:lnTo>
                  <a:pt x="2776424" y="95667"/>
                </a:lnTo>
                <a:lnTo>
                  <a:pt x="2762181" y="92570"/>
                </a:lnTo>
                <a:lnTo>
                  <a:pt x="2747445" y="90153"/>
                </a:lnTo>
                <a:lnTo>
                  <a:pt x="2732087" y="88359"/>
                </a:lnTo>
                <a:lnTo>
                  <a:pt x="2716158" y="87071"/>
                </a:lnTo>
                <a:lnTo>
                  <a:pt x="2699768" y="86177"/>
                </a:lnTo>
                <a:lnTo>
                  <a:pt x="2683032" y="85898"/>
                </a:lnTo>
                <a:lnTo>
                  <a:pt x="2666044" y="86767"/>
                </a:lnTo>
                <a:lnTo>
                  <a:pt x="2648883" y="88978"/>
                </a:lnTo>
                <a:lnTo>
                  <a:pt x="2631769" y="92260"/>
                </a:lnTo>
                <a:lnTo>
                  <a:pt x="2615045" y="96072"/>
                </a:lnTo>
                <a:lnTo>
                  <a:pt x="2598864" y="100047"/>
                </a:lnTo>
                <a:lnTo>
                  <a:pt x="2583049" y="104171"/>
                </a:lnTo>
                <a:lnTo>
                  <a:pt x="2567203" y="108692"/>
                </a:lnTo>
                <a:lnTo>
                  <a:pt x="2551098" y="113726"/>
                </a:lnTo>
                <a:lnTo>
                  <a:pt x="2534840" y="119089"/>
                </a:lnTo>
                <a:lnTo>
                  <a:pt x="2518765" y="124389"/>
                </a:lnTo>
                <a:lnTo>
                  <a:pt x="2503055" y="129396"/>
                </a:lnTo>
                <a:lnTo>
                  <a:pt x="2487572" y="133894"/>
                </a:lnTo>
                <a:lnTo>
                  <a:pt x="2471957" y="137609"/>
                </a:lnTo>
                <a:lnTo>
                  <a:pt x="2456011" y="140475"/>
                </a:lnTo>
                <a:lnTo>
                  <a:pt x="2439861" y="142585"/>
                </a:lnTo>
                <a:lnTo>
                  <a:pt x="2423859" y="144091"/>
                </a:lnTo>
                <a:lnTo>
                  <a:pt x="2408198" y="145141"/>
                </a:lnTo>
                <a:lnTo>
                  <a:pt x="2392748" y="145695"/>
                </a:lnTo>
                <a:lnTo>
                  <a:pt x="2377155" y="145544"/>
                </a:lnTo>
                <a:lnTo>
                  <a:pt x="2361220" y="144628"/>
                </a:lnTo>
                <a:lnTo>
                  <a:pt x="2344907" y="143030"/>
                </a:lnTo>
                <a:lnTo>
                  <a:pt x="2328263" y="140887"/>
                </a:lnTo>
                <a:lnTo>
                  <a:pt x="2311363" y="138334"/>
                </a:lnTo>
                <a:lnTo>
                  <a:pt x="2294436" y="135485"/>
                </a:lnTo>
                <a:lnTo>
                  <a:pt x="2277846" y="132426"/>
                </a:lnTo>
                <a:lnTo>
                  <a:pt x="2261766" y="129223"/>
                </a:lnTo>
                <a:lnTo>
                  <a:pt x="2246360" y="125920"/>
                </a:lnTo>
                <a:lnTo>
                  <a:pt x="2231853" y="122550"/>
                </a:lnTo>
                <a:lnTo>
                  <a:pt x="2218271" y="119134"/>
                </a:lnTo>
                <a:lnTo>
                  <a:pt x="2205165" y="115687"/>
                </a:lnTo>
                <a:lnTo>
                  <a:pt x="2191751" y="112219"/>
                </a:lnTo>
                <a:lnTo>
                  <a:pt x="2177611" y="108747"/>
                </a:lnTo>
                <a:lnTo>
                  <a:pt x="2162840" y="105602"/>
                </a:lnTo>
                <a:lnTo>
                  <a:pt x="2147845" y="103402"/>
                </a:lnTo>
                <a:lnTo>
                  <a:pt x="2132904" y="102412"/>
                </a:lnTo>
                <a:lnTo>
                  <a:pt x="2118125" y="102731"/>
                </a:lnTo>
                <a:lnTo>
                  <a:pt x="2103523" y="104467"/>
                </a:lnTo>
                <a:lnTo>
                  <a:pt x="2089079" y="107521"/>
                </a:lnTo>
                <a:lnTo>
                  <a:pt x="2074923" y="111502"/>
                </a:lnTo>
                <a:lnTo>
                  <a:pt x="2061331" y="115851"/>
                </a:lnTo>
                <a:lnTo>
                  <a:pt x="2048403" y="120222"/>
                </a:lnTo>
                <a:lnTo>
                  <a:pt x="2035923" y="124798"/>
                </a:lnTo>
                <a:lnTo>
                  <a:pt x="2023468" y="130162"/>
                </a:lnTo>
                <a:lnTo>
                  <a:pt x="2010790" y="136583"/>
                </a:lnTo>
                <a:lnTo>
                  <a:pt x="1997816" y="143863"/>
                </a:lnTo>
                <a:lnTo>
                  <a:pt x="1984566" y="151521"/>
                </a:lnTo>
                <a:lnTo>
                  <a:pt x="1971098" y="159225"/>
                </a:lnTo>
                <a:lnTo>
                  <a:pt x="1957629" y="166669"/>
                </a:lnTo>
                <a:lnTo>
                  <a:pt x="1944513" y="173508"/>
                </a:lnTo>
                <a:lnTo>
                  <a:pt x="1931911" y="179625"/>
                </a:lnTo>
                <a:lnTo>
                  <a:pt x="1919653" y="185239"/>
                </a:lnTo>
                <a:lnTo>
                  <a:pt x="1907348" y="190784"/>
                </a:lnTo>
                <a:lnTo>
                  <a:pt x="1894771" y="196507"/>
                </a:lnTo>
                <a:lnTo>
                  <a:pt x="1881865" y="201997"/>
                </a:lnTo>
                <a:lnTo>
                  <a:pt x="1868661" y="206318"/>
                </a:lnTo>
                <a:lnTo>
                  <a:pt x="1855214" y="209037"/>
                </a:lnTo>
                <a:lnTo>
                  <a:pt x="1841420" y="210200"/>
                </a:lnTo>
                <a:lnTo>
                  <a:pt x="1827021" y="210067"/>
                </a:lnTo>
                <a:lnTo>
                  <a:pt x="1811926" y="208934"/>
                </a:lnTo>
                <a:lnTo>
                  <a:pt x="1796195" y="206903"/>
                </a:lnTo>
                <a:lnTo>
                  <a:pt x="1779951" y="203878"/>
                </a:lnTo>
                <a:lnTo>
                  <a:pt x="1763326" y="199890"/>
                </a:lnTo>
                <a:lnTo>
                  <a:pt x="1746756" y="195249"/>
                </a:lnTo>
                <a:lnTo>
                  <a:pt x="1730938" y="190443"/>
                </a:lnTo>
                <a:lnTo>
                  <a:pt x="1716181" y="185762"/>
                </a:lnTo>
                <a:lnTo>
                  <a:pt x="1702138" y="181145"/>
                </a:lnTo>
                <a:lnTo>
                  <a:pt x="1688020" y="176286"/>
                </a:lnTo>
                <a:lnTo>
                  <a:pt x="1673368" y="171025"/>
                </a:lnTo>
                <a:lnTo>
                  <a:pt x="1658066" y="165678"/>
                </a:lnTo>
                <a:lnTo>
                  <a:pt x="1642175" y="160920"/>
                </a:lnTo>
                <a:lnTo>
                  <a:pt x="1625810" y="157091"/>
                </a:lnTo>
                <a:lnTo>
                  <a:pt x="1609091" y="154199"/>
                </a:lnTo>
                <a:lnTo>
                  <a:pt x="1592114" y="152100"/>
                </a:lnTo>
                <a:lnTo>
                  <a:pt x="1574971" y="150625"/>
                </a:lnTo>
                <a:lnTo>
                  <a:pt x="1558207" y="149939"/>
                </a:lnTo>
                <a:lnTo>
                  <a:pt x="1542783" y="150527"/>
                </a:lnTo>
                <a:lnTo>
                  <a:pt x="1529106" y="152551"/>
                </a:lnTo>
                <a:lnTo>
                  <a:pt x="1516771" y="155876"/>
                </a:lnTo>
                <a:lnTo>
                  <a:pt x="1504870" y="160248"/>
                </a:lnTo>
                <a:lnTo>
                  <a:pt x="1492820" y="165408"/>
                </a:lnTo>
                <a:lnTo>
                  <a:pt x="1480401" y="170972"/>
                </a:lnTo>
                <a:lnTo>
                  <a:pt x="1467590" y="176467"/>
                </a:lnTo>
                <a:lnTo>
                  <a:pt x="1454444" y="181642"/>
                </a:lnTo>
                <a:lnTo>
                  <a:pt x="1441037" y="186606"/>
                </a:lnTo>
                <a:lnTo>
                  <a:pt x="1427437" y="191706"/>
                </a:lnTo>
                <a:lnTo>
                  <a:pt x="1413700" y="197136"/>
                </a:lnTo>
                <a:lnTo>
                  <a:pt x="1399867" y="202767"/>
                </a:lnTo>
                <a:lnTo>
                  <a:pt x="1385968" y="208248"/>
                </a:lnTo>
                <a:lnTo>
                  <a:pt x="1372019" y="213372"/>
                </a:lnTo>
                <a:lnTo>
                  <a:pt x="1357871" y="217779"/>
                </a:lnTo>
                <a:lnTo>
                  <a:pt x="1343227" y="220901"/>
                </a:lnTo>
                <a:lnTo>
                  <a:pt x="1327964" y="222545"/>
                </a:lnTo>
                <a:lnTo>
                  <a:pt x="1312120" y="222682"/>
                </a:lnTo>
                <a:lnTo>
                  <a:pt x="1295798" y="221260"/>
                </a:lnTo>
                <a:lnTo>
                  <a:pt x="1279121" y="218420"/>
                </a:lnTo>
                <a:lnTo>
                  <a:pt x="1262516" y="214584"/>
                </a:lnTo>
                <a:lnTo>
                  <a:pt x="1246674" y="210333"/>
                </a:lnTo>
                <a:lnTo>
                  <a:pt x="1231916" y="206032"/>
                </a:lnTo>
                <a:lnTo>
                  <a:pt x="1218380" y="201673"/>
                </a:lnTo>
                <a:lnTo>
                  <a:pt x="1206200" y="196987"/>
                </a:lnTo>
                <a:lnTo>
                  <a:pt x="1195290" y="191839"/>
                </a:lnTo>
                <a:lnTo>
                  <a:pt x="1184943" y="186398"/>
                </a:lnTo>
                <a:lnTo>
                  <a:pt x="1173994" y="181045"/>
                </a:lnTo>
                <a:lnTo>
                  <a:pt x="1161846" y="175998"/>
                </a:lnTo>
                <a:lnTo>
                  <a:pt x="1148749" y="171304"/>
                </a:lnTo>
                <a:lnTo>
                  <a:pt x="1135493" y="166924"/>
                </a:lnTo>
                <a:lnTo>
                  <a:pt x="1122571" y="162799"/>
                </a:lnTo>
                <a:lnTo>
                  <a:pt x="1109981" y="159029"/>
                </a:lnTo>
                <a:lnTo>
                  <a:pt x="1097396" y="155869"/>
                </a:lnTo>
                <a:lnTo>
                  <a:pt x="1084601" y="153413"/>
                </a:lnTo>
                <a:lnTo>
                  <a:pt x="1071534" y="151764"/>
                </a:lnTo>
                <a:lnTo>
                  <a:pt x="1058216" y="151106"/>
                </a:lnTo>
                <a:lnTo>
                  <a:pt x="1044689" y="151443"/>
                </a:lnTo>
                <a:lnTo>
                  <a:pt x="1030840" y="152635"/>
                </a:lnTo>
                <a:lnTo>
                  <a:pt x="1016404" y="154499"/>
                </a:lnTo>
                <a:lnTo>
                  <a:pt x="1001293" y="156865"/>
                </a:lnTo>
                <a:lnTo>
                  <a:pt x="985891" y="159757"/>
                </a:lnTo>
                <a:lnTo>
                  <a:pt x="970931" y="163376"/>
                </a:lnTo>
                <a:lnTo>
                  <a:pt x="956787" y="167769"/>
                </a:lnTo>
                <a:lnTo>
                  <a:pt x="943172" y="172684"/>
                </a:lnTo>
                <a:lnTo>
                  <a:pt x="929350" y="177676"/>
                </a:lnTo>
                <a:lnTo>
                  <a:pt x="914899" y="182473"/>
                </a:lnTo>
                <a:lnTo>
                  <a:pt x="899734" y="186828"/>
                </a:lnTo>
                <a:lnTo>
                  <a:pt x="883935" y="190447"/>
                </a:lnTo>
                <a:lnTo>
                  <a:pt x="867637" y="193244"/>
                </a:lnTo>
                <a:lnTo>
                  <a:pt x="851132" y="195137"/>
                </a:lnTo>
                <a:lnTo>
                  <a:pt x="834832" y="195967"/>
                </a:lnTo>
                <a:lnTo>
                  <a:pt x="818947" y="195748"/>
                </a:lnTo>
                <a:lnTo>
                  <a:pt x="803502" y="194637"/>
                </a:lnTo>
                <a:lnTo>
                  <a:pt x="788438" y="192829"/>
                </a:lnTo>
                <a:lnTo>
                  <a:pt x="773673" y="190500"/>
                </a:lnTo>
                <a:lnTo>
                  <a:pt x="759128" y="187632"/>
                </a:lnTo>
                <a:lnTo>
                  <a:pt x="744742" y="184030"/>
                </a:lnTo>
                <a:lnTo>
                  <a:pt x="730466" y="179649"/>
                </a:lnTo>
                <a:lnTo>
                  <a:pt x="716267" y="174740"/>
                </a:lnTo>
                <a:lnTo>
                  <a:pt x="702121" y="169754"/>
                </a:lnTo>
                <a:lnTo>
                  <a:pt x="688010" y="164960"/>
                </a:lnTo>
                <a:lnTo>
                  <a:pt x="673923" y="160608"/>
                </a:lnTo>
                <a:lnTo>
                  <a:pt x="659852" y="156990"/>
                </a:lnTo>
                <a:lnTo>
                  <a:pt x="645792" y="154195"/>
                </a:lnTo>
                <a:lnTo>
                  <a:pt x="631739" y="152301"/>
                </a:lnTo>
                <a:lnTo>
                  <a:pt x="617691" y="151473"/>
                </a:lnTo>
                <a:lnTo>
                  <a:pt x="603647" y="151696"/>
                </a:lnTo>
                <a:lnTo>
                  <a:pt x="589605" y="152980"/>
                </a:lnTo>
                <a:lnTo>
                  <a:pt x="575564" y="155437"/>
                </a:lnTo>
                <a:lnTo>
                  <a:pt x="561528" y="159010"/>
                </a:lnTo>
                <a:lnTo>
                  <a:pt x="547662" y="163357"/>
                </a:lnTo>
                <a:lnTo>
                  <a:pt x="534271" y="167959"/>
                </a:lnTo>
                <a:lnTo>
                  <a:pt x="521486" y="172495"/>
                </a:lnTo>
                <a:lnTo>
                  <a:pt x="509273" y="176843"/>
                </a:lnTo>
                <a:lnTo>
                  <a:pt x="497531" y="180990"/>
                </a:lnTo>
                <a:lnTo>
                  <a:pt x="486149" y="184963"/>
                </a:lnTo>
                <a:lnTo>
                  <a:pt x="475029" y="188801"/>
                </a:lnTo>
                <a:lnTo>
                  <a:pt x="464096" y="192538"/>
                </a:lnTo>
                <a:lnTo>
                  <a:pt x="453287" y="196200"/>
                </a:lnTo>
                <a:lnTo>
                  <a:pt x="442400" y="199644"/>
                </a:lnTo>
                <a:lnTo>
                  <a:pt x="431097" y="202577"/>
                </a:lnTo>
                <a:lnTo>
                  <a:pt x="419231" y="204882"/>
                </a:lnTo>
                <a:lnTo>
                  <a:pt x="406821" y="206599"/>
                </a:lnTo>
                <a:lnTo>
                  <a:pt x="393958" y="207834"/>
                </a:lnTo>
                <a:lnTo>
                  <a:pt x="380753" y="208697"/>
                </a:lnTo>
                <a:lnTo>
                  <a:pt x="367462" y="209126"/>
                </a:lnTo>
                <a:lnTo>
                  <a:pt x="354466" y="208889"/>
                </a:lnTo>
                <a:lnTo>
                  <a:pt x="341944" y="207915"/>
                </a:lnTo>
                <a:lnTo>
                  <a:pt x="329740" y="206279"/>
                </a:lnTo>
                <a:lnTo>
                  <a:pt x="317473" y="204110"/>
                </a:lnTo>
                <a:lnTo>
                  <a:pt x="304924" y="201549"/>
                </a:lnTo>
                <a:lnTo>
                  <a:pt x="292207" y="199034"/>
                </a:lnTo>
                <a:lnTo>
                  <a:pt x="279662" y="197264"/>
                </a:lnTo>
                <a:lnTo>
                  <a:pt x="267480" y="196562"/>
                </a:lnTo>
                <a:lnTo>
                  <a:pt x="255689" y="196907"/>
                </a:lnTo>
                <a:lnTo>
                  <a:pt x="244238" y="198128"/>
                </a:lnTo>
                <a:lnTo>
                  <a:pt x="233050" y="200027"/>
                </a:lnTo>
                <a:lnTo>
                  <a:pt x="221892" y="202588"/>
                </a:lnTo>
                <a:lnTo>
                  <a:pt x="210401" y="205977"/>
                </a:lnTo>
                <a:lnTo>
                  <a:pt x="198409" y="210212"/>
                </a:lnTo>
                <a:lnTo>
                  <a:pt x="186083" y="215020"/>
                </a:lnTo>
                <a:lnTo>
                  <a:pt x="173808" y="219939"/>
                </a:lnTo>
                <a:lnTo>
                  <a:pt x="161807" y="224687"/>
                </a:lnTo>
                <a:lnTo>
                  <a:pt x="149968" y="229009"/>
                </a:lnTo>
                <a:lnTo>
                  <a:pt x="137954" y="232606"/>
                </a:lnTo>
                <a:lnTo>
                  <a:pt x="125570" y="235392"/>
                </a:lnTo>
                <a:lnTo>
                  <a:pt x="112625" y="237449"/>
                </a:lnTo>
                <a:lnTo>
                  <a:pt x="98863" y="238920"/>
                </a:lnTo>
                <a:lnTo>
                  <a:pt x="84242" y="239950"/>
                </a:lnTo>
                <a:lnTo>
                  <a:pt x="69240" y="240663"/>
                </a:lnTo>
                <a:lnTo>
                  <a:pt x="53076" y="241227"/>
                </a:lnTo>
                <a:lnTo>
                  <a:pt x="32093" y="241696"/>
                </a:lnTo>
                <a:lnTo>
                  <a:pt x="0" y="2421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800823" y="2351650"/>
            <a:ext cx="147400" cy="4694"/>
          </a:xfrm>
          <a:custGeom>
            <a:avLst/>
            <a:gdLst/>
            <a:ahLst/>
            <a:cxnLst/>
            <a:rect l="0" t="0" r="0" b="0"/>
            <a:pathLst>
              <a:path w="147400" h="4694">
                <a:moveTo>
                  <a:pt x="147399" y="4693"/>
                </a:moveTo>
                <a:lnTo>
                  <a:pt x="132797" y="4626"/>
                </a:lnTo>
                <a:lnTo>
                  <a:pt x="119527" y="3986"/>
                </a:lnTo>
                <a:lnTo>
                  <a:pt x="106321" y="2698"/>
                </a:lnTo>
                <a:lnTo>
                  <a:pt x="92806" y="1184"/>
                </a:lnTo>
                <a:lnTo>
                  <a:pt x="78649" y="165"/>
                </a:lnTo>
                <a:lnTo>
                  <a:pt x="63765" y="0"/>
                </a:lnTo>
                <a:lnTo>
                  <a:pt x="48981" y="561"/>
                </a:lnTo>
                <a:lnTo>
                  <a:pt x="34473" y="1456"/>
                </a:lnTo>
                <a:lnTo>
                  <a:pt x="18966" y="2770"/>
                </a:lnTo>
                <a:lnTo>
                  <a:pt x="0" y="469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1116678" y="2093131"/>
            <a:ext cx="354190" cy="631711"/>
          </a:xfrm>
          <a:custGeom>
            <a:avLst/>
            <a:gdLst/>
            <a:ahLst/>
            <a:cxnLst/>
            <a:rect l="0" t="0" r="0" b="0"/>
            <a:pathLst>
              <a:path w="354190" h="631711">
                <a:moveTo>
                  <a:pt x="284270" y="0"/>
                </a:moveTo>
                <a:lnTo>
                  <a:pt x="275401" y="5733"/>
                </a:lnTo>
                <a:lnTo>
                  <a:pt x="266415" y="10017"/>
                </a:lnTo>
                <a:lnTo>
                  <a:pt x="256415" y="13223"/>
                </a:lnTo>
                <a:lnTo>
                  <a:pt x="245261" y="15584"/>
                </a:lnTo>
                <a:lnTo>
                  <a:pt x="232801" y="17281"/>
                </a:lnTo>
                <a:lnTo>
                  <a:pt x="219094" y="18476"/>
                </a:lnTo>
                <a:lnTo>
                  <a:pt x="204504" y="19305"/>
                </a:lnTo>
                <a:lnTo>
                  <a:pt x="189575" y="19874"/>
                </a:lnTo>
                <a:lnTo>
                  <a:pt x="174645" y="20256"/>
                </a:lnTo>
                <a:lnTo>
                  <a:pt x="159692" y="20345"/>
                </a:lnTo>
                <a:lnTo>
                  <a:pt x="144434" y="19873"/>
                </a:lnTo>
                <a:lnTo>
                  <a:pt x="128728" y="18738"/>
                </a:lnTo>
                <a:lnTo>
                  <a:pt x="112738" y="16992"/>
                </a:lnTo>
                <a:lnTo>
                  <a:pt x="96844" y="14749"/>
                </a:lnTo>
                <a:lnTo>
                  <a:pt x="81269" y="12142"/>
                </a:lnTo>
                <a:lnTo>
                  <a:pt x="66386" y="9766"/>
                </a:lnTo>
                <a:lnTo>
                  <a:pt x="52770" y="8622"/>
                </a:lnTo>
                <a:lnTo>
                  <a:pt x="40630" y="9163"/>
                </a:lnTo>
                <a:lnTo>
                  <a:pt x="30326" y="11496"/>
                </a:lnTo>
                <a:lnTo>
                  <a:pt x="22526" y="15655"/>
                </a:lnTo>
                <a:lnTo>
                  <a:pt x="17351" y="21458"/>
                </a:lnTo>
                <a:lnTo>
                  <a:pt x="14314" y="28761"/>
                </a:lnTo>
                <a:lnTo>
                  <a:pt x="12633" y="37549"/>
                </a:lnTo>
                <a:lnTo>
                  <a:pt x="11715" y="47677"/>
                </a:lnTo>
                <a:lnTo>
                  <a:pt x="11211" y="58899"/>
                </a:lnTo>
                <a:lnTo>
                  <a:pt x="10929" y="70954"/>
                </a:lnTo>
                <a:lnTo>
                  <a:pt x="10769" y="83618"/>
                </a:lnTo>
                <a:lnTo>
                  <a:pt x="10676" y="96715"/>
                </a:lnTo>
                <a:lnTo>
                  <a:pt x="10620" y="110112"/>
                </a:lnTo>
                <a:lnTo>
                  <a:pt x="10591" y="123717"/>
                </a:lnTo>
                <a:lnTo>
                  <a:pt x="10743" y="137463"/>
                </a:lnTo>
                <a:lnTo>
                  <a:pt x="11378" y="151305"/>
                </a:lnTo>
                <a:lnTo>
                  <a:pt x="12619" y="165211"/>
                </a:lnTo>
                <a:lnTo>
                  <a:pt x="14266" y="179161"/>
                </a:lnTo>
                <a:lnTo>
                  <a:pt x="15911" y="193140"/>
                </a:lnTo>
                <a:lnTo>
                  <a:pt x="17311" y="207139"/>
                </a:lnTo>
                <a:lnTo>
                  <a:pt x="18403" y="221151"/>
                </a:lnTo>
                <a:lnTo>
                  <a:pt x="19210" y="235171"/>
                </a:lnTo>
                <a:lnTo>
                  <a:pt x="19800" y="249167"/>
                </a:lnTo>
                <a:lnTo>
                  <a:pt x="20679" y="262006"/>
                </a:lnTo>
                <a:lnTo>
                  <a:pt x="22717" y="270290"/>
                </a:lnTo>
                <a:lnTo>
                  <a:pt x="25782" y="272172"/>
                </a:lnTo>
                <a:lnTo>
                  <a:pt x="29081" y="269549"/>
                </a:lnTo>
                <a:lnTo>
                  <a:pt x="32558" y="264103"/>
                </a:lnTo>
                <a:lnTo>
                  <a:pt x="36522" y="256873"/>
                </a:lnTo>
                <a:lnTo>
                  <a:pt x="41121" y="248504"/>
                </a:lnTo>
                <a:lnTo>
                  <a:pt x="46329" y="239563"/>
                </a:lnTo>
                <a:lnTo>
                  <a:pt x="52041" y="230616"/>
                </a:lnTo>
                <a:lnTo>
                  <a:pt x="58143" y="221962"/>
                </a:lnTo>
                <a:lnTo>
                  <a:pt x="64697" y="213841"/>
                </a:lnTo>
                <a:lnTo>
                  <a:pt x="71927" y="206529"/>
                </a:lnTo>
                <a:lnTo>
                  <a:pt x="79906" y="200094"/>
                </a:lnTo>
                <a:lnTo>
                  <a:pt x="88721" y="194603"/>
                </a:lnTo>
                <a:lnTo>
                  <a:pt x="98550" y="190203"/>
                </a:lnTo>
                <a:lnTo>
                  <a:pt x="109387" y="186871"/>
                </a:lnTo>
                <a:lnTo>
                  <a:pt x="121088" y="184445"/>
                </a:lnTo>
                <a:lnTo>
                  <a:pt x="133468" y="182725"/>
                </a:lnTo>
                <a:lnTo>
                  <a:pt x="146349" y="181537"/>
                </a:lnTo>
                <a:lnTo>
                  <a:pt x="159592" y="181059"/>
                </a:lnTo>
                <a:lnTo>
                  <a:pt x="173087" y="181794"/>
                </a:lnTo>
                <a:lnTo>
                  <a:pt x="186753" y="183920"/>
                </a:lnTo>
                <a:lnTo>
                  <a:pt x="200370" y="187315"/>
                </a:lnTo>
                <a:lnTo>
                  <a:pt x="213592" y="191735"/>
                </a:lnTo>
                <a:lnTo>
                  <a:pt x="226260" y="196936"/>
                </a:lnTo>
                <a:lnTo>
                  <a:pt x="238225" y="202868"/>
                </a:lnTo>
                <a:lnTo>
                  <a:pt x="249268" y="209674"/>
                </a:lnTo>
                <a:lnTo>
                  <a:pt x="259363" y="217356"/>
                </a:lnTo>
                <a:lnTo>
                  <a:pt x="268635" y="225632"/>
                </a:lnTo>
                <a:lnTo>
                  <a:pt x="277257" y="234033"/>
                </a:lnTo>
                <a:lnTo>
                  <a:pt x="285395" y="242280"/>
                </a:lnTo>
                <a:lnTo>
                  <a:pt x="293184" y="250445"/>
                </a:lnTo>
                <a:lnTo>
                  <a:pt x="300730" y="258840"/>
                </a:lnTo>
                <a:lnTo>
                  <a:pt x="308101" y="267637"/>
                </a:lnTo>
                <a:lnTo>
                  <a:pt x="315188" y="276851"/>
                </a:lnTo>
                <a:lnTo>
                  <a:pt x="321720" y="286422"/>
                </a:lnTo>
                <a:lnTo>
                  <a:pt x="327595" y="296277"/>
                </a:lnTo>
                <a:lnTo>
                  <a:pt x="332861" y="306506"/>
                </a:lnTo>
                <a:lnTo>
                  <a:pt x="337632" y="317358"/>
                </a:lnTo>
                <a:lnTo>
                  <a:pt x="342023" y="328918"/>
                </a:lnTo>
                <a:lnTo>
                  <a:pt x="345973" y="341123"/>
                </a:lnTo>
                <a:lnTo>
                  <a:pt x="349254" y="353847"/>
                </a:lnTo>
                <a:lnTo>
                  <a:pt x="351790" y="366963"/>
                </a:lnTo>
                <a:lnTo>
                  <a:pt x="353494" y="380364"/>
                </a:lnTo>
                <a:lnTo>
                  <a:pt x="354189" y="393967"/>
                </a:lnTo>
                <a:lnTo>
                  <a:pt x="353871" y="407700"/>
                </a:lnTo>
                <a:lnTo>
                  <a:pt x="352523" y="421192"/>
                </a:lnTo>
                <a:lnTo>
                  <a:pt x="350022" y="433799"/>
                </a:lnTo>
                <a:lnTo>
                  <a:pt x="346410" y="445240"/>
                </a:lnTo>
                <a:lnTo>
                  <a:pt x="341697" y="455567"/>
                </a:lnTo>
                <a:lnTo>
                  <a:pt x="335785" y="464971"/>
                </a:lnTo>
                <a:lnTo>
                  <a:pt x="328729" y="473670"/>
                </a:lnTo>
                <a:lnTo>
                  <a:pt x="320551" y="481853"/>
                </a:lnTo>
                <a:lnTo>
                  <a:pt x="311159" y="489670"/>
                </a:lnTo>
                <a:lnTo>
                  <a:pt x="300618" y="497232"/>
                </a:lnTo>
                <a:lnTo>
                  <a:pt x="289116" y="504618"/>
                </a:lnTo>
                <a:lnTo>
                  <a:pt x="276871" y="511884"/>
                </a:lnTo>
                <a:lnTo>
                  <a:pt x="264085" y="519065"/>
                </a:lnTo>
                <a:lnTo>
                  <a:pt x="251076" y="526022"/>
                </a:lnTo>
                <a:lnTo>
                  <a:pt x="238269" y="532468"/>
                </a:lnTo>
                <a:lnTo>
                  <a:pt x="225875" y="538283"/>
                </a:lnTo>
                <a:lnTo>
                  <a:pt x="213756" y="543510"/>
                </a:lnTo>
                <a:lnTo>
                  <a:pt x="201545" y="548255"/>
                </a:lnTo>
                <a:lnTo>
                  <a:pt x="189026" y="552633"/>
                </a:lnTo>
                <a:lnTo>
                  <a:pt x="175988" y="556744"/>
                </a:lnTo>
                <a:lnTo>
                  <a:pt x="162163" y="560665"/>
                </a:lnTo>
                <a:lnTo>
                  <a:pt x="147491" y="564458"/>
                </a:lnTo>
                <a:lnTo>
                  <a:pt x="132229" y="568330"/>
                </a:lnTo>
                <a:lnTo>
                  <a:pt x="116838" y="572615"/>
                </a:lnTo>
                <a:lnTo>
                  <a:pt x="101604" y="577463"/>
                </a:lnTo>
                <a:lnTo>
                  <a:pt x="86783" y="582856"/>
                </a:lnTo>
                <a:lnTo>
                  <a:pt x="72678" y="588701"/>
                </a:lnTo>
                <a:lnTo>
                  <a:pt x="59386" y="594887"/>
                </a:lnTo>
                <a:lnTo>
                  <a:pt x="47086" y="601211"/>
                </a:lnTo>
                <a:lnTo>
                  <a:pt x="34820" y="608106"/>
                </a:lnTo>
                <a:lnTo>
                  <a:pt x="20393" y="617292"/>
                </a:lnTo>
                <a:lnTo>
                  <a:pt x="0" y="63171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1570952" y="2134002"/>
            <a:ext cx="405470" cy="508904"/>
          </a:xfrm>
          <a:custGeom>
            <a:avLst/>
            <a:gdLst/>
            <a:ahLst/>
            <a:cxnLst/>
            <a:rect l="0" t="0" r="0" b="0"/>
            <a:pathLst>
              <a:path w="405470" h="508904">
                <a:moveTo>
                  <a:pt x="166908" y="11771"/>
                </a:moveTo>
                <a:lnTo>
                  <a:pt x="155240" y="14772"/>
                </a:lnTo>
                <a:lnTo>
                  <a:pt x="144751" y="18194"/>
                </a:lnTo>
                <a:lnTo>
                  <a:pt x="134449" y="22390"/>
                </a:lnTo>
                <a:lnTo>
                  <a:pt x="124148" y="27291"/>
                </a:lnTo>
                <a:lnTo>
                  <a:pt x="113804" y="32772"/>
                </a:lnTo>
                <a:lnTo>
                  <a:pt x="103419" y="38707"/>
                </a:lnTo>
                <a:lnTo>
                  <a:pt x="93164" y="45142"/>
                </a:lnTo>
                <a:lnTo>
                  <a:pt x="83354" y="52288"/>
                </a:lnTo>
                <a:lnTo>
                  <a:pt x="74128" y="60210"/>
                </a:lnTo>
                <a:lnTo>
                  <a:pt x="65458" y="68987"/>
                </a:lnTo>
                <a:lnTo>
                  <a:pt x="57249" y="78789"/>
                </a:lnTo>
                <a:lnTo>
                  <a:pt x="49396" y="89613"/>
                </a:lnTo>
                <a:lnTo>
                  <a:pt x="41969" y="101475"/>
                </a:lnTo>
                <a:lnTo>
                  <a:pt x="35200" y="114495"/>
                </a:lnTo>
                <a:lnTo>
                  <a:pt x="29164" y="128620"/>
                </a:lnTo>
                <a:lnTo>
                  <a:pt x="23787" y="143511"/>
                </a:lnTo>
                <a:lnTo>
                  <a:pt x="18941" y="158652"/>
                </a:lnTo>
                <a:lnTo>
                  <a:pt x="14500" y="173728"/>
                </a:lnTo>
                <a:lnTo>
                  <a:pt x="10516" y="188782"/>
                </a:lnTo>
                <a:lnTo>
                  <a:pt x="7213" y="204109"/>
                </a:lnTo>
                <a:lnTo>
                  <a:pt x="4657" y="219861"/>
                </a:lnTo>
                <a:lnTo>
                  <a:pt x="2770" y="235882"/>
                </a:lnTo>
                <a:lnTo>
                  <a:pt x="1420" y="251797"/>
                </a:lnTo>
                <a:lnTo>
                  <a:pt x="480" y="267400"/>
                </a:lnTo>
                <a:lnTo>
                  <a:pt x="0" y="282811"/>
                </a:lnTo>
                <a:lnTo>
                  <a:pt x="202" y="298378"/>
                </a:lnTo>
                <a:lnTo>
                  <a:pt x="1152" y="314291"/>
                </a:lnTo>
                <a:lnTo>
                  <a:pt x="2773" y="330420"/>
                </a:lnTo>
                <a:lnTo>
                  <a:pt x="4932" y="346408"/>
                </a:lnTo>
                <a:lnTo>
                  <a:pt x="7500" y="362050"/>
                </a:lnTo>
                <a:lnTo>
                  <a:pt x="10529" y="377148"/>
                </a:lnTo>
                <a:lnTo>
                  <a:pt x="14241" y="391439"/>
                </a:lnTo>
                <a:lnTo>
                  <a:pt x="18700" y="404861"/>
                </a:lnTo>
                <a:lnTo>
                  <a:pt x="23831" y="417348"/>
                </a:lnTo>
                <a:lnTo>
                  <a:pt x="29499" y="428749"/>
                </a:lnTo>
                <a:lnTo>
                  <a:pt x="35576" y="439088"/>
                </a:lnTo>
                <a:lnTo>
                  <a:pt x="42115" y="448525"/>
                </a:lnTo>
                <a:lnTo>
                  <a:pt x="49336" y="457258"/>
                </a:lnTo>
                <a:lnTo>
                  <a:pt x="57305" y="465466"/>
                </a:lnTo>
                <a:lnTo>
                  <a:pt x="65944" y="473133"/>
                </a:lnTo>
                <a:lnTo>
                  <a:pt x="75122" y="480063"/>
                </a:lnTo>
                <a:lnTo>
                  <a:pt x="84705" y="486208"/>
                </a:lnTo>
                <a:lnTo>
                  <a:pt x="94580" y="491657"/>
                </a:lnTo>
                <a:lnTo>
                  <a:pt x="104662" y="496552"/>
                </a:lnTo>
                <a:lnTo>
                  <a:pt x="114887" y="501021"/>
                </a:lnTo>
                <a:lnTo>
                  <a:pt x="125211" y="504853"/>
                </a:lnTo>
                <a:lnTo>
                  <a:pt x="135602" y="507523"/>
                </a:lnTo>
                <a:lnTo>
                  <a:pt x="146038" y="508836"/>
                </a:lnTo>
                <a:lnTo>
                  <a:pt x="156504" y="508903"/>
                </a:lnTo>
                <a:lnTo>
                  <a:pt x="166991" y="507961"/>
                </a:lnTo>
                <a:lnTo>
                  <a:pt x="177497" y="506249"/>
                </a:lnTo>
                <a:lnTo>
                  <a:pt x="188179" y="503812"/>
                </a:lnTo>
                <a:lnTo>
                  <a:pt x="199344" y="500507"/>
                </a:lnTo>
                <a:lnTo>
                  <a:pt x="211113" y="496318"/>
                </a:lnTo>
                <a:lnTo>
                  <a:pt x="223288" y="491202"/>
                </a:lnTo>
                <a:lnTo>
                  <a:pt x="235461" y="485011"/>
                </a:lnTo>
                <a:lnTo>
                  <a:pt x="247386" y="477765"/>
                </a:lnTo>
                <a:lnTo>
                  <a:pt x="258833" y="469457"/>
                </a:lnTo>
                <a:lnTo>
                  <a:pt x="269520" y="459978"/>
                </a:lnTo>
                <a:lnTo>
                  <a:pt x="279372" y="449387"/>
                </a:lnTo>
                <a:lnTo>
                  <a:pt x="288480" y="438192"/>
                </a:lnTo>
                <a:lnTo>
                  <a:pt x="296991" y="427218"/>
                </a:lnTo>
                <a:lnTo>
                  <a:pt x="305054" y="416906"/>
                </a:lnTo>
                <a:lnTo>
                  <a:pt x="312794" y="407018"/>
                </a:lnTo>
                <a:lnTo>
                  <a:pt x="320306" y="396851"/>
                </a:lnTo>
                <a:lnTo>
                  <a:pt x="327659" y="386009"/>
                </a:lnTo>
                <a:lnTo>
                  <a:pt x="334904" y="374419"/>
                </a:lnTo>
                <a:lnTo>
                  <a:pt x="342075" y="362174"/>
                </a:lnTo>
                <a:lnTo>
                  <a:pt x="349191" y="349415"/>
                </a:lnTo>
                <a:lnTo>
                  <a:pt x="356105" y="336439"/>
                </a:lnTo>
                <a:lnTo>
                  <a:pt x="362522" y="323662"/>
                </a:lnTo>
                <a:lnTo>
                  <a:pt x="368318" y="311290"/>
                </a:lnTo>
                <a:lnTo>
                  <a:pt x="373532" y="299188"/>
                </a:lnTo>
                <a:lnTo>
                  <a:pt x="378268" y="286989"/>
                </a:lnTo>
                <a:lnTo>
                  <a:pt x="382641" y="274478"/>
                </a:lnTo>
                <a:lnTo>
                  <a:pt x="386747" y="261446"/>
                </a:lnTo>
                <a:lnTo>
                  <a:pt x="390666" y="247626"/>
                </a:lnTo>
                <a:lnTo>
                  <a:pt x="394449" y="232956"/>
                </a:lnTo>
                <a:lnTo>
                  <a:pt x="397973" y="217696"/>
                </a:lnTo>
                <a:lnTo>
                  <a:pt x="400961" y="202306"/>
                </a:lnTo>
                <a:lnTo>
                  <a:pt x="403298" y="187068"/>
                </a:lnTo>
                <a:lnTo>
                  <a:pt x="404866" y="172075"/>
                </a:lnTo>
                <a:lnTo>
                  <a:pt x="405469" y="157322"/>
                </a:lnTo>
                <a:lnTo>
                  <a:pt x="405090" y="142768"/>
                </a:lnTo>
                <a:lnTo>
                  <a:pt x="403700" y="128367"/>
                </a:lnTo>
                <a:lnTo>
                  <a:pt x="401172" y="114077"/>
                </a:lnTo>
                <a:lnTo>
                  <a:pt x="397546" y="99876"/>
                </a:lnTo>
                <a:lnTo>
                  <a:pt x="392993" y="86066"/>
                </a:lnTo>
                <a:lnTo>
                  <a:pt x="387721" y="73246"/>
                </a:lnTo>
                <a:lnTo>
                  <a:pt x="381913" y="61661"/>
                </a:lnTo>
                <a:lnTo>
                  <a:pt x="375556" y="51238"/>
                </a:lnTo>
                <a:lnTo>
                  <a:pt x="368458" y="41769"/>
                </a:lnTo>
                <a:lnTo>
                  <a:pt x="360567" y="33032"/>
                </a:lnTo>
                <a:lnTo>
                  <a:pt x="351810" y="24992"/>
                </a:lnTo>
                <a:lnTo>
                  <a:pt x="342021" y="17804"/>
                </a:lnTo>
                <a:lnTo>
                  <a:pt x="331210" y="11492"/>
                </a:lnTo>
                <a:lnTo>
                  <a:pt x="319526" y="6269"/>
                </a:lnTo>
                <a:lnTo>
                  <a:pt x="307158" y="2590"/>
                </a:lnTo>
                <a:lnTo>
                  <a:pt x="294284" y="563"/>
                </a:lnTo>
                <a:lnTo>
                  <a:pt x="281047" y="0"/>
                </a:lnTo>
                <a:lnTo>
                  <a:pt x="267555" y="602"/>
                </a:lnTo>
                <a:lnTo>
                  <a:pt x="253892" y="2083"/>
                </a:lnTo>
                <a:lnTo>
                  <a:pt x="240276" y="4362"/>
                </a:lnTo>
                <a:lnTo>
                  <a:pt x="227055" y="7562"/>
                </a:lnTo>
                <a:lnTo>
                  <a:pt x="214387" y="11674"/>
                </a:lnTo>
                <a:lnTo>
                  <a:pt x="202423" y="16570"/>
                </a:lnTo>
                <a:lnTo>
                  <a:pt x="191380" y="22081"/>
                </a:lnTo>
                <a:lnTo>
                  <a:pt x="181290" y="28048"/>
                </a:lnTo>
                <a:lnTo>
                  <a:pt x="172133" y="34424"/>
                </a:lnTo>
                <a:lnTo>
                  <a:pt x="162931" y="42103"/>
                </a:lnTo>
                <a:lnTo>
                  <a:pt x="151757" y="53993"/>
                </a:lnTo>
                <a:lnTo>
                  <a:pt x="135322" y="749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 rot="397800">
            <a:off x="2323157" y="2059586"/>
            <a:ext cx="1944300" cy="850615"/>
            <a:chOff x="2323157" y="2059586"/>
            <a:chExt cx="1944300" cy="850615"/>
          </a:xfrm>
        </p:grpSpPr>
        <p:sp>
          <p:nvSpPr>
            <p:cNvPr id="32" name="Freeform 31"/>
            <p:cNvSpPr/>
            <p:nvPr/>
          </p:nvSpPr>
          <p:spPr>
            <a:xfrm>
              <a:off x="2323157" y="2416328"/>
              <a:ext cx="396223" cy="493873"/>
            </a:xfrm>
            <a:custGeom>
              <a:avLst/>
              <a:gdLst/>
              <a:ahLst/>
              <a:cxnLst/>
              <a:rect l="0" t="0" r="0" b="0"/>
              <a:pathLst>
                <a:path w="396223" h="493873">
                  <a:moveTo>
                    <a:pt x="185652" y="127567"/>
                  </a:moveTo>
                  <a:lnTo>
                    <a:pt x="182718" y="115832"/>
                  </a:lnTo>
                  <a:lnTo>
                    <a:pt x="179936" y="104703"/>
                  </a:lnTo>
                  <a:lnTo>
                    <a:pt x="177032" y="93114"/>
                  </a:lnTo>
                  <a:lnTo>
                    <a:pt x="173819" y="81299"/>
                  </a:lnTo>
                  <a:lnTo>
                    <a:pt x="170005" y="69935"/>
                  </a:lnTo>
                  <a:lnTo>
                    <a:pt x="165483" y="59381"/>
                  </a:lnTo>
                  <a:lnTo>
                    <a:pt x="160147" y="49507"/>
                  </a:lnTo>
                  <a:lnTo>
                    <a:pt x="153811" y="39887"/>
                  </a:lnTo>
                  <a:lnTo>
                    <a:pt x="146468" y="30244"/>
                  </a:lnTo>
                  <a:lnTo>
                    <a:pt x="138097" y="20955"/>
                  </a:lnTo>
                  <a:lnTo>
                    <a:pt x="128575" y="12922"/>
                  </a:lnTo>
                  <a:lnTo>
                    <a:pt x="117952" y="6565"/>
                  </a:lnTo>
                  <a:lnTo>
                    <a:pt x="106564" y="2144"/>
                  </a:lnTo>
                  <a:lnTo>
                    <a:pt x="94929" y="0"/>
                  </a:lnTo>
                  <a:lnTo>
                    <a:pt x="83370" y="83"/>
                  </a:lnTo>
                  <a:lnTo>
                    <a:pt x="72169" y="2054"/>
                  </a:lnTo>
                  <a:lnTo>
                    <a:pt x="61648" y="5495"/>
                  </a:lnTo>
                  <a:lnTo>
                    <a:pt x="51911" y="10028"/>
                  </a:lnTo>
                  <a:lnTo>
                    <a:pt x="43050" y="15507"/>
                  </a:lnTo>
                  <a:lnTo>
                    <a:pt x="35237" y="22007"/>
                  </a:lnTo>
                  <a:lnTo>
                    <a:pt x="28461" y="29494"/>
                  </a:lnTo>
                  <a:lnTo>
                    <a:pt x="22569" y="37978"/>
                  </a:lnTo>
                  <a:lnTo>
                    <a:pt x="17368" y="47583"/>
                  </a:lnTo>
                  <a:lnTo>
                    <a:pt x="12685" y="58270"/>
                  </a:lnTo>
                  <a:lnTo>
                    <a:pt x="8539" y="69872"/>
                  </a:lnTo>
                  <a:lnTo>
                    <a:pt x="5125" y="82184"/>
                  </a:lnTo>
                  <a:lnTo>
                    <a:pt x="2498" y="95021"/>
                  </a:lnTo>
                  <a:lnTo>
                    <a:pt x="735" y="108234"/>
                  </a:lnTo>
                  <a:lnTo>
                    <a:pt x="0" y="121709"/>
                  </a:lnTo>
                  <a:lnTo>
                    <a:pt x="290" y="135357"/>
                  </a:lnTo>
                  <a:lnTo>
                    <a:pt x="1621" y="148792"/>
                  </a:lnTo>
                  <a:lnTo>
                    <a:pt x="4110" y="161361"/>
                  </a:lnTo>
                  <a:lnTo>
                    <a:pt x="7719" y="172762"/>
                  </a:lnTo>
                  <a:lnTo>
                    <a:pt x="12599" y="182553"/>
                  </a:lnTo>
                  <a:lnTo>
                    <a:pt x="19157" y="190002"/>
                  </a:lnTo>
                  <a:lnTo>
                    <a:pt x="27454" y="194933"/>
                  </a:lnTo>
                  <a:lnTo>
                    <a:pt x="37110" y="197635"/>
                  </a:lnTo>
                  <a:lnTo>
                    <a:pt x="47501" y="198558"/>
                  </a:lnTo>
                  <a:lnTo>
                    <a:pt x="58191" y="198145"/>
                  </a:lnTo>
                  <a:lnTo>
                    <a:pt x="68959" y="196602"/>
                  </a:lnTo>
                  <a:lnTo>
                    <a:pt x="79715" y="193906"/>
                  </a:lnTo>
                  <a:lnTo>
                    <a:pt x="90419" y="190130"/>
                  </a:lnTo>
                  <a:lnTo>
                    <a:pt x="100742" y="185292"/>
                  </a:lnTo>
                  <a:lnTo>
                    <a:pt x="110075" y="179288"/>
                  </a:lnTo>
                  <a:lnTo>
                    <a:pt x="118173" y="172176"/>
                  </a:lnTo>
                  <a:lnTo>
                    <a:pt x="125273" y="164299"/>
                  </a:lnTo>
                  <a:lnTo>
                    <a:pt x="131891" y="156172"/>
                  </a:lnTo>
                  <a:lnTo>
                    <a:pt x="138379" y="148112"/>
                  </a:lnTo>
                  <a:lnTo>
                    <a:pt x="144739" y="140074"/>
                  </a:lnTo>
                  <a:lnTo>
                    <a:pt x="150718" y="131765"/>
                  </a:lnTo>
                  <a:lnTo>
                    <a:pt x="156203" y="123059"/>
                  </a:lnTo>
                  <a:lnTo>
                    <a:pt x="161745" y="115187"/>
                  </a:lnTo>
                  <a:lnTo>
                    <a:pt x="167862" y="111718"/>
                  </a:lnTo>
                  <a:lnTo>
                    <a:pt x="173518" y="114522"/>
                  </a:lnTo>
                  <a:lnTo>
                    <a:pt x="177673" y="121858"/>
                  </a:lnTo>
                  <a:lnTo>
                    <a:pt x="180448" y="132306"/>
                  </a:lnTo>
                  <a:lnTo>
                    <a:pt x="182254" y="144949"/>
                  </a:lnTo>
                  <a:lnTo>
                    <a:pt x="183425" y="159140"/>
                  </a:lnTo>
                  <a:lnTo>
                    <a:pt x="184187" y="174572"/>
                  </a:lnTo>
                  <a:lnTo>
                    <a:pt x="184685" y="191220"/>
                  </a:lnTo>
                  <a:lnTo>
                    <a:pt x="185017" y="208963"/>
                  </a:lnTo>
                  <a:lnTo>
                    <a:pt x="185405" y="227116"/>
                  </a:lnTo>
                  <a:lnTo>
                    <a:pt x="186196" y="244544"/>
                  </a:lnTo>
                  <a:lnTo>
                    <a:pt x="187539" y="260691"/>
                  </a:lnTo>
                  <a:lnTo>
                    <a:pt x="189254" y="276161"/>
                  </a:lnTo>
                  <a:lnTo>
                    <a:pt x="190944" y="292376"/>
                  </a:lnTo>
                  <a:lnTo>
                    <a:pt x="192375" y="310099"/>
                  </a:lnTo>
                  <a:lnTo>
                    <a:pt x="193486" y="329109"/>
                  </a:lnTo>
                  <a:lnTo>
                    <a:pt x="194306" y="348574"/>
                  </a:lnTo>
                  <a:lnTo>
                    <a:pt x="194897" y="367930"/>
                  </a:lnTo>
                  <a:lnTo>
                    <a:pt x="195480" y="386791"/>
                  </a:lnTo>
                  <a:lnTo>
                    <a:pt x="196412" y="404823"/>
                  </a:lnTo>
                  <a:lnTo>
                    <a:pt x="197854" y="421941"/>
                  </a:lnTo>
                  <a:lnTo>
                    <a:pt x="199638" y="438248"/>
                  </a:lnTo>
                  <a:lnTo>
                    <a:pt x="201375" y="453905"/>
                  </a:lnTo>
                  <a:lnTo>
                    <a:pt x="202851" y="469047"/>
                  </a:lnTo>
                  <a:lnTo>
                    <a:pt x="204492" y="482701"/>
                  </a:lnTo>
                  <a:lnTo>
                    <a:pt x="207162" y="491582"/>
                  </a:lnTo>
                  <a:lnTo>
                    <a:pt x="210687" y="493872"/>
                  </a:lnTo>
                  <a:lnTo>
                    <a:pt x="214279" y="491495"/>
                  </a:lnTo>
                  <a:lnTo>
                    <a:pt x="217932" y="486025"/>
                  </a:lnTo>
                  <a:lnTo>
                    <a:pt x="222002" y="478234"/>
                  </a:lnTo>
                  <a:lnTo>
                    <a:pt x="226665" y="468668"/>
                  </a:lnTo>
                  <a:lnTo>
                    <a:pt x="231912" y="458107"/>
                  </a:lnTo>
                  <a:lnTo>
                    <a:pt x="237648" y="447531"/>
                  </a:lnTo>
                  <a:lnTo>
                    <a:pt x="243762" y="437482"/>
                  </a:lnTo>
                  <a:lnTo>
                    <a:pt x="250152" y="428103"/>
                  </a:lnTo>
                  <a:lnTo>
                    <a:pt x="256740" y="419339"/>
                  </a:lnTo>
                  <a:lnTo>
                    <a:pt x="263470" y="411072"/>
                  </a:lnTo>
                  <a:lnTo>
                    <a:pt x="270463" y="403179"/>
                  </a:lnTo>
                  <a:lnTo>
                    <a:pt x="277997" y="395556"/>
                  </a:lnTo>
                  <a:lnTo>
                    <a:pt x="286179" y="388125"/>
                  </a:lnTo>
                  <a:lnTo>
                    <a:pt x="294963" y="380826"/>
                  </a:lnTo>
                  <a:lnTo>
                    <a:pt x="304238" y="373618"/>
                  </a:lnTo>
                  <a:lnTo>
                    <a:pt x="313886" y="366471"/>
                  </a:lnTo>
                  <a:lnTo>
                    <a:pt x="323806" y="359367"/>
                  </a:lnTo>
                  <a:lnTo>
                    <a:pt x="333917" y="352290"/>
                  </a:lnTo>
                  <a:lnTo>
                    <a:pt x="344153" y="345229"/>
                  </a:lnTo>
                  <a:lnTo>
                    <a:pt x="354144" y="338011"/>
                  </a:lnTo>
                  <a:lnTo>
                    <a:pt x="363247" y="330327"/>
                  </a:lnTo>
                  <a:lnTo>
                    <a:pt x="371177" y="322057"/>
                  </a:lnTo>
                  <a:lnTo>
                    <a:pt x="377844" y="313690"/>
                  </a:lnTo>
                  <a:lnTo>
                    <a:pt x="383819" y="305408"/>
                  </a:lnTo>
                  <a:lnTo>
                    <a:pt x="389627" y="296480"/>
                  </a:lnTo>
                  <a:lnTo>
                    <a:pt x="396222" y="2854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590975" y="2407084"/>
              <a:ext cx="188153" cy="219258"/>
            </a:xfrm>
            <a:custGeom>
              <a:avLst/>
              <a:gdLst/>
              <a:ahLst/>
              <a:cxnLst/>
              <a:rect l="0" t="0" r="0" b="0"/>
              <a:pathLst>
                <a:path w="188153" h="219258">
                  <a:moveTo>
                    <a:pt x="23445" y="21057"/>
                  </a:moveTo>
                  <a:lnTo>
                    <a:pt x="17644" y="26992"/>
                  </a:lnTo>
                  <a:lnTo>
                    <a:pt x="12720" y="33196"/>
                  </a:lnTo>
                  <a:lnTo>
                    <a:pt x="8226" y="40297"/>
                  </a:lnTo>
                  <a:lnTo>
                    <a:pt x="4351" y="48410"/>
                  </a:lnTo>
                  <a:lnTo>
                    <a:pt x="1634" y="57705"/>
                  </a:lnTo>
                  <a:lnTo>
                    <a:pt x="274" y="68153"/>
                  </a:lnTo>
                  <a:lnTo>
                    <a:pt x="0" y="79578"/>
                  </a:lnTo>
                  <a:lnTo>
                    <a:pt x="270" y="91764"/>
                  </a:lnTo>
                  <a:lnTo>
                    <a:pt x="711" y="104508"/>
                  </a:lnTo>
                  <a:lnTo>
                    <a:pt x="1309" y="117487"/>
                  </a:lnTo>
                  <a:lnTo>
                    <a:pt x="2309" y="130273"/>
                  </a:lnTo>
                  <a:lnTo>
                    <a:pt x="3835" y="142644"/>
                  </a:lnTo>
                  <a:lnTo>
                    <a:pt x="6030" y="154407"/>
                  </a:lnTo>
                  <a:lnTo>
                    <a:pt x="9113" y="165315"/>
                  </a:lnTo>
                  <a:lnTo>
                    <a:pt x="13119" y="175319"/>
                  </a:lnTo>
                  <a:lnTo>
                    <a:pt x="17929" y="184530"/>
                  </a:lnTo>
                  <a:lnTo>
                    <a:pt x="23375" y="193111"/>
                  </a:lnTo>
                  <a:lnTo>
                    <a:pt x="29310" y="201208"/>
                  </a:lnTo>
                  <a:lnTo>
                    <a:pt x="36091" y="208461"/>
                  </a:lnTo>
                  <a:lnTo>
                    <a:pt x="44538" y="214049"/>
                  </a:lnTo>
                  <a:lnTo>
                    <a:pt x="54957" y="217652"/>
                  </a:lnTo>
                  <a:lnTo>
                    <a:pt x="66871" y="219257"/>
                  </a:lnTo>
                  <a:lnTo>
                    <a:pt x="79323" y="218897"/>
                  </a:lnTo>
                  <a:lnTo>
                    <a:pt x="91688" y="216796"/>
                  </a:lnTo>
                  <a:lnTo>
                    <a:pt x="103394" y="213133"/>
                  </a:lnTo>
                  <a:lnTo>
                    <a:pt x="113788" y="207941"/>
                  </a:lnTo>
                  <a:lnTo>
                    <a:pt x="122664" y="201381"/>
                  </a:lnTo>
                  <a:lnTo>
                    <a:pt x="130316" y="193707"/>
                  </a:lnTo>
                  <a:lnTo>
                    <a:pt x="137319" y="185187"/>
                  </a:lnTo>
                  <a:lnTo>
                    <a:pt x="144073" y="176050"/>
                  </a:lnTo>
                  <a:lnTo>
                    <a:pt x="150614" y="166475"/>
                  </a:lnTo>
                  <a:lnTo>
                    <a:pt x="156715" y="156594"/>
                  </a:lnTo>
                  <a:lnTo>
                    <a:pt x="162268" y="146504"/>
                  </a:lnTo>
                  <a:lnTo>
                    <a:pt x="167303" y="136271"/>
                  </a:lnTo>
                  <a:lnTo>
                    <a:pt x="171912" y="125941"/>
                  </a:lnTo>
                  <a:lnTo>
                    <a:pt x="176191" y="115541"/>
                  </a:lnTo>
                  <a:lnTo>
                    <a:pt x="180064" y="104929"/>
                  </a:lnTo>
                  <a:lnTo>
                    <a:pt x="183292" y="93811"/>
                  </a:lnTo>
                  <a:lnTo>
                    <a:pt x="185794" y="82074"/>
                  </a:lnTo>
                  <a:lnTo>
                    <a:pt x="187474" y="69920"/>
                  </a:lnTo>
                  <a:lnTo>
                    <a:pt x="188152" y="57761"/>
                  </a:lnTo>
                  <a:lnTo>
                    <a:pt x="187834" y="45855"/>
                  </a:lnTo>
                  <a:lnTo>
                    <a:pt x="186816" y="34721"/>
                  </a:lnTo>
                  <a:lnTo>
                    <a:pt x="185499" y="24124"/>
                  </a:lnTo>
                  <a:lnTo>
                    <a:pt x="183769" y="13138"/>
                  </a:lnTo>
                  <a:lnTo>
                    <a:pt x="1813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46249" y="2364761"/>
              <a:ext cx="200042" cy="221026"/>
            </a:xfrm>
            <a:custGeom>
              <a:avLst/>
              <a:gdLst/>
              <a:ahLst/>
              <a:cxnLst/>
              <a:rect l="0" t="0" r="0" b="0"/>
              <a:pathLst>
                <a:path w="200042" h="221026">
                  <a:moveTo>
                    <a:pt x="0" y="94971"/>
                  </a:moveTo>
                  <a:lnTo>
                    <a:pt x="8868" y="92104"/>
                  </a:lnTo>
                  <a:lnTo>
                    <a:pt x="17855" y="89962"/>
                  </a:lnTo>
                  <a:lnTo>
                    <a:pt x="27845" y="88354"/>
                  </a:lnTo>
                  <a:lnTo>
                    <a:pt x="38653" y="87001"/>
                  </a:lnTo>
                  <a:lnTo>
                    <a:pt x="49816" y="85504"/>
                  </a:lnTo>
                  <a:lnTo>
                    <a:pt x="61021" y="83649"/>
                  </a:lnTo>
                  <a:lnTo>
                    <a:pt x="72134" y="81236"/>
                  </a:lnTo>
                  <a:lnTo>
                    <a:pt x="83119" y="78007"/>
                  </a:lnTo>
                  <a:lnTo>
                    <a:pt x="93980" y="73904"/>
                  </a:lnTo>
                  <a:lnTo>
                    <a:pt x="104577" y="69030"/>
                  </a:lnTo>
                  <a:lnTo>
                    <a:pt x="114626" y="63541"/>
                  </a:lnTo>
                  <a:lnTo>
                    <a:pt x="124008" y="57582"/>
                  </a:lnTo>
                  <a:lnTo>
                    <a:pt x="132446" y="50955"/>
                  </a:lnTo>
                  <a:lnTo>
                    <a:pt x="139435" y="43143"/>
                  </a:lnTo>
                  <a:lnTo>
                    <a:pt x="144819" y="33978"/>
                  </a:lnTo>
                  <a:lnTo>
                    <a:pt x="148112" y="24230"/>
                  </a:lnTo>
                  <a:lnTo>
                    <a:pt x="148366" y="15367"/>
                  </a:lnTo>
                  <a:lnTo>
                    <a:pt x="145355" y="8162"/>
                  </a:lnTo>
                  <a:lnTo>
                    <a:pt x="139775" y="3024"/>
                  </a:lnTo>
                  <a:lnTo>
                    <a:pt x="132826" y="326"/>
                  </a:lnTo>
                  <a:lnTo>
                    <a:pt x="125347" y="0"/>
                  </a:lnTo>
                  <a:lnTo>
                    <a:pt x="117756" y="1680"/>
                  </a:lnTo>
                  <a:lnTo>
                    <a:pt x="110221" y="4918"/>
                  </a:lnTo>
                  <a:lnTo>
                    <a:pt x="102792" y="9306"/>
                  </a:lnTo>
                  <a:lnTo>
                    <a:pt x="95466" y="14517"/>
                  </a:lnTo>
                  <a:lnTo>
                    <a:pt x="88226" y="20304"/>
                  </a:lnTo>
                  <a:lnTo>
                    <a:pt x="81052" y="26488"/>
                  </a:lnTo>
                  <a:lnTo>
                    <a:pt x="73926" y="32944"/>
                  </a:lnTo>
                  <a:lnTo>
                    <a:pt x="66833" y="39585"/>
                  </a:lnTo>
                  <a:lnTo>
                    <a:pt x="59769" y="46355"/>
                  </a:lnTo>
                  <a:lnTo>
                    <a:pt x="52888" y="53377"/>
                  </a:lnTo>
                  <a:lnTo>
                    <a:pt x="46495" y="60930"/>
                  </a:lnTo>
                  <a:lnTo>
                    <a:pt x="40718" y="69131"/>
                  </a:lnTo>
                  <a:lnTo>
                    <a:pt x="35688" y="78097"/>
                  </a:lnTo>
                  <a:lnTo>
                    <a:pt x="31607" y="88027"/>
                  </a:lnTo>
                  <a:lnTo>
                    <a:pt x="28497" y="98933"/>
                  </a:lnTo>
                  <a:lnTo>
                    <a:pt x="26391" y="110681"/>
                  </a:lnTo>
                  <a:lnTo>
                    <a:pt x="25420" y="123091"/>
                  </a:lnTo>
                  <a:lnTo>
                    <a:pt x="25547" y="135989"/>
                  </a:lnTo>
                  <a:lnTo>
                    <a:pt x="26767" y="149072"/>
                  </a:lnTo>
                  <a:lnTo>
                    <a:pt x="29181" y="161928"/>
                  </a:lnTo>
                  <a:lnTo>
                    <a:pt x="32735" y="174342"/>
                  </a:lnTo>
                  <a:lnTo>
                    <a:pt x="37409" y="185965"/>
                  </a:lnTo>
                  <a:lnTo>
                    <a:pt x="43294" y="196246"/>
                  </a:lnTo>
                  <a:lnTo>
                    <a:pt x="50333" y="205002"/>
                  </a:lnTo>
                  <a:lnTo>
                    <a:pt x="58499" y="212051"/>
                  </a:lnTo>
                  <a:lnTo>
                    <a:pt x="67883" y="217045"/>
                  </a:lnTo>
                  <a:lnTo>
                    <a:pt x="78414" y="219993"/>
                  </a:lnTo>
                  <a:lnTo>
                    <a:pt x="89740" y="221025"/>
                  </a:lnTo>
                  <a:lnTo>
                    <a:pt x="101333" y="220214"/>
                  </a:lnTo>
                  <a:lnTo>
                    <a:pt x="112865" y="217784"/>
                  </a:lnTo>
                  <a:lnTo>
                    <a:pt x="124047" y="214054"/>
                  </a:lnTo>
                  <a:lnTo>
                    <a:pt x="134557" y="209342"/>
                  </a:lnTo>
                  <a:lnTo>
                    <a:pt x="144290" y="203919"/>
                  </a:lnTo>
                  <a:lnTo>
                    <a:pt x="153318" y="197991"/>
                  </a:lnTo>
                  <a:lnTo>
                    <a:pt x="161775" y="191713"/>
                  </a:lnTo>
                  <a:lnTo>
                    <a:pt x="169794" y="185200"/>
                  </a:lnTo>
                  <a:lnTo>
                    <a:pt x="177190" y="178639"/>
                  </a:lnTo>
                  <a:lnTo>
                    <a:pt x="184193" y="171551"/>
                  </a:lnTo>
                  <a:lnTo>
                    <a:pt x="191422" y="162199"/>
                  </a:lnTo>
                  <a:lnTo>
                    <a:pt x="200041" y="147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074549" y="2338689"/>
              <a:ext cx="192817" cy="202234"/>
            </a:xfrm>
            <a:custGeom>
              <a:avLst/>
              <a:gdLst/>
              <a:ahLst/>
              <a:cxnLst/>
              <a:rect l="0" t="0" r="0" b="0"/>
              <a:pathLst>
                <a:path w="192817" h="202234">
                  <a:moveTo>
                    <a:pt x="150736" y="15631"/>
                  </a:moveTo>
                  <a:lnTo>
                    <a:pt x="144734" y="9897"/>
                  </a:lnTo>
                  <a:lnTo>
                    <a:pt x="137889" y="5613"/>
                  </a:lnTo>
                  <a:lnTo>
                    <a:pt x="129497" y="2416"/>
                  </a:lnTo>
                  <a:lnTo>
                    <a:pt x="119697" y="401"/>
                  </a:lnTo>
                  <a:lnTo>
                    <a:pt x="108734" y="0"/>
                  </a:lnTo>
                  <a:lnTo>
                    <a:pt x="96882" y="1312"/>
                  </a:lnTo>
                  <a:lnTo>
                    <a:pt x="84705" y="4134"/>
                  </a:lnTo>
                  <a:lnTo>
                    <a:pt x="73005" y="8159"/>
                  </a:lnTo>
                  <a:lnTo>
                    <a:pt x="62182" y="13084"/>
                  </a:lnTo>
                  <a:lnTo>
                    <a:pt x="52276" y="18659"/>
                  </a:lnTo>
                  <a:lnTo>
                    <a:pt x="43156" y="24692"/>
                  </a:lnTo>
                  <a:lnTo>
                    <a:pt x="34648" y="31046"/>
                  </a:lnTo>
                  <a:lnTo>
                    <a:pt x="26592" y="37786"/>
                  </a:lnTo>
                  <a:lnTo>
                    <a:pt x="18862" y="45149"/>
                  </a:lnTo>
                  <a:lnTo>
                    <a:pt x="11380" y="53208"/>
                  </a:lnTo>
                  <a:lnTo>
                    <a:pt x="4896" y="61570"/>
                  </a:lnTo>
                  <a:lnTo>
                    <a:pt x="897" y="69498"/>
                  </a:lnTo>
                  <a:lnTo>
                    <a:pt x="0" y="76596"/>
                  </a:lnTo>
                  <a:lnTo>
                    <a:pt x="2181" y="82495"/>
                  </a:lnTo>
                  <a:lnTo>
                    <a:pt x="7226" y="86702"/>
                  </a:lnTo>
                  <a:lnTo>
                    <a:pt x="14691" y="89118"/>
                  </a:lnTo>
                  <a:lnTo>
                    <a:pt x="23887" y="89961"/>
                  </a:lnTo>
                  <a:lnTo>
                    <a:pt x="34018" y="89554"/>
                  </a:lnTo>
                  <a:lnTo>
                    <a:pt x="44564" y="88217"/>
                  </a:lnTo>
                  <a:lnTo>
                    <a:pt x="55418" y="86375"/>
                  </a:lnTo>
                  <a:lnTo>
                    <a:pt x="66769" y="84534"/>
                  </a:lnTo>
                  <a:lnTo>
                    <a:pt x="78699" y="82975"/>
                  </a:lnTo>
                  <a:lnTo>
                    <a:pt x="91000" y="81932"/>
                  </a:lnTo>
                  <a:lnTo>
                    <a:pt x="103265" y="81682"/>
                  </a:lnTo>
                  <a:lnTo>
                    <a:pt x="115260" y="82297"/>
                  </a:lnTo>
                  <a:lnTo>
                    <a:pt x="126926" y="83846"/>
                  </a:lnTo>
                  <a:lnTo>
                    <a:pt x="138293" y="86480"/>
                  </a:lnTo>
                  <a:lnTo>
                    <a:pt x="149411" y="90182"/>
                  </a:lnTo>
                  <a:lnTo>
                    <a:pt x="160013" y="94954"/>
                  </a:lnTo>
                  <a:lnTo>
                    <a:pt x="169534" y="100907"/>
                  </a:lnTo>
                  <a:lnTo>
                    <a:pt x="177745" y="107989"/>
                  </a:lnTo>
                  <a:lnTo>
                    <a:pt x="184411" y="116185"/>
                  </a:lnTo>
                  <a:lnTo>
                    <a:pt x="189141" y="125589"/>
                  </a:lnTo>
                  <a:lnTo>
                    <a:pt x="191907" y="136129"/>
                  </a:lnTo>
                  <a:lnTo>
                    <a:pt x="192816" y="147290"/>
                  </a:lnTo>
                  <a:lnTo>
                    <a:pt x="191921" y="158241"/>
                  </a:lnTo>
                  <a:lnTo>
                    <a:pt x="189425" y="168519"/>
                  </a:lnTo>
                  <a:lnTo>
                    <a:pt x="185312" y="177706"/>
                  </a:lnTo>
                  <a:lnTo>
                    <a:pt x="179278" y="185272"/>
                  </a:lnTo>
                  <a:lnTo>
                    <a:pt x="171331" y="191097"/>
                  </a:lnTo>
                  <a:lnTo>
                    <a:pt x="161742" y="195382"/>
                  </a:lnTo>
                  <a:lnTo>
                    <a:pt x="150864" y="198439"/>
                  </a:lnTo>
                  <a:lnTo>
                    <a:pt x="139033" y="200572"/>
                  </a:lnTo>
                  <a:lnTo>
                    <a:pt x="126685" y="201874"/>
                  </a:lnTo>
                  <a:lnTo>
                    <a:pt x="114329" y="202233"/>
                  </a:lnTo>
                  <a:lnTo>
                    <a:pt x="102246" y="201668"/>
                  </a:lnTo>
                  <a:lnTo>
                    <a:pt x="90380" y="200469"/>
                  </a:lnTo>
                  <a:lnTo>
                    <a:pt x="76973" y="199004"/>
                  </a:lnTo>
                  <a:lnTo>
                    <a:pt x="57497" y="197144"/>
                  </a:lnTo>
                  <a:lnTo>
                    <a:pt x="24394" y="1946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354278" y="2059586"/>
              <a:ext cx="49931" cy="484312"/>
            </a:xfrm>
            <a:custGeom>
              <a:avLst/>
              <a:gdLst/>
              <a:ahLst/>
              <a:cxnLst/>
              <a:rect l="0" t="0" r="0" b="0"/>
              <a:pathLst>
                <a:path w="49931" h="484312">
                  <a:moveTo>
                    <a:pt x="7816" y="0"/>
                  </a:moveTo>
                  <a:lnTo>
                    <a:pt x="4949" y="11869"/>
                  </a:lnTo>
                  <a:lnTo>
                    <a:pt x="2807" y="24278"/>
                  </a:lnTo>
                  <a:lnTo>
                    <a:pt x="1208" y="38470"/>
                  </a:lnTo>
                  <a:lnTo>
                    <a:pt x="201" y="54350"/>
                  </a:lnTo>
                  <a:lnTo>
                    <a:pt x="0" y="71643"/>
                  </a:lnTo>
                  <a:lnTo>
                    <a:pt x="656" y="90023"/>
                  </a:lnTo>
                  <a:lnTo>
                    <a:pt x="2067" y="108876"/>
                  </a:lnTo>
                  <a:lnTo>
                    <a:pt x="4079" y="127359"/>
                  </a:lnTo>
                  <a:lnTo>
                    <a:pt x="6542" y="145053"/>
                  </a:lnTo>
                  <a:lnTo>
                    <a:pt x="9330" y="162387"/>
                  </a:lnTo>
                  <a:lnTo>
                    <a:pt x="12346" y="180398"/>
                  </a:lnTo>
                  <a:lnTo>
                    <a:pt x="15517" y="199621"/>
                  </a:lnTo>
                  <a:lnTo>
                    <a:pt x="18627" y="219620"/>
                  </a:lnTo>
                  <a:lnTo>
                    <a:pt x="21336" y="239292"/>
                  </a:lnTo>
                  <a:lnTo>
                    <a:pt x="23495" y="258004"/>
                  </a:lnTo>
                  <a:lnTo>
                    <a:pt x="25283" y="275466"/>
                  </a:lnTo>
                  <a:lnTo>
                    <a:pt x="27099" y="291495"/>
                  </a:lnTo>
                  <a:lnTo>
                    <a:pt x="29170" y="306172"/>
                  </a:lnTo>
                  <a:lnTo>
                    <a:pt x="31394" y="320215"/>
                  </a:lnTo>
                  <a:lnTo>
                    <a:pt x="33433" y="334805"/>
                  </a:lnTo>
                  <a:lnTo>
                    <a:pt x="35107" y="350554"/>
                  </a:lnTo>
                  <a:lnTo>
                    <a:pt x="36553" y="367223"/>
                  </a:lnTo>
                  <a:lnTo>
                    <a:pt x="38131" y="384032"/>
                  </a:lnTo>
                  <a:lnTo>
                    <a:pt x="40038" y="400478"/>
                  </a:lnTo>
                  <a:lnTo>
                    <a:pt x="42160" y="416190"/>
                  </a:lnTo>
                  <a:lnTo>
                    <a:pt x="44354" y="432524"/>
                  </a:lnTo>
                  <a:lnTo>
                    <a:pt x="46815" y="453143"/>
                  </a:lnTo>
                  <a:lnTo>
                    <a:pt x="4993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183155" y="2218318"/>
              <a:ext cx="336913" cy="63172"/>
            </a:xfrm>
            <a:custGeom>
              <a:avLst/>
              <a:gdLst/>
              <a:ahLst/>
              <a:cxnLst/>
              <a:rect l="0" t="0" r="0" b="0"/>
              <a:pathLst>
                <a:path w="336913" h="63172">
                  <a:moveTo>
                    <a:pt x="336912" y="0"/>
                  </a:moveTo>
                  <a:lnTo>
                    <a:pt x="328043" y="2866"/>
                  </a:lnTo>
                  <a:lnTo>
                    <a:pt x="319056" y="5008"/>
                  </a:lnTo>
                  <a:lnTo>
                    <a:pt x="309057" y="6611"/>
                  </a:lnTo>
                  <a:lnTo>
                    <a:pt x="297903" y="7792"/>
                  </a:lnTo>
                  <a:lnTo>
                    <a:pt x="285444" y="8640"/>
                  </a:lnTo>
                  <a:lnTo>
                    <a:pt x="271727" y="9242"/>
                  </a:lnTo>
                  <a:lnTo>
                    <a:pt x="256791" y="9830"/>
                  </a:lnTo>
                  <a:lnTo>
                    <a:pt x="240565" y="10762"/>
                  </a:lnTo>
                  <a:lnTo>
                    <a:pt x="223139" y="12209"/>
                  </a:lnTo>
                  <a:lnTo>
                    <a:pt x="204880" y="14165"/>
                  </a:lnTo>
                  <a:lnTo>
                    <a:pt x="186326" y="16550"/>
                  </a:lnTo>
                  <a:lnTo>
                    <a:pt x="167814" y="19265"/>
                  </a:lnTo>
                  <a:lnTo>
                    <a:pt x="149639" y="22223"/>
                  </a:lnTo>
                  <a:lnTo>
                    <a:pt x="132129" y="25354"/>
                  </a:lnTo>
                  <a:lnTo>
                    <a:pt x="115388" y="28606"/>
                  </a:lnTo>
                  <a:lnTo>
                    <a:pt x="99350" y="31941"/>
                  </a:lnTo>
                  <a:lnTo>
                    <a:pt x="83878" y="35333"/>
                  </a:lnTo>
                  <a:lnTo>
                    <a:pt x="68849" y="38764"/>
                  </a:lnTo>
                  <a:lnTo>
                    <a:pt x="54556" y="42261"/>
                  </a:lnTo>
                  <a:lnTo>
                    <a:pt x="40203" y="46346"/>
                  </a:lnTo>
                  <a:lnTo>
                    <a:pt x="23409" y="5249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568054" y="2365028"/>
              <a:ext cx="15142" cy="147400"/>
            </a:xfrm>
            <a:custGeom>
              <a:avLst/>
              <a:gdLst/>
              <a:ahLst/>
              <a:cxnLst/>
              <a:rect l="0" t="0" r="0" b="0"/>
              <a:pathLst>
                <a:path w="15142" h="147400">
                  <a:moveTo>
                    <a:pt x="4612" y="0"/>
                  </a:moveTo>
                  <a:lnTo>
                    <a:pt x="1812" y="11668"/>
                  </a:lnTo>
                  <a:lnTo>
                    <a:pt x="311" y="22157"/>
                  </a:lnTo>
                  <a:lnTo>
                    <a:pt x="0" y="32463"/>
                  </a:lnTo>
                  <a:lnTo>
                    <a:pt x="506" y="42937"/>
                  </a:lnTo>
                  <a:lnTo>
                    <a:pt x="1326" y="53929"/>
                  </a:lnTo>
                  <a:lnTo>
                    <a:pt x="2146" y="65567"/>
                  </a:lnTo>
                  <a:lnTo>
                    <a:pt x="3002" y="77648"/>
                  </a:lnTo>
                  <a:lnTo>
                    <a:pt x="4177" y="89755"/>
                  </a:lnTo>
                  <a:lnTo>
                    <a:pt x="5812" y="101623"/>
                  </a:lnTo>
                  <a:lnTo>
                    <a:pt x="7749" y="112732"/>
                  </a:lnTo>
                  <a:lnTo>
                    <a:pt x="9797" y="123308"/>
                  </a:lnTo>
                  <a:lnTo>
                    <a:pt x="12140" y="134278"/>
                  </a:lnTo>
                  <a:lnTo>
                    <a:pt x="15141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72667" y="22175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661380" y="2299652"/>
              <a:ext cx="169973" cy="200703"/>
            </a:xfrm>
            <a:custGeom>
              <a:avLst/>
              <a:gdLst/>
              <a:ahLst/>
              <a:cxnLst/>
              <a:rect l="0" t="0" r="0" b="0"/>
              <a:pathLst>
                <a:path w="169973" h="200703">
                  <a:moveTo>
                    <a:pt x="79823" y="23221"/>
                  </a:moveTo>
                  <a:lnTo>
                    <a:pt x="82072" y="14458"/>
                  </a:lnTo>
                  <a:lnTo>
                    <a:pt x="79275" y="7199"/>
                  </a:lnTo>
                  <a:lnTo>
                    <a:pt x="73147" y="2249"/>
                  </a:lnTo>
                  <a:lnTo>
                    <a:pt x="65756" y="0"/>
                  </a:lnTo>
                  <a:lnTo>
                    <a:pt x="58022" y="190"/>
                  </a:lnTo>
                  <a:lnTo>
                    <a:pt x="50300" y="2333"/>
                  </a:lnTo>
                  <a:lnTo>
                    <a:pt x="42700" y="5941"/>
                  </a:lnTo>
                  <a:lnTo>
                    <a:pt x="35244" y="10617"/>
                  </a:lnTo>
                  <a:lnTo>
                    <a:pt x="28077" y="16374"/>
                  </a:lnTo>
                  <a:lnTo>
                    <a:pt x="21480" y="23599"/>
                  </a:lnTo>
                  <a:lnTo>
                    <a:pt x="15561" y="32389"/>
                  </a:lnTo>
                  <a:lnTo>
                    <a:pt x="10431" y="42563"/>
                  </a:lnTo>
                  <a:lnTo>
                    <a:pt x="6283" y="53842"/>
                  </a:lnTo>
                  <a:lnTo>
                    <a:pt x="3128" y="65946"/>
                  </a:lnTo>
                  <a:lnTo>
                    <a:pt x="992" y="78480"/>
                  </a:lnTo>
                  <a:lnTo>
                    <a:pt x="0" y="90960"/>
                  </a:lnTo>
                  <a:lnTo>
                    <a:pt x="113" y="103123"/>
                  </a:lnTo>
                  <a:lnTo>
                    <a:pt x="1324" y="114745"/>
                  </a:lnTo>
                  <a:lnTo>
                    <a:pt x="3732" y="125557"/>
                  </a:lnTo>
                  <a:lnTo>
                    <a:pt x="7276" y="135498"/>
                  </a:lnTo>
                  <a:lnTo>
                    <a:pt x="11775" y="144666"/>
                  </a:lnTo>
                  <a:lnTo>
                    <a:pt x="17010" y="153219"/>
                  </a:lnTo>
                  <a:lnTo>
                    <a:pt x="22794" y="161310"/>
                  </a:lnTo>
                  <a:lnTo>
                    <a:pt x="29134" y="169069"/>
                  </a:lnTo>
                  <a:lnTo>
                    <a:pt x="36221" y="176593"/>
                  </a:lnTo>
                  <a:lnTo>
                    <a:pt x="44101" y="183941"/>
                  </a:lnTo>
                  <a:lnTo>
                    <a:pt x="52680" y="190673"/>
                  </a:lnTo>
                  <a:lnTo>
                    <a:pt x="61817" y="195903"/>
                  </a:lnTo>
                  <a:lnTo>
                    <a:pt x="71373" y="199262"/>
                  </a:lnTo>
                  <a:lnTo>
                    <a:pt x="81230" y="200702"/>
                  </a:lnTo>
                  <a:lnTo>
                    <a:pt x="91301" y="200230"/>
                  </a:lnTo>
                  <a:lnTo>
                    <a:pt x="101513" y="198055"/>
                  </a:lnTo>
                  <a:lnTo>
                    <a:pt x="111659" y="194341"/>
                  </a:lnTo>
                  <a:lnTo>
                    <a:pt x="121398" y="189116"/>
                  </a:lnTo>
                  <a:lnTo>
                    <a:pt x="130573" y="182533"/>
                  </a:lnTo>
                  <a:lnTo>
                    <a:pt x="139040" y="174845"/>
                  </a:lnTo>
                  <a:lnTo>
                    <a:pt x="146581" y="166314"/>
                  </a:lnTo>
                  <a:lnTo>
                    <a:pt x="153167" y="157166"/>
                  </a:lnTo>
                  <a:lnTo>
                    <a:pt x="158760" y="147413"/>
                  </a:lnTo>
                  <a:lnTo>
                    <a:pt x="163226" y="136882"/>
                  </a:lnTo>
                  <a:lnTo>
                    <a:pt x="166599" y="125541"/>
                  </a:lnTo>
                  <a:lnTo>
                    <a:pt x="168881" y="113654"/>
                  </a:lnTo>
                  <a:lnTo>
                    <a:pt x="169972" y="101675"/>
                  </a:lnTo>
                  <a:lnTo>
                    <a:pt x="169926" y="89875"/>
                  </a:lnTo>
                  <a:lnTo>
                    <a:pt x="168759" y="78343"/>
                  </a:lnTo>
                  <a:lnTo>
                    <a:pt x="166382" y="67066"/>
                  </a:lnTo>
                  <a:lnTo>
                    <a:pt x="162857" y="56008"/>
                  </a:lnTo>
                  <a:lnTo>
                    <a:pt x="158295" y="45381"/>
                  </a:lnTo>
                  <a:lnTo>
                    <a:pt x="152113" y="34501"/>
                  </a:lnTo>
                  <a:lnTo>
                    <a:pt x="141535" y="21294"/>
                  </a:lnTo>
                  <a:lnTo>
                    <a:pt x="121937" y="2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46002" y="2268505"/>
              <a:ext cx="178985" cy="206885"/>
            </a:xfrm>
            <a:custGeom>
              <a:avLst/>
              <a:gdLst/>
              <a:ahLst/>
              <a:cxnLst/>
              <a:rect l="0" t="0" r="0" b="0"/>
              <a:pathLst>
                <a:path w="178985" h="206885">
                  <a:moveTo>
                    <a:pt x="0" y="75452"/>
                  </a:moveTo>
                  <a:lnTo>
                    <a:pt x="3001" y="84254"/>
                  </a:lnTo>
                  <a:lnTo>
                    <a:pt x="6423" y="92600"/>
                  </a:lnTo>
                  <a:lnTo>
                    <a:pt x="10615" y="101299"/>
                  </a:lnTo>
                  <a:lnTo>
                    <a:pt x="15342" y="110420"/>
                  </a:lnTo>
                  <a:lnTo>
                    <a:pt x="20175" y="119915"/>
                  </a:lnTo>
                  <a:lnTo>
                    <a:pt x="24853" y="129707"/>
                  </a:lnTo>
                  <a:lnTo>
                    <a:pt x="29289" y="139721"/>
                  </a:lnTo>
                  <a:lnTo>
                    <a:pt x="33491" y="149895"/>
                  </a:lnTo>
                  <a:lnTo>
                    <a:pt x="37499" y="160181"/>
                  </a:lnTo>
                  <a:lnTo>
                    <a:pt x="41359" y="170545"/>
                  </a:lnTo>
                  <a:lnTo>
                    <a:pt x="45111" y="180963"/>
                  </a:lnTo>
                  <a:lnTo>
                    <a:pt x="48749" y="191390"/>
                  </a:lnTo>
                  <a:lnTo>
                    <a:pt x="50973" y="200824"/>
                  </a:lnTo>
                  <a:lnTo>
                    <a:pt x="50486" y="206608"/>
                  </a:lnTo>
                  <a:lnTo>
                    <a:pt x="48347" y="206884"/>
                  </a:lnTo>
                  <a:lnTo>
                    <a:pt x="45422" y="202125"/>
                  </a:lnTo>
                  <a:lnTo>
                    <a:pt x="42138" y="193659"/>
                  </a:lnTo>
                  <a:lnTo>
                    <a:pt x="38698" y="182877"/>
                  </a:lnTo>
                  <a:lnTo>
                    <a:pt x="35201" y="170744"/>
                  </a:lnTo>
                  <a:lnTo>
                    <a:pt x="31849" y="157837"/>
                  </a:lnTo>
                  <a:lnTo>
                    <a:pt x="28968" y="144483"/>
                  </a:lnTo>
                  <a:lnTo>
                    <a:pt x="26699" y="130870"/>
                  </a:lnTo>
                  <a:lnTo>
                    <a:pt x="25174" y="117268"/>
                  </a:lnTo>
                  <a:lnTo>
                    <a:pt x="24598" y="104045"/>
                  </a:lnTo>
                  <a:lnTo>
                    <a:pt x="24990" y="91368"/>
                  </a:lnTo>
                  <a:lnTo>
                    <a:pt x="26220" y="79224"/>
                  </a:lnTo>
                  <a:lnTo>
                    <a:pt x="28108" y="67528"/>
                  </a:lnTo>
                  <a:lnTo>
                    <a:pt x="30490" y="56180"/>
                  </a:lnTo>
                  <a:lnTo>
                    <a:pt x="33394" y="45253"/>
                  </a:lnTo>
                  <a:lnTo>
                    <a:pt x="37020" y="34980"/>
                  </a:lnTo>
                  <a:lnTo>
                    <a:pt x="41431" y="25447"/>
                  </a:lnTo>
                  <a:lnTo>
                    <a:pt x="46868" y="16909"/>
                  </a:lnTo>
                  <a:lnTo>
                    <a:pt x="53808" y="9852"/>
                  </a:lnTo>
                  <a:lnTo>
                    <a:pt x="62366" y="4418"/>
                  </a:lnTo>
                  <a:lnTo>
                    <a:pt x="72198" y="923"/>
                  </a:lnTo>
                  <a:lnTo>
                    <a:pt x="82707" y="0"/>
                  </a:lnTo>
                  <a:lnTo>
                    <a:pt x="93472" y="1753"/>
                  </a:lnTo>
                  <a:lnTo>
                    <a:pt x="104121" y="5844"/>
                  </a:lnTo>
                  <a:lnTo>
                    <a:pt x="114264" y="11787"/>
                  </a:lnTo>
                  <a:lnTo>
                    <a:pt x="123744" y="19118"/>
                  </a:lnTo>
                  <a:lnTo>
                    <a:pt x="132429" y="27612"/>
                  </a:lnTo>
                  <a:lnTo>
                    <a:pt x="140125" y="37281"/>
                  </a:lnTo>
                  <a:lnTo>
                    <a:pt x="146818" y="48041"/>
                  </a:lnTo>
                  <a:lnTo>
                    <a:pt x="152484" y="59705"/>
                  </a:lnTo>
                  <a:lnTo>
                    <a:pt x="157000" y="72065"/>
                  </a:lnTo>
                  <a:lnTo>
                    <a:pt x="160411" y="84938"/>
                  </a:lnTo>
                  <a:lnTo>
                    <a:pt x="162890" y="98176"/>
                  </a:lnTo>
                  <a:lnTo>
                    <a:pt x="164645" y="111670"/>
                  </a:lnTo>
                  <a:lnTo>
                    <a:pt x="165870" y="125330"/>
                  </a:lnTo>
                  <a:lnTo>
                    <a:pt x="166912" y="138880"/>
                  </a:lnTo>
                  <a:lnTo>
                    <a:pt x="168478" y="153388"/>
                  </a:lnTo>
                  <a:lnTo>
                    <a:pt x="171826" y="172364"/>
                  </a:lnTo>
                  <a:lnTo>
                    <a:pt x="178984" y="2017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099204" y="2235036"/>
              <a:ext cx="168253" cy="256279"/>
            </a:xfrm>
            <a:custGeom>
              <a:avLst/>
              <a:gdLst/>
              <a:ahLst/>
              <a:cxnLst/>
              <a:rect l="0" t="0" r="0" b="0"/>
              <a:pathLst>
                <a:path w="168253" h="256279">
                  <a:moveTo>
                    <a:pt x="115813" y="3594"/>
                  </a:moveTo>
                  <a:lnTo>
                    <a:pt x="107012" y="862"/>
                  </a:lnTo>
                  <a:lnTo>
                    <a:pt x="98665" y="0"/>
                  </a:lnTo>
                  <a:lnTo>
                    <a:pt x="89971" y="990"/>
                  </a:lnTo>
                  <a:lnTo>
                    <a:pt x="81023" y="3529"/>
                  </a:lnTo>
                  <a:lnTo>
                    <a:pt x="72176" y="7313"/>
                  </a:lnTo>
                  <a:lnTo>
                    <a:pt x="63637" y="12049"/>
                  </a:lnTo>
                  <a:lnTo>
                    <a:pt x="55449" y="17482"/>
                  </a:lnTo>
                  <a:lnTo>
                    <a:pt x="47571" y="23412"/>
                  </a:lnTo>
                  <a:lnTo>
                    <a:pt x="39946" y="29694"/>
                  </a:lnTo>
                  <a:lnTo>
                    <a:pt x="32672" y="36384"/>
                  </a:lnTo>
                  <a:lnTo>
                    <a:pt x="26007" y="43713"/>
                  </a:lnTo>
                  <a:lnTo>
                    <a:pt x="20041" y="51757"/>
                  </a:lnTo>
                  <a:lnTo>
                    <a:pt x="14711" y="60449"/>
                  </a:lnTo>
                  <a:lnTo>
                    <a:pt x="9897" y="69663"/>
                  </a:lnTo>
                  <a:lnTo>
                    <a:pt x="5495" y="79256"/>
                  </a:lnTo>
                  <a:lnTo>
                    <a:pt x="2217" y="88629"/>
                  </a:lnTo>
                  <a:lnTo>
                    <a:pt x="1517" y="96777"/>
                  </a:lnTo>
                  <a:lnTo>
                    <a:pt x="3975" y="103245"/>
                  </a:lnTo>
                  <a:lnTo>
                    <a:pt x="9221" y="107924"/>
                  </a:lnTo>
                  <a:lnTo>
                    <a:pt x="16412" y="110780"/>
                  </a:lnTo>
                  <a:lnTo>
                    <a:pt x="24844" y="112006"/>
                  </a:lnTo>
                  <a:lnTo>
                    <a:pt x="34213" y="112240"/>
                  </a:lnTo>
                  <a:lnTo>
                    <a:pt x="44538" y="112414"/>
                  </a:lnTo>
                  <a:lnTo>
                    <a:pt x="55764" y="113064"/>
                  </a:lnTo>
                  <a:lnTo>
                    <a:pt x="67587" y="114337"/>
                  </a:lnTo>
                  <a:lnTo>
                    <a:pt x="79530" y="116190"/>
                  </a:lnTo>
                  <a:lnTo>
                    <a:pt x="91307" y="118518"/>
                  </a:lnTo>
                  <a:lnTo>
                    <a:pt x="102827" y="121368"/>
                  </a:lnTo>
                  <a:lnTo>
                    <a:pt x="114096" y="124951"/>
                  </a:lnTo>
                  <a:lnTo>
                    <a:pt x="125149" y="129325"/>
                  </a:lnTo>
                  <a:lnTo>
                    <a:pt x="135707" y="134566"/>
                  </a:lnTo>
                  <a:lnTo>
                    <a:pt x="145199" y="140840"/>
                  </a:lnTo>
                  <a:lnTo>
                    <a:pt x="153390" y="148137"/>
                  </a:lnTo>
                  <a:lnTo>
                    <a:pt x="160043" y="156309"/>
                  </a:lnTo>
                  <a:lnTo>
                    <a:pt x="164764" y="165165"/>
                  </a:lnTo>
                  <a:lnTo>
                    <a:pt x="167520" y="174524"/>
                  </a:lnTo>
                  <a:lnTo>
                    <a:pt x="168252" y="184077"/>
                  </a:lnTo>
                  <a:lnTo>
                    <a:pt x="166706" y="193411"/>
                  </a:lnTo>
                  <a:lnTo>
                    <a:pt x="162960" y="202311"/>
                  </a:lnTo>
                  <a:lnTo>
                    <a:pt x="157193" y="210591"/>
                  </a:lnTo>
                  <a:lnTo>
                    <a:pt x="149510" y="218007"/>
                  </a:lnTo>
                  <a:lnTo>
                    <a:pt x="140155" y="224513"/>
                  </a:lnTo>
                  <a:lnTo>
                    <a:pt x="129299" y="230222"/>
                  </a:lnTo>
                  <a:lnTo>
                    <a:pt x="116965" y="235299"/>
                  </a:lnTo>
                  <a:lnTo>
                    <a:pt x="103303" y="239899"/>
                  </a:lnTo>
                  <a:lnTo>
                    <a:pt x="88723" y="243991"/>
                  </a:lnTo>
                  <a:lnTo>
                    <a:pt x="73792" y="247367"/>
                  </a:lnTo>
                  <a:lnTo>
                    <a:pt x="58880" y="249973"/>
                  </a:lnTo>
                  <a:lnTo>
                    <a:pt x="44733" y="251897"/>
                  </a:lnTo>
                  <a:lnTo>
                    <a:pt x="31174" y="253480"/>
                  </a:lnTo>
                  <a:lnTo>
                    <a:pt x="17017" y="254861"/>
                  </a:lnTo>
                  <a:lnTo>
                    <a:pt x="0" y="2562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695209" y="4334319"/>
            <a:ext cx="189514" cy="21058"/>
          </a:xfrm>
          <a:custGeom>
            <a:avLst/>
            <a:gdLst/>
            <a:ahLst/>
            <a:cxnLst/>
            <a:rect l="0" t="0" r="0" b="0"/>
            <a:pathLst>
              <a:path w="189514" h="21058">
                <a:moveTo>
                  <a:pt x="189513" y="0"/>
                </a:moveTo>
                <a:lnTo>
                  <a:pt x="180578" y="5733"/>
                </a:lnTo>
                <a:lnTo>
                  <a:pt x="170951" y="10017"/>
                </a:lnTo>
                <a:lnTo>
                  <a:pt x="159664" y="13223"/>
                </a:lnTo>
                <a:lnTo>
                  <a:pt x="146996" y="15585"/>
                </a:lnTo>
                <a:lnTo>
                  <a:pt x="133516" y="17282"/>
                </a:lnTo>
                <a:lnTo>
                  <a:pt x="119645" y="18477"/>
                </a:lnTo>
                <a:lnTo>
                  <a:pt x="105609" y="19305"/>
                </a:lnTo>
                <a:lnTo>
                  <a:pt x="91517" y="19874"/>
                </a:lnTo>
                <a:lnTo>
                  <a:pt x="77425" y="20261"/>
                </a:lnTo>
                <a:lnTo>
                  <a:pt x="63570" y="20523"/>
                </a:lnTo>
                <a:lnTo>
                  <a:pt x="48818" y="20728"/>
                </a:lnTo>
                <a:lnTo>
                  <a:pt x="29636" y="20896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 rot="430800">
            <a:off x="1085421" y="4036412"/>
            <a:ext cx="2121782" cy="810712"/>
            <a:chOff x="1085421" y="4036412"/>
            <a:chExt cx="2121782" cy="810712"/>
          </a:xfrm>
        </p:grpSpPr>
        <p:sp>
          <p:nvSpPr>
            <p:cNvPr id="45" name="Freeform 44"/>
            <p:cNvSpPr/>
            <p:nvPr/>
          </p:nvSpPr>
          <p:spPr>
            <a:xfrm>
              <a:off x="1085421" y="4138824"/>
              <a:ext cx="292991" cy="567917"/>
            </a:xfrm>
            <a:custGeom>
              <a:avLst/>
              <a:gdLst/>
              <a:ahLst/>
              <a:cxnLst/>
              <a:rect l="0" t="0" r="0" b="0"/>
              <a:pathLst>
                <a:path w="292991" h="567917">
                  <a:moveTo>
                    <a:pt x="40306" y="31541"/>
                  </a:moveTo>
                  <a:lnTo>
                    <a:pt x="37373" y="43343"/>
                  </a:lnTo>
                  <a:lnTo>
                    <a:pt x="34590" y="55113"/>
                  </a:lnTo>
                  <a:lnTo>
                    <a:pt x="31691" y="67998"/>
                  </a:lnTo>
                  <a:lnTo>
                    <a:pt x="28650" y="81673"/>
                  </a:lnTo>
                  <a:lnTo>
                    <a:pt x="25485" y="95353"/>
                  </a:lnTo>
                  <a:lnTo>
                    <a:pt x="22221" y="108569"/>
                  </a:lnTo>
                  <a:lnTo>
                    <a:pt x="18883" y="121194"/>
                  </a:lnTo>
                  <a:lnTo>
                    <a:pt x="15492" y="133273"/>
                  </a:lnTo>
                  <a:lnTo>
                    <a:pt x="12058" y="144842"/>
                  </a:lnTo>
                  <a:lnTo>
                    <a:pt x="8415" y="153563"/>
                  </a:lnTo>
                  <a:lnTo>
                    <a:pt x="4913" y="156231"/>
                  </a:lnTo>
                  <a:lnTo>
                    <a:pt x="2397" y="153491"/>
                  </a:lnTo>
                  <a:lnTo>
                    <a:pt x="806" y="146918"/>
                  </a:lnTo>
                  <a:lnTo>
                    <a:pt x="0" y="137790"/>
                  </a:lnTo>
                  <a:lnTo>
                    <a:pt x="48" y="126984"/>
                  </a:lnTo>
                  <a:lnTo>
                    <a:pt x="930" y="115084"/>
                  </a:lnTo>
                  <a:lnTo>
                    <a:pt x="2521" y="102629"/>
                  </a:lnTo>
                  <a:lnTo>
                    <a:pt x="4669" y="90175"/>
                  </a:lnTo>
                  <a:lnTo>
                    <a:pt x="7235" y="78010"/>
                  </a:lnTo>
                  <a:lnTo>
                    <a:pt x="10264" y="66211"/>
                  </a:lnTo>
                  <a:lnTo>
                    <a:pt x="13976" y="54743"/>
                  </a:lnTo>
                  <a:lnTo>
                    <a:pt x="18442" y="43553"/>
                  </a:lnTo>
                  <a:lnTo>
                    <a:pt x="23746" y="32900"/>
                  </a:lnTo>
                  <a:lnTo>
                    <a:pt x="30063" y="23344"/>
                  </a:lnTo>
                  <a:lnTo>
                    <a:pt x="37390" y="15110"/>
                  </a:lnTo>
                  <a:lnTo>
                    <a:pt x="45582" y="8428"/>
                  </a:lnTo>
                  <a:lnTo>
                    <a:pt x="54451" y="3687"/>
                  </a:lnTo>
                  <a:lnTo>
                    <a:pt x="63823" y="914"/>
                  </a:lnTo>
                  <a:lnTo>
                    <a:pt x="73556" y="0"/>
                  </a:lnTo>
                  <a:lnTo>
                    <a:pt x="83541" y="891"/>
                  </a:lnTo>
                  <a:lnTo>
                    <a:pt x="93698" y="3375"/>
                  </a:lnTo>
                  <a:lnTo>
                    <a:pt x="103805" y="7141"/>
                  </a:lnTo>
                  <a:lnTo>
                    <a:pt x="113518" y="11878"/>
                  </a:lnTo>
                  <a:lnTo>
                    <a:pt x="122677" y="17322"/>
                  </a:lnTo>
                  <a:lnTo>
                    <a:pt x="131132" y="23433"/>
                  </a:lnTo>
                  <a:lnTo>
                    <a:pt x="138665" y="30366"/>
                  </a:lnTo>
                  <a:lnTo>
                    <a:pt x="145251" y="38151"/>
                  </a:lnTo>
                  <a:lnTo>
                    <a:pt x="151013" y="47007"/>
                  </a:lnTo>
                  <a:lnTo>
                    <a:pt x="156126" y="57395"/>
                  </a:lnTo>
                  <a:lnTo>
                    <a:pt x="160754" y="69426"/>
                  </a:lnTo>
                  <a:lnTo>
                    <a:pt x="165035" y="82914"/>
                  </a:lnTo>
                  <a:lnTo>
                    <a:pt x="169070" y="97563"/>
                  </a:lnTo>
                  <a:lnTo>
                    <a:pt x="172932" y="113083"/>
                  </a:lnTo>
                  <a:lnTo>
                    <a:pt x="176509" y="129232"/>
                  </a:lnTo>
                  <a:lnTo>
                    <a:pt x="179532" y="145824"/>
                  </a:lnTo>
                  <a:lnTo>
                    <a:pt x="181897" y="162727"/>
                  </a:lnTo>
                  <a:lnTo>
                    <a:pt x="183654" y="180009"/>
                  </a:lnTo>
                  <a:lnTo>
                    <a:pt x="184916" y="197910"/>
                  </a:lnTo>
                  <a:lnTo>
                    <a:pt x="185802" y="216514"/>
                  </a:lnTo>
                  <a:lnTo>
                    <a:pt x="186415" y="235754"/>
                  </a:lnTo>
                  <a:lnTo>
                    <a:pt x="186834" y="255510"/>
                  </a:lnTo>
                  <a:lnTo>
                    <a:pt x="187120" y="275649"/>
                  </a:lnTo>
                  <a:lnTo>
                    <a:pt x="187312" y="295903"/>
                  </a:lnTo>
                  <a:lnTo>
                    <a:pt x="187442" y="315880"/>
                  </a:lnTo>
                  <a:lnTo>
                    <a:pt x="187524" y="335382"/>
                  </a:lnTo>
                  <a:lnTo>
                    <a:pt x="187410" y="354069"/>
                  </a:lnTo>
                  <a:lnTo>
                    <a:pt x="186801" y="371399"/>
                  </a:lnTo>
                  <a:lnTo>
                    <a:pt x="185574" y="387214"/>
                  </a:lnTo>
                  <a:lnTo>
                    <a:pt x="183766" y="401987"/>
                  </a:lnTo>
                  <a:lnTo>
                    <a:pt x="181481" y="416603"/>
                  </a:lnTo>
                  <a:lnTo>
                    <a:pt x="178828" y="431588"/>
                  </a:lnTo>
                  <a:lnTo>
                    <a:pt x="175742" y="446946"/>
                  </a:lnTo>
                  <a:lnTo>
                    <a:pt x="171993" y="462343"/>
                  </a:lnTo>
                  <a:lnTo>
                    <a:pt x="167508" y="477552"/>
                  </a:lnTo>
                  <a:lnTo>
                    <a:pt x="162361" y="492343"/>
                  </a:lnTo>
                  <a:lnTo>
                    <a:pt x="156681" y="506421"/>
                  </a:lnTo>
                  <a:lnTo>
                    <a:pt x="150596" y="519691"/>
                  </a:lnTo>
                  <a:lnTo>
                    <a:pt x="144052" y="531904"/>
                  </a:lnTo>
                  <a:lnTo>
                    <a:pt x="136828" y="542589"/>
                  </a:lnTo>
                  <a:lnTo>
                    <a:pt x="128852" y="551620"/>
                  </a:lnTo>
                  <a:lnTo>
                    <a:pt x="120038" y="558855"/>
                  </a:lnTo>
                  <a:lnTo>
                    <a:pt x="110211" y="563974"/>
                  </a:lnTo>
                  <a:lnTo>
                    <a:pt x="99384" y="567001"/>
                  </a:lnTo>
                  <a:lnTo>
                    <a:pt x="88028" y="567916"/>
                  </a:lnTo>
                  <a:lnTo>
                    <a:pt x="76946" y="566494"/>
                  </a:lnTo>
                  <a:lnTo>
                    <a:pt x="66580" y="562827"/>
                  </a:lnTo>
                  <a:lnTo>
                    <a:pt x="57335" y="556942"/>
                  </a:lnTo>
                  <a:lnTo>
                    <a:pt x="49729" y="548648"/>
                  </a:lnTo>
                  <a:lnTo>
                    <a:pt x="43877" y="538075"/>
                  </a:lnTo>
                  <a:lnTo>
                    <a:pt x="39575" y="525756"/>
                  </a:lnTo>
                  <a:lnTo>
                    <a:pt x="36506" y="512433"/>
                  </a:lnTo>
                  <a:lnTo>
                    <a:pt x="34365" y="498629"/>
                  </a:lnTo>
                  <a:lnTo>
                    <a:pt x="33058" y="484787"/>
                  </a:lnTo>
                  <a:lnTo>
                    <a:pt x="32696" y="471348"/>
                  </a:lnTo>
                  <a:lnTo>
                    <a:pt x="33268" y="458501"/>
                  </a:lnTo>
                  <a:lnTo>
                    <a:pt x="34803" y="446402"/>
                  </a:lnTo>
                  <a:lnTo>
                    <a:pt x="37436" y="435261"/>
                  </a:lnTo>
                  <a:lnTo>
                    <a:pt x="41141" y="425100"/>
                  </a:lnTo>
                  <a:lnTo>
                    <a:pt x="45917" y="415953"/>
                  </a:lnTo>
                  <a:lnTo>
                    <a:pt x="51873" y="407946"/>
                  </a:lnTo>
                  <a:lnTo>
                    <a:pt x="58958" y="401053"/>
                  </a:lnTo>
                  <a:lnTo>
                    <a:pt x="67156" y="395592"/>
                  </a:lnTo>
                  <a:lnTo>
                    <a:pt x="76562" y="392278"/>
                  </a:lnTo>
                  <a:lnTo>
                    <a:pt x="87102" y="391311"/>
                  </a:lnTo>
                  <a:lnTo>
                    <a:pt x="98264" y="392441"/>
                  </a:lnTo>
                  <a:lnTo>
                    <a:pt x="109216" y="395251"/>
                  </a:lnTo>
                  <a:lnTo>
                    <a:pt x="119504" y="399328"/>
                  </a:lnTo>
                  <a:lnTo>
                    <a:pt x="129036" y="404486"/>
                  </a:lnTo>
                  <a:lnTo>
                    <a:pt x="137899" y="410763"/>
                  </a:lnTo>
                  <a:lnTo>
                    <a:pt x="146231" y="418088"/>
                  </a:lnTo>
                  <a:lnTo>
                    <a:pt x="154166" y="426122"/>
                  </a:lnTo>
                  <a:lnTo>
                    <a:pt x="161817" y="434360"/>
                  </a:lnTo>
                  <a:lnTo>
                    <a:pt x="169267" y="442494"/>
                  </a:lnTo>
                  <a:lnTo>
                    <a:pt x="176578" y="450412"/>
                  </a:lnTo>
                  <a:lnTo>
                    <a:pt x="183794" y="458110"/>
                  </a:lnTo>
                  <a:lnTo>
                    <a:pt x="190946" y="465620"/>
                  </a:lnTo>
                  <a:lnTo>
                    <a:pt x="198054" y="472987"/>
                  </a:lnTo>
                  <a:lnTo>
                    <a:pt x="205133" y="480247"/>
                  </a:lnTo>
                  <a:lnTo>
                    <a:pt x="212201" y="487418"/>
                  </a:lnTo>
                  <a:lnTo>
                    <a:pt x="219592" y="494030"/>
                  </a:lnTo>
                  <a:lnTo>
                    <a:pt x="227925" y="499181"/>
                  </a:lnTo>
                  <a:lnTo>
                    <a:pt x="237449" y="502491"/>
                  </a:lnTo>
                  <a:lnTo>
                    <a:pt x="247679" y="504038"/>
                  </a:lnTo>
                  <a:lnTo>
                    <a:pt x="258690" y="504133"/>
                  </a:lnTo>
                  <a:lnTo>
                    <a:pt x="272571" y="501663"/>
                  </a:lnTo>
                  <a:lnTo>
                    <a:pt x="292990" y="4947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30057" y="4387200"/>
              <a:ext cx="212871" cy="459924"/>
            </a:xfrm>
            <a:custGeom>
              <a:avLst/>
              <a:gdLst/>
              <a:ahLst/>
              <a:cxnLst/>
              <a:rect l="0" t="0" r="0" b="0"/>
              <a:pathLst>
                <a:path w="212871" h="459924">
                  <a:moveTo>
                    <a:pt x="0" y="120322"/>
                  </a:moveTo>
                  <a:lnTo>
                    <a:pt x="67" y="134923"/>
                  </a:lnTo>
                  <a:lnTo>
                    <a:pt x="708" y="148195"/>
                  </a:lnTo>
                  <a:lnTo>
                    <a:pt x="2004" y="161405"/>
                  </a:lnTo>
                  <a:lnTo>
                    <a:pt x="3864" y="175092"/>
                  </a:lnTo>
                  <a:lnTo>
                    <a:pt x="6180" y="189897"/>
                  </a:lnTo>
                  <a:lnTo>
                    <a:pt x="8842" y="206058"/>
                  </a:lnTo>
                  <a:lnTo>
                    <a:pt x="11593" y="223475"/>
                  </a:lnTo>
                  <a:lnTo>
                    <a:pt x="14052" y="241918"/>
                  </a:lnTo>
                  <a:lnTo>
                    <a:pt x="16039" y="261124"/>
                  </a:lnTo>
                  <a:lnTo>
                    <a:pt x="17710" y="280392"/>
                  </a:lnTo>
                  <a:lnTo>
                    <a:pt x="19446" y="298634"/>
                  </a:lnTo>
                  <a:lnTo>
                    <a:pt x="21464" y="315350"/>
                  </a:lnTo>
                  <a:lnTo>
                    <a:pt x="23651" y="330877"/>
                  </a:lnTo>
                  <a:lnTo>
                    <a:pt x="25667" y="346071"/>
                  </a:lnTo>
                  <a:lnTo>
                    <a:pt x="27324" y="361481"/>
                  </a:lnTo>
                  <a:lnTo>
                    <a:pt x="28759" y="377140"/>
                  </a:lnTo>
                  <a:lnTo>
                    <a:pt x="30330" y="392748"/>
                  </a:lnTo>
                  <a:lnTo>
                    <a:pt x="32229" y="408103"/>
                  </a:lnTo>
                  <a:lnTo>
                    <a:pt x="34165" y="422992"/>
                  </a:lnTo>
                  <a:lnTo>
                    <a:pt x="35479" y="437137"/>
                  </a:lnTo>
                  <a:lnTo>
                    <a:pt x="35837" y="450359"/>
                  </a:lnTo>
                  <a:lnTo>
                    <a:pt x="35030" y="459180"/>
                  </a:lnTo>
                  <a:lnTo>
                    <a:pt x="33229" y="459923"/>
                  </a:lnTo>
                  <a:lnTo>
                    <a:pt x="31048" y="455020"/>
                  </a:lnTo>
                  <a:lnTo>
                    <a:pt x="28796" y="446549"/>
                  </a:lnTo>
                  <a:lnTo>
                    <a:pt x="26784" y="435522"/>
                  </a:lnTo>
                  <a:lnTo>
                    <a:pt x="25163" y="422586"/>
                  </a:lnTo>
                  <a:lnTo>
                    <a:pt x="23938" y="408084"/>
                  </a:lnTo>
                  <a:lnTo>
                    <a:pt x="23049" y="392104"/>
                  </a:lnTo>
                  <a:lnTo>
                    <a:pt x="22416" y="374829"/>
                  </a:lnTo>
                  <a:lnTo>
                    <a:pt x="21806" y="357001"/>
                  </a:lnTo>
                  <a:lnTo>
                    <a:pt x="20858" y="339795"/>
                  </a:lnTo>
                  <a:lnTo>
                    <a:pt x="19405" y="323808"/>
                  </a:lnTo>
                  <a:lnTo>
                    <a:pt x="17613" y="308786"/>
                  </a:lnTo>
                  <a:lnTo>
                    <a:pt x="15872" y="293937"/>
                  </a:lnTo>
                  <a:lnTo>
                    <a:pt x="14406" y="278757"/>
                  </a:lnTo>
                  <a:lnTo>
                    <a:pt x="13271" y="263084"/>
                  </a:lnTo>
                  <a:lnTo>
                    <a:pt x="12435" y="246935"/>
                  </a:lnTo>
                  <a:lnTo>
                    <a:pt x="11838" y="230399"/>
                  </a:lnTo>
                  <a:lnTo>
                    <a:pt x="11421" y="213733"/>
                  </a:lnTo>
                  <a:lnTo>
                    <a:pt x="11133" y="197324"/>
                  </a:lnTo>
                  <a:lnTo>
                    <a:pt x="10941" y="181360"/>
                  </a:lnTo>
                  <a:lnTo>
                    <a:pt x="10980" y="165693"/>
                  </a:lnTo>
                  <a:lnTo>
                    <a:pt x="11538" y="149948"/>
                  </a:lnTo>
                  <a:lnTo>
                    <a:pt x="12731" y="133917"/>
                  </a:lnTo>
                  <a:lnTo>
                    <a:pt x="14516" y="117878"/>
                  </a:lnTo>
                  <a:lnTo>
                    <a:pt x="16785" y="102482"/>
                  </a:lnTo>
                  <a:lnTo>
                    <a:pt x="19427" y="88055"/>
                  </a:lnTo>
                  <a:lnTo>
                    <a:pt x="22506" y="74757"/>
                  </a:lnTo>
                  <a:lnTo>
                    <a:pt x="26251" y="62744"/>
                  </a:lnTo>
                  <a:lnTo>
                    <a:pt x="30737" y="51962"/>
                  </a:lnTo>
                  <a:lnTo>
                    <a:pt x="36055" y="42213"/>
                  </a:lnTo>
                  <a:lnTo>
                    <a:pt x="42382" y="33263"/>
                  </a:lnTo>
                  <a:lnTo>
                    <a:pt x="49719" y="24910"/>
                  </a:lnTo>
                  <a:lnTo>
                    <a:pt x="58088" y="17315"/>
                  </a:lnTo>
                  <a:lnTo>
                    <a:pt x="67608" y="10964"/>
                  </a:lnTo>
                  <a:lnTo>
                    <a:pt x="78230" y="6031"/>
                  </a:lnTo>
                  <a:lnTo>
                    <a:pt x="89617" y="2549"/>
                  </a:lnTo>
                  <a:lnTo>
                    <a:pt x="101252" y="579"/>
                  </a:lnTo>
                  <a:lnTo>
                    <a:pt x="112811" y="0"/>
                  </a:lnTo>
                  <a:lnTo>
                    <a:pt x="124012" y="730"/>
                  </a:lnTo>
                  <a:lnTo>
                    <a:pt x="134533" y="2807"/>
                  </a:lnTo>
                  <a:lnTo>
                    <a:pt x="144275" y="6131"/>
                  </a:lnTo>
                  <a:lnTo>
                    <a:pt x="153307" y="10649"/>
                  </a:lnTo>
                  <a:lnTo>
                    <a:pt x="161769" y="16430"/>
                  </a:lnTo>
                  <a:lnTo>
                    <a:pt x="169794" y="23398"/>
                  </a:lnTo>
                  <a:lnTo>
                    <a:pt x="177339" y="31518"/>
                  </a:lnTo>
                  <a:lnTo>
                    <a:pt x="184188" y="40870"/>
                  </a:lnTo>
                  <a:lnTo>
                    <a:pt x="190278" y="51380"/>
                  </a:lnTo>
                  <a:lnTo>
                    <a:pt x="195691" y="62691"/>
                  </a:lnTo>
                  <a:lnTo>
                    <a:pt x="200560" y="74275"/>
                  </a:lnTo>
                  <a:lnTo>
                    <a:pt x="205013" y="85810"/>
                  </a:lnTo>
                  <a:lnTo>
                    <a:pt x="208835" y="97334"/>
                  </a:lnTo>
                  <a:lnTo>
                    <a:pt x="211497" y="109137"/>
                  </a:lnTo>
                  <a:lnTo>
                    <a:pt x="212805" y="121370"/>
                  </a:lnTo>
                  <a:lnTo>
                    <a:pt x="212870" y="133874"/>
                  </a:lnTo>
                  <a:lnTo>
                    <a:pt x="211925" y="146276"/>
                  </a:lnTo>
                  <a:lnTo>
                    <a:pt x="210211" y="158358"/>
                  </a:lnTo>
                  <a:lnTo>
                    <a:pt x="207774" y="169912"/>
                  </a:lnTo>
                  <a:lnTo>
                    <a:pt x="204467" y="180671"/>
                  </a:lnTo>
                  <a:lnTo>
                    <a:pt x="200279" y="190568"/>
                  </a:lnTo>
                  <a:lnTo>
                    <a:pt x="195162" y="199535"/>
                  </a:lnTo>
                  <a:lnTo>
                    <a:pt x="188971" y="207420"/>
                  </a:lnTo>
                  <a:lnTo>
                    <a:pt x="181725" y="214245"/>
                  </a:lnTo>
                  <a:lnTo>
                    <a:pt x="173417" y="220169"/>
                  </a:lnTo>
                  <a:lnTo>
                    <a:pt x="163938" y="225391"/>
                  </a:lnTo>
                  <a:lnTo>
                    <a:pt x="153338" y="230093"/>
                  </a:lnTo>
                  <a:lnTo>
                    <a:pt x="141797" y="234422"/>
                  </a:lnTo>
                  <a:lnTo>
                    <a:pt x="129526" y="238491"/>
                  </a:lnTo>
                  <a:lnTo>
                    <a:pt x="116726" y="242370"/>
                  </a:lnTo>
                  <a:lnTo>
                    <a:pt x="103773" y="245773"/>
                  </a:lnTo>
                  <a:lnTo>
                    <a:pt x="89739" y="248296"/>
                  </a:lnTo>
                  <a:lnTo>
                    <a:pt x="71158" y="249045"/>
                  </a:lnTo>
                  <a:lnTo>
                    <a:pt x="42114" y="2466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83745" y="4359834"/>
              <a:ext cx="189514" cy="234271"/>
            </a:xfrm>
            <a:custGeom>
              <a:avLst/>
              <a:gdLst/>
              <a:ahLst/>
              <a:cxnLst/>
              <a:rect l="0" t="0" r="0" b="0"/>
              <a:pathLst>
                <a:path w="189514" h="234271">
                  <a:moveTo>
                    <a:pt x="0" y="94853"/>
                  </a:moveTo>
                  <a:lnTo>
                    <a:pt x="8802" y="97786"/>
                  </a:lnTo>
                  <a:lnTo>
                    <a:pt x="17148" y="100569"/>
                  </a:lnTo>
                  <a:lnTo>
                    <a:pt x="25852" y="103464"/>
                  </a:lnTo>
                  <a:lnTo>
                    <a:pt x="35145" y="106331"/>
                  </a:lnTo>
                  <a:lnTo>
                    <a:pt x="45289" y="108848"/>
                  </a:lnTo>
                  <a:lnTo>
                    <a:pt x="56329" y="110850"/>
                  </a:lnTo>
                  <a:lnTo>
                    <a:pt x="67996" y="112017"/>
                  </a:lnTo>
                  <a:lnTo>
                    <a:pt x="79818" y="111815"/>
                  </a:lnTo>
                  <a:lnTo>
                    <a:pt x="91503" y="110081"/>
                  </a:lnTo>
                  <a:lnTo>
                    <a:pt x="102787" y="106966"/>
                  </a:lnTo>
                  <a:lnTo>
                    <a:pt x="113364" y="102741"/>
                  </a:lnTo>
                  <a:lnTo>
                    <a:pt x="123139" y="97671"/>
                  </a:lnTo>
                  <a:lnTo>
                    <a:pt x="132024" y="91658"/>
                  </a:lnTo>
                  <a:lnTo>
                    <a:pt x="139853" y="84267"/>
                  </a:lnTo>
                  <a:lnTo>
                    <a:pt x="146627" y="75373"/>
                  </a:lnTo>
                  <a:lnTo>
                    <a:pt x="152008" y="65300"/>
                  </a:lnTo>
                  <a:lnTo>
                    <a:pt x="155268" y="54622"/>
                  </a:lnTo>
                  <a:lnTo>
                    <a:pt x="156195" y="43744"/>
                  </a:lnTo>
                  <a:lnTo>
                    <a:pt x="154867" y="33188"/>
                  </a:lnTo>
                  <a:lnTo>
                    <a:pt x="151393" y="23640"/>
                  </a:lnTo>
                  <a:lnTo>
                    <a:pt x="146057" y="15382"/>
                  </a:lnTo>
                  <a:lnTo>
                    <a:pt x="139239" y="8669"/>
                  </a:lnTo>
                  <a:lnTo>
                    <a:pt x="131309" y="3902"/>
                  </a:lnTo>
                  <a:lnTo>
                    <a:pt x="122574" y="1102"/>
                  </a:lnTo>
                  <a:lnTo>
                    <a:pt x="113273" y="0"/>
                  </a:lnTo>
                  <a:lnTo>
                    <a:pt x="103577" y="231"/>
                  </a:lnTo>
                  <a:lnTo>
                    <a:pt x="93620" y="1463"/>
                  </a:lnTo>
                  <a:lnTo>
                    <a:pt x="83815" y="3744"/>
                  </a:lnTo>
                  <a:lnTo>
                    <a:pt x="74838" y="7476"/>
                  </a:lnTo>
                  <a:lnTo>
                    <a:pt x="66986" y="12764"/>
                  </a:lnTo>
                  <a:lnTo>
                    <a:pt x="60223" y="19434"/>
                  </a:lnTo>
                  <a:lnTo>
                    <a:pt x="54364" y="27206"/>
                  </a:lnTo>
                  <a:lnTo>
                    <a:pt x="49198" y="35806"/>
                  </a:lnTo>
                  <a:lnTo>
                    <a:pt x="44540" y="45004"/>
                  </a:lnTo>
                  <a:lnTo>
                    <a:pt x="40243" y="54622"/>
                  </a:lnTo>
                  <a:lnTo>
                    <a:pt x="36203" y="64543"/>
                  </a:lnTo>
                  <a:lnTo>
                    <a:pt x="32503" y="75000"/>
                  </a:lnTo>
                  <a:lnTo>
                    <a:pt x="29398" y="86545"/>
                  </a:lnTo>
                  <a:lnTo>
                    <a:pt x="26982" y="99382"/>
                  </a:lnTo>
                  <a:lnTo>
                    <a:pt x="25361" y="113090"/>
                  </a:lnTo>
                  <a:lnTo>
                    <a:pt x="24723" y="126830"/>
                  </a:lnTo>
                  <a:lnTo>
                    <a:pt x="25078" y="140108"/>
                  </a:lnTo>
                  <a:lnTo>
                    <a:pt x="26452" y="152785"/>
                  </a:lnTo>
                  <a:lnTo>
                    <a:pt x="28970" y="164904"/>
                  </a:lnTo>
                  <a:lnTo>
                    <a:pt x="32589" y="176567"/>
                  </a:lnTo>
                  <a:lnTo>
                    <a:pt x="37137" y="187721"/>
                  </a:lnTo>
                  <a:lnTo>
                    <a:pt x="42406" y="198153"/>
                  </a:lnTo>
                  <a:lnTo>
                    <a:pt x="48217" y="207796"/>
                  </a:lnTo>
                  <a:lnTo>
                    <a:pt x="54745" y="216409"/>
                  </a:lnTo>
                  <a:lnTo>
                    <a:pt x="62490" y="223518"/>
                  </a:lnTo>
                  <a:lnTo>
                    <a:pt x="71625" y="228991"/>
                  </a:lnTo>
                  <a:lnTo>
                    <a:pt x="81861" y="232683"/>
                  </a:lnTo>
                  <a:lnTo>
                    <a:pt x="92650" y="234270"/>
                  </a:lnTo>
                  <a:lnTo>
                    <a:pt x="103610" y="233780"/>
                  </a:lnTo>
                  <a:lnTo>
                    <a:pt x="114562" y="231522"/>
                  </a:lnTo>
                  <a:lnTo>
                    <a:pt x="125440" y="227880"/>
                  </a:lnTo>
                  <a:lnTo>
                    <a:pt x="136227" y="223214"/>
                  </a:lnTo>
                  <a:lnTo>
                    <a:pt x="146671" y="217734"/>
                  </a:lnTo>
                  <a:lnTo>
                    <a:pt x="157407" y="210762"/>
                  </a:lnTo>
                  <a:lnTo>
                    <a:pt x="170497" y="199459"/>
                  </a:lnTo>
                  <a:lnTo>
                    <a:pt x="189513" y="1790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31904" y="4338815"/>
              <a:ext cx="161603" cy="228868"/>
            </a:xfrm>
            <a:custGeom>
              <a:avLst/>
              <a:gdLst/>
              <a:ahLst/>
              <a:cxnLst/>
              <a:rect l="0" t="0" r="0" b="0"/>
              <a:pathLst>
                <a:path w="161603" h="228868">
                  <a:moveTo>
                    <a:pt x="3674" y="105285"/>
                  </a:moveTo>
                  <a:lnTo>
                    <a:pt x="6608" y="117020"/>
                  </a:lnTo>
                  <a:lnTo>
                    <a:pt x="9390" y="128149"/>
                  </a:lnTo>
                  <a:lnTo>
                    <a:pt x="12290" y="139747"/>
                  </a:lnTo>
                  <a:lnTo>
                    <a:pt x="15330" y="151908"/>
                  </a:lnTo>
                  <a:lnTo>
                    <a:pt x="18495" y="164568"/>
                  </a:lnTo>
                  <a:lnTo>
                    <a:pt x="21759" y="177620"/>
                  </a:lnTo>
                  <a:lnTo>
                    <a:pt x="25097" y="190799"/>
                  </a:lnTo>
                  <a:lnTo>
                    <a:pt x="28488" y="203715"/>
                  </a:lnTo>
                  <a:lnTo>
                    <a:pt x="31923" y="216110"/>
                  </a:lnTo>
                  <a:lnTo>
                    <a:pt x="35557" y="225571"/>
                  </a:lnTo>
                  <a:lnTo>
                    <a:pt x="38713" y="228867"/>
                  </a:lnTo>
                  <a:lnTo>
                    <a:pt x="39933" y="226556"/>
                  </a:lnTo>
                  <a:lnTo>
                    <a:pt x="39022" y="220252"/>
                  </a:lnTo>
                  <a:lnTo>
                    <a:pt x="36349" y="211455"/>
                  </a:lnTo>
                  <a:lnTo>
                    <a:pt x="32356" y="201394"/>
                  </a:lnTo>
                  <a:lnTo>
                    <a:pt x="27425" y="190796"/>
                  </a:lnTo>
                  <a:lnTo>
                    <a:pt x="22168" y="179858"/>
                  </a:lnTo>
                  <a:lnTo>
                    <a:pt x="17404" y="168426"/>
                  </a:lnTo>
                  <a:lnTo>
                    <a:pt x="13533" y="156431"/>
                  </a:lnTo>
                  <a:lnTo>
                    <a:pt x="10427" y="144080"/>
                  </a:lnTo>
                  <a:lnTo>
                    <a:pt x="7644" y="131779"/>
                  </a:lnTo>
                  <a:lnTo>
                    <a:pt x="4888" y="119758"/>
                  </a:lnTo>
                  <a:lnTo>
                    <a:pt x="2356" y="108075"/>
                  </a:lnTo>
                  <a:lnTo>
                    <a:pt x="633" y="96696"/>
                  </a:lnTo>
                  <a:lnTo>
                    <a:pt x="0" y="85565"/>
                  </a:lnTo>
                  <a:lnTo>
                    <a:pt x="745" y="74784"/>
                  </a:lnTo>
                  <a:lnTo>
                    <a:pt x="3305" y="64611"/>
                  </a:lnTo>
                  <a:lnTo>
                    <a:pt x="7743" y="55140"/>
                  </a:lnTo>
                  <a:lnTo>
                    <a:pt x="13979" y="46474"/>
                  </a:lnTo>
                  <a:lnTo>
                    <a:pt x="21977" y="38799"/>
                  </a:lnTo>
                  <a:lnTo>
                    <a:pt x="31540" y="32118"/>
                  </a:lnTo>
                  <a:lnTo>
                    <a:pt x="42365" y="26292"/>
                  </a:lnTo>
                  <a:lnTo>
                    <a:pt x="54147" y="21137"/>
                  </a:lnTo>
                  <a:lnTo>
                    <a:pt x="66624" y="16484"/>
                  </a:lnTo>
                  <a:lnTo>
                    <a:pt x="79593" y="12358"/>
                  </a:lnTo>
                  <a:lnTo>
                    <a:pt x="92905" y="8958"/>
                  </a:lnTo>
                  <a:lnTo>
                    <a:pt x="106433" y="6336"/>
                  </a:lnTo>
                  <a:lnTo>
                    <a:pt x="119497" y="4402"/>
                  </a:lnTo>
                  <a:lnTo>
                    <a:pt x="132138" y="2811"/>
                  </a:lnTo>
                  <a:lnTo>
                    <a:pt x="145465" y="1423"/>
                  </a:lnTo>
                  <a:lnTo>
                    <a:pt x="1616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57584" y="4391500"/>
              <a:ext cx="21058" cy="210570"/>
            </a:xfrm>
            <a:custGeom>
              <a:avLst/>
              <a:gdLst/>
              <a:ahLst/>
              <a:cxnLst/>
              <a:rect l="0" t="0" r="0" b="0"/>
              <a:pathLst>
                <a:path w="21058" h="210570">
                  <a:moveTo>
                    <a:pt x="0" y="0"/>
                  </a:moveTo>
                  <a:lnTo>
                    <a:pt x="67" y="14601"/>
                  </a:lnTo>
                  <a:lnTo>
                    <a:pt x="707" y="27872"/>
                  </a:lnTo>
                  <a:lnTo>
                    <a:pt x="2004" y="41074"/>
                  </a:lnTo>
                  <a:lnTo>
                    <a:pt x="3863" y="54415"/>
                  </a:lnTo>
                  <a:lnTo>
                    <a:pt x="6180" y="67924"/>
                  </a:lnTo>
                  <a:lnTo>
                    <a:pt x="8841" y="81578"/>
                  </a:lnTo>
                  <a:lnTo>
                    <a:pt x="11593" y="95344"/>
                  </a:lnTo>
                  <a:lnTo>
                    <a:pt x="14051" y="109193"/>
                  </a:lnTo>
                  <a:lnTo>
                    <a:pt x="16033" y="123097"/>
                  </a:lnTo>
                  <a:lnTo>
                    <a:pt x="17535" y="137010"/>
                  </a:lnTo>
                  <a:lnTo>
                    <a:pt x="18787" y="152544"/>
                  </a:lnTo>
                  <a:lnTo>
                    <a:pt x="19898" y="174420"/>
                  </a:lnTo>
                  <a:lnTo>
                    <a:pt x="21057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68105" y="42862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67562" y="4320345"/>
              <a:ext cx="190982" cy="249259"/>
            </a:xfrm>
            <a:custGeom>
              <a:avLst/>
              <a:gdLst/>
              <a:ahLst/>
              <a:cxnLst/>
              <a:rect l="0" t="0" r="0" b="0"/>
              <a:pathLst>
                <a:path w="190982" h="249259">
                  <a:moveTo>
                    <a:pt x="111198" y="39554"/>
                  </a:moveTo>
                  <a:lnTo>
                    <a:pt x="108063" y="28020"/>
                  </a:lnTo>
                  <a:lnTo>
                    <a:pt x="103360" y="18811"/>
                  </a:lnTo>
                  <a:lnTo>
                    <a:pt x="96576" y="11117"/>
                  </a:lnTo>
                  <a:lnTo>
                    <a:pt x="88129" y="5053"/>
                  </a:lnTo>
                  <a:lnTo>
                    <a:pt x="78663" y="1287"/>
                  </a:lnTo>
                  <a:lnTo>
                    <a:pt x="68658" y="0"/>
                  </a:lnTo>
                  <a:lnTo>
                    <a:pt x="58547" y="1241"/>
                  </a:lnTo>
                  <a:lnTo>
                    <a:pt x="48779" y="5183"/>
                  </a:lnTo>
                  <a:lnTo>
                    <a:pt x="39558" y="11649"/>
                  </a:lnTo>
                  <a:lnTo>
                    <a:pt x="31048" y="20207"/>
                  </a:lnTo>
                  <a:lnTo>
                    <a:pt x="23472" y="30377"/>
                  </a:lnTo>
                  <a:lnTo>
                    <a:pt x="16859" y="41733"/>
                  </a:lnTo>
                  <a:lnTo>
                    <a:pt x="11247" y="54101"/>
                  </a:lnTo>
                  <a:lnTo>
                    <a:pt x="6767" y="67532"/>
                  </a:lnTo>
                  <a:lnTo>
                    <a:pt x="3385" y="81974"/>
                  </a:lnTo>
                  <a:lnTo>
                    <a:pt x="1096" y="97265"/>
                  </a:lnTo>
                  <a:lnTo>
                    <a:pt x="0" y="113215"/>
                  </a:lnTo>
                  <a:lnTo>
                    <a:pt x="40" y="129641"/>
                  </a:lnTo>
                  <a:lnTo>
                    <a:pt x="1031" y="146079"/>
                  </a:lnTo>
                  <a:lnTo>
                    <a:pt x="2759" y="161809"/>
                  </a:lnTo>
                  <a:lnTo>
                    <a:pt x="5039" y="176489"/>
                  </a:lnTo>
                  <a:lnTo>
                    <a:pt x="8043" y="189801"/>
                  </a:lnTo>
                  <a:lnTo>
                    <a:pt x="12270" y="201299"/>
                  </a:lnTo>
                  <a:lnTo>
                    <a:pt x="17889" y="210926"/>
                  </a:lnTo>
                  <a:lnTo>
                    <a:pt x="24611" y="219087"/>
                  </a:lnTo>
                  <a:lnTo>
                    <a:pt x="31888" y="226433"/>
                  </a:lnTo>
                  <a:lnTo>
                    <a:pt x="39346" y="233407"/>
                  </a:lnTo>
                  <a:lnTo>
                    <a:pt x="47132" y="239757"/>
                  </a:lnTo>
                  <a:lnTo>
                    <a:pt x="55797" y="244664"/>
                  </a:lnTo>
                  <a:lnTo>
                    <a:pt x="65585" y="247780"/>
                  </a:lnTo>
                  <a:lnTo>
                    <a:pt x="76277" y="249210"/>
                  </a:lnTo>
                  <a:lnTo>
                    <a:pt x="87379" y="249258"/>
                  </a:lnTo>
                  <a:lnTo>
                    <a:pt x="98549" y="248240"/>
                  </a:lnTo>
                  <a:lnTo>
                    <a:pt x="109472" y="246117"/>
                  </a:lnTo>
                  <a:lnTo>
                    <a:pt x="119800" y="242498"/>
                  </a:lnTo>
                  <a:lnTo>
                    <a:pt x="129408" y="237288"/>
                  </a:lnTo>
                  <a:lnTo>
                    <a:pt x="138351" y="230673"/>
                  </a:lnTo>
                  <a:lnTo>
                    <a:pt x="146751" y="222938"/>
                  </a:lnTo>
                  <a:lnTo>
                    <a:pt x="154735" y="214358"/>
                  </a:lnTo>
                  <a:lnTo>
                    <a:pt x="162252" y="205005"/>
                  </a:lnTo>
                  <a:lnTo>
                    <a:pt x="169081" y="194749"/>
                  </a:lnTo>
                  <a:lnTo>
                    <a:pt x="175154" y="183588"/>
                  </a:lnTo>
                  <a:lnTo>
                    <a:pt x="180386" y="171483"/>
                  </a:lnTo>
                  <a:lnTo>
                    <a:pt x="184602" y="158294"/>
                  </a:lnTo>
                  <a:lnTo>
                    <a:pt x="187803" y="144056"/>
                  </a:lnTo>
                  <a:lnTo>
                    <a:pt x="189969" y="129257"/>
                  </a:lnTo>
                  <a:lnTo>
                    <a:pt x="190981" y="114709"/>
                  </a:lnTo>
                  <a:lnTo>
                    <a:pt x="190886" y="100854"/>
                  </a:lnTo>
                  <a:lnTo>
                    <a:pt x="189856" y="87773"/>
                  </a:lnTo>
                  <a:lnTo>
                    <a:pt x="188103" y="75375"/>
                  </a:lnTo>
                  <a:lnTo>
                    <a:pt x="185806" y="63521"/>
                  </a:lnTo>
                  <a:lnTo>
                    <a:pt x="182791" y="52236"/>
                  </a:lnTo>
                  <a:lnTo>
                    <a:pt x="178557" y="41718"/>
                  </a:lnTo>
                  <a:lnTo>
                    <a:pt x="172928" y="32020"/>
                  </a:lnTo>
                  <a:lnTo>
                    <a:pt x="166028" y="23539"/>
                  </a:lnTo>
                  <a:lnTo>
                    <a:pt x="158102" y="17053"/>
                  </a:lnTo>
                  <a:lnTo>
                    <a:pt x="149412" y="12802"/>
                  </a:lnTo>
                  <a:lnTo>
                    <a:pt x="140629" y="10405"/>
                  </a:lnTo>
                  <a:lnTo>
                    <a:pt x="131956" y="8895"/>
                  </a:lnTo>
                  <a:lnTo>
                    <a:pt x="122636" y="8141"/>
                  </a:lnTo>
                  <a:lnTo>
                    <a:pt x="111198" y="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30149" y="4036412"/>
              <a:ext cx="154012" cy="523378"/>
            </a:xfrm>
            <a:custGeom>
              <a:avLst/>
              <a:gdLst/>
              <a:ahLst/>
              <a:cxnLst/>
              <a:rect l="0" t="0" r="0" b="0"/>
              <a:pathLst>
                <a:path w="154012" h="523378">
                  <a:moveTo>
                    <a:pt x="69783" y="397080"/>
                  </a:moveTo>
                  <a:lnTo>
                    <a:pt x="72582" y="388212"/>
                  </a:lnTo>
                  <a:lnTo>
                    <a:pt x="74084" y="379225"/>
                  </a:lnTo>
                  <a:lnTo>
                    <a:pt x="74386" y="369234"/>
                  </a:lnTo>
                  <a:lnTo>
                    <a:pt x="73534" y="358426"/>
                  </a:lnTo>
                  <a:lnTo>
                    <a:pt x="71418" y="347263"/>
                  </a:lnTo>
                  <a:lnTo>
                    <a:pt x="68091" y="336076"/>
                  </a:lnTo>
                  <a:lnTo>
                    <a:pt x="63583" y="325655"/>
                  </a:lnTo>
                  <a:lnTo>
                    <a:pt x="57816" y="317264"/>
                  </a:lnTo>
                  <a:lnTo>
                    <a:pt x="50873" y="311421"/>
                  </a:lnTo>
                  <a:lnTo>
                    <a:pt x="43282" y="308298"/>
                  </a:lnTo>
                  <a:lnTo>
                    <a:pt x="35882" y="308084"/>
                  </a:lnTo>
                  <a:lnTo>
                    <a:pt x="29132" y="310569"/>
                  </a:lnTo>
                  <a:lnTo>
                    <a:pt x="23128" y="315285"/>
                  </a:lnTo>
                  <a:lnTo>
                    <a:pt x="17788" y="321714"/>
                  </a:lnTo>
                  <a:lnTo>
                    <a:pt x="12979" y="329406"/>
                  </a:lnTo>
                  <a:lnTo>
                    <a:pt x="8731" y="338328"/>
                  </a:lnTo>
                  <a:lnTo>
                    <a:pt x="5242" y="348824"/>
                  </a:lnTo>
                  <a:lnTo>
                    <a:pt x="2562" y="360961"/>
                  </a:lnTo>
                  <a:lnTo>
                    <a:pt x="761" y="374535"/>
                  </a:lnTo>
                  <a:lnTo>
                    <a:pt x="0" y="389249"/>
                  </a:lnTo>
                  <a:lnTo>
                    <a:pt x="272" y="404812"/>
                  </a:lnTo>
                  <a:lnTo>
                    <a:pt x="1591" y="420821"/>
                  </a:lnTo>
                  <a:lnTo>
                    <a:pt x="4071" y="436788"/>
                  </a:lnTo>
                  <a:lnTo>
                    <a:pt x="7666" y="452441"/>
                  </a:lnTo>
                  <a:lnTo>
                    <a:pt x="12196" y="467390"/>
                  </a:lnTo>
                  <a:lnTo>
                    <a:pt x="17454" y="481057"/>
                  </a:lnTo>
                  <a:lnTo>
                    <a:pt x="23258" y="493240"/>
                  </a:lnTo>
                  <a:lnTo>
                    <a:pt x="29780" y="503743"/>
                  </a:lnTo>
                  <a:lnTo>
                    <a:pt x="37522" y="512210"/>
                  </a:lnTo>
                  <a:lnTo>
                    <a:pt x="46650" y="518629"/>
                  </a:lnTo>
                  <a:lnTo>
                    <a:pt x="56712" y="522636"/>
                  </a:lnTo>
                  <a:lnTo>
                    <a:pt x="66852" y="523377"/>
                  </a:lnTo>
                  <a:lnTo>
                    <a:pt x="76554" y="520689"/>
                  </a:lnTo>
                  <a:lnTo>
                    <a:pt x="85506" y="514987"/>
                  </a:lnTo>
                  <a:lnTo>
                    <a:pt x="93440" y="506892"/>
                  </a:lnTo>
                  <a:lnTo>
                    <a:pt x="100326" y="497008"/>
                  </a:lnTo>
                  <a:lnTo>
                    <a:pt x="106306" y="485834"/>
                  </a:lnTo>
                  <a:lnTo>
                    <a:pt x="111572" y="473752"/>
                  </a:lnTo>
                  <a:lnTo>
                    <a:pt x="116302" y="461031"/>
                  </a:lnTo>
                  <a:lnTo>
                    <a:pt x="120483" y="447543"/>
                  </a:lnTo>
                  <a:lnTo>
                    <a:pt x="123919" y="432811"/>
                  </a:lnTo>
                  <a:lnTo>
                    <a:pt x="126570" y="416685"/>
                  </a:lnTo>
                  <a:lnTo>
                    <a:pt x="128690" y="399786"/>
                  </a:lnTo>
                  <a:lnTo>
                    <a:pt x="130729" y="383281"/>
                  </a:lnTo>
                  <a:lnTo>
                    <a:pt x="132945" y="367812"/>
                  </a:lnTo>
                  <a:lnTo>
                    <a:pt x="135096" y="353496"/>
                  </a:lnTo>
                  <a:lnTo>
                    <a:pt x="136554" y="340192"/>
                  </a:lnTo>
                  <a:lnTo>
                    <a:pt x="137019" y="327672"/>
                  </a:lnTo>
                  <a:lnTo>
                    <a:pt x="136670" y="315075"/>
                  </a:lnTo>
                  <a:lnTo>
                    <a:pt x="135971" y="301005"/>
                  </a:lnTo>
                  <a:lnTo>
                    <a:pt x="135241" y="284831"/>
                  </a:lnTo>
                  <a:lnTo>
                    <a:pt x="134617" y="267080"/>
                  </a:lnTo>
                  <a:lnTo>
                    <a:pt x="134131" y="249014"/>
                  </a:lnTo>
                  <a:lnTo>
                    <a:pt x="133768" y="231413"/>
                  </a:lnTo>
                  <a:lnTo>
                    <a:pt x="133339" y="214208"/>
                  </a:lnTo>
                  <a:lnTo>
                    <a:pt x="132511" y="196765"/>
                  </a:lnTo>
                  <a:lnTo>
                    <a:pt x="131139" y="178702"/>
                  </a:lnTo>
                  <a:lnTo>
                    <a:pt x="129402" y="159944"/>
                  </a:lnTo>
                  <a:lnTo>
                    <a:pt x="127696" y="140574"/>
                  </a:lnTo>
                  <a:lnTo>
                    <a:pt x="126250" y="120730"/>
                  </a:lnTo>
                  <a:lnTo>
                    <a:pt x="124958" y="101030"/>
                  </a:lnTo>
                  <a:lnTo>
                    <a:pt x="123485" y="82494"/>
                  </a:lnTo>
                  <a:lnTo>
                    <a:pt x="121642" y="65591"/>
                  </a:lnTo>
                  <a:lnTo>
                    <a:pt x="119403" y="50278"/>
                  </a:lnTo>
                  <a:lnTo>
                    <a:pt x="116822" y="36290"/>
                  </a:lnTo>
                  <a:lnTo>
                    <a:pt x="113966" y="23345"/>
                  </a:lnTo>
                  <a:lnTo>
                    <a:pt x="110720" y="11995"/>
                  </a:lnTo>
                  <a:lnTo>
                    <a:pt x="106052" y="3789"/>
                  </a:lnTo>
                  <a:lnTo>
                    <a:pt x="99962" y="0"/>
                  </a:lnTo>
                  <a:lnTo>
                    <a:pt x="94465" y="1133"/>
                  </a:lnTo>
                  <a:lnTo>
                    <a:pt x="90224" y="6658"/>
                  </a:lnTo>
                  <a:lnTo>
                    <a:pt x="87315" y="15826"/>
                  </a:lnTo>
                  <a:lnTo>
                    <a:pt x="85794" y="28059"/>
                  </a:lnTo>
                  <a:lnTo>
                    <a:pt x="85542" y="42759"/>
                  </a:lnTo>
                  <a:lnTo>
                    <a:pt x="86168" y="59506"/>
                  </a:lnTo>
                  <a:lnTo>
                    <a:pt x="87119" y="78100"/>
                  </a:lnTo>
                  <a:lnTo>
                    <a:pt x="88050" y="98263"/>
                  </a:lnTo>
                  <a:lnTo>
                    <a:pt x="88826" y="119174"/>
                  </a:lnTo>
                  <a:lnTo>
                    <a:pt x="89421" y="139600"/>
                  </a:lnTo>
                  <a:lnTo>
                    <a:pt x="89861" y="158904"/>
                  </a:lnTo>
                  <a:lnTo>
                    <a:pt x="90343" y="177476"/>
                  </a:lnTo>
                  <a:lnTo>
                    <a:pt x="91207" y="196394"/>
                  </a:lnTo>
                  <a:lnTo>
                    <a:pt x="92608" y="216273"/>
                  </a:lnTo>
                  <a:lnTo>
                    <a:pt x="94535" y="237069"/>
                  </a:lnTo>
                  <a:lnTo>
                    <a:pt x="96900" y="258348"/>
                  </a:lnTo>
                  <a:lnTo>
                    <a:pt x="99598" y="279783"/>
                  </a:lnTo>
                  <a:lnTo>
                    <a:pt x="102375" y="301213"/>
                  </a:lnTo>
                  <a:lnTo>
                    <a:pt x="104852" y="322580"/>
                  </a:lnTo>
                  <a:lnTo>
                    <a:pt x="106856" y="343865"/>
                  </a:lnTo>
                  <a:lnTo>
                    <a:pt x="108709" y="364749"/>
                  </a:lnTo>
                  <a:lnTo>
                    <a:pt x="111099" y="384632"/>
                  </a:lnTo>
                  <a:lnTo>
                    <a:pt x="114379" y="403265"/>
                  </a:lnTo>
                  <a:lnTo>
                    <a:pt x="118567" y="420557"/>
                  </a:lnTo>
                  <a:lnTo>
                    <a:pt x="123529" y="436412"/>
                  </a:lnTo>
                  <a:lnTo>
                    <a:pt x="129083" y="450917"/>
                  </a:lnTo>
                  <a:lnTo>
                    <a:pt x="134767" y="463855"/>
                  </a:lnTo>
                  <a:lnTo>
                    <a:pt x="140410" y="475882"/>
                  </a:lnTo>
                  <a:lnTo>
                    <a:pt x="146505" y="488059"/>
                  </a:lnTo>
                  <a:lnTo>
                    <a:pt x="154011" y="502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60929" y="4233525"/>
              <a:ext cx="246274" cy="256816"/>
            </a:xfrm>
            <a:custGeom>
              <a:avLst/>
              <a:gdLst/>
              <a:ahLst/>
              <a:cxnLst/>
              <a:rect l="0" t="0" r="0" b="0"/>
              <a:pathLst>
                <a:path w="246274" h="256816">
                  <a:moveTo>
                    <a:pt x="165117" y="0"/>
                  </a:moveTo>
                  <a:lnTo>
                    <a:pt x="150583" y="67"/>
                  </a:lnTo>
                  <a:lnTo>
                    <a:pt x="137952" y="708"/>
                  </a:lnTo>
                  <a:lnTo>
                    <a:pt x="126047" y="2008"/>
                  </a:lnTo>
                  <a:lnTo>
                    <a:pt x="114566" y="4041"/>
                  </a:lnTo>
                  <a:lnTo>
                    <a:pt x="103373" y="7006"/>
                  </a:lnTo>
                  <a:lnTo>
                    <a:pt x="92386" y="10926"/>
                  </a:lnTo>
                  <a:lnTo>
                    <a:pt x="81544" y="15674"/>
                  </a:lnTo>
                  <a:lnTo>
                    <a:pt x="70801" y="21078"/>
                  </a:lnTo>
                  <a:lnTo>
                    <a:pt x="60133" y="26969"/>
                  </a:lnTo>
                  <a:lnTo>
                    <a:pt x="49679" y="33212"/>
                  </a:lnTo>
                  <a:lnTo>
                    <a:pt x="39734" y="39700"/>
                  </a:lnTo>
                  <a:lnTo>
                    <a:pt x="30419" y="46369"/>
                  </a:lnTo>
                  <a:lnTo>
                    <a:pt x="21859" y="53491"/>
                  </a:lnTo>
                  <a:lnTo>
                    <a:pt x="14256" y="61643"/>
                  </a:lnTo>
                  <a:lnTo>
                    <a:pt x="7642" y="71045"/>
                  </a:lnTo>
                  <a:lnTo>
                    <a:pt x="2540" y="81124"/>
                  </a:lnTo>
                  <a:lnTo>
                    <a:pt x="0" y="90742"/>
                  </a:lnTo>
                  <a:lnTo>
                    <a:pt x="371" y="99271"/>
                  </a:lnTo>
                  <a:lnTo>
                    <a:pt x="3383" y="106283"/>
                  </a:lnTo>
                  <a:lnTo>
                    <a:pt x="8528" y="111310"/>
                  </a:lnTo>
                  <a:lnTo>
                    <a:pt x="15290" y="114313"/>
                  </a:lnTo>
                  <a:lnTo>
                    <a:pt x="23556" y="115566"/>
                  </a:lnTo>
                  <a:lnTo>
                    <a:pt x="33597" y="115442"/>
                  </a:lnTo>
                  <a:lnTo>
                    <a:pt x="45416" y="114299"/>
                  </a:lnTo>
                  <a:lnTo>
                    <a:pt x="58604" y="112588"/>
                  </a:lnTo>
                  <a:lnTo>
                    <a:pt x="72527" y="110836"/>
                  </a:lnTo>
                  <a:lnTo>
                    <a:pt x="86744" y="109332"/>
                  </a:lnTo>
                  <a:lnTo>
                    <a:pt x="101035" y="108156"/>
                  </a:lnTo>
                  <a:lnTo>
                    <a:pt x="115310" y="107284"/>
                  </a:lnTo>
                  <a:lnTo>
                    <a:pt x="129536" y="106669"/>
                  </a:lnTo>
                  <a:lnTo>
                    <a:pt x="143545" y="106577"/>
                  </a:lnTo>
                  <a:lnTo>
                    <a:pt x="157040" y="107572"/>
                  </a:lnTo>
                  <a:lnTo>
                    <a:pt x="169898" y="109876"/>
                  </a:lnTo>
                  <a:lnTo>
                    <a:pt x="182162" y="113559"/>
                  </a:lnTo>
                  <a:lnTo>
                    <a:pt x="193939" y="118706"/>
                  </a:lnTo>
                  <a:lnTo>
                    <a:pt x="205335" y="125207"/>
                  </a:lnTo>
                  <a:lnTo>
                    <a:pt x="216126" y="132827"/>
                  </a:lnTo>
                  <a:lnTo>
                    <a:pt x="225773" y="141303"/>
                  </a:lnTo>
                  <a:lnTo>
                    <a:pt x="234064" y="150408"/>
                  </a:lnTo>
                  <a:lnTo>
                    <a:pt x="240614" y="159960"/>
                  </a:lnTo>
                  <a:lnTo>
                    <a:pt x="244734" y="169824"/>
                  </a:lnTo>
                  <a:lnTo>
                    <a:pt x="246273" y="179899"/>
                  </a:lnTo>
                  <a:lnTo>
                    <a:pt x="245373" y="189951"/>
                  </a:lnTo>
                  <a:lnTo>
                    <a:pt x="242193" y="199628"/>
                  </a:lnTo>
                  <a:lnTo>
                    <a:pt x="237058" y="208762"/>
                  </a:lnTo>
                  <a:lnTo>
                    <a:pt x="230377" y="217201"/>
                  </a:lnTo>
                  <a:lnTo>
                    <a:pt x="222539" y="224723"/>
                  </a:lnTo>
                  <a:lnTo>
                    <a:pt x="213862" y="231297"/>
                  </a:lnTo>
                  <a:lnTo>
                    <a:pt x="204429" y="236881"/>
                  </a:lnTo>
                  <a:lnTo>
                    <a:pt x="194112" y="241342"/>
                  </a:lnTo>
                  <a:lnTo>
                    <a:pt x="182912" y="244715"/>
                  </a:lnTo>
                  <a:lnTo>
                    <a:pt x="170949" y="247168"/>
                  </a:lnTo>
                  <a:lnTo>
                    <a:pt x="158386" y="248907"/>
                  </a:lnTo>
                  <a:lnTo>
                    <a:pt x="145382" y="250121"/>
                  </a:lnTo>
                  <a:lnTo>
                    <a:pt x="132226" y="251125"/>
                  </a:lnTo>
                  <a:lnTo>
                    <a:pt x="119320" y="252340"/>
                  </a:lnTo>
                  <a:lnTo>
                    <a:pt x="106868" y="253968"/>
                  </a:lnTo>
                  <a:lnTo>
                    <a:pt x="94952" y="255687"/>
                  </a:lnTo>
                  <a:lnTo>
                    <a:pt x="82249" y="256815"/>
                  </a:lnTo>
                  <a:lnTo>
                    <a:pt x="65411" y="256336"/>
                  </a:lnTo>
                  <a:lnTo>
                    <a:pt x="3877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 rot="21271800">
            <a:off x="3516278" y="3937007"/>
            <a:ext cx="2227690" cy="1042364"/>
            <a:chOff x="3516278" y="3937007"/>
            <a:chExt cx="2227690" cy="1042364"/>
          </a:xfrm>
        </p:grpSpPr>
        <p:sp>
          <p:nvSpPr>
            <p:cNvPr id="55" name="Freeform 54"/>
            <p:cNvSpPr/>
            <p:nvPr/>
          </p:nvSpPr>
          <p:spPr>
            <a:xfrm>
              <a:off x="3516278" y="3937007"/>
              <a:ext cx="185742" cy="684354"/>
            </a:xfrm>
            <a:custGeom>
              <a:avLst/>
              <a:gdLst/>
              <a:ahLst/>
              <a:cxnLst/>
              <a:rect l="0" t="0" r="0" b="0"/>
              <a:pathLst>
                <a:path w="185742" h="684354">
                  <a:moveTo>
                    <a:pt x="143627" y="0"/>
                  </a:moveTo>
                  <a:lnTo>
                    <a:pt x="137759" y="8802"/>
                  </a:lnTo>
                  <a:lnTo>
                    <a:pt x="132195" y="17148"/>
                  </a:lnTo>
                  <a:lnTo>
                    <a:pt x="126396" y="25851"/>
                  </a:lnTo>
                  <a:lnTo>
                    <a:pt x="120315" y="35145"/>
                  </a:lnTo>
                  <a:lnTo>
                    <a:pt x="113985" y="45289"/>
                  </a:lnTo>
                  <a:lnTo>
                    <a:pt x="107457" y="56339"/>
                  </a:lnTo>
                  <a:lnTo>
                    <a:pt x="100782" y="68351"/>
                  </a:lnTo>
                  <a:lnTo>
                    <a:pt x="93999" y="81469"/>
                  </a:lnTo>
                  <a:lnTo>
                    <a:pt x="87141" y="95665"/>
                  </a:lnTo>
                  <a:lnTo>
                    <a:pt x="80232" y="110773"/>
                  </a:lnTo>
                  <a:lnTo>
                    <a:pt x="73287" y="126592"/>
                  </a:lnTo>
                  <a:lnTo>
                    <a:pt x="66318" y="142936"/>
                  </a:lnTo>
                  <a:lnTo>
                    <a:pt x="59332" y="159656"/>
                  </a:lnTo>
                  <a:lnTo>
                    <a:pt x="52335" y="176640"/>
                  </a:lnTo>
                  <a:lnTo>
                    <a:pt x="45335" y="193805"/>
                  </a:lnTo>
                  <a:lnTo>
                    <a:pt x="38499" y="211094"/>
                  </a:lnTo>
                  <a:lnTo>
                    <a:pt x="32135" y="228468"/>
                  </a:lnTo>
                  <a:lnTo>
                    <a:pt x="26374" y="245891"/>
                  </a:lnTo>
                  <a:lnTo>
                    <a:pt x="21183" y="263015"/>
                  </a:lnTo>
                  <a:lnTo>
                    <a:pt x="16463" y="279213"/>
                  </a:lnTo>
                  <a:lnTo>
                    <a:pt x="12106" y="294233"/>
                  </a:lnTo>
                  <a:lnTo>
                    <a:pt x="8179" y="308625"/>
                  </a:lnTo>
                  <a:lnTo>
                    <a:pt x="4914" y="323509"/>
                  </a:lnTo>
                  <a:lnTo>
                    <a:pt x="2387" y="339494"/>
                  </a:lnTo>
                  <a:lnTo>
                    <a:pt x="690" y="356675"/>
                  </a:lnTo>
                  <a:lnTo>
                    <a:pt x="0" y="374898"/>
                  </a:lnTo>
                  <a:lnTo>
                    <a:pt x="320" y="393938"/>
                  </a:lnTo>
                  <a:lnTo>
                    <a:pt x="1670" y="413418"/>
                  </a:lnTo>
                  <a:lnTo>
                    <a:pt x="4173" y="432862"/>
                  </a:lnTo>
                  <a:lnTo>
                    <a:pt x="7781" y="452003"/>
                  </a:lnTo>
                  <a:lnTo>
                    <a:pt x="12322" y="470615"/>
                  </a:lnTo>
                  <a:lnTo>
                    <a:pt x="17586" y="488426"/>
                  </a:lnTo>
                  <a:lnTo>
                    <a:pt x="23385" y="505362"/>
                  </a:lnTo>
                  <a:lnTo>
                    <a:pt x="29564" y="521193"/>
                  </a:lnTo>
                  <a:lnTo>
                    <a:pt x="36012" y="535462"/>
                  </a:lnTo>
                  <a:lnTo>
                    <a:pt x="42648" y="548066"/>
                  </a:lnTo>
                  <a:lnTo>
                    <a:pt x="49579" y="559362"/>
                  </a:lnTo>
                  <a:lnTo>
                    <a:pt x="57070" y="569958"/>
                  </a:lnTo>
                  <a:lnTo>
                    <a:pt x="65225" y="580279"/>
                  </a:lnTo>
                  <a:lnTo>
                    <a:pt x="73990" y="590537"/>
                  </a:lnTo>
                  <a:lnTo>
                    <a:pt x="83253" y="600817"/>
                  </a:lnTo>
                  <a:lnTo>
                    <a:pt x="92893" y="611143"/>
                  </a:lnTo>
                  <a:lnTo>
                    <a:pt x="102807" y="621350"/>
                  </a:lnTo>
                  <a:lnTo>
                    <a:pt x="112914" y="631123"/>
                  </a:lnTo>
                  <a:lnTo>
                    <a:pt x="123152" y="640318"/>
                  </a:lnTo>
                  <a:lnTo>
                    <a:pt x="133410" y="648853"/>
                  </a:lnTo>
                  <a:lnTo>
                    <a:pt x="144736" y="657560"/>
                  </a:lnTo>
                  <a:lnTo>
                    <a:pt x="160362" y="668323"/>
                  </a:lnTo>
                  <a:lnTo>
                    <a:pt x="185741" y="6843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754652" y="4337028"/>
              <a:ext cx="21059" cy="178986"/>
            </a:xfrm>
            <a:custGeom>
              <a:avLst/>
              <a:gdLst/>
              <a:ahLst/>
              <a:cxnLst/>
              <a:rect l="0" t="0" r="0" b="0"/>
              <a:pathLst>
                <a:path w="21059" h="178986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80" y="72340"/>
                  </a:lnTo>
                  <a:lnTo>
                    <a:pt x="3905" y="85692"/>
                  </a:lnTo>
                  <a:lnTo>
                    <a:pt x="6202" y="99257"/>
                  </a:lnTo>
                  <a:lnTo>
                    <a:pt x="8853" y="112958"/>
                  </a:lnTo>
                  <a:lnTo>
                    <a:pt x="11609" y="126336"/>
                  </a:lnTo>
                  <a:lnTo>
                    <a:pt x="14364" y="139965"/>
                  </a:lnTo>
                  <a:lnTo>
                    <a:pt x="17357" y="156160"/>
                  </a:lnTo>
                  <a:lnTo>
                    <a:pt x="21058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75730" y="4147517"/>
              <a:ext cx="10530" cy="21059"/>
            </a:xfrm>
            <a:custGeom>
              <a:avLst/>
              <a:gdLst/>
              <a:ahLst/>
              <a:cxnLst/>
              <a:rect l="0" t="0" r="0" b="0"/>
              <a:pathLst>
                <a:path w="10530" h="21059">
                  <a:moveTo>
                    <a:pt x="0" y="0"/>
                  </a:moveTo>
                  <a:lnTo>
                    <a:pt x="10529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04181" y="4037038"/>
              <a:ext cx="177385" cy="521177"/>
            </a:xfrm>
            <a:custGeom>
              <a:avLst/>
              <a:gdLst/>
              <a:ahLst/>
              <a:cxnLst/>
              <a:rect l="0" t="0" r="0" b="0"/>
              <a:pathLst>
                <a:path w="177385" h="521177">
                  <a:moveTo>
                    <a:pt x="61570" y="521176"/>
                  </a:moveTo>
                  <a:lnTo>
                    <a:pt x="61570" y="509374"/>
                  </a:lnTo>
                  <a:lnTo>
                    <a:pt x="61570" y="497604"/>
                  </a:lnTo>
                  <a:lnTo>
                    <a:pt x="61566" y="484714"/>
                  </a:lnTo>
                  <a:lnTo>
                    <a:pt x="61393" y="470866"/>
                  </a:lnTo>
                  <a:lnTo>
                    <a:pt x="60744" y="456538"/>
                  </a:lnTo>
                  <a:lnTo>
                    <a:pt x="59491" y="442073"/>
                  </a:lnTo>
                  <a:lnTo>
                    <a:pt x="57666" y="427796"/>
                  </a:lnTo>
                  <a:lnTo>
                    <a:pt x="55369" y="414068"/>
                  </a:lnTo>
                  <a:lnTo>
                    <a:pt x="52713" y="401022"/>
                  </a:lnTo>
                  <a:lnTo>
                    <a:pt x="49795" y="388450"/>
                  </a:lnTo>
                  <a:lnTo>
                    <a:pt x="46691" y="375929"/>
                  </a:lnTo>
                  <a:lnTo>
                    <a:pt x="43456" y="363193"/>
                  </a:lnTo>
                  <a:lnTo>
                    <a:pt x="40133" y="349839"/>
                  </a:lnTo>
                  <a:lnTo>
                    <a:pt x="36749" y="335269"/>
                  </a:lnTo>
                  <a:lnTo>
                    <a:pt x="33324" y="319274"/>
                  </a:lnTo>
                  <a:lnTo>
                    <a:pt x="29871" y="301970"/>
                  </a:lnTo>
                  <a:lnTo>
                    <a:pt x="26399" y="283606"/>
                  </a:lnTo>
                  <a:lnTo>
                    <a:pt x="22914" y="264438"/>
                  </a:lnTo>
                  <a:lnTo>
                    <a:pt x="19422" y="244687"/>
                  </a:lnTo>
                  <a:lnTo>
                    <a:pt x="15924" y="224524"/>
                  </a:lnTo>
                  <a:lnTo>
                    <a:pt x="12427" y="204083"/>
                  </a:lnTo>
                  <a:lnTo>
                    <a:pt x="9095" y="183782"/>
                  </a:lnTo>
                  <a:lnTo>
                    <a:pt x="6237" y="164298"/>
                  </a:lnTo>
                  <a:lnTo>
                    <a:pt x="3983" y="145933"/>
                  </a:lnTo>
                  <a:lnTo>
                    <a:pt x="2301" y="128651"/>
                  </a:lnTo>
                  <a:lnTo>
                    <a:pt x="1089" y="112270"/>
                  </a:lnTo>
                  <a:lnTo>
                    <a:pt x="245" y="96586"/>
                  </a:lnTo>
                  <a:lnTo>
                    <a:pt x="0" y="81575"/>
                  </a:lnTo>
                  <a:lnTo>
                    <a:pt x="892" y="67401"/>
                  </a:lnTo>
                  <a:lnTo>
                    <a:pt x="3128" y="54091"/>
                  </a:lnTo>
                  <a:lnTo>
                    <a:pt x="6765" y="41863"/>
                  </a:lnTo>
                  <a:lnTo>
                    <a:pt x="11881" y="31174"/>
                  </a:lnTo>
                  <a:lnTo>
                    <a:pt x="18371" y="22139"/>
                  </a:lnTo>
                  <a:lnTo>
                    <a:pt x="26323" y="14734"/>
                  </a:lnTo>
                  <a:lnTo>
                    <a:pt x="36087" y="8968"/>
                  </a:lnTo>
                  <a:lnTo>
                    <a:pt x="47683" y="4685"/>
                  </a:lnTo>
                  <a:lnTo>
                    <a:pt x="60537" y="1773"/>
                  </a:lnTo>
                  <a:lnTo>
                    <a:pt x="73695" y="250"/>
                  </a:lnTo>
                  <a:lnTo>
                    <a:pt x="86578" y="0"/>
                  </a:lnTo>
                  <a:lnTo>
                    <a:pt x="98987" y="796"/>
                  </a:lnTo>
                  <a:lnTo>
                    <a:pt x="110927" y="2392"/>
                  </a:lnTo>
                  <a:lnTo>
                    <a:pt x="122466" y="4575"/>
                  </a:lnTo>
                  <a:lnTo>
                    <a:pt x="133434" y="7214"/>
                  </a:lnTo>
                  <a:lnTo>
                    <a:pt x="144586" y="10621"/>
                  </a:lnTo>
                  <a:lnTo>
                    <a:pt x="158024" y="16209"/>
                  </a:lnTo>
                  <a:lnTo>
                    <a:pt x="177384" y="263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70500" y="4336436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9654" y="2933"/>
                  </a:lnTo>
                  <a:lnTo>
                    <a:pt x="151307" y="5715"/>
                  </a:lnTo>
                  <a:lnTo>
                    <a:pt x="142605" y="8615"/>
                  </a:lnTo>
                  <a:lnTo>
                    <a:pt x="133311" y="11655"/>
                  </a:lnTo>
                  <a:lnTo>
                    <a:pt x="123168" y="14820"/>
                  </a:lnTo>
                  <a:lnTo>
                    <a:pt x="112122" y="18080"/>
                  </a:lnTo>
                  <a:lnTo>
                    <a:pt x="100282" y="21245"/>
                  </a:lnTo>
                  <a:lnTo>
                    <a:pt x="87812" y="23988"/>
                  </a:lnTo>
                  <a:lnTo>
                    <a:pt x="74879" y="26163"/>
                  </a:lnTo>
                  <a:lnTo>
                    <a:pt x="61837" y="27796"/>
                  </a:lnTo>
                  <a:lnTo>
                    <a:pt x="47733" y="29151"/>
                  </a:lnTo>
                  <a:lnTo>
                    <a:pt x="29096" y="303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45782" y="4322732"/>
              <a:ext cx="461710" cy="290240"/>
            </a:xfrm>
            <a:custGeom>
              <a:avLst/>
              <a:gdLst/>
              <a:ahLst/>
              <a:cxnLst/>
              <a:rect l="0" t="0" r="0" b="0"/>
              <a:pathLst>
                <a:path w="461710" h="290240">
                  <a:moveTo>
                    <a:pt x="8983" y="56504"/>
                  </a:moveTo>
                  <a:lnTo>
                    <a:pt x="8983" y="71106"/>
                  </a:lnTo>
                  <a:lnTo>
                    <a:pt x="8983" y="84378"/>
                  </a:lnTo>
                  <a:lnTo>
                    <a:pt x="8988" y="97579"/>
                  </a:lnTo>
                  <a:lnTo>
                    <a:pt x="9161" y="110920"/>
                  </a:lnTo>
                  <a:lnTo>
                    <a:pt x="9809" y="124429"/>
                  </a:lnTo>
                  <a:lnTo>
                    <a:pt x="11062" y="138087"/>
                  </a:lnTo>
                  <a:lnTo>
                    <a:pt x="12887" y="152026"/>
                  </a:lnTo>
                  <a:lnTo>
                    <a:pt x="15184" y="166523"/>
                  </a:lnTo>
                  <a:lnTo>
                    <a:pt x="17836" y="181681"/>
                  </a:lnTo>
                  <a:lnTo>
                    <a:pt x="20581" y="197283"/>
                  </a:lnTo>
                  <a:lnTo>
                    <a:pt x="23037" y="212910"/>
                  </a:lnTo>
                  <a:lnTo>
                    <a:pt x="24996" y="228270"/>
                  </a:lnTo>
                  <a:lnTo>
                    <a:pt x="25652" y="241799"/>
                  </a:lnTo>
                  <a:lnTo>
                    <a:pt x="24198" y="250446"/>
                  </a:lnTo>
                  <a:lnTo>
                    <a:pt x="21297" y="253158"/>
                  </a:lnTo>
                  <a:lnTo>
                    <a:pt x="17716" y="251251"/>
                  </a:lnTo>
                  <a:lnTo>
                    <a:pt x="13905" y="246254"/>
                  </a:lnTo>
                  <a:lnTo>
                    <a:pt x="10231" y="238945"/>
                  </a:lnTo>
                  <a:lnTo>
                    <a:pt x="7079" y="229428"/>
                  </a:lnTo>
                  <a:lnTo>
                    <a:pt x="4595" y="217898"/>
                  </a:lnTo>
                  <a:lnTo>
                    <a:pt x="2742" y="204703"/>
                  </a:lnTo>
                  <a:lnTo>
                    <a:pt x="1410" y="190230"/>
                  </a:lnTo>
                  <a:lnTo>
                    <a:pt x="477" y="174826"/>
                  </a:lnTo>
                  <a:lnTo>
                    <a:pt x="0" y="159090"/>
                  </a:lnTo>
                  <a:lnTo>
                    <a:pt x="205" y="143837"/>
                  </a:lnTo>
                  <a:lnTo>
                    <a:pt x="1156" y="129472"/>
                  </a:lnTo>
                  <a:lnTo>
                    <a:pt x="2777" y="116031"/>
                  </a:lnTo>
                  <a:lnTo>
                    <a:pt x="4936" y="103382"/>
                  </a:lnTo>
                  <a:lnTo>
                    <a:pt x="7499" y="91352"/>
                  </a:lnTo>
                  <a:lnTo>
                    <a:pt x="10355" y="79779"/>
                  </a:lnTo>
                  <a:lnTo>
                    <a:pt x="13418" y="68532"/>
                  </a:lnTo>
                  <a:lnTo>
                    <a:pt x="16634" y="57523"/>
                  </a:lnTo>
                  <a:lnTo>
                    <a:pt x="20284" y="47009"/>
                  </a:lnTo>
                  <a:lnTo>
                    <a:pt x="24953" y="37553"/>
                  </a:lnTo>
                  <a:lnTo>
                    <a:pt x="30885" y="29390"/>
                  </a:lnTo>
                  <a:lnTo>
                    <a:pt x="38329" y="22757"/>
                  </a:lnTo>
                  <a:lnTo>
                    <a:pt x="47687" y="18051"/>
                  </a:lnTo>
                  <a:lnTo>
                    <a:pt x="58973" y="15301"/>
                  </a:lnTo>
                  <a:lnTo>
                    <a:pt x="71434" y="14402"/>
                  </a:lnTo>
                  <a:lnTo>
                    <a:pt x="83788" y="15304"/>
                  </a:lnTo>
                  <a:lnTo>
                    <a:pt x="95310" y="17796"/>
                  </a:lnTo>
                  <a:lnTo>
                    <a:pt x="105820" y="21567"/>
                  </a:lnTo>
                  <a:lnTo>
                    <a:pt x="115413" y="26306"/>
                  </a:lnTo>
                  <a:lnTo>
                    <a:pt x="124267" y="31757"/>
                  </a:lnTo>
                  <a:lnTo>
                    <a:pt x="132399" y="38042"/>
                  </a:lnTo>
                  <a:lnTo>
                    <a:pt x="139658" y="45625"/>
                  </a:lnTo>
                  <a:lnTo>
                    <a:pt x="146034" y="54655"/>
                  </a:lnTo>
                  <a:lnTo>
                    <a:pt x="151812" y="64991"/>
                  </a:lnTo>
                  <a:lnTo>
                    <a:pt x="157460" y="76378"/>
                  </a:lnTo>
                  <a:lnTo>
                    <a:pt x="163259" y="88559"/>
                  </a:lnTo>
                  <a:lnTo>
                    <a:pt x="169138" y="101314"/>
                  </a:lnTo>
                  <a:lnTo>
                    <a:pt x="174785" y="114475"/>
                  </a:lnTo>
                  <a:lnTo>
                    <a:pt x="180024" y="127917"/>
                  </a:lnTo>
                  <a:lnTo>
                    <a:pt x="184677" y="141553"/>
                  </a:lnTo>
                  <a:lnTo>
                    <a:pt x="188497" y="155319"/>
                  </a:lnTo>
                  <a:lnTo>
                    <a:pt x="191446" y="169086"/>
                  </a:lnTo>
                  <a:lnTo>
                    <a:pt x="194117" y="179697"/>
                  </a:lnTo>
                  <a:lnTo>
                    <a:pt x="197269" y="183587"/>
                  </a:lnTo>
                  <a:lnTo>
                    <a:pt x="200989" y="182599"/>
                  </a:lnTo>
                  <a:lnTo>
                    <a:pt x="205520" y="179003"/>
                  </a:lnTo>
                  <a:lnTo>
                    <a:pt x="211163" y="174389"/>
                  </a:lnTo>
                  <a:lnTo>
                    <a:pt x="217961" y="169584"/>
                  </a:lnTo>
                  <a:lnTo>
                    <a:pt x="225927" y="164928"/>
                  </a:lnTo>
                  <a:lnTo>
                    <a:pt x="235158" y="160511"/>
                  </a:lnTo>
                  <a:lnTo>
                    <a:pt x="245582" y="156326"/>
                  </a:lnTo>
                  <a:lnTo>
                    <a:pt x="257001" y="152332"/>
                  </a:lnTo>
                  <a:lnTo>
                    <a:pt x="269188" y="148482"/>
                  </a:lnTo>
                  <a:lnTo>
                    <a:pt x="281935" y="144732"/>
                  </a:lnTo>
                  <a:lnTo>
                    <a:pt x="294917" y="140889"/>
                  </a:lnTo>
                  <a:lnTo>
                    <a:pt x="307705" y="136622"/>
                  </a:lnTo>
                  <a:lnTo>
                    <a:pt x="320083" y="131785"/>
                  </a:lnTo>
                  <a:lnTo>
                    <a:pt x="332020" y="126400"/>
                  </a:lnTo>
                  <a:lnTo>
                    <a:pt x="343577" y="120561"/>
                  </a:lnTo>
                  <a:lnTo>
                    <a:pt x="354827" y="114369"/>
                  </a:lnTo>
                  <a:lnTo>
                    <a:pt x="365518" y="107753"/>
                  </a:lnTo>
                  <a:lnTo>
                    <a:pt x="375099" y="100480"/>
                  </a:lnTo>
                  <a:lnTo>
                    <a:pt x="383355" y="92472"/>
                  </a:lnTo>
                  <a:lnTo>
                    <a:pt x="390221" y="83637"/>
                  </a:lnTo>
                  <a:lnTo>
                    <a:pt x="395617" y="73795"/>
                  </a:lnTo>
                  <a:lnTo>
                    <a:pt x="399645" y="62959"/>
                  </a:lnTo>
                  <a:lnTo>
                    <a:pt x="402214" y="51597"/>
                  </a:lnTo>
                  <a:lnTo>
                    <a:pt x="402973" y="40510"/>
                  </a:lnTo>
                  <a:lnTo>
                    <a:pt x="401884" y="30141"/>
                  </a:lnTo>
                  <a:lnTo>
                    <a:pt x="398865" y="20894"/>
                  </a:lnTo>
                  <a:lnTo>
                    <a:pt x="393642" y="13287"/>
                  </a:lnTo>
                  <a:lnTo>
                    <a:pt x="386278" y="7439"/>
                  </a:lnTo>
                  <a:lnTo>
                    <a:pt x="377266" y="3310"/>
                  </a:lnTo>
                  <a:lnTo>
                    <a:pt x="367317" y="888"/>
                  </a:lnTo>
                  <a:lnTo>
                    <a:pt x="356932" y="0"/>
                  </a:lnTo>
                  <a:lnTo>
                    <a:pt x="346539" y="519"/>
                  </a:lnTo>
                  <a:lnTo>
                    <a:pt x="336568" y="2452"/>
                  </a:lnTo>
                  <a:lnTo>
                    <a:pt x="327199" y="5680"/>
                  </a:lnTo>
                  <a:lnTo>
                    <a:pt x="318418" y="10134"/>
                  </a:lnTo>
                  <a:lnTo>
                    <a:pt x="310126" y="15872"/>
                  </a:lnTo>
                  <a:lnTo>
                    <a:pt x="302214" y="22806"/>
                  </a:lnTo>
                  <a:lnTo>
                    <a:pt x="294746" y="30733"/>
                  </a:lnTo>
                  <a:lnTo>
                    <a:pt x="287947" y="39424"/>
                  </a:lnTo>
                  <a:lnTo>
                    <a:pt x="281891" y="48677"/>
                  </a:lnTo>
                  <a:lnTo>
                    <a:pt x="276502" y="58330"/>
                  </a:lnTo>
                  <a:lnTo>
                    <a:pt x="271647" y="68262"/>
                  </a:lnTo>
                  <a:lnTo>
                    <a:pt x="267199" y="78395"/>
                  </a:lnTo>
                  <a:lnTo>
                    <a:pt x="263212" y="88997"/>
                  </a:lnTo>
                  <a:lnTo>
                    <a:pt x="259906" y="100640"/>
                  </a:lnTo>
                  <a:lnTo>
                    <a:pt x="257352" y="113547"/>
                  </a:lnTo>
                  <a:lnTo>
                    <a:pt x="255637" y="127472"/>
                  </a:lnTo>
                  <a:lnTo>
                    <a:pt x="254934" y="141891"/>
                  </a:lnTo>
                  <a:lnTo>
                    <a:pt x="255242" y="156441"/>
                  </a:lnTo>
                  <a:lnTo>
                    <a:pt x="256415" y="170956"/>
                  </a:lnTo>
                  <a:lnTo>
                    <a:pt x="258265" y="185381"/>
                  </a:lnTo>
                  <a:lnTo>
                    <a:pt x="260622" y="199702"/>
                  </a:lnTo>
                  <a:lnTo>
                    <a:pt x="263509" y="213605"/>
                  </a:lnTo>
                  <a:lnTo>
                    <a:pt x="267124" y="226496"/>
                  </a:lnTo>
                  <a:lnTo>
                    <a:pt x="271523" y="238127"/>
                  </a:lnTo>
                  <a:lnTo>
                    <a:pt x="276783" y="248412"/>
                  </a:lnTo>
                  <a:lnTo>
                    <a:pt x="283070" y="257257"/>
                  </a:lnTo>
                  <a:lnTo>
                    <a:pt x="290377" y="264762"/>
                  </a:lnTo>
                  <a:lnTo>
                    <a:pt x="298555" y="271160"/>
                  </a:lnTo>
                  <a:lnTo>
                    <a:pt x="307416" y="276707"/>
                  </a:lnTo>
                  <a:lnTo>
                    <a:pt x="316781" y="281622"/>
                  </a:lnTo>
                  <a:lnTo>
                    <a:pt x="326510" y="285756"/>
                  </a:lnTo>
                  <a:lnTo>
                    <a:pt x="336493" y="288629"/>
                  </a:lnTo>
                  <a:lnTo>
                    <a:pt x="346652" y="290079"/>
                  </a:lnTo>
                  <a:lnTo>
                    <a:pt x="356931" y="290239"/>
                  </a:lnTo>
                  <a:lnTo>
                    <a:pt x="367292" y="289358"/>
                  </a:lnTo>
                  <a:lnTo>
                    <a:pt x="377708" y="287687"/>
                  </a:lnTo>
                  <a:lnTo>
                    <a:pt x="388161" y="285277"/>
                  </a:lnTo>
                  <a:lnTo>
                    <a:pt x="398640" y="281990"/>
                  </a:lnTo>
                  <a:lnTo>
                    <a:pt x="409125" y="277824"/>
                  </a:lnTo>
                  <a:lnTo>
                    <a:pt x="419351" y="273012"/>
                  </a:lnTo>
                  <a:lnTo>
                    <a:pt x="429909" y="267372"/>
                  </a:lnTo>
                  <a:lnTo>
                    <a:pt x="442847" y="259291"/>
                  </a:lnTo>
                  <a:lnTo>
                    <a:pt x="461709" y="2460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794671" y="4385807"/>
              <a:ext cx="202323" cy="273072"/>
            </a:xfrm>
            <a:custGeom>
              <a:avLst/>
              <a:gdLst/>
              <a:ahLst/>
              <a:cxnLst/>
              <a:rect l="0" t="0" r="0" b="0"/>
              <a:pathLst>
                <a:path w="202323" h="273072">
                  <a:moveTo>
                    <a:pt x="23337" y="109314"/>
                  </a:moveTo>
                  <a:lnTo>
                    <a:pt x="32205" y="106380"/>
                  </a:lnTo>
                  <a:lnTo>
                    <a:pt x="41192" y="103598"/>
                  </a:lnTo>
                  <a:lnTo>
                    <a:pt x="51187" y="100698"/>
                  </a:lnTo>
                  <a:lnTo>
                    <a:pt x="62168" y="97658"/>
                  </a:lnTo>
                  <a:lnTo>
                    <a:pt x="73980" y="94493"/>
                  </a:lnTo>
                  <a:lnTo>
                    <a:pt x="86429" y="91225"/>
                  </a:lnTo>
                  <a:lnTo>
                    <a:pt x="99021" y="87714"/>
                  </a:lnTo>
                  <a:lnTo>
                    <a:pt x="111005" y="83674"/>
                  </a:lnTo>
                  <a:lnTo>
                    <a:pt x="122012" y="78983"/>
                  </a:lnTo>
                  <a:lnTo>
                    <a:pt x="131703" y="73357"/>
                  </a:lnTo>
                  <a:lnTo>
                    <a:pt x="139615" y="66291"/>
                  </a:lnTo>
                  <a:lnTo>
                    <a:pt x="145667" y="57653"/>
                  </a:lnTo>
                  <a:lnTo>
                    <a:pt x="149765" y="47937"/>
                  </a:lnTo>
                  <a:lnTo>
                    <a:pt x="151633" y="38038"/>
                  </a:lnTo>
                  <a:lnTo>
                    <a:pt x="151328" y="28505"/>
                  </a:lnTo>
                  <a:lnTo>
                    <a:pt x="148853" y="19837"/>
                  </a:lnTo>
                  <a:lnTo>
                    <a:pt x="144004" y="12628"/>
                  </a:lnTo>
                  <a:lnTo>
                    <a:pt x="136891" y="7050"/>
                  </a:lnTo>
                  <a:lnTo>
                    <a:pt x="127878" y="3103"/>
                  </a:lnTo>
                  <a:lnTo>
                    <a:pt x="117397" y="805"/>
                  </a:lnTo>
                  <a:lnTo>
                    <a:pt x="105841" y="0"/>
                  </a:lnTo>
                  <a:lnTo>
                    <a:pt x="93847" y="574"/>
                  </a:lnTo>
                  <a:lnTo>
                    <a:pt x="82263" y="2545"/>
                  </a:lnTo>
                  <a:lnTo>
                    <a:pt x="71515" y="5798"/>
                  </a:lnTo>
                  <a:lnTo>
                    <a:pt x="61657" y="10268"/>
                  </a:lnTo>
                  <a:lnTo>
                    <a:pt x="52567" y="16016"/>
                  </a:lnTo>
                  <a:lnTo>
                    <a:pt x="44084" y="22958"/>
                  </a:lnTo>
                  <a:lnTo>
                    <a:pt x="36215" y="30890"/>
                  </a:lnTo>
                  <a:lnTo>
                    <a:pt x="29141" y="39584"/>
                  </a:lnTo>
                  <a:lnTo>
                    <a:pt x="22896" y="48839"/>
                  </a:lnTo>
                  <a:lnTo>
                    <a:pt x="17378" y="58493"/>
                  </a:lnTo>
                  <a:lnTo>
                    <a:pt x="12436" y="68426"/>
                  </a:lnTo>
                  <a:lnTo>
                    <a:pt x="7935" y="78561"/>
                  </a:lnTo>
                  <a:lnTo>
                    <a:pt x="4081" y="89164"/>
                  </a:lnTo>
                  <a:lnTo>
                    <a:pt x="1397" y="100806"/>
                  </a:lnTo>
                  <a:lnTo>
                    <a:pt x="75" y="113714"/>
                  </a:lnTo>
                  <a:lnTo>
                    <a:pt x="0" y="127639"/>
                  </a:lnTo>
                  <a:lnTo>
                    <a:pt x="938" y="142057"/>
                  </a:lnTo>
                  <a:lnTo>
                    <a:pt x="2648" y="156603"/>
                  </a:lnTo>
                  <a:lnTo>
                    <a:pt x="5082" y="170946"/>
                  </a:lnTo>
                  <a:lnTo>
                    <a:pt x="8386" y="184722"/>
                  </a:lnTo>
                  <a:lnTo>
                    <a:pt x="12570" y="197794"/>
                  </a:lnTo>
                  <a:lnTo>
                    <a:pt x="17513" y="210045"/>
                  </a:lnTo>
                  <a:lnTo>
                    <a:pt x="23055" y="221287"/>
                  </a:lnTo>
                  <a:lnTo>
                    <a:pt x="29047" y="231515"/>
                  </a:lnTo>
                  <a:lnTo>
                    <a:pt x="35529" y="240707"/>
                  </a:lnTo>
                  <a:lnTo>
                    <a:pt x="42712" y="248744"/>
                  </a:lnTo>
                  <a:lnTo>
                    <a:pt x="50660" y="255667"/>
                  </a:lnTo>
                  <a:lnTo>
                    <a:pt x="59456" y="261488"/>
                  </a:lnTo>
                  <a:lnTo>
                    <a:pt x="69271" y="266107"/>
                  </a:lnTo>
                  <a:lnTo>
                    <a:pt x="80099" y="269582"/>
                  </a:lnTo>
                  <a:lnTo>
                    <a:pt x="91794" y="271934"/>
                  </a:lnTo>
                  <a:lnTo>
                    <a:pt x="104170" y="273071"/>
                  </a:lnTo>
                  <a:lnTo>
                    <a:pt x="117040" y="273055"/>
                  </a:lnTo>
                  <a:lnTo>
                    <a:pt x="129934" y="271909"/>
                  </a:lnTo>
                  <a:lnTo>
                    <a:pt x="142132" y="269545"/>
                  </a:lnTo>
                  <a:lnTo>
                    <a:pt x="153290" y="266038"/>
                  </a:lnTo>
                  <a:lnTo>
                    <a:pt x="163316" y="261886"/>
                  </a:lnTo>
                  <a:lnTo>
                    <a:pt x="173268" y="257513"/>
                  </a:lnTo>
                  <a:lnTo>
                    <a:pt x="185137" y="252535"/>
                  </a:lnTo>
                  <a:lnTo>
                    <a:pt x="202322" y="2461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11318" y="4073157"/>
              <a:ext cx="584968" cy="632512"/>
            </a:xfrm>
            <a:custGeom>
              <a:avLst/>
              <a:gdLst/>
              <a:ahLst/>
              <a:cxnLst/>
              <a:rect l="0" t="0" r="0" b="0"/>
              <a:pathLst>
                <a:path w="584968" h="632512">
                  <a:moveTo>
                    <a:pt x="79600" y="485112"/>
                  </a:moveTo>
                  <a:lnTo>
                    <a:pt x="88267" y="479178"/>
                  </a:lnTo>
                  <a:lnTo>
                    <a:pt x="95333" y="472974"/>
                  </a:lnTo>
                  <a:lnTo>
                    <a:pt x="101435" y="465872"/>
                  </a:lnTo>
                  <a:lnTo>
                    <a:pt x="106663" y="457760"/>
                  </a:lnTo>
                  <a:lnTo>
                    <a:pt x="110877" y="448465"/>
                  </a:lnTo>
                  <a:lnTo>
                    <a:pt x="114073" y="438026"/>
                  </a:lnTo>
                  <a:lnTo>
                    <a:pt x="116069" y="426947"/>
                  </a:lnTo>
                  <a:lnTo>
                    <a:pt x="116436" y="416058"/>
                  </a:lnTo>
                  <a:lnTo>
                    <a:pt x="115080" y="405828"/>
                  </a:lnTo>
                  <a:lnTo>
                    <a:pt x="111881" y="396846"/>
                  </a:lnTo>
                  <a:lnTo>
                    <a:pt x="106535" y="389951"/>
                  </a:lnTo>
                  <a:lnTo>
                    <a:pt x="99090" y="385398"/>
                  </a:lnTo>
                  <a:lnTo>
                    <a:pt x="90025" y="383122"/>
                  </a:lnTo>
                  <a:lnTo>
                    <a:pt x="80039" y="383016"/>
                  </a:lnTo>
                  <a:lnTo>
                    <a:pt x="69629" y="384797"/>
                  </a:lnTo>
                  <a:lnTo>
                    <a:pt x="59219" y="388242"/>
                  </a:lnTo>
                  <a:lnTo>
                    <a:pt x="49237" y="393286"/>
                  </a:lnTo>
                  <a:lnTo>
                    <a:pt x="39866" y="399748"/>
                  </a:lnTo>
                  <a:lnTo>
                    <a:pt x="31252" y="407354"/>
                  </a:lnTo>
                  <a:lnTo>
                    <a:pt x="23606" y="415830"/>
                  </a:lnTo>
                  <a:lnTo>
                    <a:pt x="16944" y="424945"/>
                  </a:lnTo>
                  <a:lnTo>
                    <a:pt x="11300" y="434846"/>
                  </a:lnTo>
                  <a:lnTo>
                    <a:pt x="6798" y="446010"/>
                  </a:lnTo>
                  <a:lnTo>
                    <a:pt x="3402" y="458594"/>
                  </a:lnTo>
                  <a:lnTo>
                    <a:pt x="1103" y="472298"/>
                  </a:lnTo>
                  <a:lnTo>
                    <a:pt x="0" y="486570"/>
                  </a:lnTo>
                  <a:lnTo>
                    <a:pt x="35" y="501017"/>
                  </a:lnTo>
                  <a:lnTo>
                    <a:pt x="1023" y="515293"/>
                  </a:lnTo>
                  <a:lnTo>
                    <a:pt x="2750" y="529024"/>
                  </a:lnTo>
                  <a:lnTo>
                    <a:pt x="5029" y="542067"/>
                  </a:lnTo>
                  <a:lnTo>
                    <a:pt x="8032" y="554298"/>
                  </a:lnTo>
                  <a:lnTo>
                    <a:pt x="12258" y="565527"/>
                  </a:lnTo>
                  <a:lnTo>
                    <a:pt x="17886" y="575737"/>
                  </a:lnTo>
                  <a:lnTo>
                    <a:pt x="24954" y="584578"/>
                  </a:lnTo>
                  <a:lnTo>
                    <a:pt x="33527" y="591314"/>
                  </a:lnTo>
                  <a:lnTo>
                    <a:pt x="43473" y="595728"/>
                  </a:lnTo>
                  <a:lnTo>
                    <a:pt x="54219" y="597895"/>
                  </a:lnTo>
                  <a:lnTo>
                    <a:pt x="64884" y="597921"/>
                  </a:lnTo>
                  <a:lnTo>
                    <a:pt x="74975" y="596082"/>
                  </a:lnTo>
                  <a:lnTo>
                    <a:pt x="84374" y="592596"/>
                  </a:lnTo>
                  <a:lnTo>
                    <a:pt x="93147" y="587525"/>
                  </a:lnTo>
                  <a:lnTo>
                    <a:pt x="101419" y="581035"/>
                  </a:lnTo>
                  <a:lnTo>
                    <a:pt x="109314" y="573071"/>
                  </a:lnTo>
                  <a:lnTo>
                    <a:pt x="116937" y="563290"/>
                  </a:lnTo>
                  <a:lnTo>
                    <a:pt x="124364" y="551671"/>
                  </a:lnTo>
                  <a:lnTo>
                    <a:pt x="131490" y="538460"/>
                  </a:lnTo>
                  <a:lnTo>
                    <a:pt x="138050" y="523998"/>
                  </a:lnTo>
                  <a:lnTo>
                    <a:pt x="143939" y="508598"/>
                  </a:lnTo>
                  <a:lnTo>
                    <a:pt x="149045" y="492361"/>
                  </a:lnTo>
                  <a:lnTo>
                    <a:pt x="153176" y="475177"/>
                  </a:lnTo>
                  <a:lnTo>
                    <a:pt x="156324" y="457057"/>
                  </a:lnTo>
                  <a:lnTo>
                    <a:pt x="158624" y="437974"/>
                  </a:lnTo>
                  <a:lnTo>
                    <a:pt x="160260" y="417793"/>
                  </a:lnTo>
                  <a:lnTo>
                    <a:pt x="161400" y="396546"/>
                  </a:lnTo>
                  <a:lnTo>
                    <a:pt x="162185" y="374394"/>
                  </a:lnTo>
                  <a:lnTo>
                    <a:pt x="162720" y="351539"/>
                  </a:lnTo>
                  <a:lnTo>
                    <a:pt x="163084" y="328178"/>
                  </a:lnTo>
                  <a:lnTo>
                    <a:pt x="163329" y="304949"/>
                  </a:lnTo>
                  <a:lnTo>
                    <a:pt x="163494" y="282886"/>
                  </a:lnTo>
                  <a:lnTo>
                    <a:pt x="163600" y="262444"/>
                  </a:lnTo>
                  <a:lnTo>
                    <a:pt x="163501" y="243091"/>
                  </a:lnTo>
                  <a:lnTo>
                    <a:pt x="162902" y="223641"/>
                  </a:lnTo>
                  <a:lnTo>
                    <a:pt x="161687" y="203397"/>
                  </a:lnTo>
                  <a:lnTo>
                    <a:pt x="160057" y="182186"/>
                  </a:lnTo>
                  <a:lnTo>
                    <a:pt x="158423" y="160095"/>
                  </a:lnTo>
                  <a:lnTo>
                    <a:pt x="157025" y="137306"/>
                  </a:lnTo>
                  <a:lnTo>
                    <a:pt x="155766" y="114323"/>
                  </a:lnTo>
                  <a:lnTo>
                    <a:pt x="154315" y="91908"/>
                  </a:lnTo>
                  <a:lnTo>
                    <a:pt x="152486" y="70441"/>
                  </a:lnTo>
                  <a:lnTo>
                    <a:pt x="150257" y="50267"/>
                  </a:lnTo>
                  <a:lnTo>
                    <a:pt x="147682" y="31857"/>
                  </a:lnTo>
                  <a:lnTo>
                    <a:pt x="144832" y="15374"/>
                  </a:lnTo>
                  <a:lnTo>
                    <a:pt x="141619" y="3572"/>
                  </a:lnTo>
                  <a:lnTo>
                    <a:pt x="138440" y="0"/>
                  </a:lnTo>
                  <a:lnTo>
                    <a:pt x="136132" y="3414"/>
                  </a:lnTo>
                  <a:lnTo>
                    <a:pt x="134662" y="11671"/>
                  </a:lnTo>
                  <a:lnTo>
                    <a:pt x="133758" y="22959"/>
                  </a:lnTo>
                  <a:lnTo>
                    <a:pt x="133202" y="35861"/>
                  </a:lnTo>
                  <a:lnTo>
                    <a:pt x="132856" y="49535"/>
                  </a:lnTo>
                  <a:lnTo>
                    <a:pt x="132639" y="64035"/>
                  </a:lnTo>
                  <a:lnTo>
                    <a:pt x="132500" y="80078"/>
                  </a:lnTo>
                  <a:lnTo>
                    <a:pt x="132412" y="97951"/>
                  </a:lnTo>
                  <a:lnTo>
                    <a:pt x="132353" y="117031"/>
                  </a:lnTo>
                  <a:lnTo>
                    <a:pt x="132315" y="136081"/>
                  </a:lnTo>
                  <a:lnTo>
                    <a:pt x="132290" y="154378"/>
                  </a:lnTo>
                  <a:lnTo>
                    <a:pt x="132274" y="171731"/>
                  </a:lnTo>
                  <a:lnTo>
                    <a:pt x="132263" y="188219"/>
                  </a:lnTo>
                  <a:lnTo>
                    <a:pt x="132261" y="204009"/>
                  </a:lnTo>
                  <a:lnTo>
                    <a:pt x="132429" y="219274"/>
                  </a:lnTo>
                  <a:lnTo>
                    <a:pt x="133074" y="234159"/>
                  </a:lnTo>
                  <a:lnTo>
                    <a:pt x="134325" y="248790"/>
                  </a:lnTo>
                  <a:lnTo>
                    <a:pt x="136149" y="263740"/>
                  </a:lnTo>
                  <a:lnTo>
                    <a:pt x="138445" y="279988"/>
                  </a:lnTo>
                  <a:lnTo>
                    <a:pt x="141096" y="297951"/>
                  </a:lnTo>
                  <a:lnTo>
                    <a:pt x="143841" y="317067"/>
                  </a:lnTo>
                  <a:lnTo>
                    <a:pt x="146297" y="336130"/>
                  </a:lnTo>
                  <a:lnTo>
                    <a:pt x="148282" y="354434"/>
                  </a:lnTo>
                  <a:lnTo>
                    <a:pt x="149953" y="371960"/>
                  </a:lnTo>
                  <a:lnTo>
                    <a:pt x="151688" y="389094"/>
                  </a:lnTo>
                  <a:lnTo>
                    <a:pt x="153710" y="406131"/>
                  </a:lnTo>
                  <a:lnTo>
                    <a:pt x="156070" y="423047"/>
                  </a:lnTo>
                  <a:lnTo>
                    <a:pt x="158735" y="439579"/>
                  </a:lnTo>
                  <a:lnTo>
                    <a:pt x="161640" y="455594"/>
                  </a:lnTo>
                  <a:lnTo>
                    <a:pt x="164728" y="470943"/>
                  </a:lnTo>
                  <a:lnTo>
                    <a:pt x="167947" y="485406"/>
                  </a:lnTo>
                  <a:lnTo>
                    <a:pt x="171271" y="498918"/>
                  </a:lnTo>
                  <a:lnTo>
                    <a:pt x="175151" y="510498"/>
                  </a:lnTo>
                  <a:lnTo>
                    <a:pt x="180145" y="517182"/>
                  </a:lnTo>
                  <a:lnTo>
                    <a:pt x="185541" y="517689"/>
                  </a:lnTo>
                  <a:lnTo>
                    <a:pt x="190388" y="514130"/>
                  </a:lnTo>
                  <a:lnTo>
                    <a:pt x="194995" y="508431"/>
                  </a:lnTo>
                  <a:lnTo>
                    <a:pt x="200191" y="502125"/>
                  </a:lnTo>
                  <a:lnTo>
                    <a:pt x="206403" y="496027"/>
                  </a:lnTo>
                  <a:lnTo>
                    <a:pt x="213660" y="490419"/>
                  </a:lnTo>
                  <a:lnTo>
                    <a:pt x="221810" y="485323"/>
                  </a:lnTo>
                  <a:lnTo>
                    <a:pt x="230659" y="480668"/>
                  </a:lnTo>
                  <a:lnTo>
                    <a:pt x="240189" y="476520"/>
                  </a:lnTo>
                  <a:lnTo>
                    <a:pt x="250561" y="473094"/>
                  </a:lnTo>
                  <a:lnTo>
                    <a:pt x="261794" y="470450"/>
                  </a:lnTo>
                  <a:lnTo>
                    <a:pt x="273777" y="468503"/>
                  </a:lnTo>
                  <a:lnTo>
                    <a:pt x="286352" y="467111"/>
                  </a:lnTo>
                  <a:lnTo>
                    <a:pt x="299358" y="466128"/>
                  </a:lnTo>
                  <a:lnTo>
                    <a:pt x="312346" y="465110"/>
                  </a:lnTo>
                  <a:lnTo>
                    <a:pt x="324608" y="463356"/>
                  </a:lnTo>
                  <a:lnTo>
                    <a:pt x="335809" y="460532"/>
                  </a:lnTo>
                  <a:lnTo>
                    <a:pt x="345803" y="456498"/>
                  </a:lnTo>
                  <a:lnTo>
                    <a:pt x="354452" y="451114"/>
                  </a:lnTo>
                  <a:lnTo>
                    <a:pt x="361824" y="444454"/>
                  </a:lnTo>
                  <a:lnTo>
                    <a:pt x="368133" y="436728"/>
                  </a:lnTo>
                  <a:lnTo>
                    <a:pt x="373622" y="428180"/>
                  </a:lnTo>
                  <a:lnTo>
                    <a:pt x="378497" y="419027"/>
                  </a:lnTo>
                  <a:lnTo>
                    <a:pt x="382605" y="409444"/>
                  </a:lnTo>
                  <a:lnTo>
                    <a:pt x="385459" y="399559"/>
                  </a:lnTo>
                  <a:lnTo>
                    <a:pt x="386898" y="389465"/>
                  </a:lnTo>
                  <a:lnTo>
                    <a:pt x="387050" y="379230"/>
                  </a:lnTo>
                  <a:lnTo>
                    <a:pt x="386163" y="368899"/>
                  </a:lnTo>
                  <a:lnTo>
                    <a:pt x="384479" y="358508"/>
                  </a:lnTo>
                  <a:lnTo>
                    <a:pt x="381722" y="348241"/>
                  </a:lnTo>
                  <a:lnTo>
                    <a:pt x="377137" y="338421"/>
                  </a:lnTo>
                  <a:lnTo>
                    <a:pt x="370462" y="329198"/>
                  </a:lnTo>
                  <a:lnTo>
                    <a:pt x="362048" y="321040"/>
                  </a:lnTo>
                  <a:lnTo>
                    <a:pt x="352566" y="314771"/>
                  </a:lnTo>
                  <a:lnTo>
                    <a:pt x="342522" y="310679"/>
                  </a:lnTo>
                  <a:lnTo>
                    <a:pt x="332204" y="308898"/>
                  </a:lnTo>
                  <a:lnTo>
                    <a:pt x="321759" y="309666"/>
                  </a:lnTo>
                  <a:lnTo>
                    <a:pt x="311262" y="312849"/>
                  </a:lnTo>
                  <a:lnTo>
                    <a:pt x="300910" y="318053"/>
                  </a:lnTo>
                  <a:lnTo>
                    <a:pt x="291024" y="324817"/>
                  </a:lnTo>
                  <a:lnTo>
                    <a:pt x="281747" y="332729"/>
                  </a:lnTo>
                  <a:lnTo>
                    <a:pt x="273211" y="341460"/>
                  </a:lnTo>
                  <a:lnTo>
                    <a:pt x="265623" y="350765"/>
                  </a:lnTo>
                  <a:lnTo>
                    <a:pt x="259000" y="360465"/>
                  </a:lnTo>
                  <a:lnTo>
                    <a:pt x="253213" y="370435"/>
                  </a:lnTo>
                  <a:lnTo>
                    <a:pt x="248083" y="380588"/>
                  </a:lnTo>
                  <a:lnTo>
                    <a:pt x="243443" y="390868"/>
                  </a:lnTo>
                  <a:lnTo>
                    <a:pt x="239156" y="401401"/>
                  </a:lnTo>
                  <a:lnTo>
                    <a:pt x="235116" y="412466"/>
                  </a:lnTo>
                  <a:lnTo>
                    <a:pt x="231255" y="424167"/>
                  </a:lnTo>
                  <a:lnTo>
                    <a:pt x="227848" y="436298"/>
                  </a:lnTo>
                  <a:lnTo>
                    <a:pt x="225472" y="448441"/>
                  </a:lnTo>
                  <a:lnTo>
                    <a:pt x="224358" y="460350"/>
                  </a:lnTo>
                  <a:lnTo>
                    <a:pt x="224427" y="471956"/>
                  </a:lnTo>
                  <a:lnTo>
                    <a:pt x="225461" y="483283"/>
                  </a:lnTo>
                  <a:lnTo>
                    <a:pt x="227231" y="494383"/>
                  </a:lnTo>
                  <a:lnTo>
                    <a:pt x="229536" y="505312"/>
                  </a:lnTo>
                  <a:lnTo>
                    <a:pt x="232222" y="516117"/>
                  </a:lnTo>
                  <a:lnTo>
                    <a:pt x="235174" y="526831"/>
                  </a:lnTo>
                  <a:lnTo>
                    <a:pt x="238477" y="537315"/>
                  </a:lnTo>
                  <a:lnTo>
                    <a:pt x="242380" y="547281"/>
                  </a:lnTo>
                  <a:lnTo>
                    <a:pt x="246976" y="556610"/>
                  </a:lnTo>
                  <a:lnTo>
                    <a:pt x="252369" y="565180"/>
                  </a:lnTo>
                  <a:lnTo>
                    <a:pt x="258747" y="572789"/>
                  </a:lnTo>
                  <a:lnTo>
                    <a:pt x="266119" y="579421"/>
                  </a:lnTo>
                  <a:lnTo>
                    <a:pt x="274510" y="585045"/>
                  </a:lnTo>
                  <a:lnTo>
                    <a:pt x="284046" y="589532"/>
                  </a:lnTo>
                  <a:lnTo>
                    <a:pt x="294675" y="592914"/>
                  </a:lnTo>
                  <a:lnTo>
                    <a:pt x="305896" y="595033"/>
                  </a:lnTo>
                  <a:lnTo>
                    <a:pt x="316886" y="595482"/>
                  </a:lnTo>
                  <a:lnTo>
                    <a:pt x="327200" y="594190"/>
                  </a:lnTo>
                  <a:lnTo>
                    <a:pt x="336750" y="591374"/>
                  </a:lnTo>
                  <a:lnTo>
                    <a:pt x="345625" y="587350"/>
                  </a:lnTo>
                  <a:lnTo>
                    <a:pt x="353965" y="582418"/>
                  </a:lnTo>
                  <a:lnTo>
                    <a:pt x="361905" y="576669"/>
                  </a:lnTo>
                  <a:lnTo>
                    <a:pt x="369559" y="569987"/>
                  </a:lnTo>
                  <a:lnTo>
                    <a:pt x="377016" y="562387"/>
                  </a:lnTo>
                  <a:lnTo>
                    <a:pt x="384501" y="554166"/>
                  </a:lnTo>
                  <a:lnTo>
                    <a:pt x="392367" y="545803"/>
                  </a:lnTo>
                  <a:lnTo>
                    <a:pt x="400769" y="537584"/>
                  </a:lnTo>
                  <a:lnTo>
                    <a:pt x="409529" y="529610"/>
                  </a:lnTo>
                  <a:lnTo>
                    <a:pt x="418257" y="521874"/>
                  </a:lnTo>
                  <a:lnTo>
                    <a:pt x="426723" y="514342"/>
                  </a:lnTo>
                  <a:lnTo>
                    <a:pt x="435034" y="507132"/>
                  </a:lnTo>
                  <a:lnTo>
                    <a:pt x="443527" y="500509"/>
                  </a:lnTo>
                  <a:lnTo>
                    <a:pt x="452385" y="494566"/>
                  </a:lnTo>
                  <a:lnTo>
                    <a:pt x="461470" y="489082"/>
                  </a:lnTo>
                  <a:lnTo>
                    <a:pt x="470422" y="483631"/>
                  </a:lnTo>
                  <a:lnTo>
                    <a:pt x="479039" y="477962"/>
                  </a:lnTo>
                  <a:lnTo>
                    <a:pt x="487282" y="471999"/>
                  </a:lnTo>
                  <a:lnTo>
                    <a:pt x="495198" y="465764"/>
                  </a:lnTo>
                  <a:lnTo>
                    <a:pt x="502842" y="459298"/>
                  </a:lnTo>
                  <a:lnTo>
                    <a:pt x="509788" y="452328"/>
                  </a:lnTo>
                  <a:lnTo>
                    <a:pt x="515168" y="444284"/>
                  </a:lnTo>
                  <a:lnTo>
                    <a:pt x="518632" y="434954"/>
                  </a:lnTo>
                  <a:lnTo>
                    <a:pt x="520143" y="424756"/>
                  </a:lnTo>
                  <a:lnTo>
                    <a:pt x="519720" y="414526"/>
                  </a:lnTo>
                  <a:lnTo>
                    <a:pt x="517578" y="404764"/>
                  </a:lnTo>
                  <a:lnTo>
                    <a:pt x="513887" y="395770"/>
                  </a:lnTo>
                  <a:lnTo>
                    <a:pt x="508676" y="387810"/>
                  </a:lnTo>
                  <a:lnTo>
                    <a:pt x="502108" y="380919"/>
                  </a:lnTo>
                  <a:lnTo>
                    <a:pt x="494599" y="375445"/>
                  </a:lnTo>
                  <a:lnTo>
                    <a:pt x="486722" y="372117"/>
                  </a:lnTo>
                  <a:lnTo>
                    <a:pt x="478834" y="371136"/>
                  </a:lnTo>
                  <a:lnTo>
                    <a:pt x="471082" y="372256"/>
                  </a:lnTo>
                  <a:lnTo>
                    <a:pt x="463496" y="375059"/>
                  </a:lnTo>
                  <a:lnTo>
                    <a:pt x="456066" y="379134"/>
                  </a:lnTo>
                  <a:lnTo>
                    <a:pt x="448923" y="384461"/>
                  </a:lnTo>
                  <a:lnTo>
                    <a:pt x="442346" y="391384"/>
                  </a:lnTo>
                  <a:lnTo>
                    <a:pt x="436442" y="399964"/>
                  </a:lnTo>
                  <a:lnTo>
                    <a:pt x="431324" y="409995"/>
                  </a:lnTo>
                  <a:lnTo>
                    <a:pt x="427183" y="421177"/>
                  </a:lnTo>
                  <a:lnTo>
                    <a:pt x="424029" y="433219"/>
                  </a:lnTo>
                  <a:lnTo>
                    <a:pt x="421724" y="445881"/>
                  </a:lnTo>
                  <a:lnTo>
                    <a:pt x="420086" y="458980"/>
                  </a:lnTo>
                  <a:lnTo>
                    <a:pt x="418948" y="472385"/>
                  </a:lnTo>
                  <a:lnTo>
                    <a:pt x="418334" y="486166"/>
                  </a:lnTo>
                  <a:lnTo>
                    <a:pt x="418446" y="500563"/>
                  </a:lnTo>
                  <a:lnTo>
                    <a:pt x="419340" y="515651"/>
                  </a:lnTo>
                  <a:lnTo>
                    <a:pt x="421093" y="531038"/>
                  </a:lnTo>
                  <a:lnTo>
                    <a:pt x="423873" y="545989"/>
                  </a:lnTo>
                  <a:lnTo>
                    <a:pt x="427675" y="560100"/>
                  </a:lnTo>
                  <a:lnTo>
                    <a:pt x="432519" y="572675"/>
                  </a:lnTo>
                  <a:lnTo>
                    <a:pt x="438518" y="582606"/>
                  </a:lnTo>
                  <a:lnTo>
                    <a:pt x="445624" y="589531"/>
                  </a:lnTo>
                  <a:lnTo>
                    <a:pt x="453496" y="593569"/>
                  </a:lnTo>
                  <a:lnTo>
                    <a:pt x="461617" y="594940"/>
                  </a:lnTo>
                  <a:lnTo>
                    <a:pt x="469666" y="594038"/>
                  </a:lnTo>
                  <a:lnTo>
                    <a:pt x="477355" y="590862"/>
                  </a:lnTo>
                  <a:lnTo>
                    <a:pt x="484366" y="584942"/>
                  </a:lnTo>
                  <a:lnTo>
                    <a:pt x="490601" y="576260"/>
                  </a:lnTo>
                  <a:lnTo>
                    <a:pt x="496298" y="565196"/>
                  </a:lnTo>
                  <a:lnTo>
                    <a:pt x="501898" y="552258"/>
                  </a:lnTo>
                  <a:lnTo>
                    <a:pt x="507667" y="537922"/>
                  </a:lnTo>
                  <a:lnTo>
                    <a:pt x="513527" y="522415"/>
                  </a:lnTo>
                  <a:lnTo>
                    <a:pt x="519162" y="505730"/>
                  </a:lnTo>
                  <a:lnTo>
                    <a:pt x="524399" y="487954"/>
                  </a:lnTo>
                  <a:lnTo>
                    <a:pt x="529220" y="469272"/>
                  </a:lnTo>
                  <a:lnTo>
                    <a:pt x="533686" y="449894"/>
                  </a:lnTo>
                  <a:lnTo>
                    <a:pt x="537868" y="430011"/>
                  </a:lnTo>
                  <a:lnTo>
                    <a:pt x="541676" y="410100"/>
                  </a:lnTo>
                  <a:lnTo>
                    <a:pt x="544861" y="390884"/>
                  </a:lnTo>
                  <a:lnTo>
                    <a:pt x="547338" y="372689"/>
                  </a:lnTo>
                  <a:lnTo>
                    <a:pt x="549172" y="355013"/>
                  </a:lnTo>
                  <a:lnTo>
                    <a:pt x="550485" y="336772"/>
                  </a:lnTo>
                  <a:lnTo>
                    <a:pt x="551406" y="317379"/>
                  </a:lnTo>
                  <a:lnTo>
                    <a:pt x="552044" y="296757"/>
                  </a:lnTo>
                  <a:lnTo>
                    <a:pt x="552479" y="275070"/>
                  </a:lnTo>
                  <a:lnTo>
                    <a:pt x="552770" y="252556"/>
                  </a:lnTo>
                  <a:lnTo>
                    <a:pt x="552797" y="229758"/>
                  </a:lnTo>
                  <a:lnTo>
                    <a:pt x="552283" y="207467"/>
                  </a:lnTo>
                  <a:lnTo>
                    <a:pt x="551125" y="186075"/>
                  </a:lnTo>
                  <a:lnTo>
                    <a:pt x="549533" y="165612"/>
                  </a:lnTo>
                  <a:lnTo>
                    <a:pt x="547926" y="145943"/>
                  </a:lnTo>
                  <a:lnTo>
                    <a:pt x="546546" y="126935"/>
                  </a:lnTo>
                  <a:lnTo>
                    <a:pt x="545288" y="109916"/>
                  </a:lnTo>
                  <a:lnTo>
                    <a:pt x="543468" y="98145"/>
                  </a:lnTo>
                  <a:lnTo>
                    <a:pt x="540944" y="93593"/>
                  </a:lnTo>
                  <a:lnTo>
                    <a:pt x="538595" y="95842"/>
                  </a:lnTo>
                  <a:lnTo>
                    <a:pt x="536746" y="103545"/>
                  </a:lnTo>
                  <a:lnTo>
                    <a:pt x="535386" y="115473"/>
                  </a:lnTo>
                  <a:lnTo>
                    <a:pt x="534421" y="130784"/>
                  </a:lnTo>
                  <a:lnTo>
                    <a:pt x="533749" y="148729"/>
                  </a:lnTo>
                  <a:lnTo>
                    <a:pt x="533288" y="168315"/>
                  </a:lnTo>
                  <a:lnTo>
                    <a:pt x="532974" y="188382"/>
                  </a:lnTo>
                  <a:lnTo>
                    <a:pt x="532761" y="208246"/>
                  </a:lnTo>
                  <a:lnTo>
                    <a:pt x="532617" y="227500"/>
                  </a:lnTo>
                  <a:lnTo>
                    <a:pt x="532520" y="245818"/>
                  </a:lnTo>
                  <a:lnTo>
                    <a:pt x="532460" y="263143"/>
                  </a:lnTo>
                  <a:lnTo>
                    <a:pt x="532590" y="279592"/>
                  </a:lnTo>
                  <a:lnTo>
                    <a:pt x="533209" y="295348"/>
                  </a:lnTo>
                  <a:lnTo>
                    <a:pt x="534443" y="310600"/>
                  </a:lnTo>
                  <a:lnTo>
                    <a:pt x="536255" y="325984"/>
                  </a:lnTo>
                  <a:lnTo>
                    <a:pt x="538544" y="342532"/>
                  </a:lnTo>
                  <a:lnTo>
                    <a:pt x="541189" y="360708"/>
                  </a:lnTo>
                  <a:lnTo>
                    <a:pt x="543931" y="380308"/>
                  </a:lnTo>
                  <a:lnTo>
                    <a:pt x="546385" y="400761"/>
                  </a:lnTo>
                  <a:lnTo>
                    <a:pt x="548368" y="421617"/>
                  </a:lnTo>
                  <a:lnTo>
                    <a:pt x="550037" y="442144"/>
                  </a:lnTo>
                  <a:lnTo>
                    <a:pt x="551773" y="461307"/>
                  </a:lnTo>
                  <a:lnTo>
                    <a:pt x="553795" y="478676"/>
                  </a:lnTo>
                  <a:lnTo>
                    <a:pt x="556154" y="494657"/>
                  </a:lnTo>
                  <a:lnTo>
                    <a:pt x="558818" y="510166"/>
                  </a:lnTo>
                  <a:lnTo>
                    <a:pt x="561724" y="525790"/>
                  </a:lnTo>
                  <a:lnTo>
                    <a:pt x="564812" y="541594"/>
                  </a:lnTo>
                  <a:lnTo>
                    <a:pt x="568030" y="557299"/>
                  </a:lnTo>
                  <a:lnTo>
                    <a:pt x="571336" y="572705"/>
                  </a:lnTo>
                  <a:lnTo>
                    <a:pt x="574550" y="587172"/>
                  </a:lnTo>
                  <a:lnTo>
                    <a:pt x="577669" y="600973"/>
                  </a:lnTo>
                  <a:lnTo>
                    <a:pt x="580967" y="615320"/>
                  </a:lnTo>
                  <a:lnTo>
                    <a:pt x="584967" y="6325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555019" y="4094977"/>
              <a:ext cx="188949" cy="884394"/>
            </a:xfrm>
            <a:custGeom>
              <a:avLst/>
              <a:gdLst/>
              <a:ahLst/>
              <a:cxnLst/>
              <a:rect l="0" t="0" r="0" b="0"/>
              <a:pathLst>
                <a:path w="188949" h="884394">
                  <a:moveTo>
                    <a:pt x="94757" y="0"/>
                  </a:moveTo>
                  <a:lnTo>
                    <a:pt x="100557" y="11668"/>
                  </a:lnTo>
                  <a:lnTo>
                    <a:pt x="105482" y="22156"/>
                  </a:lnTo>
                  <a:lnTo>
                    <a:pt x="109984" y="32458"/>
                  </a:lnTo>
                  <a:lnTo>
                    <a:pt x="114205" y="42760"/>
                  </a:lnTo>
                  <a:lnTo>
                    <a:pt x="118219" y="53103"/>
                  </a:lnTo>
                  <a:lnTo>
                    <a:pt x="122085" y="63493"/>
                  </a:lnTo>
                  <a:lnTo>
                    <a:pt x="126010" y="73921"/>
                  </a:lnTo>
                  <a:lnTo>
                    <a:pt x="130333" y="84379"/>
                  </a:lnTo>
                  <a:lnTo>
                    <a:pt x="135204" y="94864"/>
                  </a:lnTo>
                  <a:lnTo>
                    <a:pt x="140443" y="105531"/>
                  </a:lnTo>
                  <a:lnTo>
                    <a:pt x="145652" y="116685"/>
                  </a:lnTo>
                  <a:lnTo>
                    <a:pt x="150598" y="128452"/>
                  </a:lnTo>
                  <a:lnTo>
                    <a:pt x="155223" y="140795"/>
                  </a:lnTo>
                  <a:lnTo>
                    <a:pt x="159556" y="153614"/>
                  </a:lnTo>
                  <a:lnTo>
                    <a:pt x="163654" y="166798"/>
                  </a:lnTo>
                  <a:lnTo>
                    <a:pt x="167575" y="180415"/>
                  </a:lnTo>
                  <a:lnTo>
                    <a:pt x="171369" y="194694"/>
                  </a:lnTo>
                  <a:lnTo>
                    <a:pt x="175069" y="209704"/>
                  </a:lnTo>
                  <a:lnTo>
                    <a:pt x="178537" y="225208"/>
                  </a:lnTo>
                  <a:lnTo>
                    <a:pt x="181487" y="240767"/>
                  </a:lnTo>
                  <a:lnTo>
                    <a:pt x="183803" y="256124"/>
                  </a:lnTo>
                  <a:lnTo>
                    <a:pt x="185528" y="271197"/>
                  </a:lnTo>
                  <a:lnTo>
                    <a:pt x="186768" y="286005"/>
                  </a:lnTo>
                  <a:lnTo>
                    <a:pt x="187639" y="300601"/>
                  </a:lnTo>
                  <a:lnTo>
                    <a:pt x="188242" y="315199"/>
                  </a:lnTo>
                  <a:lnTo>
                    <a:pt x="188655" y="330154"/>
                  </a:lnTo>
                  <a:lnTo>
                    <a:pt x="188932" y="345624"/>
                  </a:lnTo>
                  <a:lnTo>
                    <a:pt x="188948" y="361439"/>
                  </a:lnTo>
                  <a:lnTo>
                    <a:pt x="188428" y="377210"/>
                  </a:lnTo>
                  <a:lnTo>
                    <a:pt x="187261" y="392707"/>
                  </a:lnTo>
                  <a:lnTo>
                    <a:pt x="185493" y="407877"/>
                  </a:lnTo>
                  <a:lnTo>
                    <a:pt x="183235" y="422748"/>
                  </a:lnTo>
                  <a:lnTo>
                    <a:pt x="180605" y="437385"/>
                  </a:lnTo>
                  <a:lnTo>
                    <a:pt x="177703" y="452013"/>
                  </a:lnTo>
                  <a:lnTo>
                    <a:pt x="174611" y="466986"/>
                  </a:lnTo>
                  <a:lnTo>
                    <a:pt x="171384" y="482469"/>
                  </a:lnTo>
                  <a:lnTo>
                    <a:pt x="168066" y="498293"/>
                  </a:lnTo>
                  <a:lnTo>
                    <a:pt x="164686" y="514069"/>
                  </a:lnTo>
                  <a:lnTo>
                    <a:pt x="161258" y="529575"/>
                  </a:lnTo>
                  <a:lnTo>
                    <a:pt x="157633" y="544919"/>
                  </a:lnTo>
                  <a:lnTo>
                    <a:pt x="153514" y="560441"/>
                  </a:lnTo>
                  <a:lnTo>
                    <a:pt x="148777" y="576328"/>
                  </a:lnTo>
                  <a:lnTo>
                    <a:pt x="143460" y="592609"/>
                  </a:lnTo>
                  <a:lnTo>
                    <a:pt x="137666" y="609231"/>
                  </a:lnTo>
                  <a:lnTo>
                    <a:pt x="131507" y="626117"/>
                  </a:lnTo>
                  <a:lnTo>
                    <a:pt x="125085" y="643034"/>
                  </a:lnTo>
                  <a:lnTo>
                    <a:pt x="118474" y="659618"/>
                  </a:lnTo>
                  <a:lnTo>
                    <a:pt x="111728" y="675702"/>
                  </a:lnTo>
                  <a:lnTo>
                    <a:pt x="104724" y="691451"/>
                  </a:lnTo>
                  <a:lnTo>
                    <a:pt x="97184" y="707252"/>
                  </a:lnTo>
                  <a:lnTo>
                    <a:pt x="89001" y="723326"/>
                  </a:lnTo>
                  <a:lnTo>
                    <a:pt x="80386" y="739564"/>
                  </a:lnTo>
                  <a:lnTo>
                    <a:pt x="71757" y="755626"/>
                  </a:lnTo>
                  <a:lnTo>
                    <a:pt x="63357" y="771327"/>
                  </a:lnTo>
                  <a:lnTo>
                    <a:pt x="55089" y="786803"/>
                  </a:lnTo>
                  <a:lnTo>
                    <a:pt x="46625" y="802414"/>
                  </a:lnTo>
                  <a:lnTo>
                    <a:pt x="37796" y="818339"/>
                  </a:lnTo>
                  <a:lnTo>
                    <a:pt x="29037" y="833854"/>
                  </a:lnTo>
                  <a:lnTo>
                    <a:pt x="20439" y="848945"/>
                  </a:lnTo>
                  <a:lnTo>
                    <a:pt x="11248" y="864942"/>
                  </a:lnTo>
                  <a:lnTo>
                    <a:pt x="0" y="8843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56"/>
          <p:cNvGrpSpPr/>
          <p:nvPr/>
        </p:nvGrpSpPr>
        <p:grpSpPr>
          <a:xfrm>
            <a:off x="221098" y="263752"/>
            <a:ext cx="8012188" cy="893973"/>
            <a:chOff x="221098" y="263752"/>
            <a:chExt cx="8012188" cy="893973"/>
          </a:xfrm>
        </p:grpSpPr>
        <p:sp>
          <p:nvSpPr>
            <p:cNvPr id="2" name="Freeform 1"/>
            <p:cNvSpPr/>
            <p:nvPr/>
          </p:nvSpPr>
          <p:spPr>
            <a:xfrm>
              <a:off x="221098" y="526424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32730" y="7662"/>
                  </a:lnTo>
                  <a:lnTo>
                    <a:pt x="118819" y="5520"/>
                  </a:lnTo>
                  <a:lnTo>
                    <a:pt x="104326" y="3917"/>
                  </a:lnTo>
                  <a:lnTo>
                    <a:pt x="89297" y="2737"/>
                  </a:lnTo>
                  <a:lnTo>
                    <a:pt x="74120" y="1888"/>
                  </a:lnTo>
                  <a:lnTo>
                    <a:pt x="59072" y="1291"/>
                  </a:lnTo>
                  <a:lnTo>
                    <a:pt x="44848" y="875"/>
                  </a:lnTo>
                  <a:lnTo>
                    <a:pt x="31236" y="546"/>
                  </a:lnTo>
                  <a:lnTo>
                    <a:pt x="17043" y="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263752"/>
              <a:ext cx="231628" cy="525886"/>
            </a:xfrm>
            <a:custGeom>
              <a:avLst/>
              <a:gdLst/>
              <a:ahLst/>
              <a:cxnLst/>
              <a:rect l="0" t="0" r="0" b="0"/>
              <a:pathLst>
                <a:path w="231628" h="525886">
                  <a:moveTo>
                    <a:pt x="0" y="525885"/>
                  </a:moveTo>
                  <a:lnTo>
                    <a:pt x="67" y="514150"/>
                  </a:lnTo>
                  <a:lnTo>
                    <a:pt x="707" y="503021"/>
                  </a:lnTo>
                  <a:lnTo>
                    <a:pt x="2004" y="491427"/>
                  </a:lnTo>
                  <a:lnTo>
                    <a:pt x="3863" y="479439"/>
                  </a:lnTo>
                  <a:lnTo>
                    <a:pt x="6180" y="467427"/>
                  </a:lnTo>
                  <a:lnTo>
                    <a:pt x="8842" y="455615"/>
                  </a:lnTo>
                  <a:lnTo>
                    <a:pt x="11593" y="443743"/>
                  </a:lnTo>
                  <a:lnTo>
                    <a:pt x="14051" y="431178"/>
                  </a:lnTo>
                  <a:lnTo>
                    <a:pt x="16038" y="417621"/>
                  </a:lnTo>
                  <a:lnTo>
                    <a:pt x="17709" y="403415"/>
                  </a:lnTo>
                  <a:lnTo>
                    <a:pt x="19446" y="389333"/>
                  </a:lnTo>
                  <a:lnTo>
                    <a:pt x="21468" y="375809"/>
                  </a:lnTo>
                  <a:lnTo>
                    <a:pt x="23828" y="362457"/>
                  </a:lnTo>
                  <a:lnTo>
                    <a:pt x="26492" y="348287"/>
                  </a:lnTo>
                  <a:lnTo>
                    <a:pt x="29398" y="332789"/>
                  </a:lnTo>
                  <a:lnTo>
                    <a:pt x="32486" y="315937"/>
                  </a:lnTo>
                  <a:lnTo>
                    <a:pt x="35705" y="297935"/>
                  </a:lnTo>
                  <a:lnTo>
                    <a:pt x="39011" y="279040"/>
                  </a:lnTo>
                  <a:lnTo>
                    <a:pt x="42213" y="259486"/>
                  </a:lnTo>
                  <a:lnTo>
                    <a:pt x="44983" y="239462"/>
                  </a:lnTo>
                  <a:lnTo>
                    <a:pt x="47183" y="219122"/>
                  </a:lnTo>
                  <a:lnTo>
                    <a:pt x="48998" y="199060"/>
                  </a:lnTo>
                  <a:lnTo>
                    <a:pt x="50832" y="180269"/>
                  </a:lnTo>
                  <a:lnTo>
                    <a:pt x="52916" y="163183"/>
                  </a:lnTo>
                  <a:lnTo>
                    <a:pt x="55147" y="147574"/>
                  </a:lnTo>
                  <a:lnTo>
                    <a:pt x="57192" y="132856"/>
                  </a:lnTo>
                  <a:lnTo>
                    <a:pt x="58870" y="118574"/>
                  </a:lnTo>
                  <a:lnTo>
                    <a:pt x="60318" y="104317"/>
                  </a:lnTo>
                  <a:lnTo>
                    <a:pt x="61897" y="89657"/>
                  </a:lnTo>
                  <a:lnTo>
                    <a:pt x="63807" y="74417"/>
                  </a:lnTo>
                  <a:lnTo>
                    <a:pt x="65920" y="58772"/>
                  </a:lnTo>
                  <a:lnTo>
                    <a:pt x="67884" y="43123"/>
                  </a:lnTo>
                  <a:lnTo>
                    <a:pt x="69512" y="27742"/>
                  </a:lnTo>
                  <a:lnTo>
                    <a:pt x="71117" y="13854"/>
                  </a:lnTo>
                  <a:lnTo>
                    <a:pt x="74050" y="4013"/>
                  </a:lnTo>
                  <a:lnTo>
                    <a:pt x="78724" y="0"/>
                  </a:lnTo>
                  <a:lnTo>
                    <a:pt x="83700" y="2050"/>
                  </a:lnTo>
                  <a:lnTo>
                    <a:pt x="88419" y="9303"/>
                  </a:lnTo>
                  <a:lnTo>
                    <a:pt x="92986" y="20599"/>
                  </a:lnTo>
                  <a:lnTo>
                    <a:pt x="97766" y="34875"/>
                  </a:lnTo>
                  <a:lnTo>
                    <a:pt x="102953" y="51263"/>
                  </a:lnTo>
                  <a:lnTo>
                    <a:pt x="108408" y="68631"/>
                  </a:lnTo>
                  <a:lnTo>
                    <a:pt x="113764" y="85598"/>
                  </a:lnTo>
                  <a:lnTo>
                    <a:pt x="118810" y="101448"/>
                  </a:lnTo>
                  <a:lnTo>
                    <a:pt x="123502" y="116056"/>
                  </a:lnTo>
                  <a:lnTo>
                    <a:pt x="127880" y="129571"/>
                  </a:lnTo>
                  <a:lnTo>
                    <a:pt x="132003" y="142228"/>
                  </a:lnTo>
                  <a:lnTo>
                    <a:pt x="135772" y="154411"/>
                  </a:lnTo>
                  <a:lnTo>
                    <a:pt x="138931" y="166608"/>
                  </a:lnTo>
                  <a:lnTo>
                    <a:pt x="141399" y="179081"/>
                  </a:lnTo>
                  <a:lnTo>
                    <a:pt x="143567" y="191734"/>
                  </a:lnTo>
                  <a:lnTo>
                    <a:pt x="146169" y="204229"/>
                  </a:lnTo>
                  <a:lnTo>
                    <a:pt x="149587" y="216393"/>
                  </a:lnTo>
                  <a:lnTo>
                    <a:pt x="153699" y="228849"/>
                  </a:lnTo>
                  <a:lnTo>
                    <a:pt x="158077" y="242875"/>
                  </a:lnTo>
                  <a:lnTo>
                    <a:pt x="162430" y="259040"/>
                  </a:lnTo>
                  <a:lnTo>
                    <a:pt x="166640" y="276628"/>
                  </a:lnTo>
                  <a:lnTo>
                    <a:pt x="170686" y="294057"/>
                  </a:lnTo>
                  <a:lnTo>
                    <a:pt x="174588" y="310407"/>
                  </a:lnTo>
                  <a:lnTo>
                    <a:pt x="178376" y="325450"/>
                  </a:lnTo>
                  <a:lnTo>
                    <a:pt x="182080" y="339306"/>
                  </a:lnTo>
                  <a:lnTo>
                    <a:pt x="185724" y="352221"/>
                  </a:lnTo>
                  <a:lnTo>
                    <a:pt x="189324" y="364758"/>
                  </a:lnTo>
                  <a:lnTo>
                    <a:pt x="192896" y="377730"/>
                  </a:lnTo>
                  <a:lnTo>
                    <a:pt x="196447" y="391545"/>
                  </a:lnTo>
                  <a:lnTo>
                    <a:pt x="199985" y="406083"/>
                  </a:lnTo>
                  <a:lnTo>
                    <a:pt x="203513" y="420916"/>
                  </a:lnTo>
                  <a:lnTo>
                    <a:pt x="207035" y="435736"/>
                  </a:lnTo>
                  <a:lnTo>
                    <a:pt x="210594" y="450200"/>
                  </a:lnTo>
                  <a:lnTo>
                    <a:pt x="214727" y="465487"/>
                  </a:lnTo>
                  <a:lnTo>
                    <a:pt x="220915" y="485171"/>
                  </a:lnTo>
                  <a:lnTo>
                    <a:pt x="231627" y="5153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15896" y="58959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79" y="0"/>
                  </a:lnTo>
                  <a:lnTo>
                    <a:pt x="79718" y="0"/>
                  </a:lnTo>
                  <a:lnTo>
                    <a:pt x="67058" y="0"/>
                  </a:lnTo>
                  <a:lnTo>
                    <a:pt x="54021" y="0"/>
                  </a:lnTo>
                  <a:lnTo>
                    <a:pt x="41312" y="0"/>
                  </a:lnTo>
                  <a:lnTo>
                    <a:pt x="28961" y="0"/>
                  </a:lnTo>
                  <a:lnTo>
                    <a:pt x="158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52091" y="306380"/>
              <a:ext cx="174417" cy="463771"/>
            </a:xfrm>
            <a:custGeom>
              <a:avLst/>
              <a:gdLst/>
              <a:ahLst/>
              <a:cxnLst/>
              <a:rect l="0" t="0" r="0" b="0"/>
              <a:pathLst>
                <a:path w="174417" h="463771">
                  <a:moveTo>
                    <a:pt x="90188" y="356915"/>
                  </a:moveTo>
                  <a:lnTo>
                    <a:pt x="95788" y="348114"/>
                  </a:lnTo>
                  <a:lnTo>
                    <a:pt x="98792" y="339767"/>
                  </a:lnTo>
                  <a:lnTo>
                    <a:pt x="99400" y="331077"/>
                  </a:lnTo>
                  <a:lnTo>
                    <a:pt x="97869" y="322302"/>
                  </a:lnTo>
                  <a:lnTo>
                    <a:pt x="94285" y="314104"/>
                  </a:lnTo>
                  <a:lnTo>
                    <a:pt x="88893" y="306832"/>
                  </a:lnTo>
                  <a:lnTo>
                    <a:pt x="82049" y="300987"/>
                  </a:lnTo>
                  <a:lnTo>
                    <a:pt x="74107" y="297351"/>
                  </a:lnTo>
                  <a:lnTo>
                    <a:pt x="65371" y="296137"/>
                  </a:lnTo>
                  <a:lnTo>
                    <a:pt x="56240" y="297086"/>
                  </a:lnTo>
                  <a:lnTo>
                    <a:pt x="47191" y="299767"/>
                  </a:lnTo>
                  <a:lnTo>
                    <a:pt x="38483" y="303763"/>
                  </a:lnTo>
                  <a:lnTo>
                    <a:pt x="30331" y="309204"/>
                  </a:lnTo>
                  <a:lnTo>
                    <a:pt x="23002" y="316736"/>
                  </a:lnTo>
                  <a:lnTo>
                    <a:pt x="16557" y="326538"/>
                  </a:lnTo>
                  <a:lnTo>
                    <a:pt x="11060" y="338204"/>
                  </a:lnTo>
                  <a:lnTo>
                    <a:pt x="6657" y="351022"/>
                  </a:lnTo>
                  <a:lnTo>
                    <a:pt x="3327" y="364454"/>
                  </a:lnTo>
                  <a:lnTo>
                    <a:pt x="1073" y="378031"/>
                  </a:lnTo>
                  <a:lnTo>
                    <a:pt x="0" y="391286"/>
                  </a:lnTo>
                  <a:lnTo>
                    <a:pt x="60" y="404004"/>
                  </a:lnTo>
                  <a:lnTo>
                    <a:pt x="1235" y="416017"/>
                  </a:lnTo>
                  <a:lnTo>
                    <a:pt x="3618" y="427099"/>
                  </a:lnTo>
                  <a:lnTo>
                    <a:pt x="7156" y="437215"/>
                  </a:lnTo>
                  <a:lnTo>
                    <a:pt x="11989" y="446162"/>
                  </a:lnTo>
                  <a:lnTo>
                    <a:pt x="18514" y="453503"/>
                  </a:lnTo>
                  <a:lnTo>
                    <a:pt x="26785" y="459131"/>
                  </a:lnTo>
                  <a:lnTo>
                    <a:pt x="36255" y="462759"/>
                  </a:lnTo>
                  <a:lnTo>
                    <a:pt x="45988" y="463770"/>
                  </a:lnTo>
                  <a:lnTo>
                    <a:pt x="55413" y="462073"/>
                  </a:lnTo>
                  <a:lnTo>
                    <a:pt x="64179" y="457849"/>
                  </a:lnTo>
                  <a:lnTo>
                    <a:pt x="71987" y="451285"/>
                  </a:lnTo>
                  <a:lnTo>
                    <a:pt x="78785" y="442724"/>
                  </a:lnTo>
                  <a:lnTo>
                    <a:pt x="84535" y="432589"/>
                  </a:lnTo>
                  <a:lnTo>
                    <a:pt x="89114" y="421280"/>
                  </a:lnTo>
                  <a:lnTo>
                    <a:pt x="92575" y="409118"/>
                  </a:lnTo>
                  <a:lnTo>
                    <a:pt x="95259" y="396192"/>
                  </a:lnTo>
                  <a:lnTo>
                    <a:pt x="97684" y="382378"/>
                  </a:lnTo>
                  <a:lnTo>
                    <a:pt x="100174" y="367675"/>
                  </a:lnTo>
                  <a:lnTo>
                    <a:pt x="102849" y="352208"/>
                  </a:lnTo>
                  <a:lnTo>
                    <a:pt x="105724" y="336139"/>
                  </a:lnTo>
                  <a:lnTo>
                    <a:pt x="108767" y="319618"/>
                  </a:lnTo>
                  <a:lnTo>
                    <a:pt x="111777" y="302609"/>
                  </a:lnTo>
                  <a:lnTo>
                    <a:pt x="114411" y="284897"/>
                  </a:lnTo>
                  <a:lnTo>
                    <a:pt x="116516" y="266430"/>
                  </a:lnTo>
                  <a:lnTo>
                    <a:pt x="118266" y="247451"/>
                  </a:lnTo>
                  <a:lnTo>
                    <a:pt x="120055" y="228405"/>
                  </a:lnTo>
                  <a:lnTo>
                    <a:pt x="122105" y="209564"/>
                  </a:lnTo>
                  <a:lnTo>
                    <a:pt x="124143" y="191336"/>
                  </a:lnTo>
                  <a:lnTo>
                    <a:pt x="125526" y="174322"/>
                  </a:lnTo>
                  <a:lnTo>
                    <a:pt x="125941" y="158724"/>
                  </a:lnTo>
                  <a:lnTo>
                    <a:pt x="125557" y="144097"/>
                  </a:lnTo>
                  <a:lnTo>
                    <a:pt x="124836" y="129580"/>
                  </a:lnTo>
                  <a:lnTo>
                    <a:pt x="124087" y="114656"/>
                  </a:lnTo>
                  <a:lnTo>
                    <a:pt x="123279" y="99170"/>
                  </a:lnTo>
                  <a:lnTo>
                    <a:pt x="122138" y="83155"/>
                  </a:lnTo>
                  <a:lnTo>
                    <a:pt x="120522" y="66716"/>
                  </a:lnTo>
                  <a:lnTo>
                    <a:pt x="118438" y="50286"/>
                  </a:lnTo>
                  <a:lnTo>
                    <a:pt x="115960" y="34569"/>
                  </a:lnTo>
                  <a:lnTo>
                    <a:pt x="113166" y="19934"/>
                  </a:lnTo>
                  <a:lnTo>
                    <a:pt x="109683" y="7829"/>
                  </a:lnTo>
                  <a:lnTo>
                    <a:pt x="105470" y="853"/>
                  </a:lnTo>
                  <a:lnTo>
                    <a:pt x="101692" y="0"/>
                  </a:lnTo>
                  <a:lnTo>
                    <a:pt x="99129" y="4797"/>
                  </a:lnTo>
                  <a:lnTo>
                    <a:pt x="97951" y="14181"/>
                  </a:lnTo>
                  <a:lnTo>
                    <a:pt x="97844" y="26876"/>
                  </a:lnTo>
                  <a:lnTo>
                    <a:pt x="98250" y="41622"/>
                  </a:lnTo>
                  <a:lnTo>
                    <a:pt x="98795" y="57555"/>
                  </a:lnTo>
                  <a:lnTo>
                    <a:pt x="99469" y="74327"/>
                  </a:lnTo>
                  <a:lnTo>
                    <a:pt x="100522" y="91956"/>
                  </a:lnTo>
                  <a:lnTo>
                    <a:pt x="102081" y="110412"/>
                  </a:lnTo>
                  <a:lnTo>
                    <a:pt x="104128" y="129572"/>
                  </a:lnTo>
                  <a:lnTo>
                    <a:pt x="106581" y="149282"/>
                  </a:lnTo>
                  <a:lnTo>
                    <a:pt x="109345" y="169395"/>
                  </a:lnTo>
                  <a:lnTo>
                    <a:pt x="112338" y="189633"/>
                  </a:lnTo>
                  <a:lnTo>
                    <a:pt x="115493" y="209601"/>
                  </a:lnTo>
                  <a:lnTo>
                    <a:pt x="118761" y="229106"/>
                  </a:lnTo>
                  <a:lnTo>
                    <a:pt x="122107" y="248136"/>
                  </a:lnTo>
                  <a:lnTo>
                    <a:pt x="125507" y="266761"/>
                  </a:lnTo>
                  <a:lnTo>
                    <a:pt x="128942" y="285066"/>
                  </a:lnTo>
                  <a:lnTo>
                    <a:pt x="132402" y="302971"/>
                  </a:lnTo>
                  <a:lnTo>
                    <a:pt x="135879" y="320234"/>
                  </a:lnTo>
                  <a:lnTo>
                    <a:pt x="139371" y="336768"/>
                  </a:lnTo>
                  <a:lnTo>
                    <a:pt x="143038" y="352312"/>
                  </a:lnTo>
                  <a:lnTo>
                    <a:pt x="147186" y="366380"/>
                  </a:lnTo>
                  <a:lnTo>
                    <a:pt x="151933" y="378836"/>
                  </a:lnTo>
                  <a:lnTo>
                    <a:pt x="156939" y="389754"/>
                  </a:lnTo>
                  <a:lnTo>
                    <a:pt x="161987" y="400412"/>
                  </a:lnTo>
                  <a:lnTo>
                    <a:pt x="167523" y="412863"/>
                  </a:lnTo>
                  <a:lnTo>
                    <a:pt x="174416" y="4306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73162" y="289657"/>
              <a:ext cx="153388" cy="449992"/>
            </a:xfrm>
            <a:custGeom>
              <a:avLst/>
              <a:gdLst/>
              <a:ahLst/>
              <a:cxnLst/>
              <a:rect l="0" t="0" r="0" b="0"/>
              <a:pathLst>
                <a:path w="153388" h="449992">
                  <a:moveTo>
                    <a:pt x="79687" y="352581"/>
                  </a:moveTo>
                  <a:lnTo>
                    <a:pt x="82554" y="343713"/>
                  </a:lnTo>
                  <a:lnTo>
                    <a:pt x="84696" y="334726"/>
                  </a:lnTo>
                  <a:lnTo>
                    <a:pt x="86285" y="324744"/>
                  </a:lnTo>
                  <a:lnTo>
                    <a:pt x="86948" y="314282"/>
                  </a:lnTo>
                  <a:lnTo>
                    <a:pt x="85851" y="304415"/>
                  </a:lnTo>
                  <a:lnTo>
                    <a:pt x="82689" y="295735"/>
                  </a:lnTo>
                  <a:lnTo>
                    <a:pt x="77627" y="288965"/>
                  </a:lnTo>
                  <a:lnTo>
                    <a:pt x="71021" y="285167"/>
                  </a:lnTo>
                  <a:lnTo>
                    <a:pt x="63251" y="284622"/>
                  </a:lnTo>
                  <a:lnTo>
                    <a:pt x="54800" y="286818"/>
                  </a:lnTo>
                  <a:lnTo>
                    <a:pt x="46223" y="290867"/>
                  </a:lnTo>
                  <a:lnTo>
                    <a:pt x="37838" y="296065"/>
                  </a:lnTo>
                  <a:lnTo>
                    <a:pt x="29906" y="302124"/>
                  </a:lnTo>
                  <a:lnTo>
                    <a:pt x="22725" y="309079"/>
                  </a:lnTo>
                  <a:lnTo>
                    <a:pt x="16381" y="316908"/>
                  </a:lnTo>
                  <a:lnTo>
                    <a:pt x="10951" y="325806"/>
                  </a:lnTo>
                  <a:lnTo>
                    <a:pt x="6593" y="336229"/>
                  </a:lnTo>
                  <a:lnTo>
                    <a:pt x="3294" y="348283"/>
                  </a:lnTo>
                  <a:lnTo>
                    <a:pt x="1059" y="361617"/>
                  </a:lnTo>
                  <a:lnTo>
                    <a:pt x="0" y="375632"/>
                  </a:lnTo>
                  <a:lnTo>
                    <a:pt x="69" y="389900"/>
                  </a:lnTo>
                  <a:lnTo>
                    <a:pt x="1250" y="403884"/>
                  </a:lnTo>
                  <a:lnTo>
                    <a:pt x="3637" y="416888"/>
                  </a:lnTo>
                  <a:lnTo>
                    <a:pt x="7173" y="428609"/>
                  </a:lnTo>
                  <a:lnTo>
                    <a:pt x="11835" y="438460"/>
                  </a:lnTo>
                  <a:lnTo>
                    <a:pt x="17713" y="445423"/>
                  </a:lnTo>
                  <a:lnTo>
                    <a:pt x="24737" y="449210"/>
                  </a:lnTo>
                  <a:lnTo>
                    <a:pt x="32554" y="449991"/>
                  </a:lnTo>
                  <a:lnTo>
                    <a:pt x="40639" y="448023"/>
                  </a:lnTo>
                  <a:lnTo>
                    <a:pt x="48667" y="443741"/>
                  </a:lnTo>
                  <a:lnTo>
                    <a:pt x="56513" y="437650"/>
                  </a:lnTo>
                  <a:lnTo>
                    <a:pt x="64161" y="430217"/>
                  </a:lnTo>
                  <a:lnTo>
                    <a:pt x="71638" y="421816"/>
                  </a:lnTo>
                  <a:lnTo>
                    <a:pt x="78982" y="412569"/>
                  </a:lnTo>
                  <a:lnTo>
                    <a:pt x="86227" y="402378"/>
                  </a:lnTo>
                  <a:lnTo>
                    <a:pt x="93392" y="391257"/>
                  </a:lnTo>
                  <a:lnTo>
                    <a:pt x="100171" y="379178"/>
                  </a:lnTo>
                  <a:lnTo>
                    <a:pt x="105965" y="366005"/>
                  </a:lnTo>
                  <a:lnTo>
                    <a:pt x="110531" y="351768"/>
                  </a:lnTo>
                  <a:lnTo>
                    <a:pt x="114104" y="336630"/>
                  </a:lnTo>
                  <a:lnTo>
                    <a:pt x="117200" y="320791"/>
                  </a:lnTo>
                  <a:lnTo>
                    <a:pt x="120170" y="304432"/>
                  </a:lnTo>
                  <a:lnTo>
                    <a:pt x="123015" y="287703"/>
                  </a:lnTo>
                  <a:lnTo>
                    <a:pt x="125480" y="270712"/>
                  </a:lnTo>
                  <a:lnTo>
                    <a:pt x="127438" y="253538"/>
                  </a:lnTo>
                  <a:lnTo>
                    <a:pt x="128906" y="236072"/>
                  </a:lnTo>
                  <a:lnTo>
                    <a:pt x="129967" y="218047"/>
                  </a:lnTo>
                  <a:lnTo>
                    <a:pt x="130710" y="199375"/>
                  </a:lnTo>
                  <a:lnTo>
                    <a:pt x="131056" y="180598"/>
                  </a:lnTo>
                  <a:lnTo>
                    <a:pt x="130764" y="162750"/>
                  </a:lnTo>
                  <a:lnTo>
                    <a:pt x="129753" y="146332"/>
                  </a:lnTo>
                  <a:lnTo>
                    <a:pt x="128091" y="131020"/>
                  </a:lnTo>
                  <a:lnTo>
                    <a:pt x="125905" y="115976"/>
                  </a:lnTo>
                  <a:lnTo>
                    <a:pt x="123323" y="100671"/>
                  </a:lnTo>
                  <a:lnTo>
                    <a:pt x="120454" y="85084"/>
                  </a:lnTo>
                  <a:lnTo>
                    <a:pt x="117383" y="69525"/>
                  </a:lnTo>
                  <a:lnTo>
                    <a:pt x="114167" y="54208"/>
                  </a:lnTo>
                  <a:lnTo>
                    <a:pt x="110685" y="39514"/>
                  </a:lnTo>
                  <a:lnTo>
                    <a:pt x="106663" y="26033"/>
                  </a:lnTo>
                  <a:lnTo>
                    <a:pt x="101978" y="14001"/>
                  </a:lnTo>
                  <a:lnTo>
                    <a:pt x="96218" y="4392"/>
                  </a:lnTo>
                  <a:lnTo>
                    <a:pt x="89336" y="0"/>
                  </a:lnTo>
                  <a:lnTo>
                    <a:pt x="82899" y="1872"/>
                  </a:lnTo>
                  <a:lnTo>
                    <a:pt x="78174" y="7867"/>
                  </a:lnTo>
                  <a:lnTo>
                    <a:pt x="75026" y="16810"/>
                  </a:lnTo>
                  <a:lnTo>
                    <a:pt x="72984" y="28453"/>
                  </a:lnTo>
                  <a:lnTo>
                    <a:pt x="71667" y="42489"/>
                  </a:lnTo>
                  <a:lnTo>
                    <a:pt x="70981" y="58145"/>
                  </a:lnTo>
                  <a:lnTo>
                    <a:pt x="71069" y="74344"/>
                  </a:lnTo>
                  <a:lnTo>
                    <a:pt x="71951" y="90435"/>
                  </a:lnTo>
                  <a:lnTo>
                    <a:pt x="73361" y="106494"/>
                  </a:lnTo>
                  <a:lnTo>
                    <a:pt x="74849" y="123103"/>
                  </a:lnTo>
                  <a:lnTo>
                    <a:pt x="76151" y="140561"/>
                  </a:lnTo>
                  <a:lnTo>
                    <a:pt x="77346" y="158389"/>
                  </a:lnTo>
                  <a:lnTo>
                    <a:pt x="78756" y="175532"/>
                  </a:lnTo>
                  <a:lnTo>
                    <a:pt x="80556" y="191450"/>
                  </a:lnTo>
                  <a:lnTo>
                    <a:pt x="82766" y="206581"/>
                  </a:lnTo>
                  <a:lnTo>
                    <a:pt x="85329" y="222029"/>
                  </a:lnTo>
                  <a:lnTo>
                    <a:pt x="88171" y="238420"/>
                  </a:lnTo>
                  <a:lnTo>
                    <a:pt x="91386" y="255719"/>
                  </a:lnTo>
                  <a:lnTo>
                    <a:pt x="95222" y="273497"/>
                  </a:lnTo>
                  <a:lnTo>
                    <a:pt x="99761" y="291418"/>
                  </a:lnTo>
                  <a:lnTo>
                    <a:pt x="104775" y="308996"/>
                  </a:lnTo>
                  <a:lnTo>
                    <a:pt x="109833" y="325558"/>
                  </a:lnTo>
                  <a:lnTo>
                    <a:pt x="114678" y="340838"/>
                  </a:lnTo>
                  <a:lnTo>
                    <a:pt x="119235" y="354908"/>
                  </a:lnTo>
                  <a:lnTo>
                    <a:pt x="123522" y="367986"/>
                  </a:lnTo>
                  <a:lnTo>
                    <a:pt x="127589" y="380299"/>
                  </a:lnTo>
                  <a:lnTo>
                    <a:pt x="131532" y="391791"/>
                  </a:lnTo>
                  <a:lnTo>
                    <a:pt x="135972" y="403354"/>
                  </a:lnTo>
                  <a:lnTo>
                    <a:pt x="142419" y="417127"/>
                  </a:lnTo>
                  <a:lnTo>
                    <a:pt x="153387" y="43680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02962" y="642238"/>
              <a:ext cx="18344" cy="115814"/>
            </a:xfrm>
            <a:custGeom>
              <a:avLst/>
              <a:gdLst/>
              <a:ahLst/>
              <a:cxnLst/>
              <a:rect l="0" t="0" r="0" b="0"/>
              <a:pathLst>
                <a:path w="18344" h="115814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7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5" y="70247"/>
                  </a:lnTo>
                  <a:lnTo>
                    <a:pt x="2103" y="81294"/>
                  </a:lnTo>
                  <a:lnTo>
                    <a:pt x="4502" y="91818"/>
                  </a:lnTo>
                  <a:lnTo>
                    <a:pt x="9179" y="102741"/>
                  </a:lnTo>
                  <a:lnTo>
                    <a:pt x="18343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00248" y="46325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05533" y="560972"/>
              <a:ext cx="157929" cy="186552"/>
            </a:xfrm>
            <a:custGeom>
              <a:avLst/>
              <a:gdLst/>
              <a:ahLst/>
              <a:cxnLst/>
              <a:rect l="0" t="0" r="0" b="0"/>
              <a:pathLst>
                <a:path w="157929" h="186552">
                  <a:moveTo>
                    <a:pt x="0" y="7566"/>
                  </a:moveTo>
                  <a:lnTo>
                    <a:pt x="2867" y="16435"/>
                  </a:lnTo>
                  <a:lnTo>
                    <a:pt x="5009" y="25422"/>
                  </a:lnTo>
                  <a:lnTo>
                    <a:pt x="6612" y="35417"/>
                  </a:lnTo>
                  <a:lnTo>
                    <a:pt x="7793" y="46398"/>
                  </a:lnTo>
                  <a:lnTo>
                    <a:pt x="8641" y="58209"/>
                  </a:lnTo>
                  <a:lnTo>
                    <a:pt x="9243" y="70667"/>
                  </a:lnTo>
                  <a:lnTo>
                    <a:pt x="9830" y="83605"/>
                  </a:lnTo>
                  <a:lnTo>
                    <a:pt x="10763" y="96886"/>
                  </a:lnTo>
                  <a:lnTo>
                    <a:pt x="12205" y="110408"/>
                  </a:lnTo>
                  <a:lnTo>
                    <a:pt x="13989" y="124096"/>
                  </a:lnTo>
                  <a:lnTo>
                    <a:pt x="15725" y="137898"/>
                  </a:lnTo>
                  <a:lnTo>
                    <a:pt x="17157" y="151679"/>
                  </a:lnTo>
                  <a:lnTo>
                    <a:pt x="17189" y="161960"/>
                  </a:lnTo>
                  <a:lnTo>
                    <a:pt x="15155" y="164566"/>
                  </a:lnTo>
                  <a:lnTo>
                    <a:pt x="12353" y="161074"/>
                  </a:lnTo>
                  <a:lnTo>
                    <a:pt x="9485" y="153659"/>
                  </a:lnTo>
                  <a:lnTo>
                    <a:pt x="6973" y="143805"/>
                  </a:lnTo>
                  <a:lnTo>
                    <a:pt x="4980" y="132437"/>
                  </a:lnTo>
                  <a:lnTo>
                    <a:pt x="3658" y="120119"/>
                  </a:lnTo>
                  <a:lnTo>
                    <a:pt x="3227" y="107197"/>
                  </a:lnTo>
                  <a:lnTo>
                    <a:pt x="3719" y="93893"/>
                  </a:lnTo>
                  <a:lnTo>
                    <a:pt x="5018" y="80507"/>
                  </a:lnTo>
                  <a:lnTo>
                    <a:pt x="6953" y="67433"/>
                  </a:lnTo>
                  <a:lnTo>
                    <a:pt x="9368" y="54861"/>
                  </a:lnTo>
                  <a:lnTo>
                    <a:pt x="12292" y="42960"/>
                  </a:lnTo>
                  <a:lnTo>
                    <a:pt x="15933" y="31958"/>
                  </a:lnTo>
                  <a:lnTo>
                    <a:pt x="20359" y="21904"/>
                  </a:lnTo>
                  <a:lnTo>
                    <a:pt x="25976" y="13169"/>
                  </a:lnTo>
                  <a:lnTo>
                    <a:pt x="33568" y="6504"/>
                  </a:lnTo>
                  <a:lnTo>
                    <a:pt x="43372" y="2138"/>
                  </a:lnTo>
                  <a:lnTo>
                    <a:pt x="54686" y="3"/>
                  </a:lnTo>
                  <a:lnTo>
                    <a:pt x="66197" y="0"/>
                  </a:lnTo>
                  <a:lnTo>
                    <a:pt x="77117" y="1852"/>
                  </a:lnTo>
                  <a:lnTo>
                    <a:pt x="87207" y="5347"/>
                  </a:lnTo>
                  <a:lnTo>
                    <a:pt x="96510" y="10426"/>
                  </a:lnTo>
                  <a:lnTo>
                    <a:pt x="105170" y="16915"/>
                  </a:lnTo>
                  <a:lnTo>
                    <a:pt x="113340" y="24710"/>
                  </a:lnTo>
                  <a:lnTo>
                    <a:pt x="121156" y="33844"/>
                  </a:lnTo>
                  <a:lnTo>
                    <a:pt x="128711" y="44216"/>
                  </a:lnTo>
                  <a:lnTo>
                    <a:pt x="135755" y="55774"/>
                  </a:lnTo>
                  <a:lnTo>
                    <a:pt x="141727" y="68589"/>
                  </a:lnTo>
                  <a:lnTo>
                    <a:pt x="146409" y="82577"/>
                  </a:lnTo>
                  <a:lnTo>
                    <a:pt x="149890" y="97377"/>
                  </a:lnTo>
                  <a:lnTo>
                    <a:pt x="152392" y="112457"/>
                  </a:lnTo>
                  <a:lnTo>
                    <a:pt x="154150" y="127469"/>
                  </a:lnTo>
                  <a:lnTo>
                    <a:pt x="155368" y="141683"/>
                  </a:lnTo>
                  <a:lnTo>
                    <a:pt x="156335" y="155294"/>
                  </a:lnTo>
                  <a:lnTo>
                    <a:pt x="157139" y="169493"/>
                  </a:lnTo>
                  <a:lnTo>
                    <a:pt x="157928" y="1865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73903" y="550745"/>
              <a:ext cx="131095" cy="540295"/>
            </a:xfrm>
            <a:custGeom>
              <a:avLst/>
              <a:gdLst/>
              <a:ahLst/>
              <a:cxnLst/>
              <a:rect l="0" t="0" r="0" b="0"/>
              <a:pathLst>
                <a:path w="131095" h="540295">
                  <a:moveTo>
                    <a:pt x="115900" y="112550"/>
                  </a:moveTo>
                  <a:lnTo>
                    <a:pt x="115900" y="100815"/>
                  </a:lnTo>
                  <a:lnTo>
                    <a:pt x="115900" y="89686"/>
                  </a:lnTo>
                  <a:lnTo>
                    <a:pt x="115895" y="78092"/>
                  </a:lnTo>
                  <a:lnTo>
                    <a:pt x="115722" y="66104"/>
                  </a:lnTo>
                  <a:lnTo>
                    <a:pt x="115074" y="54092"/>
                  </a:lnTo>
                  <a:lnTo>
                    <a:pt x="113812" y="42298"/>
                  </a:lnTo>
                  <a:lnTo>
                    <a:pt x="111641" y="31118"/>
                  </a:lnTo>
                  <a:lnTo>
                    <a:pt x="108047" y="21146"/>
                  </a:lnTo>
                  <a:lnTo>
                    <a:pt x="102885" y="12607"/>
                  </a:lnTo>
                  <a:lnTo>
                    <a:pt x="96315" y="5875"/>
                  </a:lnTo>
                  <a:lnTo>
                    <a:pt x="88618" y="1628"/>
                  </a:lnTo>
                  <a:lnTo>
                    <a:pt x="80076" y="0"/>
                  </a:lnTo>
                  <a:lnTo>
                    <a:pt x="71089" y="838"/>
                  </a:lnTo>
                  <a:lnTo>
                    <a:pt x="62145" y="3975"/>
                  </a:lnTo>
                  <a:lnTo>
                    <a:pt x="53509" y="9087"/>
                  </a:lnTo>
                  <a:lnTo>
                    <a:pt x="45408" y="15921"/>
                  </a:lnTo>
                  <a:lnTo>
                    <a:pt x="38113" y="24395"/>
                  </a:lnTo>
                  <a:lnTo>
                    <a:pt x="31692" y="34312"/>
                  </a:lnTo>
                  <a:lnTo>
                    <a:pt x="26210" y="45392"/>
                  </a:lnTo>
                  <a:lnTo>
                    <a:pt x="21818" y="57353"/>
                  </a:lnTo>
                  <a:lnTo>
                    <a:pt x="18491" y="69953"/>
                  </a:lnTo>
                  <a:lnTo>
                    <a:pt x="16068" y="83007"/>
                  </a:lnTo>
                  <a:lnTo>
                    <a:pt x="14351" y="96377"/>
                  </a:lnTo>
                  <a:lnTo>
                    <a:pt x="13159" y="109958"/>
                  </a:lnTo>
                  <a:lnTo>
                    <a:pt x="12510" y="123519"/>
                  </a:lnTo>
                  <a:lnTo>
                    <a:pt x="12598" y="136704"/>
                  </a:lnTo>
                  <a:lnTo>
                    <a:pt x="13475" y="149347"/>
                  </a:lnTo>
                  <a:lnTo>
                    <a:pt x="15218" y="161295"/>
                  </a:lnTo>
                  <a:lnTo>
                    <a:pt x="17990" y="172327"/>
                  </a:lnTo>
                  <a:lnTo>
                    <a:pt x="21788" y="182401"/>
                  </a:lnTo>
                  <a:lnTo>
                    <a:pt x="26628" y="191149"/>
                  </a:lnTo>
                  <a:lnTo>
                    <a:pt x="32625" y="197823"/>
                  </a:lnTo>
                  <a:lnTo>
                    <a:pt x="39730" y="202190"/>
                  </a:lnTo>
                  <a:lnTo>
                    <a:pt x="47601" y="204156"/>
                  </a:lnTo>
                  <a:lnTo>
                    <a:pt x="55722" y="203514"/>
                  </a:lnTo>
                  <a:lnTo>
                    <a:pt x="63769" y="200414"/>
                  </a:lnTo>
                  <a:lnTo>
                    <a:pt x="71458" y="195268"/>
                  </a:lnTo>
                  <a:lnTo>
                    <a:pt x="78469" y="188542"/>
                  </a:lnTo>
                  <a:lnTo>
                    <a:pt x="84700" y="180650"/>
                  </a:lnTo>
                  <a:lnTo>
                    <a:pt x="90223" y="171763"/>
                  </a:lnTo>
                  <a:lnTo>
                    <a:pt x="95175" y="161821"/>
                  </a:lnTo>
                  <a:lnTo>
                    <a:pt x="99691" y="150875"/>
                  </a:lnTo>
                  <a:lnTo>
                    <a:pt x="103726" y="139085"/>
                  </a:lnTo>
                  <a:lnTo>
                    <a:pt x="107065" y="126639"/>
                  </a:lnTo>
                  <a:lnTo>
                    <a:pt x="109654" y="113813"/>
                  </a:lnTo>
                  <a:lnTo>
                    <a:pt x="111880" y="104404"/>
                  </a:lnTo>
                  <a:lnTo>
                    <a:pt x="114172" y="102977"/>
                  </a:lnTo>
                  <a:lnTo>
                    <a:pt x="116492" y="108065"/>
                  </a:lnTo>
                  <a:lnTo>
                    <a:pt x="118773" y="117676"/>
                  </a:lnTo>
                  <a:lnTo>
                    <a:pt x="120777" y="130585"/>
                  </a:lnTo>
                  <a:lnTo>
                    <a:pt x="122382" y="145915"/>
                  </a:lnTo>
                  <a:lnTo>
                    <a:pt x="123592" y="162668"/>
                  </a:lnTo>
                  <a:lnTo>
                    <a:pt x="124468" y="179715"/>
                  </a:lnTo>
                  <a:lnTo>
                    <a:pt x="125088" y="196428"/>
                  </a:lnTo>
                  <a:lnTo>
                    <a:pt x="125518" y="212931"/>
                  </a:lnTo>
                  <a:lnTo>
                    <a:pt x="125813" y="229850"/>
                  </a:lnTo>
                  <a:lnTo>
                    <a:pt x="126019" y="247523"/>
                  </a:lnTo>
                  <a:lnTo>
                    <a:pt x="126327" y="265497"/>
                  </a:lnTo>
                  <a:lnTo>
                    <a:pt x="127067" y="282739"/>
                  </a:lnTo>
                  <a:lnTo>
                    <a:pt x="128373" y="298715"/>
                  </a:lnTo>
                  <a:lnTo>
                    <a:pt x="129894" y="313545"/>
                  </a:lnTo>
                  <a:lnTo>
                    <a:pt x="130922" y="327726"/>
                  </a:lnTo>
                  <a:lnTo>
                    <a:pt x="131094" y="341644"/>
                  </a:lnTo>
                  <a:lnTo>
                    <a:pt x="130547" y="355824"/>
                  </a:lnTo>
                  <a:lnTo>
                    <a:pt x="129715" y="370963"/>
                  </a:lnTo>
                  <a:lnTo>
                    <a:pt x="128891" y="387334"/>
                  </a:lnTo>
                  <a:lnTo>
                    <a:pt x="128034" y="404383"/>
                  </a:lnTo>
                  <a:lnTo>
                    <a:pt x="126860" y="420980"/>
                  </a:lnTo>
                  <a:lnTo>
                    <a:pt x="125217" y="436513"/>
                  </a:lnTo>
                  <a:lnTo>
                    <a:pt x="122944" y="451040"/>
                  </a:lnTo>
                  <a:lnTo>
                    <a:pt x="119808" y="465016"/>
                  </a:lnTo>
                  <a:lnTo>
                    <a:pt x="115767" y="478778"/>
                  </a:lnTo>
                  <a:lnTo>
                    <a:pt x="110934" y="492173"/>
                  </a:lnTo>
                  <a:lnTo>
                    <a:pt x="105472" y="504657"/>
                  </a:lnTo>
                  <a:lnTo>
                    <a:pt x="99532" y="515972"/>
                  </a:lnTo>
                  <a:lnTo>
                    <a:pt x="92917" y="525691"/>
                  </a:lnTo>
                  <a:lnTo>
                    <a:pt x="85113" y="533084"/>
                  </a:lnTo>
                  <a:lnTo>
                    <a:pt x="75939" y="537966"/>
                  </a:lnTo>
                  <a:lnTo>
                    <a:pt x="65677" y="540294"/>
                  </a:lnTo>
                  <a:lnTo>
                    <a:pt x="54871" y="539901"/>
                  </a:lnTo>
                  <a:lnTo>
                    <a:pt x="43908" y="536968"/>
                  </a:lnTo>
                  <a:lnTo>
                    <a:pt x="33294" y="531764"/>
                  </a:lnTo>
                  <a:lnTo>
                    <a:pt x="23707" y="524468"/>
                  </a:lnTo>
                  <a:lnTo>
                    <a:pt x="15423" y="515381"/>
                  </a:lnTo>
                  <a:lnTo>
                    <a:pt x="8694" y="504876"/>
                  </a:lnTo>
                  <a:lnTo>
                    <a:pt x="3915" y="493310"/>
                  </a:lnTo>
                  <a:lnTo>
                    <a:pt x="1108" y="480982"/>
                  </a:lnTo>
                  <a:lnTo>
                    <a:pt x="0" y="468282"/>
                  </a:lnTo>
                  <a:lnTo>
                    <a:pt x="228" y="455684"/>
                  </a:lnTo>
                  <a:lnTo>
                    <a:pt x="1453" y="443433"/>
                  </a:lnTo>
                  <a:lnTo>
                    <a:pt x="3560" y="431580"/>
                  </a:lnTo>
                  <a:lnTo>
                    <a:pt x="6643" y="420080"/>
                  </a:lnTo>
                  <a:lnTo>
                    <a:pt x="10681" y="408864"/>
                  </a:lnTo>
                  <a:lnTo>
                    <a:pt x="15697" y="398026"/>
                  </a:lnTo>
                  <a:lnTo>
                    <a:pt x="21821" y="387813"/>
                  </a:lnTo>
                  <a:lnTo>
                    <a:pt x="29013" y="378311"/>
                  </a:lnTo>
                  <a:lnTo>
                    <a:pt x="36945" y="369454"/>
                  </a:lnTo>
                  <a:lnTo>
                    <a:pt x="45108" y="361118"/>
                  </a:lnTo>
                  <a:lnTo>
                    <a:pt x="53188" y="353175"/>
                  </a:lnTo>
                  <a:lnTo>
                    <a:pt x="61069" y="345518"/>
                  </a:lnTo>
                  <a:lnTo>
                    <a:pt x="68741" y="338063"/>
                  </a:lnTo>
                  <a:lnTo>
                    <a:pt x="76225" y="330757"/>
                  </a:lnTo>
                  <a:lnTo>
                    <a:pt x="83258" y="323858"/>
                  </a:lnTo>
                  <a:lnTo>
                    <a:pt x="89978" y="317252"/>
                  </a:lnTo>
                  <a:lnTo>
                    <a:pt x="96975" y="310355"/>
                  </a:lnTo>
                  <a:lnTo>
                    <a:pt x="105371" y="30206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37202" y="810694"/>
              <a:ext cx="38493" cy="189514"/>
            </a:xfrm>
            <a:custGeom>
              <a:avLst/>
              <a:gdLst/>
              <a:ahLst/>
              <a:cxnLst/>
              <a:rect l="0" t="0" r="0" b="0"/>
              <a:pathLst>
                <a:path w="38493" h="189514">
                  <a:moveTo>
                    <a:pt x="0" y="0"/>
                  </a:moveTo>
                  <a:lnTo>
                    <a:pt x="5800" y="6001"/>
                  </a:lnTo>
                  <a:lnTo>
                    <a:pt x="10724" y="12846"/>
                  </a:lnTo>
                  <a:lnTo>
                    <a:pt x="15227" y="21239"/>
                  </a:lnTo>
                  <a:lnTo>
                    <a:pt x="19448" y="31039"/>
                  </a:lnTo>
                  <a:lnTo>
                    <a:pt x="23461" y="42002"/>
                  </a:lnTo>
                  <a:lnTo>
                    <a:pt x="27318" y="53863"/>
                  </a:lnTo>
                  <a:lnTo>
                    <a:pt x="30898" y="66386"/>
                  </a:lnTo>
                  <a:lnTo>
                    <a:pt x="33925" y="79383"/>
                  </a:lnTo>
                  <a:lnTo>
                    <a:pt x="36289" y="92706"/>
                  </a:lnTo>
                  <a:lnTo>
                    <a:pt x="37877" y="106091"/>
                  </a:lnTo>
                  <a:lnTo>
                    <a:pt x="38492" y="119156"/>
                  </a:lnTo>
                  <a:lnTo>
                    <a:pt x="38127" y="131714"/>
                  </a:lnTo>
                  <a:lnTo>
                    <a:pt x="36879" y="143503"/>
                  </a:lnTo>
                  <a:lnTo>
                    <a:pt x="34639" y="155364"/>
                  </a:lnTo>
                  <a:lnTo>
                    <a:pt x="30093" y="169453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67419" y="511288"/>
              <a:ext cx="204689" cy="270328"/>
            </a:xfrm>
            <a:custGeom>
              <a:avLst/>
              <a:gdLst/>
              <a:ahLst/>
              <a:cxnLst/>
              <a:rect l="0" t="0" r="0" b="0"/>
              <a:pathLst>
                <a:path w="204689" h="270328">
                  <a:moveTo>
                    <a:pt x="138280" y="4608"/>
                  </a:moveTo>
                  <a:lnTo>
                    <a:pt x="129479" y="1808"/>
                  </a:lnTo>
                  <a:lnTo>
                    <a:pt x="121132" y="306"/>
                  </a:lnTo>
                  <a:lnTo>
                    <a:pt x="112433" y="0"/>
                  </a:lnTo>
                  <a:lnTo>
                    <a:pt x="103312" y="679"/>
                  </a:lnTo>
                  <a:lnTo>
                    <a:pt x="93817" y="2147"/>
                  </a:lnTo>
                  <a:lnTo>
                    <a:pt x="84030" y="4220"/>
                  </a:lnTo>
                  <a:lnTo>
                    <a:pt x="74189" y="6903"/>
                  </a:lnTo>
                  <a:lnTo>
                    <a:pt x="64663" y="10374"/>
                  </a:lnTo>
                  <a:lnTo>
                    <a:pt x="55626" y="14669"/>
                  </a:lnTo>
                  <a:lnTo>
                    <a:pt x="46914" y="19688"/>
                  </a:lnTo>
                  <a:lnTo>
                    <a:pt x="38145" y="25280"/>
                  </a:lnTo>
                  <a:lnTo>
                    <a:pt x="29107" y="31312"/>
                  </a:lnTo>
                  <a:lnTo>
                    <a:pt x="20240" y="37989"/>
                  </a:lnTo>
                  <a:lnTo>
                    <a:pt x="12498" y="45835"/>
                  </a:lnTo>
                  <a:lnTo>
                    <a:pt x="6339" y="55033"/>
                  </a:lnTo>
                  <a:lnTo>
                    <a:pt x="2053" y="65142"/>
                  </a:lnTo>
                  <a:lnTo>
                    <a:pt x="0" y="75313"/>
                  </a:lnTo>
                  <a:lnTo>
                    <a:pt x="144" y="85041"/>
                  </a:lnTo>
                  <a:lnTo>
                    <a:pt x="2155" y="94180"/>
                  </a:lnTo>
                  <a:lnTo>
                    <a:pt x="5624" y="102772"/>
                  </a:lnTo>
                  <a:lnTo>
                    <a:pt x="10180" y="110909"/>
                  </a:lnTo>
                  <a:lnTo>
                    <a:pt x="15845" y="118372"/>
                  </a:lnTo>
                  <a:lnTo>
                    <a:pt x="23001" y="124641"/>
                  </a:lnTo>
                  <a:lnTo>
                    <a:pt x="31737" y="129522"/>
                  </a:lnTo>
                  <a:lnTo>
                    <a:pt x="41704" y="132971"/>
                  </a:lnTo>
                  <a:lnTo>
                    <a:pt x="52311" y="134920"/>
                  </a:lnTo>
                  <a:lnTo>
                    <a:pt x="63150" y="135489"/>
                  </a:lnTo>
                  <a:lnTo>
                    <a:pt x="74021" y="134924"/>
                  </a:lnTo>
                  <a:lnTo>
                    <a:pt x="84845" y="133489"/>
                  </a:lnTo>
                  <a:lnTo>
                    <a:pt x="95605" y="131428"/>
                  </a:lnTo>
                  <a:lnTo>
                    <a:pt x="106304" y="129251"/>
                  </a:lnTo>
                  <a:lnTo>
                    <a:pt x="116955" y="127709"/>
                  </a:lnTo>
                  <a:lnTo>
                    <a:pt x="127564" y="127165"/>
                  </a:lnTo>
                  <a:lnTo>
                    <a:pt x="137979" y="127786"/>
                  </a:lnTo>
                  <a:lnTo>
                    <a:pt x="147899" y="129723"/>
                  </a:lnTo>
                  <a:lnTo>
                    <a:pt x="157202" y="132922"/>
                  </a:lnTo>
                  <a:lnTo>
                    <a:pt x="165924" y="137340"/>
                  </a:lnTo>
                  <a:lnTo>
                    <a:pt x="174168" y="143046"/>
                  </a:lnTo>
                  <a:lnTo>
                    <a:pt x="182039" y="149959"/>
                  </a:lnTo>
                  <a:lnTo>
                    <a:pt x="189310" y="158041"/>
                  </a:lnTo>
                  <a:lnTo>
                    <a:pt x="195441" y="167367"/>
                  </a:lnTo>
                  <a:lnTo>
                    <a:pt x="200222" y="177859"/>
                  </a:lnTo>
                  <a:lnTo>
                    <a:pt x="203432" y="189158"/>
                  </a:lnTo>
                  <a:lnTo>
                    <a:pt x="204688" y="200734"/>
                  </a:lnTo>
                  <a:lnTo>
                    <a:pt x="203969" y="212254"/>
                  </a:lnTo>
                  <a:lnTo>
                    <a:pt x="201385" y="223428"/>
                  </a:lnTo>
                  <a:lnTo>
                    <a:pt x="196991" y="233932"/>
                  </a:lnTo>
                  <a:lnTo>
                    <a:pt x="190993" y="243653"/>
                  </a:lnTo>
                  <a:lnTo>
                    <a:pt x="183375" y="252332"/>
                  </a:lnTo>
                  <a:lnTo>
                    <a:pt x="173835" y="259492"/>
                  </a:lnTo>
                  <a:lnTo>
                    <a:pt x="162390" y="265003"/>
                  </a:lnTo>
                  <a:lnTo>
                    <a:pt x="149638" y="268721"/>
                  </a:lnTo>
                  <a:lnTo>
                    <a:pt x="136548" y="270327"/>
                  </a:lnTo>
                  <a:lnTo>
                    <a:pt x="123710" y="269851"/>
                  </a:lnTo>
                  <a:lnTo>
                    <a:pt x="111331" y="267601"/>
                  </a:lnTo>
                  <a:lnTo>
                    <a:pt x="99412" y="263965"/>
                  </a:lnTo>
                  <a:lnTo>
                    <a:pt x="87877" y="259307"/>
                  </a:lnTo>
                  <a:lnTo>
                    <a:pt x="76640" y="254082"/>
                  </a:lnTo>
                  <a:lnTo>
                    <a:pt x="65620" y="248816"/>
                  </a:lnTo>
                  <a:lnTo>
                    <a:pt x="54768" y="243804"/>
                  </a:lnTo>
                  <a:lnTo>
                    <a:pt x="44491" y="239274"/>
                  </a:lnTo>
                  <a:lnTo>
                    <a:pt x="34636" y="235046"/>
                  </a:lnTo>
                  <a:lnTo>
                    <a:pt x="24335" y="230754"/>
                  </a:lnTo>
                  <a:lnTo>
                    <a:pt x="11938" y="22570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54151" y="579067"/>
              <a:ext cx="142281" cy="204465"/>
            </a:xfrm>
            <a:custGeom>
              <a:avLst/>
              <a:gdLst/>
              <a:ahLst/>
              <a:cxnLst/>
              <a:rect l="0" t="0" r="0" b="0"/>
              <a:pathLst>
                <a:path w="142281" h="204465">
                  <a:moveTo>
                    <a:pt x="9475" y="10528"/>
                  </a:moveTo>
                  <a:lnTo>
                    <a:pt x="6609" y="19464"/>
                  </a:lnTo>
                  <a:lnTo>
                    <a:pt x="4467" y="29091"/>
                  </a:lnTo>
                  <a:lnTo>
                    <a:pt x="2864" y="40378"/>
                  </a:lnTo>
                  <a:lnTo>
                    <a:pt x="1683" y="53046"/>
                  </a:lnTo>
                  <a:lnTo>
                    <a:pt x="835" y="66525"/>
                  </a:lnTo>
                  <a:lnTo>
                    <a:pt x="242" y="80392"/>
                  </a:lnTo>
                  <a:lnTo>
                    <a:pt x="0" y="94255"/>
                  </a:lnTo>
                  <a:lnTo>
                    <a:pt x="364" y="107699"/>
                  </a:lnTo>
                  <a:lnTo>
                    <a:pt x="1424" y="120547"/>
                  </a:lnTo>
                  <a:lnTo>
                    <a:pt x="3119" y="132815"/>
                  </a:lnTo>
                  <a:lnTo>
                    <a:pt x="5327" y="144600"/>
                  </a:lnTo>
                  <a:lnTo>
                    <a:pt x="7933" y="156006"/>
                  </a:lnTo>
                  <a:lnTo>
                    <a:pt x="11157" y="166803"/>
                  </a:lnTo>
                  <a:lnTo>
                    <a:pt x="15532" y="176456"/>
                  </a:lnTo>
                  <a:lnTo>
                    <a:pt x="21259" y="184760"/>
                  </a:lnTo>
                  <a:lnTo>
                    <a:pt x="28394" y="191659"/>
                  </a:lnTo>
                  <a:lnTo>
                    <a:pt x="37012" y="197077"/>
                  </a:lnTo>
                  <a:lnTo>
                    <a:pt x="46993" y="201119"/>
                  </a:lnTo>
                  <a:lnTo>
                    <a:pt x="57931" y="203698"/>
                  </a:lnTo>
                  <a:lnTo>
                    <a:pt x="69258" y="204464"/>
                  </a:lnTo>
                  <a:lnTo>
                    <a:pt x="80602" y="203384"/>
                  </a:lnTo>
                  <a:lnTo>
                    <a:pt x="91487" y="200541"/>
                  </a:lnTo>
                  <a:lnTo>
                    <a:pt x="101264" y="195967"/>
                  </a:lnTo>
                  <a:lnTo>
                    <a:pt x="109688" y="189849"/>
                  </a:lnTo>
                  <a:lnTo>
                    <a:pt x="116852" y="182319"/>
                  </a:lnTo>
                  <a:lnTo>
                    <a:pt x="122988" y="173370"/>
                  </a:lnTo>
                  <a:lnTo>
                    <a:pt x="128338" y="163129"/>
                  </a:lnTo>
                  <a:lnTo>
                    <a:pt x="132951" y="151831"/>
                  </a:lnTo>
                  <a:lnTo>
                    <a:pt x="136686" y="139723"/>
                  </a:lnTo>
                  <a:lnTo>
                    <a:pt x="139532" y="127019"/>
                  </a:lnTo>
                  <a:lnTo>
                    <a:pt x="141445" y="113726"/>
                  </a:lnTo>
                  <a:lnTo>
                    <a:pt x="142280" y="99664"/>
                  </a:lnTo>
                  <a:lnTo>
                    <a:pt x="142066" y="84809"/>
                  </a:lnTo>
                  <a:lnTo>
                    <a:pt x="141119" y="69634"/>
                  </a:lnTo>
                  <a:lnTo>
                    <a:pt x="139857" y="53327"/>
                  </a:lnTo>
                  <a:lnTo>
                    <a:pt x="138172" y="32220"/>
                  </a:lnTo>
                  <a:lnTo>
                    <a:pt x="13581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90641" y="336911"/>
              <a:ext cx="188335" cy="424855"/>
            </a:xfrm>
            <a:custGeom>
              <a:avLst/>
              <a:gdLst/>
              <a:ahLst/>
              <a:cxnLst/>
              <a:rect l="0" t="0" r="0" b="0"/>
              <a:pathLst>
                <a:path w="188335" h="424855">
                  <a:moveTo>
                    <a:pt x="4612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55"/>
                  </a:lnTo>
                  <a:lnTo>
                    <a:pt x="506" y="42695"/>
                  </a:lnTo>
                  <a:lnTo>
                    <a:pt x="1326" y="56823"/>
                  </a:lnTo>
                  <a:lnTo>
                    <a:pt x="2146" y="71943"/>
                  </a:lnTo>
                  <a:lnTo>
                    <a:pt x="3003" y="87632"/>
                  </a:lnTo>
                  <a:lnTo>
                    <a:pt x="4178" y="103372"/>
                  </a:lnTo>
                  <a:lnTo>
                    <a:pt x="5817" y="118880"/>
                  </a:lnTo>
                  <a:lnTo>
                    <a:pt x="7917" y="134240"/>
                  </a:lnTo>
                  <a:lnTo>
                    <a:pt x="10405" y="149778"/>
                  </a:lnTo>
                  <a:lnTo>
                    <a:pt x="13193" y="165671"/>
                  </a:lnTo>
                  <a:lnTo>
                    <a:pt x="16202" y="181617"/>
                  </a:lnTo>
                  <a:lnTo>
                    <a:pt x="19367" y="196950"/>
                  </a:lnTo>
                  <a:lnTo>
                    <a:pt x="22638" y="211349"/>
                  </a:lnTo>
                  <a:lnTo>
                    <a:pt x="25816" y="225138"/>
                  </a:lnTo>
                  <a:lnTo>
                    <a:pt x="28571" y="239077"/>
                  </a:lnTo>
                  <a:lnTo>
                    <a:pt x="30755" y="253601"/>
                  </a:lnTo>
                  <a:lnTo>
                    <a:pt x="32391" y="268646"/>
                  </a:lnTo>
                  <a:lnTo>
                    <a:pt x="33572" y="283832"/>
                  </a:lnTo>
                  <a:lnTo>
                    <a:pt x="34404" y="298909"/>
                  </a:lnTo>
                  <a:lnTo>
                    <a:pt x="34980" y="313950"/>
                  </a:lnTo>
                  <a:lnTo>
                    <a:pt x="35376" y="329261"/>
                  </a:lnTo>
                  <a:lnTo>
                    <a:pt x="35635" y="344972"/>
                  </a:lnTo>
                  <a:lnTo>
                    <a:pt x="35453" y="359944"/>
                  </a:lnTo>
                  <a:lnTo>
                    <a:pt x="33595" y="371925"/>
                  </a:lnTo>
                  <a:lnTo>
                    <a:pt x="30034" y="378658"/>
                  </a:lnTo>
                  <a:lnTo>
                    <a:pt x="26991" y="379294"/>
                  </a:lnTo>
                  <a:lnTo>
                    <a:pt x="25399" y="375722"/>
                  </a:lnTo>
                  <a:lnTo>
                    <a:pt x="24832" y="369178"/>
                  </a:lnTo>
                  <a:lnTo>
                    <a:pt x="24771" y="360445"/>
                  </a:lnTo>
                  <a:lnTo>
                    <a:pt x="25071" y="350273"/>
                  </a:lnTo>
                  <a:lnTo>
                    <a:pt x="25892" y="339428"/>
                  </a:lnTo>
                  <a:lnTo>
                    <a:pt x="27303" y="328380"/>
                  </a:lnTo>
                  <a:lnTo>
                    <a:pt x="29256" y="317345"/>
                  </a:lnTo>
                  <a:lnTo>
                    <a:pt x="31648" y="306399"/>
                  </a:lnTo>
                  <a:lnTo>
                    <a:pt x="34382" y="295561"/>
                  </a:lnTo>
                  <a:lnTo>
                    <a:pt x="37695" y="285146"/>
                  </a:lnTo>
                  <a:lnTo>
                    <a:pt x="42129" y="275750"/>
                  </a:lnTo>
                  <a:lnTo>
                    <a:pt x="47893" y="267623"/>
                  </a:lnTo>
                  <a:lnTo>
                    <a:pt x="54883" y="261012"/>
                  </a:lnTo>
                  <a:lnTo>
                    <a:pt x="62871" y="256320"/>
                  </a:lnTo>
                  <a:lnTo>
                    <a:pt x="71615" y="253578"/>
                  </a:lnTo>
                  <a:lnTo>
                    <a:pt x="80910" y="252686"/>
                  </a:lnTo>
                  <a:lnTo>
                    <a:pt x="90594" y="253591"/>
                  </a:lnTo>
                  <a:lnTo>
                    <a:pt x="100544" y="256085"/>
                  </a:lnTo>
                  <a:lnTo>
                    <a:pt x="110512" y="259858"/>
                  </a:lnTo>
                  <a:lnTo>
                    <a:pt x="120131" y="264598"/>
                  </a:lnTo>
                  <a:lnTo>
                    <a:pt x="129230" y="270045"/>
                  </a:lnTo>
                  <a:lnTo>
                    <a:pt x="137816" y="276158"/>
                  </a:lnTo>
                  <a:lnTo>
                    <a:pt x="145969" y="283093"/>
                  </a:lnTo>
                  <a:lnTo>
                    <a:pt x="153784" y="290874"/>
                  </a:lnTo>
                  <a:lnTo>
                    <a:pt x="161186" y="299557"/>
                  </a:lnTo>
                  <a:lnTo>
                    <a:pt x="167938" y="309297"/>
                  </a:lnTo>
                  <a:lnTo>
                    <a:pt x="173959" y="320075"/>
                  </a:lnTo>
                  <a:lnTo>
                    <a:pt x="179156" y="331737"/>
                  </a:lnTo>
                  <a:lnTo>
                    <a:pt x="183349" y="344090"/>
                  </a:lnTo>
                  <a:lnTo>
                    <a:pt x="186524" y="356945"/>
                  </a:lnTo>
                  <a:lnTo>
                    <a:pt x="188334" y="369830"/>
                  </a:lnTo>
                  <a:lnTo>
                    <a:pt x="188043" y="382021"/>
                  </a:lnTo>
                  <a:lnTo>
                    <a:pt x="185432" y="393170"/>
                  </a:lnTo>
                  <a:lnTo>
                    <a:pt x="180575" y="402960"/>
                  </a:lnTo>
                  <a:lnTo>
                    <a:pt x="173579" y="410939"/>
                  </a:lnTo>
                  <a:lnTo>
                    <a:pt x="164729" y="417041"/>
                  </a:lnTo>
                  <a:lnTo>
                    <a:pt x="154569" y="421342"/>
                  </a:lnTo>
                  <a:lnTo>
                    <a:pt x="143773" y="423879"/>
                  </a:lnTo>
                  <a:lnTo>
                    <a:pt x="132776" y="424854"/>
                  </a:lnTo>
                  <a:lnTo>
                    <a:pt x="121615" y="424733"/>
                  </a:lnTo>
                  <a:lnTo>
                    <a:pt x="110057" y="424131"/>
                  </a:lnTo>
                  <a:lnTo>
                    <a:pt x="97997" y="423437"/>
                  </a:lnTo>
                  <a:lnTo>
                    <a:pt x="85874" y="422822"/>
                  </a:lnTo>
                  <a:lnTo>
                    <a:pt x="73296" y="422268"/>
                  </a:lnTo>
                  <a:lnTo>
                    <a:pt x="58040" y="421736"/>
                  </a:lnTo>
                  <a:lnTo>
                    <a:pt x="36198" y="421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32796" y="347440"/>
              <a:ext cx="46728" cy="452726"/>
            </a:xfrm>
            <a:custGeom>
              <a:avLst/>
              <a:gdLst/>
              <a:ahLst/>
              <a:cxnLst/>
              <a:rect l="0" t="0" r="0" b="0"/>
              <a:pathLst>
                <a:path w="46728" h="452726">
                  <a:moveTo>
                    <a:pt x="4613" y="0"/>
                  </a:moveTo>
                  <a:lnTo>
                    <a:pt x="1813" y="14669"/>
                  </a:lnTo>
                  <a:lnTo>
                    <a:pt x="311" y="28580"/>
                  </a:lnTo>
                  <a:lnTo>
                    <a:pt x="0" y="43073"/>
                  </a:lnTo>
                  <a:lnTo>
                    <a:pt x="507" y="58102"/>
                  </a:lnTo>
                  <a:lnTo>
                    <a:pt x="1327" y="73279"/>
                  </a:lnTo>
                  <a:lnTo>
                    <a:pt x="2147" y="88345"/>
                  </a:lnTo>
                  <a:lnTo>
                    <a:pt x="3003" y="103210"/>
                  </a:lnTo>
                  <a:lnTo>
                    <a:pt x="4178" y="117870"/>
                  </a:lnTo>
                  <a:lnTo>
                    <a:pt x="5817" y="132358"/>
                  </a:lnTo>
                  <a:lnTo>
                    <a:pt x="7917" y="146713"/>
                  </a:lnTo>
                  <a:lnTo>
                    <a:pt x="10406" y="160971"/>
                  </a:lnTo>
                  <a:lnTo>
                    <a:pt x="13189" y="175160"/>
                  </a:lnTo>
                  <a:lnTo>
                    <a:pt x="16025" y="189301"/>
                  </a:lnTo>
                  <a:lnTo>
                    <a:pt x="18542" y="203409"/>
                  </a:lnTo>
                  <a:lnTo>
                    <a:pt x="20569" y="217503"/>
                  </a:lnTo>
                  <a:lnTo>
                    <a:pt x="22267" y="231918"/>
                  </a:lnTo>
                  <a:lnTo>
                    <a:pt x="24021" y="247274"/>
                  </a:lnTo>
                  <a:lnTo>
                    <a:pt x="26052" y="263828"/>
                  </a:lnTo>
                  <a:lnTo>
                    <a:pt x="28248" y="281353"/>
                  </a:lnTo>
                  <a:lnTo>
                    <a:pt x="30268" y="299343"/>
                  </a:lnTo>
                  <a:lnTo>
                    <a:pt x="31930" y="317439"/>
                  </a:lnTo>
                  <a:lnTo>
                    <a:pt x="33367" y="335318"/>
                  </a:lnTo>
                  <a:lnTo>
                    <a:pt x="34939" y="352622"/>
                  </a:lnTo>
                  <a:lnTo>
                    <a:pt x="36844" y="369211"/>
                  </a:lnTo>
                  <a:lnTo>
                    <a:pt x="38963" y="384918"/>
                  </a:lnTo>
                  <a:lnTo>
                    <a:pt x="41155" y="401197"/>
                  </a:lnTo>
                  <a:lnTo>
                    <a:pt x="43614" y="421715"/>
                  </a:lnTo>
                  <a:lnTo>
                    <a:pt x="46727" y="4527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32124" y="515896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230487" y="67"/>
                  </a:lnTo>
                  <a:lnTo>
                    <a:pt x="219998" y="707"/>
                  </a:lnTo>
                  <a:lnTo>
                    <a:pt x="209692" y="1999"/>
                  </a:lnTo>
                  <a:lnTo>
                    <a:pt x="199218" y="3686"/>
                  </a:lnTo>
                  <a:lnTo>
                    <a:pt x="188226" y="5354"/>
                  </a:lnTo>
                  <a:lnTo>
                    <a:pt x="176583" y="6767"/>
                  </a:lnTo>
                  <a:lnTo>
                    <a:pt x="164330" y="7866"/>
                  </a:lnTo>
                  <a:lnTo>
                    <a:pt x="151575" y="8676"/>
                  </a:lnTo>
                  <a:lnTo>
                    <a:pt x="138439" y="9256"/>
                  </a:lnTo>
                  <a:lnTo>
                    <a:pt x="125026" y="9661"/>
                  </a:lnTo>
                  <a:lnTo>
                    <a:pt x="111416" y="9941"/>
                  </a:lnTo>
                  <a:lnTo>
                    <a:pt x="97673" y="10137"/>
                  </a:lnTo>
                  <a:lnTo>
                    <a:pt x="84004" y="10439"/>
                  </a:lnTo>
                  <a:lnTo>
                    <a:pt x="70747" y="11175"/>
                  </a:lnTo>
                  <a:lnTo>
                    <a:pt x="58060" y="12483"/>
                  </a:lnTo>
                  <a:lnTo>
                    <a:pt x="46184" y="14184"/>
                  </a:lnTo>
                  <a:lnTo>
                    <a:pt x="34256" y="16042"/>
                  </a:lnTo>
                  <a:lnTo>
                    <a:pt x="20113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63751" y="547481"/>
              <a:ext cx="126343" cy="229367"/>
            </a:xfrm>
            <a:custGeom>
              <a:avLst/>
              <a:gdLst/>
              <a:ahLst/>
              <a:cxnLst/>
              <a:rect l="0" t="0" r="0" b="0"/>
              <a:pathLst>
                <a:path w="126343" h="229367">
                  <a:moveTo>
                    <a:pt x="0" y="73700"/>
                  </a:moveTo>
                  <a:lnTo>
                    <a:pt x="2934" y="85435"/>
                  </a:lnTo>
                  <a:lnTo>
                    <a:pt x="5716" y="96564"/>
                  </a:lnTo>
                  <a:lnTo>
                    <a:pt x="8616" y="108162"/>
                  </a:lnTo>
                  <a:lnTo>
                    <a:pt x="11656" y="120323"/>
                  </a:lnTo>
                  <a:lnTo>
                    <a:pt x="14821" y="132983"/>
                  </a:lnTo>
                  <a:lnTo>
                    <a:pt x="18085" y="146035"/>
                  </a:lnTo>
                  <a:lnTo>
                    <a:pt x="21423" y="159214"/>
                  </a:lnTo>
                  <a:lnTo>
                    <a:pt x="24814" y="172131"/>
                  </a:lnTo>
                  <a:lnTo>
                    <a:pt x="28247" y="184593"/>
                  </a:lnTo>
                  <a:lnTo>
                    <a:pt x="31875" y="196586"/>
                  </a:lnTo>
                  <a:lnTo>
                    <a:pt x="35996" y="208180"/>
                  </a:lnTo>
                  <a:lnTo>
                    <a:pt x="40709" y="219385"/>
                  </a:lnTo>
                  <a:lnTo>
                    <a:pt x="45094" y="227569"/>
                  </a:lnTo>
                  <a:lnTo>
                    <a:pt x="47362" y="229366"/>
                  </a:lnTo>
                  <a:lnTo>
                    <a:pt x="46904" y="225808"/>
                  </a:lnTo>
                  <a:lnTo>
                    <a:pt x="44429" y="218603"/>
                  </a:lnTo>
                  <a:lnTo>
                    <a:pt x="40926" y="209019"/>
                  </a:lnTo>
                  <a:lnTo>
                    <a:pt x="37039" y="197894"/>
                  </a:lnTo>
                  <a:lnTo>
                    <a:pt x="33080" y="185770"/>
                  </a:lnTo>
                  <a:lnTo>
                    <a:pt x="29171" y="172994"/>
                  </a:lnTo>
                  <a:lnTo>
                    <a:pt x="25349" y="159786"/>
                  </a:lnTo>
                  <a:lnTo>
                    <a:pt x="21777" y="146127"/>
                  </a:lnTo>
                  <a:lnTo>
                    <a:pt x="18747" y="131807"/>
                  </a:lnTo>
                  <a:lnTo>
                    <a:pt x="16381" y="116773"/>
                  </a:lnTo>
                  <a:lnTo>
                    <a:pt x="14960" y="101590"/>
                  </a:lnTo>
                  <a:lnTo>
                    <a:pt x="14988" y="87309"/>
                  </a:lnTo>
                  <a:lnTo>
                    <a:pt x="16607" y="74451"/>
                  </a:lnTo>
                  <a:lnTo>
                    <a:pt x="19814" y="63191"/>
                  </a:lnTo>
                  <a:lnTo>
                    <a:pt x="24633" y="53619"/>
                  </a:lnTo>
                  <a:lnTo>
                    <a:pt x="30911" y="45589"/>
                  </a:lnTo>
                  <a:lnTo>
                    <a:pt x="38379" y="38822"/>
                  </a:lnTo>
                  <a:lnTo>
                    <a:pt x="46754" y="33020"/>
                  </a:lnTo>
                  <a:lnTo>
                    <a:pt x="55791" y="27921"/>
                  </a:lnTo>
                  <a:lnTo>
                    <a:pt x="65297" y="23322"/>
                  </a:lnTo>
                  <a:lnTo>
                    <a:pt x="75130" y="19072"/>
                  </a:lnTo>
                  <a:lnTo>
                    <a:pt x="85174" y="15066"/>
                  </a:lnTo>
                  <a:lnTo>
                    <a:pt x="94904" y="11379"/>
                  </a:lnTo>
                  <a:lnTo>
                    <a:pt x="104331" y="7890"/>
                  </a:lnTo>
                  <a:lnTo>
                    <a:pt x="114282" y="429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14970" y="602818"/>
              <a:ext cx="217279" cy="188948"/>
            </a:xfrm>
            <a:custGeom>
              <a:avLst/>
              <a:gdLst/>
              <a:ahLst/>
              <a:cxnLst/>
              <a:rect l="0" t="0" r="0" b="0"/>
              <a:pathLst>
                <a:path w="217279" h="188948">
                  <a:moveTo>
                    <a:pt x="80408" y="102591"/>
                  </a:moveTo>
                  <a:lnTo>
                    <a:pt x="89008" y="96589"/>
                  </a:lnTo>
                  <a:lnTo>
                    <a:pt x="95434" y="89744"/>
                  </a:lnTo>
                  <a:lnTo>
                    <a:pt x="100234" y="81357"/>
                  </a:lnTo>
                  <a:lnTo>
                    <a:pt x="103430" y="71729"/>
                  </a:lnTo>
                  <a:lnTo>
                    <a:pt x="104679" y="61415"/>
                  </a:lnTo>
                  <a:lnTo>
                    <a:pt x="103965" y="50812"/>
                  </a:lnTo>
                  <a:lnTo>
                    <a:pt x="101557" y="40287"/>
                  </a:lnTo>
                  <a:lnTo>
                    <a:pt x="97817" y="30235"/>
                  </a:lnTo>
                  <a:lnTo>
                    <a:pt x="93080" y="20829"/>
                  </a:lnTo>
                  <a:lnTo>
                    <a:pt x="87463" y="12534"/>
                  </a:lnTo>
                  <a:lnTo>
                    <a:pt x="80871" y="6167"/>
                  </a:lnTo>
                  <a:lnTo>
                    <a:pt x="73331" y="2001"/>
                  </a:lnTo>
                  <a:lnTo>
                    <a:pt x="65151" y="0"/>
                  </a:lnTo>
                  <a:lnTo>
                    <a:pt x="56815" y="86"/>
                  </a:lnTo>
                  <a:lnTo>
                    <a:pt x="48619" y="1999"/>
                  </a:lnTo>
                  <a:lnTo>
                    <a:pt x="40829" y="5534"/>
                  </a:lnTo>
                  <a:lnTo>
                    <a:pt x="33750" y="10640"/>
                  </a:lnTo>
                  <a:lnTo>
                    <a:pt x="27473" y="17147"/>
                  </a:lnTo>
                  <a:lnTo>
                    <a:pt x="21919" y="24954"/>
                  </a:lnTo>
                  <a:lnTo>
                    <a:pt x="16947" y="34096"/>
                  </a:lnTo>
                  <a:lnTo>
                    <a:pt x="12417" y="44469"/>
                  </a:lnTo>
                  <a:lnTo>
                    <a:pt x="8372" y="55858"/>
                  </a:lnTo>
                  <a:lnTo>
                    <a:pt x="5027" y="68027"/>
                  </a:lnTo>
                  <a:lnTo>
                    <a:pt x="2447" y="80772"/>
                  </a:lnTo>
                  <a:lnTo>
                    <a:pt x="714" y="94093"/>
                  </a:lnTo>
                  <a:lnTo>
                    <a:pt x="0" y="108174"/>
                  </a:lnTo>
                  <a:lnTo>
                    <a:pt x="304" y="123041"/>
                  </a:lnTo>
                  <a:lnTo>
                    <a:pt x="1644" y="138110"/>
                  </a:lnTo>
                  <a:lnTo>
                    <a:pt x="4139" y="152314"/>
                  </a:lnTo>
                  <a:lnTo>
                    <a:pt x="7742" y="165105"/>
                  </a:lnTo>
                  <a:lnTo>
                    <a:pt x="12280" y="175810"/>
                  </a:lnTo>
                  <a:lnTo>
                    <a:pt x="17542" y="183414"/>
                  </a:lnTo>
                  <a:lnTo>
                    <a:pt x="23339" y="187668"/>
                  </a:lnTo>
                  <a:lnTo>
                    <a:pt x="29518" y="188947"/>
                  </a:lnTo>
                  <a:lnTo>
                    <a:pt x="35965" y="187853"/>
                  </a:lnTo>
                  <a:lnTo>
                    <a:pt x="42592" y="184975"/>
                  </a:lnTo>
                  <a:lnTo>
                    <a:pt x="49177" y="180642"/>
                  </a:lnTo>
                  <a:lnTo>
                    <a:pt x="55371" y="174929"/>
                  </a:lnTo>
                  <a:lnTo>
                    <a:pt x="61019" y="167982"/>
                  </a:lnTo>
                  <a:lnTo>
                    <a:pt x="66134" y="160033"/>
                  </a:lnTo>
                  <a:lnTo>
                    <a:pt x="70803" y="151320"/>
                  </a:lnTo>
                  <a:lnTo>
                    <a:pt x="75131" y="142045"/>
                  </a:lnTo>
                  <a:lnTo>
                    <a:pt x="79208" y="132206"/>
                  </a:lnTo>
                  <a:lnTo>
                    <a:pt x="83107" y="121616"/>
                  </a:lnTo>
                  <a:lnTo>
                    <a:pt x="86877" y="110231"/>
                  </a:lnTo>
                  <a:lnTo>
                    <a:pt x="90393" y="98144"/>
                  </a:lnTo>
                  <a:lnTo>
                    <a:pt x="93375" y="85498"/>
                  </a:lnTo>
                  <a:lnTo>
                    <a:pt x="95726" y="72465"/>
                  </a:lnTo>
                  <a:lnTo>
                    <a:pt x="97989" y="60321"/>
                  </a:lnTo>
                  <a:lnTo>
                    <a:pt x="100946" y="52886"/>
                  </a:lnTo>
                  <a:lnTo>
                    <a:pt x="104136" y="52643"/>
                  </a:lnTo>
                  <a:lnTo>
                    <a:pt x="106672" y="57974"/>
                  </a:lnTo>
                  <a:lnTo>
                    <a:pt x="108788" y="66851"/>
                  </a:lnTo>
                  <a:lnTo>
                    <a:pt x="111276" y="77451"/>
                  </a:lnTo>
                  <a:lnTo>
                    <a:pt x="114577" y="88674"/>
                  </a:lnTo>
                  <a:lnTo>
                    <a:pt x="118755" y="99999"/>
                  </a:lnTo>
                  <a:lnTo>
                    <a:pt x="123699" y="111227"/>
                  </a:lnTo>
                  <a:lnTo>
                    <a:pt x="129244" y="122300"/>
                  </a:lnTo>
                  <a:lnTo>
                    <a:pt x="135235" y="133064"/>
                  </a:lnTo>
                  <a:lnTo>
                    <a:pt x="141547" y="143236"/>
                  </a:lnTo>
                  <a:lnTo>
                    <a:pt x="148093" y="152707"/>
                  </a:lnTo>
                  <a:lnTo>
                    <a:pt x="155131" y="161206"/>
                  </a:lnTo>
                  <a:lnTo>
                    <a:pt x="163226" y="168238"/>
                  </a:lnTo>
                  <a:lnTo>
                    <a:pt x="172586" y="173669"/>
                  </a:lnTo>
                  <a:lnTo>
                    <a:pt x="182506" y="177681"/>
                  </a:lnTo>
                  <a:lnTo>
                    <a:pt x="192532" y="180982"/>
                  </a:lnTo>
                  <a:lnTo>
                    <a:pt x="203546" y="183862"/>
                  </a:lnTo>
                  <a:lnTo>
                    <a:pt x="217278" y="18681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36114" y="599286"/>
              <a:ext cx="143534" cy="199022"/>
            </a:xfrm>
            <a:custGeom>
              <a:avLst/>
              <a:gdLst/>
              <a:ahLst/>
              <a:cxnLst/>
              <a:rect l="0" t="0" r="0" b="0"/>
              <a:pathLst>
                <a:path w="143534" h="199022">
                  <a:moveTo>
                    <a:pt x="101419" y="11366"/>
                  </a:moveTo>
                  <a:lnTo>
                    <a:pt x="95417" y="5700"/>
                  </a:lnTo>
                  <a:lnTo>
                    <a:pt x="88573" y="2056"/>
                  </a:lnTo>
                  <a:lnTo>
                    <a:pt x="80189" y="156"/>
                  </a:lnTo>
                  <a:lnTo>
                    <a:pt x="70735" y="0"/>
                  </a:lnTo>
                  <a:lnTo>
                    <a:pt x="61069" y="1916"/>
                  </a:lnTo>
                  <a:lnTo>
                    <a:pt x="51719" y="5894"/>
                  </a:lnTo>
                  <a:lnTo>
                    <a:pt x="43019" y="11640"/>
                  </a:lnTo>
                  <a:lnTo>
                    <a:pt x="35264" y="18772"/>
                  </a:lnTo>
                  <a:lnTo>
                    <a:pt x="28501" y="26932"/>
                  </a:lnTo>
                  <a:lnTo>
                    <a:pt x="22606" y="35831"/>
                  </a:lnTo>
                  <a:lnTo>
                    <a:pt x="17398" y="45248"/>
                  </a:lnTo>
                  <a:lnTo>
                    <a:pt x="12707" y="55032"/>
                  </a:lnTo>
                  <a:lnTo>
                    <a:pt x="8552" y="65398"/>
                  </a:lnTo>
                  <a:lnTo>
                    <a:pt x="5133" y="76881"/>
                  </a:lnTo>
                  <a:lnTo>
                    <a:pt x="2503" y="89678"/>
                  </a:lnTo>
                  <a:lnTo>
                    <a:pt x="736" y="103358"/>
                  </a:lnTo>
                  <a:lnTo>
                    <a:pt x="0" y="117080"/>
                  </a:lnTo>
                  <a:lnTo>
                    <a:pt x="289" y="130341"/>
                  </a:lnTo>
                  <a:lnTo>
                    <a:pt x="1619" y="142836"/>
                  </a:lnTo>
                  <a:lnTo>
                    <a:pt x="4107" y="154302"/>
                  </a:lnTo>
                  <a:lnTo>
                    <a:pt x="7711" y="164708"/>
                  </a:lnTo>
                  <a:lnTo>
                    <a:pt x="12418" y="174035"/>
                  </a:lnTo>
                  <a:lnTo>
                    <a:pt x="18326" y="182168"/>
                  </a:lnTo>
                  <a:lnTo>
                    <a:pt x="25375" y="189150"/>
                  </a:lnTo>
                  <a:lnTo>
                    <a:pt x="33379" y="194671"/>
                  </a:lnTo>
                  <a:lnTo>
                    <a:pt x="42122" y="198027"/>
                  </a:lnTo>
                  <a:lnTo>
                    <a:pt x="51404" y="199021"/>
                  </a:lnTo>
                  <a:lnTo>
                    <a:pt x="60907" y="197910"/>
                  </a:lnTo>
                  <a:lnTo>
                    <a:pt x="70206" y="195113"/>
                  </a:lnTo>
                  <a:lnTo>
                    <a:pt x="79088" y="191049"/>
                  </a:lnTo>
                  <a:lnTo>
                    <a:pt x="87526" y="186069"/>
                  </a:lnTo>
                  <a:lnTo>
                    <a:pt x="95579" y="180444"/>
                  </a:lnTo>
                  <a:lnTo>
                    <a:pt x="103327" y="174376"/>
                  </a:lnTo>
                  <a:lnTo>
                    <a:pt x="110739" y="168117"/>
                  </a:lnTo>
                  <a:lnTo>
                    <a:pt x="118498" y="161266"/>
                  </a:lnTo>
                  <a:lnTo>
                    <a:pt x="128406" y="152107"/>
                  </a:lnTo>
                  <a:lnTo>
                    <a:pt x="143533" y="13770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32290" y="368497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74"/>
                  </a:lnTo>
                  <a:lnTo>
                    <a:pt x="177" y="54528"/>
                  </a:lnTo>
                  <a:lnTo>
                    <a:pt x="825" y="72469"/>
                  </a:lnTo>
                  <a:lnTo>
                    <a:pt x="2079" y="92111"/>
                  </a:lnTo>
                  <a:lnTo>
                    <a:pt x="3904" y="113136"/>
                  </a:lnTo>
                  <a:lnTo>
                    <a:pt x="6200" y="135212"/>
                  </a:lnTo>
                  <a:lnTo>
                    <a:pt x="8856" y="158054"/>
                  </a:lnTo>
                  <a:lnTo>
                    <a:pt x="11775" y="181439"/>
                  </a:lnTo>
                  <a:lnTo>
                    <a:pt x="14880" y="205203"/>
                  </a:lnTo>
                  <a:lnTo>
                    <a:pt x="18109" y="229217"/>
                  </a:lnTo>
                  <a:lnTo>
                    <a:pt x="21260" y="253072"/>
                  </a:lnTo>
                  <a:lnTo>
                    <a:pt x="23995" y="276096"/>
                  </a:lnTo>
                  <a:lnTo>
                    <a:pt x="26172" y="297982"/>
                  </a:lnTo>
                  <a:lnTo>
                    <a:pt x="27972" y="318441"/>
                  </a:lnTo>
                  <a:lnTo>
                    <a:pt x="29795" y="337045"/>
                  </a:lnTo>
                  <a:lnTo>
                    <a:pt x="31872" y="353734"/>
                  </a:lnTo>
                  <a:lnTo>
                    <a:pt x="34110" y="368509"/>
                  </a:lnTo>
                  <a:lnTo>
                    <a:pt x="36393" y="382796"/>
                  </a:lnTo>
                  <a:lnTo>
                    <a:pt x="38928" y="398970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05948" y="500674"/>
              <a:ext cx="294799" cy="15223"/>
            </a:xfrm>
            <a:custGeom>
              <a:avLst/>
              <a:gdLst/>
              <a:ahLst/>
              <a:cxnLst/>
              <a:rect l="0" t="0" r="0" b="0"/>
              <a:pathLst>
                <a:path w="294799" h="15223">
                  <a:moveTo>
                    <a:pt x="294798" y="4693"/>
                  </a:moveTo>
                  <a:lnTo>
                    <a:pt x="283130" y="4626"/>
                  </a:lnTo>
                  <a:lnTo>
                    <a:pt x="272641" y="3986"/>
                  </a:lnTo>
                  <a:lnTo>
                    <a:pt x="262330" y="2699"/>
                  </a:lnTo>
                  <a:lnTo>
                    <a:pt x="251683" y="1185"/>
                  </a:lnTo>
                  <a:lnTo>
                    <a:pt x="240042" y="165"/>
                  </a:lnTo>
                  <a:lnTo>
                    <a:pt x="227151" y="0"/>
                  </a:lnTo>
                  <a:lnTo>
                    <a:pt x="213245" y="555"/>
                  </a:lnTo>
                  <a:lnTo>
                    <a:pt x="198842" y="1393"/>
                  </a:lnTo>
                  <a:lnTo>
                    <a:pt x="184303" y="2216"/>
                  </a:lnTo>
                  <a:lnTo>
                    <a:pt x="169797" y="2903"/>
                  </a:lnTo>
                  <a:lnTo>
                    <a:pt x="155379" y="3431"/>
                  </a:lnTo>
                  <a:lnTo>
                    <a:pt x="141054" y="3818"/>
                  </a:lnTo>
                  <a:lnTo>
                    <a:pt x="126807" y="4093"/>
                  </a:lnTo>
                  <a:lnTo>
                    <a:pt x="112622" y="4285"/>
                  </a:lnTo>
                  <a:lnTo>
                    <a:pt x="98487" y="4422"/>
                  </a:lnTo>
                  <a:lnTo>
                    <a:pt x="84552" y="4685"/>
                  </a:lnTo>
                  <a:lnTo>
                    <a:pt x="71114" y="5394"/>
                  </a:lnTo>
                  <a:lnTo>
                    <a:pt x="58306" y="6684"/>
                  </a:lnTo>
                  <a:lnTo>
                    <a:pt x="46348" y="8373"/>
                  </a:lnTo>
                  <a:lnTo>
                    <a:pt x="34357" y="10221"/>
                  </a:lnTo>
                  <a:lnTo>
                    <a:pt x="20162" y="12393"/>
                  </a:lnTo>
                  <a:lnTo>
                    <a:pt x="0" y="152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37575" y="621181"/>
              <a:ext cx="63172" cy="168457"/>
            </a:xfrm>
            <a:custGeom>
              <a:avLst/>
              <a:gdLst/>
              <a:ahLst/>
              <a:cxnLst/>
              <a:rect l="0" t="0" r="0" b="0"/>
              <a:pathLst>
                <a:path w="63172" h="168457">
                  <a:moveTo>
                    <a:pt x="0" y="0"/>
                  </a:moveTo>
                  <a:lnTo>
                    <a:pt x="5800" y="6001"/>
                  </a:lnTo>
                  <a:lnTo>
                    <a:pt x="10725" y="12846"/>
                  </a:lnTo>
                  <a:lnTo>
                    <a:pt x="15227" y="21239"/>
                  </a:lnTo>
                  <a:lnTo>
                    <a:pt x="19448" y="31039"/>
                  </a:lnTo>
                  <a:lnTo>
                    <a:pt x="23461" y="42002"/>
                  </a:lnTo>
                  <a:lnTo>
                    <a:pt x="27324" y="53858"/>
                  </a:lnTo>
                  <a:lnTo>
                    <a:pt x="31076" y="66209"/>
                  </a:lnTo>
                  <a:lnTo>
                    <a:pt x="34751" y="78557"/>
                  </a:lnTo>
                  <a:lnTo>
                    <a:pt x="38373" y="90632"/>
                  </a:lnTo>
                  <a:lnTo>
                    <a:pt x="41959" y="102364"/>
                  </a:lnTo>
                  <a:lnTo>
                    <a:pt x="45519" y="113781"/>
                  </a:lnTo>
                  <a:lnTo>
                    <a:pt x="49059" y="124931"/>
                  </a:lnTo>
                  <a:lnTo>
                    <a:pt x="52431" y="135424"/>
                  </a:lnTo>
                  <a:lnTo>
                    <a:pt x="55673" y="145454"/>
                  </a:lnTo>
                  <a:lnTo>
                    <a:pt x="59072" y="155906"/>
                  </a:lnTo>
                  <a:lnTo>
                    <a:pt x="63171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90217" y="49483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74445" y="568620"/>
              <a:ext cx="178986" cy="189432"/>
            </a:xfrm>
            <a:custGeom>
              <a:avLst/>
              <a:gdLst/>
              <a:ahLst/>
              <a:cxnLst/>
              <a:rect l="0" t="0" r="0" b="0"/>
              <a:pathLst>
                <a:path w="178986" h="189432">
                  <a:moveTo>
                    <a:pt x="0" y="20975"/>
                  </a:moveTo>
                  <a:lnTo>
                    <a:pt x="2934" y="29844"/>
                  </a:lnTo>
                  <a:lnTo>
                    <a:pt x="5716" y="38831"/>
                  </a:lnTo>
                  <a:lnTo>
                    <a:pt x="8621" y="48826"/>
                  </a:lnTo>
                  <a:lnTo>
                    <a:pt x="11834" y="59807"/>
                  </a:lnTo>
                  <a:lnTo>
                    <a:pt x="15647" y="71618"/>
                  </a:lnTo>
                  <a:lnTo>
                    <a:pt x="20160" y="84077"/>
                  </a:lnTo>
                  <a:lnTo>
                    <a:pt x="25150" y="97014"/>
                  </a:lnTo>
                  <a:lnTo>
                    <a:pt x="30190" y="110295"/>
                  </a:lnTo>
                  <a:lnTo>
                    <a:pt x="35021" y="123817"/>
                  </a:lnTo>
                  <a:lnTo>
                    <a:pt x="39569" y="137505"/>
                  </a:lnTo>
                  <a:lnTo>
                    <a:pt x="43850" y="151307"/>
                  </a:lnTo>
                  <a:lnTo>
                    <a:pt x="47866" y="165092"/>
                  </a:lnTo>
                  <a:lnTo>
                    <a:pt x="50068" y="175537"/>
                  </a:lnTo>
                  <a:lnTo>
                    <a:pt x="48895" y="178770"/>
                  </a:lnTo>
                  <a:lnTo>
                    <a:pt x="45712" y="176352"/>
                  </a:lnTo>
                  <a:lnTo>
                    <a:pt x="41723" y="170115"/>
                  </a:lnTo>
                  <a:lnTo>
                    <a:pt x="37538" y="161310"/>
                  </a:lnTo>
                  <a:lnTo>
                    <a:pt x="33567" y="150779"/>
                  </a:lnTo>
                  <a:lnTo>
                    <a:pt x="30192" y="139088"/>
                  </a:lnTo>
                  <a:lnTo>
                    <a:pt x="27549" y="126614"/>
                  </a:lnTo>
                  <a:lnTo>
                    <a:pt x="25585" y="113451"/>
                  </a:lnTo>
                  <a:lnTo>
                    <a:pt x="24174" y="99465"/>
                  </a:lnTo>
                  <a:lnTo>
                    <a:pt x="23193" y="84650"/>
                  </a:lnTo>
                  <a:lnTo>
                    <a:pt x="22854" y="69444"/>
                  </a:lnTo>
                  <a:lnTo>
                    <a:pt x="23681" y="54614"/>
                  </a:lnTo>
                  <a:lnTo>
                    <a:pt x="25879" y="40579"/>
                  </a:lnTo>
                  <a:lnTo>
                    <a:pt x="29660" y="27885"/>
                  </a:lnTo>
                  <a:lnTo>
                    <a:pt x="35405" y="17342"/>
                  </a:lnTo>
                  <a:lnTo>
                    <a:pt x="43121" y="9192"/>
                  </a:lnTo>
                  <a:lnTo>
                    <a:pt x="52371" y="3517"/>
                  </a:lnTo>
                  <a:lnTo>
                    <a:pt x="62481" y="508"/>
                  </a:lnTo>
                  <a:lnTo>
                    <a:pt x="72974" y="0"/>
                  </a:lnTo>
                  <a:lnTo>
                    <a:pt x="83440" y="1570"/>
                  </a:lnTo>
                  <a:lnTo>
                    <a:pt x="93459" y="4740"/>
                  </a:lnTo>
                  <a:lnTo>
                    <a:pt x="102859" y="9091"/>
                  </a:lnTo>
                  <a:lnTo>
                    <a:pt x="111662" y="14448"/>
                  </a:lnTo>
                  <a:lnTo>
                    <a:pt x="119969" y="20866"/>
                  </a:lnTo>
                  <a:lnTo>
                    <a:pt x="127891" y="28297"/>
                  </a:lnTo>
                  <a:lnTo>
                    <a:pt x="135366" y="36744"/>
                  </a:lnTo>
                  <a:lnTo>
                    <a:pt x="142167" y="46325"/>
                  </a:lnTo>
                  <a:lnTo>
                    <a:pt x="148226" y="56992"/>
                  </a:lnTo>
                  <a:lnTo>
                    <a:pt x="153618" y="68410"/>
                  </a:lnTo>
                  <a:lnTo>
                    <a:pt x="158474" y="80066"/>
                  </a:lnTo>
                  <a:lnTo>
                    <a:pt x="162923" y="91650"/>
                  </a:lnTo>
                  <a:lnTo>
                    <a:pt x="166910" y="103206"/>
                  </a:lnTo>
                  <a:lnTo>
                    <a:pt x="170217" y="115031"/>
                  </a:lnTo>
                  <a:lnTo>
                    <a:pt x="172775" y="127270"/>
                  </a:lnTo>
                  <a:lnTo>
                    <a:pt x="174668" y="139514"/>
                  </a:lnTo>
                  <a:lnTo>
                    <a:pt x="176226" y="152185"/>
                  </a:lnTo>
                  <a:lnTo>
                    <a:pt x="177587" y="167517"/>
                  </a:lnTo>
                  <a:lnTo>
                    <a:pt x="178985" y="1894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19468" y="592455"/>
              <a:ext cx="165590" cy="538908"/>
            </a:xfrm>
            <a:custGeom>
              <a:avLst/>
              <a:gdLst/>
              <a:ahLst/>
              <a:cxnLst/>
              <a:rect l="0" t="0" r="0" b="0"/>
              <a:pathLst>
                <a:path w="165590" h="538908">
                  <a:moveTo>
                    <a:pt x="70832" y="165596"/>
                  </a:moveTo>
                  <a:lnTo>
                    <a:pt x="76633" y="159662"/>
                  </a:lnTo>
                  <a:lnTo>
                    <a:pt x="81557" y="153457"/>
                  </a:lnTo>
                  <a:lnTo>
                    <a:pt x="86059" y="146361"/>
                  </a:lnTo>
                  <a:lnTo>
                    <a:pt x="90281" y="138421"/>
                  </a:lnTo>
                  <a:lnTo>
                    <a:pt x="94294" y="129775"/>
                  </a:lnTo>
                  <a:lnTo>
                    <a:pt x="98151" y="120576"/>
                  </a:lnTo>
                  <a:lnTo>
                    <a:pt x="101731" y="110803"/>
                  </a:lnTo>
                  <a:lnTo>
                    <a:pt x="104758" y="100265"/>
                  </a:lnTo>
                  <a:lnTo>
                    <a:pt x="107118" y="88924"/>
                  </a:lnTo>
                  <a:lnTo>
                    <a:pt x="108532" y="77037"/>
                  </a:lnTo>
                  <a:lnTo>
                    <a:pt x="108500" y="65060"/>
                  </a:lnTo>
                  <a:lnTo>
                    <a:pt x="106881" y="53267"/>
                  </a:lnTo>
                  <a:lnTo>
                    <a:pt x="103844" y="41908"/>
                  </a:lnTo>
                  <a:lnTo>
                    <a:pt x="99671" y="31280"/>
                  </a:lnTo>
                  <a:lnTo>
                    <a:pt x="94640" y="21481"/>
                  </a:lnTo>
                  <a:lnTo>
                    <a:pt x="88824" y="12918"/>
                  </a:lnTo>
                  <a:lnTo>
                    <a:pt x="82097" y="6370"/>
                  </a:lnTo>
                  <a:lnTo>
                    <a:pt x="74468" y="2082"/>
                  </a:lnTo>
                  <a:lnTo>
                    <a:pt x="66227" y="0"/>
                  </a:lnTo>
                  <a:lnTo>
                    <a:pt x="57850" y="31"/>
                  </a:lnTo>
                  <a:lnTo>
                    <a:pt x="49623" y="1907"/>
                  </a:lnTo>
                  <a:lnTo>
                    <a:pt x="41641" y="5418"/>
                  </a:lnTo>
                  <a:lnTo>
                    <a:pt x="33902" y="10507"/>
                  </a:lnTo>
                  <a:lnTo>
                    <a:pt x="26372" y="17003"/>
                  </a:lnTo>
                  <a:lnTo>
                    <a:pt x="19333" y="24803"/>
                  </a:lnTo>
                  <a:lnTo>
                    <a:pt x="13357" y="33940"/>
                  </a:lnTo>
                  <a:lnTo>
                    <a:pt x="8671" y="44314"/>
                  </a:lnTo>
                  <a:lnTo>
                    <a:pt x="5185" y="55874"/>
                  </a:lnTo>
                  <a:lnTo>
                    <a:pt x="2679" y="68690"/>
                  </a:lnTo>
                  <a:lnTo>
                    <a:pt x="927" y="82674"/>
                  </a:lnTo>
                  <a:lnTo>
                    <a:pt x="55" y="97301"/>
                  </a:lnTo>
                  <a:lnTo>
                    <a:pt x="517" y="111733"/>
                  </a:lnTo>
                  <a:lnTo>
                    <a:pt x="2466" y="125492"/>
                  </a:lnTo>
                  <a:lnTo>
                    <a:pt x="6079" y="137830"/>
                  </a:lnTo>
                  <a:lnTo>
                    <a:pt x="11710" y="147600"/>
                  </a:lnTo>
                  <a:lnTo>
                    <a:pt x="19346" y="154418"/>
                  </a:lnTo>
                  <a:lnTo>
                    <a:pt x="28372" y="158384"/>
                  </a:lnTo>
                  <a:lnTo>
                    <a:pt x="37799" y="159707"/>
                  </a:lnTo>
                  <a:lnTo>
                    <a:pt x="47022" y="158787"/>
                  </a:lnTo>
                  <a:lnTo>
                    <a:pt x="55819" y="156108"/>
                  </a:lnTo>
                  <a:lnTo>
                    <a:pt x="64179" y="152119"/>
                  </a:lnTo>
                  <a:lnTo>
                    <a:pt x="72166" y="147182"/>
                  </a:lnTo>
                  <a:lnTo>
                    <a:pt x="79699" y="141415"/>
                  </a:lnTo>
                  <a:lnTo>
                    <a:pt x="86546" y="134714"/>
                  </a:lnTo>
                  <a:lnTo>
                    <a:pt x="92639" y="127094"/>
                  </a:lnTo>
                  <a:lnTo>
                    <a:pt x="98054" y="118689"/>
                  </a:lnTo>
                  <a:lnTo>
                    <a:pt x="102928" y="109668"/>
                  </a:lnTo>
                  <a:lnTo>
                    <a:pt x="107374" y="100274"/>
                  </a:lnTo>
                  <a:lnTo>
                    <a:pt x="110849" y="93596"/>
                  </a:lnTo>
                  <a:lnTo>
                    <a:pt x="112705" y="93460"/>
                  </a:lnTo>
                  <a:lnTo>
                    <a:pt x="113440" y="98923"/>
                  </a:lnTo>
                  <a:lnTo>
                    <a:pt x="113616" y="108501"/>
                  </a:lnTo>
                  <a:lnTo>
                    <a:pt x="113565" y="121241"/>
                  </a:lnTo>
                  <a:lnTo>
                    <a:pt x="113445" y="136385"/>
                  </a:lnTo>
                  <a:lnTo>
                    <a:pt x="113321" y="152976"/>
                  </a:lnTo>
                  <a:lnTo>
                    <a:pt x="113217" y="169896"/>
                  </a:lnTo>
                  <a:lnTo>
                    <a:pt x="113137" y="186521"/>
                  </a:lnTo>
                  <a:lnTo>
                    <a:pt x="113078" y="203130"/>
                  </a:lnTo>
                  <a:lnTo>
                    <a:pt x="113037" y="220651"/>
                  </a:lnTo>
                  <a:lnTo>
                    <a:pt x="113008" y="239544"/>
                  </a:lnTo>
                  <a:lnTo>
                    <a:pt x="112988" y="259322"/>
                  </a:lnTo>
                  <a:lnTo>
                    <a:pt x="112975" y="278846"/>
                  </a:lnTo>
                  <a:lnTo>
                    <a:pt x="112966" y="297472"/>
                  </a:lnTo>
                  <a:lnTo>
                    <a:pt x="112959" y="315387"/>
                  </a:lnTo>
                  <a:lnTo>
                    <a:pt x="112954" y="333316"/>
                  </a:lnTo>
                  <a:lnTo>
                    <a:pt x="112952" y="351705"/>
                  </a:lnTo>
                  <a:lnTo>
                    <a:pt x="112950" y="370513"/>
                  </a:lnTo>
                  <a:lnTo>
                    <a:pt x="112949" y="389387"/>
                  </a:lnTo>
                  <a:lnTo>
                    <a:pt x="112948" y="408087"/>
                  </a:lnTo>
                  <a:lnTo>
                    <a:pt x="112947" y="426375"/>
                  </a:lnTo>
                  <a:lnTo>
                    <a:pt x="112947" y="443956"/>
                  </a:lnTo>
                  <a:lnTo>
                    <a:pt x="112938" y="460735"/>
                  </a:lnTo>
                  <a:lnTo>
                    <a:pt x="112592" y="476629"/>
                  </a:lnTo>
                  <a:lnTo>
                    <a:pt x="111295" y="491470"/>
                  </a:lnTo>
                  <a:lnTo>
                    <a:pt x="108784" y="505253"/>
                  </a:lnTo>
                  <a:lnTo>
                    <a:pt x="104959" y="517477"/>
                  </a:lnTo>
                  <a:lnTo>
                    <a:pt x="99718" y="527104"/>
                  </a:lnTo>
                  <a:lnTo>
                    <a:pt x="93158" y="533795"/>
                  </a:lnTo>
                  <a:lnTo>
                    <a:pt x="85669" y="537660"/>
                  </a:lnTo>
                  <a:lnTo>
                    <a:pt x="77811" y="538907"/>
                  </a:lnTo>
                  <a:lnTo>
                    <a:pt x="69941" y="537929"/>
                  </a:lnTo>
                  <a:lnTo>
                    <a:pt x="62202" y="535039"/>
                  </a:lnTo>
                  <a:lnTo>
                    <a:pt x="54625" y="530374"/>
                  </a:lnTo>
                  <a:lnTo>
                    <a:pt x="47197" y="524167"/>
                  </a:lnTo>
                  <a:lnTo>
                    <a:pt x="39886" y="516562"/>
                  </a:lnTo>
                  <a:lnTo>
                    <a:pt x="32663" y="507556"/>
                  </a:lnTo>
                  <a:lnTo>
                    <a:pt x="25512" y="497275"/>
                  </a:lnTo>
                  <a:lnTo>
                    <a:pt x="18743" y="485947"/>
                  </a:lnTo>
                  <a:lnTo>
                    <a:pt x="12955" y="473819"/>
                  </a:lnTo>
                  <a:lnTo>
                    <a:pt x="8399" y="461105"/>
                  </a:lnTo>
                  <a:lnTo>
                    <a:pt x="5002" y="447976"/>
                  </a:lnTo>
                  <a:lnTo>
                    <a:pt x="2556" y="434556"/>
                  </a:lnTo>
                  <a:lnTo>
                    <a:pt x="845" y="420945"/>
                  </a:lnTo>
                  <a:lnTo>
                    <a:pt x="0" y="407534"/>
                  </a:lnTo>
                  <a:lnTo>
                    <a:pt x="480" y="394982"/>
                  </a:lnTo>
                  <a:lnTo>
                    <a:pt x="2431" y="383578"/>
                  </a:lnTo>
                  <a:lnTo>
                    <a:pt x="5707" y="373276"/>
                  </a:lnTo>
                  <a:lnTo>
                    <a:pt x="10048" y="363888"/>
                  </a:lnTo>
                  <a:lnTo>
                    <a:pt x="15199" y="355209"/>
                  </a:lnTo>
                  <a:lnTo>
                    <a:pt x="21268" y="347378"/>
                  </a:lnTo>
                  <a:lnTo>
                    <a:pt x="28697" y="340863"/>
                  </a:lnTo>
                  <a:lnTo>
                    <a:pt x="37616" y="335806"/>
                  </a:lnTo>
                  <a:lnTo>
                    <a:pt x="47707" y="331901"/>
                  </a:lnTo>
                  <a:lnTo>
                    <a:pt x="58397" y="328580"/>
                  </a:lnTo>
                  <a:lnTo>
                    <a:pt x="69291" y="325450"/>
                  </a:lnTo>
                  <a:lnTo>
                    <a:pt x="80198" y="322159"/>
                  </a:lnTo>
                  <a:lnTo>
                    <a:pt x="91047" y="318330"/>
                  </a:lnTo>
                  <a:lnTo>
                    <a:pt x="101819" y="313829"/>
                  </a:lnTo>
                  <a:lnTo>
                    <a:pt x="112451" y="309005"/>
                  </a:lnTo>
                  <a:lnTo>
                    <a:pt x="124078" y="304106"/>
                  </a:lnTo>
                  <a:lnTo>
                    <a:pt x="139958" y="298700"/>
                  </a:lnTo>
                  <a:lnTo>
                    <a:pt x="165589" y="2919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58756" y="758051"/>
              <a:ext cx="46347" cy="168457"/>
            </a:xfrm>
            <a:custGeom>
              <a:avLst/>
              <a:gdLst/>
              <a:ahLst/>
              <a:cxnLst/>
              <a:rect l="0" t="0" r="0" b="0"/>
              <a:pathLst>
                <a:path w="46347" h="168457">
                  <a:moveTo>
                    <a:pt x="0" y="0"/>
                  </a:moveTo>
                  <a:lnTo>
                    <a:pt x="5801" y="5935"/>
                  </a:lnTo>
                  <a:lnTo>
                    <a:pt x="10725" y="12140"/>
                  </a:lnTo>
                  <a:lnTo>
                    <a:pt x="15232" y="19240"/>
                  </a:lnTo>
                  <a:lnTo>
                    <a:pt x="19625" y="27353"/>
                  </a:lnTo>
                  <a:lnTo>
                    <a:pt x="24287" y="36648"/>
                  </a:lnTo>
                  <a:lnTo>
                    <a:pt x="29394" y="47096"/>
                  </a:lnTo>
                  <a:lnTo>
                    <a:pt x="34626" y="58521"/>
                  </a:lnTo>
                  <a:lnTo>
                    <a:pt x="39301" y="70707"/>
                  </a:lnTo>
                  <a:lnTo>
                    <a:pt x="43063" y="83451"/>
                  </a:lnTo>
                  <a:lnTo>
                    <a:pt x="45571" y="96430"/>
                  </a:lnTo>
                  <a:lnTo>
                    <a:pt x="46346" y="109216"/>
                  </a:lnTo>
                  <a:lnTo>
                    <a:pt x="45311" y="121578"/>
                  </a:lnTo>
                  <a:lnTo>
                    <a:pt x="42807" y="133035"/>
                  </a:lnTo>
                  <a:lnTo>
                    <a:pt x="39064" y="143892"/>
                  </a:lnTo>
                  <a:lnTo>
                    <a:pt x="32636" y="155099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32497" y="561628"/>
              <a:ext cx="269509" cy="206953"/>
            </a:xfrm>
            <a:custGeom>
              <a:avLst/>
              <a:gdLst/>
              <a:ahLst/>
              <a:cxnLst/>
              <a:rect l="0" t="0" r="0" b="0"/>
              <a:pathLst>
                <a:path w="269509" h="206953">
                  <a:moveTo>
                    <a:pt x="0" y="27967"/>
                  </a:moveTo>
                  <a:lnTo>
                    <a:pt x="0" y="39703"/>
                  </a:lnTo>
                  <a:lnTo>
                    <a:pt x="0" y="50831"/>
                  </a:lnTo>
                  <a:lnTo>
                    <a:pt x="5" y="62430"/>
                  </a:lnTo>
                  <a:lnTo>
                    <a:pt x="177" y="74591"/>
                  </a:lnTo>
                  <a:lnTo>
                    <a:pt x="826" y="87251"/>
                  </a:lnTo>
                  <a:lnTo>
                    <a:pt x="2074" y="100307"/>
                  </a:lnTo>
                  <a:lnTo>
                    <a:pt x="3727" y="113659"/>
                  </a:lnTo>
                  <a:lnTo>
                    <a:pt x="5375" y="127224"/>
                  </a:lnTo>
                  <a:lnTo>
                    <a:pt x="6778" y="140939"/>
                  </a:lnTo>
                  <a:lnTo>
                    <a:pt x="7871" y="154758"/>
                  </a:lnTo>
                  <a:lnTo>
                    <a:pt x="8679" y="168648"/>
                  </a:lnTo>
                  <a:lnTo>
                    <a:pt x="9253" y="182484"/>
                  </a:lnTo>
                  <a:lnTo>
                    <a:pt x="9514" y="192634"/>
                  </a:lnTo>
                  <a:lnTo>
                    <a:pt x="9198" y="194623"/>
                  </a:lnTo>
                  <a:lnTo>
                    <a:pt x="8164" y="189898"/>
                  </a:lnTo>
                  <a:lnTo>
                    <a:pt x="6635" y="180669"/>
                  </a:lnTo>
                  <a:lnTo>
                    <a:pt x="5057" y="168525"/>
                  </a:lnTo>
                  <a:lnTo>
                    <a:pt x="3694" y="154509"/>
                  </a:lnTo>
                  <a:lnTo>
                    <a:pt x="2623" y="139447"/>
                  </a:lnTo>
                  <a:lnTo>
                    <a:pt x="1828" y="124071"/>
                  </a:lnTo>
                  <a:lnTo>
                    <a:pt x="1263" y="108782"/>
                  </a:lnTo>
                  <a:lnTo>
                    <a:pt x="1036" y="93725"/>
                  </a:lnTo>
                  <a:lnTo>
                    <a:pt x="1407" y="78916"/>
                  </a:lnTo>
                  <a:lnTo>
                    <a:pt x="2476" y="64327"/>
                  </a:lnTo>
                  <a:lnTo>
                    <a:pt x="4346" y="50238"/>
                  </a:lnTo>
                  <a:lnTo>
                    <a:pt x="7204" y="37221"/>
                  </a:lnTo>
                  <a:lnTo>
                    <a:pt x="11059" y="25514"/>
                  </a:lnTo>
                  <a:lnTo>
                    <a:pt x="15937" y="15517"/>
                  </a:lnTo>
                  <a:lnTo>
                    <a:pt x="21960" y="7930"/>
                  </a:lnTo>
                  <a:lnTo>
                    <a:pt x="29081" y="2909"/>
                  </a:lnTo>
                  <a:lnTo>
                    <a:pt x="36963" y="318"/>
                  </a:lnTo>
                  <a:lnTo>
                    <a:pt x="45092" y="0"/>
                  </a:lnTo>
                  <a:lnTo>
                    <a:pt x="53149" y="1643"/>
                  </a:lnTo>
                  <a:lnTo>
                    <a:pt x="61014" y="5166"/>
                  </a:lnTo>
                  <a:lnTo>
                    <a:pt x="68676" y="10795"/>
                  </a:lnTo>
                  <a:lnTo>
                    <a:pt x="76157" y="18471"/>
                  </a:lnTo>
                  <a:lnTo>
                    <a:pt x="83334" y="28048"/>
                  </a:lnTo>
                  <a:lnTo>
                    <a:pt x="89935" y="39449"/>
                  </a:lnTo>
                  <a:lnTo>
                    <a:pt x="95849" y="52443"/>
                  </a:lnTo>
                  <a:lnTo>
                    <a:pt x="100804" y="66388"/>
                  </a:lnTo>
                  <a:lnTo>
                    <a:pt x="104303" y="80354"/>
                  </a:lnTo>
                  <a:lnTo>
                    <a:pt x="106213" y="93714"/>
                  </a:lnTo>
                  <a:lnTo>
                    <a:pt x="106897" y="102799"/>
                  </a:lnTo>
                  <a:lnTo>
                    <a:pt x="107264" y="103832"/>
                  </a:lnTo>
                  <a:lnTo>
                    <a:pt x="108144" y="99147"/>
                  </a:lnTo>
                  <a:lnTo>
                    <a:pt x="109693" y="91150"/>
                  </a:lnTo>
                  <a:lnTo>
                    <a:pt x="111808" y="81495"/>
                  </a:lnTo>
                  <a:lnTo>
                    <a:pt x="114349" y="71114"/>
                  </a:lnTo>
                  <a:lnTo>
                    <a:pt x="117194" y="60461"/>
                  </a:lnTo>
                  <a:lnTo>
                    <a:pt x="120253" y="49738"/>
                  </a:lnTo>
                  <a:lnTo>
                    <a:pt x="123475" y="39039"/>
                  </a:lnTo>
                  <a:lnTo>
                    <a:pt x="127470" y="28879"/>
                  </a:lnTo>
                  <a:lnTo>
                    <a:pt x="133434" y="20182"/>
                  </a:lnTo>
                  <a:lnTo>
                    <a:pt x="141850" y="13345"/>
                  </a:lnTo>
                  <a:lnTo>
                    <a:pt x="152081" y="8753"/>
                  </a:lnTo>
                  <a:lnTo>
                    <a:pt x="162790" y="7019"/>
                  </a:lnTo>
                  <a:lnTo>
                    <a:pt x="173136" y="8186"/>
                  </a:lnTo>
                  <a:lnTo>
                    <a:pt x="182824" y="11697"/>
                  </a:lnTo>
                  <a:lnTo>
                    <a:pt x="191849" y="16711"/>
                  </a:lnTo>
                  <a:lnTo>
                    <a:pt x="200314" y="22595"/>
                  </a:lnTo>
                  <a:lnTo>
                    <a:pt x="208184" y="29133"/>
                  </a:lnTo>
                  <a:lnTo>
                    <a:pt x="215264" y="36418"/>
                  </a:lnTo>
                  <a:lnTo>
                    <a:pt x="221521" y="44467"/>
                  </a:lnTo>
                  <a:lnTo>
                    <a:pt x="227218" y="53345"/>
                  </a:lnTo>
                  <a:lnTo>
                    <a:pt x="232813" y="63223"/>
                  </a:lnTo>
                  <a:lnTo>
                    <a:pt x="238576" y="74093"/>
                  </a:lnTo>
                  <a:lnTo>
                    <a:pt x="244431" y="85648"/>
                  </a:lnTo>
                  <a:lnTo>
                    <a:pt x="250061" y="97398"/>
                  </a:lnTo>
                  <a:lnTo>
                    <a:pt x="255290" y="109044"/>
                  </a:lnTo>
                  <a:lnTo>
                    <a:pt x="259936" y="120642"/>
                  </a:lnTo>
                  <a:lnTo>
                    <a:pt x="263751" y="132495"/>
                  </a:lnTo>
                  <a:lnTo>
                    <a:pt x="266679" y="144753"/>
                  </a:lnTo>
                  <a:lnTo>
                    <a:pt x="268636" y="157009"/>
                  </a:lnTo>
                  <a:lnTo>
                    <a:pt x="269508" y="169690"/>
                  </a:lnTo>
                  <a:lnTo>
                    <a:pt x="268254" y="185030"/>
                  </a:lnTo>
                  <a:lnTo>
                    <a:pt x="263212" y="20695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38877" y="568538"/>
              <a:ext cx="135818" cy="210306"/>
            </a:xfrm>
            <a:custGeom>
              <a:avLst/>
              <a:gdLst/>
              <a:ahLst/>
              <a:cxnLst/>
              <a:rect l="0" t="0" r="0" b="0"/>
              <a:pathLst>
                <a:path w="135818" h="210306">
                  <a:moveTo>
                    <a:pt x="9475" y="0"/>
                  </a:moveTo>
                  <a:lnTo>
                    <a:pt x="6608" y="8869"/>
                  </a:lnTo>
                  <a:lnTo>
                    <a:pt x="4466" y="17856"/>
                  </a:lnTo>
                  <a:lnTo>
                    <a:pt x="2863" y="27851"/>
                  </a:lnTo>
                  <a:lnTo>
                    <a:pt x="1683" y="38832"/>
                  </a:lnTo>
                  <a:lnTo>
                    <a:pt x="834" y="50643"/>
                  </a:lnTo>
                  <a:lnTo>
                    <a:pt x="241" y="63101"/>
                  </a:lnTo>
                  <a:lnTo>
                    <a:pt x="0" y="76039"/>
                  </a:lnTo>
                  <a:lnTo>
                    <a:pt x="364" y="89320"/>
                  </a:lnTo>
                  <a:lnTo>
                    <a:pt x="1423" y="102837"/>
                  </a:lnTo>
                  <a:lnTo>
                    <a:pt x="3118" y="116353"/>
                  </a:lnTo>
                  <a:lnTo>
                    <a:pt x="5326" y="129506"/>
                  </a:lnTo>
                  <a:lnTo>
                    <a:pt x="7927" y="142132"/>
                  </a:lnTo>
                  <a:lnTo>
                    <a:pt x="10979" y="154238"/>
                  </a:lnTo>
                  <a:lnTo>
                    <a:pt x="14705" y="165908"/>
                  </a:lnTo>
                  <a:lnTo>
                    <a:pt x="19184" y="177229"/>
                  </a:lnTo>
                  <a:lnTo>
                    <a:pt x="24667" y="187798"/>
                  </a:lnTo>
                  <a:lnTo>
                    <a:pt x="31636" y="196766"/>
                  </a:lnTo>
                  <a:lnTo>
                    <a:pt x="40209" y="203782"/>
                  </a:lnTo>
                  <a:lnTo>
                    <a:pt x="49882" y="208492"/>
                  </a:lnTo>
                  <a:lnTo>
                    <a:pt x="59753" y="210305"/>
                  </a:lnTo>
                  <a:lnTo>
                    <a:pt x="69271" y="209186"/>
                  </a:lnTo>
                  <a:lnTo>
                    <a:pt x="78098" y="205537"/>
                  </a:lnTo>
                  <a:lnTo>
                    <a:pt x="85947" y="199898"/>
                  </a:lnTo>
                  <a:lnTo>
                    <a:pt x="92777" y="192776"/>
                  </a:lnTo>
                  <a:lnTo>
                    <a:pt x="98719" y="184423"/>
                  </a:lnTo>
                  <a:lnTo>
                    <a:pt x="103958" y="174848"/>
                  </a:lnTo>
                  <a:lnTo>
                    <a:pt x="108676" y="164153"/>
                  </a:lnTo>
                  <a:lnTo>
                    <a:pt x="113018" y="152531"/>
                  </a:lnTo>
                  <a:lnTo>
                    <a:pt x="117095" y="140200"/>
                  </a:lnTo>
                  <a:lnTo>
                    <a:pt x="120986" y="127346"/>
                  </a:lnTo>
                  <a:lnTo>
                    <a:pt x="124582" y="114121"/>
                  </a:lnTo>
                  <a:lnTo>
                    <a:pt x="127618" y="100636"/>
                  </a:lnTo>
                  <a:lnTo>
                    <a:pt x="129992" y="86977"/>
                  </a:lnTo>
                  <a:lnTo>
                    <a:pt x="131758" y="73229"/>
                  </a:lnTo>
                  <a:lnTo>
                    <a:pt x="133217" y="57823"/>
                  </a:lnTo>
                  <a:lnTo>
                    <a:pt x="134497" y="36051"/>
                  </a:lnTo>
                  <a:lnTo>
                    <a:pt x="13581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27336" y="336911"/>
              <a:ext cx="63172" cy="463255"/>
            </a:xfrm>
            <a:custGeom>
              <a:avLst/>
              <a:gdLst/>
              <a:ahLst/>
              <a:cxnLst/>
              <a:rect l="0" t="0" r="0" b="0"/>
              <a:pathLst>
                <a:path w="63172" h="463255">
                  <a:moveTo>
                    <a:pt x="0" y="0"/>
                  </a:moveTo>
                  <a:lnTo>
                    <a:pt x="0" y="8679"/>
                  </a:lnTo>
                  <a:lnTo>
                    <a:pt x="0" y="21199"/>
                  </a:lnTo>
                  <a:lnTo>
                    <a:pt x="0" y="36026"/>
                  </a:lnTo>
                  <a:lnTo>
                    <a:pt x="5" y="52529"/>
                  </a:lnTo>
                  <a:lnTo>
                    <a:pt x="178" y="69821"/>
                  </a:lnTo>
                  <a:lnTo>
                    <a:pt x="826" y="86654"/>
                  </a:lnTo>
                  <a:lnTo>
                    <a:pt x="2080" y="102374"/>
                  </a:lnTo>
                  <a:lnTo>
                    <a:pt x="3905" y="116874"/>
                  </a:lnTo>
                  <a:lnTo>
                    <a:pt x="6202" y="130307"/>
                  </a:lnTo>
                  <a:lnTo>
                    <a:pt x="8858" y="142918"/>
                  </a:lnTo>
                  <a:lnTo>
                    <a:pt x="11776" y="155576"/>
                  </a:lnTo>
                  <a:lnTo>
                    <a:pt x="14880" y="169688"/>
                  </a:lnTo>
                  <a:lnTo>
                    <a:pt x="18115" y="185901"/>
                  </a:lnTo>
                  <a:lnTo>
                    <a:pt x="21438" y="204016"/>
                  </a:lnTo>
                  <a:lnTo>
                    <a:pt x="24822" y="223392"/>
                  </a:lnTo>
                  <a:lnTo>
                    <a:pt x="28247" y="243494"/>
                  </a:lnTo>
                  <a:lnTo>
                    <a:pt x="31700" y="263837"/>
                  </a:lnTo>
                  <a:lnTo>
                    <a:pt x="35172" y="283932"/>
                  </a:lnTo>
                  <a:lnTo>
                    <a:pt x="38651" y="303550"/>
                  </a:lnTo>
                  <a:lnTo>
                    <a:pt x="41971" y="322669"/>
                  </a:lnTo>
                  <a:lnTo>
                    <a:pt x="44821" y="341361"/>
                  </a:lnTo>
                  <a:lnTo>
                    <a:pt x="47074" y="359710"/>
                  </a:lnTo>
                  <a:lnTo>
                    <a:pt x="48926" y="377475"/>
                  </a:lnTo>
                  <a:lnTo>
                    <a:pt x="50784" y="394114"/>
                  </a:lnTo>
                  <a:lnTo>
                    <a:pt x="52884" y="409405"/>
                  </a:lnTo>
                  <a:lnTo>
                    <a:pt x="55136" y="423006"/>
                  </a:lnTo>
                  <a:lnTo>
                    <a:pt x="57431" y="435617"/>
                  </a:lnTo>
                  <a:lnTo>
                    <a:pt x="59977" y="448345"/>
                  </a:lnTo>
                  <a:lnTo>
                    <a:pt x="63171" y="4632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91180" y="347440"/>
              <a:ext cx="57256" cy="463255"/>
            </a:xfrm>
            <a:custGeom>
              <a:avLst/>
              <a:gdLst/>
              <a:ahLst/>
              <a:cxnLst/>
              <a:rect l="0" t="0" r="0" b="0"/>
              <a:pathLst>
                <a:path w="57256" h="463255">
                  <a:moveTo>
                    <a:pt x="4612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0"/>
                  </a:lnTo>
                  <a:lnTo>
                    <a:pt x="506" y="42517"/>
                  </a:lnTo>
                  <a:lnTo>
                    <a:pt x="1326" y="55997"/>
                  </a:lnTo>
                  <a:lnTo>
                    <a:pt x="2142" y="69869"/>
                  </a:lnTo>
                  <a:lnTo>
                    <a:pt x="2826" y="83904"/>
                  </a:lnTo>
                  <a:lnTo>
                    <a:pt x="3352" y="97996"/>
                  </a:lnTo>
                  <a:lnTo>
                    <a:pt x="3742" y="112097"/>
                  </a:lnTo>
                  <a:lnTo>
                    <a:pt x="4190" y="126191"/>
                  </a:lnTo>
                  <a:lnTo>
                    <a:pt x="5030" y="140273"/>
                  </a:lnTo>
                  <a:lnTo>
                    <a:pt x="6410" y="154343"/>
                  </a:lnTo>
                  <a:lnTo>
                    <a:pt x="8154" y="168405"/>
                  </a:lnTo>
                  <a:lnTo>
                    <a:pt x="9862" y="182459"/>
                  </a:lnTo>
                  <a:lnTo>
                    <a:pt x="11311" y="196504"/>
                  </a:lnTo>
                  <a:lnTo>
                    <a:pt x="12604" y="210376"/>
                  </a:lnTo>
                  <a:lnTo>
                    <a:pt x="14080" y="223771"/>
                  </a:lnTo>
                  <a:lnTo>
                    <a:pt x="15918" y="236564"/>
                  </a:lnTo>
                  <a:lnTo>
                    <a:pt x="17984" y="248952"/>
                  </a:lnTo>
                  <a:lnTo>
                    <a:pt x="19918" y="261343"/>
                  </a:lnTo>
                  <a:lnTo>
                    <a:pt x="21520" y="273975"/>
                  </a:lnTo>
                  <a:lnTo>
                    <a:pt x="22918" y="286748"/>
                  </a:lnTo>
                  <a:lnTo>
                    <a:pt x="24464" y="299330"/>
                  </a:lnTo>
                  <a:lnTo>
                    <a:pt x="26356" y="311546"/>
                  </a:lnTo>
                  <a:lnTo>
                    <a:pt x="28626" y="323700"/>
                  </a:lnTo>
                  <a:lnTo>
                    <a:pt x="31229" y="336459"/>
                  </a:lnTo>
                  <a:lnTo>
                    <a:pt x="34093" y="350147"/>
                  </a:lnTo>
                  <a:lnTo>
                    <a:pt x="37154" y="364442"/>
                  </a:lnTo>
                  <a:lnTo>
                    <a:pt x="40354" y="378585"/>
                  </a:lnTo>
                  <a:lnTo>
                    <a:pt x="43648" y="392130"/>
                  </a:lnTo>
                  <a:lnTo>
                    <a:pt x="46854" y="404918"/>
                  </a:lnTo>
                  <a:lnTo>
                    <a:pt x="49967" y="418367"/>
                  </a:lnTo>
                  <a:lnTo>
                    <a:pt x="53259" y="435888"/>
                  </a:lnTo>
                  <a:lnTo>
                    <a:pt x="57255" y="4632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79979" y="536953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17092" y="67"/>
                  </a:lnTo>
                  <a:lnTo>
                    <a:pt x="204461" y="707"/>
                  </a:lnTo>
                  <a:lnTo>
                    <a:pt x="192552" y="1999"/>
                  </a:lnTo>
                  <a:lnTo>
                    <a:pt x="180897" y="3686"/>
                  </a:lnTo>
                  <a:lnTo>
                    <a:pt x="169056" y="5354"/>
                  </a:lnTo>
                  <a:lnTo>
                    <a:pt x="156816" y="6772"/>
                  </a:lnTo>
                  <a:lnTo>
                    <a:pt x="144148" y="8043"/>
                  </a:lnTo>
                  <a:lnTo>
                    <a:pt x="131109" y="9502"/>
                  </a:lnTo>
                  <a:lnTo>
                    <a:pt x="117781" y="11334"/>
                  </a:lnTo>
                  <a:lnTo>
                    <a:pt x="104236" y="13566"/>
                  </a:lnTo>
                  <a:lnTo>
                    <a:pt x="90537" y="16142"/>
                  </a:lnTo>
                  <a:lnTo>
                    <a:pt x="76740" y="18989"/>
                  </a:lnTo>
                  <a:lnTo>
                    <a:pt x="63099" y="22078"/>
                  </a:lnTo>
                  <a:lnTo>
                    <a:pt x="48519" y="25836"/>
                  </a:lnTo>
                  <a:lnTo>
                    <a:pt x="29485" y="317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06993" y="642238"/>
              <a:ext cx="25671" cy="157928"/>
            </a:xfrm>
            <a:custGeom>
              <a:avLst/>
              <a:gdLst/>
              <a:ahLst/>
              <a:cxnLst/>
              <a:rect l="0" t="0" r="0" b="0"/>
              <a:pathLst>
                <a:path w="25671" h="157928">
                  <a:moveTo>
                    <a:pt x="4613" y="0"/>
                  </a:moveTo>
                  <a:lnTo>
                    <a:pt x="1813" y="8801"/>
                  </a:lnTo>
                  <a:lnTo>
                    <a:pt x="312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7" y="56329"/>
                  </a:lnTo>
                  <a:lnTo>
                    <a:pt x="3003" y="67996"/>
                  </a:lnTo>
                  <a:lnTo>
                    <a:pt x="4178" y="79818"/>
                  </a:lnTo>
                  <a:lnTo>
                    <a:pt x="5817" y="91502"/>
                  </a:lnTo>
                  <a:lnTo>
                    <a:pt x="7956" y="102883"/>
                  </a:lnTo>
                  <a:lnTo>
                    <a:pt x="10906" y="115160"/>
                  </a:lnTo>
                  <a:lnTo>
                    <a:pt x="16047" y="131643"/>
                  </a:lnTo>
                  <a:lnTo>
                    <a:pt x="25670" y="1579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11606" y="51589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07778" y="582678"/>
              <a:ext cx="125209" cy="368408"/>
            </a:xfrm>
            <a:custGeom>
              <a:avLst/>
              <a:gdLst/>
              <a:ahLst/>
              <a:cxnLst/>
              <a:rect l="0" t="0" r="0" b="0"/>
              <a:pathLst>
                <a:path w="125209" h="368408">
                  <a:moveTo>
                    <a:pt x="9113" y="70088"/>
                  </a:moveTo>
                  <a:lnTo>
                    <a:pt x="9180" y="84690"/>
                  </a:lnTo>
                  <a:lnTo>
                    <a:pt x="9820" y="97961"/>
                  </a:lnTo>
                  <a:lnTo>
                    <a:pt x="11112" y="111167"/>
                  </a:lnTo>
                  <a:lnTo>
                    <a:pt x="12799" y="124682"/>
                  </a:lnTo>
                  <a:lnTo>
                    <a:pt x="14467" y="138839"/>
                  </a:lnTo>
                  <a:lnTo>
                    <a:pt x="15885" y="153745"/>
                  </a:lnTo>
                  <a:lnTo>
                    <a:pt x="17156" y="169337"/>
                  </a:lnTo>
                  <a:lnTo>
                    <a:pt x="18615" y="185483"/>
                  </a:lnTo>
                  <a:lnTo>
                    <a:pt x="20447" y="202048"/>
                  </a:lnTo>
                  <a:lnTo>
                    <a:pt x="22678" y="218916"/>
                  </a:lnTo>
                  <a:lnTo>
                    <a:pt x="25255" y="235999"/>
                  </a:lnTo>
                  <a:lnTo>
                    <a:pt x="28098" y="253230"/>
                  </a:lnTo>
                  <a:lnTo>
                    <a:pt x="30973" y="270565"/>
                  </a:lnTo>
                  <a:lnTo>
                    <a:pt x="33517" y="287969"/>
                  </a:lnTo>
                  <a:lnTo>
                    <a:pt x="35561" y="305411"/>
                  </a:lnTo>
                  <a:lnTo>
                    <a:pt x="37272" y="322548"/>
                  </a:lnTo>
                  <a:lnTo>
                    <a:pt x="39034" y="338755"/>
                  </a:lnTo>
                  <a:lnTo>
                    <a:pt x="41052" y="353692"/>
                  </a:lnTo>
                  <a:lnTo>
                    <a:pt x="42586" y="364763"/>
                  </a:lnTo>
                  <a:lnTo>
                    <a:pt x="42884" y="368407"/>
                  </a:lnTo>
                  <a:lnTo>
                    <a:pt x="42597" y="365235"/>
                  </a:lnTo>
                  <a:lnTo>
                    <a:pt x="42004" y="357167"/>
                  </a:lnTo>
                  <a:lnTo>
                    <a:pt x="40966" y="345835"/>
                  </a:lnTo>
                  <a:lnTo>
                    <a:pt x="39400" y="332376"/>
                  </a:lnTo>
                  <a:lnTo>
                    <a:pt x="37339" y="317860"/>
                  </a:lnTo>
                  <a:lnTo>
                    <a:pt x="34873" y="303382"/>
                  </a:lnTo>
                  <a:lnTo>
                    <a:pt x="32098" y="289501"/>
                  </a:lnTo>
                  <a:lnTo>
                    <a:pt x="29097" y="275864"/>
                  </a:lnTo>
                  <a:lnTo>
                    <a:pt x="25936" y="261481"/>
                  </a:lnTo>
                  <a:lnTo>
                    <a:pt x="22664" y="245842"/>
                  </a:lnTo>
                  <a:lnTo>
                    <a:pt x="19315" y="229402"/>
                  </a:lnTo>
                  <a:lnTo>
                    <a:pt x="15913" y="213270"/>
                  </a:lnTo>
                  <a:lnTo>
                    <a:pt x="12480" y="198075"/>
                  </a:lnTo>
                  <a:lnTo>
                    <a:pt x="9192" y="183617"/>
                  </a:lnTo>
                  <a:lnTo>
                    <a:pt x="6363" y="169162"/>
                  </a:lnTo>
                  <a:lnTo>
                    <a:pt x="4129" y="154259"/>
                  </a:lnTo>
                  <a:lnTo>
                    <a:pt x="2460" y="138944"/>
                  </a:lnTo>
                  <a:lnTo>
                    <a:pt x="1256" y="123570"/>
                  </a:lnTo>
                  <a:lnTo>
                    <a:pt x="413" y="108368"/>
                  </a:lnTo>
                  <a:lnTo>
                    <a:pt x="0" y="93411"/>
                  </a:lnTo>
                  <a:lnTo>
                    <a:pt x="246" y="78688"/>
                  </a:lnTo>
                  <a:lnTo>
                    <a:pt x="1230" y="64168"/>
                  </a:lnTo>
                  <a:lnTo>
                    <a:pt x="3044" y="50129"/>
                  </a:lnTo>
                  <a:lnTo>
                    <a:pt x="5864" y="37149"/>
                  </a:lnTo>
                  <a:lnTo>
                    <a:pt x="9699" y="25467"/>
                  </a:lnTo>
                  <a:lnTo>
                    <a:pt x="14732" y="15487"/>
                  </a:lnTo>
                  <a:lnTo>
                    <a:pt x="21392" y="7912"/>
                  </a:lnTo>
                  <a:lnTo>
                    <a:pt x="29755" y="2900"/>
                  </a:lnTo>
                  <a:lnTo>
                    <a:pt x="39285" y="314"/>
                  </a:lnTo>
                  <a:lnTo>
                    <a:pt x="49058" y="0"/>
                  </a:lnTo>
                  <a:lnTo>
                    <a:pt x="58520" y="1636"/>
                  </a:lnTo>
                  <a:lnTo>
                    <a:pt x="67650" y="4815"/>
                  </a:lnTo>
                  <a:lnTo>
                    <a:pt x="76767" y="9148"/>
                  </a:lnTo>
                  <a:lnTo>
                    <a:pt x="86074" y="14319"/>
                  </a:lnTo>
                  <a:lnTo>
                    <a:pt x="95308" y="20245"/>
                  </a:lnTo>
                  <a:lnTo>
                    <a:pt x="103836" y="27053"/>
                  </a:lnTo>
                  <a:lnTo>
                    <a:pt x="111344" y="34745"/>
                  </a:lnTo>
                  <a:lnTo>
                    <a:pt x="117522" y="43199"/>
                  </a:lnTo>
                  <a:lnTo>
                    <a:pt x="121916" y="52252"/>
                  </a:lnTo>
                  <a:lnTo>
                    <a:pt x="124454" y="61752"/>
                  </a:lnTo>
                  <a:lnTo>
                    <a:pt x="125208" y="71572"/>
                  </a:lnTo>
                  <a:lnTo>
                    <a:pt x="124209" y="81616"/>
                  </a:lnTo>
                  <a:lnTo>
                    <a:pt x="121653" y="91813"/>
                  </a:lnTo>
                  <a:lnTo>
                    <a:pt x="117838" y="101947"/>
                  </a:lnTo>
                  <a:lnTo>
                    <a:pt x="113069" y="111678"/>
                  </a:lnTo>
                  <a:lnTo>
                    <a:pt x="107603" y="120849"/>
                  </a:lnTo>
                  <a:lnTo>
                    <a:pt x="101478" y="129312"/>
                  </a:lnTo>
                  <a:lnTo>
                    <a:pt x="94535" y="136851"/>
                  </a:lnTo>
                  <a:lnTo>
                    <a:pt x="86753" y="143445"/>
                  </a:lnTo>
                  <a:lnTo>
                    <a:pt x="78238" y="149382"/>
                  </a:lnTo>
                  <a:lnTo>
                    <a:pt x="69144" y="155145"/>
                  </a:lnTo>
                  <a:lnTo>
                    <a:pt x="59631" y="161019"/>
                  </a:lnTo>
                  <a:lnTo>
                    <a:pt x="50277" y="166802"/>
                  </a:lnTo>
                  <a:lnTo>
                    <a:pt x="41150" y="172465"/>
                  </a:lnTo>
                  <a:lnTo>
                    <a:pt x="31451" y="178510"/>
                  </a:lnTo>
                  <a:lnTo>
                    <a:pt x="19641" y="18590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74818" y="357968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73"/>
                  </a:lnTo>
                  <a:lnTo>
                    <a:pt x="178" y="61789"/>
                  </a:lnTo>
                  <a:lnTo>
                    <a:pt x="826" y="78633"/>
                  </a:lnTo>
                  <a:lnTo>
                    <a:pt x="2075" y="95113"/>
                  </a:lnTo>
                  <a:lnTo>
                    <a:pt x="3727" y="111076"/>
                  </a:lnTo>
                  <a:lnTo>
                    <a:pt x="5376" y="126547"/>
                  </a:lnTo>
                  <a:lnTo>
                    <a:pt x="6779" y="141614"/>
                  </a:lnTo>
                  <a:lnTo>
                    <a:pt x="7872" y="156375"/>
                  </a:lnTo>
                  <a:lnTo>
                    <a:pt x="8679" y="170913"/>
                  </a:lnTo>
                  <a:lnTo>
                    <a:pt x="9262" y="185307"/>
                  </a:lnTo>
                  <a:lnTo>
                    <a:pt x="9839" y="200096"/>
                  </a:lnTo>
                  <a:lnTo>
                    <a:pt x="10767" y="216236"/>
                  </a:lnTo>
                  <a:lnTo>
                    <a:pt x="12207" y="234135"/>
                  </a:lnTo>
                  <a:lnTo>
                    <a:pt x="13989" y="253548"/>
                  </a:lnTo>
                  <a:lnTo>
                    <a:pt x="15725" y="273875"/>
                  </a:lnTo>
                  <a:lnTo>
                    <a:pt x="17187" y="294651"/>
                  </a:lnTo>
                  <a:lnTo>
                    <a:pt x="18319" y="315294"/>
                  </a:lnTo>
                  <a:lnTo>
                    <a:pt x="19154" y="335066"/>
                  </a:lnTo>
                  <a:lnTo>
                    <a:pt x="19750" y="353649"/>
                  </a:lnTo>
                  <a:lnTo>
                    <a:pt x="20168" y="371064"/>
                  </a:lnTo>
                  <a:lnTo>
                    <a:pt x="20501" y="389501"/>
                  </a:lnTo>
                  <a:lnTo>
                    <a:pt x="20781" y="413932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37989" y="663295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3001" y="8801"/>
                  </a:lnTo>
                  <a:lnTo>
                    <a:pt x="6424" y="17148"/>
                  </a:lnTo>
                  <a:lnTo>
                    <a:pt x="10620" y="25851"/>
                  </a:lnTo>
                  <a:lnTo>
                    <a:pt x="15520" y="35145"/>
                  </a:lnTo>
                  <a:lnTo>
                    <a:pt x="21001" y="45288"/>
                  </a:lnTo>
                  <a:lnTo>
                    <a:pt x="26927" y="56329"/>
                  </a:lnTo>
                  <a:lnTo>
                    <a:pt x="33016" y="67996"/>
                  </a:lnTo>
                  <a:lnTo>
                    <a:pt x="38866" y="79818"/>
                  </a:lnTo>
                  <a:lnTo>
                    <a:pt x="44282" y="91498"/>
                  </a:lnTo>
                  <a:lnTo>
                    <a:pt x="49481" y="102677"/>
                  </a:lnTo>
                  <a:lnTo>
                    <a:pt x="55718" y="114052"/>
                  </a:lnTo>
                  <a:lnTo>
                    <a:pt x="65775" y="127736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80103" y="589595"/>
              <a:ext cx="105287" cy="558012"/>
            </a:xfrm>
            <a:custGeom>
              <a:avLst/>
              <a:gdLst/>
              <a:ahLst/>
              <a:cxnLst/>
              <a:rect l="0" t="0" r="0" b="0"/>
              <a:pathLst>
                <a:path w="105287" h="558012">
                  <a:moveTo>
                    <a:pt x="105286" y="0"/>
                  </a:moveTo>
                  <a:lnTo>
                    <a:pt x="102285" y="8936"/>
                  </a:lnTo>
                  <a:lnTo>
                    <a:pt x="98862" y="18563"/>
                  </a:lnTo>
                  <a:lnTo>
                    <a:pt x="94671" y="29846"/>
                  </a:lnTo>
                  <a:lnTo>
                    <a:pt x="89944" y="42340"/>
                  </a:lnTo>
                  <a:lnTo>
                    <a:pt x="85110" y="55171"/>
                  </a:lnTo>
                  <a:lnTo>
                    <a:pt x="80433" y="67790"/>
                  </a:lnTo>
                  <a:lnTo>
                    <a:pt x="75997" y="80000"/>
                  </a:lnTo>
                  <a:lnTo>
                    <a:pt x="71795" y="91795"/>
                  </a:lnTo>
                  <a:lnTo>
                    <a:pt x="67787" y="103245"/>
                  </a:lnTo>
                  <a:lnTo>
                    <a:pt x="63926" y="114593"/>
                  </a:lnTo>
                  <a:lnTo>
                    <a:pt x="60174" y="126219"/>
                  </a:lnTo>
                  <a:lnTo>
                    <a:pt x="56498" y="138304"/>
                  </a:lnTo>
                  <a:lnTo>
                    <a:pt x="52876" y="150695"/>
                  </a:lnTo>
                  <a:lnTo>
                    <a:pt x="49289" y="163013"/>
                  </a:lnTo>
                  <a:lnTo>
                    <a:pt x="45728" y="175045"/>
                  </a:lnTo>
                  <a:lnTo>
                    <a:pt x="42184" y="186903"/>
                  </a:lnTo>
                  <a:lnTo>
                    <a:pt x="38651" y="198931"/>
                  </a:lnTo>
                  <a:lnTo>
                    <a:pt x="35131" y="211320"/>
                  </a:lnTo>
                  <a:lnTo>
                    <a:pt x="31784" y="224098"/>
                  </a:lnTo>
                  <a:lnTo>
                    <a:pt x="28916" y="237215"/>
                  </a:lnTo>
                  <a:lnTo>
                    <a:pt x="26651" y="250600"/>
                  </a:lnTo>
                  <a:lnTo>
                    <a:pt x="24792" y="264182"/>
                  </a:lnTo>
                  <a:lnTo>
                    <a:pt x="22928" y="277906"/>
                  </a:lnTo>
                  <a:lnTo>
                    <a:pt x="20824" y="291730"/>
                  </a:lnTo>
                  <a:lnTo>
                    <a:pt x="18579" y="305624"/>
                  </a:lnTo>
                  <a:lnTo>
                    <a:pt x="16525" y="319564"/>
                  </a:lnTo>
                  <a:lnTo>
                    <a:pt x="14843" y="333536"/>
                  </a:lnTo>
                  <a:lnTo>
                    <a:pt x="13390" y="347530"/>
                  </a:lnTo>
                  <a:lnTo>
                    <a:pt x="11808" y="361538"/>
                  </a:lnTo>
                  <a:lnTo>
                    <a:pt x="9896" y="375570"/>
                  </a:lnTo>
                  <a:lnTo>
                    <a:pt x="7783" y="390113"/>
                  </a:lnTo>
                  <a:lnTo>
                    <a:pt x="5817" y="406088"/>
                  </a:lnTo>
                  <a:lnTo>
                    <a:pt x="4197" y="423866"/>
                  </a:lnTo>
                  <a:lnTo>
                    <a:pt x="2958" y="442858"/>
                  </a:lnTo>
                  <a:lnTo>
                    <a:pt x="2051" y="461838"/>
                  </a:lnTo>
                  <a:lnTo>
                    <a:pt x="1407" y="480069"/>
                  </a:lnTo>
                  <a:lnTo>
                    <a:pt x="956" y="496951"/>
                  </a:lnTo>
                  <a:lnTo>
                    <a:pt x="597" y="513535"/>
                  </a:lnTo>
                  <a:lnTo>
                    <a:pt x="297" y="532385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27502" y="694880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37"/>
                  </a:lnTo>
                  <a:lnTo>
                    <a:pt x="0" y="102964"/>
                  </a:lnTo>
                  <a:lnTo>
                    <a:pt x="0" y="118379"/>
                  </a:lnTo>
                  <a:lnTo>
                    <a:pt x="0" y="13816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48559" y="579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01202" y="645807"/>
              <a:ext cx="138547" cy="175416"/>
            </a:xfrm>
            <a:custGeom>
              <a:avLst/>
              <a:gdLst/>
              <a:ahLst/>
              <a:cxnLst/>
              <a:rect l="0" t="0" r="0" b="0"/>
              <a:pathLst>
                <a:path w="138547" h="175416">
                  <a:moveTo>
                    <a:pt x="0" y="28016"/>
                  </a:moveTo>
                  <a:lnTo>
                    <a:pt x="2934" y="39752"/>
                  </a:lnTo>
                  <a:lnTo>
                    <a:pt x="5716" y="50880"/>
                  </a:lnTo>
                  <a:lnTo>
                    <a:pt x="8615" y="62479"/>
                  </a:lnTo>
                  <a:lnTo>
                    <a:pt x="11655" y="74640"/>
                  </a:lnTo>
                  <a:lnTo>
                    <a:pt x="14820" y="87300"/>
                  </a:lnTo>
                  <a:lnTo>
                    <a:pt x="18085" y="100351"/>
                  </a:lnTo>
                  <a:lnTo>
                    <a:pt x="21422" y="113531"/>
                  </a:lnTo>
                  <a:lnTo>
                    <a:pt x="24814" y="126447"/>
                  </a:lnTo>
                  <a:lnTo>
                    <a:pt x="28205" y="138841"/>
                  </a:lnTo>
                  <a:lnTo>
                    <a:pt x="30252" y="148298"/>
                  </a:lnTo>
                  <a:lnTo>
                    <a:pt x="29635" y="151422"/>
                  </a:lnTo>
                  <a:lnTo>
                    <a:pt x="27414" y="148463"/>
                  </a:lnTo>
                  <a:lnTo>
                    <a:pt x="24443" y="140905"/>
                  </a:lnTo>
                  <a:lnTo>
                    <a:pt x="21302" y="130283"/>
                  </a:lnTo>
                  <a:lnTo>
                    <a:pt x="18494" y="117925"/>
                  </a:lnTo>
                  <a:lnTo>
                    <a:pt x="16239" y="104675"/>
                  </a:lnTo>
                  <a:lnTo>
                    <a:pt x="14707" y="90992"/>
                  </a:lnTo>
                  <a:lnTo>
                    <a:pt x="14119" y="77104"/>
                  </a:lnTo>
                  <a:lnTo>
                    <a:pt x="14503" y="63132"/>
                  </a:lnTo>
                  <a:lnTo>
                    <a:pt x="15895" y="49456"/>
                  </a:lnTo>
                  <a:lnTo>
                    <a:pt x="18424" y="36716"/>
                  </a:lnTo>
                  <a:lnTo>
                    <a:pt x="22053" y="25193"/>
                  </a:lnTo>
                  <a:lnTo>
                    <a:pt x="26778" y="15319"/>
                  </a:lnTo>
                  <a:lnTo>
                    <a:pt x="32698" y="7814"/>
                  </a:lnTo>
                  <a:lnTo>
                    <a:pt x="39749" y="2849"/>
                  </a:lnTo>
                  <a:lnTo>
                    <a:pt x="47585" y="294"/>
                  </a:lnTo>
                  <a:lnTo>
                    <a:pt x="55683" y="0"/>
                  </a:lnTo>
                  <a:lnTo>
                    <a:pt x="63719" y="1655"/>
                  </a:lnTo>
                  <a:lnTo>
                    <a:pt x="71570" y="5016"/>
                  </a:lnTo>
                  <a:lnTo>
                    <a:pt x="79222" y="10003"/>
                  </a:lnTo>
                  <a:lnTo>
                    <a:pt x="86702" y="16427"/>
                  </a:lnTo>
                  <a:lnTo>
                    <a:pt x="94048" y="24008"/>
                  </a:lnTo>
                  <a:lnTo>
                    <a:pt x="101294" y="32466"/>
                  </a:lnTo>
                  <a:lnTo>
                    <a:pt x="108464" y="41562"/>
                  </a:lnTo>
                  <a:lnTo>
                    <a:pt x="115417" y="51110"/>
                  </a:lnTo>
                  <a:lnTo>
                    <a:pt x="121859" y="60972"/>
                  </a:lnTo>
                  <a:lnTo>
                    <a:pt x="127664" y="71055"/>
                  </a:lnTo>
                  <a:lnTo>
                    <a:pt x="132545" y="81452"/>
                  </a:lnTo>
                  <a:lnTo>
                    <a:pt x="135992" y="92425"/>
                  </a:lnTo>
                  <a:lnTo>
                    <a:pt x="137868" y="104061"/>
                  </a:lnTo>
                  <a:lnTo>
                    <a:pt x="138497" y="116081"/>
                  </a:lnTo>
                  <a:lnTo>
                    <a:pt x="138546" y="129314"/>
                  </a:lnTo>
                  <a:lnTo>
                    <a:pt x="138019" y="147160"/>
                  </a:lnTo>
                  <a:lnTo>
                    <a:pt x="136870" y="1754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50402" y="645059"/>
              <a:ext cx="166656" cy="512666"/>
            </a:xfrm>
            <a:custGeom>
              <a:avLst/>
              <a:gdLst/>
              <a:ahLst/>
              <a:cxnLst/>
              <a:rect l="0" t="0" r="0" b="0"/>
              <a:pathLst>
                <a:path w="166656" h="512666">
                  <a:moveTo>
                    <a:pt x="103484" y="134049"/>
                  </a:moveTo>
                  <a:lnTo>
                    <a:pt x="109284" y="128115"/>
                  </a:lnTo>
                  <a:lnTo>
                    <a:pt x="114208" y="121910"/>
                  </a:lnTo>
                  <a:lnTo>
                    <a:pt x="118711" y="114810"/>
                  </a:lnTo>
                  <a:lnTo>
                    <a:pt x="122932" y="106697"/>
                  </a:lnTo>
                  <a:lnTo>
                    <a:pt x="126946" y="97402"/>
                  </a:lnTo>
                  <a:lnTo>
                    <a:pt x="130794" y="86959"/>
                  </a:lnTo>
                  <a:lnTo>
                    <a:pt x="134028" y="75706"/>
                  </a:lnTo>
                  <a:lnTo>
                    <a:pt x="135759" y="64168"/>
                  </a:lnTo>
                  <a:lnTo>
                    <a:pt x="135621" y="52677"/>
                  </a:lnTo>
                  <a:lnTo>
                    <a:pt x="133729" y="41524"/>
                  </a:lnTo>
                  <a:lnTo>
                    <a:pt x="130400" y="31035"/>
                  </a:lnTo>
                  <a:lnTo>
                    <a:pt x="125967" y="21329"/>
                  </a:lnTo>
                  <a:lnTo>
                    <a:pt x="120399" y="12829"/>
                  </a:lnTo>
                  <a:lnTo>
                    <a:pt x="113314" y="6323"/>
                  </a:lnTo>
                  <a:lnTo>
                    <a:pt x="104634" y="2064"/>
                  </a:lnTo>
                  <a:lnTo>
                    <a:pt x="94876" y="0"/>
                  </a:lnTo>
                  <a:lnTo>
                    <a:pt x="84941" y="45"/>
                  </a:lnTo>
                  <a:lnTo>
                    <a:pt x="75377" y="1929"/>
                  </a:lnTo>
                  <a:lnTo>
                    <a:pt x="66517" y="5445"/>
                  </a:lnTo>
                  <a:lnTo>
                    <a:pt x="58645" y="10538"/>
                  </a:lnTo>
                  <a:lnTo>
                    <a:pt x="51799" y="17032"/>
                  </a:lnTo>
                  <a:lnTo>
                    <a:pt x="45848" y="24661"/>
                  </a:lnTo>
                  <a:lnTo>
                    <a:pt x="40600" y="33151"/>
                  </a:lnTo>
                  <a:lnTo>
                    <a:pt x="35882" y="42272"/>
                  </a:lnTo>
                  <a:lnTo>
                    <a:pt x="31710" y="52007"/>
                  </a:lnTo>
                  <a:lnTo>
                    <a:pt x="28279" y="62527"/>
                  </a:lnTo>
                  <a:lnTo>
                    <a:pt x="25641" y="73864"/>
                  </a:lnTo>
                  <a:lnTo>
                    <a:pt x="23869" y="85919"/>
                  </a:lnTo>
                  <a:lnTo>
                    <a:pt x="23129" y="98543"/>
                  </a:lnTo>
                  <a:lnTo>
                    <a:pt x="23411" y="111588"/>
                  </a:lnTo>
                  <a:lnTo>
                    <a:pt x="24566" y="124772"/>
                  </a:lnTo>
                  <a:lnTo>
                    <a:pt x="26405" y="137696"/>
                  </a:lnTo>
                  <a:lnTo>
                    <a:pt x="28759" y="150147"/>
                  </a:lnTo>
                  <a:lnTo>
                    <a:pt x="31813" y="161455"/>
                  </a:lnTo>
                  <a:lnTo>
                    <a:pt x="36073" y="170460"/>
                  </a:lnTo>
                  <a:lnTo>
                    <a:pt x="41714" y="176723"/>
                  </a:lnTo>
                  <a:lnTo>
                    <a:pt x="48452" y="180131"/>
                  </a:lnTo>
                  <a:lnTo>
                    <a:pt x="55739" y="180538"/>
                  </a:lnTo>
                  <a:lnTo>
                    <a:pt x="63190" y="178178"/>
                  </a:lnTo>
                  <a:lnTo>
                    <a:pt x="70462" y="173377"/>
                  </a:lnTo>
                  <a:lnTo>
                    <a:pt x="77185" y="166358"/>
                  </a:lnTo>
                  <a:lnTo>
                    <a:pt x="83220" y="157461"/>
                  </a:lnTo>
                  <a:lnTo>
                    <a:pt x="88610" y="147085"/>
                  </a:lnTo>
                  <a:lnTo>
                    <a:pt x="93471" y="135606"/>
                  </a:lnTo>
                  <a:lnTo>
                    <a:pt x="97938" y="123443"/>
                  </a:lnTo>
                  <a:lnTo>
                    <a:pt x="102331" y="114706"/>
                  </a:lnTo>
                  <a:lnTo>
                    <a:pt x="106392" y="114166"/>
                  </a:lnTo>
                  <a:lnTo>
                    <a:pt x="109270" y="120103"/>
                  </a:lnTo>
                  <a:lnTo>
                    <a:pt x="111081" y="130230"/>
                  </a:lnTo>
                  <a:lnTo>
                    <a:pt x="112186" y="142842"/>
                  </a:lnTo>
                  <a:lnTo>
                    <a:pt x="112862" y="156658"/>
                  </a:lnTo>
                  <a:lnTo>
                    <a:pt x="113279" y="170953"/>
                  </a:lnTo>
                  <a:lnTo>
                    <a:pt x="113540" y="185705"/>
                  </a:lnTo>
                  <a:lnTo>
                    <a:pt x="113706" y="201388"/>
                  </a:lnTo>
                  <a:lnTo>
                    <a:pt x="113812" y="218205"/>
                  </a:lnTo>
                  <a:lnTo>
                    <a:pt x="113880" y="235761"/>
                  </a:lnTo>
                  <a:lnTo>
                    <a:pt x="113926" y="253250"/>
                  </a:lnTo>
                  <a:lnTo>
                    <a:pt x="113955" y="270216"/>
                  </a:lnTo>
                  <a:lnTo>
                    <a:pt x="113975" y="287034"/>
                  </a:lnTo>
                  <a:lnTo>
                    <a:pt x="113987" y="304685"/>
                  </a:lnTo>
                  <a:lnTo>
                    <a:pt x="113991" y="323665"/>
                  </a:lnTo>
                  <a:lnTo>
                    <a:pt x="113824" y="343667"/>
                  </a:lnTo>
                  <a:lnTo>
                    <a:pt x="113179" y="363873"/>
                  </a:lnTo>
                  <a:lnTo>
                    <a:pt x="111928" y="383761"/>
                  </a:lnTo>
                  <a:lnTo>
                    <a:pt x="110104" y="402997"/>
                  </a:lnTo>
                  <a:lnTo>
                    <a:pt x="107809" y="421288"/>
                  </a:lnTo>
                  <a:lnTo>
                    <a:pt x="105149" y="438579"/>
                  </a:lnTo>
                  <a:lnTo>
                    <a:pt x="102058" y="454833"/>
                  </a:lnTo>
                  <a:lnTo>
                    <a:pt x="98306" y="469924"/>
                  </a:lnTo>
                  <a:lnTo>
                    <a:pt x="93819" y="483874"/>
                  </a:lnTo>
                  <a:lnTo>
                    <a:pt x="88670" y="496041"/>
                  </a:lnTo>
                  <a:lnTo>
                    <a:pt x="82990" y="505100"/>
                  </a:lnTo>
                  <a:lnTo>
                    <a:pt x="76908" y="510590"/>
                  </a:lnTo>
                  <a:lnTo>
                    <a:pt x="70537" y="512665"/>
                  </a:lnTo>
                  <a:lnTo>
                    <a:pt x="63961" y="511639"/>
                  </a:lnTo>
                  <a:lnTo>
                    <a:pt x="57243" y="508021"/>
                  </a:lnTo>
                  <a:lnTo>
                    <a:pt x="50427" y="502223"/>
                  </a:lnTo>
                  <a:lnTo>
                    <a:pt x="43544" y="494462"/>
                  </a:lnTo>
                  <a:lnTo>
                    <a:pt x="36622" y="485034"/>
                  </a:lnTo>
                  <a:lnTo>
                    <a:pt x="29838" y="474455"/>
                  </a:lnTo>
                  <a:lnTo>
                    <a:pt x="23508" y="463364"/>
                  </a:lnTo>
                  <a:lnTo>
                    <a:pt x="17774" y="452160"/>
                  </a:lnTo>
                  <a:lnTo>
                    <a:pt x="12771" y="440859"/>
                  </a:lnTo>
                  <a:lnTo>
                    <a:pt x="8711" y="429204"/>
                  </a:lnTo>
                  <a:lnTo>
                    <a:pt x="5608" y="417066"/>
                  </a:lnTo>
                  <a:lnTo>
                    <a:pt x="3339" y="404455"/>
                  </a:lnTo>
                  <a:lnTo>
                    <a:pt x="1724" y="391449"/>
                  </a:lnTo>
                  <a:lnTo>
                    <a:pt x="602" y="378144"/>
                  </a:lnTo>
                  <a:lnTo>
                    <a:pt x="0" y="364785"/>
                  </a:lnTo>
                  <a:lnTo>
                    <a:pt x="118" y="351742"/>
                  </a:lnTo>
                  <a:lnTo>
                    <a:pt x="1013" y="339193"/>
                  </a:lnTo>
                  <a:lnTo>
                    <a:pt x="2597" y="327140"/>
                  </a:lnTo>
                  <a:lnTo>
                    <a:pt x="4730" y="315507"/>
                  </a:lnTo>
                  <a:lnTo>
                    <a:pt x="7282" y="304197"/>
                  </a:lnTo>
                  <a:lnTo>
                    <a:pt x="10300" y="293126"/>
                  </a:lnTo>
                  <a:lnTo>
                    <a:pt x="14003" y="282225"/>
                  </a:lnTo>
                  <a:lnTo>
                    <a:pt x="18462" y="271443"/>
                  </a:lnTo>
                  <a:lnTo>
                    <a:pt x="23762" y="260742"/>
                  </a:lnTo>
                  <a:lnTo>
                    <a:pt x="30075" y="250098"/>
                  </a:lnTo>
                  <a:lnTo>
                    <a:pt x="37401" y="239496"/>
                  </a:lnTo>
                  <a:lnTo>
                    <a:pt x="45591" y="229088"/>
                  </a:lnTo>
                  <a:lnTo>
                    <a:pt x="54460" y="219173"/>
                  </a:lnTo>
                  <a:lnTo>
                    <a:pt x="63836" y="209879"/>
                  </a:lnTo>
                  <a:lnTo>
                    <a:pt x="73741" y="201334"/>
                  </a:lnTo>
                  <a:lnTo>
                    <a:pt x="84374" y="193739"/>
                  </a:lnTo>
                  <a:lnTo>
                    <a:pt x="95779" y="187118"/>
                  </a:lnTo>
                  <a:lnTo>
                    <a:pt x="107641" y="181484"/>
                  </a:lnTo>
                  <a:lnTo>
                    <a:pt x="120752" y="176388"/>
                  </a:lnTo>
                  <a:lnTo>
                    <a:pt x="138497" y="171379"/>
                  </a:lnTo>
                  <a:lnTo>
                    <a:pt x="166655" y="16563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69699" y="800165"/>
              <a:ext cx="47610" cy="168457"/>
            </a:xfrm>
            <a:custGeom>
              <a:avLst/>
              <a:gdLst/>
              <a:ahLst/>
              <a:cxnLst/>
              <a:rect l="0" t="0" r="0" b="0"/>
              <a:pathLst>
                <a:path w="47610" h="168457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27" y="19235"/>
                  </a:lnTo>
                  <a:lnTo>
                    <a:pt x="23134" y="27176"/>
                  </a:lnTo>
                  <a:lnTo>
                    <a:pt x="28816" y="35822"/>
                  </a:lnTo>
                  <a:lnTo>
                    <a:pt x="34086" y="45021"/>
                  </a:lnTo>
                  <a:lnTo>
                    <a:pt x="38764" y="54794"/>
                  </a:lnTo>
                  <a:lnTo>
                    <a:pt x="42602" y="65332"/>
                  </a:lnTo>
                  <a:lnTo>
                    <a:pt x="45541" y="76669"/>
                  </a:lnTo>
                  <a:lnTo>
                    <a:pt x="47361" y="88382"/>
                  </a:lnTo>
                  <a:lnTo>
                    <a:pt x="47609" y="99711"/>
                  </a:lnTo>
                  <a:lnTo>
                    <a:pt x="46181" y="110256"/>
                  </a:lnTo>
                  <a:lnTo>
                    <a:pt x="43274" y="119961"/>
                  </a:lnTo>
                  <a:lnTo>
                    <a:pt x="39189" y="128941"/>
                  </a:lnTo>
                  <a:lnTo>
                    <a:pt x="34226" y="137342"/>
                  </a:lnTo>
                  <a:lnTo>
                    <a:pt x="28745" y="145011"/>
                  </a:lnTo>
                  <a:lnTo>
                    <a:pt x="22516" y="152234"/>
                  </a:lnTo>
                  <a:lnTo>
                    <a:pt x="13881" y="15965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03849" y="612644"/>
              <a:ext cx="260690" cy="223407"/>
            </a:xfrm>
            <a:custGeom>
              <a:avLst/>
              <a:gdLst/>
              <a:ahLst/>
              <a:cxnLst/>
              <a:rect l="0" t="0" r="0" b="0"/>
              <a:pathLst>
                <a:path w="260690" h="223407">
                  <a:moveTo>
                    <a:pt x="134348" y="103293"/>
                  </a:moveTo>
                  <a:lnTo>
                    <a:pt x="131414" y="91558"/>
                  </a:lnTo>
                  <a:lnTo>
                    <a:pt x="128632" y="80429"/>
                  </a:lnTo>
                  <a:lnTo>
                    <a:pt x="125728" y="68840"/>
                  </a:lnTo>
                  <a:lnTo>
                    <a:pt x="122514" y="57025"/>
                  </a:lnTo>
                  <a:lnTo>
                    <a:pt x="118701" y="45661"/>
                  </a:lnTo>
                  <a:lnTo>
                    <a:pt x="114180" y="35116"/>
                  </a:lnTo>
                  <a:lnTo>
                    <a:pt x="108843" y="25588"/>
                  </a:lnTo>
                  <a:lnTo>
                    <a:pt x="102507" y="17264"/>
                  </a:lnTo>
                  <a:lnTo>
                    <a:pt x="95173" y="10128"/>
                  </a:lnTo>
                  <a:lnTo>
                    <a:pt x="87147" y="4490"/>
                  </a:lnTo>
                  <a:lnTo>
                    <a:pt x="78922" y="1050"/>
                  </a:lnTo>
                  <a:lnTo>
                    <a:pt x="70800" y="0"/>
                  </a:lnTo>
                  <a:lnTo>
                    <a:pt x="62891" y="1243"/>
                  </a:lnTo>
                  <a:lnTo>
                    <a:pt x="55201" y="4660"/>
                  </a:lnTo>
                  <a:lnTo>
                    <a:pt x="47696" y="9963"/>
                  </a:lnTo>
                  <a:lnTo>
                    <a:pt x="40334" y="16927"/>
                  </a:lnTo>
                  <a:lnTo>
                    <a:pt x="33077" y="25488"/>
                  </a:lnTo>
                  <a:lnTo>
                    <a:pt x="25903" y="35464"/>
                  </a:lnTo>
                  <a:lnTo>
                    <a:pt x="19119" y="46584"/>
                  </a:lnTo>
                  <a:lnTo>
                    <a:pt x="13321" y="58571"/>
                  </a:lnTo>
                  <a:lnTo>
                    <a:pt x="8757" y="71190"/>
                  </a:lnTo>
                  <a:lnTo>
                    <a:pt x="5355" y="84256"/>
                  </a:lnTo>
                  <a:lnTo>
                    <a:pt x="2906" y="97633"/>
                  </a:lnTo>
                  <a:lnTo>
                    <a:pt x="1188" y="111224"/>
                  </a:lnTo>
                  <a:lnTo>
                    <a:pt x="168" y="124961"/>
                  </a:lnTo>
                  <a:lnTo>
                    <a:pt x="0" y="138797"/>
                  </a:lnTo>
                  <a:lnTo>
                    <a:pt x="707" y="152695"/>
                  </a:lnTo>
                  <a:lnTo>
                    <a:pt x="2502" y="166469"/>
                  </a:lnTo>
                  <a:lnTo>
                    <a:pt x="5843" y="179798"/>
                  </a:lnTo>
                  <a:lnTo>
                    <a:pt x="10840" y="192524"/>
                  </a:lnTo>
                  <a:lnTo>
                    <a:pt x="17468" y="204019"/>
                  </a:lnTo>
                  <a:lnTo>
                    <a:pt x="25738" y="213149"/>
                  </a:lnTo>
                  <a:lnTo>
                    <a:pt x="35478" y="219497"/>
                  </a:lnTo>
                  <a:lnTo>
                    <a:pt x="46083" y="222960"/>
                  </a:lnTo>
                  <a:lnTo>
                    <a:pt x="56653" y="223406"/>
                  </a:lnTo>
                  <a:lnTo>
                    <a:pt x="66676" y="221076"/>
                  </a:lnTo>
                  <a:lnTo>
                    <a:pt x="75860" y="216464"/>
                  </a:lnTo>
                  <a:lnTo>
                    <a:pt x="83957" y="210105"/>
                  </a:lnTo>
                  <a:lnTo>
                    <a:pt x="90960" y="202464"/>
                  </a:lnTo>
                  <a:lnTo>
                    <a:pt x="97190" y="193746"/>
                  </a:lnTo>
                  <a:lnTo>
                    <a:pt x="103156" y="183918"/>
                  </a:lnTo>
                  <a:lnTo>
                    <a:pt x="109169" y="173049"/>
                  </a:lnTo>
                  <a:lnTo>
                    <a:pt x="115027" y="161310"/>
                  </a:lnTo>
                  <a:lnTo>
                    <a:pt x="120128" y="148899"/>
                  </a:lnTo>
                  <a:lnTo>
                    <a:pt x="124188" y="135991"/>
                  </a:lnTo>
                  <a:lnTo>
                    <a:pt x="127236" y="122730"/>
                  </a:lnTo>
                  <a:lnTo>
                    <a:pt x="129439" y="109221"/>
                  </a:lnTo>
                  <a:lnTo>
                    <a:pt x="130981" y="95572"/>
                  </a:lnTo>
                  <a:lnTo>
                    <a:pt x="131642" y="82979"/>
                  </a:lnTo>
                  <a:lnTo>
                    <a:pt x="131081" y="75042"/>
                  </a:lnTo>
                  <a:lnTo>
                    <a:pt x="130085" y="73924"/>
                  </a:lnTo>
                  <a:lnTo>
                    <a:pt x="129775" y="77868"/>
                  </a:lnTo>
                  <a:lnTo>
                    <a:pt x="130404" y="85009"/>
                  </a:lnTo>
                  <a:lnTo>
                    <a:pt x="131848" y="93912"/>
                  </a:lnTo>
                  <a:lnTo>
                    <a:pt x="133917" y="103703"/>
                  </a:lnTo>
                  <a:lnTo>
                    <a:pt x="136605" y="113918"/>
                  </a:lnTo>
                  <a:lnTo>
                    <a:pt x="140084" y="124327"/>
                  </a:lnTo>
                  <a:lnTo>
                    <a:pt x="144392" y="134815"/>
                  </a:lnTo>
                  <a:lnTo>
                    <a:pt x="149590" y="145170"/>
                  </a:lnTo>
                  <a:lnTo>
                    <a:pt x="155835" y="155059"/>
                  </a:lnTo>
                  <a:lnTo>
                    <a:pt x="163114" y="164342"/>
                  </a:lnTo>
                  <a:lnTo>
                    <a:pt x="171273" y="172882"/>
                  </a:lnTo>
                  <a:lnTo>
                    <a:pt x="180121" y="180474"/>
                  </a:lnTo>
                  <a:lnTo>
                    <a:pt x="189479" y="187086"/>
                  </a:lnTo>
                  <a:lnTo>
                    <a:pt x="199202" y="192357"/>
                  </a:lnTo>
                  <a:lnTo>
                    <a:pt x="209181" y="195542"/>
                  </a:lnTo>
                  <a:lnTo>
                    <a:pt x="219323" y="196432"/>
                  </a:lnTo>
                  <a:lnTo>
                    <a:pt x="229118" y="195577"/>
                  </a:lnTo>
                  <a:lnTo>
                    <a:pt x="238596" y="193939"/>
                  </a:lnTo>
                  <a:lnTo>
                    <a:pt x="248589" y="191373"/>
                  </a:lnTo>
                  <a:lnTo>
                    <a:pt x="260689" y="18752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81514" y="616340"/>
              <a:ext cx="142331" cy="236469"/>
            </a:xfrm>
            <a:custGeom>
              <a:avLst/>
              <a:gdLst/>
              <a:ahLst/>
              <a:cxnLst/>
              <a:rect l="0" t="0" r="0" b="0"/>
              <a:pathLst>
                <a:path w="142331" h="236469">
                  <a:moveTo>
                    <a:pt x="19854" y="15369"/>
                  </a:moveTo>
                  <a:lnTo>
                    <a:pt x="14121" y="27105"/>
                  </a:lnTo>
                  <a:lnTo>
                    <a:pt x="9837" y="38233"/>
                  </a:lnTo>
                  <a:lnTo>
                    <a:pt x="6631" y="49832"/>
                  </a:lnTo>
                  <a:lnTo>
                    <a:pt x="4269" y="61993"/>
                  </a:lnTo>
                  <a:lnTo>
                    <a:pt x="2572" y="74653"/>
                  </a:lnTo>
                  <a:lnTo>
                    <a:pt x="1381" y="87709"/>
                  </a:lnTo>
                  <a:lnTo>
                    <a:pt x="725" y="101061"/>
                  </a:lnTo>
                  <a:lnTo>
                    <a:pt x="805" y="114626"/>
                  </a:lnTo>
                  <a:lnTo>
                    <a:pt x="1673" y="128337"/>
                  </a:lnTo>
                  <a:lnTo>
                    <a:pt x="3236" y="141983"/>
                  </a:lnTo>
                  <a:lnTo>
                    <a:pt x="5357" y="155225"/>
                  </a:lnTo>
                  <a:lnTo>
                    <a:pt x="7868" y="167835"/>
                  </a:lnTo>
                  <a:lnTo>
                    <a:pt x="9751" y="177208"/>
                  </a:lnTo>
                  <a:lnTo>
                    <a:pt x="9879" y="179993"/>
                  </a:lnTo>
                  <a:lnTo>
                    <a:pt x="8677" y="177085"/>
                  </a:lnTo>
                  <a:lnTo>
                    <a:pt x="6803" y="170093"/>
                  </a:lnTo>
                  <a:lnTo>
                    <a:pt x="4879" y="160080"/>
                  </a:lnTo>
                  <a:lnTo>
                    <a:pt x="3229" y="147833"/>
                  </a:lnTo>
                  <a:lnTo>
                    <a:pt x="1939" y="134129"/>
                  </a:lnTo>
                  <a:lnTo>
                    <a:pt x="984" y="119748"/>
                  </a:lnTo>
                  <a:lnTo>
                    <a:pt x="306" y="105171"/>
                  </a:lnTo>
                  <a:lnTo>
                    <a:pt x="0" y="90782"/>
                  </a:lnTo>
                  <a:lnTo>
                    <a:pt x="318" y="76960"/>
                  </a:lnTo>
                  <a:lnTo>
                    <a:pt x="1345" y="63847"/>
                  </a:lnTo>
                  <a:lnTo>
                    <a:pt x="3017" y="51396"/>
                  </a:lnTo>
                  <a:lnTo>
                    <a:pt x="5211" y="39485"/>
                  </a:lnTo>
                  <a:lnTo>
                    <a:pt x="7814" y="28004"/>
                  </a:lnTo>
                  <a:lnTo>
                    <a:pt x="11377" y="17495"/>
                  </a:lnTo>
                  <a:lnTo>
                    <a:pt x="17043" y="9099"/>
                  </a:lnTo>
                  <a:lnTo>
                    <a:pt x="25260" y="3280"/>
                  </a:lnTo>
                  <a:lnTo>
                    <a:pt x="35527" y="188"/>
                  </a:lnTo>
                  <a:lnTo>
                    <a:pt x="46790" y="0"/>
                  </a:lnTo>
                  <a:lnTo>
                    <a:pt x="58321" y="2511"/>
                  </a:lnTo>
                  <a:lnTo>
                    <a:pt x="69620" y="7415"/>
                  </a:lnTo>
                  <a:lnTo>
                    <a:pt x="80266" y="14503"/>
                  </a:lnTo>
                  <a:lnTo>
                    <a:pt x="90114" y="23448"/>
                  </a:lnTo>
                  <a:lnTo>
                    <a:pt x="99064" y="33855"/>
                  </a:lnTo>
                  <a:lnTo>
                    <a:pt x="106943" y="45356"/>
                  </a:lnTo>
                  <a:lnTo>
                    <a:pt x="113768" y="57644"/>
                  </a:lnTo>
                  <a:lnTo>
                    <a:pt x="119694" y="70486"/>
                  </a:lnTo>
                  <a:lnTo>
                    <a:pt x="124917" y="83713"/>
                  </a:lnTo>
                  <a:lnTo>
                    <a:pt x="129616" y="97208"/>
                  </a:lnTo>
                  <a:lnTo>
                    <a:pt x="133774" y="111050"/>
                  </a:lnTo>
                  <a:lnTo>
                    <a:pt x="137196" y="125489"/>
                  </a:lnTo>
                  <a:lnTo>
                    <a:pt x="139827" y="140606"/>
                  </a:lnTo>
                  <a:lnTo>
                    <a:pt x="141594" y="156013"/>
                  </a:lnTo>
                  <a:lnTo>
                    <a:pt x="142330" y="170976"/>
                  </a:lnTo>
                  <a:lnTo>
                    <a:pt x="142050" y="185101"/>
                  </a:lnTo>
                  <a:lnTo>
                    <a:pt x="141058" y="197897"/>
                  </a:lnTo>
                  <a:lnTo>
                    <a:pt x="139762" y="209872"/>
                  </a:lnTo>
                  <a:lnTo>
                    <a:pt x="138048" y="222073"/>
                  </a:lnTo>
                  <a:lnTo>
                    <a:pt x="135667" y="2364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740845" y="380302"/>
              <a:ext cx="155321" cy="477346"/>
            </a:xfrm>
            <a:custGeom>
              <a:avLst/>
              <a:gdLst/>
              <a:ahLst/>
              <a:cxnLst/>
              <a:rect l="0" t="0" r="0" b="0"/>
              <a:pathLst>
                <a:path w="155321" h="477346">
                  <a:moveTo>
                    <a:pt x="113207" y="367221"/>
                  </a:moveTo>
                  <a:lnTo>
                    <a:pt x="113140" y="355553"/>
                  </a:lnTo>
                  <a:lnTo>
                    <a:pt x="112500" y="345064"/>
                  </a:lnTo>
                  <a:lnTo>
                    <a:pt x="111198" y="334762"/>
                  </a:lnTo>
                  <a:lnTo>
                    <a:pt x="109166" y="324461"/>
                  </a:lnTo>
                  <a:lnTo>
                    <a:pt x="106202" y="314117"/>
                  </a:lnTo>
                  <a:lnTo>
                    <a:pt x="102272" y="303746"/>
                  </a:lnTo>
                  <a:lnTo>
                    <a:pt x="97177" y="294009"/>
                  </a:lnTo>
                  <a:lnTo>
                    <a:pt x="90476" y="286144"/>
                  </a:lnTo>
                  <a:lnTo>
                    <a:pt x="82088" y="280682"/>
                  </a:lnTo>
                  <a:lnTo>
                    <a:pt x="72540" y="277662"/>
                  </a:lnTo>
                  <a:lnTo>
                    <a:pt x="62755" y="276990"/>
                  </a:lnTo>
                  <a:lnTo>
                    <a:pt x="53291" y="278364"/>
                  </a:lnTo>
                  <a:lnTo>
                    <a:pt x="44329" y="281690"/>
                  </a:lnTo>
                  <a:lnTo>
                    <a:pt x="35857" y="287180"/>
                  </a:lnTo>
                  <a:lnTo>
                    <a:pt x="27800" y="294759"/>
                  </a:lnTo>
                  <a:lnTo>
                    <a:pt x="20391" y="304269"/>
                  </a:lnTo>
                  <a:lnTo>
                    <a:pt x="14158" y="315625"/>
                  </a:lnTo>
                  <a:lnTo>
                    <a:pt x="9295" y="328593"/>
                  </a:lnTo>
                  <a:lnTo>
                    <a:pt x="5689" y="342690"/>
                  </a:lnTo>
                  <a:lnTo>
                    <a:pt x="3103" y="357290"/>
                  </a:lnTo>
                  <a:lnTo>
                    <a:pt x="1293" y="371990"/>
                  </a:lnTo>
                  <a:lnTo>
                    <a:pt x="210" y="386452"/>
                  </a:lnTo>
                  <a:lnTo>
                    <a:pt x="0" y="400316"/>
                  </a:lnTo>
                  <a:lnTo>
                    <a:pt x="675" y="413455"/>
                  </a:lnTo>
                  <a:lnTo>
                    <a:pt x="2279" y="425923"/>
                  </a:lnTo>
                  <a:lnTo>
                    <a:pt x="4958" y="437843"/>
                  </a:lnTo>
                  <a:lnTo>
                    <a:pt x="8698" y="449331"/>
                  </a:lnTo>
                  <a:lnTo>
                    <a:pt x="13669" y="459844"/>
                  </a:lnTo>
                  <a:lnTo>
                    <a:pt x="20287" y="468242"/>
                  </a:lnTo>
                  <a:lnTo>
                    <a:pt x="28616" y="474063"/>
                  </a:lnTo>
                  <a:lnTo>
                    <a:pt x="37955" y="477157"/>
                  </a:lnTo>
                  <a:lnTo>
                    <a:pt x="47067" y="477345"/>
                  </a:lnTo>
                  <a:lnTo>
                    <a:pt x="55262" y="474840"/>
                  </a:lnTo>
                  <a:lnTo>
                    <a:pt x="62388" y="470108"/>
                  </a:lnTo>
                  <a:lnTo>
                    <a:pt x="68557" y="463669"/>
                  </a:lnTo>
                  <a:lnTo>
                    <a:pt x="73962" y="455964"/>
                  </a:lnTo>
                  <a:lnTo>
                    <a:pt x="78796" y="446864"/>
                  </a:lnTo>
                  <a:lnTo>
                    <a:pt x="83218" y="435715"/>
                  </a:lnTo>
                  <a:lnTo>
                    <a:pt x="87346" y="422319"/>
                  </a:lnTo>
                  <a:lnTo>
                    <a:pt x="91105" y="406745"/>
                  </a:lnTo>
                  <a:lnTo>
                    <a:pt x="94252" y="389085"/>
                  </a:lnTo>
                  <a:lnTo>
                    <a:pt x="96701" y="369621"/>
                  </a:lnTo>
                  <a:lnTo>
                    <a:pt x="98513" y="349213"/>
                  </a:lnTo>
                  <a:lnTo>
                    <a:pt x="99813" y="329141"/>
                  </a:lnTo>
                  <a:lnTo>
                    <a:pt x="100724" y="310095"/>
                  </a:lnTo>
                  <a:lnTo>
                    <a:pt x="101354" y="292210"/>
                  </a:lnTo>
                  <a:lnTo>
                    <a:pt x="101785" y="275351"/>
                  </a:lnTo>
                  <a:lnTo>
                    <a:pt x="102077" y="259305"/>
                  </a:lnTo>
                  <a:lnTo>
                    <a:pt x="102275" y="243865"/>
                  </a:lnTo>
                  <a:lnTo>
                    <a:pt x="102408" y="228862"/>
                  </a:lnTo>
                  <a:lnTo>
                    <a:pt x="102498" y="214165"/>
                  </a:lnTo>
                  <a:lnTo>
                    <a:pt x="102558" y="199680"/>
                  </a:lnTo>
                  <a:lnTo>
                    <a:pt x="102598" y="185341"/>
                  </a:lnTo>
                  <a:lnTo>
                    <a:pt x="102620" y="171091"/>
                  </a:lnTo>
                  <a:lnTo>
                    <a:pt x="102465" y="156571"/>
                  </a:lnTo>
                  <a:lnTo>
                    <a:pt x="101829" y="141145"/>
                  </a:lnTo>
                  <a:lnTo>
                    <a:pt x="100584" y="124544"/>
                  </a:lnTo>
                  <a:lnTo>
                    <a:pt x="98763" y="106987"/>
                  </a:lnTo>
                  <a:lnTo>
                    <a:pt x="96470" y="88977"/>
                  </a:lnTo>
                  <a:lnTo>
                    <a:pt x="93817" y="70871"/>
                  </a:lnTo>
                  <a:lnTo>
                    <a:pt x="90900" y="53156"/>
                  </a:lnTo>
                  <a:lnTo>
                    <a:pt x="87796" y="36494"/>
                  </a:lnTo>
                  <a:lnTo>
                    <a:pt x="84549" y="21185"/>
                  </a:lnTo>
                  <a:lnTo>
                    <a:pt x="80737" y="8594"/>
                  </a:lnTo>
                  <a:lnTo>
                    <a:pt x="76283" y="1260"/>
                  </a:lnTo>
                  <a:lnTo>
                    <a:pt x="72344" y="0"/>
                  </a:lnTo>
                  <a:lnTo>
                    <a:pt x="69679" y="4002"/>
                  </a:lnTo>
                  <a:lnTo>
                    <a:pt x="68438" y="12055"/>
                  </a:lnTo>
                  <a:lnTo>
                    <a:pt x="68292" y="23385"/>
                  </a:lnTo>
                  <a:lnTo>
                    <a:pt x="68673" y="37743"/>
                  </a:lnTo>
                  <a:lnTo>
                    <a:pt x="69202" y="54738"/>
                  </a:lnTo>
                  <a:lnTo>
                    <a:pt x="69865" y="73362"/>
                  </a:lnTo>
                  <a:lnTo>
                    <a:pt x="70912" y="92173"/>
                  </a:lnTo>
                  <a:lnTo>
                    <a:pt x="72466" y="110357"/>
                  </a:lnTo>
                  <a:lnTo>
                    <a:pt x="74510" y="128161"/>
                  </a:lnTo>
                  <a:lnTo>
                    <a:pt x="76960" y="146556"/>
                  </a:lnTo>
                  <a:lnTo>
                    <a:pt x="79719" y="166071"/>
                  </a:lnTo>
                  <a:lnTo>
                    <a:pt x="82538" y="186282"/>
                  </a:lnTo>
                  <a:lnTo>
                    <a:pt x="85044" y="206105"/>
                  </a:lnTo>
                  <a:lnTo>
                    <a:pt x="87063" y="224921"/>
                  </a:lnTo>
                  <a:lnTo>
                    <a:pt x="88756" y="242455"/>
                  </a:lnTo>
                  <a:lnTo>
                    <a:pt x="90508" y="258532"/>
                  </a:lnTo>
                  <a:lnTo>
                    <a:pt x="92540" y="273229"/>
                  </a:lnTo>
                  <a:lnTo>
                    <a:pt x="94907" y="286776"/>
                  </a:lnTo>
                  <a:lnTo>
                    <a:pt x="97576" y="299436"/>
                  </a:lnTo>
                  <a:lnTo>
                    <a:pt x="100485" y="311454"/>
                  </a:lnTo>
                  <a:lnTo>
                    <a:pt x="103575" y="323344"/>
                  </a:lnTo>
                  <a:lnTo>
                    <a:pt x="106795" y="335861"/>
                  </a:lnTo>
                  <a:lnTo>
                    <a:pt x="110111" y="349351"/>
                  </a:lnTo>
                  <a:lnTo>
                    <a:pt x="113659" y="363327"/>
                  </a:lnTo>
                  <a:lnTo>
                    <a:pt x="117726" y="376716"/>
                  </a:lnTo>
                  <a:lnTo>
                    <a:pt x="122424" y="388921"/>
                  </a:lnTo>
                  <a:lnTo>
                    <a:pt x="127595" y="399189"/>
                  </a:lnTo>
                  <a:lnTo>
                    <a:pt x="133516" y="407164"/>
                  </a:lnTo>
                  <a:lnTo>
                    <a:pt x="141827" y="411303"/>
                  </a:lnTo>
                  <a:lnTo>
                    <a:pt x="155320" y="40933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101045" y="406553"/>
              <a:ext cx="163619" cy="469857"/>
            </a:xfrm>
            <a:custGeom>
              <a:avLst/>
              <a:gdLst/>
              <a:ahLst/>
              <a:cxnLst/>
              <a:rect l="0" t="0" r="0" b="0"/>
              <a:pathLst>
                <a:path w="163619" h="469857">
                  <a:moveTo>
                    <a:pt x="132032" y="340970"/>
                  </a:moveTo>
                  <a:lnTo>
                    <a:pt x="129099" y="332169"/>
                  </a:lnTo>
                  <a:lnTo>
                    <a:pt x="126316" y="323822"/>
                  </a:lnTo>
                  <a:lnTo>
                    <a:pt x="123408" y="315128"/>
                  </a:lnTo>
                  <a:lnTo>
                    <a:pt x="120021" y="306180"/>
                  </a:lnTo>
                  <a:lnTo>
                    <a:pt x="115561" y="297333"/>
                  </a:lnTo>
                  <a:lnTo>
                    <a:pt x="109790" y="288808"/>
                  </a:lnTo>
                  <a:lnTo>
                    <a:pt x="102801" y="281138"/>
                  </a:lnTo>
                  <a:lnTo>
                    <a:pt x="94816" y="275205"/>
                  </a:lnTo>
                  <a:lnTo>
                    <a:pt x="86075" y="271344"/>
                  </a:lnTo>
                  <a:lnTo>
                    <a:pt x="76783" y="269720"/>
                  </a:lnTo>
                  <a:lnTo>
                    <a:pt x="67102" y="270593"/>
                  </a:lnTo>
                  <a:lnTo>
                    <a:pt x="57159" y="273848"/>
                  </a:lnTo>
                  <a:lnTo>
                    <a:pt x="47365" y="279099"/>
                  </a:lnTo>
                  <a:lnTo>
                    <a:pt x="38395" y="285894"/>
                  </a:lnTo>
                  <a:lnTo>
                    <a:pt x="30550" y="293832"/>
                  </a:lnTo>
                  <a:lnTo>
                    <a:pt x="23790" y="302751"/>
                  </a:lnTo>
                  <a:lnTo>
                    <a:pt x="17933" y="312714"/>
                  </a:lnTo>
                  <a:lnTo>
                    <a:pt x="12774" y="323678"/>
                  </a:lnTo>
                  <a:lnTo>
                    <a:pt x="8290" y="335650"/>
                  </a:lnTo>
                  <a:lnTo>
                    <a:pt x="4643" y="348751"/>
                  </a:lnTo>
                  <a:lnTo>
                    <a:pt x="1860" y="362934"/>
                  </a:lnTo>
                  <a:lnTo>
                    <a:pt x="161" y="377866"/>
                  </a:lnTo>
                  <a:lnTo>
                    <a:pt x="0" y="393035"/>
                  </a:lnTo>
                  <a:lnTo>
                    <a:pt x="1490" y="408117"/>
                  </a:lnTo>
                  <a:lnTo>
                    <a:pt x="4439" y="422666"/>
                  </a:lnTo>
                  <a:lnTo>
                    <a:pt x="8554" y="436056"/>
                  </a:lnTo>
                  <a:lnTo>
                    <a:pt x="13550" y="448041"/>
                  </a:lnTo>
                  <a:lnTo>
                    <a:pt x="19514" y="458070"/>
                  </a:lnTo>
                  <a:lnTo>
                    <a:pt x="26872" y="465154"/>
                  </a:lnTo>
                  <a:lnTo>
                    <a:pt x="35739" y="469021"/>
                  </a:lnTo>
                  <a:lnTo>
                    <a:pt x="45624" y="469856"/>
                  </a:lnTo>
                  <a:lnTo>
                    <a:pt x="55644" y="467924"/>
                  </a:lnTo>
                  <a:lnTo>
                    <a:pt x="65266" y="463666"/>
                  </a:lnTo>
                  <a:lnTo>
                    <a:pt x="74165" y="457592"/>
                  </a:lnTo>
                  <a:lnTo>
                    <a:pt x="82063" y="450170"/>
                  </a:lnTo>
                  <a:lnTo>
                    <a:pt x="88926" y="441771"/>
                  </a:lnTo>
                  <a:lnTo>
                    <a:pt x="94890" y="432356"/>
                  </a:lnTo>
                  <a:lnTo>
                    <a:pt x="100144" y="421520"/>
                  </a:lnTo>
                  <a:lnTo>
                    <a:pt x="104872" y="409162"/>
                  </a:lnTo>
                  <a:lnTo>
                    <a:pt x="109220" y="395777"/>
                  </a:lnTo>
                  <a:lnTo>
                    <a:pt x="113302" y="382253"/>
                  </a:lnTo>
                  <a:lnTo>
                    <a:pt x="117200" y="369103"/>
                  </a:lnTo>
                  <a:lnTo>
                    <a:pt x="120971" y="355833"/>
                  </a:lnTo>
                  <a:lnTo>
                    <a:pt x="124656" y="341185"/>
                  </a:lnTo>
                  <a:lnTo>
                    <a:pt x="128280" y="324548"/>
                  </a:lnTo>
                  <a:lnTo>
                    <a:pt x="131696" y="305948"/>
                  </a:lnTo>
                  <a:lnTo>
                    <a:pt x="134611" y="285701"/>
                  </a:lnTo>
                  <a:lnTo>
                    <a:pt x="136902" y="264198"/>
                  </a:lnTo>
                  <a:lnTo>
                    <a:pt x="138609" y="242267"/>
                  </a:lnTo>
                  <a:lnTo>
                    <a:pt x="139838" y="221098"/>
                  </a:lnTo>
                  <a:lnTo>
                    <a:pt x="140697" y="201280"/>
                  </a:lnTo>
                  <a:lnTo>
                    <a:pt x="141123" y="182860"/>
                  </a:lnTo>
                  <a:lnTo>
                    <a:pt x="140885" y="165634"/>
                  </a:lnTo>
                  <a:lnTo>
                    <a:pt x="139909" y="149325"/>
                  </a:lnTo>
                  <a:lnTo>
                    <a:pt x="138273" y="133198"/>
                  </a:lnTo>
                  <a:lnTo>
                    <a:pt x="136103" y="116136"/>
                  </a:lnTo>
                  <a:lnTo>
                    <a:pt x="133532" y="97612"/>
                  </a:lnTo>
                  <a:lnTo>
                    <a:pt x="130670" y="77946"/>
                  </a:lnTo>
                  <a:lnTo>
                    <a:pt x="127604" y="57979"/>
                  </a:lnTo>
                  <a:lnTo>
                    <a:pt x="124391" y="38290"/>
                  </a:lnTo>
                  <a:lnTo>
                    <a:pt x="120889" y="20387"/>
                  </a:lnTo>
                  <a:lnTo>
                    <a:pt x="116031" y="6999"/>
                  </a:lnTo>
                  <a:lnTo>
                    <a:pt x="109633" y="37"/>
                  </a:lnTo>
                  <a:lnTo>
                    <a:pt x="103399" y="0"/>
                  </a:lnTo>
                  <a:lnTo>
                    <a:pt x="97848" y="5884"/>
                  </a:lnTo>
                  <a:lnTo>
                    <a:pt x="93080" y="16300"/>
                  </a:lnTo>
                  <a:lnTo>
                    <a:pt x="89240" y="30010"/>
                  </a:lnTo>
                  <a:lnTo>
                    <a:pt x="86327" y="46035"/>
                  </a:lnTo>
                  <a:lnTo>
                    <a:pt x="84371" y="63338"/>
                  </a:lnTo>
                  <a:lnTo>
                    <a:pt x="83508" y="80796"/>
                  </a:lnTo>
                  <a:lnTo>
                    <a:pt x="83704" y="97798"/>
                  </a:lnTo>
                  <a:lnTo>
                    <a:pt x="84632" y="114163"/>
                  </a:lnTo>
                  <a:lnTo>
                    <a:pt x="85786" y="129931"/>
                  </a:lnTo>
                  <a:lnTo>
                    <a:pt x="86854" y="145209"/>
                  </a:lnTo>
                  <a:lnTo>
                    <a:pt x="87721" y="160118"/>
                  </a:lnTo>
                  <a:lnTo>
                    <a:pt x="88377" y="174757"/>
                  </a:lnTo>
                  <a:lnTo>
                    <a:pt x="88858" y="189203"/>
                  </a:lnTo>
                  <a:lnTo>
                    <a:pt x="89367" y="203347"/>
                  </a:lnTo>
                  <a:lnTo>
                    <a:pt x="90250" y="216926"/>
                  </a:lnTo>
                  <a:lnTo>
                    <a:pt x="91660" y="229843"/>
                  </a:lnTo>
                  <a:lnTo>
                    <a:pt x="93421" y="242314"/>
                  </a:lnTo>
                  <a:lnTo>
                    <a:pt x="95142" y="254761"/>
                  </a:lnTo>
                  <a:lnTo>
                    <a:pt x="96600" y="267430"/>
                  </a:lnTo>
                  <a:lnTo>
                    <a:pt x="97899" y="280228"/>
                  </a:lnTo>
                  <a:lnTo>
                    <a:pt x="99378" y="292826"/>
                  </a:lnTo>
                  <a:lnTo>
                    <a:pt x="101224" y="305045"/>
                  </a:lnTo>
                  <a:lnTo>
                    <a:pt x="103464" y="316860"/>
                  </a:lnTo>
                  <a:lnTo>
                    <a:pt x="106046" y="328327"/>
                  </a:lnTo>
                  <a:lnTo>
                    <a:pt x="108899" y="339530"/>
                  </a:lnTo>
                  <a:lnTo>
                    <a:pt x="111950" y="350868"/>
                  </a:lnTo>
                  <a:lnTo>
                    <a:pt x="115144" y="363012"/>
                  </a:lnTo>
                  <a:lnTo>
                    <a:pt x="118443" y="376251"/>
                  </a:lnTo>
                  <a:lnTo>
                    <a:pt x="121980" y="390059"/>
                  </a:lnTo>
                  <a:lnTo>
                    <a:pt x="126039" y="403335"/>
                  </a:lnTo>
                  <a:lnTo>
                    <a:pt x="130732" y="415473"/>
                  </a:lnTo>
                  <a:lnTo>
                    <a:pt x="135899" y="426094"/>
                  </a:lnTo>
                  <a:lnTo>
                    <a:pt x="141817" y="435833"/>
                  </a:lnTo>
                  <a:lnTo>
                    <a:pt x="150126" y="445537"/>
                  </a:lnTo>
                  <a:lnTo>
                    <a:pt x="163618" y="4567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302169" y="747523"/>
              <a:ext cx="15138" cy="126343"/>
            </a:xfrm>
            <a:custGeom>
              <a:avLst/>
              <a:gdLst/>
              <a:ahLst/>
              <a:cxnLst/>
              <a:rect l="0" t="0" r="0" b="0"/>
              <a:pathLst>
                <a:path w="15138" h="126343">
                  <a:moveTo>
                    <a:pt x="4608" y="0"/>
                  </a:moveTo>
                  <a:lnTo>
                    <a:pt x="1809" y="8935"/>
                  </a:lnTo>
                  <a:lnTo>
                    <a:pt x="306" y="18562"/>
                  </a:lnTo>
                  <a:lnTo>
                    <a:pt x="0" y="29850"/>
                  </a:lnTo>
                  <a:lnTo>
                    <a:pt x="679" y="42517"/>
                  </a:lnTo>
                  <a:lnTo>
                    <a:pt x="2147" y="55997"/>
                  </a:lnTo>
                  <a:lnTo>
                    <a:pt x="4212" y="69850"/>
                  </a:lnTo>
                  <a:lnTo>
                    <a:pt x="6559" y="83244"/>
                  </a:lnTo>
                  <a:lnTo>
                    <a:pt x="8987" y="96197"/>
                  </a:lnTo>
                  <a:lnTo>
                    <a:pt x="11707" y="109839"/>
                  </a:lnTo>
                  <a:lnTo>
                    <a:pt x="15137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96249" y="61065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359419" y="652766"/>
              <a:ext cx="115815" cy="213923"/>
            </a:xfrm>
            <a:custGeom>
              <a:avLst/>
              <a:gdLst/>
              <a:ahLst/>
              <a:cxnLst/>
              <a:rect l="0" t="0" r="0" b="0"/>
              <a:pathLst>
                <a:path w="115815" h="213923">
                  <a:moveTo>
                    <a:pt x="0" y="63171"/>
                  </a:moveTo>
                  <a:lnTo>
                    <a:pt x="2934" y="74973"/>
                  </a:lnTo>
                  <a:lnTo>
                    <a:pt x="5717" y="86743"/>
                  </a:lnTo>
                  <a:lnTo>
                    <a:pt x="8616" y="99633"/>
                  </a:lnTo>
                  <a:lnTo>
                    <a:pt x="11656" y="113481"/>
                  </a:lnTo>
                  <a:lnTo>
                    <a:pt x="14821" y="127809"/>
                  </a:lnTo>
                  <a:lnTo>
                    <a:pt x="18090" y="142274"/>
                  </a:lnTo>
                  <a:lnTo>
                    <a:pt x="21601" y="156551"/>
                  </a:lnTo>
                  <a:lnTo>
                    <a:pt x="25641" y="170279"/>
                  </a:lnTo>
                  <a:lnTo>
                    <a:pt x="30327" y="183302"/>
                  </a:lnTo>
                  <a:lnTo>
                    <a:pt x="35780" y="195009"/>
                  </a:lnTo>
                  <a:lnTo>
                    <a:pt x="42198" y="204290"/>
                  </a:lnTo>
                  <a:lnTo>
                    <a:pt x="49578" y="210732"/>
                  </a:lnTo>
                  <a:lnTo>
                    <a:pt x="57296" y="213922"/>
                  </a:lnTo>
                  <a:lnTo>
                    <a:pt x="64251" y="213119"/>
                  </a:lnTo>
                  <a:lnTo>
                    <a:pt x="69883" y="208315"/>
                  </a:lnTo>
                  <a:lnTo>
                    <a:pt x="74152" y="200074"/>
                  </a:lnTo>
                  <a:lnTo>
                    <a:pt x="77258" y="189137"/>
                  </a:lnTo>
                  <a:lnTo>
                    <a:pt x="79461" y="176202"/>
                  </a:lnTo>
                  <a:lnTo>
                    <a:pt x="81162" y="162000"/>
                  </a:lnTo>
                  <a:lnTo>
                    <a:pt x="82862" y="147264"/>
                  </a:lnTo>
                  <a:lnTo>
                    <a:pt x="84832" y="132441"/>
                  </a:lnTo>
                  <a:lnTo>
                    <a:pt x="87142" y="117882"/>
                  </a:lnTo>
                  <a:lnTo>
                    <a:pt x="89765" y="103945"/>
                  </a:lnTo>
                  <a:lnTo>
                    <a:pt x="92640" y="90753"/>
                  </a:lnTo>
                  <a:lnTo>
                    <a:pt x="95706" y="78249"/>
                  </a:lnTo>
                  <a:lnTo>
                    <a:pt x="98910" y="66302"/>
                  </a:lnTo>
                  <a:lnTo>
                    <a:pt x="102206" y="54788"/>
                  </a:lnTo>
                  <a:lnTo>
                    <a:pt x="105412" y="43850"/>
                  </a:lnTo>
                  <a:lnTo>
                    <a:pt x="108525" y="32727"/>
                  </a:lnTo>
                  <a:lnTo>
                    <a:pt x="111817" y="1932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54848" y="747523"/>
              <a:ext cx="15142" cy="210571"/>
            </a:xfrm>
            <a:custGeom>
              <a:avLst/>
              <a:gdLst/>
              <a:ahLst/>
              <a:cxnLst/>
              <a:rect l="0" t="0" r="0" b="0"/>
              <a:pathLst>
                <a:path w="15142" h="210571">
                  <a:moveTo>
                    <a:pt x="4613" y="0"/>
                  </a:moveTo>
                  <a:lnTo>
                    <a:pt x="1813" y="8935"/>
                  </a:lnTo>
                  <a:lnTo>
                    <a:pt x="310" y="18562"/>
                  </a:lnTo>
                  <a:lnTo>
                    <a:pt x="0" y="29854"/>
                  </a:lnTo>
                  <a:lnTo>
                    <a:pt x="507" y="42695"/>
                  </a:lnTo>
                  <a:lnTo>
                    <a:pt x="1327" y="56822"/>
                  </a:lnTo>
                  <a:lnTo>
                    <a:pt x="2147" y="71943"/>
                  </a:lnTo>
                  <a:lnTo>
                    <a:pt x="3003" y="87631"/>
                  </a:lnTo>
                  <a:lnTo>
                    <a:pt x="4178" y="103371"/>
                  </a:lnTo>
                  <a:lnTo>
                    <a:pt x="5812" y="118871"/>
                  </a:lnTo>
                  <a:lnTo>
                    <a:pt x="7749" y="134022"/>
                  </a:lnTo>
                  <a:lnTo>
                    <a:pt x="9798" y="150605"/>
                  </a:lnTo>
                  <a:lnTo>
                    <a:pt x="12140" y="173423"/>
                  </a:lnTo>
                  <a:lnTo>
                    <a:pt x="15141" y="2105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48933" y="58959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639010" y="488677"/>
              <a:ext cx="120494" cy="462514"/>
            </a:xfrm>
            <a:custGeom>
              <a:avLst/>
              <a:gdLst/>
              <a:ahLst/>
              <a:cxnLst/>
              <a:rect l="0" t="0" r="0" b="0"/>
              <a:pathLst>
                <a:path w="120494" h="462514">
                  <a:moveTo>
                    <a:pt x="88907" y="322017"/>
                  </a:moveTo>
                  <a:lnTo>
                    <a:pt x="82973" y="316216"/>
                  </a:lnTo>
                  <a:lnTo>
                    <a:pt x="76768" y="311292"/>
                  </a:lnTo>
                  <a:lnTo>
                    <a:pt x="69677" y="306803"/>
                  </a:lnTo>
                  <a:lnTo>
                    <a:pt x="61910" y="303101"/>
                  </a:lnTo>
                  <a:lnTo>
                    <a:pt x="53912" y="301032"/>
                  </a:lnTo>
                  <a:lnTo>
                    <a:pt x="45970" y="300935"/>
                  </a:lnTo>
                  <a:lnTo>
                    <a:pt x="38196" y="302832"/>
                  </a:lnTo>
                  <a:lnTo>
                    <a:pt x="30603" y="306694"/>
                  </a:lnTo>
                  <a:lnTo>
                    <a:pt x="23174" y="312303"/>
                  </a:lnTo>
                  <a:lnTo>
                    <a:pt x="16204" y="319643"/>
                  </a:lnTo>
                  <a:lnTo>
                    <a:pt x="10276" y="328989"/>
                  </a:lnTo>
                  <a:lnTo>
                    <a:pt x="5627" y="340305"/>
                  </a:lnTo>
                  <a:lnTo>
                    <a:pt x="2335" y="353139"/>
                  </a:lnTo>
                  <a:lnTo>
                    <a:pt x="493" y="366816"/>
                  </a:lnTo>
                  <a:lnTo>
                    <a:pt x="0" y="380860"/>
                  </a:lnTo>
                  <a:lnTo>
                    <a:pt x="787" y="394864"/>
                  </a:lnTo>
                  <a:lnTo>
                    <a:pt x="2901" y="408413"/>
                  </a:lnTo>
                  <a:lnTo>
                    <a:pt x="6250" y="421328"/>
                  </a:lnTo>
                  <a:lnTo>
                    <a:pt x="10785" y="433304"/>
                  </a:lnTo>
                  <a:lnTo>
                    <a:pt x="16578" y="443830"/>
                  </a:lnTo>
                  <a:lnTo>
                    <a:pt x="23544" y="452741"/>
                  </a:lnTo>
                  <a:lnTo>
                    <a:pt x="31323" y="459386"/>
                  </a:lnTo>
                  <a:lnTo>
                    <a:pt x="39383" y="462513"/>
                  </a:lnTo>
                  <a:lnTo>
                    <a:pt x="47389" y="461758"/>
                  </a:lnTo>
                  <a:lnTo>
                    <a:pt x="55049" y="457521"/>
                  </a:lnTo>
                  <a:lnTo>
                    <a:pt x="62043" y="450493"/>
                  </a:lnTo>
                  <a:lnTo>
                    <a:pt x="68261" y="441368"/>
                  </a:lnTo>
                  <a:lnTo>
                    <a:pt x="73776" y="430891"/>
                  </a:lnTo>
                  <a:lnTo>
                    <a:pt x="78723" y="419818"/>
                  </a:lnTo>
                  <a:lnTo>
                    <a:pt x="83235" y="408592"/>
                  </a:lnTo>
                  <a:lnTo>
                    <a:pt x="87268" y="396924"/>
                  </a:lnTo>
                  <a:lnTo>
                    <a:pt x="90605" y="383952"/>
                  </a:lnTo>
                  <a:lnTo>
                    <a:pt x="93183" y="369291"/>
                  </a:lnTo>
                  <a:lnTo>
                    <a:pt x="95086" y="353016"/>
                  </a:lnTo>
                  <a:lnTo>
                    <a:pt x="96445" y="335408"/>
                  </a:lnTo>
                  <a:lnTo>
                    <a:pt x="97399" y="316789"/>
                  </a:lnTo>
                  <a:lnTo>
                    <a:pt x="98056" y="297761"/>
                  </a:lnTo>
                  <a:lnTo>
                    <a:pt x="98505" y="279155"/>
                  </a:lnTo>
                  <a:lnTo>
                    <a:pt x="98810" y="261375"/>
                  </a:lnTo>
                  <a:lnTo>
                    <a:pt x="99016" y="243982"/>
                  </a:lnTo>
                  <a:lnTo>
                    <a:pt x="99155" y="225930"/>
                  </a:lnTo>
                  <a:lnTo>
                    <a:pt x="99248" y="206666"/>
                  </a:lnTo>
                  <a:lnTo>
                    <a:pt x="99310" y="186130"/>
                  </a:lnTo>
                  <a:lnTo>
                    <a:pt x="99352" y="164500"/>
                  </a:lnTo>
                  <a:lnTo>
                    <a:pt x="99376" y="142030"/>
                  </a:lnTo>
                  <a:lnTo>
                    <a:pt x="99220" y="119431"/>
                  </a:lnTo>
                  <a:lnTo>
                    <a:pt x="98585" y="97806"/>
                  </a:lnTo>
                  <a:lnTo>
                    <a:pt x="97340" y="77682"/>
                  </a:lnTo>
                  <a:lnTo>
                    <a:pt x="95520" y="59225"/>
                  </a:lnTo>
                  <a:lnTo>
                    <a:pt x="93228" y="42507"/>
                  </a:lnTo>
                  <a:lnTo>
                    <a:pt x="90569" y="27393"/>
                  </a:lnTo>
                  <a:lnTo>
                    <a:pt x="87457" y="14416"/>
                  </a:lnTo>
                  <a:lnTo>
                    <a:pt x="82876" y="4989"/>
                  </a:lnTo>
                  <a:lnTo>
                    <a:pt x="76679" y="123"/>
                  </a:lnTo>
                  <a:lnTo>
                    <a:pt x="70577" y="0"/>
                  </a:lnTo>
                  <a:lnTo>
                    <a:pt x="65109" y="3891"/>
                  </a:lnTo>
                  <a:lnTo>
                    <a:pt x="60392" y="11166"/>
                  </a:lnTo>
                  <a:lnTo>
                    <a:pt x="56585" y="21598"/>
                  </a:lnTo>
                  <a:lnTo>
                    <a:pt x="53688" y="34798"/>
                  </a:lnTo>
                  <a:lnTo>
                    <a:pt x="51572" y="50389"/>
                  </a:lnTo>
                  <a:lnTo>
                    <a:pt x="50069" y="68135"/>
                  </a:lnTo>
                  <a:lnTo>
                    <a:pt x="49026" y="87689"/>
                  </a:lnTo>
                  <a:lnTo>
                    <a:pt x="48478" y="108005"/>
                  </a:lnTo>
                  <a:lnTo>
                    <a:pt x="48636" y="127491"/>
                  </a:lnTo>
                  <a:lnTo>
                    <a:pt x="49551" y="145335"/>
                  </a:lnTo>
                  <a:lnTo>
                    <a:pt x="50978" y="161601"/>
                  </a:lnTo>
                  <a:lnTo>
                    <a:pt x="52476" y="176835"/>
                  </a:lnTo>
                  <a:lnTo>
                    <a:pt x="53781" y="191490"/>
                  </a:lnTo>
                  <a:lnTo>
                    <a:pt x="54978" y="205675"/>
                  </a:lnTo>
                  <a:lnTo>
                    <a:pt x="56389" y="219229"/>
                  </a:lnTo>
                  <a:lnTo>
                    <a:pt x="58190" y="232113"/>
                  </a:lnTo>
                  <a:lnTo>
                    <a:pt x="60400" y="244890"/>
                  </a:lnTo>
                  <a:lnTo>
                    <a:pt x="62962" y="258600"/>
                  </a:lnTo>
                  <a:lnTo>
                    <a:pt x="65805" y="273746"/>
                  </a:lnTo>
                  <a:lnTo>
                    <a:pt x="69021" y="290004"/>
                  </a:lnTo>
                  <a:lnTo>
                    <a:pt x="72857" y="306535"/>
                  </a:lnTo>
                  <a:lnTo>
                    <a:pt x="77395" y="322798"/>
                  </a:lnTo>
                  <a:lnTo>
                    <a:pt x="82409" y="338445"/>
                  </a:lnTo>
                  <a:lnTo>
                    <a:pt x="87467" y="353172"/>
                  </a:lnTo>
                  <a:lnTo>
                    <a:pt x="92311" y="366909"/>
                  </a:lnTo>
                  <a:lnTo>
                    <a:pt x="96913" y="379325"/>
                  </a:lnTo>
                  <a:lnTo>
                    <a:pt x="101931" y="390944"/>
                  </a:lnTo>
                  <a:lnTo>
                    <a:pt x="108924" y="402789"/>
                  </a:lnTo>
                  <a:lnTo>
                    <a:pt x="120493" y="4167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812145" y="715937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8" y="41075"/>
                  </a:lnTo>
                  <a:lnTo>
                    <a:pt x="3686" y="54416"/>
                  </a:lnTo>
                  <a:lnTo>
                    <a:pt x="5354" y="67925"/>
                  </a:lnTo>
                  <a:lnTo>
                    <a:pt x="6773" y="81569"/>
                  </a:lnTo>
                  <a:lnTo>
                    <a:pt x="8074" y="95096"/>
                  </a:lnTo>
                  <a:lnTo>
                    <a:pt x="9907" y="109580"/>
                  </a:lnTo>
                  <a:lnTo>
                    <a:pt x="13545" y="128529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812145" y="5790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896373" y="645263"/>
              <a:ext cx="157928" cy="214579"/>
            </a:xfrm>
            <a:custGeom>
              <a:avLst/>
              <a:gdLst/>
              <a:ahLst/>
              <a:cxnLst/>
              <a:rect l="0" t="0" r="0" b="0"/>
              <a:pathLst>
                <a:path w="157928" h="214579">
                  <a:moveTo>
                    <a:pt x="0" y="102260"/>
                  </a:moveTo>
                  <a:lnTo>
                    <a:pt x="2933" y="111128"/>
                  </a:lnTo>
                  <a:lnTo>
                    <a:pt x="5716" y="120115"/>
                  </a:lnTo>
                  <a:lnTo>
                    <a:pt x="8615" y="130110"/>
                  </a:lnTo>
                  <a:lnTo>
                    <a:pt x="11656" y="141091"/>
                  </a:lnTo>
                  <a:lnTo>
                    <a:pt x="14821" y="152903"/>
                  </a:lnTo>
                  <a:lnTo>
                    <a:pt x="18085" y="165356"/>
                  </a:lnTo>
                  <a:lnTo>
                    <a:pt x="21423" y="178121"/>
                  </a:lnTo>
                  <a:lnTo>
                    <a:pt x="24814" y="190754"/>
                  </a:lnTo>
                  <a:lnTo>
                    <a:pt x="28219" y="202947"/>
                  </a:lnTo>
                  <a:lnTo>
                    <a:pt x="30759" y="212018"/>
                  </a:lnTo>
                  <a:lnTo>
                    <a:pt x="31388" y="214578"/>
                  </a:lnTo>
                  <a:lnTo>
                    <a:pt x="30501" y="211531"/>
                  </a:lnTo>
                  <a:lnTo>
                    <a:pt x="28638" y="204628"/>
                  </a:lnTo>
                  <a:lnTo>
                    <a:pt x="26170" y="195218"/>
                  </a:lnTo>
                  <a:lnTo>
                    <a:pt x="23330" y="184188"/>
                  </a:lnTo>
                  <a:lnTo>
                    <a:pt x="20422" y="171949"/>
                  </a:lnTo>
                  <a:lnTo>
                    <a:pt x="17839" y="158559"/>
                  </a:lnTo>
                  <a:lnTo>
                    <a:pt x="15760" y="144127"/>
                  </a:lnTo>
                  <a:lnTo>
                    <a:pt x="14021" y="129001"/>
                  </a:lnTo>
                  <a:lnTo>
                    <a:pt x="12240" y="113690"/>
                  </a:lnTo>
                  <a:lnTo>
                    <a:pt x="10194" y="98502"/>
                  </a:lnTo>
                  <a:lnTo>
                    <a:pt x="8156" y="83709"/>
                  </a:lnTo>
                  <a:lnTo>
                    <a:pt x="6774" y="69621"/>
                  </a:lnTo>
                  <a:lnTo>
                    <a:pt x="6369" y="56336"/>
                  </a:lnTo>
                  <a:lnTo>
                    <a:pt x="7099" y="43940"/>
                  </a:lnTo>
                  <a:lnTo>
                    <a:pt x="9118" y="32600"/>
                  </a:lnTo>
                  <a:lnTo>
                    <a:pt x="12372" y="22315"/>
                  </a:lnTo>
                  <a:lnTo>
                    <a:pt x="16832" y="13424"/>
                  </a:lnTo>
                  <a:lnTo>
                    <a:pt x="22565" y="6654"/>
                  </a:lnTo>
                  <a:lnTo>
                    <a:pt x="29493" y="2218"/>
                  </a:lnTo>
                  <a:lnTo>
                    <a:pt x="37415" y="36"/>
                  </a:lnTo>
                  <a:lnTo>
                    <a:pt x="46102" y="0"/>
                  </a:lnTo>
                  <a:lnTo>
                    <a:pt x="55347" y="1827"/>
                  </a:lnTo>
                  <a:lnTo>
                    <a:pt x="64824" y="5135"/>
                  </a:lnTo>
                  <a:lnTo>
                    <a:pt x="74106" y="9556"/>
                  </a:lnTo>
                  <a:lnTo>
                    <a:pt x="82977" y="14790"/>
                  </a:lnTo>
                  <a:lnTo>
                    <a:pt x="91406" y="20928"/>
                  </a:lnTo>
                  <a:lnTo>
                    <a:pt x="99455" y="28411"/>
                  </a:lnTo>
                  <a:lnTo>
                    <a:pt x="107199" y="37374"/>
                  </a:lnTo>
                  <a:lnTo>
                    <a:pt x="114555" y="47666"/>
                  </a:lnTo>
                  <a:lnTo>
                    <a:pt x="121276" y="59023"/>
                  </a:lnTo>
                  <a:lnTo>
                    <a:pt x="127279" y="71179"/>
                  </a:lnTo>
                  <a:lnTo>
                    <a:pt x="132636" y="83748"/>
                  </a:lnTo>
                  <a:lnTo>
                    <a:pt x="137467" y="96252"/>
                  </a:lnTo>
                  <a:lnTo>
                    <a:pt x="141899" y="108439"/>
                  </a:lnTo>
                  <a:lnTo>
                    <a:pt x="145876" y="120418"/>
                  </a:lnTo>
                  <a:lnTo>
                    <a:pt x="149174" y="132535"/>
                  </a:lnTo>
                  <a:lnTo>
                    <a:pt x="151728" y="144968"/>
                  </a:lnTo>
                  <a:lnTo>
                    <a:pt x="153617" y="157144"/>
                  </a:lnTo>
                  <a:lnTo>
                    <a:pt x="155172" y="169020"/>
                  </a:lnTo>
                  <a:lnTo>
                    <a:pt x="156531" y="181641"/>
                  </a:lnTo>
                  <a:lnTo>
                    <a:pt x="157927" y="1970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095038" y="649164"/>
              <a:ext cx="138248" cy="508549"/>
            </a:xfrm>
            <a:custGeom>
              <a:avLst/>
              <a:gdLst/>
              <a:ahLst/>
              <a:cxnLst/>
              <a:rect l="0" t="0" r="0" b="0"/>
              <a:pathLst>
                <a:path w="138248" h="508549">
                  <a:moveTo>
                    <a:pt x="43490" y="151001"/>
                  </a:moveTo>
                  <a:lnTo>
                    <a:pt x="52292" y="145134"/>
                  </a:lnTo>
                  <a:lnTo>
                    <a:pt x="60639" y="139569"/>
                  </a:lnTo>
                  <a:lnTo>
                    <a:pt x="69333" y="133770"/>
                  </a:lnTo>
                  <a:lnTo>
                    <a:pt x="78282" y="127690"/>
                  </a:lnTo>
                  <a:lnTo>
                    <a:pt x="87128" y="121360"/>
                  </a:lnTo>
                  <a:lnTo>
                    <a:pt x="95658" y="114818"/>
                  </a:lnTo>
                  <a:lnTo>
                    <a:pt x="103501" y="107623"/>
                  </a:lnTo>
                  <a:lnTo>
                    <a:pt x="110081" y="98896"/>
                  </a:lnTo>
                  <a:lnTo>
                    <a:pt x="115195" y="88288"/>
                  </a:lnTo>
                  <a:lnTo>
                    <a:pt x="118645" y="76247"/>
                  </a:lnTo>
                  <a:lnTo>
                    <a:pt x="120068" y="63709"/>
                  </a:lnTo>
                  <a:lnTo>
                    <a:pt x="119465" y="51283"/>
                  </a:lnTo>
                  <a:lnTo>
                    <a:pt x="116959" y="39366"/>
                  </a:lnTo>
                  <a:lnTo>
                    <a:pt x="112620" y="28298"/>
                  </a:lnTo>
                  <a:lnTo>
                    <a:pt x="106667" y="18175"/>
                  </a:lnTo>
                  <a:lnTo>
                    <a:pt x="99419" y="9550"/>
                  </a:lnTo>
                  <a:lnTo>
                    <a:pt x="91193" y="3484"/>
                  </a:lnTo>
                  <a:lnTo>
                    <a:pt x="82259" y="335"/>
                  </a:lnTo>
                  <a:lnTo>
                    <a:pt x="72992" y="0"/>
                  </a:lnTo>
                  <a:lnTo>
                    <a:pt x="63853" y="2275"/>
                  </a:lnTo>
                  <a:lnTo>
                    <a:pt x="55077" y="6771"/>
                  </a:lnTo>
                  <a:lnTo>
                    <a:pt x="46711" y="13176"/>
                  </a:lnTo>
                  <a:lnTo>
                    <a:pt x="38705" y="21353"/>
                  </a:lnTo>
                  <a:lnTo>
                    <a:pt x="30989" y="31068"/>
                  </a:lnTo>
                  <a:lnTo>
                    <a:pt x="23654" y="42011"/>
                  </a:lnTo>
                  <a:lnTo>
                    <a:pt x="16945" y="53879"/>
                  </a:lnTo>
                  <a:lnTo>
                    <a:pt x="10959" y="66417"/>
                  </a:lnTo>
                  <a:lnTo>
                    <a:pt x="5955" y="79430"/>
                  </a:lnTo>
                  <a:lnTo>
                    <a:pt x="2425" y="92771"/>
                  </a:lnTo>
                  <a:lnTo>
                    <a:pt x="497" y="106333"/>
                  </a:lnTo>
                  <a:lnTo>
                    <a:pt x="0" y="119882"/>
                  </a:lnTo>
                  <a:lnTo>
                    <a:pt x="647" y="133058"/>
                  </a:lnTo>
                  <a:lnTo>
                    <a:pt x="2167" y="145682"/>
                  </a:lnTo>
                  <a:lnTo>
                    <a:pt x="4811" y="157108"/>
                  </a:lnTo>
                  <a:lnTo>
                    <a:pt x="9320" y="166192"/>
                  </a:lnTo>
                  <a:lnTo>
                    <a:pt x="15939" y="172514"/>
                  </a:lnTo>
                  <a:lnTo>
                    <a:pt x="24147" y="176130"/>
                  </a:lnTo>
                  <a:lnTo>
                    <a:pt x="32957" y="177210"/>
                  </a:lnTo>
                  <a:lnTo>
                    <a:pt x="41728" y="176120"/>
                  </a:lnTo>
                  <a:lnTo>
                    <a:pt x="50037" y="173154"/>
                  </a:lnTo>
                  <a:lnTo>
                    <a:pt x="57531" y="168440"/>
                  </a:lnTo>
                  <a:lnTo>
                    <a:pt x="64119" y="162199"/>
                  </a:lnTo>
                  <a:lnTo>
                    <a:pt x="69896" y="154572"/>
                  </a:lnTo>
                  <a:lnTo>
                    <a:pt x="75026" y="145551"/>
                  </a:lnTo>
                  <a:lnTo>
                    <a:pt x="79670" y="135264"/>
                  </a:lnTo>
                  <a:lnTo>
                    <a:pt x="83962" y="124102"/>
                  </a:lnTo>
                  <a:lnTo>
                    <a:pt x="88006" y="112618"/>
                  </a:lnTo>
                  <a:lnTo>
                    <a:pt x="91880" y="101222"/>
                  </a:lnTo>
                  <a:lnTo>
                    <a:pt x="95689" y="92445"/>
                  </a:lnTo>
                  <a:lnTo>
                    <a:pt x="99138" y="89945"/>
                  </a:lnTo>
                  <a:lnTo>
                    <a:pt x="101684" y="94033"/>
                  </a:lnTo>
                  <a:lnTo>
                    <a:pt x="103396" y="103714"/>
                  </a:lnTo>
                  <a:lnTo>
                    <a:pt x="104524" y="117721"/>
                  </a:lnTo>
                  <a:lnTo>
                    <a:pt x="105431" y="134264"/>
                  </a:lnTo>
                  <a:lnTo>
                    <a:pt x="106559" y="151197"/>
                  </a:lnTo>
                  <a:lnTo>
                    <a:pt x="108120" y="167322"/>
                  </a:lnTo>
                  <a:lnTo>
                    <a:pt x="109981" y="182433"/>
                  </a:lnTo>
                  <a:lnTo>
                    <a:pt x="111767" y="196893"/>
                  </a:lnTo>
                  <a:lnTo>
                    <a:pt x="113260" y="211034"/>
                  </a:lnTo>
                  <a:lnTo>
                    <a:pt x="114412" y="225046"/>
                  </a:lnTo>
                  <a:lnTo>
                    <a:pt x="115260" y="239017"/>
                  </a:lnTo>
                  <a:lnTo>
                    <a:pt x="115870" y="252986"/>
                  </a:lnTo>
                  <a:lnTo>
                    <a:pt x="116465" y="266966"/>
                  </a:lnTo>
                  <a:lnTo>
                    <a:pt x="117405" y="280959"/>
                  </a:lnTo>
                  <a:lnTo>
                    <a:pt x="118852" y="294965"/>
                  </a:lnTo>
                  <a:lnTo>
                    <a:pt x="120640" y="308980"/>
                  </a:lnTo>
                  <a:lnTo>
                    <a:pt x="122379" y="323001"/>
                  </a:lnTo>
                  <a:lnTo>
                    <a:pt x="123843" y="337037"/>
                  </a:lnTo>
                  <a:lnTo>
                    <a:pt x="124978" y="351413"/>
                  </a:lnTo>
                  <a:lnTo>
                    <a:pt x="125812" y="366743"/>
                  </a:lnTo>
                  <a:lnTo>
                    <a:pt x="126405" y="383275"/>
                  </a:lnTo>
                  <a:lnTo>
                    <a:pt x="126650" y="400616"/>
                  </a:lnTo>
                  <a:lnTo>
                    <a:pt x="126289" y="417948"/>
                  </a:lnTo>
                  <a:lnTo>
                    <a:pt x="125233" y="434786"/>
                  </a:lnTo>
                  <a:lnTo>
                    <a:pt x="123541" y="450837"/>
                  </a:lnTo>
                  <a:lnTo>
                    <a:pt x="121334" y="465842"/>
                  </a:lnTo>
                  <a:lnTo>
                    <a:pt x="118720" y="479759"/>
                  </a:lnTo>
                  <a:lnTo>
                    <a:pt x="115151" y="491917"/>
                  </a:lnTo>
                  <a:lnTo>
                    <a:pt x="109481" y="500976"/>
                  </a:lnTo>
                  <a:lnTo>
                    <a:pt x="101266" y="506470"/>
                  </a:lnTo>
                  <a:lnTo>
                    <a:pt x="91171" y="508548"/>
                  </a:lnTo>
                  <a:lnTo>
                    <a:pt x="80554" y="507526"/>
                  </a:lnTo>
                  <a:lnTo>
                    <a:pt x="70270" y="503910"/>
                  </a:lnTo>
                  <a:lnTo>
                    <a:pt x="60623" y="498114"/>
                  </a:lnTo>
                  <a:lnTo>
                    <a:pt x="51626" y="490354"/>
                  </a:lnTo>
                  <a:lnTo>
                    <a:pt x="43185" y="480922"/>
                  </a:lnTo>
                  <a:lnTo>
                    <a:pt x="35500" y="470171"/>
                  </a:lnTo>
                  <a:lnTo>
                    <a:pt x="29076" y="458432"/>
                  </a:lnTo>
                  <a:lnTo>
                    <a:pt x="24083" y="445976"/>
                  </a:lnTo>
                  <a:lnTo>
                    <a:pt x="20388" y="432849"/>
                  </a:lnTo>
                  <a:lnTo>
                    <a:pt x="17741" y="418898"/>
                  </a:lnTo>
                  <a:lnTo>
                    <a:pt x="15888" y="404108"/>
                  </a:lnTo>
                  <a:lnTo>
                    <a:pt x="14779" y="388752"/>
                  </a:lnTo>
                  <a:lnTo>
                    <a:pt x="14549" y="373290"/>
                  </a:lnTo>
                  <a:lnTo>
                    <a:pt x="15211" y="358000"/>
                  </a:lnTo>
                  <a:lnTo>
                    <a:pt x="16807" y="342970"/>
                  </a:lnTo>
                  <a:lnTo>
                    <a:pt x="19480" y="328191"/>
                  </a:lnTo>
                  <a:lnTo>
                    <a:pt x="23204" y="313624"/>
                  </a:lnTo>
                  <a:lnTo>
                    <a:pt x="27653" y="299384"/>
                  </a:lnTo>
                  <a:lnTo>
                    <a:pt x="32324" y="285735"/>
                  </a:lnTo>
                  <a:lnTo>
                    <a:pt x="36911" y="272777"/>
                  </a:lnTo>
                  <a:lnTo>
                    <a:pt x="41463" y="260617"/>
                  </a:lnTo>
                  <a:lnTo>
                    <a:pt x="46279" y="249442"/>
                  </a:lnTo>
                  <a:lnTo>
                    <a:pt x="51529" y="239253"/>
                  </a:lnTo>
                  <a:lnTo>
                    <a:pt x="57548" y="229749"/>
                  </a:lnTo>
                  <a:lnTo>
                    <a:pt x="64884" y="220439"/>
                  </a:lnTo>
                  <a:lnTo>
                    <a:pt x="73709" y="211026"/>
                  </a:lnTo>
                  <a:lnTo>
                    <a:pt x="83551" y="201566"/>
                  </a:lnTo>
                  <a:lnTo>
                    <a:pt x="93537" y="192361"/>
                  </a:lnTo>
                  <a:lnTo>
                    <a:pt x="103126" y="183584"/>
                  </a:lnTo>
                  <a:lnTo>
                    <a:pt x="111862" y="175544"/>
                  </a:lnTo>
                  <a:lnTo>
                    <a:pt x="120047" y="167974"/>
                  </a:lnTo>
                  <a:lnTo>
                    <a:pt x="128395" y="160210"/>
                  </a:lnTo>
                  <a:lnTo>
                    <a:pt x="138247" y="1510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274660" y="1337119"/>
            <a:ext cx="967911" cy="452726"/>
            <a:chOff x="1274660" y="1337119"/>
            <a:chExt cx="967911" cy="452726"/>
          </a:xfrm>
        </p:grpSpPr>
        <p:sp>
          <p:nvSpPr>
            <p:cNvPr id="58" name="Freeform 57"/>
            <p:cNvSpPr/>
            <p:nvPr/>
          </p:nvSpPr>
          <p:spPr>
            <a:xfrm>
              <a:off x="1274660" y="1537160"/>
              <a:ext cx="294087" cy="238818"/>
            </a:xfrm>
            <a:custGeom>
              <a:avLst/>
              <a:gdLst/>
              <a:ahLst/>
              <a:cxnLst/>
              <a:rect l="0" t="0" r="0" b="0"/>
              <a:pathLst>
                <a:path w="294087" h="238818">
                  <a:moveTo>
                    <a:pt x="20345" y="0"/>
                  </a:moveTo>
                  <a:lnTo>
                    <a:pt x="14611" y="8869"/>
                  </a:lnTo>
                  <a:lnTo>
                    <a:pt x="10327" y="17856"/>
                  </a:lnTo>
                  <a:lnTo>
                    <a:pt x="7121" y="27851"/>
                  </a:lnTo>
                  <a:lnTo>
                    <a:pt x="4760" y="38831"/>
                  </a:lnTo>
                  <a:lnTo>
                    <a:pt x="3063" y="50643"/>
                  </a:lnTo>
                  <a:lnTo>
                    <a:pt x="1868" y="63101"/>
                  </a:lnTo>
                  <a:lnTo>
                    <a:pt x="1039" y="76039"/>
                  </a:lnTo>
                  <a:lnTo>
                    <a:pt x="471" y="89320"/>
                  </a:lnTo>
                  <a:lnTo>
                    <a:pt x="89" y="102842"/>
                  </a:lnTo>
                  <a:lnTo>
                    <a:pt x="0" y="116530"/>
                  </a:lnTo>
                  <a:lnTo>
                    <a:pt x="472" y="130332"/>
                  </a:lnTo>
                  <a:lnTo>
                    <a:pt x="1611" y="144206"/>
                  </a:lnTo>
                  <a:lnTo>
                    <a:pt x="3530" y="157965"/>
                  </a:lnTo>
                  <a:lnTo>
                    <a:pt x="6421" y="171284"/>
                  </a:lnTo>
                  <a:lnTo>
                    <a:pt x="10295" y="184016"/>
                  </a:lnTo>
                  <a:lnTo>
                    <a:pt x="15015" y="196024"/>
                  </a:lnTo>
                  <a:lnTo>
                    <a:pt x="20400" y="207096"/>
                  </a:lnTo>
                  <a:lnTo>
                    <a:pt x="26289" y="217196"/>
                  </a:lnTo>
                  <a:lnTo>
                    <a:pt x="32869" y="225963"/>
                  </a:lnTo>
                  <a:lnTo>
                    <a:pt x="40650" y="232648"/>
                  </a:lnTo>
                  <a:lnTo>
                    <a:pt x="49803" y="237018"/>
                  </a:lnTo>
                  <a:lnTo>
                    <a:pt x="59883" y="238817"/>
                  </a:lnTo>
                  <a:lnTo>
                    <a:pt x="70033" y="237530"/>
                  </a:lnTo>
                  <a:lnTo>
                    <a:pt x="79743" y="233184"/>
                  </a:lnTo>
                  <a:lnTo>
                    <a:pt x="88701" y="226387"/>
                  </a:lnTo>
                  <a:lnTo>
                    <a:pt x="96638" y="218014"/>
                  </a:lnTo>
                  <a:lnTo>
                    <a:pt x="103522" y="208720"/>
                  </a:lnTo>
                  <a:lnTo>
                    <a:pt x="109330" y="198741"/>
                  </a:lnTo>
                  <a:lnTo>
                    <a:pt x="113949" y="187991"/>
                  </a:lnTo>
                  <a:lnTo>
                    <a:pt x="117458" y="176500"/>
                  </a:lnTo>
                  <a:lnTo>
                    <a:pt x="120978" y="165542"/>
                  </a:lnTo>
                  <a:lnTo>
                    <a:pt x="125592" y="157890"/>
                  </a:lnTo>
                  <a:lnTo>
                    <a:pt x="130624" y="155151"/>
                  </a:lnTo>
                  <a:lnTo>
                    <a:pt x="135564" y="156984"/>
                  </a:lnTo>
                  <a:lnTo>
                    <a:pt x="140237" y="162409"/>
                  </a:lnTo>
                  <a:lnTo>
                    <a:pt x="144625" y="170312"/>
                  </a:lnTo>
                  <a:lnTo>
                    <a:pt x="148772" y="179619"/>
                  </a:lnTo>
                  <a:lnTo>
                    <a:pt x="152741" y="189619"/>
                  </a:lnTo>
                  <a:lnTo>
                    <a:pt x="156909" y="199610"/>
                  </a:lnTo>
                  <a:lnTo>
                    <a:pt x="161929" y="208791"/>
                  </a:lnTo>
                  <a:lnTo>
                    <a:pt x="168096" y="216809"/>
                  </a:lnTo>
                  <a:lnTo>
                    <a:pt x="175528" y="223363"/>
                  </a:lnTo>
                  <a:lnTo>
                    <a:pt x="184346" y="228026"/>
                  </a:lnTo>
                  <a:lnTo>
                    <a:pt x="194456" y="230753"/>
                  </a:lnTo>
                  <a:lnTo>
                    <a:pt x="205312" y="231637"/>
                  </a:lnTo>
                  <a:lnTo>
                    <a:pt x="216050" y="230727"/>
                  </a:lnTo>
                  <a:lnTo>
                    <a:pt x="226187" y="228226"/>
                  </a:lnTo>
                  <a:lnTo>
                    <a:pt x="235446" y="224278"/>
                  </a:lnTo>
                  <a:lnTo>
                    <a:pt x="243593" y="218889"/>
                  </a:lnTo>
                  <a:lnTo>
                    <a:pt x="250626" y="212188"/>
                  </a:lnTo>
                  <a:lnTo>
                    <a:pt x="256705" y="204249"/>
                  </a:lnTo>
                  <a:lnTo>
                    <a:pt x="262038" y="195018"/>
                  </a:lnTo>
                  <a:lnTo>
                    <a:pt x="266818" y="184590"/>
                  </a:lnTo>
                  <a:lnTo>
                    <a:pt x="271202" y="173334"/>
                  </a:lnTo>
                  <a:lnTo>
                    <a:pt x="275307" y="161786"/>
                  </a:lnTo>
                  <a:lnTo>
                    <a:pt x="279216" y="150276"/>
                  </a:lnTo>
                  <a:lnTo>
                    <a:pt x="282825" y="138768"/>
                  </a:lnTo>
                  <a:lnTo>
                    <a:pt x="285870" y="126976"/>
                  </a:lnTo>
                  <a:lnTo>
                    <a:pt x="288249" y="114746"/>
                  </a:lnTo>
                  <a:lnTo>
                    <a:pt x="290015" y="102073"/>
                  </a:lnTo>
                  <a:lnTo>
                    <a:pt x="291283" y="89026"/>
                  </a:lnTo>
                  <a:lnTo>
                    <a:pt x="292174" y="75699"/>
                  </a:lnTo>
                  <a:lnTo>
                    <a:pt x="292791" y="62388"/>
                  </a:lnTo>
                  <a:lnTo>
                    <a:pt x="293280" y="48074"/>
                  </a:lnTo>
                  <a:lnTo>
                    <a:pt x="293687" y="29264"/>
                  </a:lnTo>
                  <a:lnTo>
                    <a:pt x="29408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674031" y="1558217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4"/>
                  </a:lnTo>
                  <a:lnTo>
                    <a:pt x="825" y="59284"/>
                  </a:lnTo>
                  <a:lnTo>
                    <a:pt x="2079" y="72340"/>
                  </a:lnTo>
                  <a:lnTo>
                    <a:pt x="3904" y="85691"/>
                  </a:lnTo>
                  <a:lnTo>
                    <a:pt x="6201" y="99257"/>
                  </a:lnTo>
                  <a:lnTo>
                    <a:pt x="8852" y="112958"/>
                  </a:lnTo>
                  <a:lnTo>
                    <a:pt x="11609" y="126336"/>
                  </a:lnTo>
                  <a:lnTo>
                    <a:pt x="14364" y="139965"/>
                  </a:lnTo>
                  <a:lnTo>
                    <a:pt x="17356" y="156160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695088" y="143187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863946" y="1389761"/>
              <a:ext cx="31184" cy="368499"/>
            </a:xfrm>
            <a:custGeom>
              <a:avLst/>
              <a:gdLst/>
              <a:ahLst/>
              <a:cxnLst/>
              <a:rect l="0" t="0" r="0" b="0"/>
              <a:pathLst>
                <a:path w="31184" h="368499">
                  <a:moveTo>
                    <a:pt x="10126" y="0"/>
                  </a:moveTo>
                  <a:lnTo>
                    <a:pt x="7260" y="8935"/>
                  </a:lnTo>
                  <a:lnTo>
                    <a:pt x="5117" y="18563"/>
                  </a:lnTo>
                  <a:lnTo>
                    <a:pt x="3514" y="29850"/>
                  </a:lnTo>
                  <a:lnTo>
                    <a:pt x="2334" y="42518"/>
                  </a:lnTo>
                  <a:lnTo>
                    <a:pt x="1485" y="55997"/>
                  </a:lnTo>
                  <a:lnTo>
                    <a:pt x="888" y="69882"/>
                  </a:lnTo>
                  <a:lnTo>
                    <a:pt x="473" y="84437"/>
                  </a:lnTo>
                  <a:lnTo>
                    <a:pt x="189" y="100473"/>
                  </a:lnTo>
                  <a:lnTo>
                    <a:pt x="0" y="118316"/>
                  </a:lnTo>
                  <a:lnTo>
                    <a:pt x="42" y="137195"/>
                  </a:lnTo>
                  <a:lnTo>
                    <a:pt x="602" y="155573"/>
                  </a:lnTo>
                  <a:lnTo>
                    <a:pt x="1792" y="172608"/>
                  </a:lnTo>
                  <a:lnTo>
                    <a:pt x="3405" y="188468"/>
                  </a:lnTo>
                  <a:lnTo>
                    <a:pt x="5026" y="203946"/>
                  </a:lnTo>
                  <a:lnTo>
                    <a:pt x="6416" y="219571"/>
                  </a:lnTo>
                  <a:lnTo>
                    <a:pt x="7670" y="235218"/>
                  </a:lnTo>
                  <a:lnTo>
                    <a:pt x="9118" y="250292"/>
                  </a:lnTo>
                  <a:lnTo>
                    <a:pt x="10944" y="264483"/>
                  </a:lnTo>
                  <a:lnTo>
                    <a:pt x="13171" y="277948"/>
                  </a:lnTo>
                  <a:lnTo>
                    <a:pt x="15745" y="291131"/>
                  </a:lnTo>
                  <a:lnTo>
                    <a:pt x="18585" y="304317"/>
                  </a:lnTo>
                  <a:lnTo>
                    <a:pt x="21471" y="317215"/>
                  </a:lnTo>
                  <a:lnTo>
                    <a:pt x="24327" y="330403"/>
                  </a:lnTo>
                  <a:lnTo>
                    <a:pt x="27403" y="346165"/>
                  </a:lnTo>
                  <a:lnTo>
                    <a:pt x="31183" y="3684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758259" y="1537160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233354" y="2934"/>
                  </a:lnTo>
                  <a:lnTo>
                    <a:pt x="225007" y="5716"/>
                  </a:lnTo>
                  <a:lnTo>
                    <a:pt x="216299" y="8616"/>
                  </a:lnTo>
                  <a:lnTo>
                    <a:pt x="206833" y="11656"/>
                  </a:lnTo>
                  <a:lnTo>
                    <a:pt x="196041" y="14821"/>
                  </a:lnTo>
                  <a:lnTo>
                    <a:pt x="183742" y="18081"/>
                  </a:lnTo>
                  <a:lnTo>
                    <a:pt x="170077" y="21246"/>
                  </a:lnTo>
                  <a:lnTo>
                    <a:pt x="155311" y="23989"/>
                  </a:lnTo>
                  <a:lnTo>
                    <a:pt x="139721" y="26169"/>
                  </a:lnTo>
                  <a:lnTo>
                    <a:pt x="123866" y="27971"/>
                  </a:lnTo>
                  <a:lnTo>
                    <a:pt x="108536" y="29795"/>
                  </a:lnTo>
                  <a:lnTo>
                    <a:pt x="94120" y="31877"/>
                  </a:lnTo>
                  <a:lnTo>
                    <a:pt x="80647" y="34277"/>
                  </a:lnTo>
                  <a:lnTo>
                    <a:pt x="67977" y="36968"/>
                  </a:lnTo>
                  <a:lnTo>
                    <a:pt x="55941" y="39887"/>
                  </a:lnTo>
                  <a:lnTo>
                    <a:pt x="44637" y="42825"/>
                  </a:lnTo>
                  <a:lnTo>
                    <a:pt x="33220" y="45722"/>
                  </a:lnTo>
                  <a:lnTo>
                    <a:pt x="19566" y="4883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00414" y="1337119"/>
              <a:ext cx="242157" cy="452726"/>
            </a:xfrm>
            <a:custGeom>
              <a:avLst/>
              <a:gdLst/>
              <a:ahLst/>
              <a:cxnLst/>
              <a:rect l="0" t="0" r="0" b="0"/>
              <a:pathLst>
                <a:path w="242157" h="452726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56"/>
                  </a:lnTo>
                  <a:lnTo>
                    <a:pt x="177" y="53818"/>
                  </a:lnTo>
                  <a:lnTo>
                    <a:pt x="826" y="69166"/>
                  </a:lnTo>
                  <a:lnTo>
                    <a:pt x="2079" y="83809"/>
                  </a:lnTo>
                  <a:lnTo>
                    <a:pt x="3905" y="98050"/>
                  </a:lnTo>
                  <a:lnTo>
                    <a:pt x="6201" y="112885"/>
                  </a:lnTo>
                  <a:lnTo>
                    <a:pt x="8853" y="128863"/>
                  </a:lnTo>
                  <a:lnTo>
                    <a:pt x="11598" y="146051"/>
                  </a:lnTo>
                  <a:lnTo>
                    <a:pt x="14054" y="164286"/>
                  </a:lnTo>
                  <a:lnTo>
                    <a:pt x="16040" y="183337"/>
                  </a:lnTo>
                  <a:lnTo>
                    <a:pt x="17710" y="202826"/>
                  </a:lnTo>
                  <a:lnTo>
                    <a:pt x="19446" y="222276"/>
                  </a:lnTo>
                  <a:lnTo>
                    <a:pt x="21468" y="241417"/>
                  </a:lnTo>
                  <a:lnTo>
                    <a:pt x="23829" y="259860"/>
                  </a:lnTo>
                  <a:lnTo>
                    <a:pt x="26492" y="277025"/>
                  </a:lnTo>
                  <a:lnTo>
                    <a:pt x="29399" y="292718"/>
                  </a:lnTo>
                  <a:lnTo>
                    <a:pt x="32486" y="307071"/>
                  </a:lnTo>
                  <a:lnTo>
                    <a:pt x="35705" y="320340"/>
                  </a:lnTo>
                  <a:lnTo>
                    <a:pt x="39021" y="332700"/>
                  </a:lnTo>
                  <a:lnTo>
                    <a:pt x="42580" y="341204"/>
                  </a:lnTo>
                  <a:lnTo>
                    <a:pt x="46020" y="342323"/>
                  </a:lnTo>
                  <a:lnTo>
                    <a:pt x="48497" y="337811"/>
                  </a:lnTo>
                  <a:lnTo>
                    <a:pt x="50073" y="329741"/>
                  </a:lnTo>
                  <a:lnTo>
                    <a:pt x="51211" y="319474"/>
                  </a:lnTo>
                  <a:lnTo>
                    <a:pt x="52451" y="307844"/>
                  </a:lnTo>
                  <a:lnTo>
                    <a:pt x="54076" y="295368"/>
                  </a:lnTo>
                  <a:lnTo>
                    <a:pt x="56305" y="282684"/>
                  </a:lnTo>
                  <a:lnTo>
                    <a:pt x="59397" y="270602"/>
                  </a:lnTo>
                  <a:lnTo>
                    <a:pt x="63409" y="259522"/>
                  </a:lnTo>
                  <a:lnTo>
                    <a:pt x="68560" y="250112"/>
                  </a:lnTo>
                  <a:lnTo>
                    <a:pt x="75298" y="243449"/>
                  </a:lnTo>
                  <a:lnTo>
                    <a:pt x="83711" y="239861"/>
                  </a:lnTo>
                  <a:lnTo>
                    <a:pt x="93275" y="239045"/>
                  </a:lnTo>
                  <a:lnTo>
                    <a:pt x="103072" y="240457"/>
                  </a:lnTo>
                  <a:lnTo>
                    <a:pt x="112544" y="243552"/>
                  </a:lnTo>
                  <a:lnTo>
                    <a:pt x="121511" y="248032"/>
                  </a:lnTo>
                  <a:lnTo>
                    <a:pt x="129986" y="253844"/>
                  </a:lnTo>
                  <a:lnTo>
                    <a:pt x="138054" y="260857"/>
                  </a:lnTo>
                  <a:lnTo>
                    <a:pt x="145811" y="268851"/>
                  </a:lnTo>
                  <a:lnTo>
                    <a:pt x="153341" y="277594"/>
                  </a:lnTo>
                  <a:lnTo>
                    <a:pt x="160705" y="286884"/>
                  </a:lnTo>
                  <a:lnTo>
                    <a:pt x="167789" y="296564"/>
                  </a:lnTo>
                  <a:lnTo>
                    <a:pt x="174321" y="306515"/>
                  </a:lnTo>
                  <a:lnTo>
                    <a:pt x="180195" y="316657"/>
                  </a:lnTo>
                  <a:lnTo>
                    <a:pt x="185461" y="327095"/>
                  </a:lnTo>
                  <a:lnTo>
                    <a:pt x="190233" y="338095"/>
                  </a:lnTo>
                  <a:lnTo>
                    <a:pt x="194633" y="349754"/>
                  </a:lnTo>
                  <a:lnTo>
                    <a:pt x="198928" y="361855"/>
                  </a:lnTo>
                  <a:lnTo>
                    <a:pt x="203506" y="373979"/>
                  </a:lnTo>
                  <a:lnTo>
                    <a:pt x="208549" y="385870"/>
                  </a:lnTo>
                  <a:lnTo>
                    <a:pt x="213954" y="397392"/>
                  </a:lnTo>
                  <a:lnTo>
                    <a:pt x="220058" y="409779"/>
                  </a:lnTo>
                  <a:lnTo>
                    <a:pt x="228519" y="426353"/>
                  </a:lnTo>
                  <a:lnTo>
                    <a:pt x="242156" y="4527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2642653" y="1226173"/>
            <a:ext cx="7349872" cy="763714"/>
            <a:chOff x="2642653" y="1226173"/>
            <a:chExt cx="7349872" cy="763714"/>
          </a:xfrm>
        </p:grpSpPr>
        <p:sp>
          <p:nvSpPr>
            <p:cNvPr id="65" name="Freeform 64"/>
            <p:cNvSpPr/>
            <p:nvPr/>
          </p:nvSpPr>
          <p:spPr>
            <a:xfrm>
              <a:off x="2728455" y="1226537"/>
              <a:ext cx="177411" cy="552780"/>
            </a:xfrm>
            <a:custGeom>
              <a:avLst/>
              <a:gdLst/>
              <a:ahLst/>
              <a:cxnLst/>
              <a:rect l="0" t="0" r="0" b="0"/>
              <a:pathLst>
                <a:path w="177411" h="552780">
                  <a:moveTo>
                    <a:pt x="40539" y="552779"/>
                  </a:moveTo>
                  <a:lnTo>
                    <a:pt x="40540" y="538110"/>
                  </a:lnTo>
                  <a:lnTo>
                    <a:pt x="40539" y="524199"/>
                  </a:lnTo>
                  <a:lnTo>
                    <a:pt x="40539" y="509705"/>
                  </a:lnTo>
                  <a:lnTo>
                    <a:pt x="40539" y="494677"/>
                  </a:lnTo>
                  <a:lnTo>
                    <a:pt x="40539" y="479500"/>
                  </a:lnTo>
                  <a:lnTo>
                    <a:pt x="40535" y="464429"/>
                  </a:lnTo>
                  <a:lnTo>
                    <a:pt x="40362" y="449391"/>
                  </a:lnTo>
                  <a:lnTo>
                    <a:pt x="39714" y="434083"/>
                  </a:lnTo>
                  <a:lnTo>
                    <a:pt x="38465" y="418337"/>
                  </a:lnTo>
                  <a:lnTo>
                    <a:pt x="36812" y="401984"/>
                  </a:lnTo>
                  <a:lnTo>
                    <a:pt x="35164" y="384781"/>
                  </a:lnTo>
                  <a:lnTo>
                    <a:pt x="33757" y="366696"/>
                  </a:lnTo>
                  <a:lnTo>
                    <a:pt x="32491" y="348330"/>
                  </a:lnTo>
                  <a:lnTo>
                    <a:pt x="31035" y="330766"/>
                  </a:lnTo>
                  <a:lnTo>
                    <a:pt x="29204" y="314542"/>
                  </a:lnTo>
                  <a:lnTo>
                    <a:pt x="26973" y="299362"/>
                  </a:lnTo>
                  <a:lnTo>
                    <a:pt x="24397" y="284407"/>
                  </a:lnTo>
                  <a:lnTo>
                    <a:pt x="21550" y="269157"/>
                  </a:lnTo>
                  <a:lnTo>
                    <a:pt x="18502" y="253437"/>
                  </a:lnTo>
                  <a:lnTo>
                    <a:pt x="15310" y="237257"/>
                  </a:lnTo>
                  <a:lnTo>
                    <a:pt x="12021" y="220701"/>
                  </a:lnTo>
                  <a:lnTo>
                    <a:pt x="8831" y="204020"/>
                  </a:lnTo>
                  <a:lnTo>
                    <a:pt x="6069" y="187602"/>
                  </a:lnTo>
                  <a:lnTo>
                    <a:pt x="3879" y="171637"/>
                  </a:lnTo>
                  <a:lnTo>
                    <a:pt x="2240" y="156139"/>
                  </a:lnTo>
                  <a:lnTo>
                    <a:pt x="1057" y="141040"/>
                  </a:lnTo>
                  <a:lnTo>
                    <a:pt x="232" y="126260"/>
                  </a:lnTo>
                  <a:lnTo>
                    <a:pt x="0" y="112045"/>
                  </a:lnTo>
                  <a:lnTo>
                    <a:pt x="901" y="98944"/>
                  </a:lnTo>
                  <a:lnTo>
                    <a:pt x="3138" y="87168"/>
                  </a:lnTo>
                  <a:lnTo>
                    <a:pt x="6606" y="76616"/>
                  </a:lnTo>
                  <a:lnTo>
                    <a:pt x="11077" y="67059"/>
                  </a:lnTo>
                  <a:lnTo>
                    <a:pt x="16311" y="58258"/>
                  </a:lnTo>
                  <a:lnTo>
                    <a:pt x="22265" y="50006"/>
                  </a:lnTo>
                  <a:lnTo>
                    <a:pt x="29085" y="42143"/>
                  </a:lnTo>
                  <a:lnTo>
                    <a:pt x="36782" y="34555"/>
                  </a:lnTo>
                  <a:lnTo>
                    <a:pt x="45237" y="27322"/>
                  </a:lnTo>
                  <a:lnTo>
                    <a:pt x="54291" y="20690"/>
                  </a:lnTo>
                  <a:lnTo>
                    <a:pt x="63795" y="14754"/>
                  </a:lnTo>
                  <a:lnTo>
                    <a:pt x="73787" y="9616"/>
                  </a:lnTo>
                  <a:lnTo>
                    <a:pt x="84480" y="5463"/>
                  </a:lnTo>
                  <a:lnTo>
                    <a:pt x="95929" y="2309"/>
                  </a:lnTo>
                  <a:lnTo>
                    <a:pt x="107888" y="345"/>
                  </a:lnTo>
                  <a:lnTo>
                    <a:pt x="119916" y="0"/>
                  </a:lnTo>
                  <a:lnTo>
                    <a:pt x="131733" y="1353"/>
                  </a:lnTo>
                  <a:lnTo>
                    <a:pt x="142809" y="3886"/>
                  </a:lnTo>
                  <a:lnTo>
                    <a:pt x="153359" y="6915"/>
                  </a:lnTo>
                  <a:lnTo>
                    <a:pt x="164308" y="10706"/>
                  </a:lnTo>
                  <a:lnTo>
                    <a:pt x="177410" y="158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42653" y="1547689"/>
              <a:ext cx="210570" cy="10529"/>
            </a:xfrm>
            <a:custGeom>
              <a:avLst/>
              <a:gdLst/>
              <a:ahLst/>
              <a:cxnLst/>
              <a:rect l="0" t="0" r="0" b="0"/>
              <a:pathLst>
                <a:path w="210570" h="10529">
                  <a:moveTo>
                    <a:pt x="210569" y="0"/>
                  </a:moveTo>
                  <a:lnTo>
                    <a:pt x="201634" y="2866"/>
                  </a:lnTo>
                  <a:lnTo>
                    <a:pt x="192007" y="5008"/>
                  </a:lnTo>
                  <a:lnTo>
                    <a:pt x="180715" y="6612"/>
                  </a:lnTo>
                  <a:lnTo>
                    <a:pt x="167875" y="7792"/>
                  </a:lnTo>
                  <a:lnTo>
                    <a:pt x="153747" y="8641"/>
                  </a:lnTo>
                  <a:lnTo>
                    <a:pt x="138622" y="9238"/>
                  </a:lnTo>
                  <a:lnTo>
                    <a:pt x="122760" y="9653"/>
                  </a:lnTo>
                  <a:lnTo>
                    <a:pt x="106372" y="9937"/>
                  </a:lnTo>
                  <a:lnTo>
                    <a:pt x="89629" y="10130"/>
                  </a:lnTo>
                  <a:lnTo>
                    <a:pt x="73018" y="10261"/>
                  </a:lnTo>
                  <a:lnTo>
                    <a:pt x="55510" y="10364"/>
                  </a:lnTo>
                  <a:lnTo>
                    <a:pt x="33335" y="1044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63751" y="1537160"/>
              <a:ext cx="157928" cy="226572"/>
            </a:xfrm>
            <a:custGeom>
              <a:avLst/>
              <a:gdLst/>
              <a:ahLst/>
              <a:cxnLst/>
              <a:rect l="0" t="0" r="0" b="0"/>
              <a:pathLst>
                <a:path w="157928" h="226572">
                  <a:moveTo>
                    <a:pt x="0" y="84228"/>
                  </a:moveTo>
                  <a:lnTo>
                    <a:pt x="67" y="95896"/>
                  </a:lnTo>
                  <a:lnTo>
                    <a:pt x="707" y="106385"/>
                  </a:lnTo>
                  <a:lnTo>
                    <a:pt x="2004" y="116687"/>
                  </a:lnTo>
                  <a:lnTo>
                    <a:pt x="3863" y="126988"/>
                  </a:lnTo>
                  <a:lnTo>
                    <a:pt x="6180" y="137332"/>
                  </a:lnTo>
                  <a:lnTo>
                    <a:pt x="8846" y="147726"/>
                  </a:lnTo>
                  <a:lnTo>
                    <a:pt x="11770" y="158327"/>
                  </a:lnTo>
                  <a:lnTo>
                    <a:pt x="14877" y="169433"/>
                  </a:lnTo>
                  <a:lnTo>
                    <a:pt x="18113" y="181162"/>
                  </a:lnTo>
                  <a:lnTo>
                    <a:pt x="21436" y="193309"/>
                  </a:lnTo>
                  <a:lnTo>
                    <a:pt x="24821" y="205463"/>
                  </a:lnTo>
                  <a:lnTo>
                    <a:pt x="28230" y="217289"/>
                  </a:lnTo>
                  <a:lnTo>
                    <a:pt x="31071" y="225551"/>
                  </a:lnTo>
                  <a:lnTo>
                    <a:pt x="32426" y="226571"/>
                  </a:lnTo>
                  <a:lnTo>
                    <a:pt x="32249" y="222018"/>
                  </a:lnTo>
                  <a:lnTo>
                    <a:pt x="30932" y="213932"/>
                  </a:lnTo>
                  <a:lnTo>
                    <a:pt x="28852" y="203659"/>
                  </a:lnTo>
                  <a:lnTo>
                    <a:pt x="26276" y="192028"/>
                  </a:lnTo>
                  <a:lnTo>
                    <a:pt x="23382" y="179538"/>
                  </a:lnTo>
                  <a:lnTo>
                    <a:pt x="20447" y="166336"/>
                  </a:lnTo>
                  <a:lnTo>
                    <a:pt x="17851" y="152310"/>
                  </a:lnTo>
                  <a:lnTo>
                    <a:pt x="15770" y="137457"/>
                  </a:lnTo>
                  <a:lnTo>
                    <a:pt x="14203" y="122052"/>
                  </a:lnTo>
                  <a:lnTo>
                    <a:pt x="13067" y="106555"/>
                  </a:lnTo>
                  <a:lnTo>
                    <a:pt x="12278" y="91249"/>
                  </a:lnTo>
                  <a:lnTo>
                    <a:pt x="12239" y="76547"/>
                  </a:lnTo>
                  <a:lnTo>
                    <a:pt x="13802" y="63053"/>
                  </a:lnTo>
                  <a:lnTo>
                    <a:pt x="17306" y="50989"/>
                  </a:lnTo>
                  <a:lnTo>
                    <a:pt x="22779" y="40567"/>
                  </a:lnTo>
                  <a:lnTo>
                    <a:pt x="30198" y="32156"/>
                  </a:lnTo>
                  <a:lnTo>
                    <a:pt x="39340" y="25756"/>
                  </a:lnTo>
                  <a:lnTo>
                    <a:pt x="49867" y="21083"/>
                  </a:lnTo>
                  <a:lnTo>
                    <a:pt x="61441" y="17764"/>
                  </a:lnTo>
                  <a:lnTo>
                    <a:pt x="73771" y="15446"/>
                  </a:lnTo>
                  <a:lnTo>
                    <a:pt x="86470" y="13681"/>
                  </a:lnTo>
                  <a:lnTo>
                    <a:pt x="99068" y="11947"/>
                  </a:lnTo>
                  <a:lnTo>
                    <a:pt x="111303" y="9962"/>
                  </a:lnTo>
                  <a:lnTo>
                    <a:pt x="122676" y="7803"/>
                  </a:lnTo>
                  <a:lnTo>
                    <a:pt x="133467" y="5587"/>
                  </a:lnTo>
                  <a:lnTo>
                    <a:pt x="144621" y="311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16664" y="1613655"/>
              <a:ext cx="215585" cy="162550"/>
            </a:xfrm>
            <a:custGeom>
              <a:avLst/>
              <a:gdLst/>
              <a:ahLst/>
              <a:cxnLst/>
              <a:rect l="0" t="0" r="0" b="0"/>
              <a:pathLst>
                <a:path w="215585" h="162550">
                  <a:moveTo>
                    <a:pt x="110299" y="70904"/>
                  </a:moveTo>
                  <a:lnTo>
                    <a:pt x="110165" y="59236"/>
                  </a:lnTo>
                  <a:lnTo>
                    <a:pt x="108884" y="48747"/>
                  </a:lnTo>
                  <a:lnTo>
                    <a:pt x="106287" y="38455"/>
                  </a:lnTo>
                  <a:lnTo>
                    <a:pt x="102395" y="28499"/>
                  </a:lnTo>
                  <a:lnTo>
                    <a:pt x="97114" y="19452"/>
                  </a:lnTo>
                  <a:lnTo>
                    <a:pt x="90527" y="11583"/>
                  </a:lnTo>
                  <a:lnTo>
                    <a:pt x="82855" y="5324"/>
                  </a:lnTo>
                  <a:lnTo>
                    <a:pt x="74344" y="1404"/>
                  </a:lnTo>
                  <a:lnTo>
                    <a:pt x="65226" y="0"/>
                  </a:lnTo>
                  <a:lnTo>
                    <a:pt x="56006" y="991"/>
                  </a:lnTo>
                  <a:lnTo>
                    <a:pt x="47429" y="4232"/>
                  </a:lnTo>
                  <a:lnTo>
                    <a:pt x="39846" y="9413"/>
                  </a:lnTo>
                  <a:lnTo>
                    <a:pt x="33095" y="16295"/>
                  </a:lnTo>
                  <a:lnTo>
                    <a:pt x="26712" y="24800"/>
                  </a:lnTo>
                  <a:lnTo>
                    <a:pt x="20386" y="34738"/>
                  </a:lnTo>
                  <a:lnTo>
                    <a:pt x="14305" y="45832"/>
                  </a:lnTo>
                  <a:lnTo>
                    <a:pt x="9046" y="57802"/>
                  </a:lnTo>
                  <a:lnTo>
                    <a:pt x="4881" y="70404"/>
                  </a:lnTo>
                  <a:lnTo>
                    <a:pt x="1932" y="83290"/>
                  </a:lnTo>
                  <a:lnTo>
                    <a:pt x="326" y="96014"/>
                  </a:lnTo>
                  <a:lnTo>
                    <a:pt x="0" y="108344"/>
                  </a:lnTo>
                  <a:lnTo>
                    <a:pt x="1070" y="120080"/>
                  </a:lnTo>
                  <a:lnTo>
                    <a:pt x="3909" y="130970"/>
                  </a:lnTo>
                  <a:lnTo>
                    <a:pt x="8558" y="140948"/>
                  </a:lnTo>
                  <a:lnTo>
                    <a:pt x="14780" y="149633"/>
                  </a:lnTo>
                  <a:lnTo>
                    <a:pt x="22243" y="156264"/>
                  </a:lnTo>
                  <a:lnTo>
                    <a:pt x="30627" y="160602"/>
                  </a:lnTo>
                  <a:lnTo>
                    <a:pt x="39509" y="162549"/>
                  </a:lnTo>
                  <a:lnTo>
                    <a:pt x="48383" y="161894"/>
                  </a:lnTo>
                  <a:lnTo>
                    <a:pt x="56971" y="158786"/>
                  </a:lnTo>
                  <a:lnTo>
                    <a:pt x="65041" y="153633"/>
                  </a:lnTo>
                  <a:lnTo>
                    <a:pt x="72315" y="146904"/>
                  </a:lnTo>
                  <a:lnTo>
                    <a:pt x="78726" y="139010"/>
                  </a:lnTo>
                  <a:lnTo>
                    <a:pt x="84372" y="130121"/>
                  </a:lnTo>
                  <a:lnTo>
                    <a:pt x="89406" y="120178"/>
                  </a:lnTo>
                  <a:lnTo>
                    <a:pt x="93982" y="109236"/>
                  </a:lnTo>
                  <a:lnTo>
                    <a:pt x="98227" y="97618"/>
                  </a:lnTo>
                  <a:lnTo>
                    <a:pt x="102239" y="85820"/>
                  </a:lnTo>
                  <a:lnTo>
                    <a:pt x="106096" y="74233"/>
                  </a:lnTo>
                  <a:lnTo>
                    <a:pt x="110048" y="66134"/>
                  </a:lnTo>
                  <a:lnTo>
                    <a:pt x="114114" y="65063"/>
                  </a:lnTo>
                  <a:lnTo>
                    <a:pt x="118068" y="69045"/>
                  </a:lnTo>
                  <a:lnTo>
                    <a:pt x="122253" y="75924"/>
                  </a:lnTo>
                  <a:lnTo>
                    <a:pt x="126932" y="84398"/>
                  </a:lnTo>
                  <a:lnTo>
                    <a:pt x="132154" y="93749"/>
                  </a:lnTo>
                  <a:lnTo>
                    <a:pt x="137864" y="103574"/>
                  </a:lnTo>
                  <a:lnTo>
                    <a:pt x="144291" y="113172"/>
                  </a:lnTo>
                  <a:lnTo>
                    <a:pt x="151952" y="121504"/>
                  </a:lnTo>
                  <a:lnTo>
                    <a:pt x="161012" y="128117"/>
                  </a:lnTo>
                  <a:lnTo>
                    <a:pt x="170926" y="133081"/>
                  </a:lnTo>
                  <a:lnTo>
                    <a:pt x="181688" y="137202"/>
                  </a:lnTo>
                  <a:lnTo>
                    <a:pt x="195363" y="140836"/>
                  </a:lnTo>
                  <a:lnTo>
                    <a:pt x="215584" y="1446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30242" y="1559901"/>
              <a:ext cx="159935" cy="191881"/>
            </a:xfrm>
            <a:custGeom>
              <a:avLst/>
              <a:gdLst/>
              <a:ahLst/>
              <a:cxnLst/>
              <a:rect l="0" t="0" r="0" b="0"/>
              <a:pathLst>
                <a:path w="159935" h="191881">
                  <a:moveTo>
                    <a:pt x="107291" y="40430"/>
                  </a:moveTo>
                  <a:lnTo>
                    <a:pt x="104290" y="31696"/>
                  </a:lnTo>
                  <a:lnTo>
                    <a:pt x="100868" y="23989"/>
                  </a:lnTo>
                  <a:lnTo>
                    <a:pt x="96667" y="16601"/>
                  </a:lnTo>
                  <a:lnTo>
                    <a:pt x="91594" y="9858"/>
                  </a:lnTo>
                  <a:lnTo>
                    <a:pt x="85464" y="4625"/>
                  </a:lnTo>
                  <a:lnTo>
                    <a:pt x="78281" y="1268"/>
                  </a:lnTo>
                  <a:lnTo>
                    <a:pt x="70194" y="0"/>
                  </a:lnTo>
                  <a:lnTo>
                    <a:pt x="61399" y="1119"/>
                  </a:lnTo>
                  <a:lnTo>
                    <a:pt x="52088" y="4543"/>
                  </a:lnTo>
                  <a:lnTo>
                    <a:pt x="42736" y="9909"/>
                  </a:lnTo>
                  <a:lnTo>
                    <a:pt x="34072" y="16782"/>
                  </a:lnTo>
                  <a:lnTo>
                    <a:pt x="26434" y="24772"/>
                  </a:lnTo>
                  <a:lnTo>
                    <a:pt x="19816" y="33726"/>
                  </a:lnTo>
                  <a:lnTo>
                    <a:pt x="14055" y="43712"/>
                  </a:lnTo>
                  <a:lnTo>
                    <a:pt x="8965" y="54687"/>
                  </a:lnTo>
                  <a:lnTo>
                    <a:pt x="4697" y="66498"/>
                  </a:lnTo>
                  <a:lnTo>
                    <a:pt x="1726" y="78957"/>
                  </a:lnTo>
                  <a:lnTo>
                    <a:pt x="208" y="91891"/>
                  </a:lnTo>
                  <a:lnTo>
                    <a:pt x="0" y="105001"/>
                  </a:lnTo>
                  <a:lnTo>
                    <a:pt x="848" y="117876"/>
                  </a:lnTo>
                  <a:lnTo>
                    <a:pt x="2498" y="130307"/>
                  </a:lnTo>
                  <a:lnTo>
                    <a:pt x="4891" y="142112"/>
                  </a:lnTo>
                  <a:lnTo>
                    <a:pt x="8168" y="153046"/>
                  </a:lnTo>
                  <a:lnTo>
                    <a:pt x="12342" y="163060"/>
                  </a:lnTo>
                  <a:lnTo>
                    <a:pt x="17618" y="171938"/>
                  </a:lnTo>
                  <a:lnTo>
                    <a:pt x="24449" y="179230"/>
                  </a:lnTo>
                  <a:lnTo>
                    <a:pt x="32938" y="184835"/>
                  </a:lnTo>
                  <a:lnTo>
                    <a:pt x="42895" y="188787"/>
                  </a:lnTo>
                  <a:lnTo>
                    <a:pt x="54020" y="191081"/>
                  </a:lnTo>
                  <a:lnTo>
                    <a:pt x="66016" y="191880"/>
                  </a:lnTo>
                  <a:lnTo>
                    <a:pt x="78476" y="191301"/>
                  </a:lnTo>
                  <a:lnTo>
                    <a:pt x="90906" y="189325"/>
                  </a:lnTo>
                  <a:lnTo>
                    <a:pt x="103030" y="186073"/>
                  </a:lnTo>
                  <a:lnTo>
                    <a:pt x="114525" y="181697"/>
                  </a:lnTo>
                  <a:lnTo>
                    <a:pt x="126155" y="175660"/>
                  </a:lnTo>
                  <a:lnTo>
                    <a:pt x="140055" y="165200"/>
                  </a:lnTo>
                  <a:lnTo>
                    <a:pt x="159934" y="1457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32290" y="1295005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0" y="11936"/>
                  </a:lnTo>
                  <a:lnTo>
                    <a:pt x="0" y="24985"/>
                  </a:lnTo>
                  <a:lnTo>
                    <a:pt x="0" y="40469"/>
                  </a:lnTo>
                  <a:lnTo>
                    <a:pt x="0" y="58036"/>
                  </a:lnTo>
                  <a:lnTo>
                    <a:pt x="0" y="76997"/>
                  </a:lnTo>
                  <a:lnTo>
                    <a:pt x="4" y="96786"/>
                  </a:lnTo>
                  <a:lnTo>
                    <a:pt x="177" y="116565"/>
                  </a:lnTo>
                  <a:lnTo>
                    <a:pt x="825" y="135210"/>
                  </a:lnTo>
                  <a:lnTo>
                    <a:pt x="2079" y="152229"/>
                  </a:lnTo>
                  <a:lnTo>
                    <a:pt x="3904" y="168143"/>
                  </a:lnTo>
                  <a:lnTo>
                    <a:pt x="6200" y="184138"/>
                  </a:lnTo>
                  <a:lnTo>
                    <a:pt x="8856" y="200910"/>
                  </a:lnTo>
                  <a:lnTo>
                    <a:pt x="11775" y="218639"/>
                  </a:lnTo>
                  <a:lnTo>
                    <a:pt x="14880" y="237239"/>
                  </a:lnTo>
                  <a:lnTo>
                    <a:pt x="18109" y="256536"/>
                  </a:lnTo>
                  <a:lnTo>
                    <a:pt x="21260" y="276191"/>
                  </a:lnTo>
                  <a:lnTo>
                    <a:pt x="23995" y="295752"/>
                  </a:lnTo>
                  <a:lnTo>
                    <a:pt x="26172" y="314967"/>
                  </a:lnTo>
                  <a:lnTo>
                    <a:pt x="27972" y="333459"/>
                  </a:lnTo>
                  <a:lnTo>
                    <a:pt x="29795" y="350658"/>
                  </a:lnTo>
                  <a:lnTo>
                    <a:pt x="31872" y="366364"/>
                  </a:lnTo>
                  <a:lnTo>
                    <a:pt x="34110" y="380460"/>
                  </a:lnTo>
                  <a:lnTo>
                    <a:pt x="36393" y="394208"/>
                  </a:lnTo>
                  <a:lnTo>
                    <a:pt x="38928" y="409935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316476" y="1448320"/>
              <a:ext cx="263214" cy="36199"/>
            </a:xfrm>
            <a:custGeom>
              <a:avLst/>
              <a:gdLst/>
              <a:ahLst/>
              <a:cxnLst/>
              <a:rect l="0" t="0" r="0" b="0"/>
              <a:pathLst>
                <a:path w="263214" h="36199">
                  <a:moveTo>
                    <a:pt x="263213" y="4612"/>
                  </a:moveTo>
                  <a:lnTo>
                    <a:pt x="254211" y="1812"/>
                  </a:lnTo>
                  <a:lnTo>
                    <a:pt x="243943" y="311"/>
                  </a:lnTo>
                  <a:lnTo>
                    <a:pt x="231364" y="0"/>
                  </a:lnTo>
                  <a:lnTo>
                    <a:pt x="217009" y="506"/>
                  </a:lnTo>
                  <a:lnTo>
                    <a:pt x="201861" y="1326"/>
                  </a:lnTo>
                  <a:lnTo>
                    <a:pt x="186581" y="2146"/>
                  </a:lnTo>
                  <a:lnTo>
                    <a:pt x="171620" y="3002"/>
                  </a:lnTo>
                  <a:lnTo>
                    <a:pt x="157366" y="4177"/>
                  </a:lnTo>
                  <a:lnTo>
                    <a:pt x="143934" y="5816"/>
                  </a:lnTo>
                  <a:lnTo>
                    <a:pt x="131088" y="7917"/>
                  </a:lnTo>
                  <a:lnTo>
                    <a:pt x="118374" y="10405"/>
                  </a:lnTo>
                  <a:lnTo>
                    <a:pt x="105515" y="13193"/>
                  </a:lnTo>
                  <a:lnTo>
                    <a:pt x="92417" y="16201"/>
                  </a:lnTo>
                  <a:lnTo>
                    <a:pt x="79083" y="19367"/>
                  </a:lnTo>
                  <a:lnTo>
                    <a:pt x="65566" y="22638"/>
                  </a:lnTo>
                  <a:lnTo>
                    <a:pt x="52328" y="25828"/>
                  </a:lnTo>
                  <a:lnTo>
                    <a:pt x="38813" y="28928"/>
                  </a:lnTo>
                  <a:lnTo>
                    <a:pt x="22720" y="32211"/>
                  </a:lnTo>
                  <a:lnTo>
                    <a:pt x="0" y="361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69160" y="1621388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5" y="34458"/>
                  </a:lnTo>
                  <a:lnTo>
                    <a:pt x="178" y="46447"/>
                  </a:lnTo>
                  <a:lnTo>
                    <a:pt x="826" y="58458"/>
                  </a:lnTo>
                  <a:lnTo>
                    <a:pt x="2080" y="70261"/>
                  </a:lnTo>
                  <a:lnTo>
                    <a:pt x="3905" y="81788"/>
                  </a:lnTo>
                  <a:lnTo>
                    <a:pt x="6201" y="93056"/>
                  </a:lnTo>
                  <a:lnTo>
                    <a:pt x="8853" y="104106"/>
                  </a:lnTo>
                  <a:lnTo>
                    <a:pt x="11609" y="114727"/>
                  </a:lnTo>
                  <a:lnTo>
                    <a:pt x="14364" y="125601"/>
                  </a:lnTo>
                  <a:lnTo>
                    <a:pt x="17357" y="138803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600746" y="15161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48802" y="1584701"/>
              <a:ext cx="146519" cy="182253"/>
            </a:xfrm>
            <a:custGeom>
              <a:avLst/>
              <a:gdLst/>
              <a:ahLst/>
              <a:cxnLst/>
              <a:rect l="0" t="0" r="0" b="0"/>
              <a:pathLst>
                <a:path w="146519" h="182253">
                  <a:moveTo>
                    <a:pt x="130928" y="15630"/>
                  </a:moveTo>
                  <a:lnTo>
                    <a:pt x="124926" y="9897"/>
                  </a:lnTo>
                  <a:lnTo>
                    <a:pt x="118082" y="5612"/>
                  </a:lnTo>
                  <a:lnTo>
                    <a:pt x="109694" y="2416"/>
                  </a:lnTo>
                  <a:lnTo>
                    <a:pt x="100067" y="400"/>
                  </a:lnTo>
                  <a:lnTo>
                    <a:pt x="89752" y="0"/>
                  </a:lnTo>
                  <a:lnTo>
                    <a:pt x="79149" y="1311"/>
                  </a:lnTo>
                  <a:lnTo>
                    <a:pt x="68624" y="4133"/>
                  </a:lnTo>
                  <a:lnTo>
                    <a:pt x="58573" y="8158"/>
                  </a:lnTo>
                  <a:lnTo>
                    <a:pt x="49153" y="13093"/>
                  </a:lnTo>
                  <a:lnTo>
                    <a:pt x="40340" y="19013"/>
                  </a:lnTo>
                  <a:lnTo>
                    <a:pt x="32027" y="26343"/>
                  </a:lnTo>
                  <a:lnTo>
                    <a:pt x="24106" y="35199"/>
                  </a:lnTo>
                  <a:lnTo>
                    <a:pt x="16801" y="45417"/>
                  </a:lnTo>
                  <a:lnTo>
                    <a:pt x="10646" y="56725"/>
                  </a:lnTo>
                  <a:lnTo>
                    <a:pt x="5844" y="68847"/>
                  </a:lnTo>
                  <a:lnTo>
                    <a:pt x="2450" y="81393"/>
                  </a:lnTo>
                  <a:lnTo>
                    <a:pt x="539" y="93881"/>
                  </a:lnTo>
                  <a:lnTo>
                    <a:pt x="0" y="106049"/>
                  </a:lnTo>
                  <a:lnTo>
                    <a:pt x="755" y="117676"/>
                  </a:lnTo>
                  <a:lnTo>
                    <a:pt x="2849" y="128491"/>
                  </a:lnTo>
                  <a:lnTo>
                    <a:pt x="6181" y="138432"/>
                  </a:lnTo>
                  <a:lnTo>
                    <a:pt x="10535" y="147601"/>
                  </a:lnTo>
                  <a:lnTo>
                    <a:pt x="15673" y="156155"/>
                  </a:lnTo>
                  <a:lnTo>
                    <a:pt x="21395" y="164233"/>
                  </a:lnTo>
                  <a:lnTo>
                    <a:pt x="27864" y="171473"/>
                  </a:lnTo>
                  <a:lnTo>
                    <a:pt x="35570" y="177053"/>
                  </a:lnTo>
                  <a:lnTo>
                    <a:pt x="44678" y="180651"/>
                  </a:lnTo>
                  <a:lnTo>
                    <a:pt x="54897" y="182252"/>
                  </a:lnTo>
                  <a:lnTo>
                    <a:pt x="65673" y="181889"/>
                  </a:lnTo>
                  <a:lnTo>
                    <a:pt x="76622" y="179787"/>
                  </a:lnTo>
                  <a:lnTo>
                    <a:pt x="87395" y="176123"/>
                  </a:lnTo>
                  <a:lnTo>
                    <a:pt x="97622" y="170930"/>
                  </a:lnTo>
                  <a:lnTo>
                    <a:pt x="107158" y="164364"/>
                  </a:lnTo>
                  <a:lnTo>
                    <a:pt x="115881" y="156518"/>
                  </a:lnTo>
                  <a:lnTo>
                    <a:pt x="123603" y="147350"/>
                  </a:lnTo>
                  <a:lnTo>
                    <a:pt x="130313" y="136959"/>
                  </a:lnTo>
                  <a:lnTo>
                    <a:pt x="135991" y="125558"/>
                  </a:lnTo>
                  <a:lnTo>
                    <a:pt x="140515" y="113381"/>
                  </a:lnTo>
                  <a:lnTo>
                    <a:pt x="143921" y="100639"/>
                  </a:lnTo>
                  <a:lnTo>
                    <a:pt x="146057" y="87661"/>
                  </a:lnTo>
                  <a:lnTo>
                    <a:pt x="146518" y="74874"/>
                  </a:lnTo>
                  <a:lnTo>
                    <a:pt x="145234" y="62512"/>
                  </a:lnTo>
                  <a:lnTo>
                    <a:pt x="142349" y="51053"/>
                  </a:lnTo>
                  <a:lnTo>
                    <a:pt x="137558" y="40196"/>
                  </a:lnTo>
                  <a:lnTo>
                    <a:pt x="128203" y="28988"/>
                  </a:lnTo>
                  <a:lnTo>
                    <a:pt x="109871" y="1563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832373" y="1551122"/>
              <a:ext cx="168457" cy="196609"/>
            </a:xfrm>
            <a:custGeom>
              <a:avLst/>
              <a:gdLst/>
              <a:ahLst/>
              <a:cxnLst/>
              <a:rect l="0" t="0" r="0" b="0"/>
              <a:pathLst>
                <a:path w="168457" h="196609">
                  <a:moveTo>
                    <a:pt x="0" y="80795"/>
                  </a:moveTo>
                  <a:lnTo>
                    <a:pt x="5800" y="86729"/>
                  </a:lnTo>
                  <a:lnTo>
                    <a:pt x="10725" y="92934"/>
                  </a:lnTo>
                  <a:lnTo>
                    <a:pt x="15228" y="100030"/>
                  </a:lnTo>
                  <a:lnTo>
                    <a:pt x="19448" y="107970"/>
                  </a:lnTo>
                  <a:lnTo>
                    <a:pt x="23462" y="116616"/>
                  </a:lnTo>
                  <a:lnTo>
                    <a:pt x="27323" y="125811"/>
                  </a:lnTo>
                  <a:lnTo>
                    <a:pt x="31076" y="135410"/>
                  </a:lnTo>
                  <a:lnTo>
                    <a:pt x="34751" y="145300"/>
                  </a:lnTo>
                  <a:lnTo>
                    <a:pt x="38357" y="155322"/>
                  </a:lnTo>
                  <a:lnTo>
                    <a:pt x="41337" y="162912"/>
                  </a:lnTo>
                  <a:lnTo>
                    <a:pt x="42794" y="164734"/>
                  </a:lnTo>
                  <a:lnTo>
                    <a:pt x="42682" y="161448"/>
                  </a:lnTo>
                  <a:lnTo>
                    <a:pt x="41404" y="154547"/>
                  </a:lnTo>
                  <a:lnTo>
                    <a:pt x="39346" y="145226"/>
                  </a:lnTo>
                  <a:lnTo>
                    <a:pt x="36783" y="134306"/>
                  </a:lnTo>
                  <a:lnTo>
                    <a:pt x="33897" y="122333"/>
                  </a:lnTo>
                  <a:lnTo>
                    <a:pt x="30967" y="109664"/>
                  </a:lnTo>
                  <a:lnTo>
                    <a:pt x="28374" y="96535"/>
                  </a:lnTo>
                  <a:lnTo>
                    <a:pt x="26299" y="83106"/>
                  </a:lnTo>
                  <a:lnTo>
                    <a:pt x="24906" y="69643"/>
                  </a:lnTo>
                  <a:lnTo>
                    <a:pt x="24419" y="56520"/>
                  </a:lnTo>
                  <a:lnTo>
                    <a:pt x="24884" y="43923"/>
                  </a:lnTo>
                  <a:lnTo>
                    <a:pt x="26672" y="32174"/>
                  </a:lnTo>
                  <a:lnTo>
                    <a:pt x="30531" y="21809"/>
                  </a:lnTo>
                  <a:lnTo>
                    <a:pt x="36682" y="13000"/>
                  </a:lnTo>
                  <a:lnTo>
                    <a:pt x="44728" y="6085"/>
                  </a:lnTo>
                  <a:lnTo>
                    <a:pt x="53955" y="1712"/>
                  </a:lnTo>
                  <a:lnTo>
                    <a:pt x="63819" y="0"/>
                  </a:lnTo>
                  <a:lnTo>
                    <a:pt x="73846" y="782"/>
                  </a:lnTo>
                  <a:lnTo>
                    <a:pt x="83562" y="3882"/>
                  </a:lnTo>
                  <a:lnTo>
                    <a:pt x="92757" y="8963"/>
                  </a:lnTo>
                  <a:lnTo>
                    <a:pt x="101420" y="15608"/>
                  </a:lnTo>
                  <a:lnTo>
                    <a:pt x="109632" y="23422"/>
                  </a:lnTo>
                  <a:lnTo>
                    <a:pt x="117495" y="32078"/>
                  </a:lnTo>
                  <a:lnTo>
                    <a:pt x="125100" y="41328"/>
                  </a:lnTo>
                  <a:lnTo>
                    <a:pt x="132522" y="50989"/>
                  </a:lnTo>
                  <a:lnTo>
                    <a:pt x="139806" y="60936"/>
                  </a:lnTo>
                  <a:lnTo>
                    <a:pt x="146665" y="71243"/>
                  </a:lnTo>
                  <a:lnTo>
                    <a:pt x="152512" y="82155"/>
                  </a:lnTo>
                  <a:lnTo>
                    <a:pt x="157108" y="93759"/>
                  </a:lnTo>
                  <a:lnTo>
                    <a:pt x="160532" y="105995"/>
                  </a:lnTo>
                  <a:lnTo>
                    <a:pt x="162996" y="118740"/>
                  </a:lnTo>
                  <a:lnTo>
                    <a:pt x="164729" y="131858"/>
                  </a:lnTo>
                  <a:lnTo>
                    <a:pt x="165930" y="144828"/>
                  </a:lnTo>
                  <a:lnTo>
                    <a:pt x="166883" y="158131"/>
                  </a:lnTo>
                  <a:lnTo>
                    <a:pt x="167677" y="174053"/>
                  </a:lnTo>
                  <a:lnTo>
                    <a:pt x="168456" y="19660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043965" y="1511500"/>
              <a:ext cx="194355" cy="264522"/>
            </a:xfrm>
            <a:custGeom>
              <a:avLst/>
              <a:gdLst/>
              <a:ahLst/>
              <a:cxnLst/>
              <a:rect l="0" t="0" r="0" b="0"/>
              <a:pathLst>
                <a:path w="194355" h="264522">
                  <a:moveTo>
                    <a:pt x="114791" y="4603"/>
                  </a:moveTo>
                  <a:lnTo>
                    <a:pt x="105990" y="1803"/>
                  </a:lnTo>
                  <a:lnTo>
                    <a:pt x="97643" y="302"/>
                  </a:lnTo>
                  <a:lnTo>
                    <a:pt x="88944" y="0"/>
                  </a:lnTo>
                  <a:lnTo>
                    <a:pt x="79823" y="852"/>
                  </a:lnTo>
                  <a:lnTo>
                    <a:pt x="70329" y="2968"/>
                  </a:lnTo>
                  <a:lnTo>
                    <a:pt x="60546" y="6295"/>
                  </a:lnTo>
                  <a:lnTo>
                    <a:pt x="50877" y="10802"/>
                  </a:lnTo>
                  <a:lnTo>
                    <a:pt x="42000" y="16570"/>
                  </a:lnTo>
                  <a:lnTo>
                    <a:pt x="34215" y="23522"/>
                  </a:lnTo>
                  <a:lnTo>
                    <a:pt x="27329" y="31459"/>
                  </a:lnTo>
                  <a:lnTo>
                    <a:pt x="20857" y="40156"/>
                  </a:lnTo>
                  <a:lnTo>
                    <a:pt x="14475" y="49412"/>
                  </a:lnTo>
                  <a:lnTo>
                    <a:pt x="8526" y="59067"/>
                  </a:lnTo>
                  <a:lnTo>
                    <a:pt x="3889" y="69000"/>
                  </a:lnTo>
                  <a:lnTo>
                    <a:pt x="964" y="79117"/>
                  </a:lnTo>
                  <a:lnTo>
                    <a:pt x="0" y="89028"/>
                  </a:lnTo>
                  <a:lnTo>
                    <a:pt x="1332" y="98078"/>
                  </a:lnTo>
                  <a:lnTo>
                    <a:pt x="4901" y="105968"/>
                  </a:lnTo>
                  <a:lnTo>
                    <a:pt x="10366" y="112418"/>
                  </a:lnTo>
                  <a:lnTo>
                    <a:pt x="17306" y="117002"/>
                  </a:lnTo>
                  <a:lnTo>
                    <a:pt x="25337" y="119675"/>
                  </a:lnTo>
                  <a:lnTo>
                    <a:pt x="34148" y="120692"/>
                  </a:lnTo>
                  <a:lnTo>
                    <a:pt x="43507" y="120402"/>
                  </a:lnTo>
                  <a:lnTo>
                    <a:pt x="53247" y="119144"/>
                  </a:lnTo>
                  <a:lnTo>
                    <a:pt x="63414" y="117355"/>
                  </a:lnTo>
                  <a:lnTo>
                    <a:pt x="74232" y="115550"/>
                  </a:lnTo>
                  <a:lnTo>
                    <a:pt x="85767" y="114014"/>
                  </a:lnTo>
                  <a:lnTo>
                    <a:pt x="97787" y="112986"/>
                  </a:lnTo>
                  <a:lnTo>
                    <a:pt x="109855" y="112747"/>
                  </a:lnTo>
                  <a:lnTo>
                    <a:pt x="121710" y="113369"/>
                  </a:lnTo>
                  <a:lnTo>
                    <a:pt x="133110" y="114923"/>
                  </a:lnTo>
                  <a:lnTo>
                    <a:pt x="143766" y="117560"/>
                  </a:lnTo>
                  <a:lnTo>
                    <a:pt x="153593" y="121264"/>
                  </a:lnTo>
                  <a:lnTo>
                    <a:pt x="162514" y="126038"/>
                  </a:lnTo>
                  <a:lnTo>
                    <a:pt x="170368" y="131991"/>
                  </a:lnTo>
                  <a:lnTo>
                    <a:pt x="177167" y="139074"/>
                  </a:lnTo>
                  <a:lnTo>
                    <a:pt x="182904" y="147271"/>
                  </a:lnTo>
                  <a:lnTo>
                    <a:pt x="187468" y="156675"/>
                  </a:lnTo>
                  <a:lnTo>
                    <a:pt x="190906" y="167219"/>
                  </a:lnTo>
                  <a:lnTo>
                    <a:pt x="193233" y="178553"/>
                  </a:lnTo>
                  <a:lnTo>
                    <a:pt x="194354" y="190153"/>
                  </a:lnTo>
                  <a:lnTo>
                    <a:pt x="194322" y="201689"/>
                  </a:lnTo>
                  <a:lnTo>
                    <a:pt x="192996" y="212874"/>
                  </a:lnTo>
                  <a:lnTo>
                    <a:pt x="189979" y="223385"/>
                  </a:lnTo>
                  <a:lnTo>
                    <a:pt x="185202" y="233110"/>
                  </a:lnTo>
                  <a:lnTo>
                    <a:pt x="178723" y="241793"/>
                  </a:lnTo>
                  <a:lnTo>
                    <a:pt x="170554" y="248954"/>
                  </a:lnTo>
                  <a:lnTo>
                    <a:pt x="160873" y="254476"/>
                  </a:lnTo>
                  <a:lnTo>
                    <a:pt x="149967" y="258541"/>
                  </a:lnTo>
                  <a:lnTo>
                    <a:pt x="138130" y="261444"/>
                  </a:lnTo>
                  <a:lnTo>
                    <a:pt x="125621" y="263466"/>
                  </a:lnTo>
                  <a:lnTo>
                    <a:pt x="112800" y="264521"/>
                  </a:lnTo>
                  <a:lnTo>
                    <a:pt x="100119" y="264182"/>
                  </a:lnTo>
                  <a:lnTo>
                    <a:pt x="87828" y="262334"/>
                  </a:lnTo>
                  <a:lnTo>
                    <a:pt x="76417" y="259451"/>
                  </a:lnTo>
                  <a:lnTo>
                    <a:pt x="65598" y="256141"/>
                  </a:lnTo>
                  <a:lnTo>
                    <a:pt x="54421" y="252113"/>
                  </a:lnTo>
                  <a:lnTo>
                    <a:pt x="41092" y="24675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16684" y="1789844"/>
              <a:ext cx="43901" cy="168457"/>
            </a:xfrm>
            <a:custGeom>
              <a:avLst/>
              <a:gdLst/>
              <a:ahLst/>
              <a:cxnLst/>
              <a:rect l="0" t="0" r="0" b="0"/>
              <a:pathLst>
                <a:path w="43901" h="168457">
                  <a:moveTo>
                    <a:pt x="10528" y="0"/>
                  </a:moveTo>
                  <a:lnTo>
                    <a:pt x="13529" y="8734"/>
                  </a:lnTo>
                  <a:lnTo>
                    <a:pt x="16951" y="16441"/>
                  </a:lnTo>
                  <a:lnTo>
                    <a:pt x="21143" y="23848"/>
                  </a:lnTo>
                  <a:lnTo>
                    <a:pt x="25870" y="31282"/>
                  </a:lnTo>
                  <a:lnTo>
                    <a:pt x="30703" y="39109"/>
                  </a:lnTo>
                  <a:lnTo>
                    <a:pt x="35372" y="47492"/>
                  </a:lnTo>
                  <a:lnTo>
                    <a:pt x="39462" y="56581"/>
                  </a:lnTo>
                  <a:lnTo>
                    <a:pt x="42367" y="66592"/>
                  </a:lnTo>
                  <a:lnTo>
                    <a:pt x="43864" y="77548"/>
                  </a:lnTo>
                  <a:lnTo>
                    <a:pt x="43900" y="89159"/>
                  </a:lnTo>
                  <a:lnTo>
                    <a:pt x="42412" y="100945"/>
                  </a:lnTo>
                  <a:lnTo>
                    <a:pt x="39522" y="112601"/>
                  </a:lnTo>
                  <a:lnTo>
                    <a:pt x="35406" y="123765"/>
                  </a:lnTo>
                  <a:lnTo>
                    <a:pt x="29581" y="135128"/>
                  </a:lnTo>
                  <a:lnTo>
                    <a:pt x="19302" y="14880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594263" y="1257568"/>
              <a:ext cx="364660" cy="518368"/>
            </a:xfrm>
            <a:custGeom>
              <a:avLst/>
              <a:gdLst/>
              <a:ahLst/>
              <a:cxnLst/>
              <a:rect l="0" t="0" r="0" b="0"/>
              <a:pathLst>
                <a:path w="364660" h="518368">
                  <a:moveTo>
                    <a:pt x="133032" y="405934"/>
                  </a:moveTo>
                  <a:lnTo>
                    <a:pt x="132965" y="394199"/>
                  </a:lnTo>
                  <a:lnTo>
                    <a:pt x="132325" y="383070"/>
                  </a:lnTo>
                  <a:lnTo>
                    <a:pt x="131024" y="371481"/>
                  </a:lnTo>
                  <a:lnTo>
                    <a:pt x="128991" y="359665"/>
                  </a:lnTo>
                  <a:lnTo>
                    <a:pt x="126026" y="348302"/>
                  </a:lnTo>
                  <a:lnTo>
                    <a:pt x="122102" y="337753"/>
                  </a:lnTo>
                  <a:lnTo>
                    <a:pt x="117180" y="328052"/>
                  </a:lnTo>
                  <a:lnTo>
                    <a:pt x="111128" y="319079"/>
                  </a:lnTo>
                  <a:lnTo>
                    <a:pt x="103984" y="310690"/>
                  </a:lnTo>
                  <a:lnTo>
                    <a:pt x="95916" y="303226"/>
                  </a:lnTo>
                  <a:lnTo>
                    <a:pt x="87131" y="297490"/>
                  </a:lnTo>
                  <a:lnTo>
                    <a:pt x="77819" y="293784"/>
                  </a:lnTo>
                  <a:lnTo>
                    <a:pt x="68298" y="292109"/>
                  </a:lnTo>
                  <a:lnTo>
                    <a:pt x="58986" y="292421"/>
                  </a:lnTo>
                  <a:lnTo>
                    <a:pt x="50100" y="294494"/>
                  </a:lnTo>
                  <a:lnTo>
                    <a:pt x="41829" y="298308"/>
                  </a:lnTo>
                  <a:lnTo>
                    <a:pt x="34420" y="304134"/>
                  </a:lnTo>
                  <a:lnTo>
                    <a:pt x="27918" y="311938"/>
                  </a:lnTo>
                  <a:lnTo>
                    <a:pt x="22212" y="321430"/>
                  </a:lnTo>
                  <a:lnTo>
                    <a:pt x="17137" y="332242"/>
                  </a:lnTo>
                  <a:lnTo>
                    <a:pt x="12538" y="344032"/>
                  </a:lnTo>
                  <a:lnTo>
                    <a:pt x="8448" y="356524"/>
                  </a:lnTo>
                  <a:lnTo>
                    <a:pt x="5071" y="369507"/>
                  </a:lnTo>
                  <a:lnTo>
                    <a:pt x="2471" y="382826"/>
                  </a:lnTo>
                  <a:lnTo>
                    <a:pt x="723" y="396209"/>
                  </a:lnTo>
                  <a:lnTo>
                    <a:pt x="0" y="409275"/>
                  </a:lnTo>
                  <a:lnTo>
                    <a:pt x="294" y="421846"/>
                  </a:lnTo>
                  <a:lnTo>
                    <a:pt x="1456" y="434086"/>
                  </a:lnTo>
                  <a:lnTo>
                    <a:pt x="3300" y="446378"/>
                  </a:lnTo>
                  <a:lnTo>
                    <a:pt x="5653" y="458939"/>
                  </a:lnTo>
                  <a:lnTo>
                    <a:pt x="8537" y="471495"/>
                  </a:lnTo>
                  <a:lnTo>
                    <a:pt x="12150" y="483399"/>
                  </a:lnTo>
                  <a:lnTo>
                    <a:pt x="16553" y="494320"/>
                  </a:lnTo>
                  <a:lnTo>
                    <a:pt x="21984" y="503770"/>
                  </a:lnTo>
                  <a:lnTo>
                    <a:pt x="28919" y="510982"/>
                  </a:lnTo>
                  <a:lnTo>
                    <a:pt x="37470" y="515747"/>
                  </a:lnTo>
                  <a:lnTo>
                    <a:pt x="47128" y="518166"/>
                  </a:lnTo>
                  <a:lnTo>
                    <a:pt x="56988" y="518367"/>
                  </a:lnTo>
                  <a:lnTo>
                    <a:pt x="66504" y="516645"/>
                  </a:lnTo>
                  <a:lnTo>
                    <a:pt x="75500" y="513070"/>
                  </a:lnTo>
                  <a:lnTo>
                    <a:pt x="83994" y="507406"/>
                  </a:lnTo>
                  <a:lnTo>
                    <a:pt x="92070" y="499706"/>
                  </a:lnTo>
                  <a:lnTo>
                    <a:pt x="99663" y="490114"/>
                  </a:lnTo>
                  <a:lnTo>
                    <a:pt x="106550" y="478702"/>
                  </a:lnTo>
                  <a:lnTo>
                    <a:pt x="112670" y="465700"/>
                  </a:lnTo>
                  <a:lnTo>
                    <a:pt x="118105" y="451751"/>
                  </a:lnTo>
                  <a:lnTo>
                    <a:pt x="122990" y="437782"/>
                  </a:lnTo>
                  <a:lnTo>
                    <a:pt x="127462" y="424305"/>
                  </a:lnTo>
                  <a:lnTo>
                    <a:pt x="131637" y="410970"/>
                  </a:lnTo>
                  <a:lnTo>
                    <a:pt x="135601" y="396804"/>
                  </a:lnTo>
                  <a:lnTo>
                    <a:pt x="139414" y="381300"/>
                  </a:lnTo>
                  <a:lnTo>
                    <a:pt x="142959" y="364274"/>
                  </a:lnTo>
                  <a:lnTo>
                    <a:pt x="145960" y="345622"/>
                  </a:lnTo>
                  <a:lnTo>
                    <a:pt x="148314" y="325485"/>
                  </a:lnTo>
                  <a:lnTo>
                    <a:pt x="150234" y="304623"/>
                  </a:lnTo>
                  <a:lnTo>
                    <a:pt x="152138" y="284246"/>
                  </a:lnTo>
                  <a:lnTo>
                    <a:pt x="154268" y="264981"/>
                  </a:lnTo>
                  <a:lnTo>
                    <a:pt x="156531" y="246440"/>
                  </a:lnTo>
                  <a:lnTo>
                    <a:pt x="158597" y="227544"/>
                  </a:lnTo>
                  <a:lnTo>
                    <a:pt x="160280" y="207676"/>
                  </a:lnTo>
                  <a:lnTo>
                    <a:pt x="161391" y="186719"/>
                  </a:lnTo>
                  <a:lnTo>
                    <a:pt x="161680" y="164799"/>
                  </a:lnTo>
                  <a:lnTo>
                    <a:pt x="161096" y="142130"/>
                  </a:lnTo>
                  <a:lnTo>
                    <a:pt x="159906" y="119396"/>
                  </a:lnTo>
                  <a:lnTo>
                    <a:pt x="158577" y="97680"/>
                  </a:lnTo>
                  <a:lnTo>
                    <a:pt x="157386" y="77496"/>
                  </a:lnTo>
                  <a:lnTo>
                    <a:pt x="156268" y="58998"/>
                  </a:lnTo>
                  <a:lnTo>
                    <a:pt x="154911" y="42252"/>
                  </a:lnTo>
                  <a:lnTo>
                    <a:pt x="153142" y="27120"/>
                  </a:lnTo>
                  <a:lnTo>
                    <a:pt x="150761" y="14130"/>
                  </a:lnTo>
                  <a:lnTo>
                    <a:pt x="146765" y="4700"/>
                  </a:lnTo>
                  <a:lnTo>
                    <a:pt x="141189" y="0"/>
                  </a:lnTo>
                  <a:lnTo>
                    <a:pt x="136041" y="522"/>
                  </a:lnTo>
                  <a:lnTo>
                    <a:pt x="132018" y="5659"/>
                  </a:lnTo>
                  <a:lnTo>
                    <a:pt x="129077" y="14585"/>
                  </a:lnTo>
                  <a:lnTo>
                    <a:pt x="126997" y="26664"/>
                  </a:lnTo>
                  <a:lnTo>
                    <a:pt x="125553" y="41253"/>
                  </a:lnTo>
                  <a:lnTo>
                    <a:pt x="124564" y="57418"/>
                  </a:lnTo>
                  <a:lnTo>
                    <a:pt x="123890" y="74027"/>
                  </a:lnTo>
                  <a:lnTo>
                    <a:pt x="123434" y="90417"/>
                  </a:lnTo>
                  <a:lnTo>
                    <a:pt x="123127" y="106353"/>
                  </a:lnTo>
                  <a:lnTo>
                    <a:pt x="122921" y="121822"/>
                  </a:lnTo>
                  <a:lnTo>
                    <a:pt x="122783" y="136897"/>
                  </a:lnTo>
                  <a:lnTo>
                    <a:pt x="122690" y="151667"/>
                  </a:lnTo>
                  <a:lnTo>
                    <a:pt x="122628" y="166213"/>
                  </a:lnTo>
                  <a:lnTo>
                    <a:pt x="122587" y="180600"/>
                  </a:lnTo>
                  <a:lnTo>
                    <a:pt x="122559" y="194875"/>
                  </a:lnTo>
                  <a:lnTo>
                    <a:pt x="122540" y="209074"/>
                  </a:lnTo>
                  <a:lnTo>
                    <a:pt x="122528" y="223234"/>
                  </a:lnTo>
                  <a:lnTo>
                    <a:pt x="122520" y="237863"/>
                  </a:lnTo>
                  <a:lnTo>
                    <a:pt x="122514" y="253895"/>
                  </a:lnTo>
                  <a:lnTo>
                    <a:pt x="122516" y="271716"/>
                  </a:lnTo>
                  <a:lnTo>
                    <a:pt x="122686" y="290907"/>
                  </a:lnTo>
                  <a:lnTo>
                    <a:pt x="123332" y="310553"/>
                  </a:lnTo>
                  <a:lnTo>
                    <a:pt x="124580" y="330057"/>
                  </a:lnTo>
                  <a:lnTo>
                    <a:pt x="126232" y="349033"/>
                  </a:lnTo>
                  <a:lnTo>
                    <a:pt x="127880" y="367147"/>
                  </a:lnTo>
                  <a:lnTo>
                    <a:pt x="129287" y="384293"/>
                  </a:lnTo>
                  <a:lnTo>
                    <a:pt x="130574" y="399399"/>
                  </a:lnTo>
                  <a:lnTo>
                    <a:pt x="132830" y="409365"/>
                  </a:lnTo>
                  <a:lnTo>
                    <a:pt x="136481" y="412609"/>
                  </a:lnTo>
                  <a:lnTo>
                    <a:pt x="140291" y="410903"/>
                  </a:lnTo>
                  <a:lnTo>
                    <a:pt x="144093" y="406181"/>
                  </a:lnTo>
                  <a:lnTo>
                    <a:pt x="148244" y="399924"/>
                  </a:lnTo>
                  <a:lnTo>
                    <a:pt x="152953" y="393000"/>
                  </a:lnTo>
                  <a:lnTo>
                    <a:pt x="158393" y="386000"/>
                  </a:lnTo>
                  <a:lnTo>
                    <a:pt x="164788" y="379419"/>
                  </a:lnTo>
                  <a:lnTo>
                    <a:pt x="172160" y="373469"/>
                  </a:lnTo>
                  <a:lnTo>
                    <a:pt x="180378" y="368466"/>
                  </a:lnTo>
                  <a:lnTo>
                    <a:pt x="189263" y="364924"/>
                  </a:lnTo>
                  <a:lnTo>
                    <a:pt x="198649" y="362979"/>
                  </a:lnTo>
                  <a:lnTo>
                    <a:pt x="208561" y="362297"/>
                  </a:lnTo>
                  <a:lnTo>
                    <a:pt x="219199" y="362287"/>
                  </a:lnTo>
                  <a:lnTo>
                    <a:pt x="230611" y="362524"/>
                  </a:lnTo>
                  <a:lnTo>
                    <a:pt x="242546" y="362474"/>
                  </a:lnTo>
                  <a:lnTo>
                    <a:pt x="254557" y="361442"/>
                  </a:lnTo>
                  <a:lnTo>
                    <a:pt x="266368" y="359141"/>
                  </a:lnTo>
                  <a:lnTo>
                    <a:pt x="277569" y="355473"/>
                  </a:lnTo>
                  <a:lnTo>
                    <a:pt x="287558" y="350344"/>
                  </a:lnTo>
                  <a:lnTo>
                    <a:pt x="296116" y="343858"/>
                  </a:lnTo>
                  <a:lnTo>
                    <a:pt x="303031" y="336250"/>
                  </a:lnTo>
                  <a:lnTo>
                    <a:pt x="307934" y="327782"/>
                  </a:lnTo>
                  <a:lnTo>
                    <a:pt x="310821" y="318688"/>
                  </a:lnTo>
                  <a:lnTo>
                    <a:pt x="311812" y="309313"/>
                  </a:lnTo>
                  <a:lnTo>
                    <a:pt x="310974" y="300100"/>
                  </a:lnTo>
                  <a:lnTo>
                    <a:pt x="308515" y="291281"/>
                  </a:lnTo>
                  <a:lnTo>
                    <a:pt x="304427" y="283056"/>
                  </a:lnTo>
                  <a:lnTo>
                    <a:pt x="298411" y="275677"/>
                  </a:lnTo>
                  <a:lnTo>
                    <a:pt x="290479" y="269208"/>
                  </a:lnTo>
                  <a:lnTo>
                    <a:pt x="281070" y="264034"/>
                  </a:lnTo>
                  <a:lnTo>
                    <a:pt x="270846" y="260913"/>
                  </a:lnTo>
                  <a:lnTo>
                    <a:pt x="260268" y="260080"/>
                  </a:lnTo>
                  <a:lnTo>
                    <a:pt x="249574" y="261470"/>
                  </a:lnTo>
                  <a:lnTo>
                    <a:pt x="238869" y="264986"/>
                  </a:lnTo>
                  <a:lnTo>
                    <a:pt x="228197" y="270350"/>
                  </a:lnTo>
                  <a:lnTo>
                    <a:pt x="217897" y="277186"/>
                  </a:lnTo>
                  <a:lnTo>
                    <a:pt x="208579" y="285129"/>
                  </a:lnTo>
                  <a:lnTo>
                    <a:pt x="200495" y="293872"/>
                  </a:lnTo>
                  <a:lnTo>
                    <a:pt x="193575" y="303180"/>
                  </a:lnTo>
                  <a:lnTo>
                    <a:pt x="187610" y="312879"/>
                  </a:lnTo>
                  <a:lnTo>
                    <a:pt x="182383" y="322852"/>
                  </a:lnTo>
                  <a:lnTo>
                    <a:pt x="178023" y="333177"/>
                  </a:lnTo>
                  <a:lnTo>
                    <a:pt x="174991" y="344100"/>
                  </a:lnTo>
                  <a:lnTo>
                    <a:pt x="173430" y="355708"/>
                  </a:lnTo>
                  <a:lnTo>
                    <a:pt x="173195" y="367776"/>
                  </a:lnTo>
                  <a:lnTo>
                    <a:pt x="174025" y="379876"/>
                  </a:lnTo>
                  <a:lnTo>
                    <a:pt x="175662" y="391757"/>
                  </a:lnTo>
                  <a:lnTo>
                    <a:pt x="178048" y="403344"/>
                  </a:lnTo>
                  <a:lnTo>
                    <a:pt x="181318" y="414658"/>
                  </a:lnTo>
                  <a:lnTo>
                    <a:pt x="185484" y="425741"/>
                  </a:lnTo>
                  <a:lnTo>
                    <a:pt x="190586" y="436318"/>
                  </a:lnTo>
                  <a:lnTo>
                    <a:pt x="196765" y="445823"/>
                  </a:lnTo>
                  <a:lnTo>
                    <a:pt x="204001" y="454023"/>
                  </a:lnTo>
                  <a:lnTo>
                    <a:pt x="212131" y="460681"/>
                  </a:lnTo>
                  <a:lnTo>
                    <a:pt x="220959" y="465406"/>
                  </a:lnTo>
                  <a:lnTo>
                    <a:pt x="230308" y="468178"/>
                  </a:lnTo>
                  <a:lnTo>
                    <a:pt x="240195" y="469430"/>
                  </a:lnTo>
                  <a:lnTo>
                    <a:pt x="250817" y="469831"/>
                  </a:lnTo>
                  <a:lnTo>
                    <a:pt x="262218" y="469845"/>
                  </a:lnTo>
                  <a:lnTo>
                    <a:pt x="274146" y="469555"/>
                  </a:lnTo>
                  <a:lnTo>
                    <a:pt x="286152" y="468762"/>
                  </a:lnTo>
                  <a:lnTo>
                    <a:pt x="297964" y="467380"/>
                  </a:lnTo>
                  <a:lnTo>
                    <a:pt x="309433" y="465415"/>
                  </a:lnTo>
                  <a:lnTo>
                    <a:pt x="321779" y="462599"/>
                  </a:lnTo>
                  <a:lnTo>
                    <a:pt x="338319" y="457567"/>
                  </a:lnTo>
                  <a:lnTo>
                    <a:pt x="364659" y="44804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941144" y="1522028"/>
              <a:ext cx="144121" cy="188028"/>
            </a:xfrm>
            <a:custGeom>
              <a:avLst/>
              <a:gdLst/>
              <a:ahLst/>
              <a:cxnLst/>
              <a:rect l="0" t="0" r="0" b="0"/>
              <a:pathLst>
                <a:path w="144121" h="188028">
                  <a:moveTo>
                    <a:pt x="123063" y="4604"/>
                  </a:moveTo>
                  <a:lnTo>
                    <a:pt x="114195" y="1804"/>
                  </a:lnTo>
                  <a:lnTo>
                    <a:pt x="105208" y="302"/>
                  </a:lnTo>
                  <a:lnTo>
                    <a:pt x="95217" y="0"/>
                  </a:lnTo>
                  <a:lnTo>
                    <a:pt x="84409" y="852"/>
                  </a:lnTo>
                  <a:lnTo>
                    <a:pt x="73246" y="2968"/>
                  </a:lnTo>
                  <a:lnTo>
                    <a:pt x="62045" y="6300"/>
                  </a:lnTo>
                  <a:lnTo>
                    <a:pt x="51106" y="10980"/>
                  </a:lnTo>
                  <a:lnTo>
                    <a:pt x="40770" y="17396"/>
                  </a:lnTo>
                  <a:lnTo>
                    <a:pt x="31167" y="25601"/>
                  </a:lnTo>
                  <a:lnTo>
                    <a:pt x="22568" y="35363"/>
                  </a:lnTo>
                  <a:lnTo>
                    <a:pt x="15463" y="46357"/>
                  </a:lnTo>
                  <a:lnTo>
                    <a:pt x="9981" y="58269"/>
                  </a:lnTo>
                  <a:lnTo>
                    <a:pt x="5942" y="70843"/>
                  </a:lnTo>
                  <a:lnTo>
                    <a:pt x="3058" y="83881"/>
                  </a:lnTo>
                  <a:lnTo>
                    <a:pt x="1048" y="97231"/>
                  </a:lnTo>
                  <a:lnTo>
                    <a:pt x="0" y="110466"/>
                  </a:lnTo>
                  <a:lnTo>
                    <a:pt x="345" y="122899"/>
                  </a:lnTo>
                  <a:lnTo>
                    <a:pt x="2205" y="134224"/>
                  </a:lnTo>
                  <a:lnTo>
                    <a:pt x="5419" y="144473"/>
                  </a:lnTo>
                  <a:lnTo>
                    <a:pt x="9718" y="153825"/>
                  </a:lnTo>
                  <a:lnTo>
                    <a:pt x="14843" y="162480"/>
                  </a:lnTo>
                  <a:lnTo>
                    <a:pt x="20893" y="170294"/>
                  </a:lnTo>
                  <a:lnTo>
                    <a:pt x="28310" y="176799"/>
                  </a:lnTo>
                  <a:lnTo>
                    <a:pt x="37221" y="181839"/>
                  </a:lnTo>
                  <a:lnTo>
                    <a:pt x="47306" y="185395"/>
                  </a:lnTo>
                  <a:lnTo>
                    <a:pt x="57992" y="187415"/>
                  </a:lnTo>
                  <a:lnTo>
                    <a:pt x="68880" y="188027"/>
                  </a:lnTo>
                  <a:lnTo>
                    <a:pt x="79612" y="187320"/>
                  </a:lnTo>
                  <a:lnTo>
                    <a:pt x="89812" y="185259"/>
                  </a:lnTo>
                  <a:lnTo>
                    <a:pt x="99329" y="181954"/>
                  </a:lnTo>
                  <a:lnTo>
                    <a:pt x="108098" y="177740"/>
                  </a:lnTo>
                  <a:lnTo>
                    <a:pt x="116997" y="172574"/>
                  </a:lnTo>
                  <a:lnTo>
                    <a:pt x="127924" y="164888"/>
                  </a:lnTo>
                  <a:lnTo>
                    <a:pt x="144120" y="15200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137906" y="1568746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2000" y="36461"/>
                  </a:lnTo>
                  <a:lnTo>
                    <a:pt x="3687" y="50310"/>
                  </a:lnTo>
                  <a:lnTo>
                    <a:pt x="5355" y="64638"/>
                  </a:lnTo>
                  <a:lnTo>
                    <a:pt x="6768" y="79098"/>
                  </a:lnTo>
                  <a:lnTo>
                    <a:pt x="7869" y="93310"/>
                  </a:lnTo>
                  <a:lnTo>
                    <a:pt x="8800" y="108395"/>
                  </a:lnTo>
                  <a:lnTo>
                    <a:pt x="9640" y="127910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137906" y="143187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201077" y="1545996"/>
              <a:ext cx="242157" cy="170150"/>
            </a:xfrm>
            <a:custGeom>
              <a:avLst/>
              <a:gdLst/>
              <a:ahLst/>
              <a:cxnLst/>
              <a:rect l="0" t="0" r="0" b="0"/>
              <a:pathLst>
                <a:path w="242157" h="170150">
                  <a:moveTo>
                    <a:pt x="0" y="12221"/>
                  </a:moveTo>
                  <a:lnTo>
                    <a:pt x="3001" y="21089"/>
                  </a:lnTo>
                  <a:lnTo>
                    <a:pt x="6423" y="30076"/>
                  </a:lnTo>
                  <a:lnTo>
                    <a:pt x="10615" y="40076"/>
                  </a:lnTo>
                  <a:lnTo>
                    <a:pt x="15342" y="51230"/>
                  </a:lnTo>
                  <a:lnTo>
                    <a:pt x="20176" y="63690"/>
                  </a:lnTo>
                  <a:lnTo>
                    <a:pt x="24853" y="77392"/>
                  </a:lnTo>
                  <a:lnTo>
                    <a:pt x="29289" y="91810"/>
                  </a:lnTo>
                  <a:lnTo>
                    <a:pt x="33491" y="106090"/>
                  </a:lnTo>
                  <a:lnTo>
                    <a:pt x="37500" y="119762"/>
                  </a:lnTo>
                  <a:lnTo>
                    <a:pt x="41360" y="132717"/>
                  </a:lnTo>
                  <a:lnTo>
                    <a:pt x="45112" y="145031"/>
                  </a:lnTo>
                  <a:lnTo>
                    <a:pt x="48772" y="156763"/>
                  </a:lnTo>
                  <a:lnTo>
                    <a:pt x="51791" y="165602"/>
                  </a:lnTo>
                  <a:lnTo>
                    <a:pt x="53277" y="168357"/>
                  </a:lnTo>
                  <a:lnTo>
                    <a:pt x="53184" y="165673"/>
                  </a:lnTo>
                  <a:lnTo>
                    <a:pt x="51921" y="159134"/>
                  </a:lnTo>
                  <a:lnTo>
                    <a:pt x="50043" y="150025"/>
                  </a:lnTo>
                  <a:lnTo>
                    <a:pt x="48132" y="139231"/>
                  </a:lnTo>
                  <a:lnTo>
                    <a:pt x="46492" y="127333"/>
                  </a:lnTo>
                  <a:lnTo>
                    <a:pt x="45043" y="114710"/>
                  </a:lnTo>
                  <a:lnTo>
                    <a:pt x="43451" y="101610"/>
                  </a:lnTo>
                  <a:lnTo>
                    <a:pt x="41527" y="88194"/>
                  </a:lnTo>
                  <a:lnTo>
                    <a:pt x="39401" y="74569"/>
                  </a:lnTo>
                  <a:lnTo>
                    <a:pt x="37426" y="60806"/>
                  </a:lnTo>
                  <a:lnTo>
                    <a:pt x="35818" y="46974"/>
                  </a:lnTo>
                  <a:lnTo>
                    <a:pt x="35265" y="33922"/>
                  </a:lnTo>
                  <a:lnTo>
                    <a:pt x="36948" y="23207"/>
                  </a:lnTo>
                  <a:lnTo>
                    <a:pt x="41304" y="15498"/>
                  </a:lnTo>
                  <a:lnTo>
                    <a:pt x="47809" y="10969"/>
                  </a:lnTo>
                  <a:lnTo>
                    <a:pt x="55388" y="9735"/>
                  </a:lnTo>
                  <a:lnTo>
                    <a:pt x="63294" y="11499"/>
                  </a:lnTo>
                  <a:lnTo>
                    <a:pt x="71172" y="15715"/>
                  </a:lnTo>
                  <a:lnTo>
                    <a:pt x="78900" y="21799"/>
                  </a:lnTo>
                  <a:lnTo>
                    <a:pt x="86455" y="29248"/>
                  </a:lnTo>
                  <a:lnTo>
                    <a:pt x="93695" y="37667"/>
                  </a:lnTo>
                  <a:lnTo>
                    <a:pt x="100345" y="46760"/>
                  </a:lnTo>
                  <a:lnTo>
                    <a:pt x="106300" y="56322"/>
                  </a:lnTo>
                  <a:lnTo>
                    <a:pt x="111454" y="66369"/>
                  </a:lnTo>
                  <a:lnTo>
                    <a:pt x="115619" y="77107"/>
                  </a:lnTo>
                  <a:lnTo>
                    <a:pt x="118794" y="88504"/>
                  </a:lnTo>
                  <a:lnTo>
                    <a:pt x="121252" y="97310"/>
                  </a:lnTo>
                  <a:lnTo>
                    <a:pt x="123164" y="99365"/>
                  </a:lnTo>
                  <a:lnTo>
                    <a:pt x="124424" y="95688"/>
                  </a:lnTo>
                  <a:lnTo>
                    <a:pt x="125190" y="88205"/>
                  </a:lnTo>
                  <a:lnTo>
                    <a:pt x="125814" y="78491"/>
                  </a:lnTo>
                  <a:lnTo>
                    <a:pt x="126732" y="67754"/>
                  </a:lnTo>
                  <a:lnTo>
                    <a:pt x="128152" y="56683"/>
                  </a:lnTo>
                  <a:lnTo>
                    <a:pt x="130249" y="45754"/>
                  </a:lnTo>
                  <a:lnTo>
                    <a:pt x="133257" y="35387"/>
                  </a:lnTo>
                  <a:lnTo>
                    <a:pt x="137214" y="25744"/>
                  </a:lnTo>
                  <a:lnTo>
                    <a:pt x="142330" y="17109"/>
                  </a:lnTo>
                  <a:lnTo>
                    <a:pt x="149044" y="9977"/>
                  </a:lnTo>
                  <a:lnTo>
                    <a:pt x="157437" y="4486"/>
                  </a:lnTo>
                  <a:lnTo>
                    <a:pt x="166818" y="951"/>
                  </a:lnTo>
                  <a:lnTo>
                    <a:pt x="175959" y="0"/>
                  </a:lnTo>
                  <a:lnTo>
                    <a:pt x="184179" y="1733"/>
                  </a:lnTo>
                  <a:lnTo>
                    <a:pt x="191489" y="5812"/>
                  </a:lnTo>
                  <a:lnTo>
                    <a:pt x="198314" y="11746"/>
                  </a:lnTo>
                  <a:lnTo>
                    <a:pt x="204974" y="19070"/>
                  </a:lnTo>
                  <a:lnTo>
                    <a:pt x="211464" y="27560"/>
                  </a:lnTo>
                  <a:lnTo>
                    <a:pt x="217537" y="37227"/>
                  </a:lnTo>
                  <a:lnTo>
                    <a:pt x="223070" y="47985"/>
                  </a:lnTo>
                  <a:lnTo>
                    <a:pt x="227923" y="59647"/>
                  </a:lnTo>
                  <a:lnTo>
                    <a:pt x="231879" y="72007"/>
                  </a:lnTo>
                  <a:lnTo>
                    <a:pt x="234905" y="84875"/>
                  </a:lnTo>
                  <a:lnTo>
                    <a:pt x="237128" y="98074"/>
                  </a:lnTo>
                  <a:lnTo>
                    <a:pt x="238951" y="113045"/>
                  </a:lnTo>
                  <a:lnTo>
                    <a:pt x="240536" y="134454"/>
                  </a:lnTo>
                  <a:lnTo>
                    <a:pt x="242156" y="17014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479400" y="1571488"/>
              <a:ext cx="237575" cy="155179"/>
            </a:xfrm>
            <a:custGeom>
              <a:avLst/>
              <a:gdLst/>
              <a:ahLst/>
              <a:cxnLst/>
              <a:rect l="0" t="0" r="0" b="0"/>
              <a:pathLst>
                <a:path w="237575" h="155179">
                  <a:moveTo>
                    <a:pt x="111232" y="92014"/>
                  </a:moveTo>
                  <a:lnTo>
                    <a:pt x="114032" y="83213"/>
                  </a:lnTo>
                  <a:lnTo>
                    <a:pt x="115534" y="74866"/>
                  </a:lnTo>
                  <a:lnTo>
                    <a:pt x="115835" y="66168"/>
                  </a:lnTo>
                  <a:lnTo>
                    <a:pt x="114984" y="57047"/>
                  </a:lnTo>
                  <a:lnTo>
                    <a:pt x="112867" y="47552"/>
                  </a:lnTo>
                  <a:lnTo>
                    <a:pt x="109541" y="37769"/>
                  </a:lnTo>
                  <a:lnTo>
                    <a:pt x="105033" y="28100"/>
                  </a:lnTo>
                  <a:lnTo>
                    <a:pt x="99265" y="19223"/>
                  </a:lnTo>
                  <a:lnTo>
                    <a:pt x="92314" y="11457"/>
                  </a:lnTo>
                  <a:lnTo>
                    <a:pt x="84377" y="5262"/>
                  </a:lnTo>
                  <a:lnTo>
                    <a:pt x="75680" y="1383"/>
                  </a:lnTo>
                  <a:lnTo>
                    <a:pt x="66428" y="0"/>
                  </a:lnTo>
                  <a:lnTo>
                    <a:pt x="56946" y="835"/>
                  </a:lnTo>
                  <a:lnTo>
                    <a:pt x="47661" y="3439"/>
                  </a:lnTo>
                  <a:lnTo>
                    <a:pt x="38793" y="7374"/>
                  </a:lnTo>
                  <a:lnTo>
                    <a:pt x="30534" y="12434"/>
                  </a:lnTo>
                  <a:lnTo>
                    <a:pt x="23133" y="18646"/>
                  </a:lnTo>
                  <a:lnTo>
                    <a:pt x="16641" y="25934"/>
                  </a:lnTo>
                  <a:lnTo>
                    <a:pt x="11110" y="34285"/>
                  </a:lnTo>
                  <a:lnTo>
                    <a:pt x="6686" y="43799"/>
                  </a:lnTo>
                  <a:lnTo>
                    <a:pt x="3342" y="54422"/>
                  </a:lnTo>
                  <a:lnTo>
                    <a:pt x="1078" y="65809"/>
                  </a:lnTo>
                  <a:lnTo>
                    <a:pt x="0" y="77446"/>
                  </a:lnTo>
                  <a:lnTo>
                    <a:pt x="55" y="89007"/>
                  </a:lnTo>
                  <a:lnTo>
                    <a:pt x="1227" y="100209"/>
                  </a:lnTo>
                  <a:lnTo>
                    <a:pt x="3607" y="110731"/>
                  </a:lnTo>
                  <a:lnTo>
                    <a:pt x="7140" y="120469"/>
                  </a:lnTo>
                  <a:lnTo>
                    <a:pt x="11799" y="129330"/>
                  </a:lnTo>
                  <a:lnTo>
                    <a:pt x="17675" y="137143"/>
                  </a:lnTo>
                  <a:lnTo>
                    <a:pt x="24698" y="143906"/>
                  </a:lnTo>
                  <a:lnTo>
                    <a:pt x="32515" y="149280"/>
                  </a:lnTo>
                  <a:lnTo>
                    <a:pt x="40599" y="152535"/>
                  </a:lnTo>
                  <a:lnTo>
                    <a:pt x="48623" y="153458"/>
                  </a:lnTo>
                  <a:lnTo>
                    <a:pt x="56295" y="152129"/>
                  </a:lnTo>
                  <a:lnTo>
                    <a:pt x="63295" y="148653"/>
                  </a:lnTo>
                  <a:lnTo>
                    <a:pt x="69519" y="143316"/>
                  </a:lnTo>
                  <a:lnTo>
                    <a:pt x="75037" y="136498"/>
                  </a:lnTo>
                  <a:lnTo>
                    <a:pt x="79985" y="128567"/>
                  </a:lnTo>
                  <a:lnTo>
                    <a:pt x="84503" y="119832"/>
                  </a:lnTo>
                  <a:lnTo>
                    <a:pt x="88710" y="110530"/>
                  </a:lnTo>
                  <a:lnTo>
                    <a:pt x="92696" y="100834"/>
                  </a:lnTo>
                  <a:lnTo>
                    <a:pt x="96544" y="90912"/>
                  </a:lnTo>
                  <a:lnTo>
                    <a:pt x="100774" y="82438"/>
                  </a:lnTo>
                  <a:lnTo>
                    <a:pt x="105533" y="78212"/>
                  </a:lnTo>
                  <a:lnTo>
                    <a:pt x="110011" y="78709"/>
                  </a:lnTo>
                  <a:lnTo>
                    <a:pt x="114092" y="82756"/>
                  </a:lnTo>
                  <a:lnTo>
                    <a:pt x="117915" y="89138"/>
                  </a:lnTo>
                  <a:lnTo>
                    <a:pt x="121758" y="97005"/>
                  </a:lnTo>
                  <a:lnTo>
                    <a:pt x="126000" y="105815"/>
                  </a:lnTo>
                  <a:lnTo>
                    <a:pt x="130811" y="115216"/>
                  </a:lnTo>
                  <a:lnTo>
                    <a:pt x="136342" y="124667"/>
                  </a:lnTo>
                  <a:lnTo>
                    <a:pt x="142809" y="133418"/>
                  </a:lnTo>
                  <a:lnTo>
                    <a:pt x="150235" y="141114"/>
                  </a:lnTo>
                  <a:lnTo>
                    <a:pt x="158491" y="147436"/>
                  </a:lnTo>
                  <a:lnTo>
                    <a:pt x="167404" y="151936"/>
                  </a:lnTo>
                  <a:lnTo>
                    <a:pt x="176796" y="154545"/>
                  </a:lnTo>
                  <a:lnTo>
                    <a:pt x="186202" y="155178"/>
                  </a:lnTo>
                  <a:lnTo>
                    <a:pt x="194904" y="153567"/>
                  </a:lnTo>
                  <a:lnTo>
                    <a:pt x="202566" y="149791"/>
                  </a:lnTo>
                  <a:lnTo>
                    <a:pt x="209250" y="144457"/>
                  </a:lnTo>
                  <a:lnTo>
                    <a:pt x="215982" y="137896"/>
                  </a:lnTo>
                  <a:lnTo>
                    <a:pt x="224470" y="128415"/>
                  </a:lnTo>
                  <a:lnTo>
                    <a:pt x="237574" y="1130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716974" y="1347647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4"/>
                  </a:lnTo>
                  <a:lnTo>
                    <a:pt x="0" y="111019"/>
                  </a:lnTo>
                  <a:lnTo>
                    <a:pt x="0" y="130272"/>
                  </a:lnTo>
                  <a:lnTo>
                    <a:pt x="5" y="150058"/>
                  </a:lnTo>
                  <a:lnTo>
                    <a:pt x="177" y="169732"/>
                  </a:lnTo>
                  <a:lnTo>
                    <a:pt x="825" y="188254"/>
                  </a:lnTo>
                  <a:lnTo>
                    <a:pt x="2074" y="205161"/>
                  </a:lnTo>
                  <a:lnTo>
                    <a:pt x="3727" y="220817"/>
                  </a:lnTo>
                  <a:lnTo>
                    <a:pt x="5375" y="236100"/>
                  </a:lnTo>
                  <a:lnTo>
                    <a:pt x="6782" y="251569"/>
                  </a:lnTo>
                  <a:lnTo>
                    <a:pt x="8048" y="267268"/>
                  </a:lnTo>
                  <a:lnTo>
                    <a:pt x="9504" y="282902"/>
                  </a:lnTo>
                  <a:lnTo>
                    <a:pt x="11336" y="298269"/>
                  </a:lnTo>
                  <a:lnTo>
                    <a:pt x="13604" y="313107"/>
                  </a:lnTo>
                  <a:lnTo>
                    <a:pt x="16657" y="328686"/>
                  </a:lnTo>
                  <a:lnTo>
                    <a:pt x="21882" y="348610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13676" y="1510175"/>
              <a:ext cx="167154" cy="239024"/>
            </a:xfrm>
            <a:custGeom>
              <a:avLst/>
              <a:gdLst/>
              <a:ahLst/>
              <a:cxnLst/>
              <a:rect l="0" t="0" r="0" b="0"/>
              <a:pathLst>
                <a:path w="167154" h="239024">
                  <a:moveTo>
                    <a:pt x="124396" y="16457"/>
                  </a:moveTo>
                  <a:lnTo>
                    <a:pt x="118394" y="10723"/>
                  </a:lnTo>
                  <a:lnTo>
                    <a:pt x="111550" y="6439"/>
                  </a:lnTo>
                  <a:lnTo>
                    <a:pt x="103162" y="3238"/>
                  </a:lnTo>
                  <a:lnTo>
                    <a:pt x="93535" y="1049"/>
                  </a:lnTo>
                  <a:lnTo>
                    <a:pt x="83220" y="0"/>
                  </a:lnTo>
                  <a:lnTo>
                    <a:pt x="72617" y="63"/>
                  </a:lnTo>
                  <a:lnTo>
                    <a:pt x="62092" y="1233"/>
                  </a:lnTo>
                  <a:lnTo>
                    <a:pt x="52039" y="3610"/>
                  </a:lnTo>
                  <a:lnTo>
                    <a:pt x="42621" y="7137"/>
                  </a:lnTo>
                  <a:lnTo>
                    <a:pt x="33807" y="11792"/>
                  </a:lnTo>
                  <a:lnTo>
                    <a:pt x="25494" y="17664"/>
                  </a:lnTo>
                  <a:lnTo>
                    <a:pt x="17578" y="24689"/>
                  </a:lnTo>
                  <a:lnTo>
                    <a:pt x="10447" y="32677"/>
                  </a:lnTo>
                  <a:lnTo>
                    <a:pt x="4940" y="41409"/>
                  </a:lnTo>
                  <a:lnTo>
                    <a:pt x="1395" y="50684"/>
                  </a:lnTo>
                  <a:lnTo>
                    <a:pt x="0" y="60182"/>
                  </a:lnTo>
                  <a:lnTo>
                    <a:pt x="1033" y="69478"/>
                  </a:lnTo>
                  <a:lnTo>
                    <a:pt x="4403" y="78349"/>
                  </a:lnTo>
                  <a:lnTo>
                    <a:pt x="9903" y="86439"/>
                  </a:lnTo>
                  <a:lnTo>
                    <a:pt x="17398" y="93195"/>
                  </a:lnTo>
                  <a:lnTo>
                    <a:pt x="26619" y="98441"/>
                  </a:lnTo>
                  <a:lnTo>
                    <a:pt x="37214" y="102320"/>
                  </a:lnTo>
                  <a:lnTo>
                    <a:pt x="48840" y="105097"/>
                  </a:lnTo>
                  <a:lnTo>
                    <a:pt x="61209" y="107048"/>
                  </a:lnTo>
                  <a:lnTo>
                    <a:pt x="73935" y="108565"/>
                  </a:lnTo>
                  <a:lnTo>
                    <a:pt x="86553" y="110133"/>
                  </a:lnTo>
                  <a:lnTo>
                    <a:pt x="98811" y="112020"/>
                  </a:lnTo>
                  <a:lnTo>
                    <a:pt x="110498" y="114613"/>
                  </a:lnTo>
                  <a:lnTo>
                    <a:pt x="121356" y="118490"/>
                  </a:lnTo>
                  <a:lnTo>
                    <a:pt x="131322" y="123843"/>
                  </a:lnTo>
                  <a:lnTo>
                    <a:pt x="140337" y="130540"/>
                  </a:lnTo>
                  <a:lnTo>
                    <a:pt x="148255" y="138323"/>
                  </a:lnTo>
                  <a:lnTo>
                    <a:pt x="155094" y="146926"/>
                  </a:lnTo>
                  <a:lnTo>
                    <a:pt x="160687" y="156125"/>
                  </a:lnTo>
                  <a:lnTo>
                    <a:pt x="164622" y="165743"/>
                  </a:lnTo>
                  <a:lnTo>
                    <a:pt x="166815" y="175649"/>
                  </a:lnTo>
                  <a:lnTo>
                    <a:pt x="167153" y="185587"/>
                  </a:lnTo>
                  <a:lnTo>
                    <a:pt x="165335" y="195186"/>
                  </a:lnTo>
                  <a:lnTo>
                    <a:pt x="161406" y="204268"/>
                  </a:lnTo>
                  <a:lnTo>
                    <a:pt x="155684" y="212671"/>
                  </a:lnTo>
                  <a:lnTo>
                    <a:pt x="148565" y="220170"/>
                  </a:lnTo>
                  <a:lnTo>
                    <a:pt x="140410" y="226724"/>
                  </a:lnTo>
                  <a:lnTo>
                    <a:pt x="131514" y="232125"/>
                  </a:lnTo>
                  <a:lnTo>
                    <a:pt x="122099" y="235931"/>
                  </a:lnTo>
                  <a:lnTo>
                    <a:pt x="112333" y="238050"/>
                  </a:lnTo>
                  <a:lnTo>
                    <a:pt x="102595" y="238844"/>
                  </a:lnTo>
                  <a:lnTo>
                    <a:pt x="92416" y="239023"/>
                  </a:lnTo>
                  <a:lnTo>
                    <a:pt x="79789" y="238602"/>
                  </a:lnTo>
                  <a:lnTo>
                    <a:pt x="61225" y="2375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074943" y="1737202"/>
              <a:ext cx="57959" cy="147400"/>
            </a:xfrm>
            <a:custGeom>
              <a:avLst/>
              <a:gdLst/>
              <a:ahLst/>
              <a:cxnLst/>
              <a:rect l="0" t="0" r="0" b="0"/>
              <a:pathLst>
                <a:path w="57959" h="147400">
                  <a:moveTo>
                    <a:pt x="0" y="0"/>
                  </a:moveTo>
                  <a:lnTo>
                    <a:pt x="8735" y="3067"/>
                  </a:lnTo>
                  <a:lnTo>
                    <a:pt x="16441" y="7130"/>
                  </a:lnTo>
                  <a:lnTo>
                    <a:pt x="23839" y="12623"/>
                  </a:lnTo>
                  <a:lnTo>
                    <a:pt x="30927" y="19383"/>
                  </a:lnTo>
                  <a:lnTo>
                    <a:pt x="37457" y="27181"/>
                  </a:lnTo>
                  <a:lnTo>
                    <a:pt x="43325" y="35782"/>
                  </a:lnTo>
                  <a:lnTo>
                    <a:pt x="48416" y="45140"/>
                  </a:lnTo>
                  <a:lnTo>
                    <a:pt x="52539" y="55394"/>
                  </a:lnTo>
                  <a:lnTo>
                    <a:pt x="55671" y="66542"/>
                  </a:lnTo>
                  <a:lnTo>
                    <a:pt x="57622" y="78298"/>
                  </a:lnTo>
                  <a:lnTo>
                    <a:pt x="57958" y="90187"/>
                  </a:lnTo>
                  <a:lnTo>
                    <a:pt x="56590" y="101912"/>
                  </a:lnTo>
                  <a:lnTo>
                    <a:pt x="53649" y="112924"/>
                  </a:lnTo>
                  <a:lnTo>
                    <a:pt x="48813" y="123425"/>
                  </a:lnTo>
                  <a:lnTo>
                    <a:pt x="39422" y="13433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392284" y="1508322"/>
              <a:ext cx="219614" cy="254145"/>
            </a:xfrm>
            <a:custGeom>
              <a:avLst/>
              <a:gdLst/>
              <a:ahLst/>
              <a:cxnLst/>
              <a:rect l="0" t="0" r="0" b="0"/>
              <a:pathLst>
                <a:path w="219614" h="254145">
                  <a:moveTo>
                    <a:pt x="124856" y="92009"/>
                  </a:moveTo>
                  <a:lnTo>
                    <a:pt x="121923" y="83208"/>
                  </a:lnTo>
                  <a:lnTo>
                    <a:pt x="119140" y="74861"/>
                  </a:lnTo>
                  <a:lnTo>
                    <a:pt x="116241" y="66162"/>
                  </a:lnTo>
                  <a:lnTo>
                    <a:pt x="113201" y="57042"/>
                  </a:lnTo>
                  <a:lnTo>
                    <a:pt x="110035" y="47547"/>
                  </a:lnTo>
                  <a:lnTo>
                    <a:pt x="106762" y="37764"/>
                  </a:lnTo>
                  <a:lnTo>
                    <a:pt x="103078" y="28095"/>
                  </a:lnTo>
                  <a:lnTo>
                    <a:pt x="98390" y="19218"/>
                  </a:lnTo>
                  <a:lnTo>
                    <a:pt x="92456" y="11452"/>
                  </a:lnTo>
                  <a:lnTo>
                    <a:pt x="85350" y="5257"/>
                  </a:lnTo>
                  <a:lnTo>
                    <a:pt x="77284" y="1378"/>
                  </a:lnTo>
                  <a:lnTo>
                    <a:pt x="68496" y="0"/>
                  </a:lnTo>
                  <a:lnTo>
                    <a:pt x="59512" y="1007"/>
                  </a:lnTo>
                  <a:lnTo>
                    <a:pt x="51102" y="4259"/>
                  </a:lnTo>
                  <a:lnTo>
                    <a:pt x="43638" y="9452"/>
                  </a:lnTo>
                  <a:lnTo>
                    <a:pt x="37138" y="16511"/>
                  </a:lnTo>
                  <a:lnTo>
                    <a:pt x="31457" y="25667"/>
                  </a:lnTo>
                  <a:lnTo>
                    <a:pt x="26411" y="36856"/>
                  </a:lnTo>
                  <a:lnTo>
                    <a:pt x="21834" y="49604"/>
                  </a:lnTo>
                  <a:lnTo>
                    <a:pt x="17591" y="63224"/>
                  </a:lnTo>
                  <a:lnTo>
                    <a:pt x="13586" y="77234"/>
                  </a:lnTo>
                  <a:lnTo>
                    <a:pt x="9911" y="91385"/>
                  </a:lnTo>
                  <a:lnTo>
                    <a:pt x="6822" y="105566"/>
                  </a:lnTo>
                  <a:lnTo>
                    <a:pt x="4413" y="119732"/>
                  </a:lnTo>
                  <a:lnTo>
                    <a:pt x="2626" y="133872"/>
                  </a:lnTo>
                  <a:lnTo>
                    <a:pt x="1344" y="147986"/>
                  </a:lnTo>
                  <a:lnTo>
                    <a:pt x="449" y="162074"/>
                  </a:lnTo>
                  <a:lnTo>
                    <a:pt x="0" y="175977"/>
                  </a:lnTo>
                  <a:lnTo>
                    <a:pt x="223" y="189393"/>
                  </a:lnTo>
                  <a:lnTo>
                    <a:pt x="1200" y="202183"/>
                  </a:lnTo>
                  <a:lnTo>
                    <a:pt x="3350" y="213889"/>
                  </a:lnTo>
                  <a:lnTo>
                    <a:pt x="7459" y="223694"/>
                  </a:lnTo>
                  <a:lnTo>
                    <a:pt x="13772" y="231308"/>
                  </a:lnTo>
                  <a:lnTo>
                    <a:pt x="21590" y="236437"/>
                  </a:lnTo>
                  <a:lnTo>
                    <a:pt x="29599" y="238538"/>
                  </a:lnTo>
                  <a:lnTo>
                    <a:pt x="37020" y="237616"/>
                  </a:lnTo>
                  <a:lnTo>
                    <a:pt x="43777" y="234100"/>
                  </a:lnTo>
                  <a:lnTo>
                    <a:pt x="50221" y="228552"/>
                  </a:lnTo>
                  <a:lnTo>
                    <a:pt x="56626" y="221495"/>
                  </a:lnTo>
                  <a:lnTo>
                    <a:pt x="63114" y="213356"/>
                  </a:lnTo>
                  <a:lnTo>
                    <a:pt x="69718" y="204457"/>
                  </a:lnTo>
                  <a:lnTo>
                    <a:pt x="76424" y="195028"/>
                  </a:lnTo>
                  <a:lnTo>
                    <a:pt x="83050" y="185072"/>
                  </a:lnTo>
                  <a:lnTo>
                    <a:pt x="89266" y="174396"/>
                  </a:lnTo>
                  <a:lnTo>
                    <a:pt x="94925" y="162956"/>
                  </a:lnTo>
                  <a:lnTo>
                    <a:pt x="100046" y="150999"/>
                  </a:lnTo>
                  <a:lnTo>
                    <a:pt x="104719" y="138973"/>
                  </a:lnTo>
                  <a:lnTo>
                    <a:pt x="109055" y="127233"/>
                  </a:lnTo>
                  <a:lnTo>
                    <a:pt x="113359" y="119031"/>
                  </a:lnTo>
                  <a:lnTo>
                    <a:pt x="117523" y="118055"/>
                  </a:lnTo>
                  <a:lnTo>
                    <a:pt x="121005" y="122635"/>
                  </a:lnTo>
                  <a:lnTo>
                    <a:pt x="124043" y="130738"/>
                  </a:lnTo>
                  <a:lnTo>
                    <a:pt x="126958" y="141019"/>
                  </a:lnTo>
                  <a:lnTo>
                    <a:pt x="129922" y="152656"/>
                  </a:lnTo>
                  <a:lnTo>
                    <a:pt x="132993" y="165141"/>
                  </a:lnTo>
                  <a:lnTo>
                    <a:pt x="136342" y="177999"/>
                  </a:lnTo>
                  <a:lnTo>
                    <a:pt x="140259" y="190730"/>
                  </a:lnTo>
                  <a:lnTo>
                    <a:pt x="144851" y="203077"/>
                  </a:lnTo>
                  <a:lnTo>
                    <a:pt x="150068" y="214831"/>
                  </a:lnTo>
                  <a:lnTo>
                    <a:pt x="155792" y="225736"/>
                  </a:lnTo>
                  <a:lnTo>
                    <a:pt x="161908" y="235721"/>
                  </a:lnTo>
                  <a:lnTo>
                    <a:pt x="168470" y="244241"/>
                  </a:lnTo>
                  <a:lnTo>
                    <a:pt x="175708" y="250229"/>
                  </a:lnTo>
                  <a:lnTo>
                    <a:pt x="183674" y="253337"/>
                  </a:lnTo>
                  <a:lnTo>
                    <a:pt x="191835" y="254144"/>
                  </a:lnTo>
                  <a:lnTo>
                    <a:pt x="199957" y="253883"/>
                  </a:lnTo>
                  <a:lnTo>
                    <a:pt x="208753" y="252531"/>
                  </a:lnTo>
                  <a:lnTo>
                    <a:pt x="219613" y="24993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591875" y="1561380"/>
              <a:ext cx="146364" cy="196880"/>
            </a:xfrm>
            <a:custGeom>
              <a:avLst/>
              <a:gdLst/>
              <a:ahLst/>
              <a:cxnLst/>
              <a:rect l="0" t="0" r="0" b="0"/>
              <a:pathLst>
                <a:path w="146364" h="196880">
                  <a:moveTo>
                    <a:pt x="9493" y="7366"/>
                  </a:moveTo>
                  <a:lnTo>
                    <a:pt x="6626" y="16234"/>
                  </a:lnTo>
                  <a:lnTo>
                    <a:pt x="4484" y="25221"/>
                  </a:lnTo>
                  <a:lnTo>
                    <a:pt x="2886" y="35216"/>
                  </a:lnTo>
                  <a:lnTo>
                    <a:pt x="1878" y="46197"/>
                  </a:lnTo>
                  <a:lnTo>
                    <a:pt x="1678" y="58008"/>
                  </a:lnTo>
                  <a:lnTo>
                    <a:pt x="2329" y="70467"/>
                  </a:lnTo>
                  <a:lnTo>
                    <a:pt x="3568" y="83404"/>
                  </a:lnTo>
                  <a:lnTo>
                    <a:pt x="4932" y="96685"/>
                  </a:lnTo>
                  <a:lnTo>
                    <a:pt x="6141" y="110207"/>
                  </a:lnTo>
                  <a:lnTo>
                    <a:pt x="7103" y="123895"/>
                  </a:lnTo>
                  <a:lnTo>
                    <a:pt x="7823" y="137697"/>
                  </a:lnTo>
                  <a:lnTo>
                    <a:pt x="8320" y="151490"/>
                  </a:lnTo>
                  <a:lnTo>
                    <a:pt x="7910" y="162183"/>
                  </a:lnTo>
                  <a:lnTo>
                    <a:pt x="6229" y="165722"/>
                  </a:lnTo>
                  <a:lnTo>
                    <a:pt x="4374" y="163028"/>
                  </a:lnTo>
                  <a:lnTo>
                    <a:pt x="2828" y="156132"/>
                  </a:lnTo>
                  <a:lnTo>
                    <a:pt x="1662" y="146425"/>
                  </a:lnTo>
                  <a:lnTo>
                    <a:pt x="822" y="134602"/>
                  </a:lnTo>
                  <a:lnTo>
                    <a:pt x="236" y="121157"/>
                  </a:lnTo>
                  <a:lnTo>
                    <a:pt x="0" y="106828"/>
                  </a:lnTo>
                  <a:lnTo>
                    <a:pt x="369" y="92565"/>
                  </a:lnTo>
                  <a:lnTo>
                    <a:pt x="1433" y="78885"/>
                  </a:lnTo>
                  <a:lnTo>
                    <a:pt x="3130" y="65915"/>
                  </a:lnTo>
                  <a:lnTo>
                    <a:pt x="5341" y="53586"/>
                  </a:lnTo>
                  <a:lnTo>
                    <a:pt x="7948" y="41781"/>
                  </a:lnTo>
                  <a:lnTo>
                    <a:pt x="11173" y="30699"/>
                  </a:lnTo>
                  <a:lnTo>
                    <a:pt x="15548" y="20847"/>
                  </a:lnTo>
                  <a:lnTo>
                    <a:pt x="21271" y="12415"/>
                  </a:lnTo>
                  <a:lnTo>
                    <a:pt x="28234" y="5768"/>
                  </a:lnTo>
                  <a:lnTo>
                    <a:pt x="36204" y="1583"/>
                  </a:lnTo>
                  <a:lnTo>
                    <a:pt x="44930" y="0"/>
                  </a:lnTo>
                  <a:lnTo>
                    <a:pt x="54044" y="870"/>
                  </a:lnTo>
                  <a:lnTo>
                    <a:pt x="63074" y="4030"/>
                  </a:lnTo>
                  <a:lnTo>
                    <a:pt x="71771" y="9151"/>
                  </a:lnTo>
                  <a:lnTo>
                    <a:pt x="80084" y="15824"/>
                  </a:lnTo>
                  <a:lnTo>
                    <a:pt x="88053" y="23656"/>
                  </a:lnTo>
                  <a:lnTo>
                    <a:pt x="95744" y="32329"/>
                  </a:lnTo>
                  <a:lnTo>
                    <a:pt x="103064" y="41759"/>
                  </a:lnTo>
                  <a:lnTo>
                    <a:pt x="109760" y="52074"/>
                  </a:lnTo>
                  <a:lnTo>
                    <a:pt x="115744" y="63274"/>
                  </a:lnTo>
                  <a:lnTo>
                    <a:pt x="120916" y="75235"/>
                  </a:lnTo>
                  <a:lnTo>
                    <a:pt x="125091" y="87798"/>
                  </a:lnTo>
                  <a:lnTo>
                    <a:pt x="128274" y="100801"/>
                  </a:lnTo>
                  <a:lnTo>
                    <a:pt x="130768" y="113957"/>
                  </a:lnTo>
                  <a:lnTo>
                    <a:pt x="133065" y="126863"/>
                  </a:lnTo>
                  <a:lnTo>
                    <a:pt x="135463" y="139310"/>
                  </a:lnTo>
                  <a:lnTo>
                    <a:pt x="137917" y="151025"/>
                  </a:lnTo>
                  <a:lnTo>
                    <a:pt x="140371" y="162826"/>
                  </a:lnTo>
                  <a:lnTo>
                    <a:pt x="143044" y="176866"/>
                  </a:lnTo>
                  <a:lnTo>
                    <a:pt x="146363" y="1968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756870" y="1226173"/>
              <a:ext cx="149407" cy="563406"/>
            </a:xfrm>
            <a:custGeom>
              <a:avLst/>
              <a:gdLst/>
              <a:ahLst/>
              <a:cxnLst/>
              <a:rect l="0" t="0" r="0" b="0"/>
              <a:pathLst>
                <a:path w="149407" h="563406">
                  <a:moveTo>
                    <a:pt x="128767" y="405744"/>
                  </a:moveTo>
                  <a:lnTo>
                    <a:pt x="125766" y="397009"/>
                  </a:lnTo>
                  <a:lnTo>
                    <a:pt x="122343" y="389303"/>
                  </a:lnTo>
                  <a:lnTo>
                    <a:pt x="118143" y="381905"/>
                  </a:lnTo>
                  <a:lnTo>
                    <a:pt x="113069" y="374817"/>
                  </a:lnTo>
                  <a:lnTo>
                    <a:pt x="106940" y="368287"/>
                  </a:lnTo>
                  <a:lnTo>
                    <a:pt x="99753" y="362423"/>
                  </a:lnTo>
                  <a:lnTo>
                    <a:pt x="91493" y="357504"/>
                  </a:lnTo>
                  <a:lnTo>
                    <a:pt x="82049" y="354031"/>
                  </a:lnTo>
                  <a:lnTo>
                    <a:pt x="71489" y="352151"/>
                  </a:lnTo>
                  <a:lnTo>
                    <a:pt x="60485" y="352026"/>
                  </a:lnTo>
                  <a:lnTo>
                    <a:pt x="50172" y="353987"/>
                  </a:lnTo>
                  <a:lnTo>
                    <a:pt x="41132" y="358016"/>
                  </a:lnTo>
                  <a:lnTo>
                    <a:pt x="33421" y="363974"/>
                  </a:lnTo>
                  <a:lnTo>
                    <a:pt x="26853" y="371785"/>
                  </a:lnTo>
                  <a:lnTo>
                    <a:pt x="21175" y="381222"/>
                  </a:lnTo>
                  <a:lnTo>
                    <a:pt x="16156" y="391963"/>
                  </a:lnTo>
                  <a:lnTo>
                    <a:pt x="11609" y="403688"/>
                  </a:lnTo>
                  <a:lnTo>
                    <a:pt x="7403" y="416127"/>
                  </a:lnTo>
                  <a:lnTo>
                    <a:pt x="3760" y="429071"/>
                  </a:lnTo>
                  <a:lnTo>
                    <a:pt x="1224" y="442365"/>
                  </a:lnTo>
                  <a:lnTo>
                    <a:pt x="4" y="455897"/>
                  </a:lnTo>
                  <a:lnTo>
                    <a:pt x="0" y="469424"/>
                  </a:lnTo>
                  <a:lnTo>
                    <a:pt x="986" y="482586"/>
                  </a:lnTo>
                  <a:lnTo>
                    <a:pt x="2728" y="495219"/>
                  </a:lnTo>
                  <a:lnTo>
                    <a:pt x="5183" y="507329"/>
                  </a:lnTo>
                  <a:lnTo>
                    <a:pt x="8503" y="519003"/>
                  </a:lnTo>
                  <a:lnTo>
                    <a:pt x="12704" y="530325"/>
                  </a:lnTo>
                  <a:lnTo>
                    <a:pt x="18000" y="540896"/>
                  </a:lnTo>
                  <a:lnTo>
                    <a:pt x="24842" y="549864"/>
                  </a:lnTo>
                  <a:lnTo>
                    <a:pt x="33331" y="556881"/>
                  </a:lnTo>
                  <a:lnTo>
                    <a:pt x="42947" y="561592"/>
                  </a:lnTo>
                  <a:lnTo>
                    <a:pt x="52780" y="563405"/>
                  </a:lnTo>
                  <a:lnTo>
                    <a:pt x="62272" y="562282"/>
                  </a:lnTo>
                  <a:lnTo>
                    <a:pt x="71082" y="558460"/>
                  </a:lnTo>
                  <a:lnTo>
                    <a:pt x="78920" y="552173"/>
                  </a:lnTo>
                  <a:lnTo>
                    <a:pt x="85747" y="543793"/>
                  </a:lnTo>
                  <a:lnTo>
                    <a:pt x="91856" y="533441"/>
                  </a:lnTo>
                  <a:lnTo>
                    <a:pt x="97741" y="520922"/>
                  </a:lnTo>
                  <a:lnTo>
                    <a:pt x="103705" y="506331"/>
                  </a:lnTo>
                  <a:lnTo>
                    <a:pt x="109696" y="490485"/>
                  </a:lnTo>
                  <a:lnTo>
                    <a:pt x="115422" y="474697"/>
                  </a:lnTo>
                  <a:lnTo>
                    <a:pt x="120714" y="459708"/>
                  </a:lnTo>
                  <a:lnTo>
                    <a:pt x="125404" y="445545"/>
                  </a:lnTo>
                  <a:lnTo>
                    <a:pt x="129247" y="431813"/>
                  </a:lnTo>
                  <a:lnTo>
                    <a:pt x="132199" y="418205"/>
                  </a:lnTo>
                  <a:lnTo>
                    <a:pt x="134367" y="404573"/>
                  </a:lnTo>
                  <a:lnTo>
                    <a:pt x="135911" y="390866"/>
                  </a:lnTo>
                  <a:lnTo>
                    <a:pt x="136996" y="377078"/>
                  </a:lnTo>
                  <a:lnTo>
                    <a:pt x="137913" y="363222"/>
                  </a:lnTo>
                  <a:lnTo>
                    <a:pt x="139069" y="349313"/>
                  </a:lnTo>
                  <a:lnTo>
                    <a:pt x="140663" y="335364"/>
                  </a:lnTo>
                  <a:lnTo>
                    <a:pt x="142549" y="321388"/>
                  </a:lnTo>
                  <a:lnTo>
                    <a:pt x="144354" y="307392"/>
                  </a:lnTo>
                  <a:lnTo>
                    <a:pt x="145861" y="293382"/>
                  </a:lnTo>
                  <a:lnTo>
                    <a:pt x="147024" y="279363"/>
                  </a:lnTo>
                  <a:lnTo>
                    <a:pt x="147880" y="265338"/>
                  </a:lnTo>
                  <a:lnTo>
                    <a:pt x="148489" y="251308"/>
                  </a:lnTo>
                  <a:lnTo>
                    <a:pt x="148915" y="237276"/>
                  </a:lnTo>
                  <a:lnTo>
                    <a:pt x="149210" y="223242"/>
                  </a:lnTo>
                  <a:lnTo>
                    <a:pt x="149406" y="209207"/>
                  </a:lnTo>
                  <a:lnTo>
                    <a:pt x="149368" y="195170"/>
                  </a:lnTo>
                  <a:lnTo>
                    <a:pt x="148811" y="181133"/>
                  </a:lnTo>
                  <a:lnTo>
                    <a:pt x="147624" y="167096"/>
                  </a:lnTo>
                  <a:lnTo>
                    <a:pt x="146014" y="153059"/>
                  </a:lnTo>
                  <a:lnTo>
                    <a:pt x="144394" y="139021"/>
                  </a:lnTo>
                  <a:lnTo>
                    <a:pt x="143004" y="124974"/>
                  </a:lnTo>
                  <a:lnTo>
                    <a:pt x="141752" y="110591"/>
                  </a:lnTo>
                  <a:lnTo>
                    <a:pt x="140302" y="95256"/>
                  </a:lnTo>
                  <a:lnTo>
                    <a:pt x="138481" y="78721"/>
                  </a:lnTo>
                  <a:lnTo>
                    <a:pt x="136427" y="61378"/>
                  </a:lnTo>
                  <a:lnTo>
                    <a:pt x="134503" y="44043"/>
                  </a:lnTo>
                  <a:lnTo>
                    <a:pt x="132884" y="27240"/>
                  </a:lnTo>
                  <a:lnTo>
                    <a:pt x="130713" y="12544"/>
                  </a:lnTo>
                  <a:lnTo>
                    <a:pt x="127078" y="2993"/>
                  </a:lnTo>
                  <a:lnTo>
                    <a:pt x="122858" y="0"/>
                  </a:lnTo>
                  <a:lnTo>
                    <a:pt x="118969" y="2799"/>
                  </a:lnTo>
                  <a:lnTo>
                    <a:pt x="115799" y="10034"/>
                  </a:lnTo>
                  <a:lnTo>
                    <a:pt x="113393" y="20311"/>
                  </a:lnTo>
                  <a:lnTo>
                    <a:pt x="111642" y="32371"/>
                  </a:lnTo>
                  <a:lnTo>
                    <a:pt x="110397" y="45400"/>
                  </a:lnTo>
                  <a:lnTo>
                    <a:pt x="109362" y="59429"/>
                  </a:lnTo>
                  <a:lnTo>
                    <a:pt x="108121" y="75138"/>
                  </a:lnTo>
                  <a:lnTo>
                    <a:pt x="106469" y="92778"/>
                  </a:lnTo>
                  <a:lnTo>
                    <a:pt x="104542" y="111697"/>
                  </a:lnTo>
                  <a:lnTo>
                    <a:pt x="102709" y="130637"/>
                  </a:lnTo>
                  <a:lnTo>
                    <a:pt x="101183" y="148874"/>
                  </a:lnTo>
                  <a:lnTo>
                    <a:pt x="100006" y="166696"/>
                  </a:lnTo>
                  <a:lnTo>
                    <a:pt x="99143" y="185095"/>
                  </a:lnTo>
                  <a:lnTo>
                    <a:pt x="98528" y="204609"/>
                  </a:lnTo>
                  <a:lnTo>
                    <a:pt x="98099" y="224817"/>
                  </a:lnTo>
                  <a:lnTo>
                    <a:pt x="97803" y="244636"/>
                  </a:lnTo>
                  <a:lnTo>
                    <a:pt x="97603" y="263455"/>
                  </a:lnTo>
                  <a:lnTo>
                    <a:pt x="97639" y="281160"/>
                  </a:lnTo>
                  <a:lnTo>
                    <a:pt x="98196" y="297884"/>
                  </a:lnTo>
                  <a:lnTo>
                    <a:pt x="99383" y="313838"/>
                  </a:lnTo>
                  <a:lnTo>
                    <a:pt x="100993" y="329382"/>
                  </a:lnTo>
                  <a:lnTo>
                    <a:pt x="102613" y="344986"/>
                  </a:lnTo>
                  <a:lnTo>
                    <a:pt x="104001" y="360904"/>
                  </a:lnTo>
                  <a:lnTo>
                    <a:pt x="105255" y="377192"/>
                  </a:lnTo>
                  <a:lnTo>
                    <a:pt x="106703" y="393814"/>
                  </a:lnTo>
                  <a:lnTo>
                    <a:pt x="108534" y="410692"/>
                  </a:lnTo>
                  <a:lnTo>
                    <a:pt x="110933" y="427432"/>
                  </a:lnTo>
                  <a:lnTo>
                    <a:pt x="114155" y="443364"/>
                  </a:lnTo>
                  <a:lnTo>
                    <a:pt x="118244" y="458174"/>
                  </a:lnTo>
                  <a:lnTo>
                    <a:pt x="122791" y="471448"/>
                  </a:lnTo>
                  <a:lnTo>
                    <a:pt x="127474" y="483803"/>
                  </a:lnTo>
                  <a:lnTo>
                    <a:pt x="132703" y="496321"/>
                  </a:lnTo>
                  <a:lnTo>
                    <a:pt x="139295" y="5110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160668" y="1537086"/>
              <a:ext cx="240867" cy="221174"/>
            </a:xfrm>
            <a:custGeom>
              <a:avLst/>
              <a:gdLst/>
              <a:ahLst/>
              <a:cxnLst/>
              <a:rect l="0" t="0" r="0" b="0"/>
              <a:pathLst>
                <a:path w="240867" h="221174">
                  <a:moveTo>
                    <a:pt x="9239" y="31660"/>
                  </a:moveTo>
                  <a:lnTo>
                    <a:pt x="6440" y="40595"/>
                  </a:lnTo>
                  <a:lnTo>
                    <a:pt x="4937" y="50222"/>
                  </a:lnTo>
                  <a:lnTo>
                    <a:pt x="4626" y="61509"/>
                  </a:lnTo>
                  <a:lnTo>
                    <a:pt x="5133" y="74177"/>
                  </a:lnTo>
                  <a:lnTo>
                    <a:pt x="5952" y="87656"/>
                  </a:lnTo>
                  <a:lnTo>
                    <a:pt x="6772" y="101528"/>
                  </a:lnTo>
                  <a:lnTo>
                    <a:pt x="7629" y="115564"/>
                  </a:lnTo>
                  <a:lnTo>
                    <a:pt x="8804" y="129656"/>
                  </a:lnTo>
                  <a:lnTo>
                    <a:pt x="10438" y="143757"/>
                  </a:lnTo>
                  <a:lnTo>
                    <a:pt x="12365" y="157851"/>
                  </a:lnTo>
                  <a:lnTo>
                    <a:pt x="14206" y="171932"/>
                  </a:lnTo>
                  <a:lnTo>
                    <a:pt x="15711" y="185905"/>
                  </a:lnTo>
                  <a:lnTo>
                    <a:pt x="15797" y="196324"/>
                  </a:lnTo>
                  <a:lnTo>
                    <a:pt x="13804" y="199033"/>
                  </a:lnTo>
                  <a:lnTo>
                    <a:pt x="11028" y="195598"/>
                  </a:lnTo>
                  <a:lnTo>
                    <a:pt x="8175" y="187875"/>
                  </a:lnTo>
                  <a:lnTo>
                    <a:pt x="5671" y="176746"/>
                  </a:lnTo>
                  <a:lnTo>
                    <a:pt x="3679" y="162893"/>
                  </a:lnTo>
                  <a:lnTo>
                    <a:pt x="2186" y="147276"/>
                  </a:lnTo>
                  <a:lnTo>
                    <a:pt x="1108" y="131062"/>
                  </a:lnTo>
                  <a:lnTo>
                    <a:pt x="353" y="114946"/>
                  </a:lnTo>
                  <a:lnTo>
                    <a:pt x="0" y="99030"/>
                  </a:lnTo>
                  <a:lnTo>
                    <a:pt x="287" y="83044"/>
                  </a:lnTo>
                  <a:lnTo>
                    <a:pt x="1304" y="66824"/>
                  </a:lnTo>
                  <a:lnTo>
                    <a:pt x="3308" y="50981"/>
                  </a:lnTo>
                  <a:lnTo>
                    <a:pt x="6789" y="36772"/>
                  </a:lnTo>
                  <a:lnTo>
                    <a:pt x="11872" y="24788"/>
                  </a:lnTo>
                  <a:lnTo>
                    <a:pt x="18219" y="15606"/>
                  </a:lnTo>
                  <a:lnTo>
                    <a:pt x="25235" y="10095"/>
                  </a:lnTo>
                  <a:lnTo>
                    <a:pt x="32505" y="8364"/>
                  </a:lnTo>
                  <a:lnTo>
                    <a:pt x="39825" y="10084"/>
                  </a:lnTo>
                  <a:lnTo>
                    <a:pt x="47110" y="14869"/>
                  </a:lnTo>
                  <a:lnTo>
                    <a:pt x="54336" y="22190"/>
                  </a:lnTo>
                  <a:lnTo>
                    <a:pt x="61340" y="31470"/>
                  </a:lnTo>
                  <a:lnTo>
                    <a:pt x="67824" y="42198"/>
                  </a:lnTo>
                  <a:lnTo>
                    <a:pt x="73669" y="53955"/>
                  </a:lnTo>
                  <a:lnTo>
                    <a:pt x="78918" y="66269"/>
                  </a:lnTo>
                  <a:lnTo>
                    <a:pt x="83678" y="78608"/>
                  </a:lnTo>
                  <a:lnTo>
                    <a:pt x="88067" y="90684"/>
                  </a:lnTo>
                  <a:lnTo>
                    <a:pt x="92184" y="102420"/>
                  </a:lnTo>
                  <a:lnTo>
                    <a:pt x="96110" y="113842"/>
                  </a:lnTo>
                  <a:lnTo>
                    <a:pt x="99887" y="124940"/>
                  </a:lnTo>
                  <a:lnTo>
                    <a:pt x="102997" y="133312"/>
                  </a:lnTo>
                  <a:lnTo>
                    <a:pt x="104889" y="135718"/>
                  </a:lnTo>
                  <a:lnTo>
                    <a:pt x="106131" y="132808"/>
                  </a:lnTo>
                  <a:lnTo>
                    <a:pt x="107389" y="126133"/>
                  </a:lnTo>
                  <a:lnTo>
                    <a:pt x="108829" y="116944"/>
                  </a:lnTo>
                  <a:lnTo>
                    <a:pt x="110222" y="106103"/>
                  </a:lnTo>
                  <a:lnTo>
                    <a:pt x="111402" y="94176"/>
                  </a:lnTo>
                  <a:lnTo>
                    <a:pt x="112487" y="81536"/>
                  </a:lnTo>
                  <a:lnTo>
                    <a:pt x="113810" y="68425"/>
                  </a:lnTo>
                  <a:lnTo>
                    <a:pt x="115549" y="55012"/>
                  </a:lnTo>
                  <a:lnTo>
                    <a:pt x="117884" y="41728"/>
                  </a:lnTo>
                  <a:lnTo>
                    <a:pt x="121061" y="29259"/>
                  </a:lnTo>
                  <a:lnTo>
                    <a:pt x="125135" y="17932"/>
                  </a:lnTo>
                  <a:lnTo>
                    <a:pt x="130159" y="8529"/>
                  </a:lnTo>
                  <a:lnTo>
                    <a:pt x="136281" y="2406"/>
                  </a:lnTo>
                  <a:lnTo>
                    <a:pt x="143469" y="0"/>
                  </a:lnTo>
                  <a:lnTo>
                    <a:pt x="151396" y="962"/>
                  </a:lnTo>
                  <a:lnTo>
                    <a:pt x="159555" y="4639"/>
                  </a:lnTo>
                  <a:lnTo>
                    <a:pt x="167627" y="10375"/>
                  </a:lnTo>
                  <a:lnTo>
                    <a:pt x="175333" y="17931"/>
                  </a:lnTo>
                  <a:lnTo>
                    <a:pt x="182355" y="27487"/>
                  </a:lnTo>
                  <a:lnTo>
                    <a:pt x="188594" y="38977"/>
                  </a:lnTo>
                  <a:lnTo>
                    <a:pt x="194122" y="51942"/>
                  </a:lnTo>
                  <a:lnTo>
                    <a:pt x="199078" y="65715"/>
                  </a:lnTo>
                  <a:lnTo>
                    <a:pt x="203596" y="79831"/>
                  </a:lnTo>
                  <a:lnTo>
                    <a:pt x="207632" y="94056"/>
                  </a:lnTo>
                  <a:lnTo>
                    <a:pt x="210971" y="108286"/>
                  </a:lnTo>
                  <a:lnTo>
                    <a:pt x="213557" y="122485"/>
                  </a:lnTo>
                  <a:lnTo>
                    <a:pt x="215634" y="136647"/>
                  </a:lnTo>
                  <a:lnTo>
                    <a:pt x="217642" y="150777"/>
                  </a:lnTo>
                  <a:lnTo>
                    <a:pt x="219848" y="164861"/>
                  </a:lnTo>
                  <a:lnTo>
                    <a:pt x="222370" y="178302"/>
                  </a:lnTo>
                  <a:lnTo>
                    <a:pt x="225620" y="191237"/>
                  </a:lnTo>
                  <a:lnTo>
                    <a:pt x="231007" y="204805"/>
                  </a:lnTo>
                  <a:lnTo>
                    <a:pt x="240866" y="2211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64704" y="1568746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5" y="8673"/>
                  </a:lnTo>
                  <a:lnTo>
                    <a:pt x="178" y="21021"/>
                  </a:lnTo>
                  <a:lnTo>
                    <a:pt x="827" y="35199"/>
                  </a:lnTo>
                  <a:lnTo>
                    <a:pt x="2079" y="50463"/>
                  </a:lnTo>
                  <a:lnTo>
                    <a:pt x="3905" y="66448"/>
                  </a:lnTo>
                  <a:lnTo>
                    <a:pt x="6201" y="82929"/>
                  </a:lnTo>
                  <a:lnTo>
                    <a:pt x="8858" y="99753"/>
                  </a:lnTo>
                  <a:lnTo>
                    <a:pt x="11776" y="116811"/>
                  </a:lnTo>
                  <a:lnTo>
                    <a:pt x="14880" y="134029"/>
                  </a:lnTo>
                  <a:lnTo>
                    <a:pt x="18111" y="151337"/>
                  </a:lnTo>
                  <a:lnTo>
                    <a:pt x="21273" y="168135"/>
                  </a:lnTo>
                  <a:lnTo>
                    <a:pt x="24351" y="185045"/>
                  </a:lnTo>
                  <a:lnTo>
                    <a:pt x="27616" y="204671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454176" y="143187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601575" y="1516103"/>
              <a:ext cx="136872" cy="326385"/>
            </a:xfrm>
            <a:custGeom>
              <a:avLst/>
              <a:gdLst/>
              <a:ahLst/>
              <a:cxnLst/>
              <a:rect l="0" t="0" r="0" b="0"/>
              <a:pathLst>
                <a:path w="136872" h="326385">
                  <a:moveTo>
                    <a:pt x="136871" y="0"/>
                  </a:moveTo>
                  <a:lnTo>
                    <a:pt x="131070" y="6002"/>
                  </a:lnTo>
                  <a:lnTo>
                    <a:pt x="126146" y="12847"/>
                  </a:lnTo>
                  <a:lnTo>
                    <a:pt x="121638" y="21244"/>
                  </a:lnTo>
                  <a:lnTo>
                    <a:pt x="117245" y="31216"/>
                  </a:lnTo>
                  <a:lnTo>
                    <a:pt x="112583" y="42828"/>
                  </a:lnTo>
                  <a:lnTo>
                    <a:pt x="107469" y="55942"/>
                  </a:lnTo>
                  <a:lnTo>
                    <a:pt x="101891" y="70291"/>
                  </a:lnTo>
                  <a:lnTo>
                    <a:pt x="95919" y="85584"/>
                  </a:lnTo>
                  <a:lnTo>
                    <a:pt x="89646" y="101559"/>
                  </a:lnTo>
                  <a:lnTo>
                    <a:pt x="83314" y="117689"/>
                  </a:lnTo>
                  <a:lnTo>
                    <a:pt x="77297" y="133211"/>
                  </a:lnTo>
                  <a:lnTo>
                    <a:pt x="71768" y="147768"/>
                  </a:lnTo>
                  <a:lnTo>
                    <a:pt x="66565" y="161677"/>
                  </a:lnTo>
                  <a:lnTo>
                    <a:pt x="61303" y="175705"/>
                  </a:lnTo>
                  <a:lnTo>
                    <a:pt x="55766" y="190293"/>
                  </a:lnTo>
                  <a:lnTo>
                    <a:pt x="50062" y="205381"/>
                  </a:lnTo>
                  <a:lnTo>
                    <a:pt x="44533" y="220597"/>
                  </a:lnTo>
                  <a:lnTo>
                    <a:pt x="39363" y="235686"/>
                  </a:lnTo>
                  <a:lnTo>
                    <a:pt x="34416" y="250396"/>
                  </a:lnTo>
                  <a:lnTo>
                    <a:pt x="29335" y="264419"/>
                  </a:lnTo>
                  <a:lnTo>
                    <a:pt x="23926" y="277648"/>
                  </a:lnTo>
                  <a:lnTo>
                    <a:pt x="18457" y="289706"/>
                  </a:lnTo>
                  <a:lnTo>
                    <a:pt x="13040" y="301038"/>
                  </a:lnTo>
                  <a:lnTo>
                    <a:pt x="7197" y="31264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580518" y="1558217"/>
              <a:ext cx="178986" cy="284271"/>
            </a:xfrm>
            <a:custGeom>
              <a:avLst/>
              <a:gdLst/>
              <a:ahLst/>
              <a:cxnLst/>
              <a:rect l="0" t="0" r="0" b="0"/>
              <a:pathLst>
                <a:path w="178986" h="284271">
                  <a:moveTo>
                    <a:pt x="0" y="0"/>
                  </a:moveTo>
                  <a:lnTo>
                    <a:pt x="5801" y="11668"/>
                  </a:lnTo>
                  <a:lnTo>
                    <a:pt x="10725" y="22157"/>
                  </a:lnTo>
                  <a:lnTo>
                    <a:pt x="15233" y="32454"/>
                  </a:lnTo>
                  <a:lnTo>
                    <a:pt x="19625" y="42583"/>
                  </a:lnTo>
                  <a:lnTo>
                    <a:pt x="24286" y="52278"/>
                  </a:lnTo>
                  <a:lnTo>
                    <a:pt x="29402" y="61419"/>
                  </a:lnTo>
                  <a:lnTo>
                    <a:pt x="34979" y="70195"/>
                  </a:lnTo>
                  <a:lnTo>
                    <a:pt x="40952" y="79004"/>
                  </a:lnTo>
                  <a:lnTo>
                    <a:pt x="47230" y="88086"/>
                  </a:lnTo>
                  <a:lnTo>
                    <a:pt x="53735" y="97661"/>
                  </a:lnTo>
                  <a:lnTo>
                    <a:pt x="60400" y="108007"/>
                  </a:lnTo>
                  <a:lnTo>
                    <a:pt x="67173" y="119191"/>
                  </a:lnTo>
                  <a:lnTo>
                    <a:pt x="73856" y="130957"/>
                  </a:lnTo>
                  <a:lnTo>
                    <a:pt x="80116" y="142847"/>
                  </a:lnTo>
                  <a:lnTo>
                    <a:pt x="85813" y="154578"/>
                  </a:lnTo>
                  <a:lnTo>
                    <a:pt x="91130" y="165894"/>
                  </a:lnTo>
                  <a:lnTo>
                    <a:pt x="96466" y="176492"/>
                  </a:lnTo>
                  <a:lnTo>
                    <a:pt x="102061" y="186294"/>
                  </a:lnTo>
                  <a:lnTo>
                    <a:pt x="107972" y="195707"/>
                  </a:lnTo>
                  <a:lnTo>
                    <a:pt x="114173" y="205488"/>
                  </a:lnTo>
                  <a:lnTo>
                    <a:pt x="120608" y="216031"/>
                  </a:lnTo>
                  <a:lnTo>
                    <a:pt x="127217" y="227064"/>
                  </a:lnTo>
                  <a:lnTo>
                    <a:pt x="133954" y="237864"/>
                  </a:lnTo>
                  <a:lnTo>
                    <a:pt x="140775" y="248008"/>
                  </a:lnTo>
                  <a:lnTo>
                    <a:pt x="147543" y="257120"/>
                  </a:lnTo>
                  <a:lnTo>
                    <a:pt x="154792" y="265599"/>
                  </a:lnTo>
                  <a:lnTo>
                    <a:pt x="164275" y="274187"/>
                  </a:lnTo>
                  <a:lnTo>
                    <a:pt x="178985" y="2842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788445" y="1568633"/>
              <a:ext cx="150043" cy="223611"/>
            </a:xfrm>
            <a:custGeom>
              <a:avLst/>
              <a:gdLst/>
              <a:ahLst/>
              <a:cxnLst/>
              <a:rect l="0" t="0" r="0" b="0"/>
              <a:pathLst>
                <a:path w="150043" h="223611">
                  <a:moveTo>
                    <a:pt x="2643" y="105398"/>
                  </a:moveTo>
                  <a:lnTo>
                    <a:pt x="14445" y="108197"/>
                  </a:lnTo>
                  <a:lnTo>
                    <a:pt x="26214" y="109699"/>
                  </a:lnTo>
                  <a:lnTo>
                    <a:pt x="39100" y="110006"/>
                  </a:lnTo>
                  <a:lnTo>
                    <a:pt x="52775" y="109326"/>
                  </a:lnTo>
                  <a:lnTo>
                    <a:pt x="66455" y="107859"/>
                  </a:lnTo>
                  <a:lnTo>
                    <a:pt x="79666" y="105785"/>
                  </a:lnTo>
                  <a:lnTo>
                    <a:pt x="92118" y="103103"/>
                  </a:lnTo>
                  <a:lnTo>
                    <a:pt x="103550" y="99632"/>
                  </a:lnTo>
                  <a:lnTo>
                    <a:pt x="113930" y="95327"/>
                  </a:lnTo>
                  <a:lnTo>
                    <a:pt x="123238" y="89963"/>
                  </a:lnTo>
                  <a:lnTo>
                    <a:pt x="131359" y="83074"/>
                  </a:lnTo>
                  <a:lnTo>
                    <a:pt x="138331" y="74550"/>
                  </a:lnTo>
                  <a:lnTo>
                    <a:pt x="143846" y="64740"/>
                  </a:lnTo>
                  <a:lnTo>
                    <a:pt x="147196" y="54245"/>
                  </a:lnTo>
                  <a:lnTo>
                    <a:pt x="148185" y="43495"/>
                  </a:lnTo>
                  <a:lnTo>
                    <a:pt x="146898" y="33026"/>
                  </a:lnTo>
                  <a:lnTo>
                    <a:pt x="143452" y="23536"/>
                  </a:lnTo>
                  <a:lnTo>
                    <a:pt x="138133" y="15317"/>
                  </a:lnTo>
                  <a:lnTo>
                    <a:pt x="131328" y="8632"/>
                  </a:lnTo>
                  <a:lnTo>
                    <a:pt x="123406" y="3883"/>
                  </a:lnTo>
                  <a:lnTo>
                    <a:pt x="114677" y="1095"/>
                  </a:lnTo>
                  <a:lnTo>
                    <a:pt x="105380" y="0"/>
                  </a:lnTo>
                  <a:lnTo>
                    <a:pt x="95686" y="237"/>
                  </a:lnTo>
                  <a:lnTo>
                    <a:pt x="85726" y="1468"/>
                  </a:lnTo>
                  <a:lnTo>
                    <a:pt x="75750" y="3579"/>
                  </a:lnTo>
                  <a:lnTo>
                    <a:pt x="66125" y="6664"/>
                  </a:lnTo>
                  <a:lnTo>
                    <a:pt x="57025" y="10704"/>
                  </a:lnTo>
                  <a:lnTo>
                    <a:pt x="48609" y="15722"/>
                  </a:lnTo>
                  <a:lnTo>
                    <a:pt x="41102" y="21846"/>
                  </a:lnTo>
                  <a:lnTo>
                    <a:pt x="34534" y="29043"/>
                  </a:lnTo>
                  <a:lnTo>
                    <a:pt x="28783" y="37148"/>
                  </a:lnTo>
                  <a:lnTo>
                    <a:pt x="23678" y="45960"/>
                  </a:lnTo>
                  <a:lnTo>
                    <a:pt x="19055" y="55293"/>
                  </a:lnTo>
                  <a:lnTo>
                    <a:pt x="14778" y="65000"/>
                  </a:lnTo>
                  <a:lnTo>
                    <a:pt x="10745" y="74968"/>
                  </a:lnTo>
                  <a:lnTo>
                    <a:pt x="6889" y="85117"/>
                  </a:lnTo>
                  <a:lnTo>
                    <a:pt x="3486" y="95390"/>
                  </a:lnTo>
                  <a:lnTo>
                    <a:pt x="1112" y="105746"/>
                  </a:lnTo>
                  <a:lnTo>
                    <a:pt x="0" y="116159"/>
                  </a:lnTo>
                  <a:lnTo>
                    <a:pt x="69" y="126610"/>
                  </a:lnTo>
                  <a:lnTo>
                    <a:pt x="1104" y="137087"/>
                  </a:lnTo>
                  <a:lnTo>
                    <a:pt x="2879" y="147577"/>
                  </a:lnTo>
                  <a:lnTo>
                    <a:pt x="5357" y="157909"/>
                  </a:lnTo>
                  <a:lnTo>
                    <a:pt x="8691" y="167774"/>
                  </a:lnTo>
                  <a:lnTo>
                    <a:pt x="12898" y="177034"/>
                  </a:lnTo>
                  <a:lnTo>
                    <a:pt x="18027" y="185557"/>
                  </a:lnTo>
                  <a:lnTo>
                    <a:pt x="24226" y="193137"/>
                  </a:lnTo>
                  <a:lnTo>
                    <a:pt x="31473" y="199753"/>
                  </a:lnTo>
                  <a:lnTo>
                    <a:pt x="39612" y="205536"/>
                  </a:lnTo>
                  <a:lnTo>
                    <a:pt x="48446" y="210661"/>
                  </a:lnTo>
                  <a:lnTo>
                    <a:pt x="57793" y="215290"/>
                  </a:lnTo>
                  <a:lnTo>
                    <a:pt x="67510" y="219230"/>
                  </a:lnTo>
                  <a:lnTo>
                    <a:pt x="77485" y="221973"/>
                  </a:lnTo>
                  <a:lnTo>
                    <a:pt x="87635" y="223340"/>
                  </a:lnTo>
                  <a:lnTo>
                    <a:pt x="97831" y="223610"/>
                  </a:lnTo>
                  <a:lnTo>
                    <a:pt x="109111" y="223371"/>
                  </a:lnTo>
                  <a:lnTo>
                    <a:pt x="124699" y="222602"/>
                  </a:lnTo>
                  <a:lnTo>
                    <a:pt x="150042" y="2212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995492" y="1291191"/>
              <a:ext cx="164094" cy="528069"/>
            </a:xfrm>
            <a:custGeom>
              <a:avLst/>
              <a:gdLst/>
              <a:ahLst/>
              <a:cxnLst/>
              <a:rect l="0" t="0" r="0" b="0"/>
              <a:pathLst>
                <a:path w="164094" h="528069">
                  <a:moveTo>
                    <a:pt x="90394" y="382840"/>
                  </a:moveTo>
                  <a:lnTo>
                    <a:pt x="96061" y="373971"/>
                  </a:lnTo>
                  <a:lnTo>
                    <a:pt x="99705" y="364984"/>
                  </a:lnTo>
                  <a:lnTo>
                    <a:pt x="101606" y="355003"/>
                  </a:lnTo>
                  <a:lnTo>
                    <a:pt x="101761" y="344541"/>
                  </a:lnTo>
                  <a:lnTo>
                    <a:pt x="99844" y="334674"/>
                  </a:lnTo>
                  <a:lnTo>
                    <a:pt x="95871" y="325989"/>
                  </a:lnTo>
                  <a:lnTo>
                    <a:pt x="90298" y="319046"/>
                  </a:lnTo>
                  <a:lnTo>
                    <a:pt x="83814" y="314600"/>
                  </a:lnTo>
                  <a:lnTo>
                    <a:pt x="76907" y="312810"/>
                  </a:lnTo>
                  <a:lnTo>
                    <a:pt x="69833" y="313527"/>
                  </a:lnTo>
                  <a:lnTo>
                    <a:pt x="62713" y="316576"/>
                  </a:lnTo>
                  <a:lnTo>
                    <a:pt x="55594" y="321621"/>
                  </a:lnTo>
                  <a:lnTo>
                    <a:pt x="48493" y="328239"/>
                  </a:lnTo>
                  <a:lnTo>
                    <a:pt x="41410" y="336035"/>
                  </a:lnTo>
                  <a:lnTo>
                    <a:pt x="34350" y="344683"/>
                  </a:lnTo>
                  <a:lnTo>
                    <a:pt x="27471" y="354097"/>
                  </a:lnTo>
                  <a:lnTo>
                    <a:pt x="21077" y="364400"/>
                  </a:lnTo>
                  <a:lnTo>
                    <a:pt x="15301" y="375592"/>
                  </a:lnTo>
                  <a:lnTo>
                    <a:pt x="10269" y="387549"/>
                  </a:lnTo>
                  <a:lnTo>
                    <a:pt x="6188" y="400107"/>
                  </a:lnTo>
                  <a:lnTo>
                    <a:pt x="3077" y="413113"/>
                  </a:lnTo>
                  <a:lnTo>
                    <a:pt x="973" y="426441"/>
                  </a:lnTo>
                  <a:lnTo>
                    <a:pt x="0" y="439994"/>
                  </a:lnTo>
                  <a:lnTo>
                    <a:pt x="127" y="453694"/>
                  </a:lnTo>
                  <a:lnTo>
                    <a:pt x="1347" y="467164"/>
                  </a:lnTo>
                  <a:lnTo>
                    <a:pt x="3761" y="479757"/>
                  </a:lnTo>
                  <a:lnTo>
                    <a:pt x="7315" y="491183"/>
                  </a:lnTo>
                  <a:lnTo>
                    <a:pt x="11989" y="501330"/>
                  </a:lnTo>
                  <a:lnTo>
                    <a:pt x="17875" y="510082"/>
                  </a:lnTo>
                  <a:lnTo>
                    <a:pt x="24905" y="517511"/>
                  </a:lnTo>
                  <a:lnTo>
                    <a:pt x="32725" y="523348"/>
                  </a:lnTo>
                  <a:lnTo>
                    <a:pt x="40813" y="526922"/>
                  </a:lnTo>
                  <a:lnTo>
                    <a:pt x="48841" y="528068"/>
                  </a:lnTo>
                  <a:lnTo>
                    <a:pt x="56689" y="527058"/>
                  </a:lnTo>
                  <a:lnTo>
                    <a:pt x="64337" y="524330"/>
                  </a:lnTo>
                  <a:lnTo>
                    <a:pt x="71815" y="520309"/>
                  </a:lnTo>
                  <a:lnTo>
                    <a:pt x="79160" y="515188"/>
                  </a:lnTo>
                  <a:lnTo>
                    <a:pt x="86405" y="508936"/>
                  </a:lnTo>
                  <a:lnTo>
                    <a:pt x="93575" y="501623"/>
                  </a:lnTo>
                  <a:lnTo>
                    <a:pt x="100527" y="493427"/>
                  </a:lnTo>
                  <a:lnTo>
                    <a:pt x="106970" y="484548"/>
                  </a:lnTo>
                  <a:lnTo>
                    <a:pt x="112783" y="475153"/>
                  </a:lnTo>
                  <a:lnTo>
                    <a:pt x="118009" y="464893"/>
                  </a:lnTo>
                  <a:lnTo>
                    <a:pt x="122753" y="452956"/>
                  </a:lnTo>
                  <a:lnTo>
                    <a:pt x="127130" y="439045"/>
                  </a:lnTo>
                  <a:lnTo>
                    <a:pt x="131241" y="423803"/>
                  </a:lnTo>
                  <a:lnTo>
                    <a:pt x="135163" y="408495"/>
                  </a:lnTo>
                  <a:lnTo>
                    <a:pt x="138947" y="393864"/>
                  </a:lnTo>
                  <a:lnTo>
                    <a:pt x="142473" y="379958"/>
                  </a:lnTo>
                  <a:lnTo>
                    <a:pt x="145462" y="366407"/>
                  </a:lnTo>
                  <a:lnTo>
                    <a:pt x="147803" y="352924"/>
                  </a:lnTo>
                  <a:lnTo>
                    <a:pt x="149544" y="339377"/>
                  </a:lnTo>
                  <a:lnTo>
                    <a:pt x="150796" y="325728"/>
                  </a:lnTo>
                  <a:lnTo>
                    <a:pt x="151675" y="311980"/>
                  </a:lnTo>
                  <a:lnTo>
                    <a:pt x="152284" y="298151"/>
                  </a:lnTo>
                  <a:lnTo>
                    <a:pt x="152700" y="284259"/>
                  </a:lnTo>
                  <a:lnTo>
                    <a:pt x="152983" y="270322"/>
                  </a:lnTo>
                  <a:lnTo>
                    <a:pt x="153175" y="256354"/>
                  </a:lnTo>
                  <a:lnTo>
                    <a:pt x="153304" y="242363"/>
                  </a:lnTo>
                  <a:lnTo>
                    <a:pt x="153390" y="228357"/>
                  </a:lnTo>
                  <a:lnTo>
                    <a:pt x="153448" y="214340"/>
                  </a:lnTo>
                  <a:lnTo>
                    <a:pt x="153488" y="200316"/>
                  </a:lnTo>
                  <a:lnTo>
                    <a:pt x="153509" y="186288"/>
                  </a:lnTo>
                  <a:lnTo>
                    <a:pt x="153353" y="172257"/>
                  </a:lnTo>
                  <a:lnTo>
                    <a:pt x="152716" y="158223"/>
                  </a:lnTo>
                  <a:lnTo>
                    <a:pt x="151476" y="144179"/>
                  </a:lnTo>
                  <a:lnTo>
                    <a:pt x="149828" y="129797"/>
                  </a:lnTo>
                  <a:lnTo>
                    <a:pt x="148183" y="114464"/>
                  </a:lnTo>
                  <a:lnTo>
                    <a:pt x="146778" y="97934"/>
                  </a:lnTo>
                  <a:lnTo>
                    <a:pt x="145514" y="80764"/>
                  </a:lnTo>
                  <a:lnTo>
                    <a:pt x="144059" y="64078"/>
                  </a:lnTo>
                  <a:lnTo>
                    <a:pt x="142223" y="48493"/>
                  </a:lnTo>
                  <a:lnTo>
                    <a:pt x="139820" y="34268"/>
                  </a:lnTo>
                  <a:lnTo>
                    <a:pt x="136596" y="21559"/>
                  </a:lnTo>
                  <a:lnTo>
                    <a:pt x="132494" y="10328"/>
                  </a:lnTo>
                  <a:lnTo>
                    <a:pt x="127610" y="2274"/>
                  </a:lnTo>
                  <a:lnTo>
                    <a:pt x="122744" y="0"/>
                  </a:lnTo>
                  <a:lnTo>
                    <a:pt x="118847" y="3611"/>
                  </a:lnTo>
                  <a:lnTo>
                    <a:pt x="115640" y="12492"/>
                  </a:lnTo>
                  <a:lnTo>
                    <a:pt x="112696" y="25692"/>
                  </a:lnTo>
                  <a:lnTo>
                    <a:pt x="110093" y="41718"/>
                  </a:lnTo>
                  <a:lnTo>
                    <a:pt x="108352" y="58767"/>
                  </a:lnTo>
                  <a:lnTo>
                    <a:pt x="107710" y="75746"/>
                  </a:lnTo>
                  <a:lnTo>
                    <a:pt x="107947" y="92230"/>
                  </a:lnTo>
                  <a:lnTo>
                    <a:pt x="108572" y="108142"/>
                  </a:lnTo>
                  <a:lnTo>
                    <a:pt x="109255" y="123564"/>
                  </a:lnTo>
                  <a:lnTo>
                    <a:pt x="109848" y="139094"/>
                  </a:lnTo>
                  <a:lnTo>
                    <a:pt x="110312" y="155756"/>
                  </a:lnTo>
                  <a:lnTo>
                    <a:pt x="110663" y="174007"/>
                  </a:lnTo>
                  <a:lnTo>
                    <a:pt x="111083" y="193322"/>
                  </a:lnTo>
                  <a:lnTo>
                    <a:pt x="111906" y="212520"/>
                  </a:lnTo>
                  <a:lnTo>
                    <a:pt x="113274" y="230912"/>
                  </a:lnTo>
                  <a:lnTo>
                    <a:pt x="115009" y="248326"/>
                  </a:lnTo>
                  <a:lnTo>
                    <a:pt x="116712" y="264854"/>
                  </a:lnTo>
                  <a:lnTo>
                    <a:pt x="118157" y="280666"/>
                  </a:lnTo>
                  <a:lnTo>
                    <a:pt x="119448" y="295775"/>
                  </a:lnTo>
                  <a:lnTo>
                    <a:pt x="120921" y="310023"/>
                  </a:lnTo>
                  <a:lnTo>
                    <a:pt x="122764" y="323408"/>
                  </a:lnTo>
                  <a:lnTo>
                    <a:pt x="125003" y="336537"/>
                  </a:lnTo>
                  <a:lnTo>
                    <a:pt x="127582" y="350492"/>
                  </a:lnTo>
                  <a:lnTo>
                    <a:pt x="130433" y="365810"/>
                  </a:lnTo>
                  <a:lnTo>
                    <a:pt x="133483" y="382355"/>
                  </a:lnTo>
                  <a:lnTo>
                    <a:pt x="136677" y="399611"/>
                  </a:lnTo>
                  <a:lnTo>
                    <a:pt x="139971" y="417175"/>
                  </a:lnTo>
                  <a:lnTo>
                    <a:pt x="143335" y="434510"/>
                  </a:lnTo>
                  <a:lnTo>
                    <a:pt x="146745" y="450909"/>
                  </a:lnTo>
                  <a:lnTo>
                    <a:pt x="150185" y="466064"/>
                  </a:lnTo>
                  <a:lnTo>
                    <a:pt x="153489" y="479586"/>
                  </a:lnTo>
                  <a:lnTo>
                    <a:pt x="156680" y="492141"/>
                  </a:lnTo>
                  <a:lnTo>
                    <a:pt x="160035" y="504830"/>
                  </a:lnTo>
                  <a:lnTo>
                    <a:pt x="164093" y="5197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467888" y="1572243"/>
              <a:ext cx="144424" cy="228131"/>
            </a:xfrm>
            <a:custGeom>
              <a:avLst/>
              <a:gdLst/>
              <a:ahLst/>
              <a:cxnLst/>
              <a:rect l="0" t="0" r="0" b="0"/>
              <a:pathLst>
                <a:path w="144424" h="228131">
                  <a:moveTo>
                    <a:pt x="7552" y="28088"/>
                  </a:moveTo>
                  <a:lnTo>
                    <a:pt x="7553" y="36757"/>
                  </a:lnTo>
                  <a:lnTo>
                    <a:pt x="7553" y="48932"/>
                  </a:lnTo>
                  <a:lnTo>
                    <a:pt x="7553" y="62462"/>
                  </a:lnTo>
                  <a:lnTo>
                    <a:pt x="7558" y="76467"/>
                  </a:lnTo>
                  <a:lnTo>
                    <a:pt x="7730" y="90454"/>
                  </a:lnTo>
                  <a:lnTo>
                    <a:pt x="8378" y="103991"/>
                  </a:lnTo>
                  <a:lnTo>
                    <a:pt x="9627" y="116910"/>
                  </a:lnTo>
                  <a:lnTo>
                    <a:pt x="11280" y="129397"/>
                  </a:lnTo>
                  <a:lnTo>
                    <a:pt x="12929" y="141863"/>
                  </a:lnTo>
                  <a:lnTo>
                    <a:pt x="14336" y="154552"/>
                  </a:lnTo>
                  <a:lnTo>
                    <a:pt x="15601" y="167535"/>
                  </a:lnTo>
                  <a:lnTo>
                    <a:pt x="17057" y="180791"/>
                  </a:lnTo>
                  <a:lnTo>
                    <a:pt x="18865" y="194238"/>
                  </a:lnTo>
                  <a:lnTo>
                    <a:pt x="20178" y="206670"/>
                  </a:lnTo>
                  <a:lnTo>
                    <a:pt x="19384" y="214312"/>
                  </a:lnTo>
                  <a:lnTo>
                    <a:pt x="16841" y="214695"/>
                  </a:lnTo>
                  <a:lnTo>
                    <a:pt x="14265" y="209440"/>
                  </a:lnTo>
                  <a:lnTo>
                    <a:pt x="12068" y="200268"/>
                  </a:lnTo>
                  <a:lnTo>
                    <a:pt x="9951" y="188401"/>
                  </a:lnTo>
                  <a:lnTo>
                    <a:pt x="7672" y="174693"/>
                  </a:lnTo>
                  <a:lnTo>
                    <a:pt x="5309" y="159900"/>
                  </a:lnTo>
                  <a:lnTo>
                    <a:pt x="3176" y="144735"/>
                  </a:lnTo>
                  <a:lnTo>
                    <a:pt x="1450" y="129602"/>
                  </a:lnTo>
                  <a:lnTo>
                    <a:pt x="308" y="114657"/>
                  </a:lnTo>
                  <a:lnTo>
                    <a:pt x="0" y="99926"/>
                  </a:lnTo>
                  <a:lnTo>
                    <a:pt x="575" y="85386"/>
                  </a:lnTo>
                  <a:lnTo>
                    <a:pt x="1929" y="71162"/>
                  </a:lnTo>
                  <a:lnTo>
                    <a:pt x="3901" y="57522"/>
                  </a:lnTo>
                  <a:lnTo>
                    <a:pt x="6345" y="44574"/>
                  </a:lnTo>
                  <a:lnTo>
                    <a:pt x="9460" y="32590"/>
                  </a:lnTo>
                  <a:lnTo>
                    <a:pt x="13760" y="22065"/>
                  </a:lnTo>
                  <a:lnTo>
                    <a:pt x="19433" y="13150"/>
                  </a:lnTo>
                  <a:lnTo>
                    <a:pt x="26361" y="6164"/>
                  </a:lnTo>
                  <a:lnTo>
                    <a:pt x="34309" y="1744"/>
                  </a:lnTo>
                  <a:lnTo>
                    <a:pt x="43021" y="0"/>
                  </a:lnTo>
                  <a:lnTo>
                    <a:pt x="52123" y="761"/>
                  </a:lnTo>
                  <a:lnTo>
                    <a:pt x="61147" y="3846"/>
                  </a:lnTo>
                  <a:lnTo>
                    <a:pt x="69839" y="8923"/>
                  </a:lnTo>
                  <a:lnTo>
                    <a:pt x="78150" y="15734"/>
                  </a:lnTo>
                  <a:lnTo>
                    <a:pt x="86116" y="24192"/>
                  </a:lnTo>
                  <a:lnTo>
                    <a:pt x="93807" y="34104"/>
                  </a:lnTo>
                  <a:lnTo>
                    <a:pt x="101126" y="45350"/>
                  </a:lnTo>
                  <a:lnTo>
                    <a:pt x="107821" y="57954"/>
                  </a:lnTo>
                  <a:lnTo>
                    <a:pt x="113809" y="71800"/>
                  </a:lnTo>
                  <a:lnTo>
                    <a:pt x="119153" y="86505"/>
                  </a:lnTo>
                  <a:lnTo>
                    <a:pt x="123977" y="101521"/>
                  </a:lnTo>
                  <a:lnTo>
                    <a:pt x="128404" y="116509"/>
                  </a:lnTo>
                  <a:lnTo>
                    <a:pt x="132377" y="131334"/>
                  </a:lnTo>
                  <a:lnTo>
                    <a:pt x="135675" y="145976"/>
                  </a:lnTo>
                  <a:lnTo>
                    <a:pt x="138227" y="160441"/>
                  </a:lnTo>
                  <a:lnTo>
                    <a:pt x="140115" y="174351"/>
                  </a:lnTo>
                  <a:lnTo>
                    <a:pt x="141670" y="188405"/>
                  </a:lnTo>
                  <a:lnTo>
                    <a:pt x="143028" y="204955"/>
                  </a:lnTo>
                  <a:lnTo>
                    <a:pt x="144423" y="22813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665357" y="1589803"/>
              <a:ext cx="115173" cy="239085"/>
            </a:xfrm>
            <a:custGeom>
              <a:avLst/>
              <a:gdLst/>
              <a:ahLst/>
              <a:cxnLst/>
              <a:rect l="0" t="0" r="0" b="0"/>
              <a:pathLst>
                <a:path w="115173" h="239085">
                  <a:moveTo>
                    <a:pt x="10125" y="10528"/>
                  </a:moveTo>
                  <a:lnTo>
                    <a:pt x="7258" y="19464"/>
                  </a:lnTo>
                  <a:lnTo>
                    <a:pt x="5116" y="29091"/>
                  </a:lnTo>
                  <a:lnTo>
                    <a:pt x="3513" y="40378"/>
                  </a:lnTo>
                  <a:lnTo>
                    <a:pt x="2333" y="53045"/>
                  </a:lnTo>
                  <a:lnTo>
                    <a:pt x="1484" y="66525"/>
                  </a:lnTo>
                  <a:lnTo>
                    <a:pt x="886" y="80397"/>
                  </a:lnTo>
                  <a:lnTo>
                    <a:pt x="472" y="94433"/>
                  </a:lnTo>
                  <a:lnTo>
                    <a:pt x="189" y="108524"/>
                  </a:lnTo>
                  <a:lnTo>
                    <a:pt x="0" y="122621"/>
                  </a:lnTo>
                  <a:lnTo>
                    <a:pt x="42" y="136542"/>
                  </a:lnTo>
                  <a:lnTo>
                    <a:pt x="602" y="149975"/>
                  </a:lnTo>
                  <a:lnTo>
                    <a:pt x="1795" y="162792"/>
                  </a:lnTo>
                  <a:lnTo>
                    <a:pt x="3582" y="175028"/>
                  </a:lnTo>
                  <a:lnTo>
                    <a:pt x="5850" y="186786"/>
                  </a:lnTo>
                  <a:lnTo>
                    <a:pt x="8498" y="198170"/>
                  </a:lnTo>
                  <a:lnTo>
                    <a:pt x="11750" y="208952"/>
                  </a:lnTo>
                  <a:lnTo>
                    <a:pt x="16143" y="218594"/>
                  </a:lnTo>
                  <a:lnTo>
                    <a:pt x="21879" y="226881"/>
                  </a:lnTo>
                  <a:lnTo>
                    <a:pt x="28850" y="233429"/>
                  </a:lnTo>
                  <a:lnTo>
                    <a:pt x="36825" y="237546"/>
                  </a:lnTo>
                  <a:lnTo>
                    <a:pt x="45556" y="239084"/>
                  </a:lnTo>
                  <a:lnTo>
                    <a:pt x="54672" y="238184"/>
                  </a:lnTo>
                  <a:lnTo>
                    <a:pt x="63703" y="235004"/>
                  </a:lnTo>
                  <a:lnTo>
                    <a:pt x="72398" y="229868"/>
                  </a:lnTo>
                  <a:lnTo>
                    <a:pt x="80537" y="223187"/>
                  </a:lnTo>
                  <a:lnTo>
                    <a:pt x="87858" y="215349"/>
                  </a:lnTo>
                  <a:lnTo>
                    <a:pt x="94296" y="206672"/>
                  </a:lnTo>
                  <a:lnTo>
                    <a:pt x="99790" y="197238"/>
                  </a:lnTo>
                  <a:lnTo>
                    <a:pt x="104189" y="186922"/>
                  </a:lnTo>
                  <a:lnTo>
                    <a:pt x="107522" y="175721"/>
                  </a:lnTo>
                  <a:lnTo>
                    <a:pt x="109949" y="163758"/>
                  </a:lnTo>
                  <a:lnTo>
                    <a:pt x="111669" y="151196"/>
                  </a:lnTo>
                  <a:lnTo>
                    <a:pt x="112866" y="138187"/>
                  </a:lnTo>
                  <a:lnTo>
                    <a:pt x="113690" y="124858"/>
                  </a:lnTo>
                  <a:lnTo>
                    <a:pt x="114251" y="111304"/>
                  </a:lnTo>
                  <a:lnTo>
                    <a:pt x="114631" y="97594"/>
                  </a:lnTo>
                  <a:lnTo>
                    <a:pt x="114888" y="83777"/>
                  </a:lnTo>
                  <a:lnTo>
                    <a:pt x="115061" y="69888"/>
                  </a:lnTo>
                  <a:lnTo>
                    <a:pt x="115172" y="55968"/>
                  </a:lnTo>
                  <a:lnTo>
                    <a:pt x="115047" y="42640"/>
                  </a:lnTo>
                  <a:lnTo>
                    <a:pt x="114207" y="29793"/>
                  </a:lnTo>
                  <a:lnTo>
                    <a:pt x="111456" y="16298"/>
                  </a:lnTo>
                  <a:lnTo>
                    <a:pt x="10488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843938" y="1620580"/>
              <a:ext cx="252685" cy="242965"/>
            </a:xfrm>
            <a:custGeom>
              <a:avLst/>
              <a:gdLst/>
              <a:ahLst/>
              <a:cxnLst/>
              <a:rect l="0" t="0" r="0" b="0"/>
              <a:pathLst>
                <a:path w="252685" h="242965">
                  <a:moveTo>
                    <a:pt x="0" y="32394"/>
                  </a:moveTo>
                  <a:lnTo>
                    <a:pt x="0" y="44196"/>
                  </a:lnTo>
                  <a:lnTo>
                    <a:pt x="0" y="55965"/>
                  </a:lnTo>
                  <a:lnTo>
                    <a:pt x="5" y="68860"/>
                  </a:lnTo>
                  <a:lnTo>
                    <a:pt x="177" y="82881"/>
                  </a:lnTo>
                  <a:lnTo>
                    <a:pt x="826" y="97857"/>
                  </a:lnTo>
                  <a:lnTo>
                    <a:pt x="2075" y="113575"/>
                  </a:lnTo>
                  <a:lnTo>
                    <a:pt x="3727" y="129678"/>
                  </a:lnTo>
                  <a:lnTo>
                    <a:pt x="5375" y="145702"/>
                  </a:lnTo>
                  <a:lnTo>
                    <a:pt x="6783" y="161395"/>
                  </a:lnTo>
                  <a:lnTo>
                    <a:pt x="8048" y="176539"/>
                  </a:lnTo>
                  <a:lnTo>
                    <a:pt x="9505" y="190869"/>
                  </a:lnTo>
                  <a:lnTo>
                    <a:pt x="11340" y="204257"/>
                  </a:lnTo>
                  <a:lnTo>
                    <a:pt x="13671" y="214438"/>
                  </a:lnTo>
                  <a:lnTo>
                    <a:pt x="15949" y="218101"/>
                  </a:lnTo>
                  <a:lnTo>
                    <a:pt x="17113" y="215491"/>
                  </a:lnTo>
                  <a:lnTo>
                    <a:pt x="17026" y="208137"/>
                  </a:lnTo>
                  <a:lnTo>
                    <a:pt x="15925" y="197465"/>
                  </a:lnTo>
                  <a:lnTo>
                    <a:pt x="14075" y="184531"/>
                  </a:lnTo>
                  <a:lnTo>
                    <a:pt x="11703" y="170072"/>
                  </a:lnTo>
                  <a:lnTo>
                    <a:pt x="9134" y="154589"/>
                  </a:lnTo>
                  <a:lnTo>
                    <a:pt x="6790" y="138421"/>
                  </a:lnTo>
                  <a:lnTo>
                    <a:pt x="4887" y="121804"/>
                  </a:lnTo>
                  <a:lnTo>
                    <a:pt x="3611" y="105217"/>
                  </a:lnTo>
                  <a:lnTo>
                    <a:pt x="3203" y="89376"/>
                  </a:lnTo>
                  <a:lnTo>
                    <a:pt x="3711" y="74613"/>
                  </a:lnTo>
                  <a:lnTo>
                    <a:pt x="5189" y="61072"/>
                  </a:lnTo>
                  <a:lnTo>
                    <a:pt x="7775" y="48888"/>
                  </a:lnTo>
                  <a:lnTo>
                    <a:pt x="11440" y="38005"/>
                  </a:lnTo>
                  <a:lnTo>
                    <a:pt x="16018" y="28865"/>
                  </a:lnTo>
                  <a:lnTo>
                    <a:pt x="21307" y="22452"/>
                  </a:lnTo>
                  <a:lnTo>
                    <a:pt x="27122" y="19070"/>
                  </a:lnTo>
                  <a:lnTo>
                    <a:pt x="33313" y="18579"/>
                  </a:lnTo>
                  <a:lnTo>
                    <a:pt x="39769" y="20749"/>
                  </a:lnTo>
                  <a:lnTo>
                    <a:pt x="46406" y="25175"/>
                  </a:lnTo>
                  <a:lnTo>
                    <a:pt x="53167" y="31533"/>
                  </a:lnTo>
                  <a:lnTo>
                    <a:pt x="60012" y="39679"/>
                  </a:lnTo>
                  <a:lnTo>
                    <a:pt x="66910" y="49373"/>
                  </a:lnTo>
                  <a:lnTo>
                    <a:pt x="73678" y="60302"/>
                  </a:lnTo>
                  <a:lnTo>
                    <a:pt x="79997" y="72160"/>
                  </a:lnTo>
                  <a:lnTo>
                    <a:pt x="85727" y="84688"/>
                  </a:lnTo>
                  <a:lnTo>
                    <a:pt x="90898" y="97523"/>
                  </a:lnTo>
                  <a:lnTo>
                    <a:pt x="95605" y="110213"/>
                  </a:lnTo>
                  <a:lnTo>
                    <a:pt x="99940" y="122451"/>
                  </a:lnTo>
                  <a:lnTo>
                    <a:pt x="103334" y="131555"/>
                  </a:lnTo>
                  <a:lnTo>
                    <a:pt x="105130" y="134142"/>
                  </a:lnTo>
                  <a:lnTo>
                    <a:pt x="105832" y="131107"/>
                  </a:lnTo>
                  <a:lnTo>
                    <a:pt x="106161" y="124042"/>
                  </a:lnTo>
                  <a:lnTo>
                    <a:pt x="106747" y="113989"/>
                  </a:lnTo>
                  <a:lnTo>
                    <a:pt x="107873" y="101724"/>
                  </a:lnTo>
                  <a:lnTo>
                    <a:pt x="109570" y="88179"/>
                  </a:lnTo>
                  <a:lnTo>
                    <a:pt x="111760" y="74439"/>
                  </a:lnTo>
                  <a:lnTo>
                    <a:pt x="114340" y="61106"/>
                  </a:lnTo>
                  <a:lnTo>
                    <a:pt x="117371" y="48367"/>
                  </a:lnTo>
                  <a:lnTo>
                    <a:pt x="121082" y="36192"/>
                  </a:lnTo>
                  <a:lnTo>
                    <a:pt x="125544" y="24504"/>
                  </a:lnTo>
                  <a:lnTo>
                    <a:pt x="130846" y="14008"/>
                  </a:lnTo>
                  <a:lnTo>
                    <a:pt x="137161" y="6147"/>
                  </a:lnTo>
                  <a:lnTo>
                    <a:pt x="144481" y="1496"/>
                  </a:lnTo>
                  <a:lnTo>
                    <a:pt x="152498" y="0"/>
                  </a:lnTo>
                  <a:lnTo>
                    <a:pt x="160720" y="1422"/>
                  </a:lnTo>
                  <a:lnTo>
                    <a:pt x="168838" y="5310"/>
                  </a:lnTo>
                  <a:lnTo>
                    <a:pt x="176745" y="11289"/>
                  </a:lnTo>
                  <a:lnTo>
                    <a:pt x="184434" y="19173"/>
                  </a:lnTo>
                  <a:lnTo>
                    <a:pt x="191934" y="28697"/>
                  </a:lnTo>
                  <a:lnTo>
                    <a:pt x="199123" y="39850"/>
                  </a:lnTo>
                  <a:lnTo>
                    <a:pt x="205732" y="52923"/>
                  </a:lnTo>
                  <a:lnTo>
                    <a:pt x="211661" y="67901"/>
                  </a:lnTo>
                  <a:lnTo>
                    <a:pt x="216964" y="84350"/>
                  </a:lnTo>
                  <a:lnTo>
                    <a:pt x="221763" y="101609"/>
                  </a:lnTo>
                  <a:lnTo>
                    <a:pt x="226177" y="119207"/>
                  </a:lnTo>
                  <a:lnTo>
                    <a:pt x="230311" y="136581"/>
                  </a:lnTo>
                  <a:lnTo>
                    <a:pt x="234248" y="153014"/>
                  </a:lnTo>
                  <a:lnTo>
                    <a:pt x="238044" y="168205"/>
                  </a:lnTo>
                  <a:lnTo>
                    <a:pt x="241589" y="182150"/>
                  </a:lnTo>
                  <a:lnTo>
                    <a:pt x="244969" y="196524"/>
                  </a:lnTo>
                  <a:lnTo>
                    <a:pt x="248479" y="214825"/>
                  </a:lnTo>
                  <a:lnTo>
                    <a:pt x="252684" y="24296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117679" y="1400290"/>
              <a:ext cx="225724" cy="462217"/>
            </a:xfrm>
            <a:custGeom>
              <a:avLst/>
              <a:gdLst/>
              <a:ahLst/>
              <a:cxnLst/>
              <a:rect l="0" t="0" r="0" b="0"/>
              <a:pathLst>
                <a:path w="225724" h="462217">
                  <a:moveTo>
                    <a:pt x="0" y="0"/>
                  </a:moveTo>
                  <a:lnTo>
                    <a:pt x="2933" y="11802"/>
                  </a:lnTo>
                  <a:lnTo>
                    <a:pt x="5716" y="23571"/>
                  </a:lnTo>
                  <a:lnTo>
                    <a:pt x="8615" y="36470"/>
                  </a:lnTo>
                  <a:lnTo>
                    <a:pt x="11656" y="50664"/>
                  </a:lnTo>
                  <a:lnTo>
                    <a:pt x="14820" y="66289"/>
                  </a:lnTo>
                  <a:lnTo>
                    <a:pt x="18085" y="83256"/>
                  </a:lnTo>
                  <a:lnTo>
                    <a:pt x="21422" y="101011"/>
                  </a:lnTo>
                  <a:lnTo>
                    <a:pt x="24814" y="118683"/>
                  </a:lnTo>
                  <a:lnTo>
                    <a:pt x="28238" y="135792"/>
                  </a:lnTo>
                  <a:lnTo>
                    <a:pt x="31519" y="152548"/>
                  </a:lnTo>
                  <a:lnTo>
                    <a:pt x="34344" y="169631"/>
                  </a:lnTo>
                  <a:lnTo>
                    <a:pt x="36580" y="187410"/>
                  </a:lnTo>
                  <a:lnTo>
                    <a:pt x="38421" y="205453"/>
                  </a:lnTo>
                  <a:lnTo>
                    <a:pt x="40271" y="222741"/>
                  </a:lnTo>
                  <a:lnTo>
                    <a:pt x="42371" y="238757"/>
                  </a:lnTo>
                  <a:lnTo>
                    <a:pt x="44782" y="253952"/>
                  </a:lnTo>
                  <a:lnTo>
                    <a:pt x="47480" y="269443"/>
                  </a:lnTo>
                  <a:lnTo>
                    <a:pt x="50409" y="285868"/>
                  </a:lnTo>
                  <a:lnTo>
                    <a:pt x="53513" y="303359"/>
                  </a:lnTo>
                  <a:lnTo>
                    <a:pt x="56742" y="321798"/>
                  </a:lnTo>
                  <a:lnTo>
                    <a:pt x="60054" y="340981"/>
                  </a:lnTo>
                  <a:lnTo>
                    <a:pt x="63259" y="360390"/>
                  </a:lnTo>
                  <a:lnTo>
                    <a:pt x="66033" y="379254"/>
                  </a:lnTo>
                  <a:lnTo>
                    <a:pt x="68226" y="397159"/>
                  </a:lnTo>
                  <a:lnTo>
                    <a:pt x="69688" y="412904"/>
                  </a:lnTo>
                  <a:lnTo>
                    <a:pt x="69893" y="423230"/>
                  </a:lnTo>
                  <a:lnTo>
                    <a:pt x="69179" y="426255"/>
                  </a:lnTo>
                  <a:lnTo>
                    <a:pt x="68951" y="423579"/>
                  </a:lnTo>
                  <a:lnTo>
                    <a:pt x="69281" y="417035"/>
                  </a:lnTo>
                  <a:lnTo>
                    <a:pt x="69460" y="407937"/>
                  </a:lnTo>
                  <a:lnTo>
                    <a:pt x="69049" y="397162"/>
                  </a:lnTo>
                  <a:lnTo>
                    <a:pt x="68104" y="385283"/>
                  </a:lnTo>
                  <a:lnTo>
                    <a:pt x="67003" y="372677"/>
                  </a:lnTo>
                  <a:lnTo>
                    <a:pt x="66007" y="359594"/>
                  </a:lnTo>
                  <a:lnTo>
                    <a:pt x="65375" y="346360"/>
                  </a:lnTo>
                  <a:lnTo>
                    <a:pt x="65417" y="333390"/>
                  </a:lnTo>
                  <a:lnTo>
                    <a:pt x="66236" y="320890"/>
                  </a:lnTo>
                  <a:lnTo>
                    <a:pt x="67923" y="309036"/>
                  </a:lnTo>
                  <a:lnTo>
                    <a:pt x="70652" y="298067"/>
                  </a:lnTo>
                  <a:lnTo>
                    <a:pt x="74423" y="288030"/>
                  </a:lnTo>
                  <a:lnTo>
                    <a:pt x="79412" y="279137"/>
                  </a:lnTo>
                  <a:lnTo>
                    <a:pt x="86042" y="271833"/>
                  </a:lnTo>
                  <a:lnTo>
                    <a:pt x="94383" y="266225"/>
                  </a:lnTo>
                  <a:lnTo>
                    <a:pt x="103899" y="262442"/>
                  </a:lnTo>
                  <a:lnTo>
                    <a:pt x="113663" y="260793"/>
                  </a:lnTo>
                  <a:lnTo>
                    <a:pt x="123118" y="261240"/>
                  </a:lnTo>
                  <a:lnTo>
                    <a:pt x="132245" y="263471"/>
                  </a:lnTo>
                  <a:lnTo>
                    <a:pt x="141358" y="267094"/>
                  </a:lnTo>
                  <a:lnTo>
                    <a:pt x="150669" y="271752"/>
                  </a:lnTo>
                  <a:lnTo>
                    <a:pt x="160075" y="277317"/>
                  </a:lnTo>
                  <a:lnTo>
                    <a:pt x="169251" y="283875"/>
                  </a:lnTo>
                  <a:lnTo>
                    <a:pt x="178020" y="291400"/>
                  </a:lnTo>
                  <a:lnTo>
                    <a:pt x="186369" y="299911"/>
                  </a:lnTo>
                  <a:lnTo>
                    <a:pt x="194355" y="309534"/>
                  </a:lnTo>
                  <a:lnTo>
                    <a:pt x="202051" y="320238"/>
                  </a:lnTo>
                  <a:lnTo>
                    <a:pt x="209202" y="332020"/>
                  </a:lnTo>
                  <a:lnTo>
                    <a:pt x="215252" y="344986"/>
                  </a:lnTo>
                  <a:lnTo>
                    <a:pt x="219983" y="359075"/>
                  </a:lnTo>
                  <a:lnTo>
                    <a:pt x="223330" y="373943"/>
                  </a:lnTo>
                  <a:lnTo>
                    <a:pt x="225211" y="389068"/>
                  </a:lnTo>
                  <a:lnTo>
                    <a:pt x="225723" y="404115"/>
                  </a:lnTo>
                  <a:lnTo>
                    <a:pt x="224781" y="418471"/>
                  </a:lnTo>
                  <a:lnTo>
                    <a:pt x="222029" y="431200"/>
                  </a:lnTo>
                  <a:lnTo>
                    <a:pt x="217433" y="441931"/>
                  </a:lnTo>
                  <a:lnTo>
                    <a:pt x="211077" y="450475"/>
                  </a:lnTo>
                  <a:lnTo>
                    <a:pt x="202990" y="456554"/>
                  </a:lnTo>
                  <a:lnTo>
                    <a:pt x="193372" y="460274"/>
                  </a:lnTo>
                  <a:lnTo>
                    <a:pt x="182676" y="462013"/>
                  </a:lnTo>
                  <a:lnTo>
                    <a:pt x="171513" y="462216"/>
                  </a:lnTo>
                  <a:lnTo>
                    <a:pt x="160269" y="461284"/>
                  </a:lnTo>
                  <a:lnTo>
                    <a:pt x="149111" y="459376"/>
                  </a:lnTo>
                  <a:lnTo>
                    <a:pt x="138087" y="456426"/>
                  </a:lnTo>
                  <a:lnTo>
                    <a:pt x="127194" y="452482"/>
                  </a:lnTo>
                  <a:lnTo>
                    <a:pt x="116574" y="447699"/>
                  </a:lnTo>
                  <a:lnTo>
                    <a:pt x="106508" y="442264"/>
                  </a:lnTo>
                  <a:lnTo>
                    <a:pt x="97113" y="436352"/>
                  </a:lnTo>
                  <a:lnTo>
                    <a:pt x="88641" y="430211"/>
                  </a:lnTo>
                  <a:lnTo>
                    <a:pt x="80723" y="423460"/>
                  </a:lnTo>
                  <a:lnTo>
                    <a:pt x="72668" y="414390"/>
                  </a:lnTo>
                  <a:lnTo>
                    <a:pt x="63171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380892" y="1632054"/>
              <a:ext cx="168457" cy="242567"/>
            </a:xfrm>
            <a:custGeom>
              <a:avLst/>
              <a:gdLst/>
              <a:ahLst/>
              <a:cxnLst/>
              <a:rect l="0" t="0" r="0" b="0"/>
              <a:pathLst>
                <a:path w="168457" h="242567">
                  <a:moveTo>
                    <a:pt x="0" y="94619"/>
                  </a:moveTo>
                  <a:lnTo>
                    <a:pt x="11668" y="97553"/>
                  </a:lnTo>
                  <a:lnTo>
                    <a:pt x="22157" y="100335"/>
                  </a:lnTo>
                  <a:lnTo>
                    <a:pt x="32462" y="103230"/>
                  </a:lnTo>
                  <a:lnTo>
                    <a:pt x="42938" y="106098"/>
                  </a:lnTo>
                  <a:lnTo>
                    <a:pt x="53929" y="108614"/>
                  </a:lnTo>
                  <a:lnTo>
                    <a:pt x="65567" y="110621"/>
                  </a:lnTo>
                  <a:lnTo>
                    <a:pt x="77649" y="111960"/>
                  </a:lnTo>
                  <a:lnTo>
                    <a:pt x="89755" y="112407"/>
                  </a:lnTo>
                  <a:lnTo>
                    <a:pt x="101628" y="111917"/>
                  </a:lnTo>
                  <a:lnTo>
                    <a:pt x="112871" y="110282"/>
                  </a:lnTo>
                  <a:lnTo>
                    <a:pt x="122888" y="107057"/>
                  </a:lnTo>
                  <a:lnTo>
                    <a:pt x="131463" y="102141"/>
                  </a:lnTo>
                  <a:lnTo>
                    <a:pt x="138389" y="95568"/>
                  </a:lnTo>
                  <a:lnTo>
                    <a:pt x="143301" y="87336"/>
                  </a:lnTo>
                  <a:lnTo>
                    <a:pt x="146193" y="77618"/>
                  </a:lnTo>
                  <a:lnTo>
                    <a:pt x="147188" y="66857"/>
                  </a:lnTo>
                  <a:lnTo>
                    <a:pt x="146350" y="55651"/>
                  </a:lnTo>
                  <a:lnTo>
                    <a:pt x="143899" y="44387"/>
                  </a:lnTo>
                  <a:lnTo>
                    <a:pt x="139984" y="33555"/>
                  </a:lnTo>
                  <a:lnTo>
                    <a:pt x="134617" y="23815"/>
                  </a:lnTo>
                  <a:lnTo>
                    <a:pt x="127935" y="15424"/>
                  </a:lnTo>
                  <a:lnTo>
                    <a:pt x="120179" y="8622"/>
                  </a:lnTo>
                  <a:lnTo>
                    <a:pt x="111603" y="3794"/>
                  </a:lnTo>
                  <a:lnTo>
                    <a:pt x="102427" y="957"/>
                  </a:lnTo>
                  <a:lnTo>
                    <a:pt x="92826" y="0"/>
                  </a:lnTo>
                  <a:lnTo>
                    <a:pt x="82930" y="861"/>
                  </a:lnTo>
                  <a:lnTo>
                    <a:pt x="72837" y="3329"/>
                  </a:lnTo>
                  <a:lnTo>
                    <a:pt x="62942" y="7255"/>
                  </a:lnTo>
                  <a:lnTo>
                    <a:pt x="53902" y="12629"/>
                  </a:lnTo>
                  <a:lnTo>
                    <a:pt x="46010" y="19321"/>
                  </a:lnTo>
                  <a:lnTo>
                    <a:pt x="39219" y="27253"/>
                  </a:lnTo>
                  <a:lnTo>
                    <a:pt x="33342" y="36480"/>
                  </a:lnTo>
                  <a:lnTo>
                    <a:pt x="28170" y="46910"/>
                  </a:lnTo>
                  <a:lnTo>
                    <a:pt x="23676" y="58337"/>
                  </a:lnTo>
                  <a:lnTo>
                    <a:pt x="20022" y="70532"/>
                  </a:lnTo>
                  <a:lnTo>
                    <a:pt x="17232" y="83294"/>
                  </a:lnTo>
                  <a:lnTo>
                    <a:pt x="15355" y="96627"/>
                  </a:lnTo>
                  <a:lnTo>
                    <a:pt x="14544" y="110715"/>
                  </a:lnTo>
                  <a:lnTo>
                    <a:pt x="14784" y="125592"/>
                  </a:lnTo>
                  <a:lnTo>
                    <a:pt x="16080" y="140837"/>
                  </a:lnTo>
                  <a:lnTo>
                    <a:pt x="18546" y="155692"/>
                  </a:lnTo>
                  <a:lnTo>
                    <a:pt x="22130" y="169752"/>
                  </a:lnTo>
                  <a:lnTo>
                    <a:pt x="26655" y="182802"/>
                  </a:lnTo>
                  <a:lnTo>
                    <a:pt x="31908" y="194648"/>
                  </a:lnTo>
                  <a:lnTo>
                    <a:pt x="37709" y="205313"/>
                  </a:lnTo>
                  <a:lnTo>
                    <a:pt x="44229" y="214815"/>
                  </a:lnTo>
                  <a:lnTo>
                    <a:pt x="51970" y="223067"/>
                  </a:lnTo>
                  <a:lnTo>
                    <a:pt x="61102" y="230133"/>
                  </a:lnTo>
                  <a:lnTo>
                    <a:pt x="71337" y="235880"/>
                  </a:lnTo>
                  <a:lnTo>
                    <a:pt x="82124" y="239919"/>
                  </a:lnTo>
                  <a:lnTo>
                    <a:pt x="93078" y="242182"/>
                  </a:lnTo>
                  <a:lnTo>
                    <a:pt x="103856" y="242566"/>
                  </a:lnTo>
                  <a:lnTo>
                    <a:pt x="114086" y="240779"/>
                  </a:lnTo>
                  <a:lnTo>
                    <a:pt x="123624" y="236881"/>
                  </a:lnTo>
                  <a:lnTo>
                    <a:pt x="132407" y="231464"/>
                  </a:lnTo>
                  <a:lnTo>
                    <a:pt x="141315" y="224836"/>
                  </a:lnTo>
                  <a:lnTo>
                    <a:pt x="152251" y="215301"/>
                  </a:lnTo>
                  <a:lnTo>
                    <a:pt x="168456" y="1999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546935" y="1600331"/>
              <a:ext cx="128756" cy="241485"/>
            </a:xfrm>
            <a:custGeom>
              <a:avLst/>
              <a:gdLst/>
              <a:ahLst/>
              <a:cxnLst/>
              <a:rect l="0" t="0" r="0" b="0"/>
              <a:pathLst>
                <a:path w="128756" h="241485">
                  <a:moveTo>
                    <a:pt x="12941" y="126342"/>
                  </a:moveTo>
                  <a:lnTo>
                    <a:pt x="13008" y="138010"/>
                  </a:lnTo>
                  <a:lnTo>
                    <a:pt x="13649" y="148499"/>
                  </a:lnTo>
                  <a:lnTo>
                    <a:pt x="14945" y="158806"/>
                  </a:lnTo>
                  <a:lnTo>
                    <a:pt x="16804" y="169279"/>
                  </a:lnTo>
                  <a:lnTo>
                    <a:pt x="19122" y="180271"/>
                  </a:lnTo>
                  <a:lnTo>
                    <a:pt x="21792" y="191910"/>
                  </a:lnTo>
                  <a:lnTo>
                    <a:pt x="24890" y="203991"/>
                  </a:lnTo>
                  <a:lnTo>
                    <a:pt x="28646" y="216097"/>
                  </a:lnTo>
                  <a:lnTo>
                    <a:pt x="33136" y="227924"/>
                  </a:lnTo>
                  <a:lnTo>
                    <a:pt x="38304" y="237442"/>
                  </a:lnTo>
                  <a:lnTo>
                    <a:pt x="43366" y="241484"/>
                  </a:lnTo>
                  <a:lnTo>
                    <a:pt x="46884" y="239819"/>
                  </a:lnTo>
                  <a:lnTo>
                    <a:pt x="48235" y="233895"/>
                  </a:lnTo>
                  <a:lnTo>
                    <a:pt x="47486" y="225122"/>
                  </a:lnTo>
                  <a:lnTo>
                    <a:pt x="44991" y="214340"/>
                  </a:lnTo>
                  <a:lnTo>
                    <a:pt x="41161" y="201894"/>
                  </a:lnTo>
                  <a:lnTo>
                    <a:pt x="36356" y="188081"/>
                  </a:lnTo>
                  <a:lnTo>
                    <a:pt x="31025" y="173532"/>
                  </a:lnTo>
                  <a:lnTo>
                    <a:pt x="25684" y="159134"/>
                  </a:lnTo>
                  <a:lnTo>
                    <a:pt x="20616" y="145370"/>
                  </a:lnTo>
                  <a:lnTo>
                    <a:pt x="15892" y="132346"/>
                  </a:lnTo>
                  <a:lnTo>
                    <a:pt x="11485" y="119983"/>
                  </a:lnTo>
                  <a:lnTo>
                    <a:pt x="7343" y="108147"/>
                  </a:lnTo>
                  <a:lnTo>
                    <a:pt x="3730" y="96705"/>
                  </a:lnTo>
                  <a:lnTo>
                    <a:pt x="1207" y="85547"/>
                  </a:lnTo>
                  <a:lnTo>
                    <a:pt x="0" y="74594"/>
                  </a:lnTo>
                  <a:lnTo>
                    <a:pt x="344" y="63946"/>
                  </a:lnTo>
                  <a:lnTo>
                    <a:pt x="2625" y="53869"/>
                  </a:lnTo>
                  <a:lnTo>
                    <a:pt x="6874" y="44466"/>
                  </a:lnTo>
                  <a:lnTo>
                    <a:pt x="12982" y="35847"/>
                  </a:lnTo>
                  <a:lnTo>
                    <a:pt x="20893" y="28204"/>
                  </a:lnTo>
                  <a:lnTo>
                    <a:pt x="30397" y="21549"/>
                  </a:lnTo>
                  <a:lnTo>
                    <a:pt x="41182" y="15911"/>
                  </a:lnTo>
                  <a:lnTo>
                    <a:pt x="52937" y="11414"/>
                  </a:lnTo>
                  <a:lnTo>
                    <a:pt x="65384" y="8017"/>
                  </a:lnTo>
                  <a:lnTo>
                    <a:pt x="77899" y="5542"/>
                  </a:lnTo>
                  <a:lnTo>
                    <a:pt x="90847" y="3522"/>
                  </a:lnTo>
                  <a:lnTo>
                    <a:pt x="106478" y="1776"/>
                  </a:lnTo>
                  <a:lnTo>
                    <a:pt x="12875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738861" y="1642445"/>
              <a:ext cx="253664" cy="347442"/>
            </a:xfrm>
            <a:custGeom>
              <a:avLst/>
              <a:gdLst/>
              <a:ahLst/>
              <a:cxnLst/>
              <a:rect l="0" t="0" r="0" b="0"/>
              <a:pathLst>
                <a:path w="253664" h="347442">
                  <a:moveTo>
                    <a:pt x="157927" y="0"/>
                  </a:moveTo>
                  <a:lnTo>
                    <a:pt x="143392" y="67"/>
                  </a:lnTo>
                  <a:lnTo>
                    <a:pt x="130761" y="707"/>
                  </a:lnTo>
                  <a:lnTo>
                    <a:pt x="118862" y="2009"/>
                  </a:lnTo>
                  <a:lnTo>
                    <a:pt x="107551" y="4041"/>
                  </a:lnTo>
                  <a:lnTo>
                    <a:pt x="97008" y="7006"/>
                  </a:lnTo>
                  <a:lnTo>
                    <a:pt x="87274" y="10925"/>
                  </a:lnTo>
                  <a:lnTo>
                    <a:pt x="78257" y="15674"/>
                  </a:lnTo>
                  <a:lnTo>
                    <a:pt x="69812" y="21078"/>
                  </a:lnTo>
                  <a:lnTo>
                    <a:pt x="61795" y="26970"/>
                  </a:lnTo>
                  <a:lnTo>
                    <a:pt x="54087" y="33212"/>
                  </a:lnTo>
                  <a:lnTo>
                    <a:pt x="46598" y="39701"/>
                  </a:lnTo>
                  <a:lnTo>
                    <a:pt x="39263" y="46369"/>
                  </a:lnTo>
                  <a:lnTo>
                    <a:pt x="32202" y="53491"/>
                  </a:lnTo>
                  <a:lnTo>
                    <a:pt x="25687" y="61644"/>
                  </a:lnTo>
                  <a:lnTo>
                    <a:pt x="19837" y="71055"/>
                  </a:lnTo>
                  <a:lnTo>
                    <a:pt x="15097" y="81479"/>
                  </a:lnTo>
                  <a:lnTo>
                    <a:pt x="12275" y="92394"/>
                  </a:lnTo>
                  <a:lnTo>
                    <a:pt x="11652" y="103420"/>
                  </a:lnTo>
                  <a:lnTo>
                    <a:pt x="13354" y="113737"/>
                  </a:lnTo>
                  <a:lnTo>
                    <a:pt x="17613" y="122061"/>
                  </a:lnTo>
                  <a:lnTo>
                    <a:pt x="24294" y="127874"/>
                  </a:lnTo>
                  <a:lnTo>
                    <a:pt x="32999" y="131485"/>
                  </a:lnTo>
                  <a:lnTo>
                    <a:pt x="43265" y="133626"/>
                  </a:lnTo>
                  <a:lnTo>
                    <a:pt x="54679" y="134883"/>
                  </a:lnTo>
                  <a:lnTo>
                    <a:pt x="66746" y="135462"/>
                  </a:lnTo>
                  <a:lnTo>
                    <a:pt x="78910" y="135269"/>
                  </a:lnTo>
                  <a:lnTo>
                    <a:pt x="90869" y="134306"/>
                  </a:lnTo>
                  <a:lnTo>
                    <a:pt x="102695" y="133002"/>
                  </a:lnTo>
                  <a:lnTo>
                    <a:pt x="114708" y="132114"/>
                  </a:lnTo>
                  <a:lnTo>
                    <a:pt x="127087" y="132041"/>
                  </a:lnTo>
                  <a:lnTo>
                    <a:pt x="139691" y="132993"/>
                  </a:lnTo>
                  <a:lnTo>
                    <a:pt x="152160" y="135160"/>
                  </a:lnTo>
                  <a:lnTo>
                    <a:pt x="164286" y="138511"/>
                  </a:lnTo>
                  <a:lnTo>
                    <a:pt x="175871" y="142863"/>
                  </a:lnTo>
                  <a:lnTo>
                    <a:pt x="186651" y="147993"/>
                  </a:lnTo>
                  <a:lnTo>
                    <a:pt x="196565" y="153702"/>
                  </a:lnTo>
                  <a:lnTo>
                    <a:pt x="205715" y="159991"/>
                  </a:lnTo>
                  <a:lnTo>
                    <a:pt x="214255" y="167042"/>
                  </a:lnTo>
                  <a:lnTo>
                    <a:pt x="222331" y="174898"/>
                  </a:lnTo>
                  <a:lnTo>
                    <a:pt x="229911" y="183461"/>
                  </a:lnTo>
                  <a:lnTo>
                    <a:pt x="236782" y="192587"/>
                  </a:lnTo>
                  <a:lnTo>
                    <a:pt x="242879" y="202145"/>
                  </a:lnTo>
                  <a:lnTo>
                    <a:pt x="247957" y="212343"/>
                  </a:lnTo>
                  <a:lnTo>
                    <a:pt x="251538" y="223706"/>
                  </a:lnTo>
                  <a:lnTo>
                    <a:pt x="253489" y="236414"/>
                  </a:lnTo>
                  <a:lnTo>
                    <a:pt x="253663" y="249863"/>
                  </a:lnTo>
                  <a:lnTo>
                    <a:pt x="251734" y="262898"/>
                  </a:lnTo>
                  <a:lnTo>
                    <a:pt x="247730" y="274883"/>
                  </a:lnTo>
                  <a:lnTo>
                    <a:pt x="241960" y="285707"/>
                  </a:lnTo>
                  <a:lnTo>
                    <a:pt x="234806" y="295512"/>
                  </a:lnTo>
                  <a:lnTo>
                    <a:pt x="226619" y="304508"/>
                  </a:lnTo>
                  <a:lnTo>
                    <a:pt x="217363" y="312736"/>
                  </a:lnTo>
                  <a:lnTo>
                    <a:pt x="206640" y="320058"/>
                  </a:lnTo>
                  <a:lnTo>
                    <a:pt x="194348" y="326468"/>
                  </a:lnTo>
                  <a:lnTo>
                    <a:pt x="180500" y="331929"/>
                  </a:lnTo>
                  <a:lnTo>
                    <a:pt x="165070" y="336300"/>
                  </a:lnTo>
                  <a:lnTo>
                    <a:pt x="148209" y="339610"/>
                  </a:lnTo>
                  <a:lnTo>
                    <a:pt x="130343" y="342019"/>
                  </a:lnTo>
                  <a:lnTo>
                    <a:pt x="112059" y="343726"/>
                  </a:lnTo>
                  <a:lnTo>
                    <a:pt x="93741" y="344916"/>
                  </a:lnTo>
                  <a:lnTo>
                    <a:pt x="75917" y="345735"/>
                  </a:lnTo>
                  <a:lnTo>
                    <a:pt x="57389" y="346382"/>
                  </a:lnTo>
                  <a:lnTo>
                    <a:pt x="34299" y="34691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 rot="284400">
            <a:off x="1733368" y="2684826"/>
            <a:ext cx="3295535" cy="635935"/>
            <a:chOff x="1733368" y="2684826"/>
            <a:chExt cx="3295535" cy="635935"/>
          </a:xfrm>
        </p:grpSpPr>
        <p:sp>
          <p:nvSpPr>
            <p:cNvPr id="105" name="Freeform 104"/>
            <p:cNvSpPr/>
            <p:nvPr/>
          </p:nvSpPr>
          <p:spPr>
            <a:xfrm>
              <a:off x="1733368" y="3036051"/>
              <a:ext cx="210571" cy="81512"/>
            </a:xfrm>
            <a:custGeom>
              <a:avLst/>
              <a:gdLst/>
              <a:ahLst/>
              <a:cxnLst/>
              <a:rect l="0" t="0" r="0" b="0"/>
              <a:pathLst>
                <a:path w="210571" h="81512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2008" y="32454"/>
                  </a:lnTo>
                  <a:lnTo>
                    <a:pt x="4041" y="42582"/>
                  </a:lnTo>
                  <a:lnTo>
                    <a:pt x="7006" y="52277"/>
                  </a:lnTo>
                  <a:lnTo>
                    <a:pt x="10930" y="61400"/>
                  </a:lnTo>
                  <a:lnTo>
                    <a:pt x="15852" y="69485"/>
                  </a:lnTo>
                  <a:lnTo>
                    <a:pt x="21904" y="75701"/>
                  </a:lnTo>
                  <a:lnTo>
                    <a:pt x="29044" y="79756"/>
                  </a:lnTo>
                  <a:lnTo>
                    <a:pt x="36939" y="81511"/>
                  </a:lnTo>
                  <a:lnTo>
                    <a:pt x="45076" y="80726"/>
                  </a:lnTo>
                  <a:lnTo>
                    <a:pt x="53138" y="77535"/>
                  </a:lnTo>
                  <a:lnTo>
                    <a:pt x="61007" y="72497"/>
                  </a:lnTo>
                  <a:lnTo>
                    <a:pt x="68671" y="66376"/>
                  </a:lnTo>
                  <a:lnTo>
                    <a:pt x="76158" y="59709"/>
                  </a:lnTo>
                  <a:lnTo>
                    <a:pt x="83509" y="52628"/>
                  </a:lnTo>
                  <a:lnTo>
                    <a:pt x="90758" y="44970"/>
                  </a:lnTo>
                  <a:lnTo>
                    <a:pt x="97945" y="36685"/>
                  </a:lnTo>
                  <a:lnTo>
                    <a:pt x="105417" y="28326"/>
                  </a:lnTo>
                  <a:lnTo>
                    <a:pt x="113806" y="20925"/>
                  </a:lnTo>
                  <a:lnTo>
                    <a:pt x="123371" y="14995"/>
                  </a:lnTo>
                  <a:lnTo>
                    <a:pt x="133729" y="10862"/>
                  </a:lnTo>
                  <a:lnTo>
                    <a:pt x="144067" y="8912"/>
                  </a:lnTo>
                  <a:lnTo>
                    <a:pt x="153906" y="9125"/>
                  </a:lnTo>
                  <a:lnTo>
                    <a:pt x="163121" y="11182"/>
                  </a:lnTo>
                  <a:lnTo>
                    <a:pt x="171762" y="14681"/>
                  </a:lnTo>
                  <a:lnTo>
                    <a:pt x="179933" y="19239"/>
                  </a:lnTo>
                  <a:lnTo>
                    <a:pt x="187444" y="24247"/>
                  </a:lnTo>
                  <a:lnTo>
                    <a:pt x="194545" y="29362"/>
                  </a:lnTo>
                  <a:lnTo>
                    <a:pt x="201860" y="35024"/>
                  </a:lnTo>
                  <a:lnTo>
                    <a:pt x="21057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71618" y="2793854"/>
              <a:ext cx="240839" cy="518182"/>
            </a:xfrm>
            <a:custGeom>
              <a:avLst/>
              <a:gdLst/>
              <a:ahLst/>
              <a:cxnLst/>
              <a:rect l="0" t="0" r="0" b="0"/>
              <a:pathLst>
                <a:path w="240839" h="518182">
                  <a:moveTo>
                    <a:pt x="51325" y="0"/>
                  </a:moveTo>
                  <a:lnTo>
                    <a:pt x="48391" y="9002"/>
                  </a:lnTo>
                  <a:lnTo>
                    <a:pt x="45609" y="19270"/>
                  </a:lnTo>
                  <a:lnTo>
                    <a:pt x="42713" y="31858"/>
                  </a:lnTo>
                  <a:lnTo>
                    <a:pt x="39846" y="46558"/>
                  </a:lnTo>
                  <a:lnTo>
                    <a:pt x="37330" y="63002"/>
                  </a:lnTo>
                  <a:lnTo>
                    <a:pt x="35319" y="80785"/>
                  </a:lnTo>
                  <a:lnTo>
                    <a:pt x="33806" y="99224"/>
                  </a:lnTo>
                  <a:lnTo>
                    <a:pt x="32712" y="117423"/>
                  </a:lnTo>
                  <a:lnTo>
                    <a:pt x="31934" y="134904"/>
                  </a:lnTo>
                  <a:lnTo>
                    <a:pt x="31225" y="151416"/>
                  </a:lnTo>
                  <a:lnTo>
                    <a:pt x="30208" y="166745"/>
                  </a:lnTo>
                  <a:lnTo>
                    <a:pt x="28709" y="180915"/>
                  </a:lnTo>
                  <a:lnTo>
                    <a:pt x="26887" y="194263"/>
                  </a:lnTo>
                  <a:lnTo>
                    <a:pt x="25125" y="207316"/>
                  </a:lnTo>
                  <a:lnTo>
                    <a:pt x="23645" y="220413"/>
                  </a:lnTo>
                  <a:lnTo>
                    <a:pt x="22501" y="234011"/>
                  </a:lnTo>
                  <a:lnTo>
                    <a:pt x="21658" y="248744"/>
                  </a:lnTo>
                  <a:lnTo>
                    <a:pt x="21053" y="264836"/>
                  </a:lnTo>
                  <a:lnTo>
                    <a:pt x="20459" y="281696"/>
                  </a:lnTo>
                  <a:lnTo>
                    <a:pt x="19521" y="298165"/>
                  </a:lnTo>
                  <a:lnTo>
                    <a:pt x="18070" y="313606"/>
                  </a:lnTo>
                  <a:lnTo>
                    <a:pt x="16110" y="327902"/>
                  </a:lnTo>
                  <a:lnTo>
                    <a:pt x="13723" y="341190"/>
                  </a:lnTo>
                  <a:lnTo>
                    <a:pt x="11011" y="353691"/>
                  </a:lnTo>
                  <a:lnTo>
                    <a:pt x="8224" y="365935"/>
                  </a:lnTo>
                  <a:lnTo>
                    <a:pt x="5741" y="378703"/>
                  </a:lnTo>
                  <a:lnTo>
                    <a:pt x="3741" y="392377"/>
                  </a:lnTo>
                  <a:lnTo>
                    <a:pt x="2231" y="406821"/>
                  </a:lnTo>
                  <a:lnTo>
                    <a:pt x="1136" y="421588"/>
                  </a:lnTo>
                  <a:lnTo>
                    <a:pt x="365" y="436369"/>
                  </a:lnTo>
                  <a:lnTo>
                    <a:pt x="0" y="450869"/>
                  </a:lnTo>
                  <a:lnTo>
                    <a:pt x="279" y="464750"/>
                  </a:lnTo>
                  <a:lnTo>
                    <a:pt x="1294" y="477884"/>
                  </a:lnTo>
                  <a:lnTo>
                    <a:pt x="3467" y="489836"/>
                  </a:lnTo>
                  <a:lnTo>
                    <a:pt x="7594" y="499813"/>
                  </a:lnTo>
                  <a:lnTo>
                    <a:pt x="13928" y="507556"/>
                  </a:lnTo>
                  <a:lnTo>
                    <a:pt x="22098" y="513111"/>
                  </a:lnTo>
                  <a:lnTo>
                    <a:pt x="31409" y="516564"/>
                  </a:lnTo>
                  <a:lnTo>
                    <a:pt x="41335" y="518181"/>
                  </a:lnTo>
                  <a:lnTo>
                    <a:pt x="51572" y="518169"/>
                  </a:lnTo>
                  <a:lnTo>
                    <a:pt x="61963" y="516582"/>
                  </a:lnTo>
                  <a:lnTo>
                    <a:pt x="72427" y="513600"/>
                  </a:lnTo>
                  <a:lnTo>
                    <a:pt x="82927" y="509652"/>
                  </a:lnTo>
                  <a:lnTo>
                    <a:pt x="93443" y="505319"/>
                  </a:lnTo>
                  <a:lnTo>
                    <a:pt x="103967" y="500964"/>
                  </a:lnTo>
                  <a:lnTo>
                    <a:pt x="114494" y="496736"/>
                  </a:lnTo>
                  <a:lnTo>
                    <a:pt x="125022" y="492670"/>
                  </a:lnTo>
                  <a:lnTo>
                    <a:pt x="135551" y="488752"/>
                  </a:lnTo>
                  <a:lnTo>
                    <a:pt x="146080" y="484951"/>
                  </a:lnTo>
                  <a:lnTo>
                    <a:pt x="156609" y="481237"/>
                  </a:lnTo>
                  <a:lnTo>
                    <a:pt x="167138" y="477587"/>
                  </a:lnTo>
                  <a:lnTo>
                    <a:pt x="177666" y="473981"/>
                  </a:lnTo>
                  <a:lnTo>
                    <a:pt x="188195" y="470406"/>
                  </a:lnTo>
                  <a:lnTo>
                    <a:pt x="198710" y="466857"/>
                  </a:lnTo>
                  <a:lnTo>
                    <a:pt x="208756" y="463478"/>
                  </a:lnTo>
                  <a:lnTo>
                    <a:pt x="218431" y="460231"/>
                  </a:lnTo>
                  <a:lnTo>
                    <a:pt x="228584" y="456828"/>
                  </a:lnTo>
                  <a:lnTo>
                    <a:pt x="240838" y="4527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091481" y="2983921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138598" y="2933"/>
                  </a:lnTo>
                  <a:lnTo>
                    <a:pt x="130251" y="5716"/>
                  </a:lnTo>
                  <a:lnTo>
                    <a:pt x="121548" y="8615"/>
                  </a:lnTo>
                  <a:lnTo>
                    <a:pt x="112254" y="11655"/>
                  </a:lnTo>
                  <a:lnTo>
                    <a:pt x="102111" y="14820"/>
                  </a:lnTo>
                  <a:lnTo>
                    <a:pt x="91070" y="18089"/>
                  </a:lnTo>
                  <a:lnTo>
                    <a:pt x="79404" y="21600"/>
                  </a:lnTo>
                  <a:lnTo>
                    <a:pt x="67582" y="25639"/>
                  </a:lnTo>
                  <a:lnTo>
                    <a:pt x="55902" y="30313"/>
                  </a:lnTo>
                  <a:lnTo>
                    <a:pt x="44722" y="35268"/>
                  </a:lnTo>
                  <a:lnTo>
                    <a:pt x="33347" y="40276"/>
                  </a:lnTo>
                  <a:lnTo>
                    <a:pt x="19663" y="4578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33589" y="2762819"/>
              <a:ext cx="221100" cy="73700"/>
            </a:xfrm>
            <a:custGeom>
              <a:avLst/>
              <a:gdLst/>
              <a:ahLst/>
              <a:cxnLst/>
              <a:rect l="0" t="0" r="0" b="0"/>
              <a:pathLst>
                <a:path w="221100" h="73700">
                  <a:moveTo>
                    <a:pt x="221099" y="0"/>
                  </a:moveTo>
                  <a:lnTo>
                    <a:pt x="209363" y="2934"/>
                  </a:lnTo>
                  <a:lnTo>
                    <a:pt x="198234" y="5716"/>
                  </a:lnTo>
                  <a:lnTo>
                    <a:pt x="186636" y="8616"/>
                  </a:lnTo>
                  <a:lnTo>
                    <a:pt x="174475" y="11656"/>
                  </a:lnTo>
                  <a:lnTo>
                    <a:pt x="161815" y="14821"/>
                  </a:lnTo>
                  <a:lnTo>
                    <a:pt x="148759" y="18085"/>
                  </a:lnTo>
                  <a:lnTo>
                    <a:pt x="135407" y="21423"/>
                  </a:lnTo>
                  <a:lnTo>
                    <a:pt x="121842" y="24814"/>
                  </a:lnTo>
                  <a:lnTo>
                    <a:pt x="108131" y="28247"/>
                  </a:lnTo>
                  <a:lnTo>
                    <a:pt x="94485" y="31875"/>
                  </a:lnTo>
                  <a:lnTo>
                    <a:pt x="81243" y="35995"/>
                  </a:lnTo>
                  <a:lnTo>
                    <a:pt x="68562" y="40729"/>
                  </a:lnTo>
                  <a:lnTo>
                    <a:pt x="56492" y="45924"/>
                  </a:lnTo>
                  <a:lnTo>
                    <a:pt x="43668" y="51864"/>
                  </a:lnTo>
                  <a:lnTo>
                    <a:pt x="26730" y="6019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378465" y="2793827"/>
              <a:ext cx="307105" cy="434308"/>
            </a:xfrm>
            <a:custGeom>
              <a:avLst/>
              <a:gdLst/>
              <a:ahLst/>
              <a:cxnLst/>
              <a:rect l="0" t="0" r="0" b="0"/>
              <a:pathLst>
                <a:path w="307105" h="434308">
                  <a:moveTo>
                    <a:pt x="228810" y="0"/>
                  </a:moveTo>
                  <a:lnTo>
                    <a:pt x="217074" y="0"/>
                  </a:lnTo>
                  <a:lnTo>
                    <a:pt x="205946" y="0"/>
                  </a:lnTo>
                  <a:lnTo>
                    <a:pt x="194347" y="9"/>
                  </a:lnTo>
                  <a:lnTo>
                    <a:pt x="182186" y="354"/>
                  </a:lnTo>
                  <a:lnTo>
                    <a:pt x="169526" y="1651"/>
                  </a:lnTo>
                  <a:lnTo>
                    <a:pt x="156474" y="4157"/>
                  </a:lnTo>
                  <a:lnTo>
                    <a:pt x="143295" y="7808"/>
                  </a:lnTo>
                  <a:lnTo>
                    <a:pt x="130378" y="12402"/>
                  </a:lnTo>
                  <a:lnTo>
                    <a:pt x="117917" y="17714"/>
                  </a:lnTo>
                  <a:lnTo>
                    <a:pt x="105923" y="23550"/>
                  </a:lnTo>
                  <a:lnTo>
                    <a:pt x="94329" y="29759"/>
                  </a:lnTo>
                  <a:lnTo>
                    <a:pt x="83047" y="36232"/>
                  </a:lnTo>
                  <a:lnTo>
                    <a:pt x="71994" y="43052"/>
                  </a:lnTo>
                  <a:lnTo>
                    <a:pt x="61105" y="50468"/>
                  </a:lnTo>
                  <a:lnTo>
                    <a:pt x="50336" y="58576"/>
                  </a:lnTo>
                  <a:lnTo>
                    <a:pt x="39814" y="67480"/>
                  </a:lnTo>
                  <a:lnTo>
                    <a:pt x="29822" y="77369"/>
                  </a:lnTo>
                  <a:lnTo>
                    <a:pt x="20485" y="88242"/>
                  </a:lnTo>
                  <a:lnTo>
                    <a:pt x="12250" y="99798"/>
                  </a:lnTo>
                  <a:lnTo>
                    <a:pt x="5929" y="111547"/>
                  </a:lnTo>
                  <a:lnTo>
                    <a:pt x="1803" y="123179"/>
                  </a:lnTo>
                  <a:lnTo>
                    <a:pt x="0" y="134258"/>
                  </a:lnTo>
                  <a:lnTo>
                    <a:pt x="751" y="144166"/>
                  </a:lnTo>
                  <a:lnTo>
                    <a:pt x="3925" y="152668"/>
                  </a:lnTo>
                  <a:lnTo>
                    <a:pt x="9121" y="159545"/>
                  </a:lnTo>
                  <a:lnTo>
                    <a:pt x="15880" y="164424"/>
                  </a:lnTo>
                  <a:lnTo>
                    <a:pt x="23790" y="167299"/>
                  </a:lnTo>
                  <a:lnTo>
                    <a:pt x="32519" y="168451"/>
                  </a:lnTo>
                  <a:lnTo>
                    <a:pt x="41822" y="168253"/>
                  </a:lnTo>
                  <a:lnTo>
                    <a:pt x="51526" y="167053"/>
                  </a:lnTo>
                  <a:lnTo>
                    <a:pt x="61668" y="165132"/>
                  </a:lnTo>
                  <a:lnTo>
                    <a:pt x="72469" y="162707"/>
                  </a:lnTo>
                  <a:lnTo>
                    <a:pt x="83998" y="159941"/>
                  </a:lnTo>
                  <a:lnTo>
                    <a:pt x="96183" y="157273"/>
                  </a:lnTo>
                  <a:lnTo>
                    <a:pt x="108896" y="155394"/>
                  </a:lnTo>
                  <a:lnTo>
                    <a:pt x="122000" y="154614"/>
                  </a:lnTo>
                  <a:lnTo>
                    <a:pt x="135224" y="154906"/>
                  </a:lnTo>
                  <a:lnTo>
                    <a:pt x="148175" y="156090"/>
                  </a:lnTo>
                  <a:lnTo>
                    <a:pt x="160661" y="157959"/>
                  </a:lnTo>
                  <a:lnTo>
                    <a:pt x="172673" y="160331"/>
                  </a:lnTo>
                  <a:lnTo>
                    <a:pt x="184279" y="163061"/>
                  </a:lnTo>
                  <a:lnTo>
                    <a:pt x="195570" y="166048"/>
                  </a:lnTo>
                  <a:lnTo>
                    <a:pt x="206628" y="169544"/>
                  </a:lnTo>
                  <a:lnTo>
                    <a:pt x="217521" y="174108"/>
                  </a:lnTo>
                  <a:lnTo>
                    <a:pt x="228293" y="179957"/>
                  </a:lnTo>
                  <a:lnTo>
                    <a:pt x="238817" y="186836"/>
                  </a:lnTo>
                  <a:lnTo>
                    <a:pt x="248811" y="194217"/>
                  </a:lnTo>
                  <a:lnTo>
                    <a:pt x="258162" y="201736"/>
                  </a:lnTo>
                  <a:lnTo>
                    <a:pt x="266916" y="209224"/>
                  </a:lnTo>
                  <a:lnTo>
                    <a:pt x="275182" y="216625"/>
                  </a:lnTo>
                  <a:lnTo>
                    <a:pt x="283069" y="223941"/>
                  </a:lnTo>
                  <a:lnTo>
                    <a:pt x="290349" y="231515"/>
                  </a:lnTo>
                  <a:lnTo>
                    <a:pt x="296486" y="239978"/>
                  </a:lnTo>
                  <a:lnTo>
                    <a:pt x="301276" y="249601"/>
                  </a:lnTo>
                  <a:lnTo>
                    <a:pt x="304662" y="260168"/>
                  </a:lnTo>
                  <a:lnTo>
                    <a:pt x="306568" y="271180"/>
                  </a:lnTo>
                  <a:lnTo>
                    <a:pt x="307104" y="282291"/>
                  </a:lnTo>
                  <a:lnTo>
                    <a:pt x="306345" y="293343"/>
                  </a:lnTo>
                  <a:lnTo>
                    <a:pt x="304249" y="304289"/>
                  </a:lnTo>
                  <a:lnTo>
                    <a:pt x="300912" y="315129"/>
                  </a:lnTo>
                  <a:lnTo>
                    <a:pt x="296385" y="325883"/>
                  </a:lnTo>
                  <a:lnTo>
                    <a:pt x="290599" y="336571"/>
                  </a:lnTo>
                  <a:lnTo>
                    <a:pt x="283627" y="347204"/>
                  </a:lnTo>
                  <a:lnTo>
                    <a:pt x="275505" y="357635"/>
                  </a:lnTo>
                  <a:lnTo>
                    <a:pt x="266151" y="367567"/>
                  </a:lnTo>
                  <a:lnTo>
                    <a:pt x="255635" y="376872"/>
                  </a:lnTo>
                  <a:lnTo>
                    <a:pt x="244150" y="385425"/>
                  </a:lnTo>
                  <a:lnTo>
                    <a:pt x="231917" y="393024"/>
                  </a:lnTo>
                  <a:lnTo>
                    <a:pt x="219133" y="399654"/>
                  </a:lnTo>
                  <a:lnTo>
                    <a:pt x="205957" y="405445"/>
                  </a:lnTo>
                  <a:lnTo>
                    <a:pt x="192505" y="410578"/>
                  </a:lnTo>
                  <a:lnTo>
                    <a:pt x="178864" y="415219"/>
                  </a:lnTo>
                  <a:lnTo>
                    <a:pt x="165094" y="419509"/>
                  </a:lnTo>
                  <a:lnTo>
                    <a:pt x="151236" y="423550"/>
                  </a:lnTo>
                  <a:lnTo>
                    <a:pt x="137323" y="427411"/>
                  </a:lnTo>
                  <a:lnTo>
                    <a:pt x="123539" y="430818"/>
                  </a:lnTo>
                  <a:lnTo>
                    <a:pt x="110204" y="433194"/>
                  </a:lnTo>
                  <a:lnTo>
                    <a:pt x="97455" y="434307"/>
                  </a:lnTo>
                  <a:lnTo>
                    <a:pt x="85267" y="434240"/>
                  </a:lnTo>
                  <a:lnTo>
                    <a:pt x="73542" y="433205"/>
                  </a:lnTo>
                  <a:lnTo>
                    <a:pt x="62184" y="431440"/>
                  </a:lnTo>
                  <a:lnTo>
                    <a:pt x="51552" y="429297"/>
                  </a:lnTo>
                  <a:lnTo>
                    <a:pt x="41413" y="427030"/>
                  </a:lnTo>
                  <a:lnTo>
                    <a:pt x="30873" y="424443"/>
                  </a:lnTo>
                  <a:lnTo>
                    <a:pt x="18240" y="421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881094" y="2814920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67" y="11668"/>
                  </a:lnTo>
                  <a:lnTo>
                    <a:pt x="708" y="22156"/>
                  </a:lnTo>
                  <a:lnTo>
                    <a:pt x="1999" y="32472"/>
                  </a:lnTo>
                  <a:lnTo>
                    <a:pt x="3686" y="43292"/>
                  </a:lnTo>
                  <a:lnTo>
                    <a:pt x="5354" y="55580"/>
                  </a:lnTo>
                  <a:lnTo>
                    <a:pt x="6772" y="69721"/>
                  </a:lnTo>
                  <a:lnTo>
                    <a:pt x="8043" y="85280"/>
                  </a:lnTo>
                  <a:lnTo>
                    <a:pt x="9502" y="101331"/>
                  </a:lnTo>
                  <a:lnTo>
                    <a:pt x="11330" y="117272"/>
                  </a:lnTo>
                  <a:lnTo>
                    <a:pt x="13388" y="132871"/>
                  </a:lnTo>
                  <a:lnTo>
                    <a:pt x="15316" y="148097"/>
                  </a:lnTo>
                  <a:lnTo>
                    <a:pt x="16915" y="163010"/>
                  </a:lnTo>
                  <a:lnTo>
                    <a:pt x="18310" y="178007"/>
                  </a:lnTo>
                  <a:lnTo>
                    <a:pt x="19854" y="193768"/>
                  </a:lnTo>
                  <a:lnTo>
                    <a:pt x="21740" y="210597"/>
                  </a:lnTo>
                  <a:lnTo>
                    <a:pt x="23837" y="228140"/>
                  </a:lnTo>
                  <a:lnTo>
                    <a:pt x="25792" y="245610"/>
                  </a:lnTo>
                  <a:lnTo>
                    <a:pt x="27403" y="262545"/>
                  </a:lnTo>
                  <a:lnTo>
                    <a:pt x="28638" y="278829"/>
                  </a:lnTo>
                  <a:lnTo>
                    <a:pt x="29541" y="294524"/>
                  </a:lnTo>
                  <a:lnTo>
                    <a:pt x="30184" y="309728"/>
                  </a:lnTo>
                  <a:lnTo>
                    <a:pt x="30633" y="323953"/>
                  </a:lnTo>
                  <a:lnTo>
                    <a:pt x="30991" y="337515"/>
                  </a:lnTo>
                  <a:lnTo>
                    <a:pt x="31290" y="351609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50219" y="2757298"/>
              <a:ext cx="311007" cy="310331"/>
            </a:xfrm>
            <a:custGeom>
              <a:avLst/>
              <a:gdLst/>
              <a:ahLst/>
              <a:cxnLst/>
              <a:rect l="0" t="0" r="0" b="0"/>
              <a:pathLst>
                <a:path w="311007" h="310331">
                  <a:moveTo>
                    <a:pt x="4604" y="152402"/>
                  </a:moveTo>
                  <a:lnTo>
                    <a:pt x="1804" y="143601"/>
                  </a:lnTo>
                  <a:lnTo>
                    <a:pt x="302" y="135254"/>
                  </a:lnTo>
                  <a:lnTo>
                    <a:pt x="0" y="126556"/>
                  </a:lnTo>
                  <a:lnTo>
                    <a:pt x="852" y="117435"/>
                  </a:lnTo>
                  <a:lnTo>
                    <a:pt x="2969" y="107940"/>
                  </a:lnTo>
                  <a:lnTo>
                    <a:pt x="6291" y="98148"/>
                  </a:lnTo>
                  <a:lnTo>
                    <a:pt x="10625" y="88134"/>
                  </a:lnTo>
                  <a:lnTo>
                    <a:pt x="15745" y="77960"/>
                  </a:lnTo>
                  <a:lnTo>
                    <a:pt x="21448" y="67683"/>
                  </a:lnTo>
                  <a:lnTo>
                    <a:pt x="27732" y="57664"/>
                  </a:lnTo>
                  <a:lnTo>
                    <a:pt x="34781" y="48543"/>
                  </a:lnTo>
                  <a:lnTo>
                    <a:pt x="42634" y="40591"/>
                  </a:lnTo>
                  <a:lnTo>
                    <a:pt x="51196" y="33591"/>
                  </a:lnTo>
                  <a:lnTo>
                    <a:pt x="60322" y="27041"/>
                  </a:lnTo>
                  <a:lnTo>
                    <a:pt x="69874" y="20603"/>
                  </a:lnTo>
                  <a:lnTo>
                    <a:pt x="79899" y="14446"/>
                  </a:lnTo>
                  <a:lnTo>
                    <a:pt x="90614" y="9137"/>
                  </a:lnTo>
                  <a:lnTo>
                    <a:pt x="102078" y="4938"/>
                  </a:lnTo>
                  <a:lnTo>
                    <a:pt x="114047" y="1966"/>
                  </a:lnTo>
                  <a:lnTo>
                    <a:pt x="126082" y="345"/>
                  </a:lnTo>
                  <a:lnTo>
                    <a:pt x="137922" y="0"/>
                  </a:lnTo>
                  <a:lnTo>
                    <a:pt x="149652" y="718"/>
                  </a:lnTo>
                  <a:lnTo>
                    <a:pt x="161593" y="2255"/>
                  </a:lnTo>
                  <a:lnTo>
                    <a:pt x="173925" y="4399"/>
                  </a:lnTo>
                  <a:lnTo>
                    <a:pt x="186664" y="7141"/>
                  </a:lnTo>
                  <a:lnTo>
                    <a:pt x="199756" y="10658"/>
                  </a:lnTo>
                  <a:lnTo>
                    <a:pt x="213115" y="14992"/>
                  </a:lnTo>
                  <a:lnTo>
                    <a:pt x="226340" y="20208"/>
                  </a:lnTo>
                  <a:lnTo>
                    <a:pt x="238760" y="26465"/>
                  </a:lnTo>
                  <a:lnTo>
                    <a:pt x="250072" y="33757"/>
                  </a:lnTo>
                  <a:lnTo>
                    <a:pt x="260311" y="42095"/>
                  </a:lnTo>
                  <a:lnTo>
                    <a:pt x="269656" y="51595"/>
                  </a:lnTo>
                  <a:lnTo>
                    <a:pt x="278310" y="62208"/>
                  </a:lnTo>
                  <a:lnTo>
                    <a:pt x="286293" y="73758"/>
                  </a:lnTo>
                  <a:lnTo>
                    <a:pt x="293444" y="86035"/>
                  </a:lnTo>
                  <a:lnTo>
                    <a:pt x="299731" y="98844"/>
                  </a:lnTo>
                  <a:lnTo>
                    <a:pt x="304938" y="111867"/>
                  </a:lnTo>
                  <a:lnTo>
                    <a:pt x="308606" y="124683"/>
                  </a:lnTo>
                  <a:lnTo>
                    <a:pt x="310620" y="137084"/>
                  </a:lnTo>
                  <a:lnTo>
                    <a:pt x="311006" y="149208"/>
                  </a:lnTo>
                  <a:lnTo>
                    <a:pt x="309752" y="161422"/>
                  </a:lnTo>
                  <a:lnTo>
                    <a:pt x="307016" y="173934"/>
                  </a:lnTo>
                  <a:lnTo>
                    <a:pt x="302910" y="186627"/>
                  </a:lnTo>
                  <a:lnTo>
                    <a:pt x="297412" y="199156"/>
                  </a:lnTo>
                  <a:lnTo>
                    <a:pt x="290643" y="211323"/>
                  </a:lnTo>
                  <a:lnTo>
                    <a:pt x="282828" y="222934"/>
                  </a:lnTo>
                  <a:lnTo>
                    <a:pt x="274213" y="233732"/>
                  </a:lnTo>
                  <a:lnTo>
                    <a:pt x="265012" y="243659"/>
                  </a:lnTo>
                  <a:lnTo>
                    <a:pt x="255393" y="252816"/>
                  </a:lnTo>
                  <a:lnTo>
                    <a:pt x="245484" y="261361"/>
                  </a:lnTo>
                  <a:lnTo>
                    <a:pt x="235379" y="269442"/>
                  </a:lnTo>
                  <a:lnTo>
                    <a:pt x="225212" y="277078"/>
                  </a:lnTo>
                  <a:lnTo>
                    <a:pt x="213955" y="285013"/>
                  </a:lnTo>
                  <a:lnTo>
                    <a:pt x="198385" y="295065"/>
                  </a:lnTo>
                  <a:lnTo>
                    <a:pt x="173060" y="31033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144217" y="2783328"/>
              <a:ext cx="189499" cy="396531"/>
            </a:xfrm>
            <a:custGeom>
              <a:avLst/>
              <a:gdLst/>
              <a:ahLst/>
              <a:cxnLst/>
              <a:rect l="0" t="0" r="0" b="0"/>
              <a:pathLst>
                <a:path w="189499" h="396531">
                  <a:moveTo>
                    <a:pt x="10513" y="0"/>
                  </a:moveTo>
                  <a:lnTo>
                    <a:pt x="7646" y="11869"/>
                  </a:lnTo>
                  <a:lnTo>
                    <a:pt x="5504" y="24278"/>
                  </a:lnTo>
                  <a:lnTo>
                    <a:pt x="3901" y="38475"/>
                  </a:lnTo>
                  <a:lnTo>
                    <a:pt x="2720" y="54528"/>
                  </a:lnTo>
                  <a:lnTo>
                    <a:pt x="1872" y="72469"/>
                  </a:lnTo>
                  <a:lnTo>
                    <a:pt x="1275" y="92107"/>
                  </a:lnTo>
                  <a:lnTo>
                    <a:pt x="860" y="112959"/>
                  </a:lnTo>
                  <a:lnTo>
                    <a:pt x="576" y="134386"/>
                  </a:lnTo>
                  <a:lnTo>
                    <a:pt x="383" y="155966"/>
                  </a:lnTo>
                  <a:lnTo>
                    <a:pt x="252" y="177180"/>
                  </a:lnTo>
                  <a:lnTo>
                    <a:pt x="164" y="197350"/>
                  </a:lnTo>
                  <a:lnTo>
                    <a:pt x="104" y="216216"/>
                  </a:lnTo>
                  <a:lnTo>
                    <a:pt x="65" y="234020"/>
                  </a:lnTo>
                  <a:lnTo>
                    <a:pt x="38" y="251292"/>
                  </a:lnTo>
                  <a:lnTo>
                    <a:pt x="21" y="268400"/>
                  </a:lnTo>
                  <a:lnTo>
                    <a:pt x="9" y="285522"/>
                  </a:lnTo>
                  <a:lnTo>
                    <a:pt x="0" y="302718"/>
                  </a:lnTo>
                  <a:lnTo>
                    <a:pt x="4" y="319985"/>
                  </a:lnTo>
                  <a:lnTo>
                    <a:pt x="347" y="336818"/>
                  </a:lnTo>
                  <a:lnTo>
                    <a:pt x="1641" y="352283"/>
                  </a:lnTo>
                  <a:lnTo>
                    <a:pt x="4155" y="365960"/>
                  </a:lnTo>
                  <a:lnTo>
                    <a:pt x="8150" y="377447"/>
                  </a:lnTo>
                  <a:lnTo>
                    <a:pt x="14040" y="386115"/>
                  </a:lnTo>
                  <a:lnTo>
                    <a:pt x="21853" y="391904"/>
                  </a:lnTo>
                  <a:lnTo>
                    <a:pt x="31167" y="395199"/>
                  </a:lnTo>
                  <a:lnTo>
                    <a:pt x="41321" y="396530"/>
                  </a:lnTo>
                  <a:lnTo>
                    <a:pt x="51848" y="396393"/>
                  </a:lnTo>
                  <a:lnTo>
                    <a:pt x="62506" y="395037"/>
                  </a:lnTo>
                  <a:lnTo>
                    <a:pt x="73186" y="392466"/>
                  </a:lnTo>
                  <a:lnTo>
                    <a:pt x="83849" y="388780"/>
                  </a:lnTo>
                  <a:lnTo>
                    <a:pt x="94483" y="384172"/>
                  </a:lnTo>
                  <a:lnTo>
                    <a:pt x="105090" y="378854"/>
                  </a:lnTo>
                  <a:lnTo>
                    <a:pt x="115674" y="373017"/>
                  </a:lnTo>
                  <a:lnTo>
                    <a:pt x="126242" y="366808"/>
                  </a:lnTo>
                  <a:lnTo>
                    <a:pt x="136798" y="360341"/>
                  </a:lnTo>
                  <a:lnTo>
                    <a:pt x="147331" y="353705"/>
                  </a:lnTo>
                  <a:lnTo>
                    <a:pt x="157390" y="347260"/>
                  </a:lnTo>
                  <a:lnTo>
                    <a:pt x="167076" y="341007"/>
                  </a:lnTo>
                  <a:lnTo>
                    <a:pt x="177236" y="334399"/>
                  </a:lnTo>
                  <a:lnTo>
                    <a:pt x="189498" y="3263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133798" y="2910193"/>
              <a:ext cx="136871" cy="52643"/>
            </a:xfrm>
            <a:custGeom>
              <a:avLst/>
              <a:gdLst/>
              <a:ahLst/>
              <a:cxnLst/>
              <a:rect l="0" t="0" r="0" b="0"/>
              <a:pathLst>
                <a:path w="136871" h="52643">
                  <a:moveTo>
                    <a:pt x="136870" y="0"/>
                  </a:moveTo>
                  <a:lnTo>
                    <a:pt x="128069" y="2933"/>
                  </a:lnTo>
                  <a:lnTo>
                    <a:pt x="119722" y="5716"/>
                  </a:lnTo>
                  <a:lnTo>
                    <a:pt x="111019" y="8620"/>
                  </a:lnTo>
                  <a:lnTo>
                    <a:pt x="101725" y="11833"/>
                  </a:lnTo>
                  <a:lnTo>
                    <a:pt x="91582" y="15646"/>
                  </a:lnTo>
                  <a:lnTo>
                    <a:pt x="80541" y="20159"/>
                  </a:lnTo>
                  <a:lnTo>
                    <a:pt x="68874" y="25150"/>
                  </a:lnTo>
                  <a:lnTo>
                    <a:pt x="57052" y="30189"/>
                  </a:lnTo>
                  <a:lnTo>
                    <a:pt x="45377" y="35016"/>
                  </a:lnTo>
                  <a:lnTo>
                    <a:pt x="34399" y="39406"/>
                  </a:lnTo>
                  <a:lnTo>
                    <a:pt x="23926" y="43516"/>
                  </a:lnTo>
                  <a:lnTo>
                    <a:pt x="13040" y="4770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154845" y="2731207"/>
              <a:ext cx="210572" cy="84229"/>
            </a:xfrm>
            <a:custGeom>
              <a:avLst/>
              <a:gdLst/>
              <a:ahLst/>
              <a:cxnLst/>
              <a:rect l="0" t="0" r="0" b="0"/>
              <a:pathLst>
                <a:path w="210572" h="84229">
                  <a:moveTo>
                    <a:pt x="210571" y="0"/>
                  </a:moveTo>
                  <a:lnTo>
                    <a:pt x="198836" y="2934"/>
                  </a:lnTo>
                  <a:lnTo>
                    <a:pt x="187706" y="5716"/>
                  </a:lnTo>
                  <a:lnTo>
                    <a:pt x="176113" y="8615"/>
                  </a:lnTo>
                  <a:lnTo>
                    <a:pt x="164125" y="11656"/>
                  </a:lnTo>
                  <a:lnTo>
                    <a:pt x="152113" y="14821"/>
                  </a:lnTo>
                  <a:lnTo>
                    <a:pt x="140310" y="18089"/>
                  </a:lnTo>
                  <a:lnTo>
                    <a:pt x="128784" y="21600"/>
                  </a:lnTo>
                  <a:lnTo>
                    <a:pt x="117514" y="25640"/>
                  </a:lnTo>
                  <a:lnTo>
                    <a:pt x="106456" y="30317"/>
                  </a:lnTo>
                  <a:lnTo>
                    <a:pt x="95555" y="35425"/>
                  </a:lnTo>
                  <a:lnTo>
                    <a:pt x="84769" y="40545"/>
                  </a:lnTo>
                  <a:lnTo>
                    <a:pt x="74065" y="45437"/>
                  </a:lnTo>
                  <a:lnTo>
                    <a:pt x="63417" y="50196"/>
                  </a:lnTo>
                  <a:lnTo>
                    <a:pt x="52808" y="55150"/>
                  </a:lnTo>
                  <a:lnTo>
                    <a:pt x="42239" y="60475"/>
                  </a:lnTo>
                  <a:lnTo>
                    <a:pt x="32155" y="65886"/>
                  </a:lnTo>
                  <a:lnTo>
                    <a:pt x="22452" y="71257"/>
                  </a:lnTo>
                  <a:lnTo>
                    <a:pt x="12276" y="7706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390217" y="2771711"/>
              <a:ext cx="259435" cy="391212"/>
            </a:xfrm>
            <a:custGeom>
              <a:avLst/>
              <a:gdLst/>
              <a:ahLst/>
              <a:cxnLst/>
              <a:rect l="0" t="0" r="0" b="0"/>
              <a:pathLst>
                <a:path w="259435" h="391212">
                  <a:moveTo>
                    <a:pt x="175206" y="11544"/>
                  </a:moveTo>
                  <a:lnTo>
                    <a:pt x="166404" y="5878"/>
                  </a:lnTo>
                  <a:lnTo>
                    <a:pt x="158057" y="2234"/>
                  </a:lnTo>
                  <a:lnTo>
                    <a:pt x="149359" y="329"/>
                  </a:lnTo>
                  <a:lnTo>
                    <a:pt x="140238" y="0"/>
                  </a:lnTo>
                  <a:lnTo>
                    <a:pt x="130743" y="1268"/>
                  </a:lnTo>
                  <a:lnTo>
                    <a:pt x="120956" y="3993"/>
                  </a:lnTo>
                  <a:lnTo>
                    <a:pt x="111114" y="7913"/>
                  </a:lnTo>
                  <a:lnTo>
                    <a:pt x="101588" y="12748"/>
                  </a:lnTo>
                  <a:lnTo>
                    <a:pt x="92556" y="18262"/>
                  </a:lnTo>
                  <a:lnTo>
                    <a:pt x="84017" y="24589"/>
                  </a:lnTo>
                  <a:lnTo>
                    <a:pt x="75896" y="32198"/>
                  </a:lnTo>
                  <a:lnTo>
                    <a:pt x="68099" y="41245"/>
                  </a:lnTo>
                  <a:lnTo>
                    <a:pt x="60539" y="51593"/>
                  </a:lnTo>
                  <a:lnTo>
                    <a:pt x="53148" y="62989"/>
                  </a:lnTo>
                  <a:lnTo>
                    <a:pt x="45880" y="75174"/>
                  </a:lnTo>
                  <a:lnTo>
                    <a:pt x="38862" y="87933"/>
                  </a:lnTo>
                  <a:lnTo>
                    <a:pt x="32377" y="101096"/>
                  </a:lnTo>
                  <a:lnTo>
                    <a:pt x="26533" y="114540"/>
                  </a:lnTo>
                  <a:lnTo>
                    <a:pt x="21287" y="128176"/>
                  </a:lnTo>
                  <a:lnTo>
                    <a:pt x="16530" y="141944"/>
                  </a:lnTo>
                  <a:lnTo>
                    <a:pt x="12148" y="155805"/>
                  </a:lnTo>
                  <a:lnTo>
                    <a:pt x="8205" y="169894"/>
                  </a:lnTo>
                  <a:lnTo>
                    <a:pt x="4928" y="184499"/>
                  </a:lnTo>
                  <a:lnTo>
                    <a:pt x="2395" y="199727"/>
                  </a:lnTo>
                  <a:lnTo>
                    <a:pt x="693" y="215208"/>
                  </a:lnTo>
                  <a:lnTo>
                    <a:pt x="0" y="230222"/>
                  </a:lnTo>
                  <a:lnTo>
                    <a:pt x="317" y="244398"/>
                  </a:lnTo>
                  <a:lnTo>
                    <a:pt x="1667" y="257865"/>
                  </a:lnTo>
                  <a:lnTo>
                    <a:pt x="4168" y="271056"/>
                  </a:lnTo>
                  <a:lnTo>
                    <a:pt x="7771" y="284260"/>
                  </a:lnTo>
                  <a:lnTo>
                    <a:pt x="12138" y="297434"/>
                  </a:lnTo>
                  <a:lnTo>
                    <a:pt x="16754" y="310293"/>
                  </a:lnTo>
                  <a:lnTo>
                    <a:pt x="21308" y="322685"/>
                  </a:lnTo>
                  <a:lnTo>
                    <a:pt x="26008" y="334448"/>
                  </a:lnTo>
                  <a:lnTo>
                    <a:pt x="31455" y="345349"/>
                  </a:lnTo>
                  <a:lnTo>
                    <a:pt x="37938" y="355340"/>
                  </a:lnTo>
                  <a:lnTo>
                    <a:pt x="45428" y="364371"/>
                  </a:lnTo>
                  <a:lnTo>
                    <a:pt x="53760" y="372299"/>
                  </a:lnTo>
                  <a:lnTo>
                    <a:pt x="62744" y="379143"/>
                  </a:lnTo>
                  <a:lnTo>
                    <a:pt x="72370" y="384740"/>
                  </a:lnTo>
                  <a:lnTo>
                    <a:pt x="82810" y="388678"/>
                  </a:lnTo>
                  <a:lnTo>
                    <a:pt x="94085" y="390872"/>
                  </a:lnTo>
                  <a:lnTo>
                    <a:pt x="105927" y="391211"/>
                  </a:lnTo>
                  <a:lnTo>
                    <a:pt x="117875" y="389393"/>
                  </a:lnTo>
                  <a:lnTo>
                    <a:pt x="129656" y="385470"/>
                  </a:lnTo>
                  <a:lnTo>
                    <a:pt x="141348" y="379922"/>
                  </a:lnTo>
                  <a:lnTo>
                    <a:pt x="153263" y="373451"/>
                  </a:lnTo>
                  <a:lnTo>
                    <a:pt x="165577" y="366549"/>
                  </a:lnTo>
                  <a:lnTo>
                    <a:pt x="178305" y="359479"/>
                  </a:lnTo>
                  <a:lnTo>
                    <a:pt x="191389" y="352359"/>
                  </a:lnTo>
                  <a:lnTo>
                    <a:pt x="204733" y="345250"/>
                  </a:lnTo>
                  <a:lnTo>
                    <a:pt x="217657" y="338470"/>
                  </a:lnTo>
                  <a:lnTo>
                    <a:pt x="230181" y="331948"/>
                  </a:lnTo>
                  <a:lnTo>
                    <a:pt x="243405" y="325113"/>
                  </a:lnTo>
                  <a:lnTo>
                    <a:pt x="259434" y="31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849707" y="2772779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5"/>
                  </a:lnTo>
                  <a:lnTo>
                    <a:pt x="4" y="99267"/>
                  </a:lnTo>
                  <a:lnTo>
                    <a:pt x="177" y="118707"/>
                  </a:lnTo>
                  <a:lnTo>
                    <a:pt x="825" y="138123"/>
                  </a:lnTo>
                  <a:lnTo>
                    <a:pt x="2079" y="157240"/>
                  </a:lnTo>
                  <a:lnTo>
                    <a:pt x="3904" y="175666"/>
                  </a:lnTo>
                  <a:lnTo>
                    <a:pt x="6201" y="192820"/>
                  </a:lnTo>
                  <a:lnTo>
                    <a:pt x="8852" y="208515"/>
                  </a:lnTo>
                  <a:lnTo>
                    <a:pt x="11598" y="223209"/>
                  </a:lnTo>
                  <a:lnTo>
                    <a:pt x="14054" y="237771"/>
                  </a:lnTo>
                  <a:lnTo>
                    <a:pt x="16035" y="252703"/>
                  </a:lnTo>
                  <a:lnTo>
                    <a:pt x="17536" y="267401"/>
                  </a:lnTo>
                  <a:lnTo>
                    <a:pt x="18788" y="281783"/>
                  </a:lnTo>
                  <a:lnTo>
                    <a:pt x="19899" y="297120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660273" y="2737109"/>
              <a:ext cx="315856" cy="120423"/>
            </a:xfrm>
            <a:custGeom>
              <a:avLst/>
              <a:gdLst/>
              <a:ahLst/>
              <a:cxnLst/>
              <a:rect l="0" t="0" r="0" b="0"/>
              <a:pathLst>
                <a:path w="315856" h="120423">
                  <a:moveTo>
                    <a:pt x="315855" y="4608"/>
                  </a:moveTo>
                  <a:lnTo>
                    <a:pt x="304052" y="1808"/>
                  </a:lnTo>
                  <a:lnTo>
                    <a:pt x="292283" y="307"/>
                  </a:lnTo>
                  <a:lnTo>
                    <a:pt x="279398" y="0"/>
                  </a:lnTo>
                  <a:lnTo>
                    <a:pt x="265722" y="679"/>
                  </a:lnTo>
                  <a:lnTo>
                    <a:pt x="252042" y="2147"/>
                  </a:lnTo>
                  <a:lnTo>
                    <a:pt x="238822" y="4220"/>
                  </a:lnTo>
                  <a:lnTo>
                    <a:pt x="226025" y="6903"/>
                  </a:lnTo>
                  <a:lnTo>
                    <a:pt x="213297" y="10374"/>
                  </a:lnTo>
                  <a:lnTo>
                    <a:pt x="200405" y="14670"/>
                  </a:lnTo>
                  <a:lnTo>
                    <a:pt x="187274" y="19688"/>
                  </a:lnTo>
                  <a:lnTo>
                    <a:pt x="173911" y="25281"/>
                  </a:lnTo>
                  <a:lnTo>
                    <a:pt x="160360" y="31303"/>
                  </a:lnTo>
                  <a:lnTo>
                    <a:pt x="146664" y="37635"/>
                  </a:lnTo>
                  <a:lnTo>
                    <a:pt x="132862" y="44184"/>
                  </a:lnTo>
                  <a:lnTo>
                    <a:pt x="118986" y="50884"/>
                  </a:lnTo>
                  <a:lnTo>
                    <a:pt x="105058" y="57689"/>
                  </a:lnTo>
                  <a:lnTo>
                    <a:pt x="91094" y="64563"/>
                  </a:lnTo>
                  <a:lnTo>
                    <a:pt x="77116" y="71485"/>
                  </a:lnTo>
                  <a:lnTo>
                    <a:pt x="63457" y="78439"/>
                  </a:lnTo>
                  <a:lnTo>
                    <a:pt x="50738" y="85414"/>
                  </a:lnTo>
                  <a:lnTo>
                    <a:pt x="39231" y="92395"/>
                  </a:lnTo>
                  <a:lnTo>
                    <a:pt x="29169" y="99073"/>
                  </a:lnTo>
                  <a:lnTo>
                    <a:pt x="19930" y="105508"/>
                  </a:lnTo>
                  <a:lnTo>
                    <a:pt x="10708" y="112264"/>
                  </a:lnTo>
                  <a:lnTo>
                    <a:pt x="0" y="1204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712863" y="3068101"/>
              <a:ext cx="294799" cy="105286"/>
            </a:xfrm>
            <a:custGeom>
              <a:avLst/>
              <a:gdLst/>
              <a:ahLst/>
              <a:cxnLst/>
              <a:rect l="0" t="0" r="0" b="0"/>
              <a:pathLst>
                <a:path w="294799" h="105286">
                  <a:moveTo>
                    <a:pt x="294798" y="0"/>
                  </a:moveTo>
                  <a:lnTo>
                    <a:pt x="285862" y="2934"/>
                  </a:lnTo>
                  <a:lnTo>
                    <a:pt x="276235" y="5716"/>
                  </a:lnTo>
                  <a:lnTo>
                    <a:pt x="264948" y="8616"/>
                  </a:lnTo>
                  <a:lnTo>
                    <a:pt x="252281" y="11656"/>
                  </a:lnTo>
                  <a:lnTo>
                    <a:pt x="238801" y="14821"/>
                  </a:lnTo>
                  <a:lnTo>
                    <a:pt x="224929" y="18090"/>
                  </a:lnTo>
                  <a:lnTo>
                    <a:pt x="210893" y="21601"/>
                  </a:lnTo>
                  <a:lnTo>
                    <a:pt x="196801" y="25640"/>
                  </a:lnTo>
                  <a:lnTo>
                    <a:pt x="182701" y="30322"/>
                  </a:lnTo>
                  <a:lnTo>
                    <a:pt x="168607" y="35602"/>
                  </a:lnTo>
                  <a:lnTo>
                    <a:pt x="154525" y="41371"/>
                  </a:lnTo>
                  <a:lnTo>
                    <a:pt x="140459" y="47508"/>
                  </a:lnTo>
                  <a:lnTo>
                    <a:pt x="126570" y="53746"/>
                  </a:lnTo>
                  <a:lnTo>
                    <a:pt x="113164" y="59700"/>
                  </a:lnTo>
                  <a:lnTo>
                    <a:pt x="100368" y="65183"/>
                  </a:lnTo>
                  <a:lnTo>
                    <a:pt x="88148" y="70185"/>
                  </a:lnTo>
                  <a:lnTo>
                    <a:pt x="76402" y="74779"/>
                  </a:lnTo>
                  <a:lnTo>
                    <a:pt x="65020" y="79056"/>
                  </a:lnTo>
                  <a:lnTo>
                    <a:pt x="53976" y="83140"/>
                  </a:lnTo>
                  <a:lnTo>
                    <a:pt x="42026" y="87692"/>
                  </a:lnTo>
                  <a:lnTo>
                    <a:pt x="25883" y="9422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29018" y="2684826"/>
              <a:ext cx="189389" cy="414319"/>
            </a:xfrm>
            <a:custGeom>
              <a:avLst/>
              <a:gdLst/>
              <a:ahLst/>
              <a:cxnLst/>
              <a:rect l="0" t="0" r="0" b="0"/>
              <a:pathLst>
                <a:path w="189389" h="414319">
                  <a:moveTo>
                    <a:pt x="10404" y="382733"/>
                  </a:moveTo>
                  <a:lnTo>
                    <a:pt x="7537" y="368131"/>
                  </a:lnTo>
                  <a:lnTo>
                    <a:pt x="5395" y="354860"/>
                  </a:lnTo>
                  <a:lnTo>
                    <a:pt x="3792" y="341654"/>
                  </a:lnTo>
                  <a:lnTo>
                    <a:pt x="2611" y="328139"/>
                  </a:lnTo>
                  <a:lnTo>
                    <a:pt x="1763" y="313983"/>
                  </a:lnTo>
                  <a:lnTo>
                    <a:pt x="1165" y="299076"/>
                  </a:lnTo>
                  <a:lnTo>
                    <a:pt x="751" y="283484"/>
                  </a:lnTo>
                  <a:lnTo>
                    <a:pt x="467" y="267338"/>
                  </a:lnTo>
                  <a:lnTo>
                    <a:pt x="273" y="250774"/>
                  </a:lnTo>
                  <a:lnTo>
                    <a:pt x="142" y="233905"/>
                  </a:lnTo>
                  <a:lnTo>
                    <a:pt x="54" y="216823"/>
                  </a:lnTo>
                  <a:lnTo>
                    <a:pt x="0" y="199600"/>
                  </a:lnTo>
                  <a:lnTo>
                    <a:pt x="133" y="182611"/>
                  </a:lnTo>
                  <a:lnTo>
                    <a:pt x="755" y="166504"/>
                  </a:lnTo>
                  <a:lnTo>
                    <a:pt x="1985" y="151555"/>
                  </a:lnTo>
                  <a:lnTo>
                    <a:pt x="3626" y="137550"/>
                  </a:lnTo>
                  <a:lnTo>
                    <a:pt x="5267" y="123990"/>
                  </a:lnTo>
                  <a:lnTo>
                    <a:pt x="6664" y="110531"/>
                  </a:lnTo>
                  <a:lnTo>
                    <a:pt x="7753" y="97014"/>
                  </a:lnTo>
                  <a:lnTo>
                    <a:pt x="8559" y="83392"/>
                  </a:lnTo>
                  <a:lnTo>
                    <a:pt x="9140" y="69670"/>
                  </a:lnTo>
                  <a:lnTo>
                    <a:pt x="9717" y="56029"/>
                  </a:lnTo>
                  <a:lnTo>
                    <a:pt x="10644" y="42797"/>
                  </a:lnTo>
                  <a:lnTo>
                    <a:pt x="12097" y="30140"/>
                  </a:lnTo>
                  <a:lnTo>
                    <a:pt x="14397" y="18694"/>
                  </a:lnTo>
                  <a:lnTo>
                    <a:pt x="18078" y="9596"/>
                  </a:lnTo>
                  <a:lnTo>
                    <a:pt x="23295" y="3276"/>
                  </a:lnTo>
                  <a:lnTo>
                    <a:pt x="29731" y="0"/>
                  </a:lnTo>
                  <a:lnTo>
                    <a:pt x="36806" y="213"/>
                  </a:lnTo>
                  <a:lnTo>
                    <a:pt x="44117" y="3808"/>
                  </a:lnTo>
                  <a:lnTo>
                    <a:pt x="51463" y="10423"/>
                  </a:lnTo>
                  <a:lnTo>
                    <a:pt x="58767" y="19729"/>
                  </a:lnTo>
                  <a:lnTo>
                    <a:pt x="66010" y="31277"/>
                  </a:lnTo>
                  <a:lnTo>
                    <a:pt x="73195" y="44568"/>
                  </a:lnTo>
                  <a:lnTo>
                    <a:pt x="80333" y="59149"/>
                  </a:lnTo>
                  <a:lnTo>
                    <a:pt x="87435" y="74655"/>
                  </a:lnTo>
                  <a:lnTo>
                    <a:pt x="94511" y="90811"/>
                  </a:lnTo>
                  <a:lnTo>
                    <a:pt x="101569" y="107414"/>
                  </a:lnTo>
                  <a:lnTo>
                    <a:pt x="108610" y="124316"/>
                  </a:lnTo>
                  <a:lnTo>
                    <a:pt x="115474" y="141090"/>
                  </a:lnTo>
                  <a:lnTo>
                    <a:pt x="121858" y="157053"/>
                  </a:lnTo>
                  <a:lnTo>
                    <a:pt x="127632" y="171911"/>
                  </a:lnTo>
                  <a:lnTo>
                    <a:pt x="132831" y="186024"/>
                  </a:lnTo>
                  <a:lnTo>
                    <a:pt x="137556" y="200189"/>
                  </a:lnTo>
                  <a:lnTo>
                    <a:pt x="141922" y="214865"/>
                  </a:lnTo>
                  <a:lnTo>
                    <a:pt x="146024" y="229842"/>
                  </a:lnTo>
                  <a:lnTo>
                    <a:pt x="149940" y="244452"/>
                  </a:lnTo>
                  <a:lnTo>
                    <a:pt x="153725" y="258324"/>
                  </a:lnTo>
                  <a:lnTo>
                    <a:pt x="157422" y="271572"/>
                  </a:lnTo>
                  <a:lnTo>
                    <a:pt x="161057" y="284608"/>
                  </a:lnTo>
                  <a:lnTo>
                    <a:pt x="164646" y="297710"/>
                  </a:lnTo>
                  <a:lnTo>
                    <a:pt x="168040" y="310983"/>
                  </a:lnTo>
                  <a:lnTo>
                    <a:pt x="170939" y="324441"/>
                  </a:lnTo>
                  <a:lnTo>
                    <a:pt x="173225" y="338048"/>
                  </a:lnTo>
                  <a:lnTo>
                    <a:pt x="175131" y="351547"/>
                  </a:lnTo>
                  <a:lnTo>
                    <a:pt x="177444" y="366009"/>
                  </a:lnTo>
                  <a:lnTo>
                    <a:pt x="181483" y="384939"/>
                  </a:lnTo>
                  <a:lnTo>
                    <a:pt x="189388" y="41431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018166" y="2956884"/>
              <a:ext cx="157928" cy="26985"/>
            </a:xfrm>
            <a:custGeom>
              <a:avLst/>
              <a:gdLst/>
              <a:ahLst/>
              <a:cxnLst/>
              <a:rect l="0" t="0" r="0" b="0"/>
              <a:pathLst>
                <a:path w="157928" h="26985">
                  <a:moveTo>
                    <a:pt x="157927" y="16456"/>
                  </a:moveTo>
                  <a:lnTo>
                    <a:pt x="146192" y="10722"/>
                  </a:lnTo>
                  <a:lnTo>
                    <a:pt x="135063" y="6438"/>
                  </a:lnTo>
                  <a:lnTo>
                    <a:pt x="123469" y="3237"/>
                  </a:lnTo>
                  <a:lnTo>
                    <a:pt x="111481" y="1049"/>
                  </a:lnTo>
                  <a:lnTo>
                    <a:pt x="99470" y="0"/>
                  </a:lnTo>
                  <a:lnTo>
                    <a:pt x="87667" y="58"/>
                  </a:lnTo>
                  <a:lnTo>
                    <a:pt x="76140" y="1055"/>
                  </a:lnTo>
                  <a:lnTo>
                    <a:pt x="64872" y="2783"/>
                  </a:lnTo>
                  <a:lnTo>
                    <a:pt x="53821" y="5052"/>
                  </a:lnTo>
                  <a:lnTo>
                    <a:pt x="43200" y="7748"/>
                  </a:lnTo>
                  <a:lnTo>
                    <a:pt x="32326" y="11200"/>
                  </a:lnTo>
                  <a:lnTo>
                    <a:pt x="19124" y="16823"/>
                  </a:lnTo>
                  <a:lnTo>
                    <a:pt x="0" y="269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260179" y="2699072"/>
              <a:ext cx="221099" cy="384732"/>
            </a:xfrm>
            <a:custGeom>
              <a:avLst/>
              <a:gdLst/>
              <a:ahLst/>
              <a:cxnLst/>
              <a:rect l="0" t="0" r="0" b="0"/>
              <a:pathLst>
                <a:path w="221099" h="384732">
                  <a:moveTo>
                    <a:pt x="0" y="0"/>
                  </a:moveTo>
                  <a:lnTo>
                    <a:pt x="0" y="14804"/>
                  </a:lnTo>
                  <a:lnTo>
                    <a:pt x="0" y="29995"/>
                  </a:lnTo>
                  <a:lnTo>
                    <a:pt x="0" y="47086"/>
                  </a:lnTo>
                  <a:lnTo>
                    <a:pt x="0" y="66007"/>
                  </a:lnTo>
                  <a:lnTo>
                    <a:pt x="0" y="86465"/>
                  </a:lnTo>
                  <a:lnTo>
                    <a:pt x="0" y="108113"/>
                  </a:lnTo>
                  <a:lnTo>
                    <a:pt x="0" y="130478"/>
                  </a:lnTo>
                  <a:lnTo>
                    <a:pt x="0" y="153000"/>
                  </a:lnTo>
                  <a:lnTo>
                    <a:pt x="4" y="175348"/>
                  </a:lnTo>
                  <a:lnTo>
                    <a:pt x="177" y="196925"/>
                  </a:lnTo>
                  <a:lnTo>
                    <a:pt x="825" y="216815"/>
                  </a:lnTo>
                  <a:lnTo>
                    <a:pt x="2074" y="234678"/>
                  </a:lnTo>
                  <a:lnTo>
                    <a:pt x="3726" y="250826"/>
                  </a:lnTo>
                  <a:lnTo>
                    <a:pt x="5374" y="265916"/>
                  </a:lnTo>
                  <a:lnTo>
                    <a:pt x="6783" y="280440"/>
                  </a:lnTo>
                  <a:lnTo>
                    <a:pt x="8048" y="294522"/>
                  </a:lnTo>
                  <a:lnTo>
                    <a:pt x="9504" y="308001"/>
                  </a:lnTo>
                  <a:lnTo>
                    <a:pt x="11336" y="320816"/>
                  </a:lnTo>
                  <a:lnTo>
                    <a:pt x="13566" y="333035"/>
                  </a:lnTo>
                  <a:lnTo>
                    <a:pt x="16142" y="344774"/>
                  </a:lnTo>
                  <a:lnTo>
                    <a:pt x="18999" y="356133"/>
                  </a:lnTo>
                  <a:lnTo>
                    <a:pt x="22392" y="366556"/>
                  </a:lnTo>
                  <a:lnTo>
                    <a:pt x="26881" y="374892"/>
                  </a:lnTo>
                  <a:lnTo>
                    <a:pt x="32681" y="380676"/>
                  </a:lnTo>
                  <a:lnTo>
                    <a:pt x="39694" y="383913"/>
                  </a:lnTo>
                  <a:lnTo>
                    <a:pt x="47698" y="384731"/>
                  </a:lnTo>
                  <a:lnTo>
                    <a:pt x="56458" y="383470"/>
                  </a:lnTo>
                  <a:lnTo>
                    <a:pt x="65932" y="380728"/>
                  </a:lnTo>
                  <a:lnTo>
                    <a:pt x="76269" y="377228"/>
                  </a:lnTo>
                  <a:lnTo>
                    <a:pt x="87476" y="373438"/>
                  </a:lnTo>
                  <a:lnTo>
                    <a:pt x="99271" y="369424"/>
                  </a:lnTo>
                  <a:lnTo>
                    <a:pt x="111187" y="364971"/>
                  </a:lnTo>
                  <a:lnTo>
                    <a:pt x="122944" y="359979"/>
                  </a:lnTo>
                  <a:lnTo>
                    <a:pt x="134448" y="354643"/>
                  </a:lnTo>
                  <a:lnTo>
                    <a:pt x="145707" y="349361"/>
                  </a:lnTo>
                  <a:lnTo>
                    <a:pt x="156756" y="344360"/>
                  </a:lnTo>
                  <a:lnTo>
                    <a:pt x="167577" y="339654"/>
                  </a:lnTo>
                  <a:lnTo>
                    <a:pt x="179352" y="334551"/>
                  </a:lnTo>
                  <a:lnTo>
                    <a:pt x="195352" y="327490"/>
                  </a:lnTo>
                  <a:lnTo>
                    <a:pt x="221098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460204" y="2688539"/>
              <a:ext cx="221099" cy="396938"/>
            </a:xfrm>
            <a:custGeom>
              <a:avLst/>
              <a:gdLst/>
              <a:ahLst/>
              <a:cxnLst/>
              <a:rect l="0" t="0" r="0" b="0"/>
              <a:pathLst>
                <a:path w="221099" h="396938">
                  <a:moveTo>
                    <a:pt x="0" y="0"/>
                  </a:moveTo>
                  <a:lnTo>
                    <a:pt x="4" y="8665"/>
                  </a:lnTo>
                  <a:lnTo>
                    <a:pt x="177" y="20667"/>
                  </a:lnTo>
                  <a:lnTo>
                    <a:pt x="826" y="33548"/>
                  </a:lnTo>
                  <a:lnTo>
                    <a:pt x="2074" y="46323"/>
                  </a:lnTo>
                  <a:lnTo>
                    <a:pt x="3727" y="59349"/>
                  </a:lnTo>
                  <a:lnTo>
                    <a:pt x="5375" y="73831"/>
                  </a:lnTo>
                  <a:lnTo>
                    <a:pt x="6783" y="90342"/>
                  </a:lnTo>
                  <a:lnTo>
                    <a:pt x="8048" y="108347"/>
                  </a:lnTo>
                  <a:lnTo>
                    <a:pt x="9504" y="126597"/>
                  </a:lnTo>
                  <a:lnTo>
                    <a:pt x="11331" y="144320"/>
                  </a:lnTo>
                  <a:lnTo>
                    <a:pt x="13388" y="161269"/>
                  </a:lnTo>
                  <a:lnTo>
                    <a:pt x="15316" y="177478"/>
                  </a:lnTo>
                  <a:lnTo>
                    <a:pt x="16915" y="193072"/>
                  </a:lnTo>
                  <a:lnTo>
                    <a:pt x="18310" y="208034"/>
                  </a:lnTo>
                  <a:lnTo>
                    <a:pt x="19854" y="222183"/>
                  </a:lnTo>
                  <a:lnTo>
                    <a:pt x="21740" y="235497"/>
                  </a:lnTo>
                  <a:lnTo>
                    <a:pt x="23837" y="248408"/>
                  </a:lnTo>
                  <a:lnTo>
                    <a:pt x="25791" y="261685"/>
                  </a:lnTo>
                  <a:lnTo>
                    <a:pt x="27407" y="275726"/>
                  </a:lnTo>
                  <a:lnTo>
                    <a:pt x="28815" y="290259"/>
                  </a:lnTo>
                  <a:lnTo>
                    <a:pt x="30366" y="304561"/>
                  </a:lnTo>
                  <a:lnTo>
                    <a:pt x="32262" y="318219"/>
                  </a:lnTo>
                  <a:lnTo>
                    <a:pt x="34536" y="331152"/>
                  </a:lnTo>
                  <a:lnTo>
                    <a:pt x="37141" y="343443"/>
                  </a:lnTo>
                  <a:lnTo>
                    <a:pt x="40016" y="355218"/>
                  </a:lnTo>
                  <a:lnTo>
                    <a:pt x="43423" y="366276"/>
                  </a:lnTo>
                  <a:lnTo>
                    <a:pt x="47920" y="376112"/>
                  </a:lnTo>
                  <a:lnTo>
                    <a:pt x="53725" y="384532"/>
                  </a:lnTo>
                  <a:lnTo>
                    <a:pt x="60743" y="391170"/>
                  </a:lnTo>
                  <a:lnTo>
                    <a:pt x="68750" y="395349"/>
                  </a:lnTo>
                  <a:lnTo>
                    <a:pt x="77507" y="396937"/>
                  </a:lnTo>
                  <a:lnTo>
                    <a:pt x="86809" y="396410"/>
                  </a:lnTo>
                  <a:lnTo>
                    <a:pt x="96498" y="394546"/>
                  </a:lnTo>
                  <a:lnTo>
                    <a:pt x="106456" y="391929"/>
                  </a:lnTo>
                  <a:lnTo>
                    <a:pt x="116599" y="388907"/>
                  </a:lnTo>
                  <a:lnTo>
                    <a:pt x="126868" y="385668"/>
                  </a:lnTo>
                  <a:lnTo>
                    <a:pt x="137222" y="382311"/>
                  </a:lnTo>
                  <a:lnTo>
                    <a:pt x="147634" y="378890"/>
                  </a:lnTo>
                  <a:lnTo>
                    <a:pt x="158084" y="375432"/>
                  </a:lnTo>
                  <a:lnTo>
                    <a:pt x="168551" y="371959"/>
                  </a:lnTo>
                  <a:lnTo>
                    <a:pt x="178765" y="368629"/>
                  </a:lnTo>
                  <a:lnTo>
                    <a:pt x="189314" y="365418"/>
                  </a:lnTo>
                  <a:lnTo>
                    <a:pt x="202243" y="362045"/>
                  </a:lnTo>
                  <a:lnTo>
                    <a:pt x="221098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670923" y="2699057"/>
              <a:ext cx="94757" cy="157929"/>
            </a:xfrm>
            <a:custGeom>
              <a:avLst/>
              <a:gdLst/>
              <a:ahLst/>
              <a:cxnLst/>
              <a:rect l="0" t="0" r="0" b="0"/>
              <a:pathLst>
                <a:path w="94757" h="157929">
                  <a:moveTo>
                    <a:pt x="0" y="0"/>
                  </a:moveTo>
                  <a:lnTo>
                    <a:pt x="3001" y="8802"/>
                  </a:lnTo>
                  <a:lnTo>
                    <a:pt x="6423" y="17148"/>
                  </a:lnTo>
                  <a:lnTo>
                    <a:pt x="10619" y="25852"/>
                  </a:lnTo>
                  <a:lnTo>
                    <a:pt x="15519" y="35145"/>
                  </a:lnTo>
                  <a:lnTo>
                    <a:pt x="21001" y="45289"/>
                  </a:lnTo>
                  <a:lnTo>
                    <a:pt x="26931" y="56330"/>
                  </a:lnTo>
                  <a:lnTo>
                    <a:pt x="33193" y="67996"/>
                  </a:lnTo>
                  <a:lnTo>
                    <a:pt x="39691" y="79818"/>
                  </a:lnTo>
                  <a:lnTo>
                    <a:pt x="46355" y="91503"/>
                  </a:lnTo>
                  <a:lnTo>
                    <a:pt x="53133" y="102787"/>
                  </a:lnTo>
                  <a:lnTo>
                    <a:pt x="59991" y="113364"/>
                  </a:lnTo>
                  <a:lnTo>
                    <a:pt x="66892" y="123134"/>
                  </a:lnTo>
                  <a:lnTo>
                    <a:pt x="73516" y="131875"/>
                  </a:lnTo>
                  <a:lnTo>
                    <a:pt x="79909" y="140008"/>
                  </a:lnTo>
                  <a:lnTo>
                    <a:pt x="86631" y="148247"/>
                  </a:lnTo>
                  <a:lnTo>
                    <a:pt x="94756" y="157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744655" y="2689050"/>
              <a:ext cx="168457" cy="631711"/>
            </a:xfrm>
            <a:custGeom>
              <a:avLst/>
              <a:gdLst/>
              <a:ahLst/>
              <a:cxnLst/>
              <a:rect l="0" t="0" r="0" b="0"/>
              <a:pathLst>
                <a:path w="168457" h="631711">
                  <a:moveTo>
                    <a:pt x="168456" y="0"/>
                  </a:moveTo>
                  <a:lnTo>
                    <a:pt x="162588" y="11735"/>
                  </a:lnTo>
                  <a:lnTo>
                    <a:pt x="157024" y="22864"/>
                  </a:lnTo>
                  <a:lnTo>
                    <a:pt x="151224" y="34467"/>
                  </a:lnTo>
                  <a:lnTo>
                    <a:pt x="145144" y="46801"/>
                  </a:lnTo>
                  <a:lnTo>
                    <a:pt x="138814" y="60109"/>
                  </a:lnTo>
                  <a:lnTo>
                    <a:pt x="132286" y="74410"/>
                  </a:lnTo>
                  <a:lnTo>
                    <a:pt x="125610" y="89241"/>
                  </a:lnTo>
                  <a:lnTo>
                    <a:pt x="118827" y="103806"/>
                  </a:lnTo>
                  <a:lnTo>
                    <a:pt x="111974" y="117675"/>
                  </a:lnTo>
                  <a:lnTo>
                    <a:pt x="105238" y="130935"/>
                  </a:lnTo>
                  <a:lnTo>
                    <a:pt x="98941" y="143985"/>
                  </a:lnTo>
                  <a:lnTo>
                    <a:pt x="93225" y="157099"/>
                  </a:lnTo>
                  <a:lnTo>
                    <a:pt x="88065" y="170382"/>
                  </a:lnTo>
                  <a:lnTo>
                    <a:pt x="83365" y="183847"/>
                  </a:lnTo>
                  <a:lnTo>
                    <a:pt x="79017" y="197468"/>
                  </a:lnTo>
                  <a:lnTo>
                    <a:pt x="74926" y="211211"/>
                  </a:lnTo>
                  <a:lnTo>
                    <a:pt x="71018" y="225043"/>
                  </a:lnTo>
                  <a:lnTo>
                    <a:pt x="67238" y="238945"/>
                  </a:lnTo>
                  <a:lnTo>
                    <a:pt x="63546" y="253060"/>
                  </a:lnTo>
                  <a:lnTo>
                    <a:pt x="59912" y="267681"/>
                  </a:lnTo>
                  <a:lnTo>
                    <a:pt x="56320" y="282924"/>
                  </a:lnTo>
                  <a:lnTo>
                    <a:pt x="52754" y="298585"/>
                  </a:lnTo>
                  <a:lnTo>
                    <a:pt x="49208" y="314251"/>
                  </a:lnTo>
                  <a:lnTo>
                    <a:pt x="45673" y="329683"/>
                  </a:lnTo>
                  <a:lnTo>
                    <a:pt x="42147" y="344978"/>
                  </a:lnTo>
                  <a:lnTo>
                    <a:pt x="38626" y="360466"/>
                  </a:lnTo>
                  <a:lnTo>
                    <a:pt x="35109" y="376332"/>
                  </a:lnTo>
                  <a:lnTo>
                    <a:pt x="31595" y="392598"/>
                  </a:lnTo>
                  <a:lnTo>
                    <a:pt x="28082" y="409210"/>
                  </a:lnTo>
                  <a:lnTo>
                    <a:pt x="24575" y="426089"/>
                  </a:lnTo>
                  <a:lnTo>
                    <a:pt x="21238" y="443002"/>
                  </a:lnTo>
                  <a:lnTo>
                    <a:pt x="18375" y="459583"/>
                  </a:lnTo>
                  <a:lnTo>
                    <a:pt x="16118" y="475661"/>
                  </a:lnTo>
                  <a:lnTo>
                    <a:pt x="14434" y="491236"/>
                  </a:lnTo>
                  <a:lnTo>
                    <a:pt x="13221" y="506387"/>
                  </a:lnTo>
                  <a:lnTo>
                    <a:pt x="12362" y="521207"/>
                  </a:lnTo>
                  <a:lnTo>
                    <a:pt x="11598" y="535620"/>
                  </a:lnTo>
                  <a:lnTo>
                    <a:pt x="10545" y="549384"/>
                  </a:lnTo>
                  <a:lnTo>
                    <a:pt x="9021" y="562420"/>
                  </a:lnTo>
                  <a:lnTo>
                    <a:pt x="7172" y="574731"/>
                  </a:lnTo>
                  <a:lnTo>
                    <a:pt x="5200" y="587742"/>
                  </a:lnTo>
                  <a:lnTo>
                    <a:pt x="2926" y="604833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997328" y="285741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028902" y="3035961"/>
              <a:ext cx="1" cy="42114"/>
            </a:xfrm>
            <a:custGeom>
              <a:avLst/>
              <a:gdLst/>
              <a:ahLst/>
              <a:cxnLst/>
              <a:rect l="0" t="0" r="0" b="0"/>
              <a:pathLst>
                <a:path w="1" h="42114">
                  <a:moveTo>
                    <a:pt x="0" y="0"/>
                  </a:moveTo>
                  <a:lnTo>
                    <a:pt x="0" y="11501"/>
                  </a:lnTo>
                  <a:lnTo>
                    <a:pt x="0" y="21370"/>
                  </a:lnTo>
                  <a:lnTo>
                    <a:pt x="0" y="30836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1121936" y="3833891"/>
            <a:ext cx="2538842" cy="935519"/>
            <a:chOff x="1121936" y="3833891"/>
            <a:chExt cx="2538842" cy="935519"/>
          </a:xfrm>
        </p:grpSpPr>
        <p:sp>
          <p:nvSpPr>
            <p:cNvPr id="128" name="Freeform 127"/>
            <p:cNvSpPr/>
            <p:nvPr/>
          </p:nvSpPr>
          <p:spPr>
            <a:xfrm>
              <a:off x="1121936" y="3885015"/>
              <a:ext cx="22979" cy="715939"/>
            </a:xfrm>
            <a:custGeom>
              <a:avLst/>
              <a:gdLst/>
              <a:ahLst/>
              <a:cxnLst/>
              <a:rect l="0" t="0" r="0" b="0"/>
              <a:pathLst>
                <a:path w="22979" h="715939">
                  <a:moveTo>
                    <a:pt x="4613" y="0"/>
                  </a:moveTo>
                  <a:lnTo>
                    <a:pt x="1813" y="14535"/>
                  </a:lnTo>
                  <a:lnTo>
                    <a:pt x="311" y="27166"/>
                  </a:lnTo>
                  <a:lnTo>
                    <a:pt x="0" y="39080"/>
                  </a:lnTo>
                  <a:lnTo>
                    <a:pt x="507" y="50907"/>
                  </a:lnTo>
                  <a:lnTo>
                    <a:pt x="1326" y="63396"/>
                  </a:lnTo>
                  <a:lnTo>
                    <a:pt x="2142" y="76890"/>
                  </a:lnTo>
                  <a:lnTo>
                    <a:pt x="2825" y="91384"/>
                  </a:lnTo>
                  <a:lnTo>
                    <a:pt x="3352" y="106719"/>
                  </a:lnTo>
                  <a:lnTo>
                    <a:pt x="3738" y="122708"/>
                  </a:lnTo>
                  <a:lnTo>
                    <a:pt x="4013" y="139344"/>
                  </a:lnTo>
                  <a:lnTo>
                    <a:pt x="4204" y="156796"/>
                  </a:lnTo>
                  <a:lnTo>
                    <a:pt x="4341" y="175084"/>
                  </a:lnTo>
                  <a:lnTo>
                    <a:pt x="4604" y="193941"/>
                  </a:lnTo>
                  <a:lnTo>
                    <a:pt x="5313" y="212906"/>
                  </a:lnTo>
                  <a:lnTo>
                    <a:pt x="6603" y="231705"/>
                  </a:lnTo>
                  <a:lnTo>
                    <a:pt x="8284" y="250415"/>
                  </a:lnTo>
                  <a:lnTo>
                    <a:pt x="9950" y="269348"/>
                  </a:lnTo>
                  <a:lnTo>
                    <a:pt x="11366" y="288681"/>
                  </a:lnTo>
                  <a:lnTo>
                    <a:pt x="12467" y="308427"/>
                  </a:lnTo>
                  <a:lnTo>
                    <a:pt x="13280" y="328530"/>
                  </a:lnTo>
                  <a:lnTo>
                    <a:pt x="13862" y="348911"/>
                  </a:lnTo>
                  <a:lnTo>
                    <a:pt x="14270" y="369497"/>
                  </a:lnTo>
                  <a:lnTo>
                    <a:pt x="14551" y="390230"/>
                  </a:lnTo>
                  <a:lnTo>
                    <a:pt x="14748" y="411066"/>
                  </a:lnTo>
                  <a:lnTo>
                    <a:pt x="15051" y="431974"/>
                  </a:lnTo>
                  <a:lnTo>
                    <a:pt x="15787" y="452931"/>
                  </a:lnTo>
                  <a:lnTo>
                    <a:pt x="17095" y="473911"/>
                  </a:lnTo>
                  <a:lnTo>
                    <a:pt x="18788" y="494576"/>
                  </a:lnTo>
                  <a:lnTo>
                    <a:pt x="20463" y="514306"/>
                  </a:lnTo>
                  <a:lnTo>
                    <a:pt x="21879" y="532837"/>
                  </a:lnTo>
                  <a:lnTo>
                    <a:pt x="22811" y="550229"/>
                  </a:lnTo>
                  <a:lnTo>
                    <a:pt x="22978" y="566684"/>
                  </a:lnTo>
                  <a:lnTo>
                    <a:pt x="22313" y="582427"/>
                  </a:lnTo>
                  <a:lnTo>
                    <a:pt x="21069" y="597816"/>
                  </a:lnTo>
                  <a:lnTo>
                    <a:pt x="19703" y="613310"/>
                  </a:lnTo>
                  <a:lnTo>
                    <a:pt x="18492" y="629136"/>
                  </a:lnTo>
                  <a:lnTo>
                    <a:pt x="17528" y="644969"/>
                  </a:lnTo>
                  <a:lnTo>
                    <a:pt x="16703" y="661789"/>
                  </a:lnTo>
                  <a:lnTo>
                    <a:pt x="15949" y="683315"/>
                  </a:lnTo>
                  <a:lnTo>
                    <a:pt x="15141" y="7159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347647" y="447461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564133" y="3853430"/>
              <a:ext cx="15126" cy="705410"/>
            </a:xfrm>
            <a:custGeom>
              <a:avLst/>
              <a:gdLst/>
              <a:ahLst/>
              <a:cxnLst/>
              <a:rect l="0" t="0" r="0" b="0"/>
              <a:pathLst>
                <a:path w="15126" h="705410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8"/>
                  </a:lnTo>
                  <a:lnTo>
                    <a:pt x="507" y="43115"/>
                  </a:lnTo>
                  <a:lnTo>
                    <a:pt x="1326" y="54755"/>
                  </a:lnTo>
                  <a:lnTo>
                    <a:pt x="2146" y="67651"/>
                  </a:lnTo>
                  <a:lnTo>
                    <a:pt x="3003" y="81730"/>
                  </a:lnTo>
                  <a:lnTo>
                    <a:pt x="4178" y="96781"/>
                  </a:lnTo>
                  <a:lnTo>
                    <a:pt x="5812" y="112577"/>
                  </a:lnTo>
                  <a:lnTo>
                    <a:pt x="7740" y="129082"/>
                  </a:lnTo>
                  <a:lnTo>
                    <a:pt x="9580" y="146445"/>
                  </a:lnTo>
                  <a:lnTo>
                    <a:pt x="11115" y="164680"/>
                  </a:lnTo>
                  <a:lnTo>
                    <a:pt x="12298" y="183670"/>
                  </a:lnTo>
                  <a:lnTo>
                    <a:pt x="13167" y="203256"/>
                  </a:lnTo>
                  <a:lnTo>
                    <a:pt x="13786" y="223287"/>
                  </a:lnTo>
                  <a:lnTo>
                    <a:pt x="14218" y="243636"/>
                  </a:lnTo>
                  <a:lnTo>
                    <a:pt x="14517" y="264210"/>
                  </a:lnTo>
                  <a:lnTo>
                    <a:pt x="14720" y="284944"/>
                  </a:lnTo>
                  <a:lnTo>
                    <a:pt x="14858" y="305953"/>
                  </a:lnTo>
                  <a:lnTo>
                    <a:pt x="14951" y="327510"/>
                  </a:lnTo>
                  <a:lnTo>
                    <a:pt x="15014" y="349716"/>
                  </a:lnTo>
                  <a:lnTo>
                    <a:pt x="15056" y="372359"/>
                  </a:lnTo>
                  <a:lnTo>
                    <a:pt x="15084" y="395019"/>
                  </a:lnTo>
                  <a:lnTo>
                    <a:pt x="15103" y="417444"/>
                  </a:lnTo>
                  <a:lnTo>
                    <a:pt x="15116" y="439402"/>
                  </a:lnTo>
                  <a:lnTo>
                    <a:pt x="15124" y="460605"/>
                  </a:lnTo>
                  <a:lnTo>
                    <a:pt x="15125" y="480982"/>
                  </a:lnTo>
                  <a:lnTo>
                    <a:pt x="14956" y="500786"/>
                  </a:lnTo>
                  <a:lnTo>
                    <a:pt x="14310" y="520470"/>
                  </a:lnTo>
                  <a:lnTo>
                    <a:pt x="13063" y="540304"/>
                  </a:lnTo>
                  <a:lnTo>
                    <a:pt x="11412" y="560050"/>
                  </a:lnTo>
                  <a:lnTo>
                    <a:pt x="9765" y="579089"/>
                  </a:lnTo>
                  <a:lnTo>
                    <a:pt x="8362" y="597120"/>
                  </a:lnTo>
                  <a:lnTo>
                    <a:pt x="7270" y="614160"/>
                  </a:lnTo>
                  <a:lnTo>
                    <a:pt x="6462" y="630371"/>
                  </a:lnTo>
                  <a:lnTo>
                    <a:pt x="5884" y="645924"/>
                  </a:lnTo>
                  <a:lnTo>
                    <a:pt x="5478" y="660385"/>
                  </a:lnTo>
                  <a:lnTo>
                    <a:pt x="5154" y="674132"/>
                  </a:lnTo>
                  <a:lnTo>
                    <a:pt x="4882" y="688376"/>
                  </a:lnTo>
                  <a:lnTo>
                    <a:pt x="4613" y="70540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731297" y="3882597"/>
              <a:ext cx="363875" cy="707866"/>
            </a:xfrm>
            <a:custGeom>
              <a:avLst/>
              <a:gdLst/>
              <a:ahLst/>
              <a:cxnLst/>
              <a:rect l="0" t="0" r="0" b="0"/>
              <a:pathLst>
                <a:path w="363875" h="707866">
                  <a:moveTo>
                    <a:pt x="5905" y="139289"/>
                  </a:moveTo>
                  <a:lnTo>
                    <a:pt x="8838" y="127621"/>
                  </a:lnTo>
                  <a:lnTo>
                    <a:pt x="11621" y="117132"/>
                  </a:lnTo>
                  <a:lnTo>
                    <a:pt x="14520" y="106830"/>
                  </a:lnTo>
                  <a:lnTo>
                    <a:pt x="17561" y="96529"/>
                  </a:lnTo>
                  <a:lnTo>
                    <a:pt x="20726" y="86185"/>
                  </a:lnTo>
                  <a:lnTo>
                    <a:pt x="23994" y="75800"/>
                  </a:lnTo>
                  <a:lnTo>
                    <a:pt x="27505" y="65544"/>
                  </a:lnTo>
                  <a:lnTo>
                    <a:pt x="31545" y="55735"/>
                  </a:lnTo>
                  <a:lnTo>
                    <a:pt x="36227" y="46508"/>
                  </a:lnTo>
                  <a:lnTo>
                    <a:pt x="41507" y="37839"/>
                  </a:lnTo>
                  <a:lnTo>
                    <a:pt x="47276" y="29630"/>
                  </a:lnTo>
                  <a:lnTo>
                    <a:pt x="53426" y="21782"/>
                  </a:lnTo>
                  <a:lnTo>
                    <a:pt x="60182" y="14527"/>
                  </a:lnTo>
                  <a:lnTo>
                    <a:pt x="68082" y="8407"/>
                  </a:lnTo>
                  <a:lnTo>
                    <a:pt x="77320" y="3637"/>
                  </a:lnTo>
                  <a:lnTo>
                    <a:pt x="87626" y="605"/>
                  </a:lnTo>
                  <a:lnTo>
                    <a:pt x="98461" y="0"/>
                  </a:lnTo>
                  <a:lnTo>
                    <a:pt x="109443" y="1970"/>
                  </a:lnTo>
                  <a:lnTo>
                    <a:pt x="120069" y="6209"/>
                  </a:lnTo>
                  <a:lnTo>
                    <a:pt x="129665" y="12251"/>
                  </a:lnTo>
                  <a:lnTo>
                    <a:pt x="137973" y="19652"/>
                  </a:lnTo>
                  <a:lnTo>
                    <a:pt x="145398" y="28364"/>
                  </a:lnTo>
                  <a:lnTo>
                    <a:pt x="152772" y="38712"/>
                  </a:lnTo>
                  <a:lnTo>
                    <a:pt x="160585" y="50735"/>
                  </a:lnTo>
                  <a:lnTo>
                    <a:pt x="168651" y="63893"/>
                  </a:lnTo>
                  <a:lnTo>
                    <a:pt x="176313" y="77262"/>
                  </a:lnTo>
                  <a:lnTo>
                    <a:pt x="183210" y="90295"/>
                  </a:lnTo>
                  <a:lnTo>
                    <a:pt x="189299" y="102977"/>
                  </a:lnTo>
                  <a:lnTo>
                    <a:pt x="194689" y="115634"/>
                  </a:lnTo>
                  <a:lnTo>
                    <a:pt x="199533" y="128475"/>
                  </a:lnTo>
                  <a:lnTo>
                    <a:pt x="203972" y="141405"/>
                  </a:lnTo>
                  <a:lnTo>
                    <a:pt x="208121" y="154100"/>
                  </a:lnTo>
                  <a:lnTo>
                    <a:pt x="212066" y="166395"/>
                  </a:lnTo>
                  <a:lnTo>
                    <a:pt x="215870" y="178603"/>
                  </a:lnTo>
                  <a:lnTo>
                    <a:pt x="219579" y="191400"/>
                  </a:lnTo>
                  <a:lnTo>
                    <a:pt x="223218" y="205118"/>
                  </a:lnTo>
                  <a:lnTo>
                    <a:pt x="226644" y="219604"/>
                  </a:lnTo>
                  <a:lnTo>
                    <a:pt x="229566" y="234405"/>
                  </a:lnTo>
                  <a:lnTo>
                    <a:pt x="231867" y="249222"/>
                  </a:lnTo>
                  <a:lnTo>
                    <a:pt x="233751" y="264087"/>
                  </a:lnTo>
                  <a:lnTo>
                    <a:pt x="235630" y="279278"/>
                  </a:lnTo>
                  <a:lnTo>
                    <a:pt x="237740" y="294936"/>
                  </a:lnTo>
                  <a:lnTo>
                    <a:pt x="239818" y="310891"/>
                  </a:lnTo>
                  <a:lnTo>
                    <a:pt x="241229" y="326763"/>
                  </a:lnTo>
                  <a:lnTo>
                    <a:pt x="241662" y="342336"/>
                  </a:lnTo>
                  <a:lnTo>
                    <a:pt x="241290" y="357727"/>
                  </a:lnTo>
                  <a:lnTo>
                    <a:pt x="240577" y="373280"/>
                  </a:lnTo>
                  <a:lnTo>
                    <a:pt x="239833" y="389185"/>
                  </a:lnTo>
                  <a:lnTo>
                    <a:pt x="239030" y="405307"/>
                  </a:lnTo>
                  <a:lnTo>
                    <a:pt x="237891" y="421291"/>
                  </a:lnTo>
                  <a:lnTo>
                    <a:pt x="236277" y="436935"/>
                  </a:lnTo>
                  <a:lnTo>
                    <a:pt x="234193" y="452203"/>
                  </a:lnTo>
                  <a:lnTo>
                    <a:pt x="231716" y="467142"/>
                  </a:lnTo>
                  <a:lnTo>
                    <a:pt x="228936" y="481821"/>
                  </a:lnTo>
                  <a:lnTo>
                    <a:pt x="225932" y="496306"/>
                  </a:lnTo>
                  <a:lnTo>
                    <a:pt x="222770" y="510652"/>
                  </a:lnTo>
                  <a:lnTo>
                    <a:pt x="219497" y="524895"/>
                  </a:lnTo>
                  <a:lnTo>
                    <a:pt x="216148" y="538902"/>
                  </a:lnTo>
                  <a:lnTo>
                    <a:pt x="212746" y="552388"/>
                  </a:lnTo>
                  <a:lnTo>
                    <a:pt x="209309" y="565238"/>
                  </a:lnTo>
                  <a:lnTo>
                    <a:pt x="205848" y="577493"/>
                  </a:lnTo>
                  <a:lnTo>
                    <a:pt x="202371" y="589264"/>
                  </a:lnTo>
                  <a:lnTo>
                    <a:pt x="198879" y="600665"/>
                  </a:lnTo>
                  <a:lnTo>
                    <a:pt x="195211" y="611798"/>
                  </a:lnTo>
                  <a:lnTo>
                    <a:pt x="191063" y="622740"/>
                  </a:lnTo>
                  <a:lnTo>
                    <a:pt x="186302" y="633550"/>
                  </a:lnTo>
                  <a:lnTo>
                    <a:pt x="180798" y="644269"/>
                  </a:lnTo>
                  <a:lnTo>
                    <a:pt x="174347" y="654925"/>
                  </a:lnTo>
                  <a:lnTo>
                    <a:pt x="166926" y="665531"/>
                  </a:lnTo>
                  <a:lnTo>
                    <a:pt x="158501" y="675772"/>
                  </a:lnTo>
                  <a:lnTo>
                    <a:pt x="148943" y="685042"/>
                  </a:lnTo>
                  <a:lnTo>
                    <a:pt x="138295" y="693081"/>
                  </a:lnTo>
                  <a:lnTo>
                    <a:pt x="126892" y="699629"/>
                  </a:lnTo>
                  <a:lnTo>
                    <a:pt x="115246" y="704279"/>
                  </a:lnTo>
                  <a:lnTo>
                    <a:pt x="103679" y="706993"/>
                  </a:lnTo>
                  <a:lnTo>
                    <a:pt x="92473" y="707865"/>
                  </a:lnTo>
                  <a:lnTo>
                    <a:pt x="81949" y="706948"/>
                  </a:lnTo>
                  <a:lnTo>
                    <a:pt x="72205" y="704441"/>
                  </a:lnTo>
                  <a:lnTo>
                    <a:pt x="63170" y="700489"/>
                  </a:lnTo>
                  <a:lnTo>
                    <a:pt x="54708" y="695096"/>
                  </a:lnTo>
                  <a:lnTo>
                    <a:pt x="46682" y="688398"/>
                  </a:lnTo>
                  <a:lnTo>
                    <a:pt x="39137" y="680630"/>
                  </a:lnTo>
                  <a:lnTo>
                    <a:pt x="32288" y="672047"/>
                  </a:lnTo>
                  <a:lnTo>
                    <a:pt x="26198" y="662867"/>
                  </a:lnTo>
                  <a:lnTo>
                    <a:pt x="20785" y="653262"/>
                  </a:lnTo>
                  <a:lnTo>
                    <a:pt x="15915" y="643362"/>
                  </a:lnTo>
                  <a:lnTo>
                    <a:pt x="11457" y="633254"/>
                  </a:lnTo>
                  <a:lnTo>
                    <a:pt x="7463" y="622840"/>
                  </a:lnTo>
                  <a:lnTo>
                    <a:pt x="4152" y="611856"/>
                  </a:lnTo>
                  <a:lnTo>
                    <a:pt x="1600" y="600208"/>
                  </a:lnTo>
                  <a:lnTo>
                    <a:pt x="55" y="588114"/>
                  </a:lnTo>
                  <a:lnTo>
                    <a:pt x="0" y="575994"/>
                  </a:lnTo>
                  <a:lnTo>
                    <a:pt x="1560" y="564102"/>
                  </a:lnTo>
                  <a:lnTo>
                    <a:pt x="4558" y="552506"/>
                  </a:lnTo>
                  <a:lnTo>
                    <a:pt x="8704" y="541187"/>
                  </a:lnTo>
                  <a:lnTo>
                    <a:pt x="13717" y="530101"/>
                  </a:lnTo>
                  <a:lnTo>
                    <a:pt x="19522" y="519521"/>
                  </a:lnTo>
                  <a:lnTo>
                    <a:pt x="26241" y="510015"/>
                  </a:lnTo>
                  <a:lnTo>
                    <a:pt x="33875" y="501809"/>
                  </a:lnTo>
                  <a:lnTo>
                    <a:pt x="42457" y="494977"/>
                  </a:lnTo>
                  <a:lnTo>
                    <a:pt x="52129" y="489604"/>
                  </a:lnTo>
                  <a:lnTo>
                    <a:pt x="62856" y="485592"/>
                  </a:lnTo>
                  <a:lnTo>
                    <a:pt x="74315" y="483032"/>
                  </a:lnTo>
                  <a:lnTo>
                    <a:pt x="85998" y="482279"/>
                  </a:lnTo>
                  <a:lnTo>
                    <a:pt x="97596" y="483364"/>
                  </a:lnTo>
                  <a:lnTo>
                    <a:pt x="108991" y="486040"/>
                  </a:lnTo>
                  <a:lnTo>
                    <a:pt x="120176" y="489970"/>
                  </a:lnTo>
                  <a:lnTo>
                    <a:pt x="131180" y="494837"/>
                  </a:lnTo>
                  <a:lnTo>
                    <a:pt x="142046" y="500544"/>
                  </a:lnTo>
                  <a:lnTo>
                    <a:pt x="152808" y="507198"/>
                  </a:lnTo>
                  <a:lnTo>
                    <a:pt x="163497" y="514783"/>
                  </a:lnTo>
                  <a:lnTo>
                    <a:pt x="174135" y="523163"/>
                  </a:lnTo>
                  <a:lnTo>
                    <a:pt x="184738" y="532167"/>
                  </a:lnTo>
                  <a:lnTo>
                    <a:pt x="195316" y="541632"/>
                  </a:lnTo>
                  <a:lnTo>
                    <a:pt x="205878" y="551430"/>
                  </a:lnTo>
                  <a:lnTo>
                    <a:pt x="216429" y="561459"/>
                  </a:lnTo>
                  <a:lnTo>
                    <a:pt x="226968" y="571645"/>
                  </a:lnTo>
                  <a:lnTo>
                    <a:pt x="237334" y="581772"/>
                  </a:lnTo>
                  <a:lnTo>
                    <a:pt x="247221" y="591499"/>
                  </a:lnTo>
                  <a:lnTo>
                    <a:pt x="256505" y="600667"/>
                  </a:lnTo>
                  <a:lnTo>
                    <a:pt x="265384" y="609128"/>
                  </a:lnTo>
                  <a:lnTo>
                    <a:pt x="274266" y="616665"/>
                  </a:lnTo>
                  <a:lnTo>
                    <a:pt x="283398" y="623250"/>
                  </a:lnTo>
                  <a:lnTo>
                    <a:pt x="293007" y="628841"/>
                  </a:lnTo>
                  <a:lnTo>
                    <a:pt x="303377" y="633306"/>
                  </a:lnTo>
                  <a:lnTo>
                    <a:pt x="314563" y="636682"/>
                  </a:lnTo>
                  <a:lnTo>
                    <a:pt x="325865" y="639142"/>
                  </a:lnTo>
                  <a:lnTo>
                    <a:pt x="337043" y="641151"/>
                  </a:lnTo>
                  <a:lnTo>
                    <a:pt x="349077" y="642889"/>
                  </a:lnTo>
                  <a:lnTo>
                    <a:pt x="363874" y="6446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210984" y="4464082"/>
              <a:ext cx="76480" cy="305328"/>
            </a:xfrm>
            <a:custGeom>
              <a:avLst/>
              <a:gdLst/>
              <a:ahLst/>
              <a:cxnLst/>
              <a:rect l="0" t="0" r="0" b="0"/>
              <a:pathLst>
                <a:path w="76480" h="305328">
                  <a:moveTo>
                    <a:pt x="0" y="0"/>
                  </a:moveTo>
                  <a:lnTo>
                    <a:pt x="8734" y="3069"/>
                  </a:lnTo>
                  <a:lnTo>
                    <a:pt x="16441" y="7131"/>
                  </a:lnTo>
                  <a:lnTo>
                    <a:pt x="23839" y="12624"/>
                  </a:lnTo>
                  <a:lnTo>
                    <a:pt x="30927" y="19383"/>
                  </a:lnTo>
                  <a:lnTo>
                    <a:pt x="37457" y="27181"/>
                  </a:lnTo>
                  <a:lnTo>
                    <a:pt x="43329" y="35778"/>
                  </a:lnTo>
                  <a:lnTo>
                    <a:pt x="48594" y="44963"/>
                  </a:lnTo>
                  <a:lnTo>
                    <a:pt x="53364" y="54569"/>
                  </a:lnTo>
                  <a:lnTo>
                    <a:pt x="57759" y="64474"/>
                  </a:lnTo>
                  <a:lnTo>
                    <a:pt x="61881" y="74749"/>
                  </a:lnTo>
                  <a:lnTo>
                    <a:pt x="65810" y="85639"/>
                  </a:lnTo>
                  <a:lnTo>
                    <a:pt x="69595" y="97236"/>
                  </a:lnTo>
                  <a:lnTo>
                    <a:pt x="72952" y="109806"/>
                  </a:lnTo>
                  <a:lnTo>
                    <a:pt x="75294" y="123841"/>
                  </a:lnTo>
                  <a:lnTo>
                    <a:pt x="76389" y="139465"/>
                  </a:lnTo>
                  <a:lnTo>
                    <a:pt x="76479" y="156179"/>
                  </a:lnTo>
                  <a:lnTo>
                    <a:pt x="76082" y="173082"/>
                  </a:lnTo>
                  <a:lnTo>
                    <a:pt x="75550" y="189628"/>
                  </a:lnTo>
                  <a:lnTo>
                    <a:pt x="74721" y="205481"/>
                  </a:lnTo>
                  <a:lnTo>
                    <a:pt x="73033" y="220354"/>
                  </a:lnTo>
                  <a:lnTo>
                    <a:pt x="70231" y="234201"/>
                  </a:lnTo>
                  <a:lnTo>
                    <a:pt x="66367" y="246990"/>
                  </a:lnTo>
                  <a:lnTo>
                    <a:pt x="61623" y="258602"/>
                  </a:lnTo>
                  <a:lnTo>
                    <a:pt x="56216" y="269077"/>
                  </a:lnTo>
                  <a:lnTo>
                    <a:pt x="50631" y="278297"/>
                  </a:lnTo>
                  <a:lnTo>
                    <a:pt x="45064" y="286805"/>
                  </a:lnTo>
                  <a:lnTo>
                    <a:pt x="39032" y="295351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78494" y="3833891"/>
              <a:ext cx="358957" cy="751153"/>
            </a:xfrm>
            <a:custGeom>
              <a:avLst/>
              <a:gdLst/>
              <a:ahLst/>
              <a:cxnLst/>
              <a:rect l="0" t="0" r="0" b="0"/>
              <a:pathLst>
                <a:path w="358957" h="751153">
                  <a:moveTo>
                    <a:pt x="148386" y="61653"/>
                  </a:moveTo>
                  <a:lnTo>
                    <a:pt x="151387" y="50052"/>
                  </a:lnTo>
                  <a:lnTo>
                    <a:pt x="154810" y="40203"/>
                  </a:lnTo>
                  <a:lnTo>
                    <a:pt x="159010" y="31202"/>
                  </a:lnTo>
                  <a:lnTo>
                    <a:pt x="164083" y="22934"/>
                  </a:lnTo>
                  <a:lnTo>
                    <a:pt x="170213" y="15555"/>
                  </a:lnTo>
                  <a:lnTo>
                    <a:pt x="177397" y="9098"/>
                  </a:lnTo>
                  <a:lnTo>
                    <a:pt x="185484" y="3938"/>
                  </a:lnTo>
                  <a:lnTo>
                    <a:pt x="194279" y="828"/>
                  </a:lnTo>
                  <a:lnTo>
                    <a:pt x="203594" y="0"/>
                  </a:lnTo>
                  <a:lnTo>
                    <a:pt x="213118" y="1224"/>
                  </a:lnTo>
                  <a:lnTo>
                    <a:pt x="222432" y="4096"/>
                  </a:lnTo>
                  <a:lnTo>
                    <a:pt x="231318" y="8220"/>
                  </a:lnTo>
                  <a:lnTo>
                    <a:pt x="239589" y="13578"/>
                  </a:lnTo>
                  <a:lnTo>
                    <a:pt x="246998" y="20522"/>
                  </a:lnTo>
                  <a:lnTo>
                    <a:pt x="253505" y="29117"/>
                  </a:lnTo>
                  <a:lnTo>
                    <a:pt x="259384" y="39159"/>
                  </a:lnTo>
                  <a:lnTo>
                    <a:pt x="265107" y="50347"/>
                  </a:lnTo>
                  <a:lnTo>
                    <a:pt x="270959" y="62403"/>
                  </a:lnTo>
                  <a:lnTo>
                    <a:pt x="276875" y="75414"/>
                  </a:lnTo>
                  <a:lnTo>
                    <a:pt x="282548" y="89811"/>
                  </a:lnTo>
                  <a:lnTo>
                    <a:pt x="287810" y="105719"/>
                  </a:lnTo>
                  <a:lnTo>
                    <a:pt x="292648" y="122979"/>
                  </a:lnTo>
                  <a:lnTo>
                    <a:pt x="297124" y="141321"/>
                  </a:lnTo>
                  <a:lnTo>
                    <a:pt x="301313" y="160467"/>
                  </a:lnTo>
                  <a:lnTo>
                    <a:pt x="305126" y="179867"/>
                  </a:lnTo>
                  <a:lnTo>
                    <a:pt x="308315" y="198730"/>
                  </a:lnTo>
                  <a:lnTo>
                    <a:pt x="310794" y="216672"/>
                  </a:lnTo>
                  <a:lnTo>
                    <a:pt x="312629" y="233667"/>
                  </a:lnTo>
                  <a:lnTo>
                    <a:pt x="313944" y="249854"/>
                  </a:lnTo>
                  <a:lnTo>
                    <a:pt x="314866" y="265426"/>
                  </a:lnTo>
                  <a:lnTo>
                    <a:pt x="315503" y="281040"/>
                  </a:lnTo>
                  <a:lnTo>
                    <a:pt x="315939" y="297750"/>
                  </a:lnTo>
                  <a:lnTo>
                    <a:pt x="316230" y="316029"/>
                  </a:lnTo>
                  <a:lnTo>
                    <a:pt x="316257" y="335361"/>
                  </a:lnTo>
                  <a:lnTo>
                    <a:pt x="315743" y="354570"/>
                  </a:lnTo>
                  <a:lnTo>
                    <a:pt x="314585" y="372968"/>
                  </a:lnTo>
                  <a:lnTo>
                    <a:pt x="312993" y="390386"/>
                  </a:lnTo>
                  <a:lnTo>
                    <a:pt x="311385" y="406916"/>
                  </a:lnTo>
                  <a:lnTo>
                    <a:pt x="310005" y="422730"/>
                  </a:lnTo>
                  <a:lnTo>
                    <a:pt x="308758" y="437840"/>
                  </a:lnTo>
                  <a:lnTo>
                    <a:pt x="307314" y="452088"/>
                  </a:lnTo>
                  <a:lnTo>
                    <a:pt x="305491" y="465465"/>
                  </a:lnTo>
                  <a:lnTo>
                    <a:pt x="303265" y="478248"/>
                  </a:lnTo>
                  <a:lnTo>
                    <a:pt x="300693" y="490907"/>
                  </a:lnTo>
                  <a:lnTo>
                    <a:pt x="297848" y="503719"/>
                  </a:lnTo>
                  <a:lnTo>
                    <a:pt x="294802" y="516613"/>
                  </a:lnTo>
                  <a:lnTo>
                    <a:pt x="291611" y="529276"/>
                  </a:lnTo>
                  <a:lnTo>
                    <a:pt x="288318" y="541537"/>
                  </a:lnTo>
                  <a:lnTo>
                    <a:pt x="284956" y="553381"/>
                  </a:lnTo>
                  <a:lnTo>
                    <a:pt x="281545" y="564868"/>
                  </a:lnTo>
                  <a:lnTo>
                    <a:pt x="278098" y="576070"/>
                  </a:lnTo>
                  <a:lnTo>
                    <a:pt x="274460" y="586898"/>
                  </a:lnTo>
                  <a:lnTo>
                    <a:pt x="270333" y="597104"/>
                  </a:lnTo>
                  <a:lnTo>
                    <a:pt x="265595" y="606605"/>
                  </a:lnTo>
                  <a:lnTo>
                    <a:pt x="260446" y="615630"/>
                  </a:lnTo>
                  <a:lnTo>
                    <a:pt x="255297" y="624611"/>
                  </a:lnTo>
                  <a:lnTo>
                    <a:pt x="250386" y="633800"/>
                  </a:lnTo>
                  <a:lnTo>
                    <a:pt x="245615" y="643108"/>
                  </a:lnTo>
                  <a:lnTo>
                    <a:pt x="240652" y="652211"/>
                  </a:lnTo>
                  <a:lnTo>
                    <a:pt x="235304" y="660933"/>
                  </a:lnTo>
                  <a:lnTo>
                    <a:pt x="229219" y="669418"/>
                  </a:lnTo>
                  <a:lnTo>
                    <a:pt x="221838" y="678028"/>
                  </a:lnTo>
                  <a:lnTo>
                    <a:pt x="212980" y="686964"/>
                  </a:lnTo>
                  <a:lnTo>
                    <a:pt x="202945" y="696101"/>
                  </a:lnTo>
                  <a:lnTo>
                    <a:pt x="192298" y="705088"/>
                  </a:lnTo>
                  <a:lnTo>
                    <a:pt x="181432" y="713724"/>
                  </a:lnTo>
                  <a:lnTo>
                    <a:pt x="170376" y="721811"/>
                  </a:lnTo>
                  <a:lnTo>
                    <a:pt x="158896" y="729089"/>
                  </a:lnTo>
                  <a:lnTo>
                    <a:pt x="146878" y="735495"/>
                  </a:lnTo>
                  <a:lnTo>
                    <a:pt x="134350" y="740965"/>
                  </a:lnTo>
                  <a:lnTo>
                    <a:pt x="121401" y="745350"/>
                  </a:lnTo>
                  <a:lnTo>
                    <a:pt x="108134" y="748661"/>
                  </a:lnTo>
                  <a:lnTo>
                    <a:pt x="94800" y="750734"/>
                  </a:lnTo>
                  <a:lnTo>
                    <a:pt x="81775" y="751152"/>
                  </a:lnTo>
                  <a:lnTo>
                    <a:pt x="69242" y="749835"/>
                  </a:lnTo>
                  <a:lnTo>
                    <a:pt x="57370" y="746833"/>
                  </a:lnTo>
                  <a:lnTo>
                    <a:pt x="46389" y="742151"/>
                  </a:lnTo>
                  <a:lnTo>
                    <a:pt x="36341" y="735965"/>
                  </a:lnTo>
                  <a:lnTo>
                    <a:pt x="27270" y="728558"/>
                  </a:lnTo>
                  <a:lnTo>
                    <a:pt x="19316" y="720224"/>
                  </a:lnTo>
                  <a:lnTo>
                    <a:pt x="12453" y="711206"/>
                  </a:lnTo>
                  <a:lnTo>
                    <a:pt x="6843" y="701374"/>
                  </a:lnTo>
                  <a:lnTo>
                    <a:pt x="2897" y="690256"/>
                  </a:lnTo>
                  <a:lnTo>
                    <a:pt x="687" y="677704"/>
                  </a:lnTo>
                  <a:lnTo>
                    <a:pt x="0" y="664020"/>
                  </a:lnTo>
                  <a:lnTo>
                    <a:pt x="518" y="649763"/>
                  </a:lnTo>
                  <a:lnTo>
                    <a:pt x="1942" y="635325"/>
                  </a:lnTo>
                  <a:lnTo>
                    <a:pt x="4184" y="621056"/>
                  </a:lnTo>
                  <a:lnTo>
                    <a:pt x="7358" y="607328"/>
                  </a:lnTo>
                  <a:lnTo>
                    <a:pt x="11458" y="594289"/>
                  </a:lnTo>
                  <a:lnTo>
                    <a:pt x="16515" y="582059"/>
                  </a:lnTo>
                  <a:lnTo>
                    <a:pt x="22667" y="570832"/>
                  </a:lnTo>
                  <a:lnTo>
                    <a:pt x="29882" y="560613"/>
                  </a:lnTo>
                  <a:lnTo>
                    <a:pt x="37999" y="551427"/>
                  </a:lnTo>
                  <a:lnTo>
                    <a:pt x="46818" y="543394"/>
                  </a:lnTo>
                  <a:lnTo>
                    <a:pt x="56161" y="536479"/>
                  </a:lnTo>
                  <a:lnTo>
                    <a:pt x="66044" y="530834"/>
                  </a:lnTo>
                  <a:lnTo>
                    <a:pt x="76664" y="526864"/>
                  </a:lnTo>
                  <a:lnTo>
                    <a:pt x="88063" y="524648"/>
                  </a:lnTo>
                  <a:lnTo>
                    <a:pt x="99990" y="524295"/>
                  </a:lnTo>
                  <a:lnTo>
                    <a:pt x="111995" y="526103"/>
                  </a:lnTo>
                  <a:lnTo>
                    <a:pt x="123806" y="530024"/>
                  </a:lnTo>
                  <a:lnTo>
                    <a:pt x="135178" y="535741"/>
                  </a:lnTo>
                  <a:lnTo>
                    <a:pt x="145815" y="542858"/>
                  </a:lnTo>
                  <a:lnTo>
                    <a:pt x="155634" y="551006"/>
                  </a:lnTo>
                  <a:lnTo>
                    <a:pt x="164718" y="559728"/>
                  </a:lnTo>
                  <a:lnTo>
                    <a:pt x="173215" y="568494"/>
                  </a:lnTo>
                  <a:lnTo>
                    <a:pt x="181273" y="577019"/>
                  </a:lnTo>
                  <a:lnTo>
                    <a:pt x="189179" y="585386"/>
                  </a:lnTo>
                  <a:lnTo>
                    <a:pt x="197334" y="593924"/>
                  </a:lnTo>
                  <a:lnTo>
                    <a:pt x="205937" y="602815"/>
                  </a:lnTo>
                  <a:lnTo>
                    <a:pt x="215006" y="611924"/>
                  </a:lnTo>
                  <a:lnTo>
                    <a:pt x="224472" y="620894"/>
                  </a:lnTo>
                  <a:lnTo>
                    <a:pt x="234248" y="629522"/>
                  </a:lnTo>
                  <a:lnTo>
                    <a:pt x="244253" y="637774"/>
                  </a:lnTo>
                  <a:lnTo>
                    <a:pt x="254422" y="645697"/>
                  </a:lnTo>
                  <a:lnTo>
                    <a:pt x="264706" y="653344"/>
                  </a:lnTo>
                  <a:lnTo>
                    <a:pt x="275068" y="660292"/>
                  </a:lnTo>
                  <a:lnTo>
                    <a:pt x="285485" y="665674"/>
                  </a:lnTo>
                  <a:lnTo>
                    <a:pt x="295933" y="669148"/>
                  </a:lnTo>
                  <a:lnTo>
                    <a:pt x="306333" y="671005"/>
                  </a:lnTo>
                  <a:lnTo>
                    <a:pt x="317771" y="672086"/>
                  </a:lnTo>
                  <a:lnTo>
                    <a:pt x="333489" y="672484"/>
                  </a:lnTo>
                  <a:lnTo>
                    <a:pt x="358956" y="67230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063792" y="44430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253305" y="3874487"/>
              <a:ext cx="10530" cy="589596"/>
            </a:xfrm>
            <a:custGeom>
              <a:avLst/>
              <a:gdLst/>
              <a:ahLst/>
              <a:cxnLst/>
              <a:rect l="0" t="0" r="0" b="0"/>
              <a:pathLst>
                <a:path w="10530" h="589596">
                  <a:moveTo>
                    <a:pt x="10529" y="0"/>
                  </a:moveTo>
                  <a:lnTo>
                    <a:pt x="7662" y="9002"/>
                  </a:lnTo>
                  <a:lnTo>
                    <a:pt x="5520" y="19269"/>
                  </a:lnTo>
                  <a:lnTo>
                    <a:pt x="3917" y="31857"/>
                  </a:lnTo>
                  <a:lnTo>
                    <a:pt x="2736" y="46558"/>
                  </a:lnTo>
                  <a:lnTo>
                    <a:pt x="1888" y="63002"/>
                  </a:lnTo>
                  <a:lnTo>
                    <a:pt x="1290" y="80784"/>
                  </a:lnTo>
                  <a:lnTo>
                    <a:pt x="876" y="99224"/>
                  </a:lnTo>
                  <a:lnTo>
                    <a:pt x="592" y="117422"/>
                  </a:lnTo>
                  <a:lnTo>
                    <a:pt x="398" y="134908"/>
                  </a:lnTo>
                  <a:lnTo>
                    <a:pt x="267" y="151593"/>
                  </a:lnTo>
                  <a:lnTo>
                    <a:pt x="179" y="167571"/>
                  </a:lnTo>
                  <a:lnTo>
                    <a:pt x="120" y="182990"/>
                  </a:lnTo>
                  <a:lnTo>
                    <a:pt x="80" y="197990"/>
                  </a:lnTo>
                  <a:lnTo>
                    <a:pt x="53" y="212691"/>
                  </a:lnTo>
                  <a:lnTo>
                    <a:pt x="36" y="227182"/>
                  </a:lnTo>
                  <a:lnTo>
                    <a:pt x="24" y="241527"/>
                  </a:lnTo>
                  <a:lnTo>
                    <a:pt x="16" y="255772"/>
                  </a:lnTo>
                  <a:lnTo>
                    <a:pt x="11" y="269953"/>
                  </a:lnTo>
                  <a:lnTo>
                    <a:pt x="7" y="284258"/>
                  </a:lnTo>
                  <a:lnTo>
                    <a:pt x="5" y="299007"/>
                  </a:lnTo>
                  <a:lnTo>
                    <a:pt x="3" y="314335"/>
                  </a:lnTo>
                  <a:lnTo>
                    <a:pt x="2" y="330054"/>
                  </a:lnTo>
                  <a:lnTo>
                    <a:pt x="1" y="345759"/>
                  </a:lnTo>
                  <a:lnTo>
                    <a:pt x="1" y="361212"/>
                  </a:lnTo>
                  <a:lnTo>
                    <a:pt x="1" y="376351"/>
                  </a:lnTo>
                  <a:lnTo>
                    <a:pt x="0" y="391203"/>
                  </a:lnTo>
                  <a:lnTo>
                    <a:pt x="0" y="405823"/>
                  </a:lnTo>
                  <a:lnTo>
                    <a:pt x="0" y="420268"/>
                  </a:lnTo>
                  <a:lnTo>
                    <a:pt x="0" y="434587"/>
                  </a:lnTo>
                  <a:lnTo>
                    <a:pt x="0" y="448818"/>
                  </a:lnTo>
                  <a:lnTo>
                    <a:pt x="0" y="462986"/>
                  </a:lnTo>
                  <a:lnTo>
                    <a:pt x="0" y="477112"/>
                  </a:lnTo>
                  <a:lnTo>
                    <a:pt x="0" y="491209"/>
                  </a:lnTo>
                  <a:lnTo>
                    <a:pt x="0" y="505287"/>
                  </a:lnTo>
                  <a:lnTo>
                    <a:pt x="0" y="519352"/>
                  </a:lnTo>
                  <a:lnTo>
                    <a:pt x="0" y="533390"/>
                  </a:lnTo>
                  <a:lnTo>
                    <a:pt x="0" y="546797"/>
                  </a:lnTo>
                  <a:lnTo>
                    <a:pt x="1" y="559705"/>
                  </a:lnTo>
                  <a:lnTo>
                    <a:pt x="1" y="573250"/>
                  </a:lnTo>
                  <a:lnTo>
                    <a:pt x="0" y="58959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421761" y="3863958"/>
              <a:ext cx="7854" cy="621183"/>
            </a:xfrm>
            <a:custGeom>
              <a:avLst/>
              <a:gdLst/>
              <a:ahLst/>
              <a:cxnLst/>
              <a:rect l="0" t="0" r="0" b="0"/>
              <a:pathLst>
                <a:path w="7854" h="621183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0" y="40461"/>
                  </a:lnTo>
                  <a:lnTo>
                    <a:pt x="0" y="57682"/>
                  </a:lnTo>
                  <a:lnTo>
                    <a:pt x="0" y="75346"/>
                  </a:lnTo>
                  <a:lnTo>
                    <a:pt x="5" y="92647"/>
                  </a:lnTo>
                  <a:lnTo>
                    <a:pt x="177" y="109466"/>
                  </a:lnTo>
                  <a:lnTo>
                    <a:pt x="826" y="126112"/>
                  </a:lnTo>
                  <a:lnTo>
                    <a:pt x="2075" y="142814"/>
                  </a:lnTo>
                  <a:lnTo>
                    <a:pt x="3727" y="159502"/>
                  </a:lnTo>
                  <a:lnTo>
                    <a:pt x="5375" y="175880"/>
                  </a:lnTo>
                  <a:lnTo>
                    <a:pt x="6774" y="191799"/>
                  </a:lnTo>
                  <a:lnTo>
                    <a:pt x="7694" y="207426"/>
                  </a:lnTo>
                  <a:lnTo>
                    <a:pt x="7853" y="223138"/>
                  </a:lnTo>
                  <a:lnTo>
                    <a:pt x="7182" y="239150"/>
                  </a:lnTo>
                  <a:lnTo>
                    <a:pt x="5935" y="255345"/>
                  </a:lnTo>
                  <a:lnTo>
                    <a:pt x="4567" y="271377"/>
                  </a:lnTo>
                  <a:lnTo>
                    <a:pt x="3355" y="287058"/>
                  </a:lnTo>
                  <a:lnTo>
                    <a:pt x="2392" y="302521"/>
                  </a:lnTo>
                  <a:lnTo>
                    <a:pt x="1671" y="318122"/>
                  </a:lnTo>
                  <a:lnTo>
                    <a:pt x="1152" y="334059"/>
                  </a:lnTo>
                  <a:lnTo>
                    <a:pt x="787" y="350203"/>
                  </a:lnTo>
                  <a:lnTo>
                    <a:pt x="534" y="366202"/>
                  </a:lnTo>
                  <a:lnTo>
                    <a:pt x="361" y="381855"/>
                  </a:lnTo>
                  <a:lnTo>
                    <a:pt x="243" y="397130"/>
                  </a:lnTo>
                  <a:lnTo>
                    <a:pt x="163" y="412073"/>
                  </a:lnTo>
                  <a:lnTo>
                    <a:pt x="109" y="426755"/>
                  </a:lnTo>
                  <a:lnTo>
                    <a:pt x="73" y="441242"/>
                  </a:lnTo>
                  <a:lnTo>
                    <a:pt x="49" y="455588"/>
                  </a:lnTo>
                  <a:lnTo>
                    <a:pt x="32" y="469847"/>
                  </a:lnTo>
                  <a:lnTo>
                    <a:pt x="22" y="484373"/>
                  </a:lnTo>
                  <a:lnTo>
                    <a:pt x="15" y="499804"/>
                  </a:lnTo>
                  <a:lnTo>
                    <a:pt x="10" y="516400"/>
                  </a:lnTo>
                  <a:lnTo>
                    <a:pt x="7" y="533766"/>
                  </a:lnTo>
                  <a:lnTo>
                    <a:pt x="4" y="553058"/>
                  </a:lnTo>
                  <a:lnTo>
                    <a:pt x="2" y="579327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600746" y="4421969"/>
              <a:ext cx="60032" cy="294799"/>
            </a:xfrm>
            <a:custGeom>
              <a:avLst/>
              <a:gdLst/>
              <a:ahLst/>
              <a:cxnLst/>
              <a:rect l="0" t="0" r="0" b="0"/>
              <a:pathLst>
                <a:path w="60032" h="294799">
                  <a:moveTo>
                    <a:pt x="10528" y="0"/>
                  </a:moveTo>
                  <a:lnTo>
                    <a:pt x="16396" y="5934"/>
                  </a:lnTo>
                  <a:lnTo>
                    <a:pt x="21960" y="12139"/>
                  </a:lnTo>
                  <a:lnTo>
                    <a:pt x="27750" y="19239"/>
                  </a:lnTo>
                  <a:lnTo>
                    <a:pt x="33485" y="27352"/>
                  </a:lnTo>
                  <a:lnTo>
                    <a:pt x="38518" y="36647"/>
                  </a:lnTo>
                  <a:lnTo>
                    <a:pt x="42545" y="47095"/>
                  </a:lnTo>
                  <a:lnTo>
                    <a:pt x="45743" y="58520"/>
                  </a:lnTo>
                  <a:lnTo>
                    <a:pt x="48580" y="70706"/>
                  </a:lnTo>
                  <a:lnTo>
                    <a:pt x="51375" y="83455"/>
                  </a:lnTo>
                  <a:lnTo>
                    <a:pt x="54100" y="96607"/>
                  </a:lnTo>
                  <a:lnTo>
                    <a:pt x="56484" y="110041"/>
                  </a:lnTo>
                  <a:lnTo>
                    <a:pt x="58384" y="123665"/>
                  </a:lnTo>
                  <a:lnTo>
                    <a:pt x="59643" y="137255"/>
                  </a:lnTo>
                  <a:lnTo>
                    <a:pt x="60031" y="150458"/>
                  </a:lnTo>
                  <a:lnTo>
                    <a:pt x="59510" y="163123"/>
                  </a:lnTo>
                  <a:lnTo>
                    <a:pt x="58192" y="175425"/>
                  </a:lnTo>
                  <a:lnTo>
                    <a:pt x="56243" y="187759"/>
                  </a:lnTo>
                  <a:lnTo>
                    <a:pt x="53821" y="200348"/>
                  </a:lnTo>
                  <a:lnTo>
                    <a:pt x="50890" y="212922"/>
                  </a:lnTo>
                  <a:lnTo>
                    <a:pt x="47245" y="224839"/>
                  </a:lnTo>
                  <a:lnTo>
                    <a:pt x="42830" y="235781"/>
                  </a:lnTo>
                  <a:lnTo>
                    <a:pt x="37730" y="245756"/>
                  </a:lnTo>
                  <a:lnTo>
                    <a:pt x="32083" y="254916"/>
                  </a:lnTo>
                  <a:lnTo>
                    <a:pt x="26033" y="263439"/>
                  </a:lnTo>
                  <a:lnTo>
                    <a:pt x="19998" y="271189"/>
                  </a:lnTo>
                  <a:lnTo>
                    <a:pt x="14074" y="278475"/>
                  </a:lnTo>
                  <a:lnTo>
                    <a:pt x="7742" y="28594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4169285" y="3724841"/>
            <a:ext cx="5727504" cy="1107740"/>
            <a:chOff x="4169285" y="3724841"/>
            <a:chExt cx="5727504" cy="1107740"/>
          </a:xfrm>
        </p:grpSpPr>
        <p:sp>
          <p:nvSpPr>
            <p:cNvPr id="139" name="Freeform 138"/>
            <p:cNvSpPr/>
            <p:nvPr/>
          </p:nvSpPr>
          <p:spPr>
            <a:xfrm>
              <a:off x="4169285" y="3842901"/>
              <a:ext cx="367505" cy="726467"/>
            </a:xfrm>
            <a:custGeom>
              <a:avLst/>
              <a:gdLst/>
              <a:ahLst/>
              <a:cxnLst/>
              <a:rect l="0" t="0" r="0" b="0"/>
              <a:pathLst>
                <a:path w="367505" h="726467">
                  <a:moveTo>
                    <a:pt x="0" y="0"/>
                  </a:moveTo>
                  <a:lnTo>
                    <a:pt x="8935" y="5801"/>
                  </a:lnTo>
                  <a:lnTo>
                    <a:pt x="18562" y="10725"/>
                  </a:lnTo>
                  <a:lnTo>
                    <a:pt x="29850" y="15228"/>
                  </a:lnTo>
                  <a:lnTo>
                    <a:pt x="42517" y="19449"/>
                  </a:lnTo>
                  <a:lnTo>
                    <a:pt x="55997" y="23462"/>
                  </a:lnTo>
                  <a:lnTo>
                    <a:pt x="69863" y="27323"/>
                  </a:lnTo>
                  <a:lnTo>
                    <a:pt x="83727" y="31076"/>
                  </a:lnTo>
                  <a:lnTo>
                    <a:pt x="97170" y="34751"/>
                  </a:lnTo>
                  <a:lnTo>
                    <a:pt x="110027" y="38369"/>
                  </a:lnTo>
                  <a:lnTo>
                    <a:pt x="122641" y="41781"/>
                  </a:lnTo>
                  <a:lnTo>
                    <a:pt x="135723" y="44694"/>
                  </a:lnTo>
                  <a:lnTo>
                    <a:pt x="149639" y="46989"/>
                  </a:lnTo>
                  <a:lnTo>
                    <a:pt x="164261" y="48869"/>
                  </a:lnTo>
                  <a:lnTo>
                    <a:pt x="179155" y="50746"/>
                  </a:lnTo>
                  <a:lnTo>
                    <a:pt x="194029" y="52863"/>
                  </a:lnTo>
                  <a:lnTo>
                    <a:pt x="208763" y="55287"/>
                  </a:lnTo>
                  <a:lnTo>
                    <a:pt x="223334" y="57993"/>
                  </a:lnTo>
                  <a:lnTo>
                    <a:pt x="237763" y="60927"/>
                  </a:lnTo>
                  <a:lnTo>
                    <a:pt x="252078" y="64034"/>
                  </a:lnTo>
                  <a:lnTo>
                    <a:pt x="266310" y="67265"/>
                  </a:lnTo>
                  <a:lnTo>
                    <a:pt x="280481" y="70580"/>
                  </a:lnTo>
                  <a:lnTo>
                    <a:pt x="294609" y="73787"/>
                  </a:lnTo>
                  <a:lnTo>
                    <a:pt x="308709" y="76562"/>
                  </a:lnTo>
                  <a:lnTo>
                    <a:pt x="322771" y="78777"/>
                  </a:lnTo>
                  <a:lnTo>
                    <a:pt x="336145" y="81113"/>
                  </a:lnTo>
                  <a:lnTo>
                    <a:pt x="347609" y="84893"/>
                  </a:lnTo>
                  <a:lnTo>
                    <a:pt x="356637" y="90737"/>
                  </a:lnTo>
                  <a:lnTo>
                    <a:pt x="363036" y="98446"/>
                  </a:lnTo>
                  <a:lnTo>
                    <a:pt x="366597" y="107380"/>
                  </a:lnTo>
                  <a:lnTo>
                    <a:pt x="367504" y="117026"/>
                  </a:lnTo>
                  <a:lnTo>
                    <a:pt x="366047" y="127229"/>
                  </a:lnTo>
                  <a:lnTo>
                    <a:pt x="362427" y="138122"/>
                  </a:lnTo>
                  <a:lnTo>
                    <a:pt x="356973" y="149734"/>
                  </a:lnTo>
                  <a:lnTo>
                    <a:pt x="350403" y="161817"/>
                  </a:lnTo>
                  <a:lnTo>
                    <a:pt x="343696" y="173934"/>
                  </a:lnTo>
                  <a:lnTo>
                    <a:pt x="337416" y="185828"/>
                  </a:lnTo>
                  <a:lnTo>
                    <a:pt x="331729" y="197426"/>
                  </a:lnTo>
                  <a:lnTo>
                    <a:pt x="326601" y="208748"/>
                  </a:lnTo>
                  <a:lnTo>
                    <a:pt x="321925" y="219841"/>
                  </a:lnTo>
                  <a:lnTo>
                    <a:pt x="317427" y="230595"/>
                  </a:lnTo>
                  <a:lnTo>
                    <a:pt x="312705" y="240751"/>
                  </a:lnTo>
                  <a:lnTo>
                    <a:pt x="307557" y="250219"/>
                  </a:lnTo>
                  <a:lnTo>
                    <a:pt x="301960" y="259223"/>
                  </a:lnTo>
                  <a:lnTo>
                    <a:pt x="295977" y="268190"/>
                  </a:lnTo>
                  <a:lnTo>
                    <a:pt x="289692" y="277373"/>
                  </a:lnTo>
                  <a:lnTo>
                    <a:pt x="283184" y="286848"/>
                  </a:lnTo>
                  <a:lnTo>
                    <a:pt x="276517" y="296595"/>
                  </a:lnTo>
                  <a:lnTo>
                    <a:pt x="269737" y="306568"/>
                  </a:lnTo>
                  <a:lnTo>
                    <a:pt x="262880" y="316876"/>
                  </a:lnTo>
                  <a:lnTo>
                    <a:pt x="255971" y="327781"/>
                  </a:lnTo>
                  <a:lnTo>
                    <a:pt x="249025" y="339372"/>
                  </a:lnTo>
                  <a:lnTo>
                    <a:pt x="242055" y="351427"/>
                  </a:lnTo>
                  <a:lnTo>
                    <a:pt x="235069" y="363518"/>
                  </a:lnTo>
                  <a:lnTo>
                    <a:pt x="228072" y="375392"/>
                  </a:lnTo>
                  <a:lnTo>
                    <a:pt x="221068" y="386975"/>
                  </a:lnTo>
                  <a:lnTo>
                    <a:pt x="214059" y="398285"/>
                  </a:lnTo>
                  <a:lnTo>
                    <a:pt x="207047" y="409379"/>
                  </a:lnTo>
                  <a:lnTo>
                    <a:pt x="200032" y="420474"/>
                  </a:lnTo>
                  <a:lnTo>
                    <a:pt x="193016" y="431923"/>
                  </a:lnTo>
                  <a:lnTo>
                    <a:pt x="185999" y="443890"/>
                  </a:lnTo>
                  <a:lnTo>
                    <a:pt x="178982" y="456371"/>
                  </a:lnTo>
                  <a:lnTo>
                    <a:pt x="171963" y="469281"/>
                  </a:lnTo>
                  <a:lnTo>
                    <a:pt x="164945" y="482518"/>
                  </a:lnTo>
                  <a:lnTo>
                    <a:pt x="157927" y="495831"/>
                  </a:lnTo>
                  <a:lnTo>
                    <a:pt x="150908" y="508841"/>
                  </a:lnTo>
                  <a:lnTo>
                    <a:pt x="143893" y="521369"/>
                  </a:lnTo>
                  <a:lnTo>
                    <a:pt x="137047" y="533406"/>
                  </a:lnTo>
                  <a:lnTo>
                    <a:pt x="130677" y="545030"/>
                  </a:lnTo>
                  <a:lnTo>
                    <a:pt x="124907" y="556332"/>
                  </a:lnTo>
                  <a:lnTo>
                    <a:pt x="119540" y="567399"/>
                  </a:lnTo>
                  <a:lnTo>
                    <a:pt x="114169" y="578298"/>
                  </a:lnTo>
                  <a:lnTo>
                    <a:pt x="108558" y="589078"/>
                  </a:lnTo>
                  <a:lnTo>
                    <a:pt x="102804" y="599776"/>
                  </a:lnTo>
                  <a:lnTo>
                    <a:pt x="97241" y="610419"/>
                  </a:lnTo>
                  <a:lnTo>
                    <a:pt x="92049" y="621021"/>
                  </a:lnTo>
                  <a:lnTo>
                    <a:pt x="87088" y="631429"/>
                  </a:lnTo>
                  <a:lnTo>
                    <a:pt x="81997" y="641343"/>
                  </a:lnTo>
                  <a:lnTo>
                    <a:pt x="76577" y="650646"/>
                  </a:lnTo>
                  <a:lnTo>
                    <a:pt x="70953" y="659538"/>
                  </a:lnTo>
                  <a:lnTo>
                    <a:pt x="65478" y="668428"/>
                  </a:lnTo>
                  <a:lnTo>
                    <a:pt x="60349" y="677551"/>
                  </a:lnTo>
                  <a:lnTo>
                    <a:pt x="55556" y="686709"/>
                  </a:lnTo>
                  <a:lnTo>
                    <a:pt x="50386" y="696361"/>
                  </a:lnTo>
                  <a:lnTo>
                    <a:pt x="43271" y="708477"/>
                  </a:lnTo>
                  <a:lnTo>
                    <a:pt x="31585" y="7264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522861" y="4411440"/>
              <a:ext cx="4393" cy="52643"/>
            </a:xfrm>
            <a:custGeom>
              <a:avLst/>
              <a:gdLst/>
              <a:ahLst/>
              <a:cxnLst/>
              <a:rect l="0" t="0" r="0" b="0"/>
              <a:pathLst>
                <a:path w="4393" h="52643">
                  <a:moveTo>
                    <a:pt x="4392" y="0"/>
                  </a:moveTo>
                  <a:lnTo>
                    <a:pt x="1613" y="8818"/>
                  </a:lnTo>
                  <a:lnTo>
                    <a:pt x="0" y="17929"/>
                  </a:lnTo>
                  <a:lnTo>
                    <a:pt x="508" y="30777"/>
                  </a:lnTo>
                  <a:lnTo>
                    <a:pt x="4392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673686" y="3913246"/>
              <a:ext cx="369465" cy="635066"/>
            </a:xfrm>
            <a:custGeom>
              <a:avLst/>
              <a:gdLst/>
              <a:ahLst/>
              <a:cxnLst/>
              <a:rect l="0" t="0" r="0" b="0"/>
              <a:pathLst>
                <a:path w="369465" h="635066">
                  <a:moveTo>
                    <a:pt x="64137" y="66526"/>
                  </a:moveTo>
                  <a:lnTo>
                    <a:pt x="61766" y="74513"/>
                  </a:lnTo>
                  <a:lnTo>
                    <a:pt x="63196" y="76022"/>
                  </a:lnTo>
                  <a:lnTo>
                    <a:pt x="66475" y="72941"/>
                  </a:lnTo>
                  <a:lnTo>
                    <a:pt x="70194" y="67268"/>
                  </a:lnTo>
                  <a:lnTo>
                    <a:pt x="74128" y="60144"/>
                  </a:lnTo>
                  <a:lnTo>
                    <a:pt x="78493" y="52431"/>
                  </a:lnTo>
                  <a:lnTo>
                    <a:pt x="83416" y="44609"/>
                  </a:lnTo>
                  <a:lnTo>
                    <a:pt x="89034" y="36880"/>
                  </a:lnTo>
                  <a:lnTo>
                    <a:pt x="95567" y="29300"/>
                  </a:lnTo>
                  <a:lnTo>
                    <a:pt x="103047" y="21873"/>
                  </a:lnTo>
                  <a:lnTo>
                    <a:pt x="111683" y="14900"/>
                  </a:lnTo>
                  <a:lnTo>
                    <a:pt x="121915" y="8967"/>
                  </a:lnTo>
                  <a:lnTo>
                    <a:pt x="133824" y="4318"/>
                  </a:lnTo>
                  <a:lnTo>
                    <a:pt x="146718" y="1196"/>
                  </a:lnTo>
                  <a:lnTo>
                    <a:pt x="159372" y="0"/>
                  </a:lnTo>
                  <a:lnTo>
                    <a:pt x="171098" y="753"/>
                  </a:lnTo>
                  <a:lnTo>
                    <a:pt x="181747" y="3191"/>
                  </a:lnTo>
                  <a:lnTo>
                    <a:pt x="191434" y="6954"/>
                  </a:lnTo>
                  <a:lnTo>
                    <a:pt x="200355" y="11710"/>
                  </a:lnTo>
                  <a:lnTo>
                    <a:pt x="208703" y="17511"/>
                  </a:lnTo>
                  <a:lnTo>
                    <a:pt x="216637" y="24759"/>
                  </a:lnTo>
                  <a:lnTo>
                    <a:pt x="224277" y="33561"/>
                  </a:lnTo>
                  <a:lnTo>
                    <a:pt x="231547" y="43743"/>
                  </a:lnTo>
                  <a:lnTo>
                    <a:pt x="238204" y="55027"/>
                  </a:lnTo>
                  <a:lnTo>
                    <a:pt x="244162" y="67133"/>
                  </a:lnTo>
                  <a:lnTo>
                    <a:pt x="249485" y="79668"/>
                  </a:lnTo>
                  <a:lnTo>
                    <a:pt x="254294" y="92148"/>
                  </a:lnTo>
                  <a:lnTo>
                    <a:pt x="258715" y="104330"/>
                  </a:lnTo>
                  <a:lnTo>
                    <a:pt x="262854" y="116644"/>
                  </a:lnTo>
                  <a:lnTo>
                    <a:pt x="266794" y="130051"/>
                  </a:lnTo>
                  <a:lnTo>
                    <a:pt x="270592" y="144995"/>
                  </a:lnTo>
                  <a:lnTo>
                    <a:pt x="274127" y="161120"/>
                  </a:lnTo>
                  <a:lnTo>
                    <a:pt x="277121" y="177562"/>
                  </a:lnTo>
                  <a:lnTo>
                    <a:pt x="279467" y="193780"/>
                  </a:lnTo>
                  <a:lnTo>
                    <a:pt x="281211" y="209906"/>
                  </a:lnTo>
                  <a:lnTo>
                    <a:pt x="282463" y="226552"/>
                  </a:lnTo>
                  <a:lnTo>
                    <a:pt x="283344" y="244049"/>
                  </a:lnTo>
                  <a:lnTo>
                    <a:pt x="283953" y="262580"/>
                  </a:lnTo>
                  <a:lnTo>
                    <a:pt x="284370" y="282324"/>
                  </a:lnTo>
                  <a:lnTo>
                    <a:pt x="284649" y="303227"/>
                  </a:lnTo>
                  <a:lnTo>
                    <a:pt x="284667" y="324453"/>
                  </a:lnTo>
                  <a:lnTo>
                    <a:pt x="284148" y="344549"/>
                  </a:lnTo>
                  <a:lnTo>
                    <a:pt x="282982" y="362811"/>
                  </a:lnTo>
                  <a:lnTo>
                    <a:pt x="281215" y="379696"/>
                  </a:lnTo>
                  <a:lnTo>
                    <a:pt x="278957" y="396410"/>
                  </a:lnTo>
                  <a:lnTo>
                    <a:pt x="276327" y="413685"/>
                  </a:lnTo>
                  <a:lnTo>
                    <a:pt x="273426" y="431257"/>
                  </a:lnTo>
                  <a:lnTo>
                    <a:pt x="270333" y="448162"/>
                  </a:lnTo>
                  <a:lnTo>
                    <a:pt x="267097" y="463879"/>
                  </a:lnTo>
                  <a:lnTo>
                    <a:pt x="263434" y="478520"/>
                  </a:lnTo>
                  <a:lnTo>
                    <a:pt x="258756" y="492565"/>
                  </a:lnTo>
                  <a:lnTo>
                    <a:pt x="252827" y="506376"/>
                  </a:lnTo>
                  <a:lnTo>
                    <a:pt x="245725" y="519973"/>
                  </a:lnTo>
                  <a:lnTo>
                    <a:pt x="237661" y="533123"/>
                  </a:lnTo>
                  <a:lnTo>
                    <a:pt x="228861" y="545713"/>
                  </a:lnTo>
                  <a:lnTo>
                    <a:pt x="219359" y="557611"/>
                  </a:lnTo>
                  <a:lnTo>
                    <a:pt x="209004" y="568602"/>
                  </a:lnTo>
                  <a:lnTo>
                    <a:pt x="197776" y="578645"/>
                  </a:lnTo>
                  <a:lnTo>
                    <a:pt x="185627" y="587371"/>
                  </a:lnTo>
                  <a:lnTo>
                    <a:pt x="172408" y="594030"/>
                  </a:lnTo>
                  <a:lnTo>
                    <a:pt x="158142" y="598394"/>
                  </a:lnTo>
                  <a:lnTo>
                    <a:pt x="142983" y="600699"/>
                  </a:lnTo>
                  <a:lnTo>
                    <a:pt x="127131" y="601348"/>
                  </a:lnTo>
                  <a:lnTo>
                    <a:pt x="110777" y="600747"/>
                  </a:lnTo>
                  <a:lnTo>
                    <a:pt x="94560" y="599077"/>
                  </a:lnTo>
                  <a:lnTo>
                    <a:pt x="79511" y="596294"/>
                  </a:lnTo>
                  <a:lnTo>
                    <a:pt x="66098" y="592460"/>
                  </a:lnTo>
                  <a:lnTo>
                    <a:pt x="54280" y="587583"/>
                  </a:lnTo>
                  <a:lnTo>
                    <a:pt x="43792" y="581553"/>
                  </a:lnTo>
                  <a:lnTo>
                    <a:pt x="34331" y="574415"/>
                  </a:lnTo>
                  <a:lnTo>
                    <a:pt x="25788" y="566180"/>
                  </a:lnTo>
                  <a:lnTo>
                    <a:pt x="18253" y="556749"/>
                  </a:lnTo>
                  <a:lnTo>
                    <a:pt x="11705" y="546182"/>
                  </a:lnTo>
                  <a:lnTo>
                    <a:pt x="6321" y="534662"/>
                  </a:lnTo>
                  <a:lnTo>
                    <a:pt x="2534" y="522406"/>
                  </a:lnTo>
                  <a:lnTo>
                    <a:pt x="439" y="509611"/>
                  </a:lnTo>
                  <a:lnTo>
                    <a:pt x="0" y="496596"/>
                  </a:lnTo>
                  <a:lnTo>
                    <a:pt x="1217" y="483787"/>
                  </a:lnTo>
                  <a:lnTo>
                    <a:pt x="3925" y="471399"/>
                  </a:lnTo>
                  <a:lnTo>
                    <a:pt x="7843" y="459624"/>
                  </a:lnTo>
                  <a:lnTo>
                    <a:pt x="12680" y="448709"/>
                  </a:lnTo>
                  <a:lnTo>
                    <a:pt x="18198" y="438708"/>
                  </a:lnTo>
                  <a:lnTo>
                    <a:pt x="24529" y="429840"/>
                  </a:lnTo>
                  <a:lnTo>
                    <a:pt x="32141" y="422553"/>
                  </a:lnTo>
                  <a:lnTo>
                    <a:pt x="41186" y="416952"/>
                  </a:lnTo>
                  <a:lnTo>
                    <a:pt x="51363" y="413003"/>
                  </a:lnTo>
                  <a:lnTo>
                    <a:pt x="62111" y="410711"/>
                  </a:lnTo>
                  <a:lnTo>
                    <a:pt x="73044" y="409913"/>
                  </a:lnTo>
                  <a:lnTo>
                    <a:pt x="83978" y="410493"/>
                  </a:lnTo>
                  <a:lnTo>
                    <a:pt x="94845" y="412469"/>
                  </a:lnTo>
                  <a:lnTo>
                    <a:pt x="105628" y="415721"/>
                  </a:lnTo>
                  <a:lnTo>
                    <a:pt x="116175" y="420021"/>
                  </a:lnTo>
                  <a:lnTo>
                    <a:pt x="126189" y="425124"/>
                  </a:lnTo>
                  <a:lnTo>
                    <a:pt x="135563" y="430818"/>
                  </a:lnTo>
                  <a:lnTo>
                    <a:pt x="144503" y="437098"/>
                  </a:lnTo>
                  <a:lnTo>
                    <a:pt x="153427" y="444145"/>
                  </a:lnTo>
                  <a:lnTo>
                    <a:pt x="162579" y="451998"/>
                  </a:lnTo>
                  <a:lnTo>
                    <a:pt x="171862" y="460559"/>
                  </a:lnTo>
                  <a:lnTo>
                    <a:pt x="180948" y="469684"/>
                  </a:lnTo>
                  <a:lnTo>
                    <a:pt x="189654" y="479228"/>
                  </a:lnTo>
                  <a:lnTo>
                    <a:pt x="197958" y="488907"/>
                  </a:lnTo>
                  <a:lnTo>
                    <a:pt x="205914" y="498325"/>
                  </a:lnTo>
                  <a:lnTo>
                    <a:pt x="213603" y="507292"/>
                  </a:lnTo>
                  <a:lnTo>
                    <a:pt x="221258" y="515956"/>
                  </a:lnTo>
                  <a:lnTo>
                    <a:pt x="229244" y="524693"/>
                  </a:lnTo>
                  <a:lnTo>
                    <a:pt x="237729" y="533718"/>
                  </a:lnTo>
                  <a:lnTo>
                    <a:pt x="246548" y="542918"/>
                  </a:lnTo>
                  <a:lnTo>
                    <a:pt x="255315" y="551946"/>
                  </a:lnTo>
                  <a:lnTo>
                    <a:pt x="263803" y="560615"/>
                  </a:lnTo>
                  <a:lnTo>
                    <a:pt x="271959" y="568894"/>
                  </a:lnTo>
                  <a:lnTo>
                    <a:pt x="279817" y="576834"/>
                  </a:lnTo>
                  <a:lnTo>
                    <a:pt x="287438" y="584502"/>
                  </a:lnTo>
                  <a:lnTo>
                    <a:pt x="295048" y="591804"/>
                  </a:lnTo>
                  <a:lnTo>
                    <a:pt x="303004" y="598489"/>
                  </a:lnTo>
                  <a:lnTo>
                    <a:pt x="311469" y="604468"/>
                  </a:lnTo>
                  <a:lnTo>
                    <a:pt x="320366" y="609851"/>
                  </a:lnTo>
                  <a:lnTo>
                    <a:pt x="330550" y="615489"/>
                  </a:lnTo>
                  <a:lnTo>
                    <a:pt x="345156" y="622996"/>
                  </a:lnTo>
                  <a:lnTo>
                    <a:pt x="369464" y="63506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211606" y="4443026"/>
              <a:ext cx="86924" cy="326384"/>
            </a:xfrm>
            <a:custGeom>
              <a:avLst/>
              <a:gdLst/>
              <a:ahLst/>
              <a:cxnLst/>
              <a:rect l="0" t="0" r="0" b="0"/>
              <a:pathLst>
                <a:path w="86924" h="326384">
                  <a:moveTo>
                    <a:pt x="0" y="0"/>
                  </a:moveTo>
                  <a:lnTo>
                    <a:pt x="5867" y="5867"/>
                  </a:lnTo>
                  <a:lnTo>
                    <a:pt x="11432" y="11431"/>
                  </a:lnTo>
                  <a:lnTo>
                    <a:pt x="17231" y="17235"/>
                  </a:lnTo>
                  <a:lnTo>
                    <a:pt x="23312" y="23489"/>
                  </a:lnTo>
                  <a:lnTo>
                    <a:pt x="29642" y="30467"/>
                  </a:lnTo>
                  <a:lnTo>
                    <a:pt x="36165" y="38248"/>
                  </a:lnTo>
                  <a:lnTo>
                    <a:pt x="42668" y="46750"/>
                  </a:lnTo>
                  <a:lnTo>
                    <a:pt x="48803" y="55829"/>
                  </a:lnTo>
                  <a:lnTo>
                    <a:pt x="54407" y="65347"/>
                  </a:lnTo>
                  <a:lnTo>
                    <a:pt x="59491" y="75348"/>
                  </a:lnTo>
                  <a:lnTo>
                    <a:pt x="64140" y="86046"/>
                  </a:lnTo>
                  <a:lnTo>
                    <a:pt x="68453" y="97503"/>
                  </a:lnTo>
                  <a:lnTo>
                    <a:pt x="72520" y="109637"/>
                  </a:lnTo>
                  <a:lnTo>
                    <a:pt x="76413" y="122314"/>
                  </a:lnTo>
                  <a:lnTo>
                    <a:pt x="80173" y="135399"/>
                  </a:lnTo>
                  <a:lnTo>
                    <a:pt x="83513" y="148779"/>
                  </a:lnTo>
                  <a:lnTo>
                    <a:pt x="85845" y="162368"/>
                  </a:lnTo>
                  <a:lnTo>
                    <a:pt x="86923" y="176100"/>
                  </a:lnTo>
                  <a:lnTo>
                    <a:pt x="86663" y="189933"/>
                  </a:lnTo>
                  <a:lnTo>
                    <a:pt x="84966" y="203832"/>
                  </a:lnTo>
                  <a:lnTo>
                    <a:pt x="81939" y="217772"/>
                  </a:lnTo>
                  <a:lnTo>
                    <a:pt x="77975" y="231575"/>
                  </a:lnTo>
                  <a:lnTo>
                    <a:pt x="73638" y="244922"/>
                  </a:lnTo>
                  <a:lnTo>
                    <a:pt x="69284" y="257675"/>
                  </a:lnTo>
                  <a:lnTo>
                    <a:pt x="65016" y="269794"/>
                  </a:lnTo>
                  <a:lnTo>
                    <a:pt x="60257" y="282655"/>
                  </a:lnTo>
                  <a:lnTo>
                    <a:pt x="53477" y="299624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722784" y="3724841"/>
              <a:ext cx="267932" cy="725651"/>
            </a:xfrm>
            <a:custGeom>
              <a:avLst/>
              <a:gdLst/>
              <a:ahLst/>
              <a:cxnLst/>
              <a:rect l="0" t="0" r="0" b="0"/>
              <a:pathLst>
                <a:path w="267932" h="725651">
                  <a:moveTo>
                    <a:pt x="267931" y="97003"/>
                  </a:moveTo>
                  <a:lnTo>
                    <a:pt x="262130" y="102938"/>
                  </a:lnTo>
                  <a:lnTo>
                    <a:pt x="257206" y="109142"/>
                  </a:lnTo>
                  <a:lnTo>
                    <a:pt x="252694" y="116238"/>
                  </a:lnTo>
                  <a:lnTo>
                    <a:pt x="248127" y="124178"/>
                  </a:lnTo>
                  <a:lnTo>
                    <a:pt x="242817" y="132825"/>
                  </a:lnTo>
                  <a:lnTo>
                    <a:pt x="236454" y="142024"/>
                  </a:lnTo>
                  <a:lnTo>
                    <a:pt x="229224" y="151796"/>
                  </a:lnTo>
                  <a:lnTo>
                    <a:pt x="221604" y="162335"/>
                  </a:lnTo>
                  <a:lnTo>
                    <a:pt x="213923" y="173676"/>
                  </a:lnTo>
                  <a:lnTo>
                    <a:pt x="206326" y="185562"/>
                  </a:lnTo>
                  <a:lnTo>
                    <a:pt x="198853" y="197540"/>
                  </a:lnTo>
                  <a:lnTo>
                    <a:pt x="191492" y="209347"/>
                  </a:lnTo>
                  <a:lnTo>
                    <a:pt x="184059" y="221224"/>
                  </a:lnTo>
                  <a:lnTo>
                    <a:pt x="176222" y="233797"/>
                  </a:lnTo>
                  <a:lnTo>
                    <a:pt x="167842" y="247365"/>
                  </a:lnTo>
                  <a:lnTo>
                    <a:pt x="159262" y="261750"/>
                  </a:lnTo>
                  <a:lnTo>
                    <a:pt x="151190" y="276484"/>
                  </a:lnTo>
                  <a:lnTo>
                    <a:pt x="143984" y="291246"/>
                  </a:lnTo>
                  <a:lnTo>
                    <a:pt x="137673" y="305735"/>
                  </a:lnTo>
                  <a:lnTo>
                    <a:pt x="132126" y="319610"/>
                  </a:lnTo>
                  <a:lnTo>
                    <a:pt x="127174" y="332753"/>
                  </a:lnTo>
                  <a:lnTo>
                    <a:pt x="122660" y="345221"/>
                  </a:lnTo>
                  <a:lnTo>
                    <a:pt x="118461" y="357142"/>
                  </a:lnTo>
                  <a:lnTo>
                    <a:pt x="114482" y="368647"/>
                  </a:lnTo>
                  <a:lnTo>
                    <a:pt x="110654" y="379851"/>
                  </a:lnTo>
                  <a:lnTo>
                    <a:pt x="106930" y="390842"/>
                  </a:lnTo>
                  <a:lnTo>
                    <a:pt x="103277" y="401685"/>
                  </a:lnTo>
                  <a:lnTo>
                    <a:pt x="99670" y="412425"/>
                  </a:lnTo>
                  <a:lnTo>
                    <a:pt x="96096" y="423097"/>
                  </a:lnTo>
                  <a:lnTo>
                    <a:pt x="92543" y="433726"/>
                  </a:lnTo>
                  <a:lnTo>
                    <a:pt x="89004" y="444492"/>
                  </a:lnTo>
                  <a:lnTo>
                    <a:pt x="85475" y="455712"/>
                  </a:lnTo>
                  <a:lnTo>
                    <a:pt x="81953" y="467518"/>
                  </a:lnTo>
                  <a:lnTo>
                    <a:pt x="78435" y="479718"/>
                  </a:lnTo>
                  <a:lnTo>
                    <a:pt x="74920" y="491907"/>
                  </a:lnTo>
                  <a:lnTo>
                    <a:pt x="71402" y="503847"/>
                  </a:lnTo>
                  <a:lnTo>
                    <a:pt x="67717" y="515474"/>
                  </a:lnTo>
                  <a:lnTo>
                    <a:pt x="63557" y="526814"/>
                  </a:lnTo>
                  <a:lnTo>
                    <a:pt x="58798" y="537937"/>
                  </a:lnTo>
                  <a:lnTo>
                    <a:pt x="53635" y="549390"/>
                  </a:lnTo>
                  <a:lnTo>
                    <a:pt x="48477" y="562145"/>
                  </a:lnTo>
                  <a:lnTo>
                    <a:pt x="43574" y="576616"/>
                  </a:lnTo>
                  <a:lnTo>
                    <a:pt x="39317" y="592406"/>
                  </a:lnTo>
                  <a:lnTo>
                    <a:pt x="36295" y="608615"/>
                  </a:lnTo>
                  <a:lnTo>
                    <a:pt x="34719" y="624660"/>
                  </a:lnTo>
                  <a:lnTo>
                    <a:pt x="34628" y="640159"/>
                  </a:lnTo>
                  <a:lnTo>
                    <a:pt x="36081" y="654786"/>
                  </a:lnTo>
                  <a:lnTo>
                    <a:pt x="38950" y="668465"/>
                  </a:lnTo>
                  <a:lnTo>
                    <a:pt x="43146" y="681140"/>
                  </a:lnTo>
                  <a:lnTo>
                    <a:pt x="48703" y="692676"/>
                  </a:lnTo>
                  <a:lnTo>
                    <a:pt x="55521" y="703094"/>
                  </a:lnTo>
                  <a:lnTo>
                    <a:pt x="63708" y="712075"/>
                  </a:lnTo>
                  <a:lnTo>
                    <a:pt x="73637" y="718907"/>
                  </a:lnTo>
                  <a:lnTo>
                    <a:pt x="85347" y="723385"/>
                  </a:lnTo>
                  <a:lnTo>
                    <a:pt x="98279" y="725596"/>
                  </a:lnTo>
                  <a:lnTo>
                    <a:pt x="111490" y="725650"/>
                  </a:lnTo>
                  <a:lnTo>
                    <a:pt x="124404" y="723826"/>
                  </a:lnTo>
                  <a:lnTo>
                    <a:pt x="136665" y="720181"/>
                  </a:lnTo>
                  <a:lnTo>
                    <a:pt x="147973" y="714469"/>
                  </a:lnTo>
                  <a:lnTo>
                    <a:pt x="158278" y="706747"/>
                  </a:lnTo>
                  <a:lnTo>
                    <a:pt x="167706" y="697478"/>
                  </a:lnTo>
                  <a:lnTo>
                    <a:pt x="176441" y="687349"/>
                  </a:lnTo>
                  <a:lnTo>
                    <a:pt x="184653" y="676834"/>
                  </a:lnTo>
                  <a:lnTo>
                    <a:pt x="192325" y="666184"/>
                  </a:lnTo>
                  <a:lnTo>
                    <a:pt x="199260" y="655507"/>
                  </a:lnTo>
                  <a:lnTo>
                    <a:pt x="205408" y="644841"/>
                  </a:lnTo>
                  <a:lnTo>
                    <a:pt x="210859" y="634036"/>
                  </a:lnTo>
                  <a:lnTo>
                    <a:pt x="215755" y="622781"/>
                  </a:lnTo>
                  <a:lnTo>
                    <a:pt x="220225" y="610943"/>
                  </a:lnTo>
                  <a:lnTo>
                    <a:pt x="224058" y="598550"/>
                  </a:lnTo>
                  <a:lnTo>
                    <a:pt x="226728" y="585698"/>
                  </a:lnTo>
                  <a:lnTo>
                    <a:pt x="228041" y="572495"/>
                  </a:lnTo>
                  <a:lnTo>
                    <a:pt x="228109" y="559036"/>
                  </a:lnTo>
                  <a:lnTo>
                    <a:pt x="227167" y="545395"/>
                  </a:lnTo>
                  <a:lnTo>
                    <a:pt x="225449" y="531631"/>
                  </a:lnTo>
                  <a:lnTo>
                    <a:pt x="222841" y="517948"/>
                  </a:lnTo>
                  <a:lnTo>
                    <a:pt x="218887" y="504682"/>
                  </a:lnTo>
                  <a:lnTo>
                    <a:pt x="213450" y="491975"/>
                  </a:lnTo>
                  <a:lnTo>
                    <a:pt x="206681" y="479645"/>
                  </a:lnTo>
                  <a:lnTo>
                    <a:pt x="198842" y="467292"/>
                  </a:lnTo>
                  <a:lnTo>
                    <a:pt x="190198" y="454686"/>
                  </a:lnTo>
                  <a:lnTo>
                    <a:pt x="180970" y="441930"/>
                  </a:lnTo>
                  <a:lnTo>
                    <a:pt x="171331" y="429359"/>
                  </a:lnTo>
                  <a:lnTo>
                    <a:pt x="161407" y="417155"/>
                  </a:lnTo>
                  <a:lnTo>
                    <a:pt x="151286" y="405180"/>
                  </a:lnTo>
                  <a:lnTo>
                    <a:pt x="141032" y="393073"/>
                  </a:lnTo>
                  <a:lnTo>
                    <a:pt x="130688" y="380632"/>
                  </a:lnTo>
                  <a:lnTo>
                    <a:pt x="120283" y="367817"/>
                  </a:lnTo>
                  <a:lnTo>
                    <a:pt x="109837" y="354676"/>
                  </a:lnTo>
                  <a:lnTo>
                    <a:pt x="99368" y="341285"/>
                  </a:lnTo>
                  <a:lnTo>
                    <a:pt x="89050" y="328037"/>
                  </a:lnTo>
                  <a:lnTo>
                    <a:pt x="79194" y="315602"/>
                  </a:lnTo>
                  <a:lnTo>
                    <a:pt x="69936" y="304271"/>
                  </a:lnTo>
                  <a:lnTo>
                    <a:pt x="61243" y="293680"/>
                  </a:lnTo>
                  <a:lnTo>
                    <a:pt x="53019" y="283034"/>
                  </a:lnTo>
                  <a:lnTo>
                    <a:pt x="45151" y="271866"/>
                  </a:lnTo>
                  <a:lnTo>
                    <a:pt x="37545" y="260056"/>
                  </a:lnTo>
                  <a:lnTo>
                    <a:pt x="30122" y="247663"/>
                  </a:lnTo>
                  <a:lnTo>
                    <a:pt x="22838" y="234796"/>
                  </a:lnTo>
                  <a:lnTo>
                    <a:pt x="15980" y="221408"/>
                  </a:lnTo>
                  <a:lnTo>
                    <a:pt x="10133" y="207290"/>
                  </a:lnTo>
                  <a:lnTo>
                    <a:pt x="5541" y="192386"/>
                  </a:lnTo>
                  <a:lnTo>
                    <a:pt x="2289" y="176786"/>
                  </a:lnTo>
                  <a:lnTo>
                    <a:pt x="474" y="160630"/>
                  </a:lnTo>
                  <a:lnTo>
                    <a:pt x="0" y="144070"/>
                  </a:lnTo>
                  <a:lnTo>
                    <a:pt x="799" y="127712"/>
                  </a:lnTo>
                  <a:lnTo>
                    <a:pt x="2923" y="112568"/>
                  </a:lnTo>
                  <a:lnTo>
                    <a:pt x="6274" y="99092"/>
                  </a:lnTo>
                  <a:lnTo>
                    <a:pt x="10640" y="87231"/>
                  </a:lnTo>
                  <a:lnTo>
                    <a:pt x="15787" y="76715"/>
                  </a:lnTo>
                  <a:lnTo>
                    <a:pt x="21506" y="67230"/>
                  </a:lnTo>
                  <a:lnTo>
                    <a:pt x="27633" y="58501"/>
                  </a:lnTo>
                  <a:lnTo>
                    <a:pt x="34045" y="50309"/>
                  </a:lnTo>
                  <a:lnTo>
                    <a:pt x="40658" y="42498"/>
                  </a:lnTo>
                  <a:lnTo>
                    <a:pt x="47573" y="35112"/>
                  </a:lnTo>
                  <a:lnTo>
                    <a:pt x="55054" y="28377"/>
                  </a:lnTo>
                  <a:lnTo>
                    <a:pt x="63201" y="22367"/>
                  </a:lnTo>
                  <a:lnTo>
                    <a:pt x="71962" y="17010"/>
                  </a:lnTo>
                  <a:lnTo>
                    <a:pt x="81222" y="12178"/>
                  </a:lnTo>
                  <a:lnTo>
                    <a:pt x="90868" y="7751"/>
                  </a:lnTo>
                  <a:lnTo>
                    <a:pt x="101127" y="3947"/>
                  </a:lnTo>
                  <a:lnTo>
                    <a:pt x="112530" y="1296"/>
                  </a:lnTo>
                  <a:lnTo>
                    <a:pt x="125270" y="0"/>
                  </a:lnTo>
                  <a:lnTo>
                    <a:pt x="138910" y="113"/>
                  </a:lnTo>
                  <a:lnTo>
                    <a:pt x="152604" y="1710"/>
                  </a:lnTo>
                  <a:lnTo>
                    <a:pt x="165846" y="4680"/>
                  </a:lnTo>
                  <a:lnTo>
                    <a:pt x="178328" y="8945"/>
                  </a:lnTo>
                  <a:lnTo>
                    <a:pt x="189786" y="14548"/>
                  </a:lnTo>
                  <a:lnTo>
                    <a:pt x="200191" y="21394"/>
                  </a:lnTo>
                  <a:lnTo>
                    <a:pt x="209686" y="29429"/>
                  </a:lnTo>
                  <a:lnTo>
                    <a:pt x="218466" y="38725"/>
                  </a:lnTo>
                  <a:lnTo>
                    <a:pt x="226707" y="49201"/>
                  </a:lnTo>
                  <a:lnTo>
                    <a:pt x="234399" y="60660"/>
                  </a:lnTo>
                  <a:lnTo>
                    <a:pt x="241347" y="72875"/>
                  </a:lnTo>
                  <a:lnTo>
                    <a:pt x="247499" y="85633"/>
                  </a:lnTo>
                  <a:lnTo>
                    <a:pt x="252800" y="98359"/>
                  </a:lnTo>
                  <a:lnTo>
                    <a:pt x="257629" y="111472"/>
                  </a:lnTo>
                  <a:lnTo>
                    <a:pt x="262412" y="127239"/>
                  </a:lnTo>
                  <a:lnTo>
                    <a:pt x="267931" y="14964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096000" y="44324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506736" y="3737616"/>
              <a:ext cx="20934" cy="684354"/>
            </a:xfrm>
            <a:custGeom>
              <a:avLst/>
              <a:gdLst/>
              <a:ahLst/>
              <a:cxnLst/>
              <a:rect l="0" t="0" r="0" b="0"/>
              <a:pathLst>
                <a:path w="20934" h="684354">
                  <a:moveTo>
                    <a:pt x="10404" y="0"/>
                  </a:moveTo>
                  <a:lnTo>
                    <a:pt x="7536" y="14602"/>
                  </a:lnTo>
                  <a:lnTo>
                    <a:pt x="5395" y="27873"/>
                  </a:lnTo>
                  <a:lnTo>
                    <a:pt x="3792" y="41075"/>
                  </a:lnTo>
                  <a:lnTo>
                    <a:pt x="2610" y="54416"/>
                  </a:lnTo>
                  <a:lnTo>
                    <a:pt x="1762" y="67925"/>
                  </a:lnTo>
                  <a:lnTo>
                    <a:pt x="1165" y="81583"/>
                  </a:lnTo>
                  <a:lnTo>
                    <a:pt x="750" y="95522"/>
                  </a:lnTo>
                  <a:lnTo>
                    <a:pt x="466" y="110020"/>
                  </a:lnTo>
                  <a:lnTo>
                    <a:pt x="273" y="125181"/>
                  </a:lnTo>
                  <a:lnTo>
                    <a:pt x="143" y="140957"/>
                  </a:lnTo>
                  <a:lnTo>
                    <a:pt x="54" y="157232"/>
                  </a:lnTo>
                  <a:lnTo>
                    <a:pt x="0" y="173885"/>
                  </a:lnTo>
                  <a:lnTo>
                    <a:pt x="133" y="190815"/>
                  </a:lnTo>
                  <a:lnTo>
                    <a:pt x="754" y="207939"/>
                  </a:lnTo>
                  <a:lnTo>
                    <a:pt x="1985" y="225199"/>
                  </a:lnTo>
                  <a:lnTo>
                    <a:pt x="3626" y="242552"/>
                  </a:lnTo>
                  <a:lnTo>
                    <a:pt x="5266" y="259969"/>
                  </a:lnTo>
                  <a:lnTo>
                    <a:pt x="6664" y="277433"/>
                  </a:lnTo>
                  <a:lnTo>
                    <a:pt x="7753" y="295095"/>
                  </a:lnTo>
                  <a:lnTo>
                    <a:pt x="8559" y="313251"/>
                  </a:lnTo>
                  <a:lnTo>
                    <a:pt x="9139" y="332021"/>
                  </a:lnTo>
                  <a:lnTo>
                    <a:pt x="9716" y="351203"/>
                  </a:lnTo>
                  <a:lnTo>
                    <a:pt x="10644" y="370387"/>
                  </a:lnTo>
                  <a:lnTo>
                    <a:pt x="12083" y="389330"/>
                  </a:lnTo>
                  <a:lnTo>
                    <a:pt x="13865" y="407965"/>
                  </a:lnTo>
                  <a:lnTo>
                    <a:pt x="15601" y="426316"/>
                  </a:lnTo>
                  <a:lnTo>
                    <a:pt x="17063" y="444436"/>
                  </a:lnTo>
                  <a:lnTo>
                    <a:pt x="18195" y="462214"/>
                  </a:lnTo>
                  <a:lnTo>
                    <a:pt x="19030" y="479391"/>
                  </a:lnTo>
                  <a:lnTo>
                    <a:pt x="19626" y="495875"/>
                  </a:lnTo>
                  <a:lnTo>
                    <a:pt x="20042" y="511727"/>
                  </a:lnTo>
                  <a:lnTo>
                    <a:pt x="20329" y="527065"/>
                  </a:lnTo>
                  <a:lnTo>
                    <a:pt x="20526" y="542015"/>
                  </a:lnTo>
                  <a:lnTo>
                    <a:pt x="20659" y="556684"/>
                  </a:lnTo>
                  <a:lnTo>
                    <a:pt x="20750" y="571153"/>
                  </a:lnTo>
                  <a:lnTo>
                    <a:pt x="20810" y="585485"/>
                  </a:lnTo>
                  <a:lnTo>
                    <a:pt x="20850" y="599721"/>
                  </a:lnTo>
                  <a:lnTo>
                    <a:pt x="20878" y="613892"/>
                  </a:lnTo>
                  <a:lnTo>
                    <a:pt x="20897" y="628001"/>
                  </a:lnTo>
                  <a:lnTo>
                    <a:pt x="20908" y="641457"/>
                  </a:lnTo>
                  <a:lnTo>
                    <a:pt x="20917" y="654403"/>
                  </a:lnTo>
                  <a:lnTo>
                    <a:pt x="20926" y="667979"/>
                  </a:lnTo>
                  <a:lnTo>
                    <a:pt x="20933" y="6843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277049" y="3853430"/>
              <a:ext cx="282205" cy="395277"/>
            </a:xfrm>
            <a:custGeom>
              <a:avLst/>
              <a:gdLst/>
              <a:ahLst/>
              <a:cxnLst/>
              <a:rect l="0" t="0" r="0" b="0"/>
              <a:pathLst>
                <a:path w="282205" h="395277">
                  <a:moveTo>
                    <a:pt x="282204" y="252684"/>
                  </a:moveTo>
                  <a:lnTo>
                    <a:pt x="270536" y="258484"/>
                  </a:lnTo>
                  <a:lnTo>
                    <a:pt x="260047" y="263409"/>
                  </a:lnTo>
                  <a:lnTo>
                    <a:pt x="249745" y="267916"/>
                  </a:lnTo>
                  <a:lnTo>
                    <a:pt x="239443" y="272309"/>
                  </a:lnTo>
                  <a:lnTo>
                    <a:pt x="229100" y="276971"/>
                  </a:lnTo>
                  <a:lnTo>
                    <a:pt x="218706" y="282086"/>
                  </a:lnTo>
                  <a:lnTo>
                    <a:pt x="208105" y="287664"/>
                  </a:lnTo>
                  <a:lnTo>
                    <a:pt x="196999" y="293636"/>
                  </a:lnTo>
                  <a:lnTo>
                    <a:pt x="185275" y="299914"/>
                  </a:lnTo>
                  <a:lnTo>
                    <a:pt x="173301" y="306418"/>
                  </a:lnTo>
                  <a:lnTo>
                    <a:pt x="161795" y="313083"/>
                  </a:lnTo>
                  <a:lnTo>
                    <a:pt x="151128" y="319861"/>
                  </a:lnTo>
                  <a:lnTo>
                    <a:pt x="141170" y="326717"/>
                  </a:lnTo>
                  <a:lnTo>
                    <a:pt x="131489" y="333626"/>
                  </a:lnTo>
                  <a:lnTo>
                    <a:pt x="121785" y="340570"/>
                  </a:lnTo>
                  <a:lnTo>
                    <a:pt x="111774" y="347540"/>
                  </a:lnTo>
                  <a:lnTo>
                    <a:pt x="101127" y="354526"/>
                  </a:lnTo>
                  <a:lnTo>
                    <a:pt x="89739" y="361523"/>
                  </a:lnTo>
                  <a:lnTo>
                    <a:pt x="77834" y="368527"/>
                  </a:lnTo>
                  <a:lnTo>
                    <a:pt x="65849" y="375537"/>
                  </a:lnTo>
                  <a:lnTo>
                    <a:pt x="54055" y="382530"/>
                  </a:lnTo>
                  <a:lnTo>
                    <a:pt x="42697" y="388854"/>
                  </a:lnTo>
                  <a:lnTo>
                    <a:pt x="32070" y="393277"/>
                  </a:lnTo>
                  <a:lnTo>
                    <a:pt x="22272" y="395276"/>
                  </a:lnTo>
                  <a:lnTo>
                    <a:pt x="13711" y="394818"/>
                  </a:lnTo>
                  <a:lnTo>
                    <a:pt x="7163" y="392002"/>
                  </a:lnTo>
                  <a:lnTo>
                    <a:pt x="2872" y="387143"/>
                  </a:lnTo>
                  <a:lnTo>
                    <a:pt x="617" y="380663"/>
                  </a:lnTo>
                  <a:lnTo>
                    <a:pt x="0" y="372967"/>
                  </a:lnTo>
                  <a:lnTo>
                    <a:pt x="623" y="364385"/>
                  </a:lnTo>
                  <a:lnTo>
                    <a:pt x="2309" y="354846"/>
                  </a:lnTo>
                  <a:lnTo>
                    <a:pt x="5101" y="343928"/>
                  </a:lnTo>
                  <a:lnTo>
                    <a:pt x="8932" y="331514"/>
                  </a:lnTo>
                  <a:lnTo>
                    <a:pt x="13468" y="318093"/>
                  </a:lnTo>
                  <a:lnTo>
                    <a:pt x="18204" y="304545"/>
                  </a:lnTo>
                  <a:lnTo>
                    <a:pt x="22833" y="291383"/>
                  </a:lnTo>
                  <a:lnTo>
                    <a:pt x="27246" y="278274"/>
                  </a:lnTo>
                  <a:lnTo>
                    <a:pt x="31436" y="264268"/>
                  </a:lnTo>
                  <a:lnTo>
                    <a:pt x="35439" y="248888"/>
                  </a:lnTo>
                  <a:lnTo>
                    <a:pt x="39296" y="232456"/>
                  </a:lnTo>
                  <a:lnTo>
                    <a:pt x="43048" y="215800"/>
                  </a:lnTo>
                  <a:lnTo>
                    <a:pt x="46723" y="199448"/>
                  </a:lnTo>
                  <a:lnTo>
                    <a:pt x="50345" y="183741"/>
                  </a:lnTo>
                  <a:lnTo>
                    <a:pt x="53931" y="168972"/>
                  </a:lnTo>
                  <a:lnTo>
                    <a:pt x="57491" y="155193"/>
                  </a:lnTo>
                  <a:lnTo>
                    <a:pt x="61036" y="142282"/>
                  </a:lnTo>
                  <a:lnTo>
                    <a:pt x="64568" y="130055"/>
                  </a:lnTo>
                  <a:lnTo>
                    <a:pt x="68094" y="118332"/>
                  </a:lnTo>
                  <a:lnTo>
                    <a:pt x="71614" y="106641"/>
                  </a:lnTo>
                  <a:lnTo>
                    <a:pt x="75131" y="94258"/>
                  </a:lnTo>
                  <a:lnTo>
                    <a:pt x="78640" y="80858"/>
                  </a:lnTo>
                  <a:lnTo>
                    <a:pt x="81992" y="66830"/>
                  </a:lnTo>
                  <a:lnTo>
                    <a:pt x="85219" y="51499"/>
                  </a:lnTo>
                  <a:lnTo>
                    <a:pt x="88605" y="31278"/>
                  </a:lnTo>
                  <a:lnTo>
                    <a:pt x="9269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685595" y="4379855"/>
              <a:ext cx="70121" cy="284270"/>
            </a:xfrm>
            <a:custGeom>
              <a:avLst/>
              <a:gdLst/>
              <a:ahLst/>
              <a:cxnLst/>
              <a:rect l="0" t="0" r="0" b="0"/>
              <a:pathLst>
                <a:path w="70121" h="284270">
                  <a:moveTo>
                    <a:pt x="0" y="0"/>
                  </a:moveTo>
                  <a:lnTo>
                    <a:pt x="5868" y="5867"/>
                  </a:lnTo>
                  <a:lnTo>
                    <a:pt x="11433" y="11431"/>
                  </a:lnTo>
                  <a:lnTo>
                    <a:pt x="17227" y="17235"/>
                  </a:lnTo>
                  <a:lnTo>
                    <a:pt x="23135" y="23489"/>
                  </a:lnTo>
                  <a:lnTo>
                    <a:pt x="28816" y="30467"/>
                  </a:lnTo>
                  <a:lnTo>
                    <a:pt x="34092" y="38249"/>
                  </a:lnTo>
                  <a:lnTo>
                    <a:pt x="38942" y="46750"/>
                  </a:lnTo>
                  <a:lnTo>
                    <a:pt x="43429" y="55829"/>
                  </a:lnTo>
                  <a:lnTo>
                    <a:pt x="47630" y="65347"/>
                  </a:lnTo>
                  <a:lnTo>
                    <a:pt x="51621" y="75347"/>
                  </a:lnTo>
                  <a:lnTo>
                    <a:pt x="55461" y="86046"/>
                  </a:lnTo>
                  <a:lnTo>
                    <a:pt x="59193" y="97502"/>
                  </a:lnTo>
                  <a:lnTo>
                    <a:pt x="62683" y="109636"/>
                  </a:lnTo>
                  <a:lnTo>
                    <a:pt x="65646" y="122313"/>
                  </a:lnTo>
                  <a:lnTo>
                    <a:pt x="67967" y="135399"/>
                  </a:lnTo>
                  <a:lnTo>
                    <a:pt x="69525" y="148780"/>
                  </a:lnTo>
                  <a:lnTo>
                    <a:pt x="70120" y="162368"/>
                  </a:lnTo>
                  <a:lnTo>
                    <a:pt x="69741" y="176096"/>
                  </a:lnTo>
                  <a:lnTo>
                    <a:pt x="68520" y="189755"/>
                  </a:lnTo>
                  <a:lnTo>
                    <a:pt x="66638" y="203006"/>
                  </a:lnTo>
                  <a:lnTo>
                    <a:pt x="64260" y="215693"/>
                  </a:lnTo>
                  <a:lnTo>
                    <a:pt x="61359" y="227671"/>
                  </a:lnTo>
                  <a:lnTo>
                    <a:pt x="57733" y="238722"/>
                  </a:lnTo>
                  <a:lnTo>
                    <a:pt x="53342" y="248814"/>
                  </a:lnTo>
                  <a:lnTo>
                    <a:pt x="48576" y="257772"/>
                  </a:lnTo>
                  <a:lnTo>
                    <a:pt x="43715" y="266076"/>
                  </a:lnTo>
                  <a:lnTo>
                    <a:pt x="38333" y="274454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060371" y="3805763"/>
              <a:ext cx="246407" cy="602006"/>
            </a:xfrm>
            <a:custGeom>
              <a:avLst/>
              <a:gdLst/>
              <a:ahLst/>
              <a:cxnLst/>
              <a:rect l="0" t="0" r="0" b="0"/>
              <a:pathLst>
                <a:path w="246407" h="602006">
                  <a:moveTo>
                    <a:pt x="246406" y="110838"/>
                  </a:moveTo>
                  <a:lnTo>
                    <a:pt x="240470" y="116773"/>
                  </a:lnTo>
                  <a:lnTo>
                    <a:pt x="234267" y="122977"/>
                  </a:lnTo>
                  <a:lnTo>
                    <a:pt x="227175" y="130077"/>
                  </a:lnTo>
                  <a:lnTo>
                    <a:pt x="219408" y="138190"/>
                  </a:lnTo>
                  <a:lnTo>
                    <a:pt x="211409" y="147485"/>
                  </a:lnTo>
                  <a:lnTo>
                    <a:pt x="203469" y="157924"/>
                  </a:lnTo>
                  <a:lnTo>
                    <a:pt x="195696" y="169003"/>
                  </a:lnTo>
                  <a:lnTo>
                    <a:pt x="188102" y="179893"/>
                  </a:lnTo>
                  <a:lnTo>
                    <a:pt x="180669" y="190140"/>
                  </a:lnTo>
                  <a:lnTo>
                    <a:pt x="173526" y="199814"/>
                  </a:lnTo>
                  <a:lnTo>
                    <a:pt x="166949" y="209303"/>
                  </a:lnTo>
                  <a:lnTo>
                    <a:pt x="161043" y="218873"/>
                  </a:lnTo>
                  <a:lnTo>
                    <a:pt x="155753" y="228624"/>
                  </a:lnTo>
                  <a:lnTo>
                    <a:pt x="150965" y="238563"/>
                  </a:lnTo>
                  <a:lnTo>
                    <a:pt x="146558" y="248664"/>
                  </a:lnTo>
                  <a:lnTo>
                    <a:pt x="142428" y="258891"/>
                  </a:lnTo>
                  <a:lnTo>
                    <a:pt x="138494" y="269209"/>
                  </a:lnTo>
                  <a:lnTo>
                    <a:pt x="134690" y="279598"/>
                  </a:lnTo>
                  <a:lnTo>
                    <a:pt x="130814" y="290202"/>
                  </a:lnTo>
                  <a:lnTo>
                    <a:pt x="126524" y="301313"/>
                  </a:lnTo>
                  <a:lnTo>
                    <a:pt x="121678" y="313045"/>
                  </a:lnTo>
                  <a:lnTo>
                    <a:pt x="116456" y="325196"/>
                  </a:lnTo>
                  <a:lnTo>
                    <a:pt x="111259" y="337352"/>
                  </a:lnTo>
                  <a:lnTo>
                    <a:pt x="106324" y="349274"/>
                  </a:lnTo>
                  <a:lnTo>
                    <a:pt x="101878" y="361059"/>
                  </a:lnTo>
                  <a:lnTo>
                    <a:pt x="98197" y="373038"/>
                  </a:lnTo>
                  <a:lnTo>
                    <a:pt x="95350" y="385390"/>
                  </a:lnTo>
                  <a:lnTo>
                    <a:pt x="93083" y="397973"/>
                  </a:lnTo>
                  <a:lnTo>
                    <a:pt x="90939" y="410428"/>
                  </a:lnTo>
                  <a:lnTo>
                    <a:pt x="88639" y="422549"/>
                  </a:lnTo>
                  <a:lnTo>
                    <a:pt x="86091" y="434299"/>
                  </a:lnTo>
                  <a:lnTo>
                    <a:pt x="83300" y="445723"/>
                  </a:lnTo>
                  <a:lnTo>
                    <a:pt x="80314" y="456897"/>
                  </a:lnTo>
                  <a:lnTo>
                    <a:pt x="77341" y="468215"/>
                  </a:lnTo>
                  <a:lnTo>
                    <a:pt x="74733" y="480347"/>
                  </a:lnTo>
                  <a:lnTo>
                    <a:pt x="72654" y="493586"/>
                  </a:lnTo>
                  <a:lnTo>
                    <a:pt x="71261" y="507734"/>
                  </a:lnTo>
                  <a:lnTo>
                    <a:pt x="70776" y="522303"/>
                  </a:lnTo>
                  <a:lnTo>
                    <a:pt x="71234" y="536945"/>
                  </a:lnTo>
                  <a:lnTo>
                    <a:pt x="72678" y="551182"/>
                  </a:lnTo>
                  <a:lnTo>
                    <a:pt x="75241" y="564355"/>
                  </a:lnTo>
                  <a:lnTo>
                    <a:pt x="78901" y="576195"/>
                  </a:lnTo>
                  <a:lnTo>
                    <a:pt x="83816" y="586296"/>
                  </a:lnTo>
                  <a:lnTo>
                    <a:pt x="90394" y="593958"/>
                  </a:lnTo>
                  <a:lnTo>
                    <a:pt x="98706" y="599032"/>
                  </a:lnTo>
                  <a:lnTo>
                    <a:pt x="108372" y="601661"/>
                  </a:lnTo>
                  <a:lnTo>
                    <a:pt x="118770" y="602005"/>
                  </a:lnTo>
                  <a:lnTo>
                    <a:pt x="129455" y="600380"/>
                  </a:lnTo>
                  <a:lnTo>
                    <a:pt x="139881" y="596868"/>
                  </a:lnTo>
                  <a:lnTo>
                    <a:pt x="149343" y="591248"/>
                  </a:lnTo>
                  <a:lnTo>
                    <a:pt x="157555" y="583586"/>
                  </a:lnTo>
                  <a:lnTo>
                    <a:pt x="164746" y="574359"/>
                  </a:lnTo>
                  <a:lnTo>
                    <a:pt x="171432" y="564257"/>
                  </a:lnTo>
                  <a:lnTo>
                    <a:pt x="177964" y="553756"/>
                  </a:lnTo>
                  <a:lnTo>
                    <a:pt x="184186" y="542945"/>
                  </a:lnTo>
                  <a:lnTo>
                    <a:pt x="189539" y="531629"/>
                  </a:lnTo>
                  <a:lnTo>
                    <a:pt x="193773" y="519716"/>
                  </a:lnTo>
                  <a:lnTo>
                    <a:pt x="196938" y="507088"/>
                  </a:lnTo>
                  <a:lnTo>
                    <a:pt x="199219" y="493540"/>
                  </a:lnTo>
                  <a:lnTo>
                    <a:pt x="200823" y="479057"/>
                  </a:lnTo>
                  <a:lnTo>
                    <a:pt x="201764" y="464092"/>
                  </a:lnTo>
                  <a:lnTo>
                    <a:pt x="201878" y="449433"/>
                  </a:lnTo>
                  <a:lnTo>
                    <a:pt x="201140" y="435498"/>
                  </a:lnTo>
                  <a:lnTo>
                    <a:pt x="199492" y="422194"/>
                  </a:lnTo>
                  <a:lnTo>
                    <a:pt x="196785" y="409113"/>
                  </a:lnTo>
                  <a:lnTo>
                    <a:pt x="193035" y="395988"/>
                  </a:lnTo>
                  <a:lnTo>
                    <a:pt x="188398" y="383037"/>
                  </a:lnTo>
                  <a:lnTo>
                    <a:pt x="183069" y="370859"/>
                  </a:lnTo>
                  <a:lnTo>
                    <a:pt x="177221" y="359728"/>
                  </a:lnTo>
                  <a:lnTo>
                    <a:pt x="170838" y="349287"/>
                  </a:lnTo>
                  <a:lnTo>
                    <a:pt x="163722" y="338748"/>
                  </a:lnTo>
                  <a:lnTo>
                    <a:pt x="155829" y="327664"/>
                  </a:lnTo>
                  <a:lnTo>
                    <a:pt x="147409" y="316252"/>
                  </a:lnTo>
                  <a:lnTo>
                    <a:pt x="138912" y="305190"/>
                  </a:lnTo>
                  <a:lnTo>
                    <a:pt x="130604" y="294858"/>
                  </a:lnTo>
                  <a:lnTo>
                    <a:pt x="122568" y="285310"/>
                  </a:lnTo>
                  <a:lnTo>
                    <a:pt x="114791" y="276444"/>
                  </a:lnTo>
                  <a:lnTo>
                    <a:pt x="107224" y="268108"/>
                  </a:lnTo>
                  <a:lnTo>
                    <a:pt x="99650" y="260003"/>
                  </a:lnTo>
                  <a:lnTo>
                    <a:pt x="91719" y="251707"/>
                  </a:lnTo>
                  <a:lnTo>
                    <a:pt x="83266" y="243006"/>
                  </a:lnTo>
                  <a:lnTo>
                    <a:pt x="74298" y="233871"/>
                  </a:lnTo>
                  <a:lnTo>
                    <a:pt x="64899" y="224359"/>
                  </a:lnTo>
                  <a:lnTo>
                    <a:pt x="55172" y="214552"/>
                  </a:lnTo>
                  <a:lnTo>
                    <a:pt x="45372" y="204527"/>
                  </a:lnTo>
                  <a:lnTo>
                    <a:pt x="35871" y="194344"/>
                  </a:lnTo>
                  <a:lnTo>
                    <a:pt x="26864" y="184046"/>
                  </a:lnTo>
                  <a:lnTo>
                    <a:pt x="18681" y="173504"/>
                  </a:lnTo>
                  <a:lnTo>
                    <a:pt x="11863" y="162435"/>
                  </a:lnTo>
                  <a:lnTo>
                    <a:pt x="6581" y="150721"/>
                  </a:lnTo>
                  <a:lnTo>
                    <a:pt x="2847" y="138243"/>
                  </a:lnTo>
                  <a:lnTo>
                    <a:pt x="701" y="124802"/>
                  </a:lnTo>
                  <a:lnTo>
                    <a:pt x="0" y="110396"/>
                  </a:lnTo>
                  <a:lnTo>
                    <a:pt x="646" y="95483"/>
                  </a:lnTo>
                  <a:lnTo>
                    <a:pt x="2666" y="80860"/>
                  </a:lnTo>
                  <a:lnTo>
                    <a:pt x="5952" y="66964"/>
                  </a:lnTo>
                  <a:lnTo>
                    <a:pt x="10444" y="54194"/>
                  </a:lnTo>
                  <a:lnTo>
                    <a:pt x="16209" y="43070"/>
                  </a:lnTo>
                  <a:lnTo>
                    <a:pt x="23160" y="33703"/>
                  </a:lnTo>
                  <a:lnTo>
                    <a:pt x="31099" y="25887"/>
                  </a:lnTo>
                  <a:lnTo>
                    <a:pt x="39797" y="19305"/>
                  </a:lnTo>
                  <a:lnTo>
                    <a:pt x="49060" y="13653"/>
                  </a:lnTo>
                  <a:lnTo>
                    <a:pt x="58888" y="8835"/>
                  </a:lnTo>
                  <a:lnTo>
                    <a:pt x="69471" y="4963"/>
                  </a:lnTo>
                  <a:lnTo>
                    <a:pt x="80841" y="2030"/>
                  </a:lnTo>
                  <a:lnTo>
                    <a:pt x="92579" y="228"/>
                  </a:lnTo>
                  <a:lnTo>
                    <a:pt x="103926" y="0"/>
                  </a:lnTo>
                  <a:lnTo>
                    <a:pt x="114486" y="1448"/>
                  </a:lnTo>
                  <a:lnTo>
                    <a:pt x="124373" y="4540"/>
                  </a:lnTo>
                  <a:lnTo>
                    <a:pt x="134006" y="9283"/>
                  </a:lnTo>
                  <a:lnTo>
                    <a:pt x="143669" y="15509"/>
                  </a:lnTo>
                  <a:lnTo>
                    <a:pt x="153313" y="22943"/>
                  </a:lnTo>
                  <a:lnTo>
                    <a:pt x="162648" y="31296"/>
                  </a:lnTo>
                  <a:lnTo>
                    <a:pt x="171520" y="40317"/>
                  </a:lnTo>
                  <a:lnTo>
                    <a:pt x="179768" y="49813"/>
                  </a:lnTo>
                  <a:lnTo>
                    <a:pt x="187155" y="59639"/>
                  </a:lnTo>
                  <a:lnTo>
                    <a:pt x="193639" y="69698"/>
                  </a:lnTo>
                  <a:lnTo>
                    <a:pt x="199331" y="80079"/>
                  </a:lnTo>
                  <a:lnTo>
                    <a:pt x="204397" y="91041"/>
                  </a:lnTo>
                  <a:lnTo>
                    <a:pt x="208988" y="102669"/>
                  </a:lnTo>
                  <a:lnTo>
                    <a:pt x="213086" y="114684"/>
                  </a:lnTo>
                  <a:lnTo>
                    <a:pt x="216905" y="127913"/>
                  </a:lnTo>
                  <a:lnTo>
                    <a:pt x="220783" y="145757"/>
                  </a:lnTo>
                  <a:lnTo>
                    <a:pt x="225349" y="17400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433119" y="4379855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612103" y="3906072"/>
              <a:ext cx="21059" cy="579069"/>
            </a:xfrm>
            <a:custGeom>
              <a:avLst/>
              <a:gdLst/>
              <a:ahLst/>
              <a:cxnLst/>
              <a:rect l="0" t="0" r="0" b="0"/>
              <a:pathLst>
                <a:path w="21059" h="579069">
                  <a:moveTo>
                    <a:pt x="21058" y="0"/>
                  </a:moveTo>
                  <a:lnTo>
                    <a:pt x="21058" y="10129"/>
                  </a:lnTo>
                  <a:lnTo>
                    <a:pt x="21058" y="24910"/>
                  </a:lnTo>
                  <a:lnTo>
                    <a:pt x="21058" y="42855"/>
                  </a:lnTo>
                  <a:lnTo>
                    <a:pt x="21058" y="63360"/>
                  </a:lnTo>
                  <a:lnTo>
                    <a:pt x="21058" y="85273"/>
                  </a:lnTo>
                  <a:lnTo>
                    <a:pt x="21058" y="106884"/>
                  </a:lnTo>
                  <a:lnTo>
                    <a:pt x="21058" y="127258"/>
                  </a:lnTo>
                  <a:lnTo>
                    <a:pt x="21058" y="146353"/>
                  </a:lnTo>
                  <a:lnTo>
                    <a:pt x="21058" y="164629"/>
                  </a:lnTo>
                  <a:lnTo>
                    <a:pt x="21053" y="182475"/>
                  </a:lnTo>
                  <a:lnTo>
                    <a:pt x="20880" y="199954"/>
                  </a:lnTo>
                  <a:lnTo>
                    <a:pt x="20231" y="216873"/>
                  </a:lnTo>
                  <a:lnTo>
                    <a:pt x="18983" y="233155"/>
                  </a:lnTo>
                  <a:lnTo>
                    <a:pt x="17330" y="248856"/>
                  </a:lnTo>
                  <a:lnTo>
                    <a:pt x="15682" y="264088"/>
                  </a:lnTo>
                  <a:lnTo>
                    <a:pt x="14274" y="278967"/>
                  </a:lnTo>
                  <a:lnTo>
                    <a:pt x="13009" y="293758"/>
                  </a:lnTo>
                  <a:lnTo>
                    <a:pt x="11553" y="308840"/>
                  </a:lnTo>
                  <a:lnTo>
                    <a:pt x="9726" y="324396"/>
                  </a:lnTo>
                  <a:lnTo>
                    <a:pt x="7668" y="340269"/>
                  </a:lnTo>
                  <a:lnTo>
                    <a:pt x="5741" y="356077"/>
                  </a:lnTo>
                  <a:lnTo>
                    <a:pt x="4148" y="371614"/>
                  </a:lnTo>
                  <a:lnTo>
                    <a:pt x="2925" y="387318"/>
                  </a:lnTo>
                  <a:lnTo>
                    <a:pt x="2029" y="404146"/>
                  </a:lnTo>
                  <a:lnTo>
                    <a:pt x="1391" y="422537"/>
                  </a:lnTo>
                  <a:lnTo>
                    <a:pt x="948" y="442128"/>
                  </a:lnTo>
                  <a:lnTo>
                    <a:pt x="641" y="462049"/>
                  </a:lnTo>
                  <a:lnTo>
                    <a:pt x="433" y="481733"/>
                  </a:lnTo>
                  <a:lnTo>
                    <a:pt x="290" y="500615"/>
                  </a:lnTo>
                  <a:lnTo>
                    <a:pt x="178" y="520034"/>
                  </a:lnTo>
                  <a:lnTo>
                    <a:pt x="88" y="543924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710396" y="4006754"/>
              <a:ext cx="382174" cy="451352"/>
            </a:xfrm>
            <a:custGeom>
              <a:avLst/>
              <a:gdLst/>
              <a:ahLst/>
              <a:cxnLst/>
              <a:rect l="0" t="0" r="0" b="0"/>
              <a:pathLst>
                <a:path w="382174" h="451352">
                  <a:moveTo>
                    <a:pt x="207034" y="4603"/>
                  </a:moveTo>
                  <a:lnTo>
                    <a:pt x="198233" y="1804"/>
                  </a:lnTo>
                  <a:lnTo>
                    <a:pt x="189886" y="302"/>
                  </a:lnTo>
                  <a:lnTo>
                    <a:pt x="181188" y="0"/>
                  </a:lnTo>
                  <a:lnTo>
                    <a:pt x="172067" y="852"/>
                  </a:lnTo>
                  <a:lnTo>
                    <a:pt x="162572" y="2968"/>
                  </a:lnTo>
                  <a:lnTo>
                    <a:pt x="152783" y="6290"/>
                  </a:lnTo>
                  <a:lnTo>
                    <a:pt x="142943" y="10625"/>
                  </a:lnTo>
                  <a:lnTo>
                    <a:pt x="133417" y="15745"/>
                  </a:lnTo>
                  <a:lnTo>
                    <a:pt x="124384" y="21442"/>
                  </a:lnTo>
                  <a:lnTo>
                    <a:pt x="115846" y="27554"/>
                  </a:lnTo>
                  <a:lnTo>
                    <a:pt x="107725" y="33954"/>
                  </a:lnTo>
                  <a:lnTo>
                    <a:pt x="99931" y="40559"/>
                  </a:lnTo>
                  <a:lnTo>
                    <a:pt x="92544" y="47469"/>
                  </a:lnTo>
                  <a:lnTo>
                    <a:pt x="85801" y="54946"/>
                  </a:lnTo>
                  <a:lnTo>
                    <a:pt x="79778" y="63087"/>
                  </a:lnTo>
                  <a:lnTo>
                    <a:pt x="74240" y="71673"/>
                  </a:lnTo>
                  <a:lnTo>
                    <a:pt x="68755" y="80283"/>
                  </a:lnTo>
                  <a:lnTo>
                    <a:pt x="63065" y="88671"/>
                  </a:lnTo>
                  <a:lnTo>
                    <a:pt x="57260" y="96931"/>
                  </a:lnTo>
                  <a:lnTo>
                    <a:pt x="51662" y="105389"/>
                  </a:lnTo>
                  <a:lnTo>
                    <a:pt x="46451" y="114228"/>
                  </a:lnTo>
                  <a:lnTo>
                    <a:pt x="41647" y="123469"/>
                  </a:lnTo>
                  <a:lnTo>
                    <a:pt x="37193" y="133059"/>
                  </a:lnTo>
                  <a:lnTo>
                    <a:pt x="33015" y="142922"/>
                  </a:lnTo>
                  <a:lnTo>
                    <a:pt x="29039" y="152988"/>
                  </a:lnTo>
                  <a:lnTo>
                    <a:pt x="25209" y="163197"/>
                  </a:lnTo>
                  <a:lnTo>
                    <a:pt x="21481" y="173508"/>
                  </a:lnTo>
                  <a:lnTo>
                    <a:pt x="17823" y="183889"/>
                  </a:lnTo>
                  <a:lnTo>
                    <a:pt x="14213" y="194319"/>
                  </a:lnTo>
                  <a:lnTo>
                    <a:pt x="10642" y="204790"/>
                  </a:lnTo>
                  <a:lnTo>
                    <a:pt x="7260" y="215619"/>
                  </a:lnTo>
                  <a:lnTo>
                    <a:pt x="4369" y="227414"/>
                  </a:lnTo>
                  <a:lnTo>
                    <a:pt x="2098" y="240424"/>
                  </a:lnTo>
                  <a:lnTo>
                    <a:pt x="573" y="254418"/>
                  </a:lnTo>
                  <a:lnTo>
                    <a:pt x="0" y="268882"/>
                  </a:lnTo>
                  <a:lnTo>
                    <a:pt x="393" y="283463"/>
                  </a:lnTo>
                  <a:lnTo>
                    <a:pt x="1623" y="297998"/>
                  </a:lnTo>
                  <a:lnTo>
                    <a:pt x="3512" y="312437"/>
                  </a:lnTo>
                  <a:lnTo>
                    <a:pt x="5901" y="326771"/>
                  </a:lnTo>
                  <a:lnTo>
                    <a:pt x="8977" y="340853"/>
                  </a:lnTo>
                  <a:lnTo>
                    <a:pt x="13251" y="354397"/>
                  </a:lnTo>
                  <a:lnTo>
                    <a:pt x="18908" y="367283"/>
                  </a:lnTo>
                  <a:lnTo>
                    <a:pt x="25825" y="379396"/>
                  </a:lnTo>
                  <a:lnTo>
                    <a:pt x="33764" y="390538"/>
                  </a:lnTo>
                  <a:lnTo>
                    <a:pt x="42485" y="400701"/>
                  </a:lnTo>
                  <a:lnTo>
                    <a:pt x="52104" y="410017"/>
                  </a:lnTo>
                  <a:lnTo>
                    <a:pt x="63070" y="418670"/>
                  </a:lnTo>
                  <a:lnTo>
                    <a:pt x="75516" y="426819"/>
                  </a:lnTo>
                  <a:lnTo>
                    <a:pt x="89127" y="434276"/>
                  </a:lnTo>
                  <a:lnTo>
                    <a:pt x="103336" y="440533"/>
                  </a:lnTo>
                  <a:lnTo>
                    <a:pt x="117744" y="445404"/>
                  </a:lnTo>
                  <a:lnTo>
                    <a:pt x="132164" y="448844"/>
                  </a:lnTo>
                  <a:lnTo>
                    <a:pt x="146525" y="450786"/>
                  </a:lnTo>
                  <a:lnTo>
                    <a:pt x="160812" y="451351"/>
                  </a:lnTo>
                  <a:lnTo>
                    <a:pt x="175032" y="450781"/>
                  </a:lnTo>
                  <a:lnTo>
                    <a:pt x="189201" y="449344"/>
                  </a:lnTo>
                  <a:lnTo>
                    <a:pt x="203321" y="447268"/>
                  </a:lnTo>
                  <a:lnTo>
                    <a:pt x="217076" y="444571"/>
                  </a:lnTo>
                  <a:lnTo>
                    <a:pt x="229860" y="441084"/>
                  </a:lnTo>
                  <a:lnTo>
                    <a:pt x="241426" y="436771"/>
                  </a:lnTo>
                  <a:lnTo>
                    <a:pt x="252006" y="431569"/>
                  </a:lnTo>
                  <a:lnTo>
                    <a:pt x="262112" y="425320"/>
                  </a:lnTo>
                  <a:lnTo>
                    <a:pt x="272100" y="418039"/>
                  </a:lnTo>
                  <a:lnTo>
                    <a:pt x="282132" y="409877"/>
                  </a:lnTo>
                  <a:lnTo>
                    <a:pt x="292262" y="401029"/>
                  </a:lnTo>
                  <a:lnTo>
                    <a:pt x="302486" y="391666"/>
                  </a:lnTo>
                  <a:lnTo>
                    <a:pt x="312625" y="381770"/>
                  </a:lnTo>
                  <a:lnTo>
                    <a:pt x="322352" y="371141"/>
                  </a:lnTo>
                  <a:lnTo>
                    <a:pt x="331516" y="359727"/>
                  </a:lnTo>
                  <a:lnTo>
                    <a:pt x="339974" y="347451"/>
                  </a:lnTo>
                  <a:lnTo>
                    <a:pt x="347509" y="334147"/>
                  </a:lnTo>
                  <a:lnTo>
                    <a:pt x="354094" y="319822"/>
                  </a:lnTo>
                  <a:lnTo>
                    <a:pt x="359857" y="304626"/>
                  </a:lnTo>
                  <a:lnTo>
                    <a:pt x="364968" y="288747"/>
                  </a:lnTo>
                  <a:lnTo>
                    <a:pt x="369592" y="272362"/>
                  </a:lnTo>
                  <a:lnTo>
                    <a:pt x="373698" y="255614"/>
                  </a:lnTo>
                  <a:lnTo>
                    <a:pt x="377086" y="238612"/>
                  </a:lnTo>
                  <a:lnTo>
                    <a:pt x="379694" y="221435"/>
                  </a:lnTo>
                  <a:lnTo>
                    <a:pt x="381446" y="204137"/>
                  </a:lnTo>
                  <a:lnTo>
                    <a:pt x="382173" y="186757"/>
                  </a:lnTo>
                  <a:lnTo>
                    <a:pt x="381878" y="169331"/>
                  </a:lnTo>
                  <a:lnTo>
                    <a:pt x="380543" y="152205"/>
                  </a:lnTo>
                  <a:lnTo>
                    <a:pt x="378052" y="136005"/>
                  </a:lnTo>
                  <a:lnTo>
                    <a:pt x="374451" y="121002"/>
                  </a:lnTo>
                  <a:lnTo>
                    <a:pt x="369916" y="107301"/>
                  </a:lnTo>
                  <a:lnTo>
                    <a:pt x="364655" y="95010"/>
                  </a:lnTo>
                  <a:lnTo>
                    <a:pt x="358854" y="84033"/>
                  </a:lnTo>
                  <a:lnTo>
                    <a:pt x="352502" y="73982"/>
                  </a:lnTo>
                  <a:lnTo>
                    <a:pt x="345407" y="64296"/>
                  </a:lnTo>
                  <a:lnTo>
                    <a:pt x="337523" y="54631"/>
                  </a:lnTo>
                  <a:lnTo>
                    <a:pt x="328939" y="45171"/>
                  </a:lnTo>
                  <a:lnTo>
                    <a:pt x="319800" y="36498"/>
                  </a:lnTo>
                  <a:lnTo>
                    <a:pt x="310238" y="28895"/>
                  </a:lnTo>
                  <a:lnTo>
                    <a:pt x="300207" y="22655"/>
                  </a:lnTo>
                  <a:lnTo>
                    <a:pt x="289488" y="18221"/>
                  </a:lnTo>
                  <a:lnTo>
                    <a:pt x="278026" y="15652"/>
                  </a:lnTo>
                  <a:lnTo>
                    <a:pt x="266125" y="14739"/>
                  </a:lnTo>
                  <a:lnTo>
                    <a:pt x="252985" y="15205"/>
                  </a:lnTo>
                  <a:lnTo>
                    <a:pt x="235215" y="18206"/>
                  </a:lnTo>
                  <a:lnTo>
                    <a:pt x="207034" y="2566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170114" y="4453554"/>
              <a:ext cx="57963" cy="379027"/>
            </a:xfrm>
            <a:custGeom>
              <a:avLst/>
              <a:gdLst/>
              <a:ahLst/>
              <a:cxnLst/>
              <a:rect l="0" t="0" r="0" b="0"/>
              <a:pathLst>
                <a:path w="57963" h="379027">
                  <a:moveTo>
                    <a:pt x="0" y="0"/>
                  </a:moveTo>
                  <a:lnTo>
                    <a:pt x="5801" y="8801"/>
                  </a:lnTo>
                  <a:lnTo>
                    <a:pt x="10725" y="17148"/>
                  </a:lnTo>
                  <a:lnTo>
                    <a:pt x="15228" y="25856"/>
                  </a:lnTo>
                  <a:lnTo>
                    <a:pt x="19448" y="35323"/>
                  </a:lnTo>
                  <a:lnTo>
                    <a:pt x="23462" y="46114"/>
                  </a:lnTo>
                  <a:lnTo>
                    <a:pt x="27329" y="58408"/>
                  </a:lnTo>
                  <a:lnTo>
                    <a:pt x="31254" y="71900"/>
                  </a:lnTo>
                  <a:lnTo>
                    <a:pt x="35577" y="86018"/>
                  </a:lnTo>
                  <a:lnTo>
                    <a:pt x="40442" y="100369"/>
                  </a:lnTo>
                  <a:lnTo>
                    <a:pt x="45509" y="114917"/>
                  </a:lnTo>
                  <a:lnTo>
                    <a:pt x="50069" y="129895"/>
                  </a:lnTo>
                  <a:lnTo>
                    <a:pt x="53758" y="145419"/>
                  </a:lnTo>
                  <a:lnTo>
                    <a:pt x="56385" y="161624"/>
                  </a:lnTo>
                  <a:lnTo>
                    <a:pt x="57772" y="178727"/>
                  </a:lnTo>
                  <a:lnTo>
                    <a:pt x="57962" y="196755"/>
                  </a:lnTo>
                  <a:lnTo>
                    <a:pt x="57138" y="215423"/>
                  </a:lnTo>
                  <a:lnTo>
                    <a:pt x="55531" y="234253"/>
                  </a:lnTo>
                  <a:lnTo>
                    <a:pt x="53341" y="252945"/>
                  </a:lnTo>
                  <a:lnTo>
                    <a:pt x="50567" y="271071"/>
                  </a:lnTo>
                  <a:lnTo>
                    <a:pt x="47030" y="288017"/>
                  </a:lnTo>
                  <a:lnTo>
                    <a:pt x="42691" y="303556"/>
                  </a:lnTo>
                  <a:lnTo>
                    <a:pt x="37762" y="317735"/>
                  </a:lnTo>
                  <a:lnTo>
                    <a:pt x="32031" y="332294"/>
                  </a:lnTo>
                  <a:lnTo>
                    <a:pt x="23874" y="350744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545379" y="4106114"/>
              <a:ext cx="277502" cy="284619"/>
            </a:xfrm>
            <a:custGeom>
              <a:avLst/>
              <a:gdLst/>
              <a:ahLst/>
              <a:cxnLst/>
              <a:rect l="0" t="0" r="0" b="0"/>
              <a:pathLst>
                <a:path w="277502" h="284619">
                  <a:moveTo>
                    <a:pt x="130103" y="0"/>
                  </a:moveTo>
                  <a:lnTo>
                    <a:pt x="131544" y="8673"/>
                  </a:lnTo>
                  <a:lnTo>
                    <a:pt x="133458" y="21021"/>
                  </a:lnTo>
                  <a:lnTo>
                    <a:pt x="135282" y="35199"/>
                  </a:lnTo>
                  <a:lnTo>
                    <a:pt x="136781" y="50458"/>
                  </a:lnTo>
                  <a:lnTo>
                    <a:pt x="137924" y="66270"/>
                  </a:lnTo>
                  <a:lnTo>
                    <a:pt x="138757" y="82103"/>
                  </a:lnTo>
                  <a:lnTo>
                    <a:pt x="139352" y="97679"/>
                  </a:lnTo>
                  <a:lnTo>
                    <a:pt x="139937" y="113084"/>
                  </a:lnTo>
                  <a:lnTo>
                    <a:pt x="140867" y="128654"/>
                  </a:lnTo>
                  <a:lnTo>
                    <a:pt x="142307" y="144573"/>
                  </a:lnTo>
                  <a:lnTo>
                    <a:pt x="144092" y="160706"/>
                  </a:lnTo>
                  <a:lnTo>
                    <a:pt x="145828" y="176699"/>
                  </a:lnTo>
                  <a:lnTo>
                    <a:pt x="147294" y="192344"/>
                  </a:lnTo>
                  <a:lnTo>
                    <a:pt x="148598" y="207444"/>
                  </a:lnTo>
                  <a:lnTo>
                    <a:pt x="150081" y="221737"/>
                  </a:lnTo>
                  <a:lnTo>
                    <a:pt x="151926" y="235169"/>
                  </a:lnTo>
                  <a:lnTo>
                    <a:pt x="153996" y="248003"/>
                  </a:lnTo>
                  <a:lnTo>
                    <a:pt x="155931" y="260701"/>
                  </a:lnTo>
                  <a:lnTo>
                    <a:pt x="157496" y="273446"/>
                  </a:lnTo>
                  <a:lnTo>
                    <a:pt x="157457" y="282803"/>
                  </a:lnTo>
                  <a:lnTo>
                    <a:pt x="154848" y="284618"/>
                  </a:lnTo>
                  <a:lnTo>
                    <a:pt x="150837" y="280602"/>
                  </a:lnTo>
                  <a:lnTo>
                    <a:pt x="145998" y="273045"/>
                  </a:lnTo>
                  <a:lnTo>
                    <a:pt x="140555" y="263661"/>
                  </a:lnTo>
                  <a:lnTo>
                    <a:pt x="134657" y="253448"/>
                  </a:lnTo>
                  <a:lnTo>
                    <a:pt x="128424" y="243068"/>
                  </a:lnTo>
                  <a:lnTo>
                    <a:pt x="121946" y="233056"/>
                  </a:lnTo>
                  <a:lnTo>
                    <a:pt x="115289" y="223636"/>
                  </a:lnTo>
                  <a:lnTo>
                    <a:pt x="108175" y="214807"/>
                  </a:lnTo>
                  <a:lnTo>
                    <a:pt x="100030" y="206478"/>
                  </a:lnTo>
                  <a:lnTo>
                    <a:pt x="90614" y="198547"/>
                  </a:lnTo>
                  <a:lnTo>
                    <a:pt x="79847" y="191404"/>
                  </a:lnTo>
                  <a:lnTo>
                    <a:pt x="67638" y="185889"/>
                  </a:lnTo>
                  <a:lnTo>
                    <a:pt x="54101" y="182335"/>
                  </a:lnTo>
                  <a:lnTo>
                    <a:pt x="39962" y="180762"/>
                  </a:lnTo>
                  <a:lnTo>
                    <a:pt x="26398" y="181143"/>
                  </a:lnTo>
                  <a:lnTo>
                    <a:pt x="14066" y="183277"/>
                  </a:lnTo>
                  <a:lnTo>
                    <a:pt x="4513" y="187645"/>
                  </a:lnTo>
                  <a:lnTo>
                    <a:pt x="0" y="194128"/>
                  </a:lnTo>
                  <a:lnTo>
                    <a:pt x="679" y="200551"/>
                  </a:lnTo>
                  <a:lnTo>
                    <a:pt x="5461" y="205495"/>
                  </a:lnTo>
                  <a:lnTo>
                    <a:pt x="13198" y="208574"/>
                  </a:lnTo>
                  <a:lnTo>
                    <a:pt x="23147" y="209937"/>
                  </a:lnTo>
                  <a:lnTo>
                    <a:pt x="34965" y="209915"/>
                  </a:lnTo>
                  <a:lnTo>
                    <a:pt x="48331" y="208844"/>
                  </a:lnTo>
                  <a:lnTo>
                    <a:pt x="62905" y="206849"/>
                  </a:lnTo>
                  <a:lnTo>
                    <a:pt x="78377" y="203845"/>
                  </a:lnTo>
                  <a:lnTo>
                    <a:pt x="94485" y="199870"/>
                  </a:lnTo>
                  <a:lnTo>
                    <a:pt x="110711" y="195236"/>
                  </a:lnTo>
                  <a:lnTo>
                    <a:pt x="126300" y="190434"/>
                  </a:lnTo>
                  <a:lnTo>
                    <a:pt x="140902" y="185757"/>
                  </a:lnTo>
                  <a:lnTo>
                    <a:pt x="154844" y="181142"/>
                  </a:lnTo>
                  <a:lnTo>
                    <a:pt x="168892" y="176283"/>
                  </a:lnTo>
                  <a:lnTo>
                    <a:pt x="183490" y="171019"/>
                  </a:lnTo>
                  <a:lnTo>
                    <a:pt x="198416" y="165500"/>
                  </a:lnTo>
                  <a:lnTo>
                    <a:pt x="212991" y="160094"/>
                  </a:lnTo>
                  <a:lnTo>
                    <a:pt x="226821" y="155017"/>
                  </a:lnTo>
                  <a:lnTo>
                    <a:pt x="239405" y="150457"/>
                  </a:lnTo>
                  <a:lnTo>
                    <a:pt x="251206" y="146213"/>
                  </a:lnTo>
                  <a:lnTo>
                    <a:pt x="263257" y="141916"/>
                  </a:lnTo>
                  <a:lnTo>
                    <a:pt x="277501" y="1368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979723" y="4004908"/>
              <a:ext cx="286827" cy="617925"/>
            </a:xfrm>
            <a:custGeom>
              <a:avLst/>
              <a:gdLst/>
              <a:ahLst/>
              <a:cxnLst/>
              <a:rect l="0" t="0" r="0" b="0"/>
              <a:pathLst>
                <a:path w="286827" h="617925">
                  <a:moveTo>
                    <a:pt x="274826" y="122263"/>
                  </a:moveTo>
                  <a:lnTo>
                    <a:pt x="266024" y="128264"/>
                  </a:lnTo>
                  <a:lnTo>
                    <a:pt x="257677" y="135109"/>
                  </a:lnTo>
                  <a:lnTo>
                    <a:pt x="248983" y="143501"/>
                  </a:lnTo>
                  <a:lnTo>
                    <a:pt x="240035" y="153302"/>
                  </a:lnTo>
                  <a:lnTo>
                    <a:pt x="231188" y="164264"/>
                  </a:lnTo>
                  <a:lnTo>
                    <a:pt x="222649" y="176125"/>
                  </a:lnTo>
                  <a:lnTo>
                    <a:pt x="214461" y="188648"/>
                  </a:lnTo>
                  <a:lnTo>
                    <a:pt x="206585" y="201645"/>
                  </a:lnTo>
                  <a:lnTo>
                    <a:pt x="198954" y="214974"/>
                  </a:lnTo>
                  <a:lnTo>
                    <a:pt x="191508" y="228531"/>
                  </a:lnTo>
                  <a:lnTo>
                    <a:pt x="184195" y="242245"/>
                  </a:lnTo>
                  <a:lnTo>
                    <a:pt x="176980" y="256065"/>
                  </a:lnTo>
                  <a:lnTo>
                    <a:pt x="169998" y="269957"/>
                  </a:lnTo>
                  <a:lnTo>
                    <a:pt x="163535" y="283897"/>
                  </a:lnTo>
                  <a:lnTo>
                    <a:pt x="157703" y="297869"/>
                  </a:lnTo>
                  <a:lnTo>
                    <a:pt x="152295" y="311863"/>
                  </a:lnTo>
                  <a:lnTo>
                    <a:pt x="146897" y="325873"/>
                  </a:lnTo>
                  <a:lnTo>
                    <a:pt x="141267" y="339891"/>
                  </a:lnTo>
                  <a:lnTo>
                    <a:pt x="135501" y="353916"/>
                  </a:lnTo>
                  <a:lnTo>
                    <a:pt x="129930" y="367945"/>
                  </a:lnTo>
                  <a:lnTo>
                    <a:pt x="124736" y="381973"/>
                  </a:lnTo>
                  <a:lnTo>
                    <a:pt x="119944" y="395834"/>
                  </a:lnTo>
                  <a:lnTo>
                    <a:pt x="115499" y="409221"/>
                  </a:lnTo>
                  <a:lnTo>
                    <a:pt x="111325" y="422008"/>
                  </a:lnTo>
                  <a:lnTo>
                    <a:pt x="107352" y="434393"/>
                  </a:lnTo>
                  <a:lnTo>
                    <a:pt x="103525" y="446782"/>
                  </a:lnTo>
                  <a:lnTo>
                    <a:pt x="99808" y="459421"/>
                  </a:lnTo>
                  <a:lnTo>
                    <a:pt x="96497" y="472539"/>
                  </a:lnTo>
                  <a:lnTo>
                    <a:pt x="94185" y="486417"/>
                  </a:lnTo>
                  <a:lnTo>
                    <a:pt x="93116" y="501125"/>
                  </a:lnTo>
                  <a:lnTo>
                    <a:pt x="93213" y="516410"/>
                  </a:lnTo>
                  <a:lnTo>
                    <a:pt x="94267" y="531818"/>
                  </a:lnTo>
                  <a:lnTo>
                    <a:pt x="96054" y="547059"/>
                  </a:lnTo>
                  <a:lnTo>
                    <a:pt x="98540" y="561714"/>
                  </a:lnTo>
                  <a:lnTo>
                    <a:pt x="101878" y="575176"/>
                  </a:lnTo>
                  <a:lnTo>
                    <a:pt x="106094" y="587217"/>
                  </a:lnTo>
                  <a:lnTo>
                    <a:pt x="111397" y="597623"/>
                  </a:lnTo>
                  <a:lnTo>
                    <a:pt x="118248" y="606025"/>
                  </a:lnTo>
                  <a:lnTo>
                    <a:pt x="126745" y="612404"/>
                  </a:lnTo>
                  <a:lnTo>
                    <a:pt x="136537" y="616553"/>
                  </a:lnTo>
                  <a:lnTo>
                    <a:pt x="147018" y="617924"/>
                  </a:lnTo>
                  <a:lnTo>
                    <a:pt x="157765" y="616480"/>
                  </a:lnTo>
                  <a:lnTo>
                    <a:pt x="168403" y="612767"/>
                  </a:lnTo>
                  <a:lnTo>
                    <a:pt x="178538" y="607612"/>
                  </a:lnTo>
                  <a:lnTo>
                    <a:pt x="188021" y="601618"/>
                  </a:lnTo>
                  <a:lnTo>
                    <a:pt x="197048" y="594667"/>
                  </a:lnTo>
                  <a:lnTo>
                    <a:pt x="206038" y="586039"/>
                  </a:lnTo>
                  <a:lnTo>
                    <a:pt x="215232" y="575466"/>
                  </a:lnTo>
                  <a:lnTo>
                    <a:pt x="224374" y="563434"/>
                  </a:lnTo>
                  <a:lnTo>
                    <a:pt x="232834" y="550893"/>
                  </a:lnTo>
                  <a:lnTo>
                    <a:pt x="240308" y="538448"/>
                  </a:lnTo>
                  <a:lnTo>
                    <a:pt x="246970" y="526008"/>
                  </a:lnTo>
                  <a:lnTo>
                    <a:pt x="253286" y="512990"/>
                  </a:lnTo>
                  <a:lnTo>
                    <a:pt x="259567" y="499090"/>
                  </a:lnTo>
                  <a:lnTo>
                    <a:pt x="265787" y="484467"/>
                  </a:lnTo>
                  <a:lnTo>
                    <a:pt x="271671" y="469565"/>
                  </a:lnTo>
                  <a:lnTo>
                    <a:pt x="277068" y="454688"/>
                  </a:lnTo>
                  <a:lnTo>
                    <a:pt x="281660" y="440120"/>
                  </a:lnTo>
                  <a:lnTo>
                    <a:pt x="284906" y="426192"/>
                  </a:lnTo>
                  <a:lnTo>
                    <a:pt x="286634" y="413008"/>
                  </a:lnTo>
                  <a:lnTo>
                    <a:pt x="286826" y="400342"/>
                  </a:lnTo>
                  <a:lnTo>
                    <a:pt x="285440" y="387757"/>
                  </a:lnTo>
                  <a:lnTo>
                    <a:pt x="282618" y="374987"/>
                  </a:lnTo>
                  <a:lnTo>
                    <a:pt x="278452" y="361950"/>
                  </a:lnTo>
                  <a:lnTo>
                    <a:pt x="272915" y="348658"/>
                  </a:lnTo>
                  <a:lnTo>
                    <a:pt x="266116" y="335160"/>
                  </a:lnTo>
                  <a:lnTo>
                    <a:pt x="258110" y="321672"/>
                  </a:lnTo>
                  <a:lnTo>
                    <a:pt x="248835" y="308543"/>
                  </a:lnTo>
                  <a:lnTo>
                    <a:pt x="238381" y="295941"/>
                  </a:lnTo>
                  <a:lnTo>
                    <a:pt x="227277" y="284023"/>
                  </a:lnTo>
                  <a:lnTo>
                    <a:pt x="216365" y="273011"/>
                  </a:lnTo>
                  <a:lnTo>
                    <a:pt x="206090" y="262938"/>
                  </a:lnTo>
                  <a:lnTo>
                    <a:pt x="196058" y="253681"/>
                  </a:lnTo>
                  <a:lnTo>
                    <a:pt x="185261" y="245069"/>
                  </a:lnTo>
                  <a:lnTo>
                    <a:pt x="173192" y="236937"/>
                  </a:lnTo>
                  <a:lnTo>
                    <a:pt x="160304" y="229152"/>
                  </a:lnTo>
                  <a:lnTo>
                    <a:pt x="147712" y="221610"/>
                  </a:lnTo>
                  <a:lnTo>
                    <a:pt x="136046" y="214232"/>
                  </a:lnTo>
                  <a:lnTo>
                    <a:pt x="125112" y="206801"/>
                  </a:lnTo>
                  <a:lnTo>
                    <a:pt x="114176" y="198973"/>
                  </a:lnTo>
                  <a:lnTo>
                    <a:pt x="102785" y="190592"/>
                  </a:lnTo>
                  <a:lnTo>
                    <a:pt x="90812" y="181675"/>
                  </a:lnTo>
                  <a:lnTo>
                    <a:pt x="78302" y="172311"/>
                  </a:lnTo>
                  <a:lnTo>
                    <a:pt x="65365" y="162604"/>
                  </a:lnTo>
                  <a:lnTo>
                    <a:pt x="52440" y="152645"/>
                  </a:lnTo>
                  <a:lnTo>
                    <a:pt x="40228" y="142507"/>
                  </a:lnTo>
                  <a:lnTo>
                    <a:pt x="29068" y="132240"/>
                  </a:lnTo>
                  <a:lnTo>
                    <a:pt x="19273" y="121718"/>
                  </a:lnTo>
                  <a:lnTo>
                    <a:pt x="11290" y="110662"/>
                  </a:lnTo>
                  <a:lnTo>
                    <a:pt x="5196" y="98966"/>
                  </a:lnTo>
                  <a:lnTo>
                    <a:pt x="1240" y="86840"/>
                  </a:lnTo>
                  <a:lnTo>
                    <a:pt x="0" y="74699"/>
                  </a:lnTo>
                  <a:lnTo>
                    <a:pt x="1535" y="62802"/>
                  </a:lnTo>
                  <a:lnTo>
                    <a:pt x="5478" y="51543"/>
                  </a:lnTo>
                  <a:lnTo>
                    <a:pt x="11322" y="41514"/>
                  </a:lnTo>
                  <a:lnTo>
                    <a:pt x="18581" y="32921"/>
                  </a:lnTo>
                  <a:lnTo>
                    <a:pt x="26857" y="25644"/>
                  </a:lnTo>
                  <a:lnTo>
                    <a:pt x="35848" y="19432"/>
                  </a:lnTo>
                  <a:lnTo>
                    <a:pt x="45339" y="14031"/>
                  </a:lnTo>
                  <a:lnTo>
                    <a:pt x="55337" y="9384"/>
                  </a:lnTo>
                  <a:lnTo>
                    <a:pt x="66041" y="5625"/>
                  </a:lnTo>
                  <a:lnTo>
                    <a:pt x="77500" y="2765"/>
                  </a:lnTo>
                  <a:lnTo>
                    <a:pt x="89469" y="842"/>
                  </a:lnTo>
                  <a:lnTo>
                    <a:pt x="101503" y="0"/>
                  </a:lnTo>
                  <a:lnTo>
                    <a:pt x="113339" y="214"/>
                  </a:lnTo>
                  <a:lnTo>
                    <a:pt x="124897" y="1324"/>
                  </a:lnTo>
                  <a:lnTo>
                    <a:pt x="136190" y="3132"/>
                  </a:lnTo>
                  <a:lnTo>
                    <a:pt x="147269" y="5470"/>
                  </a:lnTo>
                  <a:lnTo>
                    <a:pt x="158184" y="8684"/>
                  </a:lnTo>
                  <a:lnTo>
                    <a:pt x="168979" y="13582"/>
                  </a:lnTo>
                  <a:lnTo>
                    <a:pt x="179690" y="20480"/>
                  </a:lnTo>
                  <a:lnTo>
                    <a:pt x="190343" y="29385"/>
                  </a:lnTo>
                  <a:lnTo>
                    <a:pt x="200956" y="40261"/>
                  </a:lnTo>
                  <a:lnTo>
                    <a:pt x="211536" y="52873"/>
                  </a:lnTo>
                  <a:lnTo>
                    <a:pt x="221930" y="66714"/>
                  </a:lnTo>
                  <a:lnTo>
                    <a:pt x="231837" y="81134"/>
                  </a:lnTo>
                  <a:lnTo>
                    <a:pt x="241124" y="95709"/>
                  </a:lnTo>
                  <a:lnTo>
                    <a:pt x="249665" y="110086"/>
                  </a:lnTo>
                  <a:lnTo>
                    <a:pt x="257256" y="123892"/>
                  </a:lnTo>
                  <a:lnTo>
                    <a:pt x="263877" y="136977"/>
                  </a:lnTo>
                  <a:lnTo>
                    <a:pt x="269508" y="148941"/>
                  </a:lnTo>
                  <a:lnTo>
                    <a:pt x="274603" y="160200"/>
                  </a:lnTo>
                  <a:lnTo>
                    <a:pt x="279611" y="171744"/>
                  </a:lnTo>
                  <a:lnTo>
                    <a:pt x="285354" y="18543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9349306" y="45272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549347" y="4095585"/>
              <a:ext cx="10530" cy="579069"/>
            </a:xfrm>
            <a:custGeom>
              <a:avLst/>
              <a:gdLst/>
              <a:ahLst/>
              <a:cxnLst/>
              <a:rect l="0" t="0" r="0" b="0"/>
              <a:pathLst>
                <a:path w="10530" h="579069">
                  <a:moveTo>
                    <a:pt x="10529" y="0"/>
                  </a:moveTo>
                  <a:lnTo>
                    <a:pt x="9087" y="10111"/>
                  </a:lnTo>
                  <a:lnTo>
                    <a:pt x="7173" y="24200"/>
                  </a:lnTo>
                  <a:lnTo>
                    <a:pt x="5350" y="39552"/>
                  </a:lnTo>
                  <a:lnTo>
                    <a:pt x="3851" y="55067"/>
                  </a:lnTo>
                  <a:lnTo>
                    <a:pt x="2707" y="70542"/>
                  </a:lnTo>
                  <a:lnTo>
                    <a:pt x="1874" y="86208"/>
                  </a:lnTo>
                  <a:lnTo>
                    <a:pt x="1283" y="102220"/>
                  </a:lnTo>
                  <a:lnTo>
                    <a:pt x="873" y="118596"/>
                  </a:lnTo>
                  <a:lnTo>
                    <a:pt x="590" y="135290"/>
                  </a:lnTo>
                  <a:lnTo>
                    <a:pt x="397" y="152235"/>
                  </a:lnTo>
                  <a:lnTo>
                    <a:pt x="267" y="169532"/>
                  </a:lnTo>
                  <a:lnTo>
                    <a:pt x="180" y="187437"/>
                  </a:lnTo>
                  <a:lnTo>
                    <a:pt x="120" y="206035"/>
                  </a:lnTo>
                  <a:lnTo>
                    <a:pt x="80" y="225101"/>
                  </a:lnTo>
                  <a:lnTo>
                    <a:pt x="54" y="244206"/>
                  </a:lnTo>
                  <a:lnTo>
                    <a:pt x="36" y="263096"/>
                  </a:lnTo>
                  <a:lnTo>
                    <a:pt x="25" y="281695"/>
                  </a:lnTo>
                  <a:lnTo>
                    <a:pt x="17" y="300023"/>
                  </a:lnTo>
                  <a:lnTo>
                    <a:pt x="11" y="318130"/>
                  </a:lnTo>
                  <a:lnTo>
                    <a:pt x="8" y="336070"/>
                  </a:lnTo>
                  <a:lnTo>
                    <a:pt x="5" y="353889"/>
                  </a:lnTo>
                  <a:lnTo>
                    <a:pt x="3" y="371617"/>
                  </a:lnTo>
                  <a:lnTo>
                    <a:pt x="1" y="389118"/>
                  </a:lnTo>
                  <a:lnTo>
                    <a:pt x="1" y="406103"/>
                  </a:lnTo>
                  <a:lnTo>
                    <a:pt x="1" y="422464"/>
                  </a:lnTo>
                  <a:lnTo>
                    <a:pt x="1" y="438570"/>
                  </a:lnTo>
                  <a:lnTo>
                    <a:pt x="1" y="455143"/>
                  </a:lnTo>
                  <a:lnTo>
                    <a:pt x="1" y="472545"/>
                  </a:lnTo>
                  <a:lnTo>
                    <a:pt x="1" y="490472"/>
                  </a:lnTo>
                  <a:lnTo>
                    <a:pt x="1" y="510209"/>
                  </a:lnTo>
                  <a:lnTo>
                    <a:pt x="0" y="536848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844145" y="4085057"/>
              <a:ext cx="52644" cy="631711"/>
            </a:xfrm>
            <a:custGeom>
              <a:avLst/>
              <a:gdLst/>
              <a:ahLst/>
              <a:cxnLst/>
              <a:rect l="0" t="0" r="0" b="0"/>
              <a:pathLst>
                <a:path w="52644" h="631711">
                  <a:moveTo>
                    <a:pt x="52643" y="0"/>
                  </a:moveTo>
                  <a:lnTo>
                    <a:pt x="49710" y="11668"/>
                  </a:lnTo>
                  <a:lnTo>
                    <a:pt x="46928" y="22157"/>
                  </a:lnTo>
                  <a:lnTo>
                    <a:pt x="44032" y="32463"/>
                  </a:lnTo>
                  <a:lnTo>
                    <a:pt x="41165" y="42937"/>
                  </a:lnTo>
                  <a:lnTo>
                    <a:pt x="38649" y="53929"/>
                  </a:lnTo>
                  <a:lnTo>
                    <a:pt x="36637" y="65576"/>
                  </a:lnTo>
                  <a:lnTo>
                    <a:pt x="35125" y="78003"/>
                  </a:lnTo>
                  <a:lnTo>
                    <a:pt x="34030" y="91406"/>
                  </a:lnTo>
                  <a:lnTo>
                    <a:pt x="33253" y="105795"/>
                  </a:lnTo>
                  <a:lnTo>
                    <a:pt x="32543" y="121034"/>
                  </a:lnTo>
                  <a:lnTo>
                    <a:pt x="31526" y="136940"/>
                  </a:lnTo>
                  <a:lnTo>
                    <a:pt x="30028" y="153343"/>
                  </a:lnTo>
                  <a:lnTo>
                    <a:pt x="28206" y="170103"/>
                  </a:lnTo>
                  <a:lnTo>
                    <a:pt x="26443" y="187114"/>
                  </a:lnTo>
                  <a:lnTo>
                    <a:pt x="24959" y="204297"/>
                  </a:lnTo>
                  <a:lnTo>
                    <a:pt x="23641" y="221598"/>
                  </a:lnTo>
                  <a:lnTo>
                    <a:pt x="22150" y="238981"/>
                  </a:lnTo>
                  <a:lnTo>
                    <a:pt x="20300" y="256417"/>
                  </a:lnTo>
                  <a:lnTo>
                    <a:pt x="18226" y="273890"/>
                  </a:lnTo>
                  <a:lnTo>
                    <a:pt x="16288" y="291388"/>
                  </a:lnTo>
                  <a:lnTo>
                    <a:pt x="14688" y="308902"/>
                  </a:lnTo>
                  <a:lnTo>
                    <a:pt x="13461" y="326427"/>
                  </a:lnTo>
                  <a:lnTo>
                    <a:pt x="12562" y="343960"/>
                  </a:lnTo>
                  <a:lnTo>
                    <a:pt x="11924" y="361497"/>
                  </a:lnTo>
                  <a:lnTo>
                    <a:pt x="11477" y="379039"/>
                  </a:lnTo>
                  <a:lnTo>
                    <a:pt x="11171" y="396582"/>
                  </a:lnTo>
                  <a:lnTo>
                    <a:pt x="10957" y="414121"/>
                  </a:lnTo>
                  <a:lnTo>
                    <a:pt x="10642" y="431494"/>
                  </a:lnTo>
                  <a:lnTo>
                    <a:pt x="9897" y="448393"/>
                  </a:lnTo>
                  <a:lnTo>
                    <a:pt x="8584" y="464686"/>
                  </a:lnTo>
                  <a:lnTo>
                    <a:pt x="6888" y="480408"/>
                  </a:lnTo>
                  <a:lnTo>
                    <a:pt x="5211" y="495658"/>
                  </a:lnTo>
                  <a:lnTo>
                    <a:pt x="3789" y="510554"/>
                  </a:lnTo>
                  <a:lnTo>
                    <a:pt x="2684" y="525356"/>
                  </a:lnTo>
                  <a:lnTo>
                    <a:pt x="1867" y="540447"/>
                  </a:lnTo>
                  <a:lnTo>
                    <a:pt x="1284" y="555995"/>
                  </a:lnTo>
                  <a:lnTo>
                    <a:pt x="874" y="571440"/>
                  </a:lnTo>
                  <a:lnTo>
                    <a:pt x="547" y="587214"/>
                  </a:lnTo>
                  <a:lnTo>
                    <a:pt x="272" y="605823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608173" y="3948186"/>
              <a:ext cx="246501" cy="522509"/>
            </a:xfrm>
            <a:custGeom>
              <a:avLst/>
              <a:gdLst/>
              <a:ahLst/>
              <a:cxnLst/>
              <a:rect l="0" t="0" r="0" b="0"/>
              <a:pathLst>
                <a:path w="246501" h="522509">
                  <a:moveTo>
                    <a:pt x="246500" y="400083"/>
                  </a:moveTo>
                  <a:lnTo>
                    <a:pt x="237632" y="403084"/>
                  </a:lnTo>
                  <a:lnTo>
                    <a:pt x="228646" y="406506"/>
                  </a:lnTo>
                  <a:lnTo>
                    <a:pt x="218655" y="410702"/>
                  </a:lnTo>
                  <a:lnTo>
                    <a:pt x="207847" y="415603"/>
                  </a:lnTo>
                  <a:lnTo>
                    <a:pt x="196684" y="421084"/>
                  </a:lnTo>
                  <a:lnTo>
                    <a:pt x="185474" y="427019"/>
                  </a:lnTo>
                  <a:lnTo>
                    <a:pt x="174188" y="433454"/>
                  </a:lnTo>
                  <a:lnTo>
                    <a:pt x="162556" y="440600"/>
                  </a:lnTo>
                  <a:lnTo>
                    <a:pt x="150442" y="448509"/>
                  </a:lnTo>
                  <a:lnTo>
                    <a:pt x="138018" y="456767"/>
                  </a:lnTo>
                  <a:lnTo>
                    <a:pt x="125673" y="464624"/>
                  </a:lnTo>
                  <a:lnTo>
                    <a:pt x="113625" y="471692"/>
                  </a:lnTo>
                  <a:lnTo>
                    <a:pt x="101925" y="478251"/>
                  </a:lnTo>
                  <a:lnTo>
                    <a:pt x="90534" y="485029"/>
                  </a:lnTo>
                  <a:lnTo>
                    <a:pt x="79392" y="492435"/>
                  </a:lnTo>
                  <a:lnTo>
                    <a:pt x="68433" y="500224"/>
                  </a:lnTo>
                  <a:lnTo>
                    <a:pt x="57609" y="507700"/>
                  </a:lnTo>
                  <a:lnTo>
                    <a:pt x="46882" y="514454"/>
                  </a:lnTo>
                  <a:lnTo>
                    <a:pt x="36389" y="519767"/>
                  </a:lnTo>
                  <a:lnTo>
                    <a:pt x="26417" y="522508"/>
                  </a:lnTo>
                  <a:lnTo>
                    <a:pt x="17097" y="522296"/>
                  </a:lnTo>
                  <a:lnTo>
                    <a:pt x="9044" y="519235"/>
                  </a:lnTo>
                  <a:lnTo>
                    <a:pt x="3378" y="513532"/>
                  </a:lnTo>
                  <a:lnTo>
                    <a:pt x="494" y="505593"/>
                  </a:lnTo>
                  <a:lnTo>
                    <a:pt x="0" y="496064"/>
                  </a:lnTo>
                  <a:lnTo>
                    <a:pt x="1106" y="485701"/>
                  </a:lnTo>
                  <a:lnTo>
                    <a:pt x="3176" y="474998"/>
                  </a:lnTo>
                  <a:lnTo>
                    <a:pt x="5815" y="464037"/>
                  </a:lnTo>
                  <a:lnTo>
                    <a:pt x="8789" y="452613"/>
                  </a:lnTo>
                  <a:lnTo>
                    <a:pt x="11966" y="440629"/>
                  </a:lnTo>
                  <a:lnTo>
                    <a:pt x="15264" y="428123"/>
                  </a:lnTo>
                  <a:lnTo>
                    <a:pt x="18637" y="415187"/>
                  </a:lnTo>
                  <a:lnTo>
                    <a:pt x="22060" y="401924"/>
                  </a:lnTo>
                  <a:lnTo>
                    <a:pt x="25511" y="388423"/>
                  </a:lnTo>
                  <a:lnTo>
                    <a:pt x="28984" y="374752"/>
                  </a:lnTo>
                  <a:lnTo>
                    <a:pt x="32469" y="360964"/>
                  </a:lnTo>
                  <a:lnTo>
                    <a:pt x="35963" y="347096"/>
                  </a:lnTo>
                  <a:lnTo>
                    <a:pt x="39461" y="333172"/>
                  </a:lnTo>
                  <a:lnTo>
                    <a:pt x="42964" y="319210"/>
                  </a:lnTo>
                  <a:lnTo>
                    <a:pt x="46468" y="305223"/>
                  </a:lnTo>
                  <a:lnTo>
                    <a:pt x="49974" y="291220"/>
                  </a:lnTo>
                  <a:lnTo>
                    <a:pt x="53482" y="277201"/>
                  </a:lnTo>
                  <a:lnTo>
                    <a:pt x="56989" y="263005"/>
                  </a:lnTo>
                  <a:lnTo>
                    <a:pt x="60499" y="248329"/>
                  </a:lnTo>
                  <a:lnTo>
                    <a:pt x="64008" y="233044"/>
                  </a:lnTo>
                  <a:lnTo>
                    <a:pt x="67517" y="217185"/>
                  </a:lnTo>
                  <a:lnTo>
                    <a:pt x="71026" y="200854"/>
                  </a:lnTo>
                  <a:lnTo>
                    <a:pt x="74536" y="184162"/>
                  </a:lnTo>
                  <a:lnTo>
                    <a:pt x="78045" y="167206"/>
                  </a:lnTo>
                  <a:lnTo>
                    <a:pt x="81554" y="150065"/>
                  </a:lnTo>
                  <a:lnTo>
                    <a:pt x="85060" y="132799"/>
                  </a:lnTo>
                  <a:lnTo>
                    <a:pt x="88397" y="115610"/>
                  </a:lnTo>
                  <a:lnTo>
                    <a:pt x="91258" y="98837"/>
                  </a:lnTo>
                  <a:lnTo>
                    <a:pt x="93513" y="82636"/>
                  </a:lnTo>
                  <a:lnTo>
                    <a:pt x="95202" y="67206"/>
                  </a:lnTo>
                  <a:lnTo>
                    <a:pt x="96599" y="51150"/>
                  </a:lnTo>
                  <a:lnTo>
                    <a:pt x="97829" y="30821"/>
                  </a:lnTo>
                  <a:lnTo>
                    <a:pt x="9910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387714" y="231626"/>
            <a:ext cx="5069705" cy="810696"/>
            <a:chOff x="387714" y="231626"/>
            <a:chExt cx="5069705" cy="810696"/>
          </a:xfrm>
        </p:grpSpPr>
        <p:sp>
          <p:nvSpPr>
            <p:cNvPr id="2" name="Freeform 1"/>
            <p:cNvSpPr/>
            <p:nvPr/>
          </p:nvSpPr>
          <p:spPr>
            <a:xfrm>
              <a:off x="387714" y="265799"/>
              <a:ext cx="265053" cy="477761"/>
            </a:xfrm>
            <a:custGeom>
              <a:avLst/>
              <a:gdLst/>
              <a:ahLst/>
              <a:cxnLst/>
              <a:rect l="0" t="0" r="0" b="0"/>
              <a:pathLst>
                <a:path w="265053" h="477761">
                  <a:moveTo>
                    <a:pt x="43954" y="18470"/>
                  </a:moveTo>
                  <a:lnTo>
                    <a:pt x="38153" y="24405"/>
                  </a:lnTo>
                  <a:lnTo>
                    <a:pt x="33229" y="30609"/>
                  </a:lnTo>
                  <a:lnTo>
                    <a:pt x="28726" y="37705"/>
                  </a:lnTo>
                  <a:lnTo>
                    <a:pt x="24506" y="45645"/>
                  </a:lnTo>
                  <a:lnTo>
                    <a:pt x="20492" y="54292"/>
                  </a:lnTo>
                  <a:lnTo>
                    <a:pt x="16617" y="63453"/>
                  </a:lnTo>
                  <a:lnTo>
                    <a:pt x="12356" y="71783"/>
                  </a:lnTo>
                  <a:lnTo>
                    <a:pt x="7423" y="75995"/>
                  </a:lnTo>
                  <a:lnTo>
                    <a:pt x="3131" y="74785"/>
                  </a:lnTo>
                  <a:lnTo>
                    <a:pt x="680" y="70148"/>
                  </a:lnTo>
                  <a:lnTo>
                    <a:pt x="0" y="63467"/>
                  </a:lnTo>
                  <a:lnTo>
                    <a:pt x="652" y="55488"/>
                  </a:lnTo>
                  <a:lnTo>
                    <a:pt x="2238" y="46661"/>
                  </a:lnTo>
                  <a:lnTo>
                    <a:pt x="4627" y="37438"/>
                  </a:lnTo>
                  <a:lnTo>
                    <a:pt x="7918" y="28313"/>
                  </a:lnTo>
                  <a:lnTo>
                    <a:pt x="12106" y="19555"/>
                  </a:lnTo>
                  <a:lnTo>
                    <a:pt x="17227" y="11706"/>
                  </a:lnTo>
                  <a:lnTo>
                    <a:pt x="23423" y="5643"/>
                  </a:lnTo>
                  <a:lnTo>
                    <a:pt x="30669" y="1689"/>
                  </a:lnTo>
                  <a:lnTo>
                    <a:pt x="38807" y="0"/>
                  </a:lnTo>
                  <a:lnTo>
                    <a:pt x="47641" y="829"/>
                  </a:lnTo>
                  <a:lnTo>
                    <a:pt x="56980" y="4053"/>
                  </a:lnTo>
                  <a:lnTo>
                    <a:pt x="66351" y="9284"/>
                  </a:lnTo>
                  <a:lnTo>
                    <a:pt x="75030" y="16065"/>
                  </a:lnTo>
                  <a:lnTo>
                    <a:pt x="82682" y="23994"/>
                  </a:lnTo>
                  <a:lnTo>
                    <a:pt x="89479" y="32906"/>
                  </a:lnTo>
                  <a:lnTo>
                    <a:pt x="95893" y="42865"/>
                  </a:lnTo>
                  <a:lnTo>
                    <a:pt x="102244" y="53817"/>
                  </a:lnTo>
                  <a:lnTo>
                    <a:pt x="108512" y="65442"/>
                  </a:lnTo>
                  <a:lnTo>
                    <a:pt x="114429" y="77245"/>
                  </a:lnTo>
                  <a:lnTo>
                    <a:pt x="119858" y="88934"/>
                  </a:lnTo>
                  <a:lnTo>
                    <a:pt x="124810" y="100733"/>
                  </a:lnTo>
                  <a:lnTo>
                    <a:pt x="129363" y="113254"/>
                  </a:lnTo>
                  <a:lnTo>
                    <a:pt x="133609" y="126792"/>
                  </a:lnTo>
                  <a:lnTo>
                    <a:pt x="137629" y="141326"/>
                  </a:lnTo>
                  <a:lnTo>
                    <a:pt x="141490" y="156694"/>
                  </a:lnTo>
                  <a:lnTo>
                    <a:pt x="145238" y="172708"/>
                  </a:lnTo>
                  <a:lnTo>
                    <a:pt x="148909" y="189361"/>
                  </a:lnTo>
                  <a:lnTo>
                    <a:pt x="152527" y="206824"/>
                  </a:lnTo>
                  <a:lnTo>
                    <a:pt x="156101" y="225122"/>
                  </a:lnTo>
                  <a:lnTo>
                    <a:pt x="159314" y="243985"/>
                  </a:lnTo>
                  <a:lnTo>
                    <a:pt x="161559" y="262953"/>
                  </a:lnTo>
                  <a:lnTo>
                    <a:pt x="162584" y="281741"/>
                  </a:lnTo>
                  <a:lnTo>
                    <a:pt x="162457" y="299934"/>
                  </a:lnTo>
                  <a:lnTo>
                    <a:pt x="161384" y="316924"/>
                  </a:lnTo>
                  <a:lnTo>
                    <a:pt x="159588" y="332497"/>
                  </a:lnTo>
                  <a:lnTo>
                    <a:pt x="157265" y="346768"/>
                  </a:lnTo>
                  <a:lnTo>
                    <a:pt x="154568" y="359981"/>
                  </a:lnTo>
                  <a:lnTo>
                    <a:pt x="151607" y="372399"/>
                  </a:lnTo>
                  <a:lnTo>
                    <a:pt x="148299" y="384403"/>
                  </a:lnTo>
                  <a:lnTo>
                    <a:pt x="144393" y="396472"/>
                  </a:lnTo>
                  <a:lnTo>
                    <a:pt x="139794" y="408850"/>
                  </a:lnTo>
                  <a:lnTo>
                    <a:pt x="134400" y="421268"/>
                  </a:lnTo>
                  <a:lnTo>
                    <a:pt x="128021" y="433072"/>
                  </a:lnTo>
                  <a:lnTo>
                    <a:pt x="120649" y="443930"/>
                  </a:lnTo>
                  <a:lnTo>
                    <a:pt x="112257" y="453677"/>
                  </a:lnTo>
                  <a:lnTo>
                    <a:pt x="102720" y="462152"/>
                  </a:lnTo>
                  <a:lnTo>
                    <a:pt x="92087" y="469387"/>
                  </a:lnTo>
                  <a:lnTo>
                    <a:pt x="80694" y="474922"/>
                  </a:lnTo>
                  <a:lnTo>
                    <a:pt x="69054" y="477760"/>
                  </a:lnTo>
                  <a:lnTo>
                    <a:pt x="57496" y="477593"/>
                  </a:lnTo>
                  <a:lnTo>
                    <a:pt x="46466" y="474719"/>
                  </a:lnTo>
                  <a:lnTo>
                    <a:pt x="36592" y="469668"/>
                  </a:lnTo>
                  <a:lnTo>
                    <a:pt x="28107" y="462972"/>
                  </a:lnTo>
                  <a:lnTo>
                    <a:pt x="21072" y="454921"/>
                  </a:lnTo>
                  <a:lnTo>
                    <a:pt x="15555" y="445557"/>
                  </a:lnTo>
                  <a:lnTo>
                    <a:pt x="11443" y="435010"/>
                  </a:lnTo>
                  <a:lnTo>
                    <a:pt x="8815" y="423660"/>
                  </a:lnTo>
                  <a:lnTo>
                    <a:pt x="8015" y="412043"/>
                  </a:lnTo>
                  <a:lnTo>
                    <a:pt x="9068" y="400492"/>
                  </a:lnTo>
                  <a:lnTo>
                    <a:pt x="11723" y="389295"/>
                  </a:lnTo>
                  <a:lnTo>
                    <a:pt x="15638" y="378775"/>
                  </a:lnTo>
                  <a:lnTo>
                    <a:pt x="20496" y="369039"/>
                  </a:lnTo>
                  <a:lnTo>
                    <a:pt x="26196" y="360179"/>
                  </a:lnTo>
                  <a:lnTo>
                    <a:pt x="32845" y="352366"/>
                  </a:lnTo>
                  <a:lnTo>
                    <a:pt x="40423" y="345603"/>
                  </a:lnTo>
                  <a:lnTo>
                    <a:pt x="48629" y="340230"/>
                  </a:lnTo>
                  <a:lnTo>
                    <a:pt x="56983" y="336975"/>
                  </a:lnTo>
                  <a:lnTo>
                    <a:pt x="65194" y="336051"/>
                  </a:lnTo>
                  <a:lnTo>
                    <a:pt x="73165" y="337381"/>
                  </a:lnTo>
                  <a:lnTo>
                    <a:pt x="80898" y="340857"/>
                  </a:lnTo>
                  <a:lnTo>
                    <a:pt x="88432" y="346194"/>
                  </a:lnTo>
                  <a:lnTo>
                    <a:pt x="95814" y="353012"/>
                  </a:lnTo>
                  <a:lnTo>
                    <a:pt x="103085" y="360943"/>
                  </a:lnTo>
                  <a:lnTo>
                    <a:pt x="110276" y="369678"/>
                  </a:lnTo>
                  <a:lnTo>
                    <a:pt x="117412" y="378980"/>
                  </a:lnTo>
                  <a:lnTo>
                    <a:pt x="124510" y="388676"/>
                  </a:lnTo>
                  <a:lnTo>
                    <a:pt x="131583" y="398638"/>
                  </a:lnTo>
                  <a:lnTo>
                    <a:pt x="138638" y="408615"/>
                  </a:lnTo>
                  <a:lnTo>
                    <a:pt x="145681" y="418241"/>
                  </a:lnTo>
                  <a:lnTo>
                    <a:pt x="152721" y="427346"/>
                  </a:lnTo>
                  <a:lnTo>
                    <a:pt x="159923" y="435935"/>
                  </a:lnTo>
                  <a:lnTo>
                    <a:pt x="167598" y="444090"/>
                  </a:lnTo>
                  <a:lnTo>
                    <a:pt x="175875" y="451898"/>
                  </a:lnTo>
                  <a:lnTo>
                    <a:pt x="184722" y="458956"/>
                  </a:lnTo>
                  <a:lnTo>
                    <a:pt x="194040" y="464412"/>
                  </a:lnTo>
                  <a:lnTo>
                    <a:pt x="203712" y="467927"/>
                  </a:lnTo>
                  <a:lnTo>
                    <a:pt x="213477" y="469473"/>
                  </a:lnTo>
                  <a:lnTo>
                    <a:pt x="222953" y="469073"/>
                  </a:lnTo>
                  <a:lnTo>
                    <a:pt x="231986" y="466933"/>
                  </a:lnTo>
                  <a:lnTo>
                    <a:pt x="241132" y="463552"/>
                  </a:lnTo>
                  <a:lnTo>
                    <a:pt x="251519" y="458299"/>
                  </a:lnTo>
                  <a:lnTo>
                    <a:pt x="265052" y="4501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79108" y="71593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15979" y="336911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4" y="8665"/>
                  </a:lnTo>
                  <a:lnTo>
                    <a:pt x="177" y="20667"/>
                  </a:lnTo>
                  <a:lnTo>
                    <a:pt x="825" y="33548"/>
                  </a:lnTo>
                  <a:lnTo>
                    <a:pt x="2079" y="46319"/>
                  </a:lnTo>
                  <a:lnTo>
                    <a:pt x="3904" y="59172"/>
                  </a:lnTo>
                  <a:lnTo>
                    <a:pt x="6201" y="73005"/>
                  </a:lnTo>
                  <a:lnTo>
                    <a:pt x="8857" y="88277"/>
                  </a:lnTo>
                  <a:lnTo>
                    <a:pt x="11775" y="104975"/>
                  </a:lnTo>
                  <a:lnTo>
                    <a:pt x="14880" y="122873"/>
                  </a:lnTo>
                  <a:lnTo>
                    <a:pt x="18109" y="141699"/>
                  </a:lnTo>
                  <a:lnTo>
                    <a:pt x="21260" y="161207"/>
                  </a:lnTo>
                  <a:lnTo>
                    <a:pt x="23995" y="181201"/>
                  </a:lnTo>
                  <a:lnTo>
                    <a:pt x="26167" y="201534"/>
                  </a:lnTo>
                  <a:lnTo>
                    <a:pt x="27795" y="222101"/>
                  </a:lnTo>
                  <a:lnTo>
                    <a:pt x="28970" y="242827"/>
                  </a:lnTo>
                  <a:lnTo>
                    <a:pt x="29803" y="263653"/>
                  </a:lnTo>
                  <a:lnTo>
                    <a:pt x="30550" y="284215"/>
                  </a:lnTo>
                  <a:lnTo>
                    <a:pt x="31592" y="303876"/>
                  </a:lnTo>
                  <a:lnTo>
                    <a:pt x="33108" y="322346"/>
                  </a:lnTo>
                  <a:lnTo>
                    <a:pt x="34951" y="339274"/>
                  </a:lnTo>
                  <a:lnTo>
                    <a:pt x="36920" y="355837"/>
                  </a:lnTo>
                  <a:lnTo>
                    <a:pt x="39190" y="374604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05492" y="336911"/>
              <a:ext cx="20647" cy="368499"/>
            </a:xfrm>
            <a:custGeom>
              <a:avLst/>
              <a:gdLst/>
              <a:ahLst/>
              <a:cxnLst/>
              <a:rect l="0" t="0" r="0" b="0"/>
              <a:pathLst>
                <a:path w="20647" h="368499">
                  <a:moveTo>
                    <a:pt x="0" y="0"/>
                  </a:moveTo>
                  <a:lnTo>
                    <a:pt x="67" y="11870"/>
                  </a:lnTo>
                  <a:lnTo>
                    <a:pt x="707" y="24279"/>
                  </a:lnTo>
                  <a:lnTo>
                    <a:pt x="1999" y="38461"/>
                  </a:lnTo>
                  <a:lnTo>
                    <a:pt x="3686" y="53996"/>
                  </a:lnTo>
                  <a:lnTo>
                    <a:pt x="5354" y="69992"/>
                  </a:lnTo>
                  <a:lnTo>
                    <a:pt x="6767" y="85875"/>
                  </a:lnTo>
                  <a:lnTo>
                    <a:pt x="7865" y="101423"/>
                  </a:lnTo>
                  <a:lnTo>
                    <a:pt x="8676" y="116610"/>
                  </a:lnTo>
                  <a:lnTo>
                    <a:pt x="9260" y="131479"/>
                  </a:lnTo>
                  <a:lnTo>
                    <a:pt x="9838" y="145936"/>
                  </a:lnTo>
                  <a:lnTo>
                    <a:pt x="10766" y="159738"/>
                  </a:lnTo>
                  <a:lnTo>
                    <a:pt x="12207" y="172815"/>
                  </a:lnTo>
                  <a:lnTo>
                    <a:pt x="13989" y="185566"/>
                  </a:lnTo>
                  <a:lnTo>
                    <a:pt x="15725" y="198734"/>
                  </a:lnTo>
                  <a:lnTo>
                    <a:pt x="17187" y="212707"/>
                  </a:lnTo>
                  <a:lnTo>
                    <a:pt x="18319" y="227364"/>
                  </a:lnTo>
                  <a:lnTo>
                    <a:pt x="19154" y="242282"/>
                  </a:lnTo>
                  <a:lnTo>
                    <a:pt x="19750" y="257171"/>
                  </a:lnTo>
                  <a:lnTo>
                    <a:pt x="20166" y="271915"/>
                  </a:lnTo>
                  <a:lnTo>
                    <a:pt x="20454" y="286493"/>
                  </a:lnTo>
                  <a:lnTo>
                    <a:pt x="20646" y="300912"/>
                  </a:lnTo>
                  <a:lnTo>
                    <a:pt x="20577" y="314790"/>
                  </a:lnTo>
                  <a:lnTo>
                    <a:pt x="19780" y="328818"/>
                  </a:lnTo>
                  <a:lnTo>
                    <a:pt x="17068" y="345345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95005" y="526424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6483" y="2934"/>
                  </a:lnTo>
                  <a:lnTo>
                    <a:pt x="88137" y="5716"/>
                  </a:lnTo>
                  <a:lnTo>
                    <a:pt x="79438" y="8616"/>
                  </a:lnTo>
                  <a:lnTo>
                    <a:pt x="70317" y="11656"/>
                  </a:lnTo>
                  <a:lnTo>
                    <a:pt x="60822" y="14821"/>
                  </a:lnTo>
                  <a:lnTo>
                    <a:pt x="51039" y="18081"/>
                  </a:lnTo>
                  <a:lnTo>
                    <a:pt x="41306" y="21258"/>
                  </a:lnTo>
                  <a:lnTo>
                    <a:pt x="31141" y="24345"/>
                  </a:lnTo>
                  <a:lnTo>
                    <a:pt x="18535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52974" y="297515"/>
              <a:ext cx="284270" cy="481594"/>
            </a:xfrm>
            <a:custGeom>
              <a:avLst/>
              <a:gdLst/>
              <a:ahLst/>
              <a:cxnLst/>
              <a:rect l="0" t="0" r="0" b="0"/>
              <a:pathLst>
                <a:path w="284270" h="481594">
                  <a:moveTo>
                    <a:pt x="0" y="471065"/>
                  </a:moveTo>
                  <a:lnTo>
                    <a:pt x="2866" y="462196"/>
                  </a:lnTo>
                  <a:lnTo>
                    <a:pt x="5009" y="453210"/>
                  </a:lnTo>
                  <a:lnTo>
                    <a:pt x="6616" y="443210"/>
                  </a:lnTo>
                  <a:lnTo>
                    <a:pt x="7969" y="432056"/>
                  </a:lnTo>
                  <a:lnTo>
                    <a:pt x="9466" y="419596"/>
                  </a:lnTo>
                  <a:lnTo>
                    <a:pt x="11317" y="405885"/>
                  </a:lnTo>
                  <a:lnTo>
                    <a:pt x="13557" y="391122"/>
                  </a:lnTo>
                  <a:lnTo>
                    <a:pt x="16138" y="375544"/>
                  </a:lnTo>
                  <a:lnTo>
                    <a:pt x="18987" y="359375"/>
                  </a:lnTo>
                  <a:lnTo>
                    <a:pt x="22036" y="343115"/>
                  </a:lnTo>
                  <a:lnTo>
                    <a:pt x="25229" y="327505"/>
                  </a:lnTo>
                  <a:lnTo>
                    <a:pt x="28518" y="312884"/>
                  </a:lnTo>
                  <a:lnTo>
                    <a:pt x="31708" y="298762"/>
                  </a:lnTo>
                  <a:lnTo>
                    <a:pt x="34470" y="284059"/>
                  </a:lnTo>
                  <a:lnTo>
                    <a:pt x="36665" y="268196"/>
                  </a:lnTo>
                  <a:lnTo>
                    <a:pt x="38477" y="251097"/>
                  </a:lnTo>
                  <a:lnTo>
                    <a:pt x="40308" y="232928"/>
                  </a:lnTo>
                  <a:lnTo>
                    <a:pt x="42390" y="213930"/>
                  </a:lnTo>
                  <a:lnTo>
                    <a:pt x="44621" y="194646"/>
                  </a:lnTo>
                  <a:lnTo>
                    <a:pt x="46665" y="175867"/>
                  </a:lnTo>
                  <a:lnTo>
                    <a:pt x="48346" y="158022"/>
                  </a:lnTo>
                  <a:lnTo>
                    <a:pt x="49987" y="142473"/>
                  </a:lnTo>
                  <a:lnTo>
                    <a:pt x="52949" y="132238"/>
                  </a:lnTo>
                  <a:lnTo>
                    <a:pt x="57814" y="128583"/>
                  </a:lnTo>
                  <a:lnTo>
                    <a:pt x="63449" y="129930"/>
                  </a:lnTo>
                  <a:lnTo>
                    <a:pt x="69420" y="134569"/>
                  </a:lnTo>
                  <a:lnTo>
                    <a:pt x="75471" y="141306"/>
                  </a:lnTo>
                  <a:lnTo>
                    <a:pt x="81253" y="149379"/>
                  </a:lnTo>
                  <a:lnTo>
                    <a:pt x="86601" y="158301"/>
                  </a:lnTo>
                  <a:lnTo>
                    <a:pt x="91670" y="167607"/>
                  </a:lnTo>
                  <a:lnTo>
                    <a:pt x="96835" y="176797"/>
                  </a:lnTo>
                  <a:lnTo>
                    <a:pt x="102314" y="185602"/>
                  </a:lnTo>
                  <a:lnTo>
                    <a:pt x="108317" y="193485"/>
                  </a:lnTo>
                  <a:lnTo>
                    <a:pt x="115112" y="199572"/>
                  </a:lnTo>
                  <a:lnTo>
                    <a:pt x="122758" y="203547"/>
                  </a:lnTo>
                  <a:lnTo>
                    <a:pt x="130995" y="205419"/>
                  </a:lnTo>
                  <a:lnTo>
                    <a:pt x="139363" y="205247"/>
                  </a:lnTo>
                  <a:lnTo>
                    <a:pt x="147580" y="203276"/>
                  </a:lnTo>
                  <a:lnTo>
                    <a:pt x="155553" y="199702"/>
                  </a:lnTo>
                  <a:lnTo>
                    <a:pt x="163287" y="194571"/>
                  </a:lnTo>
                  <a:lnTo>
                    <a:pt x="170817" y="188046"/>
                  </a:lnTo>
                  <a:lnTo>
                    <a:pt x="178025" y="180228"/>
                  </a:lnTo>
                  <a:lnTo>
                    <a:pt x="184647" y="171078"/>
                  </a:lnTo>
                  <a:lnTo>
                    <a:pt x="190585" y="160700"/>
                  </a:lnTo>
                  <a:lnTo>
                    <a:pt x="195896" y="149307"/>
                  </a:lnTo>
                  <a:lnTo>
                    <a:pt x="200697" y="137136"/>
                  </a:lnTo>
                  <a:lnTo>
                    <a:pt x="205114" y="124398"/>
                  </a:lnTo>
                  <a:lnTo>
                    <a:pt x="209250" y="111422"/>
                  </a:lnTo>
                  <a:lnTo>
                    <a:pt x="213189" y="98637"/>
                  </a:lnTo>
                  <a:lnTo>
                    <a:pt x="216985" y="86257"/>
                  </a:lnTo>
                  <a:lnTo>
                    <a:pt x="220519" y="74148"/>
                  </a:lnTo>
                  <a:lnTo>
                    <a:pt x="223513" y="61944"/>
                  </a:lnTo>
                  <a:lnTo>
                    <a:pt x="225863" y="49438"/>
                  </a:lnTo>
                  <a:lnTo>
                    <a:pt x="227779" y="36749"/>
                  </a:lnTo>
                  <a:lnTo>
                    <a:pt x="229681" y="24223"/>
                  </a:lnTo>
                  <a:lnTo>
                    <a:pt x="231826" y="12120"/>
                  </a:lnTo>
                  <a:lnTo>
                    <a:pt x="234711" y="2852"/>
                  </a:lnTo>
                  <a:lnTo>
                    <a:pt x="238426" y="0"/>
                  </a:lnTo>
                  <a:lnTo>
                    <a:pt x="242020" y="3689"/>
                  </a:lnTo>
                  <a:lnTo>
                    <a:pt x="244998" y="12580"/>
                  </a:lnTo>
                  <a:lnTo>
                    <a:pt x="247275" y="25256"/>
                  </a:lnTo>
                  <a:lnTo>
                    <a:pt x="248937" y="40264"/>
                  </a:lnTo>
                  <a:lnTo>
                    <a:pt x="250117" y="56163"/>
                  </a:lnTo>
                  <a:lnTo>
                    <a:pt x="250938" y="72120"/>
                  </a:lnTo>
                  <a:lnTo>
                    <a:pt x="251503" y="88123"/>
                  </a:lnTo>
                  <a:lnTo>
                    <a:pt x="251888" y="104711"/>
                  </a:lnTo>
                  <a:lnTo>
                    <a:pt x="252154" y="122163"/>
                  </a:lnTo>
                  <a:lnTo>
                    <a:pt x="252503" y="139991"/>
                  </a:lnTo>
                  <a:lnTo>
                    <a:pt x="253269" y="157136"/>
                  </a:lnTo>
                  <a:lnTo>
                    <a:pt x="254598" y="173048"/>
                  </a:lnTo>
                  <a:lnTo>
                    <a:pt x="256304" y="187835"/>
                  </a:lnTo>
                  <a:lnTo>
                    <a:pt x="257987" y="201987"/>
                  </a:lnTo>
                  <a:lnTo>
                    <a:pt x="259414" y="215886"/>
                  </a:lnTo>
                  <a:lnTo>
                    <a:pt x="260523" y="230054"/>
                  </a:lnTo>
                  <a:lnTo>
                    <a:pt x="261341" y="245184"/>
                  </a:lnTo>
                  <a:lnTo>
                    <a:pt x="261931" y="261549"/>
                  </a:lnTo>
                  <a:lnTo>
                    <a:pt x="262513" y="278594"/>
                  </a:lnTo>
                  <a:lnTo>
                    <a:pt x="263444" y="295189"/>
                  </a:lnTo>
                  <a:lnTo>
                    <a:pt x="264887" y="310724"/>
                  </a:lnTo>
                  <a:lnTo>
                    <a:pt x="266670" y="325424"/>
                  </a:lnTo>
                  <a:lnTo>
                    <a:pt x="268407" y="340047"/>
                  </a:lnTo>
                  <a:lnTo>
                    <a:pt x="269874" y="355066"/>
                  </a:lnTo>
                  <a:lnTo>
                    <a:pt x="271179" y="370460"/>
                  </a:lnTo>
                  <a:lnTo>
                    <a:pt x="272662" y="385888"/>
                  </a:lnTo>
                  <a:lnTo>
                    <a:pt x="274507" y="401117"/>
                  </a:lnTo>
                  <a:lnTo>
                    <a:pt x="276586" y="415861"/>
                  </a:lnTo>
                  <a:lnTo>
                    <a:pt x="278747" y="431369"/>
                  </a:lnTo>
                  <a:lnTo>
                    <a:pt x="281181" y="451233"/>
                  </a:lnTo>
                  <a:lnTo>
                    <a:pt x="284269" y="4815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93155" y="579067"/>
              <a:ext cx="133602" cy="207035"/>
            </a:xfrm>
            <a:custGeom>
              <a:avLst/>
              <a:gdLst/>
              <a:ahLst/>
              <a:cxnLst/>
              <a:rect l="0" t="0" r="0" b="0"/>
              <a:pathLst>
                <a:path w="133602" h="207035">
                  <a:moveTo>
                    <a:pt x="17787" y="10528"/>
                  </a:moveTo>
                  <a:lnTo>
                    <a:pt x="14854" y="19330"/>
                  </a:lnTo>
                  <a:lnTo>
                    <a:pt x="12071" y="27676"/>
                  </a:lnTo>
                  <a:lnTo>
                    <a:pt x="9176" y="36380"/>
                  </a:lnTo>
                  <a:lnTo>
                    <a:pt x="6309" y="45673"/>
                  </a:lnTo>
                  <a:lnTo>
                    <a:pt x="3792" y="55817"/>
                  </a:lnTo>
                  <a:lnTo>
                    <a:pt x="1786" y="66862"/>
                  </a:lnTo>
                  <a:lnTo>
                    <a:pt x="446" y="78702"/>
                  </a:lnTo>
                  <a:lnTo>
                    <a:pt x="0" y="91172"/>
                  </a:lnTo>
                  <a:lnTo>
                    <a:pt x="480" y="104114"/>
                  </a:lnTo>
                  <a:lnTo>
                    <a:pt x="1769" y="117397"/>
                  </a:lnTo>
                  <a:lnTo>
                    <a:pt x="3698" y="130919"/>
                  </a:lnTo>
                  <a:lnTo>
                    <a:pt x="6108" y="144598"/>
                  </a:lnTo>
                  <a:lnTo>
                    <a:pt x="9030" y="158054"/>
                  </a:lnTo>
                  <a:lnTo>
                    <a:pt x="12668" y="170636"/>
                  </a:lnTo>
                  <a:lnTo>
                    <a:pt x="17088" y="182047"/>
                  </a:lnTo>
                  <a:lnTo>
                    <a:pt x="22531" y="191844"/>
                  </a:lnTo>
                  <a:lnTo>
                    <a:pt x="29474" y="199296"/>
                  </a:lnTo>
                  <a:lnTo>
                    <a:pt x="38029" y="204226"/>
                  </a:lnTo>
                  <a:lnTo>
                    <a:pt x="47690" y="206757"/>
                  </a:lnTo>
                  <a:lnTo>
                    <a:pt x="57553" y="207034"/>
                  </a:lnTo>
                  <a:lnTo>
                    <a:pt x="67070" y="205368"/>
                  </a:lnTo>
                  <a:lnTo>
                    <a:pt x="76066" y="202000"/>
                  </a:lnTo>
                  <a:lnTo>
                    <a:pt x="84561" y="197007"/>
                  </a:lnTo>
                  <a:lnTo>
                    <a:pt x="92638" y="190576"/>
                  </a:lnTo>
                  <a:lnTo>
                    <a:pt x="100231" y="182820"/>
                  </a:lnTo>
                  <a:lnTo>
                    <a:pt x="107119" y="173711"/>
                  </a:lnTo>
                  <a:lnTo>
                    <a:pt x="113234" y="163361"/>
                  </a:lnTo>
                  <a:lnTo>
                    <a:pt x="118496" y="151987"/>
                  </a:lnTo>
                  <a:lnTo>
                    <a:pt x="122733" y="139829"/>
                  </a:lnTo>
                  <a:lnTo>
                    <a:pt x="125952" y="127090"/>
                  </a:lnTo>
                  <a:lnTo>
                    <a:pt x="128301" y="113773"/>
                  </a:lnTo>
                  <a:lnTo>
                    <a:pt x="129968" y="99696"/>
                  </a:lnTo>
                  <a:lnTo>
                    <a:pt x="131130" y="84830"/>
                  </a:lnTo>
                  <a:lnTo>
                    <a:pt x="131931" y="69648"/>
                  </a:lnTo>
                  <a:lnTo>
                    <a:pt x="132564" y="53336"/>
                  </a:lnTo>
                  <a:lnTo>
                    <a:pt x="133089" y="32225"/>
                  </a:lnTo>
                  <a:lnTo>
                    <a:pt x="13360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79399" y="305326"/>
              <a:ext cx="30488" cy="473783"/>
            </a:xfrm>
            <a:custGeom>
              <a:avLst/>
              <a:gdLst/>
              <a:ahLst/>
              <a:cxnLst/>
              <a:rect l="0" t="0" r="0" b="0"/>
              <a:pathLst>
                <a:path w="30488" h="473783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73"/>
                  </a:lnTo>
                  <a:lnTo>
                    <a:pt x="3686" y="61788"/>
                  </a:lnTo>
                  <a:lnTo>
                    <a:pt x="5354" y="78633"/>
                  </a:lnTo>
                  <a:lnTo>
                    <a:pt x="6772" y="95113"/>
                  </a:lnTo>
                  <a:lnTo>
                    <a:pt x="8043" y="111076"/>
                  </a:lnTo>
                  <a:lnTo>
                    <a:pt x="9501" y="126546"/>
                  </a:lnTo>
                  <a:lnTo>
                    <a:pt x="11330" y="141613"/>
                  </a:lnTo>
                  <a:lnTo>
                    <a:pt x="13388" y="156374"/>
                  </a:lnTo>
                  <a:lnTo>
                    <a:pt x="15316" y="170912"/>
                  </a:lnTo>
                  <a:lnTo>
                    <a:pt x="16910" y="185306"/>
                  </a:lnTo>
                  <a:lnTo>
                    <a:pt x="18132" y="200096"/>
                  </a:lnTo>
                  <a:lnTo>
                    <a:pt x="19028" y="216236"/>
                  </a:lnTo>
                  <a:lnTo>
                    <a:pt x="19670" y="234121"/>
                  </a:lnTo>
                  <a:lnTo>
                    <a:pt x="20287" y="253015"/>
                  </a:lnTo>
                  <a:lnTo>
                    <a:pt x="21242" y="271397"/>
                  </a:lnTo>
                  <a:lnTo>
                    <a:pt x="22699" y="288436"/>
                  </a:lnTo>
                  <a:lnTo>
                    <a:pt x="24493" y="304467"/>
                  </a:lnTo>
                  <a:lnTo>
                    <a:pt x="26238" y="320591"/>
                  </a:lnTo>
                  <a:lnTo>
                    <a:pt x="27705" y="337468"/>
                  </a:lnTo>
                  <a:lnTo>
                    <a:pt x="28840" y="354939"/>
                  </a:lnTo>
                  <a:lnTo>
                    <a:pt x="29677" y="372309"/>
                  </a:lnTo>
                  <a:lnTo>
                    <a:pt x="30270" y="389141"/>
                  </a:lnTo>
                  <a:lnTo>
                    <a:pt x="30487" y="405117"/>
                  </a:lnTo>
                  <a:lnTo>
                    <a:pt x="29920" y="421659"/>
                  </a:lnTo>
                  <a:lnTo>
                    <a:pt x="27402" y="442449"/>
                  </a:lnTo>
                  <a:lnTo>
                    <a:pt x="21056" y="4737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89968" y="305326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75"/>
                  </a:lnTo>
                  <a:lnTo>
                    <a:pt x="0" y="101423"/>
                  </a:lnTo>
                  <a:lnTo>
                    <a:pt x="0" y="116609"/>
                  </a:lnTo>
                  <a:lnTo>
                    <a:pt x="5" y="131483"/>
                  </a:lnTo>
                  <a:lnTo>
                    <a:pt x="178" y="146113"/>
                  </a:lnTo>
                  <a:lnTo>
                    <a:pt x="826" y="160563"/>
                  </a:lnTo>
                  <a:lnTo>
                    <a:pt x="2075" y="174884"/>
                  </a:lnTo>
                  <a:lnTo>
                    <a:pt x="3727" y="189115"/>
                  </a:lnTo>
                  <a:lnTo>
                    <a:pt x="5376" y="203284"/>
                  </a:lnTo>
                  <a:lnTo>
                    <a:pt x="6778" y="217410"/>
                  </a:lnTo>
                  <a:lnTo>
                    <a:pt x="7871" y="231507"/>
                  </a:lnTo>
                  <a:lnTo>
                    <a:pt x="8679" y="245585"/>
                  </a:lnTo>
                  <a:lnTo>
                    <a:pt x="9257" y="259658"/>
                  </a:lnTo>
                  <a:lnTo>
                    <a:pt x="9662" y="274060"/>
                  </a:lnTo>
                  <a:lnTo>
                    <a:pt x="9941" y="289406"/>
                  </a:lnTo>
                  <a:lnTo>
                    <a:pt x="10133" y="305959"/>
                  </a:lnTo>
                  <a:lnTo>
                    <a:pt x="10263" y="323653"/>
                  </a:lnTo>
                  <a:lnTo>
                    <a:pt x="10350" y="342288"/>
                  </a:lnTo>
                  <a:lnTo>
                    <a:pt x="10409" y="361622"/>
                  </a:lnTo>
                  <a:lnTo>
                    <a:pt x="10449" y="380936"/>
                  </a:lnTo>
                  <a:lnTo>
                    <a:pt x="10480" y="401149"/>
                  </a:lnTo>
                  <a:lnTo>
                    <a:pt x="10505" y="426269"/>
                  </a:lnTo>
                  <a:lnTo>
                    <a:pt x="10529" y="4632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74155" y="473782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233354" y="5800"/>
                  </a:lnTo>
                  <a:lnTo>
                    <a:pt x="225007" y="10725"/>
                  </a:lnTo>
                  <a:lnTo>
                    <a:pt x="216304" y="15227"/>
                  </a:lnTo>
                  <a:lnTo>
                    <a:pt x="207010" y="19448"/>
                  </a:lnTo>
                  <a:lnTo>
                    <a:pt x="196867" y="23462"/>
                  </a:lnTo>
                  <a:lnTo>
                    <a:pt x="185822" y="27319"/>
                  </a:lnTo>
                  <a:lnTo>
                    <a:pt x="173982" y="30898"/>
                  </a:lnTo>
                  <a:lnTo>
                    <a:pt x="161512" y="33925"/>
                  </a:lnTo>
                  <a:lnTo>
                    <a:pt x="148569" y="36299"/>
                  </a:lnTo>
                  <a:lnTo>
                    <a:pt x="135287" y="38232"/>
                  </a:lnTo>
                  <a:lnTo>
                    <a:pt x="121765" y="40144"/>
                  </a:lnTo>
                  <a:lnTo>
                    <a:pt x="108077" y="42281"/>
                  </a:lnTo>
                  <a:lnTo>
                    <a:pt x="94275" y="44548"/>
                  </a:lnTo>
                  <a:lnTo>
                    <a:pt x="80396" y="46616"/>
                  </a:lnTo>
                  <a:lnTo>
                    <a:pt x="66478" y="48305"/>
                  </a:lnTo>
                  <a:lnTo>
                    <a:pt x="52953" y="49594"/>
                  </a:lnTo>
                  <a:lnTo>
                    <a:pt x="39208" y="50673"/>
                  </a:lnTo>
                  <a:lnTo>
                    <a:pt x="22917" y="5163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47896" y="621181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30"/>
                  </a:lnTo>
                  <a:lnTo>
                    <a:pt x="0" y="85442"/>
                  </a:lnTo>
                  <a:lnTo>
                    <a:pt x="0" y="99596"/>
                  </a:lnTo>
                  <a:lnTo>
                    <a:pt x="0" y="1182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47896" y="463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74238" y="541909"/>
              <a:ext cx="162042" cy="441728"/>
            </a:xfrm>
            <a:custGeom>
              <a:avLst/>
              <a:gdLst/>
              <a:ahLst/>
              <a:cxnLst/>
              <a:rect l="0" t="0" r="0" b="0"/>
              <a:pathLst>
                <a:path w="162042" h="441728">
                  <a:moveTo>
                    <a:pt x="0" y="68743"/>
                  </a:moveTo>
                  <a:lnTo>
                    <a:pt x="2934" y="77612"/>
                  </a:lnTo>
                  <a:lnTo>
                    <a:pt x="5716" y="86599"/>
                  </a:lnTo>
                  <a:lnTo>
                    <a:pt x="8611" y="96599"/>
                  </a:lnTo>
                  <a:lnTo>
                    <a:pt x="11478" y="107752"/>
                  </a:lnTo>
                  <a:lnTo>
                    <a:pt x="13995" y="120212"/>
                  </a:lnTo>
                  <a:lnTo>
                    <a:pt x="16010" y="133914"/>
                  </a:lnTo>
                  <a:lnTo>
                    <a:pt x="17695" y="148332"/>
                  </a:lnTo>
                  <a:lnTo>
                    <a:pt x="19439" y="162613"/>
                  </a:lnTo>
                  <a:lnTo>
                    <a:pt x="21465" y="176293"/>
                  </a:lnTo>
                  <a:lnTo>
                    <a:pt x="23827" y="189594"/>
                  </a:lnTo>
                  <a:lnTo>
                    <a:pt x="26491" y="203204"/>
                  </a:lnTo>
                  <a:lnTo>
                    <a:pt x="29398" y="217517"/>
                  </a:lnTo>
                  <a:lnTo>
                    <a:pt x="32485" y="232759"/>
                  </a:lnTo>
                  <a:lnTo>
                    <a:pt x="35704" y="249142"/>
                  </a:lnTo>
                  <a:lnTo>
                    <a:pt x="39011" y="266650"/>
                  </a:lnTo>
                  <a:lnTo>
                    <a:pt x="42212" y="284952"/>
                  </a:lnTo>
                  <a:lnTo>
                    <a:pt x="44983" y="303529"/>
                  </a:lnTo>
                  <a:lnTo>
                    <a:pt x="47182" y="322049"/>
                  </a:lnTo>
                  <a:lnTo>
                    <a:pt x="48998" y="340057"/>
                  </a:lnTo>
                  <a:lnTo>
                    <a:pt x="50832" y="356923"/>
                  </a:lnTo>
                  <a:lnTo>
                    <a:pt x="52916" y="372422"/>
                  </a:lnTo>
                  <a:lnTo>
                    <a:pt x="55147" y="386982"/>
                  </a:lnTo>
                  <a:lnTo>
                    <a:pt x="57192" y="401454"/>
                  </a:lnTo>
                  <a:lnTo>
                    <a:pt x="58860" y="416311"/>
                  </a:lnTo>
                  <a:lnTo>
                    <a:pt x="59948" y="430355"/>
                  </a:lnTo>
                  <a:lnTo>
                    <a:pt x="59712" y="439693"/>
                  </a:lnTo>
                  <a:lnTo>
                    <a:pt x="58150" y="441727"/>
                  </a:lnTo>
                  <a:lnTo>
                    <a:pt x="56542" y="437660"/>
                  </a:lnTo>
                  <a:lnTo>
                    <a:pt x="55141" y="429238"/>
                  </a:lnTo>
                  <a:lnTo>
                    <a:pt x="53627" y="417825"/>
                  </a:lnTo>
                  <a:lnTo>
                    <a:pt x="51786" y="404395"/>
                  </a:lnTo>
                  <a:lnTo>
                    <a:pt x="49732" y="389772"/>
                  </a:lnTo>
                  <a:lnTo>
                    <a:pt x="47814" y="374712"/>
                  </a:lnTo>
                  <a:lnTo>
                    <a:pt x="46225" y="359651"/>
                  </a:lnTo>
                  <a:lnTo>
                    <a:pt x="44838" y="344922"/>
                  </a:lnTo>
                  <a:lnTo>
                    <a:pt x="43301" y="330867"/>
                  </a:lnTo>
                  <a:lnTo>
                    <a:pt x="41420" y="317576"/>
                  </a:lnTo>
                  <a:lnTo>
                    <a:pt x="39326" y="304324"/>
                  </a:lnTo>
                  <a:lnTo>
                    <a:pt x="37374" y="289747"/>
                  </a:lnTo>
                  <a:lnTo>
                    <a:pt x="35764" y="273190"/>
                  </a:lnTo>
                  <a:lnTo>
                    <a:pt x="34531" y="254827"/>
                  </a:lnTo>
                  <a:lnTo>
                    <a:pt x="33628" y="235278"/>
                  </a:lnTo>
                  <a:lnTo>
                    <a:pt x="32986" y="215056"/>
                  </a:lnTo>
                  <a:lnTo>
                    <a:pt x="32539" y="194631"/>
                  </a:lnTo>
                  <a:lnTo>
                    <a:pt x="32230" y="174481"/>
                  </a:lnTo>
                  <a:lnTo>
                    <a:pt x="32020" y="154829"/>
                  </a:lnTo>
                  <a:lnTo>
                    <a:pt x="31877" y="135858"/>
                  </a:lnTo>
                  <a:lnTo>
                    <a:pt x="31781" y="117797"/>
                  </a:lnTo>
                  <a:lnTo>
                    <a:pt x="31721" y="100681"/>
                  </a:lnTo>
                  <a:lnTo>
                    <a:pt x="31850" y="84388"/>
                  </a:lnTo>
                  <a:lnTo>
                    <a:pt x="32470" y="68744"/>
                  </a:lnTo>
                  <a:lnTo>
                    <a:pt x="33712" y="53599"/>
                  </a:lnTo>
                  <a:lnTo>
                    <a:pt x="35870" y="39307"/>
                  </a:lnTo>
                  <a:lnTo>
                    <a:pt x="39455" y="26687"/>
                  </a:lnTo>
                  <a:lnTo>
                    <a:pt x="44616" y="16065"/>
                  </a:lnTo>
                  <a:lnTo>
                    <a:pt x="51355" y="7781"/>
                  </a:lnTo>
                  <a:lnTo>
                    <a:pt x="59698" y="2415"/>
                  </a:lnTo>
                  <a:lnTo>
                    <a:pt x="69491" y="0"/>
                  </a:lnTo>
                  <a:lnTo>
                    <a:pt x="80302" y="294"/>
                  </a:lnTo>
                  <a:lnTo>
                    <a:pt x="91543" y="3058"/>
                  </a:lnTo>
                  <a:lnTo>
                    <a:pt x="102834" y="7916"/>
                  </a:lnTo>
                  <a:lnTo>
                    <a:pt x="113853" y="14579"/>
                  </a:lnTo>
                  <a:lnTo>
                    <a:pt x="124252" y="22937"/>
                  </a:lnTo>
                  <a:lnTo>
                    <a:pt x="133902" y="32776"/>
                  </a:lnTo>
                  <a:lnTo>
                    <a:pt x="142535" y="43805"/>
                  </a:lnTo>
                  <a:lnTo>
                    <a:pt x="149663" y="55730"/>
                  </a:lnTo>
                  <a:lnTo>
                    <a:pt x="155157" y="68312"/>
                  </a:lnTo>
                  <a:lnTo>
                    <a:pt x="159034" y="81524"/>
                  </a:lnTo>
                  <a:lnTo>
                    <a:pt x="161279" y="95531"/>
                  </a:lnTo>
                  <a:lnTo>
                    <a:pt x="162041" y="110354"/>
                  </a:lnTo>
                  <a:lnTo>
                    <a:pt x="161266" y="125563"/>
                  </a:lnTo>
                  <a:lnTo>
                    <a:pt x="158627" y="140393"/>
                  </a:lnTo>
                  <a:lnTo>
                    <a:pt x="154117" y="154437"/>
                  </a:lnTo>
                  <a:lnTo>
                    <a:pt x="148157" y="167476"/>
                  </a:lnTo>
                  <a:lnTo>
                    <a:pt x="141403" y="179315"/>
                  </a:lnTo>
                  <a:lnTo>
                    <a:pt x="134303" y="189976"/>
                  </a:lnTo>
                  <a:lnTo>
                    <a:pt x="126928" y="199474"/>
                  </a:lnTo>
                  <a:lnTo>
                    <a:pt x="119072" y="207724"/>
                  </a:lnTo>
                  <a:lnTo>
                    <a:pt x="110650" y="214793"/>
                  </a:lnTo>
                  <a:lnTo>
                    <a:pt x="101966" y="220730"/>
                  </a:lnTo>
                  <a:lnTo>
                    <a:pt x="92685" y="226064"/>
                  </a:lnTo>
                  <a:lnTo>
                    <a:pt x="80871" y="231268"/>
                  </a:lnTo>
                  <a:lnTo>
                    <a:pt x="63171" y="2371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95336" y="252683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0" y="0"/>
                  </a:moveTo>
                  <a:lnTo>
                    <a:pt x="5" y="8683"/>
                  </a:lnTo>
                  <a:lnTo>
                    <a:pt x="178" y="21377"/>
                  </a:lnTo>
                  <a:lnTo>
                    <a:pt x="826" y="36851"/>
                  </a:lnTo>
                  <a:lnTo>
                    <a:pt x="2079" y="54621"/>
                  </a:lnTo>
                  <a:lnTo>
                    <a:pt x="3905" y="74257"/>
                  </a:lnTo>
                  <a:lnTo>
                    <a:pt x="6201" y="95332"/>
                  </a:lnTo>
                  <a:lnTo>
                    <a:pt x="8853" y="117454"/>
                  </a:lnTo>
                  <a:lnTo>
                    <a:pt x="11598" y="139831"/>
                  </a:lnTo>
                  <a:lnTo>
                    <a:pt x="14055" y="161313"/>
                  </a:lnTo>
                  <a:lnTo>
                    <a:pt x="16036" y="181356"/>
                  </a:lnTo>
                  <a:lnTo>
                    <a:pt x="17533" y="200271"/>
                  </a:lnTo>
                  <a:lnTo>
                    <a:pt x="18621" y="218895"/>
                  </a:lnTo>
                  <a:lnTo>
                    <a:pt x="19390" y="237765"/>
                  </a:lnTo>
                  <a:lnTo>
                    <a:pt x="19925" y="257070"/>
                  </a:lnTo>
                  <a:lnTo>
                    <a:pt x="20292" y="276810"/>
                  </a:lnTo>
                  <a:lnTo>
                    <a:pt x="20542" y="296912"/>
                  </a:lnTo>
                  <a:lnTo>
                    <a:pt x="20711" y="317125"/>
                  </a:lnTo>
                  <a:lnTo>
                    <a:pt x="20825" y="337069"/>
                  </a:lnTo>
                  <a:lnTo>
                    <a:pt x="20906" y="356545"/>
                  </a:lnTo>
                  <a:lnTo>
                    <a:pt x="21131" y="375214"/>
                  </a:lnTo>
                  <a:lnTo>
                    <a:pt x="21814" y="392531"/>
                  </a:lnTo>
                  <a:lnTo>
                    <a:pt x="23085" y="408313"/>
                  </a:lnTo>
                  <a:lnTo>
                    <a:pt x="24762" y="422260"/>
                  </a:lnTo>
                  <a:lnTo>
                    <a:pt x="26601" y="435149"/>
                  </a:lnTo>
                  <a:lnTo>
                    <a:pt x="28765" y="448112"/>
                  </a:lnTo>
                  <a:lnTo>
                    <a:pt x="31586" y="4632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00621" y="558010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0" y="0"/>
                  </a:moveTo>
                  <a:lnTo>
                    <a:pt x="3001" y="8868"/>
                  </a:lnTo>
                  <a:lnTo>
                    <a:pt x="6424" y="17855"/>
                  </a:lnTo>
                  <a:lnTo>
                    <a:pt x="10620" y="27846"/>
                  </a:lnTo>
                  <a:lnTo>
                    <a:pt x="15520" y="38654"/>
                  </a:lnTo>
                  <a:lnTo>
                    <a:pt x="21001" y="49817"/>
                  </a:lnTo>
                  <a:lnTo>
                    <a:pt x="26936" y="61013"/>
                  </a:lnTo>
                  <a:lnTo>
                    <a:pt x="33371" y="71779"/>
                  </a:lnTo>
                  <a:lnTo>
                    <a:pt x="40517" y="81467"/>
                  </a:lnTo>
                  <a:lnTo>
                    <a:pt x="48421" y="89822"/>
                  </a:lnTo>
                  <a:lnTo>
                    <a:pt x="56539" y="96788"/>
                  </a:lnTo>
                  <a:lnTo>
                    <a:pt x="64627" y="103004"/>
                  </a:lnTo>
                  <a:lnTo>
                    <a:pt x="73396" y="109016"/>
                  </a:lnTo>
                  <a:lnTo>
                    <a:pt x="84228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35112" y="463253"/>
              <a:ext cx="133966" cy="579069"/>
            </a:xfrm>
            <a:custGeom>
              <a:avLst/>
              <a:gdLst/>
              <a:ahLst/>
              <a:cxnLst/>
              <a:rect l="0" t="0" r="0" b="0"/>
              <a:pathLst>
                <a:path w="133966" h="579069">
                  <a:moveTo>
                    <a:pt x="133965" y="0"/>
                  </a:moveTo>
                  <a:lnTo>
                    <a:pt x="128165" y="6002"/>
                  </a:lnTo>
                  <a:lnTo>
                    <a:pt x="123240" y="12847"/>
                  </a:lnTo>
                  <a:lnTo>
                    <a:pt x="118738" y="21235"/>
                  </a:lnTo>
                  <a:lnTo>
                    <a:pt x="114517" y="30862"/>
                  </a:lnTo>
                  <a:lnTo>
                    <a:pt x="110503" y="41176"/>
                  </a:lnTo>
                  <a:lnTo>
                    <a:pt x="106642" y="51784"/>
                  </a:lnTo>
                  <a:lnTo>
                    <a:pt x="102889" y="62482"/>
                  </a:lnTo>
                  <a:lnTo>
                    <a:pt x="99214" y="73182"/>
                  </a:lnTo>
                  <a:lnTo>
                    <a:pt x="95587" y="83859"/>
                  </a:lnTo>
                  <a:lnTo>
                    <a:pt x="91829" y="94671"/>
                  </a:lnTo>
                  <a:lnTo>
                    <a:pt x="87620" y="105929"/>
                  </a:lnTo>
                  <a:lnTo>
                    <a:pt x="82827" y="117763"/>
                  </a:lnTo>
                  <a:lnTo>
                    <a:pt x="77642" y="129984"/>
                  </a:lnTo>
                  <a:lnTo>
                    <a:pt x="72469" y="142189"/>
                  </a:lnTo>
                  <a:lnTo>
                    <a:pt x="67546" y="154139"/>
                  </a:lnTo>
                  <a:lnTo>
                    <a:pt x="62937" y="165773"/>
                  </a:lnTo>
                  <a:lnTo>
                    <a:pt x="58615" y="177118"/>
                  </a:lnTo>
                  <a:lnTo>
                    <a:pt x="54524" y="188235"/>
                  </a:lnTo>
                  <a:lnTo>
                    <a:pt x="50608" y="199345"/>
                  </a:lnTo>
                  <a:lnTo>
                    <a:pt x="46818" y="210804"/>
                  </a:lnTo>
                  <a:lnTo>
                    <a:pt x="43116" y="222792"/>
                  </a:lnTo>
                  <a:lnTo>
                    <a:pt x="39477" y="235795"/>
                  </a:lnTo>
                  <a:lnTo>
                    <a:pt x="35879" y="250654"/>
                  </a:lnTo>
                  <a:lnTo>
                    <a:pt x="32310" y="267639"/>
                  </a:lnTo>
                  <a:lnTo>
                    <a:pt x="28761" y="285911"/>
                  </a:lnTo>
                  <a:lnTo>
                    <a:pt x="25225" y="303867"/>
                  </a:lnTo>
                  <a:lnTo>
                    <a:pt x="21701" y="320607"/>
                  </a:lnTo>
                  <a:lnTo>
                    <a:pt x="18353" y="336097"/>
                  </a:lnTo>
                  <a:lnTo>
                    <a:pt x="15484" y="350793"/>
                  </a:lnTo>
                  <a:lnTo>
                    <a:pt x="13222" y="365084"/>
                  </a:lnTo>
                  <a:lnTo>
                    <a:pt x="11535" y="379191"/>
                  </a:lnTo>
                  <a:lnTo>
                    <a:pt x="10320" y="393224"/>
                  </a:lnTo>
                  <a:lnTo>
                    <a:pt x="9460" y="407229"/>
                  </a:lnTo>
                  <a:lnTo>
                    <a:pt x="8695" y="421063"/>
                  </a:lnTo>
                  <a:lnTo>
                    <a:pt x="7641" y="434425"/>
                  </a:lnTo>
                  <a:lnTo>
                    <a:pt x="6116" y="447202"/>
                  </a:lnTo>
                  <a:lnTo>
                    <a:pt x="4277" y="459918"/>
                  </a:lnTo>
                  <a:lnTo>
                    <a:pt x="2503" y="473593"/>
                  </a:lnTo>
                  <a:lnTo>
                    <a:pt x="1020" y="488709"/>
                  </a:lnTo>
                  <a:lnTo>
                    <a:pt x="70" y="504729"/>
                  </a:lnTo>
                  <a:lnTo>
                    <a:pt x="0" y="522153"/>
                  </a:lnTo>
                  <a:lnTo>
                    <a:pt x="1924" y="544753"/>
                  </a:lnTo>
                  <a:lnTo>
                    <a:pt x="7623" y="5790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01716" y="610652"/>
              <a:ext cx="9476" cy="168457"/>
            </a:xfrm>
            <a:custGeom>
              <a:avLst/>
              <a:gdLst/>
              <a:ahLst/>
              <a:cxnLst/>
              <a:rect l="0" t="0" r="0" b="0"/>
              <a:pathLst>
                <a:path w="9476" h="168457">
                  <a:moveTo>
                    <a:pt x="9475" y="0"/>
                  </a:moveTo>
                  <a:lnTo>
                    <a:pt x="6609" y="11736"/>
                  </a:lnTo>
                  <a:lnTo>
                    <a:pt x="4467" y="22864"/>
                  </a:lnTo>
                  <a:lnTo>
                    <a:pt x="2863" y="34463"/>
                  </a:lnTo>
                  <a:lnTo>
                    <a:pt x="1683" y="46624"/>
                  </a:lnTo>
                  <a:lnTo>
                    <a:pt x="834" y="59284"/>
                  </a:lnTo>
                  <a:lnTo>
                    <a:pt x="242" y="72340"/>
                  </a:lnTo>
                  <a:lnTo>
                    <a:pt x="0" y="85692"/>
                  </a:lnTo>
                  <a:lnTo>
                    <a:pt x="364" y="99257"/>
                  </a:lnTo>
                  <a:lnTo>
                    <a:pt x="1420" y="112954"/>
                  </a:lnTo>
                  <a:lnTo>
                    <a:pt x="2950" y="126130"/>
                  </a:lnTo>
                  <a:lnTo>
                    <a:pt x="4674" y="138858"/>
                  </a:lnTo>
                  <a:lnTo>
                    <a:pt x="6744" y="152254"/>
                  </a:lnTo>
                  <a:lnTo>
                    <a:pt x="9475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21720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16476" y="532055"/>
              <a:ext cx="136872" cy="204148"/>
            </a:xfrm>
            <a:custGeom>
              <a:avLst/>
              <a:gdLst/>
              <a:ahLst/>
              <a:cxnLst/>
              <a:rect l="0" t="0" r="0" b="0"/>
              <a:pathLst>
                <a:path w="136872" h="204148">
                  <a:moveTo>
                    <a:pt x="0" y="78597"/>
                  </a:moveTo>
                  <a:lnTo>
                    <a:pt x="67" y="90333"/>
                  </a:lnTo>
                  <a:lnTo>
                    <a:pt x="707" y="101461"/>
                  </a:lnTo>
                  <a:lnTo>
                    <a:pt x="1999" y="113060"/>
                  </a:lnTo>
                  <a:lnTo>
                    <a:pt x="3686" y="125221"/>
                  </a:lnTo>
                  <a:lnTo>
                    <a:pt x="5354" y="137881"/>
                  </a:lnTo>
                  <a:lnTo>
                    <a:pt x="6768" y="150937"/>
                  </a:lnTo>
                  <a:lnTo>
                    <a:pt x="7866" y="164289"/>
                  </a:lnTo>
                  <a:lnTo>
                    <a:pt x="8677" y="177854"/>
                  </a:lnTo>
                  <a:lnTo>
                    <a:pt x="9228" y="191471"/>
                  </a:lnTo>
                  <a:lnTo>
                    <a:pt x="8636" y="201631"/>
                  </a:lnTo>
                  <a:lnTo>
                    <a:pt x="6564" y="204147"/>
                  </a:lnTo>
                  <a:lnTo>
                    <a:pt x="4551" y="200593"/>
                  </a:lnTo>
                  <a:lnTo>
                    <a:pt x="3062" y="192971"/>
                  </a:lnTo>
                  <a:lnTo>
                    <a:pt x="2042" y="182451"/>
                  </a:lnTo>
                  <a:lnTo>
                    <a:pt x="1359" y="169819"/>
                  </a:lnTo>
                  <a:lnTo>
                    <a:pt x="904" y="155669"/>
                  </a:lnTo>
                  <a:lnTo>
                    <a:pt x="602" y="140447"/>
                  </a:lnTo>
                  <a:lnTo>
                    <a:pt x="401" y="124485"/>
                  </a:lnTo>
                  <a:lnTo>
                    <a:pt x="267" y="108179"/>
                  </a:lnTo>
                  <a:lnTo>
                    <a:pt x="178" y="92000"/>
                  </a:lnTo>
                  <a:lnTo>
                    <a:pt x="127" y="76194"/>
                  </a:lnTo>
                  <a:lnTo>
                    <a:pt x="433" y="60969"/>
                  </a:lnTo>
                  <a:lnTo>
                    <a:pt x="1704" y="46583"/>
                  </a:lnTo>
                  <a:lnTo>
                    <a:pt x="4197" y="33108"/>
                  </a:lnTo>
                  <a:lnTo>
                    <a:pt x="8009" y="21093"/>
                  </a:lnTo>
                  <a:lnTo>
                    <a:pt x="13244" y="11604"/>
                  </a:lnTo>
                  <a:lnTo>
                    <a:pt x="19799" y="5008"/>
                  </a:lnTo>
                  <a:lnTo>
                    <a:pt x="27285" y="1205"/>
                  </a:lnTo>
                  <a:lnTo>
                    <a:pt x="35140" y="0"/>
                  </a:lnTo>
                  <a:lnTo>
                    <a:pt x="43010" y="1011"/>
                  </a:lnTo>
                  <a:lnTo>
                    <a:pt x="50748" y="4093"/>
                  </a:lnTo>
                  <a:lnTo>
                    <a:pt x="58323" y="9418"/>
                  </a:lnTo>
                  <a:lnTo>
                    <a:pt x="65751" y="16874"/>
                  </a:lnTo>
                  <a:lnTo>
                    <a:pt x="73062" y="25791"/>
                  </a:lnTo>
                  <a:lnTo>
                    <a:pt x="80284" y="35152"/>
                  </a:lnTo>
                  <a:lnTo>
                    <a:pt x="87439" y="44337"/>
                  </a:lnTo>
                  <a:lnTo>
                    <a:pt x="94381" y="53281"/>
                  </a:lnTo>
                  <a:lnTo>
                    <a:pt x="100816" y="62273"/>
                  </a:lnTo>
                  <a:lnTo>
                    <a:pt x="106622" y="71511"/>
                  </a:lnTo>
                  <a:lnTo>
                    <a:pt x="111672" y="81208"/>
                  </a:lnTo>
                  <a:lnTo>
                    <a:pt x="115766" y="91644"/>
                  </a:lnTo>
                  <a:lnTo>
                    <a:pt x="118894" y="102892"/>
                  </a:lnTo>
                  <a:lnTo>
                    <a:pt x="121351" y="114702"/>
                  </a:lnTo>
                  <a:lnTo>
                    <a:pt x="123623" y="126623"/>
                  </a:lnTo>
                  <a:lnTo>
                    <a:pt x="126004" y="138371"/>
                  </a:lnTo>
                  <a:lnTo>
                    <a:pt x="128447" y="149596"/>
                  </a:lnTo>
                  <a:lnTo>
                    <a:pt x="130892" y="161007"/>
                  </a:lnTo>
                  <a:lnTo>
                    <a:pt x="133559" y="174720"/>
                  </a:lnTo>
                  <a:lnTo>
                    <a:pt x="136871" y="1944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11233" y="542794"/>
              <a:ext cx="207871" cy="488999"/>
            </a:xfrm>
            <a:custGeom>
              <a:avLst/>
              <a:gdLst/>
              <a:ahLst/>
              <a:cxnLst/>
              <a:rect l="0" t="0" r="0" b="0"/>
              <a:pathLst>
                <a:path w="207871" h="488999">
                  <a:moveTo>
                    <a:pt x="126342" y="152086"/>
                  </a:moveTo>
                  <a:lnTo>
                    <a:pt x="135143" y="149086"/>
                  </a:lnTo>
                  <a:lnTo>
                    <a:pt x="143490" y="145663"/>
                  </a:lnTo>
                  <a:lnTo>
                    <a:pt x="152180" y="141462"/>
                  </a:lnTo>
                  <a:lnTo>
                    <a:pt x="160955" y="136390"/>
                  </a:lnTo>
                  <a:lnTo>
                    <a:pt x="169153" y="130260"/>
                  </a:lnTo>
                  <a:lnTo>
                    <a:pt x="176439" y="123071"/>
                  </a:lnTo>
                  <a:lnTo>
                    <a:pt x="182802" y="114812"/>
                  </a:lnTo>
                  <a:lnTo>
                    <a:pt x="188383" y="105368"/>
                  </a:lnTo>
                  <a:lnTo>
                    <a:pt x="193348" y="94799"/>
                  </a:lnTo>
                  <a:lnTo>
                    <a:pt x="197530" y="83450"/>
                  </a:lnTo>
                  <a:lnTo>
                    <a:pt x="200442" y="71840"/>
                  </a:lnTo>
                  <a:lnTo>
                    <a:pt x="201917" y="60293"/>
                  </a:lnTo>
                  <a:lnTo>
                    <a:pt x="201925" y="48931"/>
                  </a:lnTo>
                  <a:lnTo>
                    <a:pt x="200410" y="37769"/>
                  </a:lnTo>
                  <a:lnTo>
                    <a:pt x="197491" y="26798"/>
                  </a:lnTo>
                  <a:lnTo>
                    <a:pt x="193091" y="16634"/>
                  </a:lnTo>
                  <a:lnTo>
                    <a:pt x="186864" y="8472"/>
                  </a:lnTo>
                  <a:lnTo>
                    <a:pt x="178796" y="2814"/>
                  </a:lnTo>
                  <a:lnTo>
                    <a:pt x="169464" y="0"/>
                  </a:lnTo>
                  <a:lnTo>
                    <a:pt x="159824" y="530"/>
                  </a:lnTo>
                  <a:lnTo>
                    <a:pt x="150461" y="4332"/>
                  </a:lnTo>
                  <a:lnTo>
                    <a:pt x="141738" y="10748"/>
                  </a:lnTo>
                  <a:lnTo>
                    <a:pt x="133958" y="18857"/>
                  </a:lnTo>
                  <a:lnTo>
                    <a:pt x="127175" y="27965"/>
                  </a:lnTo>
                  <a:lnTo>
                    <a:pt x="121264" y="37649"/>
                  </a:lnTo>
                  <a:lnTo>
                    <a:pt x="116045" y="47667"/>
                  </a:lnTo>
                  <a:lnTo>
                    <a:pt x="111346" y="57886"/>
                  </a:lnTo>
                  <a:lnTo>
                    <a:pt x="107186" y="68391"/>
                  </a:lnTo>
                  <a:lnTo>
                    <a:pt x="103763" y="79443"/>
                  </a:lnTo>
                  <a:lnTo>
                    <a:pt x="101130" y="91140"/>
                  </a:lnTo>
                  <a:lnTo>
                    <a:pt x="99362" y="103270"/>
                  </a:lnTo>
                  <a:lnTo>
                    <a:pt x="98624" y="115413"/>
                  </a:lnTo>
                  <a:lnTo>
                    <a:pt x="98917" y="127313"/>
                  </a:lnTo>
                  <a:lnTo>
                    <a:pt x="100419" y="138574"/>
                  </a:lnTo>
                  <a:lnTo>
                    <a:pt x="103555" y="148604"/>
                  </a:lnTo>
                  <a:lnTo>
                    <a:pt x="108407" y="157189"/>
                  </a:lnTo>
                  <a:lnTo>
                    <a:pt x="114768" y="164121"/>
                  </a:lnTo>
                  <a:lnTo>
                    <a:pt x="122324" y="169037"/>
                  </a:lnTo>
                  <a:lnTo>
                    <a:pt x="130766" y="171927"/>
                  </a:lnTo>
                  <a:lnTo>
                    <a:pt x="139517" y="172751"/>
                  </a:lnTo>
                  <a:lnTo>
                    <a:pt x="147771" y="171267"/>
                  </a:lnTo>
                  <a:lnTo>
                    <a:pt x="155129" y="167568"/>
                  </a:lnTo>
                  <a:lnTo>
                    <a:pt x="161559" y="162001"/>
                  </a:lnTo>
                  <a:lnTo>
                    <a:pt x="167193" y="154986"/>
                  </a:lnTo>
                  <a:lnTo>
                    <a:pt x="172207" y="146901"/>
                  </a:lnTo>
                  <a:lnTo>
                    <a:pt x="176763" y="138052"/>
                  </a:lnTo>
                  <a:lnTo>
                    <a:pt x="180992" y="128668"/>
                  </a:lnTo>
                  <a:lnTo>
                    <a:pt x="184998" y="118986"/>
                  </a:lnTo>
                  <a:lnTo>
                    <a:pt x="189048" y="111640"/>
                  </a:lnTo>
                  <a:lnTo>
                    <a:pt x="192847" y="110164"/>
                  </a:lnTo>
                  <a:lnTo>
                    <a:pt x="195555" y="114210"/>
                  </a:lnTo>
                  <a:lnTo>
                    <a:pt x="197264" y="122435"/>
                  </a:lnTo>
                  <a:lnTo>
                    <a:pt x="198309" y="133792"/>
                  </a:lnTo>
                  <a:lnTo>
                    <a:pt x="198948" y="147680"/>
                  </a:lnTo>
                  <a:lnTo>
                    <a:pt x="199348" y="163571"/>
                  </a:lnTo>
                  <a:lnTo>
                    <a:pt x="199769" y="180819"/>
                  </a:lnTo>
                  <a:lnTo>
                    <a:pt x="200575" y="198706"/>
                  </a:lnTo>
                  <a:lnTo>
                    <a:pt x="201925" y="216775"/>
                  </a:lnTo>
                  <a:lnTo>
                    <a:pt x="203643" y="234657"/>
                  </a:lnTo>
                  <a:lnTo>
                    <a:pt x="205334" y="251972"/>
                  </a:lnTo>
                  <a:lnTo>
                    <a:pt x="206760" y="268579"/>
                  </a:lnTo>
                  <a:lnTo>
                    <a:pt x="207699" y="284358"/>
                  </a:lnTo>
                  <a:lnTo>
                    <a:pt x="207870" y="299124"/>
                  </a:lnTo>
                  <a:lnTo>
                    <a:pt x="207199" y="312871"/>
                  </a:lnTo>
                  <a:lnTo>
                    <a:pt x="205610" y="325580"/>
                  </a:lnTo>
                  <a:lnTo>
                    <a:pt x="202949" y="337131"/>
                  </a:lnTo>
                  <a:lnTo>
                    <a:pt x="199233" y="347571"/>
                  </a:lnTo>
                  <a:lnTo>
                    <a:pt x="194621" y="357076"/>
                  </a:lnTo>
                  <a:lnTo>
                    <a:pt x="189308" y="365854"/>
                  </a:lnTo>
                  <a:lnTo>
                    <a:pt x="183469" y="374097"/>
                  </a:lnTo>
                  <a:lnTo>
                    <a:pt x="176922" y="381958"/>
                  </a:lnTo>
                  <a:lnTo>
                    <a:pt x="169163" y="389550"/>
                  </a:lnTo>
                  <a:lnTo>
                    <a:pt x="160015" y="396953"/>
                  </a:lnTo>
                  <a:lnTo>
                    <a:pt x="149600" y="404061"/>
                  </a:lnTo>
                  <a:lnTo>
                    <a:pt x="138159" y="410607"/>
                  </a:lnTo>
                  <a:lnTo>
                    <a:pt x="125947" y="416496"/>
                  </a:lnTo>
                  <a:lnTo>
                    <a:pt x="113342" y="421941"/>
                  </a:lnTo>
                  <a:lnTo>
                    <a:pt x="100814" y="427365"/>
                  </a:lnTo>
                  <a:lnTo>
                    <a:pt x="88619" y="433016"/>
                  </a:lnTo>
                  <a:lnTo>
                    <a:pt x="76975" y="438966"/>
                  </a:lnTo>
                  <a:lnTo>
                    <a:pt x="66148" y="445193"/>
                  </a:lnTo>
                  <a:lnTo>
                    <a:pt x="56198" y="451640"/>
                  </a:lnTo>
                  <a:lnTo>
                    <a:pt x="46937" y="458141"/>
                  </a:lnTo>
                  <a:lnTo>
                    <a:pt x="36909" y="465173"/>
                  </a:lnTo>
                  <a:lnTo>
                    <a:pt x="22998" y="474472"/>
                  </a:lnTo>
                  <a:lnTo>
                    <a:pt x="0" y="4889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42943" y="400082"/>
              <a:ext cx="1" cy="305328"/>
            </a:xfrm>
            <a:custGeom>
              <a:avLst/>
              <a:gdLst/>
              <a:ahLst/>
              <a:cxnLst/>
              <a:rect l="0" t="0" r="0" b="0"/>
              <a:pathLst>
                <a:path w="1" h="305328">
                  <a:moveTo>
                    <a:pt x="0" y="305327"/>
                  </a:moveTo>
                  <a:lnTo>
                    <a:pt x="0" y="293525"/>
                  </a:lnTo>
                  <a:lnTo>
                    <a:pt x="0" y="281756"/>
                  </a:lnTo>
                  <a:lnTo>
                    <a:pt x="0" y="268861"/>
                  </a:lnTo>
                  <a:lnTo>
                    <a:pt x="0" y="254840"/>
                  </a:lnTo>
                  <a:lnTo>
                    <a:pt x="0" y="239863"/>
                  </a:lnTo>
                  <a:lnTo>
                    <a:pt x="0" y="224141"/>
                  </a:lnTo>
                  <a:lnTo>
                    <a:pt x="0" y="207865"/>
                  </a:lnTo>
                  <a:lnTo>
                    <a:pt x="0" y="191193"/>
                  </a:lnTo>
                  <a:lnTo>
                    <a:pt x="0" y="174242"/>
                  </a:lnTo>
                  <a:lnTo>
                    <a:pt x="0" y="157099"/>
                  </a:lnTo>
                  <a:lnTo>
                    <a:pt x="0" y="139825"/>
                  </a:lnTo>
                  <a:lnTo>
                    <a:pt x="0" y="122466"/>
                  </a:lnTo>
                  <a:lnTo>
                    <a:pt x="0" y="105214"/>
                  </a:lnTo>
                  <a:lnTo>
                    <a:pt x="0" y="88397"/>
                  </a:lnTo>
                  <a:lnTo>
                    <a:pt x="0" y="72172"/>
                  </a:lnTo>
                  <a:lnTo>
                    <a:pt x="0" y="56924"/>
                  </a:lnTo>
                  <a:lnTo>
                    <a:pt x="0" y="41754"/>
                  </a:lnTo>
                  <a:lnTo>
                    <a:pt x="0" y="242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86883" y="306466"/>
              <a:ext cx="321699" cy="428859"/>
            </a:xfrm>
            <a:custGeom>
              <a:avLst/>
              <a:gdLst/>
              <a:ahLst/>
              <a:cxnLst/>
              <a:rect l="0" t="0" r="0" b="0"/>
              <a:pathLst>
                <a:path w="321699" h="428859">
                  <a:moveTo>
                    <a:pt x="8661" y="9388"/>
                  </a:moveTo>
                  <a:lnTo>
                    <a:pt x="738" y="6467"/>
                  </a:lnTo>
                  <a:lnTo>
                    <a:pt x="0" y="4045"/>
                  </a:lnTo>
                  <a:lnTo>
                    <a:pt x="4832" y="2280"/>
                  </a:lnTo>
                  <a:lnTo>
                    <a:pt x="12974" y="1098"/>
                  </a:lnTo>
                  <a:lnTo>
                    <a:pt x="23170" y="330"/>
                  </a:lnTo>
                  <a:lnTo>
                    <a:pt x="34681" y="0"/>
                  </a:lnTo>
                  <a:lnTo>
                    <a:pt x="47051" y="320"/>
                  </a:lnTo>
                  <a:lnTo>
                    <a:pt x="59984" y="1358"/>
                  </a:lnTo>
                  <a:lnTo>
                    <a:pt x="73288" y="3042"/>
                  </a:lnTo>
                  <a:lnTo>
                    <a:pt x="86839" y="5245"/>
                  </a:lnTo>
                  <a:lnTo>
                    <a:pt x="100557" y="7848"/>
                  </a:lnTo>
                  <a:lnTo>
                    <a:pt x="114552" y="11071"/>
                  </a:lnTo>
                  <a:lnTo>
                    <a:pt x="129095" y="15445"/>
                  </a:lnTo>
                  <a:lnTo>
                    <a:pt x="144287" y="21172"/>
                  </a:lnTo>
                  <a:lnTo>
                    <a:pt x="159914" y="28307"/>
                  </a:lnTo>
                  <a:lnTo>
                    <a:pt x="175558" y="36925"/>
                  </a:lnTo>
                  <a:lnTo>
                    <a:pt x="190970" y="46905"/>
                  </a:lnTo>
                  <a:lnTo>
                    <a:pt x="206082" y="57844"/>
                  </a:lnTo>
                  <a:lnTo>
                    <a:pt x="220915" y="69171"/>
                  </a:lnTo>
                  <a:lnTo>
                    <a:pt x="235510" y="80524"/>
                  </a:lnTo>
                  <a:lnTo>
                    <a:pt x="249428" y="91755"/>
                  </a:lnTo>
                  <a:lnTo>
                    <a:pt x="261797" y="102829"/>
                  </a:lnTo>
                  <a:lnTo>
                    <a:pt x="272269" y="113763"/>
                  </a:lnTo>
                  <a:lnTo>
                    <a:pt x="281131" y="124751"/>
                  </a:lnTo>
                  <a:lnTo>
                    <a:pt x="289015" y="136128"/>
                  </a:lnTo>
                  <a:lnTo>
                    <a:pt x="296387" y="148053"/>
                  </a:lnTo>
                  <a:lnTo>
                    <a:pt x="303189" y="160674"/>
                  </a:lnTo>
                  <a:lnTo>
                    <a:pt x="308939" y="174211"/>
                  </a:lnTo>
                  <a:lnTo>
                    <a:pt x="313442" y="188688"/>
                  </a:lnTo>
                  <a:lnTo>
                    <a:pt x="316789" y="203816"/>
                  </a:lnTo>
                  <a:lnTo>
                    <a:pt x="319195" y="219117"/>
                  </a:lnTo>
                  <a:lnTo>
                    <a:pt x="320875" y="234300"/>
                  </a:lnTo>
                  <a:lnTo>
                    <a:pt x="321698" y="249426"/>
                  </a:lnTo>
                  <a:lnTo>
                    <a:pt x="321202" y="264801"/>
                  </a:lnTo>
                  <a:lnTo>
                    <a:pt x="319235" y="280581"/>
                  </a:lnTo>
                  <a:lnTo>
                    <a:pt x="315779" y="296450"/>
                  </a:lnTo>
                  <a:lnTo>
                    <a:pt x="310785" y="311731"/>
                  </a:lnTo>
                  <a:lnTo>
                    <a:pt x="304382" y="326085"/>
                  </a:lnTo>
                  <a:lnTo>
                    <a:pt x="296658" y="339504"/>
                  </a:lnTo>
                  <a:lnTo>
                    <a:pt x="287579" y="352131"/>
                  </a:lnTo>
                  <a:lnTo>
                    <a:pt x="277251" y="364133"/>
                  </a:lnTo>
                  <a:lnTo>
                    <a:pt x="265894" y="375347"/>
                  </a:lnTo>
                  <a:lnTo>
                    <a:pt x="253748" y="385287"/>
                  </a:lnTo>
                  <a:lnTo>
                    <a:pt x="241022" y="393791"/>
                  </a:lnTo>
                  <a:lnTo>
                    <a:pt x="227884" y="400995"/>
                  </a:lnTo>
                  <a:lnTo>
                    <a:pt x="214459" y="407150"/>
                  </a:lnTo>
                  <a:lnTo>
                    <a:pt x="200836" y="412510"/>
                  </a:lnTo>
                  <a:lnTo>
                    <a:pt x="187077" y="417129"/>
                  </a:lnTo>
                  <a:lnTo>
                    <a:pt x="173227" y="420866"/>
                  </a:lnTo>
                  <a:lnTo>
                    <a:pt x="159315" y="423718"/>
                  </a:lnTo>
                  <a:lnTo>
                    <a:pt x="145361" y="425804"/>
                  </a:lnTo>
                  <a:lnTo>
                    <a:pt x="131379" y="427288"/>
                  </a:lnTo>
                  <a:lnTo>
                    <a:pt x="117384" y="428318"/>
                  </a:lnTo>
                  <a:lnTo>
                    <a:pt x="103544" y="428858"/>
                  </a:lnTo>
                  <a:lnTo>
                    <a:pt x="90171" y="428697"/>
                  </a:lnTo>
                  <a:lnTo>
                    <a:pt x="77406" y="427773"/>
                  </a:lnTo>
                  <a:lnTo>
                    <a:pt x="65478" y="426134"/>
                  </a:lnTo>
                  <a:lnTo>
                    <a:pt x="53510" y="423579"/>
                  </a:lnTo>
                  <a:lnTo>
                    <a:pt x="39333" y="418769"/>
                  </a:lnTo>
                  <a:lnTo>
                    <a:pt x="19189" y="4094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74570" y="494979"/>
              <a:ext cx="178985" cy="242826"/>
            </a:xfrm>
            <a:custGeom>
              <a:avLst/>
              <a:gdLst/>
              <a:ahLst/>
              <a:cxnLst/>
              <a:rect l="0" t="0" r="0" b="0"/>
              <a:pathLst>
                <a:path w="178985" h="242826">
                  <a:moveTo>
                    <a:pt x="0" y="136730"/>
                  </a:moveTo>
                  <a:lnTo>
                    <a:pt x="8868" y="133797"/>
                  </a:lnTo>
                  <a:lnTo>
                    <a:pt x="17855" y="131014"/>
                  </a:lnTo>
                  <a:lnTo>
                    <a:pt x="27845" y="128115"/>
                  </a:lnTo>
                  <a:lnTo>
                    <a:pt x="38653" y="125075"/>
                  </a:lnTo>
                  <a:lnTo>
                    <a:pt x="49816" y="121910"/>
                  </a:lnTo>
                  <a:lnTo>
                    <a:pt x="61017" y="118632"/>
                  </a:lnTo>
                  <a:lnTo>
                    <a:pt x="71956" y="114775"/>
                  </a:lnTo>
                  <a:lnTo>
                    <a:pt x="82293" y="109439"/>
                  </a:lnTo>
                  <a:lnTo>
                    <a:pt x="91901" y="102255"/>
                  </a:lnTo>
                  <a:lnTo>
                    <a:pt x="100672" y="93497"/>
                  </a:lnTo>
                  <a:lnTo>
                    <a:pt x="108425" y="83783"/>
                  </a:lnTo>
                  <a:lnTo>
                    <a:pt x="115146" y="73583"/>
                  </a:lnTo>
                  <a:lnTo>
                    <a:pt x="120493" y="63161"/>
                  </a:lnTo>
                  <a:lnTo>
                    <a:pt x="123730" y="52646"/>
                  </a:lnTo>
                  <a:lnTo>
                    <a:pt x="124640" y="42107"/>
                  </a:lnTo>
                  <a:lnTo>
                    <a:pt x="123302" y="31896"/>
                  </a:lnTo>
                  <a:lnTo>
                    <a:pt x="119821" y="22639"/>
                  </a:lnTo>
                  <a:lnTo>
                    <a:pt x="114475" y="14606"/>
                  </a:lnTo>
                  <a:lnTo>
                    <a:pt x="107482" y="8059"/>
                  </a:lnTo>
                  <a:lnTo>
                    <a:pt x="98901" y="3409"/>
                  </a:lnTo>
                  <a:lnTo>
                    <a:pt x="88921" y="701"/>
                  </a:lnTo>
                  <a:lnTo>
                    <a:pt x="78138" y="0"/>
                  </a:lnTo>
                  <a:lnTo>
                    <a:pt x="67442" y="1567"/>
                  </a:lnTo>
                  <a:lnTo>
                    <a:pt x="57330" y="5327"/>
                  </a:lnTo>
                  <a:lnTo>
                    <a:pt x="48086" y="11104"/>
                  </a:lnTo>
                  <a:lnTo>
                    <a:pt x="39948" y="18793"/>
                  </a:lnTo>
                  <a:lnTo>
                    <a:pt x="32921" y="28143"/>
                  </a:lnTo>
                  <a:lnTo>
                    <a:pt x="26846" y="38655"/>
                  </a:lnTo>
                  <a:lnTo>
                    <a:pt x="21515" y="49695"/>
                  </a:lnTo>
                  <a:lnTo>
                    <a:pt x="16740" y="60861"/>
                  </a:lnTo>
                  <a:lnTo>
                    <a:pt x="12531" y="72135"/>
                  </a:lnTo>
                  <a:lnTo>
                    <a:pt x="9074" y="83771"/>
                  </a:lnTo>
                  <a:lnTo>
                    <a:pt x="6414" y="95896"/>
                  </a:lnTo>
                  <a:lnTo>
                    <a:pt x="4458" y="108498"/>
                  </a:lnTo>
                  <a:lnTo>
                    <a:pt x="3062" y="121498"/>
                  </a:lnTo>
                  <a:lnTo>
                    <a:pt x="2091" y="134799"/>
                  </a:lnTo>
                  <a:lnTo>
                    <a:pt x="1590" y="148156"/>
                  </a:lnTo>
                  <a:lnTo>
                    <a:pt x="1778" y="161197"/>
                  </a:lnTo>
                  <a:lnTo>
                    <a:pt x="2723" y="173740"/>
                  </a:lnTo>
                  <a:lnTo>
                    <a:pt x="4511" y="185619"/>
                  </a:lnTo>
                  <a:lnTo>
                    <a:pt x="7314" y="196604"/>
                  </a:lnTo>
                  <a:lnTo>
                    <a:pt x="11133" y="206655"/>
                  </a:lnTo>
                  <a:lnTo>
                    <a:pt x="15985" y="215728"/>
                  </a:lnTo>
                  <a:lnTo>
                    <a:pt x="21992" y="223684"/>
                  </a:lnTo>
                  <a:lnTo>
                    <a:pt x="29111" y="230548"/>
                  </a:lnTo>
                  <a:lnTo>
                    <a:pt x="37332" y="236158"/>
                  </a:lnTo>
                  <a:lnTo>
                    <a:pt x="46753" y="240105"/>
                  </a:lnTo>
                  <a:lnTo>
                    <a:pt x="57309" y="242310"/>
                  </a:lnTo>
                  <a:lnTo>
                    <a:pt x="68650" y="242825"/>
                  </a:lnTo>
                  <a:lnTo>
                    <a:pt x="80255" y="241659"/>
                  </a:lnTo>
                  <a:lnTo>
                    <a:pt x="91794" y="238986"/>
                  </a:lnTo>
                  <a:lnTo>
                    <a:pt x="102981" y="235092"/>
                  </a:lnTo>
                  <a:lnTo>
                    <a:pt x="113493" y="230269"/>
                  </a:lnTo>
                  <a:lnTo>
                    <a:pt x="123229" y="224767"/>
                  </a:lnTo>
                  <a:lnTo>
                    <a:pt x="132258" y="218617"/>
                  </a:lnTo>
                  <a:lnTo>
                    <a:pt x="140717" y="211657"/>
                  </a:lnTo>
                  <a:lnTo>
                    <a:pt x="148736" y="203878"/>
                  </a:lnTo>
                  <a:lnTo>
                    <a:pt x="156132" y="195842"/>
                  </a:lnTo>
                  <a:lnTo>
                    <a:pt x="163135" y="187818"/>
                  </a:lnTo>
                  <a:lnTo>
                    <a:pt x="170364" y="179100"/>
                  </a:lnTo>
                  <a:lnTo>
                    <a:pt x="178984" y="1683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50907" y="473752"/>
              <a:ext cx="139519" cy="232487"/>
            </a:xfrm>
            <a:custGeom>
              <a:avLst/>
              <a:gdLst/>
              <a:ahLst/>
              <a:cxnLst/>
              <a:rect l="0" t="0" r="0" b="0"/>
              <a:pathLst>
                <a:path w="139519" h="232487">
                  <a:moveTo>
                    <a:pt x="128989" y="21087"/>
                  </a:moveTo>
                  <a:lnTo>
                    <a:pt x="123054" y="15286"/>
                  </a:lnTo>
                  <a:lnTo>
                    <a:pt x="116849" y="10362"/>
                  </a:lnTo>
                  <a:lnTo>
                    <a:pt x="109754" y="5873"/>
                  </a:lnTo>
                  <a:lnTo>
                    <a:pt x="101814" y="2171"/>
                  </a:lnTo>
                  <a:lnTo>
                    <a:pt x="93167" y="102"/>
                  </a:lnTo>
                  <a:lnTo>
                    <a:pt x="83977" y="0"/>
                  </a:lnTo>
                  <a:lnTo>
                    <a:pt x="74550" y="1725"/>
                  </a:lnTo>
                  <a:lnTo>
                    <a:pt x="65309" y="4939"/>
                  </a:lnTo>
                  <a:lnTo>
                    <a:pt x="56474" y="9289"/>
                  </a:lnTo>
                  <a:lnTo>
                    <a:pt x="48239" y="14631"/>
                  </a:lnTo>
                  <a:lnTo>
                    <a:pt x="40854" y="21032"/>
                  </a:lnTo>
                  <a:lnTo>
                    <a:pt x="34369" y="28449"/>
                  </a:lnTo>
                  <a:lnTo>
                    <a:pt x="28674" y="36884"/>
                  </a:lnTo>
                  <a:lnTo>
                    <a:pt x="23607" y="46456"/>
                  </a:lnTo>
                  <a:lnTo>
                    <a:pt x="19009" y="57117"/>
                  </a:lnTo>
                  <a:lnTo>
                    <a:pt x="14749" y="68530"/>
                  </a:lnTo>
                  <a:lnTo>
                    <a:pt x="10726" y="80184"/>
                  </a:lnTo>
                  <a:lnTo>
                    <a:pt x="6879" y="91765"/>
                  </a:lnTo>
                  <a:lnTo>
                    <a:pt x="3480" y="103321"/>
                  </a:lnTo>
                  <a:lnTo>
                    <a:pt x="1109" y="115145"/>
                  </a:lnTo>
                  <a:lnTo>
                    <a:pt x="0" y="127392"/>
                  </a:lnTo>
                  <a:lnTo>
                    <a:pt x="71" y="139906"/>
                  </a:lnTo>
                  <a:lnTo>
                    <a:pt x="1107" y="152314"/>
                  </a:lnTo>
                  <a:lnTo>
                    <a:pt x="2882" y="164400"/>
                  </a:lnTo>
                  <a:lnTo>
                    <a:pt x="5361" y="175956"/>
                  </a:lnTo>
                  <a:lnTo>
                    <a:pt x="8695" y="186718"/>
                  </a:lnTo>
                  <a:lnTo>
                    <a:pt x="12901" y="196616"/>
                  </a:lnTo>
                  <a:lnTo>
                    <a:pt x="18031" y="205584"/>
                  </a:lnTo>
                  <a:lnTo>
                    <a:pt x="24230" y="213470"/>
                  </a:lnTo>
                  <a:lnTo>
                    <a:pt x="31477" y="220286"/>
                  </a:lnTo>
                  <a:lnTo>
                    <a:pt x="39616" y="225864"/>
                  </a:lnTo>
                  <a:lnTo>
                    <a:pt x="48450" y="229790"/>
                  </a:lnTo>
                  <a:lnTo>
                    <a:pt x="57793" y="231980"/>
                  </a:lnTo>
                  <a:lnTo>
                    <a:pt x="67336" y="232486"/>
                  </a:lnTo>
                  <a:lnTo>
                    <a:pt x="76663" y="231313"/>
                  </a:lnTo>
                  <a:lnTo>
                    <a:pt x="85563" y="228632"/>
                  </a:lnTo>
                  <a:lnTo>
                    <a:pt x="94014" y="224562"/>
                  </a:lnTo>
                  <a:lnTo>
                    <a:pt x="102075" y="219089"/>
                  </a:lnTo>
                  <a:lnTo>
                    <a:pt x="109825" y="212350"/>
                  </a:lnTo>
                  <a:lnTo>
                    <a:pt x="117039" y="205034"/>
                  </a:lnTo>
                  <a:lnTo>
                    <a:pt x="123898" y="197579"/>
                  </a:lnTo>
                  <a:lnTo>
                    <a:pt x="131010" y="189336"/>
                  </a:lnTo>
                  <a:lnTo>
                    <a:pt x="139518" y="1790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43067" y="558010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5" y="72335"/>
                  </a:lnTo>
                  <a:lnTo>
                    <a:pt x="3735" y="85648"/>
                  </a:lnTo>
                  <a:lnTo>
                    <a:pt x="5562" y="100704"/>
                  </a:lnTo>
                  <a:lnTo>
                    <a:pt x="7716" y="122177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43067" y="40008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48352" y="517739"/>
              <a:ext cx="200043" cy="198199"/>
            </a:xfrm>
            <a:custGeom>
              <a:avLst/>
              <a:gdLst/>
              <a:ahLst/>
              <a:cxnLst/>
              <a:rect l="0" t="0" r="0" b="0"/>
              <a:pathLst>
                <a:path w="200043" h="198199">
                  <a:moveTo>
                    <a:pt x="0" y="82385"/>
                  </a:moveTo>
                  <a:lnTo>
                    <a:pt x="2866" y="97054"/>
                  </a:lnTo>
                  <a:lnTo>
                    <a:pt x="5009" y="110965"/>
                  </a:lnTo>
                  <a:lnTo>
                    <a:pt x="6612" y="125458"/>
                  </a:lnTo>
                  <a:lnTo>
                    <a:pt x="7792" y="140487"/>
                  </a:lnTo>
                  <a:lnTo>
                    <a:pt x="8641" y="155664"/>
                  </a:lnTo>
                  <a:lnTo>
                    <a:pt x="9211" y="170634"/>
                  </a:lnTo>
                  <a:lnTo>
                    <a:pt x="8628" y="181931"/>
                  </a:lnTo>
                  <a:lnTo>
                    <a:pt x="6560" y="185387"/>
                  </a:lnTo>
                  <a:lnTo>
                    <a:pt x="4548" y="182459"/>
                  </a:lnTo>
                  <a:lnTo>
                    <a:pt x="3061" y="175376"/>
                  </a:lnTo>
                  <a:lnTo>
                    <a:pt x="2042" y="165713"/>
                  </a:lnTo>
                  <a:lnTo>
                    <a:pt x="1363" y="154448"/>
                  </a:lnTo>
                  <a:lnTo>
                    <a:pt x="1081" y="142020"/>
                  </a:lnTo>
                  <a:lnTo>
                    <a:pt x="1427" y="128487"/>
                  </a:lnTo>
                  <a:lnTo>
                    <a:pt x="2479" y="113948"/>
                  </a:lnTo>
                  <a:lnTo>
                    <a:pt x="4171" y="98577"/>
                  </a:lnTo>
                  <a:lnTo>
                    <a:pt x="6378" y="82567"/>
                  </a:lnTo>
                  <a:lnTo>
                    <a:pt x="8984" y="66105"/>
                  </a:lnTo>
                  <a:lnTo>
                    <a:pt x="12208" y="49982"/>
                  </a:lnTo>
                  <a:lnTo>
                    <a:pt x="16583" y="35526"/>
                  </a:lnTo>
                  <a:lnTo>
                    <a:pt x="22297" y="23348"/>
                  </a:lnTo>
                  <a:lnTo>
                    <a:pt x="28933" y="14042"/>
                  </a:lnTo>
                  <a:lnTo>
                    <a:pt x="36303" y="9164"/>
                  </a:lnTo>
                  <a:lnTo>
                    <a:pt x="43995" y="9218"/>
                  </a:lnTo>
                  <a:lnTo>
                    <a:pt x="50653" y="12713"/>
                  </a:lnTo>
                  <a:lnTo>
                    <a:pt x="56205" y="18486"/>
                  </a:lnTo>
                  <a:lnTo>
                    <a:pt x="60988" y="25799"/>
                  </a:lnTo>
                  <a:lnTo>
                    <a:pt x="65290" y="34159"/>
                  </a:lnTo>
                  <a:lnTo>
                    <a:pt x="69295" y="43233"/>
                  </a:lnTo>
                  <a:lnTo>
                    <a:pt x="73119" y="52955"/>
                  </a:lnTo>
                  <a:lnTo>
                    <a:pt x="76830" y="63476"/>
                  </a:lnTo>
                  <a:lnTo>
                    <a:pt x="80476" y="74728"/>
                  </a:lnTo>
                  <a:lnTo>
                    <a:pt x="84269" y="83437"/>
                  </a:lnTo>
                  <a:lnTo>
                    <a:pt x="88049" y="85593"/>
                  </a:lnTo>
                  <a:lnTo>
                    <a:pt x="91280" y="82518"/>
                  </a:lnTo>
                  <a:lnTo>
                    <a:pt x="94169" y="76256"/>
                  </a:lnTo>
                  <a:lnTo>
                    <a:pt x="96996" y="68178"/>
                  </a:lnTo>
                  <a:lnTo>
                    <a:pt x="99906" y="59080"/>
                  </a:lnTo>
                  <a:lnTo>
                    <a:pt x="102946" y="49402"/>
                  </a:lnTo>
                  <a:lnTo>
                    <a:pt x="106276" y="39389"/>
                  </a:lnTo>
                  <a:lnTo>
                    <a:pt x="110180" y="29179"/>
                  </a:lnTo>
                  <a:lnTo>
                    <a:pt x="114765" y="18878"/>
                  </a:lnTo>
                  <a:lnTo>
                    <a:pt x="119977" y="9513"/>
                  </a:lnTo>
                  <a:lnTo>
                    <a:pt x="125699" y="2956"/>
                  </a:lnTo>
                  <a:lnTo>
                    <a:pt x="131802" y="0"/>
                  </a:lnTo>
                  <a:lnTo>
                    <a:pt x="138019" y="460"/>
                  </a:lnTo>
                  <a:lnTo>
                    <a:pt x="143958" y="3733"/>
                  </a:lnTo>
                  <a:lnTo>
                    <a:pt x="149431" y="9156"/>
                  </a:lnTo>
                  <a:lnTo>
                    <a:pt x="154427" y="16147"/>
                  </a:lnTo>
                  <a:lnTo>
                    <a:pt x="159016" y="24252"/>
                  </a:lnTo>
                  <a:lnTo>
                    <a:pt x="163290" y="33132"/>
                  </a:lnTo>
                  <a:lnTo>
                    <a:pt x="167330" y="42546"/>
                  </a:lnTo>
                  <a:lnTo>
                    <a:pt x="171205" y="52324"/>
                  </a:lnTo>
                  <a:lnTo>
                    <a:pt x="174958" y="62357"/>
                  </a:lnTo>
                  <a:lnTo>
                    <a:pt x="178463" y="72893"/>
                  </a:lnTo>
                  <a:lnTo>
                    <a:pt x="181438" y="84492"/>
                  </a:lnTo>
                  <a:lnTo>
                    <a:pt x="183775" y="97366"/>
                  </a:lnTo>
                  <a:lnTo>
                    <a:pt x="185682" y="111099"/>
                  </a:lnTo>
                  <a:lnTo>
                    <a:pt x="187578" y="124856"/>
                  </a:lnTo>
                  <a:lnTo>
                    <a:pt x="189703" y="138136"/>
                  </a:lnTo>
                  <a:lnTo>
                    <a:pt x="191972" y="150545"/>
                  </a:lnTo>
                  <a:lnTo>
                    <a:pt x="194281" y="162954"/>
                  </a:lnTo>
                  <a:lnTo>
                    <a:pt x="196836" y="177563"/>
                  </a:lnTo>
                  <a:lnTo>
                    <a:pt x="200042" y="1981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77707" y="518613"/>
              <a:ext cx="181257" cy="198321"/>
            </a:xfrm>
            <a:custGeom>
              <a:avLst/>
              <a:gdLst/>
              <a:ahLst/>
              <a:cxnLst/>
              <a:rect l="0" t="0" r="0" b="0"/>
              <a:pathLst>
                <a:path w="181257" h="198321">
                  <a:moveTo>
                    <a:pt x="97028" y="81511"/>
                  </a:moveTo>
                  <a:lnTo>
                    <a:pt x="96962" y="69843"/>
                  </a:lnTo>
                  <a:lnTo>
                    <a:pt x="96322" y="59354"/>
                  </a:lnTo>
                  <a:lnTo>
                    <a:pt x="95020" y="49057"/>
                  </a:lnTo>
                  <a:lnTo>
                    <a:pt x="92987" y="38928"/>
                  </a:lnTo>
                  <a:lnTo>
                    <a:pt x="90023" y="29233"/>
                  </a:lnTo>
                  <a:lnTo>
                    <a:pt x="86098" y="20110"/>
                  </a:lnTo>
                  <a:lnTo>
                    <a:pt x="81176" y="12026"/>
                  </a:lnTo>
                  <a:lnTo>
                    <a:pt x="75124" y="5810"/>
                  </a:lnTo>
                  <a:lnTo>
                    <a:pt x="67985" y="1755"/>
                  </a:lnTo>
                  <a:lnTo>
                    <a:pt x="60089" y="0"/>
                  </a:lnTo>
                  <a:lnTo>
                    <a:pt x="51953" y="785"/>
                  </a:lnTo>
                  <a:lnTo>
                    <a:pt x="43895" y="3985"/>
                  </a:lnTo>
                  <a:lnTo>
                    <a:pt x="36198" y="9369"/>
                  </a:lnTo>
                  <a:lnTo>
                    <a:pt x="29183" y="16786"/>
                  </a:lnTo>
                  <a:lnTo>
                    <a:pt x="22949" y="25955"/>
                  </a:lnTo>
                  <a:lnTo>
                    <a:pt x="17423" y="36515"/>
                  </a:lnTo>
                  <a:lnTo>
                    <a:pt x="12470" y="48118"/>
                  </a:lnTo>
                  <a:lnTo>
                    <a:pt x="7959" y="60475"/>
                  </a:lnTo>
                  <a:lnTo>
                    <a:pt x="4096" y="73363"/>
                  </a:lnTo>
                  <a:lnTo>
                    <a:pt x="1405" y="86621"/>
                  </a:lnTo>
                  <a:lnTo>
                    <a:pt x="77" y="100128"/>
                  </a:lnTo>
                  <a:lnTo>
                    <a:pt x="0" y="113638"/>
                  </a:lnTo>
                  <a:lnTo>
                    <a:pt x="935" y="126790"/>
                  </a:lnTo>
                  <a:lnTo>
                    <a:pt x="2639" y="139415"/>
                  </a:lnTo>
                  <a:lnTo>
                    <a:pt x="4899" y="151521"/>
                  </a:lnTo>
                  <a:lnTo>
                    <a:pt x="7554" y="163191"/>
                  </a:lnTo>
                  <a:lnTo>
                    <a:pt x="10492" y="174502"/>
                  </a:lnTo>
                  <a:lnTo>
                    <a:pt x="13955" y="184726"/>
                  </a:lnTo>
                  <a:lnTo>
                    <a:pt x="18497" y="192396"/>
                  </a:lnTo>
                  <a:lnTo>
                    <a:pt x="24327" y="196915"/>
                  </a:lnTo>
                  <a:lnTo>
                    <a:pt x="31023" y="198320"/>
                  </a:lnTo>
                  <a:lnTo>
                    <a:pt x="37749" y="196837"/>
                  </a:lnTo>
                  <a:lnTo>
                    <a:pt x="44011" y="192908"/>
                  </a:lnTo>
                  <a:lnTo>
                    <a:pt x="49671" y="186900"/>
                  </a:lnTo>
                  <a:lnTo>
                    <a:pt x="54772" y="178997"/>
                  </a:lnTo>
                  <a:lnTo>
                    <a:pt x="59422" y="169475"/>
                  </a:lnTo>
                  <a:lnTo>
                    <a:pt x="63731" y="158832"/>
                  </a:lnTo>
                  <a:lnTo>
                    <a:pt x="67793" y="147698"/>
                  </a:lnTo>
                  <a:lnTo>
                    <a:pt x="71675" y="136466"/>
                  </a:lnTo>
                  <a:lnTo>
                    <a:pt x="75268" y="125146"/>
                  </a:lnTo>
                  <a:lnTo>
                    <a:pt x="78302" y="113479"/>
                  </a:lnTo>
                  <a:lnTo>
                    <a:pt x="80700" y="101399"/>
                  </a:lnTo>
                  <a:lnTo>
                    <a:pt x="83374" y="91313"/>
                  </a:lnTo>
                  <a:lnTo>
                    <a:pt x="86995" y="86921"/>
                  </a:lnTo>
                  <a:lnTo>
                    <a:pt x="90665" y="88317"/>
                  </a:lnTo>
                  <a:lnTo>
                    <a:pt x="94170" y="94001"/>
                  </a:lnTo>
                  <a:lnTo>
                    <a:pt x="97580" y="102399"/>
                  </a:lnTo>
                  <a:lnTo>
                    <a:pt x="100966" y="112207"/>
                  </a:lnTo>
                  <a:lnTo>
                    <a:pt x="104368" y="122638"/>
                  </a:lnTo>
                  <a:lnTo>
                    <a:pt x="107960" y="133299"/>
                  </a:lnTo>
                  <a:lnTo>
                    <a:pt x="112050" y="144015"/>
                  </a:lnTo>
                  <a:lnTo>
                    <a:pt x="116773" y="154700"/>
                  </a:lnTo>
                  <a:lnTo>
                    <a:pt x="122419" y="164677"/>
                  </a:lnTo>
                  <a:lnTo>
                    <a:pt x="129498" y="172718"/>
                  </a:lnTo>
                  <a:lnTo>
                    <a:pt x="138135" y="178310"/>
                  </a:lnTo>
                  <a:lnTo>
                    <a:pt x="147552" y="181564"/>
                  </a:lnTo>
                  <a:lnTo>
                    <a:pt x="157176" y="183073"/>
                  </a:lnTo>
                  <a:lnTo>
                    <a:pt x="167854" y="181847"/>
                  </a:lnTo>
                  <a:lnTo>
                    <a:pt x="181256" y="17626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58963" y="231626"/>
              <a:ext cx="21059" cy="452727"/>
            </a:xfrm>
            <a:custGeom>
              <a:avLst/>
              <a:gdLst/>
              <a:ahLst/>
              <a:cxnLst/>
              <a:rect l="0" t="0" r="0" b="0"/>
              <a:pathLst>
                <a:path w="21059" h="452727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5" y="38475"/>
                  </a:lnTo>
                  <a:lnTo>
                    <a:pt x="178" y="54528"/>
                  </a:lnTo>
                  <a:lnTo>
                    <a:pt x="826" y="72470"/>
                  </a:lnTo>
                  <a:lnTo>
                    <a:pt x="2074" y="92112"/>
                  </a:lnTo>
                  <a:lnTo>
                    <a:pt x="3727" y="113137"/>
                  </a:lnTo>
                  <a:lnTo>
                    <a:pt x="5376" y="135213"/>
                  </a:lnTo>
                  <a:lnTo>
                    <a:pt x="6779" y="158055"/>
                  </a:lnTo>
                  <a:lnTo>
                    <a:pt x="7871" y="181440"/>
                  </a:lnTo>
                  <a:lnTo>
                    <a:pt x="8680" y="205203"/>
                  </a:lnTo>
                  <a:lnTo>
                    <a:pt x="9257" y="229217"/>
                  </a:lnTo>
                  <a:lnTo>
                    <a:pt x="9662" y="253072"/>
                  </a:lnTo>
                  <a:lnTo>
                    <a:pt x="9942" y="276096"/>
                  </a:lnTo>
                  <a:lnTo>
                    <a:pt x="10138" y="297987"/>
                  </a:lnTo>
                  <a:lnTo>
                    <a:pt x="10440" y="318619"/>
                  </a:lnTo>
                  <a:lnTo>
                    <a:pt x="11176" y="337871"/>
                  </a:lnTo>
                  <a:lnTo>
                    <a:pt x="12484" y="355818"/>
                  </a:lnTo>
                  <a:lnTo>
                    <a:pt x="14185" y="372658"/>
                  </a:lnTo>
                  <a:lnTo>
                    <a:pt x="16042" y="390575"/>
                  </a:lnTo>
                  <a:lnTo>
                    <a:pt x="18222" y="414500"/>
                  </a:lnTo>
                  <a:lnTo>
                    <a:pt x="21058" y="4527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64248" y="480912"/>
              <a:ext cx="193171" cy="235026"/>
            </a:xfrm>
            <a:custGeom>
              <a:avLst/>
              <a:gdLst/>
              <a:ahLst/>
              <a:cxnLst/>
              <a:rect l="0" t="0" r="0" b="0"/>
              <a:pathLst>
                <a:path w="193171" h="235026">
                  <a:moveTo>
                    <a:pt x="178985" y="13927"/>
                  </a:moveTo>
                  <a:lnTo>
                    <a:pt x="170183" y="10993"/>
                  </a:lnTo>
                  <a:lnTo>
                    <a:pt x="161837" y="8211"/>
                  </a:lnTo>
                  <a:lnTo>
                    <a:pt x="153138" y="5321"/>
                  </a:lnTo>
                  <a:lnTo>
                    <a:pt x="144017" y="2626"/>
                  </a:lnTo>
                  <a:lnTo>
                    <a:pt x="134522" y="757"/>
                  </a:lnTo>
                  <a:lnTo>
                    <a:pt x="124730" y="0"/>
                  </a:lnTo>
                  <a:lnTo>
                    <a:pt x="114716" y="313"/>
                  </a:lnTo>
                  <a:lnTo>
                    <a:pt x="104542" y="1515"/>
                  </a:lnTo>
                  <a:lnTo>
                    <a:pt x="94260" y="3403"/>
                  </a:lnTo>
                  <a:lnTo>
                    <a:pt x="84069" y="5957"/>
                  </a:lnTo>
                  <a:lnTo>
                    <a:pt x="74299" y="9342"/>
                  </a:lnTo>
                  <a:lnTo>
                    <a:pt x="65099" y="13583"/>
                  </a:lnTo>
                  <a:lnTo>
                    <a:pt x="56446" y="18735"/>
                  </a:lnTo>
                  <a:lnTo>
                    <a:pt x="48248" y="24950"/>
                  </a:lnTo>
                  <a:lnTo>
                    <a:pt x="40407" y="32212"/>
                  </a:lnTo>
                  <a:lnTo>
                    <a:pt x="33158" y="40530"/>
                  </a:lnTo>
                  <a:lnTo>
                    <a:pt x="27041" y="50017"/>
                  </a:lnTo>
                  <a:lnTo>
                    <a:pt x="22277" y="60603"/>
                  </a:lnTo>
                  <a:lnTo>
                    <a:pt x="19419" y="71456"/>
                  </a:lnTo>
                  <a:lnTo>
                    <a:pt x="19464" y="81136"/>
                  </a:lnTo>
                  <a:lnTo>
                    <a:pt x="22688" y="88933"/>
                  </a:lnTo>
                  <a:lnTo>
                    <a:pt x="28752" y="94826"/>
                  </a:lnTo>
                  <a:lnTo>
                    <a:pt x="37091" y="99103"/>
                  </a:lnTo>
                  <a:lnTo>
                    <a:pt x="47139" y="102128"/>
                  </a:lnTo>
                  <a:lnTo>
                    <a:pt x="58424" y="104230"/>
                  </a:lnTo>
                  <a:lnTo>
                    <a:pt x="70579" y="105673"/>
                  </a:lnTo>
                  <a:lnTo>
                    <a:pt x="83340" y="106661"/>
                  </a:lnTo>
                  <a:lnTo>
                    <a:pt x="96515" y="107500"/>
                  </a:lnTo>
                  <a:lnTo>
                    <a:pt x="109972" y="108597"/>
                  </a:lnTo>
                  <a:lnTo>
                    <a:pt x="123611" y="110156"/>
                  </a:lnTo>
                  <a:lnTo>
                    <a:pt x="137043" y="112357"/>
                  </a:lnTo>
                  <a:lnTo>
                    <a:pt x="149609" y="115437"/>
                  </a:lnTo>
                  <a:lnTo>
                    <a:pt x="161015" y="119446"/>
                  </a:lnTo>
                  <a:lnTo>
                    <a:pt x="170978" y="124596"/>
                  </a:lnTo>
                  <a:lnTo>
                    <a:pt x="179074" y="131335"/>
                  </a:lnTo>
                  <a:lnTo>
                    <a:pt x="185254" y="139754"/>
                  </a:lnTo>
                  <a:lnTo>
                    <a:pt x="189608" y="149491"/>
                  </a:lnTo>
                  <a:lnTo>
                    <a:pt x="192181" y="159937"/>
                  </a:lnTo>
                  <a:lnTo>
                    <a:pt x="193170" y="170658"/>
                  </a:lnTo>
                  <a:lnTo>
                    <a:pt x="192720" y="181278"/>
                  </a:lnTo>
                  <a:lnTo>
                    <a:pt x="190831" y="191401"/>
                  </a:lnTo>
                  <a:lnTo>
                    <a:pt x="187629" y="200863"/>
                  </a:lnTo>
                  <a:lnTo>
                    <a:pt x="183023" y="209367"/>
                  </a:lnTo>
                  <a:lnTo>
                    <a:pt x="176651" y="216409"/>
                  </a:lnTo>
                  <a:lnTo>
                    <a:pt x="168472" y="221849"/>
                  </a:lnTo>
                  <a:lnTo>
                    <a:pt x="158726" y="225860"/>
                  </a:lnTo>
                  <a:lnTo>
                    <a:pt x="147742" y="228727"/>
                  </a:lnTo>
                  <a:lnTo>
                    <a:pt x="135832" y="230733"/>
                  </a:lnTo>
                  <a:lnTo>
                    <a:pt x="123090" y="232118"/>
                  </a:lnTo>
                  <a:lnTo>
                    <a:pt x="109406" y="233065"/>
                  </a:lnTo>
                  <a:lnTo>
                    <a:pt x="94803" y="233707"/>
                  </a:lnTo>
                  <a:lnTo>
                    <a:pt x="79601" y="234142"/>
                  </a:lnTo>
                  <a:lnTo>
                    <a:pt x="62530" y="234482"/>
                  </a:lnTo>
                  <a:lnTo>
                    <a:pt x="38736" y="234759"/>
                  </a:lnTo>
                  <a:lnTo>
                    <a:pt x="0" y="2350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948413" y="1292797"/>
            <a:ext cx="2530880" cy="454934"/>
            <a:chOff x="1948413" y="1292797"/>
            <a:chExt cx="2530880" cy="454934"/>
          </a:xfrm>
        </p:grpSpPr>
        <p:sp>
          <p:nvSpPr>
            <p:cNvPr id="33" name="Freeform 32"/>
            <p:cNvSpPr/>
            <p:nvPr/>
          </p:nvSpPr>
          <p:spPr>
            <a:xfrm>
              <a:off x="1948413" y="1305533"/>
              <a:ext cx="265350" cy="327907"/>
            </a:xfrm>
            <a:custGeom>
              <a:avLst/>
              <a:gdLst/>
              <a:ahLst/>
              <a:cxnLst/>
              <a:rect l="0" t="0" r="0" b="0"/>
              <a:pathLst>
                <a:path w="265350" h="327907">
                  <a:moveTo>
                    <a:pt x="146758" y="0"/>
                  </a:moveTo>
                  <a:lnTo>
                    <a:pt x="135090" y="67"/>
                  </a:lnTo>
                  <a:lnTo>
                    <a:pt x="124601" y="707"/>
                  </a:lnTo>
                  <a:lnTo>
                    <a:pt x="114299" y="2008"/>
                  </a:lnTo>
                  <a:lnTo>
                    <a:pt x="103997" y="4041"/>
                  </a:lnTo>
                  <a:lnTo>
                    <a:pt x="93654" y="7006"/>
                  </a:lnTo>
                  <a:lnTo>
                    <a:pt x="83269" y="10930"/>
                  </a:lnTo>
                  <a:lnTo>
                    <a:pt x="73014" y="15852"/>
                  </a:lnTo>
                  <a:lnTo>
                    <a:pt x="63204" y="21904"/>
                  </a:lnTo>
                  <a:lnTo>
                    <a:pt x="53982" y="29049"/>
                  </a:lnTo>
                  <a:lnTo>
                    <a:pt x="45485" y="37117"/>
                  </a:lnTo>
                  <a:lnTo>
                    <a:pt x="37924" y="45902"/>
                  </a:lnTo>
                  <a:lnTo>
                    <a:pt x="31320" y="55217"/>
                  </a:lnTo>
                  <a:lnTo>
                    <a:pt x="25546" y="64912"/>
                  </a:lnTo>
                  <a:lnTo>
                    <a:pt x="20425" y="74872"/>
                  </a:lnTo>
                  <a:lnTo>
                    <a:pt x="15796" y="85020"/>
                  </a:lnTo>
                  <a:lnTo>
                    <a:pt x="11685" y="95462"/>
                  </a:lnTo>
                  <a:lnTo>
                    <a:pt x="8296" y="106464"/>
                  </a:lnTo>
                  <a:lnTo>
                    <a:pt x="5681" y="118129"/>
                  </a:lnTo>
                  <a:lnTo>
                    <a:pt x="3755" y="130405"/>
                  </a:lnTo>
                  <a:lnTo>
                    <a:pt x="2380" y="143177"/>
                  </a:lnTo>
                  <a:lnTo>
                    <a:pt x="1417" y="156326"/>
                  </a:lnTo>
                  <a:lnTo>
                    <a:pt x="753" y="169750"/>
                  </a:lnTo>
                  <a:lnTo>
                    <a:pt x="299" y="183367"/>
                  </a:lnTo>
                  <a:lnTo>
                    <a:pt x="0" y="197115"/>
                  </a:lnTo>
                  <a:lnTo>
                    <a:pt x="138" y="210787"/>
                  </a:lnTo>
                  <a:lnTo>
                    <a:pt x="1294" y="224046"/>
                  </a:lnTo>
                  <a:lnTo>
                    <a:pt x="3706" y="236739"/>
                  </a:lnTo>
                  <a:lnTo>
                    <a:pt x="7294" y="248720"/>
                  </a:lnTo>
                  <a:lnTo>
                    <a:pt x="11845" y="259774"/>
                  </a:lnTo>
                  <a:lnTo>
                    <a:pt x="17129" y="269877"/>
                  </a:lnTo>
                  <a:lnTo>
                    <a:pt x="22947" y="279153"/>
                  </a:lnTo>
                  <a:lnTo>
                    <a:pt x="29144" y="287779"/>
                  </a:lnTo>
                  <a:lnTo>
                    <a:pt x="35612" y="295914"/>
                  </a:lnTo>
                  <a:lnTo>
                    <a:pt x="42599" y="303533"/>
                  </a:lnTo>
                  <a:lnTo>
                    <a:pt x="50660" y="310430"/>
                  </a:lnTo>
                  <a:lnTo>
                    <a:pt x="60010" y="316544"/>
                  </a:lnTo>
                  <a:lnTo>
                    <a:pt x="70392" y="321633"/>
                  </a:lnTo>
                  <a:lnTo>
                    <a:pt x="81279" y="325222"/>
                  </a:lnTo>
                  <a:lnTo>
                    <a:pt x="92310" y="327192"/>
                  </a:lnTo>
                  <a:lnTo>
                    <a:pt x="103479" y="327887"/>
                  </a:lnTo>
                  <a:lnTo>
                    <a:pt x="115036" y="327906"/>
                  </a:lnTo>
                  <a:lnTo>
                    <a:pt x="127096" y="327655"/>
                  </a:lnTo>
                  <a:lnTo>
                    <a:pt x="139313" y="327016"/>
                  </a:lnTo>
                  <a:lnTo>
                    <a:pt x="150988" y="325456"/>
                  </a:lnTo>
                  <a:lnTo>
                    <a:pt x="161769" y="322741"/>
                  </a:lnTo>
                  <a:lnTo>
                    <a:pt x="171634" y="318934"/>
                  </a:lnTo>
                  <a:lnTo>
                    <a:pt x="180722" y="314229"/>
                  </a:lnTo>
                  <a:lnTo>
                    <a:pt x="189205" y="308834"/>
                  </a:lnTo>
                  <a:lnTo>
                    <a:pt x="197242" y="302770"/>
                  </a:lnTo>
                  <a:lnTo>
                    <a:pt x="204960" y="295876"/>
                  </a:lnTo>
                  <a:lnTo>
                    <a:pt x="212451" y="288129"/>
                  </a:lnTo>
                  <a:lnTo>
                    <a:pt x="219620" y="279640"/>
                  </a:lnTo>
                  <a:lnTo>
                    <a:pt x="226208" y="270564"/>
                  </a:lnTo>
                  <a:lnTo>
                    <a:pt x="232120" y="261049"/>
                  </a:lnTo>
                  <a:lnTo>
                    <a:pt x="237412" y="251220"/>
                  </a:lnTo>
                  <a:lnTo>
                    <a:pt x="242200" y="241169"/>
                  </a:lnTo>
                  <a:lnTo>
                    <a:pt x="246607" y="230964"/>
                  </a:lnTo>
                  <a:lnTo>
                    <a:pt x="250737" y="220654"/>
                  </a:lnTo>
                  <a:lnTo>
                    <a:pt x="254671" y="210272"/>
                  </a:lnTo>
                  <a:lnTo>
                    <a:pt x="258460" y="199838"/>
                  </a:lnTo>
                  <a:lnTo>
                    <a:pt x="261819" y="189203"/>
                  </a:lnTo>
                  <a:lnTo>
                    <a:pt x="264163" y="178070"/>
                  </a:lnTo>
                  <a:lnTo>
                    <a:pt x="265259" y="166318"/>
                  </a:lnTo>
                  <a:lnTo>
                    <a:pt x="265349" y="153984"/>
                  </a:lnTo>
                  <a:lnTo>
                    <a:pt x="264954" y="141172"/>
                  </a:lnTo>
                  <a:lnTo>
                    <a:pt x="264426" y="128001"/>
                  </a:lnTo>
                  <a:lnTo>
                    <a:pt x="263769" y="114733"/>
                  </a:lnTo>
                  <a:lnTo>
                    <a:pt x="262729" y="101752"/>
                  </a:lnTo>
                  <a:lnTo>
                    <a:pt x="261177" y="89250"/>
                  </a:lnTo>
                  <a:lnTo>
                    <a:pt x="258965" y="77398"/>
                  </a:lnTo>
                  <a:lnTo>
                    <a:pt x="255870" y="66431"/>
                  </a:lnTo>
                  <a:lnTo>
                    <a:pt x="251856" y="56388"/>
                  </a:lnTo>
                  <a:lnTo>
                    <a:pt x="247041" y="47151"/>
                  </a:lnTo>
                  <a:lnTo>
                    <a:pt x="241591" y="38552"/>
                  </a:lnTo>
                  <a:lnTo>
                    <a:pt x="235663" y="30443"/>
                  </a:lnTo>
                  <a:lnTo>
                    <a:pt x="229226" y="23182"/>
                  </a:lnTo>
                  <a:lnTo>
                    <a:pt x="222075" y="17589"/>
                  </a:lnTo>
                  <a:lnTo>
                    <a:pt x="214152" y="13982"/>
                  </a:lnTo>
                  <a:lnTo>
                    <a:pt x="205543" y="12375"/>
                  </a:lnTo>
                  <a:lnTo>
                    <a:pt x="196387" y="12734"/>
                  </a:lnTo>
                  <a:lnTo>
                    <a:pt x="186823" y="14829"/>
                  </a:lnTo>
                  <a:lnTo>
                    <a:pt x="177130" y="18319"/>
                  </a:lnTo>
                  <a:lnTo>
                    <a:pt x="167702" y="22861"/>
                  </a:lnTo>
                  <a:lnTo>
                    <a:pt x="158744" y="28159"/>
                  </a:lnTo>
                  <a:lnTo>
                    <a:pt x="150566" y="33684"/>
                  </a:lnTo>
                  <a:lnTo>
                    <a:pt x="142881" y="39209"/>
                  </a:lnTo>
                  <a:lnTo>
                    <a:pt x="135015" y="45214"/>
                  </a:lnTo>
                  <a:lnTo>
                    <a:pt x="125701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16269" y="165297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74197" y="1334550"/>
              <a:ext cx="184162" cy="339482"/>
            </a:xfrm>
            <a:custGeom>
              <a:avLst/>
              <a:gdLst/>
              <a:ahLst/>
              <a:cxnLst/>
              <a:rect l="0" t="0" r="0" b="0"/>
              <a:pathLst>
                <a:path w="184162" h="339482">
                  <a:moveTo>
                    <a:pt x="0" y="2569"/>
                  </a:moveTo>
                  <a:lnTo>
                    <a:pt x="11735" y="2636"/>
                  </a:lnTo>
                  <a:lnTo>
                    <a:pt x="22863" y="3276"/>
                  </a:lnTo>
                  <a:lnTo>
                    <a:pt x="34462" y="4563"/>
                  </a:lnTo>
                  <a:lnTo>
                    <a:pt x="46623" y="6077"/>
                  </a:lnTo>
                  <a:lnTo>
                    <a:pt x="59283" y="7097"/>
                  </a:lnTo>
                  <a:lnTo>
                    <a:pt x="72339" y="7262"/>
                  </a:lnTo>
                  <a:lnTo>
                    <a:pt x="85691" y="6707"/>
                  </a:lnTo>
                  <a:lnTo>
                    <a:pt x="99256" y="5870"/>
                  </a:lnTo>
                  <a:lnTo>
                    <a:pt x="112967" y="5042"/>
                  </a:lnTo>
                  <a:lnTo>
                    <a:pt x="126613" y="4182"/>
                  </a:lnTo>
                  <a:lnTo>
                    <a:pt x="139855" y="3005"/>
                  </a:lnTo>
                  <a:lnTo>
                    <a:pt x="152522" y="1384"/>
                  </a:lnTo>
                  <a:lnTo>
                    <a:pt x="163980" y="0"/>
                  </a:lnTo>
                  <a:lnTo>
                    <a:pt x="173211" y="1047"/>
                  </a:lnTo>
                  <a:lnTo>
                    <a:pt x="179632" y="5518"/>
                  </a:lnTo>
                  <a:lnTo>
                    <a:pt x="183059" y="11972"/>
                  </a:lnTo>
                  <a:lnTo>
                    <a:pt x="184161" y="19622"/>
                  </a:lnTo>
                  <a:lnTo>
                    <a:pt x="183678" y="28114"/>
                  </a:lnTo>
                  <a:lnTo>
                    <a:pt x="182152" y="37217"/>
                  </a:lnTo>
                  <a:lnTo>
                    <a:pt x="179941" y="46764"/>
                  </a:lnTo>
                  <a:lnTo>
                    <a:pt x="177118" y="56791"/>
                  </a:lnTo>
                  <a:lnTo>
                    <a:pt x="173528" y="67509"/>
                  </a:lnTo>
                  <a:lnTo>
                    <a:pt x="169146" y="78976"/>
                  </a:lnTo>
                  <a:lnTo>
                    <a:pt x="164233" y="90948"/>
                  </a:lnTo>
                  <a:lnTo>
                    <a:pt x="159241" y="102984"/>
                  </a:lnTo>
                  <a:lnTo>
                    <a:pt x="154434" y="114826"/>
                  </a:lnTo>
                  <a:lnTo>
                    <a:pt x="149732" y="126557"/>
                  </a:lnTo>
                  <a:lnTo>
                    <a:pt x="144815" y="138500"/>
                  </a:lnTo>
                  <a:lnTo>
                    <a:pt x="139507" y="150832"/>
                  </a:lnTo>
                  <a:lnTo>
                    <a:pt x="133789" y="163572"/>
                  </a:lnTo>
                  <a:lnTo>
                    <a:pt x="127718" y="176664"/>
                  </a:lnTo>
                  <a:lnTo>
                    <a:pt x="121375" y="190031"/>
                  </a:lnTo>
                  <a:lnTo>
                    <a:pt x="114997" y="203602"/>
                  </a:lnTo>
                  <a:lnTo>
                    <a:pt x="108948" y="217319"/>
                  </a:lnTo>
                  <a:lnTo>
                    <a:pt x="103401" y="231138"/>
                  </a:lnTo>
                  <a:lnTo>
                    <a:pt x="98357" y="245028"/>
                  </a:lnTo>
                  <a:lnTo>
                    <a:pt x="93734" y="258966"/>
                  </a:lnTo>
                  <a:lnTo>
                    <a:pt x="89443" y="272923"/>
                  </a:lnTo>
                  <a:lnTo>
                    <a:pt x="85547" y="286475"/>
                  </a:lnTo>
                  <a:lnTo>
                    <a:pt x="81888" y="300240"/>
                  </a:lnTo>
                  <a:lnTo>
                    <a:pt x="78140" y="316548"/>
                  </a:lnTo>
                  <a:lnTo>
                    <a:pt x="73699" y="33948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68994" y="1328027"/>
              <a:ext cx="226362" cy="335476"/>
            </a:xfrm>
            <a:custGeom>
              <a:avLst/>
              <a:gdLst/>
              <a:ahLst/>
              <a:cxnLst/>
              <a:rect l="0" t="0" r="0" b="0"/>
              <a:pathLst>
                <a:path w="226362" h="335476">
                  <a:moveTo>
                    <a:pt x="0" y="40677"/>
                  </a:moveTo>
                  <a:lnTo>
                    <a:pt x="14602" y="40677"/>
                  </a:lnTo>
                  <a:lnTo>
                    <a:pt x="27874" y="40677"/>
                  </a:lnTo>
                  <a:lnTo>
                    <a:pt x="41070" y="40673"/>
                  </a:lnTo>
                  <a:lnTo>
                    <a:pt x="54239" y="40500"/>
                  </a:lnTo>
                  <a:lnTo>
                    <a:pt x="67099" y="39851"/>
                  </a:lnTo>
                  <a:lnTo>
                    <a:pt x="79500" y="38598"/>
                  </a:lnTo>
                  <a:lnTo>
                    <a:pt x="91440" y="36773"/>
                  </a:lnTo>
                  <a:lnTo>
                    <a:pt x="102993" y="34476"/>
                  </a:lnTo>
                  <a:lnTo>
                    <a:pt x="114245" y="31820"/>
                  </a:lnTo>
                  <a:lnTo>
                    <a:pt x="125277" y="28902"/>
                  </a:lnTo>
                  <a:lnTo>
                    <a:pt x="136151" y="25797"/>
                  </a:lnTo>
                  <a:lnTo>
                    <a:pt x="146915" y="22563"/>
                  </a:lnTo>
                  <a:lnTo>
                    <a:pt x="157603" y="19240"/>
                  </a:lnTo>
                  <a:lnTo>
                    <a:pt x="168239" y="15856"/>
                  </a:lnTo>
                  <a:lnTo>
                    <a:pt x="178839" y="12431"/>
                  </a:lnTo>
                  <a:lnTo>
                    <a:pt x="189416" y="8978"/>
                  </a:lnTo>
                  <a:lnTo>
                    <a:pt x="199977" y="5506"/>
                  </a:lnTo>
                  <a:lnTo>
                    <a:pt x="210500" y="2060"/>
                  </a:lnTo>
                  <a:lnTo>
                    <a:pt x="219997" y="0"/>
                  </a:lnTo>
                  <a:lnTo>
                    <a:pt x="225681" y="1557"/>
                  </a:lnTo>
                  <a:lnTo>
                    <a:pt x="226361" y="6229"/>
                  </a:lnTo>
                  <a:lnTo>
                    <a:pt x="223903" y="12193"/>
                  </a:lnTo>
                  <a:lnTo>
                    <a:pt x="219674" y="19026"/>
                  </a:lnTo>
                  <a:lnTo>
                    <a:pt x="214402" y="26690"/>
                  </a:lnTo>
                  <a:lnTo>
                    <a:pt x="208495" y="35260"/>
                  </a:lnTo>
                  <a:lnTo>
                    <a:pt x="202192" y="44903"/>
                  </a:lnTo>
                  <a:lnTo>
                    <a:pt x="195634" y="55602"/>
                  </a:lnTo>
                  <a:lnTo>
                    <a:pt x="188746" y="67036"/>
                  </a:lnTo>
                  <a:lnTo>
                    <a:pt x="181278" y="78701"/>
                  </a:lnTo>
                  <a:lnTo>
                    <a:pt x="173142" y="90285"/>
                  </a:lnTo>
                  <a:lnTo>
                    <a:pt x="164557" y="101671"/>
                  </a:lnTo>
                  <a:lnTo>
                    <a:pt x="155948" y="112849"/>
                  </a:lnTo>
                  <a:lnTo>
                    <a:pt x="147564" y="123849"/>
                  </a:lnTo>
                  <a:lnTo>
                    <a:pt x="139478" y="134711"/>
                  </a:lnTo>
                  <a:lnTo>
                    <a:pt x="131668" y="145471"/>
                  </a:lnTo>
                  <a:lnTo>
                    <a:pt x="124086" y="156159"/>
                  </a:lnTo>
                  <a:lnTo>
                    <a:pt x="116843" y="166796"/>
                  </a:lnTo>
                  <a:lnTo>
                    <a:pt x="110198" y="177398"/>
                  </a:lnTo>
                  <a:lnTo>
                    <a:pt x="104240" y="187976"/>
                  </a:lnTo>
                  <a:lnTo>
                    <a:pt x="98746" y="198537"/>
                  </a:lnTo>
                  <a:lnTo>
                    <a:pt x="93289" y="209088"/>
                  </a:lnTo>
                  <a:lnTo>
                    <a:pt x="87619" y="219632"/>
                  </a:lnTo>
                  <a:lnTo>
                    <a:pt x="81827" y="230170"/>
                  </a:lnTo>
                  <a:lnTo>
                    <a:pt x="76238" y="240705"/>
                  </a:lnTo>
                  <a:lnTo>
                    <a:pt x="71028" y="251238"/>
                  </a:lnTo>
                  <a:lnTo>
                    <a:pt x="66055" y="261770"/>
                  </a:lnTo>
                  <a:lnTo>
                    <a:pt x="60956" y="272300"/>
                  </a:lnTo>
                  <a:lnTo>
                    <a:pt x="55535" y="282821"/>
                  </a:lnTo>
                  <a:lnTo>
                    <a:pt x="50059" y="293070"/>
                  </a:lnTo>
                  <a:lnTo>
                    <a:pt x="44637" y="303647"/>
                  </a:lnTo>
                  <a:lnTo>
                    <a:pt x="38788" y="316599"/>
                  </a:lnTo>
                  <a:lnTo>
                    <a:pt x="31586" y="33547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63834" y="1442404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126342" y="0"/>
                  </a:moveTo>
                  <a:lnTo>
                    <a:pt x="120407" y="5867"/>
                  </a:lnTo>
                  <a:lnTo>
                    <a:pt x="114202" y="11432"/>
                  </a:lnTo>
                  <a:lnTo>
                    <a:pt x="107111" y="17236"/>
                  </a:lnTo>
                  <a:lnTo>
                    <a:pt x="99344" y="23489"/>
                  </a:lnTo>
                  <a:lnTo>
                    <a:pt x="91346" y="30467"/>
                  </a:lnTo>
                  <a:lnTo>
                    <a:pt x="83400" y="38244"/>
                  </a:lnTo>
                  <a:lnTo>
                    <a:pt x="75452" y="46573"/>
                  </a:lnTo>
                  <a:lnTo>
                    <a:pt x="67211" y="55003"/>
                  </a:lnTo>
                  <a:lnTo>
                    <a:pt x="58525" y="63264"/>
                  </a:lnTo>
                  <a:lnTo>
                    <a:pt x="49558" y="71266"/>
                  </a:lnTo>
                  <a:lnTo>
                    <a:pt x="40685" y="79019"/>
                  </a:lnTo>
                  <a:lnTo>
                    <a:pt x="32131" y="86557"/>
                  </a:lnTo>
                  <a:lnTo>
                    <a:pt x="24241" y="93627"/>
                  </a:lnTo>
                  <a:lnTo>
                    <a:pt x="16787" y="100375"/>
                  </a:lnTo>
                  <a:lnTo>
                    <a:pt x="9118" y="10739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53305" y="1421347"/>
              <a:ext cx="157929" cy="147400"/>
            </a:xfrm>
            <a:custGeom>
              <a:avLst/>
              <a:gdLst/>
              <a:ahLst/>
              <a:cxnLst/>
              <a:rect l="0" t="0" r="0" b="0"/>
              <a:pathLst>
                <a:path w="157929" h="147400">
                  <a:moveTo>
                    <a:pt x="0" y="0"/>
                  </a:moveTo>
                  <a:lnTo>
                    <a:pt x="5935" y="5934"/>
                  </a:lnTo>
                  <a:lnTo>
                    <a:pt x="12139" y="12139"/>
                  </a:lnTo>
                  <a:lnTo>
                    <a:pt x="19230" y="19235"/>
                  </a:lnTo>
                  <a:lnTo>
                    <a:pt x="26998" y="27175"/>
                  </a:lnTo>
                  <a:lnTo>
                    <a:pt x="34996" y="35821"/>
                  </a:lnTo>
                  <a:lnTo>
                    <a:pt x="42942" y="45011"/>
                  </a:lnTo>
                  <a:lnTo>
                    <a:pt x="50889" y="54438"/>
                  </a:lnTo>
                  <a:lnTo>
                    <a:pt x="59131" y="63679"/>
                  </a:lnTo>
                  <a:lnTo>
                    <a:pt x="67821" y="72519"/>
                  </a:lnTo>
                  <a:lnTo>
                    <a:pt x="76961" y="80927"/>
                  </a:lnTo>
                  <a:lnTo>
                    <a:pt x="86483" y="88960"/>
                  </a:lnTo>
                  <a:lnTo>
                    <a:pt x="96295" y="96699"/>
                  </a:lnTo>
                  <a:lnTo>
                    <a:pt x="106156" y="104219"/>
                  </a:lnTo>
                  <a:lnTo>
                    <a:pt x="115697" y="111583"/>
                  </a:lnTo>
                  <a:lnTo>
                    <a:pt x="124731" y="118828"/>
                  </a:lnTo>
                  <a:lnTo>
                    <a:pt x="132960" y="125685"/>
                  </a:lnTo>
                  <a:lnTo>
                    <a:pt x="140684" y="132260"/>
                  </a:lnTo>
                  <a:lnTo>
                    <a:pt x="148583" y="139131"/>
                  </a:lnTo>
                  <a:lnTo>
                    <a:pt x="157928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937658" y="1305533"/>
              <a:ext cx="1" cy="442198"/>
            </a:xfrm>
            <a:custGeom>
              <a:avLst/>
              <a:gdLst/>
              <a:ahLst/>
              <a:cxnLst/>
              <a:rect l="0" t="0" r="0" b="0"/>
              <a:pathLst>
                <a:path w="1" h="44219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23"/>
                  </a:lnTo>
                  <a:lnTo>
                    <a:pt x="0" y="89774"/>
                  </a:lnTo>
                  <a:lnTo>
                    <a:pt x="0" y="106284"/>
                  </a:lnTo>
                  <a:lnTo>
                    <a:pt x="0" y="123899"/>
                  </a:lnTo>
                  <a:lnTo>
                    <a:pt x="0" y="142116"/>
                  </a:lnTo>
                  <a:lnTo>
                    <a:pt x="0" y="160111"/>
                  </a:lnTo>
                  <a:lnTo>
                    <a:pt x="0" y="177442"/>
                  </a:lnTo>
                  <a:lnTo>
                    <a:pt x="0" y="194349"/>
                  </a:lnTo>
                  <a:lnTo>
                    <a:pt x="0" y="211535"/>
                  </a:lnTo>
                  <a:lnTo>
                    <a:pt x="0" y="229397"/>
                  </a:lnTo>
                  <a:lnTo>
                    <a:pt x="0" y="248005"/>
                  </a:lnTo>
                  <a:lnTo>
                    <a:pt x="0" y="267270"/>
                  </a:lnTo>
                  <a:lnTo>
                    <a:pt x="0" y="287047"/>
                  </a:lnTo>
                  <a:lnTo>
                    <a:pt x="0" y="307042"/>
                  </a:lnTo>
                  <a:lnTo>
                    <a:pt x="0" y="326839"/>
                  </a:lnTo>
                  <a:lnTo>
                    <a:pt x="0" y="346211"/>
                  </a:lnTo>
                  <a:lnTo>
                    <a:pt x="0" y="364763"/>
                  </a:lnTo>
                  <a:lnTo>
                    <a:pt x="0" y="383866"/>
                  </a:lnTo>
                  <a:lnTo>
                    <a:pt x="0" y="40743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707367" y="1316062"/>
              <a:ext cx="209235" cy="222380"/>
            </a:xfrm>
            <a:custGeom>
              <a:avLst/>
              <a:gdLst/>
              <a:ahLst/>
              <a:cxnLst/>
              <a:rect l="0" t="0" r="0" b="0"/>
              <a:pathLst>
                <a:path w="209235" h="222380">
                  <a:moveTo>
                    <a:pt x="209234" y="178984"/>
                  </a:moveTo>
                  <a:lnTo>
                    <a:pt x="197431" y="181918"/>
                  </a:lnTo>
                  <a:lnTo>
                    <a:pt x="185662" y="184700"/>
                  </a:lnTo>
                  <a:lnTo>
                    <a:pt x="172776" y="187600"/>
                  </a:lnTo>
                  <a:lnTo>
                    <a:pt x="159101" y="190640"/>
                  </a:lnTo>
                  <a:lnTo>
                    <a:pt x="145422" y="193805"/>
                  </a:lnTo>
                  <a:lnTo>
                    <a:pt x="132206" y="197069"/>
                  </a:lnTo>
                  <a:lnTo>
                    <a:pt x="119581" y="200407"/>
                  </a:lnTo>
                  <a:lnTo>
                    <a:pt x="107502" y="203798"/>
                  </a:lnTo>
                  <a:lnTo>
                    <a:pt x="95858" y="207223"/>
                  </a:lnTo>
                  <a:lnTo>
                    <a:pt x="84379" y="210505"/>
                  </a:lnTo>
                  <a:lnTo>
                    <a:pt x="72666" y="213329"/>
                  </a:lnTo>
                  <a:lnTo>
                    <a:pt x="60521" y="215565"/>
                  </a:lnTo>
                  <a:lnTo>
                    <a:pt x="48090" y="217405"/>
                  </a:lnTo>
                  <a:lnTo>
                    <a:pt x="35746" y="219255"/>
                  </a:lnTo>
                  <a:lnTo>
                    <a:pt x="23719" y="221318"/>
                  </a:lnTo>
                  <a:lnTo>
                    <a:pt x="12739" y="222379"/>
                  </a:lnTo>
                  <a:lnTo>
                    <a:pt x="4634" y="220771"/>
                  </a:lnTo>
                  <a:lnTo>
                    <a:pt x="587" y="216923"/>
                  </a:lnTo>
                  <a:lnTo>
                    <a:pt x="0" y="211686"/>
                  </a:lnTo>
                  <a:lnTo>
                    <a:pt x="1900" y="205661"/>
                  </a:lnTo>
                  <a:lnTo>
                    <a:pt x="5500" y="199034"/>
                  </a:lnTo>
                  <a:lnTo>
                    <a:pt x="10239" y="191693"/>
                  </a:lnTo>
                  <a:lnTo>
                    <a:pt x="15737" y="183613"/>
                  </a:lnTo>
                  <a:lnTo>
                    <a:pt x="21744" y="174885"/>
                  </a:lnTo>
                  <a:lnTo>
                    <a:pt x="28089" y="165640"/>
                  </a:lnTo>
                  <a:lnTo>
                    <a:pt x="34653" y="156009"/>
                  </a:lnTo>
                  <a:lnTo>
                    <a:pt x="41200" y="146100"/>
                  </a:lnTo>
                  <a:lnTo>
                    <a:pt x="47371" y="135995"/>
                  </a:lnTo>
                  <a:lnTo>
                    <a:pt x="53003" y="125749"/>
                  </a:lnTo>
                  <a:lnTo>
                    <a:pt x="58108" y="115241"/>
                  </a:lnTo>
                  <a:lnTo>
                    <a:pt x="62771" y="104195"/>
                  </a:lnTo>
                  <a:lnTo>
                    <a:pt x="67095" y="92505"/>
                  </a:lnTo>
                  <a:lnTo>
                    <a:pt x="71169" y="80382"/>
                  </a:lnTo>
                  <a:lnTo>
                    <a:pt x="75066" y="68245"/>
                  </a:lnTo>
                  <a:lnTo>
                    <a:pt x="78835" y="56349"/>
                  </a:lnTo>
                  <a:lnTo>
                    <a:pt x="82362" y="45023"/>
                  </a:lnTo>
                  <a:lnTo>
                    <a:pt x="85727" y="33532"/>
                  </a:lnTo>
                  <a:lnTo>
                    <a:pt x="89226" y="19754"/>
                  </a:lnTo>
                  <a:lnTo>
                    <a:pt x="9342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74528" y="1695088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7409" y="9358"/>
                  </a:lnTo>
                  <a:lnTo>
                    <a:pt x="4940" y="167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69828" y="1292797"/>
              <a:ext cx="209465" cy="451867"/>
            </a:xfrm>
            <a:custGeom>
              <a:avLst/>
              <a:gdLst/>
              <a:ahLst/>
              <a:cxnLst/>
              <a:rect l="0" t="0" r="0" b="0"/>
              <a:pathLst>
                <a:path w="209465" h="451867">
                  <a:moveTo>
                    <a:pt x="194254" y="118021"/>
                  </a:moveTo>
                  <a:lnTo>
                    <a:pt x="185520" y="123889"/>
                  </a:lnTo>
                  <a:lnTo>
                    <a:pt x="177814" y="129453"/>
                  </a:lnTo>
                  <a:lnTo>
                    <a:pt x="170412" y="135257"/>
                  </a:lnTo>
                  <a:lnTo>
                    <a:pt x="163151" y="141510"/>
                  </a:lnTo>
                  <a:lnTo>
                    <a:pt x="155973" y="148489"/>
                  </a:lnTo>
                  <a:lnTo>
                    <a:pt x="148847" y="156270"/>
                  </a:lnTo>
                  <a:lnTo>
                    <a:pt x="141756" y="164771"/>
                  </a:lnTo>
                  <a:lnTo>
                    <a:pt x="134689" y="173851"/>
                  </a:lnTo>
                  <a:lnTo>
                    <a:pt x="127638" y="183369"/>
                  </a:lnTo>
                  <a:lnTo>
                    <a:pt x="120598" y="193369"/>
                  </a:lnTo>
                  <a:lnTo>
                    <a:pt x="113565" y="204067"/>
                  </a:lnTo>
                  <a:lnTo>
                    <a:pt x="106536" y="215524"/>
                  </a:lnTo>
                  <a:lnTo>
                    <a:pt x="99511" y="227658"/>
                  </a:lnTo>
                  <a:lnTo>
                    <a:pt x="92487" y="240335"/>
                  </a:lnTo>
                  <a:lnTo>
                    <a:pt x="85470" y="253421"/>
                  </a:lnTo>
                  <a:lnTo>
                    <a:pt x="78622" y="266801"/>
                  </a:lnTo>
                  <a:lnTo>
                    <a:pt x="72250" y="280389"/>
                  </a:lnTo>
                  <a:lnTo>
                    <a:pt x="66488" y="294122"/>
                  </a:lnTo>
                  <a:lnTo>
                    <a:pt x="61466" y="307954"/>
                  </a:lnTo>
                  <a:lnTo>
                    <a:pt x="57392" y="321853"/>
                  </a:lnTo>
                  <a:lnTo>
                    <a:pt x="54287" y="335794"/>
                  </a:lnTo>
                  <a:lnTo>
                    <a:pt x="52185" y="349596"/>
                  </a:lnTo>
                  <a:lnTo>
                    <a:pt x="51215" y="362944"/>
                  </a:lnTo>
                  <a:lnTo>
                    <a:pt x="51339" y="375701"/>
                  </a:lnTo>
                  <a:lnTo>
                    <a:pt x="52388" y="387895"/>
                  </a:lnTo>
                  <a:lnTo>
                    <a:pt x="54153" y="399624"/>
                  </a:lnTo>
                  <a:lnTo>
                    <a:pt x="56459" y="410989"/>
                  </a:lnTo>
                  <a:lnTo>
                    <a:pt x="59480" y="421757"/>
                  </a:lnTo>
                  <a:lnTo>
                    <a:pt x="63718" y="431390"/>
                  </a:lnTo>
                  <a:lnTo>
                    <a:pt x="69349" y="439671"/>
                  </a:lnTo>
                  <a:lnTo>
                    <a:pt x="76250" y="446215"/>
                  </a:lnTo>
                  <a:lnTo>
                    <a:pt x="84178" y="450330"/>
                  </a:lnTo>
                  <a:lnTo>
                    <a:pt x="92878" y="451866"/>
                  </a:lnTo>
                  <a:lnTo>
                    <a:pt x="101972" y="450964"/>
                  </a:lnTo>
                  <a:lnTo>
                    <a:pt x="110990" y="447783"/>
                  </a:lnTo>
                  <a:lnTo>
                    <a:pt x="119675" y="442647"/>
                  </a:lnTo>
                  <a:lnTo>
                    <a:pt x="127809" y="435966"/>
                  </a:lnTo>
                  <a:lnTo>
                    <a:pt x="135126" y="428127"/>
                  </a:lnTo>
                  <a:lnTo>
                    <a:pt x="141567" y="419455"/>
                  </a:lnTo>
                  <a:lnTo>
                    <a:pt x="147231" y="410194"/>
                  </a:lnTo>
                  <a:lnTo>
                    <a:pt x="152278" y="400526"/>
                  </a:lnTo>
                  <a:lnTo>
                    <a:pt x="156854" y="390578"/>
                  </a:lnTo>
                  <a:lnTo>
                    <a:pt x="160759" y="380441"/>
                  </a:lnTo>
                  <a:lnTo>
                    <a:pt x="163479" y="370175"/>
                  </a:lnTo>
                  <a:lnTo>
                    <a:pt x="164825" y="359818"/>
                  </a:lnTo>
                  <a:lnTo>
                    <a:pt x="164916" y="349234"/>
                  </a:lnTo>
                  <a:lnTo>
                    <a:pt x="163988" y="338136"/>
                  </a:lnTo>
                  <a:lnTo>
                    <a:pt x="162286" y="326411"/>
                  </a:lnTo>
                  <a:lnTo>
                    <a:pt x="159857" y="314265"/>
                  </a:lnTo>
                  <a:lnTo>
                    <a:pt x="156556" y="302112"/>
                  </a:lnTo>
                  <a:lnTo>
                    <a:pt x="152376" y="290196"/>
                  </a:lnTo>
                  <a:lnTo>
                    <a:pt x="147434" y="278585"/>
                  </a:lnTo>
                  <a:lnTo>
                    <a:pt x="141893" y="267256"/>
                  </a:lnTo>
                  <a:lnTo>
                    <a:pt x="135901" y="256159"/>
                  </a:lnTo>
                  <a:lnTo>
                    <a:pt x="129419" y="245401"/>
                  </a:lnTo>
                  <a:lnTo>
                    <a:pt x="122236" y="235243"/>
                  </a:lnTo>
                  <a:lnTo>
                    <a:pt x="114293" y="225779"/>
                  </a:lnTo>
                  <a:lnTo>
                    <a:pt x="105670" y="216947"/>
                  </a:lnTo>
                  <a:lnTo>
                    <a:pt x="96505" y="208628"/>
                  </a:lnTo>
                  <a:lnTo>
                    <a:pt x="86934" y="200697"/>
                  </a:lnTo>
                  <a:lnTo>
                    <a:pt x="77236" y="193047"/>
                  </a:lnTo>
                  <a:lnTo>
                    <a:pt x="67807" y="185597"/>
                  </a:lnTo>
                  <a:lnTo>
                    <a:pt x="58837" y="178285"/>
                  </a:lnTo>
                  <a:lnTo>
                    <a:pt x="50340" y="171068"/>
                  </a:lnTo>
                  <a:lnTo>
                    <a:pt x="42247" y="163915"/>
                  </a:lnTo>
                  <a:lnTo>
                    <a:pt x="34472" y="156802"/>
                  </a:lnTo>
                  <a:lnTo>
                    <a:pt x="27097" y="149550"/>
                  </a:lnTo>
                  <a:lnTo>
                    <a:pt x="20364" y="141843"/>
                  </a:lnTo>
                  <a:lnTo>
                    <a:pt x="14354" y="133539"/>
                  </a:lnTo>
                  <a:lnTo>
                    <a:pt x="9167" y="124504"/>
                  </a:lnTo>
                  <a:lnTo>
                    <a:pt x="4980" y="114528"/>
                  </a:lnTo>
                  <a:lnTo>
                    <a:pt x="1807" y="103601"/>
                  </a:lnTo>
                  <a:lnTo>
                    <a:pt x="0" y="92178"/>
                  </a:lnTo>
                  <a:lnTo>
                    <a:pt x="292" y="81051"/>
                  </a:lnTo>
                  <a:lnTo>
                    <a:pt x="2900" y="70646"/>
                  </a:lnTo>
                  <a:lnTo>
                    <a:pt x="7584" y="61035"/>
                  </a:lnTo>
                  <a:lnTo>
                    <a:pt x="13933" y="52120"/>
                  </a:lnTo>
                  <a:lnTo>
                    <a:pt x="21535" y="43757"/>
                  </a:lnTo>
                  <a:lnTo>
                    <a:pt x="30042" y="35971"/>
                  </a:lnTo>
                  <a:lnTo>
                    <a:pt x="39189" y="28953"/>
                  </a:lnTo>
                  <a:lnTo>
                    <a:pt x="48780" y="22746"/>
                  </a:lnTo>
                  <a:lnTo>
                    <a:pt x="58675" y="17253"/>
                  </a:lnTo>
                  <a:lnTo>
                    <a:pt x="68777" y="12329"/>
                  </a:lnTo>
                  <a:lnTo>
                    <a:pt x="79020" y="7839"/>
                  </a:lnTo>
                  <a:lnTo>
                    <a:pt x="89356" y="3993"/>
                  </a:lnTo>
                  <a:lnTo>
                    <a:pt x="99756" y="1314"/>
                  </a:lnTo>
                  <a:lnTo>
                    <a:pt x="110194" y="0"/>
                  </a:lnTo>
                  <a:lnTo>
                    <a:pt x="120493" y="101"/>
                  </a:lnTo>
                  <a:lnTo>
                    <a:pt x="130335" y="1689"/>
                  </a:lnTo>
                  <a:lnTo>
                    <a:pt x="139589" y="4648"/>
                  </a:lnTo>
                  <a:lnTo>
                    <a:pt x="148447" y="8736"/>
                  </a:lnTo>
                  <a:lnTo>
                    <a:pt x="157317" y="13689"/>
                  </a:lnTo>
                  <a:lnTo>
                    <a:pt x="166426" y="19279"/>
                  </a:lnTo>
                  <a:lnTo>
                    <a:pt x="175510" y="25488"/>
                  </a:lnTo>
                  <a:lnTo>
                    <a:pt x="183931" y="32487"/>
                  </a:lnTo>
                  <a:lnTo>
                    <a:pt x="191368" y="40311"/>
                  </a:lnTo>
                  <a:lnTo>
                    <a:pt x="197666" y="49023"/>
                  </a:lnTo>
                  <a:lnTo>
                    <a:pt x="202673" y="58782"/>
                  </a:lnTo>
                  <a:lnTo>
                    <a:pt x="206435" y="69568"/>
                  </a:lnTo>
                  <a:lnTo>
                    <a:pt x="208826" y="81066"/>
                  </a:lnTo>
                  <a:lnTo>
                    <a:pt x="209464" y="92776"/>
                  </a:lnTo>
                  <a:lnTo>
                    <a:pt x="208312" y="104387"/>
                  </a:lnTo>
                  <a:lnTo>
                    <a:pt x="205915" y="115718"/>
                  </a:lnTo>
                  <a:lnTo>
                    <a:pt x="202992" y="127956"/>
                  </a:lnTo>
                  <a:lnTo>
                    <a:pt x="199289" y="144408"/>
                  </a:lnTo>
                  <a:lnTo>
                    <a:pt x="194254" y="17066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200041" y="758051"/>
            <a:ext cx="5274778" cy="166899"/>
          </a:xfrm>
          <a:custGeom>
            <a:avLst/>
            <a:gdLst/>
            <a:ahLst/>
            <a:cxnLst/>
            <a:rect l="0" t="0" r="0" b="0"/>
            <a:pathLst>
              <a:path w="5274778" h="166899">
                <a:moveTo>
                  <a:pt x="5274777" y="0"/>
                </a:moveTo>
                <a:lnTo>
                  <a:pt x="5266043" y="5868"/>
                </a:lnTo>
                <a:lnTo>
                  <a:pt x="5258337" y="11432"/>
                </a:lnTo>
                <a:lnTo>
                  <a:pt x="5250930" y="17227"/>
                </a:lnTo>
                <a:lnTo>
                  <a:pt x="5243496" y="23135"/>
                </a:lnTo>
                <a:lnTo>
                  <a:pt x="5235669" y="28816"/>
                </a:lnTo>
                <a:lnTo>
                  <a:pt x="5227290" y="34082"/>
                </a:lnTo>
                <a:lnTo>
                  <a:pt x="5218374" y="38587"/>
                </a:lnTo>
                <a:lnTo>
                  <a:pt x="5209011" y="41776"/>
                </a:lnTo>
                <a:lnTo>
                  <a:pt x="5199304" y="43471"/>
                </a:lnTo>
                <a:lnTo>
                  <a:pt x="5189346" y="43812"/>
                </a:lnTo>
                <a:lnTo>
                  <a:pt x="5179208" y="43059"/>
                </a:lnTo>
                <a:lnTo>
                  <a:pt x="5168946" y="41491"/>
                </a:lnTo>
                <a:lnTo>
                  <a:pt x="5158597" y="39663"/>
                </a:lnTo>
                <a:lnTo>
                  <a:pt x="5148189" y="38363"/>
                </a:lnTo>
                <a:lnTo>
                  <a:pt x="5137742" y="37980"/>
                </a:lnTo>
                <a:lnTo>
                  <a:pt x="5127268" y="38541"/>
                </a:lnTo>
                <a:lnTo>
                  <a:pt x="5116776" y="39906"/>
                </a:lnTo>
                <a:lnTo>
                  <a:pt x="5106273" y="41898"/>
                </a:lnTo>
                <a:lnTo>
                  <a:pt x="5095760" y="44352"/>
                </a:lnTo>
                <a:lnTo>
                  <a:pt x="5085243" y="47137"/>
                </a:lnTo>
                <a:lnTo>
                  <a:pt x="5074722" y="50143"/>
                </a:lnTo>
                <a:lnTo>
                  <a:pt x="5064198" y="52972"/>
                </a:lnTo>
                <a:lnTo>
                  <a:pt x="5053673" y="54960"/>
                </a:lnTo>
                <a:lnTo>
                  <a:pt x="5043146" y="55806"/>
                </a:lnTo>
                <a:lnTo>
                  <a:pt x="5032619" y="55390"/>
                </a:lnTo>
                <a:lnTo>
                  <a:pt x="5022092" y="53590"/>
                </a:lnTo>
                <a:lnTo>
                  <a:pt x="5011559" y="50498"/>
                </a:lnTo>
                <a:lnTo>
                  <a:pt x="5000859" y="46661"/>
                </a:lnTo>
                <a:lnTo>
                  <a:pt x="4989682" y="42941"/>
                </a:lnTo>
                <a:lnTo>
                  <a:pt x="4977905" y="39824"/>
                </a:lnTo>
                <a:lnTo>
                  <a:pt x="4965724" y="37583"/>
                </a:lnTo>
                <a:lnTo>
                  <a:pt x="4953547" y="36455"/>
                </a:lnTo>
                <a:lnTo>
                  <a:pt x="4941616" y="36442"/>
                </a:lnTo>
                <a:lnTo>
                  <a:pt x="4929995" y="37381"/>
                </a:lnTo>
                <a:lnTo>
                  <a:pt x="4918658" y="39067"/>
                </a:lnTo>
                <a:lnTo>
                  <a:pt x="4907552" y="41306"/>
                </a:lnTo>
                <a:lnTo>
                  <a:pt x="4896618" y="43941"/>
                </a:lnTo>
                <a:lnTo>
                  <a:pt x="4885810" y="46855"/>
                </a:lnTo>
                <a:lnTo>
                  <a:pt x="4875090" y="49951"/>
                </a:lnTo>
                <a:lnTo>
                  <a:pt x="4864432" y="52843"/>
                </a:lnTo>
                <a:lnTo>
                  <a:pt x="4853816" y="54872"/>
                </a:lnTo>
                <a:lnTo>
                  <a:pt x="4843229" y="55752"/>
                </a:lnTo>
                <a:lnTo>
                  <a:pt x="4832660" y="55528"/>
                </a:lnTo>
                <a:lnTo>
                  <a:pt x="4822105" y="54390"/>
                </a:lnTo>
                <a:lnTo>
                  <a:pt x="4811564" y="52546"/>
                </a:lnTo>
                <a:lnTo>
                  <a:pt x="4801197" y="50021"/>
                </a:lnTo>
                <a:lnTo>
                  <a:pt x="4791308" y="46657"/>
                </a:lnTo>
                <a:lnTo>
                  <a:pt x="4782019" y="42448"/>
                </a:lnTo>
                <a:lnTo>
                  <a:pt x="4772967" y="37996"/>
                </a:lnTo>
                <a:lnTo>
                  <a:pt x="4763435" y="34381"/>
                </a:lnTo>
                <a:lnTo>
                  <a:pt x="4753060" y="32141"/>
                </a:lnTo>
                <a:lnTo>
                  <a:pt x="4741970" y="31300"/>
                </a:lnTo>
                <a:lnTo>
                  <a:pt x="4730600" y="31650"/>
                </a:lnTo>
                <a:lnTo>
                  <a:pt x="4719247" y="32924"/>
                </a:lnTo>
                <a:lnTo>
                  <a:pt x="4708030" y="34880"/>
                </a:lnTo>
                <a:lnTo>
                  <a:pt x="4696973" y="37322"/>
                </a:lnTo>
                <a:lnTo>
                  <a:pt x="4686053" y="40104"/>
                </a:lnTo>
                <a:lnTo>
                  <a:pt x="4675076" y="43121"/>
                </a:lnTo>
                <a:lnTo>
                  <a:pt x="4663708" y="46299"/>
                </a:lnTo>
                <a:lnTo>
                  <a:pt x="4651794" y="49580"/>
                </a:lnTo>
                <a:lnTo>
                  <a:pt x="4639350" y="52767"/>
                </a:lnTo>
                <a:lnTo>
                  <a:pt x="4626464" y="55528"/>
                </a:lnTo>
                <a:lnTo>
                  <a:pt x="4613242" y="57713"/>
                </a:lnTo>
                <a:lnTo>
                  <a:pt x="4599940" y="59179"/>
                </a:lnTo>
                <a:lnTo>
                  <a:pt x="4586937" y="59714"/>
                </a:lnTo>
                <a:lnTo>
                  <a:pt x="4574415" y="59294"/>
                </a:lnTo>
                <a:lnTo>
                  <a:pt x="4562381" y="58047"/>
                </a:lnTo>
                <a:lnTo>
                  <a:pt x="4550759" y="56146"/>
                </a:lnTo>
                <a:lnTo>
                  <a:pt x="4539453" y="53760"/>
                </a:lnTo>
                <a:lnTo>
                  <a:pt x="4528214" y="51024"/>
                </a:lnTo>
                <a:lnTo>
                  <a:pt x="4516669" y="48042"/>
                </a:lnTo>
                <a:lnTo>
                  <a:pt x="4504631" y="44900"/>
                </a:lnTo>
                <a:lnTo>
                  <a:pt x="4491934" y="41977"/>
                </a:lnTo>
                <a:lnTo>
                  <a:pt x="4478347" y="39927"/>
                </a:lnTo>
                <a:lnTo>
                  <a:pt x="4463836" y="39033"/>
                </a:lnTo>
                <a:lnTo>
                  <a:pt x="4448685" y="39248"/>
                </a:lnTo>
                <a:lnTo>
                  <a:pt x="4433369" y="40380"/>
                </a:lnTo>
                <a:lnTo>
                  <a:pt x="4418181" y="42211"/>
                </a:lnTo>
                <a:lnTo>
                  <a:pt x="4403221" y="44387"/>
                </a:lnTo>
                <a:lnTo>
                  <a:pt x="4388490" y="46452"/>
                </a:lnTo>
                <a:lnTo>
                  <a:pt x="4373951" y="48172"/>
                </a:lnTo>
                <a:lnTo>
                  <a:pt x="4359560" y="49663"/>
                </a:lnTo>
                <a:lnTo>
                  <a:pt x="4345277" y="51278"/>
                </a:lnTo>
                <a:lnTo>
                  <a:pt x="4331067" y="53210"/>
                </a:lnTo>
                <a:lnTo>
                  <a:pt x="4316742" y="55170"/>
                </a:lnTo>
                <a:lnTo>
                  <a:pt x="4301978" y="56500"/>
                </a:lnTo>
                <a:lnTo>
                  <a:pt x="4286640" y="56876"/>
                </a:lnTo>
                <a:lnTo>
                  <a:pt x="4270914" y="56296"/>
                </a:lnTo>
                <a:lnTo>
                  <a:pt x="4255204" y="54910"/>
                </a:lnTo>
                <a:lnTo>
                  <a:pt x="4239752" y="52902"/>
                </a:lnTo>
                <a:lnTo>
                  <a:pt x="4224783" y="50435"/>
                </a:lnTo>
                <a:lnTo>
                  <a:pt x="4210579" y="47642"/>
                </a:lnTo>
                <a:lnTo>
                  <a:pt x="4197207" y="44624"/>
                </a:lnTo>
                <a:lnTo>
                  <a:pt x="4184414" y="41617"/>
                </a:lnTo>
                <a:lnTo>
                  <a:pt x="4171742" y="38978"/>
                </a:lnTo>
                <a:lnTo>
                  <a:pt x="4158919" y="36876"/>
                </a:lnTo>
                <a:lnTo>
                  <a:pt x="4146016" y="35465"/>
                </a:lnTo>
                <a:lnTo>
                  <a:pt x="4133346" y="34968"/>
                </a:lnTo>
                <a:lnTo>
                  <a:pt x="4121080" y="35413"/>
                </a:lnTo>
                <a:lnTo>
                  <a:pt x="4109233" y="36677"/>
                </a:lnTo>
                <a:lnTo>
                  <a:pt x="4097744" y="38588"/>
                </a:lnTo>
                <a:lnTo>
                  <a:pt x="4086535" y="40982"/>
                </a:lnTo>
                <a:lnTo>
                  <a:pt x="4075533" y="43723"/>
                </a:lnTo>
                <a:lnTo>
                  <a:pt x="4064679" y="46708"/>
                </a:lnTo>
                <a:lnTo>
                  <a:pt x="4053924" y="49862"/>
                </a:lnTo>
                <a:lnTo>
                  <a:pt x="4043073" y="53132"/>
                </a:lnTo>
                <a:lnTo>
                  <a:pt x="4031795" y="56480"/>
                </a:lnTo>
                <a:lnTo>
                  <a:pt x="4019950" y="59881"/>
                </a:lnTo>
                <a:lnTo>
                  <a:pt x="4007723" y="63318"/>
                </a:lnTo>
                <a:lnTo>
                  <a:pt x="3995515" y="66778"/>
                </a:lnTo>
                <a:lnTo>
                  <a:pt x="3983559" y="70246"/>
                </a:lnTo>
                <a:lnTo>
                  <a:pt x="3971752" y="73389"/>
                </a:lnTo>
                <a:lnTo>
                  <a:pt x="3959758" y="75587"/>
                </a:lnTo>
                <a:lnTo>
                  <a:pt x="3947396" y="76580"/>
                </a:lnTo>
                <a:lnTo>
                  <a:pt x="3934806" y="76432"/>
                </a:lnTo>
                <a:lnTo>
                  <a:pt x="3922346" y="75344"/>
                </a:lnTo>
                <a:lnTo>
                  <a:pt x="3910222" y="73539"/>
                </a:lnTo>
                <a:lnTo>
                  <a:pt x="3898470" y="71210"/>
                </a:lnTo>
                <a:lnTo>
                  <a:pt x="3887046" y="68509"/>
                </a:lnTo>
                <a:lnTo>
                  <a:pt x="3875875" y="65554"/>
                </a:lnTo>
                <a:lnTo>
                  <a:pt x="3864729" y="62589"/>
                </a:lnTo>
                <a:lnTo>
                  <a:pt x="3853245" y="59979"/>
                </a:lnTo>
                <a:lnTo>
                  <a:pt x="3841259" y="57895"/>
                </a:lnTo>
                <a:lnTo>
                  <a:pt x="3828936" y="56497"/>
                </a:lnTo>
                <a:lnTo>
                  <a:pt x="3816663" y="56008"/>
                </a:lnTo>
                <a:lnTo>
                  <a:pt x="3804668" y="56458"/>
                </a:lnTo>
                <a:lnTo>
                  <a:pt x="3793004" y="57726"/>
                </a:lnTo>
                <a:lnTo>
                  <a:pt x="3781638" y="59641"/>
                </a:lnTo>
                <a:lnTo>
                  <a:pt x="3770508" y="62036"/>
                </a:lnTo>
                <a:lnTo>
                  <a:pt x="3759389" y="64778"/>
                </a:lnTo>
                <a:lnTo>
                  <a:pt x="3747924" y="67764"/>
                </a:lnTo>
                <a:lnTo>
                  <a:pt x="3735950" y="70918"/>
                </a:lnTo>
                <a:lnTo>
                  <a:pt x="3723635" y="74188"/>
                </a:lnTo>
                <a:lnTo>
                  <a:pt x="3711368" y="77536"/>
                </a:lnTo>
                <a:lnTo>
                  <a:pt x="3699377" y="80937"/>
                </a:lnTo>
                <a:lnTo>
                  <a:pt x="3687714" y="84374"/>
                </a:lnTo>
                <a:lnTo>
                  <a:pt x="3676350" y="87835"/>
                </a:lnTo>
                <a:lnTo>
                  <a:pt x="3665216" y="91303"/>
                </a:lnTo>
                <a:lnTo>
                  <a:pt x="3653925" y="94445"/>
                </a:lnTo>
                <a:lnTo>
                  <a:pt x="3641812" y="96644"/>
                </a:lnTo>
                <a:lnTo>
                  <a:pt x="3628590" y="97637"/>
                </a:lnTo>
                <a:lnTo>
                  <a:pt x="3614623" y="97489"/>
                </a:lnTo>
                <a:lnTo>
                  <a:pt x="3600708" y="96401"/>
                </a:lnTo>
                <a:lnTo>
                  <a:pt x="3587313" y="94596"/>
                </a:lnTo>
                <a:lnTo>
                  <a:pt x="3574558" y="92267"/>
                </a:lnTo>
                <a:lnTo>
                  <a:pt x="3562387" y="89566"/>
                </a:lnTo>
                <a:lnTo>
                  <a:pt x="3550675" y="86611"/>
                </a:lnTo>
                <a:lnTo>
                  <a:pt x="3538978" y="83646"/>
                </a:lnTo>
                <a:lnTo>
                  <a:pt x="3526586" y="81036"/>
                </a:lnTo>
                <a:lnTo>
                  <a:pt x="3513168" y="78948"/>
                </a:lnTo>
                <a:lnTo>
                  <a:pt x="3498898" y="77377"/>
                </a:lnTo>
                <a:lnTo>
                  <a:pt x="3484247" y="76239"/>
                </a:lnTo>
                <a:lnTo>
                  <a:pt x="3469545" y="75441"/>
                </a:lnTo>
                <a:lnTo>
                  <a:pt x="3455097" y="75056"/>
                </a:lnTo>
                <a:lnTo>
                  <a:pt x="3441251" y="75322"/>
                </a:lnTo>
                <a:lnTo>
                  <a:pt x="3428118" y="76315"/>
                </a:lnTo>
                <a:lnTo>
                  <a:pt x="3415318" y="77964"/>
                </a:lnTo>
                <a:lnTo>
                  <a:pt x="3402110" y="80142"/>
                </a:lnTo>
                <a:lnTo>
                  <a:pt x="3388112" y="82718"/>
                </a:lnTo>
                <a:lnTo>
                  <a:pt x="3373607" y="85583"/>
                </a:lnTo>
                <a:lnTo>
                  <a:pt x="3359323" y="88652"/>
                </a:lnTo>
                <a:lnTo>
                  <a:pt x="3345677" y="91862"/>
                </a:lnTo>
                <a:lnTo>
                  <a:pt x="3332751" y="95169"/>
                </a:lnTo>
                <a:lnTo>
                  <a:pt x="3320465" y="98542"/>
                </a:lnTo>
                <a:lnTo>
                  <a:pt x="3308685" y="101961"/>
                </a:lnTo>
                <a:lnTo>
                  <a:pt x="3297282" y="105409"/>
                </a:lnTo>
                <a:lnTo>
                  <a:pt x="3286152" y="108877"/>
                </a:lnTo>
                <a:lnTo>
                  <a:pt x="3275208" y="112355"/>
                </a:lnTo>
                <a:lnTo>
                  <a:pt x="3264228" y="115673"/>
                </a:lnTo>
                <a:lnTo>
                  <a:pt x="3252863" y="118522"/>
                </a:lnTo>
                <a:lnTo>
                  <a:pt x="3240959" y="120766"/>
                </a:lnTo>
                <a:lnTo>
                  <a:pt x="3228693" y="122271"/>
                </a:lnTo>
                <a:lnTo>
                  <a:pt x="3216460" y="122832"/>
                </a:lnTo>
                <a:lnTo>
                  <a:pt x="3204486" y="122430"/>
                </a:lnTo>
                <a:lnTo>
                  <a:pt x="3192667" y="121194"/>
                </a:lnTo>
                <a:lnTo>
                  <a:pt x="3180665" y="119302"/>
                </a:lnTo>
                <a:lnTo>
                  <a:pt x="3168298" y="116920"/>
                </a:lnTo>
                <a:lnTo>
                  <a:pt x="3155704" y="114188"/>
                </a:lnTo>
                <a:lnTo>
                  <a:pt x="3143243" y="111208"/>
                </a:lnTo>
                <a:lnTo>
                  <a:pt x="3131117" y="108058"/>
                </a:lnTo>
                <a:lnTo>
                  <a:pt x="3119364" y="104792"/>
                </a:lnTo>
                <a:lnTo>
                  <a:pt x="3107938" y="101445"/>
                </a:lnTo>
                <a:lnTo>
                  <a:pt x="3096767" y="98045"/>
                </a:lnTo>
                <a:lnTo>
                  <a:pt x="3085620" y="94609"/>
                </a:lnTo>
                <a:lnTo>
                  <a:pt x="3074137" y="91149"/>
                </a:lnTo>
                <a:lnTo>
                  <a:pt x="3062146" y="87681"/>
                </a:lnTo>
                <a:lnTo>
                  <a:pt x="3049650" y="84539"/>
                </a:lnTo>
                <a:lnTo>
                  <a:pt x="3036729" y="82341"/>
                </a:lnTo>
                <a:lnTo>
                  <a:pt x="3023485" y="81348"/>
                </a:lnTo>
                <a:lnTo>
                  <a:pt x="3010167" y="81496"/>
                </a:lnTo>
                <a:lnTo>
                  <a:pt x="2997154" y="82584"/>
                </a:lnTo>
                <a:lnTo>
                  <a:pt x="2984626" y="84389"/>
                </a:lnTo>
                <a:lnTo>
                  <a:pt x="2972586" y="86718"/>
                </a:lnTo>
                <a:lnTo>
                  <a:pt x="2960962" y="89419"/>
                </a:lnTo>
                <a:lnTo>
                  <a:pt x="2949658" y="92383"/>
                </a:lnTo>
                <a:lnTo>
                  <a:pt x="2938591" y="95693"/>
                </a:lnTo>
                <a:lnTo>
                  <a:pt x="2927693" y="99601"/>
                </a:lnTo>
                <a:lnTo>
                  <a:pt x="2916913" y="104195"/>
                </a:lnTo>
                <a:lnTo>
                  <a:pt x="2906214" y="109417"/>
                </a:lnTo>
                <a:lnTo>
                  <a:pt x="2895571" y="115148"/>
                </a:lnTo>
                <a:lnTo>
                  <a:pt x="2884956" y="121258"/>
                </a:lnTo>
                <a:lnTo>
                  <a:pt x="2874030" y="127479"/>
                </a:lnTo>
                <a:lnTo>
                  <a:pt x="2862170" y="133423"/>
                </a:lnTo>
                <a:lnTo>
                  <a:pt x="2849116" y="138889"/>
                </a:lnTo>
                <a:lnTo>
                  <a:pt x="2835094" y="143540"/>
                </a:lnTo>
                <a:lnTo>
                  <a:pt x="2820610" y="146834"/>
                </a:lnTo>
                <a:lnTo>
                  <a:pt x="2806016" y="148606"/>
                </a:lnTo>
                <a:lnTo>
                  <a:pt x="2791472" y="149169"/>
                </a:lnTo>
                <a:lnTo>
                  <a:pt x="2777028" y="149099"/>
                </a:lnTo>
                <a:lnTo>
                  <a:pt x="2762685" y="148790"/>
                </a:lnTo>
                <a:lnTo>
                  <a:pt x="2748427" y="148111"/>
                </a:lnTo>
                <a:lnTo>
                  <a:pt x="2734234" y="146525"/>
                </a:lnTo>
                <a:lnTo>
                  <a:pt x="2720093" y="143797"/>
                </a:lnTo>
                <a:lnTo>
                  <a:pt x="2706154" y="140151"/>
                </a:lnTo>
                <a:lnTo>
                  <a:pt x="2692714" y="136086"/>
                </a:lnTo>
                <a:lnTo>
                  <a:pt x="2679887" y="131948"/>
                </a:lnTo>
                <a:lnTo>
                  <a:pt x="2667306" y="128052"/>
                </a:lnTo>
                <a:lnTo>
                  <a:pt x="2654252" y="124748"/>
                </a:lnTo>
                <a:lnTo>
                  <a:pt x="2640363" y="122167"/>
                </a:lnTo>
                <a:lnTo>
                  <a:pt x="2625931" y="120419"/>
                </a:lnTo>
                <a:lnTo>
                  <a:pt x="2611696" y="119688"/>
                </a:lnTo>
                <a:lnTo>
                  <a:pt x="2598079" y="119973"/>
                </a:lnTo>
                <a:lnTo>
                  <a:pt x="2585004" y="121129"/>
                </a:lnTo>
                <a:lnTo>
                  <a:pt x="2572084" y="122967"/>
                </a:lnTo>
                <a:lnTo>
                  <a:pt x="2559066" y="125311"/>
                </a:lnTo>
                <a:lnTo>
                  <a:pt x="2546018" y="128019"/>
                </a:lnTo>
                <a:lnTo>
                  <a:pt x="2533244" y="130981"/>
                </a:lnTo>
                <a:lnTo>
                  <a:pt x="2520904" y="134120"/>
                </a:lnTo>
                <a:lnTo>
                  <a:pt x="2509007" y="137380"/>
                </a:lnTo>
                <a:lnTo>
                  <a:pt x="2497484" y="140721"/>
                </a:lnTo>
                <a:lnTo>
                  <a:pt x="2486252" y="144118"/>
                </a:lnTo>
                <a:lnTo>
                  <a:pt x="2475234" y="147551"/>
                </a:lnTo>
                <a:lnTo>
                  <a:pt x="2464370" y="151010"/>
                </a:lnTo>
                <a:lnTo>
                  <a:pt x="2453603" y="154481"/>
                </a:lnTo>
                <a:lnTo>
                  <a:pt x="2442574" y="157796"/>
                </a:lnTo>
                <a:lnTo>
                  <a:pt x="2430644" y="160642"/>
                </a:lnTo>
                <a:lnTo>
                  <a:pt x="2417543" y="162883"/>
                </a:lnTo>
                <a:lnTo>
                  <a:pt x="2403489" y="164388"/>
                </a:lnTo>
                <a:lnTo>
                  <a:pt x="2388985" y="164948"/>
                </a:lnTo>
                <a:lnTo>
                  <a:pt x="2374376" y="164545"/>
                </a:lnTo>
                <a:lnTo>
                  <a:pt x="2359822" y="163309"/>
                </a:lnTo>
                <a:lnTo>
                  <a:pt x="2345372" y="161416"/>
                </a:lnTo>
                <a:lnTo>
                  <a:pt x="2331025" y="159034"/>
                </a:lnTo>
                <a:lnTo>
                  <a:pt x="2316764" y="156302"/>
                </a:lnTo>
                <a:lnTo>
                  <a:pt x="2302569" y="153323"/>
                </a:lnTo>
                <a:lnTo>
                  <a:pt x="2288423" y="150177"/>
                </a:lnTo>
                <a:lnTo>
                  <a:pt x="2274310" y="147083"/>
                </a:lnTo>
                <a:lnTo>
                  <a:pt x="2260221" y="144385"/>
                </a:lnTo>
                <a:lnTo>
                  <a:pt x="2246145" y="142243"/>
                </a:lnTo>
                <a:lnTo>
                  <a:pt x="2231911" y="140805"/>
                </a:lnTo>
                <a:lnTo>
                  <a:pt x="2217209" y="140289"/>
                </a:lnTo>
                <a:lnTo>
                  <a:pt x="2201912" y="140722"/>
                </a:lnTo>
                <a:lnTo>
                  <a:pt x="2186215" y="141978"/>
                </a:lnTo>
                <a:lnTo>
                  <a:pt x="2170524" y="143884"/>
                </a:lnTo>
                <a:lnTo>
                  <a:pt x="2155080" y="146275"/>
                </a:lnTo>
                <a:lnTo>
                  <a:pt x="2139947" y="149013"/>
                </a:lnTo>
                <a:lnTo>
                  <a:pt x="2125100" y="151997"/>
                </a:lnTo>
                <a:lnTo>
                  <a:pt x="2110483" y="155145"/>
                </a:lnTo>
                <a:lnTo>
                  <a:pt x="2096039" y="158241"/>
                </a:lnTo>
                <a:lnTo>
                  <a:pt x="2081721" y="160940"/>
                </a:lnTo>
                <a:lnTo>
                  <a:pt x="2067492" y="163087"/>
                </a:lnTo>
                <a:lnTo>
                  <a:pt x="2053324" y="164698"/>
                </a:lnTo>
                <a:lnTo>
                  <a:pt x="2039198" y="165863"/>
                </a:lnTo>
                <a:lnTo>
                  <a:pt x="2025105" y="166675"/>
                </a:lnTo>
                <a:lnTo>
                  <a:pt x="2011200" y="166898"/>
                </a:lnTo>
                <a:lnTo>
                  <a:pt x="1997784" y="165992"/>
                </a:lnTo>
                <a:lnTo>
                  <a:pt x="1984982" y="163756"/>
                </a:lnTo>
                <a:lnTo>
                  <a:pt x="1972757" y="160458"/>
                </a:lnTo>
                <a:lnTo>
                  <a:pt x="1961008" y="156634"/>
                </a:lnTo>
                <a:lnTo>
                  <a:pt x="1949616" y="152652"/>
                </a:lnTo>
                <a:lnTo>
                  <a:pt x="1938320" y="148523"/>
                </a:lnTo>
                <a:lnTo>
                  <a:pt x="1926736" y="143998"/>
                </a:lnTo>
                <a:lnTo>
                  <a:pt x="1914682" y="138962"/>
                </a:lnTo>
                <a:lnTo>
                  <a:pt x="1902313" y="133597"/>
                </a:lnTo>
                <a:lnTo>
                  <a:pt x="1890010" y="128297"/>
                </a:lnTo>
                <a:lnTo>
                  <a:pt x="1877985" y="123289"/>
                </a:lnTo>
                <a:lnTo>
                  <a:pt x="1865961" y="118791"/>
                </a:lnTo>
                <a:lnTo>
                  <a:pt x="1853290" y="115076"/>
                </a:lnTo>
                <a:lnTo>
                  <a:pt x="1839656" y="112214"/>
                </a:lnTo>
                <a:lnTo>
                  <a:pt x="1825228" y="110277"/>
                </a:lnTo>
                <a:lnTo>
                  <a:pt x="1810464" y="109419"/>
                </a:lnTo>
                <a:lnTo>
                  <a:pt x="1795682" y="109622"/>
                </a:lnTo>
                <a:lnTo>
                  <a:pt x="1781181" y="110893"/>
                </a:lnTo>
                <a:lnTo>
                  <a:pt x="1767297" y="113341"/>
                </a:lnTo>
                <a:lnTo>
                  <a:pt x="1754144" y="116904"/>
                </a:lnTo>
                <a:lnTo>
                  <a:pt x="1741499" y="121074"/>
                </a:lnTo>
                <a:lnTo>
                  <a:pt x="1728927" y="125025"/>
                </a:lnTo>
                <a:lnTo>
                  <a:pt x="1716167" y="128301"/>
                </a:lnTo>
                <a:lnTo>
                  <a:pt x="1703136" y="130650"/>
                </a:lnTo>
                <a:lnTo>
                  <a:pt x="1689848" y="131851"/>
                </a:lnTo>
                <a:lnTo>
                  <a:pt x="1676354" y="131915"/>
                </a:lnTo>
                <a:lnTo>
                  <a:pt x="1662867" y="131008"/>
                </a:lnTo>
                <a:lnTo>
                  <a:pt x="1649739" y="129345"/>
                </a:lnTo>
                <a:lnTo>
                  <a:pt x="1637129" y="127116"/>
                </a:lnTo>
                <a:lnTo>
                  <a:pt x="1624866" y="124318"/>
                </a:lnTo>
                <a:lnTo>
                  <a:pt x="1612558" y="120763"/>
                </a:lnTo>
                <a:lnTo>
                  <a:pt x="1599983" y="116413"/>
                </a:lnTo>
                <a:lnTo>
                  <a:pt x="1587247" y="111526"/>
                </a:lnTo>
                <a:lnTo>
                  <a:pt x="1574691" y="106554"/>
                </a:lnTo>
                <a:lnTo>
                  <a:pt x="1562496" y="101770"/>
                </a:lnTo>
                <a:lnTo>
                  <a:pt x="1550527" y="97424"/>
                </a:lnTo>
                <a:lnTo>
                  <a:pt x="1538424" y="93811"/>
                </a:lnTo>
                <a:lnTo>
                  <a:pt x="1525990" y="91018"/>
                </a:lnTo>
                <a:lnTo>
                  <a:pt x="1513350" y="89127"/>
                </a:lnTo>
                <a:lnTo>
                  <a:pt x="1500859" y="88299"/>
                </a:lnTo>
                <a:lnTo>
                  <a:pt x="1488717" y="88524"/>
                </a:lnTo>
                <a:lnTo>
                  <a:pt x="1477123" y="89808"/>
                </a:lnTo>
                <a:lnTo>
                  <a:pt x="1466337" y="92265"/>
                </a:lnTo>
                <a:lnTo>
                  <a:pt x="1456412" y="95839"/>
                </a:lnTo>
                <a:lnTo>
                  <a:pt x="1447087" y="100187"/>
                </a:lnTo>
                <a:lnTo>
                  <a:pt x="1437898" y="104789"/>
                </a:lnTo>
                <a:lnTo>
                  <a:pt x="1428561" y="109325"/>
                </a:lnTo>
                <a:lnTo>
                  <a:pt x="1418982" y="113673"/>
                </a:lnTo>
                <a:lnTo>
                  <a:pt x="1409166" y="117819"/>
                </a:lnTo>
                <a:lnTo>
                  <a:pt x="1399141" y="121783"/>
                </a:lnTo>
                <a:lnTo>
                  <a:pt x="1388628" y="125275"/>
                </a:lnTo>
                <a:lnTo>
                  <a:pt x="1377053" y="127716"/>
                </a:lnTo>
                <a:lnTo>
                  <a:pt x="1364199" y="128876"/>
                </a:lnTo>
                <a:lnTo>
                  <a:pt x="1350482" y="128841"/>
                </a:lnTo>
                <a:lnTo>
                  <a:pt x="1336736" y="127830"/>
                </a:lnTo>
                <a:lnTo>
                  <a:pt x="1323455" y="126077"/>
                </a:lnTo>
                <a:lnTo>
                  <a:pt x="1310777" y="123782"/>
                </a:lnTo>
                <a:lnTo>
                  <a:pt x="1298656" y="121105"/>
                </a:lnTo>
                <a:lnTo>
                  <a:pt x="1286988" y="118161"/>
                </a:lnTo>
                <a:lnTo>
                  <a:pt x="1275660" y="115034"/>
                </a:lnTo>
                <a:lnTo>
                  <a:pt x="1264580" y="111782"/>
                </a:lnTo>
                <a:lnTo>
                  <a:pt x="1253669" y="108450"/>
                </a:lnTo>
                <a:lnTo>
                  <a:pt x="1242712" y="105229"/>
                </a:lnTo>
                <a:lnTo>
                  <a:pt x="1231362" y="102445"/>
                </a:lnTo>
                <a:lnTo>
                  <a:pt x="1219468" y="100246"/>
                </a:lnTo>
                <a:lnTo>
                  <a:pt x="1207208" y="98769"/>
                </a:lnTo>
                <a:lnTo>
                  <a:pt x="1194979" y="98228"/>
                </a:lnTo>
                <a:lnTo>
                  <a:pt x="1183013" y="98647"/>
                </a:lnTo>
                <a:lnTo>
                  <a:pt x="1171368" y="100065"/>
                </a:lnTo>
                <a:lnTo>
                  <a:pt x="1160016" y="102612"/>
                </a:lnTo>
                <a:lnTo>
                  <a:pt x="1148899" y="106250"/>
                </a:lnTo>
                <a:lnTo>
                  <a:pt x="1137958" y="110811"/>
                </a:lnTo>
                <a:lnTo>
                  <a:pt x="1127146" y="116088"/>
                </a:lnTo>
                <a:lnTo>
                  <a:pt x="1116423" y="121891"/>
                </a:lnTo>
                <a:lnTo>
                  <a:pt x="1105763" y="127904"/>
                </a:lnTo>
                <a:lnTo>
                  <a:pt x="1095145" y="133707"/>
                </a:lnTo>
                <a:lnTo>
                  <a:pt x="1084552" y="139084"/>
                </a:lnTo>
                <a:lnTo>
                  <a:pt x="1073811" y="143845"/>
                </a:lnTo>
                <a:lnTo>
                  <a:pt x="1062607" y="147745"/>
                </a:lnTo>
                <a:lnTo>
                  <a:pt x="1050807" y="150728"/>
                </a:lnTo>
                <a:lnTo>
                  <a:pt x="1038441" y="152579"/>
                </a:lnTo>
                <a:lnTo>
                  <a:pt x="1025608" y="152848"/>
                </a:lnTo>
                <a:lnTo>
                  <a:pt x="1012423" y="151431"/>
                </a:lnTo>
                <a:lnTo>
                  <a:pt x="999145" y="148361"/>
                </a:lnTo>
                <a:lnTo>
                  <a:pt x="986158" y="143635"/>
                </a:lnTo>
                <a:lnTo>
                  <a:pt x="973647" y="137423"/>
                </a:lnTo>
                <a:lnTo>
                  <a:pt x="961620" y="130170"/>
                </a:lnTo>
                <a:lnTo>
                  <a:pt x="950003" y="122471"/>
                </a:lnTo>
                <a:lnTo>
                  <a:pt x="938700" y="114707"/>
                </a:lnTo>
                <a:lnTo>
                  <a:pt x="927464" y="107039"/>
                </a:lnTo>
                <a:lnTo>
                  <a:pt x="915920" y="99510"/>
                </a:lnTo>
                <a:lnTo>
                  <a:pt x="903892" y="92128"/>
                </a:lnTo>
                <a:lnTo>
                  <a:pt x="891542" y="85357"/>
                </a:lnTo>
                <a:lnTo>
                  <a:pt x="879251" y="80093"/>
                </a:lnTo>
                <a:lnTo>
                  <a:pt x="867238" y="76707"/>
                </a:lnTo>
                <a:lnTo>
                  <a:pt x="855392" y="75248"/>
                </a:lnTo>
                <a:lnTo>
                  <a:pt x="843373" y="75706"/>
                </a:lnTo>
                <a:lnTo>
                  <a:pt x="830990" y="77862"/>
                </a:lnTo>
                <a:lnTo>
                  <a:pt x="818216" y="81224"/>
                </a:lnTo>
                <a:lnTo>
                  <a:pt x="805101" y="85148"/>
                </a:lnTo>
                <a:lnTo>
                  <a:pt x="791719" y="89217"/>
                </a:lnTo>
                <a:lnTo>
                  <a:pt x="778137" y="93079"/>
                </a:lnTo>
                <a:lnTo>
                  <a:pt x="764414" y="96366"/>
                </a:lnTo>
                <a:lnTo>
                  <a:pt x="750595" y="98939"/>
                </a:lnTo>
                <a:lnTo>
                  <a:pt x="736875" y="100683"/>
                </a:lnTo>
                <a:lnTo>
                  <a:pt x="723583" y="101413"/>
                </a:lnTo>
                <a:lnTo>
                  <a:pt x="710864" y="101127"/>
                </a:lnTo>
                <a:lnTo>
                  <a:pt x="698696" y="99971"/>
                </a:lnTo>
                <a:lnTo>
                  <a:pt x="686984" y="98133"/>
                </a:lnTo>
                <a:lnTo>
                  <a:pt x="675622" y="95784"/>
                </a:lnTo>
                <a:lnTo>
                  <a:pt x="664515" y="92903"/>
                </a:lnTo>
                <a:lnTo>
                  <a:pt x="653591" y="89292"/>
                </a:lnTo>
                <a:lnTo>
                  <a:pt x="642788" y="84905"/>
                </a:lnTo>
                <a:lnTo>
                  <a:pt x="631905" y="79992"/>
                </a:lnTo>
                <a:lnTo>
                  <a:pt x="620605" y="75003"/>
                </a:lnTo>
                <a:lnTo>
                  <a:pt x="608741" y="70213"/>
                </a:lnTo>
                <a:lnTo>
                  <a:pt x="596331" y="66032"/>
                </a:lnTo>
                <a:lnTo>
                  <a:pt x="583469" y="63061"/>
                </a:lnTo>
                <a:lnTo>
                  <a:pt x="570265" y="61514"/>
                </a:lnTo>
                <a:lnTo>
                  <a:pt x="556974" y="61273"/>
                </a:lnTo>
                <a:lnTo>
                  <a:pt x="543978" y="62092"/>
                </a:lnTo>
                <a:lnTo>
                  <a:pt x="531466" y="63718"/>
                </a:lnTo>
                <a:lnTo>
                  <a:pt x="519608" y="66095"/>
                </a:lnTo>
                <a:lnTo>
                  <a:pt x="508637" y="69360"/>
                </a:lnTo>
                <a:lnTo>
                  <a:pt x="498586" y="73511"/>
                </a:lnTo>
                <a:lnTo>
                  <a:pt x="489174" y="78263"/>
                </a:lnTo>
                <a:lnTo>
                  <a:pt x="479925" y="83145"/>
                </a:lnTo>
                <a:lnTo>
                  <a:pt x="470540" y="87862"/>
                </a:lnTo>
                <a:lnTo>
                  <a:pt x="460589" y="91995"/>
                </a:lnTo>
                <a:lnTo>
                  <a:pt x="449457" y="94932"/>
                </a:lnTo>
                <a:lnTo>
                  <a:pt x="436928" y="96453"/>
                </a:lnTo>
                <a:lnTo>
                  <a:pt x="423274" y="96507"/>
                </a:lnTo>
                <a:lnTo>
                  <a:pt x="409046" y="95030"/>
                </a:lnTo>
                <a:lnTo>
                  <a:pt x="394631" y="92153"/>
                </a:lnTo>
                <a:lnTo>
                  <a:pt x="380379" y="88292"/>
                </a:lnTo>
                <a:lnTo>
                  <a:pt x="366664" y="84025"/>
                </a:lnTo>
                <a:lnTo>
                  <a:pt x="353624" y="79722"/>
                </a:lnTo>
                <a:lnTo>
                  <a:pt x="341055" y="75701"/>
                </a:lnTo>
                <a:lnTo>
                  <a:pt x="328534" y="72307"/>
                </a:lnTo>
                <a:lnTo>
                  <a:pt x="315817" y="69667"/>
                </a:lnTo>
                <a:lnTo>
                  <a:pt x="303155" y="68048"/>
                </a:lnTo>
                <a:lnTo>
                  <a:pt x="291179" y="67935"/>
                </a:lnTo>
                <a:lnTo>
                  <a:pt x="280192" y="69452"/>
                </a:lnTo>
                <a:lnTo>
                  <a:pt x="270017" y="72419"/>
                </a:lnTo>
                <a:lnTo>
                  <a:pt x="260190" y="76544"/>
                </a:lnTo>
                <a:lnTo>
                  <a:pt x="250393" y="81534"/>
                </a:lnTo>
                <a:lnTo>
                  <a:pt x="240490" y="86983"/>
                </a:lnTo>
                <a:lnTo>
                  <a:pt x="230448" y="92399"/>
                </a:lnTo>
                <a:lnTo>
                  <a:pt x="220279" y="97503"/>
                </a:lnTo>
                <a:lnTo>
                  <a:pt x="210007" y="101740"/>
                </a:lnTo>
                <a:lnTo>
                  <a:pt x="199658" y="104223"/>
                </a:lnTo>
                <a:lnTo>
                  <a:pt x="189253" y="104633"/>
                </a:lnTo>
                <a:lnTo>
                  <a:pt x="178809" y="103298"/>
                </a:lnTo>
                <a:lnTo>
                  <a:pt x="168338" y="100883"/>
                </a:lnTo>
                <a:lnTo>
                  <a:pt x="157844" y="97893"/>
                </a:lnTo>
                <a:lnTo>
                  <a:pt x="147169" y="94620"/>
                </a:lnTo>
                <a:lnTo>
                  <a:pt x="136009" y="91212"/>
                </a:lnTo>
                <a:lnTo>
                  <a:pt x="124244" y="87751"/>
                </a:lnTo>
                <a:lnTo>
                  <a:pt x="112071" y="84599"/>
                </a:lnTo>
                <a:lnTo>
                  <a:pt x="99899" y="82388"/>
                </a:lnTo>
                <a:lnTo>
                  <a:pt x="87971" y="81382"/>
                </a:lnTo>
                <a:lnTo>
                  <a:pt x="76352" y="81520"/>
                </a:lnTo>
                <a:lnTo>
                  <a:pt x="65018" y="82601"/>
                </a:lnTo>
                <a:lnTo>
                  <a:pt x="53921" y="84401"/>
                </a:lnTo>
                <a:lnTo>
                  <a:pt x="43268" y="86765"/>
                </a:lnTo>
                <a:lnTo>
                  <a:pt x="32368" y="89950"/>
                </a:lnTo>
                <a:lnTo>
                  <a:pt x="19145" y="95348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5981132" y="1282388"/>
            <a:ext cx="1293734" cy="507457"/>
            <a:chOff x="5981132" y="1282388"/>
            <a:chExt cx="1293734" cy="507457"/>
          </a:xfrm>
        </p:grpSpPr>
        <p:sp>
          <p:nvSpPr>
            <p:cNvPr id="45" name="Freeform 44"/>
            <p:cNvSpPr/>
            <p:nvPr/>
          </p:nvSpPr>
          <p:spPr>
            <a:xfrm>
              <a:off x="5981132" y="1282388"/>
              <a:ext cx="370225" cy="456076"/>
            </a:xfrm>
            <a:custGeom>
              <a:avLst/>
              <a:gdLst/>
              <a:ahLst/>
              <a:cxnLst/>
              <a:rect l="0" t="0" r="0" b="0"/>
              <a:pathLst>
                <a:path w="370225" h="456076">
                  <a:moveTo>
                    <a:pt x="209624" y="44202"/>
                  </a:moveTo>
                  <a:lnTo>
                    <a:pt x="203690" y="38402"/>
                  </a:lnTo>
                  <a:lnTo>
                    <a:pt x="197485" y="33477"/>
                  </a:lnTo>
                  <a:lnTo>
                    <a:pt x="190385" y="28979"/>
                  </a:lnTo>
                  <a:lnTo>
                    <a:pt x="182272" y="24931"/>
                  </a:lnTo>
                  <a:lnTo>
                    <a:pt x="172977" y="21566"/>
                  </a:lnTo>
                  <a:lnTo>
                    <a:pt x="162538" y="18967"/>
                  </a:lnTo>
                  <a:lnTo>
                    <a:pt x="151459" y="17386"/>
                  </a:lnTo>
                  <a:lnTo>
                    <a:pt x="140569" y="17304"/>
                  </a:lnTo>
                  <a:lnTo>
                    <a:pt x="130322" y="18844"/>
                  </a:lnTo>
                  <a:lnTo>
                    <a:pt x="120648" y="21828"/>
                  </a:lnTo>
                  <a:lnTo>
                    <a:pt x="111159" y="25964"/>
                  </a:lnTo>
                  <a:lnTo>
                    <a:pt x="101594" y="30967"/>
                  </a:lnTo>
                  <a:lnTo>
                    <a:pt x="92015" y="36594"/>
                  </a:lnTo>
                  <a:lnTo>
                    <a:pt x="82724" y="42662"/>
                  </a:lnTo>
                  <a:lnTo>
                    <a:pt x="73876" y="49040"/>
                  </a:lnTo>
                  <a:lnTo>
                    <a:pt x="65475" y="55796"/>
                  </a:lnTo>
                  <a:lnTo>
                    <a:pt x="57454" y="63170"/>
                  </a:lnTo>
                  <a:lnTo>
                    <a:pt x="49725" y="71250"/>
                  </a:lnTo>
                  <a:lnTo>
                    <a:pt x="42213" y="80135"/>
                  </a:lnTo>
                  <a:lnTo>
                    <a:pt x="34855" y="90011"/>
                  </a:lnTo>
                  <a:lnTo>
                    <a:pt x="27615" y="100880"/>
                  </a:lnTo>
                  <a:lnTo>
                    <a:pt x="20785" y="112603"/>
                  </a:lnTo>
                  <a:lnTo>
                    <a:pt x="14958" y="124997"/>
                  </a:lnTo>
                  <a:lnTo>
                    <a:pt x="10375" y="137893"/>
                  </a:lnTo>
                  <a:lnTo>
                    <a:pt x="6959" y="151315"/>
                  </a:lnTo>
                  <a:lnTo>
                    <a:pt x="4501" y="165463"/>
                  </a:lnTo>
                  <a:lnTo>
                    <a:pt x="2773" y="180385"/>
                  </a:lnTo>
                  <a:lnTo>
                    <a:pt x="1576" y="195829"/>
                  </a:lnTo>
                  <a:lnTo>
                    <a:pt x="757" y="211350"/>
                  </a:lnTo>
                  <a:lnTo>
                    <a:pt x="205" y="226684"/>
                  </a:lnTo>
                  <a:lnTo>
                    <a:pt x="0" y="241913"/>
                  </a:lnTo>
                  <a:lnTo>
                    <a:pt x="395" y="257358"/>
                  </a:lnTo>
                  <a:lnTo>
                    <a:pt x="1478" y="273185"/>
                  </a:lnTo>
                  <a:lnTo>
                    <a:pt x="3189" y="289085"/>
                  </a:lnTo>
                  <a:lnTo>
                    <a:pt x="5409" y="304388"/>
                  </a:lnTo>
                  <a:lnTo>
                    <a:pt x="8023" y="318761"/>
                  </a:lnTo>
                  <a:lnTo>
                    <a:pt x="11253" y="332362"/>
                  </a:lnTo>
                  <a:lnTo>
                    <a:pt x="15631" y="345643"/>
                  </a:lnTo>
                  <a:lnTo>
                    <a:pt x="21357" y="358904"/>
                  </a:lnTo>
                  <a:lnTo>
                    <a:pt x="28321" y="371946"/>
                  </a:lnTo>
                  <a:lnTo>
                    <a:pt x="36291" y="384184"/>
                  </a:lnTo>
                  <a:lnTo>
                    <a:pt x="45028" y="395345"/>
                  </a:lnTo>
                  <a:lnTo>
                    <a:pt x="54488" y="405469"/>
                  </a:lnTo>
                  <a:lnTo>
                    <a:pt x="64815" y="414729"/>
                  </a:lnTo>
                  <a:lnTo>
                    <a:pt x="76014" y="423323"/>
                  </a:lnTo>
                  <a:lnTo>
                    <a:pt x="87806" y="431265"/>
                  </a:lnTo>
                  <a:lnTo>
                    <a:pt x="99720" y="438387"/>
                  </a:lnTo>
                  <a:lnTo>
                    <a:pt x="111479" y="444655"/>
                  </a:lnTo>
                  <a:lnTo>
                    <a:pt x="123155" y="449848"/>
                  </a:lnTo>
                  <a:lnTo>
                    <a:pt x="135060" y="453507"/>
                  </a:lnTo>
                  <a:lnTo>
                    <a:pt x="147363" y="455520"/>
                  </a:lnTo>
                  <a:lnTo>
                    <a:pt x="159913" y="456075"/>
                  </a:lnTo>
                  <a:lnTo>
                    <a:pt x="172346" y="455466"/>
                  </a:lnTo>
                  <a:lnTo>
                    <a:pt x="184457" y="453982"/>
                  </a:lnTo>
                  <a:lnTo>
                    <a:pt x="196371" y="451700"/>
                  </a:lnTo>
                  <a:lnTo>
                    <a:pt x="208436" y="448498"/>
                  </a:lnTo>
                  <a:lnTo>
                    <a:pt x="220845" y="444380"/>
                  </a:lnTo>
                  <a:lnTo>
                    <a:pt x="233468" y="439310"/>
                  </a:lnTo>
                  <a:lnTo>
                    <a:pt x="245948" y="433151"/>
                  </a:lnTo>
                  <a:lnTo>
                    <a:pt x="258082" y="425930"/>
                  </a:lnTo>
                  <a:lnTo>
                    <a:pt x="269672" y="417809"/>
                  </a:lnTo>
                  <a:lnTo>
                    <a:pt x="280455" y="408988"/>
                  </a:lnTo>
                  <a:lnTo>
                    <a:pt x="290372" y="399643"/>
                  </a:lnTo>
                  <a:lnTo>
                    <a:pt x="299523" y="389759"/>
                  </a:lnTo>
                  <a:lnTo>
                    <a:pt x="308063" y="379139"/>
                  </a:lnTo>
                  <a:lnTo>
                    <a:pt x="316142" y="367739"/>
                  </a:lnTo>
                  <a:lnTo>
                    <a:pt x="323722" y="355812"/>
                  </a:lnTo>
                  <a:lnTo>
                    <a:pt x="330593" y="343807"/>
                  </a:lnTo>
                  <a:lnTo>
                    <a:pt x="336700" y="331986"/>
                  </a:lnTo>
                  <a:lnTo>
                    <a:pt x="342122" y="320269"/>
                  </a:lnTo>
                  <a:lnTo>
                    <a:pt x="346999" y="308335"/>
                  </a:lnTo>
                  <a:lnTo>
                    <a:pt x="351466" y="296005"/>
                  </a:lnTo>
                  <a:lnTo>
                    <a:pt x="355636" y="283096"/>
                  </a:lnTo>
                  <a:lnTo>
                    <a:pt x="359598" y="269359"/>
                  </a:lnTo>
                  <a:lnTo>
                    <a:pt x="363404" y="254745"/>
                  </a:lnTo>
                  <a:lnTo>
                    <a:pt x="366775" y="239522"/>
                  </a:lnTo>
                  <a:lnTo>
                    <a:pt x="369128" y="224158"/>
                  </a:lnTo>
                  <a:lnTo>
                    <a:pt x="370224" y="208932"/>
                  </a:lnTo>
                  <a:lnTo>
                    <a:pt x="370145" y="193777"/>
                  </a:lnTo>
                  <a:lnTo>
                    <a:pt x="369103" y="178383"/>
                  </a:lnTo>
                  <a:lnTo>
                    <a:pt x="367324" y="162590"/>
                  </a:lnTo>
                  <a:lnTo>
                    <a:pt x="364843" y="146713"/>
                  </a:lnTo>
                  <a:lnTo>
                    <a:pt x="361508" y="131426"/>
                  </a:lnTo>
                  <a:lnTo>
                    <a:pt x="357304" y="117067"/>
                  </a:lnTo>
                  <a:lnTo>
                    <a:pt x="352347" y="103646"/>
                  </a:lnTo>
                  <a:lnTo>
                    <a:pt x="346796" y="91018"/>
                  </a:lnTo>
                  <a:lnTo>
                    <a:pt x="340801" y="79010"/>
                  </a:lnTo>
                  <a:lnTo>
                    <a:pt x="334489" y="67622"/>
                  </a:lnTo>
                  <a:lnTo>
                    <a:pt x="327951" y="57034"/>
                  </a:lnTo>
                  <a:lnTo>
                    <a:pt x="321254" y="47280"/>
                  </a:lnTo>
                  <a:lnTo>
                    <a:pt x="314283" y="38424"/>
                  </a:lnTo>
                  <a:lnTo>
                    <a:pt x="306764" y="30620"/>
                  </a:lnTo>
                  <a:lnTo>
                    <a:pt x="298591" y="23852"/>
                  </a:lnTo>
                  <a:lnTo>
                    <a:pt x="289813" y="17968"/>
                  </a:lnTo>
                  <a:lnTo>
                    <a:pt x="280543" y="12774"/>
                  </a:lnTo>
                  <a:lnTo>
                    <a:pt x="270892" y="8101"/>
                  </a:lnTo>
                  <a:lnTo>
                    <a:pt x="260802" y="4130"/>
                  </a:lnTo>
                  <a:lnTo>
                    <a:pt x="250044" y="1366"/>
                  </a:lnTo>
                  <a:lnTo>
                    <a:pt x="238551" y="0"/>
                  </a:lnTo>
                  <a:lnTo>
                    <a:pt x="226562" y="235"/>
                  </a:lnTo>
                  <a:lnTo>
                    <a:pt x="214515" y="2446"/>
                  </a:lnTo>
                  <a:lnTo>
                    <a:pt x="202675" y="6642"/>
                  </a:lnTo>
                  <a:lnTo>
                    <a:pt x="191285" y="12544"/>
                  </a:lnTo>
                  <a:lnTo>
                    <a:pt x="180636" y="19786"/>
                  </a:lnTo>
                  <a:lnTo>
                    <a:pt x="170813" y="28022"/>
                  </a:lnTo>
                  <a:lnTo>
                    <a:pt x="161895" y="36973"/>
                  </a:lnTo>
                  <a:lnTo>
                    <a:pt x="154043" y="46426"/>
                  </a:lnTo>
                  <a:lnTo>
                    <a:pt x="147245" y="56211"/>
                  </a:lnTo>
                  <a:lnTo>
                    <a:pt x="141492" y="65764"/>
                  </a:lnTo>
                  <a:lnTo>
                    <a:pt x="136301" y="75054"/>
                  </a:lnTo>
                  <a:lnTo>
                    <a:pt x="131215" y="84892"/>
                  </a:lnTo>
                  <a:lnTo>
                    <a:pt x="125396" y="96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475026" y="176878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80311" y="1295772"/>
              <a:ext cx="282640" cy="483545"/>
            </a:xfrm>
            <a:custGeom>
              <a:avLst/>
              <a:gdLst/>
              <a:ahLst/>
              <a:cxnLst/>
              <a:rect l="0" t="0" r="0" b="0"/>
              <a:pathLst>
                <a:path w="282640" h="483545">
                  <a:moveTo>
                    <a:pt x="0" y="30818"/>
                  </a:moveTo>
                  <a:lnTo>
                    <a:pt x="8868" y="33752"/>
                  </a:lnTo>
                  <a:lnTo>
                    <a:pt x="17855" y="36534"/>
                  </a:lnTo>
                  <a:lnTo>
                    <a:pt x="27849" y="39425"/>
                  </a:lnTo>
                  <a:lnTo>
                    <a:pt x="38831" y="42119"/>
                  </a:lnTo>
                  <a:lnTo>
                    <a:pt x="50643" y="43988"/>
                  </a:lnTo>
                  <a:lnTo>
                    <a:pt x="63102" y="44750"/>
                  </a:lnTo>
                  <a:lnTo>
                    <a:pt x="76040" y="44610"/>
                  </a:lnTo>
                  <a:lnTo>
                    <a:pt x="89320" y="44056"/>
                  </a:lnTo>
                  <a:lnTo>
                    <a:pt x="102842" y="43422"/>
                  </a:lnTo>
                  <a:lnTo>
                    <a:pt x="116529" y="42692"/>
                  </a:lnTo>
                  <a:lnTo>
                    <a:pt x="130332" y="41604"/>
                  </a:lnTo>
                  <a:lnTo>
                    <a:pt x="144211" y="40023"/>
                  </a:lnTo>
                  <a:lnTo>
                    <a:pt x="158142" y="37962"/>
                  </a:lnTo>
                  <a:lnTo>
                    <a:pt x="172109" y="35501"/>
                  </a:lnTo>
                  <a:lnTo>
                    <a:pt x="186099" y="32726"/>
                  </a:lnTo>
                  <a:lnTo>
                    <a:pt x="200106" y="29556"/>
                  </a:lnTo>
                  <a:lnTo>
                    <a:pt x="214122" y="25751"/>
                  </a:lnTo>
                  <a:lnTo>
                    <a:pt x="228136" y="21227"/>
                  </a:lnTo>
                  <a:lnTo>
                    <a:pt x="241819" y="16054"/>
                  </a:lnTo>
                  <a:lnTo>
                    <a:pt x="254554" y="10357"/>
                  </a:lnTo>
                  <a:lnTo>
                    <a:pt x="266055" y="4321"/>
                  </a:lnTo>
                  <a:lnTo>
                    <a:pt x="275435" y="0"/>
                  </a:lnTo>
                  <a:lnTo>
                    <a:pt x="281060" y="24"/>
                  </a:lnTo>
                  <a:lnTo>
                    <a:pt x="282639" y="3989"/>
                  </a:lnTo>
                  <a:lnTo>
                    <a:pt x="281175" y="10945"/>
                  </a:lnTo>
                  <a:lnTo>
                    <a:pt x="277711" y="19911"/>
                  </a:lnTo>
                  <a:lnTo>
                    <a:pt x="272973" y="29945"/>
                  </a:lnTo>
                  <a:lnTo>
                    <a:pt x="267431" y="40449"/>
                  </a:lnTo>
                  <a:lnTo>
                    <a:pt x="261544" y="51119"/>
                  </a:lnTo>
                  <a:lnTo>
                    <a:pt x="255800" y="61821"/>
                  </a:lnTo>
                  <a:lnTo>
                    <a:pt x="250442" y="72501"/>
                  </a:lnTo>
                  <a:lnTo>
                    <a:pt x="245347" y="82980"/>
                  </a:lnTo>
                  <a:lnTo>
                    <a:pt x="240157" y="92952"/>
                  </a:lnTo>
                  <a:lnTo>
                    <a:pt x="234664" y="102298"/>
                  </a:lnTo>
                  <a:lnTo>
                    <a:pt x="228989" y="111220"/>
                  </a:lnTo>
                  <a:lnTo>
                    <a:pt x="223479" y="120132"/>
                  </a:lnTo>
                  <a:lnTo>
                    <a:pt x="218326" y="129280"/>
                  </a:lnTo>
                  <a:lnTo>
                    <a:pt x="213561" y="138730"/>
                  </a:lnTo>
                  <a:lnTo>
                    <a:pt x="209134" y="148461"/>
                  </a:lnTo>
                  <a:lnTo>
                    <a:pt x="204967" y="158418"/>
                  </a:lnTo>
                  <a:lnTo>
                    <a:pt x="200830" y="168546"/>
                  </a:lnTo>
                  <a:lnTo>
                    <a:pt x="196360" y="178798"/>
                  </a:lnTo>
                  <a:lnTo>
                    <a:pt x="191388" y="189138"/>
                  </a:lnTo>
                  <a:lnTo>
                    <a:pt x="186082" y="199538"/>
                  </a:lnTo>
                  <a:lnTo>
                    <a:pt x="180826" y="209979"/>
                  </a:lnTo>
                  <a:lnTo>
                    <a:pt x="175848" y="220450"/>
                  </a:lnTo>
                  <a:lnTo>
                    <a:pt x="171203" y="230939"/>
                  </a:lnTo>
                  <a:lnTo>
                    <a:pt x="166856" y="241441"/>
                  </a:lnTo>
                  <a:lnTo>
                    <a:pt x="162749" y="251966"/>
                  </a:lnTo>
                  <a:lnTo>
                    <a:pt x="158821" y="263001"/>
                  </a:lnTo>
                  <a:lnTo>
                    <a:pt x="155023" y="275467"/>
                  </a:lnTo>
                  <a:lnTo>
                    <a:pt x="151312" y="289740"/>
                  </a:lnTo>
                  <a:lnTo>
                    <a:pt x="147496" y="305396"/>
                  </a:lnTo>
                  <a:lnTo>
                    <a:pt x="143248" y="321515"/>
                  </a:lnTo>
                  <a:lnTo>
                    <a:pt x="138434" y="337504"/>
                  </a:lnTo>
                  <a:lnTo>
                    <a:pt x="133404" y="353135"/>
                  </a:lnTo>
                  <a:lnTo>
                    <a:pt x="128867" y="368383"/>
                  </a:lnTo>
                  <a:lnTo>
                    <a:pt x="125189" y="383302"/>
                  </a:lnTo>
                  <a:lnTo>
                    <a:pt x="122400" y="397963"/>
                  </a:lnTo>
                  <a:lnTo>
                    <a:pt x="120371" y="412434"/>
                  </a:lnTo>
                  <a:lnTo>
                    <a:pt x="118934" y="426752"/>
                  </a:lnTo>
                  <a:lnTo>
                    <a:pt x="117932" y="440351"/>
                  </a:lnTo>
                  <a:lnTo>
                    <a:pt x="117136" y="453410"/>
                  </a:lnTo>
                  <a:lnTo>
                    <a:pt x="116469" y="467079"/>
                  </a:lnTo>
                  <a:lnTo>
                    <a:pt x="115813" y="483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90922" y="1326590"/>
              <a:ext cx="283944" cy="463255"/>
            </a:xfrm>
            <a:custGeom>
              <a:avLst/>
              <a:gdLst/>
              <a:ahLst/>
              <a:cxnLst/>
              <a:rect l="0" t="0" r="0" b="0"/>
              <a:pathLst>
                <a:path w="283944" h="463255">
                  <a:moveTo>
                    <a:pt x="0" y="0"/>
                  </a:moveTo>
                  <a:lnTo>
                    <a:pt x="5936" y="8668"/>
                  </a:lnTo>
                  <a:lnTo>
                    <a:pt x="12140" y="15734"/>
                  </a:lnTo>
                  <a:lnTo>
                    <a:pt x="19240" y="21835"/>
                  </a:lnTo>
                  <a:lnTo>
                    <a:pt x="27353" y="27063"/>
                  </a:lnTo>
                  <a:lnTo>
                    <a:pt x="36648" y="31277"/>
                  </a:lnTo>
                  <a:lnTo>
                    <a:pt x="47096" y="34483"/>
                  </a:lnTo>
                  <a:lnTo>
                    <a:pt x="58521" y="36824"/>
                  </a:lnTo>
                  <a:lnTo>
                    <a:pt x="70707" y="38487"/>
                  </a:lnTo>
                  <a:lnTo>
                    <a:pt x="83456" y="39647"/>
                  </a:lnTo>
                  <a:lnTo>
                    <a:pt x="96608" y="40445"/>
                  </a:lnTo>
                  <a:lnTo>
                    <a:pt x="110041" y="40989"/>
                  </a:lnTo>
                  <a:lnTo>
                    <a:pt x="123670" y="41354"/>
                  </a:lnTo>
                  <a:lnTo>
                    <a:pt x="137432" y="41430"/>
                  </a:lnTo>
                  <a:lnTo>
                    <a:pt x="151284" y="40949"/>
                  </a:lnTo>
                  <a:lnTo>
                    <a:pt x="165193" y="39808"/>
                  </a:lnTo>
                  <a:lnTo>
                    <a:pt x="178975" y="38058"/>
                  </a:lnTo>
                  <a:lnTo>
                    <a:pt x="192309" y="35812"/>
                  </a:lnTo>
                  <a:lnTo>
                    <a:pt x="205056" y="33190"/>
                  </a:lnTo>
                  <a:lnTo>
                    <a:pt x="217244" y="30294"/>
                  </a:lnTo>
                  <a:lnTo>
                    <a:pt x="228968" y="27204"/>
                  </a:lnTo>
                  <a:lnTo>
                    <a:pt x="240334" y="23976"/>
                  </a:lnTo>
                  <a:lnTo>
                    <a:pt x="251274" y="20486"/>
                  </a:lnTo>
                  <a:lnTo>
                    <a:pt x="261555" y="16458"/>
                  </a:lnTo>
                  <a:lnTo>
                    <a:pt x="271073" y="11840"/>
                  </a:lnTo>
                  <a:lnTo>
                    <a:pt x="278859" y="8694"/>
                  </a:lnTo>
                  <a:lnTo>
                    <a:pt x="283212" y="9502"/>
                  </a:lnTo>
                  <a:lnTo>
                    <a:pt x="283943" y="13461"/>
                  </a:lnTo>
                  <a:lnTo>
                    <a:pt x="281961" y="19566"/>
                  </a:lnTo>
                  <a:lnTo>
                    <a:pt x="278018" y="27286"/>
                  </a:lnTo>
                  <a:lnTo>
                    <a:pt x="272447" y="36461"/>
                  </a:lnTo>
                  <a:lnTo>
                    <a:pt x="265542" y="46905"/>
                  </a:lnTo>
                  <a:lnTo>
                    <a:pt x="257760" y="58533"/>
                  </a:lnTo>
                  <a:lnTo>
                    <a:pt x="249677" y="71406"/>
                  </a:lnTo>
                  <a:lnTo>
                    <a:pt x="241639" y="85428"/>
                  </a:lnTo>
                  <a:lnTo>
                    <a:pt x="233782" y="99914"/>
                  </a:lnTo>
                  <a:lnTo>
                    <a:pt x="226124" y="113719"/>
                  </a:lnTo>
                  <a:lnTo>
                    <a:pt x="218638" y="126272"/>
                  </a:lnTo>
                  <a:lnTo>
                    <a:pt x="211290" y="138004"/>
                  </a:lnTo>
                  <a:lnTo>
                    <a:pt x="204040" y="150024"/>
                  </a:lnTo>
                  <a:lnTo>
                    <a:pt x="196863" y="162959"/>
                  </a:lnTo>
                  <a:lnTo>
                    <a:pt x="189736" y="176616"/>
                  </a:lnTo>
                  <a:lnTo>
                    <a:pt x="182644" y="190264"/>
                  </a:lnTo>
                  <a:lnTo>
                    <a:pt x="175576" y="203459"/>
                  </a:lnTo>
                  <a:lnTo>
                    <a:pt x="168523" y="216406"/>
                  </a:lnTo>
                  <a:lnTo>
                    <a:pt x="161482" y="229765"/>
                  </a:lnTo>
                  <a:lnTo>
                    <a:pt x="154448" y="243889"/>
                  </a:lnTo>
                  <a:lnTo>
                    <a:pt x="147419" y="258492"/>
                  </a:lnTo>
                  <a:lnTo>
                    <a:pt x="140394" y="272848"/>
                  </a:lnTo>
                  <a:lnTo>
                    <a:pt x="133375" y="286545"/>
                  </a:lnTo>
                  <a:lnTo>
                    <a:pt x="126525" y="299505"/>
                  </a:lnTo>
                  <a:lnTo>
                    <a:pt x="120153" y="311816"/>
                  </a:lnTo>
                  <a:lnTo>
                    <a:pt x="114381" y="323622"/>
                  </a:lnTo>
                  <a:lnTo>
                    <a:pt x="109014" y="335382"/>
                  </a:lnTo>
                  <a:lnTo>
                    <a:pt x="103643" y="347816"/>
                  </a:lnTo>
                  <a:lnTo>
                    <a:pt x="98026" y="361263"/>
                  </a:lnTo>
                  <a:lnTo>
                    <a:pt x="92099" y="375552"/>
                  </a:lnTo>
                  <a:lnTo>
                    <a:pt x="85889" y="390215"/>
                  </a:lnTo>
                  <a:lnTo>
                    <a:pt x="79457" y="404912"/>
                  </a:lnTo>
                  <a:lnTo>
                    <a:pt x="73165" y="418897"/>
                  </a:lnTo>
                  <a:lnTo>
                    <a:pt x="67039" y="432321"/>
                  </a:lnTo>
                  <a:lnTo>
                    <a:pt x="60542" y="446359"/>
                  </a:lnTo>
                  <a:lnTo>
                    <a:pt x="52643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485347" y="2305741"/>
            <a:ext cx="200043" cy="210570"/>
            <a:chOff x="5485347" y="2305741"/>
            <a:chExt cx="200043" cy="210570"/>
          </a:xfrm>
        </p:grpSpPr>
        <p:sp>
          <p:nvSpPr>
            <p:cNvPr id="50" name="Freeform 49"/>
            <p:cNvSpPr/>
            <p:nvPr/>
          </p:nvSpPr>
          <p:spPr>
            <a:xfrm>
              <a:off x="5516933" y="2316269"/>
              <a:ext cx="168457" cy="157929"/>
            </a:xfrm>
            <a:custGeom>
              <a:avLst/>
              <a:gdLst/>
              <a:ahLst/>
              <a:cxnLst/>
              <a:rect l="0" t="0" r="0" b="0"/>
              <a:pathLst>
                <a:path w="168457" h="157929">
                  <a:moveTo>
                    <a:pt x="168456" y="0"/>
                  </a:moveTo>
                  <a:lnTo>
                    <a:pt x="162521" y="8734"/>
                  </a:lnTo>
                  <a:lnTo>
                    <a:pt x="156316" y="16441"/>
                  </a:lnTo>
                  <a:lnTo>
                    <a:pt x="149225" y="23843"/>
                  </a:lnTo>
                  <a:lnTo>
                    <a:pt x="141458" y="31104"/>
                  </a:lnTo>
                  <a:lnTo>
                    <a:pt x="133460" y="38283"/>
                  </a:lnTo>
                  <a:lnTo>
                    <a:pt x="125514" y="45408"/>
                  </a:lnTo>
                  <a:lnTo>
                    <a:pt x="117566" y="52499"/>
                  </a:lnTo>
                  <a:lnTo>
                    <a:pt x="109325" y="59565"/>
                  </a:lnTo>
                  <a:lnTo>
                    <a:pt x="100640" y="66616"/>
                  </a:lnTo>
                  <a:lnTo>
                    <a:pt x="91671" y="73657"/>
                  </a:lnTo>
                  <a:lnTo>
                    <a:pt x="82798" y="80690"/>
                  </a:lnTo>
                  <a:lnTo>
                    <a:pt x="74231" y="87718"/>
                  </a:lnTo>
                  <a:lnTo>
                    <a:pt x="65849" y="94744"/>
                  </a:lnTo>
                  <a:lnTo>
                    <a:pt x="57309" y="101767"/>
                  </a:lnTo>
                  <a:lnTo>
                    <a:pt x="48424" y="108789"/>
                  </a:lnTo>
                  <a:lnTo>
                    <a:pt x="39428" y="115892"/>
                  </a:lnTo>
                  <a:lnTo>
                    <a:pt x="29903" y="124146"/>
                  </a:lnTo>
                  <a:lnTo>
                    <a:pt x="17890" y="13651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85347" y="2305741"/>
              <a:ext cx="200043" cy="210570"/>
            </a:xfrm>
            <a:custGeom>
              <a:avLst/>
              <a:gdLst/>
              <a:ahLst/>
              <a:cxnLst/>
              <a:rect l="0" t="0" r="0" b="0"/>
              <a:pathLst>
                <a:path w="200043" h="210570">
                  <a:moveTo>
                    <a:pt x="0" y="0"/>
                  </a:moveTo>
                  <a:lnTo>
                    <a:pt x="6001" y="11668"/>
                  </a:lnTo>
                  <a:lnTo>
                    <a:pt x="12846" y="22156"/>
                  </a:lnTo>
                  <a:lnTo>
                    <a:pt x="21229" y="32454"/>
                  </a:lnTo>
                  <a:lnTo>
                    <a:pt x="30684" y="42582"/>
                  </a:lnTo>
                  <a:lnTo>
                    <a:pt x="40350" y="52277"/>
                  </a:lnTo>
                  <a:lnTo>
                    <a:pt x="49704" y="61414"/>
                  </a:lnTo>
                  <a:lnTo>
                    <a:pt x="58577" y="70016"/>
                  </a:lnTo>
                  <a:lnTo>
                    <a:pt x="66980" y="78178"/>
                  </a:lnTo>
                  <a:lnTo>
                    <a:pt x="75001" y="86002"/>
                  </a:lnTo>
                  <a:lnTo>
                    <a:pt x="82895" y="93579"/>
                  </a:lnTo>
                  <a:lnTo>
                    <a:pt x="91048" y="100980"/>
                  </a:lnTo>
                  <a:lnTo>
                    <a:pt x="99648" y="108259"/>
                  </a:lnTo>
                  <a:lnTo>
                    <a:pt x="108547" y="115454"/>
                  </a:lnTo>
                  <a:lnTo>
                    <a:pt x="117367" y="122591"/>
                  </a:lnTo>
                  <a:lnTo>
                    <a:pt x="125891" y="129690"/>
                  </a:lnTo>
                  <a:lnTo>
                    <a:pt x="134072" y="136762"/>
                  </a:lnTo>
                  <a:lnTo>
                    <a:pt x="141946" y="143817"/>
                  </a:lnTo>
                  <a:lnTo>
                    <a:pt x="149574" y="150864"/>
                  </a:lnTo>
                  <a:lnTo>
                    <a:pt x="157019" y="158072"/>
                  </a:lnTo>
                  <a:lnTo>
                    <a:pt x="164331" y="165750"/>
                  </a:lnTo>
                  <a:lnTo>
                    <a:pt x="171542" y="174016"/>
                  </a:lnTo>
                  <a:lnTo>
                    <a:pt x="178376" y="182380"/>
                  </a:lnTo>
                  <a:lnTo>
                    <a:pt x="184932" y="190660"/>
                  </a:lnTo>
                  <a:lnTo>
                    <a:pt x="191788" y="199586"/>
                  </a:lnTo>
                  <a:lnTo>
                    <a:pt x="200042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411647" y="2147813"/>
            <a:ext cx="1821431" cy="600125"/>
            <a:chOff x="5411647" y="2147813"/>
            <a:chExt cx="1821431" cy="600125"/>
          </a:xfrm>
        </p:grpSpPr>
        <p:sp>
          <p:nvSpPr>
            <p:cNvPr id="53" name="Freeform 52"/>
            <p:cNvSpPr/>
            <p:nvPr/>
          </p:nvSpPr>
          <p:spPr>
            <a:xfrm>
              <a:off x="6618994" y="2147813"/>
              <a:ext cx="13960" cy="473783"/>
            </a:xfrm>
            <a:custGeom>
              <a:avLst/>
              <a:gdLst/>
              <a:ahLst/>
              <a:cxnLst/>
              <a:rect l="0" t="0" r="0" b="0"/>
              <a:pathLst>
                <a:path w="13960" h="473783">
                  <a:moveTo>
                    <a:pt x="13959" y="0"/>
                  </a:moveTo>
                  <a:lnTo>
                    <a:pt x="13892" y="11869"/>
                  </a:lnTo>
                  <a:lnTo>
                    <a:pt x="13252" y="24279"/>
                  </a:lnTo>
                  <a:lnTo>
                    <a:pt x="11956" y="38461"/>
                  </a:lnTo>
                  <a:lnTo>
                    <a:pt x="10095" y="53996"/>
                  </a:lnTo>
                  <a:lnTo>
                    <a:pt x="7779" y="69992"/>
                  </a:lnTo>
                  <a:lnTo>
                    <a:pt x="5121" y="85879"/>
                  </a:lnTo>
                  <a:lnTo>
                    <a:pt x="2543" y="101601"/>
                  </a:lnTo>
                  <a:lnTo>
                    <a:pt x="733" y="117435"/>
                  </a:lnTo>
                  <a:lnTo>
                    <a:pt x="0" y="133558"/>
                  </a:lnTo>
                  <a:lnTo>
                    <a:pt x="154" y="149840"/>
                  </a:lnTo>
                  <a:lnTo>
                    <a:pt x="714" y="165938"/>
                  </a:lnTo>
                  <a:lnTo>
                    <a:pt x="1347" y="181663"/>
                  </a:lnTo>
                  <a:lnTo>
                    <a:pt x="1906" y="196986"/>
                  </a:lnTo>
                  <a:lnTo>
                    <a:pt x="2347" y="211963"/>
                  </a:lnTo>
                  <a:lnTo>
                    <a:pt x="2675" y="226667"/>
                  </a:lnTo>
                  <a:lnTo>
                    <a:pt x="2910" y="241169"/>
                  </a:lnTo>
                  <a:lnTo>
                    <a:pt x="3075" y="255526"/>
                  </a:lnTo>
                  <a:lnTo>
                    <a:pt x="3190" y="269782"/>
                  </a:lnTo>
                  <a:lnTo>
                    <a:pt x="3269" y="283967"/>
                  </a:lnTo>
                  <a:lnTo>
                    <a:pt x="3322" y="298105"/>
                  </a:lnTo>
                  <a:lnTo>
                    <a:pt x="3358" y="312219"/>
                  </a:lnTo>
                  <a:lnTo>
                    <a:pt x="3382" y="326647"/>
                  </a:lnTo>
                  <a:lnTo>
                    <a:pt x="3398" y="342012"/>
                  </a:lnTo>
                  <a:lnTo>
                    <a:pt x="3409" y="358568"/>
                  </a:lnTo>
                  <a:lnTo>
                    <a:pt x="3416" y="375925"/>
                  </a:lnTo>
                  <a:lnTo>
                    <a:pt x="3421" y="393268"/>
                  </a:lnTo>
                  <a:lnTo>
                    <a:pt x="3425" y="410099"/>
                  </a:lnTo>
                  <a:lnTo>
                    <a:pt x="3428" y="425689"/>
                  </a:lnTo>
                  <a:lnTo>
                    <a:pt x="3428" y="440448"/>
                  </a:lnTo>
                  <a:lnTo>
                    <a:pt x="3429" y="455665"/>
                  </a:lnTo>
                  <a:lnTo>
                    <a:pt x="3431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383197" y="2158342"/>
              <a:ext cx="218172" cy="299831"/>
            </a:xfrm>
            <a:custGeom>
              <a:avLst/>
              <a:gdLst/>
              <a:ahLst/>
              <a:cxnLst/>
              <a:rect l="0" t="0" r="0" b="0"/>
              <a:pathLst>
                <a:path w="218172" h="299831">
                  <a:moveTo>
                    <a:pt x="218171" y="189512"/>
                  </a:moveTo>
                  <a:lnTo>
                    <a:pt x="212237" y="195380"/>
                  </a:lnTo>
                  <a:lnTo>
                    <a:pt x="206032" y="200945"/>
                  </a:lnTo>
                  <a:lnTo>
                    <a:pt x="198936" y="206744"/>
                  </a:lnTo>
                  <a:lnTo>
                    <a:pt x="190996" y="212824"/>
                  </a:lnTo>
                  <a:lnTo>
                    <a:pt x="182349" y="219154"/>
                  </a:lnTo>
                  <a:lnTo>
                    <a:pt x="173150" y="225678"/>
                  </a:lnTo>
                  <a:lnTo>
                    <a:pt x="163377" y="232181"/>
                  </a:lnTo>
                  <a:lnTo>
                    <a:pt x="152840" y="238315"/>
                  </a:lnTo>
                  <a:lnTo>
                    <a:pt x="141497" y="243924"/>
                  </a:lnTo>
                  <a:lnTo>
                    <a:pt x="129611" y="249181"/>
                  </a:lnTo>
                  <a:lnTo>
                    <a:pt x="117634" y="254478"/>
                  </a:lnTo>
                  <a:lnTo>
                    <a:pt x="105836" y="260040"/>
                  </a:lnTo>
                  <a:lnTo>
                    <a:pt x="94305" y="265760"/>
                  </a:lnTo>
                  <a:lnTo>
                    <a:pt x="83029" y="271300"/>
                  </a:lnTo>
                  <a:lnTo>
                    <a:pt x="71962" y="276477"/>
                  </a:lnTo>
                  <a:lnTo>
                    <a:pt x="61056" y="281429"/>
                  </a:lnTo>
                  <a:lnTo>
                    <a:pt x="50266" y="286513"/>
                  </a:lnTo>
                  <a:lnTo>
                    <a:pt x="39567" y="291911"/>
                  </a:lnTo>
                  <a:lnTo>
                    <a:pt x="29263" y="296840"/>
                  </a:lnTo>
                  <a:lnTo>
                    <a:pt x="19949" y="299720"/>
                  </a:lnTo>
                  <a:lnTo>
                    <a:pt x="11885" y="299830"/>
                  </a:lnTo>
                  <a:lnTo>
                    <a:pt x="5489" y="297103"/>
                  </a:lnTo>
                  <a:lnTo>
                    <a:pt x="1473" y="291685"/>
                  </a:lnTo>
                  <a:lnTo>
                    <a:pt x="0" y="283961"/>
                  </a:lnTo>
                  <a:lnTo>
                    <a:pt x="774" y="274421"/>
                  </a:lnTo>
                  <a:lnTo>
                    <a:pt x="3336" y="263525"/>
                  </a:lnTo>
                  <a:lnTo>
                    <a:pt x="7234" y="251658"/>
                  </a:lnTo>
                  <a:lnTo>
                    <a:pt x="11931" y="239272"/>
                  </a:lnTo>
                  <a:lnTo>
                    <a:pt x="16833" y="226886"/>
                  </a:lnTo>
                  <a:lnTo>
                    <a:pt x="21607" y="214769"/>
                  </a:lnTo>
                  <a:lnTo>
                    <a:pt x="26301" y="202667"/>
                  </a:lnTo>
                  <a:lnTo>
                    <a:pt x="31219" y="189935"/>
                  </a:lnTo>
                  <a:lnTo>
                    <a:pt x="36527" y="176260"/>
                  </a:lnTo>
                  <a:lnTo>
                    <a:pt x="42077" y="161972"/>
                  </a:lnTo>
                  <a:lnTo>
                    <a:pt x="47503" y="147834"/>
                  </a:lnTo>
                  <a:lnTo>
                    <a:pt x="52604" y="134282"/>
                  </a:lnTo>
                  <a:lnTo>
                    <a:pt x="57505" y="121249"/>
                  </a:lnTo>
                  <a:lnTo>
                    <a:pt x="62555" y="108358"/>
                  </a:lnTo>
                  <a:lnTo>
                    <a:pt x="67949" y="95359"/>
                  </a:lnTo>
                  <a:lnTo>
                    <a:pt x="73555" y="82323"/>
                  </a:lnTo>
                  <a:lnTo>
                    <a:pt x="79018" y="69558"/>
                  </a:lnTo>
                  <a:lnTo>
                    <a:pt x="84134" y="57234"/>
                  </a:lnTo>
                  <a:lnTo>
                    <a:pt x="88719" y="45617"/>
                  </a:lnTo>
                  <a:lnTo>
                    <a:pt x="92983" y="33898"/>
                  </a:lnTo>
                  <a:lnTo>
                    <a:pt x="97297" y="19933"/>
                  </a:lnTo>
                  <a:lnTo>
                    <a:pt x="1023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717181" y="2568953"/>
              <a:ext cx="10530" cy="52643"/>
            </a:xfrm>
            <a:custGeom>
              <a:avLst/>
              <a:gdLst/>
              <a:ahLst/>
              <a:cxnLst/>
              <a:rect l="0" t="0" r="0" b="0"/>
              <a:pathLst>
                <a:path w="10530" h="52643">
                  <a:moveTo>
                    <a:pt x="10529" y="0"/>
                  </a:moveTo>
                  <a:lnTo>
                    <a:pt x="7653" y="8818"/>
                  </a:lnTo>
                  <a:lnTo>
                    <a:pt x="5186" y="17929"/>
                  </a:lnTo>
                  <a:lnTo>
                    <a:pt x="2819" y="3077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874079" y="2168610"/>
              <a:ext cx="190544" cy="441608"/>
            </a:xfrm>
            <a:custGeom>
              <a:avLst/>
              <a:gdLst/>
              <a:ahLst/>
              <a:cxnLst/>
              <a:rect l="0" t="0" r="0" b="0"/>
              <a:pathLst>
                <a:path w="190544" h="441608">
                  <a:moveTo>
                    <a:pt x="190543" y="126602"/>
                  </a:moveTo>
                  <a:lnTo>
                    <a:pt x="184675" y="132536"/>
                  </a:lnTo>
                  <a:lnTo>
                    <a:pt x="179111" y="138741"/>
                  </a:lnTo>
                  <a:lnTo>
                    <a:pt x="173312" y="145842"/>
                  </a:lnTo>
                  <a:lnTo>
                    <a:pt x="167231" y="153955"/>
                  </a:lnTo>
                  <a:lnTo>
                    <a:pt x="160900" y="163249"/>
                  </a:lnTo>
                  <a:lnTo>
                    <a:pt x="154368" y="173692"/>
                  </a:lnTo>
                  <a:lnTo>
                    <a:pt x="147519" y="184945"/>
                  </a:lnTo>
                  <a:lnTo>
                    <a:pt x="140088" y="196483"/>
                  </a:lnTo>
                  <a:lnTo>
                    <a:pt x="131981" y="207983"/>
                  </a:lnTo>
                  <a:lnTo>
                    <a:pt x="123420" y="219482"/>
                  </a:lnTo>
                  <a:lnTo>
                    <a:pt x="114827" y="231268"/>
                  </a:lnTo>
                  <a:lnTo>
                    <a:pt x="106455" y="243494"/>
                  </a:lnTo>
                  <a:lnTo>
                    <a:pt x="98377" y="256163"/>
                  </a:lnTo>
                  <a:lnTo>
                    <a:pt x="90571" y="269207"/>
                  </a:lnTo>
                  <a:lnTo>
                    <a:pt x="82990" y="282538"/>
                  </a:lnTo>
                  <a:lnTo>
                    <a:pt x="75575" y="295915"/>
                  </a:lnTo>
                  <a:lnTo>
                    <a:pt x="68284" y="308970"/>
                  </a:lnTo>
                  <a:lnTo>
                    <a:pt x="61082" y="321526"/>
                  </a:lnTo>
                  <a:lnTo>
                    <a:pt x="54109" y="333584"/>
                  </a:lnTo>
                  <a:lnTo>
                    <a:pt x="47653" y="345221"/>
                  </a:lnTo>
                  <a:lnTo>
                    <a:pt x="41839" y="356537"/>
                  </a:lnTo>
                  <a:lnTo>
                    <a:pt x="36953" y="367783"/>
                  </a:lnTo>
                  <a:lnTo>
                    <a:pt x="33500" y="379333"/>
                  </a:lnTo>
                  <a:lnTo>
                    <a:pt x="31636" y="391355"/>
                  </a:lnTo>
                  <a:lnTo>
                    <a:pt x="31521" y="403363"/>
                  </a:lnTo>
                  <a:lnTo>
                    <a:pt x="33489" y="414359"/>
                  </a:lnTo>
                  <a:lnTo>
                    <a:pt x="37516" y="423853"/>
                  </a:lnTo>
                  <a:lnTo>
                    <a:pt x="43304" y="431530"/>
                  </a:lnTo>
                  <a:lnTo>
                    <a:pt x="50470" y="437012"/>
                  </a:lnTo>
                  <a:lnTo>
                    <a:pt x="58649" y="440319"/>
                  </a:lnTo>
                  <a:lnTo>
                    <a:pt x="67393" y="441607"/>
                  </a:lnTo>
                  <a:lnTo>
                    <a:pt x="76174" y="440975"/>
                  </a:lnTo>
                  <a:lnTo>
                    <a:pt x="84703" y="438669"/>
                  </a:lnTo>
                  <a:lnTo>
                    <a:pt x="92905" y="435023"/>
                  </a:lnTo>
                  <a:lnTo>
                    <a:pt x="100798" y="430368"/>
                  </a:lnTo>
                  <a:lnTo>
                    <a:pt x="108444" y="424979"/>
                  </a:lnTo>
                  <a:lnTo>
                    <a:pt x="115902" y="418905"/>
                  </a:lnTo>
                  <a:lnTo>
                    <a:pt x="123225" y="411997"/>
                  </a:lnTo>
                  <a:lnTo>
                    <a:pt x="130446" y="404237"/>
                  </a:lnTo>
                  <a:lnTo>
                    <a:pt x="137434" y="395738"/>
                  </a:lnTo>
                  <a:lnTo>
                    <a:pt x="143900" y="386654"/>
                  </a:lnTo>
                  <a:lnTo>
                    <a:pt x="149724" y="377130"/>
                  </a:lnTo>
                  <a:lnTo>
                    <a:pt x="154788" y="367124"/>
                  </a:lnTo>
                  <a:lnTo>
                    <a:pt x="158891" y="356422"/>
                  </a:lnTo>
                  <a:lnTo>
                    <a:pt x="162016" y="344962"/>
                  </a:lnTo>
                  <a:lnTo>
                    <a:pt x="164130" y="332825"/>
                  </a:lnTo>
                  <a:lnTo>
                    <a:pt x="165109" y="320146"/>
                  </a:lnTo>
                  <a:lnTo>
                    <a:pt x="164985" y="307064"/>
                  </a:lnTo>
                  <a:lnTo>
                    <a:pt x="163768" y="293856"/>
                  </a:lnTo>
                  <a:lnTo>
                    <a:pt x="161357" y="280915"/>
                  </a:lnTo>
                  <a:lnTo>
                    <a:pt x="157809" y="268440"/>
                  </a:lnTo>
                  <a:lnTo>
                    <a:pt x="153309" y="256606"/>
                  </a:lnTo>
                  <a:lnTo>
                    <a:pt x="148072" y="245652"/>
                  </a:lnTo>
                  <a:lnTo>
                    <a:pt x="142292" y="235616"/>
                  </a:lnTo>
                  <a:lnTo>
                    <a:pt x="136125" y="226384"/>
                  </a:lnTo>
                  <a:lnTo>
                    <a:pt x="129686" y="217789"/>
                  </a:lnTo>
                  <a:lnTo>
                    <a:pt x="123059" y="209669"/>
                  </a:lnTo>
                  <a:lnTo>
                    <a:pt x="116305" y="201891"/>
                  </a:lnTo>
                  <a:lnTo>
                    <a:pt x="109463" y="194354"/>
                  </a:lnTo>
                  <a:lnTo>
                    <a:pt x="102564" y="186984"/>
                  </a:lnTo>
                  <a:lnTo>
                    <a:pt x="95625" y="179727"/>
                  </a:lnTo>
                  <a:lnTo>
                    <a:pt x="88658" y="172549"/>
                  </a:lnTo>
                  <a:lnTo>
                    <a:pt x="81672" y="165422"/>
                  </a:lnTo>
                  <a:lnTo>
                    <a:pt x="74504" y="158332"/>
                  </a:lnTo>
                  <a:lnTo>
                    <a:pt x="66853" y="151265"/>
                  </a:lnTo>
                  <a:lnTo>
                    <a:pt x="58596" y="144214"/>
                  </a:lnTo>
                  <a:lnTo>
                    <a:pt x="49930" y="137174"/>
                  </a:lnTo>
                  <a:lnTo>
                    <a:pt x="41268" y="130140"/>
                  </a:lnTo>
                  <a:lnTo>
                    <a:pt x="32854" y="123107"/>
                  </a:lnTo>
                  <a:lnTo>
                    <a:pt x="24917" y="115909"/>
                  </a:lnTo>
                  <a:lnTo>
                    <a:pt x="17740" y="108237"/>
                  </a:lnTo>
                  <a:lnTo>
                    <a:pt x="11406" y="99962"/>
                  </a:lnTo>
                  <a:lnTo>
                    <a:pt x="6154" y="91116"/>
                  </a:lnTo>
                  <a:lnTo>
                    <a:pt x="2450" y="81799"/>
                  </a:lnTo>
                  <a:lnTo>
                    <a:pt x="406" y="72123"/>
                  </a:lnTo>
                  <a:lnTo>
                    <a:pt x="0" y="62186"/>
                  </a:lnTo>
                  <a:lnTo>
                    <a:pt x="1239" y="52062"/>
                  </a:lnTo>
                  <a:lnTo>
                    <a:pt x="3966" y="41818"/>
                  </a:lnTo>
                  <a:lnTo>
                    <a:pt x="8066" y="31821"/>
                  </a:lnTo>
                  <a:lnTo>
                    <a:pt x="13558" y="22714"/>
                  </a:lnTo>
                  <a:lnTo>
                    <a:pt x="20328" y="14786"/>
                  </a:lnTo>
                  <a:lnTo>
                    <a:pt x="28313" y="8310"/>
                  </a:lnTo>
                  <a:lnTo>
                    <a:pt x="37575" y="3709"/>
                  </a:lnTo>
                  <a:lnTo>
                    <a:pt x="48024" y="1024"/>
                  </a:lnTo>
                  <a:lnTo>
                    <a:pt x="59295" y="0"/>
                  </a:lnTo>
                  <a:lnTo>
                    <a:pt x="70852" y="285"/>
                  </a:lnTo>
                  <a:lnTo>
                    <a:pt x="82360" y="1549"/>
                  </a:lnTo>
                  <a:lnTo>
                    <a:pt x="93525" y="3681"/>
                  </a:lnTo>
                  <a:lnTo>
                    <a:pt x="104023" y="6782"/>
                  </a:lnTo>
                  <a:lnTo>
                    <a:pt x="113744" y="10832"/>
                  </a:lnTo>
                  <a:lnTo>
                    <a:pt x="122594" y="15856"/>
                  </a:lnTo>
                  <a:lnTo>
                    <a:pt x="130400" y="21984"/>
                  </a:lnTo>
                  <a:lnTo>
                    <a:pt x="137168" y="29189"/>
                  </a:lnTo>
                  <a:lnTo>
                    <a:pt x="142884" y="37469"/>
                  </a:lnTo>
                  <a:lnTo>
                    <a:pt x="147434" y="46930"/>
                  </a:lnTo>
                  <a:lnTo>
                    <a:pt x="150867" y="57504"/>
                  </a:lnTo>
                  <a:lnTo>
                    <a:pt x="153366" y="68591"/>
                  </a:lnTo>
                  <a:lnTo>
                    <a:pt x="155405" y="80344"/>
                  </a:lnTo>
                  <a:lnTo>
                    <a:pt x="157167" y="94911"/>
                  </a:lnTo>
                  <a:lnTo>
                    <a:pt x="158957" y="1160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11647" y="2663710"/>
              <a:ext cx="1821431" cy="84228"/>
            </a:xfrm>
            <a:custGeom>
              <a:avLst/>
              <a:gdLst/>
              <a:ahLst/>
              <a:cxnLst/>
              <a:rect l="0" t="0" r="0" b="0"/>
              <a:pathLst>
                <a:path w="1821431" h="84228">
                  <a:moveTo>
                    <a:pt x="1821430" y="84227"/>
                  </a:moveTo>
                  <a:lnTo>
                    <a:pt x="1809629" y="84160"/>
                  </a:lnTo>
                  <a:lnTo>
                    <a:pt x="1797860" y="83520"/>
                  </a:lnTo>
                  <a:lnTo>
                    <a:pt x="1784960" y="82224"/>
                  </a:lnTo>
                  <a:lnTo>
                    <a:pt x="1770767" y="80364"/>
                  </a:lnTo>
                  <a:lnTo>
                    <a:pt x="1755141" y="78048"/>
                  </a:lnTo>
                  <a:lnTo>
                    <a:pt x="1738161" y="75381"/>
                  </a:lnTo>
                  <a:lnTo>
                    <a:pt x="1719887" y="72457"/>
                  </a:lnTo>
                  <a:lnTo>
                    <a:pt x="1700270" y="69350"/>
                  </a:lnTo>
                  <a:lnTo>
                    <a:pt x="1679410" y="66119"/>
                  </a:lnTo>
                  <a:lnTo>
                    <a:pt x="1657524" y="62968"/>
                  </a:lnTo>
                  <a:lnTo>
                    <a:pt x="1634848" y="60232"/>
                  </a:lnTo>
                  <a:lnTo>
                    <a:pt x="1611608" y="58055"/>
                  </a:lnTo>
                  <a:lnTo>
                    <a:pt x="1588461" y="56255"/>
                  </a:lnTo>
                  <a:lnTo>
                    <a:pt x="1566452" y="54432"/>
                  </a:lnTo>
                  <a:lnTo>
                    <a:pt x="1546060" y="52355"/>
                  </a:lnTo>
                  <a:lnTo>
                    <a:pt x="1527249" y="50128"/>
                  </a:lnTo>
                  <a:lnTo>
                    <a:pt x="1509759" y="48086"/>
                  </a:lnTo>
                  <a:lnTo>
                    <a:pt x="1493283" y="46411"/>
                  </a:lnTo>
                  <a:lnTo>
                    <a:pt x="1477383" y="44964"/>
                  </a:lnTo>
                  <a:lnTo>
                    <a:pt x="1461538" y="43386"/>
                  </a:lnTo>
                  <a:lnTo>
                    <a:pt x="1445459" y="41477"/>
                  </a:lnTo>
                  <a:lnTo>
                    <a:pt x="1429061" y="39364"/>
                  </a:lnTo>
                  <a:lnTo>
                    <a:pt x="1412367" y="37399"/>
                  </a:lnTo>
                  <a:lnTo>
                    <a:pt x="1395432" y="35776"/>
                  </a:lnTo>
                  <a:lnTo>
                    <a:pt x="1378313" y="34364"/>
                  </a:lnTo>
                  <a:lnTo>
                    <a:pt x="1361062" y="32809"/>
                  </a:lnTo>
                  <a:lnTo>
                    <a:pt x="1343718" y="30916"/>
                  </a:lnTo>
                  <a:lnTo>
                    <a:pt x="1326308" y="28814"/>
                  </a:lnTo>
                  <a:lnTo>
                    <a:pt x="1308854" y="26857"/>
                  </a:lnTo>
                  <a:lnTo>
                    <a:pt x="1291369" y="25238"/>
                  </a:lnTo>
                  <a:lnTo>
                    <a:pt x="1273863" y="23830"/>
                  </a:lnTo>
                  <a:lnTo>
                    <a:pt x="1256344" y="22277"/>
                  </a:lnTo>
                  <a:lnTo>
                    <a:pt x="1238811" y="20385"/>
                  </a:lnTo>
                  <a:lnTo>
                    <a:pt x="1221103" y="18284"/>
                  </a:lnTo>
                  <a:lnTo>
                    <a:pt x="1202916" y="16327"/>
                  </a:lnTo>
                  <a:lnTo>
                    <a:pt x="1184125" y="14714"/>
                  </a:lnTo>
                  <a:lnTo>
                    <a:pt x="1164929" y="13478"/>
                  </a:lnTo>
                  <a:lnTo>
                    <a:pt x="1145736" y="12574"/>
                  </a:lnTo>
                  <a:lnTo>
                    <a:pt x="1126783" y="11931"/>
                  </a:lnTo>
                  <a:lnTo>
                    <a:pt x="1107971" y="11483"/>
                  </a:lnTo>
                  <a:lnTo>
                    <a:pt x="1088968" y="11174"/>
                  </a:lnTo>
                  <a:lnTo>
                    <a:pt x="1069589" y="10959"/>
                  </a:lnTo>
                  <a:lnTo>
                    <a:pt x="1049812" y="10643"/>
                  </a:lnTo>
                  <a:lnTo>
                    <a:pt x="1029688" y="9898"/>
                  </a:lnTo>
                  <a:lnTo>
                    <a:pt x="1009294" y="8585"/>
                  </a:lnTo>
                  <a:lnTo>
                    <a:pt x="988698" y="6889"/>
                  </a:lnTo>
                  <a:lnTo>
                    <a:pt x="967958" y="5211"/>
                  </a:lnTo>
                  <a:lnTo>
                    <a:pt x="947118" y="3789"/>
                  </a:lnTo>
                  <a:lnTo>
                    <a:pt x="926208" y="2683"/>
                  </a:lnTo>
                  <a:lnTo>
                    <a:pt x="905250" y="1867"/>
                  </a:lnTo>
                  <a:lnTo>
                    <a:pt x="884260" y="1283"/>
                  </a:lnTo>
                  <a:lnTo>
                    <a:pt x="863247" y="874"/>
                  </a:lnTo>
                  <a:lnTo>
                    <a:pt x="842220" y="592"/>
                  </a:lnTo>
                  <a:lnTo>
                    <a:pt x="821179" y="399"/>
                  </a:lnTo>
                  <a:lnTo>
                    <a:pt x="799962" y="268"/>
                  </a:lnTo>
                  <a:lnTo>
                    <a:pt x="778266" y="180"/>
                  </a:lnTo>
                  <a:lnTo>
                    <a:pt x="755966" y="120"/>
                  </a:lnTo>
                  <a:lnTo>
                    <a:pt x="733260" y="80"/>
                  </a:lnTo>
                  <a:lnTo>
                    <a:pt x="710558" y="53"/>
                  </a:lnTo>
                  <a:lnTo>
                    <a:pt x="688095" y="35"/>
                  </a:lnTo>
                  <a:lnTo>
                    <a:pt x="665773" y="23"/>
                  </a:lnTo>
                  <a:lnTo>
                    <a:pt x="643261" y="15"/>
                  </a:lnTo>
                  <a:lnTo>
                    <a:pt x="620373" y="10"/>
                  </a:lnTo>
                  <a:lnTo>
                    <a:pt x="597086" y="7"/>
                  </a:lnTo>
                  <a:lnTo>
                    <a:pt x="573453" y="4"/>
                  </a:lnTo>
                  <a:lnTo>
                    <a:pt x="549554" y="3"/>
                  </a:lnTo>
                  <a:lnTo>
                    <a:pt x="525622" y="2"/>
                  </a:lnTo>
                  <a:lnTo>
                    <a:pt x="502021" y="1"/>
                  </a:lnTo>
                  <a:lnTo>
                    <a:pt x="478920" y="1"/>
                  </a:lnTo>
                  <a:lnTo>
                    <a:pt x="456152" y="0"/>
                  </a:lnTo>
                  <a:lnTo>
                    <a:pt x="433333" y="0"/>
                  </a:lnTo>
                  <a:lnTo>
                    <a:pt x="410236" y="0"/>
                  </a:lnTo>
                  <a:lnTo>
                    <a:pt x="386807" y="0"/>
                  </a:lnTo>
                  <a:lnTo>
                    <a:pt x="363078" y="0"/>
                  </a:lnTo>
                  <a:lnTo>
                    <a:pt x="339110" y="0"/>
                  </a:lnTo>
                  <a:lnTo>
                    <a:pt x="314962" y="0"/>
                  </a:lnTo>
                  <a:lnTo>
                    <a:pt x="290684" y="0"/>
                  </a:lnTo>
                  <a:lnTo>
                    <a:pt x="266314" y="4"/>
                  </a:lnTo>
                  <a:lnTo>
                    <a:pt x="241882" y="177"/>
                  </a:lnTo>
                  <a:lnTo>
                    <a:pt x="217405" y="825"/>
                  </a:lnTo>
                  <a:lnTo>
                    <a:pt x="192904" y="2074"/>
                  </a:lnTo>
                  <a:lnTo>
                    <a:pt x="168551" y="3726"/>
                  </a:lnTo>
                  <a:lnTo>
                    <a:pt x="144661" y="5375"/>
                  </a:lnTo>
                  <a:lnTo>
                    <a:pt x="121379" y="6782"/>
                  </a:lnTo>
                  <a:lnTo>
                    <a:pt x="99169" y="8048"/>
                  </a:lnTo>
                  <a:lnTo>
                    <a:pt x="78852" y="9504"/>
                  </a:lnTo>
                  <a:lnTo>
                    <a:pt x="60721" y="11331"/>
                  </a:lnTo>
                  <a:lnTo>
                    <a:pt x="45023" y="13397"/>
                  </a:lnTo>
                  <a:lnTo>
                    <a:pt x="30687" y="15549"/>
                  </a:lnTo>
                  <a:lnTo>
                    <a:pt x="16454" y="1797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6848195" y="2853222"/>
            <a:ext cx="195371" cy="409942"/>
          </a:xfrm>
          <a:custGeom>
            <a:avLst/>
            <a:gdLst/>
            <a:ahLst/>
            <a:cxnLst/>
            <a:rect l="0" t="0" r="0" b="0"/>
            <a:pathLst>
              <a:path w="195371" h="409942">
                <a:moveTo>
                  <a:pt x="195370" y="0"/>
                </a:moveTo>
                <a:lnTo>
                  <a:pt x="189503" y="8802"/>
                </a:lnTo>
                <a:lnTo>
                  <a:pt x="183937" y="17148"/>
                </a:lnTo>
                <a:lnTo>
                  <a:pt x="178138" y="25847"/>
                </a:lnTo>
                <a:lnTo>
                  <a:pt x="172058" y="34968"/>
                </a:lnTo>
                <a:lnTo>
                  <a:pt x="165728" y="44463"/>
                </a:lnTo>
                <a:lnTo>
                  <a:pt x="159195" y="54255"/>
                </a:lnTo>
                <a:lnTo>
                  <a:pt x="152345" y="64269"/>
                </a:lnTo>
                <a:lnTo>
                  <a:pt x="144916" y="74443"/>
                </a:lnTo>
                <a:lnTo>
                  <a:pt x="136804" y="84729"/>
                </a:lnTo>
                <a:lnTo>
                  <a:pt x="128069" y="95093"/>
                </a:lnTo>
                <a:lnTo>
                  <a:pt x="118827" y="105511"/>
                </a:lnTo>
                <a:lnTo>
                  <a:pt x="109202" y="115970"/>
                </a:lnTo>
                <a:lnTo>
                  <a:pt x="99298" y="126621"/>
                </a:lnTo>
                <a:lnTo>
                  <a:pt x="89197" y="137764"/>
                </a:lnTo>
                <a:lnTo>
                  <a:pt x="78964" y="149523"/>
                </a:lnTo>
                <a:lnTo>
                  <a:pt x="68805" y="161862"/>
                </a:lnTo>
                <a:lnTo>
                  <a:pt x="59057" y="174678"/>
                </a:lnTo>
                <a:lnTo>
                  <a:pt x="49875" y="187855"/>
                </a:lnTo>
                <a:lnTo>
                  <a:pt x="41404" y="201298"/>
                </a:lnTo>
                <a:lnTo>
                  <a:pt x="33860" y="214928"/>
                </a:lnTo>
                <a:lnTo>
                  <a:pt x="27269" y="228688"/>
                </a:lnTo>
                <a:lnTo>
                  <a:pt x="21501" y="242539"/>
                </a:lnTo>
                <a:lnTo>
                  <a:pt x="16385" y="256450"/>
                </a:lnTo>
                <a:lnTo>
                  <a:pt x="11759" y="270404"/>
                </a:lnTo>
                <a:lnTo>
                  <a:pt x="7650" y="284385"/>
                </a:lnTo>
                <a:lnTo>
                  <a:pt x="4263" y="298385"/>
                </a:lnTo>
                <a:lnTo>
                  <a:pt x="1658" y="312393"/>
                </a:lnTo>
                <a:lnTo>
                  <a:pt x="79" y="326241"/>
                </a:lnTo>
                <a:lnTo>
                  <a:pt x="0" y="339619"/>
                </a:lnTo>
                <a:lnTo>
                  <a:pt x="1543" y="352392"/>
                </a:lnTo>
                <a:lnTo>
                  <a:pt x="4530" y="364426"/>
                </a:lnTo>
                <a:lnTo>
                  <a:pt x="8670" y="375516"/>
                </a:lnTo>
                <a:lnTo>
                  <a:pt x="13679" y="385628"/>
                </a:lnTo>
                <a:lnTo>
                  <a:pt x="19480" y="394403"/>
                </a:lnTo>
                <a:lnTo>
                  <a:pt x="26198" y="401094"/>
                </a:lnTo>
                <a:lnTo>
                  <a:pt x="33829" y="405486"/>
                </a:lnTo>
                <a:lnTo>
                  <a:pt x="42411" y="407978"/>
                </a:lnTo>
                <a:lnTo>
                  <a:pt x="52082" y="409286"/>
                </a:lnTo>
                <a:lnTo>
                  <a:pt x="62804" y="409941"/>
                </a:lnTo>
                <a:lnTo>
                  <a:pt x="74090" y="409927"/>
                </a:lnTo>
                <a:lnTo>
                  <a:pt x="85125" y="408796"/>
                </a:lnTo>
                <a:lnTo>
                  <a:pt x="95474" y="406372"/>
                </a:lnTo>
                <a:lnTo>
                  <a:pt x="105217" y="402762"/>
                </a:lnTo>
                <a:lnTo>
                  <a:pt x="114752" y="398189"/>
                </a:lnTo>
                <a:lnTo>
                  <a:pt x="124345" y="392883"/>
                </a:lnTo>
                <a:lnTo>
                  <a:pt x="133772" y="386878"/>
                </a:lnTo>
                <a:lnTo>
                  <a:pt x="142431" y="380024"/>
                </a:lnTo>
                <a:lnTo>
                  <a:pt x="150039" y="372299"/>
                </a:lnTo>
                <a:lnTo>
                  <a:pt x="156794" y="363655"/>
                </a:lnTo>
                <a:lnTo>
                  <a:pt x="163172" y="353942"/>
                </a:lnTo>
                <a:lnTo>
                  <a:pt x="169492" y="343183"/>
                </a:lnTo>
                <a:lnTo>
                  <a:pt x="175567" y="331533"/>
                </a:lnTo>
                <a:lnTo>
                  <a:pt x="180822" y="319189"/>
                </a:lnTo>
                <a:lnTo>
                  <a:pt x="184982" y="306335"/>
                </a:lnTo>
                <a:lnTo>
                  <a:pt x="187929" y="293281"/>
                </a:lnTo>
                <a:lnTo>
                  <a:pt x="189532" y="280444"/>
                </a:lnTo>
                <a:lnTo>
                  <a:pt x="189862" y="268039"/>
                </a:lnTo>
                <a:lnTo>
                  <a:pt x="188963" y="256252"/>
                </a:lnTo>
                <a:lnTo>
                  <a:pt x="186773" y="245329"/>
                </a:lnTo>
                <a:lnTo>
                  <a:pt x="183368" y="235328"/>
                </a:lnTo>
                <a:lnTo>
                  <a:pt x="178626" y="226629"/>
                </a:lnTo>
                <a:lnTo>
                  <a:pt x="172164" y="219988"/>
                </a:lnTo>
                <a:lnTo>
                  <a:pt x="163928" y="215638"/>
                </a:lnTo>
                <a:lnTo>
                  <a:pt x="154314" y="213514"/>
                </a:lnTo>
                <a:lnTo>
                  <a:pt x="143951" y="213518"/>
                </a:lnTo>
                <a:lnTo>
                  <a:pt x="133284" y="215375"/>
                </a:lnTo>
                <a:lnTo>
                  <a:pt x="122701" y="218873"/>
                </a:lnTo>
                <a:lnTo>
                  <a:pt x="112603" y="223954"/>
                </a:lnTo>
                <a:lnTo>
                  <a:pt x="103147" y="230440"/>
                </a:lnTo>
                <a:lnTo>
                  <a:pt x="94308" y="238063"/>
                </a:lnTo>
                <a:lnTo>
                  <a:pt x="85977" y="246549"/>
                </a:lnTo>
                <a:lnTo>
                  <a:pt x="78040" y="255660"/>
                </a:lnTo>
                <a:lnTo>
                  <a:pt x="70499" y="265140"/>
                </a:lnTo>
                <a:lnTo>
                  <a:pt x="62639" y="275853"/>
                </a:lnTo>
                <a:lnTo>
                  <a:pt x="52649" y="290971"/>
                </a:lnTo>
                <a:lnTo>
                  <a:pt x="37442" y="3158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6506611" y="842279"/>
            <a:ext cx="168484" cy="299028"/>
          </a:xfrm>
          <a:custGeom>
            <a:avLst/>
            <a:gdLst/>
            <a:ahLst/>
            <a:cxnLst/>
            <a:rect l="0" t="0" r="0" b="0"/>
            <a:pathLst>
              <a:path w="168484" h="299028">
                <a:moveTo>
                  <a:pt x="168456" y="0"/>
                </a:moveTo>
                <a:lnTo>
                  <a:pt x="159654" y="5801"/>
                </a:lnTo>
                <a:lnTo>
                  <a:pt x="151308" y="10725"/>
                </a:lnTo>
                <a:lnTo>
                  <a:pt x="142609" y="15219"/>
                </a:lnTo>
                <a:lnTo>
                  <a:pt x="133488" y="19094"/>
                </a:lnTo>
                <a:lnTo>
                  <a:pt x="123993" y="21811"/>
                </a:lnTo>
                <a:lnTo>
                  <a:pt x="114201" y="23166"/>
                </a:lnTo>
                <a:lnTo>
                  <a:pt x="104187" y="23267"/>
                </a:lnTo>
                <a:lnTo>
                  <a:pt x="94014" y="22349"/>
                </a:lnTo>
                <a:lnTo>
                  <a:pt x="83727" y="20669"/>
                </a:lnTo>
                <a:lnTo>
                  <a:pt x="73363" y="18763"/>
                </a:lnTo>
                <a:lnTo>
                  <a:pt x="62945" y="17412"/>
                </a:lnTo>
                <a:lnTo>
                  <a:pt x="52504" y="17012"/>
                </a:lnTo>
                <a:lnTo>
                  <a:pt x="42545" y="18240"/>
                </a:lnTo>
                <a:lnTo>
                  <a:pt x="33995" y="22184"/>
                </a:lnTo>
                <a:lnTo>
                  <a:pt x="27252" y="29169"/>
                </a:lnTo>
                <a:lnTo>
                  <a:pt x="22389" y="38572"/>
                </a:lnTo>
                <a:lnTo>
                  <a:pt x="19409" y="49242"/>
                </a:lnTo>
                <a:lnTo>
                  <a:pt x="18103" y="60376"/>
                </a:lnTo>
                <a:lnTo>
                  <a:pt x="17987" y="71744"/>
                </a:lnTo>
                <a:lnTo>
                  <a:pt x="18424" y="83500"/>
                </a:lnTo>
                <a:lnTo>
                  <a:pt x="19002" y="95734"/>
                </a:lnTo>
                <a:lnTo>
                  <a:pt x="19537" y="108423"/>
                </a:lnTo>
                <a:lnTo>
                  <a:pt x="19970" y="121488"/>
                </a:lnTo>
                <a:lnTo>
                  <a:pt x="20320" y="134809"/>
                </a:lnTo>
                <a:lnTo>
                  <a:pt x="21488" y="147170"/>
                </a:lnTo>
                <a:lnTo>
                  <a:pt x="25129" y="155271"/>
                </a:lnTo>
                <a:lnTo>
                  <a:pt x="30962" y="157559"/>
                </a:lnTo>
                <a:lnTo>
                  <a:pt x="37377" y="156053"/>
                </a:lnTo>
                <a:lnTo>
                  <a:pt x="44224" y="152862"/>
                </a:lnTo>
                <a:lnTo>
                  <a:pt x="52087" y="149820"/>
                </a:lnTo>
                <a:lnTo>
                  <a:pt x="61243" y="147836"/>
                </a:lnTo>
                <a:lnTo>
                  <a:pt x="71462" y="147272"/>
                </a:lnTo>
                <a:lnTo>
                  <a:pt x="82224" y="148307"/>
                </a:lnTo>
                <a:lnTo>
                  <a:pt x="93153" y="150844"/>
                </a:lnTo>
                <a:lnTo>
                  <a:pt x="103911" y="154623"/>
                </a:lnTo>
                <a:lnTo>
                  <a:pt x="114125" y="159357"/>
                </a:lnTo>
                <a:lnTo>
                  <a:pt x="123650" y="164795"/>
                </a:lnTo>
                <a:lnTo>
                  <a:pt x="132367" y="170899"/>
                </a:lnTo>
                <a:lnTo>
                  <a:pt x="140083" y="177825"/>
                </a:lnTo>
                <a:lnTo>
                  <a:pt x="146795" y="185597"/>
                </a:lnTo>
                <a:lnTo>
                  <a:pt x="152643" y="194104"/>
                </a:lnTo>
                <a:lnTo>
                  <a:pt x="157814" y="203192"/>
                </a:lnTo>
                <a:lnTo>
                  <a:pt x="162468" y="212715"/>
                </a:lnTo>
                <a:lnTo>
                  <a:pt x="166256" y="222551"/>
                </a:lnTo>
                <a:lnTo>
                  <a:pt x="168365" y="232606"/>
                </a:lnTo>
                <a:lnTo>
                  <a:pt x="168483" y="242809"/>
                </a:lnTo>
                <a:lnTo>
                  <a:pt x="166765" y="252948"/>
                </a:lnTo>
                <a:lnTo>
                  <a:pt x="163552" y="262682"/>
                </a:lnTo>
                <a:lnTo>
                  <a:pt x="159196" y="271851"/>
                </a:lnTo>
                <a:lnTo>
                  <a:pt x="153681" y="280142"/>
                </a:lnTo>
                <a:lnTo>
                  <a:pt x="146630" y="287034"/>
                </a:lnTo>
                <a:lnTo>
                  <a:pt x="137960" y="292366"/>
                </a:lnTo>
                <a:lnTo>
                  <a:pt x="127698" y="296133"/>
                </a:lnTo>
                <a:lnTo>
                  <a:pt x="115830" y="298302"/>
                </a:lnTo>
                <a:lnTo>
                  <a:pt x="102513" y="299027"/>
                </a:lnTo>
                <a:lnTo>
                  <a:pt x="88180" y="298737"/>
                </a:lnTo>
                <a:lnTo>
                  <a:pt x="73422" y="298021"/>
                </a:lnTo>
                <a:lnTo>
                  <a:pt x="58629" y="297251"/>
                </a:lnTo>
                <a:lnTo>
                  <a:pt x="44564" y="296583"/>
                </a:lnTo>
                <a:lnTo>
                  <a:pt x="31070" y="295990"/>
                </a:lnTo>
                <a:lnTo>
                  <a:pt x="16966" y="295425"/>
                </a:lnTo>
                <a:lnTo>
                  <a:pt x="0" y="2947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6153240" y="2821637"/>
            <a:ext cx="479714" cy="485290"/>
            <a:chOff x="6153240" y="2821637"/>
            <a:chExt cx="479714" cy="485290"/>
          </a:xfrm>
        </p:grpSpPr>
        <p:sp>
          <p:nvSpPr>
            <p:cNvPr id="61" name="Freeform 60"/>
            <p:cNvSpPr/>
            <p:nvPr/>
          </p:nvSpPr>
          <p:spPr>
            <a:xfrm>
              <a:off x="6598481" y="2821637"/>
              <a:ext cx="34473" cy="484312"/>
            </a:xfrm>
            <a:custGeom>
              <a:avLst/>
              <a:gdLst/>
              <a:ahLst/>
              <a:cxnLst/>
              <a:rect l="0" t="0" r="0" b="0"/>
              <a:pathLst>
                <a:path w="34473" h="484312">
                  <a:moveTo>
                    <a:pt x="2887" y="0"/>
                  </a:moveTo>
                  <a:lnTo>
                    <a:pt x="221" y="8801"/>
                  </a:lnTo>
                  <a:lnTo>
                    <a:pt x="0" y="17148"/>
                  </a:lnTo>
                  <a:lnTo>
                    <a:pt x="2273" y="25860"/>
                  </a:lnTo>
                  <a:lnTo>
                    <a:pt x="6153" y="35500"/>
                  </a:lnTo>
                  <a:lnTo>
                    <a:pt x="10308" y="46940"/>
                  </a:lnTo>
                  <a:lnTo>
                    <a:pt x="13951" y="60482"/>
                  </a:lnTo>
                  <a:lnTo>
                    <a:pt x="16831" y="75627"/>
                  </a:lnTo>
                  <a:lnTo>
                    <a:pt x="18979" y="91394"/>
                  </a:lnTo>
                  <a:lnTo>
                    <a:pt x="20528" y="107160"/>
                  </a:lnTo>
                  <a:lnTo>
                    <a:pt x="21786" y="123320"/>
                  </a:lnTo>
                  <a:lnTo>
                    <a:pt x="23186" y="141051"/>
                  </a:lnTo>
                  <a:lnTo>
                    <a:pt x="24949" y="160890"/>
                  </a:lnTo>
                  <a:lnTo>
                    <a:pt x="26951" y="182112"/>
                  </a:lnTo>
                  <a:lnTo>
                    <a:pt x="28836" y="203143"/>
                  </a:lnTo>
                  <a:lnTo>
                    <a:pt x="30398" y="223072"/>
                  </a:lnTo>
                  <a:lnTo>
                    <a:pt x="31598" y="241842"/>
                  </a:lnTo>
                  <a:lnTo>
                    <a:pt x="32477" y="259888"/>
                  </a:lnTo>
                  <a:lnTo>
                    <a:pt x="33104" y="277573"/>
                  </a:lnTo>
                  <a:lnTo>
                    <a:pt x="33541" y="294941"/>
                  </a:lnTo>
                  <a:lnTo>
                    <a:pt x="33842" y="311784"/>
                  </a:lnTo>
                  <a:lnTo>
                    <a:pt x="34047" y="328020"/>
                  </a:lnTo>
                  <a:lnTo>
                    <a:pt x="34187" y="343860"/>
                  </a:lnTo>
                  <a:lnTo>
                    <a:pt x="34280" y="359717"/>
                  </a:lnTo>
                  <a:lnTo>
                    <a:pt x="34343" y="375825"/>
                  </a:lnTo>
                  <a:lnTo>
                    <a:pt x="34386" y="392084"/>
                  </a:lnTo>
                  <a:lnTo>
                    <a:pt x="34414" y="408160"/>
                  </a:lnTo>
                  <a:lnTo>
                    <a:pt x="34434" y="423846"/>
                  </a:lnTo>
                  <a:lnTo>
                    <a:pt x="34446" y="438516"/>
                  </a:lnTo>
                  <a:lnTo>
                    <a:pt x="34456" y="452484"/>
                  </a:lnTo>
                  <a:lnTo>
                    <a:pt x="34464" y="466974"/>
                  </a:lnTo>
                  <a:lnTo>
                    <a:pt x="34472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53240" y="2853222"/>
              <a:ext cx="276789" cy="453705"/>
            </a:xfrm>
            <a:custGeom>
              <a:avLst/>
              <a:gdLst/>
              <a:ahLst/>
              <a:cxnLst/>
              <a:rect l="0" t="0" r="0" b="0"/>
              <a:pathLst>
                <a:path w="276789" h="453705">
                  <a:moveTo>
                    <a:pt x="184915" y="0"/>
                  </a:moveTo>
                  <a:lnTo>
                    <a:pt x="179048" y="8802"/>
                  </a:lnTo>
                  <a:lnTo>
                    <a:pt x="173483" y="17148"/>
                  </a:lnTo>
                  <a:lnTo>
                    <a:pt x="167684" y="25843"/>
                  </a:lnTo>
                  <a:lnTo>
                    <a:pt x="161604" y="34791"/>
                  </a:lnTo>
                  <a:lnTo>
                    <a:pt x="155274" y="43637"/>
                  </a:lnTo>
                  <a:lnTo>
                    <a:pt x="148745" y="52181"/>
                  </a:lnTo>
                  <a:lnTo>
                    <a:pt x="142070" y="60542"/>
                  </a:lnTo>
                  <a:lnTo>
                    <a:pt x="135287" y="69068"/>
                  </a:lnTo>
                  <a:lnTo>
                    <a:pt x="128430" y="77956"/>
                  </a:lnTo>
                  <a:lnTo>
                    <a:pt x="121520" y="87400"/>
                  </a:lnTo>
                  <a:lnTo>
                    <a:pt x="114575" y="97658"/>
                  </a:lnTo>
                  <a:lnTo>
                    <a:pt x="107606" y="108783"/>
                  </a:lnTo>
                  <a:lnTo>
                    <a:pt x="100620" y="120509"/>
                  </a:lnTo>
                  <a:lnTo>
                    <a:pt x="93623" y="132372"/>
                  </a:lnTo>
                  <a:lnTo>
                    <a:pt x="86619" y="144095"/>
                  </a:lnTo>
                  <a:lnTo>
                    <a:pt x="79610" y="155744"/>
                  </a:lnTo>
                  <a:lnTo>
                    <a:pt x="72598" y="167631"/>
                  </a:lnTo>
                  <a:lnTo>
                    <a:pt x="65583" y="179925"/>
                  </a:lnTo>
                  <a:lnTo>
                    <a:pt x="58567" y="192640"/>
                  </a:lnTo>
                  <a:lnTo>
                    <a:pt x="51550" y="205715"/>
                  </a:lnTo>
                  <a:lnTo>
                    <a:pt x="44537" y="219071"/>
                  </a:lnTo>
                  <a:lnTo>
                    <a:pt x="37692" y="232634"/>
                  </a:lnTo>
                  <a:lnTo>
                    <a:pt x="31322" y="246346"/>
                  </a:lnTo>
                  <a:lnTo>
                    <a:pt x="25556" y="260162"/>
                  </a:lnTo>
                  <a:lnTo>
                    <a:pt x="20363" y="274050"/>
                  </a:lnTo>
                  <a:lnTo>
                    <a:pt x="15641" y="287986"/>
                  </a:lnTo>
                  <a:lnTo>
                    <a:pt x="11283" y="301955"/>
                  </a:lnTo>
                  <a:lnTo>
                    <a:pt x="7355" y="315948"/>
                  </a:lnTo>
                  <a:lnTo>
                    <a:pt x="4088" y="329955"/>
                  </a:lnTo>
                  <a:lnTo>
                    <a:pt x="1566" y="343968"/>
                  </a:lnTo>
                  <a:lnTo>
                    <a:pt x="42" y="357819"/>
                  </a:lnTo>
                  <a:lnTo>
                    <a:pt x="0" y="371200"/>
                  </a:lnTo>
                  <a:lnTo>
                    <a:pt x="1573" y="383974"/>
                  </a:lnTo>
                  <a:lnTo>
                    <a:pt x="4750" y="396009"/>
                  </a:lnTo>
                  <a:lnTo>
                    <a:pt x="9548" y="407100"/>
                  </a:lnTo>
                  <a:lnTo>
                    <a:pt x="15813" y="417222"/>
                  </a:lnTo>
                  <a:lnTo>
                    <a:pt x="23272" y="426342"/>
                  </a:lnTo>
                  <a:lnTo>
                    <a:pt x="31640" y="434330"/>
                  </a:lnTo>
                  <a:lnTo>
                    <a:pt x="40677" y="441216"/>
                  </a:lnTo>
                  <a:lnTo>
                    <a:pt x="50354" y="446840"/>
                  </a:lnTo>
                  <a:lnTo>
                    <a:pt x="60833" y="450796"/>
                  </a:lnTo>
                  <a:lnTo>
                    <a:pt x="72139" y="453012"/>
                  </a:lnTo>
                  <a:lnTo>
                    <a:pt x="84003" y="453704"/>
                  </a:lnTo>
                  <a:lnTo>
                    <a:pt x="95966" y="453189"/>
                  </a:lnTo>
                  <a:lnTo>
                    <a:pt x="107754" y="451772"/>
                  </a:lnTo>
                  <a:lnTo>
                    <a:pt x="119279" y="449704"/>
                  </a:lnTo>
                  <a:lnTo>
                    <a:pt x="130552" y="447179"/>
                  </a:lnTo>
                  <a:lnTo>
                    <a:pt x="141616" y="444333"/>
                  </a:lnTo>
                  <a:lnTo>
                    <a:pt x="152520" y="441102"/>
                  </a:lnTo>
                  <a:lnTo>
                    <a:pt x="163310" y="437247"/>
                  </a:lnTo>
                  <a:lnTo>
                    <a:pt x="174011" y="432688"/>
                  </a:lnTo>
                  <a:lnTo>
                    <a:pt x="184488" y="427489"/>
                  </a:lnTo>
                  <a:lnTo>
                    <a:pt x="194450" y="421775"/>
                  </a:lnTo>
                  <a:lnTo>
                    <a:pt x="203781" y="415666"/>
                  </a:lnTo>
                  <a:lnTo>
                    <a:pt x="212522" y="409106"/>
                  </a:lnTo>
                  <a:lnTo>
                    <a:pt x="220779" y="401871"/>
                  </a:lnTo>
                  <a:lnTo>
                    <a:pt x="228667" y="393892"/>
                  </a:lnTo>
                  <a:lnTo>
                    <a:pt x="236289" y="385246"/>
                  </a:lnTo>
                  <a:lnTo>
                    <a:pt x="243720" y="376064"/>
                  </a:lnTo>
                  <a:lnTo>
                    <a:pt x="251011" y="366474"/>
                  </a:lnTo>
                  <a:lnTo>
                    <a:pt x="257874" y="356424"/>
                  </a:lnTo>
                  <a:lnTo>
                    <a:pt x="263723" y="345693"/>
                  </a:lnTo>
                  <a:lnTo>
                    <a:pt x="268321" y="334213"/>
                  </a:lnTo>
                  <a:lnTo>
                    <a:pt x="271746" y="322063"/>
                  </a:lnTo>
                  <a:lnTo>
                    <a:pt x="274211" y="309376"/>
                  </a:lnTo>
                  <a:lnTo>
                    <a:pt x="275935" y="296292"/>
                  </a:lnTo>
                  <a:lnTo>
                    <a:pt x="276788" y="283253"/>
                  </a:lnTo>
                  <a:lnTo>
                    <a:pt x="276313" y="270958"/>
                  </a:lnTo>
                  <a:lnTo>
                    <a:pt x="274361" y="259734"/>
                  </a:lnTo>
                  <a:lnTo>
                    <a:pt x="270914" y="249725"/>
                  </a:lnTo>
                  <a:lnTo>
                    <a:pt x="265927" y="241066"/>
                  </a:lnTo>
                  <a:lnTo>
                    <a:pt x="259534" y="233695"/>
                  </a:lnTo>
                  <a:lnTo>
                    <a:pt x="251986" y="227727"/>
                  </a:lnTo>
                  <a:lnTo>
                    <a:pt x="243557" y="223533"/>
                  </a:lnTo>
                  <a:lnTo>
                    <a:pt x="234484" y="221153"/>
                  </a:lnTo>
                  <a:lnTo>
                    <a:pt x="224953" y="220349"/>
                  </a:lnTo>
                  <a:lnTo>
                    <a:pt x="215103" y="220789"/>
                  </a:lnTo>
                  <a:lnTo>
                    <a:pt x="205034" y="222165"/>
                  </a:lnTo>
                  <a:lnTo>
                    <a:pt x="194815" y="224544"/>
                  </a:lnTo>
                  <a:lnTo>
                    <a:pt x="184495" y="228343"/>
                  </a:lnTo>
                  <a:lnTo>
                    <a:pt x="174106" y="233676"/>
                  </a:lnTo>
                  <a:lnTo>
                    <a:pt x="163670" y="240375"/>
                  </a:lnTo>
                  <a:lnTo>
                    <a:pt x="153204" y="248167"/>
                  </a:lnTo>
                  <a:lnTo>
                    <a:pt x="142717" y="256781"/>
                  </a:lnTo>
                  <a:lnTo>
                    <a:pt x="132217" y="265988"/>
                  </a:lnTo>
                  <a:lnTo>
                    <a:pt x="121707" y="275613"/>
                  </a:lnTo>
                  <a:lnTo>
                    <a:pt x="111195" y="285537"/>
                  </a:lnTo>
                  <a:lnTo>
                    <a:pt x="100848" y="295997"/>
                  </a:lnTo>
                  <a:lnTo>
                    <a:pt x="90973" y="307543"/>
                  </a:lnTo>
                  <a:lnTo>
                    <a:pt x="81701" y="320378"/>
                  </a:lnTo>
                  <a:lnTo>
                    <a:pt x="73000" y="333914"/>
                  </a:lnTo>
                  <a:lnTo>
                    <a:pt x="64770" y="347006"/>
                  </a:lnTo>
                  <a:lnTo>
                    <a:pt x="56908" y="359022"/>
                  </a:lnTo>
                  <a:lnTo>
                    <a:pt x="49619" y="369560"/>
                  </a:lnTo>
                  <a:lnTo>
                    <a:pt x="42700" y="379235"/>
                  </a:lnTo>
                  <a:lnTo>
                    <a:pt x="35540" y="388887"/>
                  </a:lnTo>
                  <a:lnTo>
                    <a:pt x="26988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534167" y="3390176"/>
            <a:ext cx="539347" cy="376417"/>
            <a:chOff x="6534167" y="3390176"/>
            <a:chExt cx="539347" cy="376417"/>
          </a:xfrm>
        </p:grpSpPr>
        <p:sp>
          <p:nvSpPr>
            <p:cNvPr id="64" name="Freeform 63"/>
            <p:cNvSpPr/>
            <p:nvPr/>
          </p:nvSpPr>
          <p:spPr>
            <a:xfrm>
              <a:off x="6812565" y="3390176"/>
              <a:ext cx="260949" cy="351599"/>
            </a:xfrm>
            <a:custGeom>
              <a:avLst/>
              <a:gdLst/>
              <a:ahLst/>
              <a:cxnLst/>
              <a:rect l="0" t="0" r="0" b="0"/>
              <a:pathLst>
                <a:path w="260949" h="351599">
                  <a:moveTo>
                    <a:pt x="146772" y="0"/>
                  </a:moveTo>
                  <a:lnTo>
                    <a:pt x="137971" y="2934"/>
                  </a:lnTo>
                  <a:lnTo>
                    <a:pt x="129623" y="5716"/>
                  </a:lnTo>
                  <a:lnTo>
                    <a:pt x="120930" y="8620"/>
                  </a:lnTo>
                  <a:lnTo>
                    <a:pt x="111982" y="11833"/>
                  </a:lnTo>
                  <a:lnTo>
                    <a:pt x="103136" y="15646"/>
                  </a:lnTo>
                  <a:lnTo>
                    <a:pt x="94596" y="20164"/>
                  </a:lnTo>
                  <a:lnTo>
                    <a:pt x="86408" y="25327"/>
                  </a:lnTo>
                  <a:lnTo>
                    <a:pt x="78530" y="31015"/>
                  </a:lnTo>
                  <a:lnTo>
                    <a:pt x="70900" y="37100"/>
                  </a:lnTo>
                  <a:lnTo>
                    <a:pt x="63454" y="43473"/>
                  </a:lnTo>
                  <a:lnTo>
                    <a:pt x="56140" y="50050"/>
                  </a:lnTo>
                  <a:lnTo>
                    <a:pt x="48926" y="56773"/>
                  </a:lnTo>
                  <a:lnTo>
                    <a:pt x="41943" y="63762"/>
                  </a:lnTo>
                  <a:lnTo>
                    <a:pt x="35481" y="71292"/>
                  </a:lnTo>
                  <a:lnTo>
                    <a:pt x="29653" y="79473"/>
                  </a:lnTo>
                  <a:lnTo>
                    <a:pt x="24418" y="88257"/>
                  </a:lnTo>
                  <a:lnTo>
                    <a:pt x="19668" y="97531"/>
                  </a:lnTo>
                  <a:lnTo>
                    <a:pt x="15291" y="107183"/>
                  </a:lnTo>
                  <a:lnTo>
                    <a:pt x="11351" y="117275"/>
                  </a:lnTo>
                  <a:lnTo>
                    <a:pt x="8076" y="128034"/>
                  </a:lnTo>
                  <a:lnTo>
                    <a:pt x="5538" y="139532"/>
                  </a:lnTo>
                  <a:lnTo>
                    <a:pt x="3665" y="151695"/>
                  </a:lnTo>
                  <a:lnTo>
                    <a:pt x="2323" y="164391"/>
                  </a:lnTo>
                  <a:lnTo>
                    <a:pt x="1384" y="177488"/>
                  </a:lnTo>
                  <a:lnTo>
                    <a:pt x="736" y="190877"/>
                  </a:lnTo>
                  <a:lnTo>
                    <a:pt x="292" y="204471"/>
                  </a:lnTo>
                  <a:lnTo>
                    <a:pt x="0" y="218203"/>
                  </a:lnTo>
                  <a:lnTo>
                    <a:pt x="143" y="231864"/>
                  </a:lnTo>
                  <a:lnTo>
                    <a:pt x="1303" y="245116"/>
                  </a:lnTo>
                  <a:lnTo>
                    <a:pt x="3712" y="257809"/>
                  </a:lnTo>
                  <a:lnTo>
                    <a:pt x="7129" y="269961"/>
                  </a:lnTo>
                  <a:lnTo>
                    <a:pt x="11032" y="281660"/>
                  </a:lnTo>
                  <a:lnTo>
                    <a:pt x="15072" y="293010"/>
                  </a:lnTo>
                  <a:lnTo>
                    <a:pt x="19411" y="303939"/>
                  </a:lnTo>
                  <a:lnTo>
                    <a:pt x="24608" y="314212"/>
                  </a:lnTo>
                  <a:lnTo>
                    <a:pt x="30922" y="323745"/>
                  </a:lnTo>
                  <a:lnTo>
                    <a:pt x="38469" y="332283"/>
                  </a:lnTo>
                  <a:lnTo>
                    <a:pt x="47370" y="339340"/>
                  </a:lnTo>
                  <a:lnTo>
                    <a:pt x="57545" y="344784"/>
                  </a:lnTo>
                  <a:lnTo>
                    <a:pt x="68615" y="348625"/>
                  </a:lnTo>
                  <a:lnTo>
                    <a:pt x="80031" y="350844"/>
                  </a:lnTo>
                  <a:lnTo>
                    <a:pt x="91444" y="351598"/>
                  </a:lnTo>
                  <a:lnTo>
                    <a:pt x="102715" y="351158"/>
                  </a:lnTo>
                  <a:lnTo>
                    <a:pt x="113816" y="349808"/>
                  </a:lnTo>
                  <a:lnTo>
                    <a:pt x="124759" y="347789"/>
                  </a:lnTo>
                  <a:lnTo>
                    <a:pt x="135413" y="345132"/>
                  </a:lnTo>
                  <a:lnTo>
                    <a:pt x="145501" y="341671"/>
                  </a:lnTo>
                  <a:lnTo>
                    <a:pt x="154920" y="337380"/>
                  </a:lnTo>
                  <a:lnTo>
                    <a:pt x="163721" y="332362"/>
                  </a:lnTo>
                  <a:lnTo>
                    <a:pt x="172019" y="326769"/>
                  </a:lnTo>
                  <a:lnTo>
                    <a:pt x="179936" y="320743"/>
                  </a:lnTo>
                  <a:lnTo>
                    <a:pt x="187578" y="314238"/>
                  </a:lnTo>
                  <a:lnTo>
                    <a:pt x="195021" y="307040"/>
                  </a:lnTo>
                  <a:lnTo>
                    <a:pt x="202325" y="299086"/>
                  </a:lnTo>
                  <a:lnTo>
                    <a:pt x="209367" y="290456"/>
                  </a:lnTo>
                  <a:lnTo>
                    <a:pt x="215870" y="281285"/>
                  </a:lnTo>
                  <a:lnTo>
                    <a:pt x="221723" y="271707"/>
                  </a:lnTo>
                  <a:lnTo>
                    <a:pt x="226975" y="261834"/>
                  </a:lnTo>
                  <a:lnTo>
                    <a:pt x="231738" y="251754"/>
                  </a:lnTo>
                  <a:lnTo>
                    <a:pt x="236127" y="241531"/>
                  </a:lnTo>
                  <a:lnTo>
                    <a:pt x="240245" y="231208"/>
                  </a:lnTo>
                  <a:lnTo>
                    <a:pt x="244172" y="220818"/>
                  </a:lnTo>
                  <a:lnTo>
                    <a:pt x="247961" y="210377"/>
                  </a:lnTo>
                  <a:lnTo>
                    <a:pt x="251489" y="199738"/>
                  </a:lnTo>
                  <a:lnTo>
                    <a:pt x="254479" y="188604"/>
                  </a:lnTo>
                  <a:lnTo>
                    <a:pt x="256821" y="176849"/>
                  </a:lnTo>
                  <a:lnTo>
                    <a:pt x="258564" y="164514"/>
                  </a:lnTo>
                  <a:lnTo>
                    <a:pt x="259815" y="151701"/>
                  </a:lnTo>
                  <a:lnTo>
                    <a:pt x="260685" y="138530"/>
                  </a:lnTo>
                  <a:lnTo>
                    <a:pt x="260948" y="125261"/>
                  </a:lnTo>
                  <a:lnTo>
                    <a:pt x="260069" y="112280"/>
                  </a:lnTo>
                  <a:lnTo>
                    <a:pt x="257850" y="99773"/>
                  </a:lnTo>
                  <a:lnTo>
                    <a:pt x="254563" y="87749"/>
                  </a:lnTo>
                  <a:lnTo>
                    <a:pt x="250747" y="76134"/>
                  </a:lnTo>
                  <a:lnTo>
                    <a:pt x="246766" y="64842"/>
                  </a:lnTo>
                  <a:lnTo>
                    <a:pt x="242467" y="53952"/>
                  </a:lnTo>
                  <a:lnTo>
                    <a:pt x="237297" y="43705"/>
                  </a:lnTo>
                  <a:lnTo>
                    <a:pt x="231001" y="34189"/>
                  </a:lnTo>
                  <a:lnTo>
                    <a:pt x="223465" y="25662"/>
                  </a:lnTo>
                  <a:lnTo>
                    <a:pt x="214571" y="18613"/>
                  </a:lnTo>
                  <a:lnTo>
                    <a:pt x="204407" y="13179"/>
                  </a:lnTo>
                  <a:lnTo>
                    <a:pt x="193512" y="9514"/>
                  </a:lnTo>
                  <a:lnTo>
                    <a:pt x="182748" y="7946"/>
                  </a:lnTo>
                  <a:lnTo>
                    <a:pt x="172595" y="8442"/>
                  </a:lnTo>
                  <a:lnTo>
                    <a:pt x="163265" y="10579"/>
                  </a:lnTo>
                  <a:lnTo>
                    <a:pt x="153861" y="14037"/>
                  </a:lnTo>
                  <a:lnTo>
                    <a:pt x="142451" y="20232"/>
                  </a:lnTo>
                  <a:lnTo>
                    <a:pt x="125715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34167" y="3394530"/>
              <a:ext cx="183015" cy="372063"/>
            </a:xfrm>
            <a:custGeom>
              <a:avLst/>
              <a:gdLst/>
              <a:ahLst/>
              <a:cxnLst/>
              <a:rect l="0" t="0" r="0" b="0"/>
              <a:pathLst>
                <a:path w="183015" h="372063">
                  <a:moveTo>
                    <a:pt x="172486" y="69345"/>
                  </a:moveTo>
                  <a:lnTo>
                    <a:pt x="163752" y="72413"/>
                  </a:lnTo>
                  <a:lnTo>
                    <a:pt x="156045" y="76476"/>
                  </a:lnTo>
                  <a:lnTo>
                    <a:pt x="148642" y="81969"/>
                  </a:lnTo>
                  <a:lnTo>
                    <a:pt x="141382" y="88728"/>
                  </a:lnTo>
                  <a:lnTo>
                    <a:pt x="134203" y="96526"/>
                  </a:lnTo>
                  <a:lnTo>
                    <a:pt x="127078" y="105123"/>
                  </a:lnTo>
                  <a:lnTo>
                    <a:pt x="119988" y="114308"/>
                  </a:lnTo>
                  <a:lnTo>
                    <a:pt x="112921" y="123914"/>
                  </a:lnTo>
                  <a:lnTo>
                    <a:pt x="105874" y="133813"/>
                  </a:lnTo>
                  <a:lnTo>
                    <a:pt x="99006" y="143916"/>
                  </a:lnTo>
                  <a:lnTo>
                    <a:pt x="92621" y="154157"/>
                  </a:lnTo>
                  <a:lnTo>
                    <a:pt x="86842" y="164493"/>
                  </a:lnTo>
                  <a:lnTo>
                    <a:pt x="81469" y="174892"/>
                  </a:lnTo>
                  <a:lnTo>
                    <a:pt x="76094" y="185334"/>
                  </a:lnTo>
                  <a:lnTo>
                    <a:pt x="70480" y="195804"/>
                  </a:lnTo>
                  <a:lnTo>
                    <a:pt x="64724" y="206294"/>
                  </a:lnTo>
                  <a:lnTo>
                    <a:pt x="59160" y="216796"/>
                  </a:lnTo>
                  <a:lnTo>
                    <a:pt x="53971" y="227307"/>
                  </a:lnTo>
                  <a:lnTo>
                    <a:pt x="49183" y="237825"/>
                  </a:lnTo>
                  <a:lnTo>
                    <a:pt x="44739" y="248345"/>
                  </a:lnTo>
                  <a:lnTo>
                    <a:pt x="40568" y="258869"/>
                  </a:lnTo>
                  <a:lnTo>
                    <a:pt x="36596" y="269394"/>
                  </a:lnTo>
                  <a:lnTo>
                    <a:pt x="32770" y="279919"/>
                  </a:lnTo>
                  <a:lnTo>
                    <a:pt x="29052" y="290447"/>
                  </a:lnTo>
                  <a:lnTo>
                    <a:pt x="25741" y="300974"/>
                  </a:lnTo>
                  <a:lnTo>
                    <a:pt x="23429" y="311502"/>
                  </a:lnTo>
                  <a:lnTo>
                    <a:pt x="22365" y="322026"/>
                  </a:lnTo>
                  <a:lnTo>
                    <a:pt x="22635" y="332381"/>
                  </a:lnTo>
                  <a:lnTo>
                    <a:pt x="24337" y="342261"/>
                  </a:lnTo>
                  <a:lnTo>
                    <a:pt x="27382" y="351523"/>
                  </a:lnTo>
                  <a:lnTo>
                    <a:pt x="31867" y="359707"/>
                  </a:lnTo>
                  <a:lnTo>
                    <a:pt x="38150" y="365993"/>
                  </a:lnTo>
                  <a:lnTo>
                    <a:pt x="46260" y="370102"/>
                  </a:lnTo>
                  <a:lnTo>
                    <a:pt x="55790" y="372062"/>
                  </a:lnTo>
                  <a:lnTo>
                    <a:pt x="66096" y="371949"/>
                  </a:lnTo>
                  <a:lnTo>
                    <a:pt x="76723" y="370022"/>
                  </a:lnTo>
                  <a:lnTo>
                    <a:pt x="87279" y="366647"/>
                  </a:lnTo>
                  <a:lnTo>
                    <a:pt x="97361" y="362181"/>
                  </a:lnTo>
                  <a:lnTo>
                    <a:pt x="106804" y="356922"/>
                  </a:lnTo>
                  <a:lnTo>
                    <a:pt x="115635" y="350936"/>
                  </a:lnTo>
                  <a:lnTo>
                    <a:pt x="123960" y="344088"/>
                  </a:lnTo>
                  <a:lnTo>
                    <a:pt x="131890" y="336365"/>
                  </a:lnTo>
                  <a:lnTo>
                    <a:pt x="139200" y="327720"/>
                  </a:lnTo>
                  <a:lnTo>
                    <a:pt x="145360" y="318006"/>
                  </a:lnTo>
                  <a:lnTo>
                    <a:pt x="150169" y="307245"/>
                  </a:lnTo>
                  <a:lnTo>
                    <a:pt x="153737" y="295595"/>
                  </a:lnTo>
                  <a:lnTo>
                    <a:pt x="156299" y="283250"/>
                  </a:lnTo>
                  <a:lnTo>
                    <a:pt x="158092" y="270396"/>
                  </a:lnTo>
                  <a:lnTo>
                    <a:pt x="159163" y="257342"/>
                  </a:lnTo>
                  <a:lnTo>
                    <a:pt x="159366" y="244505"/>
                  </a:lnTo>
                  <a:lnTo>
                    <a:pt x="158686" y="232099"/>
                  </a:lnTo>
                  <a:lnTo>
                    <a:pt x="157078" y="220312"/>
                  </a:lnTo>
                  <a:lnTo>
                    <a:pt x="154396" y="209389"/>
                  </a:lnTo>
                  <a:lnTo>
                    <a:pt x="150659" y="199374"/>
                  </a:lnTo>
                  <a:lnTo>
                    <a:pt x="145860" y="190157"/>
                  </a:lnTo>
                  <a:lnTo>
                    <a:pt x="139890" y="181571"/>
                  </a:lnTo>
                  <a:lnTo>
                    <a:pt x="132800" y="173456"/>
                  </a:lnTo>
                  <a:lnTo>
                    <a:pt x="124769" y="165683"/>
                  </a:lnTo>
                  <a:lnTo>
                    <a:pt x="116008" y="158149"/>
                  </a:lnTo>
                  <a:lnTo>
                    <a:pt x="106709" y="150780"/>
                  </a:lnTo>
                  <a:lnTo>
                    <a:pt x="97024" y="143525"/>
                  </a:lnTo>
                  <a:lnTo>
                    <a:pt x="87070" y="136347"/>
                  </a:lnTo>
                  <a:lnTo>
                    <a:pt x="76932" y="129227"/>
                  </a:lnTo>
                  <a:lnTo>
                    <a:pt x="66666" y="122309"/>
                  </a:lnTo>
                  <a:lnTo>
                    <a:pt x="56314" y="115890"/>
                  </a:lnTo>
                  <a:lnTo>
                    <a:pt x="45909" y="110088"/>
                  </a:lnTo>
                  <a:lnTo>
                    <a:pt x="35633" y="104701"/>
                  </a:lnTo>
                  <a:lnTo>
                    <a:pt x="25805" y="99315"/>
                  </a:lnTo>
                  <a:lnTo>
                    <a:pt x="16585" y="93690"/>
                  </a:lnTo>
                  <a:lnTo>
                    <a:pt x="8596" y="87757"/>
                  </a:lnTo>
                  <a:lnTo>
                    <a:pt x="2974" y="81542"/>
                  </a:lnTo>
                  <a:lnTo>
                    <a:pt x="129" y="75098"/>
                  </a:lnTo>
                  <a:lnTo>
                    <a:pt x="0" y="68482"/>
                  </a:lnTo>
                  <a:lnTo>
                    <a:pt x="2416" y="61741"/>
                  </a:lnTo>
                  <a:lnTo>
                    <a:pt x="7001" y="54913"/>
                  </a:lnTo>
                  <a:lnTo>
                    <a:pt x="13297" y="48023"/>
                  </a:lnTo>
                  <a:lnTo>
                    <a:pt x="20869" y="41092"/>
                  </a:lnTo>
                  <a:lnTo>
                    <a:pt x="29358" y="34136"/>
                  </a:lnTo>
                  <a:lnTo>
                    <a:pt x="38496" y="27329"/>
                  </a:lnTo>
                  <a:lnTo>
                    <a:pt x="48080" y="20984"/>
                  </a:lnTo>
                  <a:lnTo>
                    <a:pt x="57976" y="15241"/>
                  </a:lnTo>
                  <a:lnTo>
                    <a:pt x="68249" y="10233"/>
                  </a:lnTo>
                  <a:lnTo>
                    <a:pt x="79137" y="6167"/>
                  </a:lnTo>
                  <a:lnTo>
                    <a:pt x="90722" y="3067"/>
                  </a:lnTo>
                  <a:lnTo>
                    <a:pt x="102772" y="968"/>
                  </a:lnTo>
                  <a:lnTo>
                    <a:pt x="114863" y="0"/>
                  </a:lnTo>
                  <a:lnTo>
                    <a:pt x="126728" y="126"/>
                  </a:lnTo>
                  <a:lnTo>
                    <a:pt x="138033" y="1211"/>
                  </a:lnTo>
                  <a:lnTo>
                    <a:pt x="149507" y="3325"/>
                  </a:lnTo>
                  <a:lnTo>
                    <a:pt x="163273" y="7767"/>
                  </a:lnTo>
                  <a:lnTo>
                    <a:pt x="183014" y="16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6538197" y="515826"/>
            <a:ext cx="221099" cy="272009"/>
          </a:xfrm>
          <a:custGeom>
            <a:avLst/>
            <a:gdLst/>
            <a:ahLst/>
            <a:cxnLst/>
            <a:rect l="0" t="0" r="0" b="0"/>
            <a:pathLst>
              <a:path w="221099" h="272009">
                <a:moveTo>
                  <a:pt x="0" y="105355"/>
                </a:moveTo>
                <a:lnTo>
                  <a:pt x="66" y="93687"/>
                </a:lnTo>
                <a:lnTo>
                  <a:pt x="706" y="83198"/>
                </a:lnTo>
                <a:lnTo>
                  <a:pt x="2008" y="72896"/>
                </a:lnTo>
                <a:lnTo>
                  <a:pt x="4040" y="62595"/>
                </a:lnTo>
                <a:lnTo>
                  <a:pt x="7005" y="52251"/>
                </a:lnTo>
                <a:lnTo>
                  <a:pt x="10929" y="41871"/>
                </a:lnTo>
                <a:lnTo>
                  <a:pt x="15851" y="31788"/>
                </a:lnTo>
                <a:lnTo>
                  <a:pt x="21904" y="22627"/>
                </a:lnTo>
                <a:lnTo>
                  <a:pt x="29049" y="14663"/>
                </a:lnTo>
                <a:lnTo>
                  <a:pt x="37117" y="8164"/>
                </a:lnTo>
                <a:lnTo>
                  <a:pt x="45901" y="3548"/>
                </a:lnTo>
                <a:lnTo>
                  <a:pt x="55212" y="858"/>
                </a:lnTo>
                <a:lnTo>
                  <a:pt x="64734" y="0"/>
                </a:lnTo>
                <a:lnTo>
                  <a:pt x="74045" y="929"/>
                </a:lnTo>
                <a:lnTo>
                  <a:pt x="82936" y="3443"/>
                </a:lnTo>
                <a:lnTo>
                  <a:pt x="91380" y="7400"/>
                </a:lnTo>
                <a:lnTo>
                  <a:pt x="99438" y="12795"/>
                </a:lnTo>
                <a:lnTo>
                  <a:pt x="107188" y="19496"/>
                </a:lnTo>
                <a:lnTo>
                  <a:pt x="114547" y="27265"/>
                </a:lnTo>
                <a:lnTo>
                  <a:pt x="121270" y="35849"/>
                </a:lnTo>
                <a:lnTo>
                  <a:pt x="127275" y="45039"/>
                </a:lnTo>
                <a:lnTo>
                  <a:pt x="132632" y="54989"/>
                </a:lnTo>
                <a:lnTo>
                  <a:pt x="137465" y="66186"/>
                </a:lnTo>
                <a:lnTo>
                  <a:pt x="141892" y="78791"/>
                </a:lnTo>
                <a:lnTo>
                  <a:pt x="145697" y="92511"/>
                </a:lnTo>
                <a:lnTo>
                  <a:pt x="148348" y="106792"/>
                </a:lnTo>
                <a:lnTo>
                  <a:pt x="149652" y="121250"/>
                </a:lnTo>
                <a:lnTo>
                  <a:pt x="149885" y="135703"/>
                </a:lnTo>
                <a:lnTo>
                  <a:pt x="149585" y="150087"/>
                </a:lnTo>
                <a:lnTo>
                  <a:pt x="149118" y="164384"/>
                </a:lnTo>
                <a:lnTo>
                  <a:pt x="148332" y="178442"/>
                </a:lnTo>
                <a:lnTo>
                  <a:pt x="146673" y="191969"/>
                </a:lnTo>
                <a:lnTo>
                  <a:pt x="143891" y="204844"/>
                </a:lnTo>
                <a:lnTo>
                  <a:pt x="140039" y="216950"/>
                </a:lnTo>
                <a:lnTo>
                  <a:pt x="135304" y="228087"/>
                </a:lnTo>
                <a:lnTo>
                  <a:pt x="129889" y="238242"/>
                </a:lnTo>
                <a:lnTo>
                  <a:pt x="123811" y="247384"/>
                </a:lnTo>
                <a:lnTo>
                  <a:pt x="116908" y="255386"/>
                </a:lnTo>
                <a:lnTo>
                  <a:pt x="109160" y="262276"/>
                </a:lnTo>
                <a:lnTo>
                  <a:pt x="100840" y="267735"/>
                </a:lnTo>
                <a:lnTo>
                  <a:pt x="92409" y="271047"/>
                </a:lnTo>
                <a:lnTo>
                  <a:pt x="84152" y="272008"/>
                </a:lnTo>
                <a:lnTo>
                  <a:pt x="76319" y="270704"/>
                </a:lnTo>
                <a:lnTo>
                  <a:pt x="69212" y="267245"/>
                </a:lnTo>
                <a:lnTo>
                  <a:pt x="62930" y="261919"/>
                </a:lnTo>
                <a:lnTo>
                  <a:pt x="57881" y="255108"/>
                </a:lnTo>
                <a:lnTo>
                  <a:pt x="54846" y="247183"/>
                </a:lnTo>
                <a:lnTo>
                  <a:pt x="54071" y="238460"/>
                </a:lnTo>
                <a:lnTo>
                  <a:pt x="55498" y="229506"/>
                </a:lnTo>
                <a:lnTo>
                  <a:pt x="59041" y="221108"/>
                </a:lnTo>
                <a:lnTo>
                  <a:pt x="64427" y="213654"/>
                </a:lnTo>
                <a:lnTo>
                  <a:pt x="71448" y="207329"/>
                </a:lnTo>
                <a:lnTo>
                  <a:pt x="80047" y="202296"/>
                </a:lnTo>
                <a:lnTo>
                  <a:pt x="90048" y="198504"/>
                </a:lnTo>
                <a:lnTo>
                  <a:pt x="101185" y="195751"/>
                </a:lnTo>
                <a:lnTo>
                  <a:pt x="113183" y="193805"/>
                </a:lnTo>
                <a:lnTo>
                  <a:pt x="125809" y="192456"/>
                </a:lnTo>
                <a:lnTo>
                  <a:pt x="138879" y="191699"/>
                </a:lnTo>
                <a:lnTo>
                  <a:pt x="152260" y="191714"/>
                </a:lnTo>
                <a:lnTo>
                  <a:pt x="165834" y="192534"/>
                </a:lnTo>
                <a:lnTo>
                  <a:pt x="178930" y="193906"/>
                </a:lnTo>
                <a:lnTo>
                  <a:pt x="191596" y="195506"/>
                </a:lnTo>
                <a:lnTo>
                  <a:pt x="204943" y="197476"/>
                </a:lnTo>
                <a:lnTo>
                  <a:pt x="221098" y="2001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5695917" y="3463875"/>
            <a:ext cx="708207" cy="422213"/>
            <a:chOff x="5695917" y="3463875"/>
            <a:chExt cx="708207" cy="422213"/>
          </a:xfrm>
        </p:grpSpPr>
        <p:sp>
          <p:nvSpPr>
            <p:cNvPr id="68" name="Freeform 67"/>
            <p:cNvSpPr/>
            <p:nvPr/>
          </p:nvSpPr>
          <p:spPr>
            <a:xfrm>
              <a:off x="6131132" y="3463875"/>
              <a:ext cx="272992" cy="351562"/>
            </a:xfrm>
            <a:custGeom>
              <a:avLst/>
              <a:gdLst/>
              <a:ahLst/>
              <a:cxnLst/>
              <a:rect l="0" t="0" r="0" b="0"/>
              <a:pathLst>
                <a:path w="272992" h="351562">
                  <a:moveTo>
                    <a:pt x="196495" y="0"/>
                  </a:moveTo>
                  <a:lnTo>
                    <a:pt x="184827" y="67"/>
                  </a:lnTo>
                  <a:lnTo>
                    <a:pt x="174338" y="707"/>
                  </a:lnTo>
                  <a:lnTo>
                    <a:pt x="164036" y="2009"/>
                  </a:lnTo>
                  <a:lnTo>
                    <a:pt x="153735" y="4041"/>
                  </a:lnTo>
                  <a:lnTo>
                    <a:pt x="143391" y="7006"/>
                  </a:lnTo>
                  <a:lnTo>
                    <a:pt x="133001" y="10930"/>
                  </a:lnTo>
                  <a:lnTo>
                    <a:pt x="122573" y="15852"/>
                  </a:lnTo>
                  <a:lnTo>
                    <a:pt x="112115" y="21904"/>
                  </a:lnTo>
                  <a:lnTo>
                    <a:pt x="101640" y="29045"/>
                  </a:lnTo>
                  <a:lnTo>
                    <a:pt x="91318" y="36939"/>
                  </a:lnTo>
                  <a:lnTo>
                    <a:pt x="81460" y="45077"/>
                  </a:lnTo>
                  <a:lnTo>
                    <a:pt x="72205" y="53144"/>
                  </a:lnTo>
                  <a:lnTo>
                    <a:pt x="63685" y="61185"/>
                  </a:lnTo>
                  <a:lnTo>
                    <a:pt x="56108" y="69497"/>
                  </a:lnTo>
                  <a:lnTo>
                    <a:pt x="49494" y="78238"/>
                  </a:lnTo>
                  <a:lnTo>
                    <a:pt x="43712" y="87414"/>
                  </a:lnTo>
                  <a:lnTo>
                    <a:pt x="38587" y="96960"/>
                  </a:lnTo>
                  <a:lnTo>
                    <a:pt x="33950" y="106793"/>
                  </a:lnTo>
                  <a:lnTo>
                    <a:pt x="29664" y="116838"/>
                  </a:lnTo>
                  <a:lnTo>
                    <a:pt x="25625" y="127035"/>
                  </a:lnTo>
                  <a:lnTo>
                    <a:pt x="21756" y="137342"/>
                  </a:lnTo>
                  <a:lnTo>
                    <a:pt x="18004" y="147890"/>
                  </a:lnTo>
                  <a:lnTo>
                    <a:pt x="14332" y="158963"/>
                  </a:lnTo>
                  <a:lnTo>
                    <a:pt x="10717" y="170680"/>
                  </a:lnTo>
                  <a:lnTo>
                    <a:pt x="7307" y="183161"/>
                  </a:lnTo>
                  <a:lnTo>
                    <a:pt x="4398" y="196603"/>
                  </a:lnTo>
                  <a:lnTo>
                    <a:pt x="2113" y="211011"/>
                  </a:lnTo>
                  <a:lnTo>
                    <a:pt x="579" y="225924"/>
                  </a:lnTo>
                  <a:lnTo>
                    <a:pt x="0" y="240547"/>
                  </a:lnTo>
                  <a:lnTo>
                    <a:pt x="394" y="254453"/>
                  </a:lnTo>
                  <a:lnTo>
                    <a:pt x="1795" y="267568"/>
                  </a:lnTo>
                  <a:lnTo>
                    <a:pt x="4331" y="279989"/>
                  </a:lnTo>
                  <a:lnTo>
                    <a:pt x="7962" y="291858"/>
                  </a:lnTo>
                  <a:lnTo>
                    <a:pt x="12518" y="303152"/>
                  </a:lnTo>
                  <a:lnTo>
                    <a:pt x="17791" y="313678"/>
                  </a:lnTo>
                  <a:lnTo>
                    <a:pt x="23605" y="323385"/>
                  </a:lnTo>
                  <a:lnTo>
                    <a:pt x="30136" y="332041"/>
                  </a:lnTo>
                  <a:lnTo>
                    <a:pt x="37882" y="339178"/>
                  </a:lnTo>
                  <a:lnTo>
                    <a:pt x="47023" y="344675"/>
                  </a:lnTo>
                  <a:lnTo>
                    <a:pt x="57433" y="348553"/>
                  </a:lnTo>
                  <a:lnTo>
                    <a:pt x="68870" y="350796"/>
                  </a:lnTo>
                  <a:lnTo>
                    <a:pt x="81075" y="351561"/>
                  </a:lnTo>
                  <a:lnTo>
                    <a:pt x="93507" y="350958"/>
                  </a:lnTo>
                  <a:lnTo>
                    <a:pt x="105386" y="348968"/>
                  </a:lnTo>
                  <a:lnTo>
                    <a:pt x="116336" y="345706"/>
                  </a:lnTo>
                  <a:lnTo>
                    <a:pt x="126500" y="341399"/>
                  </a:lnTo>
                  <a:lnTo>
                    <a:pt x="136326" y="336292"/>
                  </a:lnTo>
                  <a:lnTo>
                    <a:pt x="146127" y="330599"/>
                  </a:lnTo>
                  <a:lnTo>
                    <a:pt x="156033" y="324490"/>
                  </a:lnTo>
                  <a:lnTo>
                    <a:pt x="166078" y="318090"/>
                  </a:lnTo>
                  <a:lnTo>
                    <a:pt x="176246" y="311490"/>
                  </a:lnTo>
                  <a:lnTo>
                    <a:pt x="186347" y="304753"/>
                  </a:lnTo>
                  <a:lnTo>
                    <a:pt x="196049" y="297924"/>
                  </a:lnTo>
                  <a:lnTo>
                    <a:pt x="205197" y="291027"/>
                  </a:lnTo>
                  <a:lnTo>
                    <a:pt x="213643" y="283921"/>
                  </a:lnTo>
                  <a:lnTo>
                    <a:pt x="221170" y="276311"/>
                  </a:lnTo>
                  <a:lnTo>
                    <a:pt x="227751" y="268072"/>
                  </a:lnTo>
                  <a:lnTo>
                    <a:pt x="233510" y="259079"/>
                  </a:lnTo>
                  <a:lnTo>
                    <a:pt x="238620" y="249133"/>
                  </a:lnTo>
                  <a:lnTo>
                    <a:pt x="243247" y="238216"/>
                  </a:lnTo>
                  <a:lnTo>
                    <a:pt x="247526" y="226460"/>
                  </a:lnTo>
                  <a:lnTo>
                    <a:pt x="251561" y="214045"/>
                  </a:lnTo>
                  <a:lnTo>
                    <a:pt x="255426" y="201145"/>
                  </a:lnTo>
                  <a:lnTo>
                    <a:pt x="259176" y="188059"/>
                  </a:lnTo>
                  <a:lnTo>
                    <a:pt x="262847" y="175202"/>
                  </a:lnTo>
                  <a:lnTo>
                    <a:pt x="266456" y="162773"/>
                  </a:lnTo>
                  <a:lnTo>
                    <a:pt x="269693" y="150631"/>
                  </a:lnTo>
                  <a:lnTo>
                    <a:pt x="271954" y="138405"/>
                  </a:lnTo>
                  <a:lnTo>
                    <a:pt x="272991" y="125884"/>
                  </a:lnTo>
                  <a:lnTo>
                    <a:pt x="272871" y="113185"/>
                  </a:lnTo>
                  <a:lnTo>
                    <a:pt x="271801" y="100653"/>
                  </a:lnTo>
                  <a:lnTo>
                    <a:pt x="270003" y="88484"/>
                  </a:lnTo>
                  <a:lnTo>
                    <a:pt x="267509" y="76871"/>
                  </a:lnTo>
                  <a:lnTo>
                    <a:pt x="264166" y="66072"/>
                  </a:lnTo>
                  <a:lnTo>
                    <a:pt x="259948" y="56144"/>
                  </a:lnTo>
                  <a:lnTo>
                    <a:pt x="254641" y="46986"/>
                  </a:lnTo>
                  <a:lnTo>
                    <a:pt x="247791" y="38441"/>
                  </a:lnTo>
                  <a:lnTo>
                    <a:pt x="239289" y="30364"/>
                  </a:lnTo>
                  <a:lnTo>
                    <a:pt x="229324" y="22955"/>
                  </a:lnTo>
                  <a:lnTo>
                    <a:pt x="218193" y="16730"/>
                  </a:lnTo>
                  <a:lnTo>
                    <a:pt x="206202" y="11876"/>
                  </a:lnTo>
                  <a:lnTo>
                    <a:pt x="194009" y="8271"/>
                  </a:lnTo>
                  <a:lnTo>
                    <a:pt x="181321" y="5294"/>
                  </a:lnTo>
                  <a:lnTo>
                    <a:pt x="165909" y="2687"/>
                  </a:lnTo>
                  <a:lnTo>
                    <a:pt x="1438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695917" y="3510442"/>
              <a:ext cx="279708" cy="375646"/>
            </a:xfrm>
            <a:custGeom>
              <a:avLst/>
              <a:gdLst/>
              <a:ahLst/>
              <a:cxnLst/>
              <a:rect l="0" t="0" r="0" b="0"/>
              <a:pathLst>
                <a:path w="279708" h="375646">
                  <a:moveTo>
                    <a:pt x="10528" y="37661"/>
                  </a:moveTo>
                  <a:lnTo>
                    <a:pt x="13596" y="28994"/>
                  </a:lnTo>
                  <a:lnTo>
                    <a:pt x="17659" y="21928"/>
                  </a:lnTo>
                  <a:lnTo>
                    <a:pt x="23156" y="15827"/>
                  </a:lnTo>
                  <a:lnTo>
                    <a:pt x="30089" y="10598"/>
                  </a:lnTo>
                  <a:lnTo>
                    <a:pt x="38535" y="6384"/>
                  </a:lnTo>
                  <a:lnTo>
                    <a:pt x="48385" y="3183"/>
                  </a:lnTo>
                  <a:lnTo>
                    <a:pt x="59396" y="1015"/>
                  </a:lnTo>
                  <a:lnTo>
                    <a:pt x="71298" y="0"/>
                  </a:lnTo>
                  <a:lnTo>
                    <a:pt x="83849" y="99"/>
                  </a:lnTo>
                  <a:lnTo>
                    <a:pt x="96697" y="1299"/>
                  </a:lnTo>
                  <a:lnTo>
                    <a:pt x="109394" y="3699"/>
                  </a:lnTo>
                  <a:lnTo>
                    <a:pt x="121706" y="7239"/>
                  </a:lnTo>
                  <a:lnTo>
                    <a:pt x="133429" y="11734"/>
                  </a:lnTo>
                  <a:lnTo>
                    <a:pt x="144311" y="16967"/>
                  </a:lnTo>
                  <a:lnTo>
                    <a:pt x="154288" y="22754"/>
                  </a:lnTo>
                  <a:lnTo>
                    <a:pt x="163142" y="29266"/>
                  </a:lnTo>
                  <a:lnTo>
                    <a:pt x="170418" y="37001"/>
                  </a:lnTo>
                  <a:lnTo>
                    <a:pt x="176008" y="46128"/>
                  </a:lnTo>
                  <a:lnTo>
                    <a:pt x="179779" y="56360"/>
                  </a:lnTo>
                  <a:lnTo>
                    <a:pt x="181420" y="67146"/>
                  </a:lnTo>
                  <a:lnTo>
                    <a:pt x="180967" y="78104"/>
                  </a:lnTo>
                  <a:lnTo>
                    <a:pt x="178732" y="89054"/>
                  </a:lnTo>
                  <a:lnTo>
                    <a:pt x="175107" y="99932"/>
                  </a:lnTo>
                  <a:lnTo>
                    <a:pt x="170448" y="110723"/>
                  </a:lnTo>
                  <a:lnTo>
                    <a:pt x="164881" y="121273"/>
                  </a:lnTo>
                  <a:lnTo>
                    <a:pt x="158322" y="131291"/>
                  </a:lnTo>
                  <a:lnTo>
                    <a:pt x="150802" y="140658"/>
                  </a:lnTo>
                  <a:lnTo>
                    <a:pt x="142464" y="149255"/>
                  </a:lnTo>
                  <a:lnTo>
                    <a:pt x="133489" y="156883"/>
                  </a:lnTo>
                  <a:lnTo>
                    <a:pt x="124051" y="163501"/>
                  </a:lnTo>
                  <a:lnTo>
                    <a:pt x="114616" y="168065"/>
                  </a:lnTo>
                  <a:lnTo>
                    <a:pt x="107148" y="168424"/>
                  </a:lnTo>
                  <a:lnTo>
                    <a:pt x="103847" y="165050"/>
                  </a:lnTo>
                  <a:lnTo>
                    <a:pt x="104605" y="160586"/>
                  </a:lnTo>
                  <a:lnTo>
                    <a:pt x="108619" y="156264"/>
                  </a:lnTo>
                  <a:lnTo>
                    <a:pt x="115277" y="152623"/>
                  </a:lnTo>
                  <a:lnTo>
                    <a:pt x="124019" y="149802"/>
                  </a:lnTo>
                  <a:lnTo>
                    <a:pt x="134165" y="147890"/>
                  </a:lnTo>
                  <a:lnTo>
                    <a:pt x="144981" y="147047"/>
                  </a:lnTo>
                  <a:lnTo>
                    <a:pt x="155998" y="147261"/>
                  </a:lnTo>
                  <a:lnTo>
                    <a:pt x="166839" y="148540"/>
                  </a:lnTo>
                  <a:lnTo>
                    <a:pt x="177122" y="150992"/>
                  </a:lnTo>
                  <a:lnTo>
                    <a:pt x="186709" y="154568"/>
                  </a:lnTo>
                  <a:lnTo>
                    <a:pt x="195809" y="159085"/>
                  </a:lnTo>
                  <a:lnTo>
                    <a:pt x="204849" y="164335"/>
                  </a:lnTo>
                  <a:lnTo>
                    <a:pt x="214081" y="170123"/>
                  </a:lnTo>
                  <a:lnTo>
                    <a:pt x="223420" y="176296"/>
                  </a:lnTo>
                  <a:lnTo>
                    <a:pt x="232544" y="182739"/>
                  </a:lnTo>
                  <a:lnTo>
                    <a:pt x="241272" y="189372"/>
                  </a:lnTo>
                  <a:lnTo>
                    <a:pt x="249421" y="196301"/>
                  </a:lnTo>
                  <a:lnTo>
                    <a:pt x="256740" y="203791"/>
                  </a:lnTo>
                  <a:lnTo>
                    <a:pt x="263175" y="211950"/>
                  </a:lnTo>
                  <a:lnTo>
                    <a:pt x="268664" y="220887"/>
                  </a:lnTo>
                  <a:lnTo>
                    <a:pt x="273060" y="230799"/>
                  </a:lnTo>
                  <a:lnTo>
                    <a:pt x="276385" y="241687"/>
                  </a:lnTo>
                  <a:lnTo>
                    <a:pt x="278636" y="253253"/>
                  </a:lnTo>
                  <a:lnTo>
                    <a:pt x="279707" y="265008"/>
                  </a:lnTo>
                  <a:lnTo>
                    <a:pt x="279645" y="276654"/>
                  </a:lnTo>
                  <a:lnTo>
                    <a:pt x="278469" y="288082"/>
                  </a:lnTo>
                  <a:lnTo>
                    <a:pt x="276085" y="299288"/>
                  </a:lnTo>
                  <a:lnTo>
                    <a:pt x="272551" y="310303"/>
                  </a:lnTo>
                  <a:lnTo>
                    <a:pt x="267891" y="321005"/>
                  </a:lnTo>
                  <a:lnTo>
                    <a:pt x="262013" y="331125"/>
                  </a:lnTo>
                  <a:lnTo>
                    <a:pt x="254986" y="340560"/>
                  </a:lnTo>
                  <a:lnTo>
                    <a:pt x="246996" y="349203"/>
                  </a:lnTo>
                  <a:lnTo>
                    <a:pt x="238263" y="356863"/>
                  </a:lnTo>
                  <a:lnTo>
                    <a:pt x="228973" y="363524"/>
                  </a:lnTo>
                  <a:lnTo>
                    <a:pt x="218956" y="368997"/>
                  </a:lnTo>
                  <a:lnTo>
                    <a:pt x="207714" y="372851"/>
                  </a:lnTo>
                  <a:lnTo>
                    <a:pt x="195080" y="374999"/>
                  </a:lnTo>
                  <a:lnTo>
                    <a:pt x="181340" y="375645"/>
                  </a:lnTo>
                  <a:lnTo>
                    <a:pt x="167046" y="375099"/>
                  </a:lnTo>
                  <a:lnTo>
                    <a:pt x="152578" y="373665"/>
                  </a:lnTo>
                  <a:lnTo>
                    <a:pt x="138119" y="371757"/>
                  </a:lnTo>
                  <a:lnTo>
                    <a:pt x="123732" y="369871"/>
                  </a:lnTo>
                  <a:lnTo>
                    <a:pt x="109422" y="368272"/>
                  </a:lnTo>
                  <a:lnTo>
                    <a:pt x="95017" y="366861"/>
                  </a:lnTo>
                  <a:lnTo>
                    <a:pt x="80193" y="365301"/>
                  </a:lnTo>
                  <a:lnTo>
                    <a:pt x="64828" y="363400"/>
                  </a:lnTo>
                  <a:lnTo>
                    <a:pt x="49705" y="361282"/>
                  </a:lnTo>
                  <a:lnTo>
                    <a:pt x="34927" y="359091"/>
                  </a:lnTo>
                  <a:lnTo>
                    <a:pt x="19192" y="356631"/>
                  </a:lnTo>
                  <a:lnTo>
                    <a:pt x="0" y="353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348477" y="3663917"/>
            <a:ext cx="1831959" cy="1037554"/>
            <a:chOff x="5348477" y="3663917"/>
            <a:chExt cx="1831959" cy="1037554"/>
          </a:xfrm>
        </p:grpSpPr>
        <p:sp>
          <p:nvSpPr>
            <p:cNvPr id="71" name="Freeform 70"/>
            <p:cNvSpPr/>
            <p:nvPr/>
          </p:nvSpPr>
          <p:spPr>
            <a:xfrm>
              <a:off x="5485347" y="3663917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7662" y="8935"/>
                  </a:lnTo>
                  <a:lnTo>
                    <a:pt x="5519" y="18562"/>
                  </a:lnTo>
                  <a:lnTo>
                    <a:pt x="3916" y="29854"/>
                  </a:lnTo>
                  <a:lnTo>
                    <a:pt x="2736" y="42694"/>
                  </a:lnTo>
                  <a:lnTo>
                    <a:pt x="1887" y="56822"/>
                  </a:lnTo>
                  <a:lnTo>
                    <a:pt x="1290" y="71947"/>
                  </a:lnTo>
                  <a:lnTo>
                    <a:pt x="875" y="87809"/>
                  </a:lnTo>
                  <a:lnTo>
                    <a:pt x="591" y="104197"/>
                  </a:lnTo>
                  <a:lnTo>
                    <a:pt x="398" y="120945"/>
                  </a:lnTo>
                  <a:lnTo>
                    <a:pt x="267" y="137758"/>
                  </a:lnTo>
                  <a:lnTo>
                    <a:pt x="164" y="156167"/>
                  </a:lnTo>
                  <a:lnTo>
                    <a:pt x="80" y="18114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369533" y="373761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201702" y="2867"/>
                  </a:lnTo>
                  <a:lnTo>
                    <a:pt x="192715" y="5009"/>
                  </a:lnTo>
                  <a:lnTo>
                    <a:pt x="182716" y="6617"/>
                  </a:lnTo>
                  <a:lnTo>
                    <a:pt x="171562" y="7970"/>
                  </a:lnTo>
                  <a:lnTo>
                    <a:pt x="159102" y="9468"/>
                  </a:lnTo>
                  <a:lnTo>
                    <a:pt x="145395" y="11314"/>
                  </a:lnTo>
                  <a:lnTo>
                    <a:pt x="130804" y="13381"/>
                  </a:lnTo>
                  <a:lnTo>
                    <a:pt x="115875" y="15313"/>
                  </a:lnTo>
                  <a:lnTo>
                    <a:pt x="100951" y="16909"/>
                  </a:lnTo>
                  <a:lnTo>
                    <a:pt x="86170" y="18133"/>
                  </a:lnTo>
                  <a:lnTo>
                    <a:pt x="71560" y="19029"/>
                  </a:lnTo>
                  <a:lnTo>
                    <a:pt x="57121" y="19666"/>
                  </a:lnTo>
                  <a:lnTo>
                    <a:pt x="43426" y="20111"/>
                  </a:lnTo>
                  <a:lnTo>
                    <a:pt x="30286" y="20466"/>
                  </a:lnTo>
                  <a:lnTo>
                    <a:pt x="16544" y="207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348477" y="3943794"/>
              <a:ext cx="1831959" cy="88621"/>
            </a:xfrm>
            <a:custGeom>
              <a:avLst/>
              <a:gdLst/>
              <a:ahLst/>
              <a:cxnLst/>
              <a:rect l="0" t="0" r="0" b="0"/>
              <a:pathLst>
                <a:path w="1831959" h="88621">
                  <a:moveTo>
                    <a:pt x="1831958" y="14921"/>
                  </a:moveTo>
                  <a:lnTo>
                    <a:pt x="1823157" y="12121"/>
                  </a:lnTo>
                  <a:lnTo>
                    <a:pt x="1814810" y="10619"/>
                  </a:lnTo>
                  <a:lnTo>
                    <a:pt x="1806111" y="10304"/>
                  </a:lnTo>
                  <a:lnTo>
                    <a:pt x="1796990" y="10637"/>
                  </a:lnTo>
                  <a:lnTo>
                    <a:pt x="1787496" y="10809"/>
                  </a:lnTo>
                  <a:lnTo>
                    <a:pt x="1777695" y="10375"/>
                  </a:lnTo>
                  <a:lnTo>
                    <a:pt x="1767335" y="9406"/>
                  </a:lnTo>
                  <a:lnTo>
                    <a:pt x="1755864" y="8284"/>
                  </a:lnTo>
                  <a:lnTo>
                    <a:pt x="1743076" y="7264"/>
                  </a:lnTo>
                  <a:lnTo>
                    <a:pt x="1729234" y="6273"/>
                  </a:lnTo>
                  <a:lnTo>
                    <a:pt x="1714871" y="5008"/>
                  </a:lnTo>
                  <a:lnTo>
                    <a:pt x="1700363" y="3317"/>
                  </a:lnTo>
                  <a:lnTo>
                    <a:pt x="1686046" y="1523"/>
                  </a:lnTo>
                  <a:lnTo>
                    <a:pt x="1672287" y="305"/>
                  </a:lnTo>
                  <a:lnTo>
                    <a:pt x="1659214" y="0"/>
                  </a:lnTo>
                  <a:lnTo>
                    <a:pt x="1646451" y="459"/>
                  </a:lnTo>
                  <a:lnTo>
                    <a:pt x="1633270" y="1230"/>
                  </a:lnTo>
                  <a:lnTo>
                    <a:pt x="1619286" y="2008"/>
                  </a:lnTo>
                  <a:lnTo>
                    <a:pt x="1604619" y="2664"/>
                  </a:lnTo>
                  <a:lnTo>
                    <a:pt x="1589694" y="3172"/>
                  </a:lnTo>
                  <a:lnTo>
                    <a:pt x="1574794" y="3545"/>
                  </a:lnTo>
                  <a:lnTo>
                    <a:pt x="1559874" y="3810"/>
                  </a:lnTo>
                  <a:lnTo>
                    <a:pt x="1544645" y="3996"/>
                  </a:lnTo>
                  <a:lnTo>
                    <a:pt x="1528957" y="4124"/>
                  </a:lnTo>
                  <a:lnTo>
                    <a:pt x="1512812" y="4211"/>
                  </a:lnTo>
                  <a:lnTo>
                    <a:pt x="1496282" y="4270"/>
                  </a:lnTo>
                  <a:lnTo>
                    <a:pt x="1479452" y="4311"/>
                  </a:lnTo>
                  <a:lnTo>
                    <a:pt x="1462404" y="4338"/>
                  </a:lnTo>
                  <a:lnTo>
                    <a:pt x="1445199" y="4356"/>
                  </a:lnTo>
                  <a:lnTo>
                    <a:pt x="1427886" y="4368"/>
                  </a:lnTo>
                  <a:lnTo>
                    <a:pt x="1410496" y="4376"/>
                  </a:lnTo>
                  <a:lnTo>
                    <a:pt x="1393055" y="4382"/>
                  </a:lnTo>
                  <a:lnTo>
                    <a:pt x="1375578" y="4385"/>
                  </a:lnTo>
                  <a:lnTo>
                    <a:pt x="1358079" y="4388"/>
                  </a:lnTo>
                  <a:lnTo>
                    <a:pt x="1340565" y="4389"/>
                  </a:lnTo>
                  <a:lnTo>
                    <a:pt x="1323047" y="4395"/>
                  </a:lnTo>
                  <a:lnTo>
                    <a:pt x="1305860" y="4568"/>
                  </a:lnTo>
                  <a:lnTo>
                    <a:pt x="1289619" y="5217"/>
                  </a:lnTo>
                  <a:lnTo>
                    <a:pt x="1274575" y="6466"/>
                  </a:lnTo>
                  <a:lnTo>
                    <a:pt x="1260337" y="8119"/>
                  </a:lnTo>
                  <a:lnTo>
                    <a:pt x="1246088" y="9767"/>
                  </a:lnTo>
                  <a:lnTo>
                    <a:pt x="1231348" y="11170"/>
                  </a:lnTo>
                  <a:lnTo>
                    <a:pt x="1215988" y="12262"/>
                  </a:lnTo>
                  <a:lnTo>
                    <a:pt x="1200056" y="13071"/>
                  </a:lnTo>
                  <a:lnTo>
                    <a:pt x="1183666" y="13654"/>
                  </a:lnTo>
                  <a:lnTo>
                    <a:pt x="1166929" y="14232"/>
                  </a:lnTo>
                  <a:lnTo>
                    <a:pt x="1149941" y="15159"/>
                  </a:lnTo>
                  <a:lnTo>
                    <a:pt x="1132776" y="16599"/>
                  </a:lnTo>
                  <a:lnTo>
                    <a:pt x="1115488" y="18381"/>
                  </a:lnTo>
                  <a:lnTo>
                    <a:pt x="1098115" y="20117"/>
                  </a:lnTo>
                  <a:lnTo>
                    <a:pt x="1080686" y="21579"/>
                  </a:lnTo>
                  <a:lnTo>
                    <a:pt x="1063218" y="22711"/>
                  </a:lnTo>
                  <a:lnTo>
                    <a:pt x="1045723" y="23546"/>
                  </a:lnTo>
                  <a:lnTo>
                    <a:pt x="1028207" y="24147"/>
                  </a:lnTo>
                  <a:lnTo>
                    <a:pt x="1010510" y="24736"/>
                  </a:lnTo>
                  <a:lnTo>
                    <a:pt x="992330" y="25672"/>
                  </a:lnTo>
                  <a:lnTo>
                    <a:pt x="973544" y="27117"/>
                  </a:lnTo>
                  <a:lnTo>
                    <a:pt x="954351" y="28903"/>
                  </a:lnTo>
                  <a:lnTo>
                    <a:pt x="935160" y="30641"/>
                  </a:lnTo>
                  <a:lnTo>
                    <a:pt x="916209" y="32104"/>
                  </a:lnTo>
                  <a:lnTo>
                    <a:pt x="897398" y="33238"/>
                  </a:lnTo>
                  <a:lnTo>
                    <a:pt x="878395" y="34073"/>
                  </a:lnTo>
                  <a:lnTo>
                    <a:pt x="859022" y="34674"/>
                  </a:lnTo>
                  <a:lnTo>
                    <a:pt x="839418" y="35265"/>
                  </a:lnTo>
                  <a:lnTo>
                    <a:pt x="819943" y="36200"/>
                  </a:lnTo>
                  <a:lnTo>
                    <a:pt x="800801" y="37645"/>
                  </a:lnTo>
                  <a:lnTo>
                    <a:pt x="782032" y="39431"/>
                  </a:lnTo>
                  <a:lnTo>
                    <a:pt x="763589" y="41170"/>
                  </a:lnTo>
                  <a:lnTo>
                    <a:pt x="745399" y="42637"/>
                  </a:lnTo>
                  <a:lnTo>
                    <a:pt x="727234" y="43944"/>
                  </a:lnTo>
                  <a:lnTo>
                    <a:pt x="708732" y="45428"/>
                  </a:lnTo>
                  <a:lnTo>
                    <a:pt x="689723" y="47272"/>
                  </a:lnTo>
                  <a:lnTo>
                    <a:pt x="670209" y="49342"/>
                  </a:lnTo>
                  <a:lnTo>
                    <a:pt x="650269" y="51278"/>
                  </a:lnTo>
                  <a:lnTo>
                    <a:pt x="630006" y="52882"/>
                  </a:lnTo>
                  <a:lnTo>
                    <a:pt x="609670" y="54281"/>
                  </a:lnTo>
                  <a:lnTo>
                    <a:pt x="589637" y="55827"/>
                  </a:lnTo>
                  <a:lnTo>
                    <a:pt x="570085" y="57715"/>
                  </a:lnTo>
                  <a:lnTo>
                    <a:pt x="550854" y="59813"/>
                  </a:lnTo>
                  <a:lnTo>
                    <a:pt x="531562" y="61768"/>
                  </a:lnTo>
                  <a:lnTo>
                    <a:pt x="511991" y="63380"/>
                  </a:lnTo>
                  <a:lnTo>
                    <a:pt x="492252" y="64615"/>
                  </a:lnTo>
                  <a:lnTo>
                    <a:pt x="472687" y="65519"/>
                  </a:lnTo>
                  <a:lnTo>
                    <a:pt x="453480" y="66161"/>
                  </a:lnTo>
                  <a:lnTo>
                    <a:pt x="434496" y="66609"/>
                  </a:lnTo>
                  <a:lnTo>
                    <a:pt x="415378" y="66918"/>
                  </a:lnTo>
                  <a:lnTo>
                    <a:pt x="395921" y="67128"/>
                  </a:lnTo>
                  <a:lnTo>
                    <a:pt x="376092" y="67271"/>
                  </a:lnTo>
                  <a:lnTo>
                    <a:pt x="355934" y="67368"/>
                  </a:lnTo>
                  <a:lnTo>
                    <a:pt x="335516" y="67432"/>
                  </a:lnTo>
                  <a:lnTo>
                    <a:pt x="314905" y="67475"/>
                  </a:lnTo>
                  <a:lnTo>
                    <a:pt x="294155" y="67504"/>
                  </a:lnTo>
                  <a:lnTo>
                    <a:pt x="273307" y="67529"/>
                  </a:lnTo>
                  <a:lnTo>
                    <a:pt x="252392" y="67715"/>
                  </a:lnTo>
                  <a:lnTo>
                    <a:pt x="231431" y="68372"/>
                  </a:lnTo>
                  <a:lnTo>
                    <a:pt x="210443" y="69626"/>
                  </a:lnTo>
                  <a:lnTo>
                    <a:pt x="189603" y="71283"/>
                  </a:lnTo>
                  <a:lnTo>
                    <a:pt x="169223" y="72934"/>
                  </a:lnTo>
                  <a:lnTo>
                    <a:pt x="149447" y="74342"/>
                  </a:lnTo>
                  <a:lnTo>
                    <a:pt x="130574" y="75609"/>
                  </a:lnTo>
                  <a:lnTo>
                    <a:pt x="113119" y="77067"/>
                  </a:lnTo>
                  <a:lnTo>
                    <a:pt x="97226" y="78894"/>
                  </a:lnTo>
                  <a:lnTo>
                    <a:pt x="82569" y="80952"/>
                  </a:lnTo>
                  <a:lnTo>
                    <a:pt x="68564" y="82879"/>
                  </a:lnTo>
                  <a:lnTo>
                    <a:pt x="54820" y="84473"/>
                  </a:lnTo>
                  <a:lnTo>
                    <a:pt x="41743" y="85699"/>
                  </a:lnTo>
                  <a:lnTo>
                    <a:pt x="29156" y="86729"/>
                  </a:lnTo>
                  <a:lnTo>
                    <a:pt x="15947" y="87651"/>
                  </a:lnTo>
                  <a:lnTo>
                    <a:pt x="0" y="886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30658" y="4085057"/>
              <a:ext cx="278317" cy="502568"/>
            </a:xfrm>
            <a:custGeom>
              <a:avLst/>
              <a:gdLst/>
              <a:ahLst/>
              <a:cxnLst/>
              <a:rect l="0" t="0" r="0" b="0"/>
              <a:pathLst>
                <a:path w="278317" h="502568">
                  <a:moveTo>
                    <a:pt x="265549" y="0"/>
                  </a:moveTo>
                  <a:lnTo>
                    <a:pt x="259681" y="5867"/>
                  </a:lnTo>
                  <a:lnTo>
                    <a:pt x="254118" y="11432"/>
                  </a:lnTo>
                  <a:lnTo>
                    <a:pt x="248315" y="17231"/>
                  </a:lnTo>
                  <a:lnTo>
                    <a:pt x="242060" y="23311"/>
                  </a:lnTo>
                  <a:lnTo>
                    <a:pt x="235081" y="29641"/>
                  </a:lnTo>
                  <a:lnTo>
                    <a:pt x="227304" y="36170"/>
                  </a:lnTo>
                  <a:lnTo>
                    <a:pt x="218976" y="42846"/>
                  </a:lnTo>
                  <a:lnTo>
                    <a:pt x="210544" y="49628"/>
                  </a:lnTo>
                  <a:lnTo>
                    <a:pt x="202285" y="56490"/>
                  </a:lnTo>
                  <a:lnTo>
                    <a:pt x="194283" y="63573"/>
                  </a:lnTo>
                  <a:lnTo>
                    <a:pt x="186530" y="71166"/>
                  </a:lnTo>
                  <a:lnTo>
                    <a:pt x="178983" y="79388"/>
                  </a:lnTo>
                  <a:lnTo>
                    <a:pt x="171592" y="88200"/>
                  </a:lnTo>
                  <a:lnTo>
                    <a:pt x="164315" y="97493"/>
                  </a:lnTo>
                  <a:lnTo>
                    <a:pt x="157117" y="107153"/>
                  </a:lnTo>
                  <a:lnTo>
                    <a:pt x="149805" y="117081"/>
                  </a:lnTo>
                  <a:lnTo>
                    <a:pt x="142056" y="127197"/>
                  </a:lnTo>
                  <a:lnTo>
                    <a:pt x="133734" y="137441"/>
                  </a:lnTo>
                  <a:lnTo>
                    <a:pt x="125025" y="147607"/>
                  </a:lnTo>
                  <a:lnTo>
                    <a:pt x="116334" y="157360"/>
                  </a:lnTo>
                  <a:lnTo>
                    <a:pt x="107896" y="166554"/>
                  </a:lnTo>
                  <a:lnTo>
                    <a:pt x="99774" y="175373"/>
                  </a:lnTo>
                  <a:lnTo>
                    <a:pt x="91938" y="184214"/>
                  </a:lnTo>
                  <a:lnTo>
                    <a:pt x="84337" y="193315"/>
                  </a:lnTo>
                  <a:lnTo>
                    <a:pt x="76909" y="202733"/>
                  </a:lnTo>
                  <a:lnTo>
                    <a:pt x="69609" y="212442"/>
                  </a:lnTo>
                  <a:lnTo>
                    <a:pt x="62397" y="222385"/>
                  </a:lnTo>
                  <a:lnTo>
                    <a:pt x="55248" y="232503"/>
                  </a:lnTo>
                  <a:lnTo>
                    <a:pt x="48139" y="242749"/>
                  </a:lnTo>
                  <a:lnTo>
                    <a:pt x="41065" y="253084"/>
                  </a:lnTo>
                  <a:lnTo>
                    <a:pt x="34180" y="263481"/>
                  </a:lnTo>
                  <a:lnTo>
                    <a:pt x="27783" y="273921"/>
                  </a:lnTo>
                  <a:lnTo>
                    <a:pt x="21999" y="284395"/>
                  </a:lnTo>
                  <a:lnTo>
                    <a:pt x="16793" y="295055"/>
                  </a:lnTo>
                  <a:lnTo>
                    <a:pt x="12063" y="306205"/>
                  </a:lnTo>
                  <a:lnTo>
                    <a:pt x="7703" y="317974"/>
                  </a:lnTo>
                  <a:lnTo>
                    <a:pt x="3945" y="330489"/>
                  </a:lnTo>
                  <a:lnTo>
                    <a:pt x="1325" y="343954"/>
                  </a:lnTo>
                  <a:lnTo>
                    <a:pt x="45" y="358377"/>
                  </a:lnTo>
                  <a:lnTo>
                    <a:pt x="0" y="373301"/>
                  </a:lnTo>
                  <a:lnTo>
                    <a:pt x="957" y="387931"/>
                  </a:lnTo>
                  <a:lnTo>
                    <a:pt x="2675" y="401842"/>
                  </a:lnTo>
                  <a:lnTo>
                    <a:pt x="4945" y="414959"/>
                  </a:lnTo>
                  <a:lnTo>
                    <a:pt x="7607" y="427383"/>
                  </a:lnTo>
                  <a:lnTo>
                    <a:pt x="10544" y="439254"/>
                  </a:lnTo>
                  <a:lnTo>
                    <a:pt x="13837" y="450549"/>
                  </a:lnTo>
                  <a:lnTo>
                    <a:pt x="17733" y="461075"/>
                  </a:lnTo>
                  <a:lnTo>
                    <a:pt x="22328" y="470782"/>
                  </a:lnTo>
                  <a:lnTo>
                    <a:pt x="27891" y="479439"/>
                  </a:lnTo>
                  <a:lnTo>
                    <a:pt x="34915" y="486576"/>
                  </a:lnTo>
                  <a:lnTo>
                    <a:pt x="43534" y="492077"/>
                  </a:lnTo>
                  <a:lnTo>
                    <a:pt x="53577" y="496128"/>
                  </a:lnTo>
                  <a:lnTo>
                    <a:pt x="64760" y="499020"/>
                  </a:lnTo>
                  <a:lnTo>
                    <a:pt x="76796" y="501039"/>
                  </a:lnTo>
                  <a:lnTo>
                    <a:pt x="89282" y="502262"/>
                  </a:lnTo>
                  <a:lnTo>
                    <a:pt x="101729" y="502567"/>
                  </a:lnTo>
                  <a:lnTo>
                    <a:pt x="113874" y="501956"/>
                  </a:lnTo>
                  <a:lnTo>
                    <a:pt x="125655" y="500395"/>
                  </a:lnTo>
                  <a:lnTo>
                    <a:pt x="137105" y="497744"/>
                  </a:lnTo>
                  <a:lnTo>
                    <a:pt x="148291" y="494033"/>
                  </a:lnTo>
                  <a:lnTo>
                    <a:pt x="159281" y="489421"/>
                  </a:lnTo>
                  <a:lnTo>
                    <a:pt x="170127" y="484109"/>
                  </a:lnTo>
                  <a:lnTo>
                    <a:pt x="180867" y="478278"/>
                  </a:lnTo>
                  <a:lnTo>
                    <a:pt x="191370" y="472076"/>
                  </a:lnTo>
                  <a:lnTo>
                    <a:pt x="201350" y="465614"/>
                  </a:lnTo>
                  <a:lnTo>
                    <a:pt x="210692" y="458967"/>
                  </a:lnTo>
                  <a:lnTo>
                    <a:pt x="219441" y="452030"/>
                  </a:lnTo>
                  <a:lnTo>
                    <a:pt x="227703" y="444533"/>
                  </a:lnTo>
                  <a:lnTo>
                    <a:pt x="235591" y="436376"/>
                  </a:lnTo>
                  <a:lnTo>
                    <a:pt x="243041" y="427608"/>
                  </a:lnTo>
                  <a:lnTo>
                    <a:pt x="249826" y="418345"/>
                  </a:lnTo>
                  <a:lnTo>
                    <a:pt x="255873" y="408704"/>
                  </a:lnTo>
                  <a:lnTo>
                    <a:pt x="261256" y="398789"/>
                  </a:lnTo>
                  <a:lnTo>
                    <a:pt x="266107" y="388681"/>
                  </a:lnTo>
                  <a:lnTo>
                    <a:pt x="270546" y="378438"/>
                  </a:lnTo>
                  <a:lnTo>
                    <a:pt x="274360" y="368103"/>
                  </a:lnTo>
                  <a:lnTo>
                    <a:pt x="277016" y="357705"/>
                  </a:lnTo>
                  <a:lnTo>
                    <a:pt x="278316" y="347263"/>
                  </a:lnTo>
                  <a:lnTo>
                    <a:pt x="278204" y="336793"/>
                  </a:lnTo>
                  <a:lnTo>
                    <a:pt x="276610" y="326304"/>
                  </a:lnTo>
                  <a:lnTo>
                    <a:pt x="273637" y="315816"/>
                  </a:lnTo>
                  <a:lnTo>
                    <a:pt x="269200" y="305823"/>
                  </a:lnTo>
                  <a:lnTo>
                    <a:pt x="262949" y="297251"/>
                  </a:lnTo>
                  <a:lnTo>
                    <a:pt x="254859" y="290495"/>
                  </a:lnTo>
                  <a:lnTo>
                    <a:pt x="245344" y="285621"/>
                  </a:lnTo>
                  <a:lnTo>
                    <a:pt x="235049" y="282634"/>
                  </a:lnTo>
                  <a:lnTo>
                    <a:pt x="224423" y="281334"/>
                  </a:lnTo>
                  <a:lnTo>
                    <a:pt x="213698" y="281560"/>
                  </a:lnTo>
                  <a:lnTo>
                    <a:pt x="202972" y="283291"/>
                  </a:lnTo>
                  <a:lnTo>
                    <a:pt x="192283" y="286375"/>
                  </a:lnTo>
                  <a:lnTo>
                    <a:pt x="181800" y="290560"/>
                  </a:lnTo>
                  <a:lnTo>
                    <a:pt x="171827" y="295585"/>
                  </a:lnTo>
                  <a:lnTo>
                    <a:pt x="162486" y="301222"/>
                  </a:lnTo>
                  <a:lnTo>
                    <a:pt x="153737" y="307295"/>
                  </a:lnTo>
                  <a:lnTo>
                    <a:pt x="145473" y="313670"/>
                  </a:lnTo>
                  <a:lnTo>
                    <a:pt x="137580" y="320258"/>
                  </a:lnTo>
                  <a:lnTo>
                    <a:pt x="129955" y="327156"/>
                  </a:lnTo>
                  <a:lnTo>
                    <a:pt x="122522" y="334626"/>
                  </a:lnTo>
                  <a:lnTo>
                    <a:pt x="115221" y="342762"/>
                  </a:lnTo>
                  <a:lnTo>
                    <a:pt x="108010" y="351345"/>
                  </a:lnTo>
                  <a:lnTo>
                    <a:pt x="100863" y="359953"/>
                  </a:lnTo>
                  <a:lnTo>
                    <a:pt x="93758" y="368340"/>
                  </a:lnTo>
                  <a:lnTo>
                    <a:pt x="86681" y="376598"/>
                  </a:lnTo>
                  <a:lnTo>
                    <a:pt x="79623" y="385056"/>
                  </a:lnTo>
                  <a:lnTo>
                    <a:pt x="72584" y="393894"/>
                  </a:lnTo>
                  <a:lnTo>
                    <a:pt x="65720" y="403136"/>
                  </a:lnTo>
                  <a:lnTo>
                    <a:pt x="59337" y="412726"/>
                  </a:lnTo>
                  <a:lnTo>
                    <a:pt x="53564" y="422584"/>
                  </a:lnTo>
                  <a:lnTo>
                    <a:pt x="48320" y="432569"/>
                  </a:lnTo>
                  <a:lnTo>
                    <a:pt x="42792" y="443677"/>
                  </a:lnTo>
                  <a:lnTo>
                    <a:pt x="35376" y="459117"/>
                  </a:lnTo>
                  <a:lnTo>
                    <a:pt x="23394" y="484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405697" y="4082616"/>
              <a:ext cx="224544" cy="497281"/>
            </a:xfrm>
            <a:custGeom>
              <a:avLst/>
              <a:gdLst/>
              <a:ahLst/>
              <a:cxnLst/>
              <a:rect l="0" t="0" r="0" b="0"/>
              <a:pathLst>
                <a:path w="224544" h="497281">
                  <a:moveTo>
                    <a:pt x="216728" y="160368"/>
                  </a:moveTo>
                  <a:lnTo>
                    <a:pt x="219594" y="151500"/>
                  </a:lnTo>
                  <a:lnTo>
                    <a:pt x="221737" y="142513"/>
                  </a:lnTo>
                  <a:lnTo>
                    <a:pt x="223334" y="132517"/>
                  </a:lnTo>
                  <a:lnTo>
                    <a:pt x="224343" y="121537"/>
                  </a:lnTo>
                  <a:lnTo>
                    <a:pt x="224543" y="109726"/>
                  </a:lnTo>
                  <a:lnTo>
                    <a:pt x="223882" y="97272"/>
                  </a:lnTo>
                  <a:lnTo>
                    <a:pt x="222299" y="84507"/>
                  </a:lnTo>
                  <a:lnTo>
                    <a:pt x="219638" y="71874"/>
                  </a:lnTo>
                  <a:lnTo>
                    <a:pt x="215922" y="59610"/>
                  </a:lnTo>
                  <a:lnTo>
                    <a:pt x="211309" y="47920"/>
                  </a:lnTo>
                  <a:lnTo>
                    <a:pt x="205997" y="37063"/>
                  </a:lnTo>
                  <a:lnTo>
                    <a:pt x="200157" y="27102"/>
                  </a:lnTo>
                  <a:lnTo>
                    <a:pt x="193608" y="18260"/>
                  </a:lnTo>
                  <a:lnTo>
                    <a:pt x="185851" y="10991"/>
                  </a:lnTo>
                  <a:lnTo>
                    <a:pt x="176702" y="5407"/>
                  </a:lnTo>
                  <a:lnTo>
                    <a:pt x="166287" y="1639"/>
                  </a:lnTo>
                  <a:lnTo>
                    <a:pt x="154845" y="0"/>
                  </a:lnTo>
                  <a:lnTo>
                    <a:pt x="142638" y="454"/>
                  </a:lnTo>
                  <a:lnTo>
                    <a:pt x="130206" y="2690"/>
                  </a:lnTo>
                  <a:lnTo>
                    <a:pt x="118326" y="6316"/>
                  </a:lnTo>
                  <a:lnTo>
                    <a:pt x="107379" y="10976"/>
                  </a:lnTo>
                  <a:lnTo>
                    <a:pt x="97389" y="16543"/>
                  </a:lnTo>
                  <a:lnTo>
                    <a:pt x="88210" y="23102"/>
                  </a:lnTo>
                  <a:lnTo>
                    <a:pt x="79663" y="30623"/>
                  </a:lnTo>
                  <a:lnTo>
                    <a:pt x="71582" y="38961"/>
                  </a:lnTo>
                  <a:lnTo>
                    <a:pt x="63832" y="47936"/>
                  </a:lnTo>
                  <a:lnTo>
                    <a:pt x="56317" y="57387"/>
                  </a:lnTo>
                  <a:lnTo>
                    <a:pt x="48960" y="67344"/>
                  </a:lnTo>
                  <a:lnTo>
                    <a:pt x="41714" y="78014"/>
                  </a:lnTo>
                  <a:lnTo>
                    <a:pt x="34547" y="89447"/>
                  </a:lnTo>
                  <a:lnTo>
                    <a:pt x="27598" y="101396"/>
                  </a:lnTo>
                  <a:lnTo>
                    <a:pt x="21159" y="113417"/>
                  </a:lnTo>
                  <a:lnTo>
                    <a:pt x="15353" y="125248"/>
                  </a:lnTo>
                  <a:lnTo>
                    <a:pt x="10302" y="136972"/>
                  </a:lnTo>
                  <a:lnTo>
                    <a:pt x="6206" y="148910"/>
                  </a:lnTo>
                  <a:lnTo>
                    <a:pt x="3087" y="161233"/>
                  </a:lnTo>
                  <a:lnTo>
                    <a:pt x="976" y="173799"/>
                  </a:lnTo>
                  <a:lnTo>
                    <a:pt x="0" y="186241"/>
                  </a:lnTo>
                  <a:lnTo>
                    <a:pt x="125" y="198350"/>
                  </a:lnTo>
                  <a:lnTo>
                    <a:pt x="1343" y="209921"/>
                  </a:lnTo>
                  <a:lnTo>
                    <a:pt x="3756" y="220694"/>
                  </a:lnTo>
                  <a:lnTo>
                    <a:pt x="7309" y="230599"/>
                  </a:lnTo>
                  <a:lnTo>
                    <a:pt x="11982" y="239571"/>
                  </a:lnTo>
                  <a:lnTo>
                    <a:pt x="17867" y="247460"/>
                  </a:lnTo>
                  <a:lnTo>
                    <a:pt x="24910" y="254278"/>
                  </a:lnTo>
                  <a:lnTo>
                    <a:pt x="33249" y="259858"/>
                  </a:lnTo>
                  <a:lnTo>
                    <a:pt x="43282" y="263784"/>
                  </a:lnTo>
                  <a:lnTo>
                    <a:pt x="55061" y="265980"/>
                  </a:lnTo>
                  <a:lnTo>
                    <a:pt x="68040" y="266659"/>
                  </a:lnTo>
                  <a:lnTo>
                    <a:pt x="81281" y="266135"/>
                  </a:lnTo>
                  <a:lnTo>
                    <a:pt x="94216" y="264702"/>
                  </a:lnTo>
                  <a:lnTo>
                    <a:pt x="106491" y="262285"/>
                  </a:lnTo>
                  <a:lnTo>
                    <a:pt x="117808" y="258460"/>
                  </a:lnTo>
                  <a:lnTo>
                    <a:pt x="128120" y="253111"/>
                  </a:lnTo>
                  <a:lnTo>
                    <a:pt x="137552" y="246400"/>
                  </a:lnTo>
                  <a:lnTo>
                    <a:pt x="146290" y="238600"/>
                  </a:lnTo>
                  <a:lnTo>
                    <a:pt x="154504" y="229981"/>
                  </a:lnTo>
                  <a:lnTo>
                    <a:pt x="162177" y="220771"/>
                  </a:lnTo>
                  <a:lnTo>
                    <a:pt x="169112" y="211144"/>
                  </a:lnTo>
                  <a:lnTo>
                    <a:pt x="175260" y="201222"/>
                  </a:lnTo>
                  <a:lnTo>
                    <a:pt x="180712" y="190935"/>
                  </a:lnTo>
                  <a:lnTo>
                    <a:pt x="185608" y="180035"/>
                  </a:lnTo>
                  <a:lnTo>
                    <a:pt x="190088" y="168445"/>
                  </a:lnTo>
                  <a:lnTo>
                    <a:pt x="194266" y="156389"/>
                  </a:lnTo>
                  <a:lnTo>
                    <a:pt x="198233" y="144296"/>
                  </a:lnTo>
                  <a:lnTo>
                    <a:pt x="202037" y="132489"/>
                  </a:lnTo>
                  <a:lnTo>
                    <a:pt x="205162" y="123465"/>
                  </a:lnTo>
                  <a:lnTo>
                    <a:pt x="206894" y="120666"/>
                  </a:lnTo>
                  <a:lnTo>
                    <a:pt x="207496" y="123835"/>
                  </a:lnTo>
                  <a:lnTo>
                    <a:pt x="207506" y="131518"/>
                  </a:lnTo>
                  <a:lnTo>
                    <a:pt x="207124" y="142215"/>
                  </a:lnTo>
                  <a:lnTo>
                    <a:pt x="206222" y="154617"/>
                  </a:lnTo>
                  <a:lnTo>
                    <a:pt x="204746" y="167897"/>
                  </a:lnTo>
                  <a:lnTo>
                    <a:pt x="202914" y="181770"/>
                  </a:lnTo>
                  <a:lnTo>
                    <a:pt x="201133" y="196317"/>
                  </a:lnTo>
                  <a:lnTo>
                    <a:pt x="199629" y="211553"/>
                  </a:lnTo>
                  <a:lnTo>
                    <a:pt x="198296" y="227231"/>
                  </a:lnTo>
                  <a:lnTo>
                    <a:pt x="196793" y="242919"/>
                  </a:lnTo>
                  <a:lnTo>
                    <a:pt x="194930" y="258370"/>
                  </a:lnTo>
                  <a:lnTo>
                    <a:pt x="192678" y="273680"/>
                  </a:lnTo>
                  <a:lnTo>
                    <a:pt x="190087" y="289181"/>
                  </a:lnTo>
                  <a:lnTo>
                    <a:pt x="187235" y="305054"/>
                  </a:lnTo>
                  <a:lnTo>
                    <a:pt x="184353" y="321326"/>
                  </a:lnTo>
                  <a:lnTo>
                    <a:pt x="181804" y="337942"/>
                  </a:lnTo>
                  <a:lnTo>
                    <a:pt x="179762" y="354824"/>
                  </a:lnTo>
                  <a:lnTo>
                    <a:pt x="178223" y="371739"/>
                  </a:lnTo>
                  <a:lnTo>
                    <a:pt x="177108" y="388321"/>
                  </a:lnTo>
                  <a:lnTo>
                    <a:pt x="176315" y="404395"/>
                  </a:lnTo>
                  <a:lnTo>
                    <a:pt x="175594" y="419798"/>
                  </a:lnTo>
                  <a:lnTo>
                    <a:pt x="174570" y="434302"/>
                  </a:lnTo>
                  <a:lnTo>
                    <a:pt x="173066" y="447860"/>
                  </a:lnTo>
                  <a:lnTo>
                    <a:pt x="171231" y="460142"/>
                  </a:lnTo>
                  <a:lnTo>
                    <a:pt x="169269" y="471650"/>
                  </a:lnTo>
                  <a:lnTo>
                    <a:pt x="167004" y="483397"/>
                  </a:lnTo>
                  <a:lnTo>
                    <a:pt x="164085" y="497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25893" y="4074528"/>
              <a:ext cx="244540" cy="509327"/>
            </a:xfrm>
            <a:custGeom>
              <a:avLst/>
              <a:gdLst/>
              <a:ahLst/>
              <a:cxnLst/>
              <a:rect l="0" t="0" r="0" b="0"/>
              <a:pathLst>
                <a:path w="244540" h="509327">
                  <a:moveTo>
                    <a:pt x="196449" y="0"/>
                  </a:moveTo>
                  <a:lnTo>
                    <a:pt x="190581" y="8801"/>
                  </a:lnTo>
                  <a:lnTo>
                    <a:pt x="185016" y="17148"/>
                  </a:lnTo>
                  <a:lnTo>
                    <a:pt x="179217" y="25851"/>
                  </a:lnTo>
                  <a:lnTo>
                    <a:pt x="173136" y="35145"/>
                  </a:lnTo>
                  <a:lnTo>
                    <a:pt x="166806" y="45289"/>
                  </a:lnTo>
                  <a:lnTo>
                    <a:pt x="160279" y="56329"/>
                  </a:lnTo>
                  <a:lnTo>
                    <a:pt x="153603" y="67996"/>
                  </a:lnTo>
                  <a:lnTo>
                    <a:pt x="146821" y="79818"/>
                  </a:lnTo>
                  <a:lnTo>
                    <a:pt x="139963" y="91511"/>
                  </a:lnTo>
                  <a:lnTo>
                    <a:pt x="133053" y="103141"/>
                  </a:lnTo>
                  <a:lnTo>
                    <a:pt x="126109" y="115015"/>
                  </a:lnTo>
                  <a:lnTo>
                    <a:pt x="119140" y="127301"/>
                  </a:lnTo>
                  <a:lnTo>
                    <a:pt x="112153" y="140010"/>
                  </a:lnTo>
                  <a:lnTo>
                    <a:pt x="105156" y="153081"/>
                  </a:lnTo>
                  <a:lnTo>
                    <a:pt x="98153" y="166434"/>
                  </a:lnTo>
                  <a:lnTo>
                    <a:pt x="91144" y="179995"/>
                  </a:lnTo>
                  <a:lnTo>
                    <a:pt x="84131" y="193706"/>
                  </a:lnTo>
                  <a:lnTo>
                    <a:pt x="77116" y="207520"/>
                  </a:lnTo>
                  <a:lnTo>
                    <a:pt x="70101" y="221408"/>
                  </a:lnTo>
                  <a:lnTo>
                    <a:pt x="63084" y="235344"/>
                  </a:lnTo>
                  <a:lnTo>
                    <a:pt x="56071" y="249313"/>
                  </a:lnTo>
                  <a:lnTo>
                    <a:pt x="49226" y="263306"/>
                  </a:lnTo>
                  <a:lnTo>
                    <a:pt x="42855" y="277313"/>
                  </a:lnTo>
                  <a:lnTo>
                    <a:pt x="37090" y="291326"/>
                  </a:lnTo>
                  <a:lnTo>
                    <a:pt x="31897" y="305177"/>
                  </a:lnTo>
                  <a:lnTo>
                    <a:pt x="27174" y="318557"/>
                  </a:lnTo>
                  <a:lnTo>
                    <a:pt x="22811" y="331336"/>
                  </a:lnTo>
                  <a:lnTo>
                    <a:pt x="18711" y="343544"/>
                  </a:lnTo>
                  <a:lnTo>
                    <a:pt x="14796" y="355283"/>
                  </a:lnTo>
                  <a:lnTo>
                    <a:pt x="11016" y="366672"/>
                  </a:lnTo>
                  <a:lnTo>
                    <a:pt x="7493" y="378137"/>
                  </a:lnTo>
                  <a:lnTo>
                    <a:pt x="4506" y="390366"/>
                  </a:lnTo>
                  <a:lnTo>
                    <a:pt x="2170" y="403666"/>
                  </a:lnTo>
                  <a:lnTo>
                    <a:pt x="602" y="417686"/>
                  </a:lnTo>
                  <a:lnTo>
                    <a:pt x="0" y="431636"/>
                  </a:lnTo>
                  <a:lnTo>
                    <a:pt x="379" y="445050"/>
                  </a:lnTo>
                  <a:lnTo>
                    <a:pt x="1770" y="457648"/>
                  </a:lnTo>
                  <a:lnTo>
                    <a:pt x="4298" y="469181"/>
                  </a:lnTo>
                  <a:lnTo>
                    <a:pt x="7934" y="479629"/>
                  </a:lnTo>
                  <a:lnTo>
                    <a:pt x="12832" y="488813"/>
                  </a:lnTo>
                  <a:lnTo>
                    <a:pt x="19401" y="496319"/>
                  </a:lnTo>
                  <a:lnTo>
                    <a:pt x="27706" y="502070"/>
                  </a:lnTo>
                  <a:lnTo>
                    <a:pt x="37369" y="506121"/>
                  </a:lnTo>
                  <a:lnTo>
                    <a:pt x="47763" y="508481"/>
                  </a:lnTo>
                  <a:lnTo>
                    <a:pt x="58460" y="509326"/>
                  </a:lnTo>
                  <a:lnTo>
                    <a:pt x="69402" y="508777"/>
                  </a:lnTo>
                  <a:lnTo>
                    <a:pt x="80807" y="506822"/>
                  </a:lnTo>
                  <a:lnTo>
                    <a:pt x="92769" y="503584"/>
                  </a:lnTo>
                  <a:lnTo>
                    <a:pt x="105091" y="499293"/>
                  </a:lnTo>
                  <a:lnTo>
                    <a:pt x="117370" y="494198"/>
                  </a:lnTo>
                  <a:lnTo>
                    <a:pt x="129367" y="488508"/>
                  </a:lnTo>
                  <a:lnTo>
                    <a:pt x="140866" y="482231"/>
                  </a:lnTo>
                  <a:lnTo>
                    <a:pt x="151588" y="475185"/>
                  </a:lnTo>
                  <a:lnTo>
                    <a:pt x="161460" y="467334"/>
                  </a:lnTo>
                  <a:lnTo>
                    <a:pt x="170411" y="458773"/>
                  </a:lnTo>
                  <a:lnTo>
                    <a:pt x="178284" y="449648"/>
                  </a:lnTo>
                  <a:lnTo>
                    <a:pt x="185106" y="440106"/>
                  </a:lnTo>
                  <a:lnTo>
                    <a:pt x="191198" y="430427"/>
                  </a:lnTo>
                  <a:lnTo>
                    <a:pt x="197065" y="421009"/>
                  </a:lnTo>
                  <a:lnTo>
                    <a:pt x="203014" y="412043"/>
                  </a:lnTo>
                  <a:lnTo>
                    <a:pt x="208994" y="403379"/>
                  </a:lnTo>
                  <a:lnTo>
                    <a:pt x="214710" y="394641"/>
                  </a:lnTo>
                  <a:lnTo>
                    <a:pt x="220000" y="385607"/>
                  </a:lnTo>
                  <a:lnTo>
                    <a:pt x="224857" y="376062"/>
                  </a:lnTo>
                  <a:lnTo>
                    <a:pt x="229346" y="365736"/>
                  </a:lnTo>
                  <a:lnTo>
                    <a:pt x="233545" y="354561"/>
                  </a:lnTo>
                  <a:lnTo>
                    <a:pt x="237364" y="342631"/>
                  </a:lnTo>
                  <a:lnTo>
                    <a:pt x="240556" y="330098"/>
                  </a:lnTo>
                  <a:lnTo>
                    <a:pt x="243029" y="317123"/>
                  </a:lnTo>
                  <a:lnTo>
                    <a:pt x="244520" y="304157"/>
                  </a:lnTo>
                  <a:lnTo>
                    <a:pt x="244539" y="291912"/>
                  </a:lnTo>
                  <a:lnTo>
                    <a:pt x="242946" y="280727"/>
                  </a:lnTo>
                  <a:lnTo>
                    <a:pt x="239587" y="270913"/>
                  </a:lnTo>
                  <a:lnTo>
                    <a:pt x="234133" y="262918"/>
                  </a:lnTo>
                  <a:lnTo>
                    <a:pt x="226611" y="256805"/>
                  </a:lnTo>
                  <a:lnTo>
                    <a:pt x="217323" y="252497"/>
                  </a:lnTo>
                  <a:lnTo>
                    <a:pt x="206656" y="249956"/>
                  </a:lnTo>
                  <a:lnTo>
                    <a:pt x="194976" y="248987"/>
                  </a:lnTo>
                  <a:lnTo>
                    <a:pt x="182898" y="249451"/>
                  </a:lnTo>
                  <a:lnTo>
                    <a:pt x="171259" y="251348"/>
                  </a:lnTo>
                  <a:lnTo>
                    <a:pt x="160470" y="254551"/>
                  </a:lnTo>
                  <a:lnTo>
                    <a:pt x="150414" y="258989"/>
                  </a:lnTo>
                  <a:lnTo>
                    <a:pt x="140659" y="264716"/>
                  </a:lnTo>
                  <a:lnTo>
                    <a:pt x="130911" y="271638"/>
                  </a:lnTo>
                  <a:lnTo>
                    <a:pt x="121210" y="279387"/>
                  </a:lnTo>
                  <a:lnTo>
                    <a:pt x="111834" y="287427"/>
                  </a:lnTo>
                  <a:lnTo>
                    <a:pt x="102930" y="295434"/>
                  </a:lnTo>
                  <a:lnTo>
                    <a:pt x="94491" y="303605"/>
                  </a:lnTo>
                  <a:lnTo>
                    <a:pt x="86443" y="312536"/>
                  </a:lnTo>
                  <a:lnTo>
                    <a:pt x="78702" y="322506"/>
                  </a:lnTo>
                  <a:lnTo>
                    <a:pt x="71352" y="333322"/>
                  </a:lnTo>
                  <a:lnTo>
                    <a:pt x="64635" y="344508"/>
                  </a:lnTo>
                  <a:lnTo>
                    <a:pt x="58633" y="355739"/>
                  </a:lnTo>
                  <a:lnTo>
                    <a:pt x="53280" y="366872"/>
                  </a:lnTo>
                  <a:lnTo>
                    <a:pt x="48450" y="377874"/>
                  </a:lnTo>
                  <a:lnTo>
                    <a:pt x="44020" y="388739"/>
                  </a:lnTo>
                  <a:lnTo>
                    <a:pt x="40030" y="399037"/>
                  </a:lnTo>
                  <a:lnTo>
                    <a:pt x="36297" y="408915"/>
                  </a:lnTo>
                  <a:lnTo>
                    <a:pt x="32491" y="419241"/>
                  </a:lnTo>
                  <a:lnTo>
                    <a:pt x="27993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80103" y="4083860"/>
              <a:ext cx="313326" cy="617611"/>
            </a:xfrm>
            <a:custGeom>
              <a:avLst/>
              <a:gdLst/>
              <a:ahLst/>
              <a:cxnLst/>
              <a:rect l="0" t="0" r="0" b="0"/>
              <a:pathLst>
                <a:path w="313326" h="617611">
                  <a:moveTo>
                    <a:pt x="221099" y="1197"/>
                  </a:moveTo>
                  <a:lnTo>
                    <a:pt x="212298" y="7064"/>
                  </a:lnTo>
                  <a:lnTo>
                    <a:pt x="203950" y="12629"/>
                  </a:lnTo>
                  <a:lnTo>
                    <a:pt x="195257" y="18433"/>
                  </a:lnTo>
                  <a:lnTo>
                    <a:pt x="186308" y="24686"/>
                  </a:lnTo>
                  <a:lnTo>
                    <a:pt x="177462" y="31664"/>
                  </a:lnTo>
                  <a:lnTo>
                    <a:pt x="168923" y="39441"/>
                  </a:lnTo>
                  <a:lnTo>
                    <a:pt x="160735" y="47770"/>
                  </a:lnTo>
                  <a:lnTo>
                    <a:pt x="152857" y="56200"/>
                  </a:lnTo>
                  <a:lnTo>
                    <a:pt x="145227" y="64460"/>
                  </a:lnTo>
                  <a:lnTo>
                    <a:pt x="137782" y="72463"/>
                  </a:lnTo>
                  <a:lnTo>
                    <a:pt x="130468" y="80216"/>
                  </a:lnTo>
                  <a:lnTo>
                    <a:pt x="123248" y="87763"/>
                  </a:lnTo>
                  <a:lnTo>
                    <a:pt x="116093" y="95154"/>
                  </a:lnTo>
                  <a:lnTo>
                    <a:pt x="108982" y="102430"/>
                  </a:lnTo>
                  <a:lnTo>
                    <a:pt x="101886" y="109592"/>
                  </a:lnTo>
                  <a:lnTo>
                    <a:pt x="94283" y="115475"/>
                  </a:lnTo>
                  <a:lnTo>
                    <a:pt x="86396" y="118118"/>
                  </a:lnTo>
                  <a:lnTo>
                    <a:pt x="80093" y="117200"/>
                  </a:lnTo>
                  <a:lnTo>
                    <a:pt x="76369" y="113389"/>
                  </a:lnTo>
                  <a:lnTo>
                    <a:pt x="75265" y="107467"/>
                  </a:lnTo>
                  <a:lnTo>
                    <a:pt x="76387" y="100067"/>
                  </a:lnTo>
                  <a:lnTo>
                    <a:pt x="79234" y="91651"/>
                  </a:lnTo>
                  <a:lnTo>
                    <a:pt x="83357" y="82549"/>
                  </a:lnTo>
                  <a:lnTo>
                    <a:pt x="88558" y="73147"/>
                  </a:lnTo>
                  <a:lnTo>
                    <a:pt x="94869" y="63906"/>
                  </a:lnTo>
                  <a:lnTo>
                    <a:pt x="102223" y="55058"/>
                  </a:lnTo>
                  <a:lnTo>
                    <a:pt x="110449" y="46641"/>
                  </a:lnTo>
                  <a:lnTo>
                    <a:pt x="119348" y="38600"/>
                  </a:lnTo>
                  <a:lnTo>
                    <a:pt x="128748" y="30860"/>
                  </a:lnTo>
                  <a:lnTo>
                    <a:pt x="138671" y="23507"/>
                  </a:lnTo>
                  <a:lnTo>
                    <a:pt x="149318" y="16788"/>
                  </a:lnTo>
                  <a:lnTo>
                    <a:pt x="160741" y="10795"/>
                  </a:lnTo>
                  <a:lnTo>
                    <a:pt x="172853" y="5786"/>
                  </a:lnTo>
                  <a:lnTo>
                    <a:pt x="185516" y="2251"/>
                  </a:lnTo>
                  <a:lnTo>
                    <a:pt x="198581" y="326"/>
                  </a:lnTo>
                  <a:lnTo>
                    <a:pt x="211609" y="0"/>
                  </a:lnTo>
                  <a:lnTo>
                    <a:pt x="223896" y="1294"/>
                  </a:lnTo>
                  <a:lnTo>
                    <a:pt x="235111" y="4066"/>
                  </a:lnTo>
                  <a:lnTo>
                    <a:pt x="244945" y="8537"/>
                  </a:lnTo>
                  <a:lnTo>
                    <a:pt x="252953" y="15343"/>
                  </a:lnTo>
                  <a:lnTo>
                    <a:pt x="259074" y="24617"/>
                  </a:lnTo>
                  <a:lnTo>
                    <a:pt x="263388" y="35743"/>
                  </a:lnTo>
                  <a:lnTo>
                    <a:pt x="265933" y="47658"/>
                  </a:lnTo>
                  <a:lnTo>
                    <a:pt x="266909" y="59667"/>
                  </a:lnTo>
                  <a:lnTo>
                    <a:pt x="266621" y="71472"/>
                  </a:lnTo>
                  <a:lnTo>
                    <a:pt x="265373" y="82999"/>
                  </a:lnTo>
                  <a:lnTo>
                    <a:pt x="263427" y="94265"/>
                  </a:lnTo>
                  <a:lnTo>
                    <a:pt x="260989" y="105321"/>
                  </a:lnTo>
                  <a:lnTo>
                    <a:pt x="258208" y="116219"/>
                  </a:lnTo>
                  <a:lnTo>
                    <a:pt x="255186" y="126998"/>
                  </a:lnTo>
                  <a:lnTo>
                    <a:pt x="251835" y="137529"/>
                  </a:lnTo>
                  <a:lnTo>
                    <a:pt x="247900" y="147527"/>
                  </a:lnTo>
                  <a:lnTo>
                    <a:pt x="243286" y="156883"/>
                  </a:lnTo>
                  <a:lnTo>
                    <a:pt x="238051" y="165639"/>
                  </a:lnTo>
                  <a:lnTo>
                    <a:pt x="232311" y="173908"/>
                  </a:lnTo>
                  <a:lnTo>
                    <a:pt x="226191" y="181804"/>
                  </a:lnTo>
                  <a:lnTo>
                    <a:pt x="219793" y="189430"/>
                  </a:lnTo>
                  <a:lnTo>
                    <a:pt x="213199" y="196865"/>
                  </a:lnTo>
                  <a:lnTo>
                    <a:pt x="206464" y="204162"/>
                  </a:lnTo>
                  <a:lnTo>
                    <a:pt x="199467" y="211199"/>
                  </a:lnTo>
                  <a:lnTo>
                    <a:pt x="191931" y="217699"/>
                  </a:lnTo>
                  <a:lnTo>
                    <a:pt x="183756" y="223518"/>
                  </a:lnTo>
                  <a:lnTo>
                    <a:pt x="175364" y="227510"/>
                  </a:lnTo>
                  <a:lnTo>
                    <a:pt x="168740" y="227447"/>
                  </a:lnTo>
                  <a:lnTo>
                    <a:pt x="166044" y="223785"/>
                  </a:lnTo>
                  <a:lnTo>
                    <a:pt x="167181" y="219147"/>
                  </a:lnTo>
                  <a:lnTo>
                    <a:pt x="171252" y="214893"/>
                  </a:lnTo>
                  <a:lnTo>
                    <a:pt x="177401" y="211838"/>
                  </a:lnTo>
                  <a:lnTo>
                    <a:pt x="184977" y="210229"/>
                  </a:lnTo>
                  <a:lnTo>
                    <a:pt x="193522" y="209947"/>
                  </a:lnTo>
                  <a:lnTo>
                    <a:pt x="202721" y="210739"/>
                  </a:lnTo>
                  <a:lnTo>
                    <a:pt x="212355" y="212347"/>
                  </a:lnTo>
                  <a:lnTo>
                    <a:pt x="222116" y="214713"/>
                  </a:lnTo>
                  <a:lnTo>
                    <a:pt x="231599" y="217970"/>
                  </a:lnTo>
                  <a:lnTo>
                    <a:pt x="240609" y="222130"/>
                  </a:lnTo>
                  <a:lnTo>
                    <a:pt x="249135" y="227397"/>
                  </a:lnTo>
                  <a:lnTo>
                    <a:pt x="257249" y="234222"/>
                  </a:lnTo>
                  <a:lnTo>
                    <a:pt x="265042" y="242707"/>
                  </a:lnTo>
                  <a:lnTo>
                    <a:pt x="272600" y="252660"/>
                  </a:lnTo>
                  <a:lnTo>
                    <a:pt x="279989" y="263783"/>
                  </a:lnTo>
                  <a:lnTo>
                    <a:pt x="287251" y="275788"/>
                  </a:lnTo>
                  <a:lnTo>
                    <a:pt x="294095" y="288593"/>
                  </a:lnTo>
                  <a:lnTo>
                    <a:pt x="299931" y="302318"/>
                  </a:lnTo>
                  <a:lnTo>
                    <a:pt x="304522" y="316962"/>
                  </a:lnTo>
                  <a:lnTo>
                    <a:pt x="307942" y="332559"/>
                  </a:lnTo>
                  <a:lnTo>
                    <a:pt x="310402" y="349245"/>
                  </a:lnTo>
                  <a:lnTo>
                    <a:pt x="312128" y="366994"/>
                  </a:lnTo>
                  <a:lnTo>
                    <a:pt x="313153" y="385642"/>
                  </a:lnTo>
                  <a:lnTo>
                    <a:pt x="313325" y="404992"/>
                  </a:lnTo>
                  <a:lnTo>
                    <a:pt x="312625" y="424856"/>
                  </a:lnTo>
                  <a:lnTo>
                    <a:pt x="311004" y="444923"/>
                  </a:lnTo>
                  <a:lnTo>
                    <a:pt x="308313" y="464775"/>
                  </a:lnTo>
                  <a:lnTo>
                    <a:pt x="304569" y="484192"/>
                  </a:lnTo>
                  <a:lnTo>
                    <a:pt x="299767" y="502823"/>
                  </a:lnTo>
                  <a:lnTo>
                    <a:pt x="293795" y="520115"/>
                  </a:lnTo>
                  <a:lnTo>
                    <a:pt x="286707" y="535890"/>
                  </a:lnTo>
                  <a:lnTo>
                    <a:pt x="278847" y="550128"/>
                  </a:lnTo>
                  <a:lnTo>
                    <a:pt x="270734" y="562788"/>
                  </a:lnTo>
                  <a:lnTo>
                    <a:pt x="262682" y="574007"/>
                  </a:lnTo>
                  <a:lnTo>
                    <a:pt x="254650" y="583883"/>
                  </a:lnTo>
                  <a:lnTo>
                    <a:pt x="246344" y="592387"/>
                  </a:lnTo>
                  <a:lnTo>
                    <a:pt x="237604" y="599627"/>
                  </a:lnTo>
                  <a:lnTo>
                    <a:pt x="228258" y="605661"/>
                  </a:lnTo>
                  <a:lnTo>
                    <a:pt x="218066" y="610424"/>
                  </a:lnTo>
                  <a:lnTo>
                    <a:pt x="206980" y="613995"/>
                  </a:lnTo>
                  <a:lnTo>
                    <a:pt x="195111" y="616412"/>
                  </a:lnTo>
                  <a:lnTo>
                    <a:pt x="182619" y="617592"/>
                  </a:lnTo>
                  <a:lnTo>
                    <a:pt x="169661" y="617610"/>
                  </a:lnTo>
                  <a:lnTo>
                    <a:pt x="156367" y="616656"/>
                  </a:lnTo>
                  <a:lnTo>
                    <a:pt x="142838" y="614953"/>
                  </a:lnTo>
                  <a:lnTo>
                    <a:pt x="129145" y="612699"/>
                  </a:lnTo>
                  <a:lnTo>
                    <a:pt x="115340" y="610052"/>
                  </a:lnTo>
                  <a:lnTo>
                    <a:pt x="101458" y="607130"/>
                  </a:lnTo>
                  <a:lnTo>
                    <a:pt x="87530" y="604022"/>
                  </a:lnTo>
                  <a:lnTo>
                    <a:pt x="73599" y="600942"/>
                  </a:lnTo>
                  <a:lnTo>
                    <a:pt x="58051" y="597927"/>
                  </a:lnTo>
                  <a:lnTo>
                    <a:pt x="36163" y="594713"/>
                  </a:lnTo>
                  <a:lnTo>
                    <a:pt x="0" y="5907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5922007" y="4611482"/>
            <a:ext cx="52589" cy="91362"/>
          </a:xfrm>
          <a:custGeom>
            <a:avLst/>
            <a:gdLst/>
            <a:ahLst/>
            <a:cxnLst/>
            <a:rect l="0" t="0" r="0" b="0"/>
            <a:pathLst>
              <a:path w="52589" h="91362">
                <a:moveTo>
                  <a:pt x="26594" y="0"/>
                </a:moveTo>
                <a:lnTo>
                  <a:pt x="17993" y="6001"/>
                </a:lnTo>
                <a:lnTo>
                  <a:pt x="11567" y="12846"/>
                </a:lnTo>
                <a:lnTo>
                  <a:pt x="6772" y="21216"/>
                </a:lnTo>
                <a:lnTo>
                  <a:pt x="3775" y="30155"/>
                </a:lnTo>
                <a:lnTo>
                  <a:pt x="4125" y="37987"/>
                </a:lnTo>
                <a:lnTo>
                  <a:pt x="8026" y="43302"/>
                </a:lnTo>
                <a:lnTo>
                  <a:pt x="13137" y="45024"/>
                </a:lnTo>
                <a:lnTo>
                  <a:pt x="18280" y="43407"/>
                </a:lnTo>
                <a:lnTo>
                  <a:pt x="22630" y="39327"/>
                </a:lnTo>
                <a:lnTo>
                  <a:pt x="25223" y="33792"/>
                </a:lnTo>
                <a:lnTo>
                  <a:pt x="25709" y="27525"/>
                </a:lnTo>
                <a:lnTo>
                  <a:pt x="23937" y="22101"/>
                </a:lnTo>
                <a:lnTo>
                  <a:pt x="20477" y="19693"/>
                </a:lnTo>
                <a:lnTo>
                  <a:pt x="16998" y="20733"/>
                </a:lnTo>
                <a:lnTo>
                  <a:pt x="14538" y="24607"/>
                </a:lnTo>
                <a:lnTo>
                  <a:pt x="13397" y="30544"/>
                </a:lnTo>
                <a:lnTo>
                  <a:pt x="13802" y="37270"/>
                </a:lnTo>
                <a:lnTo>
                  <a:pt x="16138" y="43101"/>
                </a:lnTo>
                <a:lnTo>
                  <a:pt x="20408" y="47186"/>
                </a:lnTo>
                <a:lnTo>
                  <a:pt x="25855" y="48943"/>
                </a:lnTo>
                <a:lnTo>
                  <a:pt x="31195" y="47703"/>
                </a:lnTo>
                <a:lnTo>
                  <a:pt x="35692" y="43430"/>
                </a:lnTo>
                <a:lnTo>
                  <a:pt x="38841" y="36869"/>
                </a:lnTo>
                <a:lnTo>
                  <a:pt x="40120" y="29196"/>
                </a:lnTo>
                <a:lnTo>
                  <a:pt x="39431" y="21219"/>
                </a:lnTo>
                <a:lnTo>
                  <a:pt x="36248" y="14023"/>
                </a:lnTo>
                <a:lnTo>
                  <a:pt x="30692" y="9281"/>
                </a:lnTo>
                <a:lnTo>
                  <a:pt x="24568" y="7863"/>
                </a:lnTo>
                <a:lnTo>
                  <a:pt x="18742" y="9570"/>
                </a:lnTo>
                <a:lnTo>
                  <a:pt x="13426" y="13805"/>
                </a:lnTo>
                <a:lnTo>
                  <a:pt x="8754" y="20103"/>
                </a:lnTo>
                <a:lnTo>
                  <a:pt x="4940" y="28244"/>
                </a:lnTo>
                <a:lnTo>
                  <a:pt x="2027" y="37944"/>
                </a:lnTo>
                <a:lnTo>
                  <a:pt x="229" y="48546"/>
                </a:lnTo>
                <a:lnTo>
                  <a:pt x="0" y="59125"/>
                </a:lnTo>
                <a:lnTo>
                  <a:pt x="1445" y="69150"/>
                </a:lnTo>
                <a:lnTo>
                  <a:pt x="4534" y="77999"/>
                </a:lnTo>
                <a:lnTo>
                  <a:pt x="9273" y="84807"/>
                </a:lnTo>
                <a:lnTo>
                  <a:pt x="15489" y="89296"/>
                </a:lnTo>
                <a:lnTo>
                  <a:pt x="22576" y="91361"/>
                </a:lnTo>
                <a:lnTo>
                  <a:pt x="29630" y="90793"/>
                </a:lnTo>
                <a:lnTo>
                  <a:pt x="36140" y="87742"/>
                </a:lnTo>
                <a:lnTo>
                  <a:pt x="41811" y="82460"/>
                </a:lnTo>
                <a:lnTo>
                  <a:pt x="46396" y="75111"/>
                </a:lnTo>
                <a:lnTo>
                  <a:pt x="49875" y="65998"/>
                </a:lnTo>
                <a:lnTo>
                  <a:pt x="52076" y="55815"/>
                </a:lnTo>
                <a:lnTo>
                  <a:pt x="52588" y="45531"/>
                </a:lnTo>
                <a:lnTo>
                  <a:pt x="51336" y="35708"/>
                </a:lnTo>
                <a:lnTo>
                  <a:pt x="48380" y="26998"/>
                </a:lnTo>
                <a:lnTo>
                  <a:pt x="43730" y="20284"/>
                </a:lnTo>
                <a:lnTo>
                  <a:pt x="37575" y="15858"/>
                </a:lnTo>
                <a:lnTo>
                  <a:pt x="30529" y="13837"/>
                </a:lnTo>
                <a:lnTo>
                  <a:pt x="23502" y="14434"/>
                </a:lnTo>
                <a:lnTo>
                  <a:pt x="17016" y="17499"/>
                </a:lnTo>
                <a:lnTo>
                  <a:pt x="11529" y="22621"/>
                </a:lnTo>
                <a:lnTo>
                  <a:pt x="7601" y="29330"/>
                </a:lnTo>
                <a:lnTo>
                  <a:pt x="5381" y="37196"/>
                </a:lnTo>
                <a:lnTo>
                  <a:pt x="5009" y="45556"/>
                </a:lnTo>
                <a:lnTo>
                  <a:pt x="6797" y="53548"/>
                </a:lnTo>
                <a:lnTo>
                  <a:pt x="10727" y="60630"/>
                </a:lnTo>
                <a:lnTo>
                  <a:pt x="16319" y="65699"/>
                </a:lnTo>
                <a:lnTo>
                  <a:pt x="24575" y="65068"/>
                </a:lnTo>
                <a:lnTo>
                  <a:pt x="37122" y="526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6811938" y="2663709"/>
            <a:ext cx="231628" cy="2"/>
          </a:xfrm>
          <a:custGeom>
            <a:avLst/>
            <a:gdLst/>
            <a:ahLst/>
            <a:cxnLst/>
            <a:rect l="0" t="0" r="0" b="0"/>
            <a:pathLst>
              <a:path w="231628" h="2">
                <a:moveTo>
                  <a:pt x="231627" y="0"/>
                </a:moveTo>
                <a:lnTo>
                  <a:pt x="219891" y="0"/>
                </a:lnTo>
                <a:lnTo>
                  <a:pt x="208762" y="1"/>
                </a:lnTo>
                <a:lnTo>
                  <a:pt x="197164" y="1"/>
                </a:lnTo>
                <a:lnTo>
                  <a:pt x="185003" y="1"/>
                </a:lnTo>
                <a:lnTo>
                  <a:pt x="172343" y="1"/>
                </a:lnTo>
                <a:lnTo>
                  <a:pt x="159287" y="1"/>
                </a:lnTo>
                <a:lnTo>
                  <a:pt x="145935" y="1"/>
                </a:lnTo>
                <a:lnTo>
                  <a:pt x="132370" y="1"/>
                </a:lnTo>
                <a:lnTo>
                  <a:pt x="118649" y="1"/>
                </a:lnTo>
                <a:lnTo>
                  <a:pt x="104658" y="1"/>
                </a:lnTo>
                <a:lnTo>
                  <a:pt x="90120" y="1"/>
                </a:lnTo>
                <a:lnTo>
                  <a:pt x="74947" y="1"/>
                </a:lnTo>
                <a:lnTo>
                  <a:pt x="59755" y="1"/>
                </a:lnTo>
                <a:lnTo>
                  <a:pt x="44179" y="1"/>
                </a:lnTo>
                <a:lnTo>
                  <a:pt x="25732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6580311" y="1858936"/>
            <a:ext cx="558011" cy="36194"/>
            <a:chOff x="6580311" y="1858936"/>
            <a:chExt cx="558011" cy="36194"/>
          </a:xfrm>
        </p:grpSpPr>
        <p:sp>
          <p:nvSpPr>
            <p:cNvPr id="81" name="Freeform 80"/>
            <p:cNvSpPr/>
            <p:nvPr/>
          </p:nvSpPr>
          <p:spPr>
            <a:xfrm>
              <a:off x="6948808" y="1858936"/>
              <a:ext cx="189514" cy="25666"/>
            </a:xfrm>
            <a:custGeom>
              <a:avLst/>
              <a:gdLst/>
              <a:ahLst/>
              <a:cxnLst/>
              <a:rect l="0" t="0" r="0" b="0"/>
              <a:pathLst>
                <a:path w="189514" h="25666">
                  <a:moveTo>
                    <a:pt x="189513" y="4608"/>
                  </a:moveTo>
                  <a:lnTo>
                    <a:pt x="180711" y="1808"/>
                  </a:lnTo>
                  <a:lnTo>
                    <a:pt x="172365" y="306"/>
                  </a:lnTo>
                  <a:lnTo>
                    <a:pt x="163661" y="0"/>
                  </a:lnTo>
                  <a:lnTo>
                    <a:pt x="154368" y="679"/>
                  </a:lnTo>
                  <a:lnTo>
                    <a:pt x="144224" y="2147"/>
                  </a:lnTo>
                  <a:lnTo>
                    <a:pt x="133175" y="4216"/>
                  </a:lnTo>
                  <a:lnTo>
                    <a:pt x="121162" y="6725"/>
                  </a:lnTo>
                  <a:lnTo>
                    <a:pt x="108044" y="9548"/>
                  </a:lnTo>
                  <a:lnTo>
                    <a:pt x="93857" y="12586"/>
                  </a:lnTo>
                  <a:lnTo>
                    <a:pt x="78952" y="15617"/>
                  </a:lnTo>
                  <a:lnTo>
                    <a:pt x="62120" y="18594"/>
                  </a:lnTo>
                  <a:lnTo>
                    <a:pt x="38531" y="21775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80311" y="1884601"/>
              <a:ext cx="189513" cy="10529"/>
            </a:xfrm>
            <a:custGeom>
              <a:avLst/>
              <a:gdLst/>
              <a:ahLst/>
              <a:cxnLst/>
              <a:rect l="0" t="0" r="0" b="0"/>
              <a:pathLst>
                <a:path w="189513" h="10529">
                  <a:moveTo>
                    <a:pt x="189512" y="10528"/>
                  </a:moveTo>
                  <a:lnTo>
                    <a:pt x="177710" y="10528"/>
                  </a:lnTo>
                  <a:lnTo>
                    <a:pt x="165941" y="10528"/>
                  </a:lnTo>
                  <a:lnTo>
                    <a:pt x="153056" y="10524"/>
                  </a:lnTo>
                  <a:lnTo>
                    <a:pt x="139380" y="10351"/>
                  </a:lnTo>
                  <a:lnTo>
                    <a:pt x="125700" y="9702"/>
                  </a:lnTo>
                  <a:lnTo>
                    <a:pt x="112481" y="8454"/>
                  </a:lnTo>
                  <a:lnTo>
                    <a:pt x="99683" y="6801"/>
                  </a:lnTo>
                  <a:lnTo>
                    <a:pt x="86956" y="5153"/>
                  </a:lnTo>
                  <a:lnTo>
                    <a:pt x="74073" y="3750"/>
                  </a:lnTo>
                  <a:lnTo>
                    <a:pt x="61182" y="2655"/>
                  </a:lnTo>
                  <a:lnTo>
                    <a:pt x="47255" y="1727"/>
                  </a:lnTo>
                  <a:lnTo>
                    <a:pt x="28828" y="8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106528" y="4687894"/>
            <a:ext cx="884395" cy="49930"/>
            <a:chOff x="6106528" y="4687894"/>
            <a:chExt cx="884395" cy="49930"/>
          </a:xfrm>
        </p:grpSpPr>
        <p:sp>
          <p:nvSpPr>
            <p:cNvPr id="84" name="Freeform 83"/>
            <p:cNvSpPr/>
            <p:nvPr/>
          </p:nvSpPr>
          <p:spPr>
            <a:xfrm>
              <a:off x="6843523" y="4728376"/>
              <a:ext cx="147400" cy="9448"/>
            </a:xfrm>
            <a:custGeom>
              <a:avLst/>
              <a:gdLst/>
              <a:ahLst/>
              <a:cxnLst/>
              <a:rect l="0" t="0" r="0" b="0"/>
              <a:pathLst>
                <a:path w="147400" h="9448">
                  <a:moveTo>
                    <a:pt x="147399" y="9447"/>
                  </a:moveTo>
                  <a:lnTo>
                    <a:pt x="138464" y="6581"/>
                  </a:lnTo>
                  <a:lnTo>
                    <a:pt x="128836" y="4438"/>
                  </a:lnTo>
                  <a:lnTo>
                    <a:pt x="117550" y="2836"/>
                  </a:lnTo>
                  <a:lnTo>
                    <a:pt x="104882" y="1655"/>
                  </a:lnTo>
                  <a:lnTo>
                    <a:pt x="91402" y="807"/>
                  </a:lnTo>
                  <a:lnTo>
                    <a:pt x="77540" y="214"/>
                  </a:lnTo>
                  <a:lnTo>
                    <a:pt x="63742" y="0"/>
                  </a:lnTo>
                  <a:lnTo>
                    <a:pt x="48987" y="572"/>
                  </a:lnTo>
                  <a:lnTo>
                    <a:pt x="29747" y="3096"/>
                  </a:lnTo>
                  <a:lnTo>
                    <a:pt x="0" y="94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75026" y="4687894"/>
              <a:ext cx="115814" cy="7816"/>
            </a:xfrm>
            <a:custGeom>
              <a:avLst/>
              <a:gdLst/>
              <a:ahLst/>
              <a:cxnLst/>
              <a:rect l="0" t="0" r="0" b="0"/>
              <a:pathLst>
                <a:path w="115814" h="7816">
                  <a:moveTo>
                    <a:pt x="115813" y="7815"/>
                  </a:moveTo>
                  <a:lnTo>
                    <a:pt x="106877" y="4949"/>
                  </a:lnTo>
                  <a:lnTo>
                    <a:pt x="97250" y="2806"/>
                  </a:lnTo>
                  <a:lnTo>
                    <a:pt x="85968" y="1208"/>
                  </a:lnTo>
                  <a:lnTo>
                    <a:pt x="73473" y="200"/>
                  </a:lnTo>
                  <a:lnTo>
                    <a:pt x="60641" y="0"/>
                  </a:lnTo>
                  <a:lnTo>
                    <a:pt x="48037" y="651"/>
                  </a:lnTo>
                  <a:lnTo>
                    <a:pt x="36305" y="1898"/>
                  </a:lnTo>
                  <a:lnTo>
                    <a:pt x="25179" y="3394"/>
                  </a:lnTo>
                  <a:lnTo>
                    <a:pt x="13691" y="5274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106528" y="4701625"/>
              <a:ext cx="147400" cy="15143"/>
            </a:xfrm>
            <a:custGeom>
              <a:avLst/>
              <a:gdLst/>
              <a:ahLst/>
              <a:cxnLst/>
              <a:rect l="0" t="0" r="0" b="0"/>
              <a:pathLst>
                <a:path w="147400" h="15143">
                  <a:moveTo>
                    <a:pt x="147399" y="4613"/>
                  </a:moveTo>
                  <a:lnTo>
                    <a:pt x="138530" y="1813"/>
                  </a:lnTo>
                  <a:lnTo>
                    <a:pt x="129544" y="312"/>
                  </a:lnTo>
                  <a:lnTo>
                    <a:pt x="119548" y="0"/>
                  </a:lnTo>
                  <a:lnTo>
                    <a:pt x="108568" y="507"/>
                  </a:lnTo>
                  <a:lnTo>
                    <a:pt x="96757" y="1327"/>
                  </a:lnTo>
                  <a:lnTo>
                    <a:pt x="84303" y="2147"/>
                  </a:lnTo>
                  <a:lnTo>
                    <a:pt x="71539" y="3004"/>
                  </a:lnTo>
                  <a:lnTo>
                    <a:pt x="58906" y="4178"/>
                  </a:lnTo>
                  <a:lnTo>
                    <a:pt x="46651" y="5813"/>
                  </a:lnTo>
                  <a:lnTo>
                    <a:pt x="35266" y="7749"/>
                  </a:lnTo>
                  <a:lnTo>
                    <a:pt x="24469" y="9798"/>
                  </a:lnTo>
                  <a:lnTo>
                    <a:pt x="13310" y="12141"/>
                  </a:lnTo>
                  <a:lnTo>
                    <a:pt x="0" y="151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425546" y="3305948"/>
            <a:ext cx="1643732" cy="825705"/>
            <a:chOff x="1425546" y="3305948"/>
            <a:chExt cx="1643732" cy="825705"/>
          </a:xfrm>
        </p:grpSpPr>
        <p:sp>
          <p:nvSpPr>
            <p:cNvPr id="88" name="Freeform 87"/>
            <p:cNvSpPr/>
            <p:nvPr/>
          </p:nvSpPr>
          <p:spPr>
            <a:xfrm>
              <a:off x="1589803" y="3543361"/>
              <a:ext cx="270179" cy="447873"/>
            </a:xfrm>
            <a:custGeom>
              <a:avLst/>
              <a:gdLst/>
              <a:ahLst/>
              <a:cxnLst/>
              <a:rect l="0" t="0" r="0" b="0"/>
              <a:pathLst>
                <a:path w="270179" h="447873">
                  <a:moveTo>
                    <a:pt x="73699" y="36328"/>
                  </a:moveTo>
                  <a:lnTo>
                    <a:pt x="67832" y="42262"/>
                  </a:lnTo>
                  <a:lnTo>
                    <a:pt x="62267" y="48467"/>
                  </a:lnTo>
                  <a:lnTo>
                    <a:pt x="56468" y="55563"/>
                  </a:lnTo>
                  <a:lnTo>
                    <a:pt x="50387" y="63503"/>
                  </a:lnTo>
                  <a:lnTo>
                    <a:pt x="44057" y="72149"/>
                  </a:lnTo>
                  <a:lnTo>
                    <a:pt x="37534" y="81344"/>
                  </a:lnTo>
                  <a:lnTo>
                    <a:pt x="31031" y="90943"/>
                  </a:lnTo>
                  <a:lnTo>
                    <a:pt x="24896" y="100833"/>
                  </a:lnTo>
                  <a:lnTo>
                    <a:pt x="19306" y="110855"/>
                  </a:lnTo>
                  <a:lnTo>
                    <a:pt x="14729" y="118450"/>
                  </a:lnTo>
                  <a:lnTo>
                    <a:pt x="12000" y="120445"/>
                  </a:lnTo>
                  <a:lnTo>
                    <a:pt x="11264" y="117806"/>
                  </a:lnTo>
                  <a:lnTo>
                    <a:pt x="12027" y="112159"/>
                  </a:lnTo>
                  <a:lnTo>
                    <a:pt x="13779" y="104663"/>
                  </a:lnTo>
                  <a:lnTo>
                    <a:pt x="16159" y="96040"/>
                  </a:lnTo>
                  <a:lnTo>
                    <a:pt x="18943" y="86727"/>
                  </a:lnTo>
                  <a:lnTo>
                    <a:pt x="22150" y="77150"/>
                  </a:lnTo>
                  <a:lnTo>
                    <a:pt x="25997" y="67774"/>
                  </a:lnTo>
                  <a:lnTo>
                    <a:pt x="30555" y="58827"/>
                  </a:lnTo>
                  <a:lnTo>
                    <a:pt x="35755" y="50340"/>
                  </a:lnTo>
                  <a:lnTo>
                    <a:pt x="41472" y="42250"/>
                  </a:lnTo>
                  <a:lnTo>
                    <a:pt x="47587" y="34476"/>
                  </a:lnTo>
                  <a:lnTo>
                    <a:pt x="54322" y="27100"/>
                  </a:lnTo>
                  <a:lnTo>
                    <a:pt x="62207" y="20366"/>
                  </a:lnTo>
                  <a:lnTo>
                    <a:pt x="71439" y="14357"/>
                  </a:lnTo>
                  <a:lnTo>
                    <a:pt x="81911" y="9168"/>
                  </a:lnTo>
                  <a:lnTo>
                    <a:pt x="93390" y="4981"/>
                  </a:lnTo>
                  <a:lnTo>
                    <a:pt x="105618" y="1808"/>
                  </a:lnTo>
                  <a:lnTo>
                    <a:pt x="117895" y="0"/>
                  </a:lnTo>
                  <a:lnTo>
                    <a:pt x="129138" y="293"/>
                  </a:lnTo>
                  <a:lnTo>
                    <a:pt x="138834" y="2906"/>
                  </a:lnTo>
                  <a:lnTo>
                    <a:pt x="146833" y="7762"/>
                  </a:lnTo>
                  <a:lnTo>
                    <a:pt x="153070" y="14760"/>
                  </a:lnTo>
                  <a:lnTo>
                    <a:pt x="157706" y="23610"/>
                  </a:lnTo>
                  <a:lnTo>
                    <a:pt x="160872" y="33770"/>
                  </a:lnTo>
                  <a:lnTo>
                    <a:pt x="162572" y="44565"/>
                  </a:lnTo>
                  <a:lnTo>
                    <a:pt x="162946" y="55559"/>
                  </a:lnTo>
                  <a:lnTo>
                    <a:pt x="162235" y="66546"/>
                  </a:lnTo>
                  <a:lnTo>
                    <a:pt x="160696" y="77457"/>
                  </a:lnTo>
                  <a:lnTo>
                    <a:pt x="158548" y="88277"/>
                  </a:lnTo>
                  <a:lnTo>
                    <a:pt x="155802" y="99019"/>
                  </a:lnTo>
                  <a:lnTo>
                    <a:pt x="152281" y="109698"/>
                  </a:lnTo>
                  <a:lnTo>
                    <a:pt x="147949" y="120328"/>
                  </a:lnTo>
                  <a:lnTo>
                    <a:pt x="142904" y="130756"/>
                  </a:lnTo>
                  <a:lnTo>
                    <a:pt x="137294" y="140685"/>
                  </a:lnTo>
                  <a:lnTo>
                    <a:pt x="131259" y="149993"/>
                  </a:lnTo>
                  <a:lnTo>
                    <a:pt x="124919" y="158719"/>
                  </a:lnTo>
                  <a:lnTo>
                    <a:pt x="118363" y="166966"/>
                  </a:lnTo>
                  <a:lnTo>
                    <a:pt x="111670" y="174796"/>
                  </a:lnTo>
                  <a:lnTo>
                    <a:pt x="105325" y="180419"/>
                  </a:lnTo>
                  <a:lnTo>
                    <a:pt x="101749" y="181282"/>
                  </a:lnTo>
                  <a:lnTo>
                    <a:pt x="102851" y="178604"/>
                  </a:lnTo>
                  <a:lnTo>
                    <a:pt x="107376" y="175003"/>
                  </a:lnTo>
                  <a:lnTo>
                    <a:pt x="114440" y="171724"/>
                  </a:lnTo>
                  <a:lnTo>
                    <a:pt x="123463" y="169122"/>
                  </a:lnTo>
                  <a:lnTo>
                    <a:pt x="133798" y="167520"/>
                  </a:lnTo>
                  <a:lnTo>
                    <a:pt x="144738" y="167416"/>
                  </a:lnTo>
                  <a:lnTo>
                    <a:pt x="155841" y="168944"/>
                  </a:lnTo>
                  <a:lnTo>
                    <a:pt x="166909" y="172088"/>
                  </a:lnTo>
                  <a:lnTo>
                    <a:pt x="177876" y="176864"/>
                  </a:lnTo>
                  <a:lnTo>
                    <a:pt x="188727" y="183112"/>
                  </a:lnTo>
                  <a:lnTo>
                    <a:pt x="199150" y="190561"/>
                  </a:lnTo>
                  <a:lnTo>
                    <a:pt x="208551" y="198922"/>
                  </a:lnTo>
                  <a:lnTo>
                    <a:pt x="216691" y="207950"/>
                  </a:lnTo>
                  <a:lnTo>
                    <a:pt x="223649" y="217450"/>
                  </a:lnTo>
                  <a:lnTo>
                    <a:pt x="229640" y="227279"/>
                  </a:lnTo>
                  <a:lnTo>
                    <a:pt x="234893" y="237335"/>
                  </a:lnTo>
                  <a:lnTo>
                    <a:pt x="239610" y="247545"/>
                  </a:lnTo>
                  <a:lnTo>
                    <a:pt x="243947" y="257859"/>
                  </a:lnTo>
                  <a:lnTo>
                    <a:pt x="248019" y="268244"/>
                  </a:lnTo>
                  <a:lnTo>
                    <a:pt x="251908" y="278677"/>
                  </a:lnTo>
                  <a:lnTo>
                    <a:pt x="255674" y="289141"/>
                  </a:lnTo>
                  <a:lnTo>
                    <a:pt x="259350" y="299636"/>
                  </a:lnTo>
                  <a:lnTo>
                    <a:pt x="262802" y="310481"/>
                  </a:lnTo>
                  <a:lnTo>
                    <a:pt x="265741" y="322287"/>
                  </a:lnTo>
                  <a:lnTo>
                    <a:pt x="268044" y="335300"/>
                  </a:lnTo>
                  <a:lnTo>
                    <a:pt x="269590" y="349125"/>
                  </a:lnTo>
                  <a:lnTo>
                    <a:pt x="270178" y="362945"/>
                  </a:lnTo>
                  <a:lnTo>
                    <a:pt x="269784" y="376270"/>
                  </a:lnTo>
                  <a:lnTo>
                    <a:pt x="268214" y="388809"/>
                  </a:lnTo>
                  <a:lnTo>
                    <a:pt x="265033" y="400303"/>
                  </a:lnTo>
                  <a:lnTo>
                    <a:pt x="260141" y="410729"/>
                  </a:lnTo>
                  <a:lnTo>
                    <a:pt x="253415" y="420068"/>
                  </a:lnTo>
                  <a:lnTo>
                    <a:pt x="244548" y="428211"/>
                  </a:lnTo>
                  <a:lnTo>
                    <a:pt x="233582" y="435203"/>
                  </a:lnTo>
                  <a:lnTo>
                    <a:pt x="220828" y="440901"/>
                  </a:lnTo>
                  <a:lnTo>
                    <a:pt x="206680" y="444906"/>
                  </a:lnTo>
                  <a:lnTo>
                    <a:pt x="191501" y="447157"/>
                  </a:lnTo>
                  <a:lnTo>
                    <a:pt x="175582" y="447872"/>
                  </a:lnTo>
                  <a:lnTo>
                    <a:pt x="159145" y="447372"/>
                  </a:lnTo>
                  <a:lnTo>
                    <a:pt x="142354" y="445969"/>
                  </a:lnTo>
                  <a:lnTo>
                    <a:pt x="125487" y="444082"/>
                  </a:lnTo>
                  <a:lnTo>
                    <a:pt x="108929" y="442210"/>
                  </a:lnTo>
                  <a:lnTo>
                    <a:pt x="92868" y="440624"/>
                  </a:lnTo>
                  <a:lnTo>
                    <a:pt x="77333" y="439390"/>
                  </a:lnTo>
                  <a:lnTo>
                    <a:pt x="60451" y="438346"/>
                  </a:lnTo>
                  <a:lnTo>
                    <a:pt x="37385" y="437406"/>
                  </a:lnTo>
                  <a:lnTo>
                    <a:pt x="0" y="4364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968829" y="394818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96598" y="3474404"/>
              <a:ext cx="198615" cy="489470"/>
            </a:xfrm>
            <a:custGeom>
              <a:avLst/>
              <a:gdLst/>
              <a:ahLst/>
              <a:cxnLst/>
              <a:rect l="0" t="0" r="0" b="0"/>
              <a:pathLst>
                <a:path w="198615" h="489470">
                  <a:moveTo>
                    <a:pt x="198614" y="0"/>
                  </a:moveTo>
                  <a:lnTo>
                    <a:pt x="192746" y="5867"/>
                  </a:lnTo>
                  <a:lnTo>
                    <a:pt x="187182" y="11432"/>
                  </a:lnTo>
                  <a:lnTo>
                    <a:pt x="181383" y="17231"/>
                  </a:lnTo>
                  <a:lnTo>
                    <a:pt x="175302" y="23312"/>
                  </a:lnTo>
                  <a:lnTo>
                    <a:pt x="168972" y="29642"/>
                  </a:lnTo>
                  <a:lnTo>
                    <a:pt x="162444" y="36174"/>
                  </a:lnTo>
                  <a:lnTo>
                    <a:pt x="155768" y="43023"/>
                  </a:lnTo>
                  <a:lnTo>
                    <a:pt x="148986" y="50454"/>
                  </a:lnTo>
                  <a:lnTo>
                    <a:pt x="142128" y="58570"/>
                  </a:lnTo>
                  <a:lnTo>
                    <a:pt x="135219" y="67477"/>
                  </a:lnTo>
                  <a:lnTo>
                    <a:pt x="128274" y="77367"/>
                  </a:lnTo>
                  <a:lnTo>
                    <a:pt x="121304" y="88236"/>
                  </a:lnTo>
                  <a:lnTo>
                    <a:pt x="114319" y="99620"/>
                  </a:lnTo>
                  <a:lnTo>
                    <a:pt x="107322" y="110721"/>
                  </a:lnTo>
                  <a:lnTo>
                    <a:pt x="100318" y="121123"/>
                  </a:lnTo>
                  <a:lnTo>
                    <a:pt x="93309" y="131241"/>
                  </a:lnTo>
                  <a:lnTo>
                    <a:pt x="86297" y="142093"/>
                  </a:lnTo>
                  <a:lnTo>
                    <a:pt x="79287" y="154206"/>
                  </a:lnTo>
                  <a:lnTo>
                    <a:pt x="72443" y="167293"/>
                  </a:lnTo>
                  <a:lnTo>
                    <a:pt x="66075" y="180549"/>
                  </a:lnTo>
                  <a:lnTo>
                    <a:pt x="60310" y="193469"/>
                  </a:lnTo>
                  <a:lnTo>
                    <a:pt x="55118" y="205890"/>
                  </a:lnTo>
                  <a:lnTo>
                    <a:pt x="50396" y="217831"/>
                  </a:lnTo>
                  <a:lnTo>
                    <a:pt x="46033" y="229376"/>
                  </a:lnTo>
                  <a:lnTo>
                    <a:pt x="41933" y="240619"/>
                  </a:lnTo>
                  <a:lnTo>
                    <a:pt x="38019" y="251642"/>
                  </a:lnTo>
                  <a:lnTo>
                    <a:pt x="34234" y="262518"/>
                  </a:lnTo>
                  <a:lnTo>
                    <a:pt x="30538" y="273623"/>
                  </a:lnTo>
                  <a:lnTo>
                    <a:pt x="26903" y="285603"/>
                  </a:lnTo>
                  <a:lnTo>
                    <a:pt x="23309" y="298733"/>
                  </a:lnTo>
                  <a:lnTo>
                    <a:pt x="19743" y="312638"/>
                  </a:lnTo>
                  <a:lnTo>
                    <a:pt x="16196" y="326510"/>
                  </a:lnTo>
                  <a:lnTo>
                    <a:pt x="12666" y="339880"/>
                  </a:lnTo>
                  <a:lnTo>
                    <a:pt x="9312" y="352788"/>
                  </a:lnTo>
                  <a:lnTo>
                    <a:pt x="6440" y="365595"/>
                  </a:lnTo>
                  <a:lnTo>
                    <a:pt x="4176" y="378543"/>
                  </a:lnTo>
                  <a:lnTo>
                    <a:pt x="2487" y="391713"/>
                  </a:lnTo>
                  <a:lnTo>
                    <a:pt x="1271" y="405101"/>
                  </a:lnTo>
                  <a:lnTo>
                    <a:pt x="420" y="418666"/>
                  </a:lnTo>
                  <a:lnTo>
                    <a:pt x="0" y="432201"/>
                  </a:lnTo>
                  <a:lnTo>
                    <a:pt x="242" y="445362"/>
                  </a:lnTo>
                  <a:lnTo>
                    <a:pt x="1228" y="457973"/>
                  </a:lnTo>
                  <a:lnTo>
                    <a:pt x="3213" y="469387"/>
                  </a:lnTo>
                  <a:lnTo>
                    <a:pt x="6680" y="478463"/>
                  </a:lnTo>
                  <a:lnTo>
                    <a:pt x="11763" y="484779"/>
                  </a:lnTo>
                  <a:lnTo>
                    <a:pt x="18448" y="488392"/>
                  </a:lnTo>
                  <a:lnTo>
                    <a:pt x="26756" y="489469"/>
                  </a:lnTo>
                  <a:lnTo>
                    <a:pt x="36521" y="488376"/>
                  </a:lnTo>
                  <a:lnTo>
                    <a:pt x="47144" y="485409"/>
                  </a:lnTo>
                  <a:lnTo>
                    <a:pt x="57726" y="480694"/>
                  </a:lnTo>
                  <a:lnTo>
                    <a:pt x="67761" y="474461"/>
                  </a:lnTo>
                  <a:lnTo>
                    <a:pt x="77123" y="467179"/>
                  </a:lnTo>
                  <a:lnTo>
                    <a:pt x="85871" y="459455"/>
                  </a:lnTo>
                  <a:lnTo>
                    <a:pt x="94125" y="451665"/>
                  </a:lnTo>
                  <a:lnTo>
                    <a:pt x="102009" y="443809"/>
                  </a:lnTo>
                  <a:lnTo>
                    <a:pt x="109624" y="435621"/>
                  </a:lnTo>
                  <a:lnTo>
                    <a:pt x="117051" y="426963"/>
                  </a:lnTo>
                  <a:lnTo>
                    <a:pt x="124347" y="417843"/>
                  </a:lnTo>
                  <a:lnTo>
                    <a:pt x="131553" y="408334"/>
                  </a:lnTo>
                  <a:lnTo>
                    <a:pt x="138693" y="398521"/>
                  </a:lnTo>
                  <a:lnTo>
                    <a:pt x="145624" y="388320"/>
                  </a:lnTo>
                  <a:lnTo>
                    <a:pt x="152051" y="377485"/>
                  </a:lnTo>
                  <a:lnTo>
                    <a:pt x="157854" y="365942"/>
                  </a:lnTo>
                  <a:lnTo>
                    <a:pt x="163073" y="353919"/>
                  </a:lnTo>
                  <a:lnTo>
                    <a:pt x="167812" y="341849"/>
                  </a:lnTo>
                  <a:lnTo>
                    <a:pt x="172178" y="329989"/>
                  </a:lnTo>
                  <a:lnTo>
                    <a:pt x="175940" y="318416"/>
                  </a:lnTo>
                  <a:lnTo>
                    <a:pt x="178563" y="307112"/>
                  </a:lnTo>
                  <a:lnTo>
                    <a:pt x="179831" y="296044"/>
                  </a:lnTo>
                  <a:lnTo>
                    <a:pt x="179360" y="285817"/>
                  </a:lnTo>
                  <a:lnTo>
                    <a:pt x="176458" y="277611"/>
                  </a:lnTo>
                  <a:lnTo>
                    <a:pt x="170986" y="271916"/>
                  </a:lnTo>
                  <a:lnTo>
                    <a:pt x="163412" y="268737"/>
                  </a:lnTo>
                  <a:lnTo>
                    <a:pt x="154510" y="267958"/>
                  </a:lnTo>
                  <a:lnTo>
                    <a:pt x="144866" y="269254"/>
                  </a:lnTo>
                  <a:lnTo>
                    <a:pt x="134990" y="272359"/>
                  </a:lnTo>
                  <a:lnTo>
                    <a:pt x="125374" y="277168"/>
                  </a:lnTo>
                  <a:lnTo>
                    <a:pt x="116248" y="283467"/>
                  </a:lnTo>
                  <a:lnTo>
                    <a:pt x="107630" y="290964"/>
                  </a:lnTo>
                  <a:lnTo>
                    <a:pt x="99449" y="299365"/>
                  </a:lnTo>
                  <a:lnTo>
                    <a:pt x="91606" y="308418"/>
                  </a:lnTo>
                  <a:lnTo>
                    <a:pt x="84015" y="317767"/>
                  </a:lnTo>
                  <a:lnTo>
                    <a:pt x="76603" y="326963"/>
                  </a:lnTo>
                  <a:lnTo>
                    <a:pt x="69320" y="335780"/>
                  </a:lnTo>
                  <a:lnTo>
                    <a:pt x="62292" y="344345"/>
                  </a:lnTo>
                  <a:lnTo>
                    <a:pt x="55799" y="353016"/>
                  </a:lnTo>
                  <a:lnTo>
                    <a:pt x="49956" y="361993"/>
                  </a:lnTo>
                  <a:lnTo>
                    <a:pt x="44864" y="371051"/>
                  </a:lnTo>
                  <a:lnTo>
                    <a:pt x="40198" y="380626"/>
                  </a:lnTo>
                  <a:lnTo>
                    <a:pt x="35549" y="392680"/>
                  </a:lnTo>
                  <a:lnTo>
                    <a:pt x="30158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341134" y="3532649"/>
              <a:ext cx="155973" cy="415538"/>
            </a:xfrm>
            <a:custGeom>
              <a:avLst/>
              <a:gdLst/>
              <a:ahLst/>
              <a:cxnLst/>
              <a:rect l="0" t="0" r="0" b="0"/>
              <a:pathLst>
                <a:path w="155973" h="415538">
                  <a:moveTo>
                    <a:pt x="101477" y="141796"/>
                  </a:moveTo>
                  <a:lnTo>
                    <a:pt x="113011" y="138728"/>
                  </a:lnTo>
                  <a:lnTo>
                    <a:pt x="122219" y="134666"/>
                  </a:lnTo>
                  <a:lnTo>
                    <a:pt x="129928" y="129173"/>
                  </a:lnTo>
                  <a:lnTo>
                    <a:pt x="136510" y="122413"/>
                  </a:lnTo>
                  <a:lnTo>
                    <a:pt x="142221" y="114615"/>
                  </a:lnTo>
                  <a:lnTo>
                    <a:pt x="147268" y="106014"/>
                  </a:lnTo>
                  <a:lnTo>
                    <a:pt x="151503" y="96656"/>
                  </a:lnTo>
                  <a:lnTo>
                    <a:pt x="154451" y="86401"/>
                  </a:lnTo>
                  <a:lnTo>
                    <a:pt x="155949" y="75258"/>
                  </a:lnTo>
                  <a:lnTo>
                    <a:pt x="155972" y="63676"/>
                  </a:lnTo>
                  <a:lnTo>
                    <a:pt x="154468" y="52434"/>
                  </a:lnTo>
                  <a:lnTo>
                    <a:pt x="151560" y="41954"/>
                  </a:lnTo>
                  <a:lnTo>
                    <a:pt x="147337" y="32461"/>
                  </a:lnTo>
                  <a:lnTo>
                    <a:pt x="141761" y="24156"/>
                  </a:lnTo>
                  <a:lnTo>
                    <a:pt x="134935" y="17021"/>
                  </a:lnTo>
                  <a:lnTo>
                    <a:pt x="126912" y="11043"/>
                  </a:lnTo>
                  <a:lnTo>
                    <a:pt x="117625" y="6310"/>
                  </a:lnTo>
                  <a:lnTo>
                    <a:pt x="107163" y="2761"/>
                  </a:lnTo>
                  <a:lnTo>
                    <a:pt x="96054" y="526"/>
                  </a:lnTo>
                  <a:lnTo>
                    <a:pt x="85138" y="0"/>
                  </a:lnTo>
                  <a:lnTo>
                    <a:pt x="74874" y="1244"/>
                  </a:lnTo>
                  <a:lnTo>
                    <a:pt x="65358" y="4197"/>
                  </a:lnTo>
                  <a:lnTo>
                    <a:pt x="56506" y="8847"/>
                  </a:lnTo>
                  <a:lnTo>
                    <a:pt x="48185" y="15011"/>
                  </a:lnTo>
                  <a:lnTo>
                    <a:pt x="40427" y="22402"/>
                  </a:lnTo>
                  <a:lnTo>
                    <a:pt x="33429" y="30726"/>
                  </a:lnTo>
                  <a:lnTo>
                    <a:pt x="27234" y="39733"/>
                  </a:lnTo>
                  <a:lnTo>
                    <a:pt x="21749" y="49388"/>
                  </a:lnTo>
                  <a:lnTo>
                    <a:pt x="16831" y="59855"/>
                  </a:lnTo>
                  <a:lnTo>
                    <a:pt x="12340" y="71156"/>
                  </a:lnTo>
                  <a:lnTo>
                    <a:pt x="8324" y="83186"/>
                  </a:lnTo>
                  <a:lnTo>
                    <a:pt x="4998" y="95793"/>
                  </a:lnTo>
                  <a:lnTo>
                    <a:pt x="2431" y="108837"/>
                  </a:lnTo>
                  <a:lnTo>
                    <a:pt x="707" y="122360"/>
                  </a:lnTo>
                  <a:lnTo>
                    <a:pt x="0" y="136576"/>
                  </a:lnTo>
                  <a:lnTo>
                    <a:pt x="308" y="151539"/>
                  </a:lnTo>
                  <a:lnTo>
                    <a:pt x="1650" y="166841"/>
                  </a:lnTo>
                  <a:lnTo>
                    <a:pt x="4147" y="181734"/>
                  </a:lnTo>
                  <a:lnTo>
                    <a:pt x="7761" y="195806"/>
                  </a:lnTo>
                  <a:lnTo>
                    <a:pt x="12645" y="208355"/>
                  </a:lnTo>
                  <a:lnTo>
                    <a:pt x="19205" y="218268"/>
                  </a:lnTo>
                  <a:lnTo>
                    <a:pt x="27499" y="225172"/>
                  </a:lnTo>
                  <a:lnTo>
                    <a:pt x="36984" y="228857"/>
                  </a:lnTo>
                  <a:lnTo>
                    <a:pt x="46727" y="228926"/>
                  </a:lnTo>
                  <a:lnTo>
                    <a:pt x="56160" y="225532"/>
                  </a:lnTo>
                  <a:lnTo>
                    <a:pt x="64930" y="219394"/>
                  </a:lnTo>
                  <a:lnTo>
                    <a:pt x="72741" y="211473"/>
                  </a:lnTo>
                  <a:lnTo>
                    <a:pt x="79545" y="202491"/>
                  </a:lnTo>
                  <a:lnTo>
                    <a:pt x="85470" y="192891"/>
                  </a:lnTo>
                  <a:lnTo>
                    <a:pt x="90698" y="182930"/>
                  </a:lnTo>
                  <a:lnTo>
                    <a:pt x="95408" y="172754"/>
                  </a:lnTo>
                  <a:lnTo>
                    <a:pt x="99745" y="162447"/>
                  </a:lnTo>
                  <a:lnTo>
                    <a:pt x="103819" y="152060"/>
                  </a:lnTo>
                  <a:lnTo>
                    <a:pt x="107713" y="141691"/>
                  </a:lnTo>
                  <a:lnTo>
                    <a:pt x="111534" y="133789"/>
                  </a:lnTo>
                  <a:lnTo>
                    <a:pt x="114993" y="131986"/>
                  </a:lnTo>
                  <a:lnTo>
                    <a:pt x="117545" y="136220"/>
                  </a:lnTo>
                  <a:lnTo>
                    <a:pt x="119262" y="144923"/>
                  </a:lnTo>
                  <a:lnTo>
                    <a:pt x="120388" y="156650"/>
                  </a:lnTo>
                  <a:lnTo>
                    <a:pt x="121122" y="170536"/>
                  </a:lnTo>
                  <a:lnTo>
                    <a:pt x="121603" y="186202"/>
                  </a:lnTo>
                  <a:lnTo>
                    <a:pt x="121918" y="203321"/>
                  </a:lnTo>
                  <a:lnTo>
                    <a:pt x="122126" y="221241"/>
                  </a:lnTo>
                  <a:lnTo>
                    <a:pt x="122263" y="239053"/>
                  </a:lnTo>
                  <a:lnTo>
                    <a:pt x="122354" y="256261"/>
                  </a:lnTo>
                  <a:lnTo>
                    <a:pt x="122414" y="272752"/>
                  </a:lnTo>
                  <a:lnTo>
                    <a:pt x="122454" y="288595"/>
                  </a:lnTo>
                  <a:lnTo>
                    <a:pt x="122485" y="303920"/>
                  </a:lnTo>
                  <a:lnTo>
                    <a:pt x="122676" y="318859"/>
                  </a:lnTo>
                  <a:lnTo>
                    <a:pt x="123336" y="333518"/>
                  </a:lnTo>
                  <a:lnTo>
                    <a:pt x="124593" y="347966"/>
                  </a:lnTo>
                  <a:lnTo>
                    <a:pt x="126259" y="361851"/>
                  </a:lnTo>
                  <a:lnTo>
                    <a:pt x="128090" y="375878"/>
                  </a:lnTo>
                  <a:lnTo>
                    <a:pt x="130247" y="392399"/>
                  </a:lnTo>
                  <a:lnTo>
                    <a:pt x="133063" y="4155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583711" y="3505989"/>
              <a:ext cx="197657" cy="438649"/>
            </a:xfrm>
            <a:custGeom>
              <a:avLst/>
              <a:gdLst/>
              <a:ahLst/>
              <a:cxnLst/>
              <a:rect l="0" t="0" r="0" b="0"/>
              <a:pathLst>
                <a:path w="197657" h="438649">
                  <a:moveTo>
                    <a:pt x="132641" y="0"/>
                  </a:moveTo>
                  <a:lnTo>
                    <a:pt x="123974" y="5935"/>
                  </a:lnTo>
                  <a:lnTo>
                    <a:pt x="116907" y="12140"/>
                  </a:lnTo>
                  <a:lnTo>
                    <a:pt x="110797" y="19240"/>
                  </a:lnTo>
                  <a:lnTo>
                    <a:pt x="105223" y="27353"/>
                  </a:lnTo>
                  <a:lnTo>
                    <a:pt x="99713" y="36648"/>
                  </a:lnTo>
                  <a:lnTo>
                    <a:pt x="93996" y="47100"/>
                  </a:lnTo>
                  <a:lnTo>
                    <a:pt x="87831" y="58698"/>
                  </a:lnTo>
                  <a:lnTo>
                    <a:pt x="80926" y="71533"/>
                  </a:lnTo>
                  <a:lnTo>
                    <a:pt x="73211" y="85539"/>
                  </a:lnTo>
                  <a:lnTo>
                    <a:pt x="65096" y="100690"/>
                  </a:lnTo>
                  <a:lnTo>
                    <a:pt x="57343" y="117068"/>
                  </a:lnTo>
                  <a:lnTo>
                    <a:pt x="50352" y="134601"/>
                  </a:lnTo>
                  <a:lnTo>
                    <a:pt x="44016" y="152934"/>
                  </a:lnTo>
                  <a:lnTo>
                    <a:pt x="37920" y="171540"/>
                  </a:lnTo>
                  <a:lnTo>
                    <a:pt x="31787" y="190095"/>
                  </a:lnTo>
                  <a:lnTo>
                    <a:pt x="25666" y="208638"/>
                  </a:lnTo>
                  <a:lnTo>
                    <a:pt x="19849" y="227460"/>
                  </a:lnTo>
                  <a:lnTo>
                    <a:pt x="14492" y="246708"/>
                  </a:lnTo>
                  <a:lnTo>
                    <a:pt x="9758" y="266059"/>
                  </a:lnTo>
                  <a:lnTo>
                    <a:pt x="5883" y="284832"/>
                  </a:lnTo>
                  <a:lnTo>
                    <a:pt x="2915" y="302683"/>
                  </a:lnTo>
                  <a:lnTo>
                    <a:pt x="906" y="319603"/>
                  </a:lnTo>
                  <a:lnTo>
                    <a:pt x="0" y="335734"/>
                  </a:lnTo>
                  <a:lnTo>
                    <a:pt x="171" y="351247"/>
                  </a:lnTo>
                  <a:lnTo>
                    <a:pt x="1421" y="366141"/>
                  </a:lnTo>
                  <a:lnTo>
                    <a:pt x="3855" y="380237"/>
                  </a:lnTo>
                  <a:lnTo>
                    <a:pt x="7426" y="393494"/>
                  </a:lnTo>
                  <a:lnTo>
                    <a:pt x="12282" y="405686"/>
                  </a:lnTo>
                  <a:lnTo>
                    <a:pt x="18822" y="416351"/>
                  </a:lnTo>
                  <a:lnTo>
                    <a:pt x="27104" y="425360"/>
                  </a:lnTo>
                  <a:lnTo>
                    <a:pt x="36580" y="432409"/>
                  </a:lnTo>
                  <a:lnTo>
                    <a:pt x="46318" y="436872"/>
                  </a:lnTo>
                  <a:lnTo>
                    <a:pt x="55760" y="438648"/>
                  </a:lnTo>
                  <a:lnTo>
                    <a:pt x="65046" y="438079"/>
                  </a:lnTo>
                  <a:lnTo>
                    <a:pt x="74800" y="435654"/>
                  </a:lnTo>
                  <a:lnTo>
                    <a:pt x="85354" y="431840"/>
                  </a:lnTo>
                  <a:lnTo>
                    <a:pt x="96408" y="426859"/>
                  </a:lnTo>
                  <a:lnTo>
                    <a:pt x="107230" y="420701"/>
                  </a:lnTo>
                  <a:lnTo>
                    <a:pt x="117405" y="413453"/>
                  </a:lnTo>
                  <a:lnTo>
                    <a:pt x="127018" y="405300"/>
                  </a:lnTo>
                  <a:lnTo>
                    <a:pt x="136461" y="396449"/>
                  </a:lnTo>
                  <a:lnTo>
                    <a:pt x="145988" y="387086"/>
                  </a:lnTo>
                  <a:lnTo>
                    <a:pt x="155368" y="377358"/>
                  </a:lnTo>
                  <a:lnTo>
                    <a:pt x="163995" y="367374"/>
                  </a:lnTo>
                  <a:lnTo>
                    <a:pt x="171578" y="357215"/>
                  </a:lnTo>
                  <a:lnTo>
                    <a:pt x="178145" y="346935"/>
                  </a:lnTo>
                  <a:lnTo>
                    <a:pt x="183865" y="336574"/>
                  </a:lnTo>
                  <a:lnTo>
                    <a:pt x="188925" y="326158"/>
                  </a:lnTo>
                  <a:lnTo>
                    <a:pt x="193171" y="315704"/>
                  </a:lnTo>
                  <a:lnTo>
                    <a:pt x="196126" y="305226"/>
                  </a:lnTo>
                  <a:lnTo>
                    <a:pt x="197629" y="294735"/>
                  </a:lnTo>
                  <a:lnTo>
                    <a:pt x="197656" y="284402"/>
                  </a:lnTo>
                  <a:lnTo>
                    <a:pt x="196154" y="274537"/>
                  </a:lnTo>
                  <a:lnTo>
                    <a:pt x="193249" y="265290"/>
                  </a:lnTo>
                  <a:lnTo>
                    <a:pt x="189027" y="257285"/>
                  </a:lnTo>
                  <a:lnTo>
                    <a:pt x="183452" y="251651"/>
                  </a:lnTo>
                  <a:lnTo>
                    <a:pt x="176635" y="248794"/>
                  </a:lnTo>
                  <a:lnTo>
                    <a:pt x="168958" y="248488"/>
                  </a:lnTo>
                  <a:lnTo>
                    <a:pt x="160968" y="250252"/>
                  </a:lnTo>
                  <a:lnTo>
                    <a:pt x="152999" y="253586"/>
                  </a:lnTo>
                  <a:lnTo>
                    <a:pt x="145023" y="258228"/>
                  </a:lnTo>
                  <a:lnTo>
                    <a:pt x="136755" y="264151"/>
                  </a:lnTo>
                  <a:lnTo>
                    <a:pt x="128048" y="271242"/>
                  </a:lnTo>
                  <a:lnTo>
                    <a:pt x="119065" y="279457"/>
                  </a:lnTo>
                  <a:lnTo>
                    <a:pt x="110180" y="288882"/>
                  </a:lnTo>
                  <a:lnTo>
                    <a:pt x="101614" y="299443"/>
                  </a:lnTo>
                  <a:lnTo>
                    <a:pt x="93573" y="310790"/>
                  </a:lnTo>
                  <a:lnTo>
                    <a:pt x="86325" y="322399"/>
                  </a:lnTo>
                  <a:lnTo>
                    <a:pt x="79934" y="333946"/>
                  </a:lnTo>
                  <a:lnTo>
                    <a:pt x="74305" y="345309"/>
                  </a:lnTo>
                  <a:lnTo>
                    <a:pt x="69282" y="356472"/>
                  </a:lnTo>
                  <a:lnTo>
                    <a:pt x="64713" y="367448"/>
                  </a:lnTo>
                  <a:lnTo>
                    <a:pt x="60431" y="377821"/>
                  </a:lnTo>
                  <a:lnTo>
                    <a:pt x="55725" y="387760"/>
                  </a:lnTo>
                  <a:lnTo>
                    <a:pt x="49061" y="398136"/>
                  </a:lnTo>
                  <a:lnTo>
                    <a:pt x="37884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425546" y="3305948"/>
              <a:ext cx="1643732" cy="825705"/>
            </a:xfrm>
            <a:custGeom>
              <a:avLst/>
              <a:gdLst/>
              <a:ahLst/>
              <a:cxnLst/>
              <a:rect l="0" t="0" r="0" b="0"/>
              <a:pathLst>
                <a:path w="1643732" h="825705">
                  <a:moveTo>
                    <a:pt x="848609" y="0"/>
                  </a:moveTo>
                  <a:lnTo>
                    <a:pt x="834007" y="0"/>
                  </a:lnTo>
                  <a:lnTo>
                    <a:pt x="820736" y="0"/>
                  </a:lnTo>
                  <a:lnTo>
                    <a:pt x="807521" y="5"/>
                  </a:lnTo>
                  <a:lnTo>
                    <a:pt x="793661" y="177"/>
                  </a:lnTo>
                  <a:lnTo>
                    <a:pt x="778207" y="825"/>
                  </a:lnTo>
                  <a:lnTo>
                    <a:pt x="760808" y="2079"/>
                  </a:lnTo>
                  <a:lnTo>
                    <a:pt x="742084" y="3904"/>
                  </a:lnTo>
                  <a:lnTo>
                    <a:pt x="723290" y="6200"/>
                  </a:lnTo>
                  <a:lnTo>
                    <a:pt x="705173" y="8852"/>
                  </a:lnTo>
                  <a:lnTo>
                    <a:pt x="687944" y="11597"/>
                  </a:lnTo>
                  <a:lnTo>
                    <a:pt x="671542" y="14054"/>
                  </a:lnTo>
                  <a:lnTo>
                    <a:pt x="655815" y="16039"/>
                  </a:lnTo>
                  <a:lnTo>
                    <a:pt x="640762" y="17710"/>
                  </a:lnTo>
                  <a:lnTo>
                    <a:pt x="626551" y="19446"/>
                  </a:lnTo>
                  <a:lnTo>
                    <a:pt x="613196" y="21473"/>
                  </a:lnTo>
                  <a:lnTo>
                    <a:pt x="600257" y="24006"/>
                  </a:lnTo>
                  <a:lnTo>
                    <a:pt x="586961" y="27317"/>
                  </a:lnTo>
                  <a:lnTo>
                    <a:pt x="572904" y="31472"/>
                  </a:lnTo>
                  <a:lnTo>
                    <a:pt x="558190" y="36213"/>
                  </a:lnTo>
                  <a:lnTo>
                    <a:pt x="543234" y="41079"/>
                  </a:lnTo>
                  <a:lnTo>
                    <a:pt x="528319" y="45793"/>
                  </a:lnTo>
                  <a:lnTo>
                    <a:pt x="513558" y="50261"/>
                  </a:lnTo>
                  <a:lnTo>
                    <a:pt x="498968" y="54487"/>
                  </a:lnTo>
                  <a:lnTo>
                    <a:pt x="484528" y="58518"/>
                  </a:lnTo>
                  <a:lnTo>
                    <a:pt x="470204" y="62564"/>
                  </a:lnTo>
                  <a:lnTo>
                    <a:pt x="455967" y="66974"/>
                  </a:lnTo>
                  <a:lnTo>
                    <a:pt x="441793" y="71910"/>
                  </a:lnTo>
                  <a:lnTo>
                    <a:pt x="427661" y="77362"/>
                  </a:lnTo>
                  <a:lnTo>
                    <a:pt x="413560" y="83248"/>
                  </a:lnTo>
                  <a:lnTo>
                    <a:pt x="399475" y="89466"/>
                  </a:lnTo>
                  <a:lnTo>
                    <a:pt x="385236" y="95930"/>
                  </a:lnTo>
                  <a:lnTo>
                    <a:pt x="370530" y="102568"/>
                  </a:lnTo>
                  <a:lnTo>
                    <a:pt x="355235" y="109328"/>
                  </a:lnTo>
                  <a:lnTo>
                    <a:pt x="339709" y="116172"/>
                  </a:lnTo>
                  <a:lnTo>
                    <a:pt x="324665" y="123073"/>
                  </a:lnTo>
                  <a:lnTo>
                    <a:pt x="310469" y="130017"/>
                  </a:lnTo>
                  <a:lnTo>
                    <a:pt x="296988" y="137155"/>
                  </a:lnTo>
                  <a:lnTo>
                    <a:pt x="283789" y="144787"/>
                  </a:lnTo>
                  <a:lnTo>
                    <a:pt x="270579" y="153035"/>
                  </a:lnTo>
                  <a:lnTo>
                    <a:pt x="257401" y="161864"/>
                  </a:lnTo>
                  <a:lnTo>
                    <a:pt x="244539" y="171169"/>
                  </a:lnTo>
                  <a:lnTo>
                    <a:pt x="232137" y="180837"/>
                  </a:lnTo>
                  <a:lnTo>
                    <a:pt x="220026" y="190769"/>
                  </a:lnTo>
                  <a:lnTo>
                    <a:pt x="207828" y="200889"/>
                  </a:lnTo>
                  <a:lnTo>
                    <a:pt x="195330" y="211140"/>
                  </a:lnTo>
                  <a:lnTo>
                    <a:pt x="182647" y="221481"/>
                  </a:lnTo>
                  <a:lnTo>
                    <a:pt x="170127" y="231883"/>
                  </a:lnTo>
                  <a:lnTo>
                    <a:pt x="157966" y="242327"/>
                  </a:lnTo>
                  <a:lnTo>
                    <a:pt x="146359" y="252798"/>
                  </a:lnTo>
                  <a:lnTo>
                    <a:pt x="135564" y="263289"/>
                  </a:lnTo>
                  <a:lnTo>
                    <a:pt x="125634" y="273797"/>
                  </a:lnTo>
                  <a:lnTo>
                    <a:pt x="116305" y="284481"/>
                  </a:lnTo>
                  <a:lnTo>
                    <a:pt x="107113" y="295647"/>
                  </a:lnTo>
                  <a:lnTo>
                    <a:pt x="97779" y="307420"/>
                  </a:lnTo>
                  <a:lnTo>
                    <a:pt x="88372" y="319769"/>
                  </a:lnTo>
                  <a:lnTo>
                    <a:pt x="79203" y="332591"/>
                  </a:lnTo>
                  <a:lnTo>
                    <a:pt x="70445" y="345769"/>
                  </a:lnTo>
                  <a:lnTo>
                    <a:pt x="62275" y="359041"/>
                  </a:lnTo>
                  <a:lnTo>
                    <a:pt x="54942" y="372024"/>
                  </a:lnTo>
                  <a:lnTo>
                    <a:pt x="48490" y="384534"/>
                  </a:lnTo>
                  <a:lnTo>
                    <a:pt x="42649" y="396560"/>
                  </a:lnTo>
                  <a:lnTo>
                    <a:pt x="36952" y="408176"/>
                  </a:lnTo>
                  <a:lnTo>
                    <a:pt x="31118" y="419478"/>
                  </a:lnTo>
                  <a:lnTo>
                    <a:pt x="25214" y="430713"/>
                  </a:lnTo>
                  <a:lnTo>
                    <a:pt x="19550" y="442257"/>
                  </a:lnTo>
                  <a:lnTo>
                    <a:pt x="14298" y="454298"/>
                  </a:lnTo>
                  <a:lnTo>
                    <a:pt x="9637" y="467167"/>
                  </a:lnTo>
                  <a:lnTo>
                    <a:pt x="5812" y="481402"/>
                  </a:lnTo>
                  <a:lnTo>
                    <a:pt x="2877" y="497170"/>
                  </a:lnTo>
                  <a:lnTo>
                    <a:pt x="891" y="514319"/>
                  </a:lnTo>
                  <a:lnTo>
                    <a:pt x="0" y="532580"/>
                  </a:lnTo>
                  <a:lnTo>
                    <a:pt x="181" y="551673"/>
                  </a:lnTo>
                  <a:lnTo>
                    <a:pt x="1438" y="571204"/>
                  </a:lnTo>
                  <a:lnTo>
                    <a:pt x="3876" y="590688"/>
                  </a:lnTo>
                  <a:lnTo>
                    <a:pt x="7441" y="609854"/>
                  </a:lnTo>
                  <a:lnTo>
                    <a:pt x="11953" y="628315"/>
                  </a:lnTo>
                  <a:lnTo>
                    <a:pt x="17198" y="645493"/>
                  </a:lnTo>
                  <a:lnTo>
                    <a:pt x="22992" y="661196"/>
                  </a:lnTo>
                  <a:lnTo>
                    <a:pt x="29509" y="675555"/>
                  </a:lnTo>
                  <a:lnTo>
                    <a:pt x="37248" y="688829"/>
                  </a:lnTo>
                  <a:lnTo>
                    <a:pt x="46373" y="701278"/>
                  </a:lnTo>
                  <a:lnTo>
                    <a:pt x="56434" y="712964"/>
                  </a:lnTo>
                  <a:lnTo>
                    <a:pt x="66572" y="723753"/>
                  </a:lnTo>
                  <a:lnTo>
                    <a:pt x="76282" y="733647"/>
                  </a:lnTo>
                  <a:lnTo>
                    <a:pt x="85580" y="742768"/>
                  </a:lnTo>
                  <a:lnTo>
                    <a:pt x="94810" y="751281"/>
                  </a:lnTo>
                  <a:lnTo>
                    <a:pt x="104212" y="759342"/>
                  </a:lnTo>
                  <a:lnTo>
                    <a:pt x="114188" y="767078"/>
                  </a:lnTo>
                  <a:lnTo>
                    <a:pt x="125343" y="774588"/>
                  </a:lnTo>
                  <a:lnTo>
                    <a:pt x="137887" y="781934"/>
                  </a:lnTo>
                  <a:lnTo>
                    <a:pt x="151382" y="789004"/>
                  </a:lnTo>
                  <a:lnTo>
                    <a:pt x="164973" y="795525"/>
                  </a:lnTo>
                  <a:lnTo>
                    <a:pt x="178151" y="801388"/>
                  </a:lnTo>
                  <a:lnTo>
                    <a:pt x="190929" y="806476"/>
                  </a:lnTo>
                  <a:lnTo>
                    <a:pt x="203648" y="810595"/>
                  </a:lnTo>
                  <a:lnTo>
                    <a:pt x="216550" y="813735"/>
                  </a:lnTo>
                  <a:lnTo>
                    <a:pt x="230199" y="816031"/>
                  </a:lnTo>
                  <a:lnTo>
                    <a:pt x="245505" y="817662"/>
                  </a:lnTo>
                  <a:lnTo>
                    <a:pt x="262803" y="818805"/>
                  </a:lnTo>
                  <a:lnTo>
                    <a:pt x="281457" y="819761"/>
                  </a:lnTo>
                  <a:lnTo>
                    <a:pt x="300204" y="820944"/>
                  </a:lnTo>
                  <a:lnTo>
                    <a:pt x="318306" y="822550"/>
                  </a:lnTo>
                  <a:lnTo>
                    <a:pt x="336204" y="824275"/>
                  </a:lnTo>
                  <a:lnTo>
                    <a:pt x="355185" y="825439"/>
                  </a:lnTo>
                  <a:lnTo>
                    <a:pt x="375902" y="825704"/>
                  </a:lnTo>
                  <a:lnTo>
                    <a:pt x="397732" y="825218"/>
                  </a:lnTo>
                  <a:lnTo>
                    <a:pt x="419178" y="824427"/>
                  </a:lnTo>
                  <a:lnTo>
                    <a:pt x="439386" y="823635"/>
                  </a:lnTo>
                  <a:lnTo>
                    <a:pt x="458174" y="822970"/>
                  </a:lnTo>
                  <a:lnTo>
                    <a:pt x="475700" y="822456"/>
                  </a:lnTo>
                  <a:lnTo>
                    <a:pt x="492223" y="822074"/>
                  </a:lnTo>
                  <a:lnTo>
                    <a:pt x="507996" y="821633"/>
                  </a:lnTo>
                  <a:lnTo>
                    <a:pt x="523230" y="820797"/>
                  </a:lnTo>
                  <a:lnTo>
                    <a:pt x="538089" y="819419"/>
                  </a:lnTo>
                  <a:lnTo>
                    <a:pt x="552854" y="817678"/>
                  </a:lnTo>
                  <a:lnTo>
                    <a:pt x="567914" y="815970"/>
                  </a:lnTo>
                  <a:lnTo>
                    <a:pt x="583452" y="814527"/>
                  </a:lnTo>
                  <a:lnTo>
                    <a:pt x="599311" y="813407"/>
                  </a:lnTo>
                  <a:lnTo>
                    <a:pt x="615111" y="812580"/>
                  </a:lnTo>
                  <a:lnTo>
                    <a:pt x="630627" y="811985"/>
                  </a:lnTo>
                  <a:lnTo>
                    <a:pt x="645808" y="811400"/>
                  </a:lnTo>
                  <a:lnTo>
                    <a:pt x="660688" y="810467"/>
                  </a:lnTo>
                  <a:lnTo>
                    <a:pt x="675331" y="809019"/>
                  </a:lnTo>
                  <a:lnTo>
                    <a:pt x="689962" y="807061"/>
                  </a:lnTo>
                  <a:lnTo>
                    <a:pt x="704938" y="804675"/>
                  </a:lnTo>
                  <a:lnTo>
                    <a:pt x="720427" y="801964"/>
                  </a:lnTo>
                  <a:lnTo>
                    <a:pt x="736425" y="799177"/>
                  </a:lnTo>
                  <a:lnTo>
                    <a:pt x="752850" y="796694"/>
                  </a:lnTo>
                  <a:lnTo>
                    <a:pt x="769600" y="794691"/>
                  </a:lnTo>
                  <a:lnTo>
                    <a:pt x="786425" y="793008"/>
                  </a:lnTo>
                  <a:lnTo>
                    <a:pt x="802947" y="791264"/>
                  </a:lnTo>
                  <a:lnTo>
                    <a:pt x="818988" y="789241"/>
                  </a:lnTo>
                  <a:lnTo>
                    <a:pt x="834709" y="787050"/>
                  </a:lnTo>
                  <a:lnTo>
                    <a:pt x="850491" y="785032"/>
                  </a:lnTo>
                  <a:lnTo>
                    <a:pt x="866553" y="783373"/>
                  </a:lnTo>
                  <a:lnTo>
                    <a:pt x="882781" y="781937"/>
                  </a:lnTo>
                  <a:lnTo>
                    <a:pt x="898837" y="780366"/>
                  </a:lnTo>
                  <a:lnTo>
                    <a:pt x="914530" y="778458"/>
                  </a:lnTo>
                  <a:lnTo>
                    <a:pt x="929831" y="776175"/>
                  </a:lnTo>
                  <a:lnTo>
                    <a:pt x="944792" y="773565"/>
                  </a:lnTo>
                  <a:lnTo>
                    <a:pt x="959490" y="770690"/>
                  </a:lnTo>
                  <a:lnTo>
                    <a:pt x="974157" y="767453"/>
                  </a:lnTo>
                  <a:lnTo>
                    <a:pt x="989158" y="763602"/>
                  </a:lnTo>
                  <a:lnTo>
                    <a:pt x="1004659" y="759053"/>
                  </a:lnTo>
                  <a:lnTo>
                    <a:pt x="1020495" y="754034"/>
                  </a:lnTo>
                  <a:lnTo>
                    <a:pt x="1036279" y="748971"/>
                  </a:lnTo>
                  <a:lnTo>
                    <a:pt x="1051786" y="744124"/>
                  </a:lnTo>
                  <a:lnTo>
                    <a:pt x="1066961" y="739565"/>
                  </a:lnTo>
                  <a:lnTo>
                    <a:pt x="1081836" y="735277"/>
                  </a:lnTo>
                  <a:lnTo>
                    <a:pt x="1096472" y="731208"/>
                  </a:lnTo>
                  <a:lnTo>
                    <a:pt x="1110928" y="727307"/>
                  </a:lnTo>
                  <a:lnTo>
                    <a:pt x="1125255" y="723526"/>
                  </a:lnTo>
                  <a:lnTo>
                    <a:pt x="1139490" y="719832"/>
                  </a:lnTo>
                  <a:lnTo>
                    <a:pt x="1153661" y="716197"/>
                  </a:lnTo>
                  <a:lnTo>
                    <a:pt x="1167789" y="712602"/>
                  </a:lnTo>
                  <a:lnTo>
                    <a:pt x="1181888" y="709030"/>
                  </a:lnTo>
                  <a:lnTo>
                    <a:pt x="1195967" y="705310"/>
                  </a:lnTo>
                  <a:lnTo>
                    <a:pt x="1210032" y="701126"/>
                  </a:lnTo>
                  <a:lnTo>
                    <a:pt x="1224089" y="696351"/>
                  </a:lnTo>
                  <a:lnTo>
                    <a:pt x="1238139" y="691177"/>
                  </a:lnTo>
                  <a:lnTo>
                    <a:pt x="1252185" y="686012"/>
                  </a:lnTo>
                  <a:lnTo>
                    <a:pt x="1266224" y="681090"/>
                  </a:lnTo>
                  <a:lnTo>
                    <a:pt x="1280093" y="676311"/>
                  </a:lnTo>
                  <a:lnTo>
                    <a:pt x="1293485" y="671343"/>
                  </a:lnTo>
                  <a:lnTo>
                    <a:pt x="1306276" y="666005"/>
                  </a:lnTo>
                  <a:lnTo>
                    <a:pt x="1318662" y="660437"/>
                  </a:lnTo>
                  <a:lnTo>
                    <a:pt x="1331053" y="654999"/>
                  </a:lnTo>
                  <a:lnTo>
                    <a:pt x="1343684" y="649891"/>
                  </a:lnTo>
                  <a:lnTo>
                    <a:pt x="1356457" y="644985"/>
                  </a:lnTo>
                  <a:lnTo>
                    <a:pt x="1369039" y="639932"/>
                  </a:lnTo>
                  <a:lnTo>
                    <a:pt x="1381245" y="634532"/>
                  </a:lnTo>
                  <a:lnTo>
                    <a:pt x="1393053" y="628752"/>
                  </a:lnTo>
                  <a:lnTo>
                    <a:pt x="1404515" y="622640"/>
                  </a:lnTo>
                  <a:lnTo>
                    <a:pt x="1415706" y="616266"/>
                  </a:lnTo>
                  <a:lnTo>
                    <a:pt x="1426696" y="609696"/>
                  </a:lnTo>
                  <a:lnTo>
                    <a:pt x="1437542" y="602987"/>
                  </a:lnTo>
                  <a:lnTo>
                    <a:pt x="1448287" y="596183"/>
                  </a:lnTo>
                  <a:lnTo>
                    <a:pt x="1458962" y="589480"/>
                  </a:lnTo>
                  <a:lnTo>
                    <a:pt x="1469589" y="583206"/>
                  </a:lnTo>
                  <a:lnTo>
                    <a:pt x="1480180" y="577500"/>
                  </a:lnTo>
                  <a:lnTo>
                    <a:pt x="1490580" y="572178"/>
                  </a:lnTo>
                  <a:lnTo>
                    <a:pt x="1500490" y="566836"/>
                  </a:lnTo>
                  <a:lnTo>
                    <a:pt x="1509790" y="561239"/>
                  </a:lnTo>
                  <a:lnTo>
                    <a:pt x="1518679" y="555326"/>
                  </a:lnTo>
                  <a:lnTo>
                    <a:pt x="1527568" y="549124"/>
                  </a:lnTo>
                  <a:lnTo>
                    <a:pt x="1536700" y="542684"/>
                  </a:lnTo>
                  <a:lnTo>
                    <a:pt x="1546140" y="535901"/>
                  </a:lnTo>
                  <a:lnTo>
                    <a:pt x="1555863" y="528516"/>
                  </a:lnTo>
                  <a:lnTo>
                    <a:pt x="1565815" y="520432"/>
                  </a:lnTo>
                  <a:lnTo>
                    <a:pt x="1575940" y="511546"/>
                  </a:lnTo>
                  <a:lnTo>
                    <a:pt x="1586189" y="501670"/>
                  </a:lnTo>
                  <a:lnTo>
                    <a:pt x="1596518" y="490802"/>
                  </a:lnTo>
                  <a:lnTo>
                    <a:pt x="1606572" y="479078"/>
                  </a:lnTo>
                  <a:lnTo>
                    <a:pt x="1615716" y="466685"/>
                  </a:lnTo>
                  <a:lnTo>
                    <a:pt x="1623675" y="453794"/>
                  </a:lnTo>
                  <a:lnTo>
                    <a:pt x="1630340" y="440545"/>
                  </a:lnTo>
                  <a:lnTo>
                    <a:pt x="1635601" y="427046"/>
                  </a:lnTo>
                  <a:lnTo>
                    <a:pt x="1639542" y="413373"/>
                  </a:lnTo>
                  <a:lnTo>
                    <a:pt x="1642224" y="399581"/>
                  </a:lnTo>
                  <a:lnTo>
                    <a:pt x="1643590" y="385709"/>
                  </a:lnTo>
                  <a:lnTo>
                    <a:pt x="1643731" y="371782"/>
                  </a:lnTo>
                  <a:lnTo>
                    <a:pt x="1642693" y="357819"/>
                  </a:lnTo>
                  <a:lnTo>
                    <a:pt x="1640402" y="343831"/>
                  </a:lnTo>
                  <a:lnTo>
                    <a:pt x="1636935" y="329835"/>
                  </a:lnTo>
                  <a:lnTo>
                    <a:pt x="1632489" y="316165"/>
                  </a:lnTo>
                  <a:lnTo>
                    <a:pt x="1627289" y="303439"/>
                  </a:lnTo>
                  <a:lnTo>
                    <a:pt x="1621533" y="291917"/>
                  </a:lnTo>
                  <a:lnTo>
                    <a:pt x="1615381" y="281536"/>
                  </a:lnTo>
                  <a:lnTo>
                    <a:pt x="1608953" y="272096"/>
                  </a:lnTo>
                  <a:lnTo>
                    <a:pt x="1602329" y="263373"/>
                  </a:lnTo>
                  <a:lnTo>
                    <a:pt x="1595407" y="255174"/>
                  </a:lnTo>
                  <a:lnTo>
                    <a:pt x="1587921" y="247346"/>
                  </a:lnTo>
                  <a:lnTo>
                    <a:pt x="1579770" y="239782"/>
                  </a:lnTo>
                  <a:lnTo>
                    <a:pt x="1571007" y="232563"/>
                  </a:lnTo>
                  <a:lnTo>
                    <a:pt x="1561746" y="225942"/>
                  </a:lnTo>
                  <a:lnTo>
                    <a:pt x="1552107" y="220008"/>
                  </a:lnTo>
                  <a:lnTo>
                    <a:pt x="1542194" y="214702"/>
                  </a:lnTo>
                  <a:lnTo>
                    <a:pt x="1532087" y="209904"/>
                  </a:lnTo>
                  <a:lnTo>
                    <a:pt x="1521845" y="205486"/>
                  </a:lnTo>
                  <a:lnTo>
                    <a:pt x="1511510" y="201178"/>
                  </a:lnTo>
                  <a:lnTo>
                    <a:pt x="1501112" y="196593"/>
                  </a:lnTo>
                  <a:lnTo>
                    <a:pt x="1490671" y="191544"/>
                  </a:lnTo>
                  <a:lnTo>
                    <a:pt x="1480201" y="186186"/>
                  </a:lnTo>
                  <a:lnTo>
                    <a:pt x="1469712" y="180896"/>
                  </a:lnTo>
                  <a:lnTo>
                    <a:pt x="1459205" y="175895"/>
                  </a:lnTo>
                  <a:lnTo>
                    <a:pt x="1448521" y="171233"/>
                  </a:lnTo>
                  <a:lnTo>
                    <a:pt x="1437356" y="166876"/>
                  </a:lnTo>
                  <a:lnTo>
                    <a:pt x="1425582" y="162762"/>
                  </a:lnTo>
                  <a:lnTo>
                    <a:pt x="1413233" y="158829"/>
                  </a:lnTo>
                  <a:lnTo>
                    <a:pt x="1400412" y="155028"/>
                  </a:lnTo>
                  <a:lnTo>
                    <a:pt x="1387229" y="151320"/>
                  </a:lnTo>
                  <a:lnTo>
                    <a:pt x="1373784" y="147676"/>
                  </a:lnTo>
                  <a:lnTo>
                    <a:pt x="1360152" y="144075"/>
                  </a:lnTo>
                  <a:lnTo>
                    <a:pt x="1346386" y="140505"/>
                  </a:lnTo>
                  <a:lnTo>
                    <a:pt x="1332362" y="136954"/>
                  </a:lnTo>
                  <a:lnTo>
                    <a:pt x="1317801" y="133416"/>
                  </a:lnTo>
                  <a:lnTo>
                    <a:pt x="1302594" y="129893"/>
                  </a:lnTo>
                  <a:lnTo>
                    <a:pt x="1286787" y="126544"/>
                  </a:lnTo>
                  <a:lnTo>
                    <a:pt x="1270490" y="123675"/>
                  </a:lnTo>
                  <a:lnTo>
                    <a:pt x="1253822" y="121409"/>
                  </a:lnTo>
                  <a:lnTo>
                    <a:pt x="1236883" y="119548"/>
                  </a:lnTo>
                  <a:lnTo>
                    <a:pt x="1219752" y="117684"/>
                  </a:lnTo>
                  <a:lnTo>
                    <a:pt x="1202487" y="115575"/>
                  </a:lnTo>
                  <a:lnTo>
                    <a:pt x="1185131" y="113158"/>
                  </a:lnTo>
                  <a:lnTo>
                    <a:pt x="1167712" y="110455"/>
                  </a:lnTo>
                  <a:lnTo>
                    <a:pt x="1150247" y="107528"/>
                  </a:lnTo>
                  <a:lnTo>
                    <a:pt x="1132584" y="104596"/>
                  </a:lnTo>
                  <a:lnTo>
                    <a:pt x="1114427" y="102014"/>
                  </a:lnTo>
                  <a:lnTo>
                    <a:pt x="1095657" y="99949"/>
                  </a:lnTo>
                  <a:lnTo>
                    <a:pt x="1076474" y="98395"/>
                  </a:lnTo>
                  <a:lnTo>
                    <a:pt x="1057290" y="97269"/>
                  </a:lnTo>
                  <a:lnTo>
                    <a:pt x="1038343" y="96475"/>
                  </a:lnTo>
                  <a:lnTo>
                    <a:pt x="1019535" y="95923"/>
                  </a:lnTo>
                  <a:lnTo>
                    <a:pt x="1000534" y="95545"/>
                  </a:lnTo>
                  <a:lnTo>
                    <a:pt x="981158" y="95287"/>
                  </a:lnTo>
                  <a:lnTo>
                    <a:pt x="961382" y="95113"/>
                  </a:lnTo>
                  <a:lnTo>
                    <a:pt x="941259" y="94995"/>
                  </a:lnTo>
                  <a:lnTo>
                    <a:pt x="920860" y="94916"/>
                  </a:lnTo>
                  <a:lnTo>
                    <a:pt x="900093" y="94863"/>
                  </a:lnTo>
                  <a:lnTo>
                    <a:pt x="878705" y="94828"/>
                  </a:lnTo>
                  <a:lnTo>
                    <a:pt x="856621" y="94809"/>
                  </a:lnTo>
                  <a:lnTo>
                    <a:pt x="834230" y="94965"/>
                  </a:lnTo>
                  <a:lnTo>
                    <a:pt x="812273" y="95603"/>
                  </a:lnTo>
                  <a:lnTo>
                    <a:pt x="791142" y="96845"/>
                  </a:lnTo>
                  <a:lnTo>
                    <a:pt x="771054" y="98501"/>
                  </a:lnTo>
                  <a:lnTo>
                    <a:pt x="749934" y="100324"/>
                  </a:lnTo>
                  <a:lnTo>
                    <a:pt x="722577" y="102476"/>
                  </a:lnTo>
                  <a:lnTo>
                    <a:pt x="680153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11642" y="210569"/>
            <a:ext cx="2315970" cy="547483"/>
            <a:chOff x="211642" y="210569"/>
            <a:chExt cx="2315970" cy="547483"/>
          </a:xfrm>
        </p:grpSpPr>
        <p:sp>
          <p:nvSpPr>
            <p:cNvPr id="2" name="Freeform 1"/>
            <p:cNvSpPr/>
            <p:nvPr/>
          </p:nvSpPr>
          <p:spPr>
            <a:xfrm>
              <a:off x="211642" y="242155"/>
              <a:ext cx="19985" cy="505369"/>
            </a:xfrm>
            <a:custGeom>
              <a:avLst/>
              <a:gdLst/>
              <a:ahLst/>
              <a:cxnLst/>
              <a:rect l="0" t="0" r="0" b="0"/>
              <a:pathLst>
                <a:path w="19985" h="505369">
                  <a:moveTo>
                    <a:pt x="19984" y="0"/>
                  </a:moveTo>
                  <a:lnTo>
                    <a:pt x="17118" y="11802"/>
                  </a:lnTo>
                  <a:lnTo>
                    <a:pt x="14976" y="23571"/>
                  </a:lnTo>
                  <a:lnTo>
                    <a:pt x="13373" y="36462"/>
                  </a:lnTo>
                  <a:lnTo>
                    <a:pt x="12192" y="50310"/>
                  </a:lnTo>
                  <a:lnTo>
                    <a:pt x="11344" y="64638"/>
                  </a:lnTo>
                  <a:lnTo>
                    <a:pt x="10746" y="79107"/>
                  </a:lnTo>
                  <a:lnTo>
                    <a:pt x="10332" y="93557"/>
                  </a:lnTo>
                  <a:lnTo>
                    <a:pt x="10048" y="107933"/>
                  </a:lnTo>
                  <a:lnTo>
                    <a:pt x="9854" y="122227"/>
                  </a:lnTo>
                  <a:lnTo>
                    <a:pt x="9723" y="136452"/>
                  </a:lnTo>
                  <a:lnTo>
                    <a:pt x="9635" y="150622"/>
                  </a:lnTo>
                  <a:lnTo>
                    <a:pt x="9576" y="164756"/>
                  </a:lnTo>
                  <a:lnTo>
                    <a:pt x="9536" y="179030"/>
                  </a:lnTo>
                  <a:lnTo>
                    <a:pt x="9509" y="193760"/>
                  </a:lnTo>
                  <a:lnTo>
                    <a:pt x="9492" y="209075"/>
                  </a:lnTo>
                  <a:lnTo>
                    <a:pt x="9480" y="224786"/>
                  </a:lnTo>
                  <a:lnTo>
                    <a:pt x="9472" y="240485"/>
                  </a:lnTo>
                  <a:lnTo>
                    <a:pt x="9467" y="255935"/>
                  </a:lnTo>
                  <a:lnTo>
                    <a:pt x="9463" y="271071"/>
                  </a:lnTo>
                  <a:lnTo>
                    <a:pt x="9461" y="285921"/>
                  </a:lnTo>
                  <a:lnTo>
                    <a:pt x="9455" y="300540"/>
                  </a:lnTo>
                  <a:lnTo>
                    <a:pt x="9281" y="314985"/>
                  </a:lnTo>
                  <a:lnTo>
                    <a:pt x="8632" y="329303"/>
                  </a:lnTo>
                  <a:lnTo>
                    <a:pt x="7383" y="343533"/>
                  </a:lnTo>
                  <a:lnTo>
                    <a:pt x="5730" y="357702"/>
                  </a:lnTo>
                  <a:lnTo>
                    <a:pt x="4081" y="371828"/>
                  </a:lnTo>
                  <a:lnTo>
                    <a:pt x="2678" y="385929"/>
                  </a:lnTo>
                  <a:lnTo>
                    <a:pt x="1585" y="400180"/>
                  </a:lnTo>
                  <a:lnTo>
                    <a:pt x="777" y="414893"/>
                  </a:lnTo>
                  <a:lnTo>
                    <a:pt x="204" y="430184"/>
                  </a:lnTo>
                  <a:lnTo>
                    <a:pt x="0" y="445454"/>
                  </a:lnTo>
                  <a:lnTo>
                    <a:pt x="577" y="461091"/>
                  </a:lnTo>
                  <a:lnTo>
                    <a:pt x="3103" y="479589"/>
                  </a:lnTo>
                  <a:lnTo>
                    <a:pt x="9456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8497" y="73699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84310" y="326383"/>
              <a:ext cx="221403" cy="400084"/>
            </a:xfrm>
            <a:custGeom>
              <a:avLst/>
              <a:gdLst/>
              <a:ahLst/>
              <a:cxnLst/>
              <a:rect l="0" t="0" r="0" b="0"/>
              <a:pathLst>
                <a:path w="221403" h="400084">
                  <a:moveTo>
                    <a:pt x="0" y="0"/>
                  </a:moveTo>
                  <a:lnTo>
                    <a:pt x="8869" y="5800"/>
                  </a:lnTo>
                  <a:lnTo>
                    <a:pt x="17856" y="10725"/>
                  </a:lnTo>
                  <a:lnTo>
                    <a:pt x="27851" y="15223"/>
                  </a:lnTo>
                  <a:lnTo>
                    <a:pt x="38832" y="19271"/>
                  </a:lnTo>
                  <a:lnTo>
                    <a:pt x="50643" y="22636"/>
                  </a:lnTo>
                  <a:lnTo>
                    <a:pt x="63102" y="25244"/>
                  </a:lnTo>
                  <a:lnTo>
                    <a:pt x="76039" y="27171"/>
                  </a:lnTo>
                  <a:lnTo>
                    <a:pt x="89320" y="28550"/>
                  </a:lnTo>
                  <a:lnTo>
                    <a:pt x="102842" y="29512"/>
                  </a:lnTo>
                  <a:lnTo>
                    <a:pt x="116530" y="30006"/>
                  </a:lnTo>
                  <a:lnTo>
                    <a:pt x="130332" y="29814"/>
                  </a:lnTo>
                  <a:lnTo>
                    <a:pt x="144207" y="28866"/>
                  </a:lnTo>
                  <a:lnTo>
                    <a:pt x="157965" y="27077"/>
                  </a:lnTo>
                  <a:lnTo>
                    <a:pt x="171284" y="24273"/>
                  </a:lnTo>
                  <a:lnTo>
                    <a:pt x="184007" y="20486"/>
                  </a:lnTo>
                  <a:lnTo>
                    <a:pt x="195669" y="16842"/>
                  </a:lnTo>
                  <a:lnTo>
                    <a:pt x="205444" y="15374"/>
                  </a:lnTo>
                  <a:lnTo>
                    <a:pt x="213043" y="17027"/>
                  </a:lnTo>
                  <a:lnTo>
                    <a:pt x="218331" y="21584"/>
                  </a:lnTo>
                  <a:lnTo>
                    <a:pt x="221072" y="28239"/>
                  </a:lnTo>
                  <a:lnTo>
                    <a:pt x="221402" y="36271"/>
                  </a:lnTo>
                  <a:lnTo>
                    <a:pt x="219881" y="45185"/>
                  </a:lnTo>
                  <a:lnTo>
                    <a:pt x="217275" y="54663"/>
                  </a:lnTo>
                  <a:lnTo>
                    <a:pt x="214125" y="64510"/>
                  </a:lnTo>
                  <a:lnTo>
                    <a:pt x="210728" y="74760"/>
                  </a:lnTo>
                  <a:lnTo>
                    <a:pt x="207230" y="85639"/>
                  </a:lnTo>
                  <a:lnTo>
                    <a:pt x="203695" y="97220"/>
                  </a:lnTo>
                  <a:lnTo>
                    <a:pt x="200153" y="109270"/>
                  </a:lnTo>
                  <a:lnTo>
                    <a:pt x="196614" y="121361"/>
                  </a:lnTo>
                  <a:lnTo>
                    <a:pt x="193077" y="133243"/>
                  </a:lnTo>
                  <a:lnTo>
                    <a:pt x="189377" y="145172"/>
                  </a:lnTo>
                  <a:lnTo>
                    <a:pt x="185206" y="157780"/>
                  </a:lnTo>
                  <a:lnTo>
                    <a:pt x="180435" y="171371"/>
                  </a:lnTo>
                  <a:lnTo>
                    <a:pt x="175093" y="185772"/>
                  </a:lnTo>
                  <a:lnTo>
                    <a:pt x="169283" y="200517"/>
                  </a:lnTo>
                  <a:lnTo>
                    <a:pt x="163115" y="215291"/>
                  </a:lnTo>
                  <a:lnTo>
                    <a:pt x="156685" y="229957"/>
                  </a:lnTo>
                  <a:lnTo>
                    <a:pt x="150070" y="244483"/>
                  </a:lnTo>
                  <a:lnTo>
                    <a:pt x="143330" y="258881"/>
                  </a:lnTo>
                  <a:lnTo>
                    <a:pt x="136669" y="273176"/>
                  </a:lnTo>
                  <a:lnTo>
                    <a:pt x="130424" y="287394"/>
                  </a:lnTo>
                  <a:lnTo>
                    <a:pt x="124747" y="301557"/>
                  </a:lnTo>
                  <a:lnTo>
                    <a:pt x="119782" y="315679"/>
                  </a:lnTo>
                  <a:lnTo>
                    <a:pt x="115746" y="329775"/>
                  </a:lnTo>
                  <a:lnTo>
                    <a:pt x="112661" y="343833"/>
                  </a:lnTo>
                  <a:lnTo>
                    <a:pt x="110398" y="357255"/>
                  </a:lnTo>
                  <a:lnTo>
                    <a:pt x="108543" y="370175"/>
                  </a:lnTo>
                  <a:lnTo>
                    <a:pt x="106932" y="383729"/>
                  </a:lnTo>
                  <a:lnTo>
                    <a:pt x="105285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21222" y="336911"/>
              <a:ext cx="190943" cy="389556"/>
            </a:xfrm>
            <a:custGeom>
              <a:avLst/>
              <a:gdLst/>
              <a:ahLst/>
              <a:cxnLst/>
              <a:rect l="0" t="0" r="0" b="0"/>
              <a:pathLst>
                <a:path w="190943" h="389556">
                  <a:moveTo>
                    <a:pt x="10529" y="0"/>
                  </a:moveTo>
                  <a:lnTo>
                    <a:pt x="16463" y="5667"/>
                  </a:lnTo>
                  <a:lnTo>
                    <a:pt x="22668" y="9311"/>
                  </a:lnTo>
                  <a:lnTo>
                    <a:pt x="29773" y="11225"/>
                  </a:lnTo>
                  <a:lnTo>
                    <a:pt x="38059" y="11899"/>
                  </a:lnTo>
                  <a:lnTo>
                    <a:pt x="48002" y="11928"/>
                  </a:lnTo>
                  <a:lnTo>
                    <a:pt x="59698" y="11705"/>
                  </a:lnTo>
                  <a:lnTo>
                    <a:pt x="72776" y="11263"/>
                  </a:lnTo>
                  <a:lnTo>
                    <a:pt x="86611" y="10372"/>
                  </a:lnTo>
                  <a:lnTo>
                    <a:pt x="100763" y="8931"/>
                  </a:lnTo>
                  <a:lnTo>
                    <a:pt x="115007" y="7134"/>
                  </a:lnTo>
                  <a:lnTo>
                    <a:pt x="129249" y="5383"/>
                  </a:lnTo>
                  <a:lnTo>
                    <a:pt x="143437" y="3926"/>
                  </a:lnTo>
                  <a:lnTo>
                    <a:pt x="156913" y="3474"/>
                  </a:lnTo>
                  <a:lnTo>
                    <a:pt x="168452" y="5225"/>
                  </a:lnTo>
                  <a:lnTo>
                    <a:pt x="177539" y="9631"/>
                  </a:lnTo>
                  <a:lnTo>
                    <a:pt x="184148" y="16340"/>
                  </a:lnTo>
                  <a:lnTo>
                    <a:pt x="188384" y="24587"/>
                  </a:lnTo>
                  <a:lnTo>
                    <a:pt x="190561" y="33755"/>
                  </a:lnTo>
                  <a:lnTo>
                    <a:pt x="190942" y="43296"/>
                  </a:lnTo>
                  <a:lnTo>
                    <a:pt x="189628" y="52678"/>
                  </a:lnTo>
                  <a:lnTo>
                    <a:pt x="186822" y="61649"/>
                  </a:lnTo>
                  <a:lnTo>
                    <a:pt x="182655" y="70330"/>
                  </a:lnTo>
                  <a:lnTo>
                    <a:pt x="177111" y="79086"/>
                  </a:lnTo>
                  <a:lnTo>
                    <a:pt x="170311" y="88136"/>
                  </a:lnTo>
                  <a:lnTo>
                    <a:pt x="162644" y="97692"/>
                  </a:lnTo>
                  <a:lnTo>
                    <a:pt x="154659" y="108027"/>
                  </a:lnTo>
                  <a:lnTo>
                    <a:pt x="146699" y="119204"/>
                  </a:lnTo>
                  <a:lnTo>
                    <a:pt x="138898" y="130965"/>
                  </a:lnTo>
                  <a:lnTo>
                    <a:pt x="131280" y="142853"/>
                  </a:lnTo>
                  <a:lnTo>
                    <a:pt x="123818" y="154591"/>
                  </a:lnTo>
                  <a:lnTo>
                    <a:pt x="116315" y="166251"/>
                  </a:lnTo>
                  <a:lnTo>
                    <a:pt x="108430" y="178145"/>
                  </a:lnTo>
                  <a:lnTo>
                    <a:pt x="100014" y="190444"/>
                  </a:lnTo>
                  <a:lnTo>
                    <a:pt x="91240" y="203162"/>
                  </a:lnTo>
                  <a:lnTo>
                    <a:pt x="82504" y="216239"/>
                  </a:lnTo>
                  <a:lnTo>
                    <a:pt x="74040" y="229592"/>
                  </a:lnTo>
                  <a:lnTo>
                    <a:pt x="66070" y="242984"/>
                  </a:lnTo>
                  <a:lnTo>
                    <a:pt x="58870" y="256048"/>
                  </a:lnTo>
                  <a:lnTo>
                    <a:pt x="52508" y="268611"/>
                  </a:lnTo>
                  <a:lnTo>
                    <a:pt x="46727" y="280673"/>
                  </a:lnTo>
                  <a:lnTo>
                    <a:pt x="41070" y="292313"/>
                  </a:lnTo>
                  <a:lnTo>
                    <a:pt x="35263" y="303627"/>
                  </a:lnTo>
                  <a:lnTo>
                    <a:pt x="29378" y="314701"/>
                  </a:lnTo>
                  <a:lnTo>
                    <a:pt x="23725" y="325604"/>
                  </a:lnTo>
                  <a:lnTo>
                    <a:pt x="18482" y="336378"/>
                  </a:lnTo>
                  <a:lnTo>
                    <a:pt x="13811" y="346799"/>
                  </a:lnTo>
                  <a:lnTo>
                    <a:pt x="9480" y="357511"/>
                  </a:lnTo>
                  <a:lnTo>
                    <a:pt x="5113" y="370573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89720" y="463253"/>
              <a:ext cx="126343" cy="94758"/>
            </a:xfrm>
            <a:custGeom>
              <a:avLst/>
              <a:gdLst/>
              <a:ahLst/>
              <a:cxnLst/>
              <a:rect l="0" t="0" r="0" b="0"/>
              <a:pathLst>
                <a:path w="126343" h="94758">
                  <a:moveTo>
                    <a:pt x="126342" y="0"/>
                  </a:moveTo>
                  <a:lnTo>
                    <a:pt x="117473" y="5935"/>
                  </a:lnTo>
                  <a:lnTo>
                    <a:pt x="108486" y="12140"/>
                  </a:lnTo>
                  <a:lnTo>
                    <a:pt x="98500" y="19231"/>
                  </a:lnTo>
                  <a:lnTo>
                    <a:pt x="87865" y="26998"/>
                  </a:lnTo>
                  <a:lnTo>
                    <a:pt x="77351" y="34996"/>
                  </a:lnTo>
                  <a:lnTo>
                    <a:pt x="67399" y="42938"/>
                  </a:lnTo>
                  <a:lnTo>
                    <a:pt x="58112" y="50712"/>
                  </a:lnTo>
                  <a:lnTo>
                    <a:pt x="49424" y="58305"/>
                  </a:lnTo>
                  <a:lnTo>
                    <a:pt x="41219" y="65733"/>
                  </a:lnTo>
                  <a:lnTo>
                    <a:pt x="33485" y="72727"/>
                  </a:lnTo>
                  <a:lnTo>
                    <a:pt x="25468" y="79415"/>
                  </a:lnTo>
                  <a:lnTo>
                    <a:pt x="15343" y="8638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16020" y="484310"/>
              <a:ext cx="200043" cy="94758"/>
            </a:xfrm>
            <a:custGeom>
              <a:avLst/>
              <a:gdLst/>
              <a:ahLst/>
              <a:cxnLst/>
              <a:rect l="0" t="0" r="0" b="0"/>
              <a:pathLst>
                <a:path w="200043" h="94758">
                  <a:moveTo>
                    <a:pt x="0" y="0"/>
                  </a:moveTo>
                  <a:lnTo>
                    <a:pt x="11668" y="67"/>
                  </a:lnTo>
                  <a:lnTo>
                    <a:pt x="22157" y="708"/>
                  </a:lnTo>
                  <a:lnTo>
                    <a:pt x="32454" y="2009"/>
                  </a:lnTo>
                  <a:lnTo>
                    <a:pt x="42583" y="4041"/>
                  </a:lnTo>
                  <a:lnTo>
                    <a:pt x="52278" y="7006"/>
                  </a:lnTo>
                  <a:lnTo>
                    <a:pt x="61423" y="10926"/>
                  </a:lnTo>
                  <a:lnTo>
                    <a:pt x="70372" y="15675"/>
                  </a:lnTo>
                  <a:lnTo>
                    <a:pt x="79830" y="21079"/>
                  </a:lnTo>
                  <a:lnTo>
                    <a:pt x="90151" y="26970"/>
                  </a:lnTo>
                  <a:lnTo>
                    <a:pt x="101033" y="33212"/>
                  </a:lnTo>
                  <a:lnTo>
                    <a:pt x="111731" y="39701"/>
                  </a:lnTo>
                  <a:lnTo>
                    <a:pt x="121820" y="46361"/>
                  </a:lnTo>
                  <a:lnTo>
                    <a:pt x="131374" y="53137"/>
                  </a:lnTo>
                  <a:lnTo>
                    <a:pt x="140775" y="59993"/>
                  </a:lnTo>
                  <a:lnTo>
                    <a:pt x="150274" y="66893"/>
                  </a:lnTo>
                  <a:lnTo>
                    <a:pt x="159700" y="73517"/>
                  </a:lnTo>
                  <a:lnTo>
                    <a:pt x="169568" y="79910"/>
                  </a:lnTo>
                  <a:lnTo>
                    <a:pt x="181867" y="86632"/>
                  </a:lnTo>
                  <a:lnTo>
                    <a:pt x="200042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61989" y="291203"/>
              <a:ext cx="297191" cy="362889"/>
            </a:xfrm>
            <a:custGeom>
              <a:avLst/>
              <a:gdLst/>
              <a:ahLst/>
              <a:cxnLst/>
              <a:rect l="0" t="0" r="0" b="0"/>
              <a:pathLst>
                <a:path w="297191" h="362889">
                  <a:moveTo>
                    <a:pt x="133099" y="3594"/>
                  </a:moveTo>
                  <a:lnTo>
                    <a:pt x="124364" y="862"/>
                  </a:lnTo>
                  <a:lnTo>
                    <a:pt x="116658" y="0"/>
                  </a:lnTo>
                  <a:lnTo>
                    <a:pt x="109256" y="995"/>
                  </a:lnTo>
                  <a:lnTo>
                    <a:pt x="101995" y="3707"/>
                  </a:lnTo>
                  <a:lnTo>
                    <a:pt x="94816" y="8139"/>
                  </a:lnTo>
                  <a:lnTo>
                    <a:pt x="87691" y="14128"/>
                  </a:lnTo>
                  <a:lnTo>
                    <a:pt x="80600" y="21386"/>
                  </a:lnTo>
                  <a:lnTo>
                    <a:pt x="73534" y="29613"/>
                  </a:lnTo>
                  <a:lnTo>
                    <a:pt x="66483" y="38551"/>
                  </a:lnTo>
                  <a:lnTo>
                    <a:pt x="59442" y="48159"/>
                  </a:lnTo>
                  <a:lnTo>
                    <a:pt x="52409" y="58592"/>
                  </a:lnTo>
                  <a:lnTo>
                    <a:pt x="45385" y="69871"/>
                  </a:lnTo>
                  <a:lnTo>
                    <a:pt x="38532" y="81886"/>
                  </a:lnTo>
                  <a:lnTo>
                    <a:pt x="32157" y="94484"/>
                  </a:lnTo>
                  <a:lnTo>
                    <a:pt x="26389" y="107516"/>
                  </a:lnTo>
                  <a:lnTo>
                    <a:pt x="21193" y="120860"/>
                  </a:lnTo>
                  <a:lnTo>
                    <a:pt x="16470" y="134425"/>
                  </a:lnTo>
                  <a:lnTo>
                    <a:pt x="12110" y="148142"/>
                  </a:lnTo>
                  <a:lnTo>
                    <a:pt x="8182" y="161963"/>
                  </a:lnTo>
                  <a:lnTo>
                    <a:pt x="4916" y="175855"/>
                  </a:lnTo>
                  <a:lnTo>
                    <a:pt x="2388" y="189796"/>
                  </a:lnTo>
                  <a:lnTo>
                    <a:pt x="690" y="203768"/>
                  </a:lnTo>
                  <a:lnTo>
                    <a:pt x="0" y="217762"/>
                  </a:lnTo>
                  <a:lnTo>
                    <a:pt x="316" y="231766"/>
                  </a:lnTo>
                  <a:lnTo>
                    <a:pt x="1494" y="245612"/>
                  </a:lnTo>
                  <a:lnTo>
                    <a:pt x="3347" y="258988"/>
                  </a:lnTo>
                  <a:lnTo>
                    <a:pt x="5707" y="271760"/>
                  </a:lnTo>
                  <a:lnTo>
                    <a:pt x="8595" y="283794"/>
                  </a:lnTo>
                  <a:lnTo>
                    <a:pt x="12211" y="294883"/>
                  </a:lnTo>
                  <a:lnTo>
                    <a:pt x="16607" y="305009"/>
                  </a:lnTo>
                  <a:lnTo>
                    <a:pt x="21694" y="314301"/>
                  </a:lnTo>
                  <a:lnTo>
                    <a:pt x="27333" y="322937"/>
                  </a:lnTo>
                  <a:lnTo>
                    <a:pt x="33391" y="331080"/>
                  </a:lnTo>
                  <a:lnTo>
                    <a:pt x="39917" y="338703"/>
                  </a:lnTo>
                  <a:lnTo>
                    <a:pt x="47129" y="345604"/>
                  </a:lnTo>
                  <a:lnTo>
                    <a:pt x="55093" y="351720"/>
                  </a:lnTo>
                  <a:lnTo>
                    <a:pt x="63729" y="356810"/>
                  </a:lnTo>
                  <a:lnTo>
                    <a:pt x="72904" y="360399"/>
                  </a:lnTo>
                  <a:lnTo>
                    <a:pt x="82484" y="362365"/>
                  </a:lnTo>
                  <a:lnTo>
                    <a:pt x="92359" y="362888"/>
                  </a:lnTo>
                  <a:lnTo>
                    <a:pt x="102440" y="362259"/>
                  </a:lnTo>
                  <a:lnTo>
                    <a:pt x="112660" y="360760"/>
                  </a:lnTo>
                  <a:lnTo>
                    <a:pt x="122811" y="358468"/>
                  </a:lnTo>
                  <a:lnTo>
                    <a:pt x="132553" y="355260"/>
                  </a:lnTo>
                  <a:lnTo>
                    <a:pt x="141740" y="351143"/>
                  </a:lnTo>
                  <a:lnTo>
                    <a:pt x="150554" y="346243"/>
                  </a:lnTo>
                  <a:lnTo>
                    <a:pt x="159393" y="340730"/>
                  </a:lnTo>
                  <a:lnTo>
                    <a:pt x="168486" y="334757"/>
                  </a:lnTo>
                  <a:lnTo>
                    <a:pt x="177730" y="328288"/>
                  </a:lnTo>
                  <a:lnTo>
                    <a:pt x="186790" y="321114"/>
                  </a:lnTo>
                  <a:lnTo>
                    <a:pt x="195479" y="313181"/>
                  </a:lnTo>
                  <a:lnTo>
                    <a:pt x="203771" y="304734"/>
                  </a:lnTo>
                  <a:lnTo>
                    <a:pt x="211720" y="296219"/>
                  </a:lnTo>
                  <a:lnTo>
                    <a:pt x="219399" y="287895"/>
                  </a:lnTo>
                  <a:lnTo>
                    <a:pt x="226878" y="279678"/>
                  </a:lnTo>
                  <a:lnTo>
                    <a:pt x="234213" y="271249"/>
                  </a:lnTo>
                  <a:lnTo>
                    <a:pt x="241448" y="262429"/>
                  </a:lnTo>
                  <a:lnTo>
                    <a:pt x="248613" y="253200"/>
                  </a:lnTo>
                  <a:lnTo>
                    <a:pt x="255730" y="243618"/>
                  </a:lnTo>
                  <a:lnTo>
                    <a:pt x="262811" y="233757"/>
                  </a:lnTo>
                  <a:lnTo>
                    <a:pt x="269702" y="223523"/>
                  </a:lnTo>
                  <a:lnTo>
                    <a:pt x="276102" y="212667"/>
                  </a:lnTo>
                  <a:lnTo>
                    <a:pt x="281883" y="201105"/>
                  </a:lnTo>
                  <a:lnTo>
                    <a:pt x="286918" y="188899"/>
                  </a:lnTo>
                  <a:lnTo>
                    <a:pt x="291001" y="176174"/>
                  </a:lnTo>
                  <a:lnTo>
                    <a:pt x="294112" y="163062"/>
                  </a:lnTo>
                  <a:lnTo>
                    <a:pt x="296218" y="149833"/>
                  </a:lnTo>
                  <a:lnTo>
                    <a:pt x="297190" y="136878"/>
                  </a:lnTo>
                  <a:lnTo>
                    <a:pt x="297063" y="124389"/>
                  </a:lnTo>
                  <a:lnTo>
                    <a:pt x="295843" y="112377"/>
                  </a:lnTo>
                  <a:lnTo>
                    <a:pt x="293430" y="100770"/>
                  </a:lnTo>
                  <a:lnTo>
                    <a:pt x="289876" y="89483"/>
                  </a:lnTo>
                  <a:lnTo>
                    <a:pt x="285203" y="78596"/>
                  </a:lnTo>
                  <a:lnTo>
                    <a:pt x="279317" y="68351"/>
                  </a:lnTo>
                  <a:lnTo>
                    <a:pt x="272283" y="58828"/>
                  </a:lnTo>
                  <a:lnTo>
                    <a:pt x="264290" y="49957"/>
                  </a:lnTo>
                  <a:lnTo>
                    <a:pt x="255554" y="41611"/>
                  </a:lnTo>
                  <a:lnTo>
                    <a:pt x="246267" y="33672"/>
                  </a:lnTo>
                  <a:lnTo>
                    <a:pt x="236421" y="26356"/>
                  </a:lnTo>
                  <a:lnTo>
                    <a:pt x="225827" y="20195"/>
                  </a:lnTo>
                  <a:lnTo>
                    <a:pt x="214445" y="15388"/>
                  </a:lnTo>
                  <a:lnTo>
                    <a:pt x="202530" y="11992"/>
                  </a:lnTo>
                  <a:lnTo>
                    <a:pt x="190532" y="10078"/>
                  </a:lnTo>
                  <a:lnTo>
                    <a:pt x="178726" y="9538"/>
                  </a:lnTo>
                  <a:lnTo>
                    <a:pt x="167357" y="10293"/>
                  </a:lnTo>
                  <a:lnTo>
                    <a:pt x="156723" y="12387"/>
                  </a:lnTo>
                  <a:lnTo>
                    <a:pt x="146915" y="15713"/>
                  </a:lnTo>
                  <a:lnTo>
                    <a:pt x="138148" y="19942"/>
                  </a:lnTo>
                  <a:lnTo>
                    <a:pt x="129994" y="25119"/>
                  </a:lnTo>
                  <a:lnTo>
                    <a:pt x="121739" y="32814"/>
                  </a:lnTo>
                  <a:lnTo>
                    <a:pt x="112042" y="457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37243" y="558010"/>
              <a:ext cx="21058" cy="52643"/>
            </a:xfrm>
            <a:custGeom>
              <a:avLst/>
              <a:gdLst/>
              <a:ahLst/>
              <a:cxnLst/>
              <a:rect l="0" t="0" r="0" b="0"/>
              <a:pathLst>
                <a:path w="21058" h="52643">
                  <a:moveTo>
                    <a:pt x="21057" y="0"/>
                  </a:moveTo>
                  <a:lnTo>
                    <a:pt x="15306" y="6038"/>
                  </a:lnTo>
                  <a:lnTo>
                    <a:pt x="10372" y="13537"/>
                  </a:lnTo>
                  <a:lnTo>
                    <a:pt x="5639" y="2689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88946" y="210569"/>
              <a:ext cx="187355" cy="397533"/>
            </a:xfrm>
            <a:custGeom>
              <a:avLst/>
              <a:gdLst/>
              <a:ahLst/>
              <a:cxnLst/>
              <a:rect l="0" t="0" r="0" b="0"/>
              <a:pathLst>
                <a:path w="187355" h="397533">
                  <a:moveTo>
                    <a:pt x="122038" y="0"/>
                  </a:moveTo>
                  <a:lnTo>
                    <a:pt x="116170" y="11736"/>
                  </a:lnTo>
                  <a:lnTo>
                    <a:pt x="110606" y="22865"/>
                  </a:lnTo>
                  <a:lnTo>
                    <a:pt x="104807" y="34463"/>
                  </a:lnTo>
                  <a:lnTo>
                    <a:pt x="98727" y="46624"/>
                  </a:lnTo>
                  <a:lnTo>
                    <a:pt x="92396" y="59284"/>
                  </a:lnTo>
                  <a:lnTo>
                    <a:pt x="85873" y="72335"/>
                  </a:lnTo>
                  <a:lnTo>
                    <a:pt x="79370" y="85515"/>
                  </a:lnTo>
                  <a:lnTo>
                    <a:pt x="73235" y="98431"/>
                  </a:lnTo>
                  <a:lnTo>
                    <a:pt x="67627" y="110902"/>
                  </a:lnTo>
                  <a:lnTo>
                    <a:pt x="62369" y="123242"/>
                  </a:lnTo>
                  <a:lnTo>
                    <a:pt x="57073" y="136132"/>
                  </a:lnTo>
                  <a:lnTo>
                    <a:pt x="51506" y="149916"/>
                  </a:lnTo>
                  <a:lnTo>
                    <a:pt x="45613" y="164447"/>
                  </a:lnTo>
                  <a:lnTo>
                    <a:pt x="39425" y="179281"/>
                  </a:lnTo>
                  <a:lnTo>
                    <a:pt x="33003" y="194109"/>
                  </a:lnTo>
                  <a:lnTo>
                    <a:pt x="26572" y="208642"/>
                  </a:lnTo>
                  <a:lnTo>
                    <a:pt x="20488" y="222547"/>
                  </a:lnTo>
                  <a:lnTo>
                    <a:pt x="14922" y="235714"/>
                  </a:lnTo>
                  <a:lnTo>
                    <a:pt x="10034" y="248369"/>
                  </a:lnTo>
                  <a:lnTo>
                    <a:pt x="6050" y="260947"/>
                  </a:lnTo>
                  <a:lnTo>
                    <a:pt x="3005" y="273716"/>
                  </a:lnTo>
                  <a:lnTo>
                    <a:pt x="943" y="286922"/>
                  </a:lnTo>
                  <a:lnTo>
                    <a:pt x="0" y="300861"/>
                  </a:lnTo>
                  <a:lnTo>
                    <a:pt x="147" y="315600"/>
                  </a:lnTo>
                  <a:lnTo>
                    <a:pt x="1381" y="330568"/>
                  </a:lnTo>
                  <a:lnTo>
                    <a:pt x="3803" y="344696"/>
                  </a:lnTo>
                  <a:lnTo>
                    <a:pt x="7367" y="357447"/>
                  </a:lnTo>
                  <a:lnTo>
                    <a:pt x="12217" y="368632"/>
                  </a:lnTo>
                  <a:lnTo>
                    <a:pt x="18754" y="378155"/>
                  </a:lnTo>
                  <a:lnTo>
                    <a:pt x="27038" y="386136"/>
                  </a:lnTo>
                  <a:lnTo>
                    <a:pt x="36686" y="392361"/>
                  </a:lnTo>
                  <a:lnTo>
                    <a:pt x="47071" y="396204"/>
                  </a:lnTo>
                  <a:lnTo>
                    <a:pt x="57752" y="397532"/>
                  </a:lnTo>
                  <a:lnTo>
                    <a:pt x="68345" y="396647"/>
                  </a:lnTo>
                  <a:lnTo>
                    <a:pt x="78450" y="394003"/>
                  </a:lnTo>
                  <a:lnTo>
                    <a:pt x="87914" y="390043"/>
                  </a:lnTo>
                  <a:lnTo>
                    <a:pt x="96928" y="385133"/>
                  </a:lnTo>
                  <a:lnTo>
                    <a:pt x="105909" y="379555"/>
                  </a:lnTo>
                  <a:lnTo>
                    <a:pt x="115102" y="373504"/>
                  </a:lnTo>
                  <a:lnTo>
                    <a:pt x="124414" y="366799"/>
                  </a:lnTo>
                  <a:lnTo>
                    <a:pt x="133520" y="358927"/>
                  </a:lnTo>
                  <a:lnTo>
                    <a:pt x="142236" y="349704"/>
                  </a:lnTo>
                  <a:lnTo>
                    <a:pt x="150376" y="339407"/>
                  </a:lnTo>
                  <a:lnTo>
                    <a:pt x="157691" y="328577"/>
                  </a:lnTo>
                  <a:lnTo>
                    <a:pt x="164126" y="317588"/>
                  </a:lnTo>
                  <a:lnTo>
                    <a:pt x="169786" y="306618"/>
                  </a:lnTo>
                  <a:lnTo>
                    <a:pt x="174829" y="295726"/>
                  </a:lnTo>
                  <a:lnTo>
                    <a:pt x="179401" y="284922"/>
                  </a:lnTo>
                  <a:lnTo>
                    <a:pt x="183304" y="274192"/>
                  </a:lnTo>
                  <a:lnTo>
                    <a:pt x="186022" y="263522"/>
                  </a:lnTo>
                  <a:lnTo>
                    <a:pt x="187354" y="252903"/>
                  </a:lnTo>
                  <a:lnTo>
                    <a:pt x="186925" y="242652"/>
                  </a:lnTo>
                  <a:lnTo>
                    <a:pt x="184052" y="233374"/>
                  </a:lnTo>
                  <a:lnTo>
                    <a:pt x="178604" y="225335"/>
                  </a:lnTo>
                  <a:lnTo>
                    <a:pt x="171216" y="218955"/>
                  </a:lnTo>
                  <a:lnTo>
                    <a:pt x="162970" y="214950"/>
                  </a:lnTo>
                  <a:lnTo>
                    <a:pt x="154577" y="213483"/>
                  </a:lnTo>
                  <a:lnTo>
                    <a:pt x="146184" y="214262"/>
                  </a:lnTo>
                  <a:lnTo>
                    <a:pt x="137571" y="216828"/>
                  </a:lnTo>
                  <a:lnTo>
                    <a:pt x="128600" y="220737"/>
                  </a:lnTo>
                  <a:lnTo>
                    <a:pt x="119424" y="225781"/>
                  </a:lnTo>
                  <a:lnTo>
                    <a:pt x="110403" y="231981"/>
                  </a:lnTo>
                  <a:lnTo>
                    <a:pt x="101737" y="239253"/>
                  </a:lnTo>
                  <a:lnTo>
                    <a:pt x="93457" y="247253"/>
                  </a:lnTo>
                  <a:lnTo>
                    <a:pt x="85517" y="255467"/>
                  </a:lnTo>
                  <a:lnTo>
                    <a:pt x="77847" y="263590"/>
                  </a:lnTo>
                  <a:lnTo>
                    <a:pt x="70545" y="271671"/>
                  </a:lnTo>
                  <a:lnTo>
                    <a:pt x="63860" y="280010"/>
                  </a:lnTo>
                  <a:lnTo>
                    <a:pt x="57884" y="288756"/>
                  </a:lnTo>
                  <a:lnTo>
                    <a:pt x="52702" y="297460"/>
                  </a:lnTo>
                  <a:lnTo>
                    <a:pt x="47965" y="306013"/>
                  </a:lnTo>
                  <a:lnTo>
                    <a:pt x="43257" y="315170"/>
                  </a:lnTo>
                  <a:lnTo>
                    <a:pt x="37810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16269" y="231626"/>
              <a:ext cx="211343" cy="368499"/>
            </a:xfrm>
            <a:custGeom>
              <a:avLst/>
              <a:gdLst/>
              <a:ahLst/>
              <a:cxnLst/>
              <a:rect l="0" t="0" r="0" b="0"/>
              <a:pathLst>
                <a:path w="211343" h="368499">
                  <a:moveTo>
                    <a:pt x="0" y="0"/>
                  </a:moveTo>
                  <a:lnTo>
                    <a:pt x="6069" y="5734"/>
                  </a:lnTo>
                  <a:lnTo>
                    <a:pt x="13554" y="10018"/>
                  </a:lnTo>
                  <a:lnTo>
                    <a:pt x="23233" y="13219"/>
                  </a:lnTo>
                  <a:lnTo>
                    <a:pt x="34547" y="15408"/>
                  </a:lnTo>
                  <a:lnTo>
                    <a:pt x="46530" y="16457"/>
                  </a:lnTo>
                  <a:lnTo>
                    <a:pt x="58556" y="16403"/>
                  </a:lnTo>
                  <a:lnTo>
                    <a:pt x="70525" y="15579"/>
                  </a:lnTo>
                  <a:lnTo>
                    <a:pt x="82684" y="14499"/>
                  </a:lnTo>
                  <a:lnTo>
                    <a:pt x="95193" y="13483"/>
                  </a:lnTo>
                  <a:lnTo>
                    <a:pt x="108236" y="12652"/>
                  </a:lnTo>
                  <a:lnTo>
                    <a:pt x="122070" y="12020"/>
                  </a:lnTo>
                  <a:lnTo>
                    <a:pt x="136752" y="11561"/>
                  </a:lnTo>
                  <a:lnTo>
                    <a:pt x="152022" y="11235"/>
                  </a:lnTo>
                  <a:lnTo>
                    <a:pt x="167418" y="11009"/>
                  </a:lnTo>
                  <a:lnTo>
                    <a:pt x="182629" y="10863"/>
                  </a:lnTo>
                  <a:lnTo>
                    <a:pt x="196404" y="11121"/>
                  </a:lnTo>
                  <a:lnTo>
                    <a:pt x="206186" y="13049"/>
                  </a:lnTo>
                  <a:lnTo>
                    <a:pt x="210835" y="17310"/>
                  </a:lnTo>
                  <a:lnTo>
                    <a:pt x="211342" y="23072"/>
                  </a:lnTo>
                  <a:lnTo>
                    <a:pt x="209080" y="29964"/>
                  </a:lnTo>
                  <a:lnTo>
                    <a:pt x="205072" y="37633"/>
                  </a:lnTo>
                  <a:lnTo>
                    <a:pt x="199974" y="45581"/>
                  </a:lnTo>
                  <a:lnTo>
                    <a:pt x="194191" y="53496"/>
                  </a:lnTo>
                  <a:lnTo>
                    <a:pt x="187974" y="61256"/>
                  </a:lnTo>
                  <a:lnTo>
                    <a:pt x="181479" y="68842"/>
                  </a:lnTo>
                  <a:lnTo>
                    <a:pt x="174799" y="76289"/>
                  </a:lnTo>
                  <a:lnTo>
                    <a:pt x="167834" y="84121"/>
                  </a:lnTo>
                  <a:lnTo>
                    <a:pt x="160316" y="93289"/>
                  </a:lnTo>
                  <a:lnTo>
                    <a:pt x="152152" y="104200"/>
                  </a:lnTo>
                  <a:lnTo>
                    <a:pt x="143719" y="116446"/>
                  </a:lnTo>
                  <a:lnTo>
                    <a:pt x="135743" y="129123"/>
                  </a:lnTo>
                  <a:lnTo>
                    <a:pt x="128595" y="141656"/>
                  </a:lnTo>
                  <a:lnTo>
                    <a:pt x="121982" y="154154"/>
                  </a:lnTo>
                  <a:lnTo>
                    <a:pt x="115168" y="167210"/>
                  </a:lnTo>
                  <a:lnTo>
                    <a:pt x="107738" y="181130"/>
                  </a:lnTo>
                  <a:lnTo>
                    <a:pt x="99933" y="195597"/>
                  </a:lnTo>
                  <a:lnTo>
                    <a:pt x="92446" y="209861"/>
                  </a:lnTo>
                  <a:lnTo>
                    <a:pt x="85667" y="223497"/>
                  </a:lnTo>
                  <a:lnTo>
                    <a:pt x="79658" y="236417"/>
                  </a:lnTo>
                  <a:lnTo>
                    <a:pt x="74320" y="248700"/>
                  </a:lnTo>
                  <a:lnTo>
                    <a:pt x="69512" y="260479"/>
                  </a:lnTo>
                  <a:lnTo>
                    <a:pt x="65097" y="271880"/>
                  </a:lnTo>
                  <a:lnTo>
                    <a:pt x="60964" y="283010"/>
                  </a:lnTo>
                  <a:lnTo>
                    <a:pt x="57030" y="293949"/>
                  </a:lnTo>
                  <a:lnTo>
                    <a:pt x="53233" y="304756"/>
                  </a:lnTo>
                  <a:lnTo>
                    <a:pt x="49528" y="315473"/>
                  </a:lnTo>
                  <a:lnTo>
                    <a:pt x="45893" y="326114"/>
                  </a:lnTo>
                  <a:lnTo>
                    <a:pt x="42456" y="336246"/>
                  </a:lnTo>
                  <a:lnTo>
                    <a:pt x="39163" y="345986"/>
                  </a:lnTo>
                  <a:lnTo>
                    <a:pt x="35723" y="356193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937658" y="852808"/>
            <a:ext cx="1282097" cy="631711"/>
            <a:chOff x="3937658" y="852808"/>
            <a:chExt cx="1282097" cy="631711"/>
          </a:xfrm>
        </p:grpSpPr>
        <p:sp>
          <p:nvSpPr>
            <p:cNvPr id="13" name="Freeform 12"/>
            <p:cNvSpPr/>
            <p:nvPr/>
          </p:nvSpPr>
          <p:spPr>
            <a:xfrm>
              <a:off x="3937658" y="852808"/>
              <a:ext cx="21058" cy="610654"/>
            </a:xfrm>
            <a:custGeom>
              <a:avLst/>
              <a:gdLst/>
              <a:ahLst/>
              <a:cxnLst/>
              <a:rect l="0" t="0" r="0" b="0"/>
              <a:pathLst>
                <a:path w="21058" h="610654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77"/>
                  </a:lnTo>
                  <a:lnTo>
                    <a:pt x="177" y="61965"/>
                  </a:lnTo>
                  <a:lnTo>
                    <a:pt x="825" y="79458"/>
                  </a:lnTo>
                  <a:lnTo>
                    <a:pt x="2079" y="97192"/>
                  </a:lnTo>
                  <a:lnTo>
                    <a:pt x="3904" y="114980"/>
                  </a:lnTo>
                  <a:lnTo>
                    <a:pt x="6200" y="132747"/>
                  </a:lnTo>
                  <a:lnTo>
                    <a:pt x="8852" y="150470"/>
                  </a:lnTo>
                  <a:lnTo>
                    <a:pt x="11597" y="168150"/>
                  </a:lnTo>
                  <a:lnTo>
                    <a:pt x="14054" y="185792"/>
                  </a:lnTo>
                  <a:lnTo>
                    <a:pt x="16035" y="203411"/>
                  </a:lnTo>
                  <a:lnTo>
                    <a:pt x="17532" y="221178"/>
                  </a:lnTo>
                  <a:lnTo>
                    <a:pt x="18620" y="239405"/>
                  </a:lnTo>
                  <a:lnTo>
                    <a:pt x="19389" y="258219"/>
                  </a:lnTo>
                  <a:lnTo>
                    <a:pt x="19924" y="277261"/>
                  </a:lnTo>
                  <a:lnTo>
                    <a:pt x="20291" y="295818"/>
                  </a:lnTo>
                  <a:lnTo>
                    <a:pt x="20541" y="313526"/>
                  </a:lnTo>
                  <a:lnTo>
                    <a:pt x="20711" y="330518"/>
                  </a:lnTo>
                  <a:lnTo>
                    <a:pt x="20825" y="347228"/>
                  </a:lnTo>
                  <a:lnTo>
                    <a:pt x="20902" y="363948"/>
                  </a:lnTo>
                  <a:lnTo>
                    <a:pt x="20953" y="380636"/>
                  </a:lnTo>
                  <a:lnTo>
                    <a:pt x="20987" y="397008"/>
                  </a:lnTo>
                  <a:lnTo>
                    <a:pt x="21011" y="412921"/>
                  </a:lnTo>
                  <a:lnTo>
                    <a:pt x="21026" y="428541"/>
                  </a:lnTo>
                  <a:lnTo>
                    <a:pt x="21036" y="444248"/>
                  </a:lnTo>
                  <a:lnTo>
                    <a:pt x="21043" y="460257"/>
                  </a:lnTo>
                  <a:lnTo>
                    <a:pt x="21048" y="476449"/>
                  </a:lnTo>
                  <a:lnTo>
                    <a:pt x="21051" y="492479"/>
                  </a:lnTo>
                  <a:lnTo>
                    <a:pt x="21053" y="508154"/>
                  </a:lnTo>
                  <a:lnTo>
                    <a:pt x="21054" y="523443"/>
                  </a:lnTo>
                  <a:lnTo>
                    <a:pt x="21055" y="538396"/>
                  </a:lnTo>
                  <a:lnTo>
                    <a:pt x="21056" y="553066"/>
                  </a:lnTo>
                  <a:lnTo>
                    <a:pt x="21056" y="566915"/>
                  </a:lnTo>
                  <a:lnTo>
                    <a:pt x="21056" y="580176"/>
                  </a:lnTo>
                  <a:lnTo>
                    <a:pt x="21056" y="594016"/>
                  </a:lnTo>
                  <a:lnTo>
                    <a:pt x="21057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16642" y="1410818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85098" y="863336"/>
              <a:ext cx="364950" cy="621183"/>
            </a:xfrm>
            <a:custGeom>
              <a:avLst/>
              <a:gdLst/>
              <a:ahLst/>
              <a:cxnLst/>
              <a:rect l="0" t="0" r="0" b="0"/>
              <a:pathLst>
                <a:path w="364950" h="621183">
                  <a:moveTo>
                    <a:pt x="0" y="0"/>
                  </a:moveTo>
                  <a:lnTo>
                    <a:pt x="8936" y="2867"/>
                  </a:lnTo>
                  <a:lnTo>
                    <a:pt x="18562" y="5009"/>
                  </a:lnTo>
                  <a:lnTo>
                    <a:pt x="29845" y="6617"/>
                  </a:lnTo>
                  <a:lnTo>
                    <a:pt x="42340" y="7970"/>
                  </a:lnTo>
                  <a:lnTo>
                    <a:pt x="55171" y="9467"/>
                  </a:lnTo>
                  <a:lnTo>
                    <a:pt x="67799" y="11318"/>
                  </a:lnTo>
                  <a:lnTo>
                    <a:pt x="80355" y="13558"/>
                  </a:lnTo>
                  <a:lnTo>
                    <a:pt x="93446" y="16138"/>
                  </a:lnTo>
                  <a:lnTo>
                    <a:pt x="107399" y="18983"/>
                  </a:lnTo>
                  <a:lnTo>
                    <a:pt x="122225" y="21859"/>
                  </a:lnTo>
                  <a:lnTo>
                    <a:pt x="137795" y="24404"/>
                  </a:lnTo>
                  <a:lnTo>
                    <a:pt x="153944" y="26449"/>
                  </a:lnTo>
                  <a:lnTo>
                    <a:pt x="170518" y="28159"/>
                  </a:lnTo>
                  <a:lnTo>
                    <a:pt x="187397" y="29921"/>
                  </a:lnTo>
                  <a:lnTo>
                    <a:pt x="204485" y="31957"/>
                  </a:lnTo>
                  <a:lnTo>
                    <a:pt x="221551" y="34156"/>
                  </a:lnTo>
                  <a:lnTo>
                    <a:pt x="238243" y="36179"/>
                  </a:lnTo>
                  <a:lnTo>
                    <a:pt x="254397" y="37833"/>
                  </a:lnTo>
                  <a:lnTo>
                    <a:pt x="270026" y="38926"/>
                  </a:lnTo>
                  <a:lnTo>
                    <a:pt x="285214" y="39202"/>
                  </a:lnTo>
                  <a:lnTo>
                    <a:pt x="300059" y="38614"/>
                  </a:lnTo>
                  <a:lnTo>
                    <a:pt x="314487" y="37592"/>
                  </a:lnTo>
                  <a:lnTo>
                    <a:pt x="328263" y="36907"/>
                  </a:lnTo>
                  <a:lnTo>
                    <a:pt x="341283" y="36981"/>
                  </a:lnTo>
                  <a:lnTo>
                    <a:pt x="352637" y="38205"/>
                  </a:lnTo>
                  <a:lnTo>
                    <a:pt x="360608" y="41088"/>
                  </a:lnTo>
                  <a:lnTo>
                    <a:pt x="364556" y="45739"/>
                  </a:lnTo>
                  <a:lnTo>
                    <a:pt x="364949" y="51947"/>
                  </a:lnTo>
                  <a:lnTo>
                    <a:pt x="362788" y="59395"/>
                  </a:lnTo>
                  <a:lnTo>
                    <a:pt x="358938" y="67770"/>
                  </a:lnTo>
                  <a:lnTo>
                    <a:pt x="354157" y="76813"/>
                  </a:lnTo>
                  <a:lnTo>
                    <a:pt x="349140" y="86328"/>
                  </a:lnTo>
                  <a:lnTo>
                    <a:pt x="344265" y="96168"/>
                  </a:lnTo>
                  <a:lnTo>
                    <a:pt x="339659" y="106232"/>
                  </a:lnTo>
                  <a:lnTo>
                    <a:pt x="335325" y="116447"/>
                  </a:lnTo>
                  <a:lnTo>
                    <a:pt x="331215" y="126766"/>
                  </a:lnTo>
                  <a:lnTo>
                    <a:pt x="327113" y="137154"/>
                  </a:lnTo>
                  <a:lnTo>
                    <a:pt x="322664" y="147588"/>
                  </a:lnTo>
                  <a:lnTo>
                    <a:pt x="317706" y="158054"/>
                  </a:lnTo>
                  <a:lnTo>
                    <a:pt x="312408" y="168541"/>
                  </a:lnTo>
                  <a:lnTo>
                    <a:pt x="307158" y="179041"/>
                  </a:lnTo>
                  <a:lnTo>
                    <a:pt x="302184" y="189555"/>
                  </a:lnTo>
                  <a:lnTo>
                    <a:pt x="297540" y="200244"/>
                  </a:lnTo>
                  <a:lnTo>
                    <a:pt x="293195" y="211413"/>
                  </a:lnTo>
                  <a:lnTo>
                    <a:pt x="289088" y="223184"/>
                  </a:lnTo>
                  <a:lnTo>
                    <a:pt x="285162" y="235362"/>
                  </a:lnTo>
                  <a:lnTo>
                    <a:pt x="281364" y="247536"/>
                  </a:lnTo>
                  <a:lnTo>
                    <a:pt x="277654" y="259466"/>
                  </a:lnTo>
                  <a:lnTo>
                    <a:pt x="273838" y="271086"/>
                  </a:lnTo>
                  <a:lnTo>
                    <a:pt x="269589" y="282422"/>
                  </a:lnTo>
                  <a:lnTo>
                    <a:pt x="264771" y="293532"/>
                  </a:lnTo>
                  <a:lnTo>
                    <a:pt x="259568" y="304638"/>
                  </a:lnTo>
                  <a:lnTo>
                    <a:pt x="254383" y="316094"/>
                  </a:lnTo>
                  <a:lnTo>
                    <a:pt x="249452" y="328062"/>
                  </a:lnTo>
                  <a:lnTo>
                    <a:pt x="244837" y="340373"/>
                  </a:lnTo>
                  <a:lnTo>
                    <a:pt x="240512" y="352638"/>
                  </a:lnTo>
                  <a:lnTo>
                    <a:pt x="236419" y="364628"/>
                  </a:lnTo>
                  <a:lnTo>
                    <a:pt x="232501" y="376289"/>
                  </a:lnTo>
                  <a:lnTo>
                    <a:pt x="228710" y="387652"/>
                  </a:lnTo>
                  <a:lnTo>
                    <a:pt x="225003" y="398776"/>
                  </a:lnTo>
                  <a:lnTo>
                    <a:pt x="221190" y="409721"/>
                  </a:lnTo>
                  <a:lnTo>
                    <a:pt x="216943" y="420537"/>
                  </a:lnTo>
                  <a:lnTo>
                    <a:pt x="212125" y="431271"/>
                  </a:lnTo>
                  <a:lnTo>
                    <a:pt x="206923" y="442279"/>
                  </a:lnTo>
                  <a:lnTo>
                    <a:pt x="201739" y="454194"/>
                  </a:lnTo>
                  <a:lnTo>
                    <a:pt x="196809" y="467289"/>
                  </a:lnTo>
                  <a:lnTo>
                    <a:pt x="192194" y="481510"/>
                  </a:lnTo>
                  <a:lnTo>
                    <a:pt x="187869" y="496658"/>
                  </a:lnTo>
                  <a:lnTo>
                    <a:pt x="183777" y="512508"/>
                  </a:lnTo>
                  <a:lnTo>
                    <a:pt x="179858" y="528540"/>
                  </a:lnTo>
                  <a:lnTo>
                    <a:pt x="176067" y="543989"/>
                  </a:lnTo>
                  <a:lnTo>
                    <a:pt x="172369" y="558475"/>
                  </a:lnTo>
                  <a:lnTo>
                    <a:pt x="168889" y="571729"/>
                  </a:lnTo>
                  <a:lnTo>
                    <a:pt x="165562" y="584812"/>
                  </a:lnTo>
                  <a:lnTo>
                    <a:pt x="162093" y="599988"/>
                  </a:lnTo>
                  <a:lnTo>
                    <a:pt x="157928" y="62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22052" y="873865"/>
              <a:ext cx="397703" cy="568540"/>
            </a:xfrm>
            <a:custGeom>
              <a:avLst/>
              <a:gdLst/>
              <a:ahLst/>
              <a:cxnLst/>
              <a:rect l="0" t="0" r="0" b="0"/>
              <a:pathLst>
                <a:path w="397703" h="568540">
                  <a:moveTo>
                    <a:pt x="0" y="0"/>
                  </a:moveTo>
                  <a:lnTo>
                    <a:pt x="8868" y="2934"/>
                  </a:lnTo>
                  <a:lnTo>
                    <a:pt x="17855" y="5716"/>
                  </a:lnTo>
                  <a:lnTo>
                    <a:pt x="27850" y="8616"/>
                  </a:lnTo>
                  <a:lnTo>
                    <a:pt x="38831" y="11656"/>
                  </a:lnTo>
                  <a:lnTo>
                    <a:pt x="50642" y="14821"/>
                  </a:lnTo>
                  <a:lnTo>
                    <a:pt x="63106" y="18080"/>
                  </a:lnTo>
                  <a:lnTo>
                    <a:pt x="76216" y="21245"/>
                  </a:lnTo>
                  <a:lnTo>
                    <a:pt x="90145" y="23988"/>
                  </a:lnTo>
                  <a:lnTo>
                    <a:pt x="104911" y="26169"/>
                  </a:lnTo>
                  <a:lnTo>
                    <a:pt x="120079" y="27971"/>
                  </a:lnTo>
                  <a:lnTo>
                    <a:pt x="134880" y="29795"/>
                  </a:lnTo>
                  <a:lnTo>
                    <a:pt x="148914" y="31872"/>
                  </a:lnTo>
                  <a:lnTo>
                    <a:pt x="162286" y="34099"/>
                  </a:lnTo>
                  <a:lnTo>
                    <a:pt x="175412" y="36141"/>
                  </a:lnTo>
                  <a:lnTo>
                    <a:pt x="188583" y="37812"/>
                  </a:lnTo>
                  <a:lnTo>
                    <a:pt x="202074" y="39086"/>
                  </a:lnTo>
                  <a:lnTo>
                    <a:pt x="216210" y="40016"/>
                  </a:lnTo>
                  <a:lnTo>
                    <a:pt x="231096" y="40676"/>
                  </a:lnTo>
                  <a:lnTo>
                    <a:pt x="246502" y="41136"/>
                  </a:lnTo>
                  <a:lnTo>
                    <a:pt x="261990" y="41452"/>
                  </a:lnTo>
                  <a:lnTo>
                    <a:pt x="277299" y="41668"/>
                  </a:lnTo>
                  <a:lnTo>
                    <a:pt x="292509" y="41814"/>
                  </a:lnTo>
                  <a:lnTo>
                    <a:pt x="307941" y="41913"/>
                  </a:lnTo>
                  <a:lnTo>
                    <a:pt x="323758" y="41975"/>
                  </a:lnTo>
                  <a:lnTo>
                    <a:pt x="339653" y="41846"/>
                  </a:lnTo>
                  <a:lnTo>
                    <a:pt x="354951" y="41228"/>
                  </a:lnTo>
                  <a:lnTo>
                    <a:pt x="369300" y="40032"/>
                  </a:lnTo>
                  <a:lnTo>
                    <a:pt x="382076" y="39590"/>
                  </a:lnTo>
                  <a:lnTo>
                    <a:pt x="391547" y="41649"/>
                  </a:lnTo>
                  <a:lnTo>
                    <a:pt x="396522" y="45964"/>
                  </a:lnTo>
                  <a:lnTo>
                    <a:pt x="397702" y="52034"/>
                  </a:lnTo>
                  <a:lnTo>
                    <a:pt x="396175" y="59428"/>
                  </a:lnTo>
                  <a:lnTo>
                    <a:pt x="392812" y="67952"/>
                  </a:lnTo>
                  <a:lnTo>
                    <a:pt x="388225" y="77636"/>
                  </a:lnTo>
                  <a:lnTo>
                    <a:pt x="382823" y="88405"/>
                  </a:lnTo>
                  <a:lnTo>
                    <a:pt x="376880" y="100244"/>
                  </a:lnTo>
                  <a:lnTo>
                    <a:pt x="370577" y="113254"/>
                  </a:lnTo>
                  <a:lnTo>
                    <a:pt x="364039" y="127371"/>
                  </a:lnTo>
                  <a:lnTo>
                    <a:pt x="357512" y="142088"/>
                  </a:lnTo>
                  <a:lnTo>
                    <a:pt x="351352" y="156581"/>
                  </a:lnTo>
                  <a:lnTo>
                    <a:pt x="345727" y="170400"/>
                  </a:lnTo>
                  <a:lnTo>
                    <a:pt x="340628" y="183456"/>
                  </a:lnTo>
                  <a:lnTo>
                    <a:pt x="335968" y="195838"/>
                  </a:lnTo>
                  <a:lnTo>
                    <a:pt x="331647" y="207686"/>
                  </a:lnTo>
                  <a:lnTo>
                    <a:pt x="327574" y="219136"/>
                  </a:lnTo>
                  <a:lnTo>
                    <a:pt x="323678" y="230299"/>
                  </a:lnTo>
                  <a:lnTo>
                    <a:pt x="319901" y="241260"/>
                  </a:lnTo>
                  <a:lnTo>
                    <a:pt x="316040" y="252082"/>
                  </a:lnTo>
                  <a:lnTo>
                    <a:pt x="311763" y="262809"/>
                  </a:lnTo>
                  <a:lnTo>
                    <a:pt x="306924" y="273471"/>
                  </a:lnTo>
                  <a:lnTo>
                    <a:pt x="301708" y="284089"/>
                  </a:lnTo>
                  <a:lnTo>
                    <a:pt x="296514" y="294677"/>
                  </a:lnTo>
                  <a:lnTo>
                    <a:pt x="291577" y="305246"/>
                  </a:lnTo>
                  <a:lnTo>
                    <a:pt x="286959" y="315801"/>
                  </a:lnTo>
                  <a:lnTo>
                    <a:pt x="282631" y="326347"/>
                  </a:lnTo>
                  <a:lnTo>
                    <a:pt x="278536" y="336888"/>
                  </a:lnTo>
                  <a:lnTo>
                    <a:pt x="274617" y="347424"/>
                  </a:lnTo>
                  <a:lnTo>
                    <a:pt x="270825" y="357958"/>
                  </a:lnTo>
                  <a:lnTo>
                    <a:pt x="267122" y="368490"/>
                  </a:lnTo>
                  <a:lnTo>
                    <a:pt x="263481" y="379021"/>
                  </a:lnTo>
                  <a:lnTo>
                    <a:pt x="259883" y="389551"/>
                  </a:lnTo>
                  <a:lnTo>
                    <a:pt x="256313" y="400081"/>
                  </a:lnTo>
                  <a:lnTo>
                    <a:pt x="252764" y="410610"/>
                  </a:lnTo>
                  <a:lnTo>
                    <a:pt x="249228" y="421139"/>
                  </a:lnTo>
                  <a:lnTo>
                    <a:pt x="245701" y="431668"/>
                  </a:lnTo>
                  <a:lnTo>
                    <a:pt x="242179" y="442196"/>
                  </a:lnTo>
                  <a:lnTo>
                    <a:pt x="238661" y="452725"/>
                  </a:lnTo>
                  <a:lnTo>
                    <a:pt x="235147" y="463253"/>
                  </a:lnTo>
                  <a:lnTo>
                    <a:pt x="231634" y="473782"/>
                  </a:lnTo>
                  <a:lnTo>
                    <a:pt x="228121" y="484311"/>
                  </a:lnTo>
                  <a:lnTo>
                    <a:pt x="224611" y="494839"/>
                  </a:lnTo>
                  <a:lnTo>
                    <a:pt x="221100" y="505368"/>
                  </a:lnTo>
                  <a:lnTo>
                    <a:pt x="217590" y="515896"/>
                  </a:lnTo>
                  <a:lnTo>
                    <a:pt x="214085" y="526411"/>
                  </a:lnTo>
                  <a:lnTo>
                    <a:pt x="210735" y="536458"/>
                  </a:lnTo>
                  <a:lnTo>
                    <a:pt x="207510" y="546132"/>
                  </a:lnTo>
                  <a:lnTo>
                    <a:pt x="204126" y="556285"/>
                  </a:lnTo>
                  <a:lnTo>
                    <a:pt x="200041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400704" y="1789844"/>
            <a:ext cx="1821431" cy="646933"/>
            <a:chOff x="3400704" y="1789844"/>
            <a:chExt cx="1821431" cy="646933"/>
          </a:xfrm>
        </p:grpSpPr>
        <p:sp>
          <p:nvSpPr>
            <p:cNvPr id="18" name="Freeform 17"/>
            <p:cNvSpPr/>
            <p:nvPr/>
          </p:nvSpPr>
          <p:spPr>
            <a:xfrm>
              <a:off x="3857023" y="1821430"/>
              <a:ext cx="320976" cy="478371"/>
            </a:xfrm>
            <a:custGeom>
              <a:avLst/>
              <a:gdLst/>
              <a:ahLst/>
              <a:cxnLst/>
              <a:rect l="0" t="0" r="0" b="0"/>
              <a:pathLst>
                <a:path w="320976" h="478371">
                  <a:moveTo>
                    <a:pt x="143806" y="0"/>
                  </a:moveTo>
                  <a:lnTo>
                    <a:pt x="135071" y="3000"/>
                  </a:lnTo>
                  <a:lnTo>
                    <a:pt x="127365" y="6423"/>
                  </a:lnTo>
                  <a:lnTo>
                    <a:pt x="119963" y="10623"/>
                  </a:lnTo>
                  <a:lnTo>
                    <a:pt x="112702" y="15696"/>
                  </a:lnTo>
                  <a:lnTo>
                    <a:pt x="105523" y="21826"/>
                  </a:lnTo>
                  <a:lnTo>
                    <a:pt x="98397" y="29005"/>
                  </a:lnTo>
                  <a:lnTo>
                    <a:pt x="91307" y="36920"/>
                  </a:lnTo>
                  <a:lnTo>
                    <a:pt x="84241" y="45066"/>
                  </a:lnTo>
                  <a:lnTo>
                    <a:pt x="77189" y="53142"/>
                  </a:lnTo>
                  <a:lnTo>
                    <a:pt x="70149" y="61359"/>
                  </a:lnTo>
                  <a:lnTo>
                    <a:pt x="63116" y="70321"/>
                  </a:lnTo>
                  <a:lnTo>
                    <a:pt x="56092" y="80311"/>
                  </a:lnTo>
                  <a:lnTo>
                    <a:pt x="49240" y="91140"/>
                  </a:lnTo>
                  <a:lnTo>
                    <a:pt x="42865" y="102334"/>
                  </a:lnTo>
                  <a:lnTo>
                    <a:pt x="37096" y="113575"/>
                  </a:lnTo>
                  <a:lnTo>
                    <a:pt x="31901" y="124886"/>
                  </a:lnTo>
                  <a:lnTo>
                    <a:pt x="27177" y="136539"/>
                  </a:lnTo>
                  <a:lnTo>
                    <a:pt x="22813" y="148677"/>
                  </a:lnTo>
                  <a:lnTo>
                    <a:pt x="18712" y="161456"/>
                  </a:lnTo>
                  <a:lnTo>
                    <a:pt x="14797" y="175105"/>
                  </a:lnTo>
                  <a:lnTo>
                    <a:pt x="11016" y="189660"/>
                  </a:lnTo>
                  <a:lnTo>
                    <a:pt x="7493" y="204843"/>
                  </a:lnTo>
                  <a:lnTo>
                    <a:pt x="4507" y="220181"/>
                  </a:lnTo>
                  <a:lnTo>
                    <a:pt x="2171" y="235384"/>
                  </a:lnTo>
                  <a:lnTo>
                    <a:pt x="603" y="250354"/>
                  </a:lnTo>
                  <a:lnTo>
                    <a:pt x="0" y="265092"/>
                  </a:lnTo>
                  <a:lnTo>
                    <a:pt x="375" y="279635"/>
                  </a:lnTo>
                  <a:lnTo>
                    <a:pt x="1592" y="294029"/>
                  </a:lnTo>
                  <a:lnTo>
                    <a:pt x="3472" y="308314"/>
                  </a:lnTo>
                  <a:lnTo>
                    <a:pt x="5845" y="322517"/>
                  </a:lnTo>
                  <a:lnTo>
                    <a:pt x="8573" y="336497"/>
                  </a:lnTo>
                  <a:lnTo>
                    <a:pt x="11548" y="349965"/>
                  </a:lnTo>
                  <a:lnTo>
                    <a:pt x="14700" y="362802"/>
                  </a:lnTo>
                  <a:lnTo>
                    <a:pt x="18138" y="375049"/>
                  </a:lnTo>
                  <a:lnTo>
                    <a:pt x="22132" y="386815"/>
                  </a:lnTo>
                  <a:lnTo>
                    <a:pt x="26784" y="398208"/>
                  </a:lnTo>
                  <a:lnTo>
                    <a:pt x="32046" y="409166"/>
                  </a:lnTo>
                  <a:lnTo>
                    <a:pt x="37802" y="419458"/>
                  </a:lnTo>
                  <a:lnTo>
                    <a:pt x="43939" y="429013"/>
                  </a:lnTo>
                  <a:lnTo>
                    <a:pt x="50517" y="437906"/>
                  </a:lnTo>
                  <a:lnTo>
                    <a:pt x="57765" y="446265"/>
                  </a:lnTo>
                  <a:lnTo>
                    <a:pt x="65757" y="454214"/>
                  </a:lnTo>
                  <a:lnTo>
                    <a:pt x="74581" y="461536"/>
                  </a:lnTo>
                  <a:lnTo>
                    <a:pt x="84416" y="467702"/>
                  </a:lnTo>
                  <a:lnTo>
                    <a:pt x="95257" y="472511"/>
                  </a:lnTo>
                  <a:lnTo>
                    <a:pt x="106961" y="475910"/>
                  </a:lnTo>
                  <a:lnTo>
                    <a:pt x="119342" y="477824"/>
                  </a:lnTo>
                  <a:lnTo>
                    <a:pt x="132220" y="478370"/>
                  </a:lnTo>
                  <a:lnTo>
                    <a:pt x="145291" y="477788"/>
                  </a:lnTo>
                  <a:lnTo>
                    <a:pt x="158138" y="476343"/>
                  </a:lnTo>
                  <a:lnTo>
                    <a:pt x="170555" y="474261"/>
                  </a:lnTo>
                  <a:lnTo>
                    <a:pt x="182520" y="471561"/>
                  </a:lnTo>
                  <a:lnTo>
                    <a:pt x="194095" y="468071"/>
                  </a:lnTo>
                  <a:lnTo>
                    <a:pt x="205360" y="463756"/>
                  </a:lnTo>
                  <a:lnTo>
                    <a:pt x="216233" y="458553"/>
                  </a:lnTo>
                  <a:lnTo>
                    <a:pt x="226467" y="452303"/>
                  </a:lnTo>
                  <a:lnTo>
                    <a:pt x="235984" y="445022"/>
                  </a:lnTo>
                  <a:lnTo>
                    <a:pt x="244851" y="436860"/>
                  </a:lnTo>
                  <a:lnTo>
                    <a:pt x="253194" y="428011"/>
                  </a:lnTo>
                  <a:lnTo>
                    <a:pt x="261140" y="418653"/>
                  </a:lnTo>
                  <a:lnTo>
                    <a:pt x="268800" y="408929"/>
                  </a:lnTo>
                  <a:lnTo>
                    <a:pt x="276257" y="398949"/>
                  </a:lnTo>
                  <a:lnTo>
                    <a:pt x="283569" y="388784"/>
                  </a:lnTo>
                  <a:lnTo>
                    <a:pt x="290617" y="378160"/>
                  </a:lnTo>
                  <a:lnTo>
                    <a:pt x="297123" y="366504"/>
                  </a:lnTo>
                  <a:lnTo>
                    <a:pt x="302975" y="353586"/>
                  </a:lnTo>
                  <a:lnTo>
                    <a:pt x="308057" y="339656"/>
                  </a:lnTo>
                  <a:lnTo>
                    <a:pt x="312172" y="325233"/>
                  </a:lnTo>
                  <a:lnTo>
                    <a:pt x="315309" y="310680"/>
                  </a:lnTo>
                  <a:lnTo>
                    <a:pt x="317602" y="296163"/>
                  </a:lnTo>
                  <a:lnTo>
                    <a:pt x="319232" y="281737"/>
                  </a:lnTo>
                  <a:lnTo>
                    <a:pt x="320365" y="267406"/>
                  </a:lnTo>
                  <a:lnTo>
                    <a:pt x="320975" y="253156"/>
                  </a:lnTo>
                  <a:lnTo>
                    <a:pt x="320861" y="238969"/>
                  </a:lnTo>
                  <a:lnTo>
                    <a:pt x="319969" y="224832"/>
                  </a:lnTo>
                  <a:lnTo>
                    <a:pt x="318388" y="210895"/>
                  </a:lnTo>
                  <a:lnTo>
                    <a:pt x="316256" y="197457"/>
                  </a:lnTo>
                  <a:lnTo>
                    <a:pt x="313706" y="184640"/>
                  </a:lnTo>
                  <a:lnTo>
                    <a:pt x="310689" y="172405"/>
                  </a:lnTo>
                  <a:lnTo>
                    <a:pt x="306985" y="160649"/>
                  </a:lnTo>
                  <a:lnTo>
                    <a:pt x="302531" y="149257"/>
                  </a:lnTo>
                  <a:lnTo>
                    <a:pt x="297404" y="138130"/>
                  </a:lnTo>
                  <a:lnTo>
                    <a:pt x="291738" y="127192"/>
                  </a:lnTo>
                  <a:lnTo>
                    <a:pt x="285662" y="116390"/>
                  </a:lnTo>
                  <a:lnTo>
                    <a:pt x="279125" y="105846"/>
                  </a:lnTo>
                  <a:lnTo>
                    <a:pt x="271904" y="95839"/>
                  </a:lnTo>
                  <a:lnTo>
                    <a:pt x="263941" y="86479"/>
                  </a:lnTo>
                  <a:lnTo>
                    <a:pt x="255474" y="77719"/>
                  </a:lnTo>
                  <a:lnTo>
                    <a:pt x="246945" y="69448"/>
                  </a:lnTo>
                  <a:lnTo>
                    <a:pt x="238607" y="61559"/>
                  </a:lnTo>
                  <a:lnTo>
                    <a:pt x="230211" y="54278"/>
                  </a:lnTo>
                  <a:lnTo>
                    <a:pt x="221130" y="48139"/>
                  </a:lnTo>
                  <a:lnTo>
                    <a:pt x="211062" y="43348"/>
                  </a:lnTo>
                  <a:lnTo>
                    <a:pt x="200252" y="39983"/>
                  </a:lnTo>
                  <a:lnTo>
                    <a:pt x="188035" y="37939"/>
                  </a:lnTo>
                  <a:lnTo>
                    <a:pt x="171101" y="38154"/>
                  </a:lnTo>
                  <a:lnTo>
                    <a:pt x="143806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16684" y="2210984"/>
              <a:ext cx="10529" cy="52643"/>
            </a:xfrm>
            <a:custGeom>
              <a:avLst/>
              <a:gdLst/>
              <a:ahLst/>
              <a:cxnLst/>
              <a:rect l="0" t="0" r="0" b="0"/>
              <a:pathLst>
                <a:path w="10529" h="52643">
                  <a:moveTo>
                    <a:pt x="10528" y="0"/>
                  </a:moveTo>
                  <a:lnTo>
                    <a:pt x="7653" y="8818"/>
                  </a:lnTo>
                  <a:lnTo>
                    <a:pt x="5185" y="17929"/>
                  </a:lnTo>
                  <a:lnTo>
                    <a:pt x="2819" y="3077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97302" y="1789844"/>
              <a:ext cx="215016" cy="453783"/>
            </a:xfrm>
            <a:custGeom>
              <a:avLst/>
              <a:gdLst/>
              <a:ahLst/>
              <a:cxnLst/>
              <a:rect l="0" t="0" r="0" b="0"/>
              <a:pathLst>
                <a:path w="215016" h="453783">
                  <a:moveTo>
                    <a:pt x="124708" y="0"/>
                  </a:moveTo>
                  <a:lnTo>
                    <a:pt x="118840" y="5868"/>
                  </a:lnTo>
                  <a:lnTo>
                    <a:pt x="113276" y="11432"/>
                  </a:lnTo>
                  <a:lnTo>
                    <a:pt x="107481" y="17240"/>
                  </a:lnTo>
                  <a:lnTo>
                    <a:pt x="101573" y="23667"/>
                  </a:lnTo>
                  <a:lnTo>
                    <a:pt x="95892" y="31293"/>
                  </a:lnTo>
                  <a:lnTo>
                    <a:pt x="90612" y="40323"/>
                  </a:lnTo>
                  <a:lnTo>
                    <a:pt x="85589" y="50477"/>
                  </a:lnTo>
                  <a:lnTo>
                    <a:pt x="80455" y="61205"/>
                  </a:lnTo>
                  <a:lnTo>
                    <a:pt x="75000" y="72126"/>
                  </a:lnTo>
                  <a:lnTo>
                    <a:pt x="69183" y="83219"/>
                  </a:lnTo>
                  <a:lnTo>
                    <a:pt x="63046" y="94725"/>
                  </a:lnTo>
                  <a:lnTo>
                    <a:pt x="56659" y="106755"/>
                  </a:lnTo>
                  <a:lnTo>
                    <a:pt x="50252" y="119122"/>
                  </a:lnTo>
                  <a:lnTo>
                    <a:pt x="44183" y="131430"/>
                  </a:lnTo>
                  <a:lnTo>
                    <a:pt x="38623" y="143458"/>
                  </a:lnTo>
                  <a:lnTo>
                    <a:pt x="33570" y="155315"/>
                  </a:lnTo>
                  <a:lnTo>
                    <a:pt x="28941" y="167343"/>
                  </a:lnTo>
                  <a:lnTo>
                    <a:pt x="24642" y="179736"/>
                  </a:lnTo>
                  <a:lnTo>
                    <a:pt x="20584" y="192688"/>
                  </a:lnTo>
                  <a:lnTo>
                    <a:pt x="16698" y="206454"/>
                  </a:lnTo>
                  <a:lnTo>
                    <a:pt x="12937" y="221087"/>
                  </a:lnTo>
                  <a:lnTo>
                    <a:pt x="9427" y="236323"/>
                  </a:lnTo>
                  <a:lnTo>
                    <a:pt x="6449" y="251696"/>
                  </a:lnTo>
                  <a:lnTo>
                    <a:pt x="4114" y="266923"/>
                  </a:lnTo>
                  <a:lnTo>
                    <a:pt x="2377" y="281908"/>
                  </a:lnTo>
                  <a:lnTo>
                    <a:pt x="1129" y="296657"/>
                  </a:lnTo>
                  <a:lnTo>
                    <a:pt x="261" y="311203"/>
                  </a:lnTo>
                  <a:lnTo>
                    <a:pt x="0" y="325429"/>
                  </a:lnTo>
                  <a:lnTo>
                    <a:pt x="881" y="339068"/>
                  </a:lnTo>
                  <a:lnTo>
                    <a:pt x="3101" y="352024"/>
                  </a:lnTo>
                  <a:lnTo>
                    <a:pt x="6388" y="364353"/>
                  </a:lnTo>
                  <a:lnTo>
                    <a:pt x="10203" y="376174"/>
                  </a:lnTo>
                  <a:lnTo>
                    <a:pt x="14185" y="387604"/>
                  </a:lnTo>
                  <a:lnTo>
                    <a:pt x="18483" y="398587"/>
                  </a:lnTo>
                  <a:lnTo>
                    <a:pt x="23654" y="408896"/>
                  </a:lnTo>
                  <a:lnTo>
                    <a:pt x="29947" y="418458"/>
                  </a:lnTo>
                  <a:lnTo>
                    <a:pt x="37308" y="427185"/>
                  </a:lnTo>
                  <a:lnTo>
                    <a:pt x="45553" y="434901"/>
                  </a:lnTo>
                  <a:lnTo>
                    <a:pt x="54479" y="441600"/>
                  </a:lnTo>
                  <a:lnTo>
                    <a:pt x="64066" y="447099"/>
                  </a:lnTo>
                  <a:lnTo>
                    <a:pt x="74479" y="450970"/>
                  </a:lnTo>
                  <a:lnTo>
                    <a:pt x="85737" y="453128"/>
                  </a:lnTo>
                  <a:lnTo>
                    <a:pt x="97567" y="453782"/>
                  </a:lnTo>
                  <a:lnTo>
                    <a:pt x="109507" y="453241"/>
                  </a:lnTo>
                  <a:lnTo>
                    <a:pt x="121275" y="451802"/>
                  </a:lnTo>
                  <a:lnTo>
                    <a:pt x="132616" y="449550"/>
                  </a:lnTo>
                  <a:lnTo>
                    <a:pt x="143233" y="446369"/>
                  </a:lnTo>
                  <a:lnTo>
                    <a:pt x="153039" y="442260"/>
                  </a:lnTo>
                  <a:lnTo>
                    <a:pt x="162115" y="437027"/>
                  </a:lnTo>
                  <a:lnTo>
                    <a:pt x="170605" y="430225"/>
                  </a:lnTo>
                  <a:lnTo>
                    <a:pt x="178650" y="421760"/>
                  </a:lnTo>
                  <a:lnTo>
                    <a:pt x="186207" y="411989"/>
                  </a:lnTo>
                  <a:lnTo>
                    <a:pt x="193065" y="401521"/>
                  </a:lnTo>
                  <a:lnTo>
                    <a:pt x="199156" y="390774"/>
                  </a:lnTo>
                  <a:lnTo>
                    <a:pt x="204399" y="379798"/>
                  </a:lnTo>
                  <a:lnTo>
                    <a:pt x="208624" y="368371"/>
                  </a:lnTo>
                  <a:lnTo>
                    <a:pt x="211830" y="356393"/>
                  </a:lnTo>
                  <a:lnTo>
                    <a:pt x="214000" y="344062"/>
                  </a:lnTo>
                  <a:lnTo>
                    <a:pt x="215015" y="331777"/>
                  </a:lnTo>
                  <a:lnTo>
                    <a:pt x="214921" y="319770"/>
                  </a:lnTo>
                  <a:lnTo>
                    <a:pt x="213892" y="308095"/>
                  </a:lnTo>
                  <a:lnTo>
                    <a:pt x="212140" y="296723"/>
                  </a:lnTo>
                  <a:lnTo>
                    <a:pt x="209848" y="285596"/>
                  </a:lnTo>
                  <a:lnTo>
                    <a:pt x="207006" y="274819"/>
                  </a:lnTo>
                  <a:lnTo>
                    <a:pt x="203421" y="264648"/>
                  </a:lnTo>
                  <a:lnTo>
                    <a:pt x="199036" y="255184"/>
                  </a:lnTo>
                  <a:lnTo>
                    <a:pt x="193617" y="246691"/>
                  </a:lnTo>
                  <a:lnTo>
                    <a:pt x="186690" y="239665"/>
                  </a:lnTo>
                  <a:lnTo>
                    <a:pt x="178140" y="234247"/>
                  </a:lnTo>
                  <a:lnTo>
                    <a:pt x="168313" y="230592"/>
                  </a:lnTo>
                  <a:lnTo>
                    <a:pt x="157807" y="229031"/>
                  </a:lnTo>
                  <a:lnTo>
                    <a:pt x="147045" y="229541"/>
                  </a:lnTo>
                  <a:lnTo>
                    <a:pt x="136397" y="231984"/>
                  </a:lnTo>
                  <a:lnTo>
                    <a:pt x="126255" y="236281"/>
                  </a:lnTo>
                  <a:lnTo>
                    <a:pt x="116772" y="242206"/>
                  </a:lnTo>
                  <a:lnTo>
                    <a:pt x="107914" y="249435"/>
                  </a:lnTo>
                  <a:lnTo>
                    <a:pt x="99571" y="257650"/>
                  </a:lnTo>
                  <a:lnTo>
                    <a:pt x="91620" y="266574"/>
                  </a:lnTo>
                  <a:lnTo>
                    <a:pt x="83955" y="275835"/>
                  </a:lnTo>
                  <a:lnTo>
                    <a:pt x="76494" y="284971"/>
                  </a:lnTo>
                  <a:lnTo>
                    <a:pt x="69184" y="293740"/>
                  </a:lnTo>
                  <a:lnTo>
                    <a:pt x="62282" y="301988"/>
                  </a:lnTo>
                  <a:lnTo>
                    <a:pt x="55673" y="310472"/>
                  </a:lnTo>
                  <a:lnTo>
                    <a:pt x="48775" y="321054"/>
                  </a:lnTo>
                  <a:lnTo>
                    <a:pt x="4048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53637" y="1821430"/>
              <a:ext cx="249629" cy="442197"/>
            </a:xfrm>
            <a:custGeom>
              <a:avLst/>
              <a:gdLst/>
              <a:ahLst/>
              <a:cxnLst/>
              <a:rect l="0" t="0" r="0" b="0"/>
              <a:pathLst>
                <a:path w="249629" h="442197">
                  <a:moveTo>
                    <a:pt x="0" y="0"/>
                  </a:moveTo>
                  <a:lnTo>
                    <a:pt x="6002" y="8600"/>
                  </a:lnTo>
                  <a:lnTo>
                    <a:pt x="12847" y="15026"/>
                  </a:lnTo>
                  <a:lnTo>
                    <a:pt x="21239" y="19835"/>
                  </a:lnTo>
                  <a:lnTo>
                    <a:pt x="31039" y="23376"/>
                  </a:lnTo>
                  <a:lnTo>
                    <a:pt x="42002" y="25922"/>
                  </a:lnTo>
                  <a:lnTo>
                    <a:pt x="53863" y="27710"/>
                  </a:lnTo>
                  <a:lnTo>
                    <a:pt x="66386" y="28781"/>
                  </a:lnTo>
                  <a:lnTo>
                    <a:pt x="79383" y="28985"/>
                  </a:lnTo>
                  <a:lnTo>
                    <a:pt x="92711" y="28316"/>
                  </a:lnTo>
                  <a:lnTo>
                    <a:pt x="106269" y="27056"/>
                  </a:lnTo>
                  <a:lnTo>
                    <a:pt x="119983" y="25672"/>
                  </a:lnTo>
                  <a:lnTo>
                    <a:pt x="133798" y="24443"/>
                  </a:lnTo>
                  <a:lnTo>
                    <a:pt x="147517" y="23296"/>
                  </a:lnTo>
                  <a:lnTo>
                    <a:pt x="160808" y="21920"/>
                  </a:lnTo>
                  <a:lnTo>
                    <a:pt x="173528" y="20142"/>
                  </a:lnTo>
                  <a:lnTo>
                    <a:pt x="185697" y="17947"/>
                  </a:lnTo>
                  <a:lnTo>
                    <a:pt x="197409" y="15395"/>
                  </a:lnTo>
                  <a:lnTo>
                    <a:pt x="208762" y="12582"/>
                  </a:lnTo>
                  <a:lnTo>
                    <a:pt x="219523" y="10236"/>
                  </a:lnTo>
                  <a:lnTo>
                    <a:pt x="229151" y="9644"/>
                  </a:lnTo>
                  <a:lnTo>
                    <a:pt x="237429" y="11369"/>
                  </a:lnTo>
                  <a:lnTo>
                    <a:pt x="243970" y="15311"/>
                  </a:lnTo>
                  <a:lnTo>
                    <a:pt x="248084" y="21089"/>
                  </a:lnTo>
                  <a:lnTo>
                    <a:pt x="249628" y="28276"/>
                  </a:lnTo>
                  <a:lnTo>
                    <a:pt x="249072" y="36658"/>
                  </a:lnTo>
                  <a:lnTo>
                    <a:pt x="247187" y="46245"/>
                  </a:lnTo>
                  <a:lnTo>
                    <a:pt x="244552" y="56946"/>
                  </a:lnTo>
                  <a:lnTo>
                    <a:pt x="241349" y="68568"/>
                  </a:lnTo>
                  <a:lnTo>
                    <a:pt x="237455" y="80900"/>
                  </a:lnTo>
                  <a:lnTo>
                    <a:pt x="232841" y="93759"/>
                  </a:lnTo>
                  <a:lnTo>
                    <a:pt x="227591" y="107156"/>
                  </a:lnTo>
                  <a:lnTo>
                    <a:pt x="221836" y="121289"/>
                  </a:lnTo>
                  <a:lnTo>
                    <a:pt x="215705" y="136197"/>
                  </a:lnTo>
                  <a:lnTo>
                    <a:pt x="209468" y="151462"/>
                  </a:lnTo>
                  <a:lnTo>
                    <a:pt x="203514" y="166330"/>
                  </a:lnTo>
                  <a:lnTo>
                    <a:pt x="198026" y="180413"/>
                  </a:lnTo>
                  <a:lnTo>
                    <a:pt x="192851" y="193987"/>
                  </a:lnTo>
                  <a:lnTo>
                    <a:pt x="187608" y="207782"/>
                  </a:lnTo>
                  <a:lnTo>
                    <a:pt x="182083" y="222206"/>
                  </a:lnTo>
                  <a:lnTo>
                    <a:pt x="176388" y="237013"/>
                  </a:lnTo>
                  <a:lnTo>
                    <a:pt x="170864" y="251508"/>
                  </a:lnTo>
                  <a:lnTo>
                    <a:pt x="165697" y="265307"/>
                  </a:lnTo>
                  <a:lnTo>
                    <a:pt x="160753" y="278676"/>
                  </a:lnTo>
                  <a:lnTo>
                    <a:pt x="155673" y="292326"/>
                  </a:lnTo>
                  <a:lnTo>
                    <a:pt x="150261" y="306648"/>
                  </a:lnTo>
                  <a:lnTo>
                    <a:pt x="144643" y="321385"/>
                  </a:lnTo>
                  <a:lnTo>
                    <a:pt x="139171" y="335833"/>
                  </a:lnTo>
                  <a:lnTo>
                    <a:pt x="134044" y="349591"/>
                  </a:lnTo>
                  <a:lnTo>
                    <a:pt x="129297" y="362593"/>
                  </a:lnTo>
                  <a:lnTo>
                    <a:pt x="124881" y="374931"/>
                  </a:lnTo>
                  <a:lnTo>
                    <a:pt x="120728" y="386737"/>
                  </a:lnTo>
                  <a:lnTo>
                    <a:pt x="116728" y="397885"/>
                  </a:lnTo>
                  <a:lnTo>
                    <a:pt x="112243" y="409177"/>
                  </a:lnTo>
                  <a:lnTo>
                    <a:pt x="105759" y="422729"/>
                  </a:lnTo>
                  <a:lnTo>
                    <a:pt x="94757" y="442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58632" y="2400534"/>
              <a:ext cx="1663503" cy="36243"/>
            </a:xfrm>
            <a:custGeom>
              <a:avLst/>
              <a:gdLst/>
              <a:ahLst/>
              <a:cxnLst/>
              <a:rect l="0" t="0" r="0" b="0"/>
              <a:pathLst>
                <a:path w="1663503" h="36243">
                  <a:moveTo>
                    <a:pt x="1663502" y="31548"/>
                  </a:moveTo>
                  <a:lnTo>
                    <a:pt x="1651700" y="31615"/>
                  </a:lnTo>
                  <a:lnTo>
                    <a:pt x="1639931" y="32256"/>
                  </a:lnTo>
                  <a:lnTo>
                    <a:pt x="1627031" y="33543"/>
                  </a:lnTo>
                  <a:lnTo>
                    <a:pt x="1612838" y="35057"/>
                  </a:lnTo>
                  <a:lnTo>
                    <a:pt x="1597213" y="36077"/>
                  </a:lnTo>
                  <a:lnTo>
                    <a:pt x="1580238" y="36242"/>
                  </a:lnTo>
                  <a:lnTo>
                    <a:pt x="1562136" y="35687"/>
                  </a:lnTo>
                  <a:lnTo>
                    <a:pt x="1543167" y="34849"/>
                  </a:lnTo>
                  <a:lnTo>
                    <a:pt x="1523557" y="34026"/>
                  </a:lnTo>
                  <a:lnTo>
                    <a:pt x="1503322" y="33339"/>
                  </a:lnTo>
                  <a:lnTo>
                    <a:pt x="1482295" y="32811"/>
                  </a:lnTo>
                  <a:lnTo>
                    <a:pt x="1460463" y="32419"/>
                  </a:lnTo>
                  <a:lnTo>
                    <a:pt x="1438580" y="31971"/>
                  </a:lnTo>
                  <a:lnTo>
                    <a:pt x="1418028" y="31131"/>
                  </a:lnTo>
                  <a:lnTo>
                    <a:pt x="1399463" y="29750"/>
                  </a:lnTo>
                  <a:lnTo>
                    <a:pt x="1382710" y="28007"/>
                  </a:lnTo>
                  <a:lnTo>
                    <a:pt x="1367149" y="26298"/>
                  </a:lnTo>
                  <a:lnTo>
                    <a:pt x="1352266" y="24854"/>
                  </a:lnTo>
                  <a:lnTo>
                    <a:pt x="1337588" y="23734"/>
                  </a:lnTo>
                  <a:lnTo>
                    <a:pt x="1322639" y="22907"/>
                  </a:lnTo>
                  <a:lnTo>
                    <a:pt x="1307201" y="22312"/>
                  </a:lnTo>
                  <a:lnTo>
                    <a:pt x="1291421" y="21726"/>
                  </a:lnTo>
                  <a:lnTo>
                    <a:pt x="1275681" y="20792"/>
                  </a:lnTo>
                  <a:lnTo>
                    <a:pt x="1260208" y="19349"/>
                  </a:lnTo>
                  <a:lnTo>
                    <a:pt x="1245057" y="17564"/>
                  </a:lnTo>
                  <a:lnTo>
                    <a:pt x="1230198" y="15827"/>
                  </a:lnTo>
                  <a:lnTo>
                    <a:pt x="1215574" y="14364"/>
                  </a:lnTo>
                  <a:lnTo>
                    <a:pt x="1201126" y="13231"/>
                  </a:lnTo>
                  <a:lnTo>
                    <a:pt x="1186805" y="12396"/>
                  </a:lnTo>
                  <a:lnTo>
                    <a:pt x="1172568" y="11799"/>
                  </a:lnTo>
                  <a:lnTo>
                    <a:pt x="1158226" y="11382"/>
                  </a:lnTo>
                  <a:lnTo>
                    <a:pt x="1143451" y="11095"/>
                  </a:lnTo>
                  <a:lnTo>
                    <a:pt x="1128100" y="10894"/>
                  </a:lnTo>
                  <a:lnTo>
                    <a:pt x="1112197" y="10588"/>
                  </a:lnTo>
                  <a:lnTo>
                    <a:pt x="1095835" y="9849"/>
                  </a:lnTo>
                  <a:lnTo>
                    <a:pt x="1079128" y="8540"/>
                  </a:lnTo>
                  <a:lnTo>
                    <a:pt x="1062333" y="6847"/>
                  </a:lnTo>
                  <a:lnTo>
                    <a:pt x="1045830" y="5171"/>
                  </a:lnTo>
                  <a:lnTo>
                    <a:pt x="1029801" y="3755"/>
                  </a:lnTo>
                  <a:lnTo>
                    <a:pt x="1014089" y="2822"/>
                  </a:lnTo>
                  <a:lnTo>
                    <a:pt x="998313" y="2654"/>
                  </a:lnTo>
                  <a:lnTo>
                    <a:pt x="982250" y="3320"/>
                  </a:lnTo>
                  <a:lnTo>
                    <a:pt x="965852" y="4564"/>
                  </a:lnTo>
                  <a:lnTo>
                    <a:pt x="949149" y="5930"/>
                  </a:lnTo>
                  <a:lnTo>
                    <a:pt x="932205" y="7136"/>
                  </a:lnTo>
                  <a:lnTo>
                    <a:pt x="915079" y="7925"/>
                  </a:lnTo>
                  <a:lnTo>
                    <a:pt x="897822" y="7996"/>
                  </a:lnTo>
                  <a:lnTo>
                    <a:pt x="880473" y="7266"/>
                  </a:lnTo>
                  <a:lnTo>
                    <a:pt x="863060" y="5979"/>
                  </a:lnTo>
                  <a:lnTo>
                    <a:pt x="845604" y="4583"/>
                  </a:lnTo>
                  <a:lnTo>
                    <a:pt x="828118" y="3353"/>
                  </a:lnTo>
                  <a:lnTo>
                    <a:pt x="810611" y="2378"/>
                  </a:lnTo>
                  <a:lnTo>
                    <a:pt x="793091" y="1650"/>
                  </a:lnTo>
                  <a:lnTo>
                    <a:pt x="775562" y="1125"/>
                  </a:lnTo>
                  <a:lnTo>
                    <a:pt x="758026" y="757"/>
                  </a:lnTo>
                  <a:lnTo>
                    <a:pt x="740487" y="501"/>
                  </a:lnTo>
                  <a:lnTo>
                    <a:pt x="722945" y="326"/>
                  </a:lnTo>
                  <a:lnTo>
                    <a:pt x="705402" y="208"/>
                  </a:lnTo>
                  <a:lnTo>
                    <a:pt x="687857" y="127"/>
                  </a:lnTo>
                  <a:lnTo>
                    <a:pt x="670311" y="73"/>
                  </a:lnTo>
                  <a:lnTo>
                    <a:pt x="652765" y="36"/>
                  </a:lnTo>
                  <a:lnTo>
                    <a:pt x="635217" y="12"/>
                  </a:lnTo>
                  <a:lnTo>
                    <a:pt x="617675" y="0"/>
                  </a:lnTo>
                  <a:lnTo>
                    <a:pt x="600301" y="162"/>
                  </a:lnTo>
                  <a:lnTo>
                    <a:pt x="583402" y="803"/>
                  </a:lnTo>
                  <a:lnTo>
                    <a:pt x="567103" y="2047"/>
                  </a:lnTo>
                  <a:lnTo>
                    <a:pt x="551209" y="3696"/>
                  </a:lnTo>
                  <a:lnTo>
                    <a:pt x="535309" y="5343"/>
                  </a:lnTo>
                  <a:lnTo>
                    <a:pt x="519169" y="6744"/>
                  </a:lnTo>
                  <a:lnTo>
                    <a:pt x="502887" y="7836"/>
                  </a:lnTo>
                  <a:lnTo>
                    <a:pt x="486797" y="8643"/>
                  </a:lnTo>
                  <a:lnTo>
                    <a:pt x="471076" y="9221"/>
                  </a:lnTo>
                  <a:lnTo>
                    <a:pt x="455586" y="9626"/>
                  </a:lnTo>
                  <a:lnTo>
                    <a:pt x="439966" y="9905"/>
                  </a:lnTo>
                  <a:lnTo>
                    <a:pt x="424017" y="10091"/>
                  </a:lnTo>
                  <a:lnTo>
                    <a:pt x="407865" y="10048"/>
                  </a:lnTo>
                  <a:lnTo>
                    <a:pt x="391861" y="9488"/>
                  </a:lnTo>
                  <a:lnTo>
                    <a:pt x="376204" y="8298"/>
                  </a:lnTo>
                  <a:lnTo>
                    <a:pt x="360926" y="6684"/>
                  </a:lnTo>
                  <a:lnTo>
                    <a:pt x="345981" y="5063"/>
                  </a:lnTo>
                  <a:lnTo>
                    <a:pt x="331294" y="3678"/>
                  </a:lnTo>
                  <a:lnTo>
                    <a:pt x="316634" y="2597"/>
                  </a:lnTo>
                  <a:lnTo>
                    <a:pt x="301638" y="1797"/>
                  </a:lnTo>
                  <a:lnTo>
                    <a:pt x="286141" y="1224"/>
                  </a:lnTo>
                  <a:lnTo>
                    <a:pt x="270307" y="823"/>
                  </a:lnTo>
                  <a:lnTo>
                    <a:pt x="254524" y="545"/>
                  </a:lnTo>
                  <a:lnTo>
                    <a:pt x="239018" y="356"/>
                  </a:lnTo>
                  <a:lnTo>
                    <a:pt x="223844" y="227"/>
                  </a:lnTo>
                  <a:lnTo>
                    <a:pt x="208969" y="140"/>
                  </a:lnTo>
                  <a:lnTo>
                    <a:pt x="194333" y="81"/>
                  </a:lnTo>
                  <a:lnTo>
                    <a:pt x="179877" y="42"/>
                  </a:lnTo>
                  <a:lnTo>
                    <a:pt x="165551" y="16"/>
                  </a:lnTo>
                  <a:lnTo>
                    <a:pt x="151315" y="3"/>
                  </a:lnTo>
                  <a:lnTo>
                    <a:pt x="137144" y="164"/>
                  </a:lnTo>
                  <a:lnTo>
                    <a:pt x="123016" y="805"/>
                  </a:lnTo>
                  <a:lnTo>
                    <a:pt x="108913" y="2048"/>
                  </a:lnTo>
                  <a:lnTo>
                    <a:pt x="94662" y="3697"/>
                  </a:lnTo>
                  <a:lnTo>
                    <a:pt x="79948" y="5343"/>
                  </a:lnTo>
                  <a:lnTo>
                    <a:pt x="64661" y="6744"/>
                  </a:lnTo>
                  <a:lnTo>
                    <a:pt x="49592" y="7839"/>
                  </a:lnTo>
                  <a:lnTo>
                    <a:pt x="34857" y="8766"/>
                  </a:lnTo>
                  <a:lnTo>
                    <a:pt x="19158" y="9604"/>
                  </a:lnTo>
                  <a:lnTo>
                    <a:pt x="0" y="104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00704" y="1947772"/>
              <a:ext cx="231628" cy="273742"/>
            </a:xfrm>
            <a:custGeom>
              <a:avLst/>
              <a:gdLst/>
              <a:ahLst/>
              <a:cxnLst/>
              <a:rect l="0" t="0" r="0" b="0"/>
              <a:pathLst>
                <a:path w="231628" h="273742">
                  <a:moveTo>
                    <a:pt x="231627" y="0"/>
                  </a:moveTo>
                  <a:lnTo>
                    <a:pt x="225759" y="5934"/>
                  </a:lnTo>
                  <a:lnTo>
                    <a:pt x="220195" y="12139"/>
                  </a:lnTo>
                  <a:lnTo>
                    <a:pt x="214396" y="19235"/>
                  </a:lnTo>
                  <a:lnTo>
                    <a:pt x="208315" y="27175"/>
                  </a:lnTo>
                  <a:lnTo>
                    <a:pt x="201985" y="35821"/>
                  </a:lnTo>
                  <a:lnTo>
                    <a:pt x="195453" y="45020"/>
                  </a:lnTo>
                  <a:lnTo>
                    <a:pt x="188604" y="54793"/>
                  </a:lnTo>
                  <a:lnTo>
                    <a:pt x="181173" y="65331"/>
                  </a:lnTo>
                  <a:lnTo>
                    <a:pt x="173067" y="76668"/>
                  </a:lnTo>
                  <a:lnTo>
                    <a:pt x="164505" y="88381"/>
                  </a:lnTo>
                  <a:lnTo>
                    <a:pt x="155911" y="99711"/>
                  </a:lnTo>
                  <a:lnTo>
                    <a:pt x="147535" y="110259"/>
                  </a:lnTo>
                  <a:lnTo>
                    <a:pt x="139284" y="120138"/>
                  </a:lnTo>
                  <a:lnTo>
                    <a:pt x="130831" y="129766"/>
                  </a:lnTo>
                  <a:lnTo>
                    <a:pt x="121995" y="139430"/>
                  </a:lnTo>
                  <a:lnTo>
                    <a:pt x="112755" y="149243"/>
                  </a:lnTo>
                  <a:lnTo>
                    <a:pt x="103167" y="159226"/>
                  </a:lnTo>
                  <a:lnTo>
                    <a:pt x="93310" y="169355"/>
                  </a:lnTo>
                  <a:lnTo>
                    <a:pt x="83419" y="179601"/>
                  </a:lnTo>
                  <a:lnTo>
                    <a:pt x="73858" y="189932"/>
                  </a:lnTo>
                  <a:lnTo>
                    <a:pt x="64801" y="200320"/>
                  </a:lnTo>
                  <a:lnTo>
                    <a:pt x="56245" y="210583"/>
                  </a:lnTo>
                  <a:lnTo>
                    <a:pt x="48113" y="220401"/>
                  </a:lnTo>
                  <a:lnTo>
                    <a:pt x="40311" y="229629"/>
                  </a:lnTo>
                  <a:lnTo>
                    <a:pt x="32865" y="238188"/>
                  </a:lnTo>
                  <a:lnTo>
                    <a:pt x="25079" y="246915"/>
                  </a:lnTo>
                  <a:lnTo>
                    <a:pt x="15148" y="25769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11233" y="2000414"/>
              <a:ext cx="210571" cy="221100"/>
            </a:xfrm>
            <a:custGeom>
              <a:avLst/>
              <a:gdLst/>
              <a:ahLst/>
              <a:cxnLst/>
              <a:rect l="0" t="0" r="0" b="0"/>
              <a:pathLst>
                <a:path w="210571" h="221100">
                  <a:moveTo>
                    <a:pt x="0" y="0"/>
                  </a:moveTo>
                  <a:lnTo>
                    <a:pt x="8801" y="5935"/>
                  </a:lnTo>
                  <a:lnTo>
                    <a:pt x="17148" y="12139"/>
                  </a:lnTo>
                  <a:lnTo>
                    <a:pt x="25842" y="19230"/>
                  </a:lnTo>
                  <a:lnTo>
                    <a:pt x="34790" y="26998"/>
                  </a:lnTo>
                  <a:lnTo>
                    <a:pt x="43637" y="34996"/>
                  </a:lnTo>
                  <a:lnTo>
                    <a:pt x="52176" y="42938"/>
                  </a:lnTo>
                  <a:lnTo>
                    <a:pt x="60364" y="50712"/>
                  </a:lnTo>
                  <a:lnTo>
                    <a:pt x="68241" y="58305"/>
                  </a:lnTo>
                  <a:lnTo>
                    <a:pt x="75876" y="65742"/>
                  </a:lnTo>
                  <a:lnTo>
                    <a:pt x="83495" y="73057"/>
                  </a:lnTo>
                  <a:lnTo>
                    <a:pt x="91457" y="80282"/>
                  </a:lnTo>
                  <a:lnTo>
                    <a:pt x="99929" y="87451"/>
                  </a:lnTo>
                  <a:lnTo>
                    <a:pt x="108910" y="94912"/>
                  </a:lnTo>
                  <a:lnTo>
                    <a:pt x="118317" y="103294"/>
                  </a:lnTo>
                  <a:lnTo>
                    <a:pt x="128050" y="112854"/>
                  </a:lnTo>
                  <a:lnTo>
                    <a:pt x="137856" y="123208"/>
                  </a:lnTo>
                  <a:lnTo>
                    <a:pt x="147359" y="133543"/>
                  </a:lnTo>
                  <a:lnTo>
                    <a:pt x="156377" y="143390"/>
                  </a:lnTo>
                  <a:lnTo>
                    <a:pt x="164906" y="152949"/>
                  </a:lnTo>
                  <a:lnTo>
                    <a:pt x="173021" y="162887"/>
                  </a:lnTo>
                  <a:lnTo>
                    <a:pt x="180806" y="173554"/>
                  </a:lnTo>
                  <a:lnTo>
                    <a:pt x="188043" y="184388"/>
                  </a:lnTo>
                  <a:lnTo>
                    <a:pt x="194922" y="195142"/>
                  </a:lnTo>
                  <a:lnTo>
                    <a:pt x="202048" y="206765"/>
                  </a:lnTo>
                  <a:lnTo>
                    <a:pt x="21057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4850076" y="2575337"/>
            <a:ext cx="245717" cy="604270"/>
          </a:xfrm>
          <a:custGeom>
            <a:avLst/>
            <a:gdLst/>
            <a:ahLst/>
            <a:cxnLst/>
            <a:rect l="0" t="0" r="0" b="0"/>
            <a:pathLst>
              <a:path w="245717" h="604270">
                <a:moveTo>
                  <a:pt x="245716" y="162072"/>
                </a:moveTo>
                <a:lnTo>
                  <a:pt x="242782" y="153137"/>
                </a:lnTo>
                <a:lnTo>
                  <a:pt x="240000" y="143510"/>
                </a:lnTo>
                <a:lnTo>
                  <a:pt x="237101" y="132227"/>
                </a:lnTo>
                <a:lnTo>
                  <a:pt x="234060" y="119732"/>
                </a:lnTo>
                <a:lnTo>
                  <a:pt x="230896" y="106901"/>
                </a:lnTo>
                <a:lnTo>
                  <a:pt x="227627" y="94282"/>
                </a:lnTo>
                <a:lnTo>
                  <a:pt x="224116" y="82072"/>
                </a:lnTo>
                <a:lnTo>
                  <a:pt x="220077" y="70277"/>
                </a:lnTo>
                <a:lnTo>
                  <a:pt x="215390" y="58836"/>
                </a:lnTo>
                <a:lnTo>
                  <a:pt x="209937" y="47834"/>
                </a:lnTo>
                <a:lnTo>
                  <a:pt x="203520" y="37505"/>
                </a:lnTo>
                <a:lnTo>
                  <a:pt x="196121" y="27931"/>
                </a:lnTo>
                <a:lnTo>
                  <a:pt x="187712" y="19364"/>
                </a:lnTo>
                <a:lnTo>
                  <a:pt x="178164" y="12287"/>
                </a:lnTo>
                <a:lnTo>
                  <a:pt x="167523" y="6829"/>
                </a:lnTo>
                <a:lnTo>
                  <a:pt x="156125" y="2979"/>
                </a:lnTo>
                <a:lnTo>
                  <a:pt x="144482" y="753"/>
                </a:lnTo>
                <a:lnTo>
                  <a:pt x="132917" y="0"/>
                </a:lnTo>
                <a:lnTo>
                  <a:pt x="121713" y="610"/>
                </a:lnTo>
                <a:lnTo>
                  <a:pt x="111188" y="2607"/>
                </a:lnTo>
                <a:lnTo>
                  <a:pt x="101445" y="5872"/>
                </a:lnTo>
                <a:lnTo>
                  <a:pt x="92412" y="10181"/>
                </a:lnTo>
                <a:lnTo>
                  <a:pt x="83949" y="15290"/>
                </a:lnTo>
                <a:lnTo>
                  <a:pt x="75919" y="20988"/>
                </a:lnTo>
                <a:lnTo>
                  <a:pt x="68201" y="27271"/>
                </a:lnTo>
                <a:lnTo>
                  <a:pt x="60704" y="34319"/>
                </a:lnTo>
                <a:lnTo>
                  <a:pt x="53360" y="42173"/>
                </a:lnTo>
                <a:lnTo>
                  <a:pt x="46122" y="50736"/>
                </a:lnTo>
                <a:lnTo>
                  <a:pt x="38956" y="59862"/>
                </a:lnTo>
                <a:lnTo>
                  <a:pt x="31846" y="69414"/>
                </a:lnTo>
                <a:lnTo>
                  <a:pt x="25107" y="79439"/>
                </a:lnTo>
                <a:lnTo>
                  <a:pt x="19340" y="90154"/>
                </a:lnTo>
                <a:lnTo>
                  <a:pt x="14794" y="101623"/>
                </a:lnTo>
                <a:lnTo>
                  <a:pt x="11233" y="113765"/>
                </a:lnTo>
                <a:lnTo>
                  <a:pt x="8145" y="126448"/>
                </a:lnTo>
                <a:lnTo>
                  <a:pt x="5185" y="139532"/>
                </a:lnTo>
                <a:lnTo>
                  <a:pt x="2517" y="152742"/>
                </a:lnTo>
                <a:lnTo>
                  <a:pt x="703" y="165684"/>
                </a:lnTo>
                <a:lnTo>
                  <a:pt x="0" y="178165"/>
                </a:lnTo>
                <a:lnTo>
                  <a:pt x="358" y="190172"/>
                </a:lnTo>
                <a:lnTo>
                  <a:pt x="1595" y="201775"/>
                </a:lnTo>
                <a:lnTo>
                  <a:pt x="3508" y="213064"/>
                </a:lnTo>
                <a:lnTo>
                  <a:pt x="6081" y="224121"/>
                </a:lnTo>
                <a:lnTo>
                  <a:pt x="9478" y="235013"/>
                </a:lnTo>
                <a:lnTo>
                  <a:pt x="13728" y="245780"/>
                </a:lnTo>
                <a:lnTo>
                  <a:pt x="18886" y="256131"/>
                </a:lnTo>
                <a:lnTo>
                  <a:pt x="25105" y="265476"/>
                </a:lnTo>
                <a:lnTo>
                  <a:pt x="32369" y="273574"/>
                </a:lnTo>
                <a:lnTo>
                  <a:pt x="40689" y="280502"/>
                </a:lnTo>
                <a:lnTo>
                  <a:pt x="50177" y="286472"/>
                </a:lnTo>
                <a:lnTo>
                  <a:pt x="60778" y="291702"/>
                </a:lnTo>
                <a:lnTo>
                  <a:pt x="72149" y="296064"/>
                </a:lnTo>
                <a:lnTo>
                  <a:pt x="83775" y="299097"/>
                </a:lnTo>
                <a:lnTo>
                  <a:pt x="95332" y="300648"/>
                </a:lnTo>
                <a:lnTo>
                  <a:pt x="106701" y="300538"/>
                </a:lnTo>
                <a:lnTo>
                  <a:pt x="117868" y="298412"/>
                </a:lnTo>
                <a:lnTo>
                  <a:pt x="128856" y="294273"/>
                </a:lnTo>
                <a:lnTo>
                  <a:pt x="139541" y="288409"/>
                </a:lnTo>
                <a:lnTo>
                  <a:pt x="149650" y="281193"/>
                </a:lnTo>
                <a:lnTo>
                  <a:pt x="159077" y="272974"/>
                </a:lnTo>
                <a:lnTo>
                  <a:pt x="167715" y="264034"/>
                </a:lnTo>
                <a:lnTo>
                  <a:pt x="175370" y="254590"/>
                </a:lnTo>
                <a:lnTo>
                  <a:pt x="182043" y="244791"/>
                </a:lnTo>
                <a:lnTo>
                  <a:pt x="188033" y="234585"/>
                </a:lnTo>
                <a:lnTo>
                  <a:pt x="193831" y="223742"/>
                </a:lnTo>
                <a:lnTo>
                  <a:pt x="199733" y="212189"/>
                </a:lnTo>
                <a:lnTo>
                  <a:pt x="205682" y="200157"/>
                </a:lnTo>
                <a:lnTo>
                  <a:pt x="211377" y="188081"/>
                </a:lnTo>
                <a:lnTo>
                  <a:pt x="216654" y="176216"/>
                </a:lnTo>
                <a:lnTo>
                  <a:pt x="221502" y="164640"/>
                </a:lnTo>
                <a:lnTo>
                  <a:pt x="225984" y="153333"/>
                </a:lnTo>
                <a:lnTo>
                  <a:pt x="230167" y="142338"/>
                </a:lnTo>
                <a:lnTo>
                  <a:pt x="233577" y="134830"/>
                </a:lnTo>
                <a:lnTo>
                  <a:pt x="235527" y="134787"/>
                </a:lnTo>
                <a:lnTo>
                  <a:pt x="236271" y="141067"/>
                </a:lnTo>
                <a:lnTo>
                  <a:pt x="236370" y="151929"/>
                </a:lnTo>
                <a:lnTo>
                  <a:pt x="236211" y="166185"/>
                </a:lnTo>
                <a:lnTo>
                  <a:pt x="235988" y="183154"/>
                </a:lnTo>
                <a:lnTo>
                  <a:pt x="235780" y="202250"/>
                </a:lnTo>
                <a:lnTo>
                  <a:pt x="235611" y="222459"/>
                </a:lnTo>
                <a:lnTo>
                  <a:pt x="235484" y="242420"/>
                </a:lnTo>
                <a:lnTo>
                  <a:pt x="235393" y="261408"/>
                </a:lnTo>
                <a:lnTo>
                  <a:pt x="235327" y="279430"/>
                </a:lnTo>
                <a:lnTo>
                  <a:pt x="235282" y="296917"/>
                </a:lnTo>
                <a:lnTo>
                  <a:pt x="235252" y="314198"/>
                </a:lnTo>
                <a:lnTo>
                  <a:pt x="235231" y="331283"/>
                </a:lnTo>
                <a:lnTo>
                  <a:pt x="235217" y="347929"/>
                </a:lnTo>
                <a:lnTo>
                  <a:pt x="235202" y="364026"/>
                </a:lnTo>
                <a:lnTo>
                  <a:pt x="235024" y="379601"/>
                </a:lnTo>
                <a:lnTo>
                  <a:pt x="234371" y="394748"/>
                </a:lnTo>
                <a:lnTo>
                  <a:pt x="233119" y="409566"/>
                </a:lnTo>
                <a:lnTo>
                  <a:pt x="231465" y="424144"/>
                </a:lnTo>
                <a:lnTo>
                  <a:pt x="229815" y="438552"/>
                </a:lnTo>
                <a:lnTo>
                  <a:pt x="228411" y="452842"/>
                </a:lnTo>
                <a:lnTo>
                  <a:pt x="227318" y="467051"/>
                </a:lnTo>
                <a:lnTo>
                  <a:pt x="226509" y="481203"/>
                </a:lnTo>
                <a:lnTo>
                  <a:pt x="225927" y="495314"/>
                </a:lnTo>
                <a:lnTo>
                  <a:pt x="225349" y="509231"/>
                </a:lnTo>
                <a:lnTo>
                  <a:pt x="224421" y="522655"/>
                </a:lnTo>
                <a:lnTo>
                  <a:pt x="222982" y="535458"/>
                </a:lnTo>
                <a:lnTo>
                  <a:pt x="221190" y="547611"/>
                </a:lnTo>
                <a:lnTo>
                  <a:pt x="219261" y="560499"/>
                </a:lnTo>
                <a:lnTo>
                  <a:pt x="217024" y="577489"/>
                </a:lnTo>
                <a:lnTo>
                  <a:pt x="214131" y="6042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358747" y="389554"/>
            <a:ext cx="200093" cy="421141"/>
            <a:chOff x="4358747" y="389554"/>
            <a:chExt cx="200093" cy="421141"/>
          </a:xfrm>
        </p:grpSpPr>
        <p:sp>
          <p:nvSpPr>
            <p:cNvPr id="27" name="Freeform 26"/>
            <p:cNvSpPr/>
            <p:nvPr/>
          </p:nvSpPr>
          <p:spPr>
            <a:xfrm>
              <a:off x="4527253" y="421139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31586" y="0"/>
                  </a:moveTo>
                  <a:lnTo>
                    <a:pt x="28653" y="11668"/>
                  </a:lnTo>
                  <a:lnTo>
                    <a:pt x="25871" y="22157"/>
                  </a:lnTo>
                  <a:lnTo>
                    <a:pt x="22975" y="32464"/>
                  </a:lnTo>
                  <a:lnTo>
                    <a:pt x="20108" y="42938"/>
                  </a:lnTo>
                  <a:lnTo>
                    <a:pt x="17591" y="53930"/>
                  </a:lnTo>
                  <a:lnTo>
                    <a:pt x="15580" y="65586"/>
                  </a:lnTo>
                  <a:lnTo>
                    <a:pt x="14068" y="78359"/>
                  </a:lnTo>
                  <a:lnTo>
                    <a:pt x="12973" y="93058"/>
                  </a:lnTo>
                  <a:lnTo>
                    <a:pt x="12196" y="109949"/>
                  </a:lnTo>
                  <a:lnTo>
                    <a:pt x="11486" y="128666"/>
                  </a:lnTo>
                  <a:lnTo>
                    <a:pt x="10469" y="148518"/>
                  </a:lnTo>
                  <a:lnTo>
                    <a:pt x="8970" y="168980"/>
                  </a:lnTo>
                  <a:lnTo>
                    <a:pt x="7148" y="189751"/>
                  </a:lnTo>
                  <a:lnTo>
                    <a:pt x="5386" y="210673"/>
                  </a:lnTo>
                  <a:lnTo>
                    <a:pt x="3906" y="231664"/>
                  </a:lnTo>
                  <a:lnTo>
                    <a:pt x="2762" y="252521"/>
                  </a:lnTo>
                  <a:lnTo>
                    <a:pt x="1920" y="272918"/>
                  </a:lnTo>
                  <a:lnTo>
                    <a:pt x="1318" y="292704"/>
                  </a:lnTo>
                  <a:lnTo>
                    <a:pt x="897" y="311538"/>
                  </a:lnTo>
                  <a:lnTo>
                    <a:pt x="561" y="330864"/>
                  </a:lnTo>
                  <a:lnTo>
                    <a:pt x="279" y="354613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58747" y="389554"/>
              <a:ext cx="168507" cy="324764"/>
            </a:xfrm>
            <a:custGeom>
              <a:avLst/>
              <a:gdLst/>
              <a:ahLst/>
              <a:cxnLst/>
              <a:rect l="0" t="0" r="0" b="0"/>
              <a:pathLst>
                <a:path w="168507" h="324764">
                  <a:moveTo>
                    <a:pt x="168506" y="273741"/>
                  </a:moveTo>
                  <a:lnTo>
                    <a:pt x="156838" y="276675"/>
                  </a:lnTo>
                  <a:lnTo>
                    <a:pt x="146350" y="279457"/>
                  </a:lnTo>
                  <a:lnTo>
                    <a:pt x="136048" y="282356"/>
                  </a:lnTo>
                  <a:lnTo>
                    <a:pt x="125746" y="285397"/>
                  </a:lnTo>
                  <a:lnTo>
                    <a:pt x="115403" y="288562"/>
                  </a:lnTo>
                  <a:lnTo>
                    <a:pt x="105013" y="291830"/>
                  </a:lnTo>
                  <a:lnTo>
                    <a:pt x="94585" y="295341"/>
                  </a:lnTo>
                  <a:lnTo>
                    <a:pt x="84127" y="299381"/>
                  </a:lnTo>
                  <a:lnTo>
                    <a:pt x="73647" y="304058"/>
                  </a:lnTo>
                  <a:lnTo>
                    <a:pt x="63152" y="309166"/>
                  </a:lnTo>
                  <a:lnTo>
                    <a:pt x="52646" y="314286"/>
                  </a:lnTo>
                  <a:lnTo>
                    <a:pt x="42142" y="319155"/>
                  </a:lnTo>
                  <a:lnTo>
                    <a:pt x="31970" y="323050"/>
                  </a:lnTo>
                  <a:lnTo>
                    <a:pt x="22745" y="324763"/>
                  </a:lnTo>
                  <a:lnTo>
                    <a:pt x="14737" y="323830"/>
                  </a:lnTo>
                  <a:lnTo>
                    <a:pt x="8208" y="320437"/>
                  </a:lnTo>
                  <a:lnTo>
                    <a:pt x="3571" y="315037"/>
                  </a:lnTo>
                  <a:lnTo>
                    <a:pt x="867" y="308107"/>
                  </a:lnTo>
                  <a:lnTo>
                    <a:pt x="0" y="299898"/>
                  </a:lnTo>
                  <a:lnTo>
                    <a:pt x="922" y="290428"/>
                  </a:lnTo>
                  <a:lnTo>
                    <a:pt x="3428" y="279806"/>
                  </a:lnTo>
                  <a:lnTo>
                    <a:pt x="7209" y="268237"/>
                  </a:lnTo>
                  <a:lnTo>
                    <a:pt x="11954" y="255940"/>
                  </a:lnTo>
                  <a:lnTo>
                    <a:pt x="17400" y="243105"/>
                  </a:lnTo>
                  <a:lnTo>
                    <a:pt x="23343" y="229723"/>
                  </a:lnTo>
                  <a:lnTo>
                    <a:pt x="29630" y="215601"/>
                  </a:lnTo>
                  <a:lnTo>
                    <a:pt x="36150" y="200692"/>
                  </a:lnTo>
                  <a:lnTo>
                    <a:pt x="42663" y="185086"/>
                  </a:lnTo>
                  <a:lnTo>
                    <a:pt x="48810" y="168924"/>
                  </a:lnTo>
                  <a:lnTo>
                    <a:pt x="54426" y="152346"/>
                  </a:lnTo>
                  <a:lnTo>
                    <a:pt x="59519" y="135467"/>
                  </a:lnTo>
                  <a:lnTo>
                    <a:pt x="64174" y="118377"/>
                  </a:lnTo>
                  <a:lnTo>
                    <a:pt x="68488" y="101148"/>
                  </a:lnTo>
                  <a:lnTo>
                    <a:pt x="72399" y="84009"/>
                  </a:lnTo>
                  <a:lnTo>
                    <a:pt x="76071" y="65344"/>
                  </a:lnTo>
                  <a:lnTo>
                    <a:pt x="79828" y="40161"/>
                  </a:lnTo>
                  <a:lnTo>
                    <a:pt x="842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4432497" y="2546686"/>
            <a:ext cx="250668" cy="543981"/>
          </a:xfrm>
          <a:custGeom>
            <a:avLst/>
            <a:gdLst/>
            <a:ahLst/>
            <a:cxnLst/>
            <a:rect l="0" t="0" r="0" b="0"/>
            <a:pathLst>
              <a:path w="250668" h="543981">
                <a:moveTo>
                  <a:pt x="105285" y="1210"/>
                </a:moveTo>
                <a:lnTo>
                  <a:pt x="99417" y="7077"/>
                </a:lnTo>
                <a:lnTo>
                  <a:pt x="93853" y="12642"/>
                </a:lnTo>
                <a:lnTo>
                  <a:pt x="88054" y="18441"/>
                </a:lnTo>
                <a:lnTo>
                  <a:pt x="81973" y="24522"/>
                </a:lnTo>
                <a:lnTo>
                  <a:pt x="75643" y="30852"/>
                </a:lnTo>
                <a:lnTo>
                  <a:pt x="69120" y="37384"/>
                </a:lnTo>
                <a:lnTo>
                  <a:pt x="62616" y="44233"/>
                </a:lnTo>
                <a:lnTo>
                  <a:pt x="56482" y="51664"/>
                </a:lnTo>
                <a:lnTo>
                  <a:pt x="50873" y="59770"/>
                </a:lnTo>
                <a:lnTo>
                  <a:pt x="45617" y="68332"/>
                </a:lnTo>
                <a:lnTo>
                  <a:pt x="40321" y="76926"/>
                </a:lnTo>
                <a:lnTo>
                  <a:pt x="34767" y="85224"/>
                </a:lnTo>
                <a:lnTo>
                  <a:pt x="29374" y="90561"/>
                </a:lnTo>
                <a:lnTo>
                  <a:pt x="25580" y="90165"/>
                </a:lnTo>
                <a:lnTo>
                  <a:pt x="24488" y="85750"/>
                </a:lnTo>
                <a:lnTo>
                  <a:pt x="25830" y="78963"/>
                </a:lnTo>
                <a:lnTo>
                  <a:pt x="28977" y="70930"/>
                </a:lnTo>
                <a:lnTo>
                  <a:pt x="33381" y="62515"/>
                </a:lnTo>
                <a:lnTo>
                  <a:pt x="38648" y="54177"/>
                </a:lnTo>
                <a:lnTo>
                  <a:pt x="44663" y="46078"/>
                </a:lnTo>
                <a:lnTo>
                  <a:pt x="51542" y="38239"/>
                </a:lnTo>
                <a:lnTo>
                  <a:pt x="59293" y="30628"/>
                </a:lnTo>
                <a:lnTo>
                  <a:pt x="67958" y="23360"/>
                </a:lnTo>
                <a:lnTo>
                  <a:pt x="77688" y="16696"/>
                </a:lnTo>
                <a:lnTo>
                  <a:pt x="88454" y="10737"/>
                </a:lnTo>
                <a:lnTo>
                  <a:pt x="99940" y="5752"/>
                </a:lnTo>
                <a:lnTo>
                  <a:pt x="111642" y="2234"/>
                </a:lnTo>
                <a:lnTo>
                  <a:pt x="123247" y="319"/>
                </a:lnTo>
                <a:lnTo>
                  <a:pt x="134478" y="0"/>
                </a:lnTo>
                <a:lnTo>
                  <a:pt x="145020" y="1298"/>
                </a:lnTo>
                <a:lnTo>
                  <a:pt x="154775" y="4069"/>
                </a:lnTo>
                <a:lnTo>
                  <a:pt x="163817" y="8368"/>
                </a:lnTo>
                <a:lnTo>
                  <a:pt x="172285" y="14527"/>
                </a:lnTo>
                <a:lnTo>
                  <a:pt x="180305" y="22563"/>
                </a:lnTo>
                <a:lnTo>
                  <a:pt x="187507" y="32382"/>
                </a:lnTo>
                <a:lnTo>
                  <a:pt x="193060" y="43946"/>
                </a:lnTo>
                <a:lnTo>
                  <a:pt x="196641" y="57050"/>
                </a:lnTo>
                <a:lnTo>
                  <a:pt x="198231" y="71068"/>
                </a:lnTo>
                <a:lnTo>
                  <a:pt x="197860" y="85083"/>
                </a:lnTo>
                <a:lnTo>
                  <a:pt x="195762" y="98577"/>
                </a:lnTo>
                <a:lnTo>
                  <a:pt x="192440" y="111414"/>
                </a:lnTo>
                <a:lnTo>
                  <a:pt x="188542" y="123649"/>
                </a:lnTo>
                <a:lnTo>
                  <a:pt x="184476" y="135393"/>
                </a:lnTo>
                <a:lnTo>
                  <a:pt x="180107" y="146603"/>
                </a:lnTo>
                <a:lnTo>
                  <a:pt x="174882" y="157073"/>
                </a:lnTo>
                <a:lnTo>
                  <a:pt x="168555" y="166751"/>
                </a:lnTo>
                <a:lnTo>
                  <a:pt x="161337" y="175728"/>
                </a:lnTo>
                <a:lnTo>
                  <a:pt x="153721" y="184145"/>
                </a:lnTo>
                <a:lnTo>
                  <a:pt x="146049" y="192089"/>
                </a:lnTo>
                <a:lnTo>
                  <a:pt x="138841" y="197813"/>
                </a:lnTo>
                <a:lnTo>
                  <a:pt x="134044" y="199512"/>
                </a:lnTo>
                <a:lnTo>
                  <a:pt x="133867" y="198806"/>
                </a:lnTo>
                <a:lnTo>
                  <a:pt x="138330" y="197261"/>
                </a:lnTo>
                <a:lnTo>
                  <a:pt x="146402" y="195831"/>
                </a:lnTo>
                <a:lnTo>
                  <a:pt x="156820" y="195121"/>
                </a:lnTo>
                <a:lnTo>
                  <a:pt x="168650" y="195338"/>
                </a:lnTo>
                <a:lnTo>
                  <a:pt x="180990" y="196911"/>
                </a:lnTo>
                <a:lnTo>
                  <a:pt x="192888" y="200603"/>
                </a:lnTo>
                <a:lnTo>
                  <a:pt x="203881" y="206635"/>
                </a:lnTo>
                <a:lnTo>
                  <a:pt x="213753" y="214765"/>
                </a:lnTo>
                <a:lnTo>
                  <a:pt x="222329" y="224579"/>
                </a:lnTo>
                <a:lnTo>
                  <a:pt x="229654" y="235663"/>
                </a:lnTo>
                <a:lnTo>
                  <a:pt x="235763" y="247831"/>
                </a:lnTo>
                <a:lnTo>
                  <a:pt x="240585" y="261122"/>
                </a:lnTo>
                <a:lnTo>
                  <a:pt x="244205" y="275465"/>
                </a:lnTo>
                <a:lnTo>
                  <a:pt x="246825" y="290689"/>
                </a:lnTo>
                <a:lnTo>
                  <a:pt x="248676" y="306592"/>
                </a:lnTo>
                <a:lnTo>
                  <a:pt x="249957" y="322997"/>
                </a:lnTo>
                <a:lnTo>
                  <a:pt x="250667" y="339760"/>
                </a:lnTo>
                <a:lnTo>
                  <a:pt x="250620" y="356772"/>
                </a:lnTo>
                <a:lnTo>
                  <a:pt x="249774" y="373953"/>
                </a:lnTo>
                <a:lnTo>
                  <a:pt x="248222" y="391083"/>
                </a:lnTo>
                <a:lnTo>
                  <a:pt x="246110" y="407818"/>
                </a:lnTo>
                <a:lnTo>
                  <a:pt x="243573" y="423998"/>
                </a:lnTo>
                <a:lnTo>
                  <a:pt x="240565" y="439473"/>
                </a:lnTo>
                <a:lnTo>
                  <a:pt x="236867" y="454026"/>
                </a:lnTo>
                <a:lnTo>
                  <a:pt x="232417" y="467628"/>
                </a:lnTo>
                <a:lnTo>
                  <a:pt x="227293" y="480236"/>
                </a:lnTo>
                <a:lnTo>
                  <a:pt x="221629" y="491720"/>
                </a:lnTo>
                <a:lnTo>
                  <a:pt x="215554" y="502110"/>
                </a:lnTo>
                <a:lnTo>
                  <a:pt x="209017" y="511411"/>
                </a:lnTo>
                <a:lnTo>
                  <a:pt x="201798" y="519520"/>
                </a:lnTo>
                <a:lnTo>
                  <a:pt x="193825" y="526492"/>
                </a:lnTo>
                <a:lnTo>
                  <a:pt x="185013" y="532345"/>
                </a:lnTo>
                <a:lnTo>
                  <a:pt x="175187" y="536986"/>
                </a:lnTo>
                <a:lnTo>
                  <a:pt x="164351" y="540475"/>
                </a:lnTo>
                <a:lnTo>
                  <a:pt x="152651" y="542837"/>
                </a:lnTo>
                <a:lnTo>
                  <a:pt x="140273" y="543980"/>
                </a:lnTo>
                <a:lnTo>
                  <a:pt x="127387" y="543977"/>
                </a:lnTo>
                <a:lnTo>
                  <a:pt x="113972" y="543180"/>
                </a:lnTo>
                <a:lnTo>
                  <a:pt x="99829" y="542115"/>
                </a:lnTo>
                <a:lnTo>
                  <a:pt x="84919" y="541107"/>
                </a:lnTo>
                <a:lnTo>
                  <a:pt x="69708" y="540278"/>
                </a:lnTo>
                <a:lnTo>
                  <a:pt x="53372" y="539558"/>
                </a:lnTo>
                <a:lnTo>
                  <a:pt x="32242" y="538889"/>
                </a:lnTo>
                <a:lnTo>
                  <a:pt x="0" y="53816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3674445" y="357968"/>
            <a:ext cx="244457" cy="431670"/>
          </a:xfrm>
          <a:custGeom>
            <a:avLst/>
            <a:gdLst/>
            <a:ahLst/>
            <a:cxnLst/>
            <a:rect l="0" t="0" r="0" b="0"/>
            <a:pathLst>
              <a:path w="244457" h="431670">
                <a:moveTo>
                  <a:pt x="221099" y="0"/>
                </a:moveTo>
                <a:lnTo>
                  <a:pt x="209431" y="2934"/>
                </a:lnTo>
                <a:lnTo>
                  <a:pt x="198942" y="5716"/>
                </a:lnTo>
                <a:lnTo>
                  <a:pt x="188636" y="8616"/>
                </a:lnTo>
                <a:lnTo>
                  <a:pt x="178161" y="11656"/>
                </a:lnTo>
                <a:lnTo>
                  <a:pt x="167170" y="14821"/>
                </a:lnTo>
                <a:lnTo>
                  <a:pt x="155527" y="18081"/>
                </a:lnTo>
                <a:lnTo>
                  <a:pt x="143273" y="21246"/>
                </a:lnTo>
                <a:lnTo>
                  <a:pt x="130518" y="23989"/>
                </a:lnTo>
                <a:lnTo>
                  <a:pt x="117383" y="26164"/>
                </a:lnTo>
                <a:lnTo>
                  <a:pt x="103969" y="27794"/>
                </a:lnTo>
                <a:lnTo>
                  <a:pt x="90359" y="28970"/>
                </a:lnTo>
                <a:lnTo>
                  <a:pt x="76630" y="29817"/>
                </a:lnTo>
                <a:lnTo>
                  <a:pt x="63479" y="31082"/>
                </a:lnTo>
                <a:lnTo>
                  <a:pt x="52167" y="34069"/>
                </a:lnTo>
                <a:lnTo>
                  <a:pt x="43236" y="39346"/>
                </a:lnTo>
                <a:lnTo>
                  <a:pt x="36732" y="46656"/>
                </a:lnTo>
                <a:lnTo>
                  <a:pt x="32569" y="55316"/>
                </a:lnTo>
                <a:lnTo>
                  <a:pt x="30434" y="64774"/>
                </a:lnTo>
                <a:lnTo>
                  <a:pt x="29913" y="74849"/>
                </a:lnTo>
                <a:lnTo>
                  <a:pt x="30601" y="85656"/>
                </a:lnTo>
                <a:lnTo>
                  <a:pt x="32164" y="97210"/>
                </a:lnTo>
                <a:lnTo>
                  <a:pt x="34342" y="109253"/>
                </a:lnTo>
                <a:lnTo>
                  <a:pt x="36949" y="121344"/>
                </a:lnTo>
                <a:lnTo>
                  <a:pt x="39848" y="133221"/>
                </a:lnTo>
                <a:lnTo>
                  <a:pt x="42947" y="144807"/>
                </a:lnTo>
                <a:lnTo>
                  <a:pt x="46181" y="156121"/>
                </a:lnTo>
                <a:lnTo>
                  <a:pt x="49531" y="167182"/>
                </a:lnTo>
                <a:lnTo>
                  <a:pt x="53859" y="176904"/>
                </a:lnTo>
                <a:lnTo>
                  <a:pt x="59703" y="183033"/>
                </a:lnTo>
                <a:lnTo>
                  <a:pt x="66135" y="184857"/>
                </a:lnTo>
                <a:lnTo>
                  <a:pt x="73140" y="183423"/>
                </a:lnTo>
                <a:lnTo>
                  <a:pt x="80853" y="179896"/>
                </a:lnTo>
                <a:lnTo>
                  <a:pt x="89425" y="175407"/>
                </a:lnTo>
                <a:lnTo>
                  <a:pt x="99054" y="171069"/>
                </a:lnTo>
                <a:lnTo>
                  <a:pt x="109736" y="167446"/>
                </a:lnTo>
                <a:lnTo>
                  <a:pt x="121156" y="164824"/>
                </a:lnTo>
                <a:lnTo>
                  <a:pt x="132809" y="163418"/>
                </a:lnTo>
                <a:lnTo>
                  <a:pt x="144380" y="163213"/>
                </a:lnTo>
                <a:lnTo>
                  <a:pt x="155586" y="164189"/>
                </a:lnTo>
                <a:lnTo>
                  <a:pt x="166112" y="166430"/>
                </a:lnTo>
                <a:lnTo>
                  <a:pt x="175856" y="169858"/>
                </a:lnTo>
                <a:lnTo>
                  <a:pt x="184890" y="174276"/>
                </a:lnTo>
                <a:lnTo>
                  <a:pt x="193353" y="179457"/>
                </a:lnTo>
                <a:lnTo>
                  <a:pt x="201379" y="185204"/>
                </a:lnTo>
                <a:lnTo>
                  <a:pt x="208924" y="191519"/>
                </a:lnTo>
                <a:lnTo>
                  <a:pt x="215772" y="198589"/>
                </a:lnTo>
                <a:lnTo>
                  <a:pt x="221863" y="206457"/>
                </a:lnTo>
                <a:lnTo>
                  <a:pt x="227276" y="215029"/>
                </a:lnTo>
                <a:lnTo>
                  <a:pt x="232146" y="224161"/>
                </a:lnTo>
                <a:lnTo>
                  <a:pt x="236599" y="233718"/>
                </a:lnTo>
                <a:lnTo>
                  <a:pt x="240420" y="243746"/>
                </a:lnTo>
                <a:lnTo>
                  <a:pt x="243082" y="254462"/>
                </a:lnTo>
                <a:lnTo>
                  <a:pt x="244390" y="265928"/>
                </a:lnTo>
                <a:lnTo>
                  <a:pt x="244456" y="277898"/>
                </a:lnTo>
                <a:lnTo>
                  <a:pt x="243510" y="289933"/>
                </a:lnTo>
                <a:lnTo>
                  <a:pt x="241796" y="301769"/>
                </a:lnTo>
                <a:lnTo>
                  <a:pt x="239358" y="313326"/>
                </a:lnTo>
                <a:lnTo>
                  <a:pt x="236053" y="324620"/>
                </a:lnTo>
                <a:lnTo>
                  <a:pt x="231869" y="335693"/>
                </a:lnTo>
                <a:lnTo>
                  <a:pt x="226925" y="346435"/>
                </a:lnTo>
                <a:lnTo>
                  <a:pt x="221382" y="356582"/>
                </a:lnTo>
                <a:lnTo>
                  <a:pt x="215389" y="366035"/>
                </a:lnTo>
                <a:lnTo>
                  <a:pt x="208907" y="374690"/>
                </a:lnTo>
                <a:lnTo>
                  <a:pt x="201724" y="382357"/>
                </a:lnTo>
                <a:lnTo>
                  <a:pt x="193775" y="389033"/>
                </a:lnTo>
                <a:lnTo>
                  <a:pt x="184980" y="394855"/>
                </a:lnTo>
                <a:lnTo>
                  <a:pt x="175165" y="400008"/>
                </a:lnTo>
                <a:lnTo>
                  <a:pt x="164337" y="404659"/>
                </a:lnTo>
                <a:lnTo>
                  <a:pt x="152641" y="408785"/>
                </a:lnTo>
                <a:lnTo>
                  <a:pt x="140266" y="412184"/>
                </a:lnTo>
                <a:lnTo>
                  <a:pt x="127387" y="414805"/>
                </a:lnTo>
                <a:lnTo>
                  <a:pt x="114147" y="416735"/>
                </a:lnTo>
                <a:lnTo>
                  <a:pt x="100653" y="418114"/>
                </a:lnTo>
                <a:lnTo>
                  <a:pt x="86988" y="419083"/>
                </a:lnTo>
                <a:lnTo>
                  <a:pt x="73371" y="419921"/>
                </a:lnTo>
                <a:lnTo>
                  <a:pt x="60149" y="421024"/>
                </a:lnTo>
                <a:lnTo>
                  <a:pt x="47490" y="422582"/>
                </a:lnTo>
                <a:lnTo>
                  <a:pt x="35832" y="424452"/>
                </a:lnTo>
                <a:lnTo>
                  <a:pt x="24817" y="426442"/>
                </a:lnTo>
                <a:lnTo>
                  <a:pt x="13482" y="428729"/>
                </a:lnTo>
                <a:lnTo>
                  <a:pt x="0" y="4316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3727088" y="2555178"/>
            <a:ext cx="610654" cy="608788"/>
            <a:chOff x="3727088" y="2555178"/>
            <a:chExt cx="610654" cy="608788"/>
          </a:xfrm>
        </p:grpSpPr>
        <p:sp>
          <p:nvSpPr>
            <p:cNvPr id="32" name="Freeform 31"/>
            <p:cNvSpPr/>
            <p:nvPr/>
          </p:nvSpPr>
          <p:spPr>
            <a:xfrm>
              <a:off x="3978435" y="2555178"/>
              <a:ext cx="359307" cy="608788"/>
            </a:xfrm>
            <a:custGeom>
              <a:avLst/>
              <a:gdLst/>
              <a:ahLst/>
              <a:cxnLst/>
              <a:rect l="0" t="0" r="0" b="0"/>
              <a:pathLst>
                <a:path w="359307" h="608788">
                  <a:moveTo>
                    <a:pt x="138207" y="24303"/>
                  </a:moveTo>
                  <a:lnTo>
                    <a:pt x="132340" y="30238"/>
                  </a:lnTo>
                  <a:lnTo>
                    <a:pt x="126775" y="36442"/>
                  </a:lnTo>
                  <a:lnTo>
                    <a:pt x="120980" y="43538"/>
                  </a:lnTo>
                  <a:lnTo>
                    <a:pt x="115072" y="51479"/>
                  </a:lnTo>
                  <a:lnTo>
                    <a:pt x="109391" y="60125"/>
                  </a:lnTo>
                  <a:lnTo>
                    <a:pt x="104111" y="69320"/>
                  </a:lnTo>
                  <a:lnTo>
                    <a:pt x="99088" y="78919"/>
                  </a:lnTo>
                  <a:lnTo>
                    <a:pt x="93954" y="88809"/>
                  </a:lnTo>
                  <a:lnTo>
                    <a:pt x="88499" y="98902"/>
                  </a:lnTo>
                  <a:lnTo>
                    <a:pt x="82683" y="109135"/>
                  </a:lnTo>
                  <a:lnTo>
                    <a:pt x="76546" y="119465"/>
                  </a:lnTo>
                  <a:lnTo>
                    <a:pt x="70151" y="129815"/>
                  </a:lnTo>
                  <a:lnTo>
                    <a:pt x="63495" y="138587"/>
                  </a:lnTo>
                  <a:lnTo>
                    <a:pt x="57291" y="143024"/>
                  </a:lnTo>
                  <a:lnTo>
                    <a:pt x="52997" y="142663"/>
                  </a:lnTo>
                  <a:lnTo>
                    <a:pt x="51149" y="138702"/>
                  </a:lnTo>
                  <a:lnTo>
                    <a:pt x="51581" y="132373"/>
                  </a:lnTo>
                  <a:lnTo>
                    <a:pt x="53703" y="124538"/>
                  </a:lnTo>
                  <a:lnTo>
                    <a:pt x="56759" y="115750"/>
                  </a:lnTo>
                  <a:lnTo>
                    <a:pt x="60237" y="106353"/>
                  </a:lnTo>
                  <a:lnTo>
                    <a:pt x="64035" y="96564"/>
                  </a:lnTo>
                  <a:lnTo>
                    <a:pt x="68340" y="86522"/>
                  </a:lnTo>
                  <a:lnTo>
                    <a:pt x="73236" y="76319"/>
                  </a:lnTo>
                  <a:lnTo>
                    <a:pt x="78677" y="66175"/>
                  </a:lnTo>
                  <a:lnTo>
                    <a:pt x="84563" y="56436"/>
                  </a:lnTo>
                  <a:lnTo>
                    <a:pt x="90790" y="47254"/>
                  </a:lnTo>
                  <a:lnTo>
                    <a:pt x="97431" y="38613"/>
                  </a:lnTo>
                  <a:lnTo>
                    <a:pt x="104721" y="30422"/>
                  </a:lnTo>
                  <a:lnTo>
                    <a:pt x="112742" y="22587"/>
                  </a:lnTo>
                  <a:lnTo>
                    <a:pt x="121586" y="15340"/>
                  </a:lnTo>
                  <a:lnTo>
                    <a:pt x="131433" y="9225"/>
                  </a:lnTo>
                  <a:lnTo>
                    <a:pt x="142273" y="4454"/>
                  </a:lnTo>
                  <a:lnTo>
                    <a:pt x="153638" y="1251"/>
                  </a:lnTo>
                  <a:lnTo>
                    <a:pt x="164726" y="0"/>
                  </a:lnTo>
                  <a:lnTo>
                    <a:pt x="175106" y="718"/>
                  </a:lnTo>
                  <a:lnTo>
                    <a:pt x="184699" y="3131"/>
                  </a:lnTo>
                  <a:lnTo>
                    <a:pt x="193603" y="6878"/>
                  </a:lnTo>
                  <a:lnTo>
                    <a:pt x="201962" y="11619"/>
                  </a:lnTo>
                  <a:lnTo>
                    <a:pt x="209916" y="17239"/>
                  </a:lnTo>
                  <a:lnTo>
                    <a:pt x="217579" y="23835"/>
                  </a:lnTo>
                  <a:lnTo>
                    <a:pt x="225033" y="31385"/>
                  </a:lnTo>
                  <a:lnTo>
                    <a:pt x="232176" y="39912"/>
                  </a:lnTo>
                  <a:lnTo>
                    <a:pt x="238748" y="49546"/>
                  </a:lnTo>
                  <a:lnTo>
                    <a:pt x="244649" y="60253"/>
                  </a:lnTo>
                  <a:lnTo>
                    <a:pt x="249933" y="71867"/>
                  </a:lnTo>
                  <a:lnTo>
                    <a:pt x="254716" y="84188"/>
                  </a:lnTo>
                  <a:lnTo>
                    <a:pt x="259120" y="97026"/>
                  </a:lnTo>
                  <a:lnTo>
                    <a:pt x="263247" y="110070"/>
                  </a:lnTo>
                  <a:lnTo>
                    <a:pt x="267181" y="122900"/>
                  </a:lnTo>
                  <a:lnTo>
                    <a:pt x="270973" y="135310"/>
                  </a:lnTo>
                  <a:lnTo>
                    <a:pt x="274505" y="147439"/>
                  </a:lnTo>
                  <a:lnTo>
                    <a:pt x="277497" y="159656"/>
                  </a:lnTo>
                  <a:lnTo>
                    <a:pt x="279841" y="172186"/>
                  </a:lnTo>
                  <a:lnTo>
                    <a:pt x="281584" y="185399"/>
                  </a:lnTo>
                  <a:lnTo>
                    <a:pt x="282836" y="199874"/>
                  </a:lnTo>
                  <a:lnTo>
                    <a:pt x="283706" y="215792"/>
                  </a:lnTo>
                  <a:lnTo>
                    <a:pt x="283969" y="232535"/>
                  </a:lnTo>
                  <a:lnTo>
                    <a:pt x="283089" y="248926"/>
                  </a:lnTo>
                  <a:lnTo>
                    <a:pt x="280875" y="264324"/>
                  </a:lnTo>
                  <a:lnTo>
                    <a:pt x="277761" y="278931"/>
                  </a:lnTo>
                  <a:lnTo>
                    <a:pt x="274594" y="293493"/>
                  </a:lnTo>
                  <a:lnTo>
                    <a:pt x="271871" y="308466"/>
                  </a:lnTo>
                  <a:lnTo>
                    <a:pt x="269570" y="323660"/>
                  </a:lnTo>
                  <a:lnTo>
                    <a:pt x="267344" y="338420"/>
                  </a:lnTo>
                  <a:lnTo>
                    <a:pt x="264961" y="352403"/>
                  </a:lnTo>
                  <a:lnTo>
                    <a:pt x="262343" y="365896"/>
                  </a:lnTo>
                  <a:lnTo>
                    <a:pt x="259499" y="379629"/>
                  </a:lnTo>
                  <a:lnTo>
                    <a:pt x="256464" y="394013"/>
                  </a:lnTo>
                  <a:lnTo>
                    <a:pt x="253119" y="408961"/>
                  </a:lnTo>
                  <a:lnTo>
                    <a:pt x="249194" y="424082"/>
                  </a:lnTo>
                  <a:lnTo>
                    <a:pt x="244591" y="439111"/>
                  </a:lnTo>
                  <a:lnTo>
                    <a:pt x="239364" y="453949"/>
                  </a:lnTo>
                  <a:lnTo>
                    <a:pt x="233632" y="468592"/>
                  </a:lnTo>
                  <a:lnTo>
                    <a:pt x="227511" y="483064"/>
                  </a:lnTo>
                  <a:lnTo>
                    <a:pt x="220944" y="497238"/>
                  </a:lnTo>
                  <a:lnTo>
                    <a:pt x="213704" y="510843"/>
                  </a:lnTo>
                  <a:lnTo>
                    <a:pt x="205727" y="523775"/>
                  </a:lnTo>
                  <a:lnTo>
                    <a:pt x="197251" y="536088"/>
                  </a:lnTo>
                  <a:lnTo>
                    <a:pt x="188716" y="547898"/>
                  </a:lnTo>
                  <a:lnTo>
                    <a:pt x="180378" y="559316"/>
                  </a:lnTo>
                  <a:lnTo>
                    <a:pt x="172153" y="570121"/>
                  </a:lnTo>
                  <a:lnTo>
                    <a:pt x="163718" y="579779"/>
                  </a:lnTo>
                  <a:lnTo>
                    <a:pt x="154889" y="588086"/>
                  </a:lnTo>
                  <a:lnTo>
                    <a:pt x="145484" y="594986"/>
                  </a:lnTo>
                  <a:lnTo>
                    <a:pt x="135253" y="600405"/>
                  </a:lnTo>
                  <a:lnTo>
                    <a:pt x="124146" y="604452"/>
                  </a:lnTo>
                  <a:lnTo>
                    <a:pt x="112432" y="607204"/>
                  </a:lnTo>
                  <a:lnTo>
                    <a:pt x="100576" y="608619"/>
                  </a:lnTo>
                  <a:lnTo>
                    <a:pt x="88869" y="608787"/>
                  </a:lnTo>
                  <a:lnTo>
                    <a:pt x="77568" y="607597"/>
                  </a:lnTo>
                  <a:lnTo>
                    <a:pt x="66980" y="604672"/>
                  </a:lnTo>
                  <a:lnTo>
                    <a:pt x="57194" y="599966"/>
                  </a:lnTo>
                  <a:lnTo>
                    <a:pt x="48131" y="593874"/>
                  </a:lnTo>
                  <a:lnTo>
                    <a:pt x="39649" y="587030"/>
                  </a:lnTo>
                  <a:lnTo>
                    <a:pt x="31611" y="579869"/>
                  </a:lnTo>
                  <a:lnTo>
                    <a:pt x="24057" y="572454"/>
                  </a:lnTo>
                  <a:lnTo>
                    <a:pt x="17203" y="564571"/>
                  </a:lnTo>
                  <a:lnTo>
                    <a:pt x="11117" y="556116"/>
                  </a:lnTo>
                  <a:lnTo>
                    <a:pt x="6048" y="546964"/>
                  </a:lnTo>
                  <a:lnTo>
                    <a:pt x="2473" y="536902"/>
                  </a:lnTo>
                  <a:lnTo>
                    <a:pt x="516" y="525909"/>
                  </a:lnTo>
                  <a:lnTo>
                    <a:pt x="0" y="514271"/>
                  </a:lnTo>
                  <a:lnTo>
                    <a:pt x="633" y="502467"/>
                  </a:lnTo>
                  <a:lnTo>
                    <a:pt x="2139" y="490797"/>
                  </a:lnTo>
                  <a:lnTo>
                    <a:pt x="4606" y="479692"/>
                  </a:lnTo>
                  <a:lnTo>
                    <a:pt x="8463" y="469768"/>
                  </a:lnTo>
                  <a:lnTo>
                    <a:pt x="13835" y="461245"/>
                  </a:lnTo>
                  <a:lnTo>
                    <a:pt x="20561" y="454015"/>
                  </a:lnTo>
                  <a:lnTo>
                    <a:pt x="28370" y="447834"/>
                  </a:lnTo>
                  <a:lnTo>
                    <a:pt x="37004" y="442459"/>
                  </a:lnTo>
                  <a:lnTo>
                    <a:pt x="46565" y="437998"/>
                  </a:lnTo>
                  <a:lnTo>
                    <a:pt x="57491" y="434898"/>
                  </a:lnTo>
                  <a:lnTo>
                    <a:pt x="69903" y="433297"/>
                  </a:lnTo>
                  <a:lnTo>
                    <a:pt x="83153" y="433204"/>
                  </a:lnTo>
                  <a:lnTo>
                    <a:pt x="96052" y="434661"/>
                  </a:lnTo>
                  <a:lnTo>
                    <a:pt x="107951" y="437533"/>
                  </a:lnTo>
                  <a:lnTo>
                    <a:pt x="118888" y="441562"/>
                  </a:lnTo>
                  <a:lnTo>
                    <a:pt x="129300" y="446475"/>
                  </a:lnTo>
                  <a:lnTo>
                    <a:pt x="139522" y="452035"/>
                  </a:lnTo>
                  <a:lnTo>
                    <a:pt x="149557" y="458053"/>
                  </a:lnTo>
                  <a:lnTo>
                    <a:pt x="159164" y="464391"/>
                  </a:lnTo>
                  <a:lnTo>
                    <a:pt x="168227" y="470950"/>
                  </a:lnTo>
                  <a:lnTo>
                    <a:pt x="176774" y="477659"/>
                  </a:lnTo>
                  <a:lnTo>
                    <a:pt x="184893" y="484469"/>
                  </a:lnTo>
                  <a:lnTo>
                    <a:pt x="192692" y="491349"/>
                  </a:lnTo>
                  <a:lnTo>
                    <a:pt x="200421" y="498274"/>
                  </a:lnTo>
                  <a:lnTo>
                    <a:pt x="208457" y="505231"/>
                  </a:lnTo>
                  <a:lnTo>
                    <a:pt x="216975" y="512208"/>
                  </a:lnTo>
                  <a:lnTo>
                    <a:pt x="225816" y="519199"/>
                  </a:lnTo>
                  <a:lnTo>
                    <a:pt x="234597" y="526199"/>
                  </a:lnTo>
                  <a:lnTo>
                    <a:pt x="243100" y="533206"/>
                  </a:lnTo>
                  <a:lnTo>
                    <a:pt x="251437" y="540217"/>
                  </a:lnTo>
                  <a:lnTo>
                    <a:pt x="259946" y="547230"/>
                  </a:lnTo>
                  <a:lnTo>
                    <a:pt x="268819" y="554241"/>
                  </a:lnTo>
                  <a:lnTo>
                    <a:pt x="278085" y="561084"/>
                  </a:lnTo>
                  <a:lnTo>
                    <a:pt x="287689" y="567453"/>
                  </a:lnTo>
                  <a:lnTo>
                    <a:pt x="297558" y="573213"/>
                  </a:lnTo>
                  <a:lnTo>
                    <a:pt x="307551" y="578249"/>
                  </a:lnTo>
                  <a:lnTo>
                    <a:pt x="318663" y="582872"/>
                  </a:lnTo>
                  <a:lnTo>
                    <a:pt x="334109" y="587486"/>
                  </a:lnTo>
                  <a:lnTo>
                    <a:pt x="359306" y="592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27088" y="2600538"/>
              <a:ext cx="31586" cy="547483"/>
            </a:xfrm>
            <a:custGeom>
              <a:avLst/>
              <a:gdLst/>
              <a:ahLst/>
              <a:cxnLst/>
              <a:rect l="0" t="0" r="0" b="0"/>
              <a:pathLst>
                <a:path w="31586" h="547483">
                  <a:moveTo>
                    <a:pt x="31585" y="0"/>
                  </a:moveTo>
                  <a:lnTo>
                    <a:pt x="28718" y="11736"/>
                  </a:lnTo>
                  <a:lnTo>
                    <a:pt x="26576" y="22865"/>
                  </a:lnTo>
                  <a:lnTo>
                    <a:pt x="24973" y="34472"/>
                  </a:lnTo>
                  <a:lnTo>
                    <a:pt x="23793" y="46979"/>
                  </a:lnTo>
                  <a:lnTo>
                    <a:pt x="22945" y="60935"/>
                  </a:lnTo>
                  <a:lnTo>
                    <a:pt x="22347" y="76503"/>
                  </a:lnTo>
                  <a:lnTo>
                    <a:pt x="21933" y="93678"/>
                  </a:lnTo>
                  <a:lnTo>
                    <a:pt x="21649" y="112485"/>
                  </a:lnTo>
                  <a:lnTo>
                    <a:pt x="21446" y="132752"/>
                  </a:lnTo>
                  <a:lnTo>
                    <a:pt x="20969" y="153714"/>
                  </a:lnTo>
                  <a:lnTo>
                    <a:pt x="19584" y="174165"/>
                  </a:lnTo>
                  <a:lnTo>
                    <a:pt x="17032" y="193468"/>
                  </a:lnTo>
                  <a:lnTo>
                    <a:pt x="13860" y="211527"/>
                  </a:lnTo>
                  <a:lnTo>
                    <a:pt x="11185" y="228504"/>
                  </a:lnTo>
                  <a:lnTo>
                    <a:pt x="9611" y="244633"/>
                  </a:lnTo>
                  <a:lnTo>
                    <a:pt x="9066" y="260298"/>
                  </a:lnTo>
                  <a:lnTo>
                    <a:pt x="9090" y="275985"/>
                  </a:lnTo>
                  <a:lnTo>
                    <a:pt x="9331" y="291954"/>
                  </a:lnTo>
                  <a:lnTo>
                    <a:pt x="9611" y="308107"/>
                  </a:lnTo>
                  <a:lnTo>
                    <a:pt x="9858" y="324105"/>
                  </a:lnTo>
                  <a:lnTo>
                    <a:pt x="10047" y="339756"/>
                  </a:lnTo>
                  <a:lnTo>
                    <a:pt x="10019" y="355028"/>
                  </a:lnTo>
                  <a:lnTo>
                    <a:pt x="9475" y="369968"/>
                  </a:lnTo>
                  <a:lnTo>
                    <a:pt x="8298" y="384651"/>
                  </a:lnTo>
                  <a:lnTo>
                    <a:pt x="6695" y="399309"/>
                  </a:lnTo>
                  <a:lnTo>
                    <a:pt x="5082" y="414303"/>
                  </a:lnTo>
                  <a:lnTo>
                    <a:pt x="3702" y="429805"/>
                  </a:lnTo>
                  <a:lnTo>
                    <a:pt x="2625" y="445810"/>
                  </a:lnTo>
                  <a:lnTo>
                    <a:pt x="1828" y="462241"/>
                  </a:lnTo>
                  <a:lnTo>
                    <a:pt x="1257" y="478977"/>
                  </a:lnTo>
                  <a:lnTo>
                    <a:pt x="856" y="495172"/>
                  </a:lnTo>
                  <a:lnTo>
                    <a:pt x="536" y="510861"/>
                  </a:lnTo>
                  <a:lnTo>
                    <a:pt x="267" y="527418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4887029" y="3177212"/>
            <a:ext cx="438676" cy="483739"/>
          </a:xfrm>
          <a:custGeom>
            <a:avLst/>
            <a:gdLst/>
            <a:ahLst/>
            <a:cxnLst/>
            <a:rect l="0" t="0" r="0" b="0"/>
            <a:pathLst>
              <a:path w="438676" h="483739">
                <a:moveTo>
                  <a:pt x="156121" y="76093"/>
                </a:moveTo>
                <a:lnTo>
                  <a:pt x="147319" y="79027"/>
                </a:lnTo>
                <a:lnTo>
                  <a:pt x="138973" y="81809"/>
                </a:lnTo>
                <a:lnTo>
                  <a:pt x="130279" y="84714"/>
                </a:lnTo>
                <a:lnTo>
                  <a:pt x="121331" y="87927"/>
                </a:lnTo>
                <a:lnTo>
                  <a:pt x="112484" y="91740"/>
                </a:lnTo>
                <a:lnTo>
                  <a:pt x="103945" y="96261"/>
                </a:lnTo>
                <a:lnTo>
                  <a:pt x="95757" y="101598"/>
                </a:lnTo>
                <a:lnTo>
                  <a:pt x="87880" y="107935"/>
                </a:lnTo>
                <a:lnTo>
                  <a:pt x="80249" y="115273"/>
                </a:lnTo>
                <a:lnTo>
                  <a:pt x="72803" y="123471"/>
                </a:lnTo>
                <a:lnTo>
                  <a:pt x="65490" y="132344"/>
                </a:lnTo>
                <a:lnTo>
                  <a:pt x="58271" y="141719"/>
                </a:lnTo>
                <a:lnTo>
                  <a:pt x="51115" y="151454"/>
                </a:lnTo>
                <a:lnTo>
                  <a:pt x="44004" y="161441"/>
                </a:lnTo>
                <a:lnTo>
                  <a:pt x="36928" y="171606"/>
                </a:lnTo>
                <a:lnTo>
                  <a:pt x="30041" y="182060"/>
                </a:lnTo>
                <a:lnTo>
                  <a:pt x="23642" y="193071"/>
                </a:lnTo>
                <a:lnTo>
                  <a:pt x="17862" y="204745"/>
                </a:lnTo>
                <a:lnTo>
                  <a:pt x="12829" y="217197"/>
                </a:lnTo>
                <a:lnTo>
                  <a:pt x="8746" y="230620"/>
                </a:lnTo>
                <a:lnTo>
                  <a:pt x="5631" y="245019"/>
                </a:lnTo>
                <a:lnTo>
                  <a:pt x="3352" y="260096"/>
                </a:lnTo>
                <a:lnTo>
                  <a:pt x="1732" y="275362"/>
                </a:lnTo>
                <a:lnTo>
                  <a:pt x="605" y="290513"/>
                </a:lnTo>
                <a:lnTo>
                  <a:pt x="0" y="305279"/>
                </a:lnTo>
                <a:lnTo>
                  <a:pt x="118" y="319347"/>
                </a:lnTo>
                <a:lnTo>
                  <a:pt x="1011" y="332622"/>
                </a:lnTo>
                <a:lnTo>
                  <a:pt x="2593" y="345181"/>
                </a:lnTo>
                <a:lnTo>
                  <a:pt x="4726" y="357163"/>
                </a:lnTo>
                <a:lnTo>
                  <a:pt x="7277" y="368710"/>
                </a:lnTo>
                <a:lnTo>
                  <a:pt x="10294" y="379942"/>
                </a:lnTo>
                <a:lnTo>
                  <a:pt x="13998" y="390951"/>
                </a:lnTo>
                <a:lnTo>
                  <a:pt x="18452" y="401802"/>
                </a:lnTo>
                <a:lnTo>
                  <a:pt x="23579" y="412378"/>
                </a:lnTo>
                <a:lnTo>
                  <a:pt x="29245" y="422407"/>
                </a:lnTo>
                <a:lnTo>
                  <a:pt x="35321" y="431782"/>
                </a:lnTo>
                <a:lnTo>
                  <a:pt x="41858" y="440552"/>
                </a:lnTo>
                <a:lnTo>
                  <a:pt x="49079" y="448828"/>
                </a:lnTo>
                <a:lnTo>
                  <a:pt x="57052" y="456721"/>
                </a:lnTo>
                <a:lnTo>
                  <a:pt x="65864" y="464006"/>
                </a:lnTo>
                <a:lnTo>
                  <a:pt x="75690" y="470147"/>
                </a:lnTo>
                <a:lnTo>
                  <a:pt x="86525" y="474943"/>
                </a:lnTo>
                <a:lnTo>
                  <a:pt x="98226" y="478504"/>
                </a:lnTo>
                <a:lnTo>
                  <a:pt x="110605" y="481059"/>
                </a:lnTo>
                <a:lnTo>
                  <a:pt x="123482" y="482844"/>
                </a:lnTo>
                <a:lnTo>
                  <a:pt x="136551" y="483738"/>
                </a:lnTo>
                <a:lnTo>
                  <a:pt x="149398" y="483291"/>
                </a:lnTo>
                <a:lnTo>
                  <a:pt x="161815" y="481362"/>
                </a:lnTo>
                <a:lnTo>
                  <a:pt x="173779" y="478100"/>
                </a:lnTo>
                <a:lnTo>
                  <a:pt x="185353" y="473770"/>
                </a:lnTo>
                <a:lnTo>
                  <a:pt x="196623" y="468634"/>
                </a:lnTo>
                <a:lnTo>
                  <a:pt x="207668" y="462916"/>
                </a:lnTo>
                <a:lnTo>
                  <a:pt x="218551" y="456786"/>
                </a:lnTo>
                <a:lnTo>
                  <a:pt x="229317" y="450370"/>
                </a:lnTo>
                <a:lnTo>
                  <a:pt x="239836" y="443760"/>
                </a:lnTo>
                <a:lnTo>
                  <a:pt x="249827" y="437015"/>
                </a:lnTo>
                <a:lnTo>
                  <a:pt x="259177" y="430180"/>
                </a:lnTo>
                <a:lnTo>
                  <a:pt x="267929" y="423285"/>
                </a:lnTo>
                <a:lnTo>
                  <a:pt x="276195" y="416349"/>
                </a:lnTo>
                <a:lnTo>
                  <a:pt x="284089" y="409385"/>
                </a:lnTo>
                <a:lnTo>
                  <a:pt x="291714" y="402403"/>
                </a:lnTo>
                <a:lnTo>
                  <a:pt x="299149" y="395409"/>
                </a:lnTo>
                <a:lnTo>
                  <a:pt x="306450" y="388401"/>
                </a:lnTo>
                <a:lnTo>
                  <a:pt x="313660" y="381221"/>
                </a:lnTo>
                <a:lnTo>
                  <a:pt x="320807" y="373561"/>
                </a:lnTo>
                <a:lnTo>
                  <a:pt x="327912" y="365293"/>
                </a:lnTo>
                <a:lnTo>
                  <a:pt x="334989" y="356452"/>
                </a:lnTo>
                <a:lnTo>
                  <a:pt x="342046" y="347139"/>
                </a:lnTo>
                <a:lnTo>
                  <a:pt x="349091" y="337470"/>
                </a:lnTo>
                <a:lnTo>
                  <a:pt x="356128" y="327706"/>
                </a:lnTo>
                <a:lnTo>
                  <a:pt x="363159" y="318232"/>
                </a:lnTo>
                <a:lnTo>
                  <a:pt x="370185" y="309227"/>
                </a:lnTo>
                <a:lnTo>
                  <a:pt x="377209" y="300538"/>
                </a:lnTo>
                <a:lnTo>
                  <a:pt x="384231" y="291783"/>
                </a:lnTo>
                <a:lnTo>
                  <a:pt x="391248" y="282742"/>
                </a:lnTo>
                <a:lnTo>
                  <a:pt x="398096" y="273363"/>
                </a:lnTo>
                <a:lnTo>
                  <a:pt x="404468" y="263680"/>
                </a:lnTo>
                <a:lnTo>
                  <a:pt x="410234" y="253756"/>
                </a:lnTo>
                <a:lnTo>
                  <a:pt x="415428" y="243649"/>
                </a:lnTo>
                <a:lnTo>
                  <a:pt x="420151" y="233411"/>
                </a:lnTo>
                <a:lnTo>
                  <a:pt x="424510" y="223077"/>
                </a:lnTo>
                <a:lnTo>
                  <a:pt x="428437" y="212510"/>
                </a:lnTo>
                <a:lnTo>
                  <a:pt x="431704" y="201424"/>
                </a:lnTo>
                <a:lnTo>
                  <a:pt x="434236" y="189704"/>
                </a:lnTo>
                <a:lnTo>
                  <a:pt x="436106" y="177390"/>
                </a:lnTo>
                <a:lnTo>
                  <a:pt x="437445" y="164593"/>
                </a:lnTo>
                <a:lnTo>
                  <a:pt x="438373" y="151432"/>
                </a:lnTo>
                <a:lnTo>
                  <a:pt x="438675" y="138170"/>
                </a:lnTo>
                <a:lnTo>
                  <a:pt x="437821" y="125193"/>
                </a:lnTo>
                <a:lnTo>
                  <a:pt x="435620" y="112689"/>
                </a:lnTo>
                <a:lnTo>
                  <a:pt x="432344" y="100667"/>
                </a:lnTo>
                <a:lnTo>
                  <a:pt x="428536" y="89054"/>
                </a:lnTo>
                <a:lnTo>
                  <a:pt x="424565" y="77762"/>
                </a:lnTo>
                <a:lnTo>
                  <a:pt x="420443" y="66873"/>
                </a:lnTo>
                <a:lnTo>
                  <a:pt x="415923" y="56626"/>
                </a:lnTo>
                <a:lnTo>
                  <a:pt x="410881" y="47106"/>
                </a:lnTo>
                <a:lnTo>
                  <a:pt x="405173" y="38407"/>
                </a:lnTo>
                <a:lnTo>
                  <a:pt x="398577" y="30710"/>
                </a:lnTo>
                <a:lnTo>
                  <a:pt x="391059" y="24013"/>
                </a:lnTo>
                <a:lnTo>
                  <a:pt x="382738" y="18177"/>
                </a:lnTo>
                <a:lnTo>
                  <a:pt x="373782" y="13015"/>
                </a:lnTo>
                <a:lnTo>
                  <a:pt x="364350" y="8363"/>
                </a:lnTo>
                <a:lnTo>
                  <a:pt x="354578" y="4406"/>
                </a:lnTo>
                <a:lnTo>
                  <a:pt x="344566" y="1653"/>
                </a:lnTo>
                <a:lnTo>
                  <a:pt x="334379" y="279"/>
                </a:lnTo>
                <a:lnTo>
                  <a:pt x="323741" y="0"/>
                </a:lnTo>
                <a:lnTo>
                  <a:pt x="312075" y="269"/>
                </a:lnTo>
                <a:lnTo>
                  <a:pt x="299151" y="716"/>
                </a:lnTo>
                <a:lnTo>
                  <a:pt x="285216" y="1489"/>
                </a:lnTo>
                <a:lnTo>
                  <a:pt x="270790" y="3138"/>
                </a:lnTo>
                <a:lnTo>
                  <a:pt x="256244" y="5914"/>
                </a:lnTo>
                <a:lnTo>
                  <a:pt x="242071" y="9761"/>
                </a:lnTo>
                <a:lnTo>
                  <a:pt x="228942" y="14493"/>
                </a:lnTo>
                <a:lnTo>
                  <a:pt x="217112" y="19902"/>
                </a:lnTo>
                <a:lnTo>
                  <a:pt x="206340" y="25806"/>
                </a:lnTo>
                <a:lnTo>
                  <a:pt x="196097" y="32060"/>
                </a:lnTo>
                <a:lnTo>
                  <a:pt x="186014" y="38563"/>
                </a:lnTo>
                <a:lnTo>
                  <a:pt x="175916" y="45403"/>
                </a:lnTo>
                <a:lnTo>
                  <a:pt x="165741" y="52834"/>
                </a:lnTo>
                <a:lnTo>
                  <a:pt x="155483" y="60951"/>
                </a:lnTo>
                <a:lnTo>
                  <a:pt x="145151" y="69862"/>
                </a:lnTo>
                <a:lnTo>
                  <a:pt x="134762" y="79754"/>
                </a:lnTo>
                <a:lnTo>
                  <a:pt x="124344" y="90621"/>
                </a:lnTo>
                <a:lnTo>
                  <a:pt x="114364" y="101906"/>
                </a:lnTo>
                <a:lnTo>
                  <a:pt x="104742" y="113815"/>
                </a:lnTo>
                <a:lnTo>
                  <a:pt x="94633" y="128508"/>
                </a:lnTo>
                <a:lnTo>
                  <a:pt x="82421" y="14979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4458144" y="3191971"/>
            <a:ext cx="300737" cy="501859"/>
          </a:xfrm>
          <a:custGeom>
            <a:avLst/>
            <a:gdLst/>
            <a:ahLst/>
            <a:cxnLst/>
            <a:rect l="0" t="0" r="0" b="0"/>
            <a:pathLst>
              <a:path w="300737" h="501859">
                <a:moveTo>
                  <a:pt x="58581" y="19220"/>
                </a:moveTo>
                <a:lnTo>
                  <a:pt x="55647" y="28021"/>
                </a:lnTo>
                <a:lnTo>
                  <a:pt x="52865" y="36368"/>
                </a:lnTo>
                <a:lnTo>
                  <a:pt x="49965" y="45067"/>
                </a:lnTo>
                <a:lnTo>
                  <a:pt x="46925" y="54188"/>
                </a:lnTo>
                <a:lnTo>
                  <a:pt x="43760" y="63683"/>
                </a:lnTo>
                <a:lnTo>
                  <a:pt x="40492" y="73452"/>
                </a:lnTo>
                <a:lnTo>
                  <a:pt x="36958" y="82595"/>
                </a:lnTo>
                <a:lnTo>
                  <a:pt x="32087" y="89221"/>
                </a:lnTo>
                <a:lnTo>
                  <a:pt x="25931" y="91282"/>
                </a:lnTo>
                <a:lnTo>
                  <a:pt x="20972" y="88446"/>
                </a:lnTo>
                <a:lnTo>
                  <a:pt x="18317" y="82804"/>
                </a:lnTo>
                <a:lnTo>
                  <a:pt x="17648" y="75545"/>
                </a:lnTo>
                <a:lnTo>
                  <a:pt x="18389" y="67241"/>
                </a:lnTo>
                <a:lnTo>
                  <a:pt x="20240" y="58394"/>
                </a:lnTo>
                <a:lnTo>
                  <a:pt x="23187" y="49537"/>
                </a:lnTo>
                <a:lnTo>
                  <a:pt x="27154" y="40951"/>
                </a:lnTo>
                <a:lnTo>
                  <a:pt x="32131" y="32712"/>
                </a:lnTo>
                <a:lnTo>
                  <a:pt x="38233" y="24792"/>
                </a:lnTo>
                <a:lnTo>
                  <a:pt x="45422" y="17142"/>
                </a:lnTo>
                <a:lnTo>
                  <a:pt x="53692" y="10190"/>
                </a:lnTo>
                <a:lnTo>
                  <a:pt x="63147" y="4804"/>
                </a:lnTo>
                <a:lnTo>
                  <a:pt x="73722" y="1341"/>
                </a:lnTo>
                <a:lnTo>
                  <a:pt x="84906" y="0"/>
                </a:lnTo>
                <a:lnTo>
                  <a:pt x="95874" y="1069"/>
                </a:lnTo>
                <a:lnTo>
                  <a:pt x="106172" y="4463"/>
                </a:lnTo>
                <a:lnTo>
                  <a:pt x="115711" y="9979"/>
                </a:lnTo>
                <a:lnTo>
                  <a:pt x="124579" y="17486"/>
                </a:lnTo>
                <a:lnTo>
                  <a:pt x="132910" y="26710"/>
                </a:lnTo>
                <a:lnTo>
                  <a:pt x="140674" y="37137"/>
                </a:lnTo>
                <a:lnTo>
                  <a:pt x="147678" y="48118"/>
                </a:lnTo>
                <a:lnTo>
                  <a:pt x="153876" y="59244"/>
                </a:lnTo>
                <a:lnTo>
                  <a:pt x="159362" y="70493"/>
                </a:lnTo>
                <a:lnTo>
                  <a:pt x="164282" y="82110"/>
                </a:lnTo>
                <a:lnTo>
                  <a:pt x="168773" y="94233"/>
                </a:lnTo>
                <a:lnTo>
                  <a:pt x="172790" y="107173"/>
                </a:lnTo>
                <a:lnTo>
                  <a:pt x="176116" y="121464"/>
                </a:lnTo>
                <a:lnTo>
                  <a:pt x="178688" y="137263"/>
                </a:lnTo>
                <a:lnTo>
                  <a:pt x="180584" y="154096"/>
                </a:lnTo>
                <a:lnTo>
                  <a:pt x="181940" y="171080"/>
                </a:lnTo>
                <a:lnTo>
                  <a:pt x="182886" y="187685"/>
                </a:lnTo>
                <a:lnTo>
                  <a:pt x="183369" y="203748"/>
                </a:lnTo>
                <a:lnTo>
                  <a:pt x="183169" y="219292"/>
                </a:lnTo>
                <a:lnTo>
                  <a:pt x="182224" y="234414"/>
                </a:lnTo>
                <a:lnTo>
                  <a:pt x="180777" y="249213"/>
                </a:lnTo>
                <a:lnTo>
                  <a:pt x="179267" y="263777"/>
                </a:lnTo>
                <a:lnTo>
                  <a:pt x="177953" y="278175"/>
                </a:lnTo>
                <a:lnTo>
                  <a:pt x="176750" y="292458"/>
                </a:lnTo>
                <a:lnTo>
                  <a:pt x="175335" y="306662"/>
                </a:lnTo>
                <a:lnTo>
                  <a:pt x="173531" y="320811"/>
                </a:lnTo>
                <a:lnTo>
                  <a:pt x="171319" y="334924"/>
                </a:lnTo>
                <a:lnTo>
                  <a:pt x="168756" y="349012"/>
                </a:lnTo>
                <a:lnTo>
                  <a:pt x="165912" y="363080"/>
                </a:lnTo>
                <a:lnTo>
                  <a:pt x="162697" y="376967"/>
                </a:lnTo>
                <a:lnTo>
                  <a:pt x="158860" y="390372"/>
                </a:lnTo>
                <a:lnTo>
                  <a:pt x="154316" y="403166"/>
                </a:lnTo>
                <a:lnTo>
                  <a:pt x="149130" y="415385"/>
                </a:lnTo>
                <a:lnTo>
                  <a:pt x="143423" y="427131"/>
                </a:lnTo>
                <a:lnTo>
                  <a:pt x="137326" y="438512"/>
                </a:lnTo>
                <a:lnTo>
                  <a:pt x="130943" y="449461"/>
                </a:lnTo>
                <a:lnTo>
                  <a:pt x="124359" y="459747"/>
                </a:lnTo>
                <a:lnTo>
                  <a:pt x="117631" y="469294"/>
                </a:lnTo>
                <a:lnTo>
                  <a:pt x="110639" y="478011"/>
                </a:lnTo>
                <a:lnTo>
                  <a:pt x="103106" y="485720"/>
                </a:lnTo>
                <a:lnTo>
                  <a:pt x="94924" y="492411"/>
                </a:lnTo>
                <a:lnTo>
                  <a:pt x="86141" y="497733"/>
                </a:lnTo>
                <a:lnTo>
                  <a:pt x="76865" y="500953"/>
                </a:lnTo>
                <a:lnTo>
                  <a:pt x="67222" y="501858"/>
                </a:lnTo>
                <a:lnTo>
                  <a:pt x="57475" y="500685"/>
                </a:lnTo>
                <a:lnTo>
                  <a:pt x="48012" y="497847"/>
                </a:lnTo>
                <a:lnTo>
                  <a:pt x="39025" y="493751"/>
                </a:lnTo>
                <a:lnTo>
                  <a:pt x="30687" y="488581"/>
                </a:lnTo>
                <a:lnTo>
                  <a:pt x="23232" y="482295"/>
                </a:lnTo>
                <a:lnTo>
                  <a:pt x="16704" y="474956"/>
                </a:lnTo>
                <a:lnTo>
                  <a:pt x="11150" y="466572"/>
                </a:lnTo>
                <a:lnTo>
                  <a:pt x="6710" y="457035"/>
                </a:lnTo>
                <a:lnTo>
                  <a:pt x="3355" y="446398"/>
                </a:lnTo>
                <a:lnTo>
                  <a:pt x="1084" y="435000"/>
                </a:lnTo>
                <a:lnTo>
                  <a:pt x="0" y="423356"/>
                </a:lnTo>
                <a:lnTo>
                  <a:pt x="53" y="411786"/>
                </a:lnTo>
                <a:lnTo>
                  <a:pt x="1223" y="400409"/>
                </a:lnTo>
                <a:lnTo>
                  <a:pt x="3603" y="389236"/>
                </a:lnTo>
                <a:lnTo>
                  <a:pt x="7133" y="378248"/>
                </a:lnTo>
                <a:lnTo>
                  <a:pt x="11792" y="367734"/>
                </a:lnTo>
                <a:lnTo>
                  <a:pt x="17668" y="358272"/>
                </a:lnTo>
                <a:lnTo>
                  <a:pt x="24699" y="350096"/>
                </a:lnTo>
                <a:lnTo>
                  <a:pt x="32861" y="343284"/>
                </a:lnTo>
                <a:lnTo>
                  <a:pt x="42243" y="337924"/>
                </a:lnTo>
                <a:lnTo>
                  <a:pt x="52767" y="333920"/>
                </a:lnTo>
                <a:lnTo>
                  <a:pt x="63919" y="331366"/>
                </a:lnTo>
                <a:lnTo>
                  <a:pt x="74863" y="330618"/>
                </a:lnTo>
                <a:lnTo>
                  <a:pt x="85151" y="331706"/>
                </a:lnTo>
                <a:lnTo>
                  <a:pt x="94852" y="334383"/>
                </a:lnTo>
                <a:lnTo>
                  <a:pt x="104361" y="338313"/>
                </a:lnTo>
                <a:lnTo>
                  <a:pt x="113940" y="343177"/>
                </a:lnTo>
                <a:lnTo>
                  <a:pt x="123527" y="348711"/>
                </a:lnTo>
                <a:lnTo>
                  <a:pt x="132825" y="354717"/>
                </a:lnTo>
                <a:lnTo>
                  <a:pt x="141682" y="361054"/>
                </a:lnTo>
                <a:lnTo>
                  <a:pt x="150259" y="367782"/>
                </a:lnTo>
                <a:lnTo>
                  <a:pt x="158931" y="375138"/>
                </a:lnTo>
                <a:lnTo>
                  <a:pt x="167910" y="383196"/>
                </a:lnTo>
                <a:lnTo>
                  <a:pt x="177075" y="391728"/>
                </a:lnTo>
                <a:lnTo>
                  <a:pt x="186082" y="400301"/>
                </a:lnTo>
                <a:lnTo>
                  <a:pt x="194735" y="408660"/>
                </a:lnTo>
                <a:lnTo>
                  <a:pt x="203002" y="416730"/>
                </a:lnTo>
                <a:lnTo>
                  <a:pt x="210935" y="424529"/>
                </a:lnTo>
                <a:lnTo>
                  <a:pt x="218612" y="432098"/>
                </a:lnTo>
                <a:lnTo>
                  <a:pt x="226430" y="439164"/>
                </a:lnTo>
                <a:lnTo>
                  <a:pt x="235056" y="445157"/>
                </a:lnTo>
                <a:lnTo>
                  <a:pt x="244780" y="449851"/>
                </a:lnTo>
                <a:lnTo>
                  <a:pt x="255147" y="453151"/>
                </a:lnTo>
                <a:lnTo>
                  <a:pt x="266264" y="455144"/>
                </a:lnTo>
                <a:lnTo>
                  <a:pt x="280232" y="454887"/>
                </a:lnTo>
                <a:lnTo>
                  <a:pt x="300736" y="450889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4343252" y="326383"/>
            <a:ext cx="215588" cy="526426"/>
            <a:chOff x="4343252" y="326383"/>
            <a:chExt cx="215588" cy="526426"/>
          </a:xfrm>
        </p:grpSpPr>
        <p:sp>
          <p:nvSpPr>
            <p:cNvPr id="37" name="Freeform 36"/>
            <p:cNvSpPr/>
            <p:nvPr/>
          </p:nvSpPr>
          <p:spPr>
            <a:xfrm>
              <a:off x="4548311" y="421139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0" y="0"/>
                  </a:moveTo>
                  <a:lnTo>
                    <a:pt x="0" y="8683"/>
                  </a:lnTo>
                  <a:lnTo>
                    <a:pt x="0" y="21377"/>
                  </a:lnTo>
                  <a:lnTo>
                    <a:pt x="0" y="36851"/>
                  </a:lnTo>
                  <a:lnTo>
                    <a:pt x="0" y="54607"/>
                  </a:lnTo>
                  <a:lnTo>
                    <a:pt x="0" y="73725"/>
                  </a:lnTo>
                  <a:lnTo>
                    <a:pt x="0" y="92855"/>
                  </a:lnTo>
                  <a:lnTo>
                    <a:pt x="0" y="111231"/>
                  </a:lnTo>
                  <a:lnTo>
                    <a:pt x="0" y="128649"/>
                  </a:lnTo>
                  <a:lnTo>
                    <a:pt x="0" y="145187"/>
                  </a:lnTo>
                  <a:lnTo>
                    <a:pt x="0" y="161027"/>
                  </a:lnTo>
                  <a:lnTo>
                    <a:pt x="0" y="176836"/>
                  </a:lnTo>
                  <a:lnTo>
                    <a:pt x="0" y="193684"/>
                  </a:lnTo>
                  <a:lnTo>
                    <a:pt x="4" y="212054"/>
                  </a:lnTo>
                  <a:lnTo>
                    <a:pt x="177" y="231279"/>
                  </a:lnTo>
                  <a:lnTo>
                    <a:pt x="825" y="249884"/>
                  </a:lnTo>
                  <a:lnTo>
                    <a:pt x="2069" y="267060"/>
                  </a:lnTo>
                  <a:lnTo>
                    <a:pt x="3549" y="282673"/>
                  </a:lnTo>
                  <a:lnTo>
                    <a:pt x="4549" y="296921"/>
                  </a:lnTo>
                  <a:lnTo>
                    <a:pt x="4703" y="310101"/>
                  </a:lnTo>
                  <a:lnTo>
                    <a:pt x="4144" y="322818"/>
                  </a:lnTo>
                  <a:lnTo>
                    <a:pt x="3303" y="335911"/>
                  </a:lnTo>
                  <a:lnTo>
                    <a:pt x="2483" y="349798"/>
                  </a:lnTo>
                  <a:lnTo>
                    <a:pt x="1994" y="364158"/>
                  </a:lnTo>
                  <a:lnTo>
                    <a:pt x="2293" y="379749"/>
                  </a:lnTo>
                  <a:lnTo>
                    <a:pt x="4525" y="400184"/>
                  </a:lnTo>
                  <a:lnTo>
                    <a:pt x="10528" y="4316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343252" y="326383"/>
              <a:ext cx="173474" cy="363149"/>
            </a:xfrm>
            <a:custGeom>
              <a:avLst/>
              <a:gdLst/>
              <a:ahLst/>
              <a:cxnLst/>
              <a:rect l="0" t="0" r="0" b="0"/>
              <a:pathLst>
                <a:path w="173474" h="363149">
                  <a:moveTo>
                    <a:pt x="173473" y="305326"/>
                  </a:moveTo>
                  <a:lnTo>
                    <a:pt x="161805" y="311127"/>
                  </a:lnTo>
                  <a:lnTo>
                    <a:pt x="151317" y="316051"/>
                  </a:lnTo>
                  <a:lnTo>
                    <a:pt x="141015" y="320558"/>
                  </a:lnTo>
                  <a:lnTo>
                    <a:pt x="130713" y="324952"/>
                  </a:lnTo>
                  <a:lnTo>
                    <a:pt x="120370" y="329614"/>
                  </a:lnTo>
                  <a:lnTo>
                    <a:pt x="109975" y="334724"/>
                  </a:lnTo>
                  <a:lnTo>
                    <a:pt x="99374" y="340129"/>
                  </a:lnTo>
                  <a:lnTo>
                    <a:pt x="88268" y="345453"/>
                  </a:lnTo>
                  <a:lnTo>
                    <a:pt x="76535" y="350473"/>
                  </a:lnTo>
                  <a:lnTo>
                    <a:pt x="64215" y="354979"/>
                  </a:lnTo>
                  <a:lnTo>
                    <a:pt x="51412" y="358699"/>
                  </a:lnTo>
                  <a:lnTo>
                    <a:pt x="38266" y="361554"/>
                  </a:lnTo>
                  <a:lnTo>
                    <a:pt x="25693" y="363148"/>
                  </a:lnTo>
                  <a:lnTo>
                    <a:pt x="15309" y="362711"/>
                  </a:lnTo>
                  <a:lnTo>
                    <a:pt x="7817" y="360001"/>
                  </a:lnTo>
                  <a:lnTo>
                    <a:pt x="3096" y="355080"/>
                  </a:lnTo>
                  <a:lnTo>
                    <a:pt x="668" y="348039"/>
                  </a:lnTo>
                  <a:lnTo>
                    <a:pt x="0" y="339155"/>
                  </a:lnTo>
                  <a:lnTo>
                    <a:pt x="784" y="328803"/>
                  </a:lnTo>
                  <a:lnTo>
                    <a:pt x="2955" y="317346"/>
                  </a:lnTo>
                  <a:lnTo>
                    <a:pt x="6363" y="305095"/>
                  </a:lnTo>
                  <a:lnTo>
                    <a:pt x="10610" y="292449"/>
                  </a:lnTo>
                  <a:lnTo>
                    <a:pt x="15152" y="279887"/>
                  </a:lnTo>
                  <a:lnTo>
                    <a:pt x="19656" y="267652"/>
                  </a:lnTo>
                  <a:lnTo>
                    <a:pt x="24153" y="255470"/>
                  </a:lnTo>
                  <a:lnTo>
                    <a:pt x="28934" y="242685"/>
                  </a:lnTo>
                  <a:lnTo>
                    <a:pt x="34146" y="228975"/>
                  </a:lnTo>
                  <a:lnTo>
                    <a:pt x="39630" y="214663"/>
                  </a:lnTo>
                  <a:lnTo>
                    <a:pt x="45011" y="200509"/>
                  </a:lnTo>
                  <a:lnTo>
                    <a:pt x="50078" y="186932"/>
                  </a:lnTo>
                  <a:lnTo>
                    <a:pt x="54785" y="173374"/>
                  </a:lnTo>
                  <a:lnTo>
                    <a:pt x="59174" y="158533"/>
                  </a:lnTo>
                  <a:lnTo>
                    <a:pt x="63304" y="141776"/>
                  </a:lnTo>
                  <a:lnTo>
                    <a:pt x="67078" y="123434"/>
                  </a:lnTo>
                  <a:lnTo>
                    <a:pt x="70241" y="104426"/>
                  </a:lnTo>
                  <a:lnTo>
                    <a:pt x="72703" y="85395"/>
                  </a:lnTo>
                  <a:lnTo>
                    <a:pt x="74530" y="67169"/>
                  </a:lnTo>
                  <a:lnTo>
                    <a:pt x="76038" y="49013"/>
                  </a:lnTo>
                  <a:lnTo>
                    <a:pt x="77358" y="28223"/>
                  </a:lnTo>
                  <a:lnTo>
                    <a:pt x="7871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4037767" y="3242777"/>
            <a:ext cx="243343" cy="477659"/>
          </a:xfrm>
          <a:custGeom>
            <a:avLst/>
            <a:gdLst/>
            <a:ahLst/>
            <a:cxnLst/>
            <a:rect l="0" t="0" r="0" b="0"/>
            <a:pathLst>
              <a:path w="243343" h="477659">
                <a:moveTo>
                  <a:pt x="226274" y="0"/>
                </a:moveTo>
                <a:lnTo>
                  <a:pt x="217540" y="5867"/>
                </a:lnTo>
                <a:lnTo>
                  <a:pt x="209833" y="11432"/>
                </a:lnTo>
                <a:lnTo>
                  <a:pt x="202431" y="17236"/>
                </a:lnTo>
                <a:lnTo>
                  <a:pt x="195170" y="23489"/>
                </a:lnTo>
                <a:lnTo>
                  <a:pt x="187992" y="30467"/>
                </a:lnTo>
                <a:lnTo>
                  <a:pt x="180862" y="38248"/>
                </a:lnTo>
                <a:lnTo>
                  <a:pt x="173598" y="46750"/>
                </a:lnTo>
                <a:lnTo>
                  <a:pt x="165883" y="55829"/>
                </a:lnTo>
                <a:lnTo>
                  <a:pt x="157583" y="65343"/>
                </a:lnTo>
                <a:lnTo>
                  <a:pt x="148890" y="75170"/>
                </a:lnTo>
                <a:lnTo>
                  <a:pt x="140209" y="85221"/>
                </a:lnTo>
                <a:lnTo>
                  <a:pt x="131778" y="95428"/>
                </a:lnTo>
                <a:lnTo>
                  <a:pt x="123659" y="105910"/>
                </a:lnTo>
                <a:lnTo>
                  <a:pt x="115829" y="116939"/>
                </a:lnTo>
                <a:lnTo>
                  <a:pt x="108233" y="128617"/>
                </a:lnTo>
                <a:lnTo>
                  <a:pt x="100980" y="140731"/>
                </a:lnTo>
                <a:lnTo>
                  <a:pt x="94328" y="152864"/>
                </a:lnTo>
                <a:lnTo>
                  <a:pt x="88366" y="164761"/>
                </a:lnTo>
                <a:lnTo>
                  <a:pt x="82870" y="176189"/>
                </a:lnTo>
                <a:lnTo>
                  <a:pt x="77411" y="186864"/>
                </a:lnTo>
                <a:lnTo>
                  <a:pt x="71735" y="196722"/>
                </a:lnTo>
                <a:lnTo>
                  <a:pt x="65769" y="206343"/>
                </a:lnTo>
                <a:lnTo>
                  <a:pt x="59532" y="216795"/>
                </a:lnTo>
                <a:lnTo>
                  <a:pt x="53078" y="228611"/>
                </a:lnTo>
                <a:lnTo>
                  <a:pt x="46624" y="241653"/>
                </a:lnTo>
                <a:lnTo>
                  <a:pt x="40525" y="255404"/>
                </a:lnTo>
                <a:lnTo>
                  <a:pt x="34940" y="269477"/>
                </a:lnTo>
                <a:lnTo>
                  <a:pt x="29701" y="283824"/>
                </a:lnTo>
                <a:lnTo>
                  <a:pt x="24415" y="298659"/>
                </a:lnTo>
                <a:lnTo>
                  <a:pt x="18865" y="314079"/>
                </a:lnTo>
                <a:lnTo>
                  <a:pt x="13323" y="330044"/>
                </a:lnTo>
                <a:lnTo>
                  <a:pt x="8435" y="346453"/>
                </a:lnTo>
                <a:lnTo>
                  <a:pt x="4522" y="363191"/>
                </a:lnTo>
                <a:lnTo>
                  <a:pt x="1744" y="379839"/>
                </a:lnTo>
                <a:lnTo>
                  <a:pt x="253" y="395710"/>
                </a:lnTo>
                <a:lnTo>
                  <a:pt x="0" y="410489"/>
                </a:lnTo>
                <a:lnTo>
                  <a:pt x="950" y="424038"/>
                </a:lnTo>
                <a:lnTo>
                  <a:pt x="3175" y="436227"/>
                </a:lnTo>
                <a:lnTo>
                  <a:pt x="6603" y="447121"/>
                </a:lnTo>
                <a:lnTo>
                  <a:pt x="11360" y="456608"/>
                </a:lnTo>
                <a:lnTo>
                  <a:pt x="17834" y="464318"/>
                </a:lnTo>
                <a:lnTo>
                  <a:pt x="26076" y="470206"/>
                </a:lnTo>
                <a:lnTo>
                  <a:pt x="35695" y="474349"/>
                </a:lnTo>
                <a:lnTo>
                  <a:pt x="46060" y="476772"/>
                </a:lnTo>
                <a:lnTo>
                  <a:pt x="56733" y="477658"/>
                </a:lnTo>
                <a:lnTo>
                  <a:pt x="67490" y="477137"/>
                </a:lnTo>
                <a:lnTo>
                  <a:pt x="78238" y="475200"/>
                </a:lnTo>
                <a:lnTo>
                  <a:pt x="88952" y="471974"/>
                </a:lnTo>
                <a:lnTo>
                  <a:pt x="99789" y="467692"/>
                </a:lnTo>
                <a:lnTo>
                  <a:pt x="111065" y="462601"/>
                </a:lnTo>
                <a:lnTo>
                  <a:pt x="122907" y="456915"/>
                </a:lnTo>
                <a:lnTo>
                  <a:pt x="134964" y="450640"/>
                </a:lnTo>
                <a:lnTo>
                  <a:pt x="146526" y="443596"/>
                </a:lnTo>
                <a:lnTo>
                  <a:pt x="157231" y="435746"/>
                </a:lnTo>
                <a:lnTo>
                  <a:pt x="167215" y="427186"/>
                </a:lnTo>
                <a:lnTo>
                  <a:pt x="176914" y="418062"/>
                </a:lnTo>
                <a:lnTo>
                  <a:pt x="186615" y="408516"/>
                </a:lnTo>
                <a:lnTo>
                  <a:pt x="196116" y="398663"/>
                </a:lnTo>
                <a:lnTo>
                  <a:pt x="204822" y="388597"/>
                </a:lnTo>
                <a:lnTo>
                  <a:pt x="212459" y="378382"/>
                </a:lnTo>
                <a:lnTo>
                  <a:pt x="219063" y="368066"/>
                </a:lnTo>
                <a:lnTo>
                  <a:pt x="224807" y="357680"/>
                </a:lnTo>
                <a:lnTo>
                  <a:pt x="229888" y="347242"/>
                </a:lnTo>
                <a:lnTo>
                  <a:pt x="234317" y="336605"/>
                </a:lnTo>
                <a:lnTo>
                  <a:pt x="237927" y="325471"/>
                </a:lnTo>
                <a:lnTo>
                  <a:pt x="240688" y="313722"/>
                </a:lnTo>
                <a:lnTo>
                  <a:pt x="242544" y="301561"/>
                </a:lnTo>
                <a:lnTo>
                  <a:pt x="243342" y="289397"/>
                </a:lnTo>
                <a:lnTo>
                  <a:pt x="243089" y="277484"/>
                </a:lnTo>
                <a:lnTo>
                  <a:pt x="241614" y="266213"/>
                </a:lnTo>
                <a:lnTo>
                  <a:pt x="238496" y="256177"/>
                </a:lnTo>
                <a:lnTo>
                  <a:pt x="233656" y="247589"/>
                </a:lnTo>
                <a:lnTo>
                  <a:pt x="227304" y="240654"/>
                </a:lnTo>
                <a:lnTo>
                  <a:pt x="219753" y="235737"/>
                </a:lnTo>
                <a:lnTo>
                  <a:pt x="211310" y="232841"/>
                </a:lnTo>
                <a:lnTo>
                  <a:pt x="202388" y="231844"/>
                </a:lnTo>
                <a:lnTo>
                  <a:pt x="193487" y="232678"/>
                </a:lnTo>
                <a:lnTo>
                  <a:pt x="184877" y="235125"/>
                </a:lnTo>
                <a:lnTo>
                  <a:pt x="176623" y="238865"/>
                </a:lnTo>
                <a:lnTo>
                  <a:pt x="168693" y="243584"/>
                </a:lnTo>
                <a:lnTo>
                  <a:pt x="161018" y="249017"/>
                </a:lnTo>
                <a:lnTo>
                  <a:pt x="153370" y="255120"/>
                </a:lnTo>
                <a:lnTo>
                  <a:pt x="145390" y="262047"/>
                </a:lnTo>
                <a:lnTo>
                  <a:pt x="136907" y="269825"/>
                </a:lnTo>
                <a:lnTo>
                  <a:pt x="128089" y="278506"/>
                </a:lnTo>
                <a:lnTo>
                  <a:pt x="119324" y="288243"/>
                </a:lnTo>
                <a:lnTo>
                  <a:pt x="110831" y="299020"/>
                </a:lnTo>
                <a:lnTo>
                  <a:pt x="102502" y="310682"/>
                </a:lnTo>
                <a:lnTo>
                  <a:pt x="93997" y="323034"/>
                </a:lnTo>
                <a:lnTo>
                  <a:pt x="85141" y="335879"/>
                </a:lnTo>
                <a:lnTo>
                  <a:pt x="76362" y="348465"/>
                </a:lnTo>
                <a:lnTo>
                  <a:pt x="67751" y="360725"/>
                </a:lnTo>
                <a:lnTo>
                  <a:pt x="58548" y="373733"/>
                </a:lnTo>
                <a:lnTo>
                  <a:pt x="47290" y="389554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3590649" y="136870"/>
            <a:ext cx="210139" cy="442198"/>
            <a:chOff x="3590649" y="136870"/>
            <a:chExt cx="210139" cy="442198"/>
          </a:xfrm>
        </p:grpSpPr>
        <p:sp>
          <p:nvSpPr>
            <p:cNvPr id="41" name="Freeform 40"/>
            <p:cNvSpPr/>
            <p:nvPr/>
          </p:nvSpPr>
          <p:spPr>
            <a:xfrm>
              <a:off x="3737616" y="178984"/>
              <a:ext cx="63172" cy="400084"/>
            </a:xfrm>
            <a:custGeom>
              <a:avLst/>
              <a:gdLst/>
              <a:ahLst/>
              <a:cxnLst/>
              <a:rect l="0" t="0" r="0" b="0"/>
              <a:pathLst>
                <a:path w="63172" h="400084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56"/>
                  </a:lnTo>
                  <a:lnTo>
                    <a:pt x="177" y="53818"/>
                  </a:lnTo>
                  <a:lnTo>
                    <a:pt x="826" y="69166"/>
                  </a:lnTo>
                  <a:lnTo>
                    <a:pt x="2079" y="83796"/>
                  </a:lnTo>
                  <a:lnTo>
                    <a:pt x="3905" y="97518"/>
                  </a:lnTo>
                  <a:lnTo>
                    <a:pt x="6201" y="110408"/>
                  </a:lnTo>
                  <a:lnTo>
                    <a:pt x="8857" y="122640"/>
                  </a:lnTo>
                  <a:lnTo>
                    <a:pt x="11775" y="134870"/>
                  </a:lnTo>
                  <a:lnTo>
                    <a:pt x="14880" y="148160"/>
                  </a:lnTo>
                  <a:lnTo>
                    <a:pt x="18114" y="163007"/>
                  </a:lnTo>
                  <a:lnTo>
                    <a:pt x="21437" y="179391"/>
                  </a:lnTo>
                  <a:lnTo>
                    <a:pt x="24822" y="197066"/>
                  </a:lnTo>
                  <a:lnTo>
                    <a:pt x="28247" y="215721"/>
                  </a:lnTo>
                  <a:lnTo>
                    <a:pt x="31700" y="234601"/>
                  </a:lnTo>
                  <a:lnTo>
                    <a:pt x="35171" y="252576"/>
                  </a:lnTo>
                  <a:lnTo>
                    <a:pt x="38651" y="269103"/>
                  </a:lnTo>
                  <a:lnTo>
                    <a:pt x="41971" y="284333"/>
                  </a:lnTo>
                  <a:lnTo>
                    <a:pt x="44821" y="298795"/>
                  </a:lnTo>
                  <a:lnTo>
                    <a:pt x="47074" y="312896"/>
                  </a:lnTo>
                  <a:lnTo>
                    <a:pt x="48926" y="326691"/>
                  </a:lnTo>
                  <a:lnTo>
                    <a:pt x="50783" y="339976"/>
                  </a:lnTo>
                  <a:lnTo>
                    <a:pt x="52884" y="352649"/>
                  </a:lnTo>
                  <a:lnTo>
                    <a:pt x="55135" y="364303"/>
                  </a:lnTo>
                  <a:lnTo>
                    <a:pt x="57431" y="375306"/>
                  </a:lnTo>
                  <a:lnTo>
                    <a:pt x="59976" y="386625"/>
                  </a:lnTo>
                  <a:lnTo>
                    <a:pt x="63171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590649" y="136870"/>
              <a:ext cx="189082" cy="274817"/>
            </a:xfrm>
            <a:custGeom>
              <a:avLst/>
              <a:gdLst/>
              <a:ahLst/>
              <a:cxnLst/>
              <a:rect l="0" t="0" r="0" b="0"/>
              <a:pathLst>
                <a:path w="189082" h="274817">
                  <a:moveTo>
                    <a:pt x="189081" y="200041"/>
                  </a:moveTo>
                  <a:lnTo>
                    <a:pt x="177413" y="203042"/>
                  </a:lnTo>
                  <a:lnTo>
                    <a:pt x="166925" y="206465"/>
                  </a:lnTo>
                  <a:lnTo>
                    <a:pt x="156623" y="210661"/>
                  </a:lnTo>
                  <a:lnTo>
                    <a:pt x="146321" y="215561"/>
                  </a:lnTo>
                  <a:lnTo>
                    <a:pt x="135978" y="221042"/>
                  </a:lnTo>
                  <a:lnTo>
                    <a:pt x="125588" y="226973"/>
                  </a:lnTo>
                  <a:lnTo>
                    <a:pt x="115160" y="233234"/>
                  </a:lnTo>
                  <a:lnTo>
                    <a:pt x="104701" y="239733"/>
                  </a:lnTo>
                  <a:lnTo>
                    <a:pt x="94222" y="246392"/>
                  </a:lnTo>
                  <a:lnTo>
                    <a:pt x="83726" y="252998"/>
                  </a:lnTo>
                  <a:lnTo>
                    <a:pt x="73220" y="259207"/>
                  </a:lnTo>
                  <a:lnTo>
                    <a:pt x="62708" y="264854"/>
                  </a:lnTo>
                  <a:lnTo>
                    <a:pt x="52190" y="269629"/>
                  </a:lnTo>
                  <a:lnTo>
                    <a:pt x="41668" y="273006"/>
                  </a:lnTo>
                  <a:lnTo>
                    <a:pt x="31162" y="274816"/>
                  </a:lnTo>
                  <a:lnTo>
                    <a:pt x="21328" y="274725"/>
                  </a:lnTo>
                  <a:lnTo>
                    <a:pt x="13395" y="272087"/>
                  </a:lnTo>
                  <a:lnTo>
                    <a:pt x="7877" y="266786"/>
                  </a:lnTo>
                  <a:lnTo>
                    <a:pt x="4479" y="258989"/>
                  </a:lnTo>
                  <a:lnTo>
                    <a:pt x="2489" y="248873"/>
                  </a:lnTo>
                  <a:lnTo>
                    <a:pt x="1331" y="236779"/>
                  </a:lnTo>
                  <a:lnTo>
                    <a:pt x="651" y="223289"/>
                  </a:lnTo>
                  <a:lnTo>
                    <a:pt x="244" y="209105"/>
                  </a:lnTo>
                  <a:lnTo>
                    <a:pt x="0" y="194675"/>
                  </a:lnTo>
                  <a:lnTo>
                    <a:pt x="19" y="179886"/>
                  </a:lnTo>
                  <a:lnTo>
                    <a:pt x="571" y="164207"/>
                  </a:lnTo>
                  <a:lnTo>
                    <a:pt x="1758" y="147404"/>
                  </a:lnTo>
                  <a:lnTo>
                    <a:pt x="3371" y="129864"/>
                  </a:lnTo>
                  <a:lnTo>
                    <a:pt x="4993" y="112389"/>
                  </a:lnTo>
                  <a:lnTo>
                    <a:pt x="6379" y="95452"/>
                  </a:lnTo>
                  <a:lnTo>
                    <a:pt x="7463" y="79193"/>
                  </a:lnTo>
                  <a:lnTo>
                    <a:pt x="8383" y="61679"/>
                  </a:lnTo>
                  <a:lnTo>
                    <a:pt x="9214" y="38025"/>
                  </a:lnTo>
                  <a:lnTo>
                    <a:pt x="1009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348062" y="3283446"/>
            <a:ext cx="522830" cy="496285"/>
            <a:chOff x="3348062" y="3283446"/>
            <a:chExt cx="522830" cy="496285"/>
          </a:xfrm>
        </p:grpSpPr>
        <p:sp>
          <p:nvSpPr>
            <p:cNvPr id="44" name="Freeform 43"/>
            <p:cNvSpPr/>
            <p:nvPr/>
          </p:nvSpPr>
          <p:spPr>
            <a:xfrm>
              <a:off x="3566299" y="3283446"/>
              <a:ext cx="304593" cy="395680"/>
            </a:xfrm>
            <a:custGeom>
              <a:avLst/>
              <a:gdLst/>
              <a:ahLst/>
              <a:cxnLst/>
              <a:rect l="0" t="0" r="0" b="0"/>
              <a:pathLst>
                <a:path w="304593" h="395680">
                  <a:moveTo>
                    <a:pt x="202903" y="33030"/>
                  </a:moveTo>
                  <a:lnTo>
                    <a:pt x="194034" y="30230"/>
                  </a:lnTo>
                  <a:lnTo>
                    <a:pt x="185047" y="28728"/>
                  </a:lnTo>
                  <a:lnTo>
                    <a:pt x="175057" y="28422"/>
                  </a:lnTo>
                  <a:lnTo>
                    <a:pt x="164249" y="29101"/>
                  </a:lnTo>
                  <a:lnTo>
                    <a:pt x="153086" y="30569"/>
                  </a:lnTo>
                  <a:lnTo>
                    <a:pt x="141885" y="32643"/>
                  </a:lnTo>
                  <a:lnTo>
                    <a:pt x="130946" y="35325"/>
                  </a:lnTo>
                  <a:lnTo>
                    <a:pt x="120610" y="38796"/>
                  </a:lnTo>
                  <a:lnTo>
                    <a:pt x="110997" y="43092"/>
                  </a:lnTo>
                  <a:lnTo>
                    <a:pt x="102053" y="48111"/>
                  </a:lnTo>
                  <a:lnTo>
                    <a:pt x="93652" y="53703"/>
                  </a:lnTo>
                  <a:lnTo>
                    <a:pt x="85663" y="59725"/>
                  </a:lnTo>
                  <a:lnTo>
                    <a:pt x="77973" y="66056"/>
                  </a:lnTo>
                  <a:lnTo>
                    <a:pt x="70495" y="72606"/>
                  </a:lnTo>
                  <a:lnTo>
                    <a:pt x="63168" y="79311"/>
                  </a:lnTo>
                  <a:lnTo>
                    <a:pt x="56112" y="86288"/>
                  </a:lnTo>
                  <a:lnTo>
                    <a:pt x="49598" y="93811"/>
                  </a:lnTo>
                  <a:lnTo>
                    <a:pt x="43738" y="101986"/>
                  </a:lnTo>
                  <a:lnTo>
                    <a:pt x="38480" y="110765"/>
                  </a:lnTo>
                  <a:lnTo>
                    <a:pt x="33715" y="120038"/>
                  </a:lnTo>
                  <a:lnTo>
                    <a:pt x="29323" y="129688"/>
                  </a:lnTo>
                  <a:lnTo>
                    <a:pt x="25203" y="139779"/>
                  </a:lnTo>
                  <a:lnTo>
                    <a:pt x="21276" y="150537"/>
                  </a:lnTo>
                  <a:lnTo>
                    <a:pt x="17483" y="162039"/>
                  </a:lnTo>
                  <a:lnTo>
                    <a:pt x="13781" y="174374"/>
                  </a:lnTo>
                  <a:lnTo>
                    <a:pt x="10143" y="187718"/>
                  </a:lnTo>
                  <a:lnTo>
                    <a:pt x="6555" y="202060"/>
                  </a:lnTo>
                  <a:lnTo>
                    <a:pt x="3333" y="216929"/>
                  </a:lnTo>
                  <a:lnTo>
                    <a:pt x="1082" y="231522"/>
                  </a:lnTo>
                  <a:lnTo>
                    <a:pt x="48" y="245413"/>
                  </a:lnTo>
                  <a:lnTo>
                    <a:pt x="0" y="258688"/>
                  </a:lnTo>
                  <a:lnTo>
                    <a:pt x="423" y="271748"/>
                  </a:lnTo>
                  <a:lnTo>
                    <a:pt x="974" y="284861"/>
                  </a:lnTo>
                  <a:lnTo>
                    <a:pt x="1816" y="297803"/>
                  </a:lnTo>
                  <a:lnTo>
                    <a:pt x="3512" y="309975"/>
                  </a:lnTo>
                  <a:lnTo>
                    <a:pt x="6319" y="321092"/>
                  </a:lnTo>
                  <a:lnTo>
                    <a:pt x="10187" y="331185"/>
                  </a:lnTo>
                  <a:lnTo>
                    <a:pt x="14933" y="340426"/>
                  </a:lnTo>
                  <a:lnTo>
                    <a:pt x="20356" y="349012"/>
                  </a:lnTo>
                  <a:lnTo>
                    <a:pt x="26438" y="357117"/>
                  </a:lnTo>
                  <a:lnTo>
                    <a:pt x="33345" y="364881"/>
                  </a:lnTo>
                  <a:lnTo>
                    <a:pt x="41104" y="372398"/>
                  </a:lnTo>
                  <a:lnTo>
                    <a:pt x="49772" y="379415"/>
                  </a:lnTo>
                  <a:lnTo>
                    <a:pt x="59500" y="385369"/>
                  </a:lnTo>
                  <a:lnTo>
                    <a:pt x="70265" y="390032"/>
                  </a:lnTo>
                  <a:lnTo>
                    <a:pt x="81749" y="393331"/>
                  </a:lnTo>
                  <a:lnTo>
                    <a:pt x="93449" y="395179"/>
                  </a:lnTo>
                  <a:lnTo>
                    <a:pt x="105058" y="395679"/>
                  </a:lnTo>
                  <a:lnTo>
                    <a:pt x="116461" y="395067"/>
                  </a:lnTo>
                  <a:lnTo>
                    <a:pt x="127651" y="393602"/>
                  </a:lnTo>
                  <a:lnTo>
                    <a:pt x="138659" y="391506"/>
                  </a:lnTo>
                  <a:lnTo>
                    <a:pt x="149527" y="388796"/>
                  </a:lnTo>
                  <a:lnTo>
                    <a:pt x="160291" y="385301"/>
                  </a:lnTo>
                  <a:lnTo>
                    <a:pt x="170976" y="380986"/>
                  </a:lnTo>
                  <a:lnTo>
                    <a:pt x="181442" y="375953"/>
                  </a:lnTo>
                  <a:lnTo>
                    <a:pt x="191396" y="370350"/>
                  </a:lnTo>
                  <a:lnTo>
                    <a:pt x="200722" y="364315"/>
                  </a:lnTo>
                  <a:lnTo>
                    <a:pt x="209459" y="357806"/>
                  </a:lnTo>
                  <a:lnTo>
                    <a:pt x="217713" y="350605"/>
                  </a:lnTo>
                  <a:lnTo>
                    <a:pt x="225601" y="342649"/>
                  </a:lnTo>
                  <a:lnTo>
                    <a:pt x="233221" y="334018"/>
                  </a:lnTo>
                  <a:lnTo>
                    <a:pt x="240652" y="324846"/>
                  </a:lnTo>
                  <a:lnTo>
                    <a:pt x="247946" y="315267"/>
                  </a:lnTo>
                  <a:lnTo>
                    <a:pt x="254982" y="305394"/>
                  </a:lnTo>
                  <a:lnTo>
                    <a:pt x="261480" y="295314"/>
                  </a:lnTo>
                  <a:lnTo>
                    <a:pt x="267331" y="285085"/>
                  </a:lnTo>
                  <a:lnTo>
                    <a:pt x="272582" y="274589"/>
                  </a:lnTo>
                  <a:lnTo>
                    <a:pt x="277343" y="263551"/>
                  </a:lnTo>
                  <a:lnTo>
                    <a:pt x="281732" y="251867"/>
                  </a:lnTo>
                  <a:lnTo>
                    <a:pt x="285849" y="239748"/>
                  </a:lnTo>
                  <a:lnTo>
                    <a:pt x="289776" y="227613"/>
                  </a:lnTo>
                  <a:lnTo>
                    <a:pt x="293564" y="215700"/>
                  </a:lnTo>
                  <a:lnTo>
                    <a:pt x="297091" y="203752"/>
                  </a:lnTo>
                  <a:lnTo>
                    <a:pt x="300081" y="191131"/>
                  </a:lnTo>
                  <a:lnTo>
                    <a:pt x="302419" y="177535"/>
                  </a:lnTo>
                  <a:lnTo>
                    <a:pt x="303989" y="163302"/>
                  </a:lnTo>
                  <a:lnTo>
                    <a:pt x="304592" y="149201"/>
                  </a:lnTo>
                  <a:lnTo>
                    <a:pt x="304219" y="135679"/>
                  </a:lnTo>
                  <a:lnTo>
                    <a:pt x="303002" y="122836"/>
                  </a:lnTo>
                  <a:lnTo>
                    <a:pt x="301121" y="110605"/>
                  </a:lnTo>
                  <a:lnTo>
                    <a:pt x="298744" y="98863"/>
                  </a:lnTo>
                  <a:lnTo>
                    <a:pt x="295845" y="87485"/>
                  </a:lnTo>
                  <a:lnTo>
                    <a:pt x="292221" y="76371"/>
                  </a:lnTo>
                  <a:lnTo>
                    <a:pt x="287815" y="65448"/>
                  </a:lnTo>
                  <a:lnTo>
                    <a:pt x="282552" y="54821"/>
                  </a:lnTo>
                  <a:lnTo>
                    <a:pt x="276261" y="44757"/>
                  </a:lnTo>
                  <a:lnTo>
                    <a:pt x="268953" y="35364"/>
                  </a:lnTo>
                  <a:lnTo>
                    <a:pt x="260774" y="26751"/>
                  </a:lnTo>
                  <a:lnTo>
                    <a:pt x="251913" y="19112"/>
                  </a:lnTo>
                  <a:lnTo>
                    <a:pt x="242542" y="12465"/>
                  </a:lnTo>
                  <a:lnTo>
                    <a:pt x="232640" y="7001"/>
                  </a:lnTo>
                  <a:lnTo>
                    <a:pt x="222008" y="3153"/>
                  </a:lnTo>
                  <a:lnTo>
                    <a:pt x="210610" y="1006"/>
                  </a:lnTo>
                  <a:lnTo>
                    <a:pt x="198950" y="193"/>
                  </a:lnTo>
                  <a:lnTo>
                    <a:pt x="186742" y="0"/>
                  </a:lnTo>
                  <a:lnTo>
                    <a:pt x="171795" y="408"/>
                  </a:lnTo>
                  <a:lnTo>
                    <a:pt x="150260" y="144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48062" y="3337533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31585" y="0"/>
                  </a:moveTo>
                  <a:lnTo>
                    <a:pt x="28719" y="11802"/>
                  </a:lnTo>
                  <a:lnTo>
                    <a:pt x="26576" y="23572"/>
                  </a:lnTo>
                  <a:lnTo>
                    <a:pt x="24973" y="36471"/>
                  </a:lnTo>
                  <a:lnTo>
                    <a:pt x="23793" y="50665"/>
                  </a:lnTo>
                  <a:lnTo>
                    <a:pt x="22944" y="66289"/>
                  </a:lnTo>
                  <a:lnTo>
                    <a:pt x="22343" y="83265"/>
                  </a:lnTo>
                  <a:lnTo>
                    <a:pt x="21755" y="101366"/>
                  </a:lnTo>
                  <a:lnTo>
                    <a:pt x="20823" y="120335"/>
                  </a:lnTo>
                  <a:lnTo>
                    <a:pt x="19380" y="139942"/>
                  </a:lnTo>
                  <a:lnTo>
                    <a:pt x="17597" y="160003"/>
                  </a:lnTo>
                  <a:lnTo>
                    <a:pt x="15861" y="180382"/>
                  </a:lnTo>
                  <a:lnTo>
                    <a:pt x="14399" y="200980"/>
                  </a:lnTo>
                  <a:lnTo>
                    <a:pt x="13266" y="221728"/>
                  </a:lnTo>
                  <a:lnTo>
                    <a:pt x="12432" y="242577"/>
                  </a:lnTo>
                  <a:lnTo>
                    <a:pt x="11832" y="263494"/>
                  </a:lnTo>
                  <a:lnTo>
                    <a:pt x="11242" y="284457"/>
                  </a:lnTo>
                  <a:lnTo>
                    <a:pt x="10306" y="305452"/>
                  </a:lnTo>
                  <a:lnTo>
                    <a:pt x="8861" y="326454"/>
                  </a:lnTo>
                  <a:lnTo>
                    <a:pt x="7066" y="347125"/>
                  </a:lnTo>
                  <a:lnTo>
                    <a:pt x="5134" y="369157"/>
                  </a:lnTo>
                  <a:lnTo>
                    <a:pt x="2895" y="397840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790051" y="3474404"/>
            <a:ext cx="2590012" cy="1674032"/>
            <a:chOff x="2790051" y="3474404"/>
            <a:chExt cx="2590012" cy="1674032"/>
          </a:xfrm>
        </p:grpSpPr>
        <p:sp>
          <p:nvSpPr>
            <p:cNvPr id="47" name="Freeform 46"/>
            <p:cNvSpPr/>
            <p:nvPr/>
          </p:nvSpPr>
          <p:spPr>
            <a:xfrm>
              <a:off x="3000621" y="3474404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1" y="14669"/>
                  </a:lnTo>
                  <a:lnTo>
                    <a:pt x="1" y="28579"/>
                  </a:lnTo>
                  <a:lnTo>
                    <a:pt x="1" y="43082"/>
                  </a:lnTo>
                  <a:lnTo>
                    <a:pt x="1" y="58457"/>
                  </a:lnTo>
                  <a:lnTo>
                    <a:pt x="1" y="74930"/>
                  </a:lnTo>
                  <a:lnTo>
                    <a:pt x="5" y="92490"/>
                  </a:lnTo>
                  <a:lnTo>
                    <a:pt x="178" y="110486"/>
                  </a:lnTo>
                  <a:lnTo>
                    <a:pt x="826" y="127795"/>
                  </a:lnTo>
                  <a:lnTo>
                    <a:pt x="2080" y="143848"/>
                  </a:lnTo>
                  <a:lnTo>
                    <a:pt x="3905" y="159082"/>
                  </a:lnTo>
                  <a:lnTo>
                    <a:pt x="6201" y="174605"/>
                  </a:lnTo>
                  <a:lnTo>
                    <a:pt x="8853" y="191045"/>
                  </a:lnTo>
                  <a:lnTo>
                    <a:pt x="11598" y="208208"/>
                  </a:lnTo>
                  <a:lnTo>
                    <a:pt x="14054" y="225363"/>
                  </a:lnTo>
                  <a:lnTo>
                    <a:pt x="16040" y="242053"/>
                  </a:lnTo>
                  <a:lnTo>
                    <a:pt x="17710" y="257990"/>
                  </a:lnTo>
                  <a:lnTo>
                    <a:pt x="19446" y="272913"/>
                  </a:lnTo>
                  <a:lnTo>
                    <a:pt x="21464" y="286780"/>
                  </a:lnTo>
                  <a:lnTo>
                    <a:pt x="23661" y="299285"/>
                  </a:lnTo>
                  <a:lnTo>
                    <a:pt x="25914" y="310973"/>
                  </a:lnTo>
                  <a:lnTo>
                    <a:pt x="28424" y="322873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790051" y="3621803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343300" y="2867"/>
                  </a:lnTo>
                  <a:lnTo>
                    <a:pt x="329389" y="5008"/>
                  </a:lnTo>
                  <a:lnTo>
                    <a:pt x="314891" y="6611"/>
                  </a:lnTo>
                  <a:lnTo>
                    <a:pt x="299690" y="7792"/>
                  </a:lnTo>
                  <a:lnTo>
                    <a:pt x="283865" y="8641"/>
                  </a:lnTo>
                  <a:lnTo>
                    <a:pt x="267554" y="9242"/>
                  </a:lnTo>
                  <a:lnTo>
                    <a:pt x="251210" y="9829"/>
                  </a:lnTo>
                  <a:lnTo>
                    <a:pt x="235550" y="10762"/>
                  </a:lnTo>
                  <a:lnTo>
                    <a:pt x="220903" y="12209"/>
                  </a:lnTo>
                  <a:lnTo>
                    <a:pt x="206935" y="14165"/>
                  </a:lnTo>
                  <a:lnTo>
                    <a:pt x="192869" y="16550"/>
                  </a:lnTo>
                  <a:lnTo>
                    <a:pt x="178247" y="19261"/>
                  </a:lnTo>
                  <a:lnTo>
                    <a:pt x="162795" y="22046"/>
                  </a:lnTo>
                  <a:lnTo>
                    <a:pt x="146271" y="24528"/>
                  </a:lnTo>
                  <a:lnTo>
                    <a:pt x="128669" y="26532"/>
                  </a:lnTo>
                  <a:lnTo>
                    <a:pt x="110303" y="28214"/>
                  </a:lnTo>
                  <a:lnTo>
                    <a:pt x="91683" y="29958"/>
                  </a:lnTo>
                  <a:lnTo>
                    <a:pt x="73149" y="31981"/>
                  </a:lnTo>
                  <a:lnTo>
                    <a:pt x="55577" y="34182"/>
                  </a:lnTo>
                  <a:lnTo>
                    <a:pt x="38735" y="36437"/>
                  </a:lnTo>
                  <a:lnTo>
                    <a:pt x="21146" y="389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842694" y="3853474"/>
              <a:ext cx="2537369" cy="199998"/>
            </a:xfrm>
            <a:custGeom>
              <a:avLst/>
              <a:gdLst/>
              <a:ahLst/>
              <a:cxnLst/>
              <a:rect l="0" t="0" r="0" b="0"/>
              <a:pathLst>
                <a:path w="2537369" h="199998">
                  <a:moveTo>
                    <a:pt x="2537368" y="31541"/>
                  </a:moveTo>
                  <a:lnTo>
                    <a:pt x="2522766" y="31474"/>
                  </a:lnTo>
                  <a:lnTo>
                    <a:pt x="2509495" y="30834"/>
                  </a:lnTo>
                  <a:lnTo>
                    <a:pt x="2496289" y="29542"/>
                  </a:lnTo>
                  <a:lnTo>
                    <a:pt x="2482775" y="27855"/>
                  </a:lnTo>
                  <a:lnTo>
                    <a:pt x="2468618" y="26187"/>
                  </a:lnTo>
                  <a:lnTo>
                    <a:pt x="2453720" y="24769"/>
                  </a:lnTo>
                  <a:lnTo>
                    <a:pt x="2438473" y="23498"/>
                  </a:lnTo>
                  <a:lnTo>
                    <a:pt x="2423624" y="22039"/>
                  </a:lnTo>
                  <a:lnTo>
                    <a:pt x="2409552" y="20211"/>
                  </a:lnTo>
                  <a:lnTo>
                    <a:pt x="2395816" y="18153"/>
                  </a:lnTo>
                  <a:lnTo>
                    <a:pt x="2381382" y="16225"/>
                  </a:lnTo>
                  <a:lnTo>
                    <a:pt x="2365698" y="14626"/>
                  </a:lnTo>
                  <a:lnTo>
                    <a:pt x="2348551" y="13231"/>
                  </a:lnTo>
                  <a:lnTo>
                    <a:pt x="2329818" y="11686"/>
                  </a:lnTo>
                  <a:lnTo>
                    <a:pt x="2309628" y="9801"/>
                  </a:lnTo>
                  <a:lnTo>
                    <a:pt x="2288729" y="7704"/>
                  </a:lnTo>
                  <a:lnTo>
                    <a:pt x="2268328" y="5750"/>
                  </a:lnTo>
                  <a:lnTo>
                    <a:pt x="2249048" y="4138"/>
                  </a:lnTo>
                  <a:lnTo>
                    <a:pt x="2230496" y="2904"/>
                  </a:lnTo>
                  <a:lnTo>
                    <a:pt x="2211592" y="2000"/>
                  </a:lnTo>
                  <a:lnTo>
                    <a:pt x="2191734" y="1358"/>
                  </a:lnTo>
                  <a:lnTo>
                    <a:pt x="2171293" y="910"/>
                  </a:lnTo>
                  <a:lnTo>
                    <a:pt x="2151315" y="601"/>
                  </a:lnTo>
                  <a:lnTo>
                    <a:pt x="2132391" y="391"/>
                  </a:lnTo>
                  <a:lnTo>
                    <a:pt x="2114614" y="248"/>
                  </a:lnTo>
                  <a:lnTo>
                    <a:pt x="2097842" y="152"/>
                  </a:lnTo>
                  <a:lnTo>
                    <a:pt x="2081861" y="87"/>
                  </a:lnTo>
                  <a:lnTo>
                    <a:pt x="2066468" y="43"/>
                  </a:lnTo>
                  <a:lnTo>
                    <a:pt x="2051497" y="15"/>
                  </a:lnTo>
                  <a:lnTo>
                    <a:pt x="2036824" y="0"/>
                  </a:lnTo>
                  <a:lnTo>
                    <a:pt x="2022355" y="160"/>
                  </a:lnTo>
                  <a:lnTo>
                    <a:pt x="2008025" y="799"/>
                  </a:lnTo>
                  <a:lnTo>
                    <a:pt x="1993787" y="2042"/>
                  </a:lnTo>
                  <a:lnTo>
                    <a:pt x="1979446" y="3691"/>
                  </a:lnTo>
                  <a:lnTo>
                    <a:pt x="1964671" y="5336"/>
                  </a:lnTo>
                  <a:lnTo>
                    <a:pt x="1949325" y="6738"/>
                  </a:lnTo>
                  <a:lnTo>
                    <a:pt x="1933595" y="7829"/>
                  </a:lnTo>
                  <a:lnTo>
                    <a:pt x="1917883" y="8636"/>
                  </a:lnTo>
                  <a:lnTo>
                    <a:pt x="1902420" y="9218"/>
                  </a:lnTo>
                  <a:lnTo>
                    <a:pt x="1887104" y="9796"/>
                  </a:lnTo>
                  <a:lnTo>
                    <a:pt x="1871603" y="10723"/>
                  </a:lnTo>
                  <a:lnTo>
                    <a:pt x="1855733" y="12163"/>
                  </a:lnTo>
                  <a:lnTo>
                    <a:pt x="1839633" y="13945"/>
                  </a:lnTo>
                  <a:lnTo>
                    <a:pt x="1823666" y="15681"/>
                  </a:lnTo>
                  <a:lnTo>
                    <a:pt x="1808027" y="17143"/>
                  </a:lnTo>
                  <a:lnTo>
                    <a:pt x="1792593" y="18275"/>
                  </a:lnTo>
                  <a:lnTo>
                    <a:pt x="1777011" y="19110"/>
                  </a:lnTo>
                  <a:lnTo>
                    <a:pt x="1761081" y="19705"/>
                  </a:lnTo>
                  <a:lnTo>
                    <a:pt x="1744773" y="20122"/>
                  </a:lnTo>
                  <a:lnTo>
                    <a:pt x="1728132" y="20409"/>
                  </a:lnTo>
                  <a:lnTo>
                    <a:pt x="1711234" y="20610"/>
                  </a:lnTo>
                  <a:lnTo>
                    <a:pt x="1694309" y="20917"/>
                  </a:lnTo>
                  <a:lnTo>
                    <a:pt x="1677719" y="21655"/>
                  </a:lnTo>
                  <a:lnTo>
                    <a:pt x="1661631" y="22964"/>
                  </a:lnTo>
                  <a:lnTo>
                    <a:pt x="1645879" y="24657"/>
                  </a:lnTo>
                  <a:lnTo>
                    <a:pt x="1630076" y="26333"/>
                  </a:lnTo>
                  <a:lnTo>
                    <a:pt x="1613997" y="27754"/>
                  </a:lnTo>
                  <a:lnTo>
                    <a:pt x="1597586" y="28859"/>
                  </a:lnTo>
                  <a:lnTo>
                    <a:pt x="1580876" y="29675"/>
                  </a:lnTo>
                  <a:lnTo>
                    <a:pt x="1563926" y="30259"/>
                  </a:lnTo>
                  <a:lnTo>
                    <a:pt x="1546796" y="30667"/>
                  </a:lnTo>
                  <a:lnTo>
                    <a:pt x="1529537" y="30949"/>
                  </a:lnTo>
                  <a:lnTo>
                    <a:pt x="1512186" y="31146"/>
                  </a:lnTo>
                  <a:lnTo>
                    <a:pt x="1494773" y="31450"/>
                  </a:lnTo>
                  <a:lnTo>
                    <a:pt x="1477315" y="32187"/>
                  </a:lnTo>
                  <a:lnTo>
                    <a:pt x="1459833" y="33495"/>
                  </a:lnTo>
                  <a:lnTo>
                    <a:pt x="1442499" y="35188"/>
                  </a:lnTo>
                  <a:lnTo>
                    <a:pt x="1425627" y="36863"/>
                  </a:lnTo>
                  <a:lnTo>
                    <a:pt x="1409346" y="38288"/>
                  </a:lnTo>
                  <a:lnTo>
                    <a:pt x="1393464" y="39566"/>
                  </a:lnTo>
                  <a:lnTo>
                    <a:pt x="1377573" y="41030"/>
                  </a:lnTo>
                  <a:lnTo>
                    <a:pt x="1361434" y="42862"/>
                  </a:lnTo>
                  <a:lnTo>
                    <a:pt x="1344983" y="44923"/>
                  </a:lnTo>
                  <a:lnTo>
                    <a:pt x="1328246" y="46853"/>
                  </a:lnTo>
                  <a:lnTo>
                    <a:pt x="1311278" y="48453"/>
                  </a:lnTo>
                  <a:lnTo>
                    <a:pt x="1294137" y="49850"/>
                  </a:lnTo>
                  <a:lnTo>
                    <a:pt x="1276869" y="51395"/>
                  </a:lnTo>
                  <a:lnTo>
                    <a:pt x="1259518" y="53285"/>
                  </a:lnTo>
                  <a:lnTo>
                    <a:pt x="1242273" y="55556"/>
                  </a:lnTo>
                  <a:lnTo>
                    <a:pt x="1225462" y="58158"/>
                  </a:lnTo>
                  <a:lnTo>
                    <a:pt x="1209222" y="61019"/>
                  </a:lnTo>
                  <a:lnTo>
                    <a:pt x="1193367" y="63906"/>
                  </a:lnTo>
                  <a:lnTo>
                    <a:pt x="1177494" y="66458"/>
                  </a:lnTo>
                  <a:lnTo>
                    <a:pt x="1161368" y="68507"/>
                  </a:lnTo>
                  <a:lnTo>
                    <a:pt x="1144925" y="70221"/>
                  </a:lnTo>
                  <a:lnTo>
                    <a:pt x="1128193" y="71986"/>
                  </a:lnTo>
                  <a:lnTo>
                    <a:pt x="1111228" y="74028"/>
                  </a:lnTo>
                  <a:lnTo>
                    <a:pt x="1094090" y="76401"/>
                  </a:lnTo>
                  <a:lnTo>
                    <a:pt x="1076824" y="79073"/>
                  </a:lnTo>
                  <a:lnTo>
                    <a:pt x="1059469" y="81980"/>
                  </a:lnTo>
                  <a:lnTo>
                    <a:pt x="1042053" y="84899"/>
                  </a:lnTo>
                  <a:lnTo>
                    <a:pt x="1024593" y="87472"/>
                  </a:lnTo>
                  <a:lnTo>
                    <a:pt x="1007106" y="89536"/>
                  </a:lnTo>
                  <a:lnTo>
                    <a:pt x="989598" y="91258"/>
                  </a:lnTo>
                  <a:lnTo>
                    <a:pt x="972077" y="93030"/>
                  </a:lnTo>
                  <a:lnTo>
                    <a:pt x="954547" y="95076"/>
                  </a:lnTo>
                  <a:lnTo>
                    <a:pt x="937012" y="97452"/>
                  </a:lnTo>
                  <a:lnTo>
                    <a:pt x="919473" y="100126"/>
                  </a:lnTo>
                  <a:lnTo>
                    <a:pt x="901931" y="103040"/>
                  </a:lnTo>
                  <a:lnTo>
                    <a:pt x="884387" y="106132"/>
                  </a:lnTo>
                  <a:lnTo>
                    <a:pt x="866841" y="109354"/>
                  </a:lnTo>
                  <a:lnTo>
                    <a:pt x="849300" y="112667"/>
                  </a:lnTo>
                  <a:lnTo>
                    <a:pt x="831927" y="116043"/>
                  </a:lnTo>
                  <a:lnTo>
                    <a:pt x="815028" y="119462"/>
                  </a:lnTo>
                  <a:lnTo>
                    <a:pt x="798730" y="122911"/>
                  </a:lnTo>
                  <a:lnTo>
                    <a:pt x="782835" y="126379"/>
                  </a:lnTo>
                  <a:lnTo>
                    <a:pt x="766936" y="129862"/>
                  </a:lnTo>
                  <a:lnTo>
                    <a:pt x="750796" y="133348"/>
                  </a:lnTo>
                  <a:lnTo>
                    <a:pt x="734514" y="136673"/>
                  </a:lnTo>
                  <a:lnTo>
                    <a:pt x="718423" y="139526"/>
                  </a:lnTo>
                  <a:lnTo>
                    <a:pt x="702703" y="141781"/>
                  </a:lnTo>
                  <a:lnTo>
                    <a:pt x="687213" y="143635"/>
                  </a:lnTo>
                  <a:lnTo>
                    <a:pt x="671593" y="145493"/>
                  </a:lnTo>
                  <a:lnTo>
                    <a:pt x="655639" y="147594"/>
                  </a:lnTo>
                  <a:lnTo>
                    <a:pt x="639314" y="149837"/>
                  </a:lnTo>
                  <a:lnTo>
                    <a:pt x="622663" y="151890"/>
                  </a:lnTo>
                  <a:lnTo>
                    <a:pt x="605757" y="153572"/>
                  </a:lnTo>
                  <a:lnTo>
                    <a:pt x="588827" y="155024"/>
                  </a:lnTo>
                  <a:lnTo>
                    <a:pt x="572234" y="156605"/>
                  </a:lnTo>
                  <a:lnTo>
                    <a:pt x="556144" y="158516"/>
                  </a:lnTo>
                  <a:lnTo>
                    <a:pt x="540390" y="160630"/>
                  </a:lnTo>
                  <a:lnTo>
                    <a:pt x="524587" y="162595"/>
                  </a:lnTo>
                  <a:lnTo>
                    <a:pt x="508506" y="164215"/>
                  </a:lnTo>
                  <a:lnTo>
                    <a:pt x="492095" y="165454"/>
                  </a:lnTo>
                  <a:lnTo>
                    <a:pt x="475384" y="166361"/>
                  </a:lnTo>
                  <a:lnTo>
                    <a:pt x="458434" y="167006"/>
                  </a:lnTo>
                  <a:lnTo>
                    <a:pt x="441304" y="167455"/>
                  </a:lnTo>
                  <a:lnTo>
                    <a:pt x="424045" y="167765"/>
                  </a:lnTo>
                  <a:lnTo>
                    <a:pt x="406699" y="167976"/>
                  </a:lnTo>
                  <a:lnTo>
                    <a:pt x="389458" y="168119"/>
                  </a:lnTo>
                  <a:lnTo>
                    <a:pt x="372649" y="168215"/>
                  </a:lnTo>
                  <a:lnTo>
                    <a:pt x="356411" y="168285"/>
                  </a:lnTo>
                  <a:lnTo>
                    <a:pt x="340557" y="168501"/>
                  </a:lnTo>
                  <a:lnTo>
                    <a:pt x="324685" y="169179"/>
                  </a:lnTo>
                  <a:lnTo>
                    <a:pt x="308563" y="170447"/>
                  </a:lnTo>
                  <a:lnTo>
                    <a:pt x="292293" y="172113"/>
                  </a:lnTo>
                  <a:lnTo>
                    <a:pt x="276210" y="173770"/>
                  </a:lnTo>
                  <a:lnTo>
                    <a:pt x="260495" y="175178"/>
                  </a:lnTo>
                  <a:lnTo>
                    <a:pt x="245008" y="176275"/>
                  </a:lnTo>
                  <a:lnTo>
                    <a:pt x="229391" y="177085"/>
                  </a:lnTo>
                  <a:lnTo>
                    <a:pt x="213444" y="177669"/>
                  </a:lnTo>
                  <a:lnTo>
                    <a:pt x="197293" y="178248"/>
                  </a:lnTo>
                  <a:lnTo>
                    <a:pt x="181290" y="179177"/>
                  </a:lnTo>
                  <a:lnTo>
                    <a:pt x="165629" y="180617"/>
                  </a:lnTo>
                  <a:lnTo>
                    <a:pt x="150179" y="182400"/>
                  </a:lnTo>
                  <a:lnTo>
                    <a:pt x="134586" y="184136"/>
                  </a:lnTo>
                  <a:lnTo>
                    <a:pt x="118659" y="185603"/>
                  </a:lnTo>
                  <a:lnTo>
                    <a:pt x="102692" y="186908"/>
                  </a:lnTo>
                  <a:lnTo>
                    <a:pt x="87345" y="188392"/>
                  </a:lnTo>
                  <a:lnTo>
                    <a:pt x="72950" y="190236"/>
                  </a:lnTo>
                  <a:lnTo>
                    <a:pt x="59574" y="192315"/>
                  </a:lnTo>
                  <a:lnTo>
                    <a:pt x="45658" y="194475"/>
                  </a:lnTo>
                  <a:lnTo>
                    <a:pt x="27748" y="196909"/>
                  </a:lnTo>
                  <a:lnTo>
                    <a:pt x="0" y="199997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76218" y="4118383"/>
              <a:ext cx="238761" cy="745783"/>
            </a:xfrm>
            <a:custGeom>
              <a:avLst/>
              <a:gdLst/>
              <a:ahLst/>
              <a:cxnLst/>
              <a:rect l="0" t="0" r="0" b="0"/>
              <a:pathLst>
                <a:path w="238761" h="745783">
                  <a:moveTo>
                    <a:pt x="209046" y="166715"/>
                  </a:moveTo>
                  <a:lnTo>
                    <a:pt x="208979" y="155047"/>
                  </a:lnTo>
                  <a:lnTo>
                    <a:pt x="208339" y="144558"/>
                  </a:lnTo>
                  <a:lnTo>
                    <a:pt x="207042" y="134257"/>
                  </a:lnTo>
                  <a:lnTo>
                    <a:pt x="205183" y="123955"/>
                  </a:lnTo>
                  <a:lnTo>
                    <a:pt x="202866" y="113611"/>
                  </a:lnTo>
                  <a:lnTo>
                    <a:pt x="200195" y="103222"/>
                  </a:lnTo>
                  <a:lnTo>
                    <a:pt x="197098" y="92794"/>
                  </a:lnTo>
                  <a:lnTo>
                    <a:pt x="193343" y="82336"/>
                  </a:lnTo>
                  <a:lnTo>
                    <a:pt x="188854" y="71861"/>
                  </a:lnTo>
                  <a:lnTo>
                    <a:pt x="183704" y="61538"/>
                  </a:lnTo>
                  <a:lnTo>
                    <a:pt x="178024" y="51680"/>
                  </a:lnTo>
                  <a:lnTo>
                    <a:pt x="171938" y="42420"/>
                  </a:lnTo>
                  <a:lnTo>
                    <a:pt x="165394" y="33728"/>
                  </a:lnTo>
                  <a:lnTo>
                    <a:pt x="158169" y="25503"/>
                  </a:lnTo>
                  <a:lnTo>
                    <a:pt x="150198" y="17649"/>
                  </a:lnTo>
                  <a:lnTo>
                    <a:pt x="141556" y="10561"/>
                  </a:lnTo>
                  <a:lnTo>
                    <a:pt x="132378" y="5083"/>
                  </a:lnTo>
                  <a:lnTo>
                    <a:pt x="122794" y="1555"/>
                  </a:lnTo>
                  <a:lnTo>
                    <a:pt x="112918" y="0"/>
                  </a:lnTo>
                  <a:lnTo>
                    <a:pt x="102836" y="393"/>
                  </a:lnTo>
                  <a:lnTo>
                    <a:pt x="92620" y="2517"/>
                  </a:lnTo>
                  <a:lnTo>
                    <a:pt x="82642" y="6195"/>
                  </a:lnTo>
                  <a:lnTo>
                    <a:pt x="73548" y="11397"/>
                  </a:lnTo>
                  <a:lnTo>
                    <a:pt x="65614" y="17964"/>
                  </a:lnTo>
                  <a:lnTo>
                    <a:pt x="58625" y="25642"/>
                  </a:lnTo>
                  <a:lnTo>
                    <a:pt x="52083" y="34165"/>
                  </a:lnTo>
                  <a:lnTo>
                    <a:pt x="45645" y="43309"/>
                  </a:lnTo>
                  <a:lnTo>
                    <a:pt x="39320" y="53058"/>
                  </a:lnTo>
                  <a:lnTo>
                    <a:pt x="33364" y="63588"/>
                  </a:lnTo>
                  <a:lnTo>
                    <a:pt x="27910" y="74931"/>
                  </a:lnTo>
                  <a:lnTo>
                    <a:pt x="22940" y="86991"/>
                  </a:lnTo>
                  <a:lnTo>
                    <a:pt x="18375" y="99617"/>
                  </a:lnTo>
                  <a:lnTo>
                    <a:pt x="14126" y="112673"/>
                  </a:lnTo>
                  <a:lnTo>
                    <a:pt x="10273" y="126204"/>
                  </a:lnTo>
                  <a:lnTo>
                    <a:pt x="7058" y="140426"/>
                  </a:lnTo>
                  <a:lnTo>
                    <a:pt x="4561" y="155398"/>
                  </a:lnTo>
                  <a:lnTo>
                    <a:pt x="2714" y="170876"/>
                  </a:lnTo>
                  <a:lnTo>
                    <a:pt x="1391" y="186418"/>
                  </a:lnTo>
                  <a:lnTo>
                    <a:pt x="468" y="201768"/>
                  </a:lnTo>
                  <a:lnTo>
                    <a:pt x="0" y="217007"/>
                  </a:lnTo>
                  <a:lnTo>
                    <a:pt x="210" y="232458"/>
                  </a:lnTo>
                  <a:lnTo>
                    <a:pt x="1171" y="248295"/>
                  </a:lnTo>
                  <a:lnTo>
                    <a:pt x="2968" y="264371"/>
                  </a:lnTo>
                  <a:lnTo>
                    <a:pt x="5777" y="280323"/>
                  </a:lnTo>
                  <a:lnTo>
                    <a:pt x="9601" y="295938"/>
                  </a:lnTo>
                  <a:lnTo>
                    <a:pt x="14456" y="310847"/>
                  </a:lnTo>
                  <a:lnTo>
                    <a:pt x="20464" y="324481"/>
                  </a:lnTo>
                  <a:lnTo>
                    <a:pt x="27581" y="336633"/>
                  </a:lnTo>
                  <a:lnTo>
                    <a:pt x="35630" y="346944"/>
                  </a:lnTo>
                  <a:lnTo>
                    <a:pt x="44402" y="354749"/>
                  </a:lnTo>
                  <a:lnTo>
                    <a:pt x="53710" y="359923"/>
                  </a:lnTo>
                  <a:lnTo>
                    <a:pt x="63399" y="362789"/>
                  </a:lnTo>
                  <a:lnTo>
                    <a:pt x="73355" y="363824"/>
                  </a:lnTo>
                  <a:lnTo>
                    <a:pt x="83492" y="363485"/>
                  </a:lnTo>
                  <a:lnTo>
                    <a:pt x="93586" y="361991"/>
                  </a:lnTo>
                  <a:lnTo>
                    <a:pt x="103291" y="359328"/>
                  </a:lnTo>
                  <a:lnTo>
                    <a:pt x="112448" y="355575"/>
                  </a:lnTo>
                  <a:lnTo>
                    <a:pt x="121072" y="350752"/>
                  </a:lnTo>
                  <a:lnTo>
                    <a:pt x="129252" y="344758"/>
                  </a:lnTo>
                  <a:lnTo>
                    <a:pt x="137089" y="337653"/>
                  </a:lnTo>
                  <a:lnTo>
                    <a:pt x="144675" y="329779"/>
                  </a:lnTo>
                  <a:lnTo>
                    <a:pt x="152083" y="321656"/>
                  </a:lnTo>
                  <a:lnTo>
                    <a:pt x="159367" y="313593"/>
                  </a:lnTo>
                  <a:lnTo>
                    <a:pt x="166565" y="305384"/>
                  </a:lnTo>
                  <a:lnTo>
                    <a:pt x="173705" y="296428"/>
                  </a:lnTo>
                  <a:lnTo>
                    <a:pt x="180801" y="286440"/>
                  </a:lnTo>
                  <a:lnTo>
                    <a:pt x="187702" y="275613"/>
                  </a:lnTo>
                  <a:lnTo>
                    <a:pt x="194109" y="264420"/>
                  </a:lnTo>
                  <a:lnTo>
                    <a:pt x="199899" y="253184"/>
                  </a:lnTo>
                  <a:lnTo>
                    <a:pt x="205109" y="242047"/>
                  </a:lnTo>
                  <a:lnTo>
                    <a:pt x="209842" y="231042"/>
                  </a:lnTo>
                  <a:lnTo>
                    <a:pt x="214212" y="220162"/>
                  </a:lnTo>
                  <a:lnTo>
                    <a:pt x="218318" y="209382"/>
                  </a:lnTo>
                  <a:lnTo>
                    <a:pt x="222236" y="198677"/>
                  </a:lnTo>
                  <a:lnTo>
                    <a:pt x="226029" y="188120"/>
                  </a:lnTo>
                  <a:lnTo>
                    <a:pt x="229926" y="180937"/>
                  </a:lnTo>
                  <a:lnTo>
                    <a:pt x="233614" y="181141"/>
                  </a:lnTo>
                  <a:lnTo>
                    <a:pt x="236251" y="187582"/>
                  </a:lnTo>
                  <a:lnTo>
                    <a:pt x="237913" y="198537"/>
                  </a:lnTo>
                  <a:lnTo>
                    <a:pt x="238760" y="212677"/>
                  </a:lnTo>
                  <a:lnTo>
                    <a:pt x="238736" y="229031"/>
                  </a:lnTo>
                  <a:lnTo>
                    <a:pt x="237874" y="246912"/>
                  </a:lnTo>
                  <a:lnTo>
                    <a:pt x="236464" y="265999"/>
                  </a:lnTo>
                  <a:lnTo>
                    <a:pt x="234970" y="286265"/>
                  </a:lnTo>
                  <a:lnTo>
                    <a:pt x="233667" y="307596"/>
                  </a:lnTo>
                  <a:lnTo>
                    <a:pt x="232638" y="329315"/>
                  </a:lnTo>
                  <a:lnTo>
                    <a:pt x="231871" y="350291"/>
                  </a:lnTo>
                  <a:lnTo>
                    <a:pt x="231321" y="369956"/>
                  </a:lnTo>
                  <a:lnTo>
                    <a:pt x="230934" y="388262"/>
                  </a:lnTo>
                  <a:lnTo>
                    <a:pt x="230666" y="405405"/>
                  </a:lnTo>
                  <a:lnTo>
                    <a:pt x="230483" y="421642"/>
                  </a:lnTo>
                  <a:lnTo>
                    <a:pt x="230359" y="437211"/>
                  </a:lnTo>
                  <a:lnTo>
                    <a:pt x="230274" y="452299"/>
                  </a:lnTo>
                  <a:lnTo>
                    <a:pt x="230218" y="467068"/>
                  </a:lnTo>
                  <a:lnTo>
                    <a:pt x="230179" y="482109"/>
                  </a:lnTo>
                  <a:lnTo>
                    <a:pt x="230154" y="498419"/>
                  </a:lnTo>
                  <a:lnTo>
                    <a:pt x="230137" y="516423"/>
                  </a:lnTo>
                  <a:lnTo>
                    <a:pt x="230125" y="535567"/>
                  </a:lnTo>
                  <a:lnTo>
                    <a:pt x="230117" y="554649"/>
                  </a:lnTo>
                  <a:lnTo>
                    <a:pt x="230112" y="572966"/>
                  </a:lnTo>
                  <a:lnTo>
                    <a:pt x="230109" y="590499"/>
                  </a:lnTo>
                  <a:lnTo>
                    <a:pt x="230107" y="607639"/>
                  </a:lnTo>
                  <a:lnTo>
                    <a:pt x="230106" y="624684"/>
                  </a:lnTo>
                  <a:lnTo>
                    <a:pt x="230105" y="641776"/>
                  </a:lnTo>
                  <a:lnTo>
                    <a:pt x="230104" y="658957"/>
                  </a:lnTo>
                  <a:lnTo>
                    <a:pt x="230104" y="676208"/>
                  </a:lnTo>
                  <a:lnTo>
                    <a:pt x="230103" y="692754"/>
                  </a:lnTo>
                  <a:lnTo>
                    <a:pt x="230103" y="708717"/>
                  </a:lnTo>
                  <a:lnTo>
                    <a:pt x="230103" y="725500"/>
                  </a:lnTo>
                  <a:lnTo>
                    <a:pt x="230103" y="745782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21247" y="4137699"/>
              <a:ext cx="302271" cy="737672"/>
            </a:xfrm>
            <a:custGeom>
              <a:avLst/>
              <a:gdLst/>
              <a:ahLst/>
              <a:cxnLst/>
              <a:rect l="0" t="0" r="0" b="0"/>
              <a:pathLst>
                <a:path w="302271" h="737672">
                  <a:moveTo>
                    <a:pt x="253406" y="0"/>
                  </a:moveTo>
                  <a:lnTo>
                    <a:pt x="244537" y="2934"/>
                  </a:lnTo>
                  <a:lnTo>
                    <a:pt x="235550" y="5716"/>
                  </a:lnTo>
                  <a:lnTo>
                    <a:pt x="225560" y="8616"/>
                  </a:lnTo>
                  <a:lnTo>
                    <a:pt x="214752" y="11656"/>
                  </a:lnTo>
                  <a:lnTo>
                    <a:pt x="203588" y="14821"/>
                  </a:lnTo>
                  <a:lnTo>
                    <a:pt x="192379" y="18081"/>
                  </a:lnTo>
                  <a:lnTo>
                    <a:pt x="181094" y="21245"/>
                  </a:lnTo>
                  <a:lnTo>
                    <a:pt x="169461" y="23989"/>
                  </a:lnTo>
                  <a:lnTo>
                    <a:pt x="157342" y="26165"/>
                  </a:lnTo>
                  <a:lnTo>
                    <a:pt x="144747" y="27793"/>
                  </a:lnTo>
                  <a:lnTo>
                    <a:pt x="131752" y="28969"/>
                  </a:lnTo>
                  <a:lnTo>
                    <a:pt x="118451" y="29798"/>
                  </a:lnTo>
                  <a:lnTo>
                    <a:pt x="104925" y="30372"/>
                  </a:lnTo>
                  <a:lnTo>
                    <a:pt x="91238" y="30766"/>
                  </a:lnTo>
                  <a:lnTo>
                    <a:pt x="77448" y="31043"/>
                  </a:lnTo>
                  <a:lnTo>
                    <a:pt x="63917" y="31570"/>
                  </a:lnTo>
                  <a:lnTo>
                    <a:pt x="51285" y="32989"/>
                  </a:lnTo>
                  <a:lnTo>
                    <a:pt x="39831" y="35582"/>
                  </a:lnTo>
                  <a:lnTo>
                    <a:pt x="29666" y="39461"/>
                  </a:lnTo>
                  <a:lnTo>
                    <a:pt x="20903" y="44739"/>
                  </a:lnTo>
                  <a:lnTo>
                    <a:pt x="13460" y="51329"/>
                  </a:lnTo>
                  <a:lnTo>
                    <a:pt x="7445" y="59008"/>
                  </a:lnTo>
                  <a:lnTo>
                    <a:pt x="3219" y="67525"/>
                  </a:lnTo>
                  <a:lnTo>
                    <a:pt x="818" y="76656"/>
                  </a:lnTo>
                  <a:lnTo>
                    <a:pt x="0" y="86226"/>
                  </a:lnTo>
                  <a:lnTo>
                    <a:pt x="431" y="96101"/>
                  </a:lnTo>
                  <a:lnTo>
                    <a:pt x="1792" y="106193"/>
                  </a:lnTo>
                  <a:lnTo>
                    <a:pt x="3821" y="116596"/>
                  </a:lnTo>
                  <a:lnTo>
                    <a:pt x="6320" y="127573"/>
                  </a:lnTo>
                  <a:lnTo>
                    <a:pt x="9140" y="139220"/>
                  </a:lnTo>
                  <a:lnTo>
                    <a:pt x="12014" y="151485"/>
                  </a:lnTo>
                  <a:lnTo>
                    <a:pt x="14564" y="164250"/>
                  </a:lnTo>
                  <a:lnTo>
                    <a:pt x="16617" y="177394"/>
                  </a:lnTo>
                  <a:lnTo>
                    <a:pt x="18333" y="190814"/>
                  </a:lnTo>
                  <a:lnTo>
                    <a:pt x="20101" y="204429"/>
                  </a:lnTo>
                  <a:lnTo>
                    <a:pt x="22141" y="218183"/>
                  </a:lnTo>
                  <a:lnTo>
                    <a:pt x="24343" y="232200"/>
                  </a:lnTo>
                  <a:lnTo>
                    <a:pt x="26368" y="246756"/>
                  </a:lnTo>
                  <a:lnTo>
                    <a:pt x="28032" y="261923"/>
                  </a:lnTo>
                  <a:lnTo>
                    <a:pt x="29498" y="276315"/>
                  </a:lnTo>
                  <a:lnTo>
                    <a:pt x="32050" y="286316"/>
                  </a:lnTo>
                  <a:lnTo>
                    <a:pt x="36439" y="289921"/>
                  </a:lnTo>
                  <a:lnTo>
                    <a:pt x="41561" y="288553"/>
                  </a:lnTo>
                  <a:lnTo>
                    <a:pt x="47222" y="284070"/>
                  </a:lnTo>
                  <a:lnTo>
                    <a:pt x="53689" y="277969"/>
                  </a:lnTo>
                  <a:lnTo>
                    <a:pt x="61062" y="271155"/>
                  </a:lnTo>
                  <a:lnTo>
                    <a:pt x="69255" y="264566"/>
                  </a:lnTo>
                  <a:lnTo>
                    <a:pt x="78110" y="259325"/>
                  </a:lnTo>
                  <a:lnTo>
                    <a:pt x="87470" y="255900"/>
                  </a:lnTo>
                  <a:lnTo>
                    <a:pt x="97360" y="254220"/>
                  </a:lnTo>
                  <a:lnTo>
                    <a:pt x="107982" y="253987"/>
                  </a:lnTo>
                  <a:lnTo>
                    <a:pt x="119378" y="254864"/>
                  </a:lnTo>
                  <a:lnTo>
                    <a:pt x="131132" y="256719"/>
                  </a:lnTo>
                  <a:lnTo>
                    <a:pt x="142489" y="259624"/>
                  </a:lnTo>
                  <a:lnTo>
                    <a:pt x="153057" y="263535"/>
                  </a:lnTo>
                  <a:lnTo>
                    <a:pt x="162948" y="268294"/>
                  </a:lnTo>
                  <a:lnTo>
                    <a:pt x="172585" y="273712"/>
                  </a:lnTo>
                  <a:lnTo>
                    <a:pt x="182250" y="279621"/>
                  </a:lnTo>
                  <a:lnTo>
                    <a:pt x="191895" y="286046"/>
                  </a:lnTo>
                  <a:lnTo>
                    <a:pt x="201231" y="293192"/>
                  </a:lnTo>
                  <a:lnTo>
                    <a:pt x="210109" y="301115"/>
                  </a:lnTo>
                  <a:lnTo>
                    <a:pt x="218530" y="309893"/>
                  </a:lnTo>
                  <a:lnTo>
                    <a:pt x="226565" y="319697"/>
                  </a:lnTo>
                  <a:lnTo>
                    <a:pt x="234302" y="330522"/>
                  </a:lnTo>
                  <a:lnTo>
                    <a:pt x="241821" y="342386"/>
                  </a:lnTo>
                  <a:lnTo>
                    <a:pt x="249182" y="355406"/>
                  </a:lnTo>
                  <a:lnTo>
                    <a:pt x="256430" y="369536"/>
                  </a:lnTo>
                  <a:lnTo>
                    <a:pt x="263434" y="384600"/>
                  </a:lnTo>
                  <a:lnTo>
                    <a:pt x="269912" y="400390"/>
                  </a:lnTo>
                  <a:lnTo>
                    <a:pt x="275748" y="416706"/>
                  </a:lnTo>
                  <a:lnTo>
                    <a:pt x="280990" y="433068"/>
                  </a:lnTo>
                  <a:lnTo>
                    <a:pt x="285745" y="448746"/>
                  </a:lnTo>
                  <a:lnTo>
                    <a:pt x="290125" y="463413"/>
                  </a:lnTo>
                  <a:lnTo>
                    <a:pt x="294067" y="477566"/>
                  </a:lnTo>
                  <a:lnTo>
                    <a:pt x="297342" y="492290"/>
                  </a:lnTo>
                  <a:lnTo>
                    <a:pt x="299876" y="508162"/>
                  </a:lnTo>
                  <a:lnTo>
                    <a:pt x="301577" y="525097"/>
                  </a:lnTo>
                  <a:lnTo>
                    <a:pt x="302270" y="542625"/>
                  </a:lnTo>
                  <a:lnTo>
                    <a:pt x="301956" y="560379"/>
                  </a:lnTo>
                  <a:lnTo>
                    <a:pt x="300780" y="578013"/>
                  </a:lnTo>
                  <a:lnTo>
                    <a:pt x="298927" y="595146"/>
                  </a:lnTo>
                  <a:lnTo>
                    <a:pt x="296568" y="611625"/>
                  </a:lnTo>
                  <a:lnTo>
                    <a:pt x="293681" y="627485"/>
                  </a:lnTo>
                  <a:lnTo>
                    <a:pt x="290065" y="642836"/>
                  </a:lnTo>
                  <a:lnTo>
                    <a:pt x="285665" y="657788"/>
                  </a:lnTo>
                  <a:lnTo>
                    <a:pt x="280405" y="672120"/>
                  </a:lnTo>
                  <a:lnTo>
                    <a:pt x="274117" y="685300"/>
                  </a:lnTo>
                  <a:lnTo>
                    <a:pt x="266806" y="697125"/>
                  </a:lnTo>
                  <a:lnTo>
                    <a:pt x="258455" y="707541"/>
                  </a:lnTo>
                  <a:lnTo>
                    <a:pt x="248946" y="716473"/>
                  </a:lnTo>
                  <a:lnTo>
                    <a:pt x="238327" y="724028"/>
                  </a:lnTo>
                  <a:lnTo>
                    <a:pt x="226772" y="730120"/>
                  </a:lnTo>
                  <a:lnTo>
                    <a:pt x="214492" y="734396"/>
                  </a:lnTo>
                  <a:lnTo>
                    <a:pt x="201678" y="736830"/>
                  </a:lnTo>
                  <a:lnTo>
                    <a:pt x="188480" y="737671"/>
                  </a:lnTo>
                  <a:lnTo>
                    <a:pt x="175015" y="737255"/>
                  </a:lnTo>
                  <a:lnTo>
                    <a:pt x="161365" y="735905"/>
                  </a:lnTo>
                  <a:lnTo>
                    <a:pt x="147589" y="733882"/>
                  </a:lnTo>
                  <a:lnTo>
                    <a:pt x="133727" y="731387"/>
                  </a:lnTo>
                  <a:lnTo>
                    <a:pt x="119807" y="728562"/>
                  </a:lnTo>
                  <a:lnTo>
                    <a:pt x="105847" y="725344"/>
                  </a:lnTo>
                  <a:lnTo>
                    <a:pt x="91863" y="721498"/>
                  </a:lnTo>
                  <a:lnTo>
                    <a:pt x="77874" y="716954"/>
                  </a:lnTo>
                  <a:lnTo>
                    <a:pt x="64300" y="712085"/>
                  </a:lnTo>
                  <a:lnTo>
                    <a:pt x="50517" y="707142"/>
                  </a:lnTo>
                  <a:lnTo>
                    <a:pt x="34196" y="701693"/>
                  </a:lnTo>
                  <a:lnTo>
                    <a:pt x="11250" y="694881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77085" y="4152808"/>
              <a:ext cx="223786" cy="689980"/>
            </a:xfrm>
            <a:custGeom>
              <a:avLst/>
              <a:gdLst/>
              <a:ahLst/>
              <a:cxnLst/>
              <a:rect l="0" t="0" r="0" b="0"/>
              <a:pathLst>
                <a:path w="223786" h="689980">
                  <a:moveTo>
                    <a:pt x="223785" y="111233"/>
                  </a:moveTo>
                  <a:lnTo>
                    <a:pt x="220785" y="122901"/>
                  </a:lnTo>
                  <a:lnTo>
                    <a:pt x="217362" y="133390"/>
                  </a:lnTo>
                  <a:lnTo>
                    <a:pt x="213170" y="143691"/>
                  </a:lnTo>
                  <a:lnTo>
                    <a:pt x="208444" y="153993"/>
                  </a:lnTo>
                  <a:lnTo>
                    <a:pt x="203610" y="164336"/>
                  </a:lnTo>
                  <a:lnTo>
                    <a:pt x="198928" y="174731"/>
                  </a:lnTo>
                  <a:lnTo>
                    <a:pt x="194319" y="185332"/>
                  </a:lnTo>
                  <a:lnTo>
                    <a:pt x="189469" y="196438"/>
                  </a:lnTo>
                  <a:lnTo>
                    <a:pt x="184212" y="208167"/>
                  </a:lnTo>
                  <a:lnTo>
                    <a:pt x="178700" y="220314"/>
                  </a:lnTo>
                  <a:lnTo>
                    <a:pt x="173299" y="232468"/>
                  </a:lnTo>
                  <a:lnTo>
                    <a:pt x="168220" y="244385"/>
                  </a:lnTo>
                  <a:lnTo>
                    <a:pt x="163505" y="255996"/>
                  </a:lnTo>
                  <a:lnTo>
                    <a:pt x="159111" y="267325"/>
                  </a:lnTo>
                  <a:lnTo>
                    <a:pt x="154971" y="278427"/>
                  </a:lnTo>
                  <a:lnTo>
                    <a:pt x="151022" y="289357"/>
                  </a:lnTo>
                  <a:lnTo>
                    <a:pt x="147210" y="300163"/>
                  </a:lnTo>
                  <a:lnTo>
                    <a:pt x="143490" y="310881"/>
                  </a:lnTo>
                  <a:lnTo>
                    <a:pt x="139667" y="321538"/>
                  </a:lnTo>
                  <a:lnTo>
                    <a:pt x="135415" y="332154"/>
                  </a:lnTo>
                  <a:lnTo>
                    <a:pt x="130593" y="342741"/>
                  </a:lnTo>
                  <a:lnTo>
                    <a:pt x="125388" y="353309"/>
                  </a:lnTo>
                  <a:lnTo>
                    <a:pt x="120202" y="363864"/>
                  </a:lnTo>
                  <a:lnTo>
                    <a:pt x="115266" y="374405"/>
                  </a:lnTo>
                  <a:lnTo>
                    <a:pt x="110477" y="384773"/>
                  </a:lnTo>
                  <a:lnTo>
                    <a:pt x="105503" y="394661"/>
                  </a:lnTo>
                  <a:lnTo>
                    <a:pt x="100161" y="403947"/>
                  </a:lnTo>
                  <a:lnTo>
                    <a:pt x="94590" y="412826"/>
                  </a:lnTo>
                  <a:lnTo>
                    <a:pt x="89151" y="421709"/>
                  </a:lnTo>
                  <a:lnTo>
                    <a:pt x="84046" y="430836"/>
                  </a:lnTo>
                  <a:lnTo>
                    <a:pt x="79313" y="440272"/>
                  </a:lnTo>
                  <a:lnTo>
                    <a:pt x="74907" y="449993"/>
                  </a:lnTo>
                  <a:lnTo>
                    <a:pt x="70759" y="459944"/>
                  </a:lnTo>
                  <a:lnTo>
                    <a:pt x="66805" y="470068"/>
                  </a:lnTo>
                  <a:lnTo>
                    <a:pt x="62989" y="480317"/>
                  </a:lnTo>
                  <a:lnTo>
                    <a:pt x="59266" y="490660"/>
                  </a:lnTo>
                  <a:lnTo>
                    <a:pt x="55442" y="501231"/>
                  </a:lnTo>
                  <a:lnTo>
                    <a:pt x="51189" y="512321"/>
                  </a:lnTo>
                  <a:lnTo>
                    <a:pt x="46366" y="524043"/>
                  </a:lnTo>
                  <a:lnTo>
                    <a:pt x="41161" y="536358"/>
                  </a:lnTo>
                  <a:lnTo>
                    <a:pt x="35975" y="549156"/>
                  </a:lnTo>
                  <a:lnTo>
                    <a:pt x="31043" y="562322"/>
                  </a:lnTo>
                  <a:lnTo>
                    <a:pt x="26427" y="575757"/>
                  </a:lnTo>
                  <a:lnTo>
                    <a:pt x="22101" y="589382"/>
                  </a:lnTo>
                  <a:lnTo>
                    <a:pt x="18017" y="603135"/>
                  </a:lnTo>
                  <a:lnTo>
                    <a:pt x="14445" y="616811"/>
                  </a:lnTo>
                  <a:lnTo>
                    <a:pt x="11950" y="630072"/>
                  </a:lnTo>
                  <a:lnTo>
                    <a:pt x="10763" y="642762"/>
                  </a:lnTo>
                  <a:lnTo>
                    <a:pt x="11119" y="654571"/>
                  </a:lnTo>
                  <a:lnTo>
                    <a:pt x="13411" y="664978"/>
                  </a:lnTo>
                  <a:lnTo>
                    <a:pt x="17661" y="673819"/>
                  </a:lnTo>
                  <a:lnTo>
                    <a:pt x="23599" y="680924"/>
                  </a:lnTo>
                  <a:lnTo>
                    <a:pt x="30864" y="685956"/>
                  </a:lnTo>
                  <a:lnTo>
                    <a:pt x="39112" y="688930"/>
                  </a:lnTo>
                  <a:lnTo>
                    <a:pt x="47902" y="689979"/>
                  </a:lnTo>
                  <a:lnTo>
                    <a:pt x="56712" y="689180"/>
                  </a:lnTo>
                  <a:lnTo>
                    <a:pt x="65267" y="686757"/>
                  </a:lnTo>
                  <a:lnTo>
                    <a:pt x="73654" y="683032"/>
                  </a:lnTo>
                  <a:lnTo>
                    <a:pt x="82206" y="678323"/>
                  </a:lnTo>
                  <a:lnTo>
                    <a:pt x="91106" y="672901"/>
                  </a:lnTo>
                  <a:lnTo>
                    <a:pt x="100221" y="666976"/>
                  </a:lnTo>
                  <a:lnTo>
                    <a:pt x="109195" y="660699"/>
                  </a:lnTo>
                  <a:lnTo>
                    <a:pt x="117825" y="654181"/>
                  </a:lnTo>
                  <a:lnTo>
                    <a:pt x="126080" y="647500"/>
                  </a:lnTo>
                  <a:lnTo>
                    <a:pt x="134003" y="640709"/>
                  </a:lnTo>
                  <a:lnTo>
                    <a:pt x="141660" y="633837"/>
                  </a:lnTo>
                  <a:lnTo>
                    <a:pt x="148954" y="626747"/>
                  </a:lnTo>
                  <a:lnTo>
                    <a:pt x="155634" y="619148"/>
                  </a:lnTo>
                  <a:lnTo>
                    <a:pt x="161610" y="610921"/>
                  </a:lnTo>
                  <a:lnTo>
                    <a:pt x="166946" y="602107"/>
                  </a:lnTo>
                  <a:lnTo>
                    <a:pt x="171765" y="592812"/>
                  </a:lnTo>
                  <a:lnTo>
                    <a:pt x="176183" y="583150"/>
                  </a:lnTo>
                  <a:lnTo>
                    <a:pt x="179981" y="573222"/>
                  </a:lnTo>
                  <a:lnTo>
                    <a:pt x="182628" y="563105"/>
                  </a:lnTo>
                  <a:lnTo>
                    <a:pt x="183926" y="552855"/>
                  </a:lnTo>
                  <a:lnTo>
                    <a:pt x="183985" y="542516"/>
                  </a:lnTo>
                  <a:lnTo>
                    <a:pt x="183035" y="532115"/>
                  </a:lnTo>
                  <a:lnTo>
                    <a:pt x="181322" y="521672"/>
                  </a:lnTo>
                  <a:lnTo>
                    <a:pt x="179055" y="511200"/>
                  </a:lnTo>
                  <a:lnTo>
                    <a:pt x="176397" y="500711"/>
                  </a:lnTo>
                  <a:lnTo>
                    <a:pt x="173460" y="490203"/>
                  </a:lnTo>
                  <a:lnTo>
                    <a:pt x="170169" y="479518"/>
                  </a:lnTo>
                  <a:lnTo>
                    <a:pt x="166274" y="468353"/>
                  </a:lnTo>
                  <a:lnTo>
                    <a:pt x="161692" y="456584"/>
                  </a:lnTo>
                  <a:lnTo>
                    <a:pt x="156648" y="444408"/>
                  </a:lnTo>
                  <a:lnTo>
                    <a:pt x="151570" y="432235"/>
                  </a:lnTo>
                  <a:lnTo>
                    <a:pt x="146706" y="420310"/>
                  </a:lnTo>
                  <a:lnTo>
                    <a:pt x="141966" y="408863"/>
                  </a:lnTo>
                  <a:lnTo>
                    <a:pt x="137024" y="398176"/>
                  </a:lnTo>
                  <a:lnTo>
                    <a:pt x="131699" y="388319"/>
                  </a:lnTo>
                  <a:lnTo>
                    <a:pt x="125970" y="379039"/>
                  </a:lnTo>
                  <a:lnTo>
                    <a:pt x="119892" y="369879"/>
                  </a:lnTo>
                  <a:lnTo>
                    <a:pt x="113539" y="360567"/>
                  </a:lnTo>
                  <a:lnTo>
                    <a:pt x="106985" y="351174"/>
                  </a:lnTo>
                  <a:lnTo>
                    <a:pt x="100285" y="342014"/>
                  </a:lnTo>
                  <a:lnTo>
                    <a:pt x="93484" y="333253"/>
                  </a:lnTo>
                  <a:lnTo>
                    <a:pt x="86613" y="324743"/>
                  </a:lnTo>
                  <a:lnTo>
                    <a:pt x="79693" y="316116"/>
                  </a:lnTo>
                  <a:lnTo>
                    <a:pt x="72741" y="307160"/>
                  </a:lnTo>
                  <a:lnTo>
                    <a:pt x="65767" y="297669"/>
                  </a:lnTo>
                  <a:lnTo>
                    <a:pt x="58778" y="287380"/>
                  </a:lnTo>
                  <a:lnTo>
                    <a:pt x="51784" y="276235"/>
                  </a:lnTo>
                  <a:lnTo>
                    <a:pt x="44951" y="264494"/>
                  </a:lnTo>
                  <a:lnTo>
                    <a:pt x="38589" y="252621"/>
                  </a:lnTo>
                  <a:lnTo>
                    <a:pt x="32830" y="240897"/>
                  </a:lnTo>
                  <a:lnTo>
                    <a:pt x="27640" y="229416"/>
                  </a:lnTo>
                  <a:lnTo>
                    <a:pt x="22920" y="218175"/>
                  </a:lnTo>
                  <a:lnTo>
                    <a:pt x="18559" y="207127"/>
                  </a:lnTo>
                  <a:lnTo>
                    <a:pt x="14460" y="196064"/>
                  </a:lnTo>
                  <a:lnTo>
                    <a:pt x="10546" y="184636"/>
                  </a:lnTo>
                  <a:lnTo>
                    <a:pt x="6771" y="172683"/>
                  </a:lnTo>
                  <a:lnTo>
                    <a:pt x="3421" y="160212"/>
                  </a:lnTo>
                  <a:lnTo>
                    <a:pt x="1083" y="147308"/>
                  </a:lnTo>
                  <a:lnTo>
                    <a:pt x="0" y="134079"/>
                  </a:lnTo>
                  <a:lnTo>
                    <a:pt x="258" y="120942"/>
                  </a:lnTo>
                  <a:lnTo>
                    <a:pt x="1952" y="108582"/>
                  </a:lnTo>
                  <a:lnTo>
                    <a:pt x="4983" y="97305"/>
                  </a:lnTo>
                  <a:lnTo>
                    <a:pt x="9118" y="86920"/>
                  </a:lnTo>
                  <a:lnTo>
                    <a:pt x="14103" y="76945"/>
                  </a:lnTo>
                  <a:lnTo>
                    <a:pt x="19710" y="67050"/>
                  </a:lnTo>
                  <a:lnTo>
                    <a:pt x="25761" y="57249"/>
                  </a:lnTo>
                  <a:lnTo>
                    <a:pt x="32121" y="47808"/>
                  </a:lnTo>
                  <a:lnTo>
                    <a:pt x="38698" y="38864"/>
                  </a:lnTo>
                  <a:lnTo>
                    <a:pt x="45590" y="30568"/>
                  </a:lnTo>
                  <a:lnTo>
                    <a:pt x="53055" y="23149"/>
                  </a:lnTo>
                  <a:lnTo>
                    <a:pt x="61196" y="16649"/>
                  </a:lnTo>
                  <a:lnTo>
                    <a:pt x="70123" y="11115"/>
                  </a:lnTo>
                  <a:lnTo>
                    <a:pt x="80025" y="6689"/>
                  </a:lnTo>
                  <a:lnTo>
                    <a:pt x="90909" y="3344"/>
                  </a:lnTo>
                  <a:lnTo>
                    <a:pt x="102471" y="1079"/>
                  </a:lnTo>
                  <a:lnTo>
                    <a:pt x="114225" y="0"/>
                  </a:lnTo>
                  <a:lnTo>
                    <a:pt x="125864" y="56"/>
                  </a:lnTo>
                  <a:lnTo>
                    <a:pt x="137118" y="1227"/>
                  </a:lnTo>
                  <a:lnTo>
                    <a:pt x="147675" y="3609"/>
                  </a:lnTo>
                  <a:lnTo>
                    <a:pt x="157441" y="7141"/>
                  </a:lnTo>
                  <a:lnTo>
                    <a:pt x="166490" y="11800"/>
                  </a:lnTo>
                  <a:lnTo>
                    <a:pt x="174962" y="17676"/>
                  </a:lnTo>
                  <a:lnTo>
                    <a:pt x="182995" y="24699"/>
                  </a:lnTo>
                  <a:lnTo>
                    <a:pt x="190599" y="32605"/>
                  </a:lnTo>
                  <a:lnTo>
                    <a:pt x="198509" y="42008"/>
                  </a:lnTo>
                  <a:lnTo>
                    <a:pt x="208540" y="55968"/>
                  </a:lnTo>
                  <a:lnTo>
                    <a:pt x="223785" y="79647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42859" y="4306155"/>
              <a:ext cx="10530" cy="621182"/>
            </a:xfrm>
            <a:custGeom>
              <a:avLst/>
              <a:gdLst/>
              <a:ahLst/>
              <a:cxnLst/>
              <a:rect l="0" t="0" r="0" b="0"/>
              <a:pathLst>
                <a:path w="10530" h="621182">
                  <a:moveTo>
                    <a:pt x="10529" y="0"/>
                  </a:moveTo>
                  <a:lnTo>
                    <a:pt x="7663" y="14736"/>
                  </a:lnTo>
                  <a:lnTo>
                    <a:pt x="5521" y="29287"/>
                  </a:lnTo>
                  <a:lnTo>
                    <a:pt x="3917" y="45073"/>
                  </a:lnTo>
                  <a:lnTo>
                    <a:pt x="2737" y="61788"/>
                  </a:lnTo>
                  <a:lnTo>
                    <a:pt x="1888" y="78633"/>
                  </a:lnTo>
                  <a:lnTo>
                    <a:pt x="1291" y="95113"/>
                  </a:lnTo>
                  <a:lnTo>
                    <a:pt x="876" y="111076"/>
                  </a:lnTo>
                  <a:lnTo>
                    <a:pt x="593" y="126547"/>
                  </a:lnTo>
                  <a:lnTo>
                    <a:pt x="399" y="141614"/>
                  </a:lnTo>
                  <a:lnTo>
                    <a:pt x="268" y="156374"/>
                  </a:lnTo>
                  <a:lnTo>
                    <a:pt x="180" y="170913"/>
                  </a:lnTo>
                  <a:lnTo>
                    <a:pt x="121" y="185297"/>
                  </a:lnTo>
                  <a:lnTo>
                    <a:pt x="81" y="199741"/>
                  </a:lnTo>
                  <a:lnTo>
                    <a:pt x="54" y="214584"/>
                  </a:lnTo>
                  <a:lnTo>
                    <a:pt x="37" y="229977"/>
                  </a:lnTo>
                  <a:lnTo>
                    <a:pt x="24" y="245739"/>
                  </a:lnTo>
                  <a:lnTo>
                    <a:pt x="16" y="261473"/>
                  </a:lnTo>
                  <a:lnTo>
                    <a:pt x="11" y="276946"/>
                  </a:lnTo>
                  <a:lnTo>
                    <a:pt x="7" y="292098"/>
                  </a:lnTo>
                  <a:lnTo>
                    <a:pt x="5" y="306958"/>
                  </a:lnTo>
                  <a:lnTo>
                    <a:pt x="3" y="321583"/>
                  </a:lnTo>
                  <a:lnTo>
                    <a:pt x="2" y="336032"/>
                  </a:lnTo>
                  <a:lnTo>
                    <a:pt x="1" y="350354"/>
                  </a:lnTo>
                  <a:lnTo>
                    <a:pt x="1" y="364591"/>
                  </a:lnTo>
                  <a:lnTo>
                    <a:pt x="1" y="378933"/>
                  </a:lnTo>
                  <a:lnTo>
                    <a:pt x="0" y="393709"/>
                  </a:lnTo>
                  <a:lnTo>
                    <a:pt x="0" y="409056"/>
                  </a:lnTo>
                  <a:lnTo>
                    <a:pt x="0" y="424786"/>
                  </a:lnTo>
                  <a:lnTo>
                    <a:pt x="0" y="440499"/>
                  </a:lnTo>
                  <a:lnTo>
                    <a:pt x="0" y="455967"/>
                  </a:lnTo>
                  <a:lnTo>
                    <a:pt x="0" y="471455"/>
                  </a:lnTo>
                  <a:lnTo>
                    <a:pt x="0" y="487606"/>
                  </a:lnTo>
                  <a:lnTo>
                    <a:pt x="0" y="504725"/>
                  </a:lnTo>
                  <a:lnTo>
                    <a:pt x="0" y="522477"/>
                  </a:lnTo>
                  <a:lnTo>
                    <a:pt x="0" y="540093"/>
                  </a:lnTo>
                  <a:lnTo>
                    <a:pt x="0" y="557112"/>
                  </a:lnTo>
                  <a:lnTo>
                    <a:pt x="0" y="572828"/>
                  </a:lnTo>
                  <a:lnTo>
                    <a:pt x="1" y="587687"/>
                  </a:lnTo>
                  <a:lnTo>
                    <a:pt x="1" y="602985"/>
                  </a:lnTo>
                  <a:lnTo>
                    <a:pt x="1" y="621181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69077" y="4274570"/>
              <a:ext cx="42115" cy="873866"/>
            </a:xfrm>
            <a:custGeom>
              <a:avLst/>
              <a:gdLst/>
              <a:ahLst/>
              <a:cxnLst/>
              <a:rect l="0" t="0" r="0" b="0"/>
              <a:pathLst>
                <a:path w="42115" h="873866">
                  <a:moveTo>
                    <a:pt x="42114" y="0"/>
                  </a:moveTo>
                  <a:lnTo>
                    <a:pt x="39181" y="8801"/>
                  </a:lnTo>
                  <a:lnTo>
                    <a:pt x="36398" y="17148"/>
                  </a:lnTo>
                  <a:lnTo>
                    <a:pt x="33503" y="25865"/>
                  </a:lnTo>
                  <a:lnTo>
                    <a:pt x="30636" y="35677"/>
                  </a:lnTo>
                  <a:lnTo>
                    <a:pt x="28119" y="47765"/>
                  </a:lnTo>
                  <a:lnTo>
                    <a:pt x="26108" y="62575"/>
                  </a:lnTo>
                  <a:lnTo>
                    <a:pt x="24596" y="80063"/>
                  </a:lnTo>
                  <a:lnTo>
                    <a:pt x="23501" y="100072"/>
                  </a:lnTo>
                  <a:lnTo>
                    <a:pt x="22728" y="122222"/>
                  </a:lnTo>
                  <a:lnTo>
                    <a:pt x="22192" y="145566"/>
                  </a:lnTo>
                  <a:lnTo>
                    <a:pt x="21824" y="168754"/>
                  </a:lnTo>
                  <a:lnTo>
                    <a:pt x="21573" y="191040"/>
                  </a:lnTo>
                  <a:lnTo>
                    <a:pt x="21404" y="212253"/>
                  </a:lnTo>
                  <a:lnTo>
                    <a:pt x="21290" y="232499"/>
                  </a:lnTo>
                  <a:lnTo>
                    <a:pt x="21213" y="251973"/>
                  </a:lnTo>
                  <a:lnTo>
                    <a:pt x="21161" y="270866"/>
                  </a:lnTo>
                  <a:lnTo>
                    <a:pt x="21127" y="289342"/>
                  </a:lnTo>
                  <a:lnTo>
                    <a:pt x="21104" y="307528"/>
                  </a:lnTo>
                  <a:lnTo>
                    <a:pt x="21088" y="325679"/>
                  </a:lnTo>
                  <a:lnTo>
                    <a:pt x="21078" y="344165"/>
                  </a:lnTo>
                  <a:lnTo>
                    <a:pt x="21067" y="363161"/>
                  </a:lnTo>
                  <a:lnTo>
                    <a:pt x="20889" y="382665"/>
                  </a:lnTo>
                  <a:lnTo>
                    <a:pt x="20238" y="402597"/>
                  </a:lnTo>
                  <a:lnTo>
                    <a:pt x="18992" y="422859"/>
                  </a:lnTo>
                  <a:lnTo>
                    <a:pt x="17511" y="443364"/>
                  </a:lnTo>
                  <a:lnTo>
                    <a:pt x="16510" y="464043"/>
                  </a:lnTo>
                  <a:lnTo>
                    <a:pt x="16351" y="484842"/>
                  </a:lnTo>
                  <a:lnTo>
                    <a:pt x="16737" y="505724"/>
                  </a:lnTo>
                  <a:lnTo>
                    <a:pt x="16929" y="526663"/>
                  </a:lnTo>
                  <a:lnTo>
                    <a:pt x="16505" y="547641"/>
                  </a:lnTo>
                  <a:lnTo>
                    <a:pt x="15540" y="568645"/>
                  </a:lnTo>
                  <a:lnTo>
                    <a:pt x="14420" y="589667"/>
                  </a:lnTo>
                  <a:lnTo>
                    <a:pt x="13404" y="610700"/>
                  </a:lnTo>
                  <a:lnTo>
                    <a:pt x="12586" y="631741"/>
                  </a:lnTo>
                  <a:lnTo>
                    <a:pt x="11970" y="652788"/>
                  </a:lnTo>
                  <a:lnTo>
                    <a:pt x="11520" y="673833"/>
                  </a:lnTo>
                  <a:lnTo>
                    <a:pt x="11032" y="694712"/>
                  </a:lnTo>
                  <a:lnTo>
                    <a:pt x="10165" y="715118"/>
                  </a:lnTo>
                  <a:lnTo>
                    <a:pt x="8767" y="734915"/>
                  </a:lnTo>
                  <a:lnTo>
                    <a:pt x="7012" y="753972"/>
                  </a:lnTo>
                  <a:lnTo>
                    <a:pt x="5295" y="772084"/>
                  </a:lnTo>
                  <a:lnTo>
                    <a:pt x="3845" y="789222"/>
                  </a:lnTo>
                  <a:lnTo>
                    <a:pt x="2719" y="805300"/>
                  </a:lnTo>
                  <a:lnTo>
                    <a:pt x="1766" y="821870"/>
                  </a:lnTo>
                  <a:lnTo>
                    <a:pt x="908" y="842626"/>
                  </a:lnTo>
                  <a:lnTo>
                    <a:pt x="0" y="873865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253513" y="1499647"/>
            <a:ext cx="872215" cy="79628"/>
            <a:chOff x="4253513" y="1499647"/>
            <a:chExt cx="872215" cy="79628"/>
          </a:xfrm>
        </p:grpSpPr>
        <p:sp>
          <p:nvSpPr>
            <p:cNvPr id="56" name="Freeform 55"/>
            <p:cNvSpPr/>
            <p:nvPr/>
          </p:nvSpPr>
          <p:spPr>
            <a:xfrm>
              <a:off x="4864165" y="1499647"/>
              <a:ext cx="261563" cy="26794"/>
            </a:xfrm>
            <a:custGeom>
              <a:avLst/>
              <a:gdLst/>
              <a:ahLst/>
              <a:cxnLst/>
              <a:rect l="0" t="0" r="0" b="0"/>
              <a:pathLst>
                <a:path w="261563" h="26794">
                  <a:moveTo>
                    <a:pt x="242156" y="16456"/>
                  </a:moveTo>
                  <a:lnTo>
                    <a:pt x="236154" y="10723"/>
                  </a:lnTo>
                  <a:lnTo>
                    <a:pt x="229310" y="6439"/>
                  </a:lnTo>
                  <a:lnTo>
                    <a:pt x="220913" y="3237"/>
                  </a:lnTo>
                  <a:lnTo>
                    <a:pt x="210939" y="1049"/>
                  </a:lnTo>
                  <a:lnTo>
                    <a:pt x="199328" y="0"/>
                  </a:lnTo>
                  <a:lnTo>
                    <a:pt x="186214" y="54"/>
                  </a:lnTo>
                  <a:lnTo>
                    <a:pt x="171865" y="878"/>
                  </a:lnTo>
                  <a:lnTo>
                    <a:pt x="156572" y="1958"/>
                  </a:lnTo>
                  <a:lnTo>
                    <a:pt x="140596" y="2978"/>
                  </a:lnTo>
                  <a:lnTo>
                    <a:pt x="124466" y="3982"/>
                  </a:lnTo>
                  <a:lnTo>
                    <a:pt x="108945" y="5262"/>
                  </a:lnTo>
                  <a:lnTo>
                    <a:pt x="94484" y="7000"/>
                  </a:lnTo>
                  <a:lnTo>
                    <a:pt x="84150" y="10048"/>
                  </a:lnTo>
                  <a:lnTo>
                    <a:pt x="81670" y="14411"/>
                  </a:lnTo>
                  <a:lnTo>
                    <a:pt x="85790" y="18231"/>
                  </a:lnTo>
                  <a:lnTo>
                    <a:pt x="94479" y="21034"/>
                  </a:lnTo>
                  <a:lnTo>
                    <a:pt x="106360" y="22977"/>
                  </a:lnTo>
                  <a:lnTo>
                    <a:pt x="120704" y="24296"/>
                  </a:lnTo>
                  <a:lnTo>
                    <a:pt x="136954" y="25185"/>
                  </a:lnTo>
                  <a:lnTo>
                    <a:pt x="154467" y="25782"/>
                  </a:lnTo>
                  <a:lnTo>
                    <a:pt x="172545" y="26181"/>
                  </a:lnTo>
                  <a:lnTo>
                    <a:pt x="190752" y="26448"/>
                  </a:lnTo>
                  <a:lnTo>
                    <a:pt x="208897" y="26627"/>
                  </a:lnTo>
                  <a:lnTo>
                    <a:pt x="226923" y="26746"/>
                  </a:lnTo>
                  <a:lnTo>
                    <a:pt x="244709" y="26793"/>
                  </a:lnTo>
                  <a:lnTo>
                    <a:pt x="257980" y="25650"/>
                  </a:lnTo>
                  <a:lnTo>
                    <a:pt x="261562" y="22638"/>
                  </a:lnTo>
                  <a:lnTo>
                    <a:pt x="257400" y="19189"/>
                  </a:lnTo>
                  <a:lnTo>
                    <a:pt x="248079" y="15938"/>
                  </a:lnTo>
                  <a:lnTo>
                    <a:pt x="235182" y="13208"/>
                  </a:lnTo>
                  <a:lnTo>
                    <a:pt x="219757" y="11087"/>
                  </a:lnTo>
                  <a:lnTo>
                    <a:pt x="202555" y="9519"/>
                  </a:lnTo>
                  <a:lnTo>
                    <a:pt x="184120" y="8397"/>
                  </a:lnTo>
                  <a:lnTo>
                    <a:pt x="164841" y="7611"/>
                  </a:lnTo>
                  <a:lnTo>
                    <a:pt x="145151" y="7068"/>
                  </a:lnTo>
                  <a:lnTo>
                    <a:pt x="125545" y="6697"/>
                  </a:lnTo>
                  <a:lnTo>
                    <a:pt x="106288" y="6450"/>
                  </a:lnTo>
                  <a:lnTo>
                    <a:pt x="87763" y="6452"/>
                  </a:lnTo>
                  <a:lnTo>
                    <a:pt x="70540" y="6986"/>
                  </a:lnTo>
                  <a:lnTo>
                    <a:pt x="54820" y="8157"/>
                  </a:lnTo>
                  <a:lnTo>
                    <a:pt x="40914" y="9767"/>
                  </a:lnTo>
                  <a:lnTo>
                    <a:pt x="28056" y="11554"/>
                  </a:lnTo>
                  <a:lnTo>
                    <a:pt x="15119" y="13675"/>
                  </a:lnTo>
                  <a:lnTo>
                    <a:pt x="0" y="16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53513" y="1547689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327977" y="2866"/>
                  </a:lnTo>
                  <a:lnTo>
                    <a:pt x="318349" y="5008"/>
                  </a:lnTo>
                  <a:lnTo>
                    <a:pt x="307057" y="6616"/>
                  </a:lnTo>
                  <a:lnTo>
                    <a:pt x="294217" y="7970"/>
                  </a:lnTo>
                  <a:lnTo>
                    <a:pt x="280089" y="9466"/>
                  </a:lnTo>
                  <a:lnTo>
                    <a:pt x="264959" y="11317"/>
                  </a:lnTo>
                  <a:lnTo>
                    <a:pt x="248925" y="13557"/>
                  </a:lnTo>
                  <a:lnTo>
                    <a:pt x="231889" y="16138"/>
                  </a:lnTo>
                  <a:lnTo>
                    <a:pt x="213888" y="18983"/>
                  </a:lnTo>
                  <a:lnTo>
                    <a:pt x="195396" y="21859"/>
                  </a:lnTo>
                  <a:lnTo>
                    <a:pt x="177209" y="24403"/>
                  </a:lnTo>
                  <a:lnTo>
                    <a:pt x="159755" y="26443"/>
                  </a:lnTo>
                  <a:lnTo>
                    <a:pt x="143103" y="27981"/>
                  </a:lnTo>
                  <a:lnTo>
                    <a:pt x="127153" y="29095"/>
                  </a:lnTo>
                  <a:lnTo>
                    <a:pt x="111853" y="29883"/>
                  </a:lnTo>
                  <a:lnTo>
                    <a:pt x="100446" y="30467"/>
                  </a:lnTo>
                  <a:lnTo>
                    <a:pt x="96980" y="30913"/>
                  </a:lnTo>
                  <a:lnTo>
                    <a:pt x="99931" y="31198"/>
                  </a:lnTo>
                  <a:lnTo>
                    <a:pt x="107374" y="31363"/>
                  </a:lnTo>
                  <a:lnTo>
                    <a:pt x="118344" y="31457"/>
                  </a:lnTo>
                  <a:lnTo>
                    <a:pt x="132112" y="31509"/>
                  </a:lnTo>
                  <a:lnTo>
                    <a:pt x="147851" y="31540"/>
                  </a:lnTo>
                  <a:lnTo>
                    <a:pt x="164683" y="31557"/>
                  </a:lnTo>
                  <a:lnTo>
                    <a:pt x="182021" y="31563"/>
                  </a:lnTo>
                  <a:lnTo>
                    <a:pt x="199233" y="31397"/>
                  </a:lnTo>
                  <a:lnTo>
                    <a:pt x="215563" y="30752"/>
                  </a:lnTo>
                  <a:lnTo>
                    <a:pt x="230703" y="29506"/>
                  </a:lnTo>
                  <a:lnTo>
                    <a:pt x="245022" y="27855"/>
                  </a:lnTo>
                  <a:lnTo>
                    <a:pt x="259334" y="26208"/>
                  </a:lnTo>
                  <a:lnTo>
                    <a:pt x="274084" y="24801"/>
                  </a:lnTo>
                  <a:lnTo>
                    <a:pt x="288055" y="23519"/>
                  </a:lnTo>
                  <a:lnTo>
                    <a:pt x="297343" y="21436"/>
                  </a:lnTo>
                  <a:lnTo>
                    <a:pt x="299341" y="18434"/>
                  </a:lnTo>
                  <a:lnTo>
                    <a:pt x="295246" y="15881"/>
                  </a:lnTo>
                  <a:lnTo>
                    <a:pt x="286637" y="14078"/>
                  </a:lnTo>
                  <a:lnTo>
                    <a:pt x="274569" y="12872"/>
                  </a:lnTo>
                  <a:lnTo>
                    <a:pt x="259885" y="12076"/>
                  </a:lnTo>
                  <a:lnTo>
                    <a:pt x="243606" y="11553"/>
                  </a:lnTo>
                  <a:lnTo>
                    <a:pt x="226896" y="11207"/>
                  </a:lnTo>
                  <a:lnTo>
                    <a:pt x="210413" y="10983"/>
                  </a:lnTo>
                  <a:lnTo>
                    <a:pt x="193900" y="11005"/>
                  </a:lnTo>
                  <a:lnTo>
                    <a:pt x="176443" y="11553"/>
                  </a:lnTo>
                  <a:lnTo>
                    <a:pt x="157588" y="12735"/>
                  </a:lnTo>
                  <a:lnTo>
                    <a:pt x="137666" y="14344"/>
                  </a:lnTo>
                  <a:lnTo>
                    <a:pt x="117513" y="15962"/>
                  </a:lnTo>
                  <a:lnTo>
                    <a:pt x="97669" y="17350"/>
                  </a:lnTo>
                  <a:lnTo>
                    <a:pt x="78678" y="18634"/>
                  </a:lnTo>
                  <a:lnTo>
                    <a:pt x="59173" y="20453"/>
                  </a:lnTo>
                  <a:lnTo>
                    <a:pt x="35212" y="240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467414" y="2265101"/>
            <a:ext cx="638908" cy="50616"/>
            <a:chOff x="4467414" y="2265101"/>
            <a:chExt cx="638908" cy="50616"/>
          </a:xfrm>
        </p:grpSpPr>
        <p:sp>
          <p:nvSpPr>
            <p:cNvPr id="59" name="Freeform 58"/>
            <p:cNvSpPr/>
            <p:nvPr/>
          </p:nvSpPr>
          <p:spPr>
            <a:xfrm>
              <a:off x="4779179" y="2265101"/>
              <a:ext cx="327143" cy="33452"/>
            </a:xfrm>
            <a:custGeom>
              <a:avLst/>
              <a:gdLst/>
              <a:ahLst/>
              <a:cxnLst/>
              <a:rect l="0" t="0" r="0" b="0"/>
              <a:pathLst>
                <a:path w="327143" h="33452">
                  <a:moveTo>
                    <a:pt x="327142" y="19582"/>
                  </a:moveTo>
                  <a:lnTo>
                    <a:pt x="312540" y="19582"/>
                  </a:lnTo>
                  <a:lnTo>
                    <a:pt x="299269" y="19582"/>
                  </a:lnTo>
                  <a:lnTo>
                    <a:pt x="286063" y="19582"/>
                  </a:lnTo>
                  <a:lnTo>
                    <a:pt x="272549" y="19582"/>
                  </a:lnTo>
                  <a:lnTo>
                    <a:pt x="258391" y="19582"/>
                  </a:lnTo>
                  <a:lnTo>
                    <a:pt x="243484" y="19582"/>
                  </a:lnTo>
                  <a:lnTo>
                    <a:pt x="227893" y="19582"/>
                  </a:lnTo>
                  <a:lnTo>
                    <a:pt x="211748" y="19582"/>
                  </a:lnTo>
                  <a:lnTo>
                    <a:pt x="195187" y="19587"/>
                  </a:lnTo>
                  <a:lnTo>
                    <a:pt x="178492" y="19760"/>
                  </a:lnTo>
                  <a:lnTo>
                    <a:pt x="162057" y="20408"/>
                  </a:lnTo>
                  <a:lnTo>
                    <a:pt x="146079" y="21657"/>
                  </a:lnTo>
                  <a:lnTo>
                    <a:pt x="130570" y="23309"/>
                  </a:lnTo>
                  <a:lnTo>
                    <a:pt x="115463" y="24958"/>
                  </a:lnTo>
                  <a:lnTo>
                    <a:pt x="100667" y="26356"/>
                  </a:lnTo>
                  <a:lnTo>
                    <a:pt x="86103" y="27276"/>
                  </a:lnTo>
                  <a:lnTo>
                    <a:pt x="71703" y="27436"/>
                  </a:lnTo>
                  <a:lnTo>
                    <a:pt x="57423" y="26760"/>
                  </a:lnTo>
                  <a:lnTo>
                    <a:pt x="43391" y="25340"/>
                  </a:lnTo>
                  <a:lnTo>
                    <a:pt x="29889" y="23323"/>
                  </a:lnTo>
                  <a:lnTo>
                    <a:pt x="17059" y="20845"/>
                  </a:lnTo>
                  <a:lnTo>
                    <a:pt x="5977" y="17575"/>
                  </a:lnTo>
                  <a:lnTo>
                    <a:pt x="0" y="13199"/>
                  </a:lnTo>
                  <a:lnTo>
                    <a:pt x="1038" y="8756"/>
                  </a:lnTo>
                  <a:lnTo>
                    <a:pt x="7261" y="5359"/>
                  </a:lnTo>
                  <a:lnTo>
                    <a:pt x="16874" y="3035"/>
                  </a:lnTo>
                  <a:lnTo>
                    <a:pt x="28474" y="1497"/>
                  </a:lnTo>
                  <a:lnTo>
                    <a:pt x="41170" y="491"/>
                  </a:lnTo>
                  <a:lnTo>
                    <a:pt x="54460" y="0"/>
                  </a:lnTo>
                  <a:lnTo>
                    <a:pt x="68073" y="210"/>
                  </a:lnTo>
                  <a:lnTo>
                    <a:pt x="81859" y="1175"/>
                  </a:lnTo>
                  <a:lnTo>
                    <a:pt x="95578" y="2809"/>
                  </a:lnTo>
                  <a:lnTo>
                    <a:pt x="108879" y="4978"/>
                  </a:lnTo>
                  <a:lnTo>
                    <a:pt x="121613" y="7550"/>
                  </a:lnTo>
                  <a:lnTo>
                    <a:pt x="133964" y="10412"/>
                  </a:lnTo>
                  <a:lnTo>
                    <a:pt x="146332" y="13480"/>
                  </a:lnTo>
                  <a:lnTo>
                    <a:pt x="158958" y="16684"/>
                  </a:lnTo>
                  <a:lnTo>
                    <a:pt x="172067" y="19818"/>
                  </a:lnTo>
                  <a:lnTo>
                    <a:pt x="185940" y="22543"/>
                  </a:lnTo>
                  <a:lnTo>
                    <a:pt x="200644" y="24708"/>
                  </a:lnTo>
                  <a:lnTo>
                    <a:pt x="215927" y="26330"/>
                  </a:lnTo>
                  <a:lnTo>
                    <a:pt x="231332" y="27502"/>
                  </a:lnTo>
                  <a:lnTo>
                    <a:pt x="246485" y="28353"/>
                  </a:lnTo>
                  <a:lnTo>
                    <a:pt x="257929" y="29818"/>
                  </a:lnTo>
                  <a:lnTo>
                    <a:pt x="261503" y="32042"/>
                  </a:lnTo>
                  <a:lnTo>
                    <a:pt x="258644" y="33318"/>
                  </a:lnTo>
                  <a:lnTo>
                    <a:pt x="251261" y="33451"/>
                  </a:lnTo>
                  <a:lnTo>
                    <a:pt x="240327" y="32991"/>
                  </a:lnTo>
                  <a:lnTo>
                    <a:pt x="226579" y="32367"/>
                  </a:lnTo>
                  <a:lnTo>
                    <a:pt x="210854" y="31783"/>
                  </a:lnTo>
                  <a:lnTo>
                    <a:pt x="194030" y="31309"/>
                  </a:lnTo>
                  <a:lnTo>
                    <a:pt x="176702" y="30951"/>
                  </a:lnTo>
                  <a:lnTo>
                    <a:pt x="159546" y="30691"/>
                  </a:lnTo>
                  <a:lnTo>
                    <a:pt x="141541" y="30479"/>
                  </a:lnTo>
                  <a:lnTo>
                    <a:pt x="118877" y="30296"/>
                  </a:lnTo>
                  <a:lnTo>
                    <a:pt x="84986" y="301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67414" y="2284683"/>
              <a:ext cx="249115" cy="31034"/>
            </a:xfrm>
            <a:custGeom>
              <a:avLst/>
              <a:gdLst/>
              <a:ahLst/>
              <a:cxnLst/>
              <a:rect l="0" t="0" r="0" b="0"/>
              <a:pathLst>
                <a:path w="249115" h="31034">
                  <a:moveTo>
                    <a:pt x="228295" y="0"/>
                  </a:moveTo>
                  <a:lnTo>
                    <a:pt x="219360" y="2934"/>
                  </a:lnTo>
                  <a:lnTo>
                    <a:pt x="209733" y="5716"/>
                  </a:lnTo>
                  <a:lnTo>
                    <a:pt x="198441" y="8611"/>
                  </a:lnTo>
                  <a:lnTo>
                    <a:pt x="185601" y="11479"/>
                  </a:lnTo>
                  <a:lnTo>
                    <a:pt x="171473" y="13996"/>
                  </a:lnTo>
                  <a:lnTo>
                    <a:pt x="156353" y="16011"/>
                  </a:lnTo>
                  <a:lnTo>
                    <a:pt x="140664" y="17696"/>
                  </a:lnTo>
                  <a:lnTo>
                    <a:pt x="124925" y="19439"/>
                  </a:lnTo>
                  <a:lnTo>
                    <a:pt x="109420" y="21461"/>
                  </a:lnTo>
                  <a:lnTo>
                    <a:pt x="94234" y="23650"/>
                  </a:lnTo>
                  <a:lnTo>
                    <a:pt x="79344" y="25666"/>
                  </a:lnTo>
                  <a:lnTo>
                    <a:pt x="64695" y="27320"/>
                  </a:lnTo>
                  <a:lnTo>
                    <a:pt x="50229" y="28582"/>
                  </a:lnTo>
                  <a:lnTo>
                    <a:pt x="35895" y="29504"/>
                  </a:lnTo>
                  <a:lnTo>
                    <a:pt x="21685" y="30147"/>
                  </a:lnTo>
                  <a:lnTo>
                    <a:pt x="8705" y="30158"/>
                  </a:lnTo>
                  <a:lnTo>
                    <a:pt x="659" y="28780"/>
                  </a:lnTo>
                  <a:lnTo>
                    <a:pt x="0" y="26166"/>
                  </a:lnTo>
                  <a:lnTo>
                    <a:pt x="5084" y="23159"/>
                  </a:lnTo>
                  <a:lnTo>
                    <a:pt x="14155" y="20366"/>
                  </a:lnTo>
                  <a:lnTo>
                    <a:pt x="25963" y="18444"/>
                  </a:lnTo>
                  <a:lnTo>
                    <a:pt x="39643" y="17659"/>
                  </a:lnTo>
                  <a:lnTo>
                    <a:pt x="54761" y="17790"/>
                  </a:lnTo>
                  <a:lnTo>
                    <a:pt x="71210" y="18341"/>
                  </a:lnTo>
                  <a:lnTo>
                    <a:pt x="88831" y="18972"/>
                  </a:lnTo>
                  <a:lnTo>
                    <a:pt x="107076" y="19529"/>
                  </a:lnTo>
                  <a:lnTo>
                    <a:pt x="125100" y="19971"/>
                  </a:lnTo>
                  <a:lnTo>
                    <a:pt x="142448" y="20304"/>
                  </a:lnTo>
                  <a:lnTo>
                    <a:pt x="159030" y="20713"/>
                  </a:lnTo>
                  <a:lnTo>
                    <a:pt x="174933" y="21527"/>
                  </a:lnTo>
                  <a:lnTo>
                    <a:pt x="190299" y="22891"/>
                  </a:lnTo>
                  <a:lnTo>
                    <a:pt x="205264" y="24622"/>
                  </a:lnTo>
                  <a:lnTo>
                    <a:pt x="219940" y="26323"/>
                  </a:lnTo>
                  <a:lnTo>
                    <a:pt x="234327" y="27764"/>
                  </a:lnTo>
                  <a:lnTo>
                    <a:pt x="245438" y="28958"/>
                  </a:lnTo>
                  <a:lnTo>
                    <a:pt x="249114" y="29927"/>
                  </a:lnTo>
                  <a:lnTo>
                    <a:pt x="245970" y="30577"/>
                  </a:lnTo>
                  <a:lnTo>
                    <a:pt x="237951" y="30969"/>
                  </a:lnTo>
                  <a:lnTo>
                    <a:pt x="227007" y="31033"/>
                  </a:lnTo>
                  <a:lnTo>
                    <a:pt x="214874" y="30527"/>
                  </a:lnTo>
                  <a:lnTo>
                    <a:pt x="202534" y="29365"/>
                  </a:lnTo>
                  <a:lnTo>
                    <a:pt x="189914" y="27765"/>
                  </a:lnTo>
                  <a:lnTo>
                    <a:pt x="176202" y="26150"/>
                  </a:lnTo>
                  <a:lnTo>
                    <a:pt x="161001" y="24764"/>
                  </a:lnTo>
                  <a:lnTo>
                    <a:pt x="144510" y="23512"/>
                  </a:lnTo>
                  <a:lnTo>
                    <a:pt x="127279" y="22065"/>
                  </a:lnTo>
                  <a:lnTo>
                    <a:pt x="109726" y="20244"/>
                  </a:lnTo>
                  <a:lnTo>
                    <a:pt x="92247" y="18181"/>
                  </a:lnTo>
                  <a:lnTo>
                    <a:pt x="73258" y="16032"/>
                  </a:lnTo>
                  <a:lnTo>
                    <a:pt x="47744" y="13608"/>
                  </a:lnTo>
                  <a:lnTo>
                    <a:pt x="7197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315799" y="4889941"/>
            <a:ext cx="1916865" cy="198090"/>
            <a:chOff x="3315799" y="4889941"/>
            <a:chExt cx="1916865" cy="198090"/>
          </a:xfrm>
        </p:grpSpPr>
        <p:sp>
          <p:nvSpPr>
            <p:cNvPr id="62" name="Freeform 61"/>
            <p:cNvSpPr/>
            <p:nvPr/>
          </p:nvSpPr>
          <p:spPr>
            <a:xfrm>
              <a:off x="5053679" y="4948394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10528"/>
                  </a:moveTo>
                  <a:lnTo>
                    <a:pt x="170049" y="7661"/>
                  </a:lnTo>
                  <a:lnTo>
                    <a:pt x="160422" y="5519"/>
                  </a:lnTo>
                  <a:lnTo>
                    <a:pt x="149134" y="3916"/>
                  </a:lnTo>
                  <a:lnTo>
                    <a:pt x="136466" y="2736"/>
                  </a:lnTo>
                  <a:lnTo>
                    <a:pt x="122987" y="1887"/>
                  </a:lnTo>
                  <a:lnTo>
                    <a:pt x="109115" y="1289"/>
                  </a:lnTo>
                  <a:lnTo>
                    <a:pt x="95079" y="875"/>
                  </a:lnTo>
                  <a:lnTo>
                    <a:pt x="80988" y="591"/>
                  </a:lnTo>
                  <a:lnTo>
                    <a:pt x="66900" y="397"/>
                  </a:lnTo>
                  <a:lnTo>
                    <a:pt x="53247" y="266"/>
                  </a:lnTo>
                  <a:lnTo>
                    <a:pt x="39396" y="164"/>
                  </a:lnTo>
                  <a:lnTo>
                    <a:pt x="23013" y="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58839" y="4927336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67250" y="0"/>
                  </a:lnTo>
                  <a:lnTo>
                    <a:pt x="156121" y="0"/>
                  </a:lnTo>
                  <a:lnTo>
                    <a:pt x="144527" y="5"/>
                  </a:lnTo>
                  <a:lnTo>
                    <a:pt x="132539" y="178"/>
                  </a:lnTo>
                  <a:lnTo>
                    <a:pt x="120527" y="826"/>
                  </a:lnTo>
                  <a:lnTo>
                    <a:pt x="108719" y="2075"/>
                  </a:lnTo>
                  <a:lnTo>
                    <a:pt x="97020" y="3727"/>
                  </a:lnTo>
                  <a:lnTo>
                    <a:pt x="85103" y="5376"/>
                  </a:lnTo>
                  <a:lnTo>
                    <a:pt x="72800" y="6779"/>
                  </a:lnTo>
                  <a:lnTo>
                    <a:pt x="60315" y="7874"/>
                  </a:lnTo>
                  <a:lnTo>
                    <a:pt x="46713" y="8802"/>
                  </a:lnTo>
                  <a:lnTo>
                    <a:pt x="28558" y="964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00829" y="4889941"/>
              <a:ext cx="168457" cy="5811"/>
            </a:xfrm>
            <a:custGeom>
              <a:avLst/>
              <a:gdLst/>
              <a:ahLst/>
              <a:cxnLst/>
              <a:rect l="0" t="0" r="0" b="0"/>
              <a:pathLst>
                <a:path w="168457" h="5811">
                  <a:moveTo>
                    <a:pt x="168456" y="5810"/>
                  </a:moveTo>
                  <a:lnTo>
                    <a:pt x="156720" y="3010"/>
                  </a:lnTo>
                  <a:lnTo>
                    <a:pt x="145591" y="1508"/>
                  </a:lnTo>
                  <a:lnTo>
                    <a:pt x="133993" y="1193"/>
                  </a:lnTo>
                  <a:lnTo>
                    <a:pt x="121832" y="1527"/>
                  </a:lnTo>
                  <a:lnTo>
                    <a:pt x="109172" y="1698"/>
                  </a:lnTo>
                  <a:lnTo>
                    <a:pt x="96120" y="1269"/>
                  </a:lnTo>
                  <a:lnTo>
                    <a:pt x="82941" y="473"/>
                  </a:lnTo>
                  <a:lnTo>
                    <a:pt x="70024" y="0"/>
                  </a:lnTo>
                  <a:lnTo>
                    <a:pt x="57572" y="232"/>
                  </a:lnTo>
                  <a:lnTo>
                    <a:pt x="45855" y="1073"/>
                  </a:lnTo>
                  <a:lnTo>
                    <a:pt x="34053" y="2193"/>
                  </a:lnTo>
                  <a:lnTo>
                    <a:pt x="20013" y="3698"/>
                  </a:lnTo>
                  <a:lnTo>
                    <a:pt x="0" y="58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527046" y="5043150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32" y="0"/>
                  </a:lnTo>
                  <a:lnTo>
                    <a:pt x="100598" y="0"/>
                  </a:lnTo>
                  <a:lnTo>
                    <a:pt x="87290" y="0"/>
                  </a:lnTo>
                  <a:lnTo>
                    <a:pt x="72999" y="4"/>
                  </a:lnTo>
                  <a:lnTo>
                    <a:pt x="58428" y="206"/>
                  </a:lnTo>
                  <a:lnTo>
                    <a:pt x="43348" y="1107"/>
                  </a:lnTo>
                  <a:lnTo>
                    <a:pt x="25318" y="390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315799" y="4994443"/>
              <a:ext cx="78466" cy="93588"/>
            </a:xfrm>
            <a:custGeom>
              <a:avLst/>
              <a:gdLst/>
              <a:ahLst/>
              <a:cxnLst/>
              <a:rect l="0" t="0" r="0" b="0"/>
              <a:pathLst>
                <a:path w="78466" h="93588">
                  <a:moveTo>
                    <a:pt x="63848" y="17122"/>
                  </a:moveTo>
                  <a:lnTo>
                    <a:pt x="55114" y="20190"/>
                  </a:lnTo>
                  <a:lnTo>
                    <a:pt x="47408" y="24252"/>
                  </a:lnTo>
                  <a:lnTo>
                    <a:pt x="40010" y="29745"/>
                  </a:lnTo>
                  <a:lnTo>
                    <a:pt x="32922" y="36504"/>
                  </a:lnTo>
                  <a:lnTo>
                    <a:pt x="26391" y="44302"/>
                  </a:lnTo>
                  <a:lnTo>
                    <a:pt x="20533" y="52895"/>
                  </a:lnTo>
                  <a:lnTo>
                    <a:pt x="15787" y="61908"/>
                  </a:lnTo>
                  <a:lnTo>
                    <a:pt x="12961" y="70864"/>
                  </a:lnTo>
                  <a:lnTo>
                    <a:pt x="12347" y="79491"/>
                  </a:lnTo>
                  <a:lnTo>
                    <a:pt x="14479" y="87010"/>
                  </a:lnTo>
                  <a:lnTo>
                    <a:pt x="19223" y="91917"/>
                  </a:lnTo>
                  <a:lnTo>
                    <a:pt x="25128" y="93587"/>
                  </a:lnTo>
                  <a:lnTo>
                    <a:pt x="31886" y="92567"/>
                  </a:lnTo>
                  <a:lnTo>
                    <a:pt x="39474" y="89604"/>
                  </a:lnTo>
                  <a:lnTo>
                    <a:pt x="47478" y="85141"/>
                  </a:lnTo>
                  <a:lnTo>
                    <a:pt x="55143" y="79301"/>
                  </a:lnTo>
                  <a:lnTo>
                    <a:pt x="62058" y="72246"/>
                  </a:lnTo>
                  <a:lnTo>
                    <a:pt x="68000" y="64045"/>
                  </a:lnTo>
                  <a:lnTo>
                    <a:pt x="72764" y="54626"/>
                  </a:lnTo>
                  <a:lnTo>
                    <a:pt x="76358" y="44075"/>
                  </a:lnTo>
                  <a:lnTo>
                    <a:pt x="78465" y="33073"/>
                  </a:lnTo>
                  <a:lnTo>
                    <a:pt x="78382" y="22760"/>
                  </a:lnTo>
                  <a:lnTo>
                    <a:pt x="75918" y="13733"/>
                  </a:lnTo>
                  <a:lnTo>
                    <a:pt x="71332" y="6539"/>
                  </a:lnTo>
                  <a:lnTo>
                    <a:pt x="65049" y="1914"/>
                  </a:lnTo>
                  <a:lnTo>
                    <a:pt x="57497" y="0"/>
                  </a:lnTo>
                  <a:lnTo>
                    <a:pt x="49192" y="631"/>
                  </a:lnTo>
                  <a:lnTo>
                    <a:pt x="40713" y="3622"/>
                  </a:lnTo>
                  <a:lnTo>
                    <a:pt x="32394" y="8626"/>
                  </a:lnTo>
                  <a:lnTo>
                    <a:pt x="24507" y="15218"/>
                  </a:lnTo>
                  <a:lnTo>
                    <a:pt x="17355" y="22995"/>
                  </a:lnTo>
                  <a:lnTo>
                    <a:pt x="11035" y="31627"/>
                  </a:lnTo>
                  <a:lnTo>
                    <a:pt x="5791" y="40860"/>
                  </a:lnTo>
                  <a:lnTo>
                    <a:pt x="2091" y="50509"/>
                  </a:lnTo>
                  <a:lnTo>
                    <a:pt x="60" y="60431"/>
                  </a:lnTo>
                  <a:lnTo>
                    <a:pt x="0" y="70041"/>
                  </a:lnTo>
                  <a:lnTo>
                    <a:pt x="2537" y="78357"/>
                  </a:lnTo>
                  <a:lnTo>
                    <a:pt x="7757" y="84936"/>
                  </a:lnTo>
                  <a:lnTo>
                    <a:pt x="14989" y="89523"/>
                  </a:lnTo>
                  <a:lnTo>
                    <a:pt x="23130" y="91785"/>
                  </a:lnTo>
                  <a:lnTo>
                    <a:pt x="31439" y="91776"/>
                  </a:lnTo>
                  <a:lnTo>
                    <a:pt x="39266" y="89517"/>
                  </a:lnTo>
                  <a:lnTo>
                    <a:pt x="45903" y="84819"/>
                  </a:lnTo>
                  <a:lnTo>
                    <a:pt x="51083" y="77824"/>
                  </a:lnTo>
                  <a:lnTo>
                    <a:pt x="54423" y="69403"/>
                  </a:lnTo>
                  <a:lnTo>
                    <a:pt x="55248" y="60915"/>
                  </a:lnTo>
                  <a:lnTo>
                    <a:pt x="53438" y="53157"/>
                  </a:lnTo>
                  <a:lnTo>
                    <a:pt x="49480" y="46835"/>
                  </a:lnTo>
                  <a:lnTo>
                    <a:pt x="44160" y="42803"/>
                  </a:lnTo>
                  <a:lnTo>
                    <a:pt x="38075" y="41292"/>
                  </a:lnTo>
                  <a:lnTo>
                    <a:pt x="31742" y="42194"/>
                  </a:lnTo>
                  <a:lnTo>
                    <a:pt x="25658" y="45366"/>
                  </a:lnTo>
                  <a:lnTo>
                    <a:pt x="20074" y="50484"/>
                  </a:lnTo>
                  <a:lnTo>
                    <a:pt x="15668" y="56812"/>
                  </a:lnTo>
                  <a:lnTo>
                    <a:pt x="13596" y="63348"/>
                  </a:lnTo>
                  <a:lnTo>
                    <a:pt x="14289" y="69477"/>
                  </a:lnTo>
                  <a:lnTo>
                    <a:pt x="17821" y="73868"/>
                  </a:lnTo>
                  <a:lnTo>
                    <a:pt x="23194" y="74879"/>
                  </a:lnTo>
                  <a:lnTo>
                    <a:pt x="28353" y="72497"/>
                  </a:lnTo>
                  <a:lnTo>
                    <a:pt x="32512" y="67134"/>
                  </a:lnTo>
                  <a:lnTo>
                    <a:pt x="35608" y="59372"/>
                  </a:lnTo>
                  <a:lnTo>
                    <a:pt x="37298" y="50602"/>
                  </a:lnTo>
                  <a:lnTo>
                    <a:pt x="35983" y="42701"/>
                  </a:lnTo>
                  <a:lnTo>
                    <a:pt x="33082" y="35880"/>
                  </a:lnTo>
                  <a:lnTo>
                    <a:pt x="30813" y="30553"/>
                  </a:lnTo>
                  <a:lnTo>
                    <a:pt x="27707" y="28276"/>
                  </a:lnTo>
                  <a:lnTo>
                    <a:pt x="24181" y="32543"/>
                  </a:lnTo>
                  <a:lnTo>
                    <a:pt x="21734" y="487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476286" y="2063585"/>
            <a:ext cx="504316" cy="694882"/>
            <a:chOff x="7476286" y="2063585"/>
            <a:chExt cx="504316" cy="694882"/>
          </a:xfrm>
        </p:grpSpPr>
        <p:sp>
          <p:nvSpPr>
            <p:cNvPr id="68" name="Freeform 67"/>
            <p:cNvSpPr/>
            <p:nvPr/>
          </p:nvSpPr>
          <p:spPr>
            <a:xfrm>
              <a:off x="7476286" y="2063585"/>
              <a:ext cx="20005" cy="694882"/>
            </a:xfrm>
            <a:custGeom>
              <a:avLst/>
              <a:gdLst/>
              <a:ahLst/>
              <a:cxnLst/>
              <a:rect l="0" t="0" r="0" b="0"/>
              <a:pathLst>
                <a:path w="20005" h="694882">
                  <a:moveTo>
                    <a:pt x="9475" y="0"/>
                  </a:moveTo>
                  <a:lnTo>
                    <a:pt x="6609" y="11869"/>
                  </a:lnTo>
                  <a:lnTo>
                    <a:pt x="4466" y="24279"/>
                  </a:lnTo>
                  <a:lnTo>
                    <a:pt x="2863" y="38461"/>
                  </a:lnTo>
                  <a:lnTo>
                    <a:pt x="1683" y="53996"/>
                  </a:lnTo>
                  <a:lnTo>
                    <a:pt x="835" y="69992"/>
                  </a:lnTo>
                  <a:lnTo>
                    <a:pt x="242" y="85879"/>
                  </a:lnTo>
                  <a:lnTo>
                    <a:pt x="0" y="101600"/>
                  </a:lnTo>
                  <a:lnTo>
                    <a:pt x="364" y="117435"/>
                  </a:lnTo>
                  <a:lnTo>
                    <a:pt x="1419" y="133567"/>
                  </a:lnTo>
                  <a:lnTo>
                    <a:pt x="2941" y="150195"/>
                  </a:lnTo>
                  <a:lnTo>
                    <a:pt x="4501" y="167590"/>
                  </a:lnTo>
                  <a:lnTo>
                    <a:pt x="5849" y="185816"/>
                  </a:lnTo>
                  <a:lnTo>
                    <a:pt x="7075" y="204618"/>
                  </a:lnTo>
                  <a:lnTo>
                    <a:pt x="8506" y="223539"/>
                  </a:lnTo>
                  <a:lnTo>
                    <a:pt x="10315" y="242302"/>
                  </a:lnTo>
                  <a:lnTo>
                    <a:pt x="12360" y="260815"/>
                  </a:lnTo>
                  <a:lnTo>
                    <a:pt x="14280" y="279085"/>
                  </a:lnTo>
                  <a:lnTo>
                    <a:pt x="15868" y="297157"/>
                  </a:lnTo>
                  <a:lnTo>
                    <a:pt x="17087" y="315244"/>
                  </a:lnTo>
                  <a:lnTo>
                    <a:pt x="17980" y="333693"/>
                  </a:lnTo>
                  <a:lnTo>
                    <a:pt x="18616" y="352663"/>
                  </a:lnTo>
                  <a:lnTo>
                    <a:pt x="19060" y="371982"/>
                  </a:lnTo>
                  <a:lnTo>
                    <a:pt x="19365" y="391257"/>
                  </a:lnTo>
                  <a:lnTo>
                    <a:pt x="19573" y="410261"/>
                  </a:lnTo>
                  <a:lnTo>
                    <a:pt x="19714" y="428938"/>
                  </a:lnTo>
                  <a:lnTo>
                    <a:pt x="19809" y="447317"/>
                  </a:lnTo>
                  <a:lnTo>
                    <a:pt x="19873" y="465455"/>
                  </a:lnTo>
                  <a:lnTo>
                    <a:pt x="19916" y="483245"/>
                  </a:lnTo>
                  <a:lnTo>
                    <a:pt x="19947" y="500431"/>
                  </a:lnTo>
                  <a:lnTo>
                    <a:pt x="19966" y="516922"/>
                  </a:lnTo>
                  <a:lnTo>
                    <a:pt x="19979" y="532776"/>
                  </a:lnTo>
                  <a:lnTo>
                    <a:pt x="19988" y="548117"/>
                  </a:lnTo>
                  <a:lnTo>
                    <a:pt x="19993" y="563069"/>
                  </a:lnTo>
                  <a:lnTo>
                    <a:pt x="19997" y="577739"/>
                  </a:lnTo>
                  <a:lnTo>
                    <a:pt x="19999" y="592209"/>
                  </a:lnTo>
                  <a:lnTo>
                    <a:pt x="20002" y="606536"/>
                  </a:lnTo>
                  <a:lnTo>
                    <a:pt x="20003" y="620736"/>
                  </a:lnTo>
                  <a:lnTo>
                    <a:pt x="20003" y="636495"/>
                  </a:lnTo>
                  <a:lnTo>
                    <a:pt x="20004" y="658554"/>
                  </a:lnTo>
                  <a:lnTo>
                    <a:pt x="20004" y="6948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685803" y="2642653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7409" y="9358"/>
                  </a:lnTo>
                  <a:lnTo>
                    <a:pt x="4939" y="167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954931" y="2084642"/>
              <a:ext cx="25671" cy="621182"/>
            </a:xfrm>
            <a:custGeom>
              <a:avLst/>
              <a:gdLst/>
              <a:ahLst/>
              <a:cxnLst/>
              <a:rect l="0" t="0" r="0" b="0"/>
              <a:pathLst>
                <a:path w="25671" h="621182">
                  <a:moveTo>
                    <a:pt x="4613" y="0"/>
                  </a:moveTo>
                  <a:lnTo>
                    <a:pt x="1813" y="14535"/>
                  </a:lnTo>
                  <a:lnTo>
                    <a:pt x="312" y="27166"/>
                  </a:lnTo>
                  <a:lnTo>
                    <a:pt x="0" y="39075"/>
                  </a:lnTo>
                  <a:lnTo>
                    <a:pt x="506" y="50730"/>
                  </a:lnTo>
                  <a:lnTo>
                    <a:pt x="1326" y="62570"/>
                  </a:lnTo>
                  <a:lnTo>
                    <a:pt x="2142" y="74811"/>
                  </a:lnTo>
                  <a:lnTo>
                    <a:pt x="2827" y="87479"/>
                  </a:lnTo>
                  <a:lnTo>
                    <a:pt x="3353" y="100518"/>
                  </a:lnTo>
                  <a:lnTo>
                    <a:pt x="3743" y="113847"/>
                  </a:lnTo>
                  <a:lnTo>
                    <a:pt x="4191" y="127391"/>
                  </a:lnTo>
                  <a:lnTo>
                    <a:pt x="5031" y="141089"/>
                  </a:lnTo>
                  <a:lnTo>
                    <a:pt x="6412" y="154896"/>
                  </a:lnTo>
                  <a:lnTo>
                    <a:pt x="8154" y="168777"/>
                  </a:lnTo>
                  <a:lnTo>
                    <a:pt x="9864" y="182709"/>
                  </a:lnTo>
                  <a:lnTo>
                    <a:pt x="11308" y="196681"/>
                  </a:lnTo>
                  <a:lnTo>
                    <a:pt x="12429" y="210844"/>
                  </a:lnTo>
                  <a:lnTo>
                    <a:pt x="13255" y="225498"/>
                  </a:lnTo>
                  <a:lnTo>
                    <a:pt x="13846" y="240764"/>
                  </a:lnTo>
                  <a:lnTo>
                    <a:pt x="14259" y="256440"/>
                  </a:lnTo>
                  <a:lnTo>
                    <a:pt x="14543" y="272117"/>
                  </a:lnTo>
                  <a:lnTo>
                    <a:pt x="14739" y="287556"/>
                  </a:lnTo>
                  <a:lnTo>
                    <a:pt x="14871" y="302855"/>
                  </a:lnTo>
                  <a:lnTo>
                    <a:pt x="14960" y="318346"/>
                  </a:lnTo>
                  <a:lnTo>
                    <a:pt x="15020" y="334209"/>
                  </a:lnTo>
                  <a:lnTo>
                    <a:pt x="15060" y="350303"/>
                  </a:lnTo>
                  <a:lnTo>
                    <a:pt x="15088" y="366269"/>
                  </a:lnTo>
                  <a:lnTo>
                    <a:pt x="15110" y="381900"/>
                  </a:lnTo>
                  <a:lnTo>
                    <a:pt x="15295" y="397160"/>
                  </a:lnTo>
                  <a:lnTo>
                    <a:pt x="15951" y="412093"/>
                  </a:lnTo>
                  <a:lnTo>
                    <a:pt x="17205" y="426768"/>
                  </a:lnTo>
                  <a:lnTo>
                    <a:pt x="18862" y="441250"/>
                  </a:lnTo>
                  <a:lnTo>
                    <a:pt x="20513" y="455595"/>
                  </a:lnTo>
                  <a:lnTo>
                    <a:pt x="21916" y="469850"/>
                  </a:lnTo>
                  <a:lnTo>
                    <a:pt x="23009" y="484375"/>
                  </a:lnTo>
                  <a:lnTo>
                    <a:pt x="23818" y="499806"/>
                  </a:lnTo>
                  <a:lnTo>
                    <a:pt x="24397" y="516401"/>
                  </a:lnTo>
                  <a:lnTo>
                    <a:pt x="24803" y="533767"/>
                  </a:lnTo>
                  <a:lnTo>
                    <a:pt x="25127" y="553059"/>
                  </a:lnTo>
                  <a:lnTo>
                    <a:pt x="25400" y="579327"/>
                  </a:lnTo>
                  <a:lnTo>
                    <a:pt x="25670" y="6211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6981853" y="1674075"/>
            <a:ext cx="2608158" cy="1294837"/>
            <a:chOff x="6981853" y="1674075"/>
            <a:chExt cx="2608158" cy="1294837"/>
          </a:xfrm>
        </p:grpSpPr>
        <p:sp>
          <p:nvSpPr>
            <p:cNvPr id="72" name="Freeform 71"/>
            <p:cNvSpPr/>
            <p:nvPr/>
          </p:nvSpPr>
          <p:spPr>
            <a:xfrm>
              <a:off x="8127179" y="2029703"/>
              <a:ext cx="274563" cy="649950"/>
            </a:xfrm>
            <a:custGeom>
              <a:avLst/>
              <a:gdLst/>
              <a:ahLst/>
              <a:cxnLst/>
              <a:rect l="0" t="0" r="0" b="0"/>
              <a:pathLst>
                <a:path w="274563" h="649950">
                  <a:moveTo>
                    <a:pt x="274562" y="97053"/>
                  </a:moveTo>
                  <a:lnTo>
                    <a:pt x="268762" y="102988"/>
                  </a:lnTo>
                  <a:lnTo>
                    <a:pt x="263838" y="109192"/>
                  </a:lnTo>
                  <a:lnTo>
                    <a:pt x="259330" y="116293"/>
                  </a:lnTo>
                  <a:lnTo>
                    <a:pt x="254935" y="124406"/>
                  </a:lnTo>
                  <a:lnTo>
                    <a:pt x="250274" y="133700"/>
                  </a:lnTo>
                  <a:lnTo>
                    <a:pt x="245159" y="144148"/>
                  </a:lnTo>
                  <a:lnTo>
                    <a:pt x="239581" y="155574"/>
                  </a:lnTo>
                  <a:lnTo>
                    <a:pt x="233609" y="167759"/>
                  </a:lnTo>
                  <a:lnTo>
                    <a:pt x="227337" y="180504"/>
                  </a:lnTo>
                  <a:lnTo>
                    <a:pt x="221006" y="193483"/>
                  </a:lnTo>
                  <a:lnTo>
                    <a:pt x="214989" y="206269"/>
                  </a:lnTo>
                  <a:lnTo>
                    <a:pt x="209454" y="218653"/>
                  </a:lnTo>
                  <a:lnTo>
                    <a:pt x="204079" y="230935"/>
                  </a:lnTo>
                  <a:lnTo>
                    <a:pt x="198170" y="243788"/>
                  </a:lnTo>
                  <a:lnTo>
                    <a:pt x="191383" y="257543"/>
                  </a:lnTo>
                  <a:lnTo>
                    <a:pt x="184026" y="271884"/>
                  </a:lnTo>
                  <a:lnTo>
                    <a:pt x="176849" y="286058"/>
                  </a:lnTo>
                  <a:lnTo>
                    <a:pt x="170276" y="299630"/>
                  </a:lnTo>
                  <a:lnTo>
                    <a:pt x="164238" y="312506"/>
                  </a:lnTo>
                  <a:lnTo>
                    <a:pt x="158348" y="324759"/>
                  </a:lnTo>
                  <a:lnTo>
                    <a:pt x="152355" y="336517"/>
                  </a:lnTo>
                  <a:lnTo>
                    <a:pt x="146333" y="347904"/>
                  </a:lnTo>
                  <a:lnTo>
                    <a:pt x="140581" y="359025"/>
                  </a:lnTo>
                  <a:lnTo>
                    <a:pt x="135262" y="369958"/>
                  </a:lnTo>
                  <a:lnTo>
                    <a:pt x="130385" y="380761"/>
                  </a:lnTo>
                  <a:lnTo>
                    <a:pt x="125882" y="391474"/>
                  </a:lnTo>
                  <a:lnTo>
                    <a:pt x="121664" y="402132"/>
                  </a:lnTo>
                  <a:lnTo>
                    <a:pt x="117492" y="412917"/>
                  </a:lnTo>
                  <a:lnTo>
                    <a:pt x="112999" y="424150"/>
                  </a:lnTo>
                  <a:lnTo>
                    <a:pt x="108008" y="435973"/>
                  </a:lnTo>
                  <a:lnTo>
                    <a:pt x="102517" y="448525"/>
                  </a:lnTo>
                  <a:lnTo>
                    <a:pt x="96607" y="462015"/>
                  </a:lnTo>
                  <a:lnTo>
                    <a:pt x="90380" y="476459"/>
                  </a:lnTo>
                  <a:lnTo>
                    <a:pt x="84251" y="491567"/>
                  </a:lnTo>
                  <a:lnTo>
                    <a:pt x="78903" y="506853"/>
                  </a:lnTo>
                  <a:lnTo>
                    <a:pt x="74649" y="522017"/>
                  </a:lnTo>
                  <a:lnTo>
                    <a:pt x="71626" y="536791"/>
                  </a:lnTo>
                  <a:lnTo>
                    <a:pt x="69964" y="550864"/>
                  </a:lnTo>
                  <a:lnTo>
                    <a:pt x="69595" y="564144"/>
                  </a:lnTo>
                  <a:lnTo>
                    <a:pt x="70462" y="576705"/>
                  </a:lnTo>
                  <a:lnTo>
                    <a:pt x="72632" y="588689"/>
                  </a:lnTo>
                  <a:lnTo>
                    <a:pt x="76017" y="600228"/>
                  </a:lnTo>
                  <a:lnTo>
                    <a:pt x="80578" y="611115"/>
                  </a:lnTo>
                  <a:lnTo>
                    <a:pt x="86387" y="620829"/>
                  </a:lnTo>
                  <a:lnTo>
                    <a:pt x="93374" y="629173"/>
                  </a:lnTo>
                  <a:lnTo>
                    <a:pt x="101505" y="636098"/>
                  </a:lnTo>
                  <a:lnTo>
                    <a:pt x="110865" y="641534"/>
                  </a:lnTo>
                  <a:lnTo>
                    <a:pt x="121381" y="645593"/>
                  </a:lnTo>
                  <a:lnTo>
                    <a:pt x="132696" y="648353"/>
                  </a:lnTo>
                  <a:lnTo>
                    <a:pt x="144283" y="649772"/>
                  </a:lnTo>
                  <a:lnTo>
                    <a:pt x="155810" y="649949"/>
                  </a:lnTo>
                  <a:lnTo>
                    <a:pt x="166989" y="648934"/>
                  </a:lnTo>
                  <a:lnTo>
                    <a:pt x="177496" y="646659"/>
                  </a:lnTo>
                  <a:lnTo>
                    <a:pt x="187229" y="643193"/>
                  </a:lnTo>
                  <a:lnTo>
                    <a:pt x="196255" y="638409"/>
                  </a:lnTo>
                  <a:lnTo>
                    <a:pt x="204712" y="631917"/>
                  </a:lnTo>
                  <a:lnTo>
                    <a:pt x="212735" y="623657"/>
                  </a:lnTo>
                  <a:lnTo>
                    <a:pt x="220277" y="613856"/>
                  </a:lnTo>
                  <a:lnTo>
                    <a:pt x="227125" y="602836"/>
                  </a:lnTo>
                  <a:lnTo>
                    <a:pt x="233214" y="590907"/>
                  </a:lnTo>
                  <a:lnTo>
                    <a:pt x="238626" y="578321"/>
                  </a:lnTo>
                  <a:lnTo>
                    <a:pt x="243496" y="565275"/>
                  </a:lnTo>
                  <a:lnTo>
                    <a:pt x="247949" y="551905"/>
                  </a:lnTo>
                  <a:lnTo>
                    <a:pt x="251770" y="538148"/>
                  </a:lnTo>
                  <a:lnTo>
                    <a:pt x="254432" y="523767"/>
                  </a:lnTo>
                  <a:lnTo>
                    <a:pt x="255740" y="508681"/>
                  </a:lnTo>
                  <a:lnTo>
                    <a:pt x="255805" y="492955"/>
                  </a:lnTo>
                  <a:lnTo>
                    <a:pt x="254859" y="476712"/>
                  </a:lnTo>
                  <a:lnTo>
                    <a:pt x="253141" y="460084"/>
                  </a:lnTo>
                  <a:lnTo>
                    <a:pt x="250530" y="443342"/>
                  </a:lnTo>
                  <a:lnTo>
                    <a:pt x="246576" y="426875"/>
                  </a:lnTo>
                  <a:lnTo>
                    <a:pt x="241138" y="410874"/>
                  </a:lnTo>
                  <a:lnTo>
                    <a:pt x="234369" y="395351"/>
                  </a:lnTo>
                  <a:lnTo>
                    <a:pt x="226530" y="380234"/>
                  </a:lnTo>
                  <a:lnTo>
                    <a:pt x="217889" y="365441"/>
                  </a:lnTo>
                  <a:lnTo>
                    <a:pt x="208836" y="351217"/>
                  </a:lnTo>
                  <a:lnTo>
                    <a:pt x="199844" y="338111"/>
                  </a:lnTo>
                  <a:lnTo>
                    <a:pt x="191173" y="326331"/>
                  </a:lnTo>
                  <a:lnTo>
                    <a:pt x="182878" y="315776"/>
                  </a:lnTo>
                  <a:lnTo>
                    <a:pt x="174920" y="306218"/>
                  </a:lnTo>
                  <a:lnTo>
                    <a:pt x="167223" y="297411"/>
                  </a:lnTo>
                  <a:lnTo>
                    <a:pt x="159390" y="288986"/>
                  </a:lnTo>
                  <a:lnTo>
                    <a:pt x="150753" y="280474"/>
                  </a:lnTo>
                  <a:lnTo>
                    <a:pt x="141007" y="271632"/>
                  </a:lnTo>
                  <a:lnTo>
                    <a:pt x="130188" y="262573"/>
                  </a:lnTo>
                  <a:lnTo>
                    <a:pt x="118475" y="253645"/>
                  </a:lnTo>
                  <a:lnTo>
                    <a:pt x="106081" y="245048"/>
                  </a:lnTo>
                  <a:lnTo>
                    <a:pt x="93352" y="236818"/>
                  </a:lnTo>
                  <a:lnTo>
                    <a:pt x="80743" y="228912"/>
                  </a:lnTo>
                  <a:lnTo>
                    <a:pt x="68492" y="221263"/>
                  </a:lnTo>
                  <a:lnTo>
                    <a:pt x="56812" y="213803"/>
                  </a:lnTo>
                  <a:lnTo>
                    <a:pt x="45960" y="206482"/>
                  </a:lnTo>
                  <a:lnTo>
                    <a:pt x="35999" y="199247"/>
                  </a:lnTo>
                  <a:lnTo>
                    <a:pt x="26988" y="191742"/>
                  </a:lnTo>
                  <a:lnTo>
                    <a:pt x="19071" y="183332"/>
                  </a:lnTo>
                  <a:lnTo>
                    <a:pt x="12235" y="173743"/>
                  </a:lnTo>
                  <a:lnTo>
                    <a:pt x="6642" y="163030"/>
                  </a:lnTo>
                  <a:lnTo>
                    <a:pt x="2707" y="151389"/>
                  </a:lnTo>
                  <a:lnTo>
                    <a:pt x="510" y="139044"/>
                  </a:lnTo>
                  <a:lnTo>
                    <a:pt x="0" y="126348"/>
                  </a:lnTo>
                  <a:lnTo>
                    <a:pt x="1170" y="113760"/>
                  </a:lnTo>
                  <a:lnTo>
                    <a:pt x="3845" y="101525"/>
                  </a:lnTo>
                  <a:lnTo>
                    <a:pt x="7741" y="89854"/>
                  </a:lnTo>
                  <a:lnTo>
                    <a:pt x="12565" y="79009"/>
                  </a:lnTo>
                  <a:lnTo>
                    <a:pt x="18064" y="69047"/>
                  </a:lnTo>
                  <a:lnTo>
                    <a:pt x="24042" y="59865"/>
                  </a:lnTo>
                  <a:lnTo>
                    <a:pt x="30352" y="51303"/>
                  </a:lnTo>
                  <a:lnTo>
                    <a:pt x="36897" y="43210"/>
                  </a:lnTo>
                  <a:lnTo>
                    <a:pt x="43767" y="35619"/>
                  </a:lnTo>
                  <a:lnTo>
                    <a:pt x="51217" y="28741"/>
                  </a:lnTo>
                  <a:lnTo>
                    <a:pt x="59345" y="22630"/>
                  </a:lnTo>
                  <a:lnTo>
                    <a:pt x="68092" y="17204"/>
                  </a:lnTo>
                  <a:lnTo>
                    <a:pt x="77342" y="12325"/>
                  </a:lnTo>
                  <a:lnTo>
                    <a:pt x="86979" y="7866"/>
                  </a:lnTo>
                  <a:lnTo>
                    <a:pt x="97060" y="4040"/>
                  </a:lnTo>
                  <a:lnTo>
                    <a:pt x="107812" y="1375"/>
                  </a:lnTo>
                  <a:lnTo>
                    <a:pt x="119301" y="65"/>
                  </a:lnTo>
                  <a:lnTo>
                    <a:pt x="131288" y="0"/>
                  </a:lnTo>
                  <a:lnTo>
                    <a:pt x="143333" y="943"/>
                  </a:lnTo>
                  <a:lnTo>
                    <a:pt x="155176" y="2652"/>
                  </a:lnTo>
                  <a:lnTo>
                    <a:pt x="166739" y="4917"/>
                  </a:lnTo>
                  <a:lnTo>
                    <a:pt x="178034" y="7574"/>
                  </a:lnTo>
                  <a:lnTo>
                    <a:pt x="189111" y="10509"/>
                  </a:lnTo>
                  <a:lnTo>
                    <a:pt x="199854" y="13800"/>
                  </a:lnTo>
                  <a:lnTo>
                    <a:pt x="210002" y="17695"/>
                  </a:lnTo>
                  <a:lnTo>
                    <a:pt x="219451" y="22276"/>
                  </a:lnTo>
                  <a:lnTo>
                    <a:pt x="227962" y="27369"/>
                  </a:lnTo>
                  <a:lnTo>
                    <a:pt x="235907" y="33230"/>
                  </a:lnTo>
                  <a:lnTo>
                    <a:pt x="243986" y="41492"/>
                  </a:lnTo>
                  <a:lnTo>
                    <a:pt x="253505" y="549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528083" y="2042528"/>
              <a:ext cx="310038" cy="626115"/>
            </a:xfrm>
            <a:custGeom>
              <a:avLst/>
              <a:gdLst/>
              <a:ahLst/>
              <a:cxnLst/>
              <a:rect l="0" t="0" r="0" b="0"/>
              <a:pathLst>
                <a:path w="310038" h="626115">
                  <a:moveTo>
                    <a:pt x="263212" y="0"/>
                  </a:moveTo>
                  <a:lnTo>
                    <a:pt x="248610" y="2867"/>
                  </a:lnTo>
                  <a:lnTo>
                    <a:pt x="235340" y="5009"/>
                  </a:lnTo>
                  <a:lnTo>
                    <a:pt x="222137" y="6612"/>
                  </a:lnTo>
                  <a:lnTo>
                    <a:pt x="208796" y="7792"/>
                  </a:lnTo>
                  <a:lnTo>
                    <a:pt x="195287" y="8641"/>
                  </a:lnTo>
                  <a:lnTo>
                    <a:pt x="181629" y="9243"/>
                  </a:lnTo>
                  <a:lnTo>
                    <a:pt x="167690" y="9830"/>
                  </a:lnTo>
                  <a:lnTo>
                    <a:pt x="153193" y="10763"/>
                  </a:lnTo>
                  <a:lnTo>
                    <a:pt x="138036" y="12209"/>
                  </a:lnTo>
                  <a:lnTo>
                    <a:pt x="122433" y="14166"/>
                  </a:lnTo>
                  <a:lnTo>
                    <a:pt x="106806" y="16550"/>
                  </a:lnTo>
                  <a:lnTo>
                    <a:pt x="91420" y="19275"/>
                  </a:lnTo>
                  <a:lnTo>
                    <a:pt x="76835" y="22579"/>
                  </a:lnTo>
                  <a:lnTo>
                    <a:pt x="63952" y="27006"/>
                  </a:lnTo>
                  <a:lnTo>
                    <a:pt x="53112" y="32769"/>
                  </a:lnTo>
                  <a:lnTo>
                    <a:pt x="44326" y="39928"/>
                  </a:lnTo>
                  <a:lnTo>
                    <a:pt x="37552" y="48561"/>
                  </a:lnTo>
                  <a:lnTo>
                    <a:pt x="32553" y="58557"/>
                  </a:lnTo>
                  <a:lnTo>
                    <a:pt x="29141" y="69676"/>
                  </a:lnTo>
                  <a:lnTo>
                    <a:pt x="27275" y="81656"/>
                  </a:lnTo>
                  <a:lnTo>
                    <a:pt x="26786" y="94266"/>
                  </a:lnTo>
                  <a:lnTo>
                    <a:pt x="27249" y="107324"/>
                  </a:lnTo>
                  <a:lnTo>
                    <a:pt x="28090" y="120695"/>
                  </a:lnTo>
                  <a:lnTo>
                    <a:pt x="28952" y="134282"/>
                  </a:lnTo>
                  <a:lnTo>
                    <a:pt x="29851" y="148016"/>
                  </a:lnTo>
                  <a:lnTo>
                    <a:pt x="31061" y="161850"/>
                  </a:lnTo>
                  <a:lnTo>
                    <a:pt x="32717" y="175747"/>
                  </a:lnTo>
                  <a:lnTo>
                    <a:pt x="34492" y="189520"/>
                  </a:lnTo>
                  <a:lnTo>
                    <a:pt x="35697" y="202849"/>
                  </a:lnTo>
                  <a:lnTo>
                    <a:pt x="35992" y="215597"/>
                  </a:lnTo>
                  <a:lnTo>
                    <a:pt x="35529" y="227955"/>
                  </a:lnTo>
                  <a:lnTo>
                    <a:pt x="34755" y="240327"/>
                  </a:lnTo>
                  <a:lnTo>
                    <a:pt x="34010" y="252882"/>
                  </a:lnTo>
                  <a:lnTo>
                    <a:pt x="34657" y="263277"/>
                  </a:lnTo>
                  <a:lnTo>
                    <a:pt x="37728" y="268026"/>
                  </a:lnTo>
                  <a:lnTo>
                    <a:pt x="42040" y="267414"/>
                  </a:lnTo>
                  <a:lnTo>
                    <a:pt x="47223" y="263252"/>
                  </a:lnTo>
                  <a:lnTo>
                    <a:pt x="53410" y="257229"/>
                  </a:lnTo>
                  <a:lnTo>
                    <a:pt x="60623" y="250386"/>
                  </a:lnTo>
                  <a:lnTo>
                    <a:pt x="69061" y="243567"/>
                  </a:lnTo>
                  <a:lnTo>
                    <a:pt x="79150" y="237619"/>
                  </a:lnTo>
                  <a:lnTo>
                    <a:pt x="90963" y="232896"/>
                  </a:lnTo>
                  <a:lnTo>
                    <a:pt x="103961" y="229526"/>
                  </a:lnTo>
                  <a:lnTo>
                    <a:pt x="117216" y="227616"/>
                  </a:lnTo>
                  <a:lnTo>
                    <a:pt x="130168" y="227072"/>
                  </a:lnTo>
                  <a:lnTo>
                    <a:pt x="142793" y="227820"/>
                  </a:lnTo>
                  <a:lnTo>
                    <a:pt x="155410" y="229908"/>
                  </a:lnTo>
                  <a:lnTo>
                    <a:pt x="168225" y="233235"/>
                  </a:lnTo>
                  <a:lnTo>
                    <a:pt x="181138" y="237584"/>
                  </a:lnTo>
                  <a:lnTo>
                    <a:pt x="193820" y="242719"/>
                  </a:lnTo>
                  <a:lnTo>
                    <a:pt x="206093" y="248440"/>
                  </a:lnTo>
                  <a:lnTo>
                    <a:pt x="217779" y="254907"/>
                  </a:lnTo>
                  <a:lnTo>
                    <a:pt x="228625" y="262612"/>
                  </a:lnTo>
                  <a:lnTo>
                    <a:pt x="238587" y="271720"/>
                  </a:lnTo>
                  <a:lnTo>
                    <a:pt x="247767" y="281939"/>
                  </a:lnTo>
                  <a:lnTo>
                    <a:pt x="256327" y="292715"/>
                  </a:lnTo>
                  <a:lnTo>
                    <a:pt x="264423" y="303667"/>
                  </a:lnTo>
                  <a:lnTo>
                    <a:pt x="272184" y="314614"/>
                  </a:lnTo>
                  <a:lnTo>
                    <a:pt x="279711" y="325489"/>
                  </a:lnTo>
                  <a:lnTo>
                    <a:pt x="287064" y="336291"/>
                  </a:lnTo>
                  <a:lnTo>
                    <a:pt x="293969" y="347359"/>
                  </a:lnTo>
                  <a:lnTo>
                    <a:pt x="299849" y="359322"/>
                  </a:lnTo>
                  <a:lnTo>
                    <a:pt x="304462" y="372448"/>
                  </a:lnTo>
                  <a:lnTo>
                    <a:pt x="307727" y="386520"/>
                  </a:lnTo>
                  <a:lnTo>
                    <a:pt x="309551" y="401038"/>
                  </a:lnTo>
                  <a:lnTo>
                    <a:pt x="310037" y="415660"/>
                  </a:lnTo>
                  <a:lnTo>
                    <a:pt x="309414" y="430393"/>
                  </a:lnTo>
                  <a:lnTo>
                    <a:pt x="307942" y="445497"/>
                  </a:lnTo>
                  <a:lnTo>
                    <a:pt x="305841" y="461095"/>
                  </a:lnTo>
                  <a:lnTo>
                    <a:pt x="303129" y="477010"/>
                  </a:lnTo>
                  <a:lnTo>
                    <a:pt x="299630" y="492855"/>
                  </a:lnTo>
                  <a:lnTo>
                    <a:pt x="295310" y="508401"/>
                  </a:lnTo>
                  <a:lnTo>
                    <a:pt x="290104" y="523434"/>
                  </a:lnTo>
                  <a:lnTo>
                    <a:pt x="283852" y="537683"/>
                  </a:lnTo>
                  <a:lnTo>
                    <a:pt x="276569" y="551071"/>
                  </a:lnTo>
                  <a:lnTo>
                    <a:pt x="268406" y="563366"/>
                  </a:lnTo>
                  <a:lnTo>
                    <a:pt x="259556" y="574106"/>
                  </a:lnTo>
                  <a:lnTo>
                    <a:pt x="250193" y="583188"/>
                  </a:lnTo>
                  <a:lnTo>
                    <a:pt x="240296" y="590966"/>
                  </a:lnTo>
                  <a:lnTo>
                    <a:pt x="229668" y="598047"/>
                  </a:lnTo>
                  <a:lnTo>
                    <a:pt x="218253" y="604845"/>
                  </a:lnTo>
                  <a:lnTo>
                    <a:pt x="205976" y="611245"/>
                  </a:lnTo>
                  <a:lnTo>
                    <a:pt x="192673" y="616718"/>
                  </a:lnTo>
                  <a:lnTo>
                    <a:pt x="178357" y="621026"/>
                  </a:lnTo>
                  <a:lnTo>
                    <a:pt x="163506" y="624071"/>
                  </a:lnTo>
                  <a:lnTo>
                    <a:pt x="148924" y="625741"/>
                  </a:lnTo>
                  <a:lnTo>
                    <a:pt x="135047" y="626114"/>
                  </a:lnTo>
                  <a:lnTo>
                    <a:pt x="121950" y="625245"/>
                  </a:lnTo>
                  <a:lnTo>
                    <a:pt x="109541" y="623074"/>
                  </a:lnTo>
                  <a:lnTo>
                    <a:pt x="97676" y="619692"/>
                  </a:lnTo>
                  <a:lnTo>
                    <a:pt x="86215" y="615304"/>
                  </a:lnTo>
                  <a:lnTo>
                    <a:pt x="75043" y="610143"/>
                  </a:lnTo>
                  <a:lnTo>
                    <a:pt x="64080" y="604418"/>
                  </a:lnTo>
                  <a:lnTo>
                    <a:pt x="53333" y="598406"/>
                  </a:lnTo>
                  <a:lnTo>
                    <a:pt x="41623" y="591754"/>
                  </a:lnTo>
                  <a:lnTo>
                    <a:pt x="25682" y="582766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961426" y="1957932"/>
              <a:ext cx="232289" cy="716307"/>
            </a:xfrm>
            <a:custGeom>
              <a:avLst/>
              <a:gdLst/>
              <a:ahLst/>
              <a:cxnLst/>
              <a:rect l="0" t="0" r="0" b="0"/>
              <a:pathLst>
                <a:path w="232289" h="716307">
                  <a:moveTo>
                    <a:pt x="145724" y="274109"/>
                  </a:moveTo>
                  <a:lnTo>
                    <a:pt x="154458" y="271108"/>
                  </a:lnTo>
                  <a:lnTo>
                    <a:pt x="162165" y="267686"/>
                  </a:lnTo>
                  <a:lnTo>
                    <a:pt x="169567" y="263485"/>
                  </a:lnTo>
                  <a:lnTo>
                    <a:pt x="176828" y="258412"/>
                  </a:lnTo>
                  <a:lnTo>
                    <a:pt x="184008" y="252282"/>
                  </a:lnTo>
                  <a:lnTo>
                    <a:pt x="191128" y="245099"/>
                  </a:lnTo>
                  <a:lnTo>
                    <a:pt x="198045" y="237011"/>
                  </a:lnTo>
                  <a:lnTo>
                    <a:pt x="204464" y="228217"/>
                  </a:lnTo>
                  <a:lnTo>
                    <a:pt x="210262" y="218897"/>
                  </a:lnTo>
                  <a:lnTo>
                    <a:pt x="215476" y="209200"/>
                  </a:lnTo>
                  <a:lnTo>
                    <a:pt x="220213" y="199238"/>
                  </a:lnTo>
                  <a:lnTo>
                    <a:pt x="224576" y="189089"/>
                  </a:lnTo>
                  <a:lnTo>
                    <a:pt x="228337" y="178647"/>
                  </a:lnTo>
                  <a:lnTo>
                    <a:pt x="230960" y="167645"/>
                  </a:lnTo>
                  <a:lnTo>
                    <a:pt x="232242" y="155980"/>
                  </a:lnTo>
                  <a:lnTo>
                    <a:pt x="232288" y="143705"/>
                  </a:lnTo>
                  <a:lnTo>
                    <a:pt x="231330" y="130932"/>
                  </a:lnTo>
                  <a:lnTo>
                    <a:pt x="229603" y="117783"/>
                  </a:lnTo>
                  <a:lnTo>
                    <a:pt x="226987" y="104359"/>
                  </a:lnTo>
                  <a:lnTo>
                    <a:pt x="223031" y="90742"/>
                  </a:lnTo>
                  <a:lnTo>
                    <a:pt x="217591" y="76999"/>
                  </a:lnTo>
                  <a:lnTo>
                    <a:pt x="210819" y="63500"/>
                  </a:lnTo>
                  <a:lnTo>
                    <a:pt x="202979" y="50888"/>
                  </a:lnTo>
                  <a:lnTo>
                    <a:pt x="194334" y="39449"/>
                  </a:lnTo>
                  <a:lnTo>
                    <a:pt x="185106" y="29293"/>
                  </a:lnTo>
                  <a:lnTo>
                    <a:pt x="175467" y="20536"/>
                  </a:lnTo>
                  <a:lnTo>
                    <a:pt x="165544" y="13098"/>
                  </a:lnTo>
                  <a:lnTo>
                    <a:pt x="155422" y="7086"/>
                  </a:lnTo>
                  <a:lnTo>
                    <a:pt x="145169" y="2862"/>
                  </a:lnTo>
                  <a:lnTo>
                    <a:pt x="134819" y="471"/>
                  </a:lnTo>
                  <a:lnTo>
                    <a:pt x="124241" y="0"/>
                  </a:lnTo>
                  <a:lnTo>
                    <a:pt x="113146" y="1728"/>
                  </a:lnTo>
                  <a:lnTo>
                    <a:pt x="101424" y="5600"/>
                  </a:lnTo>
                  <a:lnTo>
                    <a:pt x="89280" y="11453"/>
                  </a:lnTo>
                  <a:lnTo>
                    <a:pt x="77127" y="19194"/>
                  </a:lnTo>
                  <a:lnTo>
                    <a:pt x="65222" y="28584"/>
                  </a:lnTo>
                  <a:lnTo>
                    <a:pt x="53957" y="39293"/>
                  </a:lnTo>
                  <a:lnTo>
                    <a:pt x="43925" y="50997"/>
                  </a:lnTo>
                  <a:lnTo>
                    <a:pt x="35331" y="63417"/>
                  </a:lnTo>
                  <a:lnTo>
                    <a:pt x="28052" y="76179"/>
                  </a:lnTo>
                  <a:lnTo>
                    <a:pt x="21839" y="88819"/>
                  </a:lnTo>
                  <a:lnTo>
                    <a:pt x="16438" y="101107"/>
                  </a:lnTo>
                  <a:lnTo>
                    <a:pt x="11789" y="113324"/>
                  </a:lnTo>
                  <a:lnTo>
                    <a:pt x="8031" y="126133"/>
                  </a:lnTo>
                  <a:lnTo>
                    <a:pt x="5165" y="139863"/>
                  </a:lnTo>
                  <a:lnTo>
                    <a:pt x="3069" y="154358"/>
                  </a:lnTo>
                  <a:lnTo>
                    <a:pt x="1578" y="169168"/>
                  </a:lnTo>
                  <a:lnTo>
                    <a:pt x="544" y="183980"/>
                  </a:lnTo>
                  <a:lnTo>
                    <a:pt x="0" y="198503"/>
                  </a:lnTo>
                  <a:lnTo>
                    <a:pt x="160" y="212400"/>
                  </a:lnTo>
                  <a:lnTo>
                    <a:pt x="1086" y="225558"/>
                  </a:lnTo>
                  <a:lnTo>
                    <a:pt x="2861" y="238037"/>
                  </a:lnTo>
                  <a:lnTo>
                    <a:pt x="5656" y="249964"/>
                  </a:lnTo>
                  <a:lnTo>
                    <a:pt x="9469" y="261470"/>
                  </a:lnTo>
                  <a:lnTo>
                    <a:pt x="14319" y="272504"/>
                  </a:lnTo>
                  <a:lnTo>
                    <a:pt x="20322" y="282849"/>
                  </a:lnTo>
                  <a:lnTo>
                    <a:pt x="27436" y="292425"/>
                  </a:lnTo>
                  <a:lnTo>
                    <a:pt x="35482" y="300823"/>
                  </a:lnTo>
                  <a:lnTo>
                    <a:pt x="44253" y="307254"/>
                  </a:lnTo>
                  <a:lnTo>
                    <a:pt x="53565" y="311458"/>
                  </a:lnTo>
                  <a:lnTo>
                    <a:pt x="63427" y="313484"/>
                  </a:lnTo>
                  <a:lnTo>
                    <a:pt x="74031" y="313413"/>
                  </a:lnTo>
                  <a:lnTo>
                    <a:pt x="85416" y="311510"/>
                  </a:lnTo>
                  <a:lnTo>
                    <a:pt x="97162" y="307981"/>
                  </a:lnTo>
                  <a:lnTo>
                    <a:pt x="108514" y="302881"/>
                  </a:lnTo>
                  <a:lnTo>
                    <a:pt x="119075" y="296381"/>
                  </a:lnTo>
                  <a:lnTo>
                    <a:pt x="128792" y="288749"/>
                  </a:lnTo>
                  <a:lnTo>
                    <a:pt x="137779" y="280256"/>
                  </a:lnTo>
                  <a:lnTo>
                    <a:pt x="146196" y="271133"/>
                  </a:lnTo>
                  <a:lnTo>
                    <a:pt x="154187" y="261397"/>
                  </a:lnTo>
                  <a:lnTo>
                    <a:pt x="161874" y="250877"/>
                  </a:lnTo>
                  <a:lnTo>
                    <a:pt x="169345" y="239543"/>
                  </a:lnTo>
                  <a:lnTo>
                    <a:pt x="176500" y="227661"/>
                  </a:lnTo>
                  <a:lnTo>
                    <a:pt x="183079" y="215685"/>
                  </a:lnTo>
                  <a:lnTo>
                    <a:pt x="188988" y="203956"/>
                  </a:lnTo>
                  <a:lnTo>
                    <a:pt x="194389" y="194947"/>
                  </a:lnTo>
                  <a:lnTo>
                    <a:pt x="199062" y="192278"/>
                  </a:lnTo>
                  <a:lnTo>
                    <a:pt x="202441" y="196087"/>
                  </a:lnTo>
                  <a:lnTo>
                    <a:pt x="204687" y="205052"/>
                  </a:lnTo>
                  <a:lnTo>
                    <a:pt x="206146" y="217774"/>
                  </a:lnTo>
                  <a:lnTo>
                    <a:pt x="207094" y="232811"/>
                  </a:lnTo>
                  <a:lnTo>
                    <a:pt x="207710" y="248729"/>
                  </a:lnTo>
                  <a:lnTo>
                    <a:pt x="208113" y="264688"/>
                  </a:lnTo>
                  <a:lnTo>
                    <a:pt x="208377" y="280353"/>
                  </a:lnTo>
                  <a:lnTo>
                    <a:pt x="208551" y="295649"/>
                  </a:lnTo>
                  <a:lnTo>
                    <a:pt x="208666" y="310612"/>
                  </a:lnTo>
                  <a:lnTo>
                    <a:pt x="208742" y="325309"/>
                  </a:lnTo>
                  <a:lnTo>
                    <a:pt x="208795" y="339807"/>
                  </a:lnTo>
                  <a:lnTo>
                    <a:pt x="208828" y="354163"/>
                  </a:lnTo>
                  <a:lnTo>
                    <a:pt x="208851" y="368417"/>
                  </a:lnTo>
                  <a:lnTo>
                    <a:pt x="208866" y="382602"/>
                  </a:lnTo>
                  <a:lnTo>
                    <a:pt x="208876" y="396740"/>
                  </a:lnTo>
                  <a:lnTo>
                    <a:pt x="208883" y="410845"/>
                  </a:lnTo>
                  <a:lnTo>
                    <a:pt x="208887" y="424927"/>
                  </a:lnTo>
                  <a:lnTo>
                    <a:pt x="208895" y="439000"/>
                  </a:lnTo>
                  <a:lnTo>
                    <a:pt x="209069" y="453231"/>
                  </a:lnTo>
                  <a:lnTo>
                    <a:pt x="209718" y="467930"/>
                  </a:lnTo>
                  <a:lnTo>
                    <a:pt x="210968" y="483226"/>
                  </a:lnTo>
                  <a:lnTo>
                    <a:pt x="212621" y="498923"/>
                  </a:lnTo>
                  <a:lnTo>
                    <a:pt x="214270" y="514613"/>
                  </a:lnTo>
                  <a:lnTo>
                    <a:pt x="215673" y="530065"/>
                  </a:lnTo>
                  <a:lnTo>
                    <a:pt x="216765" y="545544"/>
                  </a:lnTo>
                  <a:lnTo>
                    <a:pt x="217574" y="561687"/>
                  </a:lnTo>
                  <a:lnTo>
                    <a:pt x="218152" y="578806"/>
                  </a:lnTo>
                  <a:lnTo>
                    <a:pt x="218557" y="596728"/>
                  </a:lnTo>
                  <a:lnTo>
                    <a:pt x="218837" y="614990"/>
                  </a:lnTo>
                  <a:lnTo>
                    <a:pt x="219029" y="633260"/>
                  </a:lnTo>
                  <a:lnTo>
                    <a:pt x="219158" y="650840"/>
                  </a:lnTo>
                  <a:lnTo>
                    <a:pt x="219260" y="668426"/>
                  </a:lnTo>
                  <a:lnTo>
                    <a:pt x="219343" y="688676"/>
                  </a:lnTo>
                  <a:lnTo>
                    <a:pt x="219424" y="7163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981853" y="1674075"/>
              <a:ext cx="2608158" cy="1294837"/>
            </a:xfrm>
            <a:custGeom>
              <a:avLst/>
              <a:gdLst/>
              <a:ahLst/>
              <a:cxnLst/>
              <a:rect l="0" t="0" r="0" b="0"/>
              <a:pathLst>
                <a:path w="2608158" h="1294837">
                  <a:moveTo>
                    <a:pt x="1767328" y="42070"/>
                  </a:moveTo>
                  <a:lnTo>
                    <a:pt x="1755460" y="39203"/>
                  </a:lnTo>
                  <a:lnTo>
                    <a:pt x="1743050" y="37061"/>
                  </a:lnTo>
                  <a:lnTo>
                    <a:pt x="1728858" y="35458"/>
                  </a:lnTo>
                  <a:lnTo>
                    <a:pt x="1712978" y="34277"/>
                  </a:lnTo>
                  <a:lnTo>
                    <a:pt x="1695684" y="33429"/>
                  </a:lnTo>
                  <a:lnTo>
                    <a:pt x="1677304" y="32827"/>
                  </a:lnTo>
                  <a:lnTo>
                    <a:pt x="1658450" y="32240"/>
                  </a:lnTo>
                  <a:lnTo>
                    <a:pt x="1639968" y="31307"/>
                  </a:lnTo>
                  <a:lnTo>
                    <a:pt x="1622289" y="29860"/>
                  </a:lnTo>
                  <a:lnTo>
                    <a:pt x="1605473" y="27904"/>
                  </a:lnTo>
                  <a:lnTo>
                    <a:pt x="1589407" y="25519"/>
                  </a:lnTo>
                  <a:lnTo>
                    <a:pt x="1573929" y="22809"/>
                  </a:lnTo>
                  <a:lnTo>
                    <a:pt x="1558889" y="20023"/>
                  </a:lnTo>
                  <a:lnTo>
                    <a:pt x="1544161" y="17541"/>
                  </a:lnTo>
                  <a:lnTo>
                    <a:pt x="1529649" y="15537"/>
                  </a:lnTo>
                  <a:lnTo>
                    <a:pt x="1515119" y="13855"/>
                  </a:lnTo>
                  <a:lnTo>
                    <a:pt x="1500218" y="12111"/>
                  </a:lnTo>
                  <a:lnTo>
                    <a:pt x="1484782" y="10088"/>
                  </a:lnTo>
                  <a:lnTo>
                    <a:pt x="1468822" y="7897"/>
                  </a:lnTo>
                  <a:lnTo>
                    <a:pt x="1452422" y="5879"/>
                  </a:lnTo>
                  <a:lnTo>
                    <a:pt x="1435685" y="4225"/>
                  </a:lnTo>
                  <a:lnTo>
                    <a:pt x="1418700" y="2962"/>
                  </a:lnTo>
                  <a:lnTo>
                    <a:pt x="1401538" y="2039"/>
                  </a:lnTo>
                  <a:lnTo>
                    <a:pt x="1384253" y="1384"/>
                  </a:lnTo>
                  <a:lnTo>
                    <a:pt x="1366883" y="927"/>
                  </a:lnTo>
                  <a:lnTo>
                    <a:pt x="1349453" y="612"/>
                  </a:lnTo>
                  <a:lnTo>
                    <a:pt x="1331987" y="398"/>
                  </a:lnTo>
                  <a:lnTo>
                    <a:pt x="1314494" y="253"/>
                  </a:lnTo>
                  <a:lnTo>
                    <a:pt x="1296982" y="155"/>
                  </a:lnTo>
                  <a:lnTo>
                    <a:pt x="1279460" y="89"/>
                  </a:lnTo>
                  <a:lnTo>
                    <a:pt x="1261929" y="45"/>
                  </a:lnTo>
                  <a:lnTo>
                    <a:pt x="1244392" y="16"/>
                  </a:lnTo>
                  <a:lnTo>
                    <a:pt x="1226847" y="0"/>
                  </a:lnTo>
                  <a:lnTo>
                    <a:pt x="1209131" y="160"/>
                  </a:lnTo>
                  <a:lnTo>
                    <a:pt x="1190938" y="799"/>
                  </a:lnTo>
                  <a:lnTo>
                    <a:pt x="1172144" y="2046"/>
                  </a:lnTo>
                  <a:lnTo>
                    <a:pt x="1152946" y="3868"/>
                  </a:lnTo>
                  <a:lnTo>
                    <a:pt x="1133751" y="6162"/>
                  </a:lnTo>
                  <a:lnTo>
                    <a:pt x="1114796" y="8812"/>
                  </a:lnTo>
                  <a:lnTo>
                    <a:pt x="1095984" y="11556"/>
                  </a:lnTo>
                  <a:lnTo>
                    <a:pt x="1076980" y="14011"/>
                  </a:lnTo>
                  <a:lnTo>
                    <a:pt x="1057602" y="15996"/>
                  </a:lnTo>
                  <a:lnTo>
                    <a:pt x="1037824" y="17667"/>
                  </a:lnTo>
                  <a:lnTo>
                    <a:pt x="1017701" y="19402"/>
                  </a:lnTo>
                  <a:lnTo>
                    <a:pt x="997306" y="21429"/>
                  </a:lnTo>
                  <a:lnTo>
                    <a:pt x="976711" y="23962"/>
                  </a:lnTo>
                  <a:lnTo>
                    <a:pt x="955971" y="27274"/>
                  </a:lnTo>
                  <a:lnTo>
                    <a:pt x="935135" y="31429"/>
                  </a:lnTo>
                  <a:lnTo>
                    <a:pt x="914398" y="36169"/>
                  </a:lnTo>
                  <a:lnTo>
                    <a:pt x="894087" y="41036"/>
                  </a:lnTo>
                  <a:lnTo>
                    <a:pt x="874345" y="45749"/>
                  </a:lnTo>
                  <a:lnTo>
                    <a:pt x="854986" y="50217"/>
                  </a:lnTo>
                  <a:lnTo>
                    <a:pt x="835607" y="54443"/>
                  </a:lnTo>
                  <a:lnTo>
                    <a:pt x="815978" y="58474"/>
                  </a:lnTo>
                  <a:lnTo>
                    <a:pt x="796200" y="62520"/>
                  </a:lnTo>
                  <a:lnTo>
                    <a:pt x="776608" y="66930"/>
                  </a:lnTo>
                  <a:lnTo>
                    <a:pt x="757388" y="71866"/>
                  </a:lnTo>
                  <a:lnTo>
                    <a:pt x="738564" y="77318"/>
                  </a:lnTo>
                  <a:lnTo>
                    <a:pt x="720087" y="83204"/>
                  </a:lnTo>
                  <a:lnTo>
                    <a:pt x="701874" y="89423"/>
                  </a:lnTo>
                  <a:lnTo>
                    <a:pt x="683694" y="95886"/>
                  </a:lnTo>
                  <a:lnTo>
                    <a:pt x="665181" y="102525"/>
                  </a:lnTo>
                  <a:lnTo>
                    <a:pt x="646168" y="109284"/>
                  </a:lnTo>
                  <a:lnTo>
                    <a:pt x="626822" y="116128"/>
                  </a:lnTo>
                  <a:lnTo>
                    <a:pt x="607528" y="123029"/>
                  </a:lnTo>
                  <a:lnTo>
                    <a:pt x="588512" y="129973"/>
                  </a:lnTo>
                  <a:lnTo>
                    <a:pt x="569827" y="137111"/>
                  </a:lnTo>
                  <a:lnTo>
                    <a:pt x="551441" y="144743"/>
                  </a:lnTo>
                  <a:lnTo>
                    <a:pt x="533296" y="152991"/>
                  </a:lnTo>
                  <a:lnTo>
                    <a:pt x="515331" y="161819"/>
                  </a:lnTo>
                  <a:lnTo>
                    <a:pt x="497495" y="171124"/>
                  </a:lnTo>
                  <a:lnTo>
                    <a:pt x="479755" y="180788"/>
                  </a:lnTo>
                  <a:lnTo>
                    <a:pt x="462246" y="190548"/>
                  </a:lnTo>
                  <a:lnTo>
                    <a:pt x="445257" y="200020"/>
                  </a:lnTo>
                  <a:lnTo>
                    <a:pt x="428897" y="209022"/>
                  </a:lnTo>
                  <a:lnTo>
                    <a:pt x="412962" y="217710"/>
                  </a:lnTo>
                  <a:lnTo>
                    <a:pt x="397035" y="226464"/>
                  </a:lnTo>
                  <a:lnTo>
                    <a:pt x="380876" y="235505"/>
                  </a:lnTo>
                  <a:lnTo>
                    <a:pt x="364582" y="244883"/>
                  </a:lnTo>
                  <a:lnTo>
                    <a:pt x="348483" y="254566"/>
                  </a:lnTo>
                  <a:lnTo>
                    <a:pt x="332762" y="264491"/>
                  </a:lnTo>
                  <a:lnTo>
                    <a:pt x="317441" y="274597"/>
                  </a:lnTo>
                  <a:lnTo>
                    <a:pt x="302467" y="284835"/>
                  </a:lnTo>
                  <a:lnTo>
                    <a:pt x="287765" y="295165"/>
                  </a:lnTo>
                  <a:lnTo>
                    <a:pt x="273263" y="305559"/>
                  </a:lnTo>
                  <a:lnTo>
                    <a:pt x="258908" y="315996"/>
                  </a:lnTo>
                  <a:lnTo>
                    <a:pt x="244657" y="326463"/>
                  </a:lnTo>
                  <a:lnTo>
                    <a:pt x="230646" y="336951"/>
                  </a:lnTo>
                  <a:lnTo>
                    <a:pt x="217157" y="347451"/>
                  </a:lnTo>
                  <a:lnTo>
                    <a:pt x="204306" y="357966"/>
                  </a:lnTo>
                  <a:lnTo>
                    <a:pt x="192048" y="368655"/>
                  </a:lnTo>
                  <a:lnTo>
                    <a:pt x="180277" y="379824"/>
                  </a:lnTo>
                  <a:lnTo>
                    <a:pt x="168875" y="391596"/>
                  </a:lnTo>
                  <a:lnTo>
                    <a:pt x="157742" y="403773"/>
                  </a:lnTo>
                  <a:lnTo>
                    <a:pt x="146800" y="415947"/>
                  </a:lnTo>
                  <a:lnTo>
                    <a:pt x="135995" y="427881"/>
                  </a:lnTo>
                  <a:lnTo>
                    <a:pt x="125448" y="439674"/>
                  </a:lnTo>
                  <a:lnTo>
                    <a:pt x="115440" y="451659"/>
                  </a:lnTo>
                  <a:lnTo>
                    <a:pt x="106078" y="464018"/>
                  </a:lnTo>
                  <a:lnTo>
                    <a:pt x="97318" y="476777"/>
                  </a:lnTo>
                  <a:lnTo>
                    <a:pt x="89048" y="489881"/>
                  </a:lnTo>
                  <a:lnTo>
                    <a:pt x="81149" y="503252"/>
                  </a:lnTo>
                  <a:lnTo>
                    <a:pt x="73521" y="516655"/>
                  </a:lnTo>
                  <a:lnTo>
                    <a:pt x="66087" y="529728"/>
                  </a:lnTo>
                  <a:lnTo>
                    <a:pt x="58789" y="542300"/>
                  </a:lnTo>
                  <a:lnTo>
                    <a:pt x="51751" y="554539"/>
                  </a:lnTo>
                  <a:lnTo>
                    <a:pt x="45251" y="566830"/>
                  </a:lnTo>
                  <a:lnTo>
                    <a:pt x="39399" y="579394"/>
                  </a:lnTo>
                  <a:lnTo>
                    <a:pt x="34148" y="592122"/>
                  </a:lnTo>
                  <a:lnTo>
                    <a:pt x="29386" y="604674"/>
                  </a:lnTo>
                  <a:lnTo>
                    <a:pt x="24998" y="616865"/>
                  </a:lnTo>
                  <a:lnTo>
                    <a:pt x="20880" y="628832"/>
                  </a:lnTo>
                  <a:lnTo>
                    <a:pt x="16953" y="640933"/>
                  </a:lnTo>
                  <a:lnTo>
                    <a:pt x="13164" y="653385"/>
                  </a:lnTo>
                  <a:lnTo>
                    <a:pt x="9637" y="666715"/>
                  </a:lnTo>
                  <a:lnTo>
                    <a:pt x="6647" y="681800"/>
                  </a:lnTo>
                  <a:lnTo>
                    <a:pt x="4305" y="698959"/>
                  </a:lnTo>
                  <a:lnTo>
                    <a:pt x="2563" y="718027"/>
                  </a:lnTo>
                  <a:lnTo>
                    <a:pt x="1310" y="738648"/>
                  </a:lnTo>
                  <a:lnTo>
                    <a:pt x="436" y="760427"/>
                  </a:lnTo>
                  <a:lnTo>
                    <a:pt x="0" y="782386"/>
                  </a:lnTo>
                  <a:lnTo>
                    <a:pt x="232" y="803049"/>
                  </a:lnTo>
                  <a:lnTo>
                    <a:pt x="1202" y="821712"/>
                  </a:lnTo>
                  <a:lnTo>
                    <a:pt x="2836" y="838374"/>
                  </a:lnTo>
                  <a:lnTo>
                    <a:pt x="5003" y="853349"/>
                  </a:lnTo>
                  <a:lnTo>
                    <a:pt x="7577" y="867020"/>
                  </a:lnTo>
                  <a:lnTo>
                    <a:pt x="10610" y="879730"/>
                  </a:lnTo>
                  <a:lnTo>
                    <a:pt x="14324" y="891757"/>
                  </a:lnTo>
                  <a:lnTo>
                    <a:pt x="18785" y="903300"/>
                  </a:lnTo>
                  <a:lnTo>
                    <a:pt x="23917" y="914347"/>
                  </a:lnTo>
                  <a:lnTo>
                    <a:pt x="29586" y="924692"/>
                  </a:lnTo>
                  <a:lnTo>
                    <a:pt x="35660" y="934285"/>
                  </a:lnTo>
                  <a:lnTo>
                    <a:pt x="42026" y="943370"/>
                  </a:lnTo>
                  <a:lnTo>
                    <a:pt x="48599" y="952391"/>
                  </a:lnTo>
                  <a:lnTo>
                    <a:pt x="55315" y="961611"/>
                  </a:lnTo>
                  <a:lnTo>
                    <a:pt x="62130" y="971109"/>
                  </a:lnTo>
                  <a:lnTo>
                    <a:pt x="69011" y="980872"/>
                  </a:lnTo>
                  <a:lnTo>
                    <a:pt x="75942" y="990845"/>
                  </a:lnTo>
                  <a:lnTo>
                    <a:pt x="83071" y="1000815"/>
                  </a:lnTo>
                  <a:lnTo>
                    <a:pt x="90697" y="1010428"/>
                  </a:lnTo>
                  <a:lnTo>
                    <a:pt x="98942" y="1019520"/>
                  </a:lnTo>
                  <a:lnTo>
                    <a:pt x="107767" y="1028099"/>
                  </a:lnTo>
                  <a:lnTo>
                    <a:pt x="117071" y="1036247"/>
                  </a:lnTo>
                  <a:lnTo>
                    <a:pt x="126738" y="1044063"/>
                  </a:lnTo>
                  <a:lnTo>
                    <a:pt x="136669" y="1051635"/>
                  </a:lnTo>
                  <a:lnTo>
                    <a:pt x="146789" y="1059034"/>
                  </a:lnTo>
                  <a:lnTo>
                    <a:pt x="157043" y="1066316"/>
                  </a:lnTo>
                  <a:lnTo>
                    <a:pt x="167557" y="1073682"/>
                  </a:lnTo>
                  <a:lnTo>
                    <a:pt x="178607" y="1081468"/>
                  </a:lnTo>
                  <a:lnTo>
                    <a:pt x="190299" y="1089810"/>
                  </a:lnTo>
                  <a:lnTo>
                    <a:pt x="202424" y="1098362"/>
                  </a:lnTo>
                  <a:lnTo>
                    <a:pt x="214562" y="1106417"/>
                  </a:lnTo>
                  <a:lnTo>
                    <a:pt x="226472" y="1113613"/>
                  </a:lnTo>
                  <a:lnTo>
                    <a:pt x="238250" y="1120088"/>
                  </a:lnTo>
                  <a:lnTo>
                    <a:pt x="250223" y="1126278"/>
                  </a:lnTo>
                  <a:lnTo>
                    <a:pt x="262575" y="1132479"/>
                  </a:lnTo>
                  <a:lnTo>
                    <a:pt x="275329" y="1138815"/>
                  </a:lnTo>
                  <a:lnTo>
                    <a:pt x="288431" y="1145309"/>
                  </a:lnTo>
                  <a:lnTo>
                    <a:pt x="301813" y="1151938"/>
                  </a:lnTo>
                  <a:lnTo>
                    <a:pt x="315734" y="1158511"/>
                  </a:lnTo>
                  <a:lnTo>
                    <a:pt x="330750" y="1164690"/>
                  </a:lnTo>
                  <a:lnTo>
                    <a:pt x="347069" y="1170329"/>
                  </a:lnTo>
                  <a:lnTo>
                    <a:pt x="364265" y="1175606"/>
                  </a:lnTo>
                  <a:lnTo>
                    <a:pt x="381499" y="1180916"/>
                  </a:lnTo>
                  <a:lnTo>
                    <a:pt x="398281" y="1186486"/>
                  </a:lnTo>
                  <a:lnTo>
                    <a:pt x="414632" y="1192212"/>
                  </a:lnTo>
                  <a:lnTo>
                    <a:pt x="430906" y="1197756"/>
                  </a:lnTo>
                  <a:lnTo>
                    <a:pt x="447328" y="1202931"/>
                  </a:lnTo>
                  <a:lnTo>
                    <a:pt x="463816" y="1207712"/>
                  </a:lnTo>
                  <a:lnTo>
                    <a:pt x="480051" y="1212149"/>
                  </a:lnTo>
                  <a:lnTo>
                    <a:pt x="495873" y="1216317"/>
                  </a:lnTo>
                  <a:lnTo>
                    <a:pt x="511433" y="1220286"/>
                  </a:lnTo>
                  <a:lnTo>
                    <a:pt x="527099" y="1224111"/>
                  </a:lnTo>
                  <a:lnTo>
                    <a:pt x="543080" y="1227836"/>
                  </a:lnTo>
                  <a:lnTo>
                    <a:pt x="559254" y="1231491"/>
                  </a:lnTo>
                  <a:lnTo>
                    <a:pt x="575272" y="1235099"/>
                  </a:lnTo>
                  <a:lnTo>
                    <a:pt x="590942" y="1238675"/>
                  </a:lnTo>
                  <a:lnTo>
                    <a:pt x="606400" y="1242229"/>
                  </a:lnTo>
                  <a:lnTo>
                    <a:pt x="621997" y="1245768"/>
                  </a:lnTo>
                  <a:lnTo>
                    <a:pt x="637936" y="1249293"/>
                  </a:lnTo>
                  <a:lnTo>
                    <a:pt x="654252" y="1252643"/>
                  </a:lnTo>
                  <a:lnTo>
                    <a:pt x="670896" y="1255513"/>
                  </a:lnTo>
                  <a:lnTo>
                    <a:pt x="687802" y="1257780"/>
                  </a:lnTo>
                  <a:lnTo>
                    <a:pt x="704903" y="1259641"/>
                  </a:lnTo>
                  <a:lnTo>
                    <a:pt x="722142" y="1261505"/>
                  </a:lnTo>
                  <a:lnTo>
                    <a:pt x="739484" y="1263608"/>
                  </a:lnTo>
                  <a:lnTo>
                    <a:pt x="757062" y="1265853"/>
                  </a:lnTo>
                  <a:lnTo>
                    <a:pt x="775161" y="1267907"/>
                  </a:lnTo>
                  <a:lnTo>
                    <a:pt x="793894" y="1269591"/>
                  </a:lnTo>
                  <a:lnTo>
                    <a:pt x="813051" y="1271043"/>
                  </a:lnTo>
                  <a:lnTo>
                    <a:pt x="832218" y="1272625"/>
                  </a:lnTo>
                  <a:lnTo>
                    <a:pt x="851148" y="1274536"/>
                  </a:lnTo>
                  <a:lnTo>
                    <a:pt x="869775" y="1276650"/>
                  </a:lnTo>
                  <a:lnTo>
                    <a:pt x="888122" y="1278616"/>
                  </a:lnTo>
                  <a:lnTo>
                    <a:pt x="906246" y="1280235"/>
                  </a:lnTo>
                  <a:lnTo>
                    <a:pt x="924367" y="1281475"/>
                  </a:lnTo>
                  <a:lnTo>
                    <a:pt x="942840" y="1282382"/>
                  </a:lnTo>
                  <a:lnTo>
                    <a:pt x="961831" y="1283027"/>
                  </a:lnTo>
                  <a:lnTo>
                    <a:pt x="981333" y="1283476"/>
                  </a:lnTo>
                  <a:lnTo>
                    <a:pt x="1001263" y="1283786"/>
                  </a:lnTo>
                  <a:lnTo>
                    <a:pt x="1021525" y="1283996"/>
                  </a:lnTo>
                  <a:lnTo>
                    <a:pt x="1042030" y="1284140"/>
                  </a:lnTo>
                  <a:lnTo>
                    <a:pt x="1062708" y="1284236"/>
                  </a:lnTo>
                  <a:lnTo>
                    <a:pt x="1083503" y="1284301"/>
                  </a:lnTo>
                  <a:lnTo>
                    <a:pt x="1104213" y="1284345"/>
                  </a:lnTo>
                  <a:lnTo>
                    <a:pt x="1124504" y="1284374"/>
                  </a:lnTo>
                  <a:lnTo>
                    <a:pt x="1144233" y="1284398"/>
                  </a:lnTo>
                  <a:lnTo>
                    <a:pt x="1163584" y="1284584"/>
                  </a:lnTo>
                  <a:lnTo>
                    <a:pt x="1182957" y="1285241"/>
                  </a:lnTo>
                  <a:lnTo>
                    <a:pt x="1202588" y="1286495"/>
                  </a:lnTo>
                  <a:lnTo>
                    <a:pt x="1222536" y="1288152"/>
                  </a:lnTo>
                  <a:lnTo>
                    <a:pt x="1242775" y="1289803"/>
                  </a:lnTo>
                  <a:lnTo>
                    <a:pt x="1263242" y="1291207"/>
                  </a:lnTo>
                  <a:lnTo>
                    <a:pt x="1283716" y="1292301"/>
                  </a:lnTo>
                  <a:lnTo>
                    <a:pt x="1303843" y="1293110"/>
                  </a:lnTo>
                  <a:lnTo>
                    <a:pt x="1323453" y="1293688"/>
                  </a:lnTo>
                  <a:lnTo>
                    <a:pt x="1342553" y="1294094"/>
                  </a:lnTo>
                  <a:lnTo>
                    <a:pt x="1361225" y="1294373"/>
                  </a:lnTo>
                  <a:lnTo>
                    <a:pt x="1379571" y="1294565"/>
                  </a:lnTo>
                  <a:lnTo>
                    <a:pt x="1397843" y="1294694"/>
                  </a:lnTo>
                  <a:lnTo>
                    <a:pt x="1416416" y="1294782"/>
                  </a:lnTo>
                  <a:lnTo>
                    <a:pt x="1435475" y="1294836"/>
                  </a:lnTo>
                  <a:lnTo>
                    <a:pt x="1455022" y="1294703"/>
                  </a:lnTo>
                  <a:lnTo>
                    <a:pt x="1474984" y="1294082"/>
                  </a:lnTo>
                  <a:lnTo>
                    <a:pt x="1495262" y="1292851"/>
                  </a:lnTo>
                  <a:lnTo>
                    <a:pt x="1515608" y="1291210"/>
                  </a:lnTo>
                  <a:lnTo>
                    <a:pt x="1535646" y="1289570"/>
                  </a:lnTo>
                  <a:lnTo>
                    <a:pt x="1555203" y="1288173"/>
                  </a:lnTo>
                  <a:lnTo>
                    <a:pt x="1574437" y="1287083"/>
                  </a:lnTo>
                  <a:lnTo>
                    <a:pt x="1593731" y="1286278"/>
                  </a:lnTo>
                  <a:lnTo>
                    <a:pt x="1613303" y="1285697"/>
                  </a:lnTo>
                  <a:lnTo>
                    <a:pt x="1633042" y="1285120"/>
                  </a:lnTo>
                  <a:lnTo>
                    <a:pt x="1652609" y="1284193"/>
                  </a:lnTo>
                  <a:lnTo>
                    <a:pt x="1671811" y="1282753"/>
                  </a:lnTo>
                  <a:lnTo>
                    <a:pt x="1690622" y="1280971"/>
                  </a:lnTo>
                  <a:lnTo>
                    <a:pt x="1709092" y="1279235"/>
                  </a:lnTo>
                  <a:lnTo>
                    <a:pt x="1727300" y="1277774"/>
                  </a:lnTo>
                  <a:lnTo>
                    <a:pt x="1745477" y="1276641"/>
                  </a:lnTo>
                  <a:lnTo>
                    <a:pt x="1763987" y="1275807"/>
                  </a:lnTo>
                  <a:lnTo>
                    <a:pt x="1782998" y="1275206"/>
                  </a:lnTo>
                  <a:lnTo>
                    <a:pt x="1802344" y="1274617"/>
                  </a:lnTo>
                  <a:lnTo>
                    <a:pt x="1821638" y="1273681"/>
                  </a:lnTo>
                  <a:lnTo>
                    <a:pt x="1840654" y="1272236"/>
                  </a:lnTo>
                  <a:lnTo>
                    <a:pt x="1859338" y="1270450"/>
                  </a:lnTo>
                  <a:lnTo>
                    <a:pt x="1877722" y="1268712"/>
                  </a:lnTo>
                  <a:lnTo>
                    <a:pt x="1895868" y="1267244"/>
                  </a:lnTo>
                  <a:lnTo>
                    <a:pt x="1913833" y="1265938"/>
                  </a:lnTo>
                  <a:lnTo>
                    <a:pt x="1931668" y="1264454"/>
                  </a:lnTo>
                  <a:lnTo>
                    <a:pt x="1949413" y="1262605"/>
                  </a:lnTo>
                  <a:lnTo>
                    <a:pt x="1967095" y="1260362"/>
                  </a:lnTo>
                  <a:lnTo>
                    <a:pt x="1984733" y="1257778"/>
                  </a:lnTo>
                  <a:lnTo>
                    <a:pt x="2002337" y="1254925"/>
                  </a:lnTo>
                  <a:lnTo>
                    <a:pt x="2019753" y="1251873"/>
                  </a:lnTo>
                  <a:lnTo>
                    <a:pt x="2036678" y="1248679"/>
                  </a:lnTo>
                  <a:lnTo>
                    <a:pt x="2052996" y="1245380"/>
                  </a:lnTo>
                  <a:lnTo>
                    <a:pt x="2068903" y="1241843"/>
                  </a:lnTo>
                  <a:lnTo>
                    <a:pt x="2084810" y="1237784"/>
                  </a:lnTo>
                  <a:lnTo>
                    <a:pt x="2100955" y="1233091"/>
                  </a:lnTo>
                  <a:lnTo>
                    <a:pt x="2117241" y="1227973"/>
                  </a:lnTo>
                  <a:lnTo>
                    <a:pt x="2133334" y="1222845"/>
                  </a:lnTo>
                  <a:lnTo>
                    <a:pt x="2149053" y="1217953"/>
                  </a:lnTo>
                  <a:lnTo>
                    <a:pt x="2164370" y="1213364"/>
                  </a:lnTo>
                  <a:lnTo>
                    <a:pt x="2179343" y="1209055"/>
                  </a:lnTo>
                  <a:lnTo>
                    <a:pt x="2194045" y="1204969"/>
                  </a:lnTo>
                  <a:lnTo>
                    <a:pt x="2208544" y="1200886"/>
                  </a:lnTo>
                  <a:lnTo>
                    <a:pt x="2222900" y="1196451"/>
                  </a:lnTo>
                  <a:lnTo>
                    <a:pt x="2237154" y="1191499"/>
                  </a:lnTo>
                  <a:lnTo>
                    <a:pt x="2251339" y="1186036"/>
                  </a:lnTo>
                  <a:lnTo>
                    <a:pt x="2265476" y="1180143"/>
                  </a:lnTo>
                  <a:lnTo>
                    <a:pt x="2279576" y="1173919"/>
                  </a:lnTo>
                  <a:lnTo>
                    <a:pt x="2293486" y="1167451"/>
                  </a:lnTo>
                  <a:lnTo>
                    <a:pt x="2306905" y="1160811"/>
                  </a:lnTo>
                  <a:lnTo>
                    <a:pt x="2319713" y="1154050"/>
                  </a:lnTo>
                  <a:lnTo>
                    <a:pt x="2332113" y="1147206"/>
                  </a:lnTo>
                  <a:lnTo>
                    <a:pt x="2344512" y="1140304"/>
                  </a:lnTo>
                  <a:lnTo>
                    <a:pt x="2357149" y="1133360"/>
                  </a:lnTo>
                  <a:lnTo>
                    <a:pt x="2369925" y="1126221"/>
                  </a:lnTo>
                  <a:lnTo>
                    <a:pt x="2382509" y="1118589"/>
                  </a:lnTo>
                  <a:lnTo>
                    <a:pt x="2394718" y="1110345"/>
                  </a:lnTo>
                  <a:lnTo>
                    <a:pt x="2406525" y="1101689"/>
                  </a:lnTo>
                  <a:lnTo>
                    <a:pt x="2417989" y="1093032"/>
                  </a:lnTo>
                  <a:lnTo>
                    <a:pt x="2429176" y="1084618"/>
                  </a:lnTo>
                  <a:lnTo>
                    <a:pt x="2439993" y="1076511"/>
                  </a:lnTo>
                  <a:lnTo>
                    <a:pt x="2450190" y="1068687"/>
                  </a:lnTo>
                  <a:lnTo>
                    <a:pt x="2459687" y="1061087"/>
                  </a:lnTo>
                  <a:lnTo>
                    <a:pt x="2468710" y="1053492"/>
                  </a:lnTo>
                  <a:lnTo>
                    <a:pt x="2477689" y="1045546"/>
                  </a:lnTo>
                  <a:lnTo>
                    <a:pt x="2486877" y="1037083"/>
                  </a:lnTo>
                  <a:lnTo>
                    <a:pt x="2496185" y="1028109"/>
                  </a:lnTo>
                  <a:lnTo>
                    <a:pt x="2505287" y="1018707"/>
                  </a:lnTo>
                  <a:lnTo>
                    <a:pt x="2513999" y="1008973"/>
                  </a:lnTo>
                  <a:lnTo>
                    <a:pt x="2522138" y="998996"/>
                  </a:lnTo>
                  <a:lnTo>
                    <a:pt x="2529451" y="988846"/>
                  </a:lnTo>
                  <a:lnTo>
                    <a:pt x="2535889" y="978575"/>
                  </a:lnTo>
                  <a:lnTo>
                    <a:pt x="2541722" y="968221"/>
                  </a:lnTo>
                  <a:lnTo>
                    <a:pt x="2547413" y="957810"/>
                  </a:lnTo>
                  <a:lnTo>
                    <a:pt x="2553242" y="947356"/>
                  </a:lnTo>
                  <a:lnTo>
                    <a:pt x="2559144" y="936708"/>
                  </a:lnTo>
                  <a:lnTo>
                    <a:pt x="2564806" y="925566"/>
                  </a:lnTo>
                  <a:lnTo>
                    <a:pt x="2570060" y="913813"/>
                  </a:lnTo>
                  <a:lnTo>
                    <a:pt x="2574893" y="901647"/>
                  </a:lnTo>
                  <a:lnTo>
                    <a:pt x="2579367" y="889481"/>
                  </a:lnTo>
                  <a:lnTo>
                    <a:pt x="2583560" y="877553"/>
                  </a:lnTo>
                  <a:lnTo>
                    <a:pt x="2587544" y="865763"/>
                  </a:lnTo>
                  <a:lnTo>
                    <a:pt x="2591379" y="853781"/>
                  </a:lnTo>
                  <a:lnTo>
                    <a:pt x="2595107" y="841423"/>
                  </a:lnTo>
                  <a:lnTo>
                    <a:pt x="2598594" y="828666"/>
                  </a:lnTo>
                  <a:lnTo>
                    <a:pt x="2601557" y="815563"/>
                  </a:lnTo>
                  <a:lnTo>
                    <a:pt x="2603882" y="802174"/>
                  </a:lnTo>
                  <a:lnTo>
                    <a:pt x="2605612" y="788079"/>
                  </a:lnTo>
                  <a:lnTo>
                    <a:pt x="2606856" y="772414"/>
                  </a:lnTo>
                  <a:lnTo>
                    <a:pt x="2607725" y="754847"/>
                  </a:lnTo>
                  <a:lnTo>
                    <a:pt x="2608157" y="735998"/>
                  </a:lnTo>
                  <a:lnTo>
                    <a:pt x="2607923" y="717114"/>
                  </a:lnTo>
                  <a:lnTo>
                    <a:pt x="2606956" y="698934"/>
                  </a:lnTo>
                  <a:lnTo>
                    <a:pt x="2605493" y="681662"/>
                  </a:lnTo>
                  <a:lnTo>
                    <a:pt x="2603973" y="665231"/>
                  </a:lnTo>
                  <a:lnTo>
                    <a:pt x="2602648" y="649483"/>
                  </a:lnTo>
                  <a:lnTo>
                    <a:pt x="2601267" y="634416"/>
                  </a:lnTo>
                  <a:lnTo>
                    <a:pt x="2599201" y="620196"/>
                  </a:lnTo>
                  <a:lnTo>
                    <a:pt x="2596146" y="606840"/>
                  </a:lnTo>
                  <a:lnTo>
                    <a:pt x="2592279" y="594069"/>
                  </a:lnTo>
                  <a:lnTo>
                    <a:pt x="2588067" y="581419"/>
                  </a:lnTo>
                  <a:lnTo>
                    <a:pt x="2583820" y="568613"/>
                  </a:lnTo>
                  <a:lnTo>
                    <a:pt x="2579512" y="555723"/>
                  </a:lnTo>
                  <a:lnTo>
                    <a:pt x="2574866" y="543063"/>
                  </a:lnTo>
                  <a:lnTo>
                    <a:pt x="2569745" y="530799"/>
                  </a:lnTo>
                  <a:lnTo>
                    <a:pt x="2564153" y="518783"/>
                  </a:lnTo>
                  <a:lnTo>
                    <a:pt x="2558168" y="506650"/>
                  </a:lnTo>
                  <a:lnTo>
                    <a:pt x="2551882" y="494194"/>
                  </a:lnTo>
                  <a:lnTo>
                    <a:pt x="2545542" y="481541"/>
                  </a:lnTo>
                  <a:lnTo>
                    <a:pt x="2539520" y="469040"/>
                  </a:lnTo>
                  <a:lnTo>
                    <a:pt x="2533982" y="456888"/>
                  </a:lnTo>
                  <a:lnTo>
                    <a:pt x="2528602" y="445117"/>
                  </a:lnTo>
                  <a:lnTo>
                    <a:pt x="2522690" y="433679"/>
                  </a:lnTo>
                  <a:lnTo>
                    <a:pt x="2515898" y="422505"/>
                  </a:lnTo>
                  <a:lnTo>
                    <a:pt x="2508369" y="411526"/>
                  </a:lnTo>
                  <a:lnTo>
                    <a:pt x="2500542" y="400687"/>
                  </a:lnTo>
                  <a:lnTo>
                    <a:pt x="2492715" y="389947"/>
                  </a:lnTo>
                  <a:lnTo>
                    <a:pt x="2484850" y="379275"/>
                  </a:lnTo>
                  <a:lnTo>
                    <a:pt x="2476665" y="368650"/>
                  </a:lnTo>
                  <a:lnTo>
                    <a:pt x="2468016" y="358056"/>
                  </a:lnTo>
                  <a:lnTo>
                    <a:pt x="2459073" y="347484"/>
                  </a:lnTo>
                  <a:lnTo>
                    <a:pt x="2450217" y="336927"/>
                  </a:lnTo>
                  <a:lnTo>
                    <a:pt x="2441662" y="326378"/>
                  </a:lnTo>
                  <a:lnTo>
                    <a:pt x="2433288" y="315837"/>
                  </a:lnTo>
                  <a:lnTo>
                    <a:pt x="2424753" y="305300"/>
                  </a:lnTo>
                  <a:lnTo>
                    <a:pt x="2415862" y="294770"/>
                  </a:lnTo>
                  <a:lnTo>
                    <a:pt x="2406584" y="284410"/>
                  </a:lnTo>
                  <a:lnTo>
                    <a:pt x="2396971" y="274528"/>
                  </a:lnTo>
                  <a:lnTo>
                    <a:pt x="2387088" y="265251"/>
                  </a:lnTo>
                  <a:lnTo>
                    <a:pt x="2376841" y="256546"/>
                  </a:lnTo>
                  <a:lnTo>
                    <a:pt x="2365975" y="248314"/>
                  </a:lnTo>
                  <a:lnTo>
                    <a:pt x="2354407" y="240436"/>
                  </a:lnTo>
                  <a:lnTo>
                    <a:pt x="2342196" y="232652"/>
                  </a:lnTo>
                  <a:lnTo>
                    <a:pt x="2329468" y="224580"/>
                  </a:lnTo>
                  <a:lnTo>
                    <a:pt x="2316353" y="216037"/>
                  </a:lnTo>
                  <a:lnTo>
                    <a:pt x="2303123" y="207179"/>
                  </a:lnTo>
                  <a:lnTo>
                    <a:pt x="2290167" y="198386"/>
                  </a:lnTo>
                  <a:lnTo>
                    <a:pt x="2277674" y="189880"/>
                  </a:lnTo>
                  <a:lnTo>
                    <a:pt x="2265487" y="181712"/>
                  </a:lnTo>
                  <a:lnTo>
                    <a:pt x="2253231" y="173847"/>
                  </a:lnTo>
                  <a:lnTo>
                    <a:pt x="2240687" y="166225"/>
                  </a:lnTo>
                  <a:lnTo>
                    <a:pt x="2227801" y="158784"/>
                  </a:lnTo>
                  <a:lnTo>
                    <a:pt x="2214613" y="151474"/>
                  </a:lnTo>
                  <a:lnTo>
                    <a:pt x="2201180" y="144261"/>
                  </a:lnTo>
                  <a:lnTo>
                    <a:pt x="2187565" y="137280"/>
                  </a:lnTo>
                  <a:lnTo>
                    <a:pt x="2173819" y="130818"/>
                  </a:lnTo>
                  <a:lnTo>
                    <a:pt x="2159975" y="124987"/>
                  </a:lnTo>
                  <a:lnTo>
                    <a:pt x="2145899" y="119579"/>
                  </a:lnTo>
                  <a:lnTo>
                    <a:pt x="2131304" y="114181"/>
                  </a:lnTo>
                  <a:lnTo>
                    <a:pt x="2116079" y="108551"/>
                  </a:lnTo>
                  <a:lnTo>
                    <a:pt x="2100429" y="102785"/>
                  </a:lnTo>
                  <a:lnTo>
                    <a:pt x="2084771" y="97214"/>
                  </a:lnTo>
                  <a:lnTo>
                    <a:pt x="2069349" y="92021"/>
                  </a:lnTo>
                  <a:lnTo>
                    <a:pt x="2054231" y="87229"/>
                  </a:lnTo>
                  <a:lnTo>
                    <a:pt x="2039394" y="82783"/>
                  </a:lnTo>
                  <a:lnTo>
                    <a:pt x="2024778" y="78610"/>
                  </a:lnTo>
                  <a:lnTo>
                    <a:pt x="2010167" y="74638"/>
                  </a:lnTo>
                  <a:lnTo>
                    <a:pt x="1995202" y="70810"/>
                  </a:lnTo>
                  <a:lnTo>
                    <a:pt x="1979721" y="67084"/>
                  </a:lnTo>
                  <a:lnTo>
                    <a:pt x="1963729" y="63428"/>
                  </a:lnTo>
                  <a:lnTo>
                    <a:pt x="1947309" y="59819"/>
                  </a:lnTo>
                  <a:lnTo>
                    <a:pt x="1930556" y="56243"/>
                  </a:lnTo>
                  <a:lnTo>
                    <a:pt x="1913560" y="52688"/>
                  </a:lnTo>
                  <a:lnTo>
                    <a:pt x="1896391" y="49149"/>
                  </a:lnTo>
                  <a:lnTo>
                    <a:pt x="1879101" y="45620"/>
                  </a:lnTo>
                  <a:lnTo>
                    <a:pt x="1861728" y="42097"/>
                  </a:lnTo>
                  <a:lnTo>
                    <a:pt x="1844298" y="38578"/>
                  </a:lnTo>
                  <a:lnTo>
                    <a:pt x="1826830" y="35067"/>
                  </a:lnTo>
                  <a:lnTo>
                    <a:pt x="1809335" y="31727"/>
                  </a:lnTo>
                  <a:lnTo>
                    <a:pt x="1791823" y="28863"/>
                  </a:lnTo>
                  <a:lnTo>
                    <a:pt x="1774300" y="26600"/>
                  </a:lnTo>
                  <a:lnTo>
                    <a:pt x="1756768" y="24742"/>
                  </a:lnTo>
                  <a:lnTo>
                    <a:pt x="1739232" y="22880"/>
                  </a:lnTo>
                  <a:lnTo>
                    <a:pt x="1721691" y="20777"/>
                  </a:lnTo>
                  <a:lnTo>
                    <a:pt x="1704149" y="18533"/>
                  </a:lnTo>
                  <a:lnTo>
                    <a:pt x="1686604" y="16480"/>
                  </a:lnTo>
                  <a:lnTo>
                    <a:pt x="1669060" y="14797"/>
                  </a:lnTo>
                  <a:lnTo>
                    <a:pt x="1651512" y="13345"/>
                  </a:lnTo>
                  <a:lnTo>
                    <a:pt x="1633965" y="11763"/>
                  </a:lnTo>
                  <a:lnTo>
                    <a:pt x="1616419" y="9852"/>
                  </a:lnTo>
                  <a:lnTo>
                    <a:pt x="1598871" y="7738"/>
                  </a:lnTo>
                  <a:lnTo>
                    <a:pt x="1581324" y="5772"/>
                  </a:lnTo>
                  <a:lnTo>
                    <a:pt x="1563777" y="4153"/>
                  </a:lnTo>
                  <a:lnTo>
                    <a:pt x="1546230" y="2913"/>
                  </a:lnTo>
                  <a:lnTo>
                    <a:pt x="1528682" y="2006"/>
                  </a:lnTo>
                  <a:lnTo>
                    <a:pt x="1511130" y="1366"/>
                  </a:lnTo>
                  <a:lnTo>
                    <a:pt x="1493410" y="1090"/>
                  </a:lnTo>
                  <a:lnTo>
                    <a:pt x="1475214" y="1429"/>
                  </a:lnTo>
                  <a:lnTo>
                    <a:pt x="1456417" y="2466"/>
                  </a:lnTo>
                  <a:lnTo>
                    <a:pt x="1437217" y="3976"/>
                  </a:lnTo>
                  <a:lnTo>
                    <a:pt x="1418021" y="5527"/>
                  </a:lnTo>
                  <a:lnTo>
                    <a:pt x="1399066" y="6870"/>
                  </a:lnTo>
                  <a:lnTo>
                    <a:pt x="1380254" y="8092"/>
                  </a:lnTo>
                  <a:lnTo>
                    <a:pt x="1361250" y="9519"/>
                  </a:lnTo>
                  <a:lnTo>
                    <a:pt x="1341871" y="11326"/>
                  </a:lnTo>
                  <a:lnTo>
                    <a:pt x="1322094" y="13371"/>
                  </a:lnTo>
                  <a:lnTo>
                    <a:pt x="1301970" y="15290"/>
                  </a:lnTo>
                  <a:lnTo>
                    <a:pt x="1281603" y="16878"/>
                  </a:lnTo>
                  <a:lnTo>
                    <a:pt x="1261971" y="18099"/>
                  </a:lnTo>
                  <a:lnTo>
                    <a:pt x="1242991" y="19126"/>
                  </a:lnTo>
                  <a:lnTo>
                    <a:pt x="1222993" y="20046"/>
                  </a:lnTo>
                  <a:lnTo>
                    <a:pt x="1198789" y="210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00082" y="221098"/>
            <a:ext cx="1600333" cy="894923"/>
            <a:chOff x="400082" y="221098"/>
            <a:chExt cx="1600333" cy="894923"/>
          </a:xfrm>
        </p:grpSpPr>
        <p:sp>
          <p:nvSpPr>
            <p:cNvPr id="2" name="Freeform 1"/>
            <p:cNvSpPr/>
            <p:nvPr/>
          </p:nvSpPr>
          <p:spPr>
            <a:xfrm>
              <a:off x="501704" y="221098"/>
              <a:ext cx="340576" cy="377344"/>
            </a:xfrm>
            <a:custGeom>
              <a:avLst/>
              <a:gdLst/>
              <a:ahLst/>
              <a:cxnLst/>
              <a:rect l="0" t="0" r="0" b="0"/>
              <a:pathLst>
                <a:path w="340576" h="377344">
                  <a:moveTo>
                    <a:pt x="340575" y="0"/>
                  </a:moveTo>
                  <a:lnTo>
                    <a:pt x="331774" y="2934"/>
                  </a:lnTo>
                  <a:lnTo>
                    <a:pt x="323427" y="5716"/>
                  </a:lnTo>
                  <a:lnTo>
                    <a:pt x="314724" y="8611"/>
                  </a:lnTo>
                  <a:lnTo>
                    <a:pt x="305430" y="11478"/>
                  </a:lnTo>
                  <a:lnTo>
                    <a:pt x="295287" y="13995"/>
                  </a:lnTo>
                  <a:lnTo>
                    <a:pt x="284237" y="16006"/>
                  </a:lnTo>
                  <a:lnTo>
                    <a:pt x="272225" y="17518"/>
                  </a:lnTo>
                  <a:lnTo>
                    <a:pt x="259106" y="18613"/>
                  </a:lnTo>
                  <a:lnTo>
                    <a:pt x="244910" y="19386"/>
                  </a:lnTo>
                  <a:lnTo>
                    <a:pt x="229802" y="19922"/>
                  </a:lnTo>
                  <a:lnTo>
                    <a:pt x="213984" y="20290"/>
                  </a:lnTo>
                  <a:lnTo>
                    <a:pt x="197649" y="20536"/>
                  </a:lnTo>
                  <a:lnTo>
                    <a:pt x="181274" y="20533"/>
                  </a:lnTo>
                  <a:lnTo>
                    <a:pt x="165588" y="19999"/>
                  </a:lnTo>
                  <a:lnTo>
                    <a:pt x="150924" y="18823"/>
                  </a:lnTo>
                  <a:lnTo>
                    <a:pt x="137113" y="17049"/>
                  </a:lnTo>
                  <a:lnTo>
                    <a:pt x="123683" y="14787"/>
                  </a:lnTo>
                  <a:lnTo>
                    <a:pt x="110311" y="12158"/>
                  </a:lnTo>
                  <a:lnTo>
                    <a:pt x="96852" y="9428"/>
                  </a:lnTo>
                  <a:lnTo>
                    <a:pt x="83269" y="6982"/>
                  </a:lnTo>
                  <a:lnTo>
                    <a:pt x="69578" y="5017"/>
                  </a:lnTo>
                  <a:lnTo>
                    <a:pt x="56128" y="3870"/>
                  </a:lnTo>
                  <a:lnTo>
                    <a:pt x="43556" y="4082"/>
                  </a:lnTo>
                  <a:lnTo>
                    <a:pt x="32151" y="5830"/>
                  </a:lnTo>
                  <a:lnTo>
                    <a:pt x="22189" y="9294"/>
                  </a:lnTo>
                  <a:lnTo>
                    <a:pt x="14096" y="14817"/>
                  </a:lnTo>
                  <a:lnTo>
                    <a:pt x="7917" y="22382"/>
                  </a:lnTo>
                  <a:lnTo>
                    <a:pt x="3565" y="31528"/>
                  </a:lnTo>
                  <a:lnTo>
                    <a:pt x="994" y="41567"/>
                  </a:lnTo>
                  <a:lnTo>
                    <a:pt x="0" y="52018"/>
                  </a:lnTo>
                  <a:lnTo>
                    <a:pt x="278" y="62624"/>
                  </a:lnTo>
                  <a:lnTo>
                    <a:pt x="1519" y="73270"/>
                  </a:lnTo>
                  <a:lnTo>
                    <a:pt x="3459" y="83914"/>
                  </a:lnTo>
                  <a:lnTo>
                    <a:pt x="5894" y="94706"/>
                  </a:lnTo>
                  <a:lnTo>
                    <a:pt x="8673" y="105951"/>
                  </a:lnTo>
                  <a:lnTo>
                    <a:pt x="11689" y="117778"/>
                  </a:lnTo>
                  <a:lnTo>
                    <a:pt x="14866" y="129994"/>
                  </a:lnTo>
                  <a:lnTo>
                    <a:pt x="18153" y="142195"/>
                  </a:lnTo>
                  <a:lnTo>
                    <a:pt x="21508" y="154147"/>
                  </a:lnTo>
                  <a:lnTo>
                    <a:pt x="24744" y="165952"/>
                  </a:lnTo>
                  <a:lnTo>
                    <a:pt x="27539" y="177945"/>
                  </a:lnTo>
                  <a:lnTo>
                    <a:pt x="29776" y="190278"/>
                  </a:lnTo>
                  <a:lnTo>
                    <a:pt x="32413" y="201798"/>
                  </a:lnTo>
                  <a:lnTo>
                    <a:pt x="37036" y="209037"/>
                  </a:lnTo>
                  <a:lnTo>
                    <a:pt x="43036" y="210180"/>
                  </a:lnTo>
                  <a:lnTo>
                    <a:pt x="48705" y="207096"/>
                  </a:lnTo>
                  <a:lnTo>
                    <a:pt x="53859" y="201543"/>
                  </a:lnTo>
                  <a:lnTo>
                    <a:pt x="58961" y="194795"/>
                  </a:lnTo>
                  <a:lnTo>
                    <a:pt x="64326" y="187579"/>
                  </a:lnTo>
                  <a:lnTo>
                    <a:pt x="70214" y="180403"/>
                  </a:lnTo>
                  <a:lnTo>
                    <a:pt x="76912" y="173715"/>
                  </a:lnTo>
                  <a:lnTo>
                    <a:pt x="84493" y="167693"/>
                  </a:lnTo>
                  <a:lnTo>
                    <a:pt x="93022" y="162475"/>
                  </a:lnTo>
                  <a:lnTo>
                    <a:pt x="102648" y="158257"/>
                  </a:lnTo>
                  <a:lnTo>
                    <a:pt x="113345" y="155050"/>
                  </a:lnTo>
                  <a:lnTo>
                    <a:pt x="124951" y="152877"/>
                  </a:lnTo>
                  <a:lnTo>
                    <a:pt x="137265" y="151859"/>
                  </a:lnTo>
                  <a:lnTo>
                    <a:pt x="150102" y="151950"/>
                  </a:lnTo>
                  <a:lnTo>
                    <a:pt x="163315" y="152976"/>
                  </a:lnTo>
                  <a:lnTo>
                    <a:pt x="176790" y="154727"/>
                  </a:lnTo>
                  <a:lnTo>
                    <a:pt x="190442" y="157013"/>
                  </a:lnTo>
                  <a:lnTo>
                    <a:pt x="204050" y="159682"/>
                  </a:lnTo>
                  <a:lnTo>
                    <a:pt x="217267" y="162619"/>
                  </a:lnTo>
                  <a:lnTo>
                    <a:pt x="229931" y="165749"/>
                  </a:lnTo>
                  <a:lnTo>
                    <a:pt x="241893" y="169343"/>
                  </a:lnTo>
                  <a:lnTo>
                    <a:pt x="252935" y="173973"/>
                  </a:lnTo>
                  <a:lnTo>
                    <a:pt x="263029" y="179871"/>
                  </a:lnTo>
                  <a:lnTo>
                    <a:pt x="272300" y="186952"/>
                  </a:lnTo>
                  <a:lnTo>
                    <a:pt x="280921" y="195002"/>
                  </a:lnTo>
                  <a:lnTo>
                    <a:pt x="289054" y="203793"/>
                  </a:lnTo>
                  <a:lnTo>
                    <a:pt x="296671" y="213288"/>
                  </a:lnTo>
                  <a:lnTo>
                    <a:pt x="303567" y="223639"/>
                  </a:lnTo>
                  <a:lnTo>
                    <a:pt x="309681" y="234860"/>
                  </a:lnTo>
                  <a:lnTo>
                    <a:pt x="314769" y="246834"/>
                  </a:lnTo>
                  <a:lnTo>
                    <a:pt x="318357" y="259404"/>
                  </a:lnTo>
                  <a:lnTo>
                    <a:pt x="320313" y="272412"/>
                  </a:lnTo>
                  <a:lnTo>
                    <a:pt x="320490" y="285571"/>
                  </a:lnTo>
                  <a:lnTo>
                    <a:pt x="318563" y="298478"/>
                  </a:lnTo>
                  <a:lnTo>
                    <a:pt x="314562" y="310927"/>
                  </a:lnTo>
                  <a:lnTo>
                    <a:pt x="308792" y="322573"/>
                  </a:lnTo>
                  <a:lnTo>
                    <a:pt x="301639" y="332870"/>
                  </a:lnTo>
                  <a:lnTo>
                    <a:pt x="293458" y="341646"/>
                  </a:lnTo>
                  <a:lnTo>
                    <a:pt x="284375" y="349048"/>
                  </a:lnTo>
                  <a:lnTo>
                    <a:pt x="274301" y="355343"/>
                  </a:lnTo>
                  <a:lnTo>
                    <a:pt x="263267" y="360801"/>
                  </a:lnTo>
                  <a:lnTo>
                    <a:pt x="251417" y="365486"/>
                  </a:lnTo>
                  <a:lnTo>
                    <a:pt x="238931" y="369270"/>
                  </a:lnTo>
                  <a:lnTo>
                    <a:pt x="225970" y="372152"/>
                  </a:lnTo>
                  <a:lnTo>
                    <a:pt x="212502" y="374259"/>
                  </a:lnTo>
                  <a:lnTo>
                    <a:pt x="198323" y="375757"/>
                  </a:lnTo>
                  <a:lnTo>
                    <a:pt x="183380" y="376797"/>
                  </a:lnTo>
                  <a:lnTo>
                    <a:pt x="167921" y="377343"/>
                  </a:lnTo>
                  <a:lnTo>
                    <a:pt x="152391" y="377186"/>
                  </a:lnTo>
                  <a:lnTo>
                    <a:pt x="137068" y="376270"/>
                  </a:lnTo>
                  <a:lnTo>
                    <a:pt x="122446" y="374834"/>
                  </a:lnTo>
                  <a:lnTo>
                    <a:pt x="107771" y="373183"/>
                  </a:lnTo>
                  <a:lnTo>
                    <a:pt x="90641" y="371172"/>
                  </a:lnTo>
                  <a:lnTo>
                    <a:pt x="6683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0082" y="648063"/>
              <a:ext cx="589597" cy="4704"/>
            </a:xfrm>
            <a:custGeom>
              <a:avLst/>
              <a:gdLst/>
              <a:ahLst/>
              <a:cxnLst/>
              <a:rect l="0" t="0" r="0" b="0"/>
              <a:pathLst>
                <a:path w="589597" h="4704">
                  <a:moveTo>
                    <a:pt x="589596" y="4703"/>
                  </a:moveTo>
                  <a:lnTo>
                    <a:pt x="577794" y="4703"/>
                  </a:lnTo>
                  <a:lnTo>
                    <a:pt x="566025" y="4703"/>
                  </a:lnTo>
                  <a:lnTo>
                    <a:pt x="553126" y="4703"/>
                  </a:lnTo>
                  <a:lnTo>
                    <a:pt x="538932" y="4703"/>
                  </a:lnTo>
                  <a:lnTo>
                    <a:pt x="523307" y="4703"/>
                  </a:lnTo>
                  <a:lnTo>
                    <a:pt x="506331" y="4703"/>
                  </a:lnTo>
                  <a:lnTo>
                    <a:pt x="488230" y="4703"/>
                  </a:lnTo>
                  <a:lnTo>
                    <a:pt x="469261" y="4703"/>
                  </a:lnTo>
                  <a:lnTo>
                    <a:pt x="449650" y="4699"/>
                  </a:lnTo>
                  <a:lnTo>
                    <a:pt x="429416" y="4526"/>
                  </a:lnTo>
                  <a:lnTo>
                    <a:pt x="408389" y="3878"/>
                  </a:lnTo>
                  <a:lnTo>
                    <a:pt x="386556" y="2634"/>
                  </a:lnTo>
                  <a:lnTo>
                    <a:pt x="364674" y="1154"/>
                  </a:lnTo>
                  <a:lnTo>
                    <a:pt x="344122" y="154"/>
                  </a:lnTo>
                  <a:lnTo>
                    <a:pt x="325557" y="0"/>
                  </a:lnTo>
                  <a:lnTo>
                    <a:pt x="308804" y="560"/>
                  </a:lnTo>
                  <a:lnTo>
                    <a:pt x="293243" y="1400"/>
                  </a:lnTo>
                  <a:lnTo>
                    <a:pt x="278350" y="2224"/>
                  </a:lnTo>
                  <a:lnTo>
                    <a:pt x="263327" y="2912"/>
                  </a:lnTo>
                  <a:lnTo>
                    <a:pt x="247081" y="3441"/>
                  </a:lnTo>
                  <a:lnTo>
                    <a:pt x="229137" y="3828"/>
                  </a:lnTo>
                  <a:lnTo>
                    <a:pt x="209706" y="4103"/>
                  </a:lnTo>
                  <a:lnTo>
                    <a:pt x="189373" y="4295"/>
                  </a:lnTo>
                  <a:lnTo>
                    <a:pt x="168593" y="4427"/>
                  </a:lnTo>
                  <a:lnTo>
                    <a:pt x="147777" y="4517"/>
                  </a:lnTo>
                  <a:lnTo>
                    <a:pt x="127358" y="4578"/>
                  </a:lnTo>
                  <a:lnTo>
                    <a:pt x="107528" y="4619"/>
                  </a:lnTo>
                  <a:lnTo>
                    <a:pt x="88453" y="4647"/>
                  </a:lnTo>
                  <a:lnTo>
                    <a:pt x="68189" y="4669"/>
                  </a:lnTo>
                  <a:lnTo>
                    <a:pt x="41605" y="4686"/>
                  </a:lnTo>
                  <a:lnTo>
                    <a:pt x="0" y="4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73092" y="768580"/>
              <a:ext cx="232217" cy="315994"/>
            </a:xfrm>
            <a:custGeom>
              <a:avLst/>
              <a:gdLst/>
              <a:ahLst/>
              <a:cxnLst/>
              <a:rect l="0" t="0" r="0" b="0"/>
              <a:pathLst>
                <a:path w="232217" h="315994">
                  <a:moveTo>
                    <a:pt x="163902" y="0"/>
                  </a:moveTo>
                  <a:lnTo>
                    <a:pt x="155168" y="3068"/>
                  </a:lnTo>
                  <a:lnTo>
                    <a:pt x="147462" y="7130"/>
                  </a:lnTo>
                  <a:lnTo>
                    <a:pt x="140055" y="12618"/>
                  </a:lnTo>
                  <a:lnTo>
                    <a:pt x="132621" y="19205"/>
                  </a:lnTo>
                  <a:lnTo>
                    <a:pt x="124794" y="26355"/>
                  </a:lnTo>
                  <a:lnTo>
                    <a:pt x="116420" y="33708"/>
                  </a:lnTo>
                  <a:lnTo>
                    <a:pt x="107677" y="41413"/>
                  </a:lnTo>
                  <a:lnTo>
                    <a:pt x="98962" y="50019"/>
                  </a:lnTo>
                  <a:lnTo>
                    <a:pt x="90503" y="59764"/>
                  </a:lnTo>
                  <a:lnTo>
                    <a:pt x="82197" y="70427"/>
                  </a:lnTo>
                  <a:lnTo>
                    <a:pt x="73708" y="81508"/>
                  </a:lnTo>
                  <a:lnTo>
                    <a:pt x="64853" y="92673"/>
                  </a:lnTo>
                  <a:lnTo>
                    <a:pt x="55770" y="103933"/>
                  </a:lnTo>
                  <a:lnTo>
                    <a:pt x="46819" y="115551"/>
                  </a:lnTo>
                  <a:lnTo>
                    <a:pt x="38208" y="127657"/>
                  </a:lnTo>
                  <a:lnTo>
                    <a:pt x="30137" y="140075"/>
                  </a:lnTo>
                  <a:lnTo>
                    <a:pt x="22869" y="152418"/>
                  </a:lnTo>
                  <a:lnTo>
                    <a:pt x="16470" y="164468"/>
                  </a:lnTo>
                  <a:lnTo>
                    <a:pt x="11005" y="176341"/>
                  </a:lnTo>
                  <a:lnTo>
                    <a:pt x="6624" y="188379"/>
                  </a:lnTo>
                  <a:lnTo>
                    <a:pt x="3310" y="200770"/>
                  </a:lnTo>
                  <a:lnTo>
                    <a:pt x="1065" y="213381"/>
                  </a:lnTo>
                  <a:lnTo>
                    <a:pt x="0" y="225853"/>
                  </a:lnTo>
                  <a:lnTo>
                    <a:pt x="65" y="237987"/>
                  </a:lnTo>
                  <a:lnTo>
                    <a:pt x="1242" y="249745"/>
                  </a:lnTo>
                  <a:lnTo>
                    <a:pt x="3628" y="261174"/>
                  </a:lnTo>
                  <a:lnTo>
                    <a:pt x="7163" y="272334"/>
                  </a:lnTo>
                  <a:lnTo>
                    <a:pt x="11824" y="282963"/>
                  </a:lnTo>
                  <a:lnTo>
                    <a:pt x="17701" y="292503"/>
                  </a:lnTo>
                  <a:lnTo>
                    <a:pt x="24729" y="300726"/>
                  </a:lnTo>
                  <a:lnTo>
                    <a:pt x="32719" y="307400"/>
                  </a:lnTo>
                  <a:lnTo>
                    <a:pt x="41452" y="312135"/>
                  </a:lnTo>
                  <a:lnTo>
                    <a:pt x="50733" y="314909"/>
                  </a:lnTo>
                  <a:lnTo>
                    <a:pt x="60405" y="315993"/>
                  </a:lnTo>
                  <a:lnTo>
                    <a:pt x="70349" y="315749"/>
                  </a:lnTo>
                  <a:lnTo>
                    <a:pt x="80483" y="314516"/>
                  </a:lnTo>
                  <a:lnTo>
                    <a:pt x="90745" y="312575"/>
                  </a:lnTo>
                  <a:lnTo>
                    <a:pt x="101094" y="310135"/>
                  </a:lnTo>
                  <a:lnTo>
                    <a:pt x="111498" y="307346"/>
                  </a:lnTo>
                  <a:lnTo>
                    <a:pt x="121773" y="304153"/>
                  </a:lnTo>
                  <a:lnTo>
                    <a:pt x="131599" y="300324"/>
                  </a:lnTo>
                  <a:lnTo>
                    <a:pt x="140843" y="295782"/>
                  </a:lnTo>
                  <a:lnTo>
                    <a:pt x="149695" y="290595"/>
                  </a:lnTo>
                  <a:lnTo>
                    <a:pt x="158559" y="284888"/>
                  </a:lnTo>
                  <a:lnTo>
                    <a:pt x="167670" y="278789"/>
                  </a:lnTo>
                  <a:lnTo>
                    <a:pt x="176925" y="272405"/>
                  </a:lnTo>
                  <a:lnTo>
                    <a:pt x="185993" y="265821"/>
                  </a:lnTo>
                  <a:lnTo>
                    <a:pt x="194682" y="259092"/>
                  </a:lnTo>
                  <a:lnTo>
                    <a:pt x="202805" y="252100"/>
                  </a:lnTo>
                  <a:lnTo>
                    <a:pt x="210108" y="244567"/>
                  </a:lnTo>
                  <a:lnTo>
                    <a:pt x="216531" y="236380"/>
                  </a:lnTo>
                  <a:lnTo>
                    <a:pt x="222012" y="227423"/>
                  </a:lnTo>
                  <a:lnTo>
                    <a:pt x="226403" y="217500"/>
                  </a:lnTo>
                  <a:lnTo>
                    <a:pt x="229720" y="206608"/>
                  </a:lnTo>
                  <a:lnTo>
                    <a:pt x="231796" y="195209"/>
                  </a:lnTo>
                  <a:lnTo>
                    <a:pt x="232216" y="184097"/>
                  </a:lnTo>
                  <a:lnTo>
                    <a:pt x="230896" y="173712"/>
                  </a:lnTo>
                  <a:lnTo>
                    <a:pt x="227721" y="164453"/>
                  </a:lnTo>
                  <a:lnTo>
                    <a:pt x="222392" y="156839"/>
                  </a:lnTo>
                  <a:lnTo>
                    <a:pt x="214962" y="150991"/>
                  </a:lnTo>
                  <a:lnTo>
                    <a:pt x="206076" y="147030"/>
                  </a:lnTo>
                  <a:lnTo>
                    <a:pt x="196743" y="145255"/>
                  </a:lnTo>
                  <a:lnTo>
                    <a:pt x="187580" y="145614"/>
                  </a:lnTo>
                  <a:lnTo>
                    <a:pt x="178653" y="147785"/>
                  </a:lnTo>
                  <a:lnTo>
                    <a:pt x="169672" y="151366"/>
                  </a:lnTo>
                  <a:lnTo>
                    <a:pt x="160447" y="155992"/>
                  </a:lnTo>
                  <a:lnTo>
                    <a:pt x="150929" y="161365"/>
                  </a:lnTo>
                  <a:lnTo>
                    <a:pt x="141145" y="167262"/>
                  </a:lnTo>
                  <a:lnTo>
                    <a:pt x="131153" y="173521"/>
                  </a:lnTo>
                  <a:lnTo>
                    <a:pt x="121170" y="180027"/>
                  </a:lnTo>
                  <a:lnTo>
                    <a:pt x="111547" y="186701"/>
                  </a:lnTo>
                  <a:lnTo>
                    <a:pt x="102447" y="193489"/>
                  </a:lnTo>
                  <a:lnTo>
                    <a:pt x="93863" y="200353"/>
                  </a:lnTo>
                  <a:lnTo>
                    <a:pt x="85711" y="207269"/>
                  </a:lnTo>
                  <a:lnTo>
                    <a:pt x="77893" y="214218"/>
                  </a:lnTo>
                  <a:lnTo>
                    <a:pt x="70319" y="221191"/>
                  </a:lnTo>
                  <a:lnTo>
                    <a:pt x="62920" y="228179"/>
                  </a:lnTo>
                  <a:lnTo>
                    <a:pt x="55651" y="235173"/>
                  </a:lnTo>
                  <a:lnTo>
                    <a:pt x="48777" y="242059"/>
                  </a:lnTo>
                  <a:lnTo>
                    <a:pt x="42190" y="249399"/>
                  </a:lnTo>
                  <a:lnTo>
                    <a:pt x="35309" y="258958"/>
                  </a:lnTo>
                  <a:lnTo>
                    <a:pt x="2703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73948" y="631709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7661" y="11803"/>
                  </a:lnTo>
                  <a:lnTo>
                    <a:pt x="5519" y="23572"/>
                  </a:lnTo>
                  <a:lnTo>
                    <a:pt x="3916" y="36462"/>
                  </a:lnTo>
                  <a:lnTo>
                    <a:pt x="2736" y="50310"/>
                  </a:lnTo>
                  <a:lnTo>
                    <a:pt x="1887" y="64638"/>
                  </a:lnTo>
                  <a:lnTo>
                    <a:pt x="1290" y="79107"/>
                  </a:lnTo>
                  <a:lnTo>
                    <a:pt x="876" y="93558"/>
                  </a:lnTo>
                  <a:lnTo>
                    <a:pt x="591" y="107933"/>
                  </a:lnTo>
                  <a:lnTo>
                    <a:pt x="398" y="122219"/>
                  </a:lnTo>
                  <a:lnTo>
                    <a:pt x="267" y="136205"/>
                  </a:lnTo>
                  <a:lnTo>
                    <a:pt x="164" y="151060"/>
                  </a:lnTo>
                  <a:lnTo>
                    <a:pt x="80" y="17032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7606" y="715937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09430" y="67"/>
                  </a:lnTo>
                  <a:lnTo>
                    <a:pt x="198941" y="708"/>
                  </a:lnTo>
                  <a:lnTo>
                    <a:pt x="188635" y="2000"/>
                  </a:lnTo>
                  <a:lnTo>
                    <a:pt x="178161" y="3687"/>
                  </a:lnTo>
                  <a:lnTo>
                    <a:pt x="167169" y="5355"/>
                  </a:lnTo>
                  <a:lnTo>
                    <a:pt x="155526" y="6768"/>
                  </a:lnTo>
                  <a:lnTo>
                    <a:pt x="143272" y="7866"/>
                  </a:lnTo>
                  <a:lnTo>
                    <a:pt x="130518" y="8677"/>
                  </a:lnTo>
                  <a:lnTo>
                    <a:pt x="117386" y="9261"/>
                  </a:lnTo>
                  <a:lnTo>
                    <a:pt x="104146" y="9839"/>
                  </a:lnTo>
                  <a:lnTo>
                    <a:pt x="91184" y="10767"/>
                  </a:lnTo>
                  <a:lnTo>
                    <a:pt x="78690" y="12207"/>
                  </a:lnTo>
                  <a:lnTo>
                    <a:pt x="66547" y="13998"/>
                  </a:lnTo>
                  <a:lnTo>
                    <a:pt x="52924" y="15927"/>
                  </a:lnTo>
                  <a:lnTo>
                    <a:pt x="33272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31071" y="231122"/>
              <a:ext cx="295645" cy="352613"/>
            </a:xfrm>
            <a:custGeom>
              <a:avLst/>
              <a:gdLst/>
              <a:ahLst/>
              <a:cxnLst/>
              <a:rect l="0" t="0" r="0" b="0"/>
              <a:pathLst>
                <a:path w="295645" h="352613">
                  <a:moveTo>
                    <a:pt x="64017" y="504"/>
                  </a:moveTo>
                  <a:lnTo>
                    <a:pt x="58149" y="9239"/>
                  </a:lnTo>
                  <a:lnTo>
                    <a:pt x="52585" y="16945"/>
                  </a:lnTo>
                  <a:lnTo>
                    <a:pt x="46790" y="24352"/>
                  </a:lnTo>
                  <a:lnTo>
                    <a:pt x="40882" y="31786"/>
                  </a:lnTo>
                  <a:lnTo>
                    <a:pt x="35201" y="39613"/>
                  </a:lnTo>
                  <a:lnTo>
                    <a:pt x="29911" y="47958"/>
                  </a:lnTo>
                  <a:lnTo>
                    <a:pt x="24511" y="55576"/>
                  </a:lnTo>
                  <a:lnTo>
                    <a:pt x="18849" y="59335"/>
                  </a:lnTo>
                  <a:lnTo>
                    <a:pt x="15096" y="57441"/>
                  </a:lnTo>
                  <a:lnTo>
                    <a:pt x="14826" y="51614"/>
                  </a:lnTo>
                  <a:lnTo>
                    <a:pt x="17099" y="44293"/>
                  </a:lnTo>
                  <a:lnTo>
                    <a:pt x="21007" y="36231"/>
                  </a:lnTo>
                  <a:lnTo>
                    <a:pt x="26142" y="27915"/>
                  </a:lnTo>
                  <a:lnTo>
                    <a:pt x="32448" y="20058"/>
                  </a:lnTo>
                  <a:lnTo>
                    <a:pt x="39825" y="13029"/>
                  </a:lnTo>
                  <a:lnTo>
                    <a:pt x="48414" y="7187"/>
                  </a:lnTo>
                  <a:lnTo>
                    <a:pt x="58627" y="3026"/>
                  </a:lnTo>
                  <a:lnTo>
                    <a:pt x="70529" y="647"/>
                  </a:lnTo>
                  <a:lnTo>
                    <a:pt x="83422" y="0"/>
                  </a:lnTo>
                  <a:lnTo>
                    <a:pt x="96076" y="1072"/>
                  </a:lnTo>
                  <a:lnTo>
                    <a:pt x="107803" y="3683"/>
                  </a:lnTo>
                  <a:lnTo>
                    <a:pt x="118453" y="7703"/>
                  </a:lnTo>
                  <a:lnTo>
                    <a:pt x="128140" y="13142"/>
                  </a:lnTo>
                  <a:lnTo>
                    <a:pt x="137061" y="19872"/>
                  </a:lnTo>
                  <a:lnTo>
                    <a:pt x="145409" y="27660"/>
                  </a:lnTo>
                  <a:lnTo>
                    <a:pt x="153344" y="36258"/>
                  </a:lnTo>
                  <a:lnTo>
                    <a:pt x="160984" y="45452"/>
                  </a:lnTo>
                  <a:lnTo>
                    <a:pt x="168255" y="55235"/>
                  </a:lnTo>
                  <a:lnTo>
                    <a:pt x="174912" y="65787"/>
                  </a:lnTo>
                  <a:lnTo>
                    <a:pt x="180866" y="77146"/>
                  </a:lnTo>
                  <a:lnTo>
                    <a:pt x="186016" y="89215"/>
                  </a:lnTo>
                  <a:lnTo>
                    <a:pt x="190176" y="101849"/>
                  </a:lnTo>
                  <a:lnTo>
                    <a:pt x="193344" y="114905"/>
                  </a:lnTo>
                  <a:lnTo>
                    <a:pt x="195658" y="128266"/>
                  </a:lnTo>
                  <a:lnTo>
                    <a:pt x="197302" y="141842"/>
                  </a:lnTo>
                  <a:lnTo>
                    <a:pt x="198443" y="155566"/>
                  </a:lnTo>
                  <a:lnTo>
                    <a:pt x="199059" y="169392"/>
                  </a:lnTo>
                  <a:lnTo>
                    <a:pt x="198949" y="183287"/>
                  </a:lnTo>
                  <a:lnTo>
                    <a:pt x="198056" y="197230"/>
                  </a:lnTo>
                  <a:lnTo>
                    <a:pt x="196304" y="211204"/>
                  </a:lnTo>
                  <a:lnTo>
                    <a:pt x="193525" y="225199"/>
                  </a:lnTo>
                  <a:lnTo>
                    <a:pt x="189727" y="239199"/>
                  </a:lnTo>
                  <a:lnTo>
                    <a:pt x="185057" y="252872"/>
                  </a:lnTo>
                  <a:lnTo>
                    <a:pt x="179706" y="265601"/>
                  </a:lnTo>
                  <a:lnTo>
                    <a:pt x="173850" y="277124"/>
                  </a:lnTo>
                  <a:lnTo>
                    <a:pt x="167630" y="287505"/>
                  </a:lnTo>
                  <a:lnTo>
                    <a:pt x="161157" y="296946"/>
                  </a:lnTo>
                  <a:lnTo>
                    <a:pt x="154502" y="305669"/>
                  </a:lnTo>
                  <a:lnTo>
                    <a:pt x="147560" y="313869"/>
                  </a:lnTo>
                  <a:lnTo>
                    <a:pt x="140060" y="321697"/>
                  </a:lnTo>
                  <a:lnTo>
                    <a:pt x="131896" y="329257"/>
                  </a:lnTo>
                  <a:lnTo>
                    <a:pt x="122954" y="336302"/>
                  </a:lnTo>
                  <a:lnTo>
                    <a:pt x="113041" y="342275"/>
                  </a:lnTo>
                  <a:lnTo>
                    <a:pt x="102151" y="346952"/>
                  </a:lnTo>
                  <a:lnTo>
                    <a:pt x="90583" y="350260"/>
                  </a:lnTo>
                  <a:lnTo>
                    <a:pt x="78826" y="352113"/>
                  </a:lnTo>
                  <a:lnTo>
                    <a:pt x="67185" y="352612"/>
                  </a:lnTo>
                  <a:lnTo>
                    <a:pt x="55930" y="351830"/>
                  </a:lnTo>
                  <a:lnTo>
                    <a:pt x="45371" y="349718"/>
                  </a:lnTo>
                  <a:lnTo>
                    <a:pt x="35610" y="346365"/>
                  </a:lnTo>
                  <a:lnTo>
                    <a:pt x="26733" y="341658"/>
                  </a:lnTo>
                  <a:lnTo>
                    <a:pt x="18909" y="335218"/>
                  </a:lnTo>
                  <a:lnTo>
                    <a:pt x="12134" y="326999"/>
                  </a:lnTo>
                  <a:lnTo>
                    <a:pt x="6583" y="317396"/>
                  </a:lnTo>
                  <a:lnTo>
                    <a:pt x="2676" y="307040"/>
                  </a:lnTo>
                  <a:lnTo>
                    <a:pt x="498" y="296378"/>
                  </a:lnTo>
                  <a:lnTo>
                    <a:pt x="0" y="285798"/>
                  </a:lnTo>
                  <a:lnTo>
                    <a:pt x="1178" y="275702"/>
                  </a:lnTo>
                  <a:lnTo>
                    <a:pt x="3864" y="266253"/>
                  </a:lnTo>
                  <a:lnTo>
                    <a:pt x="7936" y="257588"/>
                  </a:lnTo>
                  <a:lnTo>
                    <a:pt x="13410" y="249907"/>
                  </a:lnTo>
                  <a:lnTo>
                    <a:pt x="20164" y="243227"/>
                  </a:lnTo>
                  <a:lnTo>
                    <a:pt x="27968" y="237740"/>
                  </a:lnTo>
                  <a:lnTo>
                    <a:pt x="36577" y="233876"/>
                  </a:lnTo>
                  <a:lnTo>
                    <a:pt x="45773" y="231721"/>
                  </a:lnTo>
                  <a:lnTo>
                    <a:pt x="55389" y="231070"/>
                  </a:lnTo>
                  <a:lnTo>
                    <a:pt x="65296" y="231613"/>
                  </a:lnTo>
                  <a:lnTo>
                    <a:pt x="75399" y="233053"/>
                  </a:lnTo>
                  <a:lnTo>
                    <a:pt x="85472" y="235306"/>
                  </a:lnTo>
                  <a:lnTo>
                    <a:pt x="95162" y="238487"/>
                  </a:lnTo>
                  <a:lnTo>
                    <a:pt x="104309" y="242592"/>
                  </a:lnTo>
                  <a:lnTo>
                    <a:pt x="112927" y="247653"/>
                  </a:lnTo>
                  <a:lnTo>
                    <a:pt x="121101" y="253806"/>
                  </a:lnTo>
                  <a:lnTo>
                    <a:pt x="128936" y="261018"/>
                  </a:lnTo>
                  <a:lnTo>
                    <a:pt x="136520" y="268963"/>
                  </a:lnTo>
                  <a:lnTo>
                    <a:pt x="143927" y="277135"/>
                  </a:lnTo>
                  <a:lnTo>
                    <a:pt x="151210" y="285221"/>
                  </a:lnTo>
                  <a:lnTo>
                    <a:pt x="158408" y="293106"/>
                  </a:lnTo>
                  <a:lnTo>
                    <a:pt x="165548" y="300781"/>
                  </a:lnTo>
                  <a:lnTo>
                    <a:pt x="172657" y="308266"/>
                  </a:lnTo>
                  <a:lnTo>
                    <a:pt x="180076" y="315276"/>
                  </a:lnTo>
                  <a:lnTo>
                    <a:pt x="188428" y="321232"/>
                  </a:lnTo>
                  <a:lnTo>
                    <a:pt x="197973" y="325900"/>
                  </a:lnTo>
                  <a:lnTo>
                    <a:pt x="208486" y="329205"/>
                  </a:lnTo>
                  <a:lnTo>
                    <a:pt x="219461" y="331056"/>
                  </a:lnTo>
                  <a:lnTo>
                    <a:pt x="230541" y="331565"/>
                  </a:lnTo>
                  <a:lnTo>
                    <a:pt x="241499" y="331121"/>
                  </a:lnTo>
                  <a:lnTo>
                    <a:pt x="253439" y="330261"/>
                  </a:lnTo>
                  <a:lnTo>
                    <a:pt x="269638" y="328911"/>
                  </a:lnTo>
                  <a:lnTo>
                    <a:pt x="295644" y="3268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16103" y="652766"/>
              <a:ext cx="484312" cy="7852"/>
            </a:xfrm>
            <a:custGeom>
              <a:avLst/>
              <a:gdLst/>
              <a:ahLst/>
              <a:cxnLst/>
              <a:rect l="0" t="0" r="0" b="0"/>
              <a:pathLst>
                <a:path w="484312" h="7852">
                  <a:moveTo>
                    <a:pt x="484311" y="0"/>
                  </a:moveTo>
                  <a:lnTo>
                    <a:pt x="469709" y="67"/>
                  </a:lnTo>
                  <a:lnTo>
                    <a:pt x="456438" y="708"/>
                  </a:lnTo>
                  <a:lnTo>
                    <a:pt x="443232" y="2000"/>
                  </a:lnTo>
                  <a:lnTo>
                    <a:pt x="429718" y="3686"/>
                  </a:lnTo>
                  <a:lnTo>
                    <a:pt x="415561" y="5355"/>
                  </a:lnTo>
                  <a:lnTo>
                    <a:pt x="400654" y="6763"/>
                  </a:lnTo>
                  <a:lnTo>
                    <a:pt x="385062" y="7689"/>
                  </a:lnTo>
                  <a:lnTo>
                    <a:pt x="368916" y="7851"/>
                  </a:lnTo>
                  <a:lnTo>
                    <a:pt x="352352" y="7182"/>
                  </a:lnTo>
                  <a:lnTo>
                    <a:pt x="335484" y="5934"/>
                  </a:lnTo>
                  <a:lnTo>
                    <a:pt x="318401" y="4566"/>
                  </a:lnTo>
                  <a:lnTo>
                    <a:pt x="301169" y="3355"/>
                  </a:lnTo>
                  <a:lnTo>
                    <a:pt x="283835" y="2392"/>
                  </a:lnTo>
                  <a:lnTo>
                    <a:pt x="266431" y="1671"/>
                  </a:lnTo>
                  <a:lnTo>
                    <a:pt x="248980" y="1152"/>
                  </a:lnTo>
                  <a:lnTo>
                    <a:pt x="231497" y="787"/>
                  </a:lnTo>
                  <a:lnTo>
                    <a:pt x="213993" y="534"/>
                  </a:lnTo>
                  <a:lnTo>
                    <a:pt x="196479" y="361"/>
                  </a:lnTo>
                  <a:lnTo>
                    <a:pt x="179123" y="243"/>
                  </a:lnTo>
                  <a:lnTo>
                    <a:pt x="162237" y="163"/>
                  </a:lnTo>
                  <a:lnTo>
                    <a:pt x="145951" y="109"/>
                  </a:lnTo>
                  <a:lnTo>
                    <a:pt x="130235" y="73"/>
                  </a:lnTo>
                  <a:lnTo>
                    <a:pt x="114988" y="49"/>
                  </a:lnTo>
                  <a:lnTo>
                    <a:pt x="100099" y="33"/>
                  </a:lnTo>
                  <a:lnTo>
                    <a:pt x="85472" y="22"/>
                  </a:lnTo>
                  <a:lnTo>
                    <a:pt x="71030" y="15"/>
                  </a:lnTo>
                  <a:lnTo>
                    <a:pt x="56735" y="10"/>
                  </a:lnTo>
                  <a:lnTo>
                    <a:pt x="43154" y="7"/>
                  </a:lnTo>
                  <a:lnTo>
                    <a:pt x="30109" y="4"/>
                  </a:lnTo>
                  <a:lnTo>
                    <a:pt x="16453" y="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13579" y="758051"/>
              <a:ext cx="18380" cy="357970"/>
            </a:xfrm>
            <a:custGeom>
              <a:avLst/>
              <a:gdLst/>
              <a:ahLst/>
              <a:cxnLst/>
              <a:rect l="0" t="0" r="0" b="0"/>
              <a:pathLst>
                <a:path w="18380" h="357970">
                  <a:moveTo>
                    <a:pt x="7851" y="0"/>
                  </a:moveTo>
                  <a:lnTo>
                    <a:pt x="7784" y="11735"/>
                  </a:lnTo>
                  <a:lnTo>
                    <a:pt x="7143" y="22864"/>
                  </a:lnTo>
                  <a:lnTo>
                    <a:pt x="5851" y="34472"/>
                  </a:lnTo>
                  <a:lnTo>
                    <a:pt x="4164" y="46979"/>
                  </a:lnTo>
                  <a:lnTo>
                    <a:pt x="2496" y="60935"/>
                  </a:lnTo>
                  <a:lnTo>
                    <a:pt x="1088" y="76493"/>
                  </a:lnTo>
                  <a:lnTo>
                    <a:pt x="162" y="93324"/>
                  </a:lnTo>
                  <a:lnTo>
                    <a:pt x="0" y="110833"/>
                  </a:lnTo>
                  <a:lnTo>
                    <a:pt x="669" y="128607"/>
                  </a:lnTo>
                  <a:lnTo>
                    <a:pt x="1916" y="146437"/>
                  </a:lnTo>
                  <a:lnTo>
                    <a:pt x="3285" y="164240"/>
                  </a:lnTo>
                  <a:lnTo>
                    <a:pt x="4501" y="181986"/>
                  </a:lnTo>
                  <a:lnTo>
                    <a:pt x="5637" y="199513"/>
                  </a:lnTo>
                  <a:lnTo>
                    <a:pt x="7005" y="216521"/>
                  </a:lnTo>
                  <a:lnTo>
                    <a:pt x="8773" y="232892"/>
                  </a:lnTo>
                  <a:lnTo>
                    <a:pt x="10791" y="248668"/>
                  </a:lnTo>
                  <a:lnTo>
                    <a:pt x="12692" y="263955"/>
                  </a:lnTo>
                  <a:lnTo>
                    <a:pt x="14268" y="278862"/>
                  </a:lnTo>
                  <a:lnTo>
                    <a:pt x="15482" y="293270"/>
                  </a:lnTo>
                  <a:lnTo>
                    <a:pt x="16502" y="308456"/>
                  </a:lnTo>
                  <a:lnTo>
                    <a:pt x="17417" y="327992"/>
                  </a:lnTo>
                  <a:lnTo>
                    <a:pt x="1837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16930" y="726466"/>
              <a:ext cx="204501" cy="261804"/>
            </a:xfrm>
            <a:custGeom>
              <a:avLst/>
              <a:gdLst/>
              <a:ahLst/>
              <a:cxnLst/>
              <a:rect l="0" t="0" r="0" b="0"/>
              <a:pathLst>
                <a:path w="204501" h="261804">
                  <a:moveTo>
                    <a:pt x="204500" y="200041"/>
                  </a:moveTo>
                  <a:lnTo>
                    <a:pt x="192765" y="203042"/>
                  </a:lnTo>
                  <a:lnTo>
                    <a:pt x="181636" y="206464"/>
                  </a:lnTo>
                  <a:lnTo>
                    <a:pt x="170042" y="210656"/>
                  </a:lnTo>
                  <a:lnTo>
                    <a:pt x="158054" y="215383"/>
                  </a:lnTo>
                  <a:lnTo>
                    <a:pt x="146042" y="220216"/>
                  </a:lnTo>
                  <a:lnTo>
                    <a:pt x="134235" y="224894"/>
                  </a:lnTo>
                  <a:lnTo>
                    <a:pt x="122535" y="229330"/>
                  </a:lnTo>
                  <a:lnTo>
                    <a:pt x="110618" y="233532"/>
                  </a:lnTo>
                  <a:lnTo>
                    <a:pt x="98310" y="237540"/>
                  </a:lnTo>
                  <a:lnTo>
                    <a:pt x="85757" y="241400"/>
                  </a:lnTo>
                  <a:lnTo>
                    <a:pt x="73323" y="245153"/>
                  </a:lnTo>
                  <a:lnTo>
                    <a:pt x="61216" y="248829"/>
                  </a:lnTo>
                  <a:lnTo>
                    <a:pt x="49475" y="252451"/>
                  </a:lnTo>
                  <a:lnTo>
                    <a:pt x="38058" y="256037"/>
                  </a:lnTo>
                  <a:lnTo>
                    <a:pt x="26904" y="259563"/>
                  </a:lnTo>
                  <a:lnTo>
                    <a:pt x="16234" y="261803"/>
                  </a:lnTo>
                  <a:lnTo>
                    <a:pt x="7423" y="261113"/>
                  </a:lnTo>
                  <a:lnTo>
                    <a:pt x="2035" y="257725"/>
                  </a:lnTo>
                  <a:lnTo>
                    <a:pt x="0" y="252248"/>
                  </a:lnTo>
                  <a:lnTo>
                    <a:pt x="629" y="245227"/>
                  </a:lnTo>
                  <a:lnTo>
                    <a:pt x="3054" y="236940"/>
                  </a:lnTo>
                  <a:lnTo>
                    <a:pt x="6399" y="227408"/>
                  </a:lnTo>
                  <a:lnTo>
                    <a:pt x="10114" y="216740"/>
                  </a:lnTo>
                  <a:lnTo>
                    <a:pt x="14092" y="205137"/>
                  </a:lnTo>
                  <a:lnTo>
                    <a:pt x="18527" y="192818"/>
                  </a:lnTo>
                  <a:lnTo>
                    <a:pt x="23511" y="179972"/>
                  </a:lnTo>
                  <a:lnTo>
                    <a:pt x="28844" y="166752"/>
                  </a:lnTo>
                  <a:lnTo>
                    <a:pt x="34125" y="153271"/>
                  </a:lnTo>
                  <a:lnTo>
                    <a:pt x="39124" y="139614"/>
                  </a:lnTo>
                  <a:lnTo>
                    <a:pt x="43787" y="126003"/>
                  </a:lnTo>
                  <a:lnTo>
                    <a:pt x="48146" y="112784"/>
                  </a:lnTo>
                  <a:lnTo>
                    <a:pt x="52261" y="100109"/>
                  </a:lnTo>
                  <a:lnTo>
                    <a:pt x="56195" y="87801"/>
                  </a:lnTo>
                  <a:lnTo>
                    <a:pt x="59997" y="75462"/>
                  </a:lnTo>
                  <a:lnTo>
                    <a:pt x="63702" y="62875"/>
                  </a:lnTo>
                  <a:lnTo>
                    <a:pt x="67186" y="50396"/>
                  </a:lnTo>
                  <a:lnTo>
                    <a:pt x="70517" y="37541"/>
                  </a:lnTo>
                  <a:lnTo>
                    <a:pt x="73989" y="22058"/>
                  </a:lnTo>
                  <a:lnTo>
                    <a:pt x="781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79108" y="2053057"/>
            <a:ext cx="1652975" cy="1024396"/>
            <a:chOff x="779108" y="2053057"/>
            <a:chExt cx="1652975" cy="1024396"/>
          </a:xfrm>
        </p:grpSpPr>
        <p:sp>
          <p:nvSpPr>
            <p:cNvPr id="12" name="Freeform 11"/>
            <p:cNvSpPr/>
            <p:nvPr/>
          </p:nvSpPr>
          <p:spPr>
            <a:xfrm>
              <a:off x="895747" y="2088699"/>
              <a:ext cx="201878" cy="322328"/>
            </a:xfrm>
            <a:custGeom>
              <a:avLst/>
              <a:gdLst/>
              <a:ahLst/>
              <a:cxnLst/>
              <a:rect l="0" t="0" r="0" b="0"/>
              <a:pathLst>
                <a:path w="201878" h="322328">
                  <a:moveTo>
                    <a:pt x="167631" y="17000"/>
                  </a:moveTo>
                  <a:lnTo>
                    <a:pt x="153096" y="16933"/>
                  </a:lnTo>
                  <a:lnTo>
                    <a:pt x="140465" y="16293"/>
                  </a:lnTo>
                  <a:lnTo>
                    <a:pt x="128556" y="14996"/>
                  </a:lnTo>
                  <a:lnTo>
                    <a:pt x="116901" y="13137"/>
                  </a:lnTo>
                  <a:lnTo>
                    <a:pt x="105061" y="10820"/>
                  </a:lnTo>
                  <a:lnTo>
                    <a:pt x="92820" y="8158"/>
                  </a:lnTo>
                  <a:lnTo>
                    <a:pt x="80152" y="5407"/>
                  </a:lnTo>
                  <a:lnTo>
                    <a:pt x="67113" y="2948"/>
                  </a:lnTo>
                  <a:lnTo>
                    <a:pt x="53798" y="980"/>
                  </a:lnTo>
                  <a:lnTo>
                    <a:pt x="40772" y="0"/>
                  </a:lnTo>
                  <a:lnTo>
                    <a:pt x="29019" y="857"/>
                  </a:lnTo>
                  <a:lnTo>
                    <a:pt x="18981" y="3852"/>
                  </a:lnTo>
                  <a:lnTo>
                    <a:pt x="10922" y="8967"/>
                  </a:lnTo>
                  <a:lnTo>
                    <a:pt x="5176" y="16138"/>
                  </a:lnTo>
                  <a:lnTo>
                    <a:pt x="1684" y="25109"/>
                  </a:lnTo>
                  <a:lnTo>
                    <a:pt x="100" y="35520"/>
                  </a:lnTo>
                  <a:lnTo>
                    <a:pt x="0" y="47016"/>
                  </a:lnTo>
                  <a:lnTo>
                    <a:pt x="998" y="59292"/>
                  </a:lnTo>
                  <a:lnTo>
                    <a:pt x="2780" y="71956"/>
                  </a:lnTo>
                  <a:lnTo>
                    <a:pt x="5113" y="84530"/>
                  </a:lnTo>
                  <a:lnTo>
                    <a:pt x="7825" y="96764"/>
                  </a:lnTo>
                  <a:lnTo>
                    <a:pt x="10797" y="108605"/>
                  </a:lnTo>
                  <a:lnTo>
                    <a:pt x="13945" y="120097"/>
                  </a:lnTo>
                  <a:lnTo>
                    <a:pt x="17225" y="131281"/>
                  </a:lnTo>
                  <a:lnTo>
                    <a:pt x="21081" y="141070"/>
                  </a:lnTo>
                  <a:lnTo>
                    <a:pt x="26229" y="146532"/>
                  </a:lnTo>
                  <a:lnTo>
                    <a:pt x="32261" y="146706"/>
                  </a:lnTo>
                  <a:lnTo>
                    <a:pt x="38349" y="143782"/>
                  </a:lnTo>
                  <a:lnTo>
                    <a:pt x="44604" y="139369"/>
                  </a:lnTo>
                  <a:lnTo>
                    <a:pt x="51446" y="134494"/>
                  </a:lnTo>
                  <a:lnTo>
                    <a:pt x="59059" y="129676"/>
                  </a:lnTo>
                  <a:lnTo>
                    <a:pt x="67408" y="125426"/>
                  </a:lnTo>
                  <a:lnTo>
                    <a:pt x="76365" y="122386"/>
                  </a:lnTo>
                  <a:lnTo>
                    <a:pt x="85787" y="120784"/>
                  </a:lnTo>
                  <a:lnTo>
                    <a:pt x="95549" y="120671"/>
                  </a:lnTo>
                  <a:lnTo>
                    <a:pt x="105552" y="122106"/>
                  </a:lnTo>
                  <a:lnTo>
                    <a:pt x="115724" y="124957"/>
                  </a:lnTo>
                  <a:lnTo>
                    <a:pt x="126010" y="128971"/>
                  </a:lnTo>
                  <a:lnTo>
                    <a:pt x="136376" y="133872"/>
                  </a:lnTo>
                  <a:lnTo>
                    <a:pt x="146790" y="139432"/>
                  </a:lnTo>
                  <a:lnTo>
                    <a:pt x="157073" y="145790"/>
                  </a:lnTo>
                  <a:lnTo>
                    <a:pt x="166904" y="153422"/>
                  </a:lnTo>
                  <a:lnTo>
                    <a:pt x="176137" y="162484"/>
                  </a:lnTo>
                  <a:lnTo>
                    <a:pt x="184473" y="172842"/>
                  </a:lnTo>
                  <a:lnTo>
                    <a:pt x="191393" y="184244"/>
                  </a:lnTo>
                  <a:lnTo>
                    <a:pt x="196740" y="196425"/>
                  </a:lnTo>
                  <a:lnTo>
                    <a:pt x="200347" y="208841"/>
                  </a:lnTo>
                  <a:lnTo>
                    <a:pt x="201877" y="220710"/>
                  </a:lnTo>
                  <a:lnTo>
                    <a:pt x="201346" y="231648"/>
                  </a:lnTo>
                  <a:lnTo>
                    <a:pt x="198888" y="241635"/>
                  </a:lnTo>
                  <a:lnTo>
                    <a:pt x="194581" y="250810"/>
                  </a:lnTo>
                  <a:lnTo>
                    <a:pt x="188646" y="259355"/>
                  </a:lnTo>
                  <a:lnTo>
                    <a:pt x="181239" y="267435"/>
                  </a:lnTo>
                  <a:lnTo>
                    <a:pt x="172374" y="275183"/>
                  </a:lnTo>
                  <a:lnTo>
                    <a:pt x="162190" y="282694"/>
                  </a:lnTo>
                  <a:lnTo>
                    <a:pt x="150929" y="289876"/>
                  </a:lnTo>
                  <a:lnTo>
                    <a:pt x="138847" y="296474"/>
                  </a:lnTo>
                  <a:lnTo>
                    <a:pt x="126164" y="302387"/>
                  </a:lnTo>
                  <a:lnTo>
                    <a:pt x="113056" y="307510"/>
                  </a:lnTo>
                  <a:lnTo>
                    <a:pt x="99650" y="311652"/>
                  </a:lnTo>
                  <a:lnTo>
                    <a:pt x="86053" y="314808"/>
                  </a:lnTo>
                  <a:lnTo>
                    <a:pt x="72744" y="317118"/>
                  </a:lnTo>
                  <a:lnTo>
                    <a:pt x="59169" y="319011"/>
                  </a:lnTo>
                  <a:lnTo>
                    <a:pt x="43016" y="320651"/>
                  </a:lnTo>
                  <a:lnTo>
                    <a:pt x="20232" y="322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79108" y="2484725"/>
              <a:ext cx="431670" cy="42115"/>
            </a:xfrm>
            <a:custGeom>
              <a:avLst/>
              <a:gdLst/>
              <a:ahLst/>
              <a:cxnLst/>
              <a:rect l="0" t="0" r="0" b="0"/>
              <a:pathLst>
                <a:path w="431670" h="42115">
                  <a:moveTo>
                    <a:pt x="431669" y="0"/>
                  </a:moveTo>
                  <a:lnTo>
                    <a:pt x="422867" y="2934"/>
                  </a:lnTo>
                  <a:lnTo>
                    <a:pt x="414521" y="5716"/>
                  </a:lnTo>
                  <a:lnTo>
                    <a:pt x="405817" y="8611"/>
                  </a:lnTo>
                  <a:lnTo>
                    <a:pt x="396524" y="11479"/>
                  </a:lnTo>
                  <a:lnTo>
                    <a:pt x="386380" y="13995"/>
                  </a:lnTo>
                  <a:lnTo>
                    <a:pt x="375335" y="16006"/>
                  </a:lnTo>
                  <a:lnTo>
                    <a:pt x="363496" y="17518"/>
                  </a:lnTo>
                  <a:lnTo>
                    <a:pt x="351025" y="18613"/>
                  </a:lnTo>
                  <a:lnTo>
                    <a:pt x="338074" y="19386"/>
                  </a:lnTo>
                  <a:lnTo>
                    <a:pt x="324446" y="19922"/>
                  </a:lnTo>
                  <a:lnTo>
                    <a:pt x="309627" y="20290"/>
                  </a:lnTo>
                  <a:lnTo>
                    <a:pt x="293432" y="20541"/>
                  </a:lnTo>
                  <a:lnTo>
                    <a:pt x="275980" y="20711"/>
                  </a:lnTo>
                  <a:lnTo>
                    <a:pt x="257508" y="20825"/>
                  </a:lnTo>
                  <a:lnTo>
                    <a:pt x="238264" y="20906"/>
                  </a:lnTo>
                  <a:lnTo>
                    <a:pt x="218461" y="21130"/>
                  </a:lnTo>
                  <a:lnTo>
                    <a:pt x="198262" y="21813"/>
                  </a:lnTo>
                  <a:lnTo>
                    <a:pt x="177788" y="23085"/>
                  </a:lnTo>
                  <a:lnTo>
                    <a:pt x="157125" y="24753"/>
                  </a:lnTo>
                  <a:lnTo>
                    <a:pt x="136333" y="26412"/>
                  </a:lnTo>
                  <a:lnTo>
                    <a:pt x="115468" y="27826"/>
                  </a:lnTo>
                  <a:lnTo>
                    <a:pt x="95048" y="29096"/>
                  </a:lnTo>
                  <a:lnTo>
                    <a:pt x="76016" y="30555"/>
                  </a:lnTo>
                  <a:lnTo>
                    <a:pt x="58786" y="32384"/>
                  </a:lnTo>
                  <a:lnTo>
                    <a:pt x="43713" y="34453"/>
                  </a:lnTo>
                  <a:lnTo>
                    <a:pt x="29871" y="36605"/>
                  </a:lnTo>
                  <a:lnTo>
                    <a:pt x="16051" y="3903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86528" y="2600538"/>
              <a:ext cx="198674" cy="378718"/>
            </a:xfrm>
            <a:custGeom>
              <a:avLst/>
              <a:gdLst/>
              <a:ahLst/>
              <a:cxnLst/>
              <a:rect l="0" t="0" r="0" b="0"/>
              <a:pathLst>
                <a:path w="198674" h="378718">
                  <a:moveTo>
                    <a:pt x="124207" y="0"/>
                  </a:moveTo>
                  <a:lnTo>
                    <a:pt x="118340" y="8802"/>
                  </a:lnTo>
                  <a:lnTo>
                    <a:pt x="112775" y="17148"/>
                  </a:lnTo>
                  <a:lnTo>
                    <a:pt x="106976" y="25852"/>
                  </a:lnTo>
                  <a:lnTo>
                    <a:pt x="100896" y="35145"/>
                  </a:lnTo>
                  <a:lnTo>
                    <a:pt x="94565" y="45289"/>
                  </a:lnTo>
                  <a:lnTo>
                    <a:pt x="88042" y="56329"/>
                  </a:lnTo>
                  <a:lnTo>
                    <a:pt x="81539" y="67996"/>
                  </a:lnTo>
                  <a:lnTo>
                    <a:pt x="75405" y="79818"/>
                  </a:lnTo>
                  <a:lnTo>
                    <a:pt x="69796" y="91517"/>
                  </a:lnTo>
                  <a:lnTo>
                    <a:pt x="64539" y="103319"/>
                  </a:lnTo>
                  <a:lnTo>
                    <a:pt x="59242" y="115842"/>
                  </a:lnTo>
                  <a:lnTo>
                    <a:pt x="53676" y="129375"/>
                  </a:lnTo>
                  <a:lnTo>
                    <a:pt x="47783" y="143737"/>
                  </a:lnTo>
                  <a:lnTo>
                    <a:pt x="41594" y="158456"/>
                  </a:lnTo>
                  <a:lnTo>
                    <a:pt x="35173" y="173208"/>
                  </a:lnTo>
                  <a:lnTo>
                    <a:pt x="28742" y="187689"/>
                  </a:lnTo>
                  <a:lnTo>
                    <a:pt x="22657" y="201559"/>
                  </a:lnTo>
                  <a:lnTo>
                    <a:pt x="17091" y="214704"/>
                  </a:lnTo>
                  <a:lnTo>
                    <a:pt x="12204" y="227343"/>
                  </a:lnTo>
                  <a:lnTo>
                    <a:pt x="8219" y="239910"/>
                  </a:lnTo>
                  <a:lnTo>
                    <a:pt x="5170" y="252668"/>
                  </a:lnTo>
                  <a:lnTo>
                    <a:pt x="2935" y="265697"/>
                  </a:lnTo>
                  <a:lnTo>
                    <a:pt x="1344" y="278984"/>
                  </a:lnTo>
                  <a:lnTo>
                    <a:pt x="247" y="292478"/>
                  </a:lnTo>
                  <a:lnTo>
                    <a:pt x="0" y="305964"/>
                  </a:lnTo>
                  <a:lnTo>
                    <a:pt x="1423" y="319091"/>
                  </a:lnTo>
                  <a:lnTo>
                    <a:pt x="4833" y="331687"/>
                  </a:lnTo>
                  <a:lnTo>
                    <a:pt x="10243" y="343432"/>
                  </a:lnTo>
                  <a:lnTo>
                    <a:pt x="17620" y="353795"/>
                  </a:lnTo>
                  <a:lnTo>
                    <a:pt x="26738" y="362605"/>
                  </a:lnTo>
                  <a:lnTo>
                    <a:pt x="37419" y="369691"/>
                  </a:lnTo>
                  <a:lnTo>
                    <a:pt x="49629" y="374710"/>
                  </a:lnTo>
                  <a:lnTo>
                    <a:pt x="63194" y="377674"/>
                  </a:lnTo>
                  <a:lnTo>
                    <a:pt x="77368" y="378717"/>
                  </a:lnTo>
                  <a:lnTo>
                    <a:pt x="90961" y="377913"/>
                  </a:lnTo>
                  <a:lnTo>
                    <a:pt x="103362" y="375488"/>
                  </a:lnTo>
                  <a:lnTo>
                    <a:pt x="114653" y="371761"/>
                  </a:lnTo>
                  <a:lnTo>
                    <a:pt x="125311" y="367051"/>
                  </a:lnTo>
                  <a:lnTo>
                    <a:pt x="135701" y="361624"/>
                  </a:lnTo>
                  <a:lnTo>
                    <a:pt x="145851" y="355525"/>
                  </a:lnTo>
                  <a:lnTo>
                    <a:pt x="155534" y="348600"/>
                  </a:lnTo>
                  <a:lnTo>
                    <a:pt x="164645" y="340825"/>
                  </a:lnTo>
                  <a:lnTo>
                    <a:pt x="173054" y="332145"/>
                  </a:lnTo>
                  <a:lnTo>
                    <a:pt x="180549" y="322408"/>
                  </a:lnTo>
                  <a:lnTo>
                    <a:pt x="187097" y="311632"/>
                  </a:lnTo>
                  <a:lnTo>
                    <a:pt x="192492" y="299971"/>
                  </a:lnTo>
                  <a:lnTo>
                    <a:pt x="196294" y="287619"/>
                  </a:lnTo>
                  <a:lnTo>
                    <a:pt x="198396" y="274769"/>
                  </a:lnTo>
                  <a:lnTo>
                    <a:pt x="198673" y="262057"/>
                  </a:lnTo>
                  <a:lnTo>
                    <a:pt x="196814" y="250515"/>
                  </a:lnTo>
                  <a:lnTo>
                    <a:pt x="192853" y="240624"/>
                  </a:lnTo>
                  <a:lnTo>
                    <a:pt x="186941" y="232832"/>
                  </a:lnTo>
                  <a:lnTo>
                    <a:pt x="179161" y="227798"/>
                  </a:lnTo>
                  <a:lnTo>
                    <a:pt x="169749" y="225606"/>
                  </a:lnTo>
                  <a:lnTo>
                    <a:pt x="159195" y="226049"/>
                  </a:lnTo>
                  <a:lnTo>
                    <a:pt x="148127" y="228913"/>
                  </a:lnTo>
                  <a:lnTo>
                    <a:pt x="136948" y="233832"/>
                  </a:lnTo>
                  <a:lnTo>
                    <a:pt x="125834" y="240367"/>
                  </a:lnTo>
                  <a:lnTo>
                    <a:pt x="114838" y="248106"/>
                  </a:lnTo>
                  <a:lnTo>
                    <a:pt x="103965" y="256712"/>
                  </a:lnTo>
                  <a:lnTo>
                    <a:pt x="93357" y="265928"/>
                  </a:lnTo>
                  <a:lnTo>
                    <a:pt x="83300" y="275566"/>
                  </a:lnTo>
                  <a:lnTo>
                    <a:pt x="73912" y="285480"/>
                  </a:lnTo>
                  <a:lnTo>
                    <a:pt x="65442" y="295122"/>
                  </a:lnTo>
                  <a:lnTo>
                    <a:pt x="57528" y="304480"/>
                  </a:lnTo>
                  <a:lnTo>
                    <a:pt x="49474" y="314376"/>
                  </a:lnTo>
                  <a:lnTo>
                    <a:pt x="39979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10818" y="2453139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38464" y="7662"/>
                  </a:lnTo>
                  <a:lnTo>
                    <a:pt x="128837" y="5520"/>
                  </a:lnTo>
                  <a:lnTo>
                    <a:pt x="117549" y="3917"/>
                  </a:lnTo>
                  <a:lnTo>
                    <a:pt x="104882" y="2737"/>
                  </a:lnTo>
                  <a:lnTo>
                    <a:pt x="91402" y="1888"/>
                  </a:lnTo>
                  <a:lnTo>
                    <a:pt x="77540" y="1291"/>
                  </a:lnTo>
                  <a:lnTo>
                    <a:pt x="63742" y="875"/>
                  </a:lnTo>
                  <a:lnTo>
                    <a:pt x="48987" y="546"/>
                  </a:lnTo>
                  <a:lnTo>
                    <a:pt x="29747" y="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00290" y="2547896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67249" y="2867"/>
                  </a:lnTo>
                  <a:lnTo>
                    <a:pt x="156120" y="5009"/>
                  </a:lnTo>
                  <a:lnTo>
                    <a:pt x="144522" y="6616"/>
                  </a:lnTo>
                  <a:lnTo>
                    <a:pt x="132361" y="7970"/>
                  </a:lnTo>
                  <a:lnTo>
                    <a:pt x="119701" y="9467"/>
                  </a:lnTo>
                  <a:lnTo>
                    <a:pt x="106640" y="11317"/>
                  </a:lnTo>
                  <a:lnTo>
                    <a:pt x="93115" y="13557"/>
                  </a:lnTo>
                  <a:lnTo>
                    <a:pt x="78902" y="16138"/>
                  </a:lnTo>
                  <a:lnTo>
                    <a:pt x="63956" y="18982"/>
                  </a:lnTo>
                  <a:lnTo>
                    <a:pt x="49119" y="21870"/>
                  </a:lnTo>
                  <a:lnTo>
                    <a:pt x="34565" y="24728"/>
                  </a:lnTo>
                  <a:lnTo>
                    <a:pt x="19014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29428" y="2053057"/>
              <a:ext cx="28873" cy="357970"/>
            </a:xfrm>
            <a:custGeom>
              <a:avLst/>
              <a:gdLst/>
              <a:ahLst/>
              <a:cxnLst/>
              <a:rect l="0" t="0" r="0" b="0"/>
              <a:pathLst>
                <a:path w="28873" h="357970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39"/>
                  </a:lnTo>
                  <a:lnTo>
                    <a:pt x="0" y="55171"/>
                  </a:lnTo>
                  <a:lnTo>
                    <a:pt x="651" y="67803"/>
                  </a:lnTo>
                  <a:lnTo>
                    <a:pt x="1889" y="80532"/>
                  </a:lnTo>
                  <a:lnTo>
                    <a:pt x="3253" y="94272"/>
                  </a:lnTo>
                  <a:lnTo>
                    <a:pt x="4467" y="109463"/>
                  </a:lnTo>
                  <a:lnTo>
                    <a:pt x="5602" y="125596"/>
                  </a:lnTo>
                  <a:lnTo>
                    <a:pt x="6970" y="141518"/>
                  </a:lnTo>
                  <a:lnTo>
                    <a:pt x="8738" y="156568"/>
                  </a:lnTo>
                  <a:lnTo>
                    <a:pt x="10756" y="170757"/>
                  </a:lnTo>
                  <a:lnTo>
                    <a:pt x="12657" y="184499"/>
                  </a:lnTo>
                  <a:lnTo>
                    <a:pt x="14233" y="198116"/>
                  </a:lnTo>
                  <a:lnTo>
                    <a:pt x="15443" y="211921"/>
                  </a:lnTo>
                  <a:lnTo>
                    <a:pt x="16331" y="226277"/>
                  </a:lnTo>
                  <a:lnTo>
                    <a:pt x="16963" y="241312"/>
                  </a:lnTo>
                  <a:lnTo>
                    <a:pt x="17404" y="256820"/>
                  </a:lnTo>
                  <a:lnTo>
                    <a:pt x="17708" y="272377"/>
                  </a:lnTo>
                  <a:lnTo>
                    <a:pt x="17920" y="287714"/>
                  </a:lnTo>
                  <a:lnTo>
                    <a:pt x="18262" y="302345"/>
                  </a:lnTo>
                  <a:lnTo>
                    <a:pt x="19274" y="317025"/>
                  </a:lnTo>
                  <a:lnTo>
                    <a:pt x="22163" y="334159"/>
                  </a:lnTo>
                  <a:lnTo>
                    <a:pt x="2887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50767" y="2074114"/>
              <a:ext cx="292655" cy="363234"/>
            </a:xfrm>
            <a:custGeom>
              <a:avLst/>
              <a:gdLst/>
              <a:ahLst/>
              <a:cxnLst/>
              <a:rect l="0" t="0" r="0" b="0"/>
              <a:pathLst>
                <a:path w="292655" h="363234">
                  <a:moveTo>
                    <a:pt x="128632" y="0"/>
                  </a:moveTo>
                  <a:lnTo>
                    <a:pt x="119897" y="3000"/>
                  </a:lnTo>
                  <a:lnTo>
                    <a:pt x="112191" y="6423"/>
                  </a:lnTo>
                  <a:lnTo>
                    <a:pt x="104789" y="10623"/>
                  </a:lnTo>
                  <a:lnTo>
                    <a:pt x="97528" y="15696"/>
                  </a:lnTo>
                  <a:lnTo>
                    <a:pt x="90349" y="21826"/>
                  </a:lnTo>
                  <a:lnTo>
                    <a:pt x="83223" y="29005"/>
                  </a:lnTo>
                  <a:lnTo>
                    <a:pt x="76133" y="36920"/>
                  </a:lnTo>
                  <a:lnTo>
                    <a:pt x="69066" y="45066"/>
                  </a:lnTo>
                  <a:lnTo>
                    <a:pt x="62015" y="53147"/>
                  </a:lnTo>
                  <a:lnTo>
                    <a:pt x="54975" y="61537"/>
                  </a:lnTo>
                  <a:lnTo>
                    <a:pt x="47942" y="71147"/>
                  </a:lnTo>
                  <a:lnTo>
                    <a:pt x="40918" y="82395"/>
                  </a:lnTo>
                  <a:lnTo>
                    <a:pt x="34065" y="95222"/>
                  </a:lnTo>
                  <a:lnTo>
                    <a:pt x="27690" y="109361"/>
                  </a:lnTo>
                  <a:lnTo>
                    <a:pt x="21921" y="124502"/>
                  </a:lnTo>
                  <a:lnTo>
                    <a:pt x="16726" y="140211"/>
                  </a:lnTo>
                  <a:lnTo>
                    <a:pt x="12003" y="155968"/>
                  </a:lnTo>
                  <a:lnTo>
                    <a:pt x="7648" y="171490"/>
                  </a:lnTo>
                  <a:lnTo>
                    <a:pt x="3892" y="186859"/>
                  </a:lnTo>
                  <a:lnTo>
                    <a:pt x="1274" y="202404"/>
                  </a:lnTo>
                  <a:lnTo>
                    <a:pt x="0" y="218306"/>
                  </a:lnTo>
                  <a:lnTo>
                    <a:pt x="128" y="234429"/>
                  </a:lnTo>
                  <a:lnTo>
                    <a:pt x="1734" y="250413"/>
                  </a:lnTo>
                  <a:lnTo>
                    <a:pt x="4710" y="266053"/>
                  </a:lnTo>
                  <a:lnTo>
                    <a:pt x="8979" y="281150"/>
                  </a:lnTo>
                  <a:lnTo>
                    <a:pt x="14585" y="295441"/>
                  </a:lnTo>
                  <a:lnTo>
                    <a:pt x="21428" y="308858"/>
                  </a:lnTo>
                  <a:lnTo>
                    <a:pt x="29292" y="321172"/>
                  </a:lnTo>
                  <a:lnTo>
                    <a:pt x="37940" y="331924"/>
                  </a:lnTo>
                  <a:lnTo>
                    <a:pt x="47169" y="341006"/>
                  </a:lnTo>
                  <a:lnTo>
                    <a:pt x="56974" y="348444"/>
                  </a:lnTo>
                  <a:lnTo>
                    <a:pt x="67542" y="354232"/>
                  </a:lnTo>
                  <a:lnTo>
                    <a:pt x="78911" y="358531"/>
                  </a:lnTo>
                  <a:lnTo>
                    <a:pt x="90987" y="361454"/>
                  </a:lnTo>
                  <a:lnTo>
                    <a:pt x="103625" y="362983"/>
                  </a:lnTo>
                  <a:lnTo>
                    <a:pt x="116680" y="363233"/>
                  </a:lnTo>
                  <a:lnTo>
                    <a:pt x="129870" y="362268"/>
                  </a:lnTo>
                  <a:lnTo>
                    <a:pt x="142799" y="360026"/>
                  </a:lnTo>
                  <a:lnTo>
                    <a:pt x="155275" y="356587"/>
                  </a:lnTo>
                  <a:lnTo>
                    <a:pt x="167449" y="351990"/>
                  </a:lnTo>
                  <a:lnTo>
                    <a:pt x="179697" y="346156"/>
                  </a:lnTo>
                  <a:lnTo>
                    <a:pt x="192227" y="339152"/>
                  </a:lnTo>
                  <a:lnTo>
                    <a:pt x="204763" y="331008"/>
                  </a:lnTo>
                  <a:lnTo>
                    <a:pt x="216653" y="321640"/>
                  </a:lnTo>
                  <a:lnTo>
                    <a:pt x="227573" y="311119"/>
                  </a:lnTo>
                  <a:lnTo>
                    <a:pt x="237364" y="299800"/>
                  </a:lnTo>
                  <a:lnTo>
                    <a:pt x="245868" y="288211"/>
                  </a:lnTo>
                  <a:lnTo>
                    <a:pt x="253141" y="276673"/>
                  </a:lnTo>
                  <a:lnTo>
                    <a:pt x="259381" y="265147"/>
                  </a:lnTo>
                  <a:lnTo>
                    <a:pt x="264823" y="253343"/>
                  </a:lnTo>
                  <a:lnTo>
                    <a:pt x="269675" y="241108"/>
                  </a:lnTo>
                  <a:lnTo>
                    <a:pt x="274107" y="228603"/>
                  </a:lnTo>
                  <a:lnTo>
                    <a:pt x="278245" y="216201"/>
                  </a:lnTo>
                  <a:lnTo>
                    <a:pt x="282175" y="204110"/>
                  </a:lnTo>
                  <a:lnTo>
                    <a:pt x="285798" y="192211"/>
                  </a:lnTo>
                  <a:lnTo>
                    <a:pt x="288852" y="180154"/>
                  </a:lnTo>
                  <a:lnTo>
                    <a:pt x="291229" y="167746"/>
                  </a:lnTo>
                  <a:lnTo>
                    <a:pt x="292654" y="154955"/>
                  </a:lnTo>
                  <a:lnTo>
                    <a:pt x="292628" y="141828"/>
                  </a:lnTo>
                  <a:lnTo>
                    <a:pt x="291018" y="128438"/>
                  </a:lnTo>
                  <a:lnTo>
                    <a:pt x="288157" y="114852"/>
                  </a:lnTo>
                  <a:lnTo>
                    <a:pt x="284635" y="101125"/>
                  </a:lnTo>
                  <a:lnTo>
                    <a:pt x="280854" y="87308"/>
                  </a:lnTo>
                  <a:lnTo>
                    <a:pt x="276691" y="73759"/>
                  </a:lnTo>
                  <a:lnTo>
                    <a:pt x="271612" y="61115"/>
                  </a:lnTo>
                  <a:lnTo>
                    <a:pt x="265377" y="49653"/>
                  </a:lnTo>
                  <a:lnTo>
                    <a:pt x="257884" y="39483"/>
                  </a:lnTo>
                  <a:lnTo>
                    <a:pt x="249018" y="30716"/>
                  </a:lnTo>
                  <a:lnTo>
                    <a:pt x="238863" y="23267"/>
                  </a:lnTo>
                  <a:lnTo>
                    <a:pt x="227635" y="17077"/>
                  </a:lnTo>
                  <a:lnTo>
                    <a:pt x="215582" y="12202"/>
                  </a:lnTo>
                  <a:lnTo>
                    <a:pt x="202927" y="8556"/>
                  </a:lnTo>
                  <a:lnTo>
                    <a:pt x="190009" y="6258"/>
                  </a:lnTo>
                  <a:lnTo>
                    <a:pt x="177263" y="5689"/>
                  </a:lnTo>
                  <a:lnTo>
                    <a:pt x="164928" y="6890"/>
                  </a:lnTo>
                  <a:lnTo>
                    <a:pt x="153488" y="9322"/>
                  </a:lnTo>
                  <a:lnTo>
                    <a:pt x="142645" y="12272"/>
                  </a:lnTo>
                  <a:lnTo>
                    <a:pt x="131450" y="15999"/>
                  </a:lnTo>
                  <a:lnTo>
                    <a:pt x="11810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53015" y="2464188"/>
              <a:ext cx="547483" cy="20538"/>
            </a:xfrm>
            <a:custGeom>
              <a:avLst/>
              <a:gdLst/>
              <a:ahLst/>
              <a:cxnLst/>
              <a:rect l="0" t="0" r="0" b="0"/>
              <a:pathLst>
                <a:path w="547483" h="20538">
                  <a:moveTo>
                    <a:pt x="547482" y="20537"/>
                  </a:moveTo>
                  <a:lnTo>
                    <a:pt x="532880" y="20537"/>
                  </a:lnTo>
                  <a:lnTo>
                    <a:pt x="519609" y="20537"/>
                  </a:lnTo>
                  <a:lnTo>
                    <a:pt x="506399" y="20537"/>
                  </a:lnTo>
                  <a:lnTo>
                    <a:pt x="492711" y="20537"/>
                  </a:lnTo>
                  <a:lnTo>
                    <a:pt x="477906" y="20537"/>
                  </a:lnTo>
                  <a:lnTo>
                    <a:pt x="461742" y="20533"/>
                  </a:lnTo>
                  <a:lnTo>
                    <a:pt x="444152" y="20360"/>
                  </a:lnTo>
                  <a:lnTo>
                    <a:pt x="425061" y="19711"/>
                  </a:lnTo>
                  <a:lnTo>
                    <a:pt x="404587" y="18458"/>
                  </a:lnTo>
                  <a:lnTo>
                    <a:pt x="382975" y="16632"/>
                  </a:lnTo>
                  <a:lnTo>
                    <a:pt x="360491" y="14336"/>
                  </a:lnTo>
                  <a:lnTo>
                    <a:pt x="337383" y="11684"/>
                  </a:lnTo>
                  <a:lnTo>
                    <a:pt x="314325" y="8939"/>
                  </a:lnTo>
                  <a:lnTo>
                    <a:pt x="292378" y="6483"/>
                  </a:lnTo>
                  <a:lnTo>
                    <a:pt x="272027" y="4502"/>
                  </a:lnTo>
                  <a:lnTo>
                    <a:pt x="253245" y="3004"/>
                  </a:lnTo>
                  <a:lnTo>
                    <a:pt x="235774" y="1917"/>
                  </a:lnTo>
                  <a:lnTo>
                    <a:pt x="219314" y="1147"/>
                  </a:lnTo>
                  <a:lnTo>
                    <a:pt x="203595" y="613"/>
                  </a:lnTo>
                  <a:lnTo>
                    <a:pt x="188404" y="246"/>
                  </a:lnTo>
                  <a:lnTo>
                    <a:pt x="173582" y="0"/>
                  </a:lnTo>
                  <a:lnTo>
                    <a:pt x="159012" y="4"/>
                  </a:lnTo>
                  <a:lnTo>
                    <a:pt x="144617" y="538"/>
                  </a:lnTo>
                  <a:lnTo>
                    <a:pt x="130333" y="1710"/>
                  </a:lnTo>
                  <a:lnTo>
                    <a:pt x="115961" y="3311"/>
                  </a:lnTo>
                  <a:lnTo>
                    <a:pt x="101167" y="4925"/>
                  </a:lnTo>
                  <a:lnTo>
                    <a:pt x="85818" y="6309"/>
                  </a:lnTo>
                  <a:lnTo>
                    <a:pt x="70309" y="7590"/>
                  </a:lnTo>
                  <a:lnTo>
                    <a:pt x="53742" y="9408"/>
                  </a:lnTo>
                  <a:lnTo>
                    <a:pt x="32423" y="13035"/>
                  </a:lnTo>
                  <a:lnTo>
                    <a:pt x="0" y="205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16186" y="2653181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31586" y="0"/>
                  </a:moveTo>
                  <a:lnTo>
                    <a:pt x="28719" y="14736"/>
                  </a:lnTo>
                  <a:lnTo>
                    <a:pt x="26577" y="29287"/>
                  </a:lnTo>
                  <a:lnTo>
                    <a:pt x="24978" y="45068"/>
                  </a:lnTo>
                  <a:lnTo>
                    <a:pt x="23970" y="61611"/>
                  </a:lnTo>
                  <a:lnTo>
                    <a:pt x="23770" y="77807"/>
                  </a:lnTo>
                  <a:lnTo>
                    <a:pt x="24408" y="93048"/>
                  </a:lnTo>
                  <a:lnTo>
                    <a:pt x="25128" y="107703"/>
                  </a:lnTo>
                  <a:lnTo>
                    <a:pt x="24547" y="122822"/>
                  </a:lnTo>
                  <a:lnTo>
                    <a:pt x="22010" y="138989"/>
                  </a:lnTo>
                  <a:lnTo>
                    <a:pt x="18014" y="156135"/>
                  </a:lnTo>
                  <a:lnTo>
                    <a:pt x="13789" y="173810"/>
                  </a:lnTo>
                  <a:lnTo>
                    <a:pt x="10100" y="191666"/>
                  </a:lnTo>
                  <a:lnTo>
                    <a:pt x="7186" y="209370"/>
                  </a:lnTo>
                  <a:lnTo>
                    <a:pt x="5015" y="226550"/>
                  </a:lnTo>
                  <a:lnTo>
                    <a:pt x="3454" y="243062"/>
                  </a:lnTo>
                  <a:lnTo>
                    <a:pt x="2358" y="258944"/>
                  </a:lnTo>
                  <a:lnTo>
                    <a:pt x="1599" y="274309"/>
                  </a:lnTo>
                  <a:lnTo>
                    <a:pt x="1079" y="289262"/>
                  </a:lnTo>
                  <a:lnTo>
                    <a:pt x="725" y="303305"/>
                  </a:lnTo>
                  <a:lnTo>
                    <a:pt x="448" y="316718"/>
                  </a:lnTo>
                  <a:lnTo>
                    <a:pt x="220" y="330683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66268" y="2607602"/>
              <a:ext cx="365815" cy="469851"/>
            </a:xfrm>
            <a:custGeom>
              <a:avLst/>
              <a:gdLst/>
              <a:ahLst/>
              <a:cxnLst/>
              <a:rect l="0" t="0" r="0" b="0"/>
              <a:pathLst>
                <a:path w="365815" h="469851">
                  <a:moveTo>
                    <a:pt x="18374" y="66636"/>
                  </a:moveTo>
                  <a:lnTo>
                    <a:pt x="24241" y="57902"/>
                  </a:lnTo>
                  <a:lnTo>
                    <a:pt x="29806" y="50195"/>
                  </a:lnTo>
                  <a:lnTo>
                    <a:pt x="35610" y="42793"/>
                  </a:lnTo>
                  <a:lnTo>
                    <a:pt x="41863" y="35532"/>
                  </a:lnTo>
                  <a:lnTo>
                    <a:pt x="48842" y="28353"/>
                  </a:lnTo>
                  <a:lnTo>
                    <a:pt x="56632" y="21237"/>
                  </a:lnTo>
                  <a:lnTo>
                    <a:pt x="65479" y="14492"/>
                  </a:lnTo>
                  <a:lnTo>
                    <a:pt x="75855" y="8722"/>
                  </a:lnTo>
                  <a:lnTo>
                    <a:pt x="87866" y="4187"/>
                  </a:lnTo>
                  <a:lnTo>
                    <a:pt x="100999" y="1143"/>
                  </a:lnTo>
                  <a:lnTo>
                    <a:pt x="114345" y="0"/>
                  </a:lnTo>
                  <a:lnTo>
                    <a:pt x="127349" y="794"/>
                  </a:lnTo>
                  <a:lnTo>
                    <a:pt x="139671" y="3429"/>
                  </a:lnTo>
                  <a:lnTo>
                    <a:pt x="151019" y="7856"/>
                  </a:lnTo>
                  <a:lnTo>
                    <a:pt x="161347" y="13868"/>
                  </a:lnTo>
                  <a:lnTo>
                    <a:pt x="170620" y="21156"/>
                  </a:lnTo>
                  <a:lnTo>
                    <a:pt x="178719" y="29409"/>
                  </a:lnTo>
                  <a:lnTo>
                    <a:pt x="185690" y="38373"/>
                  </a:lnTo>
                  <a:lnTo>
                    <a:pt x="191714" y="48170"/>
                  </a:lnTo>
                  <a:lnTo>
                    <a:pt x="197004" y="59263"/>
                  </a:lnTo>
                  <a:lnTo>
                    <a:pt x="201752" y="71808"/>
                  </a:lnTo>
                  <a:lnTo>
                    <a:pt x="206112" y="85827"/>
                  </a:lnTo>
                  <a:lnTo>
                    <a:pt x="210201" y="101373"/>
                  </a:lnTo>
                  <a:lnTo>
                    <a:pt x="214085" y="118317"/>
                  </a:lnTo>
                  <a:lnTo>
                    <a:pt x="217168" y="136407"/>
                  </a:lnTo>
                  <a:lnTo>
                    <a:pt x="218262" y="155374"/>
                  </a:lnTo>
                  <a:lnTo>
                    <a:pt x="216892" y="174982"/>
                  </a:lnTo>
                  <a:lnTo>
                    <a:pt x="213697" y="195045"/>
                  </a:lnTo>
                  <a:lnTo>
                    <a:pt x="210019" y="215426"/>
                  </a:lnTo>
                  <a:lnTo>
                    <a:pt x="206695" y="236012"/>
                  </a:lnTo>
                  <a:lnTo>
                    <a:pt x="203859" y="256242"/>
                  </a:lnTo>
                  <a:lnTo>
                    <a:pt x="201208" y="275148"/>
                  </a:lnTo>
                  <a:lnTo>
                    <a:pt x="198507" y="292315"/>
                  </a:lnTo>
                  <a:lnTo>
                    <a:pt x="195660" y="308148"/>
                  </a:lnTo>
                  <a:lnTo>
                    <a:pt x="192654" y="323550"/>
                  </a:lnTo>
                  <a:lnTo>
                    <a:pt x="189503" y="339104"/>
                  </a:lnTo>
                  <a:lnTo>
                    <a:pt x="185909" y="355029"/>
                  </a:lnTo>
                  <a:lnTo>
                    <a:pt x="181284" y="371348"/>
                  </a:lnTo>
                  <a:lnTo>
                    <a:pt x="175393" y="387988"/>
                  </a:lnTo>
                  <a:lnTo>
                    <a:pt x="168317" y="404385"/>
                  </a:lnTo>
                  <a:lnTo>
                    <a:pt x="160272" y="419549"/>
                  </a:lnTo>
                  <a:lnTo>
                    <a:pt x="151485" y="433026"/>
                  </a:lnTo>
                  <a:lnTo>
                    <a:pt x="141992" y="444546"/>
                  </a:lnTo>
                  <a:lnTo>
                    <a:pt x="131643" y="453768"/>
                  </a:lnTo>
                  <a:lnTo>
                    <a:pt x="120428" y="460743"/>
                  </a:lnTo>
                  <a:lnTo>
                    <a:pt x="108627" y="465648"/>
                  </a:lnTo>
                  <a:lnTo>
                    <a:pt x="96707" y="468599"/>
                  </a:lnTo>
                  <a:lnTo>
                    <a:pt x="84948" y="469850"/>
                  </a:lnTo>
                  <a:lnTo>
                    <a:pt x="73442" y="469747"/>
                  </a:lnTo>
                  <a:lnTo>
                    <a:pt x="62183" y="468624"/>
                  </a:lnTo>
                  <a:lnTo>
                    <a:pt x="51132" y="466754"/>
                  </a:lnTo>
                  <a:lnTo>
                    <a:pt x="40406" y="464027"/>
                  </a:lnTo>
                  <a:lnTo>
                    <a:pt x="30269" y="459986"/>
                  </a:lnTo>
                  <a:lnTo>
                    <a:pt x="20832" y="454483"/>
                  </a:lnTo>
                  <a:lnTo>
                    <a:pt x="12528" y="447498"/>
                  </a:lnTo>
                  <a:lnTo>
                    <a:pt x="6160" y="438981"/>
                  </a:lnTo>
                  <a:lnTo>
                    <a:pt x="1998" y="429063"/>
                  </a:lnTo>
                  <a:lnTo>
                    <a:pt x="0" y="417996"/>
                  </a:lnTo>
                  <a:lnTo>
                    <a:pt x="89" y="406051"/>
                  </a:lnTo>
                  <a:lnTo>
                    <a:pt x="2000" y="393469"/>
                  </a:lnTo>
                  <a:lnTo>
                    <a:pt x="5364" y="380598"/>
                  </a:lnTo>
                  <a:lnTo>
                    <a:pt x="9822" y="367885"/>
                  </a:lnTo>
                  <a:lnTo>
                    <a:pt x="15082" y="355568"/>
                  </a:lnTo>
                  <a:lnTo>
                    <a:pt x="21237" y="344010"/>
                  </a:lnTo>
                  <a:lnTo>
                    <a:pt x="28731" y="333772"/>
                  </a:lnTo>
                  <a:lnTo>
                    <a:pt x="37697" y="325045"/>
                  </a:lnTo>
                  <a:lnTo>
                    <a:pt x="47820" y="318015"/>
                  </a:lnTo>
                  <a:lnTo>
                    <a:pt x="58533" y="313033"/>
                  </a:lnTo>
                  <a:lnTo>
                    <a:pt x="69443" y="310089"/>
                  </a:lnTo>
                  <a:lnTo>
                    <a:pt x="80361" y="308890"/>
                  </a:lnTo>
                  <a:lnTo>
                    <a:pt x="91217" y="309057"/>
                  </a:lnTo>
                  <a:lnTo>
                    <a:pt x="101998" y="310246"/>
                  </a:lnTo>
                  <a:lnTo>
                    <a:pt x="112711" y="312498"/>
                  </a:lnTo>
                  <a:lnTo>
                    <a:pt x="123371" y="316210"/>
                  </a:lnTo>
                  <a:lnTo>
                    <a:pt x="133992" y="321485"/>
                  </a:lnTo>
                  <a:lnTo>
                    <a:pt x="144584" y="328146"/>
                  </a:lnTo>
                  <a:lnTo>
                    <a:pt x="155155" y="335912"/>
                  </a:lnTo>
                  <a:lnTo>
                    <a:pt x="165713" y="344504"/>
                  </a:lnTo>
                  <a:lnTo>
                    <a:pt x="176261" y="353526"/>
                  </a:lnTo>
                  <a:lnTo>
                    <a:pt x="186803" y="362495"/>
                  </a:lnTo>
                  <a:lnTo>
                    <a:pt x="197341" y="371156"/>
                  </a:lnTo>
                  <a:lnTo>
                    <a:pt x="207875" y="379615"/>
                  </a:lnTo>
                  <a:lnTo>
                    <a:pt x="218408" y="388214"/>
                  </a:lnTo>
                  <a:lnTo>
                    <a:pt x="228939" y="397146"/>
                  </a:lnTo>
                  <a:lnTo>
                    <a:pt x="239469" y="406283"/>
                  </a:lnTo>
                  <a:lnTo>
                    <a:pt x="249998" y="415270"/>
                  </a:lnTo>
                  <a:lnTo>
                    <a:pt x="260528" y="423906"/>
                  </a:lnTo>
                  <a:lnTo>
                    <a:pt x="271057" y="431994"/>
                  </a:lnTo>
                  <a:lnTo>
                    <a:pt x="281586" y="439273"/>
                  </a:lnTo>
                  <a:lnTo>
                    <a:pt x="292115" y="445675"/>
                  </a:lnTo>
                  <a:lnTo>
                    <a:pt x="302643" y="450973"/>
                  </a:lnTo>
                  <a:lnTo>
                    <a:pt x="313172" y="454709"/>
                  </a:lnTo>
                  <a:lnTo>
                    <a:pt x="323687" y="456782"/>
                  </a:lnTo>
                  <a:lnTo>
                    <a:pt x="333733" y="457544"/>
                  </a:lnTo>
                  <a:lnTo>
                    <a:pt x="343408" y="457697"/>
                  </a:lnTo>
                  <a:lnTo>
                    <a:pt x="353561" y="457257"/>
                  </a:lnTo>
                  <a:lnTo>
                    <a:pt x="365814" y="456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810694" y="3937658"/>
            <a:ext cx="1431877" cy="1042322"/>
            <a:chOff x="810694" y="3937658"/>
            <a:chExt cx="1431877" cy="1042322"/>
          </a:xfrm>
        </p:grpSpPr>
        <p:sp>
          <p:nvSpPr>
            <p:cNvPr id="23" name="Freeform 22"/>
            <p:cNvSpPr/>
            <p:nvPr/>
          </p:nvSpPr>
          <p:spPr>
            <a:xfrm>
              <a:off x="905450" y="3982360"/>
              <a:ext cx="242157" cy="428593"/>
            </a:xfrm>
            <a:custGeom>
              <a:avLst/>
              <a:gdLst/>
              <a:ahLst/>
              <a:cxnLst/>
              <a:rect l="0" t="0" r="0" b="0"/>
              <a:pathLst>
                <a:path w="242157" h="428593">
                  <a:moveTo>
                    <a:pt x="0" y="113225"/>
                  </a:moveTo>
                  <a:lnTo>
                    <a:pt x="2934" y="101557"/>
                  </a:lnTo>
                  <a:lnTo>
                    <a:pt x="5716" y="91068"/>
                  </a:lnTo>
                  <a:lnTo>
                    <a:pt x="8620" y="80767"/>
                  </a:lnTo>
                  <a:lnTo>
                    <a:pt x="11834" y="70465"/>
                  </a:lnTo>
                  <a:lnTo>
                    <a:pt x="15647" y="60122"/>
                  </a:lnTo>
                  <a:lnTo>
                    <a:pt x="20164" y="49737"/>
                  </a:lnTo>
                  <a:lnTo>
                    <a:pt x="25328" y="39481"/>
                  </a:lnTo>
                  <a:lnTo>
                    <a:pt x="31015" y="29672"/>
                  </a:lnTo>
                  <a:lnTo>
                    <a:pt x="37105" y="20459"/>
                  </a:lnTo>
                  <a:lnTo>
                    <a:pt x="43651" y="12307"/>
                  </a:lnTo>
                  <a:lnTo>
                    <a:pt x="50876" y="6043"/>
                  </a:lnTo>
                  <a:lnTo>
                    <a:pt x="58843" y="1950"/>
                  </a:lnTo>
                  <a:lnTo>
                    <a:pt x="67312" y="0"/>
                  </a:lnTo>
                  <a:lnTo>
                    <a:pt x="75843" y="120"/>
                  </a:lnTo>
                  <a:lnTo>
                    <a:pt x="84173" y="2052"/>
                  </a:lnTo>
                  <a:lnTo>
                    <a:pt x="92223" y="5431"/>
                  </a:lnTo>
                  <a:lnTo>
                    <a:pt x="100009" y="9898"/>
                  </a:lnTo>
                  <a:lnTo>
                    <a:pt x="107574" y="15159"/>
                  </a:lnTo>
                  <a:lnTo>
                    <a:pt x="114807" y="21145"/>
                  </a:lnTo>
                  <a:lnTo>
                    <a:pt x="121445" y="27994"/>
                  </a:lnTo>
                  <a:lnTo>
                    <a:pt x="127393" y="35713"/>
                  </a:lnTo>
                  <a:lnTo>
                    <a:pt x="132711" y="44186"/>
                  </a:lnTo>
                  <a:lnTo>
                    <a:pt x="137518" y="53251"/>
                  </a:lnTo>
                  <a:lnTo>
                    <a:pt x="141932" y="62768"/>
                  </a:lnTo>
                  <a:lnTo>
                    <a:pt x="145898" y="72938"/>
                  </a:lnTo>
                  <a:lnTo>
                    <a:pt x="149190" y="84284"/>
                  </a:lnTo>
                  <a:lnTo>
                    <a:pt x="151743" y="96984"/>
                  </a:lnTo>
                  <a:lnTo>
                    <a:pt x="153798" y="110598"/>
                  </a:lnTo>
                  <a:lnTo>
                    <a:pt x="155792" y="124275"/>
                  </a:lnTo>
                  <a:lnTo>
                    <a:pt x="157979" y="137529"/>
                  </a:lnTo>
                  <a:lnTo>
                    <a:pt x="160110" y="150867"/>
                  </a:lnTo>
                  <a:lnTo>
                    <a:pt x="161555" y="165561"/>
                  </a:lnTo>
                  <a:lnTo>
                    <a:pt x="162007" y="182224"/>
                  </a:lnTo>
                  <a:lnTo>
                    <a:pt x="161478" y="200672"/>
                  </a:lnTo>
                  <a:lnTo>
                    <a:pt x="160127" y="220284"/>
                  </a:lnTo>
                  <a:lnTo>
                    <a:pt x="158141" y="240548"/>
                  </a:lnTo>
                  <a:lnTo>
                    <a:pt x="155690" y="260832"/>
                  </a:lnTo>
                  <a:lnTo>
                    <a:pt x="152906" y="280356"/>
                  </a:lnTo>
                  <a:lnTo>
                    <a:pt x="149891" y="298769"/>
                  </a:lnTo>
                  <a:lnTo>
                    <a:pt x="146716" y="315926"/>
                  </a:lnTo>
                  <a:lnTo>
                    <a:pt x="143432" y="331697"/>
                  </a:lnTo>
                  <a:lnTo>
                    <a:pt x="140069" y="346161"/>
                  </a:lnTo>
                  <a:lnTo>
                    <a:pt x="136488" y="359540"/>
                  </a:lnTo>
                  <a:lnTo>
                    <a:pt x="132399" y="372081"/>
                  </a:lnTo>
                  <a:lnTo>
                    <a:pt x="127677" y="383998"/>
                  </a:lnTo>
                  <a:lnTo>
                    <a:pt x="122199" y="395141"/>
                  </a:lnTo>
                  <a:lnTo>
                    <a:pt x="115765" y="405026"/>
                  </a:lnTo>
                  <a:lnTo>
                    <a:pt x="108360" y="413481"/>
                  </a:lnTo>
                  <a:lnTo>
                    <a:pt x="100116" y="420310"/>
                  </a:lnTo>
                  <a:lnTo>
                    <a:pt x="91211" y="425150"/>
                  </a:lnTo>
                  <a:lnTo>
                    <a:pt x="81820" y="427980"/>
                  </a:lnTo>
                  <a:lnTo>
                    <a:pt x="72245" y="428592"/>
                  </a:lnTo>
                  <a:lnTo>
                    <a:pt x="62897" y="426434"/>
                  </a:lnTo>
                  <a:lnTo>
                    <a:pt x="53987" y="421463"/>
                  </a:lnTo>
                  <a:lnTo>
                    <a:pt x="45700" y="414059"/>
                  </a:lnTo>
                  <a:lnTo>
                    <a:pt x="38281" y="404738"/>
                  </a:lnTo>
                  <a:lnTo>
                    <a:pt x="31776" y="393992"/>
                  </a:lnTo>
                  <a:lnTo>
                    <a:pt x="26238" y="382221"/>
                  </a:lnTo>
                  <a:lnTo>
                    <a:pt x="21808" y="369730"/>
                  </a:lnTo>
                  <a:lnTo>
                    <a:pt x="18465" y="356751"/>
                  </a:lnTo>
                  <a:lnTo>
                    <a:pt x="16371" y="343766"/>
                  </a:lnTo>
                  <a:lnTo>
                    <a:pt x="15939" y="331501"/>
                  </a:lnTo>
                  <a:lnTo>
                    <a:pt x="17246" y="320289"/>
                  </a:lnTo>
                  <a:lnTo>
                    <a:pt x="20243" y="310116"/>
                  </a:lnTo>
                  <a:lnTo>
                    <a:pt x="24920" y="300814"/>
                  </a:lnTo>
                  <a:lnTo>
                    <a:pt x="31113" y="292198"/>
                  </a:lnTo>
                  <a:lnTo>
                    <a:pt x="38863" y="284579"/>
                  </a:lnTo>
                  <a:lnTo>
                    <a:pt x="48492" y="278738"/>
                  </a:lnTo>
                  <a:lnTo>
                    <a:pt x="59997" y="274956"/>
                  </a:lnTo>
                  <a:lnTo>
                    <a:pt x="72789" y="273060"/>
                  </a:lnTo>
                  <a:lnTo>
                    <a:pt x="85906" y="272693"/>
                  </a:lnTo>
                  <a:lnTo>
                    <a:pt x="98766" y="273481"/>
                  </a:lnTo>
                  <a:lnTo>
                    <a:pt x="111331" y="275110"/>
                  </a:lnTo>
                  <a:lnTo>
                    <a:pt x="123907" y="277333"/>
                  </a:lnTo>
                  <a:lnTo>
                    <a:pt x="136695" y="279968"/>
                  </a:lnTo>
                  <a:lnTo>
                    <a:pt x="149589" y="282887"/>
                  </a:lnTo>
                  <a:lnTo>
                    <a:pt x="162260" y="285998"/>
                  </a:lnTo>
                  <a:lnTo>
                    <a:pt x="174525" y="289236"/>
                  </a:lnTo>
                  <a:lnTo>
                    <a:pt x="186301" y="292405"/>
                  </a:lnTo>
                  <a:lnTo>
                    <a:pt x="198888" y="295490"/>
                  </a:lnTo>
                  <a:lnTo>
                    <a:pt x="215625" y="298762"/>
                  </a:lnTo>
                  <a:lnTo>
                    <a:pt x="242156" y="3027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10694" y="4474611"/>
              <a:ext cx="431669" cy="21058"/>
            </a:xfrm>
            <a:custGeom>
              <a:avLst/>
              <a:gdLst/>
              <a:ahLst/>
              <a:cxnLst/>
              <a:rect l="0" t="0" r="0" b="0"/>
              <a:pathLst>
                <a:path w="431669" h="21058">
                  <a:moveTo>
                    <a:pt x="431668" y="0"/>
                  </a:moveTo>
                  <a:lnTo>
                    <a:pt x="420000" y="67"/>
                  </a:lnTo>
                  <a:lnTo>
                    <a:pt x="409511" y="708"/>
                  </a:lnTo>
                  <a:lnTo>
                    <a:pt x="399205" y="1999"/>
                  </a:lnTo>
                  <a:lnTo>
                    <a:pt x="388731" y="3686"/>
                  </a:lnTo>
                  <a:lnTo>
                    <a:pt x="377739" y="5355"/>
                  </a:lnTo>
                  <a:lnTo>
                    <a:pt x="366092" y="6768"/>
                  </a:lnTo>
                  <a:lnTo>
                    <a:pt x="353665" y="7866"/>
                  </a:lnTo>
                  <a:lnTo>
                    <a:pt x="340262" y="8676"/>
                  </a:lnTo>
                  <a:lnTo>
                    <a:pt x="325873" y="9256"/>
                  </a:lnTo>
                  <a:lnTo>
                    <a:pt x="310634" y="9662"/>
                  </a:lnTo>
                  <a:lnTo>
                    <a:pt x="294727" y="9941"/>
                  </a:lnTo>
                  <a:lnTo>
                    <a:pt x="278320" y="10132"/>
                  </a:lnTo>
                  <a:lnTo>
                    <a:pt x="261387" y="10262"/>
                  </a:lnTo>
                  <a:lnTo>
                    <a:pt x="243729" y="10350"/>
                  </a:lnTo>
                  <a:lnTo>
                    <a:pt x="225292" y="10409"/>
                  </a:lnTo>
                  <a:lnTo>
                    <a:pt x="206165" y="10449"/>
                  </a:lnTo>
                  <a:lnTo>
                    <a:pt x="186486" y="10475"/>
                  </a:lnTo>
                  <a:lnTo>
                    <a:pt x="166398" y="10493"/>
                  </a:lnTo>
                  <a:lnTo>
                    <a:pt x="146180" y="10505"/>
                  </a:lnTo>
                  <a:lnTo>
                    <a:pt x="126226" y="10513"/>
                  </a:lnTo>
                  <a:lnTo>
                    <a:pt x="106740" y="10522"/>
                  </a:lnTo>
                  <a:lnTo>
                    <a:pt x="88062" y="10699"/>
                  </a:lnTo>
                  <a:lnTo>
                    <a:pt x="70739" y="11350"/>
                  </a:lnTo>
                  <a:lnTo>
                    <a:pt x="54952" y="12600"/>
                  </a:lnTo>
                  <a:lnTo>
                    <a:pt x="41001" y="14263"/>
                  </a:lnTo>
                  <a:lnTo>
                    <a:pt x="28110" y="16090"/>
                  </a:lnTo>
                  <a:lnTo>
                    <a:pt x="15145" y="182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042321" y="4643067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8190" y="14736"/>
                  </a:lnTo>
                  <a:lnTo>
                    <a:pt x="16048" y="29287"/>
                  </a:lnTo>
                  <a:lnTo>
                    <a:pt x="14445" y="45072"/>
                  </a:lnTo>
                  <a:lnTo>
                    <a:pt x="13264" y="61788"/>
                  </a:lnTo>
                  <a:lnTo>
                    <a:pt x="12416" y="78633"/>
                  </a:lnTo>
                  <a:lnTo>
                    <a:pt x="11818" y="95127"/>
                  </a:lnTo>
                  <a:lnTo>
                    <a:pt x="11404" y="111608"/>
                  </a:lnTo>
                  <a:lnTo>
                    <a:pt x="11120" y="129023"/>
                  </a:lnTo>
                  <a:lnTo>
                    <a:pt x="10926" y="147845"/>
                  </a:lnTo>
                  <a:lnTo>
                    <a:pt x="10796" y="167911"/>
                  </a:lnTo>
                  <a:lnTo>
                    <a:pt x="10707" y="188690"/>
                  </a:lnTo>
                  <a:lnTo>
                    <a:pt x="10644" y="209772"/>
                  </a:lnTo>
                  <a:lnTo>
                    <a:pt x="10431" y="230453"/>
                  </a:lnTo>
                  <a:lnTo>
                    <a:pt x="9756" y="249720"/>
                  </a:lnTo>
                  <a:lnTo>
                    <a:pt x="8490" y="267142"/>
                  </a:lnTo>
                  <a:lnTo>
                    <a:pt x="6816" y="282556"/>
                  </a:lnTo>
                  <a:lnTo>
                    <a:pt x="4980" y="297415"/>
                  </a:lnTo>
                  <a:lnTo>
                    <a:pt x="2819" y="31413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80903" y="4632538"/>
              <a:ext cx="150890" cy="238034"/>
            </a:xfrm>
            <a:custGeom>
              <a:avLst/>
              <a:gdLst/>
              <a:ahLst/>
              <a:cxnLst/>
              <a:rect l="0" t="0" r="0" b="0"/>
              <a:pathLst>
                <a:path w="150890" h="238034">
                  <a:moveTo>
                    <a:pt x="150889" y="136871"/>
                  </a:moveTo>
                  <a:lnTo>
                    <a:pt x="142088" y="142738"/>
                  </a:lnTo>
                  <a:lnTo>
                    <a:pt x="133741" y="148303"/>
                  </a:lnTo>
                  <a:lnTo>
                    <a:pt x="125047" y="154102"/>
                  </a:lnTo>
                  <a:lnTo>
                    <a:pt x="116099" y="160183"/>
                  </a:lnTo>
                  <a:lnTo>
                    <a:pt x="107252" y="166513"/>
                  </a:lnTo>
                  <a:lnTo>
                    <a:pt x="98714" y="173041"/>
                  </a:lnTo>
                  <a:lnTo>
                    <a:pt x="90525" y="179716"/>
                  </a:lnTo>
                  <a:lnTo>
                    <a:pt x="82648" y="186499"/>
                  </a:lnTo>
                  <a:lnTo>
                    <a:pt x="75017" y="193357"/>
                  </a:lnTo>
                  <a:lnTo>
                    <a:pt x="67571" y="200266"/>
                  </a:lnTo>
                  <a:lnTo>
                    <a:pt x="60258" y="207211"/>
                  </a:lnTo>
                  <a:lnTo>
                    <a:pt x="53034" y="214176"/>
                  </a:lnTo>
                  <a:lnTo>
                    <a:pt x="45706" y="220989"/>
                  </a:lnTo>
                  <a:lnTo>
                    <a:pt x="37947" y="227337"/>
                  </a:lnTo>
                  <a:lnTo>
                    <a:pt x="29626" y="233061"/>
                  </a:lnTo>
                  <a:lnTo>
                    <a:pt x="21259" y="237207"/>
                  </a:lnTo>
                  <a:lnTo>
                    <a:pt x="13861" y="238033"/>
                  </a:lnTo>
                  <a:lnTo>
                    <a:pt x="7931" y="234872"/>
                  </a:lnTo>
                  <a:lnTo>
                    <a:pt x="3631" y="228017"/>
                  </a:lnTo>
                  <a:lnTo>
                    <a:pt x="1037" y="218150"/>
                  </a:lnTo>
                  <a:lnTo>
                    <a:pt x="0" y="205998"/>
                  </a:lnTo>
                  <a:lnTo>
                    <a:pt x="234" y="192183"/>
                  </a:lnTo>
                  <a:lnTo>
                    <a:pt x="1439" y="177190"/>
                  </a:lnTo>
                  <a:lnTo>
                    <a:pt x="3351" y="161383"/>
                  </a:lnTo>
                  <a:lnTo>
                    <a:pt x="5766" y="145182"/>
                  </a:lnTo>
                  <a:lnTo>
                    <a:pt x="8531" y="129074"/>
                  </a:lnTo>
                  <a:lnTo>
                    <a:pt x="11537" y="113315"/>
                  </a:lnTo>
                  <a:lnTo>
                    <a:pt x="14708" y="98121"/>
                  </a:lnTo>
                  <a:lnTo>
                    <a:pt x="17989" y="83757"/>
                  </a:lnTo>
                  <a:lnTo>
                    <a:pt x="21341" y="70283"/>
                  </a:lnTo>
                  <a:lnTo>
                    <a:pt x="24588" y="57659"/>
                  </a:lnTo>
                  <a:lnTo>
                    <a:pt x="27733" y="44396"/>
                  </a:lnTo>
                  <a:lnTo>
                    <a:pt x="31053" y="27091"/>
                  </a:lnTo>
                  <a:lnTo>
                    <a:pt x="3507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400290" y="4411440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5" y="0"/>
                  </a:lnTo>
                  <a:lnTo>
                    <a:pt x="280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21347" y="449566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549" y="2867"/>
                  </a:lnTo>
                  <a:lnTo>
                    <a:pt x="82421" y="5009"/>
                  </a:lnTo>
                  <a:lnTo>
                    <a:pt x="70831" y="6612"/>
                  </a:lnTo>
                  <a:lnTo>
                    <a:pt x="58914" y="7795"/>
                  </a:lnTo>
                  <a:lnTo>
                    <a:pt x="45795" y="8773"/>
                  </a:lnTo>
                  <a:lnTo>
                    <a:pt x="28083" y="96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716145" y="4337741"/>
              <a:ext cx="505369" cy="52643"/>
            </a:xfrm>
            <a:custGeom>
              <a:avLst/>
              <a:gdLst/>
              <a:ahLst/>
              <a:cxnLst/>
              <a:rect l="0" t="0" r="0" b="0"/>
              <a:pathLst>
                <a:path w="505369" h="52643">
                  <a:moveTo>
                    <a:pt x="0" y="52642"/>
                  </a:moveTo>
                  <a:lnTo>
                    <a:pt x="9002" y="49775"/>
                  </a:lnTo>
                  <a:lnTo>
                    <a:pt x="19269" y="47633"/>
                  </a:lnTo>
                  <a:lnTo>
                    <a:pt x="31853" y="46030"/>
                  </a:lnTo>
                  <a:lnTo>
                    <a:pt x="46381" y="44850"/>
                  </a:lnTo>
                  <a:lnTo>
                    <a:pt x="62176" y="44002"/>
                  </a:lnTo>
                  <a:lnTo>
                    <a:pt x="78715" y="43400"/>
                  </a:lnTo>
                  <a:lnTo>
                    <a:pt x="95674" y="42812"/>
                  </a:lnTo>
                  <a:lnTo>
                    <a:pt x="112873" y="41880"/>
                  </a:lnTo>
                  <a:lnTo>
                    <a:pt x="130205" y="40433"/>
                  </a:lnTo>
                  <a:lnTo>
                    <a:pt x="147449" y="38477"/>
                  </a:lnTo>
                  <a:lnTo>
                    <a:pt x="164267" y="36092"/>
                  </a:lnTo>
                  <a:lnTo>
                    <a:pt x="180519" y="33381"/>
                  </a:lnTo>
                  <a:lnTo>
                    <a:pt x="196554" y="30597"/>
                  </a:lnTo>
                  <a:lnTo>
                    <a:pt x="213080" y="28113"/>
                  </a:lnTo>
                  <a:lnTo>
                    <a:pt x="230450" y="26110"/>
                  </a:lnTo>
                  <a:lnTo>
                    <a:pt x="248203" y="24428"/>
                  </a:lnTo>
                  <a:lnTo>
                    <a:pt x="265288" y="22684"/>
                  </a:lnTo>
                  <a:lnTo>
                    <a:pt x="281163" y="20661"/>
                  </a:lnTo>
                  <a:lnTo>
                    <a:pt x="296264" y="18470"/>
                  </a:lnTo>
                  <a:lnTo>
                    <a:pt x="311690" y="16452"/>
                  </a:lnTo>
                  <a:lnTo>
                    <a:pt x="328057" y="14792"/>
                  </a:lnTo>
                  <a:lnTo>
                    <a:pt x="345000" y="13356"/>
                  </a:lnTo>
                  <a:lnTo>
                    <a:pt x="361475" y="11785"/>
                  </a:lnTo>
                  <a:lnTo>
                    <a:pt x="376903" y="9881"/>
                  </a:lnTo>
                  <a:lnTo>
                    <a:pt x="391518" y="7772"/>
                  </a:lnTo>
                  <a:lnTo>
                    <a:pt x="406079" y="5810"/>
                  </a:lnTo>
                  <a:lnTo>
                    <a:pt x="421044" y="4193"/>
                  </a:lnTo>
                  <a:lnTo>
                    <a:pt x="436175" y="2952"/>
                  </a:lnTo>
                  <a:lnTo>
                    <a:pt x="452388" y="1910"/>
                  </a:lnTo>
                  <a:lnTo>
                    <a:pt x="473353" y="978"/>
                  </a:lnTo>
                  <a:lnTo>
                    <a:pt x="50536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821430" y="4506197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66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29"/>
                  </a:lnTo>
                  <a:lnTo>
                    <a:pt x="5354" y="62570"/>
                  </a:lnTo>
                  <a:lnTo>
                    <a:pt x="6772" y="74824"/>
                  </a:lnTo>
                  <a:lnTo>
                    <a:pt x="8043" y="88010"/>
                  </a:lnTo>
                  <a:lnTo>
                    <a:pt x="9502" y="102994"/>
                  </a:lnTo>
                  <a:lnTo>
                    <a:pt x="11330" y="120074"/>
                  </a:lnTo>
                  <a:lnTo>
                    <a:pt x="13388" y="138748"/>
                  </a:lnTo>
                  <a:lnTo>
                    <a:pt x="15316" y="158040"/>
                  </a:lnTo>
                  <a:lnTo>
                    <a:pt x="16915" y="177299"/>
                  </a:lnTo>
                  <a:lnTo>
                    <a:pt x="18310" y="195939"/>
                  </a:lnTo>
                  <a:lnTo>
                    <a:pt x="19854" y="213295"/>
                  </a:lnTo>
                  <a:lnTo>
                    <a:pt x="21740" y="229141"/>
                  </a:lnTo>
                  <a:lnTo>
                    <a:pt x="23846" y="243543"/>
                  </a:lnTo>
                  <a:lnTo>
                    <a:pt x="26028" y="258282"/>
                  </a:lnTo>
                  <a:lnTo>
                    <a:pt x="28480" y="276887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947772" y="4423439"/>
              <a:ext cx="294799" cy="409264"/>
            </a:xfrm>
            <a:custGeom>
              <a:avLst/>
              <a:gdLst/>
              <a:ahLst/>
              <a:cxnLst/>
              <a:rect l="0" t="0" r="0" b="0"/>
              <a:pathLst>
                <a:path w="294799" h="409264">
                  <a:moveTo>
                    <a:pt x="0" y="82758"/>
                  </a:moveTo>
                  <a:lnTo>
                    <a:pt x="2933" y="73957"/>
                  </a:lnTo>
                  <a:lnTo>
                    <a:pt x="5715" y="65610"/>
                  </a:lnTo>
                  <a:lnTo>
                    <a:pt x="8620" y="56915"/>
                  </a:lnTo>
                  <a:lnTo>
                    <a:pt x="11833" y="47967"/>
                  </a:lnTo>
                  <a:lnTo>
                    <a:pt x="15646" y="39121"/>
                  </a:lnTo>
                  <a:lnTo>
                    <a:pt x="20168" y="30587"/>
                  </a:lnTo>
                  <a:lnTo>
                    <a:pt x="25504" y="22571"/>
                  </a:lnTo>
                  <a:lnTo>
                    <a:pt x="31840" y="15341"/>
                  </a:lnTo>
                  <a:lnTo>
                    <a:pt x="39174" y="8978"/>
                  </a:lnTo>
                  <a:lnTo>
                    <a:pt x="47200" y="3876"/>
                  </a:lnTo>
                  <a:lnTo>
                    <a:pt x="55425" y="804"/>
                  </a:lnTo>
                  <a:lnTo>
                    <a:pt x="63546" y="0"/>
                  </a:lnTo>
                  <a:lnTo>
                    <a:pt x="71455" y="1240"/>
                  </a:lnTo>
                  <a:lnTo>
                    <a:pt x="79146" y="4124"/>
                  </a:lnTo>
                  <a:lnTo>
                    <a:pt x="86647" y="8254"/>
                  </a:lnTo>
                  <a:lnTo>
                    <a:pt x="93836" y="13618"/>
                  </a:lnTo>
                  <a:lnTo>
                    <a:pt x="100445" y="20565"/>
                  </a:lnTo>
                  <a:lnTo>
                    <a:pt x="106379" y="29166"/>
                  </a:lnTo>
                  <a:lnTo>
                    <a:pt x="111857" y="39381"/>
                  </a:lnTo>
                  <a:lnTo>
                    <a:pt x="117303" y="51219"/>
                  </a:lnTo>
                  <a:lnTo>
                    <a:pt x="122961" y="64519"/>
                  </a:lnTo>
                  <a:lnTo>
                    <a:pt x="128575" y="79010"/>
                  </a:lnTo>
                  <a:lnTo>
                    <a:pt x="133513" y="94408"/>
                  </a:lnTo>
                  <a:lnTo>
                    <a:pt x="137467" y="110456"/>
                  </a:lnTo>
                  <a:lnTo>
                    <a:pt x="140613" y="126638"/>
                  </a:lnTo>
                  <a:lnTo>
                    <a:pt x="143415" y="142195"/>
                  </a:lnTo>
                  <a:lnTo>
                    <a:pt x="146184" y="156784"/>
                  </a:lnTo>
                  <a:lnTo>
                    <a:pt x="148892" y="171056"/>
                  </a:lnTo>
                  <a:lnTo>
                    <a:pt x="151265" y="186392"/>
                  </a:lnTo>
                  <a:lnTo>
                    <a:pt x="153156" y="203489"/>
                  </a:lnTo>
                  <a:lnTo>
                    <a:pt x="154410" y="222061"/>
                  </a:lnTo>
                  <a:lnTo>
                    <a:pt x="154795" y="241225"/>
                  </a:lnTo>
                  <a:lnTo>
                    <a:pt x="154271" y="260379"/>
                  </a:lnTo>
                  <a:lnTo>
                    <a:pt x="152951" y="279274"/>
                  </a:lnTo>
                  <a:lnTo>
                    <a:pt x="151002" y="297859"/>
                  </a:lnTo>
                  <a:lnTo>
                    <a:pt x="148578" y="316155"/>
                  </a:lnTo>
                  <a:lnTo>
                    <a:pt x="145647" y="333726"/>
                  </a:lnTo>
                  <a:lnTo>
                    <a:pt x="142002" y="349706"/>
                  </a:lnTo>
                  <a:lnTo>
                    <a:pt x="137583" y="363750"/>
                  </a:lnTo>
                  <a:lnTo>
                    <a:pt x="132310" y="375826"/>
                  </a:lnTo>
                  <a:lnTo>
                    <a:pt x="126014" y="385956"/>
                  </a:lnTo>
                  <a:lnTo>
                    <a:pt x="118696" y="394355"/>
                  </a:lnTo>
                  <a:lnTo>
                    <a:pt x="110341" y="401031"/>
                  </a:lnTo>
                  <a:lnTo>
                    <a:pt x="100830" y="405708"/>
                  </a:lnTo>
                  <a:lnTo>
                    <a:pt x="90218" y="408411"/>
                  </a:lnTo>
                  <a:lnTo>
                    <a:pt x="79008" y="409263"/>
                  </a:lnTo>
                  <a:lnTo>
                    <a:pt x="68025" y="408323"/>
                  </a:lnTo>
                  <a:lnTo>
                    <a:pt x="57720" y="405799"/>
                  </a:lnTo>
                  <a:lnTo>
                    <a:pt x="48347" y="401834"/>
                  </a:lnTo>
                  <a:lnTo>
                    <a:pt x="40122" y="396431"/>
                  </a:lnTo>
                  <a:lnTo>
                    <a:pt x="33042" y="389716"/>
                  </a:lnTo>
                  <a:lnTo>
                    <a:pt x="27101" y="381599"/>
                  </a:lnTo>
                  <a:lnTo>
                    <a:pt x="22392" y="371715"/>
                  </a:lnTo>
                  <a:lnTo>
                    <a:pt x="18859" y="360040"/>
                  </a:lnTo>
                  <a:lnTo>
                    <a:pt x="16636" y="347302"/>
                  </a:lnTo>
                  <a:lnTo>
                    <a:pt x="16116" y="334753"/>
                  </a:lnTo>
                  <a:lnTo>
                    <a:pt x="17365" y="323097"/>
                  </a:lnTo>
                  <a:lnTo>
                    <a:pt x="20322" y="312495"/>
                  </a:lnTo>
                  <a:lnTo>
                    <a:pt x="24973" y="302839"/>
                  </a:lnTo>
                  <a:lnTo>
                    <a:pt x="31143" y="293948"/>
                  </a:lnTo>
                  <a:lnTo>
                    <a:pt x="38709" y="285961"/>
                  </a:lnTo>
                  <a:lnTo>
                    <a:pt x="47681" y="279332"/>
                  </a:lnTo>
                  <a:lnTo>
                    <a:pt x="57933" y="274209"/>
                  </a:lnTo>
                  <a:lnTo>
                    <a:pt x="69069" y="270767"/>
                  </a:lnTo>
                  <a:lnTo>
                    <a:pt x="80535" y="269354"/>
                  </a:lnTo>
                  <a:lnTo>
                    <a:pt x="91986" y="269962"/>
                  </a:lnTo>
                  <a:lnTo>
                    <a:pt x="103284" y="272303"/>
                  </a:lnTo>
                  <a:lnTo>
                    <a:pt x="114403" y="276001"/>
                  </a:lnTo>
                  <a:lnTo>
                    <a:pt x="125368" y="280704"/>
                  </a:lnTo>
                  <a:lnTo>
                    <a:pt x="136377" y="286130"/>
                  </a:lnTo>
                  <a:lnTo>
                    <a:pt x="147768" y="292063"/>
                  </a:lnTo>
                  <a:lnTo>
                    <a:pt x="159693" y="298341"/>
                  </a:lnTo>
                  <a:lnTo>
                    <a:pt x="171975" y="304690"/>
                  </a:lnTo>
                  <a:lnTo>
                    <a:pt x="184220" y="310726"/>
                  </a:lnTo>
                  <a:lnTo>
                    <a:pt x="196206" y="316259"/>
                  </a:lnTo>
                  <a:lnTo>
                    <a:pt x="208204" y="320956"/>
                  </a:lnTo>
                  <a:lnTo>
                    <a:pt x="220858" y="324281"/>
                  </a:lnTo>
                  <a:lnTo>
                    <a:pt x="234462" y="326075"/>
                  </a:lnTo>
                  <a:lnTo>
                    <a:pt x="248246" y="326648"/>
                  </a:lnTo>
                  <a:lnTo>
                    <a:pt x="261906" y="326655"/>
                  </a:lnTo>
                  <a:lnTo>
                    <a:pt x="276645" y="326095"/>
                  </a:lnTo>
                  <a:lnTo>
                    <a:pt x="294798" y="3249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05658" y="3937658"/>
              <a:ext cx="149251" cy="358644"/>
            </a:xfrm>
            <a:custGeom>
              <a:avLst/>
              <a:gdLst/>
              <a:ahLst/>
              <a:cxnLst/>
              <a:rect l="0" t="0" r="0" b="0"/>
              <a:pathLst>
                <a:path w="149251" h="358644">
                  <a:moveTo>
                    <a:pt x="105285" y="0"/>
                  </a:moveTo>
                  <a:lnTo>
                    <a:pt x="96618" y="5934"/>
                  </a:lnTo>
                  <a:lnTo>
                    <a:pt x="89551" y="12139"/>
                  </a:lnTo>
                  <a:lnTo>
                    <a:pt x="83441" y="19239"/>
                  </a:lnTo>
                  <a:lnTo>
                    <a:pt x="77867" y="27352"/>
                  </a:lnTo>
                  <a:lnTo>
                    <a:pt x="72356" y="36647"/>
                  </a:lnTo>
                  <a:lnTo>
                    <a:pt x="66648" y="47095"/>
                  </a:lnTo>
                  <a:lnTo>
                    <a:pt x="60829" y="58520"/>
                  </a:lnTo>
                  <a:lnTo>
                    <a:pt x="55221" y="70706"/>
                  </a:lnTo>
                  <a:lnTo>
                    <a:pt x="50003" y="83450"/>
                  </a:lnTo>
                  <a:lnTo>
                    <a:pt x="45194" y="96429"/>
                  </a:lnTo>
                  <a:lnTo>
                    <a:pt x="40737" y="109215"/>
                  </a:lnTo>
                  <a:lnTo>
                    <a:pt x="36556" y="121600"/>
                  </a:lnTo>
                  <a:lnTo>
                    <a:pt x="32578" y="133882"/>
                  </a:lnTo>
                  <a:lnTo>
                    <a:pt x="28747" y="146735"/>
                  </a:lnTo>
                  <a:lnTo>
                    <a:pt x="25018" y="160494"/>
                  </a:lnTo>
                  <a:lnTo>
                    <a:pt x="21361" y="175009"/>
                  </a:lnTo>
                  <a:lnTo>
                    <a:pt x="17751" y="189831"/>
                  </a:lnTo>
                  <a:lnTo>
                    <a:pt x="14183" y="204656"/>
                  </a:lnTo>
                  <a:lnTo>
                    <a:pt x="10974" y="219357"/>
                  </a:lnTo>
                  <a:lnTo>
                    <a:pt x="8731" y="233907"/>
                  </a:lnTo>
                  <a:lnTo>
                    <a:pt x="7708" y="248317"/>
                  </a:lnTo>
                  <a:lnTo>
                    <a:pt x="7836" y="262449"/>
                  </a:lnTo>
                  <a:lnTo>
                    <a:pt x="8910" y="276026"/>
                  </a:lnTo>
                  <a:lnTo>
                    <a:pt x="10711" y="288940"/>
                  </a:lnTo>
                  <a:lnTo>
                    <a:pt x="13208" y="301240"/>
                  </a:lnTo>
                  <a:lnTo>
                    <a:pt x="16552" y="313041"/>
                  </a:lnTo>
                  <a:lnTo>
                    <a:pt x="20772" y="324450"/>
                  </a:lnTo>
                  <a:lnTo>
                    <a:pt x="26079" y="335078"/>
                  </a:lnTo>
                  <a:lnTo>
                    <a:pt x="32930" y="344084"/>
                  </a:lnTo>
                  <a:lnTo>
                    <a:pt x="41423" y="351132"/>
                  </a:lnTo>
                  <a:lnTo>
                    <a:pt x="51043" y="356032"/>
                  </a:lnTo>
                  <a:lnTo>
                    <a:pt x="60878" y="358506"/>
                  </a:lnTo>
                  <a:lnTo>
                    <a:pt x="70381" y="358643"/>
                  </a:lnTo>
                  <a:lnTo>
                    <a:pt x="79538" y="356652"/>
                  </a:lnTo>
                  <a:lnTo>
                    <a:pt x="88673" y="352665"/>
                  </a:lnTo>
                  <a:lnTo>
                    <a:pt x="97993" y="346952"/>
                  </a:lnTo>
                  <a:lnTo>
                    <a:pt x="107235" y="339866"/>
                  </a:lnTo>
                  <a:lnTo>
                    <a:pt x="115769" y="331749"/>
                  </a:lnTo>
                  <a:lnTo>
                    <a:pt x="123290" y="322881"/>
                  </a:lnTo>
                  <a:lnTo>
                    <a:pt x="129816" y="313318"/>
                  </a:lnTo>
                  <a:lnTo>
                    <a:pt x="135508" y="302914"/>
                  </a:lnTo>
                  <a:lnTo>
                    <a:pt x="140549" y="291659"/>
                  </a:lnTo>
                  <a:lnTo>
                    <a:pt x="144782" y="279829"/>
                  </a:lnTo>
                  <a:lnTo>
                    <a:pt x="147729" y="267888"/>
                  </a:lnTo>
                  <a:lnTo>
                    <a:pt x="149227" y="256115"/>
                  </a:lnTo>
                  <a:lnTo>
                    <a:pt x="149250" y="244600"/>
                  </a:lnTo>
                  <a:lnTo>
                    <a:pt x="147746" y="233334"/>
                  </a:lnTo>
                  <a:lnTo>
                    <a:pt x="144834" y="222293"/>
                  </a:lnTo>
                  <a:lnTo>
                    <a:pt x="140439" y="212082"/>
                  </a:lnTo>
                  <a:lnTo>
                    <a:pt x="134215" y="203889"/>
                  </a:lnTo>
                  <a:lnTo>
                    <a:pt x="126149" y="198201"/>
                  </a:lnTo>
                  <a:lnTo>
                    <a:pt x="116819" y="195027"/>
                  </a:lnTo>
                  <a:lnTo>
                    <a:pt x="107180" y="194252"/>
                  </a:lnTo>
                  <a:lnTo>
                    <a:pt x="97808" y="195550"/>
                  </a:lnTo>
                  <a:lnTo>
                    <a:pt x="88739" y="198656"/>
                  </a:lnTo>
                  <a:lnTo>
                    <a:pt x="79663" y="203466"/>
                  </a:lnTo>
                  <a:lnTo>
                    <a:pt x="70378" y="209771"/>
                  </a:lnTo>
                  <a:lnTo>
                    <a:pt x="60989" y="217441"/>
                  </a:lnTo>
                  <a:lnTo>
                    <a:pt x="51826" y="226491"/>
                  </a:lnTo>
                  <a:lnTo>
                    <a:pt x="43068" y="236792"/>
                  </a:lnTo>
                  <a:lnTo>
                    <a:pt x="34841" y="247895"/>
                  </a:lnTo>
                  <a:lnTo>
                    <a:pt x="26379" y="260405"/>
                  </a:lnTo>
                  <a:lnTo>
                    <a:pt x="15824" y="27765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253513" y="1940860"/>
            <a:ext cx="5063640" cy="1195061"/>
            <a:chOff x="4253513" y="1940860"/>
            <a:chExt cx="5063640" cy="1195061"/>
          </a:xfrm>
        </p:grpSpPr>
        <p:sp>
          <p:nvSpPr>
            <p:cNvPr id="34" name="Freeform 33"/>
            <p:cNvSpPr/>
            <p:nvPr/>
          </p:nvSpPr>
          <p:spPr>
            <a:xfrm>
              <a:off x="4358798" y="1989886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8190" y="9002"/>
                  </a:lnTo>
                  <a:lnTo>
                    <a:pt x="16048" y="19269"/>
                  </a:lnTo>
                  <a:lnTo>
                    <a:pt x="14445" y="31853"/>
                  </a:lnTo>
                  <a:lnTo>
                    <a:pt x="13264" y="46380"/>
                  </a:lnTo>
                  <a:lnTo>
                    <a:pt x="12416" y="62176"/>
                  </a:lnTo>
                  <a:lnTo>
                    <a:pt x="11818" y="78710"/>
                  </a:lnTo>
                  <a:lnTo>
                    <a:pt x="11404" y="95497"/>
                  </a:lnTo>
                  <a:lnTo>
                    <a:pt x="11120" y="112047"/>
                  </a:lnTo>
                  <a:lnTo>
                    <a:pt x="10926" y="128131"/>
                  </a:lnTo>
                  <a:lnTo>
                    <a:pt x="10796" y="143722"/>
                  </a:lnTo>
                  <a:lnTo>
                    <a:pt x="10707" y="158892"/>
                  </a:lnTo>
                  <a:lnTo>
                    <a:pt x="10648" y="173732"/>
                  </a:lnTo>
                  <a:lnTo>
                    <a:pt x="10608" y="188328"/>
                  </a:lnTo>
                  <a:lnTo>
                    <a:pt x="10582" y="202750"/>
                  </a:lnTo>
                  <a:lnTo>
                    <a:pt x="10564" y="217049"/>
                  </a:lnTo>
                  <a:lnTo>
                    <a:pt x="10552" y="231264"/>
                  </a:lnTo>
                  <a:lnTo>
                    <a:pt x="10544" y="245422"/>
                  </a:lnTo>
                  <a:lnTo>
                    <a:pt x="10539" y="259540"/>
                  </a:lnTo>
                  <a:lnTo>
                    <a:pt x="10535" y="273632"/>
                  </a:lnTo>
                  <a:lnTo>
                    <a:pt x="10533" y="287706"/>
                  </a:lnTo>
                  <a:lnTo>
                    <a:pt x="10527" y="301763"/>
                  </a:lnTo>
                  <a:lnTo>
                    <a:pt x="10353" y="315644"/>
                  </a:lnTo>
                  <a:lnTo>
                    <a:pt x="9704" y="329045"/>
                  </a:lnTo>
                  <a:lnTo>
                    <a:pt x="8455" y="341837"/>
                  </a:lnTo>
                  <a:lnTo>
                    <a:pt x="6793" y="354181"/>
                  </a:lnTo>
                  <a:lnTo>
                    <a:pt x="4966" y="367962"/>
                  </a:lnTo>
                  <a:lnTo>
                    <a:pt x="2812" y="387744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92904" y="2000414"/>
              <a:ext cx="241299" cy="394763"/>
            </a:xfrm>
            <a:custGeom>
              <a:avLst/>
              <a:gdLst/>
              <a:ahLst/>
              <a:cxnLst/>
              <a:rect l="0" t="0" r="0" b="0"/>
              <a:pathLst>
                <a:path w="241299" h="394763">
                  <a:moveTo>
                    <a:pt x="129106" y="0"/>
                  </a:moveTo>
                  <a:lnTo>
                    <a:pt x="120305" y="5935"/>
                  </a:lnTo>
                  <a:lnTo>
                    <a:pt x="111958" y="12139"/>
                  </a:lnTo>
                  <a:lnTo>
                    <a:pt x="103259" y="19244"/>
                  </a:lnTo>
                  <a:lnTo>
                    <a:pt x="94138" y="27530"/>
                  </a:lnTo>
                  <a:lnTo>
                    <a:pt x="84643" y="37473"/>
                  </a:lnTo>
                  <a:lnTo>
                    <a:pt x="74860" y="49165"/>
                  </a:lnTo>
                  <a:lnTo>
                    <a:pt x="65192" y="62070"/>
                  </a:lnTo>
                  <a:lnTo>
                    <a:pt x="56315" y="75256"/>
                  </a:lnTo>
                  <a:lnTo>
                    <a:pt x="48535" y="88155"/>
                  </a:lnTo>
                  <a:lnTo>
                    <a:pt x="41822" y="100574"/>
                  </a:lnTo>
                  <a:lnTo>
                    <a:pt x="35997" y="112519"/>
                  </a:lnTo>
                  <a:lnTo>
                    <a:pt x="30855" y="124079"/>
                  </a:lnTo>
                  <a:lnTo>
                    <a:pt x="26213" y="135673"/>
                  </a:lnTo>
                  <a:lnTo>
                    <a:pt x="21927" y="147997"/>
                  </a:lnTo>
                  <a:lnTo>
                    <a:pt x="17889" y="161374"/>
                  </a:lnTo>
                  <a:lnTo>
                    <a:pt x="14022" y="175786"/>
                  </a:lnTo>
                  <a:lnTo>
                    <a:pt x="10272" y="191065"/>
                  </a:lnTo>
                  <a:lnTo>
                    <a:pt x="6610" y="207003"/>
                  </a:lnTo>
                  <a:lnTo>
                    <a:pt x="3338" y="223093"/>
                  </a:lnTo>
                  <a:lnTo>
                    <a:pt x="1052" y="238582"/>
                  </a:lnTo>
                  <a:lnTo>
                    <a:pt x="0" y="253113"/>
                  </a:lnTo>
                  <a:lnTo>
                    <a:pt x="110" y="267004"/>
                  </a:lnTo>
                  <a:lnTo>
                    <a:pt x="1172" y="281019"/>
                  </a:lnTo>
                  <a:lnTo>
                    <a:pt x="2969" y="295593"/>
                  </a:lnTo>
                  <a:lnTo>
                    <a:pt x="5632" y="310502"/>
                  </a:lnTo>
                  <a:lnTo>
                    <a:pt x="9622" y="325066"/>
                  </a:lnTo>
                  <a:lnTo>
                    <a:pt x="15082" y="338894"/>
                  </a:lnTo>
                  <a:lnTo>
                    <a:pt x="21867" y="351603"/>
                  </a:lnTo>
                  <a:lnTo>
                    <a:pt x="29717" y="362680"/>
                  </a:lnTo>
                  <a:lnTo>
                    <a:pt x="38373" y="372008"/>
                  </a:lnTo>
                  <a:lnTo>
                    <a:pt x="47779" y="379626"/>
                  </a:lnTo>
                  <a:lnTo>
                    <a:pt x="58069" y="385542"/>
                  </a:lnTo>
                  <a:lnTo>
                    <a:pt x="69249" y="389929"/>
                  </a:lnTo>
                  <a:lnTo>
                    <a:pt x="81197" y="392913"/>
                  </a:lnTo>
                  <a:lnTo>
                    <a:pt x="93748" y="394484"/>
                  </a:lnTo>
                  <a:lnTo>
                    <a:pt x="106745" y="394762"/>
                  </a:lnTo>
                  <a:lnTo>
                    <a:pt x="119895" y="393816"/>
                  </a:lnTo>
                  <a:lnTo>
                    <a:pt x="132798" y="391586"/>
                  </a:lnTo>
                  <a:lnTo>
                    <a:pt x="145247" y="388151"/>
                  </a:lnTo>
                  <a:lnTo>
                    <a:pt x="157064" y="383387"/>
                  </a:lnTo>
                  <a:lnTo>
                    <a:pt x="168007" y="376909"/>
                  </a:lnTo>
                  <a:lnTo>
                    <a:pt x="178031" y="368663"/>
                  </a:lnTo>
                  <a:lnTo>
                    <a:pt x="187084" y="359042"/>
                  </a:lnTo>
                  <a:lnTo>
                    <a:pt x="195028" y="348674"/>
                  </a:lnTo>
                  <a:lnTo>
                    <a:pt x="201892" y="337991"/>
                  </a:lnTo>
                  <a:lnTo>
                    <a:pt x="207843" y="326887"/>
                  </a:lnTo>
                  <a:lnTo>
                    <a:pt x="213082" y="314842"/>
                  </a:lnTo>
                  <a:lnTo>
                    <a:pt x="217796" y="301636"/>
                  </a:lnTo>
                  <a:lnTo>
                    <a:pt x="222133" y="287665"/>
                  </a:lnTo>
                  <a:lnTo>
                    <a:pt x="226207" y="273741"/>
                  </a:lnTo>
                  <a:lnTo>
                    <a:pt x="230094" y="260328"/>
                  </a:lnTo>
                  <a:lnTo>
                    <a:pt x="233689" y="247219"/>
                  </a:lnTo>
                  <a:lnTo>
                    <a:pt x="236724" y="233745"/>
                  </a:lnTo>
                  <a:lnTo>
                    <a:pt x="239092" y="219540"/>
                  </a:lnTo>
                  <a:lnTo>
                    <a:pt x="240681" y="204881"/>
                  </a:lnTo>
                  <a:lnTo>
                    <a:pt x="241298" y="190486"/>
                  </a:lnTo>
                  <a:lnTo>
                    <a:pt x="240928" y="176759"/>
                  </a:lnTo>
                  <a:lnTo>
                    <a:pt x="239545" y="163608"/>
                  </a:lnTo>
                  <a:lnTo>
                    <a:pt x="237020" y="150636"/>
                  </a:lnTo>
                  <a:lnTo>
                    <a:pt x="233396" y="137578"/>
                  </a:lnTo>
                  <a:lnTo>
                    <a:pt x="228846" y="124334"/>
                  </a:lnTo>
                  <a:lnTo>
                    <a:pt x="223575" y="110896"/>
                  </a:lnTo>
                  <a:lnTo>
                    <a:pt x="217768" y="97302"/>
                  </a:lnTo>
                  <a:lnTo>
                    <a:pt x="211412" y="83917"/>
                  </a:lnTo>
                  <a:lnTo>
                    <a:pt x="204314" y="71389"/>
                  </a:lnTo>
                  <a:lnTo>
                    <a:pt x="196423" y="60014"/>
                  </a:lnTo>
                  <a:lnTo>
                    <a:pt x="187666" y="50072"/>
                  </a:lnTo>
                  <a:lnTo>
                    <a:pt x="177877" y="41992"/>
                  </a:lnTo>
                  <a:lnTo>
                    <a:pt x="167085" y="35818"/>
                  </a:lnTo>
                  <a:lnTo>
                    <a:pt x="156047" y="31288"/>
                  </a:lnTo>
                  <a:lnTo>
                    <a:pt x="145078" y="27576"/>
                  </a:lnTo>
                  <a:lnTo>
                    <a:pt x="133212" y="24352"/>
                  </a:lnTo>
                  <a:lnTo>
                    <a:pt x="11857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53513" y="2463668"/>
              <a:ext cx="579068" cy="21058"/>
            </a:xfrm>
            <a:custGeom>
              <a:avLst/>
              <a:gdLst/>
              <a:ahLst/>
              <a:cxnLst/>
              <a:rect l="0" t="0" r="0" b="0"/>
              <a:pathLst>
                <a:path w="579068" h="21058">
                  <a:moveTo>
                    <a:pt x="579067" y="21057"/>
                  </a:moveTo>
                  <a:lnTo>
                    <a:pt x="570393" y="21057"/>
                  </a:lnTo>
                  <a:lnTo>
                    <a:pt x="558045" y="21057"/>
                  </a:lnTo>
                  <a:lnTo>
                    <a:pt x="543867" y="21057"/>
                  </a:lnTo>
                  <a:lnTo>
                    <a:pt x="528595" y="21057"/>
                  </a:lnTo>
                  <a:lnTo>
                    <a:pt x="512265" y="21057"/>
                  </a:lnTo>
                  <a:lnTo>
                    <a:pt x="494486" y="21057"/>
                  </a:lnTo>
                  <a:lnTo>
                    <a:pt x="475160" y="21057"/>
                  </a:lnTo>
                  <a:lnTo>
                    <a:pt x="454624" y="21057"/>
                  </a:lnTo>
                  <a:lnTo>
                    <a:pt x="433461" y="21057"/>
                  </a:lnTo>
                  <a:lnTo>
                    <a:pt x="412085" y="21057"/>
                  </a:lnTo>
                  <a:lnTo>
                    <a:pt x="391021" y="21057"/>
                  </a:lnTo>
                  <a:lnTo>
                    <a:pt x="370957" y="21057"/>
                  </a:lnTo>
                  <a:lnTo>
                    <a:pt x="352175" y="21053"/>
                  </a:lnTo>
                  <a:lnTo>
                    <a:pt x="334767" y="20880"/>
                  </a:lnTo>
                  <a:lnTo>
                    <a:pt x="318827" y="20231"/>
                  </a:lnTo>
                  <a:lnTo>
                    <a:pt x="304243" y="18983"/>
                  </a:lnTo>
                  <a:lnTo>
                    <a:pt x="290615" y="17330"/>
                  </a:lnTo>
                  <a:lnTo>
                    <a:pt x="277375" y="15682"/>
                  </a:lnTo>
                  <a:lnTo>
                    <a:pt x="264161" y="14279"/>
                  </a:lnTo>
                  <a:lnTo>
                    <a:pt x="250825" y="13186"/>
                  </a:lnTo>
                  <a:lnTo>
                    <a:pt x="237331" y="12378"/>
                  </a:lnTo>
                  <a:lnTo>
                    <a:pt x="223699" y="11796"/>
                  </a:lnTo>
                  <a:lnTo>
                    <a:pt x="210120" y="11218"/>
                  </a:lnTo>
                  <a:lnTo>
                    <a:pt x="196930" y="10290"/>
                  </a:lnTo>
                  <a:lnTo>
                    <a:pt x="184270" y="8850"/>
                  </a:lnTo>
                  <a:lnTo>
                    <a:pt x="171633" y="7068"/>
                  </a:lnTo>
                  <a:lnTo>
                    <a:pt x="158010" y="5332"/>
                  </a:lnTo>
                  <a:lnTo>
                    <a:pt x="142907" y="3870"/>
                  </a:lnTo>
                  <a:lnTo>
                    <a:pt x="126167" y="2738"/>
                  </a:lnTo>
                  <a:lnTo>
                    <a:pt x="107715" y="1903"/>
                  </a:lnTo>
                  <a:lnTo>
                    <a:pt x="87735" y="1307"/>
                  </a:lnTo>
                  <a:lnTo>
                    <a:pt x="67580" y="890"/>
                  </a:lnTo>
                  <a:lnTo>
                    <a:pt x="47675" y="556"/>
                  </a:lnTo>
                  <a:lnTo>
                    <a:pt x="26276" y="2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00911" y="2684766"/>
              <a:ext cx="8499" cy="336913"/>
            </a:xfrm>
            <a:custGeom>
              <a:avLst/>
              <a:gdLst/>
              <a:ahLst/>
              <a:cxnLst/>
              <a:rect l="0" t="0" r="0" b="0"/>
              <a:pathLst>
                <a:path w="8499" h="336913">
                  <a:moveTo>
                    <a:pt x="0" y="0"/>
                  </a:moveTo>
                  <a:lnTo>
                    <a:pt x="2800" y="14535"/>
                  </a:lnTo>
                  <a:lnTo>
                    <a:pt x="4302" y="27166"/>
                  </a:lnTo>
                  <a:lnTo>
                    <a:pt x="4618" y="39071"/>
                  </a:lnTo>
                  <a:lnTo>
                    <a:pt x="4284" y="50553"/>
                  </a:lnTo>
                  <a:lnTo>
                    <a:pt x="4113" y="61745"/>
                  </a:lnTo>
                  <a:lnTo>
                    <a:pt x="4545" y="72741"/>
                  </a:lnTo>
                  <a:lnTo>
                    <a:pt x="5514" y="83930"/>
                  </a:lnTo>
                  <a:lnTo>
                    <a:pt x="6636" y="95968"/>
                  </a:lnTo>
                  <a:lnTo>
                    <a:pt x="7648" y="109139"/>
                  </a:lnTo>
                  <a:lnTo>
                    <a:pt x="8294" y="123070"/>
                  </a:lnTo>
                  <a:lnTo>
                    <a:pt x="8262" y="136960"/>
                  </a:lnTo>
                  <a:lnTo>
                    <a:pt x="7464" y="150338"/>
                  </a:lnTo>
                  <a:lnTo>
                    <a:pt x="6299" y="163082"/>
                  </a:lnTo>
                  <a:lnTo>
                    <a:pt x="5518" y="175246"/>
                  </a:lnTo>
                  <a:lnTo>
                    <a:pt x="5513" y="186949"/>
                  </a:lnTo>
                  <a:lnTo>
                    <a:pt x="6175" y="198469"/>
                  </a:lnTo>
                  <a:lnTo>
                    <a:pt x="7085" y="210210"/>
                  </a:lnTo>
                  <a:lnTo>
                    <a:pt x="7951" y="222373"/>
                  </a:lnTo>
                  <a:lnTo>
                    <a:pt x="8498" y="234817"/>
                  </a:lnTo>
                  <a:lnTo>
                    <a:pt x="8398" y="247171"/>
                  </a:lnTo>
                  <a:lnTo>
                    <a:pt x="7551" y="259221"/>
                  </a:lnTo>
                  <a:lnTo>
                    <a:pt x="6175" y="271048"/>
                  </a:lnTo>
                  <a:lnTo>
                    <a:pt x="4577" y="284418"/>
                  </a:lnTo>
                  <a:lnTo>
                    <a:pt x="2618" y="30385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27253" y="2609814"/>
              <a:ext cx="305328" cy="349385"/>
            </a:xfrm>
            <a:custGeom>
              <a:avLst/>
              <a:gdLst/>
              <a:ahLst/>
              <a:cxnLst/>
              <a:rect l="0" t="0" r="0" b="0"/>
              <a:pathLst>
                <a:path w="305328" h="349385">
                  <a:moveTo>
                    <a:pt x="0" y="53895"/>
                  </a:moveTo>
                  <a:lnTo>
                    <a:pt x="5868" y="45161"/>
                  </a:lnTo>
                  <a:lnTo>
                    <a:pt x="11433" y="37455"/>
                  </a:lnTo>
                  <a:lnTo>
                    <a:pt x="17237" y="30057"/>
                  </a:lnTo>
                  <a:lnTo>
                    <a:pt x="23490" y="22969"/>
                  </a:lnTo>
                  <a:lnTo>
                    <a:pt x="30468" y="16439"/>
                  </a:lnTo>
                  <a:lnTo>
                    <a:pt x="38249" y="10575"/>
                  </a:lnTo>
                  <a:lnTo>
                    <a:pt x="46751" y="5656"/>
                  </a:lnTo>
                  <a:lnTo>
                    <a:pt x="55830" y="2183"/>
                  </a:lnTo>
                  <a:lnTo>
                    <a:pt x="65339" y="299"/>
                  </a:lnTo>
                  <a:lnTo>
                    <a:pt x="74993" y="0"/>
                  </a:lnTo>
                  <a:lnTo>
                    <a:pt x="84395" y="1313"/>
                  </a:lnTo>
                  <a:lnTo>
                    <a:pt x="93345" y="4088"/>
                  </a:lnTo>
                  <a:lnTo>
                    <a:pt x="101828" y="8221"/>
                  </a:lnTo>
                  <a:lnTo>
                    <a:pt x="109913" y="13736"/>
                  </a:lnTo>
                  <a:lnTo>
                    <a:pt x="117677" y="20521"/>
                  </a:lnTo>
                  <a:lnTo>
                    <a:pt x="124875" y="28517"/>
                  </a:lnTo>
                  <a:lnTo>
                    <a:pt x="130958" y="37786"/>
                  </a:lnTo>
                  <a:lnTo>
                    <a:pt x="135721" y="48244"/>
                  </a:lnTo>
                  <a:lnTo>
                    <a:pt x="139428" y="59690"/>
                  </a:lnTo>
                  <a:lnTo>
                    <a:pt x="142614" y="71897"/>
                  </a:lnTo>
                  <a:lnTo>
                    <a:pt x="145645" y="84668"/>
                  </a:lnTo>
                  <a:lnTo>
                    <a:pt x="148531" y="98006"/>
                  </a:lnTo>
                  <a:lnTo>
                    <a:pt x="151023" y="112098"/>
                  </a:lnTo>
                  <a:lnTo>
                    <a:pt x="152995" y="126987"/>
                  </a:lnTo>
                  <a:lnTo>
                    <a:pt x="154303" y="142579"/>
                  </a:lnTo>
                  <a:lnTo>
                    <a:pt x="154723" y="158731"/>
                  </a:lnTo>
                  <a:lnTo>
                    <a:pt x="154219" y="175303"/>
                  </a:lnTo>
                  <a:lnTo>
                    <a:pt x="152743" y="192178"/>
                  </a:lnTo>
                  <a:lnTo>
                    <a:pt x="150156" y="209265"/>
                  </a:lnTo>
                  <a:lnTo>
                    <a:pt x="146491" y="226492"/>
                  </a:lnTo>
                  <a:lnTo>
                    <a:pt x="141911" y="243483"/>
                  </a:lnTo>
                  <a:lnTo>
                    <a:pt x="136621" y="259592"/>
                  </a:lnTo>
                  <a:lnTo>
                    <a:pt x="130806" y="274533"/>
                  </a:lnTo>
                  <a:lnTo>
                    <a:pt x="124614" y="288193"/>
                  </a:lnTo>
                  <a:lnTo>
                    <a:pt x="118159" y="300457"/>
                  </a:lnTo>
                  <a:lnTo>
                    <a:pt x="111518" y="311406"/>
                  </a:lnTo>
                  <a:lnTo>
                    <a:pt x="104584" y="321099"/>
                  </a:lnTo>
                  <a:lnTo>
                    <a:pt x="97090" y="329480"/>
                  </a:lnTo>
                  <a:lnTo>
                    <a:pt x="88934" y="336632"/>
                  </a:lnTo>
                  <a:lnTo>
                    <a:pt x="80167" y="342438"/>
                  </a:lnTo>
                  <a:lnTo>
                    <a:pt x="70904" y="346516"/>
                  </a:lnTo>
                  <a:lnTo>
                    <a:pt x="61268" y="348809"/>
                  </a:lnTo>
                  <a:lnTo>
                    <a:pt x="51527" y="349384"/>
                  </a:lnTo>
                  <a:lnTo>
                    <a:pt x="42068" y="348257"/>
                  </a:lnTo>
                  <a:lnTo>
                    <a:pt x="33087" y="345602"/>
                  </a:lnTo>
                  <a:lnTo>
                    <a:pt x="24923" y="341380"/>
                  </a:lnTo>
                  <a:lnTo>
                    <a:pt x="18118" y="335272"/>
                  </a:lnTo>
                  <a:lnTo>
                    <a:pt x="12843" y="327280"/>
                  </a:lnTo>
                  <a:lnTo>
                    <a:pt x="9115" y="317830"/>
                  </a:lnTo>
                  <a:lnTo>
                    <a:pt x="6972" y="307578"/>
                  </a:lnTo>
                  <a:lnTo>
                    <a:pt x="6283" y="296986"/>
                  </a:lnTo>
                  <a:lnTo>
                    <a:pt x="7276" y="286453"/>
                  </a:lnTo>
                  <a:lnTo>
                    <a:pt x="10593" y="276387"/>
                  </a:lnTo>
                  <a:lnTo>
                    <a:pt x="16387" y="266965"/>
                  </a:lnTo>
                  <a:lnTo>
                    <a:pt x="24531" y="258486"/>
                  </a:lnTo>
                  <a:lnTo>
                    <a:pt x="34887" y="251462"/>
                  </a:lnTo>
                  <a:lnTo>
                    <a:pt x="47137" y="246042"/>
                  </a:lnTo>
                  <a:lnTo>
                    <a:pt x="60395" y="242384"/>
                  </a:lnTo>
                  <a:lnTo>
                    <a:pt x="73358" y="240820"/>
                  </a:lnTo>
                  <a:lnTo>
                    <a:pt x="85334" y="241318"/>
                  </a:lnTo>
                  <a:lnTo>
                    <a:pt x="96505" y="243414"/>
                  </a:lnTo>
                  <a:lnTo>
                    <a:pt x="107615" y="246414"/>
                  </a:lnTo>
                  <a:lnTo>
                    <a:pt x="119126" y="249836"/>
                  </a:lnTo>
                  <a:lnTo>
                    <a:pt x="131012" y="253586"/>
                  </a:lnTo>
                  <a:lnTo>
                    <a:pt x="142933" y="257856"/>
                  </a:lnTo>
                  <a:lnTo>
                    <a:pt x="154664" y="262725"/>
                  </a:lnTo>
                  <a:lnTo>
                    <a:pt x="166137" y="268148"/>
                  </a:lnTo>
                  <a:lnTo>
                    <a:pt x="177367" y="274020"/>
                  </a:lnTo>
                  <a:lnTo>
                    <a:pt x="188400" y="280229"/>
                  </a:lnTo>
                  <a:lnTo>
                    <a:pt x="199282" y="286518"/>
                  </a:lnTo>
                  <a:lnTo>
                    <a:pt x="210056" y="292507"/>
                  </a:lnTo>
                  <a:lnTo>
                    <a:pt x="220756" y="298009"/>
                  </a:lnTo>
                  <a:lnTo>
                    <a:pt x="231572" y="302855"/>
                  </a:lnTo>
                  <a:lnTo>
                    <a:pt x="242825" y="306811"/>
                  </a:lnTo>
                  <a:lnTo>
                    <a:pt x="254640" y="309842"/>
                  </a:lnTo>
                  <a:lnTo>
                    <a:pt x="266383" y="312068"/>
                  </a:lnTo>
                  <a:lnTo>
                    <a:pt x="277911" y="313895"/>
                  </a:lnTo>
                  <a:lnTo>
                    <a:pt x="290240" y="315483"/>
                  </a:lnTo>
                  <a:lnTo>
                    <a:pt x="305327" y="3171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81065" y="2411026"/>
              <a:ext cx="9485" cy="242156"/>
            </a:xfrm>
            <a:custGeom>
              <a:avLst/>
              <a:gdLst/>
              <a:ahLst/>
              <a:cxnLst/>
              <a:rect l="0" t="0" r="0" b="0"/>
              <a:pathLst>
                <a:path w="9485" h="242156">
                  <a:moveTo>
                    <a:pt x="9484" y="0"/>
                  </a:moveTo>
                  <a:lnTo>
                    <a:pt x="9417" y="11802"/>
                  </a:lnTo>
                  <a:lnTo>
                    <a:pt x="8777" y="23571"/>
                  </a:lnTo>
                  <a:lnTo>
                    <a:pt x="7484" y="36470"/>
                  </a:lnTo>
                  <a:lnTo>
                    <a:pt x="5797" y="50664"/>
                  </a:lnTo>
                  <a:lnTo>
                    <a:pt x="4130" y="66289"/>
                  </a:lnTo>
                  <a:lnTo>
                    <a:pt x="2717" y="83255"/>
                  </a:lnTo>
                  <a:lnTo>
                    <a:pt x="1619" y="101011"/>
                  </a:lnTo>
                  <a:lnTo>
                    <a:pt x="808" y="118683"/>
                  </a:lnTo>
                  <a:lnTo>
                    <a:pt x="233" y="135779"/>
                  </a:lnTo>
                  <a:lnTo>
                    <a:pt x="0" y="152016"/>
                  </a:lnTo>
                  <a:lnTo>
                    <a:pt x="369" y="167154"/>
                  </a:lnTo>
                  <a:lnTo>
                    <a:pt x="1426" y="181177"/>
                  </a:lnTo>
                  <a:lnTo>
                    <a:pt x="2958" y="193987"/>
                  </a:lnTo>
                  <a:lnTo>
                    <a:pt x="4682" y="206660"/>
                  </a:lnTo>
                  <a:lnTo>
                    <a:pt x="6753" y="221427"/>
                  </a:lnTo>
                  <a:lnTo>
                    <a:pt x="9484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64207" y="2506835"/>
              <a:ext cx="210571" cy="9476"/>
            </a:xfrm>
            <a:custGeom>
              <a:avLst/>
              <a:gdLst/>
              <a:ahLst/>
              <a:cxnLst/>
              <a:rect l="0" t="0" r="0" b="0"/>
              <a:pathLst>
                <a:path w="210571" h="9476">
                  <a:moveTo>
                    <a:pt x="210570" y="9475"/>
                  </a:moveTo>
                  <a:lnTo>
                    <a:pt x="201701" y="6609"/>
                  </a:lnTo>
                  <a:lnTo>
                    <a:pt x="192715" y="4467"/>
                  </a:lnTo>
                  <a:lnTo>
                    <a:pt x="182719" y="2864"/>
                  </a:lnTo>
                  <a:lnTo>
                    <a:pt x="171739" y="1683"/>
                  </a:lnTo>
                  <a:lnTo>
                    <a:pt x="159927" y="834"/>
                  </a:lnTo>
                  <a:lnTo>
                    <a:pt x="147469" y="242"/>
                  </a:lnTo>
                  <a:lnTo>
                    <a:pt x="134531" y="0"/>
                  </a:lnTo>
                  <a:lnTo>
                    <a:pt x="121250" y="364"/>
                  </a:lnTo>
                  <a:lnTo>
                    <a:pt x="107728" y="1420"/>
                  </a:lnTo>
                  <a:lnTo>
                    <a:pt x="94040" y="2941"/>
                  </a:lnTo>
                  <a:lnTo>
                    <a:pt x="80238" y="4502"/>
                  </a:lnTo>
                  <a:lnTo>
                    <a:pt x="66373" y="5845"/>
                  </a:lnTo>
                  <a:lnTo>
                    <a:pt x="52882" y="6900"/>
                  </a:lnTo>
                  <a:lnTo>
                    <a:pt x="39164" y="7797"/>
                  </a:lnTo>
                  <a:lnTo>
                    <a:pt x="22896" y="8611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96232" y="2010943"/>
              <a:ext cx="213634" cy="410639"/>
            </a:xfrm>
            <a:custGeom>
              <a:avLst/>
              <a:gdLst/>
              <a:ahLst/>
              <a:cxnLst/>
              <a:rect l="0" t="0" r="0" b="0"/>
              <a:pathLst>
                <a:path w="213634" h="410639">
                  <a:moveTo>
                    <a:pt x="120742" y="0"/>
                  </a:moveTo>
                  <a:lnTo>
                    <a:pt x="117741" y="8801"/>
                  </a:lnTo>
                  <a:lnTo>
                    <a:pt x="114318" y="17148"/>
                  </a:lnTo>
                  <a:lnTo>
                    <a:pt x="110127" y="25847"/>
                  </a:lnTo>
                  <a:lnTo>
                    <a:pt x="105400" y="34967"/>
                  </a:lnTo>
                  <a:lnTo>
                    <a:pt x="100567" y="44462"/>
                  </a:lnTo>
                  <a:lnTo>
                    <a:pt x="95886" y="54259"/>
                  </a:lnTo>
                  <a:lnTo>
                    <a:pt x="91276" y="64446"/>
                  </a:lnTo>
                  <a:lnTo>
                    <a:pt x="86426" y="75268"/>
                  </a:lnTo>
                  <a:lnTo>
                    <a:pt x="81169" y="86803"/>
                  </a:lnTo>
                  <a:lnTo>
                    <a:pt x="75656" y="98820"/>
                  </a:lnTo>
                  <a:lnTo>
                    <a:pt x="70256" y="110886"/>
                  </a:lnTo>
                  <a:lnTo>
                    <a:pt x="65177" y="122742"/>
                  </a:lnTo>
                  <a:lnTo>
                    <a:pt x="60461" y="134314"/>
                  </a:lnTo>
                  <a:lnTo>
                    <a:pt x="56067" y="145616"/>
                  </a:lnTo>
                  <a:lnTo>
                    <a:pt x="51923" y="156710"/>
                  </a:lnTo>
                  <a:lnTo>
                    <a:pt x="47801" y="167974"/>
                  </a:lnTo>
                  <a:lnTo>
                    <a:pt x="43341" y="180069"/>
                  </a:lnTo>
                  <a:lnTo>
                    <a:pt x="38372" y="193283"/>
                  </a:lnTo>
                  <a:lnTo>
                    <a:pt x="32896" y="207415"/>
                  </a:lnTo>
                  <a:lnTo>
                    <a:pt x="26996" y="221973"/>
                  </a:lnTo>
                  <a:lnTo>
                    <a:pt x="20776" y="236622"/>
                  </a:lnTo>
                  <a:lnTo>
                    <a:pt x="14651" y="251373"/>
                  </a:lnTo>
                  <a:lnTo>
                    <a:pt x="9305" y="266488"/>
                  </a:lnTo>
                  <a:lnTo>
                    <a:pt x="5054" y="282090"/>
                  </a:lnTo>
                  <a:lnTo>
                    <a:pt x="2032" y="297838"/>
                  </a:lnTo>
                  <a:lnTo>
                    <a:pt x="371" y="313037"/>
                  </a:lnTo>
                  <a:lnTo>
                    <a:pt x="0" y="327337"/>
                  </a:lnTo>
                  <a:lnTo>
                    <a:pt x="869" y="340719"/>
                  </a:lnTo>
                  <a:lnTo>
                    <a:pt x="3039" y="353320"/>
                  </a:lnTo>
                  <a:lnTo>
                    <a:pt x="6426" y="365306"/>
                  </a:lnTo>
                  <a:lnTo>
                    <a:pt x="10986" y="376509"/>
                  </a:lnTo>
                  <a:lnTo>
                    <a:pt x="16795" y="386441"/>
                  </a:lnTo>
                  <a:lnTo>
                    <a:pt x="23786" y="394932"/>
                  </a:lnTo>
                  <a:lnTo>
                    <a:pt x="32090" y="401787"/>
                  </a:lnTo>
                  <a:lnTo>
                    <a:pt x="42099" y="406643"/>
                  </a:lnTo>
                  <a:lnTo>
                    <a:pt x="53868" y="409499"/>
                  </a:lnTo>
                  <a:lnTo>
                    <a:pt x="67008" y="410638"/>
                  </a:lnTo>
                  <a:lnTo>
                    <a:pt x="80892" y="410431"/>
                  </a:lnTo>
                  <a:lnTo>
                    <a:pt x="95075" y="409218"/>
                  </a:lnTo>
                  <a:lnTo>
                    <a:pt x="109172" y="407121"/>
                  </a:lnTo>
                  <a:lnTo>
                    <a:pt x="122784" y="404043"/>
                  </a:lnTo>
                  <a:lnTo>
                    <a:pt x="135746" y="400004"/>
                  </a:lnTo>
                  <a:lnTo>
                    <a:pt x="147922" y="394818"/>
                  </a:lnTo>
                  <a:lnTo>
                    <a:pt x="159116" y="388047"/>
                  </a:lnTo>
                  <a:lnTo>
                    <a:pt x="169315" y="379599"/>
                  </a:lnTo>
                  <a:lnTo>
                    <a:pt x="178658" y="369669"/>
                  </a:lnTo>
                  <a:lnTo>
                    <a:pt x="187328" y="358561"/>
                  </a:lnTo>
                  <a:lnTo>
                    <a:pt x="195485" y="346573"/>
                  </a:lnTo>
                  <a:lnTo>
                    <a:pt x="202779" y="333948"/>
                  </a:lnTo>
                  <a:lnTo>
                    <a:pt x="208394" y="320875"/>
                  </a:lnTo>
                  <a:lnTo>
                    <a:pt x="212015" y="307497"/>
                  </a:lnTo>
                  <a:lnTo>
                    <a:pt x="213633" y="294074"/>
                  </a:lnTo>
                  <a:lnTo>
                    <a:pt x="213280" y="280982"/>
                  </a:lnTo>
                  <a:lnTo>
                    <a:pt x="211180" y="268411"/>
                  </a:lnTo>
                  <a:lnTo>
                    <a:pt x="207348" y="256850"/>
                  </a:lnTo>
                  <a:lnTo>
                    <a:pt x="201510" y="247144"/>
                  </a:lnTo>
                  <a:lnTo>
                    <a:pt x="193702" y="239586"/>
                  </a:lnTo>
                  <a:lnTo>
                    <a:pt x="184377" y="234155"/>
                  </a:lnTo>
                  <a:lnTo>
                    <a:pt x="174210" y="230787"/>
                  </a:lnTo>
                  <a:lnTo>
                    <a:pt x="163666" y="229226"/>
                  </a:lnTo>
                  <a:lnTo>
                    <a:pt x="152825" y="229277"/>
                  </a:lnTo>
                  <a:lnTo>
                    <a:pt x="141489" y="230889"/>
                  </a:lnTo>
                  <a:lnTo>
                    <a:pt x="129573" y="233893"/>
                  </a:lnTo>
                  <a:lnTo>
                    <a:pt x="117282" y="238025"/>
                  </a:lnTo>
                  <a:lnTo>
                    <a:pt x="105024" y="243014"/>
                  </a:lnTo>
                  <a:lnTo>
                    <a:pt x="93039" y="248628"/>
                  </a:lnTo>
                  <a:lnTo>
                    <a:pt x="81550" y="254684"/>
                  </a:lnTo>
                  <a:lnTo>
                    <a:pt x="70834" y="261048"/>
                  </a:lnTo>
                  <a:lnTo>
                    <a:pt x="60970" y="267616"/>
                  </a:lnTo>
                  <a:lnTo>
                    <a:pt x="52166" y="274015"/>
                  </a:lnTo>
                  <a:lnTo>
                    <a:pt x="43984" y="280232"/>
                  </a:lnTo>
                  <a:lnTo>
                    <a:pt x="35705" y="286810"/>
                  </a:lnTo>
                  <a:lnTo>
                    <a:pt x="2598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411647" y="2527406"/>
              <a:ext cx="452727" cy="41548"/>
            </a:xfrm>
            <a:custGeom>
              <a:avLst/>
              <a:gdLst/>
              <a:ahLst/>
              <a:cxnLst/>
              <a:rect l="0" t="0" r="0" b="0"/>
              <a:pathLst>
                <a:path w="452727" h="41548">
                  <a:moveTo>
                    <a:pt x="452726" y="41547"/>
                  </a:moveTo>
                  <a:lnTo>
                    <a:pt x="438057" y="41480"/>
                  </a:lnTo>
                  <a:lnTo>
                    <a:pt x="424146" y="40840"/>
                  </a:lnTo>
                  <a:lnTo>
                    <a:pt x="409648" y="39543"/>
                  </a:lnTo>
                  <a:lnTo>
                    <a:pt x="394446" y="37683"/>
                  </a:lnTo>
                  <a:lnTo>
                    <a:pt x="378621" y="35367"/>
                  </a:lnTo>
                  <a:lnTo>
                    <a:pt x="362297" y="32700"/>
                  </a:lnTo>
                  <a:lnTo>
                    <a:pt x="345434" y="29777"/>
                  </a:lnTo>
                  <a:lnTo>
                    <a:pt x="327829" y="26670"/>
                  </a:lnTo>
                  <a:lnTo>
                    <a:pt x="309446" y="23434"/>
                  </a:lnTo>
                  <a:lnTo>
                    <a:pt x="290865" y="20110"/>
                  </a:lnTo>
                  <a:lnTo>
                    <a:pt x="273150" y="16726"/>
                  </a:lnTo>
                  <a:lnTo>
                    <a:pt x="256817" y="13305"/>
                  </a:lnTo>
                  <a:lnTo>
                    <a:pt x="241393" y="10025"/>
                  </a:lnTo>
                  <a:lnTo>
                    <a:pt x="225741" y="7201"/>
                  </a:lnTo>
                  <a:lnTo>
                    <a:pt x="209201" y="4970"/>
                  </a:lnTo>
                  <a:lnTo>
                    <a:pt x="191461" y="3303"/>
                  </a:lnTo>
                  <a:lnTo>
                    <a:pt x="172322" y="2102"/>
                  </a:lnTo>
                  <a:lnTo>
                    <a:pt x="151855" y="1256"/>
                  </a:lnTo>
                  <a:lnTo>
                    <a:pt x="130769" y="670"/>
                  </a:lnTo>
                  <a:lnTo>
                    <a:pt x="110243" y="268"/>
                  </a:lnTo>
                  <a:lnTo>
                    <a:pt x="90900" y="0"/>
                  </a:lnTo>
                  <a:lnTo>
                    <a:pt x="73040" y="16"/>
                  </a:lnTo>
                  <a:lnTo>
                    <a:pt x="54934" y="773"/>
                  </a:lnTo>
                  <a:lnTo>
                    <a:pt x="32764" y="3453"/>
                  </a:lnTo>
                  <a:lnTo>
                    <a:pt x="0" y="9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95875" y="2705823"/>
              <a:ext cx="9486" cy="284271"/>
            </a:xfrm>
            <a:custGeom>
              <a:avLst/>
              <a:gdLst/>
              <a:ahLst/>
              <a:cxnLst/>
              <a:rect l="0" t="0" r="0" b="0"/>
              <a:pathLst>
                <a:path w="9486" h="284271">
                  <a:moveTo>
                    <a:pt x="0" y="0"/>
                  </a:moveTo>
                  <a:lnTo>
                    <a:pt x="0" y="14670"/>
                  </a:lnTo>
                  <a:lnTo>
                    <a:pt x="0" y="28581"/>
                  </a:lnTo>
                  <a:lnTo>
                    <a:pt x="5" y="43079"/>
                  </a:lnTo>
                  <a:lnTo>
                    <a:pt x="178" y="58280"/>
                  </a:lnTo>
                  <a:lnTo>
                    <a:pt x="826" y="74105"/>
                  </a:lnTo>
                  <a:lnTo>
                    <a:pt x="2075" y="90421"/>
                  </a:lnTo>
                  <a:lnTo>
                    <a:pt x="3727" y="106938"/>
                  </a:lnTo>
                  <a:lnTo>
                    <a:pt x="5376" y="123246"/>
                  </a:lnTo>
                  <a:lnTo>
                    <a:pt x="6779" y="139136"/>
                  </a:lnTo>
                  <a:lnTo>
                    <a:pt x="7871" y="154585"/>
                  </a:lnTo>
                  <a:lnTo>
                    <a:pt x="8679" y="169651"/>
                  </a:lnTo>
                  <a:lnTo>
                    <a:pt x="9253" y="184413"/>
                  </a:lnTo>
                  <a:lnTo>
                    <a:pt x="9485" y="198786"/>
                  </a:lnTo>
                  <a:lnTo>
                    <a:pt x="9116" y="212525"/>
                  </a:lnTo>
                  <a:lnTo>
                    <a:pt x="8058" y="225538"/>
                  </a:lnTo>
                  <a:lnTo>
                    <a:pt x="6527" y="237636"/>
                  </a:lnTo>
                  <a:lnTo>
                    <a:pt x="4802" y="249737"/>
                  </a:lnTo>
                  <a:lnTo>
                    <a:pt x="2732" y="264022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64656" y="2661255"/>
              <a:ext cx="331303" cy="361037"/>
            </a:xfrm>
            <a:custGeom>
              <a:avLst/>
              <a:gdLst/>
              <a:ahLst/>
              <a:cxnLst/>
              <a:rect l="0" t="0" r="0" b="0"/>
              <a:pathLst>
                <a:path w="331303" h="361037">
                  <a:moveTo>
                    <a:pt x="25976" y="44568"/>
                  </a:moveTo>
                  <a:lnTo>
                    <a:pt x="28976" y="35767"/>
                  </a:lnTo>
                  <a:lnTo>
                    <a:pt x="32399" y="27421"/>
                  </a:lnTo>
                  <a:lnTo>
                    <a:pt x="36595" y="18745"/>
                  </a:lnTo>
                  <a:lnTo>
                    <a:pt x="41495" y="10488"/>
                  </a:lnTo>
                  <a:lnTo>
                    <a:pt x="46977" y="4235"/>
                  </a:lnTo>
                  <a:lnTo>
                    <a:pt x="52908" y="713"/>
                  </a:lnTo>
                  <a:lnTo>
                    <a:pt x="59169" y="0"/>
                  </a:lnTo>
                  <a:lnTo>
                    <a:pt x="65667" y="1957"/>
                  </a:lnTo>
                  <a:lnTo>
                    <a:pt x="72331" y="6203"/>
                  </a:lnTo>
                  <a:lnTo>
                    <a:pt x="79109" y="12257"/>
                  </a:lnTo>
                  <a:lnTo>
                    <a:pt x="85967" y="19658"/>
                  </a:lnTo>
                  <a:lnTo>
                    <a:pt x="92872" y="28030"/>
                  </a:lnTo>
                  <a:lnTo>
                    <a:pt x="99645" y="37087"/>
                  </a:lnTo>
                  <a:lnTo>
                    <a:pt x="105967" y="46616"/>
                  </a:lnTo>
                  <a:lnTo>
                    <a:pt x="111700" y="56475"/>
                  </a:lnTo>
                  <a:lnTo>
                    <a:pt x="116872" y="66723"/>
                  </a:lnTo>
                  <a:lnTo>
                    <a:pt x="121580" y="77595"/>
                  </a:lnTo>
                  <a:lnTo>
                    <a:pt x="125933" y="89177"/>
                  </a:lnTo>
                  <a:lnTo>
                    <a:pt x="130027" y="101567"/>
                  </a:lnTo>
                  <a:lnTo>
                    <a:pt x="133937" y="114949"/>
                  </a:lnTo>
                  <a:lnTo>
                    <a:pt x="137724" y="129313"/>
                  </a:lnTo>
                  <a:lnTo>
                    <a:pt x="141591" y="144026"/>
                  </a:lnTo>
                  <a:lnTo>
                    <a:pt x="145872" y="157983"/>
                  </a:lnTo>
                  <a:lnTo>
                    <a:pt x="150709" y="170638"/>
                  </a:lnTo>
                  <a:lnTo>
                    <a:pt x="155754" y="182438"/>
                  </a:lnTo>
                  <a:lnTo>
                    <a:pt x="160301" y="194502"/>
                  </a:lnTo>
                  <a:lnTo>
                    <a:pt x="163976" y="207472"/>
                  </a:lnTo>
                  <a:lnTo>
                    <a:pt x="166424" y="221321"/>
                  </a:lnTo>
                  <a:lnTo>
                    <a:pt x="167160" y="235631"/>
                  </a:lnTo>
                  <a:lnTo>
                    <a:pt x="166092" y="250075"/>
                  </a:lnTo>
                  <a:lnTo>
                    <a:pt x="163443" y="264335"/>
                  </a:lnTo>
                  <a:lnTo>
                    <a:pt x="159538" y="278049"/>
                  </a:lnTo>
                  <a:lnTo>
                    <a:pt x="154690" y="291076"/>
                  </a:lnTo>
                  <a:lnTo>
                    <a:pt x="148998" y="303296"/>
                  </a:lnTo>
                  <a:lnTo>
                    <a:pt x="142355" y="314516"/>
                  </a:lnTo>
                  <a:lnTo>
                    <a:pt x="134777" y="324729"/>
                  </a:lnTo>
                  <a:lnTo>
                    <a:pt x="126402" y="333911"/>
                  </a:lnTo>
                  <a:lnTo>
                    <a:pt x="117402" y="341941"/>
                  </a:lnTo>
                  <a:lnTo>
                    <a:pt x="107934" y="348854"/>
                  </a:lnTo>
                  <a:lnTo>
                    <a:pt x="97965" y="354499"/>
                  </a:lnTo>
                  <a:lnTo>
                    <a:pt x="87288" y="358468"/>
                  </a:lnTo>
                  <a:lnTo>
                    <a:pt x="75855" y="360683"/>
                  </a:lnTo>
                  <a:lnTo>
                    <a:pt x="64075" y="361036"/>
                  </a:lnTo>
                  <a:lnTo>
                    <a:pt x="52701" y="359228"/>
                  </a:lnTo>
                  <a:lnTo>
                    <a:pt x="42130" y="355306"/>
                  </a:lnTo>
                  <a:lnTo>
                    <a:pt x="32576" y="349589"/>
                  </a:lnTo>
                  <a:lnTo>
                    <a:pt x="24231" y="342473"/>
                  </a:lnTo>
                  <a:lnTo>
                    <a:pt x="17069" y="334315"/>
                  </a:lnTo>
                  <a:lnTo>
                    <a:pt x="11073" y="325248"/>
                  </a:lnTo>
                  <a:lnTo>
                    <a:pt x="6328" y="315185"/>
                  </a:lnTo>
                  <a:lnTo>
                    <a:pt x="2770" y="304167"/>
                  </a:lnTo>
                  <a:lnTo>
                    <a:pt x="531" y="292667"/>
                  </a:lnTo>
                  <a:lnTo>
                    <a:pt x="0" y="281481"/>
                  </a:lnTo>
                  <a:lnTo>
                    <a:pt x="1242" y="271037"/>
                  </a:lnTo>
                  <a:lnTo>
                    <a:pt x="4194" y="261568"/>
                  </a:lnTo>
                  <a:lnTo>
                    <a:pt x="8842" y="253279"/>
                  </a:lnTo>
                  <a:lnTo>
                    <a:pt x="15010" y="246160"/>
                  </a:lnTo>
                  <a:lnTo>
                    <a:pt x="22573" y="240362"/>
                  </a:lnTo>
                  <a:lnTo>
                    <a:pt x="31545" y="236282"/>
                  </a:lnTo>
                  <a:lnTo>
                    <a:pt x="41801" y="233975"/>
                  </a:lnTo>
                  <a:lnTo>
                    <a:pt x="53109" y="233050"/>
                  </a:lnTo>
                  <a:lnTo>
                    <a:pt x="65223" y="232877"/>
                  </a:lnTo>
                  <a:lnTo>
                    <a:pt x="77927" y="233018"/>
                  </a:lnTo>
                  <a:lnTo>
                    <a:pt x="91051" y="233414"/>
                  </a:lnTo>
                  <a:lnTo>
                    <a:pt x="104466" y="234278"/>
                  </a:lnTo>
                  <a:lnTo>
                    <a:pt x="118083" y="235709"/>
                  </a:lnTo>
                  <a:lnTo>
                    <a:pt x="131837" y="237669"/>
                  </a:lnTo>
                  <a:lnTo>
                    <a:pt x="145684" y="240063"/>
                  </a:lnTo>
                  <a:lnTo>
                    <a:pt x="159594" y="242784"/>
                  </a:lnTo>
                  <a:lnTo>
                    <a:pt x="173548" y="245577"/>
                  </a:lnTo>
                  <a:lnTo>
                    <a:pt x="187528" y="248067"/>
                  </a:lnTo>
                  <a:lnTo>
                    <a:pt x="201528" y="250070"/>
                  </a:lnTo>
                  <a:lnTo>
                    <a:pt x="215541" y="251583"/>
                  </a:lnTo>
                  <a:lnTo>
                    <a:pt x="229562" y="252681"/>
                  </a:lnTo>
                  <a:lnTo>
                    <a:pt x="243583" y="253452"/>
                  </a:lnTo>
                  <a:lnTo>
                    <a:pt x="257440" y="253819"/>
                  </a:lnTo>
                  <a:lnTo>
                    <a:pt x="270825" y="253541"/>
                  </a:lnTo>
                  <a:lnTo>
                    <a:pt x="283593" y="252544"/>
                  </a:lnTo>
                  <a:lnTo>
                    <a:pt x="295325" y="251054"/>
                  </a:lnTo>
                  <a:lnTo>
                    <a:pt x="306396" y="249361"/>
                  </a:lnTo>
                  <a:lnTo>
                    <a:pt x="317777" y="247316"/>
                  </a:lnTo>
                  <a:lnTo>
                    <a:pt x="331302" y="2446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43357" y="252683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597" y="2934"/>
                  </a:lnTo>
                  <a:lnTo>
                    <a:pt x="123828" y="5716"/>
                  </a:lnTo>
                  <a:lnTo>
                    <a:pt x="110938" y="8611"/>
                  </a:lnTo>
                  <a:lnTo>
                    <a:pt x="97089" y="11479"/>
                  </a:lnTo>
                  <a:lnTo>
                    <a:pt x="82762" y="13995"/>
                  </a:lnTo>
                  <a:lnTo>
                    <a:pt x="68306" y="16006"/>
                  </a:lnTo>
                  <a:lnTo>
                    <a:pt x="54295" y="17522"/>
                  </a:lnTo>
                  <a:lnTo>
                    <a:pt x="40111" y="18783"/>
                  </a:lnTo>
                  <a:lnTo>
                    <a:pt x="23396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11772" y="2621595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53854" y="10462"/>
                  </a:lnTo>
                  <a:lnTo>
                    <a:pt x="140583" y="9822"/>
                  </a:lnTo>
                  <a:lnTo>
                    <a:pt x="127381" y="8530"/>
                  </a:lnTo>
                  <a:lnTo>
                    <a:pt x="114040" y="6843"/>
                  </a:lnTo>
                  <a:lnTo>
                    <a:pt x="100531" y="5175"/>
                  </a:lnTo>
                  <a:lnTo>
                    <a:pt x="86882" y="3761"/>
                  </a:lnTo>
                  <a:lnTo>
                    <a:pt x="73154" y="2661"/>
                  </a:lnTo>
                  <a:lnTo>
                    <a:pt x="57768" y="1729"/>
                  </a:lnTo>
                  <a:lnTo>
                    <a:pt x="36020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459913" y="2158342"/>
              <a:ext cx="15114" cy="347441"/>
            </a:xfrm>
            <a:custGeom>
              <a:avLst/>
              <a:gdLst/>
              <a:ahLst/>
              <a:cxnLst/>
              <a:rect l="0" t="0" r="0" b="0"/>
              <a:pathLst>
                <a:path w="15114" h="347441">
                  <a:moveTo>
                    <a:pt x="15113" y="0"/>
                  </a:moveTo>
                  <a:lnTo>
                    <a:pt x="15046" y="14803"/>
                  </a:lnTo>
                  <a:lnTo>
                    <a:pt x="14406" y="29994"/>
                  </a:lnTo>
                  <a:lnTo>
                    <a:pt x="13113" y="47080"/>
                  </a:lnTo>
                  <a:lnTo>
                    <a:pt x="11426" y="65829"/>
                  </a:lnTo>
                  <a:lnTo>
                    <a:pt x="9758" y="85638"/>
                  </a:lnTo>
                  <a:lnTo>
                    <a:pt x="8346" y="106029"/>
                  </a:lnTo>
                  <a:lnTo>
                    <a:pt x="7248" y="126395"/>
                  </a:lnTo>
                  <a:lnTo>
                    <a:pt x="6436" y="145972"/>
                  </a:lnTo>
                  <a:lnTo>
                    <a:pt x="5852" y="164434"/>
                  </a:lnTo>
                  <a:lnTo>
                    <a:pt x="5274" y="182132"/>
                  </a:lnTo>
                  <a:lnTo>
                    <a:pt x="4346" y="199862"/>
                  </a:lnTo>
                  <a:lnTo>
                    <a:pt x="2911" y="218083"/>
                  </a:lnTo>
                  <a:lnTo>
                    <a:pt x="1301" y="236425"/>
                  </a:lnTo>
                  <a:lnTo>
                    <a:pt x="213" y="253915"/>
                  </a:lnTo>
                  <a:lnTo>
                    <a:pt x="0" y="270048"/>
                  </a:lnTo>
                  <a:lnTo>
                    <a:pt x="526" y="284748"/>
                  </a:lnTo>
                  <a:lnTo>
                    <a:pt x="1394" y="299770"/>
                  </a:lnTo>
                  <a:lnTo>
                    <a:pt x="2685" y="318664"/>
                  </a:lnTo>
                  <a:lnTo>
                    <a:pt x="458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83899" y="2137285"/>
              <a:ext cx="160211" cy="378472"/>
            </a:xfrm>
            <a:custGeom>
              <a:avLst/>
              <a:gdLst/>
              <a:ahLst/>
              <a:cxnLst/>
              <a:rect l="0" t="0" r="0" b="0"/>
              <a:pathLst>
                <a:path w="160211" h="378472">
                  <a:moveTo>
                    <a:pt x="122754" y="0"/>
                  </a:moveTo>
                  <a:lnTo>
                    <a:pt x="116886" y="5934"/>
                  </a:lnTo>
                  <a:lnTo>
                    <a:pt x="111321" y="12139"/>
                  </a:lnTo>
                  <a:lnTo>
                    <a:pt x="105526" y="19235"/>
                  </a:lnTo>
                  <a:lnTo>
                    <a:pt x="99618" y="27175"/>
                  </a:lnTo>
                  <a:lnTo>
                    <a:pt x="93937" y="35821"/>
                  </a:lnTo>
                  <a:lnTo>
                    <a:pt x="88658" y="45025"/>
                  </a:lnTo>
                  <a:lnTo>
                    <a:pt x="83635" y="54970"/>
                  </a:lnTo>
                  <a:lnTo>
                    <a:pt x="78501" y="66157"/>
                  </a:lnTo>
                  <a:lnTo>
                    <a:pt x="73046" y="78742"/>
                  </a:lnTo>
                  <a:lnTo>
                    <a:pt x="67229" y="92108"/>
                  </a:lnTo>
                  <a:lnTo>
                    <a:pt x="61092" y="105086"/>
                  </a:lnTo>
                  <a:lnTo>
                    <a:pt x="54705" y="117038"/>
                  </a:lnTo>
                  <a:lnTo>
                    <a:pt x="48296" y="128009"/>
                  </a:lnTo>
                  <a:lnTo>
                    <a:pt x="42229" y="138445"/>
                  </a:lnTo>
                  <a:lnTo>
                    <a:pt x="36669" y="148687"/>
                  </a:lnTo>
                  <a:lnTo>
                    <a:pt x="31615" y="158906"/>
                  </a:lnTo>
                  <a:lnTo>
                    <a:pt x="26987" y="169167"/>
                  </a:lnTo>
                  <a:lnTo>
                    <a:pt x="22687" y="179488"/>
                  </a:lnTo>
                  <a:lnTo>
                    <a:pt x="18629" y="189863"/>
                  </a:lnTo>
                  <a:lnTo>
                    <a:pt x="14743" y="200282"/>
                  </a:lnTo>
                  <a:lnTo>
                    <a:pt x="10982" y="210742"/>
                  </a:lnTo>
                  <a:lnTo>
                    <a:pt x="7473" y="221564"/>
                  </a:lnTo>
                  <a:lnTo>
                    <a:pt x="4494" y="233353"/>
                  </a:lnTo>
                  <a:lnTo>
                    <a:pt x="2164" y="246359"/>
                  </a:lnTo>
                  <a:lnTo>
                    <a:pt x="600" y="260349"/>
                  </a:lnTo>
                  <a:lnTo>
                    <a:pt x="0" y="274811"/>
                  </a:lnTo>
                  <a:lnTo>
                    <a:pt x="381" y="289386"/>
                  </a:lnTo>
                  <a:lnTo>
                    <a:pt x="1771" y="303748"/>
                  </a:lnTo>
                  <a:lnTo>
                    <a:pt x="4301" y="317537"/>
                  </a:lnTo>
                  <a:lnTo>
                    <a:pt x="7932" y="330613"/>
                  </a:lnTo>
                  <a:lnTo>
                    <a:pt x="12658" y="342697"/>
                  </a:lnTo>
                  <a:lnTo>
                    <a:pt x="18580" y="353295"/>
                  </a:lnTo>
                  <a:lnTo>
                    <a:pt x="25641" y="362268"/>
                  </a:lnTo>
                  <a:lnTo>
                    <a:pt x="33823" y="369464"/>
                  </a:lnTo>
                  <a:lnTo>
                    <a:pt x="43218" y="374557"/>
                  </a:lnTo>
                  <a:lnTo>
                    <a:pt x="53755" y="377567"/>
                  </a:lnTo>
                  <a:lnTo>
                    <a:pt x="65085" y="378471"/>
                  </a:lnTo>
                  <a:lnTo>
                    <a:pt x="76682" y="377041"/>
                  </a:lnTo>
                  <a:lnTo>
                    <a:pt x="88216" y="373377"/>
                  </a:lnTo>
                  <a:lnTo>
                    <a:pt x="99400" y="367835"/>
                  </a:lnTo>
                  <a:lnTo>
                    <a:pt x="109910" y="360836"/>
                  </a:lnTo>
                  <a:lnTo>
                    <a:pt x="119639" y="352757"/>
                  </a:lnTo>
                  <a:lnTo>
                    <a:pt x="128494" y="343743"/>
                  </a:lnTo>
                  <a:lnTo>
                    <a:pt x="136303" y="333715"/>
                  </a:lnTo>
                  <a:lnTo>
                    <a:pt x="143074" y="322712"/>
                  </a:lnTo>
                  <a:lnTo>
                    <a:pt x="148792" y="310883"/>
                  </a:lnTo>
                  <a:lnTo>
                    <a:pt x="153343" y="298411"/>
                  </a:lnTo>
                  <a:lnTo>
                    <a:pt x="156772" y="285463"/>
                  </a:lnTo>
                  <a:lnTo>
                    <a:pt x="159093" y="272174"/>
                  </a:lnTo>
                  <a:lnTo>
                    <a:pt x="160210" y="258648"/>
                  </a:lnTo>
                  <a:lnTo>
                    <a:pt x="160175" y="244965"/>
                  </a:lnTo>
                  <a:lnTo>
                    <a:pt x="158847" y="231506"/>
                  </a:lnTo>
                  <a:lnTo>
                    <a:pt x="155829" y="218922"/>
                  </a:lnTo>
                  <a:lnTo>
                    <a:pt x="151051" y="207505"/>
                  </a:lnTo>
                  <a:lnTo>
                    <a:pt x="144571" y="197534"/>
                  </a:lnTo>
                  <a:lnTo>
                    <a:pt x="136403" y="189433"/>
                  </a:lnTo>
                  <a:lnTo>
                    <a:pt x="126731" y="183259"/>
                  </a:lnTo>
                  <a:lnTo>
                    <a:pt x="116171" y="179248"/>
                  </a:lnTo>
                  <a:lnTo>
                    <a:pt x="105630" y="177971"/>
                  </a:lnTo>
                  <a:lnTo>
                    <a:pt x="95623" y="179482"/>
                  </a:lnTo>
                  <a:lnTo>
                    <a:pt x="86280" y="183410"/>
                  </a:lnTo>
                  <a:lnTo>
                    <a:pt x="77544" y="189243"/>
                  </a:lnTo>
                  <a:lnTo>
                    <a:pt x="69303" y="196486"/>
                  </a:lnTo>
                  <a:lnTo>
                    <a:pt x="61543" y="204473"/>
                  </a:lnTo>
                  <a:lnTo>
                    <a:pt x="53505" y="213260"/>
                  </a:lnTo>
                  <a:lnTo>
                    <a:pt x="43360" y="224728"/>
                  </a:lnTo>
                  <a:lnTo>
                    <a:pt x="27997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285513" y="2511644"/>
              <a:ext cx="579068" cy="36253"/>
            </a:xfrm>
            <a:custGeom>
              <a:avLst/>
              <a:gdLst/>
              <a:ahLst/>
              <a:cxnLst/>
              <a:rect l="0" t="0" r="0" b="0"/>
              <a:pathLst>
                <a:path w="579068" h="36253">
                  <a:moveTo>
                    <a:pt x="579067" y="36252"/>
                  </a:moveTo>
                  <a:lnTo>
                    <a:pt x="564465" y="36185"/>
                  </a:lnTo>
                  <a:lnTo>
                    <a:pt x="551194" y="35545"/>
                  </a:lnTo>
                  <a:lnTo>
                    <a:pt x="537988" y="34248"/>
                  </a:lnTo>
                  <a:lnTo>
                    <a:pt x="524474" y="32388"/>
                  </a:lnTo>
                  <a:lnTo>
                    <a:pt x="510317" y="30072"/>
                  </a:lnTo>
                  <a:lnTo>
                    <a:pt x="495405" y="27410"/>
                  </a:lnTo>
                  <a:lnTo>
                    <a:pt x="479640" y="24659"/>
                  </a:lnTo>
                  <a:lnTo>
                    <a:pt x="462847" y="22200"/>
                  </a:lnTo>
                  <a:lnTo>
                    <a:pt x="445030" y="20218"/>
                  </a:lnTo>
                  <a:lnTo>
                    <a:pt x="426336" y="18720"/>
                  </a:lnTo>
                  <a:lnTo>
                    <a:pt x="406956" y="17632"/>
                  </a:lnTo>
                  <a:lnTo>
                    <a:pt x="387068" y="16858"/>
                  </a:lnTo>
                  <a:lnTo>
                    <a:pt x="366815" y="16151"/>
                  </a:lnTo>
                  <a:lnTo>
                    <a:pt x="346307" y="15135"/>
                  </a:lnTo>
                  <a:lnTo>
                    <a:pt x="325622" y="13636"/>
                  </a:lnTo>
                  <a:lnTo>
                    <a:pt x="304816" y="11814"/>
                  </a:lnTo>
                  <a:lnTo>
                    <a:pt x="283928" y="10052"/>
                  </a:lnTo>
                  <a:lnTo>
                    <a:pt x="262984" y="8573"/>
                  </a:lnTo>
                  <a:lnTo>
                    <a:pt x="242003" y="7428"/>
                  </a:lnTo>
                  <a:lnTo>
                    <a:pt x="220996" y="6586"/>
                  </a:lnTo>
                  <a:lnTo>
                    <a:pt x="199982" y="5985"/>
                  </a:lnTo>
                  <a:lnTo>
                    <a:pt x="179294" y="5564"/>
                  </a:lnTo>
                  <a:lnTo>
                    <a:pt x="159548" y="5274"/>
                  </a:lnTo>
                  <a:lnTo>
                    <a:pt x="141012" y="5072"/>
                  </a:lnTo>
                  <a:lnTo>
                    <a:pt x="123786" y="4764"/>
                  </a:lnTo>
                  <a:lnTo>
                    <a:pt x="107975" y="4026"/>
                  </a:lnTo>
                  <a:lnTo>
                    <a:pt x="93486" y="2720"/>
                  </a:lnTo>
                  <a:lnTo>
                    <a:pt x="80093" y="1200"/>
                  </a:lnTo>
                  <a:lnTo>
                    <a:pt x="67543" y="172"/>
                  </a:lnTo>
                  <a:lnTo>
                    <a:pt x="55620" y="0"/>
                  </a:lnTo>
                  <a:lnTo>
                    <a:pt x="44407" y="553"/>
                  </a:lnTo>
                  <a:lnTo>
                    <a:pt x="33069" y="1443"/>
                  </a:lnTo>
                  <a:lnTo>
                    <a:pt x="19488" y="2751"/>
                  </a:lnTo>
                  <a:lnTo>
                    <a:pt x="0" y="4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11855" y="2737409"/>
              <a:ext cx="26882" cy="305327"/>
            </a:xfrm>
            <a:custGeom>
              <a:avLst/>
              <a:gdLst/>
              <a:ahLst/>
              <a:cxnLst/>
              <a:rect l="0" t="0" r="0" b="0"/>
              <a:pathLst>
                <a:path w="26882" h="305327">
                  <a:moveTo>
                    <a:pt x="0" y="0"/>
                  </a:moveTo>
                  <a:lnTo>
                    <a:pt x="2866" y="8935"/>
                  </a:lnTo>
                  <a:lnTo>
                    <a:pt x="5008" y="18562"/>
                  </a:lnTo>
                  <a:lnTo>
                    <a:pt x="6620" y="29849"/>
                  </a:lnTo>
                  <a:lnTo>
                    <a:pt x="8146" y="42517"/>
                  </a:lnTo>
                  <a:lnTo>
                    <a:pt x="10292" y="55997"/>
                  </a:lnTo>
                  <a:lnTo>
                    <a:pt x="13386" y="69869"/>
                  </a:lnTo>
                  <a:lnTo>
                    <a:pt x="17107" y="83904"/>
                  </a:lnTo>
                  <a:lnTo>
                    <a:pt x="20687" y="97996"/>
                  </a:lnTo>
                  <a:lnTo>
                    <a:pt x="23681" y="112092"/>
                  </a:lnTo>
                  <a:lnTo>
                    <a:pt x="25825" y="126013"/>
                  </a:lnTo>
                  <a:lnTo>
                    <a:pt x="26881" y="139447"/>
                  </a:lnTo>
                  <a:lnTo>
                    <a:pt x="26848" y="152269"/>
                  </a:lnTo>
                  <a:lnTo>
                    <a:pt x="26045" y="164678"/>
                  </a:lnTo>
                  <a:lnTo>
                    <a:pt x="24982" y="177084"/>
                  </a:lnTo>
                  <a:lnTo>
                    <a:pt x="23975" y="189726"/>
                  </a:lnTo>
                  <a:lnTo>
                    <a:pt x="22980" y="202506"/>
                  </a:lnTo>
                  <a:lnTo>
                    <a:pt x="21707" y="215093"/>
                  </a:lnTo>
                  <a:lnTo>
                    <a:pt x="20004" y="227303"/>
                  </a:lnTo>
                  <a:lnTo>
                    <a:pt x="18020" y="239239"/>
                  </a:lnTo>
                  <a:lnTo>
                    <a:pt x="15933" y="252694"/>
                  </a:lnTo>
                  <a:lnTo>
                    <a:pt x="13559" y="272202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523018" y="2686285"/>
              <a:ext cx="288921" cy="334239"/>
            </a:xfrm>
            <a:custGeom>
              <a:avLst/>
              <a:gdLst/>
              <a:ahLst/>
              <a:cxnLst/>
              <a:rect l="0" t="0" r="0" b="0"/>
              <a:pathLst>
                <a:path w="288921" h="334239">
                  <a:moveTo>
                    <a:pt x="15179" y="61652"/>
                  </a:moveTo>
                  <a:lnTo>
                    <a:pt x="15313" y="50051"/>
                  </a:lnTo>
                  <a:lnTo>
                    <a:pt x="16594" y="40203"/>
                  </a:lnTo>
                  <a:lnTo>
                    <a:pt x="19191" y="31202"/>
                  </a:lnTo>
                  <a:lnTo>
                    <a:pt x="23083" y="22933"/>
                  </a:lnTo>
                  <a:lnTo>
                    <a:pt x="28365" y="15554"/>
                  </a:lnTo>
                  <a:lnTo>
                    <a:pt x="34951" y="9098"/>
                  </a:lnTo>
                  <a:lnTo>
                    <a:pt x="42623" y="3938"/>
                  </a:lnTo>
                  <a:lnTo>
                    <a:pt x="51134" y="828"/>
                  </a:lnTo>
                  <a:lnTo>
                    <a:pt x="60256" y="0"/>
                  </a:lnTo>
                  <a:lnTo>
                    <a:pt x="69650" y="1223"/>
                  </a:lnTo>
                  <a:lnTo>
                    <a:pt x="78874" y="4096"/>
                  </a:lnTo>
                  <a:lnTo>
                    <a:pt x="87706" y="8215"/>
                  </a:lnTo>
                  <a:lnTo>
                    <a:pt x="96109" y="13401"/>
                  </a:lnTo>
                  <a:lnTo>
                    <a:pt x="104141" y="19697"/>
                  </a:lnTo>
                  <a:lnTo>
                    <a:pt x="111869" y="27042"/>
                  </a:lnTo>
                  <a:lnTo>
                    <a:pt x="119043" y="35431"/>
                  </a:lnTo>
                  <a:lnTo>
                    <a:pt x="125110" y="44971"/>
                  </a:lnTo>
                  <a:lnTo>
                    <a:pt x="129858" y="55620"/>
                  </a:lnTo>
                  <a:lnTo>
                    <a:pt x="133385" y="67365"/>
                  </a:lnTo>
                  <a:lnTo>
                    <a:pt x="135919" y="80306"/>
                  </a:lnTo>
                  <a:lnTo>
                    <a:pt x="137707" y="94374"/>
                  </a:lnTo>
                  <a:lnTo>
                    <a:pt x="139284" y="109057"/>
                  </a:lnTo>
                  <a:lnTo>
                    <a:pt x="141423" y="123527"/>
                  </a:lnTo>
                  <a:lnTo>
                    <a:pt x="144484" y="137333"/>
                  </a:lnTo>
                  <a:lnTo>
                    <a:pt x="147830" y="150552"/>
                  </a:lnTo>
                  <a:lnTo>
                    <a:pt x="150091" y="163575"/>
                  </a:lnTo>
                  <a:lnTo>
                    <a:pt x="150570" y="176672"/>
                  </a:lnTo>
                  <a:lnTo>
                    <a:pt x="149394" y="189943"/>
                  </a:lnTo>
                  <a:lnTo>
                    <a:pt x="147144" y="203401"/>
                  </a:lnTo>
                  <a:lnTo>
                    <a:pt x="144289" y="217007"/>
                  </a:lnTo>
                  <a:lnTo>
                    <a:pt x="140950" y="230401"/>
                  </a:lnTo>
                  <a:lnTo>
                    <a:pt x="136972" y="242935"/>
                  </a:lnTo>
                  <a:lnTo>
                    <a:pt x="132305" y="254324"/>
                  </a:lnTo>
                  <a:lnTo>
                    <a:pt x="127021" y="264614"/>
                  </a:lnTo>
                  <a:lnTo>
                    <a:pt x="121243" y="273993"/>
                  </a:lnTo>
                  <a:lnTo>
                    <a:pt x="115093" y="282674"/>
                  </a:lnTo>
                  <a:lnTo>
                    <a:pt x="108674" y="290846"/>
                  </a:lnTo>
                  <a:lnTo>
                    <a:pt x="102065" y="298655"/>
                  </a:lnTo>
                  <a:lnTo>
                    <a:pt x="95321" y="306207"/>
                  </a:lnTo>
                  <a:lnTo>
                    <a:pt x="88317" y="313416"/>
                  </a:lnTo>
                  <a:lnTo>
                    <a:pt x="80778" y="320032"/>
                  </a:lnTo>
                  <a:lnTo>
                    <a:pt x="72594" y="325949"/>
                  </a:lnTo>
                  <a:lnTo>
                    <a:pt x="63979" y="330734"/>
                  </a:lnTo>
                  <a:lnTo>
                    <a:pt x="55349" y="333585"/>
                  </a:lnTo>
                  <a:lnTo>
                    <a:pt x="46954" y="334238"/>
                  </a:lnTo>
                  <a:lnTo>
                    <a:pt x="38860" y="332895"/>
                  </a:lnTo>
                  <a:lnTo>
                    <a:pt x="31044" y="329942"/>
                  </a:lnTo>
                  <a:lnTo>
                    <a:pt x="23463" y="325765"/>
                  </a:lnTo>
                  <a:lnTo>
                    <a:pt x="16390" y="320370"/>
                  </a:lnTo>
                  <a:lnTo>
                    <a:pt x="10392" y="313401"/>
                  </a:lnTo>
                  <a:lnTo>
                    <a:pt x="5695" y="304795"/>
                  </a:lnTo>
                  <a:lnTo>
                    <a:pt x="2372" y="294916"/>
                  </a:lnTo>
                  <a:lnTo>
                    <a:pt x="507" y="284368"/>
                  </a:lnTo>
                  <a:lnTo>
                    <a:pt x="0" y="273575"/>
                  </a:lnTo>
                  <a:lnTo>
                    <a:pt x="777" y="262905"/>
                  </a:lnTo>
                  <a:lnTo>
                    <a:pt x="2885" y="252747"/>
                  </a:lnTo>
                  <a:lnTo>
                    <a:pt x="6235" y="243266"/>
                  </a:lnTo>
                  <a:lnTo>
                    <a:pt x="10940" y="234919"/>
                  </a:lnTo>
                  <a:lnTo>
                    <a:pt x="17379" y="228515"/>
                  </a:lnTo>
                  <a:lnTo>
                    <a:pt x="25597" y="224325"/>
                  </a:lnTo>
                  <a:lnTo>
                    <a:pt x="35201" y="222308"/>
                  </a:lnTo>
                  <a:lnTo>
                    <a:pt x="45556" y="222383"/>
                  </a:lnTo>
                  <a:lnTo>
                    <a:pt x="56222" y="224284"/>
                  </a:lnTo>
                  <a:lnTo>
                    <a:pt x="66975" y="227641"/>
                  </a:lnTo>
                  <a:lnTo>
                    <a:pt x="77720" y="232095"/>
                  </a:lnTo>
                  <a:lnTo>
                    <a:pt x="88426" y="237342"/>
                  </a:lnTo>
                  <a:lnTo>
                    <a:pt x="99090" y="243149"/>
                  </a:lnTo>
                  <a:lnTo>
                    <a:pt x="109716" y="249345"/>
                  </a:lnTo>
                  <a:lnTo>
                    <a:pt x="120313" y="255808"/>
                  </a:lnTo>
                  <a:lnTo>
                    <a:pt x="130890" y="262453"/>
                  </a:lnTo>
                  <a:lnTo>
                    <a:pt x="141451" y="269221"/>
                  </a:lnTo>
                  <a:lnTo>
                    <a:pt x="152007" y="276062"/>
                  </a:lnTo>
                  <a:lnTo>
                    <a:pt x="162724" y="282623"/>
                  </a:lnTo>
                  <a:lnTo>
                    <a:pt x="173911" y="288270"/>
                  </a:lnTo>
                  <a:lnTo>
                    <a:pt x="185695" y="292728"/>
                  </a:lnTo>
                  <a:lnTo>
                    <a:pt x="197881" y="295889"/>
                  </a:lnTo>
                  <a:lnTo>
                    <a:pt x="210060" y="297644"/>
                  </a:lnTo>
                  <a:lnTo>
                    <a:pt x="221989" y="298087"/>
                  </a:lnTo>
                  <a:lnTo>
                    <a:pt x="233537" y="297601"/>
                  </a:lnTo>
                  <a:lnTo>
                    <a:pt x="245944" y="296706"/>
                  </a:lnTo>
                  <a:lnTo>
                    <a:pt x="262532" y="295329"/>
                  </a:lnTo>
                  <a:lnTo>
                    <a:pt x="288920" y="2932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001450" y="248472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607" y="0"/>
                  </a:lnTo>
                  <a:lnTo>
                    <a:pt x="103479" y="0"/>
                  </a:lnTo>
                  <a:lnTo>
                    <a:pt x="91881" y="0"/>
                  </a:lnTo>
                  <a:lnTo>
                    <a:pt x="79720" y="0"/>
                  </a:lnTo>
                  <a:lnTo>
                    <a:pt x="67060" y="0"/>
                  </a:lnTo>
                  <a:lnTo>
                    <a:pt x="54021" y="0"/>
                  </a:lnTo>
                  <a:lnTo>
                    <a:pt x="41313" y="0"/>
                  </a:lnTo>
                  <a:lnTo>
                    <a:pt x="28961" y="0"/>
                  </a:lnTo>
                  <a:lnTo>
                    <a:pt x="1588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033036" y="2568953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101077" y="20923"/>
                  </a:lnTo>
                  <a:lnTo>
                    <a:pt x="86525" y="19643"/>
                  </a:lnTo>
                  <a:lnTo>
                    <a:pt x="70759" y="17059"/>
                  </a:lnTo>
                  <a:lnTo>
                    <a:pt x="54670" y="13668"/>
                  </a:lnTo>
                  <a:lnTo>
                    <a:pt x="38675" y="9967"/>
                  </a:lnTo>
                  <a:lnTo>
                    <a:pt x="21365" y="56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387602" y="2189927"/>
              <a:ext cx="56046" cy="684353"/>
            </a:xfrm>
            <a:custGeom>
              <a:avLst/>
              <a:gdLst/>
              <a:ahLst/>
              <a:cxnLst/>
              <a:rect l="0" t="0" r="0" b="0"/>
              <a:pathLst>
                <a:path w="56046" h="684353">
                  <a:moveTo>
                    <a:pt x="13932" y="0"/>
                  </a:moveTo>
                  <a:lnTo>
                    <a:pt x="10998" y="14535"/>
                  </a:lnTo>
                  <a:lnTo>
                    <a:pt x="8215" y="27166"/>
                  </a:lnTo>
                  <a:lnTo>
                    <a:pt x="5325" y="39080"/>
                  </a:lnTo>
                  <a:lnTo>
                    <a:pt x="2630" y="50907"/>
                  </a:lnTo>
                  <a:lnTo>
                    <a:pt x="762" y="63396"/>
                  </a:lnTo>
                  <a:lnTo>
                    <a:pt x="0" y="76889"/>
                  </a:lnTo>
                  <a:lnTo>
                    <a:pt x="140" y="91383"/>
                  </a:lnTo>
                  <a:lnTo>
                    <a:pt x="692" y="106718"/>
                  </a:lnTo>
                  <a:lnTo>
                    <a:pt x="1324" y="122708"/>
                  </a:lnTo>
                  <a:lnTo>
                    <a:pt x="1881" y="139344"/>
                  </a:lnTo>
                  <a:lnTo>
                    <a:pt x="2320" y="156795"/>
                  </a:lnTo>
                  <a:lnTo>
                    <a:pt x="2653" y="175089"/>
                  </a:lnTo>
                  <a:lnTo>
                    <a:pt x="3060" y="194119"/>
                  </a:lnTo>
                  <a:lnTo>
                    <a:pt x="3874" y="213732"/>
                  </a:lnTo>
                  <a:lnTo>
                    <a:pt x="5236" y="233780"/>
                  </a:lnTo>
                  <a:lnTo>
                    <a:pt x="6968" y="254141"/>
                  </a:lnTo>
                  <a:lnTo>
                    <a:pt x="8669" y="274723"/>
                  </a:lnTo>
                  <a:lnTo>
                    <a:pt x="10113" y="295458"/>
                  </a:lnTo>
                  <a:lnTo>
                    <a:pt x="11402" y="316298"/>
                  </a:lnTo>
                  <a:lnTo>
                    <a:pt x="12874" y="337208"/>
                  </a:lnTo>
                  <a:lnTo>
                    <a:pt x="14712" y="358167"/>
                  </a:lnTo>
                  <a:lnTo>
                    <a:pt x="16777" y="379159"/>
                  </a:lnTo>
                  <a:lnTo>
                    <a:pt x="18710" y="400172"/>
                  </a:lnTo>
                  <a:lnTo>
                    <a:pt x="20307" y="421195"/>
                  </a:lnTo>
                  <a:lnTo>
                    <a:pt x="21531" y="442059"/>
                  </a:lnTo>
                  <a:lnTo>
                    <a:pt x="22429" y="462454"/>
                  </a:lnTo>
                  <a:lnTo>
                    <a:pt x="23067" y="482254"/>
                  </a:lnTo>
                  <a:lnTo>
                    <a:pt x="23512" y="501653"/>
                  </a:lnTo>
                  <a:lnTo>
                    <a:pt x="23818" y="521057"/>
                  </a:lnTo>
                  <a:lnTo>
                    <a:pt x="24028" y="540700"/>
                  </a:lnTo>
                  <a:lnTo>
                    <a:pt x="24170" y="560317"/>
                  </a:lnTo>
                  <a:lnTo>
                    <a:pt x="24265" y="579268"/>
                  </a:lnTo>
                  <a:lnTo>
                    <a:pt x="24344" y="597231"/>
                  </a:lnTo>
                  <a:lnTo>
                    <a:pt x="24905" y="613885"/>
                  </a:lnTo>
                  <a:lnTo>
                    <a:pt x="26879" y="628773"/>
                  </a:lnTo>
                  <a:lnTo>
                    <a:pt x="30644" y="641811"/>
                  </a:lnTo>
                  <a:lnTo>
                    <a:pt x="35641" y="652938"/>
                  </a:lnTo>
                  <a:lnTo>
                    <a:pt x="41132" y="663022"/>
                  </a:lnTo>
                  <a:lnTo>
                    <a:pt x="47603" y="672951"/>
                  </a:lnTo>
                  <a:lnTo>
                    <a:pt x="56045" y="684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717388" y="1979357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8683"/>
                  </a:lnTo>
                  <a:lnTo>
                    <a:pt x="0" y="21376"/>
                  </a:lnTo>
                  <a:lnTo>
                    <a:pt x="0" y="36851"/>
                  </a:lnTo>
                  <a:lnTo>
                    <a:pt x="5" y="54607"/>
                  </a:lnTo>
                  <a:lnTo>
                    <a:pt x="178" y="73725"/>
                  </a:lnTo>
                  <a:lnTo>
                    <a:pt x="826" y="92854"/>
                  </a:lnTo>
                  <a:lnTo>
                    <a:pt x="2074" y="111235"/>
                  </a:lnTo>
                  <a:lnTo>
                    <a:pt x="3729" y="128826"/>
                  </a:lnTo>
                  <a:lnTo>
                    <a:pt x="5376" y="146012"/>
                  </a:lnTo>
                  <a:lnTo>
                    <a:pt x="6779" y="163096"/>
                  </a:lnTo>
                  <a:lnTo>
                    <a:pt x="7873" y="180385"/>
                  </a:lnTo>
                  <a:lnTo>
                    <a:pt x="8681" y="198233"/>
                  </a:lnTo>
                  <a:lnTo>
                    <a:pt x="9258" y="216767"/>
                  </a:lnTo>
                  <a:lnTo>
                    <a:pt x="9663" y="235777"/>
                  </a:lnTo>
                  <a:lnTo>
                    <a:pt x="9942" y="254839"/>
                  </a:lnTo>
                  <a:lnTo>
                    <a:pt x="10133" y="273687"/>
                  </a:lnTo>
                  <a:lnTo>
                    <a:pt x="10263" y="292069"/>
                  </a:lnTo>
                  <a:lnTo>
                    <a:pt x="10365" y="311775"/>
                  </a:lnTo>
                  <a:lnTo>
                    <a:pt x="10448" y="337889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592956" y="1968829"/>
              <a:ext cx="156019" cy="227434"/>
            </a:xfrm>
            <a:custGeom>
              <a:avLst/>
              <a:gdLst/>
              <a:ahLst/>
              <a:cxnLst/>
              <a:rect l="0" t="0" r="0" b="0"/>
              <a:pathLst>
                <a:path w="156019" h="227434">
                  <a:moveTo>
                    <a:pt x="156018" y="178984"/>
                  </a:moveTo>
                  <a:lnTo>
                    <a:pt x="141482" y="181918"/>
                  </a:lnTo>
                  <a:lnTo>
                    <a:pt x="128852" y="184700"/>
                  </a:lnTo>
                  <a:lnTo>
                    <a:pt x="116947" y="187604"/>
                  </a:lnTo>
                  <a:lnTo>
                    <a:pt x="105466" y="190817"/>
                  </a:lnTo>
                  <a:lnTo>
                    <a:pt x="94274" y="194631"/>
                  </a:lnTo>
                  <a:lnTo>
                    <a:pt x="83287" y="199148"/>
                  </a:lnTo>
                  <a:lnTo>
                    <a:pt x="72444" y="204311"/>
                  </a:lnTo>
                  <a:lnTo>
                    <a:pt x="61702" y="209999"/>
                  </a:lnTo>
                  <a:lnTo>
                    <a:pt x="51034" y="216066"/>
                  </a:lnTo>
                  <a:lnTo>
                    <a:pt x="40580" y="221747"/>
                  </a:lnTo>
                  <a:lnTo>
                    <a:pt x="30634" y="225731"/>
                  </a:lnTo>
                  <a:lnTo>
                    <a:pt x="21328" y="227433"/>
                  </a:lnTo>
                  <a:lnTo>
                    <a:pt x="13115" y="226774"/>
                  </a:lnTo>
                  <a:lnTo>
                    <a:pt x="6808" y="223822"/>
                  </a:lnTo>
                  <a:lnTo>
                    <a:pt x="2682" y="218867"/>
                  </a:lnTo>
                  <a:lnTo>
                    <a:pt x="540" y="212153"/>
                  </a:lnTo>
                  <a:lnTo>
                    <a:pt x="0" y="203768"/>
                  </a:lnTo>
                  <a:lnTo>
                    <a:pt x="669" y="193914"/>
                  </a:lnTo>
                  <a:lnTo>
                    <a:pt x="2217" y="182878"/>
                  </a:lnTo>
                  <a:lnTo>
                    <a:pt x="4384" y="170947"/>
                  </a:lnTo>
                  <a:lnTo>
                    <a:pt x="6982" y="158367"/>
                  </a:lnTo>
                  <a:lnTo>
                    <a:pt x="9876" y="145327"/>
                  </a:lnTo>
                  <a:lnTo>
                    <a:pt x="12971" y="131967"/>
                  </a:lnTo>
                  <a:lnTo>
                    <a:pt x="16202" y="118387"/>
                  </a:lnTo>
                  <a:lnTo>
                    <a:pt x="19524" y="104658"/>
                  </a:lnTo>
                  <a:lnTo>
                    <a:pt x="22908" y="90827"/>
                  </a:lnTo>
                  <a:lnTo>
                    <a:pt x="26330" y="76937"/>
                  </a:lnTo>
                  <a:lnTo>
                    <a:pt x="29622" y="63232"/>
                  </a:lnTo>
                  <a:lnTo>
                    <a:pt x="32804" y="48602"/>
                  </a:lnTo>
                  <a:lnTo>
                    <a:pt x="36154" y="29526"/>
                  </a:lnTo>
                  <a:lnTo>
                    <a:pt x="402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517347" y="2411026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61939" y="2866"/>
                  </a:lnTo>
                  <a:lnTo>
                    <a:pt x="250170" y="5008"/>
                  </a:lnTo>
                  <a:lnTo>
                    <a:pt x="237270" y="6611"/>
                  </a:lnTo>
                  <a:lnTo>
                    <a:pt x="223076" y="7792"/>
                  </a:lnTo>
                  <a:lnTo>
                    <a:pt x="207451" y="8641"/>
                  </a:lnTo>
                  <a:lnTo>
                    <a:pt x="190476" y="9238"/>
                  </a:lnTo>
                  <a:lnTo>
                    <a:pt x="172375" y="9652"/>
                  </a:lnTo>
                  <a:lnTo>
                    <a:pt x="153406" y="9936"/>
                  </a:lnTo>
                  <a:lnTo>
                    <a:pt x="133808" y="10130"/>
                  </a:lnTo>
                  <a:lnTo>
                    <a:pt x="114093" y="10261"/>
                  </a:lnTo>
                  <a:lnTo>
                    <a:pt x="95011" y="10349"/>
                  </a:lnTo>
                  <a:lnTo>
                    <a:pt x="76932" y="10408"/>
                  </a:lnTo>
                  <a:lnTo>
                    <a:pt x="60271" y="10448"/>
                  </a:lnTo>
                  <a:lnTo>
                    <a:pt x="43915" y="10479"/>
                  </a:lnTo>
                  <a:lnTo>
                    <a:pt x="25317" y="105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559868" y="2621595"/>
              <a:ext cx="31179" cy="273742"/>
            </a:xfrm>
            <a:custGeom>
              <a:avLst/>
              <a:gdLst/>
              <a:ahLst/>
              <a:cxnLst/>
              <a:rect l="0" t="0" r="0" b="0"/>
              <a:pathLst>
                <a:path w="31179" h="273742">
                  <a:moveTo>
                    <a:pt x="10121" y="0"/>
                  </a:moveTo>
                  <a:lnTo>
                    <a:pt x="7255" y="11870"/>
                  </a:lnTo>
                  <a:lnTo>
                    <a:pt x="5112" y="24279"/>
                  </a:lnTo>
                  <a:lnTo>
                    <a:pt x="3510" y="38475"/>
                  </a:lnTo>
                  <a:lnTo>
                    <a:pt x="2329" y="54528"/>
                  </a:lnTo>
                  <a:lnTo>
                    <a:pt x="1480" y="72470"/>
                  </a:lnTo>
                  <a:lnTo>
                    <a:pt x="882" y="92103"/>
                  </a:lnTo>
                  <a:lnTo>
                    <a:pt x="469" y="112782"/>
                  </a:lnTo>
                  <a:lnTo>
                    <a:pt x="185" y="133561"/>
                  </a:lnTo>
                  <a:lnTo>
                    <a:pt x="0" y="153883"/>
                  </a:lnTo>
                  <a:lnTo>
                    <a:pt x="215" y="173099"/>
                  </a:lnTo>
                  <a:lnTo>
                    <a:pt x="1423" y="190324"/>
                  </a:lnTo>
                  <a:lnTo>
                    <a:pt x="3866" y="205276"/>
                  </a:lnTo>
                  <a:lnTo>
                    <a:pt x="7350" y="218258"/>
                  </a:lnTo>
                  <a:lnTo>
                    <a:pt x="11876" y="231359"/>
                  </a:lnTo>
                  <a:lnTo>
                    <a:pt x="18956" y="247965"/>
                  </a:lnTo>
                  <a:lnTo>
                    <a:pt x="3117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633082" y="2566849"/>
              <a:ext cx="305406" cy="336846"/>
            </a:xfrm>
            <a:custGeom>
              <a:avLst/>
              <a:gdLst/>
              <a:ahLst/>
              <a:cxnLst/>
              <a:rect l="0" t="0" r="0" b="0"/>
              <a:pathLst>
                <a:path w="305406" h="336846">
                  <a:moveTo>
                    <a:pt x="79" y="23161"/>
                  </a:moveTo>
                  <a:lnTo>
                    <a:pt x="6012" y="17361"/>
                  </a:lnTo>
                  <a:lnTo>
                    <a:pt x="12218" y="12436"/>
                  </a:lnTo>
                  <a:lnTo>
                    <a:pt x="19314" y="7943"/>
                  </a:lnTo>
                  <a:lnTo>
                    <a:pt x="27255" y="4068"/>
                  </a:lnTo>
                  <a:lnTo>
                    <a:pt x="35901" y="1351"/>
                  </a:lnTo>
                  <a:lnTo>
                    <a:pt x="45090" y="0"/>
                  </a:lnTo>
                  <a:lnTo>
                    <a:pt x="54517" y="72"/>
                  </a:lnTo>
                  <a:lnTo>
                    <a:pt x="63759" y="1638"/>
                  </a:lnTo>
                  <a:lnTo>
                    <a:pt x="72594" y="4585"/>
                  </a:lnTo>
                  <a:lnTo>
                    <a:pt x="80830" y="8835"/>
                  </a:lnTo>
                  <a:lnTo>
                    <a:pt x="88214" y="14428"/>
                  </a:lnTo>
                  <a:lnTo>
                    <a:pt x="94699" y="21266"/>
                  </a:lnTo>
                  <a:lnTo>
                    <a:pt x="100394" y="29296"/>
                  </a:lnTo>
                  <a:lnTo>
                    <a:pt x="105461" y="38589"/>
                  </a:lnTo>
                  <a:lnTo>
                    <a:pt x="110054" y="49068"/>
                  </a:lnTo>
                  <a:lnTo>
                    <a:pt x="114142" y="60697"/>
                  </a:lnTo>
                  <a:lnTo>
                    <a:pt x="117515" y="73560"/>
                  </a:lnTo>
                  <a:lnTo>
                    <a:pt x="120119" y="87584"/>
                  </a:lnTo>
                  <a:lnTo>
                    <a:pt x="122038" y="102578"/>
                  </a:lnTo>
                  <a:lnTo>
                    <a:pt x="123409" y="118320"/>
                  </a:lnTo>
                  <a:lnTo>
                    <a:pt x="124364" y="134604"/>
                  </a:lnTo>
                  <a:lnTo>
                    <a:pt x="124853" y="150944"/>
                  </a:lnTo>
                  <a:lnTo>
                    <a:pt x="124657" y="166609"/>
                  </a:lnTo>
                  <a:lnTo>
                    <a:pt x="123707" y="181257"/>
                  </a:lnTo>
                  <a:lnTo>
                    <a:pt x="121915" y="195058"/>
                  </a:lnTo>
                  <a:lnTo>
                    <a:pt x="119110" y="208481"/>
                  </a:lnTo>
                  <a:lnTo>
                    <a:pt x="115304" y="221849"/>
                  </a:lnTo>
                  <a:lnTo>
                    <a:pt x="110969" y="235305"/>
                  </a:lnTo>
                  <a:lnTo>
                    <a:pt x="106907" y="248885"/>
                  </a:lnTo>
                  <a:lnTo>
                    <a:pt x="103538" y="262576"/>
                  </a:lnTo>
                  <a:lnTo>
                    <a:pt x="100447" y="276025"/>
                  </a:lnTo>
                  <a:lnTo>
                    <a:pt x="96619" y="288596"/>
                  </a:lnTo>
                  <a:lnTo>
                    <a:pt x="91520" y="300006"/>
                  </a:lnTo>
                  <a:lnTo>
                    <a:pt x="85110" y="310139"/>
                  </a:lnTo>
                  <a:lnTo>
                    <a:pt x="77577" y="318881"/>
                  </a:lnTo>
                  <a:lnTo>
                    <a:pt x="69174" y="326303"/>
                  </a:lnTo>
                  <a:lnTo>
                    <a:pt x="60296" y="332136"/>
                  </a:lnTo>
                  <a:lnTo>
                    <a:pt x="51430" y="335707"/>
                  </a:lnTo>
                  <a:lnTo>
                    <a:pt x="42850" y="336845"/>
                  </a:lnTo>
                  <a:lnTo>
                    <a:pt x="34788" y="335662"/>
                  </a:lnTo>
                  <a:lnTo>
                    <a:pt x="27520" y="332284"/>
                  </a:lnTo>
                  <a:lnTo>
                    <a:pt x="21113" y="327013"/>
                  </a:lnTo>
                  <a:lnTo>
                    <a:pt x="15471" y="320239"/>
                  </a:lnTo>
                  <a:lnTo>
                    <a:pt x="10439" y="312338"/>
                  </a:lnTo>
                  <a:lnTo>
                    <a:pt x="5877" y="303623"/>
                  </a:lnTo>
                  <a:lnTo>
                    <a:pt x="2151" y="294334"/>
                  </a:lnTo>
                  <a:lnTo>
                    <a:pt x="85" y="284647"/>
                  </a:lnTo>
                  <a:lnTo>
                    <a:pt x="0" y="274696"/>
                  </a:lnTo>
                  <a:lnTo>
                    <a:pt x="1910" y="264896"/>
                  </a:lnTo>
                  <a:lnTo>
                    <a:pt x="5784" y="255921"/>
                  </a:lnTo>
                  <a:lnTo>
                    <a:pt x="11391" y="248080"/>
                  </a:lnTo>
                  <a:lnTo>
                    <a:pt x="18392" y="241663"/>
                  </a:lnTo>
                  <a:lnTo>
                    <a:pt x="26446" y="237101"/>
                  </a:lnTo>
                  <a:lnTo>
                    <a:pt x="35264" y="234442"/>
                  </a:lnTo>
                  <a:lnTo>
                    <a:pt x="44622" y="233436"/>
                  </a:lnTo>
                  <a:lnTo>
                    <a:pt x="54356" y="233733"/>
                  </a:lnTo>
                  <a:lnTo>
                    <a:pt x="64347" y="235004"/>
                  </a:lnTo>
                  <a:lnTo>
                    <a:pt x="74513" y="237142"/>
                  </a:lnTo>
                  <a:lnTo>
                    <a:pt x="84798" y="240246"/>
                  </a:lnTo>
                  <a:lnTo>
                    <a:pt x="95173" y="244298"/>
                  </a:lnTo>
                  <a:lnTo>
                    <a:pt x="105938" y="249323"/>
                  </a:lnTo>
                  <a:lnTo>
                    <a:pt x="117690" y="255453"/>
                  </a:lnTo>
                  <a:lnTo>
                    <a:pt x="130666" y="262649"/>
                  </a:lnTo>
                  <a:lnTo>
                    <a:pt x="144467" y="270584"/>
                  </a:lnTo>
                  <a:lnTo>
                    <a:pt x="158271" y="278749"/>
                  </a:lnTo>
                  <a:lnTo>
                    <a:pt x="171595" y="286825"/>
                  </a:lnTo>
                  <a:lnTo>
                    <a:pt x="184473" y="294534"/>
                  </a:lnTo>
                  <a:lnTo>
                    <a:pt x="197258" y="301558"/>
                  </a:lnTo>
                  <a:lnTo>
                    <a:pt x="210192" y="307794"/>
                  </a:lnTo>
                  <a:lnTo>
                    <a:pt x="223353" y="313150"/>
                  </a:lnTo>
                  <a:lnTo>
                    <a:pt x="236736" y="317457"/>
                  </a:lnTo>
                  <a:lnTo>
                    <a:pt x="250284" y="320727"/>
                  </a:lnTo>
                  <a:lnTo>
                    <a:pt x="263346" y="323116"/>
                  </a:lnTo>
                  <a:lnTo>
                    <a:pt x="275978" y="325070"/>
                  </a:lnTo>
                  <a:lnTo>
                    <a:pt x="289291" y="326762"/>
                  </a:lnTo>
                  <a:lnTo>
                    <a:pt x="305405" y="3284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033243" y="2421554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6484" y="2934"/>
                  </a:lnTo>
                  <a:lnTo>
                    <a:pt x="88138" y="5716"/>
                  </a:lnTo>
                  <a:lnTo>
                    <a:pt x="79434" y="8611"/>
                  </a:lnTo>
                  <a:lnTo>
                    <a:pt x="70141" y="11479"/>
                  </a:lnTo>
                  <a:lnTo>
                    <a:pt x="59997" y="13995"/>
                  </a:lnTo>
                  <a:lnTo>
                    <a:pt x="48970" y="16006"/>
                  </a:lnTo>
                  <a:lnTo>
                    <a:pt x="37778" y="17522"/>
                  </a:lnTo>
                  <a:lnTo>
                    <a:pt x="26688" y="18783"/>
                  </a:lnTo>
                  <a:lnTo>
                    <a:pt x="14726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054300" y="2537367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101212" y="0"/>
                  </a:lnTo>
                  <a:lnTo>
                    <a:pt x="87941" y="0"/>
                  </a:lnTo>
                  <a:lnTo>
                    <a:pt x="74749" y="5"/>
                  </a:lnTo>
                  <a:lnTo>
                    <a:pt x="61648" y="206"/>
                  </a:lnTo>
                  <a:lnTo>
                    <a:pt x="47551" y="1108"/>
                  </a:lnTo>
                  <a:lnTo>
                    <a:pt x="28977" y="390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518866" y="2295212"/>
              <a:ext cx="19746" cy="579068"/>
            </a:xfrm>
            <a:custGeom>
              <a:avLst/>
              <a:gdLst/>
              <a:ahLst/>
              <a:cxnLst/>
              <a:rect l="0" t="0" r="0" b="0"/>
              <a:pathLst>
                <a:path w="19746" h="579068">
                  <a:moveTo>
                    <a:pt x="19745" y="0"/>
                  </a:moveTo>
                  <a:lnTo>
                    <a:pt x="16812" y="14803"/>
                  </a:lnTo>
                  <a:lnTo>
                    <a:pt x="14029" y="29994"/>
                  </a:lnTo>
                  <a:lnTo>
                    <a:pt x="11135" y="47072"/>
                  </a:lnTo>
                  <a:lnTo>
                    <a:pt x="8267" y="65474"/>
                  </a:lnTo>
                  <a:lnTo>
                    <a:pt x="5750" y="83987"/>
                  </a:lnTo>
                  <a:lnTo>
                    <a:pt x="3740" y="101885"/>
                  </a:lnTo>
                  <a:lnTo>
                    <a:pt x="2227" y="119119"/>
                  </a:lnTo>
                  <a:lnTo>
                    <a:pt x="1132" y="136048"/>
                  </a:lnTo>
                  <a:lnTo>
                    <a:pt x="364" y="152948"/>
                  </a:lnTo>
                  <a:lnTo>
                    <a:pt x="0" y="169940"/>
                  </a:lnTo>
                  <a:lnTo>
                    <a:pt x="280" y="187055"/>
                  </a:lnTo>
                  <a:lnTo>
                    <a:pt x="1278" y="204278"/>
                  </a:lnTo>
                  <a:lnTo>
                    <a:pt x="2761" y="221423"/>
                  </a:lnTo>
                  <a:lnTo>
                    <a:pt x="4295" y="238163"/>
                  </a:lnTo>
                  <a:lnTo>
                    <a:pt x="5621" y="254351"/>
                  </a:lnTo>
                  <a:lnTo>
                    <a:pt x="6663" y="270170"/>
                  </a:lnTo>
                  <a:lnTo>
                    <a:pt x="7436" y="286018"/>
                  </a:lnTo>
                  <a:lnTo>
                    <a:pt x="7992" y="302124"/>
                  </a:lnTo>
                  <a:lnTo>
                    <a:pt x="8380" y="318382"/>
                  </a:lnTo>
                  <a:lnTo>
                    <a:pt x="8651" y="334458"/>
                  </a:lnTo>
                  <a:lnTo>
                    <a:pt x="8835" y="350164"/>
                  </a:lnTo>
                  <a:lnTo>
                    <a:pt x="8960" y="365474"/>
                  </a:lnTo>
                  <a:lnTo>
                    <a:pt x="9045" y="380440"/>
                  </a:lnTo>
                  <a:lnTo>
                    <a:pt x="9097" y="395138"/>
                  </a:lnTo>
                  <a:lnTo>
                    <a:pt x="8963" y="409635"/>
                  </a:lnTo>
                  <a:lnTo>
                    <a:pt x="8339" y="423989"/>
                  </a:lnTo>
                  <a:lnTo>
                    <a:pt x="7108" y="438243"/>
                  </a:lnTo>
                  <a:lnTo>
                    <a:pt x="5467" y="452426"/>
                  </a:lnTo>
                  <a:lnTo>
                    <a:pt x="3826" y="466563"/>
                  </a:lnTo>
                  <a:lnTo>
                    <a:pt x="2434" y="480667"/>
                  </a:lnTo>
                  <a:lnTo>
                    <a:pt x="1517" y="494750"/>
                  </a:lnTo>
                  <a:lnTo>
                    <a:pt x="1358" y="508817"/>
                  </a:lnTo>
                  <a:lnTo>
                    <a:pt x="2030" y="522857"/>
                  </a:lnTo>
                  <a:lnTo>
                    <a:pt x="3287" y="536266"/>
                  </a:lnTo>
                  <a:lnTo>
                    <a:pt x="4792" y="549176"/>
                  </a:lnTo>
                  <a:lnTo>
                    <a:pt x="6674" y="562721"/>
                  </a:lnTo>
                  <a:lnTo>
                    <a:pt x="9217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896580" y="2053057"/>
              <a:ext cx="21058" cy="315855"/>
            </a:xfrm>
            <a:custGeom>
              <a:avLst/>
              <a:gdLst/>
              <a:ahLst/>
              <a:cxnLst/>
              <a:rect l="0" t="0" r="0" b="0"/>
              <a:pathLst>
                <a:path w="21058" h="315855">
                  <a:moveTo>
                    <a:pt x="21057" y="0"/>
                  </a:moveTo>
                  <a:lnTo>
                    <a:pt x="18190" y="11802"/>
                  </a:lnTo>
                  <a:lnTo>
                    <a:pt x="16048" y="23571"/>
                  </a:lnTo>
                  <a:lnTo>
                    <a:pt x="14445" y="36461"/>
                  </a:lnTo>
                  <a:lnTo>
                    <a:pt x="13264" y="50309"/>
                  </a:lnTo>
                  <a:lnTo>
                    <a:pt x="12415" y="64637"/>
                  </a:lnTo>
                  <a:lnTo>
                    <a:pt x="11818" y="79107"/>
                  </a:lnTo>
                  <a:lnTo>
                    <a:pt x="11404" y="93557"/>
                  </a:lnTo>
                  <a:lnTo>
                    <a:pt x="11120" y="107932"/>
                  </a:lnTo>
                  <a:lnTo>
                    <a:pt x="10922" y="122223"/>
                  </a:lnTo>
                  <a:lnTo>
                    <a:pt x="10618" y="136274"/>
                  </a:lnTo>
                  <a:lnTo>
                    <a:pt x="9882" y="149796"/>
                  </a:lnTo>
                  <a:lnTo>
                    <a:pt x="8574" y="162691"/>
                  </a:lnTo>
                  <a:lnTo>
                    <a:pt x="6882" y="175657"/>
                  </a:lnTo>
                  <a:lnTo>
                    <a:pt x="5208" y="190035"/>
                  </a:lnTo>
                  <a:lnTo>
                    <a:pt x="3787" y="206441"/>
                  </a:lnTo>
                  <a:lnTo>
                    <a:pt x="2679" y="224350"/>
                  </a:lnTo>
                  <a:lnTo>
                    <a:pt x="1742" y="244522"/>
                  </a:lnTo>
                  <a:lnTo>
                    <a:pt x="896" y="272091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728124" y="2453139"/>
              <a:ext cx="263214" cy="21059"/>
            </a:xfrm>
            <a:custGeom>
              <a:avLst/>
              <a:gdLst/>
              <a:ahLst/>
              <a:cxnLst/>
              <a:rect l="0" t="0" r="0" b="0"/>
              <a:pathLst>
                <a:path w="263214" h="21059">
                  <a:moveTo>
                    <a:pt x="263213" y="0"/>
                  </a:moveTo>
                  <a:lnTo>
                    <a:pt x="251479" y="0"/>
                  </a:lnTo>
                  <a:lnTo>
                    <a:pt x="240349" y="0"/>
                  </a:lnTo>
                  <a:lnTo>
                    <a:pt x="228746" y="0"/>
                  </a:lnTo>
                  <a:lnTo>
                    <a:pt x="216412" y="0"/>
                  </a:lnTo>
                  <a:lnTo>
                    <a:pt x="203105" y="0"/>
                  </a:lnTo>
                  <a:lnTo>
                    <a:pt x="188795" y="0"/>
                  </a:lnTo>
                  <a:lnTo>
                    <a:pt x="173617" y="0"/>
                  </a:lnTo>
                  <a:lnTo>
                    <a:pt x="157755" y="0"/>
                  </a:lnTo>
                  <a:lnTo>
                    <a:pt x="141388" y="10"/>
                  </a:lnTo>
                  <a:lnTo>
                    <a:pt x="124824" y="355"/>
                  </a:lnTo>
                  <a:lnTo>
                    <a:pt x="108477" y="1652"/>
                  </a:lnTo>
                  <a:lnTo>
                    <a:pt x="92563" y="4149"/>
                  </a:lnTo>
                  <a:lnTo>
                    <a:pt x="77129" y="7472"/>
                  </a:lnTo>
                  <a:lnTo>
                    <a:pt x="60324" y="11125"/>
                  </a:lnTo>
                  <a:lnTo>
                    <a:pt x="37323" y="15434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780767" y="2595436"/>
              <a:ext cx="232828" cy="325562"/>
            </a:xfrm>
            <a:custGeom>
              <a:avLst/>
              <a:gdLst/>
              <a:ahLst/>
              <a:cxnLst/>
              <a:rect l="0" t="0" r="0" b="0"/>
              <a:pathLst>
                <a:path w="232828" h="325562">
                  <a:moveTo>
                    <a:pt x="42113" y="36688"/>
                  </a:moveTo>
                  <a:lnTo>
                    <a:pt x="47981" y="30820"/>
                  </a:lnTo>
                  <a:lnTo>
                    <a:pt x="53545" y="25256"/>
                  </a:lnTo>
                  <a:lnTo>
                    <a:pt x="59354" y="19466"/>
                  </a:lnTo>
                  <a:lnTo>
                    <a:pt x="65780" y="13731"/>
                  </a:lnTo>
                  <a:lnTo>
                    <a:pt x="73408" y="8698"/>
                  </a:lnTo>
                  <a:lnTo>
                    <a:pt x="82437" y="4681"/>
                  </a:lnTo>
                  <a:lnTo>
                    <a:pt x="92592" y="1829"/>
                  </a:lnTo>
                  <a:lnTo>
                    <a:pt x="103320" y="287"/>
                  </a:lnTo>
                  <a:lnTo>
                    <a:pt x="114231" y="0"/>
                  </a:lnTo>
                  <a:lnTo>
                    <a:pt x="124978" y="925"/>
                  </a:lnTo>
                  <a:lnTo>
                    <a:pt x="135187" y="3134"/>
                  </a:lnTo>
                  <a:lnTo>
                    <a:pt x="144711" y="6547"/>
                  </a:lnTo>
                  <a:lnTo>
                    <a:pt x="153426" y="11124"/>
                  </a:lnTo>
                  <a:lnTo>
                    <a:pt x="161142" y="16945"/>
                  </a:lnTo>
                  <a:lnTo>
                    <a:pt x="167844" y="23935"/>
                  </a:lnTo>
                  <a:lnTo>
                    <a:pt x="173346" y="31899"/>
                  </a:lnTo>
                  <a:lnTo>
                    <a:pt x="177221" y="40615"/>
                  </a:lnTo>
                  <a:lnTo>
                    <a:pt x="179378" y="49879"/>
                  </a:lnTo>
                  <a:lnTo>
                    <a:pt x="179860" y="59370"/>
                  </a:lnTo>
                  <a:lnTo>
                    <a:pt x="178671" y="68662"/>
                  </a:lnTo>
                  <a:lnTo>
                    <a:pt x="175984" y="77538"/>
                  </a:lnTo>
                  <a:lnTo>
                    <a:pt x="172080" y="85972"/>
                  </a:lnTo>
                  <a:lnTo>
                    <a:pt x="167251" y="94024"/>
                  </a:lnTo>
                  <a:lnTo>
                    <a:pt x="161739" y="101766"/>
                  </a:lnTo>
                  <a:lnTo>
                    <a:pt x="155413" y="108949"/>
                  </a:lnTo>
                  <a:lnTo>
                    <a:pt x="147805" y="115022"/>
                  </a:lnTo>
                  <a:lnTo>
                    <a:pt x="138790" y="119790"/>
                  </a:lnTo>
                  <a:lnTo>
                    <a:pt x="129775" y="123917"/>
                  </a:lnTo>
                  <a:lnTo>
                    <a:pt x="124449" y="128491"/>
                  </a:lnTo>
                  <a:lnTo>
                    <a:pt x="124640" y="133342"/>
                  </a:lnTo>
                  <a:lnTo>
                    <a:pt x="128562" y="137762"/>
                  </a:lnTo>
                  <a:lnTo>
                    <a:pt x="134783" y="141909"/>
                  </a:lnTo>
                  <a:lnTo>
                    <a:pt x="142474" y="146271"/>
                  </a:lnTo>
                  <a:lnTo>
                    <a:pt x="151120" y="151110"/>
                  </a:lnTo>
                  <a:lnTo>
                    <a:pt x="160228" y="156464"/>
                  </a:lnTo>
                  <a:lnTo>
                    <a:pt x="169279" y="162267"/>
                  </a:lnTo>
                  <a:lnTo>
                    <a:pt x="178003" y="168426"/>
                  </a:lnTo>
                  <a:lnTo>
                    <a:pt x="186341" y="175016"/>
                  </a:lnTo>
                  <a:lnTo>
                    <a:pt x="194328" y="182269"/>
                  </a:lnTo>
                  <a:lnTo>
                    <a:pt x="202033" y="190259"/>
                  </a:lnTo>
                  <a:lnTo>
                    <a:pt x="209362" y="198912"/>
                  </a:lnTo>
                  <a:lnTo>
                    <a:pt x="216066" y="208098"/>
                  </a:lnTo>
                  <a:lnTo>
                    <a:pt x="222050" y="217687"/>
                  </a:lnTo>
                  <a:lnTo>
                    <a:pt x="227051" y="227566"/>
                  </a:lnTo>
                  <a:lnTo>
                    <a:pt x="230582" y="237650"/>
                  </a:lnTo>
                  <a:lnTo>
                    <a:pt x="232503" y="247872"/>
                  </a:lnTo>
                  <a:lnTo>
                    <a:pt x="232827" y="258024"/>
                  </a:lnTo>
                  <a:lnTo>
                    <a:pt x="231531" y="267767"/>
                  </a:lnTo>
                  <a:lnTo>
                    <a:pt x="228763" y="276951"/>
                  </a:lnTo>
                  <a:lnTo>
                    <a:pt x="224466" y="285592"/>
                  </a:lnTo>
                  <a:lnTo>
                    <a:pt x="218308" y="293782"/>
                  </a:lnTo>
                  <a:lnTo>
                    <a:pt x="210273" y="301618"/>
                  </a:lnTo>
                  <a:lnTo>
                    <a:pt x="200454" y="308864"/>
                  </a:lnTo>
                  <a:lnTo>
                    <a:pt x="188890" y="314979"/>
                  </a:lnTo>
                  <a:lnTo>
                    <a:pt x="175785" y="319755"/>
                  </a:lnTo>
                  <a:lnTo>
                    <a:pt x="161767" y="323130"/>
                  </a:lnTo>
                  <a:lnTo>
                    <a:pt x="147753" y="325030"/>
                  </a:lnTo>
                  <a:lnTo>
                    <a:pt x="134251" y="325561"/>
                  </a:lnTo>
                  <a:lnTo>
                    <a:pt x="121068" y="324800"/>
                  </a:lnTo>
                  <a:lnTo>
                    <a:pt x="107537" y="322702"/>
                  </a:lnTo>
                  <a:lnTo>
                    <a:pt x="93291" y="319372"/>
                  </a:lnTo>
                  <a:lnTo>
                    <a:pt x="78602" y="315190"/>
                  </a:lnTo>
                  <a:lnTo>
                    <a:pt x="64189" y="310700"/>
                  </a:lnTo>
                  <a:lnTo>
                    <a:pt x="50465" y="306243"/>
                  </a:lnTo>
                  <a:lnTo>
                    <a:pt x="37953" y="302103"/>
                  </a:lnTo>
                  <a:lnTo>
                    <a:pt x="26207" y="298188"/>
                  </a:lnTo>
                  <a:lnTo>
                    <a:pt x="14200" y="294159"/>
                  </a:lnTo>
                  <a:lnTo>
                    <a:pt x="0" y="2893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392379" y="1940860"/>
              <a:ext cx="924774" cy="1195061"/>
            </a:xfrm>
            <a:custGeom>
              <a:avLst/>
              <a:gdLst/>
              <a:ahLst/>
              <a:cxnLst/>
              <a:rect l="0" t="0" r="0" b="0"/>
              <a:pathLst>
                <a:path w="924774" h="1195061">
                  <a:moveTo>
                    <a:pt x="419973" y="49026"/>
                  </a:moveTo>
                  <a:lnTo>
                    <a:pt x="411038" y="46226"/>
                  </a:lnTo>
                  <a:lnTo>
                    <a:pt x="401411" y="44724"/>
                  </a:lnTo>
                  <a:lnTo>
                    <a:pt x="390128" y="44417"/>
                  </a:lnTo>
                  <a:lnTo>
                    <a:pt x="377633" y="45097"/>
                  </a:lnTo>
                  <a:lnTo>
                    <a:pt x="364802" y="46565"/>
                  </a:lnTo>
                  <a:lnTo>
                    <a:pt x="352174" y="48643"/>
                  </a:lnTo>
                  <a:lnTo>
                    <a:pt x="339619" y="51498"/>
                  </a:lnTo>
                  <a:lnTo>
                    <a:pt x="326526" y="55617"/>
                  </a:lnTo>
                  <a:lnTo>
                    <a:pt x="312584" y="61161"/>
                  </a:lnTo>
                  <a:lnTo>
                    <a:pt x="298102" y="67832"/>
                  </a:lnTo>
                  <a:lnTo>
                    <a:pt x="283830" y="75073"/>
                  </a:lnTo>
                  <a:lnTo>
                    <a:pt x="270187" y="82498"/>
                  </a:lnTo>
                  <a:lnTo>
                    <a:pt x="257265" y="89923"/>
                  </a:lnTo>
                  <a:lnTo>
                    <a:pt x="244978" y="97280"/>
                  </a:lnTo>
                  <a:lnTo>
                    <a:pt x="233198" y="104563"/>
                  </a:lnTo>
                  <a:lnTo>
                    <a:pt x="221795" y="111945"/>
                  </a:lnTo>
                  <a:lnTo>
                    <a:pt x="210664" y="119748"/>
                  </a:lnTo>
                  <a:lnTo>
                    <a:pt x="199729" y="128114"/>
                  </a:lnTo>
                  <a:lnTo>
                    <a:pt x="189095" y="137023"/>
                  </a:lnTo>
                  <a:lnTo>
                    <a:pt x="179026" y="146383"/>
                  </a:lnTo>
                  <a:lnTo>
                    <a:pt x="169620" y="156092"/>
                  </a:lnTo>
                  <a:lnTo>
                    <a:pt x="160659" y="166223"/>
                  </a:lnTo>
                  <a:lnTo>
                    <a:pt x="151721" y="177008"/>
                  </a:lnTo>
                  <a:lnTo>
                    <a:pt x="142562" y="188518"/>
                  </a:lnTo>
                  <a:lnTo>
                    <a:pt x="133275" y="200520"/>
                  </a:lnTo>
                  <a:lnTo>
                    <a:pt x="124185" y="212575"/>
                  </a:lnTo>
                  <a:lnTo>
                    <a:pt x="115476" y="224429"/>
                  </a:lnTo>
                  <a:lnTo>
                    <a:pt x="107171" y="236169"/>
                  </a:lnTo>
                  <a:lnTo>
                    <a:pt x="99214" y="248117"/>
                  </a:lnTo>
                  <a:lnTo>
                    <a:pt x="91534" y="260452"/>
                  </a:lnTo>
                  <a:lnTo>
                    <a:pt x="84224" y="273195"/>
                  </a:lnTo>
                  <a:lnTo>
                    <a:pt x="77534" y="286288"/>
                  </a:lnTo>
                  <a:lnTo>
                    <a:pt x="71547" y="299661"/>
                  </a:lnTo>
                  <a:lnTo>
                    <a:pt x="66034" y="313406"/>
                  </a:lnTo>
                  <a:lnTo>
                    <a:pt x="60563" y="327771"/>
                  </a:lnTo>
                  <a:lnTo>
                    <a:pt x="54885" y="342844"/>
                  </a:lnTo>
                  <a:lnTo>
                    <a:pt x="49086" y="358559"/>
                  </a:lnTo>
                  <a:lnTo>
                    <a:pt x="43493" y="374794"/>
                  </a:lnTo>
                  <a:lnTo>
                    <a:pt x="38286" y="391421"/>
                  </a:lnTo>
                  <a:lnTo>
                    <a:pt x="33484" y="408332"/>
                  </a:lnTo>
                  <a:lnTo>
                    <a:pt x="29031" y="425445"/>
                  </a:lnTo>
                  <a:lnTo>
                    <a:pt x="24859" y="442697"/>
                  </a:lnTo>
                  <a:lnTo>
                    <a:pt x="21057" y="460044"/>
                  </a:lnTo>
                  <a:lnTo>
                    <a:pt x="17875" y="477457"/>
                  </a:lnTo>
                  <a:lnTo>
                    <a:pt x="15396" y="494914"/>
                  </a:lnTo>
                  <a:lnTo>
                    <a:pt x="13392" y="512402"/>
                  </a:lnTo>
                  <a:lnTo>
                    <a:pt x="11431" y="529908"/>
                  </a:lnTo>
                  <a:lnTo>
                    <a:pt x="9261" y="547429"/>
                  </a:lnTo>
                  <a:lnTo>
                    <a:pt x="6972" y="564958"/>
                  </a:lnTo>
                  <a:lnTo>
                    <a:pt x="4889" y="582494"/>
                  </a:lnTo>
                  <a:lnTo>
                    <a:pt x="3191" y="600038"/>
                  </a:lnTo>
                  <a:lnTo>
                    <a:pt x="1898" y="617753"/>
                  </a:lnTo>
                  <a:lnTo>
                    <a:pt x="956" y="635945"/>
                  </a:lnTo>
                  <a:lnTo>
                    <a:pt x="292" y="654739"/>
                  </a:lnTo>
                  <a:lnTo>
                    <a:pt x="0" y="673937"/>
                  </a:lnTo>
                  <a:lnTo>
                    <a:pt x="328" y="693132"/>
                  </a:lnTo>
                  <a:lnTo>
                    <a:pt x="1358" y="712077"/>
                  </a:lnTo>
                  <a:lnTo>
                    <a:pt x="2864" y="730544"/>
                  </a:lnTo>
                  <a:lnTo>
                    <a:pt x="4411" y="748251"/>
                  </a:lnTo>
                  <a:lnTo>
                    <a:pt x="5752" y="765132"/>
                  </a:lnTo>
                  <a:lnTo>
                    <a:pt x="6972" y="781605"/>
                  </a:lnTo>
                  <a:lnTo>
                    <a:pt x="8398" y="798431"/>
                  </a:lnTo>
                  <a:lnTo>
                    <a:pt x="10218" y="816011"/>
                  </a:lnTo>
                  <a:lnTo>
                    <a:pt x="12782" y="834076"/>
                  </a:lnTo>
                  <a:lnTo>
                    <a:pt x="16645" y="851903"/>
                  </a:lnTo>
                  <a:lnTo>
                    <a:pt x="21988" y="869085"/>
                  </a:lnTo>
                  <a:lnTo>
                    <a:pt x="28510" y="885708"/>
                  </a:lnTo>
                  <a:lnTo>
                    <a:pt x="35645" y="902162"/>
                  </a:lnTo>
                  <a:lnTo>
                    <a:pt x="42995" y="918706"/>
                  </a:lnTo>
                  <a:lnTo>
                    <a:pt x="50367" y="935275"/>
                  </a:lnTo>
                  <a:lnTo>
                    <a:pt x="57689" y="951566"/>
                  </a:lnTo>
                  <a:lnTo>
                    <a:pt x="64948" y="967415"/>
                  </a:lnTo>
                  <a:lnTo>
                    <a:pt x="72314" y="982653"/>
                  </a:lnTo>
                  <a:lnTo>
                    <a:pt x="80105" y="997040"/>
                  </a:lnTo>
                  <a:lnTo>
                    <a:pt x="88465" y="1010530"/>
                  </a:lnTo>
                  <a:lnTo>
                    <a:pt x="97369" y="1023233"/>
                  </a:lnTo>
                  <a:lnTo>
                    <a:pt x="106725" y="1035311"/>
                  </a:lnTo>
                  <a:lnTo>
                    <a:pt x="116427" y="1046922"/>
                  </a:lnTo>
                  <a:lnTo>
                    <a:pt x="126384" y="1058197"/>
                  </a:lnTo>
                  <a:lnTo>
                    <a:pt x="136519" y="1069235"/>
                  </a:lnTo>
                  <a:lnTo>
                    <a:pt x="146781" y="1080110"/>
                  </a:lnTo>
                  <a:lnTo>
                    <a:pt x="157130" y="1090871"/>
                  </a:lnTo>
                  <a:lnTo>
                    <a:pt x="167537" y="1101557"/>
                  </a:lnTo>
                  <a:lnTo>
                    <a:pt x="177988" y="1112186"/>
                  </a:lnTo>
                  <a:lnTo>
                    <a:pt x="188634" y="1122613"/>
                  </a:lnTo>
                  <a:lnTo>
                    <a:pt x="199774" y="1132540"/>
                  </a:lnTo>
                  <a:lnTo>
                    <a:pt x="211531" y="1141842"/>
                  </a:lnTo>
                  <a:lnTo>
                    <a:pt x="223869" y="1150394"/>
                  </a:lnTo>
                  <a:lnTo>
                    <a:pt x="236684" y="1157992"/>
                  </a:lnTo>
                  <a:lnTo>
                    <a:pt x="249856" y="1164620"/>
                  </a:lnTo>
                  <a:lnTo>
                    <a:pt x="263125" y="1170411"/>
                  </a:lnTo>
                  <a:lnTo>
                    <a:pt x="276106" y="1175543"/>
                  </a:lnTo>
                  <a:lnTo>
                    <a:pt x="288618" y="1180179"/>
                  </a:lnTo>
                  <a:lnTo>
                    <a:pt x="300816" y="1184295"/>
                  </a:lnTo>
                  <a:lnTo>
                    <a:pt x="313080" y="1187688"/>
                  </a:lnTo>
                  <a:lnTo>
                    <a:pt x="325629" y="1190305"/>
                  </a:lnTo>
                  <a:lnTo>
                    <a:pt x="338518" y="1192232"/>
                  </a:lnTo>
                  <a:lnTo>
                    <a:pt x="351709" y="1193609"/>
                  </a:lnTo>
                  <a:lnTo>
                    <a:pt x="365158" y="1194568"/>
                  </a:lnTo>
                  <a:lnTo>
                    <a:pt x="379293" y="1195060"/>
                  </a:lnTo>
                  <a:lnTo>
                    <a:pt x="394984" y="1194866"/>
                  </a:lnTo>
                  <a:lnTo>
                    <a:pt x="412569" y="1193920"/>
                  </a:lnTo>
                  <a:lnTo>
                    <a:pt x="431430" y="1192303"/>
                  </a:lnTo>
                  <a:lnTo>
                    <a:pt x="450323" y="1190147"/>
                  </a:lnTo>
                  <a:lnTo>
                    <a:pt x="468507" y="1187580"/>
                  </a:lnTo>
                  <a:lnTo>
                    <a:pt x="485782" y="1184552"/>
                  </a:lnTo>
                  <a:lnTo>
                    <a:pt x="502217" y="1180842"/>
                  </a:lnTo>
                  <a:lnTo>
                    <a:pt x="517970" y="1176382"/>
                  </a:lnTo>
                  <a:lnTo>
                    <a:pt x="533211" y="1171252"/>
                  </a:lnTo>
                  <a:lnTo>
                    <a:pt x="548079" y="1165584"/>
                  </a:lnTo>
                  <a:lnTo>
                    <a:pt x="562682" y="1159511"/>
                  </a:lnTo>
                  <a:lnTo>
                    <a:pt x="576931" y="1153146"/>
                  </a:lnTo>
                  <a:lnTo>
                    <a:pt x="590582" y="1146574"/>
                  </a:lnTo>
                  <a:lnTo>
                    <a:pt x="603547" y="1139853"/>
                  </a:lnTo>
                  <a:lnTo>
                    <a:pt x="616050" y="1132866"/>
                  </a:lnTo>
                  <a:lnTo>
                    <a:pt x="628518" y="1125337"/>
                  </a:lnTo>
                  <a:lnTo>
                    <a:pt x="641206" y="1117152"/>
                  </a:lnTo>
                  <a:lnTo>
                    <a:pt x="654187" y="1108197"/>
                  </a:lnTo>
                  <a:lnTo>
                    <a:pt x="667441" y="1098275"/>
                  </a:lnTo>
                  <a:lnTo>
                    <a:pt x="680912" y="1087374"/>
                  </a:lnTo>
                  <a:lnTo>
                    <a:pt x="694383" y="1075630"/>
                  </a:lnTo>
                  <a:lnTo>
                    <a:pt x="707500" y="1063222"/>
                  </a:lnTo>
                  <a:lnTo>
                    <a:pt x="720098" y="1050322"/>
                  </a:lnTo>
                  <a:lnTo>
                    <a:pt x="732184" y="1037066"/>
                  </a:lnTo>
                  <a:lnTo>
                    <a:pt x="743840" y="1023563"/>
                  </a:lnTo>
                  <a:lnTo>
                    <a:pt x="755164" y="1009882"/>
                  </a:lnTo>
                  <a:lnTo>
                    <a:pt x="766244" y="995916"/>
                  </a:lnTo>
                  <a:lnTo>
                    <a:pt x="777153" y="981394"/>
                  </a:lnTo>
                  <a:lnTo>
                    <a:pt x="787935" y="966217"/>
                  </a:lnTo>
                  <a:lnTo>
                    <a:pt x="798466" y="950600"/>
                  </a:lnTo>
                  <a:lnTo>
                    <a:pt x="808464" y="934964"/>
                  </a:lnTo>
                  <a:lnTo>
                    <a:pt x="817818" y="919551"/>
                  </a:lnTo>
                  <a:lnTo>
                    <a:pt x="826573" y="904270"/>
                  </a:lnTo>
                  <a:lnTo>
                    <a:pt x="834839" y="888791"/>
                  </a:lnTo>
                  <a:lnTo>
                    <a:pt x="842737" y="872931"/>
                  </a:lnTo>
                  <a:lnTo>
                    <a:pt x="850363" y="856669"/>
                  </a:lnTo>
                  <a:lnTo>
                    <a:pt x="857798" y="840059"/>
                  </a:lnTo>
                  <a:lnTo>
                    <a:pt x="865094" y="823177"/>
                  </a:lnTo>
                  <a:lnTo>
                    <a:pt x="872131" y="806093"/>
                  </a:lnTo>
                  <a:lnTo>
                    <a:pt x="878631" y="788864"/>
                  </a:lnTo>
                  <a:lnTo>
                    <a:pt x="884482" y="771534"/>
                  </a:lnTo>
                  <a:lnTo>
                    <a:pt x="889735" y="754134"/>
                  </a:lnTo>
                  <a:lnTo>
                    <a:pt x="894496" y="736686"/>
                  </a:lnTo>
                  <a:lnTo>
                    <a:pt x="898885" y="719200"/>
                  </a:lnTo>
                  <a:lnTo>
                    <a:pt x="903003" y="701525"/>
                  </a:lnTo>
                  <a:lnTo>
                    <a:pt x="906928" y="683359"/>
                  </a:lnTo>
                  <a:lnTo>
                    <a:pt x="910715" y="664583"/>
                  </a:lnTo>
                  <a:lnTo>
                    <a:pt x="914244" y="645396"/>
                  </a:lnTo>
                  <a:lnTo>
                    <a:pt x="917234" y="626209"/>
                  </a:lnTo>
                  <a:lnTo>
                    <a:pt x="919577" y="607265"/>
                  </a:lnTo>
                  <a:lnTo>
                    <a:pt x="921319" y="588629"/>
                  </a:lnTo>
                  <a:lnTo>
                    <a:pt x="922571" y="570276"/>
                  </a:lnTo>
                  <a:lnTo>
                    <a:pt x="923450" y="552152"/>
                  </a:lnTo>
                  <a:lnTo>
                    <a:pt x="924060" y="534201"/>
                  </a:lnTo>
                  <a:lnTo>
                    <a:pt x="924475" y="516375"/>
                  </a:lnTo>
                  <a:lnTo>
                    <a:pt x="924754" y="498637"/>
                  </a:lnTo>
                  <a:lnTo>
                    <a:pt x="924773" y="480960"/>
                  </a:lnTo>
                  <a:lnTo>
                    <a:pt x="924254" y="463325"/>
                  </a:lnTo>
                  <a:lnTo>
                    <a:pt x="923088" y="445718"/>
                  </a:lnTo>
                  <a:lnTo>
                    <a:pt x="921319" y="428131"/>
                  </a:lnTo>
                  <a:lnTo>
                    <a:pt x="919062" y="410557"/>
                  </a:lnTo>
                  <a:lnTo>
                    <a:pt x="916427" y="392992"/>
                  </a:lnTo>
                  <a:lnTo>
                    <a:pt x="913353" y="375433"/>
                  </a:lnTo>
                  <a:lnTo>
                    <a:pt x="909612" y="357877"/>
                  </a:lnTo>
                  <a:lnTo>
                    <a:pt x="905133" y="340329"/>
                  </a:lnTo>
                  <a:lnTo>
                    <a:pt x="899990" y="322951"/>
                  </a:lnTo>
                  <a:lnTo>
                    <a:pt x="894313" y="306050"/>
                  </a:lnTo>
                  <a:lnTo>
                    <a:pt x="888233" y="289754"/>
                  </a:lnTo>
                  <a:lnTo>
                    <a:pt x="881864" y="274031"/>
                  </a:lnTo>
                  <a:lnTo>
                    <a:pt x="875289" y="258779"/>
                  </a:lnTo>
                  <a:lnTo>
                    <a:pt x="868572" y="243892"/>
                  </a:lnTo>
                  <a:lnTo>
                    <a:pt x="861756" y="229435"/>
                  </a:lnTo>
                  <a:lnTo>
                    <a:pt x="854874" y="215640"/>
                  </a:lnTo>
                  <a:lnTo>
                    <a:pt x="847943" y="202575"/>
                  </a:lnTo>
                  <a:lnTo>
                    <a:pt x="840812" y="190004"/>
                  </a:lnTo>
                  <a:lnTo>
                    <a:pt x="833185" y="177488"/>
                  </a:lnTo>
                  <a:lnTo>
                    <a:pt x="824941" y="164773"/>
                  </a:lnTo>
                  <a:lnTo>
                    <a:pt x="816114" y="151945"/>
                  </a:lnTo>
                  <a:lnTo>
                    <a:pt x="806811" y="139325"/>
                  </a:lnTo>
                  <a:lnTo>
                    <a:pt x="797145" y="127093"/>
                  </a:lnTo>
                  <a:lnTo>
                    <a:pt x="787213" y="115268"/>
                  </a:lnTo>
                  <a:lnTo>
                    <a:pt x="777094" y="103795"/>
                  </a:lnTo>
                  <a:lnTo>
                    <a:pt x="766838" y="92601"/>
                  </a:lnTo>
                  <a:lnTo>
                    <a:pt x="756324" y="81779"/>
                  </a:lnTo>
                  <a:lnTo>
                    <a:pt x="745274" y="71578"/>
                  </a:lnTo>
                  <a:lnTo>
                    <a:pt x="733577" y="62089"/>
                  </a:lnTo>
                  <a:lnTo>
                    <a:pt x="721280" y="53411"/>
                  </a:lnTo>
                  <a:lnTo>
                    <a:pt x="708493" y="45727"/>
                  </a:lnTo>
                  <a:lnTo>
                    <a:pt x="695334" y="39041"/>
                  </a:lnTo>
                  <a:lnTo>
                    <a:pt x="681903" y="33211"/>
                  </a:lnTo>
                  <a:lnTo>
                    <a:pt x="668282" y="28053"/>
                  </a:lnTo>
                  <a:lnTo>
                    <a:pt x="654528" y="23394"/>
                  </a:lnTo>
                  <a:lnTo>
                    <a:pt x="640681" y="19094"/>
                  </a:lnTo>
                  <a:lnTo>
                    <a:pt x="626772" y="15045"/>
                  </a:lnTo>
                  <a:lnTo>
                    <a:pt x="612816" y="11174"/>
                  </a:lnTo>
                  <a:lnTo>
                    <a:pt x="598663" y="7591"/>
                  </a:lnTo>
                  <a:lnTo>
                    <a:pt x="584016" y="4564"/>
                  </a:lnTo>
                  <a:lnTo>
                    <a:pt x="568755" y="2201"/>
                  </a:lnTo>
                  <a:lnTo>
                    <a:pt x="553081" y="615"/>
                  </a:lnTo>
                  <a:lnTo>
                    <a:pt x="537407" y="0"/>
                  </a:lnTo>
                  <a:lnTo>
                    <a:pt x="521969" y="367"/>
                  </a:lnTo>
                  <a:lnTo>
                    <a:pt x="506670" y="1579"/>
                  </a:lnTo>
                  <a:lnTo>
                    <a:pt x="491180" y="3456"/>
                  </a:lnTo>
                  <a:lnTo>
                    <a:pt x="475313" y="5831"/>
                  </a:lnTo>
                  <a:lnTo>
                    <a:pt x="459047" y="8729"/>
                  </a:lnTo>
                  <a:lnTo>
                    <a:pt x="442433" y="12352"/>
                  </a:lnTo>
                  <a:lnTo>
                    <a:pt x="425548" y="16752"/>
                  </a:lnTo>
                  <a:lnTo>
                    <a:pt x="408463" y="21843"/>
                  </a:lnTo>
                  <a:lnTo>
                    <a:pt x="391232" y="27484"/>
                  </a:lnTo>
                  <a:lnTo>
                    <a:pt x="373901" y="33544"/>
                  </a:lnTo>
                  <a:lnTo>
                    <a:pt x="356500" y="40070"/>
                  </a:lnTo>
                  <a:lnTo>
                    <a:pt x="339052" y="47283"/>
                  </a:lnTo>
                  <a:lnTo>
                    <a:pt x="321571" y="55247"/>
                  </a:lnTo>
                  <a:lnTo>
                    <a:pt x="304069" y="63883"/>
                  </a:lnTo>
                  <a:lnTo>
                    <a:pt x="286550" y="73058"/>
                  </a:lnTo>
                  <a:lnTo>
                    <a:pt x="269029" y="82639"/>
                  </a:lnTo>
                  <a:lnTo>
                    <a:pt x="251667" y="92514"/>
                  </a:lnTo>
                  <a:lnTo>
                    <a:pt x="234776" y="102595"/>
                  </a:lnTo>
                  <a:lnTo>
                    <a:pt x="218498" y="112815"/>
                  </a:lnTo>
                  <a:lnTo>
                    <a:pt x="203125" y="122966"/>
                  </a:lnTo>
                  <a:lnTo>
                    <a:pt x="189173" y="132708"/>
                  </a:lnTo>
                  <a:lnTo>
                    <a:pt x="176800" y="141881"/>
                  </a:lnTo>
                  <a:lnTo>
                    <a:pt x="166135" y="150204"/>
                  </a:lnTo>
                  <a:lnTo>
                    <a:pt x="156420" y="158004"/>
                  </a:lnTo>
                  <a:lnTo>
                    <a:pt x="146802" y="165963"/>
                  </a:lnTo>
                  <a:lnTo>
                    <a:pt x="135704" y="175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 rot="186600">
            <a:off x="242009" y="336995"/>
            <a:ext cx="5548714" cy="1026018"/>
            <a:chOff x="242009" y="336995"/>
            <a:chExt cx="5548714" cy="1026018"/>
          </a:xfrm>
        </p:grpSpPr>
        <p:sp>
          <p:nvSpPr>
            <p:cNvPr id="2" name="Freeform 1"/>
            <p:cNvSpPr/>
            <p:nvPr/>
          </p:nvSpPr>
          <p:spPr>
            <a:xfrm>
              <a:off x="242009" y="695027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10528"/>
                  </a:moveTo>
                  <a:lnTo>
                    <a:pt x="209296" y="10461"/>
                  </a:lnTo>
                  <a:lnTo>
                    <a:pt x="197527" y="9821"/>
                  </a:lnTo>
                  <a:lnTo>
                    <a:pt x="184632" y="8529"/>
                  </a:lnTo>
                  <a:lnTo>
                    <a:pt x="170611" y="6842"/>
                  </a:lnTo>
                  <a:lnTo>
                    <a:pt x="155635" y="5174"/>
                  </a:lnTo>
                  <a:lnTo>
                    <a:pt x="139917" y="3761"/>
                  </a:lnTo>
                  <a:lnTo>
                    <a:pt x="123814" y="2663"/>
                  </a:lnTo>
                  <a:lnTo>
                    <a:pt x="107790" y="1852"/>
                  </a:lnTo>
                  <a:lnTo>
                    <a:pt x="92097" y="1273"/>
                  </a:lnTo>
                  <a:lnTo>
                    <a:pt x="76814" y="866"/>
                  </a:lnTo>
                  <a:lnTo>
                    <a:pt x="60130" y="542"/>
                  </a:lnTo>
                  <a:lnTo>
                    <a:pt x="37227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90172" y="463348"/>
              <a:ext cx="10127" cy="558011"/>
            </a:xfrm>
            <a:custGeom>
              <a:avLst/>
              <a:gdLst/>
              <a:ahLst/>
              <a:cxnLst/>
              <a:rect l="0" t="0" r="0" b="0"/>
              <a:pathLst>
                <a:path w="10127" h="558011">
                  <a:moveTo>
                    <a:pt x="10126" y="0"/>
                  </a:moveTo>
                  <a:lnTo>
                    <a:pt x="7259" y="8935"/>
                  </a:lnTo>
                  <a:lnTo>
                    <a:pt x="5117" y="18562"/>
                  </a:lnTo>
                  <a:lnTo>
                    <a:pt x="3514" y="29863"/>
                  </a:lnTo>
                  <a:lnTo>
                    <a:pt x="2333" y="43049"/>
                  </a:lnTo>
                  <a:lnTo>
                    <a:pt x="1485" y="58474"/>
                  </a:lnTo>
                  <a:lnTo>
                    <a:pt x="887" y="76092"/>
                  </a:lnTo>
                  <a:lnTo>
                    <a:pt x="473" y="95085"/>
                  </a:lnTo>
                  <a:lnTo>
                    <a:pt x="189" y="114122"/>
                  </a:lnTo>
                  <a:lnTo>
                    <a:pt x="0" y="132431"/>
                  </a:lnTo>
                  <a:lnTo>
                    <a:pt x="42" y="149803"/>
                  </a:lnTo>
                  <a:lnTo>
                    <a:pt x="602" y="166309"/>
                  </a:lnTo>
                  <a:lnTo>
                    <a:pt x="1791" y="182114"/>
                  </a:lnTo>
                  <a:lnTo>
                    <a:pt x="3404" y="197390"/>
                  </a:lnTo>
                  <a:lnTo>
                    <a:pt x="5026" y="212283"/>
                  </a:lnTo>
                  <a:lnTo>
                    <a:pt x="6411" y="226906"/>
                  </a:lnTo>
                  <a:lnTo>
                    <a:pt x="7492" y="241341"/>
                  </a:lnTo>
                  <a:lnTo>
                    <a:pt x="8292" y="255647"/>
                  </a:lnTo>
                  <a:lnTo>
                    <a:pt x="8865" y="269865"/>
                  </a:lnTo>
                  <a:lnTo>
                    <a:pt x="9266" y="284024"/>
                  </a:lnTo>
                  <a:lnTo>
                    <a:pt x="9543" y="298144"/>
                  </a:lnTo>
                  <a:lnTo>
                    <a:pt x="9733" y="312250"/>
                  </a:lnTo>
                  <a:lnTo>
                    <a:pt x="9861" y="326842"/>
                  </a:lnTo>
                  <a:lnTo>
                    <a:pt x="9948" y="342850"/>
                  </a:lnTo>
                  <a:lnTo>
                    <a:pt x="10007" y="360659"/>
                  </a:lnTo>
                  <a:lnTo>
                    <a:pt x="10046" y="380012"/>
                  </a:lnTo>
                  <a:lnTo>
                    <a:pt x="10072" y="400298"/>
                  </a:lnTo>
                  <a:lnTo>
                    <a:pt x="10090" y="421051"/>
                  </a:lnTo>
                  <a:lnTo>
                    <a:pt x="10102" y="441849"/>
                  </a:lnTo>
                  <a:lnTo>
                    <a:pt x="10110" y="462258"/>
                  </a:lnTo>
                  <a:lnTo>
                    <a:pt x="10115" y="482067"/>
                  </a:lnTo>
                  <a:lnTo>
                    <a:pt x="10118" y="500533"/>
                  </a:lnTo>
                  <a:lnTo>
                    <a:pt x="10121" y="518088"/>
                  </a:lnTo>
                  <a:lnTo>
                    <a:pt x="10123" y="536274"/>
                  </a:lnTo>
                  <a:lnTo>
                    <a:pt x="10126" y="5580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1812" y="397630"/>
              <a:ext cx="494841" cy="663476"/>
            </a:xfrm>
            <a:custGeom>
              <a:avLst/>
              <a:gdLst/>
              <a:ahLst/>
              <a:cxnLst/>
              <a:rect l="0" t="0" r="0" b="0"/>
              <a:pathLst>
                <a:path w="494841" h="663476">
                  <a:moveTo>
                    <a:pt x="0" y="139156"/>
                  </a:moveTo>
                  <a:lnTo>
                    <a:pt x="134" y="127555"/>
                  </a:lnTo>
                  <a:lnTo>
                    <a:pt x="1415" y="117707"/>
                  </a:lnTo>
                  <a:lnTo>
                    <a:pt x="4008" y="108702"/>
                  </a:lnTo>
                  <a:lnTo>
                    <a:pt x="7727" y="100260"/>
                  </a:lnTo>
                  <a:lnTo>
                    <a:pt x="12360" y="92233"/>
                  </a:lnTo>
                  <a:lnTo>
                    <a:pt x="17702" y="84510"/>
                  </a:lnTo>
                  <a:lnTo>
                    <a:pt x="23895" y="77005"/>
                  </a:lnTo>
                  <a:lnTo>
                    <a:pt x="31406" y="69654"/>
                  </a:lnTo>
                  <a:lnTo>
                    <a:pt x="40379" y="62410"/>
                  </a:lnTo>
                  <a:lnTo>
                    <a:pt x="50505" y="55239"/>
                  </a:lnTo>
                  <a:lnTo>
                    <a:pt x="61218" y="48117"/>
                  </a:lnTo>
                  <a:lnTo>
                    <a:pt x="72128" y="41034"/>
                  </a:lnTo>
                  <a:lnTo>
                    <a:pt x="83045" y="34142"/>
                  </a:lnTo>
                  <a:lnTo>
                    <a:pt x="93901" y="27740"/>
                  </a:lnTo>
                  <a:lnTo>
                    <a:pt x="104686" y="21954"/>
                  </a:lnTo>
                  <a:lnTo>
                    <a:pt x="115572" y="16747"/>
                  </a:lnTo>
                  <a:lnTo>
                    <a:pt x="126881" y="12015"/>
                  </a:lnTo>
                  <a:lnTo>
                    <a:pt x="138754" y="7655"/>
                  </a:lnTo>
                  <a:lnTo>
                    <a:pt x="151172" y="3896"/>
                  </a:lnTo>
                  <a:lnTo>
                    <a:pt x="164040" y="1275"/>
                  </a:lnTo>
                  <a:lnTo>
                    <a:pt x="177253" y="0"/>
                  </a:lnTo>
                  <a:lnTo>
                    <a:pt x="190720" y="126"/>
                  </a:lnTo>
                  <a:lnTo>
                    <a:pt x="204366" y="1732"/>
                  </a:lnTo>
                  <a:lnTo>
                    <a:pt x="218133" y="4703"/>
                  </a:lnTo>
                  <a:lnTo>
                    <a:pt x="231818" y="8799"/>
                  </a:lnTo>
                  <a:lnTo>
                    <a:pt x="245086" y="13757"/>
                  </a:lnTo>
                  <a:lnTo>
                    <a:pt x="257785" y="19350"/>
                  </a:lnTo>
                  <a:lnTo>
                    <a:pt x="269770" y="25562"/>
                  </a:lnTo>
                  <a:lnTo>
                    <a:pt x="280826" y="32562"/>
                  </a:lnTo>
                  <a:lnTo>
                    <a:pt x="290930" y="40387"/>
                  </a:lnTo>
                  <a:lnTo>
                    <a:pt x="300208" y="49100"/>
                  </a:lnTo>
                  <a:lnTo>
                    <a:pt x="308834" y="58859"/>
                  </a:lnTo>
                  <a:lnTo>
                    <a:pt x="316966" y="69650"/>
                  </a:lnTo>
                  <a:lnTo>
                    <a:pt x="324412" y="81322"/>
                  </a:lnTo>
                  <a:lnTo>
                    <a:pt x="330661" y="93680"/>
                  </a:lnTo>
                  <a:lnTo>
                    <a:pt x="335536" y="106548"/>
                  </a:lnTo>
                  <a:lnTo>
                    <a:pt x="339318" y="119781"/>
                  </a:lnTo>
                  <a:lnTo>
                    <a:pt x="342554" y="133271"/>
                  </a:lnTo>
                  <a:lnTo>
                    <a:pt x="345614" y="146941"/>
                  </a:lnTo>
                  <a:lnTo>
                    <a:pt x="348350" y="160901"/>
                  </a:lnTo>
                  <a:lnTo>
                    <a:pt x="350208" y="175419"/>
                  </a:lnTo>
                  <a:lnTo>
                    <a:pt x="350946" y="190592"/>
                  </a:lnTo>
                  <a:lnTo>
                    <a:pt x="350780" y="206207"/>
                  </a:lnTo>
                  <a:lnTo>
                    <a:pt x="350206" y="221843"/>
                  </a:lnTo>
                  <a:lnTo>
                    <a:pt x="349550" y="237250"/>
                  </a:lnTo>
                  <a:lnTo>
                    <a:pt x="348636" y="252358"/>
                  </a:lnTo>
                  <a:lnTo>
                    <a:pt x="346891" y="267189"/>
                  </a:lnTo>
                  <a:lnTo>
                    <a:pt x="344051" y="281790"/>
                  </a:lnTo>
                  <a:lnTo>
                    <a:pt x="340161" y="296053"/>
                  </a:lnTo>
                  <a:lnTo>
                    <a:pt x="335399" y="309718"/>
                  </a:lnTo>
                  <a:lnTo>
                    <a:pt x="329971" y="322686"/>
                  </a:lnTo>
                  <a:lnTo>
                    <a:pt x="324055" y="334854"/>
                  </a:lnTo>
                  <a:lnTo>
                    <a:pt x="317792" y="346033"/>
                  </a:lnTo>
                  <a:lnTo>
                    <a:pt x="311283" y="356220"/>
                  </a:lnTo>
                  <a:lnTo>
                    <a:pt x="304439" y="365553"/>
                  </a:lnTo>
                  <a:lnTo>
                    <a:pt x="297006" y="374216"/>
                  </a:lnTo>
                  <a:lnTo>
                    <a:pt x="288891" y="382368"/>
                  </a:lnTo>
                  <a:lnTo>
                    <a:pt x="280152" y="389658"/>
                  </a:lnTo>
                  <a:lnTo>
                    <a:pt x="270907" y="395270"/>
                  </a:lnTo>
                  <a:lnTo>
                    <a:pt x="261289" y="398885"/>
                  </a:lnTo>
                  <a:lnTo>
                    <a:pt x="251729" y="400328"/>
                  </a:lnTo>
                  <a:lnTo>
                    <a:pt x="242923" y="399326"/>
                  </a:lnTo>
                  <a:lnTo>
                    <a:pt x="235245" y="395996"/>
                  </a:lnTo>
                  <a:lnTo>
                    <a:pt x="230563" y="391235"/>
                  </a:lnTo>
                  <a:lnTo>
                    <a:pt x="230602" y="387377"/>
                  </a:lnTo>
                  <a:lnTo>
                    <a:pt x="233708" y="386550"/>
                  </a:lnTo>
                  <a:lnTo>
                    <a:pt x="238498" y="388844"/>
                  </a:lnTo>
                  <a:lnTo>
                    <a:pt x="244217" y="393942"/>
                  </a:lnTo>
                  <a:lnTo>
                    <a:pt x="250460" y="401790"/>
                  </a:lnTo>
                  <a:lnTo>
                    <a:pt x="257003" y="412115"/>
                  </a:lnTo>
                  <a:lnTo>
                    <a:pt x="263556" y="424459"/>
                  </a:lnTo>
                  <a:lnTo>
                    <a:pt x="269743" y="438343"/>
                  </a:lnTo>
                  <a:lnTo>
                    <a:pt x="275391" y="453343"/>
                  </a:lnTo>
                  <a:lnTo>
                    <a:pt x="280509" y="468804"/>
                  </a:lnTo>
                  <a:lnTo>
                    <a:pt x="285182" y="483872"/>
                  </a:lnTo>
                  <a:lnTo>
                    <a:pt x="289513" y="498116"/>
                  </a:lnTo>
                  <a:lnTo>
                    <a:pt x="293593" y="511646"/>
                  </a:lnTo>
                  <a:lnTo>
                    <a:pt x="297493" y="524886"/>
                  </a:lnTo>
                  <a:lnTo>
                    <a:pt x="301274" y="538132"/>
                  </a:lnTo>
                  <a:lnTo>
                    <a:pt x="305136" y="551506"/>
                  </a:lnTo>
                  <a:lnTo>
                    <a:pt x="309415" y="565032"/>
                  </a:lnTo>
                  <a:lnTo>
                    <a:pt x="314264" y="578686"/>
                  </a:lnTo>
                  <a:lnTo>
                    <a:pt x="319827" y="592111"/>
                  </a:lnTo>
                  <a:lnTo>
                    <a:pt x="326318" y="604666"/>
                  </a:lnTo>
                  <a:lnTo>
                    <a:pt x="333761" y="616069"/>
                  </a:lnTo>
                  <a:lnTo>
                    <a:pt x="342031" y="626368"/>
                  </a:lnTo>
                  <a:lnTo>
                    <a:pt x="350952" y="635754"/>
                  </a:lnTo>
                  <a:lnTo>
                    <a:pt x="360368" y="644426"/>
                  </a:lnTo>
                  <a:lnTo>
                    <a:pt x="370470" y="652082"/>
                  </a:lnTo>
                  <a:lnTo>
                    <a:pt x="381768" y="657948"/>
                  </a:lnTo>
                  <a:lnTo>
                    <a:pt x="394431" y="661741"/>
                  </a:lnTo>
                  <a:lnTo>
                    <a:pt x="407851" y="663475"/>
                  </a:lnTo>
                  <a:lnTo>
                    <a:pt x="420865" y="663202"/>
                  </a:lnTo>
                  <a:lnTo>
                    <a:pt x="432837" y="661164"/>
                  </a:lnTo>
                  <a:lnTo>
                    <a:pt x="443653" y="657713"/>
                  </a:lnTo>
                  <a:lnTo>
                    <a:pt x="453452" y="653196"/>
                  </a:lnTo>
                  <a:lnTo>
                    <a:pt x="462439" y="647911"/>
                  </a:lnTo>
                  <a:lnTo>
                    <a:pt x="470518" y="642197"/>
                  </a:lnTo>
                  <a:lnTo>
                    <a:pt x="478070" y="635779"/>
                  </a:lnTo>
                  <a:lnTo>
                    <a:pt x="485761" y="626982"/>
                  </a:lnTo>
                  <a:lnTo>
                    <a:pt x="494840" y="6129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14518" y="778967"/>
              <a:ext cx="211830" cy="256901"/>
            </a:xfrm>
            <a:custGeom>
              <a:avLst/>
              <a:gdLst/>
              <a:ahLst/>
              <a:cxnLst/>
              <a:rect l="0" t="0" r="0" b="0"/>
              <a:pathLst>
                <a:path w="211830" h="256901">
                  <a:moveTo>
                    <a:pt x="59444" y="0"/>
                  </a:moveTo>
                  <a:lnTo>
                    <a:pt x="53576" y="8801"/>
                  </a:lnTo>
                  <a:lnTo>
                    <a:pt x="48012" y="17148"/>
                  </a:lnTo>
                  <a:lnTo>
                    <a:pt x="42217" y="25846"/>
                  </a:lnTo>
                  <a:lnTo>
                    <a:pt x="36310" y="34967"/>
                  </a:lnTo>
                  <a:lnTo>
                    <a:pt x="30628" y="44462"/>
                  </a:lnTo>
                  <a:lnTo>
                    <a:pt x="25353" y="54254"/>
                  </a:lnTo>
                  <a:lnTo>
                    <a:pt x="20503" y="64268"/>
                  </a:lnTo>
                  <a:lnTo>
                    <a:pt x="16017" y="74442"/>
                  </a:lnTo>
                  <a:lnTo>
                    <a:pt x="11820" y="84738"/>
                  </a:lnTo>
                  <a:lnTo>
                    <a:pt x="8001" y="95448"/>
                  </a:lnTo>
                  <a:lnTo>
                    <a:pt x="4809" y="107162"/>
                  </a:lnTo>
                  <a:lnTo>
                    <a:pt x="2332" y="120118"/>
                  </a:lnTo>
                  <a:lnTo>
                    <a:pt x="668" y="134074"/>
                  </a:lnTo>
                  <a:lnTo>
                    <a:pt x="0" y="148514"/>
                  </a:lnTo>
                  <a:lnTo>
                    <a:pt x="340" y="163074"/>
                  </a:lnTo>
                  <a:lnTo>
                    <a:pt x="1873" y="177426"/>
                  </a:lnTo>
                  <a:lnTo>
                    <a:pt x="5030" y="191208"/>
                  </a:lnTo>
                  <a:lnTo>
                    <a:pt x="9901" y="204280"/>
                  </a:lnTo>
                  <a:lnTo>
                    <a:pt x="16443" y="216361"/>
                  </a:lnTo>
                  <a:lnTo>
                    <a:pt x="24654" y="226957"/>
                  </a:lnTo>
                  <a:lnTo>
                    <a:pt x="34363" y="235933"/>
                  </a:lnTo>
                  <a:lnTo>
                    <a:pt x="45288" y="243301"/>
                  </a:lnTo>
                  <a:lnTo>
                    <a:pt x="57137" y="249042"/>
                  </a:lnTo>
                  <a:lnTo>
                    <a:pt x="69654" y="253304"/>
                  </a:lnTo>
                  <a:lnTo>
                    <a:pt x="82481" y="256034"/>
                  </a:lnTo>
                  <a:lnTo>
                    <a:pt x="95165" y="256900"/>
                  </a:lnTo>
                  <a:lnTo>
                    <a:pt x="107472" y="255892"/>
                  </a:lnTo>
                  <a:lnTo>
                    <a:pt x="119363" y="253268"/>
                  </a:lnTo>
                  <a:lnTo>
                    <a:pt x="130889" y="249374"/>
                  </a:lnTo>
                  <a:lnTo>
                    <a:pt x="142117" y="244525"/>
                  </a:lnTo>
                  <a:lnTo>
                    <a:pt x="152794" y="238661"/>
                  </a:lnTo>
                  <a:lnTo>
                    <a:pt x="162366" y="231369"/>
                  </a:lnTo>
                  <a:lnTo>
                    <a:pt x="170624" y="222542"/>
                  </a:lnTo>
                  <a:lnTo>
                    <a:pt x="177832" y="212513"/>
                  </a:lnTo>
                  <a:lnTo>
                    <a:pt x="184522" y="201865"/>
                  </a:lnTo>
                  <a:lnTo>
                    <a:pt x="191054" y="190994"/>
                  </a:lnTo>
                  <a:lnTo>
                    <a:pt x="197274" y="179932"/>
                  </a:lnTo>
                  <a:lnTo>
                    <a:pt x="202625" y="168447"/>
                  </a:lnTo>
                  <a:lnTo>
                    <a:pt x="206852" y="156426"/>
                  </a:lnTo>
                  <a:lnTo>
                    <a:pt x="209843" y="143896"/>
                  </a:lnTo>
                  <a:lnTo>
                    <a:pt x="211476" y="130945"/>
                  </a:lnTo>
                  <a:lnTo>
                    <a:pt x="211829" y="117677"/>
                  </a:lnTo>
                  <a:lnTo>
                    <a:pt x="211117" y="104342"/>
                  </a:lnTo>
                  <a:lnTo>
                    <a:pt x="209584" y="91316"/>
                  </a:lnTo>
                  <a:lnTo>
                    <a:pt x="207438" y="78783"/>
                  </a:lnTo>
                  <a:lnTo>
                    <a:pt x="204525" y="66911"/>
                  </a:lnTo>
                  <a:lnTo>
                    <a:pt x="200360" y="55930"/>
                  </a:lnTo>
                  <a:lnTo>
                    <a:pt x="194783" y="45877"/>
                  </a:lnTo>
                  <a:lnTo>
                    <a:pt x="188088" y="36634"/>
                  </a:lnTo>
                  <a:lnTo>
                    <a:pt x="180830" y="28031"/>
                  </a:lnTo>
                  <a:lnTo>
                    <a:pt x="173385" y="19920"/>
                  </a:lnTo>
                  <a:lnTo>
                    <a:pt x="165607" y="12657"/>
                  </a:lnTo>
                  <a:lnTo>
                    <a:pt x="156948" y="7062"/>
                  </a:lnTo>
                  <a:lnTo>
                    <a:pt x="147164" y="3455"/>
                  </a:lnTo>
                  <a:lnTo>
                    <a:pt x="136474" y="1847"/>
                  </a:lnTo>
                  <a:lnTo>
                    <a:pt x="125374" y="2206"/>
                  </a:lnTo>
                  <a:lnTo>
                    <a:pt x="114210" y="4296"/>
                  </a:lnTo>
                  <a:lnTo>
                    <a:pt x="103393" y="7659"/>
                  </a:lnTo>
                  <a:lnTo>
                    <a:pt x="92307" y="12146"/>
                  </a:lnTo>
                  <a:lnTo>
                    <a:pt x="78866" y="19262"/>
                  </a:lnTo>
                  <a:lnTo>
                    <a:pt x="59444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74975" y="726319"/>
              <a:ext cx="125290" cy="266626"/>
            </a:xfrm>
            <a:custGeom>
              <a:avLst/>
              <a:gdLst/>
              <a:ahLst/>
              <a:cxnLst/>
              <a:rect l="0" t="0" r="0" b="0"/>
              <a:pathLst>
                <a:path w="125290" h="266626">
                  <a:moveTo>
                    <a:pt x="9475" y="42114"/>
                  </a:moveTo>
                  <a:lnTo>
                    <a:pt x="6608" y="50982"/>
                  </a:lnTo>
                  <a:lnTo>
                    <a:pt x="4466" y="59969"/>
                  </a:lnTo>
                  <a:lnTo>
                    <a:pt x="2863" y="69964"/>
                  </a:lnTo>
                  <a:lnTo>
                    <a:pt x="1683" y="80945"/>
                  </a:lnTo>
                  <a:lnTo>
                    <a:pt x="834" y="92756"/>
                  </a:lnTo>
                  <a:lnTo>
                    <a:pt x="241" y="105219"/>
                  </a:lnTo>
                  <a:lnTo>
                    <a:pt x="0" y="118330"/>
                  </a:lnTo>
                  <a:lnTo>
                    <a:pt x="364" y="132259"/>
                  </a:lnTo>
                  <a:lnTo>
                    <a:pt x="1424" y="147030"/>
                  </a:lnTo>
                  <a:lnTo>
                    <a:pt x="3118" y="162371"/>
                  </a:lnTo>
                  <a:lnTo>
                    <a:pt x="5327" y="177821"/>
                  </a:lnTo>
                  <a:lnTo>
                    <a:pt x="7928" y="193098"/>
                  </a:lnTo>
                  <a:lnTo>
                    <a:pt x="10980" y="207950"/>
                  </a:lnTo>
                  <a:lnTo>
                    <a:pt x="14706" y="222076"/>
                  </a:lnTo>
                  <a:lnTo>
                    <a:pt x="19180" y="235373"/>
                  </a:lnTo>
                  <a:lnTo>
                    <a:pt x="24490" y="247267"/>
                  </a:lnTo>
                  <a:lnTo>
                    <a:pt x="30811" y="256673"/>
                  </a:lnTo>
                  <a:lnTo>
                    <a:pt x="38135" y="263206"/>
                  </a:lnTo>
                  <a:lnTo>
                    <a:pt x="46156" y="266625"/>
                  </a:lnTo>
                  <a:lnTo>
                    <a:pt x="54378" y="266509"/>
                  </a:lnTo>
                  <a:lnTo>
                    <a:pt x="62497" y="262984"/>
                  </a:lnTo>
                  <a:lnTo>
                    <a:pt x="70405" y="256585"/>
                  </a:lnTo>
                  <a:lnTo>
                    <a:pt x="78094" y="247957"/>
                  </a:lnTo>
                  <a:lnTo>
                    <a:pt x="85595" y="237682"/>
                  </a:lnTo>
                  <a:lnTo>
                    <a:pt x="92784" y="226229"/>
                  </a:lnTo>
                  <a:lnTo>
                    <a:pt x="99393" y="213954"/>
                  </a:lnTo>
                  <a:lnTo>
                    <a:pt x="105317" y="201109"/>
                  </a:lnTo>
                  <a:lnTo>
                    <a:pt x="110449" y="187876"/>
                  </a:lnTo>
                  <a:lnTo>
                    <a:pt x="114599" y="174379"/>
                  </a:lnTo>
                  <a:lnTo>
                    <a:pt x="117759" y="160704"/>
                  </a:lnTo>
                  <a:lnTo>
                    <a:pt x="120068" y="146909"/>
                  </a:lnTo>
                  <a:lnTo>
                    <a:pt x="121709" y="133034"/>
                  </a:lnTo>
                  <a:lnTo>
                    <a:pt x="122854" y="119105"/>
                  </a:lnTo>
                  <a:lnTo>
                    <a:pt x="123641" y="105139"/>
                  </a:lnTo>
                  <a:lnTo>
                    <a:pt x="124179" y="91150"/>
                  </a:lnTo>
                  <a:lnTo>
                    <a:pt x="124543" y="77153"/>
                  </a:lnTo>
                  <a:lnTo>
                    <a:pt x="124789" y="63376"/>
                  </a:lnTo>
                  <a:lnTo>
                    <a:pt x="124981" y="48690"/>
                  </a:lnTo>
                  <a:lnTo>
                    <a:pt x="125138" y="29569"/>
                  </a:lnTo>
                  <a:lnTo>
                    <a:pt x="12528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42367" y="702281"/>
              <a:ext cx="178986" cy="255698"/>
            </a:xfrm>
            <a:custGeom>
              <a:avLst/>
              <a:gdLst/>
              <a:ahLst/>
              <a:cxnLst/>
              <a:rect l="0" t="0" r="0" b="0"/>
              <a:pathLst>
                <a:path w="178986" h="255698">
                  <a:moveTo>
                    <a:pt x="0" y="66184"/>
                  </a:moveTo>
                  <a:lnTo>
                    <a:pt x="2934" y="75052"/>
                  </a:lnTo>
                  <a:lnTo>
                    <a:pt x="5716" y="84039"/>
                  </a:lnTo>
                  <a:lnTo>
                    <a:pt x="8616" y="94043"/>
                  </a:lnTo>
                  <a:lnTo>
                    <a:pt x="11656" y="105370"/>
                  </a:lnTo>
                  <a:lnTo>
                    <a:pt x="14821" y="118478"/>
                  </a:lnTo>
                  <a:lnTo>
                    <a:pt x="18085" y="133434"/>
                  </a:lnTo>
                  <a:lnTo>
                    <a:pt x="21423" y="149677"/>
                  </a:lnTo>
                  <a:lnTo>
                    <a:pt x="24814" y="166254"/>
                  </a:lnTo>
                  <a:lnTo>
                    <a:pt x="28239" y="182581"/>
                  </a:lnTo>
                  <a:lnTo>
                    <a:pt x="31521" y="198455"/>
                  </a:lnTo>
                  <a:lnTo>
                    <a:pt x="34345" y="213873"/>
                  </a:lnTo>
                  <a:lnTo>
                    <a:pt x="36566" y="228879"/>
                  </a:lnTo>
                  <a:lnTo>
                    <a:pt x="37837" y="242449"/>
                  </a:lnTo>
                  <a:lnTo>
                    <a:pt x="37461" y="251108"/>
                  </a:lnTo>
                  <a:lnTo>
                    <a:pt x="35558" y="252719"/>
                  </a:lnTo>
                  <a:lnTo>
                    <a:pt x="32996" y="249077"/>
                  </a:lnTo>
                  <a:lnTo>
                    <a:pt x="30299" y="241944"/>
                  </a:lnTo>
                  <a:lnTo>
                    <a:pt x="27889" y="232499"/>
                  </a:lnTo>
                  <a:lnTo>
                    <a:pt x="25951" y="221513"/>
                  </a:lnTo>
                  <a:lnTo>
                    <a:pt x="24489" y="209339"/>
                  </a:lnTo>
                  <a:lnTo>
                    <a:pt x="23429" y="196009"/>
                  </a:lnTo>
                  <a:lnTo>
                    <a:pt x="22680" y="181626"/>
                  </a:lnTo>
                  <a:lnTo>
                    <a:pt x="22159" y="166538"/>
                  </a:lnTo>
                  <a:lnTo>
                    <a:pt x="21802" y="151253"/>
                  </a:lnTo>
                  <a:lnTo>
                    <a:pt x="21563" y="136084"/>
                  </a:lnTo>
                  <a:lnTo>
                    <a:pt x="21572" y="121305"/>
                  </a:lnTo>
                  <a:lnTo>
                    <a:pt x="22109" y="107226"/>
                  </a:lnTo>
                  <a:lnTo>
                    <a:pt x="23288" y="93938"/>
                  </a:lnTo>
                  <a:lnTo>
                    <a:pt x="25063" y="81200"/>
                  </a:lnTo>
                  <a:lnTo>
                    <a:pt x="27326" y="68566"/>
                  </a:lnTo>
                  <a:lnTo>
                    <a:pt x="29964" y="55772"/>
                  </a:lnTo>
                  <a:lnTo>
                    <a:pt x="33040" y="43059"/>
                  </a:lnTo>
                  <a:lnTo>
                    <a:pt x="36783" y="31048"/>
                  </a:lnTo>
                  <a:lnTo>
                    <a:pt x="41268" y="20061"/>
                  </a:lnTo>
                  <a:lnTo>
                    <a:pt x="46586" y="10735"/>
                  </a:lnTo>
                  <a:lnTo>
                    <a:pt x="52911" y="4140"/>
                  </a:lnTo>
                  <a:lnTo>
                    <a:pt x="60239" y="607"/>
                  </a:lnTo>
                  <a:lnTo>
                    <a:pt x="68262" y="0"/>
                  </a:lnTo>
                  <a:lnTo>
                    <a:pt x="76486" y="2086"/>
                  </a:lnTo>
                  <a:lnTo>
                    <a:pt x="84606" y="6452"/>
                  </a:lnTo>
                  <a:lnTo>
                    <a:pt x="92514" y="12769"/>
                  </a:lnTo>
                  <a:lnTo>
                    <a:pt x="100204" y="20886"/>
                  </a:lnTo>
                  <a:lnTo>
                    <a:pt x="107709" y="30551"/>
                  </a:lnTo>
                  <a:lnTo>
                    <a:pt x="115072" y="41121"/>
                  </a:lnTo>
                  <a:lnTo>
                    <a:pt x="122329" y="51674"/>
                  </a:lnTo>
                  <a:lnTo>
                    <a:pt x="129507" y="61703"/>
                  </a:lnTo>
                  <a:lnTo>
                    <a:pt x="136464" y="71402"/>
                  </a:lnTo>
                  <a:lnTo>
                    <a:pt x="142910" y="81441"/>
                  </a:lnTo>
                  <a:lnTo>
                    <a:pt x="148727" y="92199"/>
                  </a:lnTo>
                  <a:lnTo>
                    <a:pt x="153954" y="103732"/>
                  </a:lnTo>
                  <a:lnTo>
                    <a:pt x="158700" y="115940"/>
                  </a:lnTo>
                  <a:lnTo>
                    <a:pt x="163074" y="128678"/>
                  </a:lnTo>
                  <a:lnTo>
                    <a:pt x="167012" y="141810"/>
                  </a:lnTo>
                  <a:lnTo>
                    <a:pt x="170285" y="155225"/>
                  </a:lnTo>
                  <a:lnTo>
                    <a:pt x="172821" y="168833"/>
                  </a:lnTo>
                  <a:lnTo>
                    <a:pt x="174698" y="182545"/>
                  </a:lnTo>
                  <a:lnTo>
                    <a:pt x="176245" y="197923"/>
                  </a:lnTo>
                  <a:lnTo>
                    <a:pt x="177596" y="219670"/>
                  </a:lnTo>
                  <a:lnTo>
                    <a:pt x="178985" y="2556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75417" y="397450"/>
              <a:ext cx="188372" cy="596697"/>
            </a:xfrm>
            <a:custGeom>
              <a:avLst/>
              <a:gdLst/>
              <a:ahLst/>
              <a:cxnLst/>
              <a:rect l="0" t="0" r="0" b="0"/>
              <a:pathLst>
                <a:path w="188372" h="596697">
                  <a:moveTo>
                    <a:pt x="114671" y="434176"/>
                  </a:moveTo>
                  <a:lnTo>
                    <a:pt x="114604" y="422508"/>
                  </a:lnTo>
                  <a:lnTo>
                    <a:pt x="113964" y="412020"/>
                  </a:lnTo>
                  <a:lnTo>
                    <a:pt x="112658" y="401727"/>
                  </a:lnTo>
                  <a:lnTo>
                    <a:pt x="110453" y="391771"/>
                  </a:lnTo>
                  <a:lnTo>
                    <a:pt x="106840" y="382724"/>
                  </a:lnTo>
                  <a:lnTo>
                    <a:pt x="101667" y="374855"/>
                  </a:lnTo>
                  <a:lnTo>
                    <a:pt x="95092" y="368596"/>
                  </a:lnTo>
                  <a:lnTo>
                    <a:pt x="87392" y="364676"/>
                  </a:lnTo>
                  <a:lnTo>
                    <a:pt x="78849" y="363273"/>
                  </a:lnTo>
                  <a:lnTo>
                    <a:pt x="69861" y="364264"/>
                  </a:lnTo>
                  <a:lnTo>
                    <a:pt x="60916" y="367505"/>
                  </a:lnTo>
                  <a:lnTo>
                    <a:pt x="52276" y="372685"/>
                  </a:lnTo>
                  <a:lnTo>
                    <a:pt x="44002" y="379567"/>
                  </a:lnTo>
                  <a:lnTo>
                    <a:pt x="36059" y="388072"/>
                  </a:lnTo>
                  <a:lnTo>
                    <a:pt x="28390" y="398010"/>
                  </a:lnTo>
                  <a:lnTo>
                    <a:pt x="21255" y="409104"/>
                  </a:lnTo>
                  <a:lnTo>
                    <a:pt x="15214" y="421074"/>
                  </a:lnTo>
                  <a:lnTo>
                    <a:pt x="10484" y="433681"/>
                  </a:lnTo>
                  <a:lnTo>
                    <a:pt x="6969" y="446739"/>
                  </a:lnTo>
                  <a:lnTo>
                    <a:pt x="4444" y="460111"/>
                  </a:lnTo>
                  <a:lnTo>
                    <a:pt x="2670" y="473699"/>
                  </a:lnTo>
                  <a:lnTo>
                    <a:pt x="1442" y="487434"/>
                  </a:lnTo>
                  <a:lnTo>
                    <a:pt x="602" y="501268"/>
                  </a:lnTo>
                  <a:lnTo>
                    <a:pt x="40" y="515161"/>
                  </a:lnTo>
                  <a:lnTo>
                    <a:pt x="0" y="528762"/>
                  </a:lnTo>
                  <a:lnTo>
                    <a:pt x="1037" y="541442"/>
                  </a:lnTo>
                  <a:lnTo>
                    <a:pt x="3369" y="552933"/>
                  </a:lnTo>
                  <a:lnTo>
                    <a:pt x="6903" y="563292"/>
                  </a:lnTo>
                  <a:lnTo>
                    <a:pt x="11418" y="572719"/>
                  </a:lnTo>
                  <a:lnTo>
                    <a:pt x="16682" y="581415"/>
                  </a:lnTo>
                  <a:lnTo>
                    <a:pt x="22656" y="588917"/>
                  </a:lnTo>
                  <a:lnTo>
                    <a:pt x="29490" y="594147"/>
                  </a:lnTo>
                  <a:lnTo>
                    <a:pt x="37191" y="596696"/>
                  </a:lnTo>
                  <a:lnTo>
                    <a:pt x="45480" y="596610"/>
                  </a:lnTo>
                  <a:lnTo>
                    <a:pt x="53889" y="594044"/>
                  </a:lnTo>
                  <a:lnTo>
                    <a:pt x="62138" y="589344"/>
                  </a:lnTo>
                  <a:lnTo>
                    <a:pt x="70134" y="582631"/>
                  </a:lnTo>
                  <a:lnTo>
                    <a:pt x="77883" y="573714"/>
                  </a:lnTo>
                  <a:lnTo>
                    <a:pt x="85428" y="562684"/>
                  </a:lnTo>
                  <a:lnTo>
                    <a:pt x="92817" y="549874"/>
                  </a:lnTo>
                  <a:lnTo>
                    <a:pt x="100093" y="535682"/>
                  </a:lnTo>
                  <a:lnTo>
                    <a:pt x="107283" y="520478"/>
                  </a:lnTo>
                  <a:lnTo>
                    <a:pt x="114248" y="504881"/>
                  </a:lnTo>
                  <a:lnTo>
                    <a:pt x="120700" y="489724"/>
                  </a:lnTo>
                  <a:lnTo>
                    <a:pt x="126520" y="475423"/>
                  </a:lnTo>
                  <a:lnTo>
                    <a:pt x="131750" y="462026"/>
                  </a:lnTo>
                  <a:lnTo>
                    <a:pt x="136497" y="449408"/>
                  </a:lnTo>
                  <a:lnTo>
                    <a:pt x="140872" y="437379"/>
                  </a:lnTo>
                  <a:lnTo>
                    <a:pt x="144810" y="425128"/>
                  </a:lnTo>
                  <a:lnTo>
                    <a:pt x="148084" y="411297"/>
                  </a:lnTo>
                  <a:lnTo>
                    <a:pt x="150625" y="395291"/>
                  </a:lnTo>
                  <a:lnTo>
                    <a:pt x="152671" y="377824"/>
                  </a:lnTo>
                  <a:lnTo>
                    <a:pt x="154660" y="360482"/>
                  </a:lnTo>
                  <a:lnTo>
                    <a:pt x="156848" y="344189"/>
                  </a:lnTo>
                  <a:lnTo>
                    <a:pt x="159150" y="329017"/>
                  </a:lnTo>
                  <a:lnTo>
                    <a:pt x="161241" y="314542"/>
                  </a:lnTo>
                  <a:lnTo>
                    <a:pt x="162945" y="300403"/>
                  </a:lnTo>
                  <a:lnTo>
                    <a:pt x="164242" y="286399"/>
                  </a:lnTo>
                  <a:lnTo>
                    <a:pt x="165186" y="272436"/>
                  </a:lnTo>
                  <a:lnTo>
                    <a:pt x="165857" y="258474"/>
                  </a:lnTo>
                  <a:lnTo>
                    <a:pt x="166323" y="244499"/>
                  </a:lnTo>
                  <a:lnTo>
                    <a:pt x="166644" y="230510"/>
                  </a:lnTo>
                  <a:lnTo>
                    <a:pt x="166858" y="216507"/>
                  </a:lnTo>
                  <a:lnTo>
                    <a:pt x="166833" y="202494"/>
                  </a:lnTo>
                  <a:lnTo>
                    <a:pt x="166285" y="188474"/>
                  </a:lnTo>
                  <a:lnTo>
                    <a:pt x="165099" y="174439"/>
                  </a:lnTo>
                  <a:lnTo>
                    <a:pt x="163318" y="160064"/>
                  </a:lnTo>
                  <a:lnTo>
                    <a:pt x="161052" y="144735"/>
                  </a:lnTo>
                  <a:lnTo>
                    <a:pt x="158421" y="128198"/>
                  </a:lnTo>
                  <a:lnTo>
                    <a:pt x="155689" y="110685"/>
                  </a:lnTo>
                  <a:lnTo>
                    <a:pt x="153242" y="92704"/>
                  </a:lnTo>
                  <a:lnTo>
                    <a:pt x="151258" y="74617"/>
                  </a:lnTo>
                  <a:lnTo>
                    <a:pt x="149418" y="56914"/>
                  </a:lnTo>
                  <a:lnTo>
                    <a:pt x="147037" y="40261"/>
                  </a:lnTo>
                  <a:lnTo>
                    <a:pt x="143768" y="24945"/>
                  </a:lnTo>
                  <a:lnTo>
                    <a:pt x="139740" y="11881"/>
                  </a:lnTo>
                  <a:lnTo>
                    <a:pt x="134863" y="3190"/>
                  </a:lnTo>
                  <a:lnTo>
                    <a:pt x="129331" y="0"/>
                  </a:lnTo>
                  <a:lnTo>
                    <a:pt x="124231" y="1646"/>
                  </a:lnTo>
                  <a:lnTo>
                    <a:pt x="119716" y="7013"/>
                  </a:lnTo>
                  <a:lnTo>
                    <a:pt x="115776" y="15409"/>
                  </a:lnTo>
                  <a:lnTo>
                    <a:pt x="112557" y="26655"/>
                  </a:lnTo>
                  <a:lnTo>
                    <a:pt x="110086" y="40417"/>
                  </a:lnTo>
                  <a:lnTo>
                    <a:pt x="108271" y="55888"/>
                  </a:lnTo>
                  <a:lnTo>
                    <a:pt x="106978" y="71963"/>
                  </a:lnTo>
                  <a:lnTo>
                    <a:pt x="106073" y="87975"/>
                  </a:lnTo>
                  <a:lnTo>
                    <a:pt x="105450" y="104151"/>
                  </a:lnTo>
                  <a:lnTo>
                    <a:pt x="105024" y="121370"/>
                  </a:lnTo>
                  <a:lnTo>
                    <a:pt x="104735" y="140071"/>
                  </a:lnTo>
                  <a:lnTo>
                    <a:pt x="104540" y="160226"/>
                  </a:lnTo>
                  <a:lnTo>
                    <a:pt x="104409" y="181600"/>
                  </a:lnTo>
                  <a:lnTo>
                    <a:pt x="104325" y="203908"/>
                  </a:lnTo>
                  <a:lnTo>
                    <a:pt x="104439" y="226738"/>
                  </a:lnTo>
                  <a:lnTo>
                    <a:pt x="105048" y="249582"/>
                  </a:lnTo>
                  <a:lnTo>
                    <a:pt x="106270" y="272161"/>
                  </a:lnTo>
                  <a:lnTo>
                    <a:pt x="107905" y="294234"/>
                  </a:lnTo>
                  <a:lnTo>
                    <a:pt x="109542" y="315523"/>
                  </a:lnTo>
                  <a:lnTo>
                    <a:pt x="110941" y="335951"/>
                  </a:lnTo>
                  <a:lnTo>
                    <a:pt x="112202" y="355451"/>
                  </a:lnTo>
                  <a:lnTo>
                    <a:pt x="113654" y="373868"/>
                  </a:lnTo>
                  <a:lnTo>
                    <a:pt x="115483" y="391219"/>
                  </a:lnTo>
                  <a:lnTo>
                    <a:pt x="117712" y="407501"/>
                  </a:lnTo>
                  <a:lnTo>
                    <a:pt x="120287" y="422604"/>
                  </a:lnTo>
                  <a:lnTo>
                    <a:pt x="123143" y="436572"/>
                  </a:lnTo>
                  <a:lnTo>
                    <a:pt x="126536" y="449260"/>
                  </a:lnTo>
                  <a:lnTo>
                    <a:pt x="131025" y="460264"/>
                  </a:lnTo>
                  <a:lnTo>
                    <a:pt x="136819" y="469505"/>
                  </a:lnTo>
                  <a:lnTo>
                    <a:pt x="143660" y="476711"/>
                  </a:lnTo>
                  <a:lnTo>
                    <a:pt x="151016" y="481278"/>
                  </a:lnTo>
                  <a:lnTo>
                    <a:pt x="158547" y="483077"/>
                  </a:lnTo>
                  <a:lnTo>
                    <a:pt x="166487" y="482502"/>
                  </a:lnTo>
                  <a:lnTo>
                    <a:pt x="175854" y="477725"/>
                  </a:lnTo>
                  <a:lnTo>
                    <a:pt x="188371" y="4657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38405" y="768533"/>
              <a:ext cx="20005" cy="231628"/>
            </a:xfrm>
            <a:custGeom>
              <a:avLst/>
              <a:gdLst/>
              <a:ahLst/>
              <a:cxnLst/>
              <a:rect l="0" t="0" r="0" b="0"/>
              <a:pathLst>
                <a:path w="20005" h="231628">
                  <a:moveTo>
                    <a:pt x="9475" y="0"/>
                  </a:moveTo>
                  <a:lnTo>
                    <a:pt x="6609" y="8868"/>
                  </a:lnTo>
                  <a:lnTo>
                    <a:pt x="4466" y="17855"/>
                  </a:lnTo>
                  <a:lnTo>
                    <a:pt x="2863" y="27855"/>
                  </a:lnTo>
                  <a:lnTo>
                    <a:pt x="1683" y="39008"/>
                  </a:lnTo>
                  <a:lnTo>
                    <a:pt x="834" y="51468"/>
                  </a:lnTo>
                  <a:lnTo>
                    <a:pt x="241" y="65175"/>
                  </a:lnTo>
                  <a:lnTo>
                    <a:pt x="0" y="79766"/>
                  </a:lnTo>
                  <a:lnTo>
                    <a:pt x="364" y="94695"/>
                  </a:lnTo>
                  <a:lnTo>
                    <a:pt x="1419" y="109619"/>
                  </a:lnTo>
                  <a:lnTo>
                    <a:pt x="2941" y="124400"/>
                  </a:lnTo>
                  <a:lnTo>
                    <a:pt x="4501" y="139010"/>
                  </a:lnTo>
                  <a:lnTo>
                    <a:pt x="5849" y="153459"/>
                  </a:lnTo>
                  <a:lnTo>
                    <a:pt x="7106" y="167557"/>
                  </a:lnTo>
                  <a:lnTo>
                    <a:pt x="8905" y="182500"/>
                  </a:lnTo>
                  <a:lnTo>
                    <a:pt x="12517" y="201839"/>
                  </a:lnTo>
                  <a:lnTo>
                    <a:pt x="20004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47906" y="6108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11157" y="708922"/>
              <a:ext cx="196236" cy="280720"/>
            </a:xfrm>
            <a:custGeom>
              <a:avLst/>
              <a:gdLst/>
              <a:ahLst/>
              <a:cxnLst/>
              <a:rect l="0" t="0" r="0" b="0"/>
              <a:pathLst>
                <a:path w="196236" h="280720">
                  <a:moveTo>
                    <a:pt x="0" y="80677"/>
                  </a:moveTo>
                  <a:lnTo>
                    <a:pt x="5867" y="92278"/>
                  </a:lnTo>
                  <a:lnTo>
                    <a:pt x="11431" y="102127"/>
                  </a:lnTo>
                  <a:lnTo>
                    <a:pt x="17226" y="111146"/>
                  </a:lnTo>
                  <a:lnTo>
                    <a:pt x="23134" y="120106"/>
                  </a:lnTo>
                  <a:lnTo>
                    <a:pt x="28816" y="130078"/>
                  </a:lnTo>
                  <a:lnTo>
                    <a:pt x="34086" y="141556"/>
                  </a:lnTo>
                  <a:lnTo>
                    <a:pt x="38763" y="154365"/>
                  </a:lnTo>
                  <a:lnTo>
                    <a:pt x="42601" y="167957"/>
                  </a:lnTo>
                  <a:lnTo>
                    <a:pt x="45550" y="181916"/>
                  </a:lnTo>
                  <a:lnTo>
                    <a:pt x="47715" y="196016"/>
                  </a:lnTo>
                  <a:lnTo>
                    <a:pt x="49259" y="210155"/>
                  </a:lnTo>
                  <a:lnTo>
                    <a:pt x="50327" y="224258"/>
                  </a:lnTo>
                  <a:lnTo>
                    <a:pt x="50639" y="237183"/>
                  </a:lnTo>
                  <a:lnTo>
                    <a:pt x="49647" y="245367"/>
                  </a:lnTo>
                  <a:lnTo>
                    <a:pt x="47827" y="246654"/>
                  </a:lnTo>
                  <a:lnTo>
                    <a:pt x="46149" y="242807"/>
                  </a:lnTo>
                  <a:lnTo>
                    <a:pt x="44715" y="235382"/>
                  </a:lnTo>
                  <a:lnTo>
                    <a:pt x="43176" y="225219"/>
                  </a:lnTo>
                  <a:lnTo>
                    <a:pt x="41318" y="212953"/>
                  </a:lnTo>
                  <a:lnTo>
                    <a:pt x="39421" y="199446"/>
                  </a:lnTo>
                  <a:lnTo>
                    <a:pt x="38139" y="185749"/>
                  </a:lnTo>
                  <a:lnTo>
                    <a:pt x="37795" y="172446"/>
                  </a:lnTo>
                  <a:lnTo>
                    <a:pt x="38227" y="159391"/>
                  </a:lnTo>
                  <a:lnTo>
                    <a:pt x="38982" y="145943"/>
                  </a:lnTo>
                  <a:lnTo>
                    <a:pt x="39754" y="131746"/>
                  </a:lnTo>
                  <a:lnTo>
                    <a:pt x="40577" y="116920"/>
                  </a:lnTo>
                  <a:lnTo>
                    <a:pt x="41728" y="101880"/>
                  </a:lnTo>
                  <a:lnTo>
                    <a:pt x="43351" y="86909"/>
                  </a:lnTo>
                  <a:lnTo>
                    <a:pt x="45441" y="72278"/>
                  </a:lnTo>
                  <a:lnTo>
                    <a:pt x="47921" y="58308"/>
                  </a:lnTo>
                  <a:lnTo>
                    <a:pt x="50713" y="45109"/>
                  </a:lnTo>
                  <a:lnTo>
                    <a:pt x="54064" y="32943"/>
                  </a:lnTo>
                  <a:lnTo>
                    <a:pt x="58524" y="22290"/>
                  </a:lnTo>
                  <a:lnTo>
                    <a:pt x="64309" y="13285"/>
                  </a:lnTo>
                  <a:lnTo>
                    <a:pt x="71483" y="6238"/>
                  </a:lnTo>
                  <a:lnTo>
                    <a:pt x="80126" y="1776"/>
                  </a:lnTo>
                  <a:lnTo>
                    <a:pt x="90119" y="0"/>
                  </a:lnTo>
                  <a:lnTo>
                    <a:pt x="100897" y="568"/>
                  </a:lnTo>
                  <a:lnTo>
                    <a:pt x="111583" y="2993"/>
                  </a:lnTo>
                  <a:lnTo>
                    <a:pt x="121688" y="6812"/>
                  </a:lnTo>
                  <a:lnTo>
                    <a:pt x="131097" y="11965"/>
                  </a:lnTo>
                  <a:lnTo>
                    <a:pt x="139877" y="18771"/>
                  </a:lnTo>
                  <a:lnTo>
                    <a:pt x="148148" y="27268"/>
                  </a:lnTo>
                  <a:lnTo>
                    <a:pt x="155873" y="37074"/>
                  </a:lnTo>
                  <a:lnTo>
                    <a:pt x="162849" y="47572"/>
                  </a:lnTo>
                  <a:lnTo>
                    <a:pt x="169029" y="58343"/>
                  </a:lnTo>
                  <a:lnTo>
                    <a:pt x="174503" y="69336"/>
                  </a:lnTo>
                  <a:lnTo>
                    <a:pt x="179416" y="80776"/>
                  </a:lnTo>
                  <a:lnTo>
                    <a:pt x="183902" y="92767"/>
                  </a:lnTo>
                  <a:lnTo>
                    <a:pt x="187915" y="105277"/>
                  </a:lnTo>
                  <a:lnTo>
                    <a:pt x="191239" y="118215"/>
                  </a:lnTo>
                  <a:lnTo>
                    <a:pt x="193804" y="131478"/>
                  </a:lnTo>
                  <a:lnTo>
                    <a:pt x="195528" y="144980"/>
                  </a:lnTo>
                  <a:lnTo>
                    <a:pt x="196235" y="158650"/>
                  </a:lnTo>
                  <a:lnTo>
                    <a:pt x="195935" y="172438"/>
                  </a:lnTo>
                  <a:lnTo>
                    <a:pt x="194938" y="186307"/>
                  </a:lnTo>
                  <a:lnTo>
                    <a:pt x="193738" y="200231"/>
                  </a:lnTo>
                  <a:lnTo>
                    <a:pt x="192639" y="214179"/>
                  </a:lnTo>
                  <a:lnTo>
                    <a:pt x="191749" y="227725"/>
                  </a:lnTo>
                  <a:lnTo>
                    <a:pt x="190982" y="241486"/>
                  </a:lnTo>
                  <a:lnTo>
                    <a:pt x="190275" y="257789"/>
                  </a:lnTo>
                  <a:lnTo>
                    <a:pt x="189512" y="2807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75365" y="730054"/>
              <a:ext cx="209443" cy="632959"/>
            </a:xfrm>
            <a:custGeom>
              <a:avLst/>
              <a:gdLst/>
              <a:ahLst/>
              <a:cxnLst/>
              <a:rect l="0" t="0" r="0" b="0"/>
              <a:pathLst>
                <a:path w="209443" h="632959">
                  <a:moveTo>
                    <a:pt x="83100" y="164790"/>
                  </a:moveTo>
                  <a:lnTo>
                    <a:pt x="88901" y="158855"/>
                  </a:lnTo>
                  <a:lnTo>
                    <a:pt x="93825" y="152651"/>
                  </a:lnTo>
                  <a:lnTo>
                    <a:pt x="98328" y="145555"/>
                  </a:lnTo>
                  <a:lnTo>
                    <a:pt x="102548" y="137615"/>
                  </a:lnTo>
                  <a:lnTo>
                    <a:pt x="106562" y="128968"/>
                  </a:lnTo>
                  <a:lnTo>
                    <a:pt x="110419" y="119764"/>
                  </a:lnTo>
                  <a:lnTo>
                    <a:pt x="113999" y="109819"/>
                  </a:lnTo>
                  <a:lnTo>
                    <a:pt x="117026" y="98633"/>
                  </a:lnTo>
                  <a:lnTo>
                    <a:pt x="119386" y="86042"/>
                  </a:lnTo>
                  <a:lnTo>
                    <a:pt x="120800" y="72504"/>
                  </a:lnTo>
                  <a:lnTo>
                    <a:pt x="120768" y="58878"/>
                  </a:lnTo>
                  <a:lnTo>
                    <a:pt x="119140" y="45687"/>
                  </a:lnTo>
                  <a:lnTo>
                    <a:pt x="115757" y="33408"/>
                  </a:lnTo>
                  <a:lnTo>
                    <a:pt x="110288" y="22620"/>
                  </a:lnTo>
                  <a:lnTo>
                    <a:pt x="102765" y="13496"/>
                  </a:lnTo>
                  <a:lnTo>
                    <a:pt x="93815" y="6354"/>
                  </a:lnTo>
                  <a:lnTo>
                    <a:pt x="84440" y="1823"/>
                  </a:lnTo>
                  <a:lnTo>
                    <a:pt x="75254" y="0"/>
                  </a:lnTo>
                  <a:lnTo>
                    <a:pt x="66481" y="706"/>
                  </a:lnTo>
                  <a:lnTo>
                    <a:pt x="58136" y="3755"/>
                  </a:lnTo>
                  <a:lnTo>
                    <a:pt x="50155" y="8806"/>
                  </a:lnTo>
                  <a:lnTo>
                    <a:pt x="42457" y="15600"/>
                  </a:lnTo>
                  <a:lnTo>
                    <a:pt x="34966" y="24047"/>
                  </a:lnTo>
                  <a:lnTo>
                    <a:pt x="27632" y="33950"/>
                  </a:lnTo>
                  <a:lnTo>
                    <a:pt x="20738" y="45191"/>
                  </a:lnTo>
                  <a:lnTo>
                    <a:pt x="14867" y="57792"/>
                  </a:lnTo>
                  <a:lnTo>
                    <a:pt x="10254" y="71641"/>
                  </a:lnTo>
                  <a:lnTo>
                    <a:pt x="6818" y="86517"/>
                  </a:lnTo>
                  <a:lnTo>
                    <a:pt x="4347" y="102180"/>
                  </a:lnTo>
                  <a:lnTo>
                    <a:pt x="2609" y="118416"/>
                  </a:lnTo>
                  <a:lnTo>
                    <a:pt x="1407" y="134894"/>
                  </a:lnTo>
                  <a:lnTo>
                    <a:pt x="583" y="151183"/>
                  </a:lnTo>
                  <a:lnTo>
                    <a:pt x="33" y="167060"/>
                  </a:lnTo>
                  <a:lnTo>
                    <a:pt x="0" y="182330"/>
                  </a:lnTo>
                  <a:lnTo>
                    <a:pt x="1041" y="196746"/>
                  </a:lnTo>
                  <a:lnTo>
                    <a:pt x="3377" y="210259"/>
                  </a:lnTo>
                  <a:lnTo>
                    <a:pt x="6913" y="222979"/>
                  </a:lnTo>
                  <a:lnTo>
                    <a:pt x="11429" y="235069"/>
                  </a:lnTo>
                  <a:lnTo>
                    <a:pt x="16694" y="246670"/>
                  </a:lnTo>
                  <a:lnTo>
                    <a:pt x="22669" y="257260"/>
                  </a:lnTo>
                  <a:lnTo>
                    <a:pt x="29504" y="265709"/>
                  </a:lnTo>
                  <a:lnTo>
                    <a:pt x="37205" y="271564"/>
                  </a:lnTo>
                  <a:lnTo>
                    <a:pt x="45494" y="274680"/>
                  </a:lnTo>
                  <a:lnTo>
                    <a:pt x="53904" y="274884"/>
                  </a:lnTo>
                  <a:lnTo>
                    <a:pt x="62152" y="272388"/>
                  </a:lnTo>
                  <a:lnTo>
                    <a:pt x="70148" y="267664"/>
                  </a:lnTo>
                  <a:lnTo>
                    <a:pt x="77897" y="261229"/>
                  </a:lnTo>
                  <a:lnTo>
                    <a:pt x="85438" y="253536"/>
                  </a:lnTo>
                  <a:lnTo>
                    <a:pt x="92654" y="244783"/>
                  </a:lnTo>
                  <a:lnTo>
                    <a:pt x="99281" y="234933"/>
                  </a:lnTo>
                  <a:lnTo>
                    <a:pt x="105223" y="224048"/>
                  </a:lnTo>
                  <a:lnTo>
                    <a:pt x="110536" y="212299"/>
                  </a:lnTo>
                  <a:lnTo>
                    <a:pt x="115339" y="199881"/>
                  </a:lnTo>
                  <a:lnTo>
                    <a:pt x="119752" y="186969"/>
                  </a:lnTo>
                  <a:lnTo>
                    <a:pt x="123716" y="173704"/>
                  </a:lnTo>
                  <a:lnTo>
                    <a:pt x="127007" y="160193"/>
                  </a:lnTo>
                  <a:lnTo>
                    <a:pt x="129569" y="146543"/>
                  </a:lnTo>
                  <a:lnTo>
                    <a:pt x="131974" y="133953"/>
                  </a:lnTo>
                  <a:lnTo>
                    <a:pt x="134865" y="126188"/>
                  </a:lnTo>
                  <a:lnTo>
                    <a:pt x="137479" y="125719"/>
                  </a:lnTo>
                  <a:lnTo>
                    <a:pt x="138801" y="130929"/>
                  </a:lnTo>
                  <a:lnTo>
                    <a:pt x="138945" y="140413"/>
                  </a:lnTo>
                  <a:lnTo>
                    <a:pt x="138504" y="153558"/>
                  </a:lnTo>
                  <a:lnTo>
                    <a:pt x="137904" y="169751"/>
                  </a:lnTo>
                  <a:lnTo>
                    <a:pt x="137345" y="187843"/>
                  </a:lnTo>
                  <a:lnTo>
                    <a:pt x="136890" y="206301"/>
                  </a:lnTo>
                  <a:lnTo>
                    <a:pt x="136547" y="224241"/>
                  </a:lnTo>
                  <a:lnTo>
                    <a:pt x="136299" y="241542"/>
                  </a:lnTo>
                  <a:lnTo>
                    <a:pt x="136123" y="258536"/>
                  </a:lnTo>
                  <a:lnTo>
                    <a:pt x="136001" y="275485"/>
                  </a:lnTo>
                  <a:lnTo>
                    <a:pt x="135917" y="292344"/>
                  </a:lnTo>
                  <a:lnTo>
                    <a:pt x="135860" y="308839"/>
                  </a:lnTo>
                  <a:lnTo>
                    <a:pt x="135822" y="324834"/>
                  </a:lnTo>
                  <a:lnTo>
                    <a:pt x="135796" y="340342"/>
                  </a:lnTo>
                  <a:lnTo>
                    <a:pt x="135778" y="355443"/>
                  </a:lnTo>
                  <a:lnTo>
                    <a:pt x="135766" y="370240"/>
                  </a:lnTo>
                  <a:lnTo>
                    <a:pt x="135759" y="385143"/>
                  </a:lnTo>
                  <a:lnTo>
                    <a:pt x="135753" y="400835"/>
                  </a:lnTo>
                  <a:lnTo>
                    <a:pt x="135750" y="417622"/>
                  </a:lnTo>
                  <a:lnTo>
                    <a:pt x="135748" y="435476"/>
                  </a:lnTo>
                  <a:lnTo>
                    <a:pt x="135746" y="454217"/>
                  </a:lnTo>
                  <a:lnTo>
                    <a:pt x="135741" y="473628"/>
                  </a:lnTo>
                  <a:lnTo>
                    <a:pt x="135567" y="493034"/>
                  </a:lnTo>
                  <a:lnTo>
                    <a:pt x="134918" y="511370"/>
                  </a:lnTo>
                  <a:lnTo>
                    <a:pt x="133665" y="528138"/>
                  </a:lnTo>
                  <a:lnTo>
                    <a:pt x="131839" y="543361"/>
                  </a:lnTo>
                  <a:lnTo>
                    <a:pt x="129542" y="557288"/>
                  </a:lnTo>
                  <a:lnTo>
                    <a:pt x="126881" y="570215"/>
                  </a:lnTo>
                  <a:lnTo>
                    <a:pt x="123790" y="582408"/>
                  </a:lnTo>
                  <a:lnTo>
                    <a:pt x="120038" y="594079"/>
                  </a:lnTo>
                  <a:lnTo>
                    <a:pt x="115546" y="605367"/>
                  </a:lnTo>
                  <a:lnTo>
                    <a:pt x="110224" y="615730"/>
                  </a:lnTo>
                  <a:lnTo>
                    <a:pt x="103895" y="624020"/>
                  </a:lnTo>
                  <a:lnTo>
                    <a:pt x="96565" y="629765"/>
                  </a:lnTo>
                  <a:lnTo>
                    <a:pt x="88541" y="632806"/>
                  </a:lnTo>
                  <a:lnTo>
                    <a:pt x="80317" y="632958"/>
                  </a:lnTo>
                  <a:lnTo>
                    <a:pt x="72200" y="630423"/>
                  </a:lnTo>
                  <a:lnTo>
                    <a:pt x="64464" y="625503"/>
                  </a:lnTo>
                  <a:lnTo>
                    <a:pt x="57422" y="618404"/>
                  </a:lnTo>
                  <a:lnTo>
                    <a:pt x="51171" y="609452"/>
                  </a:lnTo>
                  <a:lnTo>
                    <a:pt x="45634" y="599039"/>
                  </a:lnTo>
                  <a:lnTo>
                    <a:pt x="40673" y="587536"/>
                  </a:lnTo>
                  <a:lnTo>
                    <a:pt x="36151" y="575245"/>
                  </a:lnTo>
                  <a:lnTo>
                    <a:pt x="32112" y="562401"/>
                  </a:lnTo>
                  <a:lnTo>
                    <a:pt x="28770" y="549174"/>
                  </a:lnTo>
                  <a:lnTo>
                    <a:pt x="26192" y="535678"/>
                  </a:lnTo>
                  <a:lnTo>
                    <a:pt x="24460" y="521835"/>
                  </a:lnTo>
                  <a:lnTo>
                    <a:pt x="23747" y="507396"/>
                  </a:lnTo>
                  <a:lnTo>
                    <a:pt x="24043" y="492275"/>
                  </a:lnTo>
                  <a:lnTo>
                    <a:pt x="25038" y="476695"/>
                  </a:lnTo>
                  <a:lnTo>
                    <a:pt x="26236" y="461083"/>
                  </a:lnTo>
                  <a:lnTo>
                    <a:pt x="27339" y="445691"/>
                  </a:lnTo>
                  <a:lnTo>
                    <a:pt x="28398" y="430594"/>
                  </a:lnTo>
                  <a:lnTo>
                    <a:pt x="29715" y="415770"/>
                  </a:lnTo>
                  <a:lnTo>
                    <a:pt x="31458" y="401178"/>
                  </a:lnTo>
                  <a:lnTo>
                    <a:pt x="33799" y="387090"/>
                  </a:lnTo>
                  <a:lnTo>
                    <a:pt x="36982" y="374076"/>
                  </a:lnTo>
                  <a:lnTo>
                    <a:pt x="41059" y="362353"/>
                  </a:lnTo>
                  <a:lnTo>
                    <a:pt x="46086" y="351666"/>
                  </a:lnTo>
                  <a:lnTo>
                    <a:pt x="52211" y="341487"/>
                  </a:lnTo>
                  <a:lnTo>
                    <a:pt x="59400" y="331455"/>
                  </a:lnTo>
                  <a:lnTo>
                    <a:pt x="67329" y="321562"/>
                  </a:lnTo>
                  <a:lnTo>
                    <a:pt x="75488" y="312059"/>
                  </a:lnTo>
                  <a:lnTo>
                    <a:pt x="83570" y="303069"/>
                  </a:lnTo>
                  <a:lnTo>
                    <a:pt x="91622" y="294573"/>
                  </a:lnTo>
                  <a:lnTo>
                    <a:pt x="99941" y="286487"/>
                  </a:lnTo>
                  <a:lnTo>
                    <a:pt x="108686" y="278721"/>
                  </a:lnTo>
                  <a:lnTo>
                    <a:pt x="117866" y="271354"/>
                  </a:lnTo>
                  <a:lnTo>
                    <a:pt x="127414" y="264625"/>
                  </a:lnTo>
                  <a:lnTo>
                    <a:pt x="137248" y="258616"/>
                  </a:lnTo>
                  <a:lnTo>
                    <a:pt x="147294" y="253258"/>
                  </a:lnTo>
                  <a:lnTo>
                    <a:pt x="157491" y="248425"/>
                  </a:lnTo>
                  <a:lnTo>
                    <a:pt x="167781" y="243992"/>
                  </a:lnTo>
                  <a:lnTo>
                    <a:pt x="177674" y="240001"/>
                  </a:lnTo>
                  <a:lnTo>
                    <a:pt x="187229" y="236267"/>
                  </a:lnTo>
                  <a:lnTo>
                    <a:pt x="197283" y="232460"/>
                  </a:lnTo>
                  <a:lnTo>
                    <a:pt x="209442" y="2279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12800" y="665993"/>
              <a:ext cx="251070" cy="307047"/>
            </a:xfrm>
            <a:custGeom>
              <a:avLst/>
              <a:gdLst/>
              <a:ahLst/>
              <a:cxnLst/>
              <a:rect l="0" t="0" r="0" b="0"/>
              <a:pathLst>
                <a:path w="251070" h="307047">
                  <a:moveTo>
                    <a:pt x="145784" y="155188"/>
                  </a:moveTo>
                  <a:lnTo>
                    <a:pt x="148651" y="146253"/>
                  </a:lnTo>
                  <a:lnTo>
                    <a:pt x="150793" y="136626"/>
                  </a:lnTo>
                  <a:lnTo>
                    <a:pt x="152392" y="125343"/>
                  </a:lnTo>
                  <a:lnTo>
                    <a:pt x="153399" y="112848"/>
                  </a:lnTo>
                  <a:lnTo>
                    <a:pt x="153599" y="100017"/>
                  </a:lnTo>
                  <a:lnTo>
                    <a:pt x="152939" y="87398"/>
                  </a:lnTo>
                  <a:lnTo>
                    <a:pt x="151355" y="75188"/>
                  </a:lnTo>
                  <a:lnTo>
                    <a:pt x="148694" y="63393"/>
                  </a:lnTo>
                  <a:lnTo>
                    <a:pt x="144978" y="51952"/>
                  </a:lnTo>
                  <a:lnTo>
                    <a:pt x="140365" y="40950"/>
                  </a:lnTo>
                  <a:lnTo>
                    <a:pt x="135053" y="30621"/>
                  </a:lnTo>
                  <a:lnTo>
                    <a:pt x="129212" y="21051"/>
                  </a:lnTo>
                  <a:lnTo>
                    <a:pt x="122665" y="12657"/>
                  </a:lnTo>
                  <a:lnTo>
                    <a:pt x="114907" y="6228"/>
                  </a:lnTo>
                  <a:lnTo>
                    <a:pt x="105767" y="2025"/>
                  </a:lnTo>
                  <a:lnTo>
                    <a:pt x="95698" y="0"/>
                  </a:lnTo>
                  <a:lnTo>
                    <a:pt x="85553" y="70"/>
                  </a:lnTo>
                  <a:lnTo>
                    <a:pt x="75848" y="1978"/>
                  </a:lnTo>
                  <a:lnTo>
                    <a:pt x="66893" y="5679"/>
                  </a:lnTo>
                  <a:lnTo>
                    <a:pt x="58959" y="11428"/>
                  </a:lnTo>
                  <a:lnTo>
                    <a:pt x="52071" y="19177"/>
                  </a:lnTo>
                  <a:lnTo>
                    <a:pt x="46091" y="28462"/>
                  </a:lnTo>
                  <a:lnTo>
                    <a:pt x="40824" y="38603"/>
                  </a:lnTo>
                  <a:lnTo>
                    <a:pt x="36089" y="49133"/>
                  </a:lnTo>
                  <a:lnTo>
                    <a:pt x="31736" y="60135"/>
                  </a:lnTo>
                  <a:lnTo>
                    <a:pt x="27651" y="72111"/>
                  </a:lnTo>
                  <a:lnTo>
                    <a:pt x="23751" y="85276"/>
                  </a:lnTo>
                  <a:lnTo>
                    <a:pt x="19978" y="99389"/>
                  </a:lnTo>
                  <a:lnTo>
                    <a:pt x="16292" y="113941"/>
                  </a:lnTo>
                  <a:lnTo>
                    <a:pt x="12668" y="128589"/>
                  </a:lnTo>
                  <a:lnTo>
                    <a:pt x="9251" y="143341"/>
                  </a:lnTo>
                  <a:lnTo>
                    <a:pt x="6337" y="158458"/>
                  </a:lnTo>
                  <a:lnTo>
                    <a:pt x="4045" y="174066"/>
                  </a:lnTo>
                  <a:lnTo>
                    <a:pt x="2337" y="189988"/>
                  </a:lnTo>
                  <a:lnTo>
                    <a:pt x="1108" y="205837"/>
                  </a:lnTo>
                  <a:lnTo>
                    <a:pt x="253" y="221381"/>
                  </a:lnTo>
                  <a:lnTo>
                    <a:pt x="0" y="236243"/>
                  </a:lnTo>
                  <a:lnTo>
                    <a:pt x="888" y="249845"/>
                  </a:lnTo>
                  <a:lnTo>
                    <a:pt x="3115" y="261990"/>
                  </a:lnTo>
                  <a:lnTo>
                    <a:pt x="6578" y="272806"/>
                  </a:lnTo>
                  <a:lnTo>
                    <a:pt x="11044" y="282546"/>
                  </a:lnTo>
                  <a:lnTo>
                    <a:pt x="16271" y="291456"/>
                  </a:lnTo>
                  <a:lnTo>
                    <a:pt x="22050" y="299103"/>
                  </a:lnTo>
                  <a:lnTo>
                    <a:pt x="28221" y="304431"/>
                  </a:lnTo>
                  <a:lnTo>
                    <a:pt x="34664" y="307046"/>
                  </a:lnTo>
                  <a:lnTo>
                    <a:pt x="41294" y="307004"/>
                  </a:lnTo>
                  <a:lnTo>
                    <a:pt x="48050" y="304467"/>
                  </a:lnTo>
                  <a:lnTo>
                    <a:pt x="54889" y="299792"/>
                  </a:lnTo>
                  <a:lnTo>
                    <a:pt x="61617" y="293265"/>
                  </a:lnTo>
                  <a:lnTo>
                    <a:pt x="67908" y="285005"/>
                  </a:lnTo>
                  <a:lnTo>
                    <a:pt x="73621" y="275239"/>
                  </a:lnTo>
                  <a:lnTo>
                    <a:pt x="78779" y="264431"/>
                  </a:lnTo>
                  <a:lnTo>
                    <a:pt x="83478" y="253187"/>
                  </a:lnTo>
                  <a:lnTo>
                    <a:pt x="87830" y="241880"/>
                  </a:lnTo>
                  <a:lnTo>
                    <a:pt x="92093" y="230510"/>
                  </a:lnTo>
                  <a:lnTo>
                    <a:pt x="96649" y="218809"/>
                  </a:lnTo>
                  <a:lnTo>
                    <a:pt x="101673" y="206639"/>
                  </a:lnTo>
                  <a:lnTo>
                    <a:pt x="106846" y="194008"/>
                  </a:lnTo>
                  <a:lnTo>
                    <a:pt x="111478" y="180989"/>
                  </a:lnTo>
                  <a:lnTo>
                    <a:pt x="115225" y="167674"/>
                  </a:lnTo>
                  <a:lnTo>
                    <a:pt x="118230" y="154309"/>
                  </a:lnTo>
                  <a:lnTo>
                    <a:pt x="120937" y="141262"/>
                  </a:lnTo>
                  <a:lnTo>
                    <a:pt x="123651" y="128778"/>
                  </a:lnTo>
                  <a:lnTo>
                    <a:pt x="126627" y="119257"/>
                  </a:lnTo>
                  <a:lnTo>
                    <a:pt x="129555" y="116086"/>
                  </a:lnTo>
                  <a:lnTo>
                    <a:pt x="131678" y="119015"/>
                  </a:lnTo>
                  <a:lnTo>
                    <a:pt x="133038" y="126554"/>
                  </a:lnTo>
                  <a:lnTo>
                    <a:pt x="134216" y="137166"/>
                  </a:lnTo>
                  <a:lnTo>
                    <a:pt x="136024" y="149518"/>
                  </a:lnTo>
                  <a:lnTo>
                    <a:pt x="138844" y="162763"/>
                  </a:lnTo>
                  <a:lnTo>
                    <a:pt x="142522" y="176445"/>
                  </a:lnTo>
                  <a:lnTo>
                    <a:pt x="146594" y="190331"/>
                  </a:lnTo>
                  <a:lnTo>
                    <a:pt x="150739" y="204302"/>
                  </a:lnTo>
                  <a:lnTo>
                    <a:pt x="154976" y="217977"/>
                  </a:lnTo>
                  <a:lnTo>
                    <a:pt x="159572" y="230717"/>
                  </a:lnTo>
                  <a:lnTo>
                    <a:pt x="164660" y="242253"/>
                  </a:lnTo>
                  <a:lnTo>
                    <a:pt x="170229" y="252646"/>
                  </a:lnTo>
                  <a:lnTo>
                    <a:pt x="176199" y="262096"/>
                  </a:lnTo>
                  <a:lnTo>
                    <a:pt x="182483" y="270812"/>
                  </a:lnTo>
                  <a:lnTo>
                    <a:pt x="189161" y="278497"/>
                  </a:lnTo>
                  <a:lnTo>
                    <a:pt x="196476" y="284384"/>
                  </a:lnTo>
                  <a:lnTo>
                    <a:pt x="204500" y="288186"/>
                  </a:lnTo>
                  <a:lnTo>
                    <a:pt x="212836" y="289756"/>
                  </a:lnTo>
                  <a:lnTo>
                    <a:pt x="220746" y="288841"/>
                  </a:lnTo>
                  <a:lnTo>
                    <a:pt x="227864" y="285529"/>
                  </a:lnTo>
                  <a:lnTo>
                    <a:pt x="234700" y="280434"/>
                  </a:lnTo>
                  <a:lnTo>
                    <a:pt x="242003" y="272600"/>
                  </a:lnTo>
                  <a:lnTo>
                    <a:pt x="251069" y="2604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42972" y="668990"/>
              <a:ext cx="178986" cy="268044"/>
            </a:xfrm>
            <a:custGeom>
              <a:avLst/>
              <a:gdLst/>
              <a:ahLst/>
              <a:cxnLst/>
              <a:rect l="0" t="0" r="0" b="0"/>
              <a:pathLst>
                <a:path w="178986" h="268044">
                  <a:moveTo>
                    <a:pt x="0" y="99587"/>
                  </a:moveTo>
                  <a:lnTo>
                    <a:pt x="0" y="111389"/>
                  </a:lnTo>
                  <a:lnTo>
                    <a:pt x="0" y="123159"/>
                  </a:lnTo>
                  <a:lnTo>
                    <a:pt x="5" y="136049"/>
                  </a:lnTo>
                  <a:lnTo>
                    <a:pt x="178" y="149897"/>
                  </a:lnTo>
                  <a:lnTo>
                    <a:pt x="826" y="164225"/>
                  </a:lnTo>
                  <a:lnTo>
                    <a:pt x="2079" y="178694"/>
                  </a:lnTo>
                  <a:lnTo>
                    <a:pt x="3905" y="193144"/>
                  </a:lnTo>
                  <a:lnTo>
                    <a:pt x="6201" y="207520"/>
                  </a:lnTo>
                  <a:lnTo>
                    <a:pt x="8840" y="221728"/>
                  </a:lnTo>
                  <a:lnTo>
                    <a:pt x="11117" y="232726"/>
                  </a:lnTo>
                  <a:lnTo>
                    <a:pt x="12051" y="236327"/>
                  </a:lnTo>
                  <a:lnTo>
                    <a:pt x="11601" y="233138"/>
                  </a:lnTo>
                  <a:lnTo>
                    <a:pt x="10125" y="225084"/>
                  </a:lnTo>
                  <a:lnTo>
                    <a:pt x="8122" y="213779"/>
                  </a:lnTo>
                  <a:lnTo>
                    <a:pt x="6136" y="200340"/>
                  </a:lnTo>
                  <a:lnTo>
                    <a:pt x="4457" y="185502"/>
                  </a:lnTo>
                  <a:lnTo>
                    <a:pt x="3154" y="169747"/>
                  </a:lnTo>
                  <a:lnTo>
                    <a:pt x="2193" y="153386"/>
                  </a:lnTo>
                  <a:lnTo>
                    <a:pt x="1511" y="136631"/>
                  </a:lnTo>
                  <a:lnTo>
                    <a:pt x="1204" y="119780"/>
                  </a:lnTo>
                  <a:lnTo>
                    <a:pt x="1521" y="103229"/>
                  </a:lnTo>
                  <a:lnTo>
                    <a:pt x="2552" y="87171"/>
                  </a:lnTo>
                  <a:lnTo>
                    <a:pt x="4397" y="71776"/>
                  </a:lnTo>
                  <a:lnTo>
                    <a:pt x="7238" y="57276"/>
                  </a:lnTo>
                  <a:lnTo>
                    <a:pt x="11082" y="43715"/>
                  </a:lnTo>
                  <a:lnTo>
                    <a:pt x="15952" y="31303"/>
                  </a:lnTo>
                  <a:lnTo>
                    <a:pt x="21970" y="20483"/>
                  </a:lnTo>
                  <a:lnTo>
                    <a:pt x="29097" y="11371"/>
                  </a:lnTo>
                  <a:lnTo>
                    <a:pt x="37323" y="4421"/>
                  </a:lnTo>
                  <a:lnTo>
                    <a:pt x="46747" y="557"/>
                  </a:lnTo>
                  <a:lnTo>
                    <a:pt x="57305" y="0"/>
                  </a:lnTo>
                  <a:lnTo>
                    <a:pt x="68648" y="2372"/>
                  </a:lnTo>
                  <a:lnTo>
                    <a:pt x="80253" y="7077"/>
                  </a:lnTo>
                  <a:lnTo>
                    <a:pt x="91793" y="13542"/>
                  </a:lnTo>
                  <a:lnTo>
                    <a:pt x="102981" y="21607"/>
                  </a:lnTo>
                  <a:lnTo>
                    <a:pt x="113494" y="31513"/>
                  </a:lnTo>
                  <a:lnTo>
                    <a:pt x="123225" y="43241"/>
                  </a:lnTo>
                  <a:lnTo>
                    <a:pt x="132081" y="56368"/>
                  </a:lnTo>
                  <a:lnTo>
                    <a:pt x="139892" y="70250"/>
                  </a:lnTo>
                  <a:lnTo>
                    <a:pt x="146667" y="84449"/>
                  </a:lnTo>
                  <a:lnTo>
                    <a:pt x="152557" y="99068"/>
                  </a:lnTo>
                  <a:lnTo>
                    <a:pt x="157757" y="114627"/>
                  </a:lnTo>
                  <a:lnTo>
                    <a:pt x="162439" y="131346"/>
                  </a:lnTo>
                  <a:lnTo>
                    <a:pt x="166586" y="148829"/>
                  </a:lnTo>
                  <a:lnTo>
                    <a:pt x="169999" y="166264"/>
                  </a:lnTo>
                  <a:lnTo>
                    <a:pt x="172630" y="183170"/>
                  </a:lnTo>
                  <a:lnTo>
                    <a:pt x="174571" y="199209"/>
                  </a:lnTo>
                  <a:lnTo>
                    <a:pt x="176166" y="215807"/>
                  </a:lnTo>
                  <a:lnTo>
                    <a:pt x="177558" y="236651"/>
                  </a:lnTo>
                  <a:lnTo>
                    <a:pt x="178985" y="2680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67964" y="414002"/>
              <a:ext cx="185697" cy="555240"/>
            </a:xfrm>
            <a:custGeom>
              <a:avLst/>
              <a:gdLst/>
              <a:ahLst/>
              <a:cxnLst/>
              <a:rect l="0" t="0" r="0" b="0"/>
              <a:pathLst>
                <a:path w="185697" h="555240">
                  <a:moveTo>
                    <a:pt x="133053" y="407192"/>
                  </a:moveTo>
                  <a:lnTo>
                    <a:pt x="135853" y="395457"/>
                  </a:lnTo>
                  <a:lnTo>
                    <a:pt x="137355" y="384328"/>
                  </a:lnTo>
                  <a:lnTo>
                    <a:pt x="137657" y="372739"/>
                  </a:lnTo>
                  <a:lnTo>
                    <a:pt x="136805" y="360924"/>
                  </a:lnTo>
                  <a:lnTo>
                    <a:pt x="134689" y="349560"/>
                  </a:lnTo>
                  <a:lnTo>
                    <a:pt x="131353" y="339020"/>
                  </a:lnTo>
                  <a:lnTo>
                    <a:pt x="126500" y="329664"/>
                  </a:lnTo>
                  <a:lnTo>
                    <a:pt x="119435" y="321989"/>
                  </a:lnTo>
                  <a:lnTo>
                    <a:pt x="109991" y="316106"/>
                  </a:lnTo>
                  <a:lnTo>
                    <a:pt x="98921" y="312293"/>
                  </a:lnTo>
                  <a:lnTo>
                    <a:pt x="87576" y="311150"/>
                  </a:lnTo>
                  <a:lnTo>
                    <a:pt x="76768" y="312752"/>
                  </a:lnTo>
                  <a:lnTo>
                    <a:pt x="66752" y="316740"/>
                  </a:lnTo>
                  <a:lnTo>
                    <a:pt x="57500" y="322613"/>
                  </a:lnTo>
                  <a:lnTo>
                    <a:pt x="48878" y="329897"/>
                  </a:lnTo>
                  <a:lnTo>
                    <a:pt x="40903" y="338359"/>
                  </a:lnTo>
                  <a:lnTo>
                    <a:pt x="33750" y="348007"/>
                  </a:lnTo>
                  <a:lnTo>
                    <a:pt x="27449" y="358757"/>
                  </a:lnTo>
                  <a:lnTo>
                    <a:pt x="21892" y="370585"/>
                  </a:lnTo>
                  <a:lnTo>
                    <a:pt x="16924" y="383587"/>
                  </a:lnTo>
                  <a:lnTo>
                    <a:pt x="12400" y="397705"/>
                  </a:lnTo>
                  <a:lnTo>
                    <a:pt x="8361" y="412592"/>
                  </a:lnTo>
                  <a:lnTo>
                    <a:pt x="5019" y="427732"/>
                  </a:lnTo>
                  <a:lnTo>
                    <a:pt x="2443" y="442798"/>
                  </a:lnTo>
                  <a:lnTo>
                    <a:pt x="712" y="457507"/>
                  </a:lnTo>
                  <a:lnTo>
                    <a:pt x="0" y="471537"/>
                  </a:lnTo>
                  <a:lnTo>
                    <a:pt x="305" y="484787"/>
                  </a:lnTo>
                  <a:lnTo>
                    <a:pt x="1645" y="497329"/>
                  </a:lnTo>
                  <a:lnTo>
                    <a:pt x="4141" y="509300"/>
                  </a:lnTo>
                  <a:lnTo>
                    <a:pt x="7754" y="520826"/>
                  </a:lnTo>
                  <a:lnTo>
                    <a:pt x="12638" y="531534"/>
                  </a:lnTo>
                  <a:lnTo>
                    <a:pt x="19196" y="540595"/>
                  </a:lnTo>
                  <a:lnTo>
                    <a:pt x="27491" y="547679"/>
                  </a:lnTo>
                  <a:lnTo>
                    <a:pt x="36976" y="552605"/>
                  </a:lnTo>
                  <a:lnTo>
                    <a:pt x="46718" y="555095"/>
                  </a:lnTo>
                  <a:lnTo>
                    <a:pt x="56156" y="555239"/>
                  </a:lnTo>
                  <a:lnTo>
                    <a:pt x="65099" y="553081"/>
                  </a:lnTo>
                  <a:lnTo>
                    <a:pt x="73558" y="548451"/>
                  </a:lnTo>
                  <a:lnTo>
                    <a:pt x="81615" y="541484"/>
                  </a:lnTo>
                  <a:lnTo>
                    <a:pt x="89365" y="532402"/>
                  </a:lnTo>
                  <a:lnTo>
                    <a:pt x="96891" y="521342"/>
                  </a:lnTo>
                  <a:lnTo>
                    <a:pt x="104252" y="508565"/>
                  </a:lnTo>
                  <a:lnTo>
                    <a:pt x="111334" y="494259"/>
                  </a:lnTo>
                  <a:lnTo>
                    <a:pt x="117864" y="478455"/>
                  </a:lnTo>
                  <a:lnTo>
                    <a:pt x="123737" y="461314"/>
                  </a:lnTo>
                  <a:lnTo>
                    <a:pt x="129003" y="443416"/>
                  </a:lnTo>
                  <a:lnTo>
                    <a:pt x="133774" y="425636"/>
                  </a:lnTo>
                  <a:lnTo>
                    <a:pt x="138164" y="408456"/>
                  </a:lnTo>
                  <a:lnTo>
                    <a:pt x="142114" y="391990"/>
                  </a:lnTo>
                  <a:lnTo>
                    <a:pt x="145395" y="376165"/>
                  </a:lnTo>
                  <a:lnTo>
                    <a:pt x="147936" y="360853"/>
                  </a:lnTo>
                  <a:lnTo>
                    <a:pt x="149813" y="345924"/>
                  </a:lnTo>
                  <a:lnTo>
                    <a:pt x="151155" y="331271"/>
                  </a:lnTo>
                  <a:lnTo>
                    <a:pt x="152097" y="316814"/>
                  </a:lnTo>
                  <a:lnTo>
                    <a:pt x="152746" y="302491"/>
                  </a:lnTo>
                  <a:lnTo>
                    <a:pt x="153190" y="288261"/>
                  </a:lnTo>
                  <a:lnTo>
                    <a:pt x="153487" y="274093"/>
                  </a:lnTo>
                  <a:lnTo>
                    <a:pt x="153519" y="259969"/>
                  </a:lnTo>
                  <a:lnTo>
                    <a:pt x="153007" y="245872"/>
                  </a:lnTo>
                  <a:lnTo>
                    <a:pt x="151850" y="231796"/>
                  </a:lnTo>
                  <a:lnTo>
                    <a:pt x="150259" y="217732"/>
                  </a:lnTo>
                  <a:lnTo>
                    <a:pt x="148653" y="203676"/>
                  </a:lnTo>
                  <a:lnTo>
                    <a:pt x="147277" y="189627"/>
                  </a:lnTo>
                  <a:lnTo>
                    <a:pt x="146203" y="175581"/>
                  </a:lnTo>
                  <a:lnTo>
                    <a:pt x="145407" y="161538"/>
                  </a:lnTo>
                  <a:lnTo>
                    <a:pt x="144833" y="147501"/>
                  </a:lnTo>
                  <a:lnTo>
                    <a:pt x="144260" y="133633"/>
                  </a:lnTo>
                  <a:lnTo>
                    <a:pt x="143336" y="120242"/>
                  </a:lnTo>
                  <a:lnTo>
                    <a:pt x="141894" y="107447"/>
                  </a:lnTo>
                  <a:lnTo>
                    <a:pt x="139940" y="94889"/>
                  </a:lnTo>
                  <a:lnTo>
                    <a:pt x="137557" y="81850"/>
                  </a:lnTo>
                  <a:lnTo>
                    <a:pt x="134843" y="67966"/>
                  </a:lnTo>
                  <a:lnTo>
                    <a:pt x="131886" y="53368"/>
                  </a:lnTo>
                  <a:lnTo>
                    <a:pt x="128755" y="38489"/>
                  </a:lnTo>
                  <a:lnTo>
                    <a:pt x="125490" y="23668"/>
                  </a:lnTo>
                  <a:lnTo>
                    <a:pt x="121665" y="10529"/>
                  </a:lnTo>
                  <a:lnTo>
                    <a:pt x="117197" y="2177"/>
                  </a:lnTo>
                  <a:lnTo>
                    <a:pt x="113080" y="0"/>
                  </a:lnTo>
                  <a:lnTo>
                    <a:pt x="109764" y="3321"/>
                  </a:lnTo>
                  <a:lnTo>
                    <a:pt x="107271" y="10886"/>
                  </a:lnTo>
                  <a:lnTo>
                    <a:pt x="105471" y="21374"/>
                  </a:lnTo>
                  <a:lnTo>
                    <a:pt x="104203" y="33568"/>
                  </a:lnTo>
                  <a:lnTo>
                    <a:pt x="103328" y="46666"/>
                  </a:lnTo>
                  <a:lnTo>
                    <a:pt x="102898" y="60060"/>
                  </a:lnTo>
                  <a:lnTo>
                    <a:pt x="103137" y="73212"/>
                  </a:lnTo>
                  <a:lnTo>
                    <a:pt x="104108" y="85881"/>
                  </a:lnTo>
                  <a:lnTo>
                    <a:pt x="105574" y="98206"/>
                  </a:lnTo>
                  <a:lnTo>
                    <a:pt x="107097" y="110564"/>
                  </a:lnTo>
                  <a:lnTo>
                    <a:pt x="108416" y="123183"/>
                  </a:lnTo>
                  <a:lnTo>
                    <a:pt x="109452" y="136120"/>
                  </a:lnTo>
                  <a:lnTo>
                    <a:pt x="110222" y="149345"/>
                  </a:lnTo>
                  <a:lnTo>
                    <a:pt x="110780" y="162802"/>
                  </a:lnTo>
                  <a:lnTo>
                    <a:pt x="111341" y="176434"/>
                  </a:lnTo>
                  <a:lnTo>
                    <a:pt x="112258" y="190192"/>
                  </a:lnTo>
                  <a:lnTo>
                    <a:pt x="113690" y="204038"/>
                  </a:lnTo>
                  <a:lnTo>
                    <a:pt x="115467" y="217946"/>
                  </a:lnTo>
                  <a:lnTo>
                    <a:pt x="117200" y="231896"/>
                  </a:lnTo>
                  <a:lnTo>
                    <a:pt x="118664" y="245875"/>
                  </a:lnTo>
                  <a:lnTo>
                    <a:pt x="119968" y="259873"/>
                  </a:lnTo>
                  <a:lnTo>
                    <a:pt x="121450" y="273885"/>
                  </a:lnTo>
                  <a:lnTo>
                    <a:pt x="123294" y="287905"/>
                  </a:lnTo>
                  <a:lnTo>
                    <a:pt x="125362" y="301931"/>
                  </a:lnTo>
                  <a:lnTo>
                    <a:pt x="127298" y="315961"/>
                  </a:lnTo>
                  <a:lnTo>
                    <a:pt x="128901" y="329989"/>
                  </a:lnTo>
                  <a:lnTo>
                    <a:pt x="130300" y="343851"/>
                  </a:lnTo>
                  <a:lnTo>
                    <a:pt x="131846" y="357238"/>
                  </a:lnTo>
                  <a:lnTo>
                    <a:pt x="133738" y="370026"/>
                  </a:lnTo>
                  <a:lnTo>
                    <a:pt x="136009" y="382410"/>
                  </a:lnTo>
                  <a:lnTo>
                    <a:pt x="138612" y="394799"/>
                  </a:lnTo>
                  <a:lnTo>
                    <a:pt x="141482" y="407434"/>
                  </a:lnTo>
                  <a:lnTo>
                    <a:pt x="144716" y="420379"/>
                  </a:lnTo>
                  <a:lnTo>
                    <a:pt x="148564" y="433609"/>
                  </a:lnTo>
                  <a:lnTo>
                    <a:pt x="153112" y="447055"/>
                  </a:lnTo>
                  <a:lnTo>
                    <a:pt x="158180" y="460246"/>
                  </a:lnTo>
                  <a:lnTo>
                    <a:pt x="164021" y="473723"/>
                  </a:lnTo>
                  <a:lnTo>
                    <a:pt x="172266" y="489786"/>
                  </a:lnTo>
                  <a:lnTo>
                    <a:pt x="185696" y="5124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86901" y="630197"/>
              <a:ext cx="208731" cy="311930"/>
            </a:xfrm>
            <a:custGeom>
              <a:avLst/>
              <a:gdLst/>
              <a:ahLst/>
              <a:cxnLst/>
              <a:rect l="0" t="0" r="0" b="0"/>
              <a:pathLst>
                <a:path w="208731" h="311930">
                  <a:moveTo>
                    <a:pt x="50803" y="148933"/>
                  </a:moveTo>
                  <a:lnTo>
                    <a:pt x="62539" y="148799"/>
                  </a:lnTo>
                  <a:lnTo>
                    <a:pt x="73667" y="147519"/>
                  </a:lnTo>
                  <a:lnTo>
                    <a:pt x="85261" y="144930"/>
                  </a:lnTo>
                  <a:lnTo>
                    <a:pt x="97250" y="141384"/>
                  </a:lnTo>
                  <a:lnTo>
                    <a:pt x="109261" y="137399"/>
                  </a:lnTo>
                  <a:lnTo>
                    <a:pt x="121055" y="133310"/>
                  </a:lnTo>
                  <a:lnTo>
                    <a:pt x="132236" y="128943"/>
                  </a:lnTo>
                  <a:lnTo>
                    <a:pt x="142208" y="123728"/>
                  </a:lnTo>
                  <a:lnTo>
                    <a:pt x="150760" y="117407"/>
                  </a:lnTo>
                  <a:lnTo>
                    <a:pt x="158010" y="110027"/>
                  </a:lnTo>
                  <a:lnTo>
                    <a:pt x="164203" y="101769"/>
                  </a:lnTo>
                  <a:lnTo>
                    <a:pt x="169590" y="92836"/>
                  </a:lnTo>
                  <a:lnTo>
                    <a:pt x="174229" y="83244"/>
                  </a:lnTo>
                  <a:lnTo>
                    <a:pt x="177980" y="72827"/>
                  </a:lnTo>
                  <a:lnTo>
                    <a:pt x="180828" y="61576"/>
                  </a:lnTo>
                  <a:lnTo>
                    <a:pt x="182403" y="50090"/>
                  </a:lnTo>
                  <a:lnTo>
                    <a:pt x="181946" y="39446"/>
                  </a:lnTo>
                  <a:lnTo>
                    <a:pt x="179220" y="30179"/>
                  </a:lnTo>
                  <a:lnTo>
                    <a:pt x="174286" y="22315"/>
                  </a:lnTo>
                  <a:lnTo>
                    <a:pt x="167236" y="15643"/>
                  </a:lnTo>
                  <a:lnTo>
                    <a:pt x="158351" y="9905"/>
                  </a:lnTo>
                  <a:lnTo>
                    <a:pt x="148166" y="5186"/>
                  </a:lnTo>
                  <a:lnTo>
                    <a:pt x="137355" y="1905"/>
                  </a:lnTo>
                  <a:lnTo>
                    <a:pt x="126350" y="178"/>
                  </a:lnTo>
                  <a:lnTo>
                    <a:pt x="115356" y="0"/>
                  </a:lnTo>
                  <a:lnTo>
                    <a:pt x="104440" y="1400"/>
                  </a:lnTo>
                  <a:lnTo>
                    <a:pt x="93622" y="4241"/>
                  </a:lnTo>
                  <a:lnTo>
                    <a:pt x="83051" y="8590"/>
                  </a:lnTo>
                  <a:lnTo>
                    <a:pt x="73017" y="14782"/>
                  </a:lnTo>
                  <a:lnTo>
                    <a:pt x="63636" y="22836"/>
                  </a:lnTo>
                  <a:lnTo>
                    <a:pt x="54860" y="32498"/>
                  </a:lnTo>
                  <a:lnTo>
                    <a:pt x="46578" y="43424"/>
                  </a:lnTo>
                  <a:lnTo>
                    <a:pt x="38677" y="55286"/>
                  </a:lnTo>
                  <a:lnTo>
                    <a:pt x="31217" y="67656"/>
                  </a:lnTo>
                  <a:lnTo>
                    <a:pt x="24426" y="80026"/>
                  </a:lnTo>
                  <a:lnTo>
                    <a:pt x="18379" y="92124"/>
                  </a:lnTo>
                  <a:lnTo>
                    <a:pt x="13166" y="104042"/>
                  </a:lnTo>
                  <a:lnTo>
                    <a:pt x="8961" y="116118"/>
                  </a:lnTo>
                  <a:lnTo>
                    <a:pt x="5764" y="128543"/>
                  </a:lnTo>
                  <a:lnTo>
                    <a:pt x="3430" y="141347"/>
                  </a:lnTo>
                  <a:lnTo>
                    <a:pt x="1773" y="154482"/>
                  </a:lnTo>
                  <a:lnTo>
                    <a:pt x="622" y="167875"/>
                  </a:lnTo>
                  <a:lnTo>
                    <a:pt x="0" y="181293"/>
                  </a:lnTo>
                  <a:lnTo>
                    <a:pt x="106" y="194375"/>
                  </a:lnTo>
                  <a:lnTo>
                    <a:pt x="992" y="206949"/>
                  </a:lnTo>
                  <a:lnTo>
                    <a:pt x="2569" y="219020"/>
                  </a:lnTo>
                  <a:lnTo>
                    <a:pt x="4699" y="230665"/>
                  </a:lnTo>
                  <a:lnTo>
                    <a:pt x="7248" y="241978"/>
                  </a:lnTo>
                  <a:lnTo>
                    <a:pt x="10265" y="252882"/>
                  </a:lnTo>
                  <a:lnTo>
                    <a:pt x="13967" y="263138"/>
                  </a:lnTo>
                  <a:lnTo>
                    <a:pt x="18426" y="272664"/>
                  </a:lnTo>
                  <a:lnTo>
                    <a:pt x="23725" y="281368"/>
                  </a:lnTo>
                  <a:lnTo>
                    <a:pt x="30038" y="289068"/>
                  </a:lnTo>
                  <a:lnTo>
                    <a:pt x="37367" y="295761"/>
                  </a:lnTo>
                  <a:lnTo>
                    <a:pt x="45730" y="301426"/>
                  </a:lnTo>
                  <a:lnTo>
                    <a:pt x="55247" y="305940"/>
                  </a:lnTo>
                  <a:lnTo>
                    <a:pt x="65867" y="309340"/>
                  </a:lnTo>
                  <a:lnTo>
                    <a:pt x="77252" y="311471"/>
                  </a:lnTo>
                  <a:lnTo>
                    <a:pt x="88886" y="311929"/>
                  </a:lnTo>
                  <a:lnTo>
                    <a:pt x="100449" y="310642"/>
                  </a:lnTo>
                  <a:lnTo>
                    <a:pt x="111822" y="307830"/>
                  </a:lnTo>
                  <a:lnTo>
                    <a:pt x="122991" y="303808"/>
                  </a:lnTo>
                  <a:lnTo>
                    <a:pt x="133981" y="298883"/>
                  </a:lnTo>
                  <a:lnTo>
                    <a:pt x="144667" y="293308"/>
                  </a:lnTo>
                  <a:lnTo>
                    <a:pt x="154776" y="287274"/>
                  </a:lnTo>
                  <a:lnTo>
                    <a:pt x="164205" y="280929"/>
                  </a:lnTo>
                  <a:lnTo>
                    <a:pt x="172899" y="274481"/>
                  </a:lnTo>
                  <a:lnTo>
                    <a:pt x="181733" y="267483"/>
                  </a:lnTo>
                  <a:lnTo>
                    <a:pt x="192600" y="258204"/>
                  </a:lnTo>
                  <a:lnTo>
                    <a:pt x="208730" y="2436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37727" y="634845"/>
              <a:ext cx="243198" cy="339735"/>
            </a:xfrm>
            <a:custGeom>
              <a:avLst/>
              <a:gdLst/>
              <a:ahLst/>
              <a:cxnLst/>
              <a:rect l="0" t="0" r="0" b="0"/>
              <a:pathLst>
                <a:path w="243198" h="339735">
                  <a:moveTo>
                    <a:pt x="168485" y="7438"/>
                  </a:moveTo>
                  <a:lnTo>
                    <a:pt x="159617" y="4571"/>
                  </a:lnTo>
                  <a:lnTo>
                    <a:pt x="150631" y="2429"/>
                  </a:lnTo>
                  <a:lnTo>
                    <a:pt x="140640" y="835"/>
                  </a:lnTo>
                  <a:lnTo>
                    <a:pt x="129832" y="0"/>
                  </a:lnTo>
                  <a:lnTo>
                    <a:pt x="118669" y="448"/>
                  </a:lnTo>
                  <a:lnTo>
                    <a:pt x="107463" y="2357"/>
                  </a:lnTo>
                  <a:lnTo>
                    <a:pt x="96351" y="5594"/>
                  </a:lnTo>
                  <a:lnTo>
                    <a:pt x="85366" y="9903"/>
                  </a:lnTo>
                  <a:lnTo>
                    <a:pt x="74506" y="15026"/>
                  </a:lnTo>
                  <a:lnTo>
                    <a:pt x="63908" y="20905"/>
                  </a:lnTo>
                  <a:lnTo>
                    <a:pt x="53859" y="27674"/>
                  </a:lnTo>
                  <a:lnTo>
                    <a:pt x="44472" y="35336"/>
                  </a:lnTo>
                  <a:lnTo>
                    <a:pt x="35862" y="43768"/>
                  </a:lnTo>
                  <a:lnTo>
                    <a:pt x="28224" y="52806"/>
                  </a:lnTo>
                  <a:lnTo>
                    <a:pt x="21568" y="62295"/>
                  </a:lnTo>
                  <a:lnTo>
                    <a:pt x="15759" y="72107"/>
                  </a:lnTo>
                  <a:lnTo>
                    <a:pt x="10615" y="82147"/>
                  </a:lnTo>
                  <a:lnTo>
                    <a:pt x="5979" y="92340"/>
                  </a:lnTo>
                  <a:lnTo>
                    <a:pt x="2203" y="102472"/>
                  </a:lnTo>
                  <a:lnTo>
                    <a:pt x="103" y="112202"/>
                  </a:lnTo>
                  <a:lnTo>
                    <a:pt x="0" y="121367"/>
                  </a:lnTo>
                  <a:lnTo>
                    <a:pt x="2068" y="129657"/>
                  </a:lnTo>
                  <a:lnTo>
                    <a:pt x="6579" y="136547"/>
                  </a:lnTo>
                  <a:lnTo>
                    <a:pt x="13429" y="141878"/>
                  </a:lnTo>
                  <a:lnTo>
                    <a:pt x="22079" y="145644"/>
                  </a:lnTo>
                  <a:lnTo>
                    <a:pt x="31778" y="147813"/>
                  </a:lnTo>
                  <a:lnTo>
                    <a:pt x="41997" y="148533"/>
                  </a:lnTo>
                  <a:lnTo>
                    <a:pt x="52446" y="148070"/>
                  </a:lnTo>
                  <a:lnTo>
                    <a:pt x="62987" y="146705"/>
                  </a:lnTo>
                  <a:lnTo>
                    <a:pt x="73555" y="144682"/>
                  </a:lnTo>
                  <a:lnTo>
                    <a:pt x="84127" y="142191"/>
                  </a:lnTo>
                  <a:lnTo>
                    <a:pt x="94691" y="139374"/>
                  </a:lnTo>
                  <a:lnTo>
                    <a:pt x="105252" y="136342"/>
                  </a:lnTo>
                  <a:lnTo>
                    <a:pt x="115974" y="133494"/>
                  </a:lnTo>
                  <a:lnTo>
                    <a:pt x="127165" y="131493"/>
                  </a:lnTo>
                  <a:lnTo>
                    <a:pt x="138952" y="130637"/>
                  </a:lnTo>
                  <a:lnTo>
                    <a:pt x="151141" y="131046"/>
                  </a:lnTo>
                  <a:lnTo>
                    <a:pt x="163322" y="132842"/>
                  </a:lnTo>
                  <a:lnTo>
                    <a:pt x="175252" y="135940"/>
                  </a:lnTo>
                  <a:lnTo>
                    <a:pt x="186703" y="140121"/>
                  </a:lnTo>
                  <a:lnTo>
                    <a:pt x="197392" y="145136"/>
                  </a:lnTo>
                  <a:lnTo>
                    <a:pt x="207242" y="150772"/>
                  </a:lnTo>
                  <a:lnTo>
                    <a:pt x="216178" y="157182"/>
                  </a:lnTo>
                  <a:lnTo>
                    <a:pt x="224042" y="164847"/>
                  </a:lnTo>
                  <a:lnTo>
                    <a:pt x="230843" y="173928"/>
                  </a:lnTo>
                  <a:lnTo>
                    <a:pt x="236412" y="184128"/>
                  </a:lnTo>
                  <a:lnTo>
                    <a:pt x="240331" y="194893"/>
                  </a:lnTo>
                  <a:lnTo>
                    <a:pt x="242522" y="205837"/>
                  </a:lnTo>
                  <a:lnTo>
                    <a:pt x="243197" y="216777"/>
                  </a:lnTo>
                  <a:lnTo>
                    <a:pt x="242670" y="227649"/>
                  </a:lnTo>
                  <a:lnTo>
                    <a:pt x="241246" y="238440"/>
                  </a:lnTo>
                  <a:lnTo>
                    <a:pt x="239173" y="249160"/>
                  </a:lnTo>
                  <a:lnTo>
                    <a:pt x="236645" y="259825"/>
                  </a:lnTo>
                  <a:lnTo>
                    <a:pt x="233797" y="270444"/>
                  </a:lnTo>
                  <a:lnTo>
                    <a:pt x="230564" y="280865"/>
                  </a:lnTo>
                  <a:lnTo>
                    <a:pt x="226708" y="290789"/>
                  </a:lnTo>
                  <a:lnTo>
                    <a:pt x="222144" y="300090"/>
                  </a:lnTo>
                  <a:lnTo>
                    <a:pt x="216772" y="308641"/>
                  </a:lnTo>
                  <a:lnTo>
                    <a:pt x="210409" y="316238"/>
                  </a:lnTo>
                  <a:lnTo>
                    <a:pt x="203042" y="322862"/>
                  </a:lnTo>
                  <a:lnTo>
                    <a:pt x="194483" y="328480"/>
                  </a:lnTo>
                  <a:lnTo>
                    <a:pt x="184303" y="332963"/>
                  </a:lnTo>
                  <a:lnTo>
                    <a:pt x="172424" y="336347"/>
                  </a:lnTo>
                  <a:lnTo>
                    <a:pt x="159380" y="338637"/>
                  </a:lnTo>
                  <a:lnTo>
                    <a:pt x="146094" y="339734"/>
                  </a:lnTo>
                  <a:lnTo>
                    <a:pt x="133125" y="339694"/>
                  </a:lnTo>
                  <a:lnTo>
                    <a:pt x="120658" y="338703"/>
                  </a:lnTo>
                  <a:lnTo>
                    <a:pt x="108678" y="336975"/>
                  </a:lnTo>
                  <a:lnTo>
                    <a:pt x="97109" y="334709"/>
                  </a:lnTo>
                  <a:lnTo>
                    <a:pt x="85922" y="332213"/>
                  </a:lnTo>
                  <a:lnTo>
                    <a:pt x="73855" y="329661"/>
                  </a:lnTo>
                  <a:lnTo>
                    <a:pt x="57607" y="326834"/>
                  </a:lnTo>
                  <a:lnTo>
                    <a:pt x="31615" y="3232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90444" y="336995"/>
              <a:ext cx="63172" cy="589596"/>
            </a:xfrm>
            <a:custGeom>
              <a:avLst/>
              <a:gdLst/>
              <a:ahLst/>
              <a:cxnLst/>
              <a:rect l="0" t="0" r="0" b="0"/>
              <a:pathLst>
                <a:path w="63172" h="589596">
                  <a:moveTo>
                    <a:pt x="0" y="0"/>
                  </a:moveTo>
                  <a:lnTo>
                    <a:pt x="67" y="14735"/>
                  </a:lnTo>
                  <a:lnTo>
                    <a:pt x="707" y="29287"/>
                  </a:lnTo>
                  <a:lnTo>
                    <a:pt x="1999" y="45072"/>
                  </a:lnTo>
                  <a:lnTo>
                    <a:pt x="3686" y="61788"/>
                  </a:lnTo>
                  <a:lnTo>
                    <a:pt x="5354" y="78632"/>
                  </a:lnTo>
                  <a:lnTo>
                    <a:pt x="6768" y="95126"/>
                  </a:lnTo>
                  <a:lnTo>
                    <a:pt x="7866" y="111607"/>
                  </a:lnTo>
                  <a:lnTo>
                    <a:pt x="8676" y="129023"/>
                  </a:lnTo>
                  <a:lnTo>
                    <a:pt x="9260" y="147836"/>
                  </a:lnTo>
                  <a:lnTo>
                    <a:pt x="9839" y="167555"/>
                  </a:lnTo>
                  <a:lnTo>
                    <a:pt x="10767" y="187038"/>
                  </a:lnTo>
                  <a:lnTo>
                    <a:pt x="12207" y="205627"/>
                  </a:lnTo>
                  <a:lnTo>
                    <a:pt x="13990" y="223176"/>
                  </a:lnTo>
                  <a:lnTo>
                    <a:pt x="15725" y="239795"/>
                  </a:lnTo>
                  <a:lnTo>
                    <a:pt x="17191" y="255673"/>
                  </a:lnTo>
                  <a:lnTo>
                    <a:pt x="18497" y="270997"/>
                  </a:lnTo>
                  <a:lnTo>
                    <a:pt x="19980" y="285921"/>
                  </a:lnTo>
                  <a:lnTo>
                    <a:pt x="21824" y="300569"/>
                  </a:lnTo>
                  <a:lnTo>
                    <a:pt x="23894" y="315190"/>
                  </a:lnTo>
                  <a:lnTo>
                    <a:pt x="25830" y="330154"/>
                  </a:lnTo>
                  <a:lnTo>
                    <a:pt x="27433" y="345641"/>
                  </a:lnTo>
                  <a:lnTo>
                    <a:pt x="28832" y="361975"/>
                  </a:lnTo>
                  <a:lnTo>
                    <a:pt x="30378" y="379690"/>
                  </a:lnTo>
                  <a:lnTo>
                    <a:pt x="32269" y="398942"/>
                  </a:lnTo>
                  <a:lnTo>
                    <a:pt x="34541" y="419414"/>
                  </a:lnTo>
                  <a:lnTo>
                    <a:pt x="37144" y="440526"/>
                  </a:lnTo>
                  <a:lnTo>
                    <a:pt x="40010" y="461860"/>
                  </a:lnTo>
                  <a:lnTo>
                    <a:pt x="43070" y="482725"/>
                  </a:lnTo>
                  <a:lnTo>
                    <a:pt x="46270" y="502122"/>
                  </a:lnTo>
                  <a:lnTo>
                    <a:pt x="49565" y="519634"/>
                  </a:lnTo>
                  <a:lnTo>
                    <a:pt x="52770" y="535111"/>
                  </a:lnTo>
                  <a:lnTo>
                    <a:pt x="55883" y="550018"/>
                  </a:lnTo>
                  <a:lnTo>
                    <a:pt x="59175" y="566779"/>
                  </a:lnTo>
                  <a:lnTo>
                    <a:pt x="63171" y="5895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00949" y="558436"/>
              <a:ext cx="389555" cy="42115"/>
            </a:xfrm>
            <a:custGeom>
              <a:avLst/>
              <a:gdLst/>
              <a:ahLst/>
              <a:cxnLst/>
              <a:rect l="0" t="0" r="0" b="0"/>
              <a:pathLst>
                <a:path w="389555" h="42115">
                  <a:moveTo>
                    <a:pt x="389554" y="0"/>
                  </a:moveTo>
                  <a:lnTo>
                    <a:pt x="377752" y="67"/>
                  </a:lnTo>
                  <a:lnTo>
                    <a:pt x="365983" y="707"/>
                  </a:lnTo>
                  <a:lnTo>
                    <a:pt x="353088" y="2004"/>
                  </a:lnTo>
                  <a:lnTo>
                    <a:pt x="339067" y="3864"/>
                  </a:lnTo>
                  <a:lnTo>
                    <a:pt x="324090" y="6180"/>
                  </a:lnTo>
                  <a:lnTo>
                    <a:pt x="308377" y="8847"/>
                  </a:lnTo>
                  <a:lnTo>
                    <a:pt x="292447" y="11770"/>
                  </a:lnTo>
                  <a:lnTo>
                    <a:pt x="277072" y="14878"/>
                  </a:lnTo>
                  <a:lnTo>
                    <a:pt x="262610" y="18108"/>
                  </a:lnTo>
                  <a:lnTo>
                    <a:pt x="248426" y="21259"/>
                  </a:lnTo>
                  <a:lnTo>
                    <a:pt x="233151" y="23995"/>
                  </a:lnTo>
                  <a:lnTo>
                    <a:pt x="216096" y="26168"/>
                  </a:lnTo>
                  <a:lnTo>
                    <a:pt x="197552" y="27795"/>
                  </a:lnTo>
                  <a:lnTo>
                    <a:pt x="178406" y="28970"/>
                  </a:lnTo>
                  <a:lnTo>
                    <a:pt x="159265" y="29803"/>
                  </a:lnTo>
                  <a:lnTo>
                    <a:pt x="140378" y="30550"/>
                  </a:lnTo>
                  <a:lnTo>
                    <a:pt x="121799" y="31592"/>
                  </a:lnTo>
                  <a:lnTo>
                    <a:pt x="103503" y="33109"/>
                  </a:lnTo>
                  <a:lnTo>
                    <a:pt x="85613" y="34952"/>
                  </a:lnTo>
                  <a:lnTo>
                    <a:pt x="66348" y="36921"/>
                  </a:lnTo>
                  <a:lnTo>
                    <a:pt x="40660" y="3919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90473" y="758146"/>
              <a:ext cx="31587" cy="221099"/>
            </a:xfrm>
            <a:custGeom>
              <a:avLst/>
              <a:gdLst/>
              <a:ahLst/>
              <a:cxnLst/>
              <a:rect l="0" t="0" r="0" b="0"/>
              <a:pathLst>
                <a:path w="31587" h="221099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1999" y="34462"/>
                  </a:lnTo>
                  <a:lnTo>
                    <a:pt x="3687" y="46624"/>
                  </a:lnTo>
                  <a:lnTo>
                    <a:pt x="5355" y="59283"/>
                  </a:lnTo>
                  <a:lnTo>
                    <a:pt x="6772" y="72335"/>
                  </a:lnTo>
                  <a:lnTo>
                    <a:pt x="8044" y="85514"/>
                  </a:lnTo>
                  <a:lnTo>
                    <a:pt x="9503" y="98431"/>
                  </a:lnTo>
                  <a:lnTo>
                    <a:pt x="11335" y="110893"/>
                  </a:lnTo>
                  <a:lnTo>
                    <a:pt x="13565" y="122886"/>
                  </a:lnTo>
                  <a:lnTo>
                    <a:pt x="16142" y="134480"/>
                  </a:lnTo>
                  <a:lnTo>
                    <a:pt x="18986" y="145762"/>
                  </a:lnTo>
                  <a:lnTo>
                    <a:pt x="21872" y="156940"/>
                  </a:lnTo>
                  <a:lnTo>
                    <a:pt x="24729" y="169737"/>
                  </a:lnTo>
                  <a:lnTo>
                    <a:pt x="27805" y="188634"/>
                  </a:lnTo>
                  <a:lnTo>
                    <a:pt x="31586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11212" y="60023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06412" y="727655"/>
              <a:ext cx="326385" cy="241078"/>
            </a:xfrm>
            <a:custGeom>
              <a:avLst/>
              <a:gdLst/>
              <a:ahLst/>
              <a:cxnLst/>
              <a:rect l="0" t="0" r="0" b="0"/>
              <a:pathLst>
                <a:path w="326385" h="241078">
                  <a:moveTo>
                    <a:pt x="0" y="41036"/>
                  </a:moveTo>
                  <a:lnTo>
                    <a:pt x="2934" y="52838"/>
                  </a:lnTo>
                  <a:lnTo>
                    <a:pt x="5716" y="64607"/>
                  </a:lnTo>
                  <a:lnTo>
                    <a:pt x="8615" y="77493"/>
                  </a:lnTo>
                  <a:lnTo>
                    <a:pt x="11656" y="91168"/>
                  </a:lnTo>
                  <a:lnTo>
                    <a:pt x="14820" y="104848"/>
                  </a:lnTo>
                  <a:lnTo>
                    <a:pt x="18085" y="118068"/>
                  </a:lnTo>
                  <a:lnTo>
                    <a:pt x="21423" y="130866"/>
                  </a:lnTo>
                  <a:lnTo>
                    <a:pt x="24814" y="143593"/>
                  </a:lnTo>
                  <a:lnTo>
                    <a:pt x="28243" y="156481"/>
                  </a:lnTo>
                  <a:lnTo>
                    <a:pt x="31698" y="169439"/>
                  </a:lnTo>
                  <a:lnTo>
                    <a:pt x="35171" y="182153"/>
                  </a:lnTo>
                  <a:lnTo>
                    <a:pt x="38630" y="194377"/>
                  </a:lnTo>
                  <a:lnTo>
                    <a:pt x="41211" y="203454"/>
                  </a:lnTo>
                  <a:lnTo>
                    <a:pt x="41871" y="206010"/>
                  </a:lnTo>
                  <a:lnTo>
                    <a:pt x="41003" y="202953"/>
                  </a:lnTo>
                  <a:lnTo>
                    <a:pt x="39152" y="195875"/>
                  </a:lnTo>
                  <a:lnTo>
                    <a:pt x="36690" y="185814"/>
                  </a:lnTo>
                  <a:lnTo>
                    <a:pt x="33853" y="173535"/>
                  </a:lnTo>
                  <a:lnTo>
                    <a:pt x="30947" y="159642"/>
                  </a:lnTo>
                  <a:lnTo>
                    <a:pt x="28365" y="144603"/>
                  </a:lnTo>
                  <a:lnTo>
                    <a:pt x="26291" y="128768"/>
                  </a:lnTo>
                  <a:lnTo>
                    <a:pt x="24727" y="112549"/>
                  </a:lnTo>
                  <a:lnTo>
                    <a:pt x="23593" y="96429"/>
                  </a:lnTo>
                  <a:lnTo>
                    <a:pt x="22796" y="80664"/>
                  </a:lnTo>
                  <a:lnTo>
                    <a:pt x="22413" y="65466"/>
                  </a:lnTo>
                  <a:lnTo>
                    <a:pt x="22679" y="51098"/>
                  </a:lnTo>
                  <a:lnTo>
                    <a:pt x="23685" y="37631"/>
                  </a:lnTo>
                  <a:lnTo>
                    <a:pt x="25853" y="25451"/>
                  </a:lnTo>
                  <a:lnTo>
                    <a:pt x="29976" y="15320"/>
                  </a:lnTo>
                  <a:lnTo>
                    <a:pt x="36308" y="7483"/>
                  </a:lnTo>
                  <a:lnTo>
                    <a:pt x="44476" y="2203"/>
                  </a:lnTo>
                  <a:lnTo>
                    <a:pt x="53786" y="0"/>
                  </a:lnTo>
                  <a:lnTo>
                    <a:pt x="63706" y="858"/>
                  </a:lnTo>
                  <a:lnTo>
                    <a:pt x="73770" y="4500"/>
                  </a:lnTo>
                  <a:lnTo>
                    <a:pt x="83512" y="10666"/>
                  </a:lnTo>
                  <a:lnTo>
                    <a:pt x="92719" y="18955"/>
                  </a:lnTo>
                  <a:lnTo>
                    <a:pt x="101220" y="28907"/>
                  </a:lnTo>
                  <a:lnTo>
                    <a:pt x="108791" y="40093"/>
                  </a:lnTo>
                  <a:lnTo>
                    <a:pt x="115406" y="52167"/>
                  </a:lnTo>
                  <a:lnTo>
                    <a:pt x="121189" y="64864"/>
                  </a:lnTo>
                  <a:lnTo>
                    <a:pt x="126317" y="77993"/>
                  </a:lnTo>
                  <a:lnTo>
                    <a:pt x="130951" y="91418"/>
                  </a:lnTo>
                  <a:lnTo>
                    <a:pt x="135065" y="105043"/>
                  </a:lnTo>
                  <a:lnTo>
                    <a:pt x="138457" y="118804"/>
                  </a:lnTo>
                  <a:lnTo>
                    <a:pt x="141077" y="132553"/>
                  </a:lnTo>
                  <a:lnTo>
                    <a:pt x="143156" y="142643"/>
                  </a:lnTo>
                  <a:lnTo>
                    <a:pt x="144818" y="144587"/>
                  </a:lnTo>
                  <a:lnTo>
                    <a:pt x="145906" y="139838"/>
                  </a:lnTo>
                  <a:lnTo>
                    <a:pt x="146713" y="130765"/>
                  </a:lnTo>
                  <a:lnTo>
                    <a:pt x="147722" y="119261"/>
                  </a:lnTo>
                  <a:lnTo>
                    <a:pt x="149184" y="106493"/>
                  </a:lnTo>
                  <a:lnTo>
                    <a:pt x="151300" y="93253"/>
                  </a:lnTo>
                  <a:lnTo>
                    <a:pt x="154314" y="80171"/>
                  </a:lnTo>
                  <a:lnTo>
                    <a:pt x="158266" y="67542"/>
                  </a:lnTo>
                  <a:lnTo>
                    <a:pt x="163035" y="55576"/>
                  </a:lnTo>
                  <a:lnTo>
                    <a:pt x="168451" y="44519"/>
                  </a:lnTo>
                  <a:lnTo>
                    <a:pt x="174356" y="34422"/>
                  </a:lnTo>
                  <a:lnTo>
                    <a:pt x="180777" y="25654"/>
                  </a:lnTo>
                  <a:lnTo>
                    <a:pt x="187918" y="18967"/>
                  </a:lnTo>
                  <a:lnTo>
                    <a:pt x="195833" y="14589"/>
                  </a:lnTo>
                  <a:lnTo>
                    <a:pt x="204437" y="12616"/>
                  </a:lnTo>
                  <a:lnTo>
                    <a:pt x="213590" y="13253"/>
                  </a:lnTo>
                  <a:lnTo>
                    <a:pt x="223152" y="16349"/>
                  </a:lnTo>
                  <a:lnTo>
                    <a:pt x="232844" y="21494"/>
                  </a:lnTo>
                  <a:lnTo>
                    <a:pt x="242270" y="28218"/>
                  </a:lnTo>
                  <a:lnTo>
                    <a:pt x="251232" y="36113"/>
                  </a:lnTo>
                  <a:lnTo>
                    <a:pt x="259554" y="45172"/>
                  </a:lnTo>
                  <a:lnTo>
                    <a:pt x="266998" y="55762"/>
                  </a:lnTo>
                  <a:lnTo>
                    <a:pt x="273523" y="67956"/>
                  </a:lnTo>
                  <a:lnTo>
                    <a:pt x="279245" y="81399"/>
                  </a:lnTo>
                  <a:lnTo>
                    <a:pt x="284330" y="95493"/>
                  </a:lnTo>
                  <a:lnTo>
                    <a:pt x="288941" y="109826"/>
                  </a:lnTo>
                  <a:lnTo>
                    <a:pt x="293209" y="124196"/>
                  </a:lnTo>
                  <a:lnTo>
                    <a:pt x="297236" y="138523"/>
                  </a:lnTo>
                  <a:lnTo>
                    <a:pt x="301097" y="152783"/>
                  </a:lnTo>
                  <a:lnTo>
                    <a:pt x="304843" y="166816"/>
                  </a:lnTo>
                  <a:lnTo>
                    <a:pt x="308513" y="180325"/>
                  </a:lnTo>
                  <a:lnTo>
                    <a:pt x="312125" y="193181"/>
                  </a:lnTo>
                  <a:lnTo>
                    <a:pt x="315545" y="204973"/>
                  </a:lnTo>
                  <a:lnTo>
                    <a:pt x="318826" y="216092"/>
                  </a:lnTo>
                  <a:lnTo>
                    <a:pt x="322256" y="227513"/>
                  </a:lnTo>
                  <a:lnTo>
                    <a:pt x="326384" y="2410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37316" y="729194"/>
              <a:ext cx="226963" cy="233554"/>
            </a:xfrm>
            <a:custGeom>
              <a:avLst/>
              <a:gdLst/>
              <a:ahLst/>
              <a:cxnLst/>
              <a:rect l="0" t="0" r="0" b="0"/>
              <a:pathLst>
                <a:path w="226963" h="233554">
                  <a:moveTo>
                    <a:pt x="100620" y="165800"/>
                  </a:moveTo>
                  <a:lnTo>
                    <a:pt x="103621" y="157065"/>
                  </a:lnTo>
                  <a:lnTo>
                    <a:pt x="107043" y="149359"/>
                  </a:lnTo>
                  <a:lnTo>
                    <a:pt x="111235" y="141948"/>
                  </a:lnTo>
                  <a:lnTo>
                    <a:pt x="115962" y="134341"/>
                  </a:lnTo>
                  <a:lnTo>
                    <a:pt x="120795" y="125866"/>
                  </a:lnTo>
                  <a:lnTo>
                    <a:pt x="125463" y="116238"/>
                  </a:lnTo>
                  <a:lnTo>
                    <a:pt x="129554" y="105670"/>
                  </a:lnTo>
                  <a:lnTo>
                    <a:pt x="132459" y="94658"/>
                  </a:lnTo>
                  <a:lnTo>
                    <a:pt x="133961" y="83548"/>
                  </a:lnTo>
                  <a:lnTo>
                    <a:pt x="134170" y="72497"/>
                  </a:lnTo>
                  <a:lnTo>
                    <a:pt x="133330" y="61551"/>
                  </a:lnTo>
                  <a:lnTo>
                    <a:pt x="131689" y="50715"/>
                  </a:lnTo>
                  <a:lnTo>
                    <a:pt x="129302" y="40134"/>
                  </a:lnTo>
                  <a:lnTo>
                    <a:pt x="126031" y="30096"/>
                  </a:lnTo>
                  <a:lnTo>
                    <a:pt x="121866" y="20725"/>
                  </a:lnTo>
                  <a:lnTo>
                    <a:pt x="116765" y="12465"/>
                  </a:lnTo>
                  <a:lnTo>
                    <a:pt x="110585" y="6127"/>
                  </a:lnTo>
                  <a:lnTo>
                    <a:pt x="103350" y="1984"/>
                  </a:lnTo>
                  <a:lnTo>
                    <a:pt x="95220" y="0"/>
                  </a:lnTo>
                  <a:lnTo>
                    <a:pt x="86392" y="98"/>
                  </a:lnTo>
                  <a:lnTo>
                    <a:pt x="77053" y="2024"/>
                  </a:lnTo>
                  <a:lnTo>
                    <a:pt x="67511" y="5738"/>
                  </a:lnTo>
                  <a:lnTo>
                    <a:pt x="58186" y="11495"/>
                  </a:lnTo>
                  <a:lnTo>
                    <a:pt x="49291" y="19258"/>
                  </a:lnTo>
                  <a:lnTo>
                    <a:pt x="41015" y="28893"/>
                  </a:lnTo>
                  <a:lnTo>
                    <a:pt x="33602" y="40332"/>
                  </a:lnTo>
                  <a:lnTo>
                    <a:pt x="27097" y="53362"/>
                  </a:lnTo>
                  <a:lnTo>
                    <a:pt x="21389" y="67670"/>
                  </a:lnTo>
                  <a:lnTo>
                    <a:pt x="16313" y="82944"/>
                  </a:lnTo>
                  <a:lnTo>
                    <a:pt x="11713" y="98915"/>
                  </a:lnTo>
                  <a:lnTo>
                    <a:pt x="7622" y="115213"/>
                  </a:lnTo>
                  <a:lnTo>
                    <a:pt x="4246" y="131381"/>
                  </a:lnTo>
                  <a:lnTo>
                    <a:pt x="1649" y="147172"/>
                  </a:lnTo>
                  <a:lnTo>
                    <a:pt x="75" y="162216"/>
                  </a:lnTo>
                  <a:lnTo>
                    <a:pt x="0" y="175947"/>
                  </a:lnTo>
                  <a:lnTo>
                    <a:pt x="1546" y="188182"/>
                  </a:lnTo>
                  <a:lnTo>
                    <a:pt x="4535" y="199060"/>
                  </a:lnTo>
                  <a:lnTo>
                    <a:pt x="8675" y="208843"/>
                  </a:lnTo>
                  <a:lnTo>
                    <a:pt x="13680" y="217781"/>
                  </a:lnTo>
                  <a:lnTo>
                    <a:pt x="19309" y="225447"/>
                  </a:lnTo>
                  <a:lnTo>
                    <a:pt x="25378" y="230788"/>
                  </a:lnTo>
                  <a:lnTo>
                    <a:pt x="31753" y="233416"/>
                  </a:lnTo>
                  <a:lnTo>
                    <a:pt x="38336" y="233553"/>
                  </a:lnTo>
                  <a:lnTo>
                    <a:pt x="45062" y="231669"/>
                  </a:lnTo>
                  <a:lnTo>
                    <a:pt x="51884" y="228245"/>
                  </a:lnTo>
                  <a:lnTo>
                    <a:pt x="58772" y="223372"/>
                  </a:lnTo>
                  <a:lnTo>
                    <a:pt x="65703" y="216762"/>
                  </a:lnTo>
                  <a:lnTo>
                    <a:pt x="72658" y="208395"/>
                  </a:lnTo>
                  <a:lnTo>
                    <a:pt x="79465" y="198508"/>
                  </a:lnTo>
                  <a:lnTo>
                    <a:pt x="85810" y="187423"/>
                  </a:lnTo>
                  <a:lnTo>
                    <a:pt x="91558" y="175446"/>
                  </a:lnTo>
                  <a:lnTo>
                    <a:pt x="96739" y="162828"/>
                  </a:lnTo>
                  <a:lnTo>
                    <a:pt x="101455" y="149759"/>
                  </a:lnTo>
                  <a:lnTo>
                    <a:pt x="105807" y="136378"/>
                  </a:lnTo>
                  <a:lnTo>
                    <a:pt x="109732" y="122783"/>
                  </a:lnTo>
                  <a:lnTo>
                    <a:pt x="112995" y="109043"/>
                  </a:lnTo>
                  <a:lnTo>
                    <a:pt x="115530" y="95304"/>
                  </a:lnTo>
                  <a:lnTo>
                    <a:pt x="117547" y="85053"/>
                  </a:lnTo>
                  <a:lnTo>
                    <a:pt x="119164" y="82468"/>
                  </a:lnTo>
                  <a:lnTo>
                    <a:pt x="120227" y="85978"/>
                  </a:lnTo>
                  <a:lnTo>
                    <a:pt x="121191" y="93574"/>
                  </a:lnTo>
                  <a:lnTo>
                    <a:pt x="122838" y="104080"/>
                  </a:lnTo>
                  <a:lnTo>
                    <a:pt x="125544" y="116695"/>
                  </a:lnTo>
                  <a:lnTo>
                    <a:pt x="129310" y="130495"/>
                  </a:lnTo>
                  <a:lnTo>
                    <a:pt x="133970" y="144417"/>
                  </a:lnTo>
                  <a:lnTo>
                    <a:pt x="139324" y="157871"/>
                  </a:lnTo>
                  <a:lnTo>
                    <a:pt x="145185" y="170525"/>
                  </a:lnTo>
                  <a:lnTo>
                    <a:pt x="151410" y="182110"/>
                  </a:lnTo>
                  <a:lnTo>
                    <a:pt x="157897" y="192595"/>
                  </a:lnTo>
                  <a:lnTo>
                    <a:pt x="164895" y="201637"/>
                  </a:lnTo>
                  <a:lnTo>
                    <a:pt x="172963" y="208517"/>
                  </a:lnTo>
                  <a:lnTo>
                    <a:pt x="182305" y="213040"/>
                  </a:lnTo>
                  <a:lnTo>
                    <a:pt x="192214" y="215622"/>
                  </a:lnTo>
                  <a:lnTo>
                    <a:pt x="202231" y="217278"/>
                  </a:lnTo>
                  <a:lnTo>
                    <a:pt x="213236" y="218153"/>
                  </a:lnTo>
                  <a:lnTo>
                    <a:pt x="226962" y="2184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53781" y="337060"/>
              <a:ext cx="73700" cy="579068"/>
            </a:xfrm>
            <a:custGeom>
              <a:avLst/>
              <a:gdLst/>
              <a:ahLst/>
              <a:cxnLst/>
              <a:rect l="0" t="0" r="0" b="0"/>
              <a:pathLst>
                <a:path w="73700" h="579068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0" y="48384"/>
                  </a:lnTo>
                  <a:lnTo>
                    <a:pt x="0" y="62543"/>
                  </a:lnTo>
                  <a:lnTo>
                    <a:pt x="0" y="76728"/>
                  </a:lnTo>
                  <a:lnTo>
                    <a:pt x="5" y="90896"/>
                  </a:lnTo>
                  <a:lnTo>
                    <a:pt x="177" y="105036"/>
                  </a:lnTo>
                  <a:lnTo>
                    <a:pt x="825" y="119150"/>
                  </a:lnTo>
                  <a:lnTo>
                    <a:pt x="2075" y="133246"/>
                  </a:lnTo>
                  <a:lnTo>
                    <a:pt x="3727" y="147495"/>
                  </a:lnTo>
                  <a:lnTo>
                    <a:pt x="5375" y="162208"/>
                  </a:lnTo>
                  <a:lnTo>
                    <a:pt x="6782" y="177512"/>
                  </a:lnTo>
                  <a:lnTo>
                    <a:pt x="8048" y="193215"/>
                  </a:lnTo>
                  <a:lnTo>
                    <a:pt x="9504" y="208909"/>
                  </a:lnTo>
                  <a:lnTo>
                    <a:pt x="11331" y="224360"/>
                  </a:lnTo>
                  <a:lnTo>
                    <a:pt x="13389" y="239668"/>
                  </a:lnTo>
                  <a:lnTo>
                    <a:pt x="15317" y="255164"/>
                  </a:lnTo>
                  <a:lnTo>
                    <a:pt x="16915" y="271031"/>
                  </a:lnTo>
                  <a:lnTo>
                    <a:pt x="18310" y="287128"/>
                  </a:lnTo>
                  <a:lnTo>
                    <a:pt x="19855" y="303094"/>
                  </a:lnTo>
                  <a:lnTo>
                    <a:pt x="21744" y="318726"/>
                  </a:lnTo>
                  <a:lnTo>
                    <a:pt x="24015" y="333987"/>
                  </a:lnTo>
                  <a:lnTo>
                    <a:pt x="26617" y="348921"/>
                  </a:lnTo>
                  <a:lnTo>
                    <a:pt x="29478" y="363596"/>
                  </a:lnTo>
                  <a:lnTo>
                    <a:pt x="32365" y="378079"/>
                  </a:lnTo>
                  <a:lnTo>
                    <a:pt x="34916" y="392423"/>
                  </a:lnTo>
                  <a:lnTo>
                    <a:pt x="36966" y="406666"/>
                  </a:lnTo>
                  <a:lnTo>
                    <a:pt x="38680" y="420672"/>
                  </a:lnTo>
                  <a:lnTo>
                    <a:pt x="40445" y="434157"/>
                  </a:lnTo>
                  <a:lnTo>
                    <a:pt x="42486" y="447007"/>
                  </a:lnTo>
                  <a:lnTo>
                    <a:pt x="44859" y="459262"/>
                  </a:lnTo>
                  <a:lnTo>
                    <a:pt x="47532" y="471033"/>
                  </a:lnTo>
                  <a:lnTo>
                    <a:pt x="50444" y="482439"/>
                  </a:lnTo>
                  <a:lnTo>
                    <a:pt x="53535" y="493744"/>
                  </a:lnTo>
                  <a:lnTo>
                    <a:pt x="56757" y="505334"/>
                  </a:lnTo>
                  <a:lnTo>
                    <a:pt x="60064" y="517384"/>
                  </a:lnTo>
                  <a:lnTo>
                    <a:pt x="63280" y="529484"/>
                  </a:lnTo>
                  <a:lnTo>
                    <a:pt x="66399" y="542036"/>
                  </a:lnTo>
                  <a:lnTo>
                    <a:pt x="69698" y="557263"/>
                  </a:lnTo>
                  <a:lnTo>
                    <a:pt x="73699" y="579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64294" y="537443"/>
              <a:ext cx="389556" cy="94758"/>
            </a:xfrm>
            <a:custGeom>
              <a:avLst/>
              <a:gdLst/>
              <a:ahLst/>
              <a:cxnLst/>
              <a:rect l="0" t="0" r="0" b="0"/>
              <a:pathLst>
                <a:path w="389556" h="94758">
                  <a:moveTo>
                    <a:pt x="389555" y="0"/>
                  </a:moveTo>
                  <a:lnTo>
                    <a:pt x="374818" y="67"/>
                  </a:lnTo>
                  <a:lnTo>
                    <a:pt x="360268" y="708"/>
                  </a:lnTo>
                  <a:lnTo>
                    <a:pt x="344478" y="2004"/>
                  </a:lnTo>
                  <a:lnTo>
                    <a:pt x="327590" y="3864"/>
                  </a:lnTo>
                  <a:lnTo>
                    <a:pt x="310096" y="6180"/>
                  </a:lnTo>
                  <a:lnTo>
                    <a:pt x="292358" y="8847"/>
                  </a:lnTo>
                  <a:lnTo>
                    <a:pt x="274397" y="11770"/>
                  </a:lnTo>
                  <a:lnTo>
                    <a:pt x="255982" y="14878"/>
                  </a:lnTo>
                  <a:lnTo>
                    <a:pt x="237010" y="18113"/>
                  </a:lnTo>
                  <a:lnTo>
                    <a:pt x="217678" y="21437"/>
                  </a:lnTo>
                  <a:lnTo>
                    <a:pt x="198388" y="24821"/>
                  </a:lnTo>
                  <a:lnTo>
                    <a:pt x="179379" y="28247"/>
                  </a:lnTo>
                  <a:lnTo>
                    <a:pt x="161038" y="31700"/>
                  </a:lnTo>
                  <a:lnTo>
                    <a:pt x="143947" y="35171"/>
                  </a:lnTo>
                  <a:lnTo>
                    <a:pt x="128302" y="38656"/>
                  </a:lnTo>
                  <a:lnTo>
                    <a:pt x="113814" y="42148"/>
                  </a:lnTo>
                  <a:lnTo>
                    <a:pt x="99921" y="45647"/>
                  </a:lnTo>
                  <a:lnTo>
                    <a:pt x="86239" y="49153"/>
                  </a:lnTo>
                  <a:lnTo>
                    <a:pt x="72742" y="52830"/>
                  </a:lnTo>
                  <a:lnTo>
                    <a:pt x="59665" y="56985"/>
                  </a:lnTo>
                  <a:lnTo>
                    <a:pt x="47135" y="61741"/>
                  </a:lnTo>
                  <a:lnTo>
                    <a:pt x="35579" y="66951"/>
                  </a:lnTo>
                  <a:lnTo>
                    <a:pt x="24652" y="72903"/>
                  </a:lnTo>
                  <a:lnTo>
                    <a:pt x="13397" y="8123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90645" y="705565"/>
              <a:ext cx="73700" cy="231628"/>
            </a:xfrm>
            <a:custGeom>
              <a:avLst/>
              <a:gdLst/>
              <a:ahLst/>
              <a:cxnLst/>
              <a:rect l="0" t="0" r="0" b="0"/>
              <a:pathLst>
                <a:path w="73700" h="231628">
                  <a:moveTo>
                    <a:pt x="0" y="0"/>
                  </a:moveTo>
                  <a:lnTo>
                    <a:pt x="134" y="11802"/>
                  </a:lnTo>
                  <a:lnTo>
                    <a:pt x="1414" y="23571"/>
                  </a:lnTo>
                  <a:lnTo>
                    <a:pt x="4003" y="36457"/>
                  </a:lnTo>
                  <a:lnTo>
                    <a:pt x="7549" y="50132"/>
                  </a:lnTo>
                  <a:lnTo>
                    <a:pt x="11533" y="63812"/>
                  </a:lnTo>
                  <a:lnTo>
                    <a:pt x="15618" y="77032"/>
                  </a:lnTo>
                  <a:lnTo>
                    <a:pt x="19813" y="89830"/>
                  </a:lnTo>
                  <a:lnTo>
                    <a:pt x="24379" y="102557"/>
                  </a:lnTo>
                  <a:lnTo>
                    <a:pt x="29443" y="115444"/>
                  </a:lnTo>
                  <a:lnTo>
                    <a:pt x="34825" y="128403"/>
                  </a:lnTo>
                  <a:lnTo>
                    <a:pt x="40138" y="141117"/>
                  </a:lnTo>
                  <a:lnTo>
                    <a:pt x="45157" y="153416"/>
                  </a:lnTo>
                  <a:lnTo>
                    <a:pt x="49833" y="165286"/>
                  </a:lnTo>
                  <a:lnTo>
                    <a:pt x="54200" y="176791"/>
                  </a:lnTo>
                  <a:lnTo>
                    <a:pt x="58316" y="187997"/>
                  </a:lnTo>
                  <a:lnTo>
                    <a:pt x="62094" y="198526"/>
                  </a:lnTo>
                  <a:lnTo>
                    <a:pt x="65661" y="208584"/>
                  </a:lnTo>
                  <a:lnTo>
                    <a:pt x="69332" y="219057"/>
                  </a:lnTo>
                  <a:lnTo>
                    <a:pt x="73699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11440" y="56870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27283" y="658413"/>
              <a:ext cx="178985" cy="215630"/>
            </a:xfrm>
            <a:custGeom>
              <a:avLst/>
              <a:gdLst/>
              <a:ahLst/>
              <a:cxnLst/>
              <a:rect l="0" t="0" r="0" b="0"/>
              <a:pathLst>
                <a:path w="178985" h="215630">
                  <a:moveTo>
                    <a:pt x="0" y="57702"/>
                  </a:moveTo>
                  <a:lnTo>
                    <a:pt x="2934" y="66570"/>
                  </a:lnTo>
                  <a:lnTo>
                    <a:pt x="5715" y="75557"/>
                  </a:lnTo>
                  <a:lnTo>
                    <a:pt x="8616" y="85557"/>
                  </a:lnTo>
                  <a:lnTo>
                    <a:pt x="11656" y="96710"/>
                  </a:lnTo>
                  <a:lnTo>
                    <a:pt x="14821" y="109170"/>
                  </a:lnTo>
                  <a:lnTo>
                    <a:pt x="18085" y="122872"/>
                  </a:lnTo>
                  <a:lnTo>
                    <a:pt x="21423" y="137290"/>
                  </a:lnTo>
                  <a:lnTo>
                    <a:pt x="24814" y="151571"/>
                  </a:lnTo>
                  <a:lnTo>
                    <a:pt x="28243" y="165242"/>
                  </a:lnTo>
                  <a:lnTo>
                    <a:pt x="31698" y="178198"/>
                  </a:lnTo>
                  <a:lnTo>
                    <a:pt x="35171" y="190511"/>
                  </a:lnTo>
                  <a:lnTo>
                    <a:pt x="38617" y="202243"/>
                  </a:lnTo>
                  <a:lnTo>
                    <a:pt x="40704" y="211077"/>
                  </a:lnTo>
                  <a:lnTo>
                    <a:pt x="40117" y="213659"/>
                  </a:lnTo>
                  <a:lnTo>
                    <a:pt x="37915" y="210328"/>
                  </a:lnTo>
                  <a:lnTo>
                    <a:pt x="34950" y="202535"/>
                  </a:lnTo>
                  <a:lnTo>
                    <a:pt x="31644" y="191601"/>
                  </a:lnTo>
                  <a:lnTo>
                    <a:pt x="28191" y="178510"/>
                  </a:lnTo>
                  <a:lnTo>
                    <a:pt x="24685" y="163961"/>
                  </a:lnTo>
                  <a:lnTo>
                    <a:pt x="21329" y="148592"/>
                  </a:lnTo>
                  <a:lnTo>
                    <a:pt x="18445" y="133036"/>
                  </a:lnTo>
                  <a:lnTo>
                    <a:pt x="16169" y="117639"/>
                  </a:lnTo>
                  <a:lnTo>
                    <a:pt x="14470" y="102517"/>
                  </a:lnTo>
                  <a:lnTo>
                    <a:pt x="13246" y="87666"/>
                  </a:lnTo>
                  <a:lnTo>
                    <a:pt x="12393" y="73047"/>
                  </a:lnTo>
                  <a:lnTo>
                    <a:pt x="12142" y="58769"/>
                  </a:lnTo>
                  <a:lnTo>
                    <a:pt x="13030" y="45093"/>
                  </a:lnTo>
                  <a:lnTo>
                    <a:pt x="15268" y="32130"/>
                  </a:lnTo>
                  <a:lnTo>
                    <a:pt x="19076" y="20476"/>
                  </a:lnTo>
                  <a:lnTo>
                    <a:pt x="24839" y="11237"/>
                  </a:lnTo>
                  <a:lnTo>
                    <a:pt x="32563" y="4812"/>
                  </a:lnTo>
                  <a:lnTo>
                    <a:pt x="41648" y="1127"/>
                  </a:lnTo>
                  <a:lnTo>
                    <a:pt x="51116" y="0"/>
                  </a:lnTo>
                  <a:lnTo>
                    <a:pt x="60368" y="1060"/>
                  </a:lnTo>
                  <a:lnTo>
                    <a:pt x="69356" y="4005"/>
                  </a:lnTo>
                  <a:lnTo>
                    <a:pt x="78377" y="8705"/>
                  </a:lnTo>
                  <a:lnTo>
                    <a:pt x="87620" y="14933"/>
                  </a:lnTo>
                  <a:lnTo>
                    <a:pt x="96811" y="22381"/>
                  </a:lnTo>
                  <a:lnTo>
                    <a:pt x="105310" y="30749"/>
                  </a:lnTo>
                  <a:lnTo>
                    <a:pt x="112812" y="39780"/>
                  </a:lnTo>
                  <a:lnTo>
                    <a:pt x="119495" y="49114"/>
                  </a:lnTo>
                  <a:lnTo>
                    <a:pt x="125826" y="58301"/>
                  </a:lnTo>
                  <a:lnTo>
                    <a:pt x="132117" y="67116"/>
                  </a:lnTo>
                  <a:lnTo>
                    <a:pt x="138345" y="75849"/>
                  </a:lnTo>
                  <a:lnTo>
                    <a:pt x="144233" y="85166"/>
                  </a:lnTo>
                  <a:lnTo>
                    <a:pt x="149643" y="95398"/>
                  </a:lnTo>
                  <a:lnTo>
                    <a:pt x="154582" y="106391"/>
                  </a:lnTo>
                  <a:lnTo>
                    <a:pt x="159126" y="117697"/>
                  </a:lnTo>
                  <a:lnTo>
                    <a:pt x="163362" y="129012"/>
                  </a:lnTo>
                  <a:lnTo>
                    <a:pt x="167206" y="140373"/>
                  </a:lnTo>
                  <a:lnTo>
                    <a:pt x="170415" y="152059"/>
                  </a:lnTo>
                  <a:lnTo>
                    <a:pt x="172908" y="164197"/>
                  </a:lnTo>
                  <a:lnTo>
                    <a:pt x="174756" y="176172"/>
                  </a:lnTo>
                  <a:lnTo>
                    <a:pt x="176280" y="187889"/>
                  </a:lnTo>
                  <a:lnTo>
                    <a:pt x="177613" y="200380"/>
                  </a:lnTo>
                  <a:lnTo>
                    <a:pt x="178984" y="2156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53186" y="687708"/>
              <a:ext cx="237537" cy="577822"/>
            </a:xfrm>
            <a:custGeom>
              <a:avLst/>
              <a:gdLst/>
              <a:ahLst/>
              <a:cxnLst/>
              <a:rect l="0" t="0" r="0" b="0"/>
              <a:pathLst>
                <a:path w="237537" h="577822">
                  <a:moveTo>
                    <a:pt x="100666" y="186299"/>
                  </a:moveTo>
                  <a:lnTo>
                    <a:pt x="112200" y="183164"/>
                  </a:lnTo>
                  <a:lnTo>
                    <a:pt x="121408" y="178461"/>
                  </a:lnTo>
                  <a:lnTo>
                    <a:pt x="129117" y="171668"/>
                  </a:lnTo>
                  <a:lnTo>
                    <a:pt x="135698" y="162875"/>
                  </a:lnTo>
                  <a:lnTo>
                    <a:pt x="141410" y="152113"/>
                  </a:lnTo>
                  <a:lnTo>
                    <a:pt x="146457" y="139600"/>
                  </a:lnTo>
                  <a:lnTo>
                    <a:pt x="150692" y="125839"/>
                  </a:lnTo>
                  <a:lnTo>
                    <a:pt x="153639" y="111478"/>
                  </a:lnTo>
                  <a:lnTo>
                    <a:pt x="155137" y="96945"/>
                  </a:lnTo>
                  <a:lnTo>
                    <a:pt x="155160" y="82598"/>
                  </a:lnTo>
                  <a:lnTo>
                    <a:pt x="153657" y="68813"/>
                  </a:lnTo>
                  <a:lnTo>
                    <a:pt x="150745" y="55732"/>
                  </a:lnTo>
                  <a:lnTo>
                    <a:pt x="146349" y="43473"/>
                  </a:lnTo>
                  <a:lnTo>
                    <a:pt x="140125" y="32225"/>
                  </a:lnTo>
                  <a:lnTo>
                    <a:pt x="132054" y="22002"/>
                  </a:lnTo>
                  <a:lnTo>
                    <a:pt x="122551" y="13152"/>
                  </a:lnTo>
                  <a:lnTo>
                    <a:pt x="112264" y="6410"/>
                  </a:lnTo>
                  <a:lnTo>
                    <a:pt x="101644" y="1997"/>
                  </a:lnTo>
                  <a:lnTo>
                    <a:pt x="90922" y="0"/>
                  </a:lnTo>
                  <a:lnTo>
                    <a:pt x="80198" y="621"/>
                  </a:lnTo>
                  <a:lnTo>
                    <a:pt x="69509" y="3711"/>
                  </a:lnTo>
                  <a:lnTo>
                    <a:pt x="59029" y="9021"/>
                  </a:lnTo>
                  <a:lnTo>
                    <a:pt x="49056" y="16389"/>
                  </a:lnTo>
                  <a:lnTo>
                    <a:pt x="39720" y="25520"/>
                  </a:lnTo>
                  <a:lnTo>
                    <a:pt x="31144" y="35885"/>
                  </a:lnTo>
                  <a:lnTo>
                    <a:pt x="23529" y="46825"/>
                  </a:lnTo>
                  <a:lnTo>
                    <a:pt x="16893" y="57928"/>
                  </a:lnTo>
                  <a:lnTo>
                    <a:pt x="11267" y="69330"/>
                  </a:lnTo>
                  <a:lnTo>
                    <a:pt x="6778" y="81584"/>
                  </a:lnTo>
                  <a:lnTo>
                    <a:pt x="3391" y="94942"/>
                  </a:lnTo>
                  <a:lnTo>
                    <a:pt x="1098" y="109356"/>
                  </a:lnTo>
                  <a:lnTo>
                    <a:pt x="0" y="124643"/>
                  </a:lnTo>
                  <a:lnTo>
                    <a:pt x="42" y="140594"/>
                  </a:lnTo>
                  <a:lnTo>
                    <a:pt x="1206" y="156866"/>
                  </a:lnTo>
                  <a:lnTo>
                    <a:pt x="3582" y="173008"/>
                  </a:lnTo>
                  <a:lnTo>
                    <a:pt x="7114" y="188770"/>
                  </a:lnTo>
                  <a:lnTo>
                    <a:pt x="11944" y="203453"/>
                  </a:lnTo>
                  <a:lnTo>
                    <a:pt x="18467" y="215876"/>
                  </a:lnTo>
                  <a:lnTo>
                    <a:pt x="26737" y="225583"/>
                  </a:lnTo>
                  <a:lnTo>
                    <a:pt x="36206" y="232286"/>
                  </a:lnTo>
                  <a:lnTo>
                    <a:pt x="45938" y="235527"/>
                  </a:lnTo>
                  <a:lnTo>
                    <a:pt x="55368" y="235410"/>
                  </a:lnTo>
                  <a:lnTo>
                    <a:pt x="64306" y="232453"/>
                  </a:lnTo>
                  <a:lnTo>
                    <a:pt x="72762" y="227287"/>
                  </a:lnTo>
                  <a:lnTo>
                    <a:pt x="80812" y="220491"/>
                  </a:lnTo>
                  <a:lnTo>
                    <a:pt x="88388" y="212528"/>
                  </a:lnTo>
                  <a:lnTo>
                    <a:pt x="95264" y="203748"/>
                  </a:lnTo>
                  <a:lnTo>
                    <a:pt x="101376" y="194404"/>
                  </a:lnTo>
                  <a:lnTo>
                    <a:pt x="106805" y="184674"/>
                  </a:lnTo>
                  <a:lnTo>
                    <a:pt x="111687" y="174683"/>
                  </a:lnTo>
                  <a:lnTo>
                    <a:pt x="116138" y="164603"/>
                  </a:lnTo>
                  <a:lnTo>
                    <a:pt x="119618" y="157582"/>
                  </a:lnTo>
                  <a:lnTo>
                    <a:pt x="121477" y="157699"/>
                  </a:lnTo>
                  <a:lnTo>
                    <a:pt x="122214" y="164162"/>
                  </a:lnTo>
                  <a:lnTo>
                    <a:pt x="122392" y="175420"/>
                  </a:lnTo>
                  <a:lnTo>
                    <a:pt x="122341" y="190373"/>
                  </a:lnTo>
                  <a:lnTo>
                    <a:pt x="122221" y="208122"/>
                  </a:lnTo>
                  <a:lnTo>
                    <a:pt x="122097" y="227431"/>
                  </a:lnTo>
                  <a:lnTo>
                    <a:pt x="121993" y="246792"/>
                  </a:lnTo>
                  <a:lnTo>
                    <a:pt x="121913" y="265375"/>
                  </a:lnTo>
                  <a:lnTo>
                    <a:pt x="121855" y="282957"/>
                  </a:lnTo>
                  <a:lnTo>
                    <a:pt x="121813" y="299617"/>
                  </a:lnTo>
                  <a:lnTo>
                    <a:pt x="121789" y="315532"/>
                  </a:lnTo>
                  <a:lnTo>
                    <a:pt x="121942" y="330884"/>
                  </a:lnTo>
                  <a:lnTo>
                    <a:pt x="122577" y="345830"/>
                  </a:lnTo>
                  <a:lnTo>
                    <a:pt x="123816" y="360488"/>
                  </a:lnTo>
                  <a:lnTo>
                    <a:pt x="125462" y="374948"/>
                  </a:lnTo>
                  <a:lnTo>
                    <a:pt x="127107" y="389270"/>
                  </a:lnTo>
                  <a:lnTo>
                    <a:pt x="128507" y="403513"/>
                  </a:lnTo>
                  <a:lnTo>
                    <a:pt x="129598" y="418198"/>
                  </a:lnTo>
                  <a:lnTo>
                    <a:pt x="130404" y="434267"/>
                  </a:lnTo>
                  <a:lnTo>
                    <a:pt x="130977" y="452109"/>
                  </a:lnTo>
                  <a:lnTo>
                    <a:pt x="131209" y="471144"/>
                  </a:lnTo>
                  <a:lnTo>
                    <a:pt x="130839" y="490152"/>
                  </a:lnTo>
                  <a:lnTo>
                    <a:pt x="129772" y="508407"/>
                  </a:lnTo>
                  <a:lnTo>
                    <a:pt x="127903" y="525389"/>
                  </a:lnTo>
                  <a:lnTo>
                    <a:pt x="125046" y="540562"/>
                  </a:lnTo>
                  <a:lnTo>
                    <a:pt x="121196" y="553814"/>
                  </a:lnTo>
                  <a:lnTo>
                    <a:pt x="116491" y="564728"/>
                  </a:lnTo>
                  <a:lnTo>
                    <a:pt x="111117" y="572421"/>
                  </a:lnTo>
                  <a:lnTo>
                    <a:pt x="105244" y="576704"/>
                  </a:lnTo>
                  <a:lnTo>
                    <a:pt x="99015" y="577821"/>
                  </a:lnTo>
                  <a:lnTo>
                    <a:pt x="92534" y="576079"/>
                  </a:lnTo>
                  <a:lnTo>
                    <a:pt x="85889" y="571940"/>
                  </a:lnTo>
                  <a:lnTo>
                    <a:pt x="79463" y="565606"/>
                  </a:lnTo>
                  <a:lnTo>
                    <a:pt x="73906" y="556945"/>
                  </a:lnTo>
                  <a:lnTo>
                    <a:pt x="69504" y="546082"/>
                  </a:lnTo>
                  <a:lnTo>
                    <a:pt x="66211" y="533215"/>
                  </a:lnTo>
                  <a:lnTo>
                    <a:pt x="63835" y="518451"/>
                  </a:lnTo>
                  <a:lnTo>
                    <a:pt x="62161" y="502041"/>
                  </a:lnTo>
                  <a:lnTo>
                    <a:pt x="61001" y="484480"/>
                  </a:lnTo>
                  <a:lnTo>
                    <a:pt x="60205" y="466401"/>
                  </a:lnTo>
                  <a:lnTo>
                    <a:pt x="59669" y="448202"/>
                  </a:lnTo>
                  <a:lnTo>
                    <a:pt x="59476" y="429898"/>
                  </a:lnTo>
                  <a:lnTo>
                    <a:pt x="59878" y="411238"/>
                  </a:lnTo>
                  <a:lnTo>
                    <a:pt x="60970" y="392098"/>
                  </a:lnTo>
                  <a:lnTo>
                    <a:pt x="62858" y="372819"/>
                  </a:lnTo>
                  <a:lnTo>
                    <a:pt x="65728" y="354095"/>
                  </a:lnTo>
                  <a:lnTo>
                    <a:pt x="69587" y="336285"/>
                  </a:lnTo>
                  <a:lnTo>
                    <a:pt x="74298" y="319732"/>
                  </a:lnTo>
                  <a:lnTo>
                    <a:pt x="79677" y="304913"/>
                  </a:lnTo>
                  <a:lnTo>
                    <a:pt x="85557" y="291911"/>
                  </a:lnTo>
                  <a:lnTo>
                    <a:pt x="91961" y="280502"/>
                  </a:lnTo>
                  <a:lnTo>
                    <a:pt x="99092" y="270355"/>
                  </a:lnTo>
                  <a:lnTo>
                    <a:pt x="107004" y="261155"/>
                  </a:lnTo>
                  <a:lnTo>
                    <a:pt x="115776" y="252803"/>
                  </a:lnTo>
                  <a:lnTo>
                    <a:pt x="125575" y="245404"/>
                  </a:lnTo>
                  <a:lnTo>
                    <a:pt x="136392" y="238946"/>
                  </a:lnTo>
                  <a:lnTo>
                    <a:pt x="148081" y="233454"/>
                  </a:lnTo>
                  <a:lnTo>
                    <a:pt x="160451" y="229063"/>
                  </a:lnTo>
                  <a:lnTo>
                    <a:pt x="173312" y="225740"/>
                  </a:lnTo>
                  <a:lnTo>
                    <a:pt x="186109" y="223318"/>
                  </a:lnTo>
                  <a:lnTo>
                    <a:pt x="199277" y="221339"/>
                  </a:lnTo>
                  <a:lnTo>
                    <a:pt x="215088" y="219627"/>
                  </a:lnTo>
                  <a:lnTo>
                    <a:pt x="237536" y="2178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630140" y="1735359"/>
            <a:ext cx="6523250" cy="905452"/>
            <a:chOff x="1630140" y="1735359"/>
            <a:chExt cx="6523250" cy="905452"/>
          </a:xfrm>
        </p:grpSpPr>
        <p:sp>
          <p:nvSpPr>
            <p:cNvPr id="31" name="Freeform 30"/>
            <p:cNvSpPr/>
            <p:nvPr/>
          </p:nvSpPr>
          <p:spPr>
            <a:xfrm>
              <a:off x="1630140" y="1924872"/>
              <a:ext cx="284270" cy="105286"/>
            </a:xfrm>
            <a:custGeom>
              <a:avLst/>
              <a:gdLst/>
              <a:ahLst/>
              <a:cxnLst/>
              <a:rect l="0" t="0" r="0" b="0"/>
              <a:pathLst>
                <a:path w="284270" h="105286">
                  <a:moveTo>
                    <a:pt x="0" y="0"/>
                  </a:moveTo>
                  <a:lnTo>
                    <a:pt x="2933" y="11668"/>
                  </a:lnTo>
                  <a:lnTo>
                    <a:pt x="5716" y="22157"/>
                  </a:lnTo>
                  <a:lnTo>
                    <a:pt x="8620" y="32454"/>
                  </a:lnTo>
                  <a:lnTo>
                    <a:pt x="11833" y="42583"/>
                  </a:lnTo>
                  <a:lnTo>
                    <a:pt x="15646" y="52278"/>
                  </a:lnTo>
                  <a:lnTo>
                    <a:pt x="20168" y="61410"/>
                  </a:lnTo>
                  <a:lnTo>
                    <a:pt x="25505" y="69840"/>
                  </a:lnTo>
                  <a:lnTo>
                    <a:pt x="31841" y="77353"/>
                  </a:lnTo>
                  <a:lnTo>
                    <a:pt x="39179" y="83910"/>
                  </a:lnTo>
                  <a:lnTo>
                    <a:pt x="47378" y="89142"/>
                  </a:lnTo>
                  <a:lnTo>
                    <a:pt x="56251" y="92302"/>
                  </a:lnTo>
                  <a:lnTo>
                    <a:pt x="65621" y="93166"/>
                  </a:lnTo>
                  <a:lnTo>
                    <a:pt x="75183" y="91966"/>
                  </a:lnTo>
                  <a:lnTo>
                    <a:pt x="84521" y="89109"/>
                  </a:lnTo>
                  <a:lnTo>
                    <a:pt x="93425" y="85001"/>
                  </a:lnTo>
                  <a:lnTo>
                    <a:pt x="101707" y="79822"/>
                  </a:lnTo>
                  <a:lnTo>
                    <a:pt x="109124" y="73531"/>
                  </a:lnTo>
                  <a:lnTo>
                    <a:pt x="115636" y="66198"/>
                  </a:lnTo>
                  <a:lnTo>
                    <a:pt x="121519" y="58157"/>
                  </a:lnTo>
                  <a:lnTo>
                    <a:pt x="127245" y="49915"/>
                  </a:lnTo>
                  <a:lnTo>
                    <a:pt x="133103" y="41779"/>
                  </a:lnTo>
                  <a:lnTo>
                    <a:pt x="139193" y="33858"/>
                  </a:lnTo>
                  <a:lnTo>
                    <a:pt x="145514" y="26159"/>
                  </a:lnTo>
                  <a:lnTo>
                    <a:pt x="152043" y="18661"/>
                  </a:lnTo>
                  <a:lnTo>
                    <a:pt x="159226" y="11813"/>
                  </a:lnTo>
                  <a:lnTo>
                    <a:pt x="167943" y="6497"/>
                  </a:lnTo>
                  <a:lnTo>
                    <a:pt x="178539" y="3077"/>
                  </a:lnTo>
                  <a:lnTo>
                    <a:pt x="190402" y="1594"/>
                  </a:lnTo>
                  <a:lnTo>
                    <a:pt x="202288" y="2037"/>
                  </a:lnTo>
                  <a:lnTo>
                    <a:pt x="213463" y="4188"/>
                  </a:lnTo>
                  <a:lnTo>
                    <a:pt x="223725" y="7715"/>
                  </a:lnTo>
                  <a:lnTo>
                    <a:pt x="233144" y="12283"/>
                  </a:lnTo>
                  <a:lnTo>
                    <a:pt x="241877" y="17611"/>
                  </a:lnTo>
                  <a:lnTo>
                    <a:pt x="249927" y="23643"/>
                  </a:lnTo>
                  <a:lnTo>
                    <a:pt x="257130" y="30522"/>
                  </a:lnTo>
                  <a:lnTo>
                    <a:pt x="263460" y="38261"/>
                  </a:lnTo>
                  <a:lnTo>
                    <a:pt x="268883" y="46866"/>
                  </a:lnTo>
                  <a:lnTo>
                    <a:pt x="273809" y="57567"/>
                  </a:lnTo>
                  <a:lnTo>
                    <a:pt x="278672" y="74656"/>
                  </a:lnTo>
                  <a:lnTo>
                    <a:pt x="284269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052437" y="1788002"/>
              <a:ext cx="188357" cy="479378"/>
            </a:xfrm>
            <a:custGeom>
              <a:avLst/>
              <a:gdLst/>
              <a:ahLst/>
              <a:cxnLst/>
              <a:rect l="0" t="0" r="0" b="0"/>
              <a:pathLst>
                <a:path w="188357" h="479378">
                  <a:moveTo>
                    <a:pt x="51485" y="0"/>
                  </a:moveTo>
                  <a:lnTo>
                    <a:pt x="48552" y="8935"/>
                  </a:lnTo>
                  <a:lnTo>
                    <a:pt x="45769" y="18562"/>
                  </a:lnTo>
                  <a:lnTo>
                    <a:pt x="42870" y="29863"/>
                  </a:lnTo>
                  <a:lnTo>
                    <a:pt x="39830" y="43049"/>
                  </a:lnTo>
                  <a:lnTo>
                    <a:pt x="36664" y="58474"/>
                  </a:lnTo>
                  <a:lnTo>
                    <a:pt x="33400" y="76105"/>
                  </a:lnTo>
                  <a:lnTo>
                    <a:pt x="30062" y="95617"/>
                  </a:lnTo>
                  <a:lnTo>
                    <a:pt x="26671" y="116599"/>
                  </a:lnTo>
                  <a:lnTo>
                    <a:pt x="23247" y="138663"/>
                  </a:lnTo>
                  <a:lnTo>
                    <a:pt x="19965" y="161339"/>
                  </a:lnTo>
                  <a:lnTo>
                    <a:pt x="17140" y="184086"/>
                  </a:lnTo>
                  <a:lnTo>
                    <a:pt x="14905" y="206592"/>
                  </a:lnTo>
                  <a:lnTo>
                    <a:pt x="13065" y="228279"/>
                  </a:lnTo>
                  <a:lnTo>
                    <a:pt x="11215" y="248244"/>
                  </a:lnTo>
                  <a:lnTo>
                    <a:pt x="9120" y="266167"/>
                  </a:lnTo>
                  <a:lnTo>
                    <a:pt x="6881" y="282695"/>
                  </a:lnTo>
                  <a:lnTo>
                    <a:pt x="4831" y="299104"/>
                  </a:lnTo>
                  <a:lnTo>
                    <a:pt x="3155" y="316147"/>
                  </a:lnTo>
                  <a:lnTo>
                    <a:pt x="1878" y="333718"/>
                  </a:lnTo>
                  <a:lnTo>
                    <a:pt x="945" y="351148"/>
                  </a:lnTo>
                  <a:lnTo>
                    <a:pt x="288" y="368022"/>
                  </a:lnTo>
                  <a:lnTo>
                    <a:pt x="0" y="384082"/>
                  </a:lnTo>
                  <a:lnTo>
                    <a:pt x="331" y="399088"/>
                  </a:lnTo>
                  <a:lnTo>
                    <a:pt x="1373" y="413025"/>
                  </a:lnTo>
                  <a:lnTo>
                    <a:pt x="3225" y="426043"/>
                  </a:lnTo>
                  <a:lnTo>
                    <a:pt x="6071" y="438340"/>
                  </a:lnTo>
                  <a:lnTo>
                    <a:pt x="9923" y="450084"/>
                  </a:lnTo>
                  <a:lnTo>
                    <a:pt x="14968" y="460769"/>
                  </a:lnTo>
                  <a:lnTo>
                    <a:pt x="21636" y="469283"/>
                  </a:lnTo>
                  <a:lnTo>
                    <a:pt x="30007" y="475186"/>
                  </a:lnTo>
                  <a:lnTo>
                    <a:pt x="39714" y="478505"/>
                  </a:lnTo>
                  <a:lnTo>
                    <a:pt x="50138" y="479377"/>
                  </a:lnTo>
                  <a:lnTo>
                    <a:pt x="60855" y="478153"/>
                  </a:lnTo>
                  <a:lnTo>
                    <a:pt x="71811" y="475435"/>
                  </a:lnTo>
                  <a:lnTo>
                    <a:pt x="83225" y="471951"/>
                  </a:lnTo>
                  <a:lnTo>
                    <a:pt x="95193" y="468176"/>
                  </a:lnTo>
                  <a:lnTo>
                    <a:pt x="107519" y="464343"/>
                  </a:lnTo>
                  <a:lnTo>
                    <a:pt x="119799" y="460543"/>
                  </a:lnTo>
                  <a:lnTo>
                    <a:pt x="131795" y="456803"/>
                  </a:lnTo>
                  <a:lnTo>
                    <a:pt x="143190" y="453080"/>
                  </a:lnTo>
                  <a:lnTo>
                    <a:pt x="154735" y="448812"/>
                  </a:lnTo>
                  <a:lnTo>
                    <a:pt x="168558" y="442504"/>
                  </a:lnTo>
                  <a:lnTo>
                    <a:pt x="188356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072337" y="1977515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136" y="67"/>
                  </a:lnTo>
                  <a:lnTo>
                    <a:pt x="114006" y="707"/>
                  </a:lnTo>
                  <a:lnTo>
                    <a:pt x="102413" y="2003"/>
                  </a:lnTo>
                  <a:lnTo>
                    <a:pt x="90424" y="3863"/>
                  </a:lnTo>
                  <a:lnTo>
                    <a:pt x="78413" y="6180"/>
                  </a:lnTo>
                  <a:lnTo>
                    <a:pt x="66614" y="8841"/>
                  </a:lnTo>
                  <a:lnTo>
                    <a:pt x="55164" y="11603"/>
                  </a:lnTo>
                  <a:lnTo>
                    <a:pt x="42836" y="14361"/>
                  </a:lnTo>
                  <a:lnTo>
                    <a:pt x="26316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103922" y="1735359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201702" y="3001"/>
                  </a:lnTo>
                  <a:lnTo>
                    <a:pt x="192716" y="6424"/>
                  </a:lnTo>
                  <a:lnTo>
                    <a:pt x="182720" y="10615"/>
                  </a:lnTo>
                  <a:lnTo>
                    <a:pt x="171739" y="15342"/>
                  </a:lnTo>
                  <a:lnTo>
                    <a:pt x="159928" y="20175"/>
                  </a:lnTo>
                  <a:lnTo>
                    <a:pt x="147465" y="24852"/>
                  </a:lnTo>
                  <a:lnTo>
                    <a:pt x="134354" y="29288"/>
                  </a:lnTo>
                  <a:lnTo>
                    <a:pt x="120425" y="33490"/>
                  </a:lnTo>
                  <a:lnTo>
                    <a:pt x="105659" y="37499"/>
                  </a:lnTo>
                  <a:lnTo>
                    <a:pt x="90491" y="41359"/>
                  </a:lnTo>
                  <a:lnTo>
                    <a:pt x="75689" y="45111"/>
                  </a:lnTo>
                  <a:lnTo>
                    <a:pt x="61669" y="48783"/>
                  </a:lnTo>
                  <a:lnTo>
                    <a:pt x="48745" y="52245"/>
                  </a:lnTo>
                  <a:lnTo>
                    <a:pt x="35926" y="55559"/>
                  </a:lnTo>
                  <a:lnTo>
                    <a:pt x="20973" y="5901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84832" y="2009100"/>
              <a:ext cx="232158" cy="248050"/>
            </a:xfrm>
            <a:custGeom>
              <a:avLst/>
              <a:gdLst/>
              <a:ahLst/>
              <a:cxnLst/>
              <a:rect l="0" t="0" r="0" b="0"/>
              <a:pathLst>
                <a:path w="232158" h="248050">
                  <a:moveTo>
                    <a:pt x="177059" y="0"/>
                  </a:moveTo>
                  <a:lnTo>
                    <a:pt x="162525" y="67"/>
                  </a:lnTo>
                  <a:lnTo>
                    <a:pt x="149894" y="707"/>
                  </a:lnTo>
                  <a:lnTo>
                    <a:pt x="137989" y="2004"/>
                  </a:lnTo>
                  <a:lnTo>
                    <a:pt x="126507" y="3864"/>
                  </a:lnTo>
                  <a:lnTo>
                    <a:pt x="115315" y="6180"/>
                  </a:lnTo>
                  <a:lnTo>
                    <a:pt x="104328" y="8847"/>
                  </a:lnTo>
                  <a:lnTo>
                    <a:pt x="93485" y="11770"/>
                  </a:lnTo>
                  <a:lnTo>
                    <a:pt x="82743" y="14877"/>
                  </a:lnTo>
                  <a:lnTo>
                    <a:pt x="72074" y="18117"/>
                  </a:lnTo>
                  <a:lnTo>
                    <a:pt x="61621" y="21614"/>
                  </a:lnTo>
                  <a:lnTo>
                    <a:pt x="51675" y="25647"/>
                  </a:lnTo>
                  <a:lnTo>
                    <a:pt x="42356" y="30325"/>
                  </a:lnTo>
                  <a:lnTo>
                    <a:pt x="33624" y="35604"/>
                  </a:lnTo>
                  <a:lnTo>
                    <a:pt x="25372" y="41372"/>
                  </a:lnTo>
                  <a:lnTo>
                    <a:pt x="17500" y="47521"/>
                  </a:lnTo>
                  <a:lnTo>
                    <a:pt x="10400" y="54278"/>
                  </a:lnTo>
                  <a:lnTo>
                    <a:pt x="4915" y="62178"/>
                  </a:lnTo>
                  <a:lnTo>
                    <a:pt x="1386" y="71411"/>
                  </a:lnTo>
                  <a:lnTo>
                    <a:pt x="0" y="81544"/>
                  </a:lnTo>
                  <a:lnTo>
                    <a:pt x="1040" y="91731"/>
                  </a:lnTo>
                  <a:lnTo>
                    <a:pt x="4415" y="101455"/>
                  </a:lnTo>
                  <a:lnTo>
                    <a:pt x="9917" y="110083"/>
                  </a:lnTo>
                  <a:lnTo>
                    <a:pt x="17415" y="116734"/>
                  </a:lnTo>
                  <a:lnTo>
                    <a:pt x="26637" y="121128"/>
                  </a:lnTo>
                  <a:lnTo>
                    <a:pt x="37233" y="123636"/>
                  </a:lnTo>
                  <a:lnTo>
                    <a:pt x="48861" y="124961"/>
                  </a:lnTo>
                  <a:lnTo>
                    <a:pt x="61229" y="125635"/>
                  </a:lnTo>
                  <a:lnTo>
                    <a:pt x="73956" y="125806"/>
                  </a:lnTo>
                  <a:lnTo>
                    <a:pt x="86573" y="125332"/>
                  </a:lnTo>
                  <a:lnTo>
                    <a:pt x="98840" y="124172"/>
                  </a:lnTo>
                  <a:lnTo>
                    <a:pt x="110874" y="122564"/>
                  </a:lnTo>
                  <a:lnTo>
                    <a:pt x="123028" y="120939"/>
                  </a:lnTo>
                  <a:lnTo>
                    <a:pt x="135500" y="119554"/>
                  </a:lnTo>
                  <a:lnTo>
                    <a:pt x="148167" y="118640"/>
                  </a:lnTo>
                  <a:lnTo>
                    <a:pt x="160678" y="118484"/>
                  </a:lnTo>
                  <a:lnTo>
                    <a:pt x="172833" y="119166"/>
                  </a:lnTo>
                  <a:lnTo>
                    <a:pt x="184436" y="120761"/>
                  </a:lnTo>
                  <a:lnTo>
                    <a:pt x="195228" y="123427"/>
                  </a:lnTo>
                  <a:lnTo>
                    <a:pt x="205143" y="127154"/>
                  </a:lnTo>
                  <a:lnTo>
                    <a:pt x="213952" y="132114"/>
                  </a:lnTo>
                  <a:lnTo>
                    <a:pt x="221199" y="138724"/>
                  </a:lnTo>
                  <a:lnTo>
                    <a:pt x="226768" y="147057"/>
                  </a:lnTo>
                  <a:lnTo>
                    <a:pt x="230525" y="156737"/>
                  </a:lnTo>
                  <a:lnTo>
                    <a:pt x="232157" y="167144"/>
                  </a:lnTo>
                  <a:lnTo>
                    <a:pt x="231693" y="177840"/>
                  </a:lnTo>
                  <a:lnTo>
                    <a:pt x="229282" y="188443"/>
                  </a:lnTo>
                  <a:lnTo>
                    <a:pt x="225005" y="198554"/>
                  </a:lnTo>
                  <a:lnTo>
                    <a:pt x="219095" y="208013"/>
                  </a:lnTo>
                  <a:lnTo>
                    <a:pt x="211874" y="216685"/>
                  </a:lnTo>
                  <a:lnTo>
                    <a:pt x="203667" y="224372"/>
                  </a:lnTo>
                  <a:lnTo>
                    <a:pt x="194733" y="231059"/>
                  </a:lnTo>
                  <a:lnTo>
                    <a:pt x="184956" y="236721"/>
                  </a:lnTo>
                  <a:lnTo>
                    <a:pt x="173877" y="241234"/>
                  </a:lnTo>
                  <a:lnTo>
                    <a:pt x="161350" y="244638"/>
                  </a:lnTo>
                  <a:lnTo>
                    <a:pt x="147683" y="246943"/>
                  </a:lnTo>
                  <a:lnTo>
                    <a:pt x="133437" y="248049"/>
                  </a:lnTo>
                  <a:lnTo>
                    <a:pt x="119012" y="248020"/>
                  </a:lnTo>
                  <a:lnTo>
                    <a:pt x="104812" y="247199"/>
                  </a:lnTo>
                  <a:lnTo>
                    <a:pt x="89731" y="246036"/>
                  </a:lnTo>
                  <a:lnTo>
                    <a:pt x="70215" y="244432"/>
                  </a:lnTo>
                  <a:lnTo>
                    <a:pt x="40189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41986" y="2075651"/>
              <a:ext cx="180000" cy="428615"/>
            </a:xfrm>
            <a:custGeom>
              <a:avLst/>
              <a:gdLst/>
              <a:ahLst/>
              <a:cxnLst/>
              <a:rect l="0" t="0" r="0" b="0"/>
              <a:pathLst>
                <a:path w="180000" h="428615">
                  <a:moveTo>
                    <a:pt x="35719" y="133491"/>
                  </a:moveTo>
                  <a:lnTo>
                    <a:pt x="35724" y="142164"/>
                  </a:lnTo>
                  <a:lnTo>
                    <a:pt x="35896" y="154512"/>
                  </a:lnTo>
                  <a:lnTo>
                    <a:pt x="36544" y="168690"/>
                  </a:lnTo>
                  <a:lnTo>
                    <a:pt x="37798" y="183944"/>
                  </a:lnTo>
                  <a:lnTo>
                    <a:pt x="39623" y="199584"/>
                  </a:lnTo>
                  <a:lnTo>
                    <a:pt x="41920" y="214769"/>
                  </a:lnTo>
                  <a:lnTo>
                    <a:pt x="44576" y="229095"/>
                  </a:lnTo>
                  <a:lnTo>
                    <a:pt x="47494" y="242848"/>
                  </a:lnTo>
                  <a:lnTo>
                    <a:pt x="50598" y="256770"/>
                  </a:lnTo>
                  <a:lnTo>
                    <a:pt x="53833" y="271291"/>
                  </a:lnTo>
                  <a:lnTo>
                    <a:pt x="57156" y="286504"/>
                  </a:lnTo>
                  <a:lnTo>
                    <a:pt x="60540" y="302336"/>
                  </a:lnTo>
                  <a:lnTo>
                    <a:pt x="63961" y="318656"/>
                  </a:lnTo>
                  <a:lnTo>
                    <a:pt x="67241" y="335177"/>
                  </a:lnTo>
                  <a:lnTo>
                    <a:pt x="70064" y="351488"/>
                  </a:lnTo>
                  <a:lnTo>
                    <a:pt x="72290" y="367375"/>
                  </a:lnTo>
                  <a:lnTo>
                    <a:pt x="73785" y="382652"/>
                  </a:lnTo>
                  <a:lnTo>
                    <a:pt x="74338" y="397070"/>
                  </a:lnTo>
                  <a:lnTo>
                    <a:pt x="73919" y="410555"/>
                  </a:lnTo>
                  <a:lnTo>
                    <a:pt x="72255" y="422114"/>
                  </a:lnTo>
                  <a:lnTo>
                    <a:pt x="68970" y="428614"/>
                  </a:lnTo>
                  <a:lnTo>
                    <a:pt x="64769" y="428465"/>
                  </a:lnTo>
                  <a:lnTo>
                    <a:pt x="60677" y="423634"/>
                  </a:lnTo>
                  <a:lnTo>
                    <a:pt x="56862" y="415589"/>
                  </a:lnTo>
                  <a:lnTo>
                    <a:pt x="53227" y="405040"/>
                  </a:lnTo>
                  <a:lnTo>
                    <a:pt x="49680" y="392534"/>
                  </a:lnTo>
                  <a:lnTo>
                    <a:pt x="46171" y="378876"/>
                  </a:lnTo>
                  <a:lnTo>
                    <a:pt x="42674" y="365083"/>
                  </a:lnTo>
                  <a:lnTo>
                    <a:pt x="39180" y="351714"/>
                  </a:lnTo>
                  <a:lnTo>
                    <a:pt x="35683" y="338446"/>
                  </a:lnTo>
                  <a:lnTo>
                    <a:pt x="32184" y="324323"/>
                  </a:lnTo>
                  <a:lnTo>
                    <a:pt x="28682" y="308865"/>
                  </a:lnTo>
                  <a:lnTo>
                    <a:pt x="25178" y="292548"/>
                  </a:lnTo>
                  <a:lnTo>
                    <a:pt x="21672" y="276500"/>
                  </a:lnTo>
                  <a:lnTo>
                    <a:pt x="18170" y="261357"/>
                  </a:lnTo>
                  <a:lnTo>
                    <a:pt x="14835" y="246764"/>
                  </a:lnTo>
                  <a:lnTo>
                    <a:pt x="11975" y="231687"/>
                  </a:lnTo>
                  <a:lnTo>
                    <a:pt x="9715" y="215547"/>
                  </a:lnTo>
                  <a:lnTo>
                    <a:pt x="7859" y="198419"/>
                  </a:lnTo>
                  <a:lnTo>
                    <a:pt x="5998" y="180756"/>
                  </a:lnTo>
                  <a:lnTo>
                    <a:pt x="3901" y="162907"/>
                  </a:lnTo>
                  <a:lnTo>
                    <a:pt x="1830" y="145208"/>
                  </a:lnTo>
                  <a:lnTo>
                    <a:pt x="425" y="128032"/>
                  </a:lnTo>
                  <a:lnTo>
                    <a:pt x="0" y="111527"/>
                  </a:lnTo>
                  <a:lnTo>
                    <a:pt x="547" y="95819"/>
                  </a:lnTo>
                  <a:lnTo>
                    <a:pt x="1910" y="81104"/>
                  </a:lnTo>
                  <a:lnTo>
                    <a:pt x="3912" y="67391"/>
                  </a:lnTo>
                  <a:lnTo>
                    <a:pt x="6715" y="54705"/>
                  </a:lnTo>
                  <a:lnTo>
                    <a:pt x="10799" y="43170"/>
                  </a:lnTo>
                  <a:lnTo>
                    <a:pt x="16328" y="32750"/>
                  </a:lnTo>
                  <a:lnTo>
                    <a:pt x="23328" y="23598"/>
                  </a:lnTo>
                  <a:lnTo>
                    <a:pt x="31855" y="16121"/>
                  </a:lnTo>
                  <a:lnTo>
                    <a:pt x="41784" y="10387"/>
                  </a:lnTo>
                  <a:lnTo>
                    <a:pt x="53027" y="6180"/>
                  </a:lnTo>
                  <a:lnTo>
                    <a:pt x="65623" y="3183"/>
                  </a:lnTo>
                  <a:lnTo>
                    <a:pt x="79455" y="1098"/>
                  </a:lnTo>
                  <a:lnTo>
                    <a:pt x="93979" y="0"/>
                  </a:lnTo>
                  <a:lnTo>
                    <a:pt x="108341" y="311"/>
                  </a:lnTo>
                  <a:lnTo>
                    <a:pt x="122066" y="2153"/>
                  </a:lnTo>
                  <a:lnTo>
                    <a:pt x="134890" y="5526"/>
                  </a:lnTo>
                  <a:lnTo>
                    <a:pt x="146584" y="10463"/>
                  </a:lnTo>
                  <a:lnTo>
                    <a:pt x="157138" y="16825"/>
                  </a:lnTo>
                  <a:lnTo>
                    <a:pt x="166226" y="24350"/>
                  </a:lnTo>
                  <a:lnTo>
                    <a:pt x="173135" y="32764"/>
                  </a:lnTo>
                  <a:lnTo>
                    <a:pt x="177669" y="41832"/>
                  </a:lnTo>
                  <a:lnTo>
                    <a:pt x="179918" y="51529"/>
                  </a:lnTo>
                  <a:lnTo>
                    <a:pt x="179999" y="62022"/>
                  </a:lnTo>
                  <a:lnTo>
                    <a:pt x="178203" y="73333"/>
                  </a:lnTo>
                  <a:lnTo>
                    <a:pt x="174915" y="85030"/>
                  </a:lnTo>
                  <a:lnTo>
                    <a:pt x="170508" y="96349"/>
                  </a:lnTo>
                  <a:lnTo>
                    <a:pt x="165293" y="106887"/>
                  </a:lnTo>
                  <a:lnTo>
                    <a:pt x="159507" y="116589"/>
                  </a:lnTo>
                  <a:lnTo>
                    <a:pt x="153325" y="125566"/>
                  </a:lnTo>
                  <a:lnTo>
                    <a:pt x="146866" y="133974"/>
                  </a:lnTo>
                  <a:lnTo>
                    <a:pt x="140055" y="141962"/>
                  </a:lnTo>
                  <a:lnTo>
                    <a:pt x="132643" y="149647"/>
                  </a:lnTo>
                  <a:lnTo>
                    <a:pt x="124547" y="157111"/>
                  </a:lnTo>
                  <a:lnTo>
                    <a:pt x="115899" y="164116"/>
                  </a:lnTo>
                  <a:lnTo>
                    <a:pt x="105908" y="170808"/>
                  </a:lnTo>
                  <a:lnTo>
                    <a:pt x="91461" y="177774"/>
                  </a:lnTo>
                  <a:lnTo>
                    <a:pt x="67304" y="1861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35632" y="2043145"/>
              <a:ext cx="178986" cy="198422"/>
            </a:xfrm>
            <a:custGeom>
              <a:avLst/>
              <a:gdLst/>
              <a:ahLst/>
              <a:cxnLst/>
              <a:rect l="0" t="0" r="0" b="0"/>
              <a:pathLst>
                <a:path w="178986" h="198422">
                  <a:moveTo>
                    <a:pt x="0" y="123882"/>
                  </a:moveTo>
                  <a:lnTo>
                    <a:pt x="8868" y="121016"/>
                  </a:lnTo>
                  <a:lnTo>
                    <a:pt x="17855" y="118874"/>
                  </a:lnTo>
                  <a:lnTo>
                    <a:pt x="27850" y="117266"/>
                  </a:lnTo>
                  <a:lnTo>
                    <a:pt x="38831" y="115913"/>
                  </a:lnTo>
                  <a:lnTo>
                    <a:pt x="50643" y="114416"/>
                  </a:lnTo>
                  <a:lnTo>
                    <a:pt x="63097" y="112565"/>
                  </a:lnTo>
                  <a:lnTo>
                    <a:pt x="75862" y="110326"/>
                  </a:lnTo>
                  <a:lnTo>
                    <a:pt x="88495" y="107745"/>
                  </a:lnTo>
                  <a:lnTo>
                    <a:pt x="100758" y="104891"/>
                  </a:lnTo>
                  <a:lnTo>
                    <a:pt x="112448" y="101669"/>
                  </a:lnTo>
                  <a:lnTo>
                    <a:pt x="123305" y="97828"/>
                  </a:lnTo>
                  <a:lnTo>
                    <a:pt x="133271" y="93277"/>
                  </a:lnTo>
                  <a:lnTo>
                    <a:pt x="142285" y="87915"/>
                  </a:lnTo>
                  <a:lnTo>
                    <a:pt x="150203" y="81560"/>
                  </a:lnTo>
                  <a:lnTo>
                    <a:pt x="157041" y="74207"/>
                  </a:lnTo>
                  <a:lnTo>
                    <a:pt x="162634" y="65999"/>
                  </a:lnTo>
                  <a:lnTo>
                    <a:pt x="166569" y="57118"/>
                  </a:lnTo>
                  <a:lnTo>
                    <a:pt x="168766" y="47743"/>
                  </a:lnTo>
                  <a:lnTo>
                    <a:pt x="169276" y="38178"/>
                  </a:lnTo>
                  <a:lnTo>
                    <a:pt x="168107" y="28838"/>
                  </a:lnTo>
                  <a:lnTo>
                    <a:pt x="165418" y="19942"/>
                  </a:lnTo>
                  <a:lnTo>
                    <a:pt x="161003" y="12004"/>
                  </a:lnTo>
                  <a:lnTo>
                    <a:pt x="154235" y="5883"/>
                  </a:lnTo>
                  <a:lnTo>
                    <a:pt x="144985" y="1886"/>
                  </a:lnTo>
                  <a:lnTo>
                    <a:pt x="133877" y="0"/>
                  </a:lnTo>
                  <a:lnTo>
                    <a:pt x="121973" y="163"/>
                  </a:lnTo>
                  <a:lnTo>
                    <a:pt x="109976" y="2123"/>
                  </a:lnTo>
                  <a:lnTo>
                    <a:pt x="98348" y="5521"/>
                  </a:lnTo>
                  <a:lnTo>
                    <a:pt x="87474" y="10001"/>
                  </a:lnTo>
                  <a:lnTo>
                    <a:pt x="77463" y="15271"/>
                  </a:lnTo>
                  <a:lnTo>
                    <a:pt x="68233" y="21263"/>
                  </a:lnTo>
                  <a:lnTo>
                    <a:pt x="59632" y="28116"/>
                  </a:lnTo>
                  <a:lnTo>
                    <a:pt x="51510" y="35837"/>
                  </a:lnTo>
                  <a:lnTo>
                    <a:pt x="43899" y="44311"/>
                  </a:lnTo>
                  <a:lnTo>
                    <a:pt x="37005" y="53377"/>
                  </a:lnTo>
                  <a:lnTo>
                    <a:pt x="30889" y="62890"/>
                  </a:lnTo>
                  <a:lnTo>
                    <a:pt x="25628" y="72889"/>
                  </a:lnTo>
                  <a:lnTo>
                    <a:pt x="21393" y="83586"/>
                  </a:lnTo>
                  <a:lnTo>
                    <a:pt x="18179" y="95038"/>
                  </a:lnTo>
                  <a:lnTo>
                    <a:pt x="16004" y="107000"/>
                  </a:lnTo>
                  <a:lnTo>
                    <a:pt x="14986" y="119029"/>
                  </a:lnTo>
                  <a:lnTo>
                    <a:pt x="15082" y="130856"/>
                  </a:lnTo>
                  <a:lnTo>
                    <a:pt x="16281" y="142238"/>
                  </a:lnTo>
                  <a:lnTo>
                    <a:pt x="18681" y="152882"/>
                  </a:lnTo>
                  <a:lnTo>
                    <a:pt x="22226" y="162701"/>
                  </a:lnTo>
                  <a:lnTo>
                    <a:pt x="26893" y="171616"/>
                  </a:lnTo>
                  <a:lnTo>
                    <a:pt x="32775" y="179466"/>
                  </a:lnTo>
                  <a:lnTo>
                    <a:pt x="39810" y="186259"/>
                  </a:lnTo>
                  <a:lnTo>
                    <a:pt x="47975" y="191822"/>
                  </a:lnTo>
                  <a:lnTo>
                    <a:pt x="57358" y="195736"/>
                  </a:lnTo>
                  <a:lnTo>
                    <a:pt x="67888" y="197920"/>
                  </a:lnTo>
                  <a:lnTo>
                    <a:pt x="79213" y="198421"/>
                  </a:lnTo>
                  <a:lnTo>
                    <a:pt x="90806" y="197245"/>
                  </a:lnTo>
                  <a:lnTo>
                    <a:pt x="102343" y="194570"/>
                  </a:lnTo>
                  <a:lnTo>
                    <a:pt x="113697" y="190844"/>
                  </a:lnTo>
                  <a:lnTo>
                    <a:pt x="124855" y="186668"/>
                  </a:lnTo>
                  <a:lnTo>
                    <a:pt x="135828" y="182425"/>
                  </a:lnTo>
                  <a:lnTo>
                    <a:pt x="146200" y="178431"/>
                  </a:lnTo>
                  <a:lnTo>
                    <a:pt x="156136" y="174630"/>
                  </a:lnTo>
                  <a:lnTo>
                    <a:pt x="166510" y="170694"/>
                  </a:lnTo>
                  <a:lnTo>
                    <a:pt x="178985" y="1659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53346" y="2036082"/>
              <a:ext cx="129728" cy="187203"/>
            </a:xfrm>
            <a:custGeom>
              <a:avLst/>
              <a:gdLst/>
              <a:ahLst/>
              <a:cxnLst/>
              <a:rect l="0" t="0" r="0" b="0"/>
              <a:pathLst>
                <a:path w="129728" h="187203">
                  <a:moveTo>
                    <a:pt x="129727" y="4604"/>
                  </a:moveTo>
                  <a:lnTo>
                    <a:pt x="120858" y="1804"/>
                  </a:lnTo>
                  <a:lnTo>
                    <a:pt x="111871" y="302"/>
                  </a:lnTo>
                  <a:lnTo>
                    <a:pt x="101885" y="0"/>
                  </a:lnTo>
                  <a:lnTo>
                    <a:pt x="91250" y="852"/>
                  </a:lnTo>
                  <a:lnTo>
                    <a:pt x="80736" y="2969"/>
                  </a:lnTo>
                  <a:lnTo>
                    <a:pt x="70784" y="6295"/>
                  </a:lnTo>
                  <a:lnTo>
                    <a:pt x="61497" y="10803"/>
                  </a:lnTo>
                  <a:lnTo>
                    <a:pt x="52809" y="16571"/>
                  </a:lnTo>
                  <a:lnTo>
                    <a:pt x="44599" y="23517"/>
                  </a:lnTo>
                  <a:lnTo>
                    <a:pt x="36747" y="31281"/>
                  </a:lnTo>
                  <a:lnTo>
                    <a:pt x="29154" y="39330"/>
                  </a:lnTo>
                  <a:lnTo>
                    <a:pt x="21753" y="47347"/>
                  </a:lnTo>
                  <a:lnTo>
                    <a:pt x="14813" y="55695"/>
                  </a:lnTo>
                  <a:lnTo>
                    <a:pt x="8911" y="65277"/>
                  </a:lnTo>
                  <a:lnTo>
                    <a:pt x="4287" y="76502"/>
                  </a:lnTo>
                  <a:lnTo>
                    <a:pt x="1184" y="89144"/>
                  </a:lnTo>
                  <a:lnTo>
                    <a:pt x="0" y="102627"/>
                  </a:lnTo>
                  <a:lnTo>
                    <a:pt x="768" y="116505"/>
                  </a:lnTo>
                  <a:lnTo>
                    <a:pt x="3385" y="130212"/>
                  </a:lnTo>
                  <a:lnTo>
                    <a:pt x="7800" y="143022"/>
                  </a:lnTo>
                  <a:lnTo>
                    <a:pt x="13808" y="154619"/>
                  </a:lnTo>
                  <a:lnTo>
                    <a:pt x="21263" y="164725"/>
                  </a:lnTo>
                  <a:lnTo>
                    <a:pt x="30161" y="172923"/>
                  </a:lnTo>
                  <a:lnTo>
                    <a:pt x="40362" y="179175"/>
                  </a:lnTo>
                  <a:lnTo>
                    <a:pt x="51465" y="183579"/>
                  </a:lnTo>
                  <a:lnTo>
                    <a:pt x="62909" y="186185"/>
                  </a:lnTo>
                  <a:lnTo>
                    <a:pt x="74335" y="187202"/>
                  </a:lnTo>
                  <a:lnTo>
                    <a:pt x="85344" y="186905"/>
                  </a:lnTo>
                  <a:lnTo>
                    <a:pt x="96588" y="185416"/>
                  </a:lnTo>
                  <a:lnTo>
                    <a:pt x="110165" y="181491"/>
                  </a:lnTo>
                  <a:lnTo>
                    <a:pt x="129727" y="1730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183749" y="2135442"/>
              <a:ext cx="15138" cy="147400"/>
            </a:xfrm>
            <a:custGeom>
              <a:avLst/>
              <a:gdLst/>
              <a:ahLst/>
              <a:cxnLst/>
              <a:rect l="0" t="0" r="0" b="0"/>
              <a:pathLst>
                <a:path w="15138" h="147400">
                  <a:moveTo>
                    <a:pt x="4609" y="0"/>
                  </a:moveTo>
                  <a:lnTo>
                    <a:pt x="1809" y="8868"/>
                  </a:lnTo>
                  <a:lnTo>
                    <a:pt x="307" y="17855"/>
                  </a:lnTo>
                  <a:lnTo>
                    <a:pt x="0" y="27846"/>
                  </a:lnTo>
                  <a:lnTo>
                    <a:pt x="680" y="38654"/>
                  </a:lnTo>
                  <a:lnTo>
                    <a:pt x="2148" y="49817"/>
                  </a:lnTo>
                  <a:lnTo>
                    <a:pt x="4212" y="61027"/>
                  </a:lnTo>
                  <a:lnTo>
                    <a:pt x="6549" y="72312"/>
                  </a:lnTo>
                  <a:lnTo>
                    <a:pt x="8723" y="83945"/>
                  </a:lnTo>
                  <a:lnTo>
                    <a:pt x="10512" y="96045"/>
                  </a:lnTo>
                  <a:lnTo>
                    <a:pt x="11882" y="107995"/>
                  </a:lnTo>
                  <a:lnTo>
                    <a:pt x="13033" y="119692"/>
                  </a:lnTo>
                  <a:lnTo>
                    <a:pt x="14060" y="132166"/>
                  </a:lnTo>
                  <a:lnTo>
                    <a:pt x="15137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67301" y="196698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56165" y="2099476"/>
              <a:ext cx="248049" cy="170844"/>
            </a:xfrm>
            <a:custGeom>
              <a:avLst/>
              <a:gdLst/>
              <a:ahLst/>
              <a:cxnLst/>
              <a:rect l="0" t="0" r="0" b="0"/>
              <a:pathLst>
                <a:path w="248049" h="170844">
                  <a:moveTo>
                    <a:pt x="132234" y="67551"/>
                  </a:moveTo>
                  <a:lnTo>
                    <a:pt x="129234" y="58750"/>
                  </a:lnTo>
                  <a:lnTo>
                    <a:pt x="125811" y="50404"/>
                  </a:lnTo>
                  <a:lnTo>
                    <a:pt x="121606" y="41709"/>
                  </a:lnTo>
                  <a:lnTo>
                    <a:pt x="116360" y="32761"/>
                  </a:lnTo>
                  <a:lnTo>
                    <a:pt x="109582" y="23915"/>
                  </a:lnTo>
                  <a:lnTo>
                    <a:pt x="101149" y="15394"/>
                  </a:lnTo>
                  <a:lnTo>
                    <a:pt x="91410" y="7897"/>
                  </a:lnTo>
                  <a:lnTo>
                    <a:pt x="80966" y="2613"/>
                  </a:lnTo>
                  <a:lnTo>
                    <a:pt x="70249" y="0"/>
                  </a:lnTo>
                  <a:lnTo>
                    <a:pt x="59631" y="29"/>
                  </a:lnTo>
                  <a:lnTo>
                    <a:pt x="49510" y="2550"/>
                  </a:lnTo>
                  <a:lnTo>
                    <a:pt x="40046" y="7208"/>
                  </a:lnTo>
                  <a:lnTo>
                    <a:pt x="31370" y="13551"/>
                  </a:lnTo>
                  <a:lnTo>
                    <a:pt x="23682" y="21155"/>
                  </a:lnTo>
                  <a:lnTo>
                    <a:pt x="16992" y="29671"/>
                  </a:lnTo>
                  <a:lnTo>
                    <a:pt x="11329" y="38995"/>
                  </a:lnTo>
                  <a:lnTo>
                    <a:pt x="6815" y="49237"/>
                  </a:lnTo>
                  <a:lnTo>
                    <a:pt x="3411" y="60383"/>
                  </a:lnTo>
                  <a:lnTo>
                    <a:pt x="1106" y="72139"/>
                  </a:lnTo>
                  <a:lnTo>
                    <a:pt x="0" y="84031"/>
                  </a:lnTo>
                  <a:lnTo>
                    <a:pt x="37" y="95767"/>
                  </a:lnTo>
                  <a:lnTo>
                    <a:pt x="1196" y="107088"/>
                  </a:lnTo>
                  <a:lnTo>
                    <a:pt x="3570" y="117690"/>
                  </a:lnTo>
                  <a:lnTo>
                    <a:pt x="7092" y="127487"/>
                  </a:lnTo>
                  <a:lnTo>
                    <a:pt x="11575" y="136556"/>
                  </a:lnTo>
                  <a:lnTo>
                    <a:pt x="16800" y="145043"/>
                  </a:lnTo>
                  <a:lnTo>
                    <a:pt x="22577" y="153075"/>
                  </a:lnTo>
                  <a:lnTo>
                    <a:pt x="28912" y="160285"/>
                  </a:lnTo>
                  <a:lnTo>
                    <a:pt x="35997" y="165845"/>
                  </a:lnTo>
                  <a:lnTo>
                    <a:pt x="43869" y="169424"/>
                  </a:lnTo>
                  <a:lnTo>
                    <a:pt x="52274" y="170843"/>
                  </a:lnTo>
                  <a:lnTo>
                    <a:pt x="60763" y="169826"/>
                  </a:lnTo>
                  <a:lnTo>
                    <a:pt x="69060" y="166471"/>
                  </a:lnTo>
                  <a:lnTo>
                    <a:pt x="76919" y="161151"/>
                  </a:lnTo>
                  <a:lnTo>
                    <a:pt x="84044" y="154309"/>
                  </a:lnTo>
                  <a:lnTo>
                    <a:pt x="90347" y="146339"/>
                  </a:lnTo>
                  <a:lnTo>
                    <a:pt x="95749" y="137399"/>
                  </a:lnTo>
                  <a:lnTo>
                    <a:pt x="100086" y="127422"/>
                  </a:lnTo>
                  <a:lnTo>
                    <a:pt x="103376" y="116453"/>
                  </a:lnTo>
                  <a:lnTo>
                    <a:pt x="105774" y="104647"/>
                  </a:lnTo>
                  <a:lnTo>
                    <a:pt x="107475" y="92190"/>
                  </a:lnTo>
                  <a:lnTo>
                    <a:pt x="108682" y="79319"/>
                  </a:lnTo>
                  <a:lnTo>
                    <a:pt x="110341" y="68515"/>
                  </a:lnTo>
                  <a:lnTo>
                    <a:pt x="113123" y="63513"/>
                  </a:lnTo>
                  <a:lnTo>
                    <a:pt x="116227" y="64491"/>
                  </a:lnTo>
                  <a:lnTo>
                    <a:pt x="119389" y="69917"/>
                  </a:lnTo>
                  <a:lnTo>
                    <a:pt x="122765" y="78160"/>
                  </a:lnTo>
                  <a:lnTo>
                    <a:pt x="126675" y="87874"/>
                  </a:lnTo>
                  <a:lnTo>
                    <a:pt x="131249" y="98244"/>
                  </a:lnTo>
                  <a:lnTo>
                    <a:pt x="136447" y="108697"/>
                  </a:lnTo>
                  <a:lnTo>
                    <a:pt x="142156" y="118743"/>
                  </a:lnTo>
                  <a:lnTo>
                    <a:pt x="148259" y="128173"/>
                  </a:lnTo>
                  <a:lnTo>
                    <a:pt x="154813" y="136835"/>
                  </a:lnTo>
                  <a:lnTo>
                    <a:pt x="162043" y="144518"/>
                  </a:lnTo>
                  <a:lnTo>
                    <a:pt x="170018" y="151196"/>
                  </a:lnTo>
                  <a:lnTo>
                    <a:pt x="178662" y="156514"/>
                  </a:lnTo>
                  <a:lnTo>
                    <a:pt x="187843" y="159732"/>
                  </a:lnTo>
                  <a:lnTo>
                    <a:pt x="197418" y="160639"/>
                  </a:lnTo>
                  <a:lnTo>
                    <a:pt x="207013" y="159598"/>
                  </a:lnTo>
                  <a:lnTo>
                    <a:pt x="217071" y="157070"/>
                  </a:lnTo>
                  <a:lnTo>
                    <a:pt x="229593" y="151715"/>
                  </a:lnTo>
                  <a:lnTo>
                    <a:pt x="248048" y="1412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489072" y="1788002"/>
              <a:ext cx="57255" cy="494840"/>
            </a:xfrm>
            <a:custGeom>
              <a:avLst/>
              <a:gdLst/>
              <a:ahLst/>
              <a:cxnLst/>
              <a:rect l="0" t="0" r="0" b="0"/>
              <a:pathLst>
                <a:path w="57255" h="494840">
                  <a:moveTo>
                    <a:pt x="4612" y="0"/>
                  </a:moveTo>
                  <a:lnTo>
                    <a:pt x="1812" y="9002"/>
                  </a:lnTo>
                  <a:lnTo>
                    <a:pt x="311" y="19269"/>
                  </a:lnTo>
                  <a:lnTo>
                    <a:pt x="0" y="31849"/>
                  </a:lnTo>
                  <a:lnTo>
                    <a:pt x="506" y="46203"/>
                  </a:lnTo>
                  <a:lnTo>
                    <a:pt x="1326" y="61351"/>
                  </a:lnTo>
                  <a:lnTo>
                    <a:pt x="2146" y="76636"/>
                  </a:lnTo>
                  <a:lnTo>
                    <a:pt x="3003" y="91770"/>
                  </a:lnTo>
                  <a:lnTo>
                    <a:pt x="4177" y="106672"/>
                  </a:lnTo>
                  <a:lnTo>
                    <a:pt x="5812" y="121352"/>
                  </a:lnTo>
                  <a:lnTo>
                    <a:pt x="7740" y="135852"/>
                  </a:lnTo>
                  <a:lnTo>
                    <a:pt x="9579" y="150213"/>
                  </a:lnTo>
                  <a:lnTo>
                    <a:pt x="11119" y="164480"/>
                  </a:lnTo>
                  <a:lnTo>
                    <a:pt x="12474" y="178844"/>
                  </a:lnTo>
                  <a:lnTo>
                    <a:pt x="13992" y="193634"/>
                  </a:lnTo>
                  <a:lnTo>
                    <a:pt x="15864" y="208991"/>
                  </a:lnTo>
                  <a:lnTo>
                    <a:pt x="18122" y="224729"/>
                  </a:lnTo>
                  <a:lnTo>
                    <a:pt x="20717" y="240447"/>
                  </a:lnTo>
                  <a:lnTo>
                    <a:pt x="23577" y="255923"/>
                  </a:lnTo>
                  <a:lnTo>
                    <a:pt x="26633" y="271587"/>
                  </a:lnTo>
                  <a:lnTo>
                    <a:pt x="29831" y="288387"/>
                  </a:lnTo>
                  <a:lnTo>
                    <a:pt x="33123" y="306764"/>
                  </a:lnTo>
                  <a:lnTo>
                    <a:pt x="36315" y="326516"/>
                  </a:lnTo>
                  <a:lnTo>
                    <a:pt x="39079" y="347077"/>
                  </a:lnTo>
                  <a:lnTo>
                    <a:pt x="41274" y="368009"/>
                  </a:lnTo>
                  <a:lnTo>
                    <a:pt x="43088" y="388589"/>
                  </a:lnTo>
                  <a:lnTo>
                    <a:pt x="44920" y="407788"/>
                  </a:lnTo>
                  <a:lnTo>
                    <a:pt x="47002" y="425163"/>
                  </a:lnTo>
                  <a:lnTo>
                    <a:pt x="49243" y="440546"/>
                  </a:lnTo>
                  <a:lnTo>
                    <a:pt x="51529" y="455380"/>
                  </a:lnTo>
                  <a:lnTo>
                    <a:pt x="54066" y="472081"/>
                  </a:lnTo>
                  <a:lnTo>
                    <a:pt x="57254" y="494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31608" y="1809059"/>
              <a:ext cx="41062" cy="463255"/>
            </a:xfrm>
            <a:custGeom>
              <a:avLst/>
              <a:gdLst/>
              <a:ahLst/>
              <a:cxnLst/>
              <a:rect l="0" t="0" r="0" b="0"/>
              <a:pathLst>
                <a:path w="41062" h="463255">
                  <a:moveTo>
                    <a:pt x="9475" y="0"/>
                  </a:moveTo>
                  <a:lnTo>
                    <a:pt x="6608" y="9002"/>
                  </a:lnTo>
                  <a:lnTo>
                    <a:pt x="4466" y="19269"/>
                  </a:lnTo>
                  <a:lnTo>
                    <a:pt x="2863" y="31862"/>
                  </a:lnTo>
                  <a:lnTo>
                    <a:pt x="1683" y="46735"/>
                  </a:lnTo>
                  <a:lnTo>
                    <a:pt x="835" y="63828"/>
                  </a:lnTo>
                  <a:lnTo>
                    <a:pt x="242" y="82854"/>
                  </a:lnTo>
                  <a:lnTo>
                    <a:pt x="0" y="102773"/>
                  </a:lnTo>
                  <a:lnTo>
                    <a:pt x="364" y="121972"/>
                  </a:lnTo>
                  <a:lnTo>
                    <a:pt x="1419" y="139612"/>
                  </a:lnTo>
                  <a:lnTo>
                    <a:pt x="2941" y="155737"/>
                  </a:lnTo>
                  <a:lnTo>
                    <a:pt x="4501" y="170875"/>
                  </a:lnTo>
                  <a:lnTo>
                    <a:pt x="5845" y="185468"/>
                  </a:lnTo>
                  <a:lnTo>
                    <a:pt x="6898" y="199781"/>
                  </a:lnTo>
                  <a:lnTo>
                    <a:pt x="7679" y="213954"/>
                  </a:lnTo>
                  <a:lnTo>
                    <a:pt x="8243" y="228053"/>
                  </a:lnTo>
                  <a:lnTo>
                    <a:pt x="8810" y="241949"/>
                  </a:lnTo>
                  <a:lnTo>
                    <a:pt x="9730" y="255354"/>
                  </a:lnTo>
                  <a:lnTo>
                    <a:pt x="11164" y="268155"/>
                  </a:lnTo>
                  <a:lnTo>
                    <a:pt x="12943" y="280717"/>
                  </a:lnTo>
                  <a:lnTo>
                    <a:pt x="14677" y="293757"/>
                  </a:lnTo>
                  <a:lnTo>
                    <a:pt x="16141" y="307637"/>
                  </a:lnTo>
                  <a:lnTo>
                    <a:pt x="17445" y="322062"/>
                  </a:lnTo>
                  <a:lnTo>
                    <a:pt x="18928" y="336292"/>
                  </a:lnTo>
                  <a:lnTo>
                    <a:pt x="20772" y="349910"/>
                  </a:lnTo>
                  <a:lnTo>
                    <a:pt x="22841" y="363157"/>
                  </a:lnTo>
                  <a:lnTo>
                    <a:pt x="24776" y="376723"/>
                  </a:lnTo>
                  <a:lnTo>
                    <a:pt x="26379" y="390980"/>
                  </a:lnTo>
                  <a:lnTo>
                    <a:pt x="27810" y="405419"/>
                  </a:lnTo>
                  <a:lnTo>
                    <a:pt x="29744" y="420341"/>
                  </a:lnTo>
                  <a:lnTo>
                    <a:pt x="33467" y="438181"/>
                  </a:lnTo>
                  <a:lnTo>
                    <a:pt x="41061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25311" y="2103857"/>
              <a:ext cx="73701" cy="136871"/>
            </a:xfrm>
            <a:custGeom>
              <a:avLst/>
              <a:gdLst/>
              <a:ahLst/>
              <a:cxnLst/>
              <a:rect l="0" t="0" r="0" b="0"/>
              <a:pathLst>
                <a:path w="73701" h="136871">
                  <a:moveTo>
                    <a:pt x="0" y="0"/>
                  </a:moveTo>
                  <a:lnTo>
                    <a:pt x="2934" y="11668"/>
                  </a:lnTo>
                  <a:lnTo>
                    <a:pt x="5717" y="22156"/>
                  </a:lnTo>
                  <a:lnTo>
                    <a:pt x="8620" y="32458"/>
                  </a:lnTo>
                  <a:lnTo>
                    <a:pt x="11833" y="42760"/>
                  </a:lnTo>
                  <a:lnTo>
                    <a:pt x="15647" y="53103"/>
                  </a:lnTo>
                  <a:lnTo>
                    <a:pt x="20164" y="63488"/>
                  </a:lnTo>
                  <a:lnTo>
                    <a:pt x="25327" y="73744"/>
                  </a:lnTo>
                  <a:lnTo>
                    <a:pt x="31015" y="83553"/>
                  </a:lnTo>
                  <a:lnTo>
                    <a:pt x="37095" y="92775"/>
                  </a:lnTo>
                  <a:lnTo>
                    <a:pt x="43348" y="101329"/>
                  </a:lnTo>
                  <a:lnTo>
                    <a:pt x="50186" y="110052"/>
                  </a:lnTo>
                  <a:lnTo>
                    <a:pt x="59326" y="120827"/>
                  </a:lnTo>
                  <a:lnTo>
                    <a:pt x="73700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46368" y="2051214"/>
              <a:ext cx="178986" cy="589597"/>
            </a:xfrm>
            <a:custGeom>
              <a:avLst/>
              <a:gdLst/>
              <a:ahLst/>
              <a:cxnLst/>
              <a:rect l="0" t="0" r="0" b="0"/>
              <a:pathLst>
                <a:path w="178986" h="589597">
                  <a:moveTo>
                    <a:pt x="178985" y="0"/>
                  </a:moveTo>
                  <a:lnTo>
                    <a:pt x="173117" y="6002"/>
                  </a:lnTo>
                  <a:lnTo>
                    <a:pt x="167552" y="12846"/>
                  </a:lnTo>
                  <a:lnTo>
                    <a:pt x="161758" y="21234"/>
                  </a:lnTo>
                  <a:lnTo>
                    <a:pt x="155850" y="30862"/>
                  </a:lnTo>
                  <a:lnTo>
                    <a:pt x="150169" y="41176"/>
                  </a:lnTo>
                  <a:lnTo>
                    <a:pt x="144889" y="51779"/>
                  </a:lnTo>
                  <a:lnTo>
                    <a:pt x="139866" y="62304"/>
                  </a:lnTo>
                  <a:lnTo>
                    <a:pt x="134731" y="72356"/>
                  </a:lnTo>
                  <a:lnTo>
                    <a:pt x="129282" y="81785"/>
                  </a:lnTo>
                  <a:lnTo>
                    <a:pt x="123638" y="90944"/>
                  </a:lnTo>
                  <a:lnTo>
                    <a:pt x="118149" y="100553"/>
                  </a:lnTo>
                  <a:lnTo>
                    <a:pt x="113011" y="110985"/>
                  </a:lnTo>
                  <a:lnTo>
                    <a:pt x="108256" y="122113"/>
                  </a:lnTo>
                  <a:lnTo>
                    <a:pt x="103834" y="133510"/>
                  </a:lnTo>
                  <a:lnTo>
                    <a:pt x="99677" y="144886"/>
                  </a:lnTo>
                  <a:lnTo>
                    <a:pt x="95717" y="156288"/>
                  </a:lnTo>
                  <a:lnTo>
                    <a:pt x="91897" y="168002"/>
                  </a:lnTo>
                  <a:lnTo>
                    <a:pt x="88176" y="180176"/>
                  </a:lnTo>
                  <a:lnTo>
                    <a:pt x="84522" y="192809"/>
                  </a:lnTo>
                  <a:lnTo>
                    <a:pt x="80916" y="205829"/>
                  </a:lnTo>
                  <a:lnTo>
                    <a:pt x="77341" y="219147"/>
                  </a:lnTo>
                  <a:lnTo>
                    <a:pt x="73788" y="232685"/>
                  </a:lnTo>
                  <a:lnTo>
                    <a:pt x="70249" y="246380"/>
                  </a:lnTo>
                  <a:lnTo>
                    <a:pt x="66720" y="260184"/>
                  </a:lnTo>
                  <a:lnTo>
                    <a:pt x="63197" y="274064"/>
                  </a:lnTo>
                  <a:lnTo>
                    <a:pt x="59679" y="287996"/>
                  </a:lnTo>
                  <a:lnTo>
                    <a:pt x="56164" y="301962"/>
                  </a:lnTo>
                  <a:lnTo>
                    <a:pt x="52650" y="315952"/>
                  </a:lnTo>
                  <a:lnTo>
                    <a:pt x="49139" y="329958"/>
                  </a:lnTo>
                  <a:lnTo>
                    <a:pt x="45627" y="343979"/>
                  </a:lnTo>
                  <a:lnTo>
                    <a:pt x="42116" y="358175"/>
                  </a:lnTo>
                  <a:lnTo>
                    <a:pt x="38606" y="372852"/>
                  </a:lnTo>
                  <a:lnTo>
                    <a:pt x="35096" y="388132"/>
                  </a:lnTo>
                  <a:lnTo>
                    <a:pt x="31586" y="403819"/>
                  </a:lnTo>
                  <a:lnTo>
                    <a:pt x="28077" y="419502"/>
                  </a:lnTo>
                  <a:lnTo>
                    <a:pt x="24571" y="434941"/>
                  </a:lnTo>
                  <a:lnTo>
                    <a:pt x="21234" y="450070"/>
                  </a:lnTo>
                  <a:lnTo>
                    <a:pt x="18373" y="464915"/>
                  </a:lnTo>
                  <a:lnTo>
                    <a:pt x="16112" y="479526"/>
                  </a:lnTo>
                  <a:lnTo>
                    <a:pt x="14256" y="493796"/>
                  </a:lnTo>
                  <a:lnTo>
                    <a:pt x="12394" y="507465"/>
                  </a:lnTo>
                  <a:lnTo>
                    <a:pt x="10292" y="520436"/>
                  </a:lnTo>
                  <a:lnTo>
                    <a:pt x="8039" y="532704"/>
                  </a:lnTo>
                  <a:lnTo>
                    <a:pt x="5742" y="545681"/>
                  </a:lnTo>
                  <a:lnTo>
                    <a:pt x="3196" y="562745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62223" y="197751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072752" y="2093328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538719" y="1851173"/>
              <a:ext cx="18344" cy="515897"/>
            </a:xfrm>
            <a:custGeom>
              <a:avLst/>
              <a:gdLst/>
              <a:ahLst/>
              <a:cxnLst/>
              <a:rect l="0" t="0" r="0" b="0"/>
              <a:pathLst>
                <a:path w="18344" h="515897">
                  <a:moveTo>
                    <a:pt x="7815" y="0"/>
                  </a:moveTo>
                  <a:lnTo>
                    <a:pt x="4948" y="9002"/>
                  </a:lnTo>
                  <a:lnTo>
                    <a:pt x="2806" y="19269"/>
                  </a:lnTo>
                  <a:lnTo>
                    <a:pt x="1208" y="31862"/>
                  </a:lnTo>
                  <a:lnTo>
                    <a:pt x="200" y="46735"/>
                  </a:lnTo>
                  <a:lnTo>
                    <a:pt x="0" y="63827"/>
                  </a:lnTo>
                  <a:lnTo>
                    <a:pt x="651" y="82859"/>
                  </a:lnTo>
                  <a:lnTo>
                    <a:pt x="1889" y="102951"/>
                  </a:lnTo>
                  <a:lnTo>
                    <a:pt x="3254" y="122798"/>
                  </a:lnTo>
                  <a:lnTo>
                    <a:pt x="4463" y="141700"/>
                  </a:lnTo>
                  <a:lnTo>
                    <a:pt x="5425" y="159997"/>
                  </a:lnTo>
                  <a:lnTo>
                    <a:pt x="6144" y="178727"/>
                  </a:lnTo>
                  <a:lnTo>
                    <a:pt x="6668" y="198465"/>
                  </a:lnTo>
                  <a:lnTo>
                    <a:pt x="7206" y="218656"/>
                  </a:lnTo>
                  <a:lnTo>
                    <a:pt x="8107" y="237933"/>
                  </a:lnTo>
                  <a:lnTo>
                    <a:pt x="9529" y="255583"/>
                  </a:lnTo>
                  <a:lnTo>
                    <a:pt x="11300" y="272029"/>
                  </a:lnTo>
                  <a:lnTo>
                    <a:pt x="13027" y="288434"/>
                  </a:lnTo>
                  <a:lnTo>
                    <a:pt x="14484" y="305504"/>
                  </a:lnTo>
                  <a:lnTo>
                    <a:pt x="15613" y="323275"/>
                  </a:lnTo>
                  <a:lnTo>
                    <a:pt x="16445" y="341378"/>
                  </a:lnTo>
                  <a:lnTo>
                    <a:pt x="17039" y="359525"/>
                  </a:lnTo>
                  <a:lnTo>
                    <a:pt x="17455" y="377425"/>
                  </a:lnTo>
                  <a:lnTo>
                    <a:pt x="17742" y="394737"/>
                  </a:lnTo>
                  <a:lnTo>
                    <a:pt x="17938" y="411338"/>
                  </a:lnTo>
                  <a:lnTo>
                    <a:pt x="18071" y="427279"/>
                  </a:lnTo>
                  <a:lnTo>
                    <a:pt x="18160" y="442684"/>
                  </a:lnTo>
                  <a:lnTo>
                    <a:pt x="18221" y="457664"/>
                  </a:lnTo>
                  <a:lnTo>
                    <a:pt x="18261" y="471724"/>
                  </a:lnTo>
                  <a:lnTo>
                    <a:pt x="18293" y="485152"/>
                  </a:lnTo>
                  <a:lnTo>
                    <a:pt x="18319" y="499128"/>
                  </a:lnTo>
                  <a:lnTo>
                    <a:pt x="18343" y="515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93933" y="2282841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0" y="0"/>
                  </a:moveTo>
                  <a:lnTo>
                    <a:pt x="3119" y="9359"/>
                  </a:lnTo>
                  <a:lnTo>
                    <a:pt x="5589" y="16768"/>
                  </a:lnTo>
                  <a:lnTo>
                    <a:pt x="10528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93129" y="1872074"/>
              <a:ext cx="221945" cy="477744"/>
            </a:xfrm>
            <a:custGeom>
              <a:avLst/>
              <a:gdLst/>
              <a:ahLst/>
              <a:cxnLst/>
              <a:rect l="0" t="0" r="0" b="0"/>
              <a:pathLst>
                <a:path w="221945" h="477744">
                  <a:moveTo>
                    <a:pt x="200886" y="84384"/>
                  </a:moveTo>
                  <a:lnTo>
                    <a:pt x="197885" y="93185"/>
                  </a:lnTo>
                  <a:lnTo>
                    <a:pt x="194463" y="101531"/>
                  </a:lnTo>
                  <a:lnTo>
                    <a:pt x="190267" y="110235"/>
                  </a:lnTo>
                  <a:lnTo>
                    <a:pt x="185367" y="119529"/>
                  </a:lnTo>
                  <a:lnTo>
                    <a:pt x="179886" y="129672"/>
                  </a:lnTo>
                  <a:lnTo>
                    <a:pt x="173955" y="140708"/>
                  </a:lnTo>
                  <a:lnTo>
                    <a:pt x="167693" y="152202"/>
                  </a:lnTo>
                  <a:lnTo>
                    <a:pt x="161195" y="163376"/>
                  </a:lnTo>
                  <a:lnTo>
                    <a:pt x="154531" y="173821"/>
                  </a:lnTo>
                  <a:lnTo>
                    <a:pt x="147752" y="183798"/>
                  </a:lnTo>
                  <a:lnTo>
                    <a:pt x="140895" y="194024"/>
                  </a:lnTo>
                  <a:lnTo>
                    <a:pt x="133990" y="204902"/>
                  </a:lnTo>
                  <a:lnTo>
                    <a:pt x="127217" y="216345"/>
                  </a:lnTo>
                  <a:lnTo>
                    <a:pt x="120895" y="227960"/>
                  </a:lnTo>
                  <a:lnTo>
                    <a:pt x="115157" y="239477"/>
                  </a:lnTo>
                  <a:lnTo>
                    <a:pt x="109814" y="250635"/>
                  </a:lnTo>
                  <a:lnTo>
                    <a:pt x="104457" y="261121"/>
                  </a:lnTo>
                  <a:lnTo>
                    <a:pt x="98855" y="270850"/>
                  </a:lnTo>
                  <a:lnTo>
                    <a:pt x="93108" y="280381"/>
                  </a:lnTo>
                  <a:lnTo>
                    <a:pt x="87549" y="290774"/>
                  </a:lnTo>
                  <a:lnTo>
                    <a:pt x="82364" y="302549"/>
                  </a:lnTo>
                  <a:lnTo>
                    <a:pt x="77578" y="315564"/>
                  </a:lnTo>
                  <a:lnTo>
                    <a:pt x="73137" y="329297"/>
                  </a:lnTo>
                  <a:lnTo>
                    <a:pt x="68970" y="343352"/>
                  </a:lnTo>
                  <a:lnTo>
                    <a:pt x="65173" y="357518"/>
                  </a:lnTo>
                  <a:lnTo>
                    <a:pt x="61995" y="371700"/>
                  </a:lnTo>
                  <a:lnTo>
                    <a:pt x="59532" y="385859"/>
                  </a:lnTo>
                  <a:lnTo>
                    <a:pt x="58047" y="399822"/>
                  </a:lnTo>
                  <a:lnTo>
                    <a:pt x="58031" y="413284"/>
                  </a:lnTo>
                  <a:lnTo>
                    <a:pt x="59618" y="426116"/>
                  </a:lnTo>
                  <a:lnTo>
                    <a:pt x="62633" y="438193"/>
                  </a:lnTo>
                  <a:lnTo>
                    <a:pt x="66791" y="449311"/>
                  </a:lnTo>
                  <a:lnTo>
                    <a:pt x="71813" y="459438"/>
                  </a:lnTo>
                  <a:lnTo>
                    <a:pt x="77622" y="468053"/>
                  </a:lnTo>
                  <a:lnTo>
                    <a:pt x="84345" y="474105"/>
                  </a:lnTo>
                  <a:lnTo>
                    <a:pt x="91976" y="477245"/>
                  </a:lnTo>
                  <a:lnTo>
                    <a:pt x="100388" y="477743"/>
                  </a:lnTo>
                  <a:lnTo>
                    <a:pt x="109412" y="476109"/>
                  </a:lnTo>
                  <a:lnTo>
                    <a:pt x="118883" y="472860"/>
                  </a:lnTo>
                  <a:lnTo>
                    <a:pt x="128343" y="468277"/>
                  </a:lnTo>
                  <a:lnTo>
                    <a:pt x="137082" y="462394"/>
                  </a:lnTo>
                  <a:lnTo>
                    <a:pt x="144775" y="455328"/>
                  </a:lnTo>
                  <a:lnTo>
                    <a:pt x="151599" y="447130"/>
                  </a:lnTo>
                  <a:lnTo>
                    <a:pt x="158032" y="437717"/>
                  </a:lnTo>
                  <a:lnTo>
                    <a:pt x="164390" y="427159"/>
                  </a:lnTo>
                  <a:lnTo>
                    <a:pt x="170494" y="415644"/>
                  </a:lnTo>
                  <a:lnTo>
                    <a:pt x="175767" y="403390"/>
                  </a:lnTo>
                  <a:lnTo>
                    <a:pt x="179947" y="390588"/>
                  </a:lnTo>
                  <a:lnTo>
                    <a:pt x="183076" y="377228"/>
                  </a:lnTo>
                  <a:lnTo>
                    <a:pt x="185335" y="363122"/>
                  </a:lnTo>
                  <a:lnTo>
                    <a:pt x="186916" y="348233"/>
                  </a:lnTo>
                  <a:lnTo>
                    <a:pt x="187674" y="332980"/>
                  </a:lnTo>
                  <a:lnTo>
                    <a:pt x="187133" y="318120"/>
                  </a:lnTo>
                  <a:lnTo>
                    <a:pt x="185141" y="304052"/>
                  </a:lnTo>
                  <a:lnTo>
                    <a:pt x="181838" y="290826"/>
                  </a:lnTo>
                  <a:lnTo>
                    <a:pt x="177480" y="278330"/>
                  </a:lnTo>
                  <a:lnTo>
                    <a:pt x="172325" y="266410"/>
                  </a:lnTo>
                  <a:lnTo>
                    <a:pt x="166595" y="255082"/>
                  </a:lnTo>
                  <a:lnTo>
                    <a:pt x="160456" y="244534"/>
                  </a:lnTo>
                  <a:lnTo>
                    <a:pt x="154031" y="234803"/>
                  </a:lnTo>
                  <a:lnTo>
                    <a:pt x="147243" y="225791"/>
                  </a:lnTo>
                  <a:lnTo>
                    <a:pt x="139847" y="217351"/>
                  </a:lnTo>
                  <a:lnTo>
                    <a:pt x="131753" y="209338"/>
                  </a:lnTo>
                  <a:lnTo>
                    <a:pt x="122859" y="201634"/>
                  </a:lnTo>
                  <a:lnTo>
                    <a:pt x="112977" y="194147"/>
                  </a:lnTo>
                  <a:lnTo>
                    <a:pt x="102108" y="186810"/>
                  </a:lnTo>
                  <a:lnTo>
                    <a:pt x="90554" y="179577"/>
                  </a:lnTo>
                  <a:lnTo>
                    <a:pt x="78807" y="172414"/>
                  </a:lnTo>
                  <a:lnTo>
                    <a:pt x="67172" y="165293"/>
                  </a:lnTo>
                  <a:lnTo>
                    <a:pt x="55920" y="158036"/>
                  </a:lnTo>
                  <a:lnTo>
                    <a:pt x="45365" y="150326"/>
                  </a:lnTo>
                  <a:lnTo>
                    <a:pt x="35605" y="142020"/>
                  </a:lnTo>
                  <a:lnTo>
                    <a:pt x="26730" y="132983"/>
                  </a:lnTo>
                  <a:lnTo>
                    <a:pt x="18907" y="123006"/>
                  </a:lnTo>
                  <a:lnTo>
                    <a:pt x="12132" y="112074"/>
                  </a:lnTo>
                  <a:lnTo>
                    <a:pt x="6582" y="100478"/>
                  </a:lnTo>
                  <a:lnTo>
                    <a:pt x="2675" y="88703"/>
                  </a:lnTo>
                  <a:lnTo>
                    <a:pt x="497" y="77044"/>
                  </a:lnTo>
                  <a:lnTo>
                    <a:pt x="0" y="65607"/>
                  </a:lnTo>
                  <a:lnTo>
                    <a:pt x="1178" y="54395"/>
                  </a:lnTo>
                  <a:lnTo>
                    <a:pt x="3862" y="43381"/>
                  </a:lnTo>
                  <a:lnTo>
                    <a:pt x="7935" y="32850"/>
                  </a:lnTo>
                  <a:lnTo>
                    <a:pt x="13409" y="23376"/>
                  </a:lnTo>
                  <a:lnTo>
                    <a:pt x="20172" y="15197"/>
                  </a:lnTo>
                  <a:lnTo>
                    <a:pt x="28322" y="8552"/>
                  </a:lnTo>
                  <a:lnTo>
                    <a:pt x="38228" y="3837"/>
                  </a:lnTo>
                  <a:lnTo>
                    <a:pt x="49926" y="1075"/>
                  </a:lnTo>
                  <a:lnTo>
                    <a:pt x="63020" y="0"/>
                  </a:lnTo>
                  <a:lnTo>
                    <a:pt x="76871" y="250"/>
                  </a:lnTo>
                  <a:lnTo>
                    <a:pt x="91034" y="1486"/>
                  </a:lnTo>
                  <a:lnTo>
                    <a:pt x="105117" y="3430"/>
                  </a:lnTo>
                  <a:lnTo>
                    <a:pt x="118719" y="5872"/>
                  </a:lnTo>
                  <a:lnTo>
                    <a:pt x="131675" y="8667"/>
                  </a:lnTo>
                  <a:lnTo>
                    <a:pt x="143848" y="12033"/>
                  </a:lnTo>
                  <a:lnTo>
                    <a:pt x="155038" y="16511"/>
                  </a:lnTo>
                  <a:lnTo>
                    <a:pt x="165230" y="22306"/>
                  </a:lnTo>
                  <a:lnTo>
                    <a:pt x="174399" y="29319"/>
                  </a:lnTo>
                  <a:lnTo>
                    <a:pt x="182420" y="37323"/>
                  </a:lnTo>
                  <a:lnTo>
                    <a:pt x="189338" y="46078"/>
                  </a:lnTo>
                  <a:lnTo>
                    <a:pt x="195323" y="55380"/>
                  </a:lnTo>
                  <a:lnTo>
                    <a:pt x="200587" y="65069"/>
                  </a:lnTo>
                  <a:lnTo>
                    <a:pt x="205312" y="75018"/>
                  </a:lnTo>
                  <a:lnTo>
                    <a:pt x="209501" y="84880"/>
                  </a:lnTo>
                  <a:lnTo>
                    <a:pt x="213389" y="95154"/>
                  </a:lnTo>
                  <a:lnTo>
                    <a:pt x="217323" y="107859"/>
                  </a:lnTo>
                  <a:lnTo>
                    <a:pt x="221944" y="126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199300" y="2388126"/>
              <a:ext cx="64712" cy="189514"/>
            </a:xfrm>
            <a:custGeom>
              <a:avLst/>
              <a:gdLst/>
              <a:ahLst/>
              <a:cxnLst/>
              <a:rect l="0" t="0" r="0" b="0"/>
              <a:pathLst>
                <a:path w="64712" h="189514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31" y="17231"/>
                  </a:lnTo>
                  <a:lnTo>
                    <a:pt x="23312" y="23312"/>
                  </a:lnTo>
                  <a:lnTo>
                    <a:pt x="29642" y="29642"/>
                  </a:lnTo>
                  <a:lnTo>
                    <a:pt x="36165" y="36179"/>
                  </a:lnTo>
                  <a:lnTo>
                    <a:pt x="42669" y="43201"/>
                  </a:lnTo>
                  <a:lnTo>
                    <a:pt x="48803" y="51280"/>
                  </a:lnTo>
                  <a:lnTo>
                    <a:pt x="54398" y="60639"/>
                  </a:lnTo>
                  <a:lnTo>
                    <a:pt x="59136" y="71027"/>
                  </a:lnTo>
                  <a:lnTo>
                    <a:pt x="62488" y="81917"/>
                  </a:lnTo>
                  <a:lnTo>
                    <a:pt x="64295" y="92945"/>
                  </a:lnTo>
                  <a:lnTo>
                    <a:pt x="64711" y="103941"/>
                  </a:lnTo>
                  <a:lnTo>
                    <a:pt x="64010" y="114851"/>
                  </a:lnTo>
                  <a:lnTo>
                    <a:pt x="62459" y="125662"/>
                  </a:lnTo>
                  <a:lnTo>
                    <a:pt x="59963" y="136227"/>
                  </a:lnTo>
                  <a:lnTo>
                    <a:pt x="56086" y="146254"/>
                  </a:lnTo>
                  <a:lnTo>
                    <a:pt x="50714" y="155623"/>
                  </a:lnTo>
                  <a:lnTo>
                    <a:pt x="44469" y="164079"/>
                  </a:lnTo>
                  <a:lnTo>
                    <a:pt x="37924" y="171982"/>
                  </a:lnTo>
                  <a:lnTo>
                    <a:pt x="30504" y="180026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89768" y="1909795"/>
              <a:ext cx="225430" cy="480841"/>
            </a:xfrm>
            <a:custGeom>
              <a:avLst/>
              <a:gdLst/>
              <a:ahLst/>
              <a:cxnLst/>
              <a:rect l="0" t="0" r="0" b="0"/>
              <a:pathLst>
                <a:path w="225430" h="480841">
                  <a:moveTo>
                    <a:pt x="25388" y="78248"/>
                  </a:moveTo>
                  <a:lnTo>
                    <a:pt x="28389" y="66580"/>
                  </a:lnTo>
                  <a:lnTo>
                    <a:pt x="31811" y="56091"/>
                  </a:lnTo>
                  <a:lnTo>
                    <a:pt x="36012" y="45799"/>
                  </a:lnTo>
                  <a:lnTo>
                    <a:pt x="41085" y="35843"/>
                  </a:lnTo>
                  <a:lnTo>
                    <a:pt x="47214" y="26796"/>
                  </a:lnTo>
                  <a:lnTo>
                    <a:pt x="54404" y="18918"/>
                  </a:lnTo>
                  <a:lnTo>
                    <a:pt x="62663" y="12313"/>
                  </a:lnTo>
                  <a:lnTo>
                    <a:pt x="72106" y="7096"/>
                  </a:lnTo>
                  <a:lnTo>
                    <a:pt x="82671" y="3191"/>
                  </a:lnTo>
                  <a:lnTo>
                    <a:pt x="93847" y="704"/>
                  </a:lnTo>
                  <a:lnTo>
                    <a:pt x="104809" y="0"/>
                  </a:lnTo>
                  <a:lnTo>
                    <a:pt x="115102" y="1122"/>
                  </a:lnTo>
                  <a:lnTo>
                    <a:pt x="124638" y="3993"/>
                  </a:lnTo>
                  <a:lnTo>
                    <a:pt x="133504" y="8585"/>
                  </a:lnTo>
                  <a:lnTo>
                    <a:pt x="141837" y="14720"/>
                  </a:lnTo>
                  <a:lnTo>
                    <a:pt x="149774" y="22432"/>
                  </a:lnTo>
                  <a:lnTo>
                    <a:pt x="157425" y="32035"/>
                  </a:lnTo>
                  <a:lnTo>
                    <a:pt x="164871" y="43532"/>
                  </a:lnTo>
                  <a:lnTo>
                    <a:pt x="172010" y="56659"/>
                  </a:lnTo>
                  <a:lnTo>
                    <a:pt x="178578" y="71064"/>
                  </a:lnTo>
                  <a:lnTo>
                    <a:pt x="184472" y="86426"/>
                  </a:lnTo>
                  <a:lnTo>
                    <a:pt x="189582" y="102638"/>
                  </a:lnTo>
                  <a:lnTo>
                    <a:pt x="193716" y="119805"/>
                  </a:lnTo>
                  <a:lnTo>
                    <a:pt x="196865" y="137903"/>
                  </a:lnTo>
                  <a:lnTo>
                    <a:pt x="199167" y="156633"/>
                  </a:lnTo>
                  <a:lnTo>
                    <a:pt x="200804" y="175512"/>
                  </a:lnTo>
                  <a:lnTo>
                    <a:pt x="201940" y="194240"/>
                  </a:lnTo>
                  <a:lnTo>
                    <a:pt x="202552" y="212393"/>
                  </a:lnTo>
                  <a:lnTo>
                    <a:pt x="202439" y="229356"/>
                  </a:lnTo>
                  <a:lnTo>
                    <a:pt x="201548" y="244921"/>
                  </a:lnTo>
                  <a:lnTo>
                    <a:pt x="199968" y="259526"/>
                  </a:lnTo>
                  <a:lnTo>
                    <a:pt x="197836" y="274028"/>
                  </a:lnTo>
                  <a:lnTo>
                    <a:pt x="195287" y="288942"/>
                  </a:lnTo>
                  <a:lnTo>
                    <a:pt x="192270" y="304421"/>
                  </a:lnTo>
                  <a:lnTo>
                    <a:pt x="188567" y="320432"/>
                  </a:lnTo>
                  <a:lnTo>
                    <a:pt x="184113" y="336867"/>
                  </a:lnTo>
                  <a:lnTo>
                    <a:pt x="178986" y="353295"/>
                  </a:lnTo>
                  <a:lnTo>
                    <a:pt x="173320" y="369011"/>
                  </a:lnTo>
                  <a:lnTo>
                    <a:pt x="167244" y="383686"/>
                  </a:lnTo>
                  <a:lnTo>
                    <a:pt x="160707" y="397333"/>
                  </a:lnTo>
                  <a:lnTo>
                    <a:pt x="153487" y="410120"/>
                  </a:lnTo>
                  <a:lnTo>
                    <a:pt x="145518" y="422238"/>
                  </a:lnTo>
                  <a:lnTo>
                    <a:pt x="136879" y="433699"/>
                  </a:lnTo>
                  <a:lnTo>
                    <a:pt x="127701" y="444339"/>
                  </a:lnTo>
                  <a:lnTo>
                    <a:pt x="118114" y="454122"/>
                  </a:lnTo>
                  <a:lnTo>
                    <a:pt x="108066" y="462829"/>
                  </a:lnTo>
                  <a:lnTo>
                    <a:pt x="97336" y="470000"/>
                  </a:lnTo>
                  <a:lnTo>
                    <a:pt x="85862" y="475515"/>
                  </a:lnTo>
                  <a:lnTo>
                    <a:pt x="73886" y="479235"/>
                  </a:lnTo>
                  <a:lnTo>
                    <a:pt x="61847" y="480840"/>
                  </a:lnTo>
                  <a:lnTo>
                    <a:pt x="50018" y="480359"/>
                  </a:lnTo>
                  <a:lnTo>
                    <a:pt x="38804" y="477935"/>
                  </a:lnTo>
                  <a:lnTo>
                    <a:pt x="28806" y="473651"/>
                  </a:lnTo>
                  <a:lnTo>
                    <a:pt x="20237" y="467730"/>
                  </a:lnTo>
                  <a:lnTo>
                    <a:pt x="13147" y="460334"/>
                  </a:lnTo>
                  <a:lnTo>
                    <a:pt x="7592" y="451475"/>
                  </a:lnTo>
                  <a:lnTo>
                    <a:pt x="3456" y="441300"/>
                  </a:lnTo>
                  <a:lnTo>
                    <a:pt x="811" y="430215"/>
                  </a:lnTo>
                  <a:lnTo>
                    <a:pt x="0" y="418783"/>
                  </a:lnTo>
                  <a:lnTo>
                    <a:pt x="1046" y="407360"/>
                  </a:lnTo>
                  <a:lnTo>
                    <a:pt x="3695" y="396250"/>
                  </a:lnTo>
                  <a:lnTo>
                    <a:pt x="7607" y="385790"/>
                  </a:lnTo>
                  <a:lnTo>
                    <a:pt x="12462" y="376094"/>
                  </a:lnTo>
                  <a:lnTo>
                    <a:pt x="18161" y="367260"/>
                  </a:lnTo>
                  <a:lnTo>
                    <a:pt x="24810" y="359465"/>
                  </a:lnTo>
                  <a:lnTo>
                    <a:pt x="32391" y="352710"/>
                  </a:lnTo>
                  <a:lnTo>
                    <a:pt x="40769" y="347172"/>
                  </a:lnTo>
                  <a:lnTo>
                    <a:pt x="49771" y="343274"/>
                  </a:lnTo>
                  <a:lnTo>
                    <a:pt x="59236" y="341101"/>
                  </a:lnTo>
                  <a:lnTo>
                    <a:pt x="69033" y="340607"/>
                  </a:lnTo>
                  <a:lnTo>
                    <a:pt x="79062" y="341788"/>
                  </a:lnTo>
                  <a:lnTo>
                    <a:pt x="89243" y="344475"/>
                  </a:lnTo>
                  <a:lnTo>
                    <a:pt x="99197" y="348549"/>
                  </a:lnTo>
                  <a:lnTo>
                    <a:pt x="108275" y="354024"/>
                  </a:lnTo>
                  <a:lnTo>
                    <a:pt x="116199" y="360773"/>
                  </a:lnTo>
                  <a:lnTo>
                    <a:pt x="123180" y="368405"/>
                  </a:lnTo>
                  <a:lnTo>
                    <a:pt x="129718" y="376366"/>
                  </a:lnTo>
                  <a:lnTo>
                    <a:pt x="136157" y="384314"/>
                  </a:lnTo>
                  <a:lnTo>
                    <a:pt x="142654" y="392276"/>
                  </a:lnTo>
                  <a:lnTo>
                    <a:pt x="149256" y="400536"/>
                  </a:lnTo>
                  <a:lnTo>
                    <a:pt x="155963" y="409236"/>
                  </a:lnTo>
                  <a:lnTo>
                    <a:pt x="162757" y="418216"/>
                  </a:lnTo>
                  <a:lnTo>
                    <a:pt x="169617" y="427098"/>
                  </a:lnTo>
                  <a:lnTo>
                    <a:pt x="176527" y="435658"/>
                  </a:lnTo>
                  <a:lnTo>
                    <a:pt x="183553" y="443552"/>
                  </a:lnTo>
                  <a:lnTo>
                    <a:pt x="191747" y="451009"/>
                  </a:lnTo>
                  <a:lnTo>
                    <a:pt x="204063" y="458682"/>
                  </a:lnTo>
                  <a:lnTo>
                    <a:pt x="225429" y="4678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09953" y="233548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936295" y="1937340"/>
              <a:ext cx="221100" cy="450787"/>
            </a:xfrm>
            <a:custGeom>
              <a:avLst/>
              <a:gdLst/>
              <a:ahLst/>
              <a:cxnLst/>
              <a:rect l="0" t="0" r="0" b="0"/>
              <a:pathLst>
                <a:path w="221100" h="450787">
                  <a:moveTo>
                    <a:pt x="0" y="82289"/>
                  </a:moveTo>
                  <a:lnTo>
                    <a:pt x="3002" y="67821"/>
                  </a:lnTo>
                  <a:lnTo>
                    <a:pt x="6424" y="55830"/>
                  </a:lnTo>
                  <a:lnTo>
                    <a:pt x="10620" y="45222"/>
                  </a:lnTo>
                  <a:lnTo>
                    <a:pt x="15520" y="35600"/>
                  </a:lnTo>
                  <a:lnTo>
                    <a:pt x="21001" y="26724"/>
                  </a:lnTo>
                  <a:lnTo>
                    <a:pt x="26945" y="18417"/>
                  </a:lnTo>
                  <a:lnTo>
                    <a:pt x="33725" y="11017"/>
                  </a:lnTo>
                  <a:lnTo>
                    <a:pt x="42170" y="5327"/>
                  </a:lnTo>
                  <a:lnTo>
                    <a:pt x="52579" y="1653"/>
                  </a:lnTo>
                  <a:lnTo>
                    <a:pt x="64316" y="0"/>
                  </a:lnTo>
                  <a:lnTo>
                    <a:pt x="76117" y="329"/>
                  </a:lnTo>
                  <a:lnTo>
                    <a:pt x="87236" y="2407"/>
                  </a:lnTo>
                  <a:lnTo>
                    <a:pt x="97460" y="6056"/>
                  </a:lnTo>
                  <a:lnTo>
                    <a:pt x="106854" y="11238"/>
                  </a:lnTo>
                  <a:lnTo>
                    <a:pt x="115575" y="17796"/>
                  </a:lnTo>
                  <a:lnTo>
                    <a:pt x="123787" y="25639"/>
                  </a:lnTo>
                  <a:lnTo>
                    <a:pt x="131629" y="34804"/>
                  </a:lnTo>
                  <a:lnTo>
                    <a:pt x="139208" y="45192"/>
                  </a:lnTo>
                  <a:lnTo>
                    <a:pt x="146437" y="56592"/>
                  </a:lnTo>
                  <a:lnTo>
                    <a:pt x="153066" y="68768"/>
                  </a:lnTo>
                  <a:lnTo>
                    <a:pt x="159005" y="81509"/>
                  </a:lnTo>
                  <a:lnTo>
                    <a:pt x="164315" y="94487"/>
                  </a:lnTo>
                  <a:lnTo>
                    <a:pt x="169116" y="107273"/>
                  </a:lnTo>
                  <a:lnTo>
                    <a:pt x="173527" y="119654"/>
                  </a:lnTo>
                  <a:lnTo>
                    <a:pt x="177489" y="131764"/>
                  </a:lnTo>
                  <a:lnTo>
                    <a:pt x="180780" y="143968"/>
                  </a:lnTo>
                  <a:lnTo>
                    <a:pt x="183327" y="156484"/>
                  </a:lnTo>
                  <a:lnTo>
                    <a:pt x="185208" y="169519"/>
                  </a:lnTo>
                  <a:lnTo>
                    <a:pt x="186553" y="183342"/>
                  </a:lnTo>
                  <a:lnTo>
                    <a:pt x="187490" y="198013"/>
                  </a:lnTo>
                  <a:lnTo>
                    <a:pt x="187969" y="213274"/>
                  </a:lnTo>
                  <a:lnTo>
                    <a:pt x="187766" y="228664"/>
                  </a:lnTo>
                  <a:lnTo>
                    <a:pt x="186815" y="243903"/>
                  </a:lnTo>
                  <a:lnTo>
                    <a:pt x="185193" y="258897"/>
                  </a:lnTo>
                  <a:lnTo>
                    <a:pt x="183034" y="273650"/>
                  </a:lnTo>
                  <a:lnTo>
                    <a:pt x="180465" y="288204"/>
                  </a:lnTo>
                  <a:lnTo>
                    <a:pt x="177436" y="302605"/>
                  </a:lnTo>
                  <a:lnTo>
                    <a:pt x="173724" y="316894"/>
                  </a:lnTo>
                  <a:lnTo>
                    <a:pt x="169261" y="331096"/>
                  </a:lnTo>
                  <a:lnTo>
                    <a:pt x="163957" y="344905"/>
                  </a:lnTo>
                  <a:lnTo>
                    <a:pt x="157640" y="357726"/>
                  </a:lnTo>
                  <a:lnTo>
                    <a:pt x="150320" y="369311"/>
                  </a:lnTo>
                  <a:lnTo>
                    <a:pt x="142300" y="379734"/>
                  </a:lnTo>
                  <a:lnTo>
                    <a:pt x="134080" y="389203"/>
                  </a:lnTo>
                  <a:lnTo>
                    <a:pt x="125957" y="397940"/>
                  </a:lnTo>
                  <a:lnTo>
                    <a:pt x="117878" y="405979"/>
                  </a:lnTo>
                  <a:lnTo>
                    <a:pt x="109540" y="413167"/>
                  </a:lnTo>
                  <a:lnTo>
                    <a:pt x="100783" y="419475"/>
                  </a:lnTo>
                  <a:lnTo>
                    <a:pt x="91595" y="424526"/>
                  </a:lnTo>
                  <a:lnTo>
                    <a:pt x="82041" y="427556"/>
                  </a:lnTo>
                  <a:lnTo>
                    <a:pt x="72208" y="428329"/>
                  </a:lnTo>
                  <a:lnTo>
                    <a:pt x="62331" y="427068"/>
                  </a:lnTo>
                  <a:lnTo>
                    <a:pt x="52781" y="424169"/>
                  </a:lnTo>
                  <a:lnTo>
                    <a:pt x="43735" y="420032"/>
                  </a:lnTo>
                  <a:lnTo>
                    <a:pt x="35356" y="414834"/>
                  </a:lnTo>
                  <a:lnTo>
                    <a:pt x="27876" y="408530"/>
                  </a:lnTo>
                  <a:lnTo>
                    <a:pt x="21339" y="401183"/>
                  </a:lnTo>
                  <a:lnTo>
                    <a:pt x="16119" y="392964"/>
                  </a:lnTo>
                  <a:lnTo>
                    <a:pt x="12968" y="384070"/>
                  </a:lnTo>
                  <a:lnTo>
                    <a:pt x="12110" y="374682"/>
                  </a:lnTo>
                  <a:lnTo>
                    <a:pt x="13313" y="365107"/>
                  </a:lnTo>
                  <a:lnTo>
                    <a:pt x="16172" y="355758"/>
                  </a:lnTo>
                  <a:lnTo>
                    <a:pt x="20287" y="346852"/>
                  </a:lnTo>
                  <a:lnTo>
                    <a:pt x="25640" y="338738"/>
                  </a:lnTo>
                  <a:lnTo>
                    <a:pt x="32579" y="331966"/>
                  </a:lnTo>
                  <a:lnTo>
                    <a:pt x="41166" y="326714"/>
                  </a:lnTo>
                  <a:lnTo>
                    <a:pt x="51033" y="323001"/>
                  </a:lnTo>
                  <a:lnTo>
                    <a:pt x="61572" y="320867"/>
                  </a:lnTo>
                  <a:lnTo>
                    <a:pt x="72359" y="320180"/>
                  </a:lnTo>
                  <a:lnTo>
                    <a:pt x="83025" y="321005"/>
                  </a:lnTo>
                  <a:lnTo>
                    <a:pt x="93181" y="323677"/>
                  </a:lnTo>
                  <a:lnTo>
                    <a:pt x="102673" y="328210"/>
                  </a:lnTo>
                  <a:lnTo>
                    <a:pt x="111538" y="334184"/>
                  </a:lnTo>
                  <a:lnTo>
                    <a:pt x="119886" y="340949"/>
                  </a:lnTo>
                  <a:lnTo>
                    <a:pt x="127839" y="348055"/>
                  </a:lnTo>
                  <a:lnTo>
                    <a:pt x="135506" y="355434"/>
                  </a:lnTo>
                  <a:lnTo>
                    <a:pt x="142968" y="363293"/>
                  </a:lnTo>
                  <a:lnTo>
                    <a:pt x="150284" y="371727"/>
                  </a:lnTo>
                  <a:lnTo>
                    <a:pt x="157335" y="380695"/>
                  </a:lnTo>
                  <a:lnTo>
                    <a:pt x="163842" y="390101"/>
                  </a:lnTo>
                  <a:lnTo>
                    <a:pt x="169709" y="399832"/>
                  </a:lnTo>
                  <a:lnTo>
                    <a:pt x="175311" y="409469"/>
                  </a:lnTo>
                  <a:lnTo>
                    <a:pt x="181371" y="418326"/>
                  </a:lnTo>
                  <a:lnTo>
                    <a:pt x="188255" y="426089"/>
                  </a:lnTo>
                  <a:lnTo>
                    <a:pt x="195536" y="432641"/>
                  </a:lnTo>
                  <a:lnTo>
                    <a:pt x="202900" y="438528"/>
                  </a:lnTo>
                  <a:lnTo>
                    <a:pt x="210996" y="444262"/>
                  </a:lnTo>
                  <a:lnTo>
                    <a:pt x="221099" y="4507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41622" y="2367069"/>
              <a:ext cx="77257" cy="200042"/>
            </a:xfrm>
            <a:custGeom>
              <a:avLst/>
              <a:gdLst/>
              <a:ahLst/>
              <a:cxnLst/>
              <a:rect l="0" t="0" r="0" b="0"/>
              <a:pathLst>
                <a:path w="77257" h="200042">
                  <a:moveTo>
                    <a:pt x="0" y="0"/>
                  </a:moveTo>
                  <a:lnTo>
                    <a:pt x="8734" y="3001"/>
                  </a:lnTo>
                  <a:lnTo>
                    <a:pt x="16440" y="6423"/>
                  </a:lnTo>
                  <a:lnTo>
                    <a:pt x="23843" y="10624"/>
                  </a:lnTo>
                  <a:lnTo>
                    <a:pt x="31105" y="15697"/>
                  </a:lnTo>
                  <a:lnTo>
                    <a:pt x="38283" y="21827"/>
                  </a:lnTo>
                  <a:lnTo>
                    <a:pt x="45399" y="29015"/>
                  </a:lnTo>
                  <a:lnTo>
                    <a:pt x="52144" y="37275"/>
                  </a:lnTo>
                  <a:lnTo>
                    <a:pt x="57914" y="46718"/>
                  </a:lnTo>
                  <a:lnTo>
                    <a:pt x="62462" y="57287"/>
                  </a:lnTo>
                  <a:lnTo>
                    <a:pt x="66026" y="68637"/>
                  </a:lnTo>
                  <a:lnTo>
                    <a:pt x="69114" y="80246"/>
                  </a:lnTo>
                  <a:lnTo>
                    <a:pt x="72075" y="91793"/>
                  </a:lnTo>
                  <a:lnTo>
                    <a:pt x="74744" y="103155"/>
                  </a:lnTo>
                  <a:lnTo>
                    <a:pt x="76558" y="114317"/>
                  </a:lnTo>
                  <a:lnTo>
                    <a:pt x="77256" y="125306"/>
                  </a:lnTo>
                  <a:lnTo>
                    <a:pt x="76725" y="136162"/>
                  </a:lnTo>
                  <a:lnTo>
                    <a:pt x="74840" y="146917"/>
                  </a:lnTo>
                  <a:lnTo>
                    <a:pt x="71687" y="157588"/>
                  </a:lnTo>
                  <a:lnTo>
                    <a:pt x="67789" y="167741"/>
                  </a:lnTo>
                  <a:lnTo>
                    <a:pt x="63619" y="177500"/>
                  </a:lnTo>
                  <a:lnTo>
                    <a:pt x="58817" y="187721"/>
                  </a:lnTo>
                  <a:lnTo>
                    <a:pt x="52643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603199" y="2148736"/>
              <a:ext cx="238548" cy="285349"/>
            </a:xfrm>
            <a:custGeom>
              <a:avLst/>
              <a:gdLst/>
              <a:ahLst/>
              <a:cxnLst/>
              <a:rect l="0" t="0" r="0" b="0"/>
              <a:pathLst>
                <a:path w="238548" h="285349">
                  <a:moveTo>
                    <a:pt x="133262" y="113048"/>
                  </a:moveTo>
                  <a:lnTo>
                    <a:pt x="130329" y="101380"/>
                  </a:lnTo>
                  <a:lnTo>
                    <a:pt x="127547" y="90891"/>
                  </a:lnTo>
                  <a:lnTo>
                    <a:pt x="124647" y="80589"/>
                  </a:lnTo>
                  <a:lnTo>
                    <a:pt x="121606" y="70288"/>
                  </a:lnTo>
                  <a:lnTo>
                    <a:pt x="118441" y="59944"/>
                  </a:lnTo>
                  <a:lnTo>
                    <a:pt x="115173" y="49559"/>
                  </a:lnTo>
                  <a:lnTo>
                    <a:pt x="111662" y="39304"/>
                  </a:lnTo>
                  <a:lnTo>
                    <a:pt x="107623" y="29494"/>
                  </a:lnTo>
                  <a:lnTo>
                    <a:pt x="102937" y="20281"/>
                  </a:lnTo>
                  <a:lnTo>
                    <a:pt x="97484" y="12130"/>
                  </a:lnTo>
                  <a:lnTo>
                    <a:pt x="91066" y="5866"/>
                  </a:lnTo>
                  <a:lnTo>
                    <a:pt x="83676" y="1778"/>
                  </a:lnTo>
                  <a:lnTo>
                    <a:pt x="75613" y="0"/>
                  </a:lnTo>
                  <a:lnTo>
                    <a:pt x="67362" y="769"/>
                  </a:lnTo>
                  <a:lnTo>
                    <a:pt x="59228" y="3958"/>
                  </a:lnTo>
                  <a:lnTo>
                    <a:pt x="51480" y="9335"/>
                  </a:lnTo>
                  <a:lnTo>
                    <a:pt x="44430" y="16748"/>
                  </a:lnTo>
                  <a:lnTo>
                    <a:pt x="38172" y="25914"/>
                  </a:lnTo>
                  <a:lnTo>
                    <a:pt x="32630" y="36471"/>
                  </a:lnTo>
                  <a:lnTo>
                    <a:pt x="27668" y="48072"/>
                  </a:lnTo>
                  <a:lnTo>
                    <a:pt x="23140" y="60433"/>
                  </a:lnTo>
                  <a:lnTo>
                    <a:pt x="18927" y="73494"/>
                  </a:lnTo>
                  <a:lnTo>
                    <a:pt x="14937" y="87399"/>
                  </a:lnTo>
                  <a:lnTo>
                    <a:pt x="11105" y="102163"/>
                  </a:lnTo>
                  <a:lnTo>
                    <a:pt x="7547" y="117672"/>
                  </a:lnTo>
                  <a:lnTo>
                    <a:pt x="4539" y="133768"/>
                  </a:lnTo>
                  <a:lnTo>
                    <a:pt x="2187" y="150293"/>
                  </a:lnTo>
                  <a:lnTo>
                    <a:pt x="609" y="166797"/>
                  </a:lnTo>
                  <a:lnTo>
                    <a:pt x="0" y="182572"/>
                  </a:lnTo>
                  <a:lnTo>
                    <a:pt x="369" y="197290"/>
                  </a:lnTo>
                  <a:lnTo>
                    <a:pt x="1583" y="210968"/>
                  </a:lnTo>
                  <a:lnTo>
                    <a:pt x="3462" y="223776"/>
                  </a:lnTo>
                  <a:lnTo>
                    <a:pt x="5843" y="235904"/>
                  </a:lnTo>
                  <a:lnTo>
                    <a:pt x="8914" y="247203"/>
                  </a:lnTo>
                  <a:lnTo>
                    <a:pt x="13186" y="257201"/>
                  </a:lnTo>
                  <a:lnTo>
                    <a:pt x="18835" y="265730"/>
                  </a:lnTo>
                  <a:lnTo>
                    <a:pt x="25578" y="272442"/>
                  </a:lnTo>
                  <a:lnTo>
                    <a:pt x="32868" y="276671"/>
                  </a:lnTo>
                  <a:lnTo>
                    <a:pt x="40326" y="278282"/>
                  </a:lnTo>
                  <a:lnTo>
                    <a:pt x="47772" y="277432"/>
                  </a:lnTo>
                  <a:lnTo>
                    <a:pt x="55144" y="274285"/>
                  </a:lnTo>
                  <a:lnTo>
                    <a:pt x="62433" y="269173"/>
                  </a:lnTo>
                  <a:lnTo>
                    <a:pt x="69650" y="262506"/>
                  </a:lnTo>
                  <a:lnTo>
                    <a:pt x="76807" y="254678"/>
                  </a:lnTo>
                  <a:lnTo>
                    <a:pt x="83924" y="246012"/>
                  </a:lnTo>
                  <a:lnTo>
                    <a:pt x="91010" y="236756"/>
                  </a:lnTo>
                  <a:lnTo>
                    <a:pt x="98074" y="227091"/>
                  </a:lnTo>
                  <a:lnTo>
                    <a:pt x="105118" y="217141"/>
                  </a:lnTo>
                  <a:lnTo>
                    <a:pt x="111985" y="206832"/>
                  </a:lnTo>
                  <a:lnTo>
                    <a:pt x="118370" y="195918"/>
                  </a:lnTo>
                  <a:lnTo>
                    <a:pt x="124141" y="184308"/>
                  </a:lnTo>
                  <a:lnTo>
                    <a:pt x="129168" y="171900"/>
                  </a:lnTo>
                  <a:lnTo>
                    <a:pt x="133247" y="158505"/>
                  </a:lnTo>
                  <a:lnTo>
                    <a:pt x="136364" y="144244"/>
                  </a:lnTo>
                  <a:lnTo>
                    <a:pt x="138818" y="133568"/>
                  </a:lnTo>
                  <a:lnTo>
                    <a:pt x="140770" y="131534"/>
                  </a:lnTo>
                  <a:lnTo>
                    <a:pt x="142045" y="135861"/>
                  </a:lnTo>
                  <a:lnTo>
                    <a:pt x="142960" y="143846"/>
                  </a:lnTo>
                  <a:lnTo>
                    <a:pt x="144029" y="153624"/>
                  </a:lnTo>
                  <a:lnTo>
                    <a:pt x="145522" y="164159"/>
                  </a:lnTo>
                  <a:lnTo>
                    <a:pt x="147485" y="175119"/>
                  </a:lnTo>
                  <a:lnTo>
                    <a:pt x="149862" y="186596"/>
                  </a:lnTo>
                  <a:lnTo>
                    <a:pt x="152571" y="198637"/>
                  </a:lnTo>
                  <a:lnTo>
                    <a:pt x="155693" y="211026"/>
                  </a:lnTo>
                  <a:lnTo>
                    <a:pt x="159464" y="223356"/>
                  </a:lnTo>
                  <a:lnTo>
                    <a:pt x="163963" y="235393"/>
                  </a:lnTo>
                  <a:lnTo>
                    <a:pt x="169119" y="246918"/>
                  </a:lnTo>
                  <a:lnTo>
                    <a:pt x="174804" y="257660"/>
                  </a:lnTo>
                  <a:lnTo>
                    <a:pt x="180889" y="267531"/>
                  </a:lnTo>
                  <a:lnTo>
                    <a:pt x="187262" y="275973"/>
                  </a:lnTo>
                  <a:lnTo>
                    <a:pt x="193839" y="281907"/>
                  </a:lnTo>
                  <a:lnTo>
                    <a:pt x="200554" y="284969"/>
                  </a:lnTo>
                  <a:lnTo>
                    <a:pt x="207251" y="285348"/>
                  </a:lnTo>
                  <a:lnTo>
                    <a:pt x="214443" y="283266"/>
                  </a:lnTo>
                  <a:lnTo>
                    <a:pt x="223881" y="276301"/>
                  </a:lnTo>
                  <a:lnTo>
                    <a:pt x="238547" y="2604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819496" y="2173328"/>
              <a:ext cx="159122" cy="246384"/>
            </a:xfrm>
            <a:custGeom>
              <a:avLst/>
              <a:gdLst/>
              <a:ahLst/>
              <a:cxnLst/>
              <a:rect l="0" t="0" r="0" b="0"/>
              <a:pathLst>
                <a:path w="159122" h="246384">
                  <a:moveTo>
                    <a:pt x="11722" y="46342"/>
                  </a:moveTo>
                  <a:lnTo>
                    <a:pt x="6056" y="58144"/>
                  </a:lnTo>
                  <a:lnTo>
                    <a:pt x="2412" y="69913"/>
                  </a:lnTo>
                  <a:lnTo>
                    <a:pt x="502" y="82804"/>
                  </a:lnTo>
                  <a:lnTo>
                    <a:pt x="0" y="96652"/>
                  </a:lnTo>
                  <a:lnTo>
                    <a:pt x="620" y="110980"/>
                  </a:lnTo>
                  <a:lnTo>
                    <a:pt x="2087" y="125449"/>
                  </a:lnTo>
                  <a:lnTo>
                    <a:pt x="4009" y="139899"/>
                  </a:lnTo>
                  <a:lnTo>
                    <a:pt x="5899" y="154275"/>
                  </a:lnTo>
                  <a:lnTo>
                    <a:pt x="7499" y="168565"/>
                  </a:lnTo>
                  <a:lnTo>
                    <a:pt x="8908" y="182616"/>
                  </a:lnTo>
                  <a:lnTo>
                    <a:pt x="10469" y="196138"/>
                  </a:lnTo>
                  <a:lnTo>
                    <a:pt x="12376" y="208926"/>
                  </a:lnTo>
                  <a:lnTo>
                    <a:pt x="14761" y="217883"/>
                  </a:lnTo>
                  <a:lnTo>
                    <a:pt x="17078" y="219252"/>
                  </a:lnTo>
                  <a:lnTo>
                    <a:pt x="18269" y="214389"/>
                  </a:lnTo>
                  <a:lnTo>
                    <a:pt x="18202" y="205251"/>
                  </a:lnTo>
                  <a:lnTo>
                    <a:pt x="17282" y="193272"/>
                  </a:lnTo>
                  <a:lnTo>
                    <a:pt x="16087" y="179414"/>
                  </a:lnTo>
                  <a:lnTo>
                    <a:pt x="14966" y="164319"/>
                  </a:lnTo>
                  <a:lnTo>
                    <a:pt x="14052" y="148570"/>
                  </a:lnTo>
                  <a:lnTo>
                    <a:pt x="13359" y="132752"/>
                  </a:lnTo>
                  <a:lnTo>
                    <a:pt x="12853" y="117177"/>
                  </a:lnTo>
                  <a:lnTo>
                    <a:pt x="12497" y="101934"/>
                  </a:lnTo>
                  <a:lnTo>
                    <a:pt x="12249" y="87002"/>
                  </a:lnTo>
                  <a:lnTo>
                    <a:pt x="12087" y="72327"/>
                  </a:lnTo>
                  <a:lnTo>
                    <a:pt x="12318" y="58012"/>
                  </a:lnTo>
                  <a:lnTo>
                    <a:pt x="13535" y="44312"/>
                  </a:lnTo>
                  <a:lnTo>
                    <a:pt x="15993" y="31333"/>
                  </a:lnTo>
                  <a:lnTo>
                    <a:pt x="19780" y="19667"/>
                  </a:lnTo>
                  <a:lnTo>
                    <a:pt x="24997" y="10421"/>
                  </a:lnTo>
                  <a:lnTo>
                    <a:pt x="31547" y="3996"/>
                  </a:lnTo>
                  <a:lnTo>
                    <a:pt x="39199" y="480"/>
                  </a:lnTo>
                  <a:lnTo>
                    <a:pt x="47697" y="0"/>
                  </a:lnTo>
                  <a:lnTo>
                    <a:pt x="56812" y="2311"/>
                  </a:lnTo>
                  <a:lnTo>
                    <a:pt x="66201" y="7080"/>
                  </a:lnTo>
                  <a:lnTo>
                    <a:pt x="75423" y="14076"/>
                  </a:lnTo>
                  <a:lnTo>
                    <a:pt x="84253" y="22960"/>
                  </a:lnTo>
                  <a:lnTo>
                    <a:pt x="92656" y="33326"/>
                  </a:lnTo>
                  <a:lnTo>
                    <a:pt x="100686" y="44799"/>
                  </a:lnTo>
                  <a:lnTo>
                    <a:pt x="108419" y="57068"/>
                  </a:lnTo>
                  <a:lnTo>
                    <a:pt x="115765" y="69898"/>
                  </a:lnTo>
                  <a:lnTo>
                    <a:pt x="122481" y="83117"/>
                  </a:lnTo>
                  <a:lnTo>
                    <a:pt x="128481" y="96602"/>
                  </a:lnTo>
                  <a:lnTo>
                    <a:pt x="133833" y="110267"/>
                  </a:lnTo>
                  <a:lnTo>
                    <a:pt x="138663" y="124055"/>
                  </a:lnTo>
                  <a:lnTo>
                    <a:pt x="143094" y="137926"/>
                  </a:lnTo>
                  <a:lnTo>
                    <a:pt x="147071" y="151852"/>
                  </a:lnTo>
                  <a:lnTo>
                    <a:pt x="150370" y="165816"/>
                  </a:lnTo>
                  <a:lnTo>
                    <a:pt x="152922" y="179790"/>
                  </a:lnTo>
                  <a:lnTo>
                    <a:pt x="154811" y="193353"/>
                  </a:lnTo>
                  <a:lnTo>
                    <a:pt x="156366" y="207129"/>
                  </a:lnTo>
                  <a:lnTo>
                    <a:pt x="157725" y="223443"/>
                  </a:lnTo>
                  <a:lnTo>
                    <a:pt x="159121" y="24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004391" y="1915524"/>
              <a:ext cx="163740" cy="501742"/>
            </a:xfrm>
            <a:custGeom>
              <a:avLst/>
              <a:gdLst/>
              <a:ahLst/>
              <a:cxnLst/>
              <a:rect l="0" t="0" r="0" b="0"/>
              <a:pathLst>
                <a:path w="163740" h="501742">
                  <a:moveTo>
                    <a:pt x="142682" y="377846"/>
                  </a:moveTo>
                  <a:lnTo>
                    <a:pt x="139681" y="369044"/>
                  </a:lnTo>
                  <a:lnTo>
                    <a:pt x="136259" y="360698"/>
                  </a:lnTo>
                  <a:lnTo>
                    <a:pt x="132058" y="352008"/>
                  </a:lnTo>
                  <a:lnTo>
                    <a:pt x="126986" y="343233"/>
                  </a:lnTo>
                  <a:lnTo>
                    <a:pt x="120856" y="335034"/>
                  </a:lnTo>
                  <a:lnTo>
                    <a:pt x="113667" y="327763"/>
                  </a:lnTo>
                  <a:lnTo>
                    <a:pt x="105407" y="321918"/>
                  </a:lnTo>
                  <a:lnTo>
                    <a:pt x="95964" y="318282"/>
                  </a:lnTo>
                  <a:lnTo>
                    <a:pt x="85400" y="317072"/>
                  </a:lnTo>
                  <a:lnTo>
                    <a:pt x="74223" y="318194"/>
                  </a:lnTo>
                  <a:lnTo>
                    <a:pt x="63262" y="321523"/>
                  </a:lnTo>
                  <a:lnTo>
                    <a:pt x="52972" y="326759"/>
                  </a:lnTo>
                  <a:lnTo>
                    <a:pt x="43609" y="333507"/>
                  </a:lnTo>
                  <a:lnTo>
                    <a:pt x="35391" y="341390"/>
                  </a:lnTo>
                  <a:lnTo>
                    <a:pt x="28311" y="350093"/>
                  </a:lnTo>
                  <a:lnTo>
                    <a:pt x="22200" y="359373"/>
                  </a:lnTo>
                  <a:lnTo>
                    <a:pt x="16845" y="369055"/>
                  </a:lnTo>
                  <a:lnTo>
                    <a:pt x="12055" y="379021"/>
                  </a:lnTo>
                  <a:lnTo>
                    <a:pt x="7835" y="389510"/>
                  </a:lnTo>
                  <a:lnTo>
                    <a:pt x="4371" y="401076"/>
                  </a:lnTo>
                  <a:lnTo>
                    <a:pt x="1715" y="413924"/>
                  </a:lnTo>
                  <a:lnTo>
                    <a:pt x="101" y="427469"/>
                  </a:lnTo>
                  <a:lnTo>
                    <a:pt x="0" y="440569"/>
                  </a:lnTo>
                  <a:lnTo>
                    <a:pt x="1529" y="452597"/>
                  </a:lnTo>
                  <a:lnTo>
                    <a:pt x="4505" y="463452"/>
                  </a:lnTo>
                  <a:lnTo>
                    <a:pt x="8638" y="473276"/>
                  </a:lnTo>
                  <a:lnTo>
                    <a:pt x="13642" y="482276"/>
                  </a:lnTo>
                  <a:lnTo>
                    <a:pt x="19440" y="490167"/>
                  </a:lnTo>
                  <a:lnTo>
                    <a:pt x="26155" y="496198"/>
                  </a:lnTo>
                  <a:lnTo>
                    <a:pt x="33782" y="500102"/>
                  </a:lnTo>
                  <a:lnTo>
                    <a:pt x="42190" y="501741"/>
                  </a:lnTo>
                  <a:lnTo>
                    <a:pt x="51212" y="500873"/>
                  </a:lnTo>
                  <a:lnTo>
                    <a:pt x="60685" y="497618"/>
                  </a:lnTo>
                  <a:lnTo>
                    <a:pt x="70318" y="492366"/>
                  </a:lnTo>
                  <a:lnTo>
                    <a:pt x="79705" y="485569"/>
                  </a:lnTo>
                  <a:lnTo>
                    <a:pt x="88641" y="477634"/>
                  </a:lnTo>
                  <a:lnTo>
                    <a:pt x="96945" y="468887"/>
                  </a:lnTo>
                  <a:lnTo>
                    <a:pt x="104377" y="459572"/>
                  </a:lnTo>
                  <a:lnTo>
                    <a:pt x="110899" y="449869"/>
                  </a:lnTo>
                  <a:lnTo>
                    <a:pt x="116789" y="440068"/>
                  </a:lnTo>
                  <a:lnTo>
                    <a:pt x="122518" y="430560"/>
                  </a:lnTo>
                  <a:lnTo>
                    <a:pt x="128375" y="421516"/>
                  </a:lnTo>
                  <a:lnTo>
                    <a:pt x="134294" y="412289"/>
                  </a:lnTo>
                  <a:lnTo>
                    <a:pt x="139969" y="401576"/>
                  </a:lnTo>
                  <a:lnTo>
                    <a:pt x="145227" y="388774"/>
                  </a:lnTo>
                  <a:lnTo>
                    <a:pt x="149893" y="374258"/>
                  </a:lnTo>
                  <a:lnTo>
                    <a:pt x="153722" y="358977"/>
                  </a:lnTo>
                  <a:lnTo>
                    <a:pt x="156664" y="343588"/>
                  </a:lnTo>
                  <a:lnTo>
                    <a:pt x="158824" y="328375"/>
                  </a:lnTo>
                  <a:lnTo>
                    <a:pt x="160364" y="313416"/>
                  </a:lnTo>
                  <a:lnTo>
                    <a:pt x="161441" y="298676"/>
                  </a:lnTo>
                  <a:lnTo>
                    <a:pt x="162184" y="283458"/>
                  </a:lnTo>
                  <a:lnTo>
                    <a:pt x="162691" y="266483"/>
                  </a:lnTo>
                  <a:lnTo>
                    <a:pt x="163030" y="247213"/>
                  </a:lnTo>
                  <a:lnTo>
                    <a:pt x="163089" y="226403"/>
                  </a:lnTo>
                  <a:lnTo>
                    <a:pt x="162597" y="205662"/>
                  </a:lnTo>
                  <a:lnTo>
                    <a:pt x="161453" y="185925"/>
                  </a:lnTo>
                  <a:lnTo>
                    <a:pt x="159871" y="166947"/>
                  </a:lnTo>
                  <a:lnTo>
                    <a:pt x="158270" y="147699"/>
                  </a:lnTo>
                  <a:lnTo>
                    <a:pt x="156894" y="127580"/>
                  </a:lnTo>
                  <a:lnTo>
                    <a:pt x="155649" y="106949"/>
                  </a:lnTo>
                  <a:lnTo>
                    <a:pt x="154207" y="86838"/>
                  </a:lnTo>
                  <a:lnTo>
                    <a:pt x="152385" y="67825"/>
                  </a:lnTo>
                  <a:lnTo>
                    <a:pt x="150161" y="50158"/>
                  </a:lnTo>
                  <a:lnTo>
                    <a:pt x="147590" y="33991"/>
                  </a:lnTo>
                  <a:lnTo>
                    <a:pt x="144731" y="19263"/>
                  </a:lnTo>
                  <a:lnTo>
                    <a:pt x="141191" y="6817"/>
                  </a:lnTo>
                  <a:lnTo>
                    <a:pt x="136449" y="0"/>
                  </a:lnTo>
                  <a:lnTo>
                    <a:pt x="131228" y="993"/>
                  </a:lnTo>
                  <a:lnTo>
                    <a:pt x="126507" y="8032"/>
                  </a:lnTo>
                  <a:lnTo>
                    <a:pt x="122656" y="18871"/>
                  </a:lnTo>
                  <a:lnTo>
                    <a:pt x="120090" y="31321"/>
                  </a:lnTo>
                  <a:lnTo>
                    <a:pt x="118909" y="44082"/>
                  </a:lnTo>
                  <a:lnTo>
                    <a:pt x="118794" y="56758"/>
                  </a:lnTo>
                  <a:lnTo>
                    <a:pt x="119190" y="69496"/>
                  </a:lnTo>
                  <a:lnTo>
                    <a:pt x="119722" y="82442"/>
                  </a:lnTo>
                  <a:lnTo>
                    <a:pt x="120216" y="95632"/>
                  </a:lnTo>
                  <a:lnTo>
                    <a:pt x="120617" y="109044"/>
                  </a:lnTo>
                  <a:lnTo>
                    <a:pt x="120919" y="122649"/>
                  </a:lnTo>
                  <a:lnTo>
                    <a:pt x="121136" y="136892"/>
                  </a:lnTo>
                  <a:lnTo>
                    <a:pt x="121291" y="152659"/>
                  </a:lnTo>
                  <a:lnTo>
                    <a:pt x="121398" y="170295"/>
                  </a:lnTo>
                  <a:lnTo>
                    <a:pt x="121471" y="189191"/>
                  </a:lnTo>
                  <a:lnTo>
                    <a:pt x="121522" y="208106"/>
                  </a:lnTo>
                  <a:lnTo>
                    <a:pt x="121560" y="226302"/>
                  </a:lnTo>
                  <a:lnTo>
                    <a:pt x="121754" y="243415"/>
                  </a:lnTo>
                  <a:lnTo>
                    <a:pt x="122419" y="259208"/>
                  </a:lnTo>
                  <a:lnTo>
                    <a:pt x="123677" y="273718"/>
                  </a:lnTo>
                  <a:lnTo>
                    <a:pt x="125338" y="287309"/>
                  </a:lnTo>
                  <a:lnTo>
                    <a:pt x="126990" y="300531"/>
                  </a:lnTo>
                  <a:lnTo>
                    <a:pt x="128402" y="313731"/>
                  </a:lnTo>
                  <a:lnTo>
                    <a:pt x="129669" y="326890"/>
                  </a:lnTo>
                  <a:lnTo>
                    <a:pt x="131127" y="339733"/>
                  </a:lnTo>
                  <a:lnTo>
                    <a:pt x="132960" y="352120"/>
                  </a:lnTo>
                  <a:lnTo>
                    <a:pt x="135190" y="364219"/>
                  </a:lnTo>
                  <a:lnTo>
                    <a:pt x="137766" y="376408"/>
                  </a:lnTo>
                  <a:lnTo>
                    <a:pt x="140614" y="388900"/>
                  </a:lnTo>
                  <a:lnTo>
                    <a:pt x="143662" y="401578"/>
                  </a:lnTo>
                  <a:lnTo>
                    <a:pt x="146854" y="414096"/>
                  </a:lnTo>
                  <a:lnTo>
                    <a:pt x="150144" y="426250"/>
                  </a:lnTo>
                  <a:lnTo>
                    <a:pt x="153346" y="437751"/>
                  </a:lnTo>
                  <a:lnTo>
                    <a:pt x="156455" y="449379"/>
                  </a:lnTo>
                  <a:lnTo>
                    <a:pt x="159746" y="463269"/>
                  </a:lnTo>
                  <a:lnTo>
                    <a:pt x="163739" y="4831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452400" y="1957915"/>
              <a:ext cx="225043" cy="551403"/>
            </a:xfrm>
            <a:custGeom>
              <a:avLst/>
              <a:gdLst/>
              <a:ahLst/>
              <a:cxnLst/>
              <a:rect l="0" t="0" r="0" b="0"/>
              <a:pathLst>
                <a:path w="225043" h="551403">
                  <a:moveTo>
                    <a:pt x="21057" y="103828"/>
                  </a:moveTo>
                  <a:lnTo>
                    <a:pt x="18324" y="95093"/>
                  </a:lnTo>
                  <a:lnTo>
                    <a:pt x="17462" y="87387"/>
                  </a:lnTo>
                  <a:lnTo>
                    <a:pt x="18452" y="79980"/>
                  </a:lnTo>
                  <a:lnTo>
                    <a:pt x="20991" y="72546"/>
                  </a:lnTo>
                  <a:lnTo>
                    <a:pt x="24775" y="64719"/>
                  </a:lnTo>
                  <a:lnTo>
                    <a:pt x="29510" y="56345"/>
                  </a:lnTo>
                  <a:lnTo>
                    <a:pt x="34943" y="47602"/>
                  </a:lnTo>
                  <a:lnTo>
                    <a:pt x="40875" y="38887"/>
                  </a:lnTo>
                  <a:lnTo>
                    <a:pt x="47162" y="30438"/>
                  </a:lnTo>
                  <a:lnTo>
                    <a:pt x="54023" y="22477"/>
                  </a:lnTo>
                  <a:lnTo>
                    <a:pt x="62001" y="15284"/>
                  </a:lnTo>
                  <a:lnTo>
                    <a:pt x="71295" y="8945"/>
                  </a:lnTo>
                  <a:lnTo>
                    <a:pt x="81639" y="3859"/>
                  </a:lnTo>
                  <a:lnTo>
                    <a:pt x="92500" y="797"/>
                  </a:lnTo>
                  <a:lnTo>
                    <a:pt x="103506" y="0"/>
                  </a:lnTo>
                  <a:lnTo>
                    <a:pt x="114318" y="1245"/>
                  </a:lnTo>
                  <a:lnTo>
                    <a:pt x="124570" y="4131"/>
                  </a:lnTo>
                  <a:lnTo>
                    <a:pt x="134122" y="8263"/>
                  </a:lnTo>
                  <a:lnTo>
                    <a:pt x="142857" y="13628"/>
                  </a:lnTo>
                  <a:lnTo>
                    <a:pt x="150586" y="20576"/>
                  </a:lnTo>
                  <a:lnTo>
                    <a:pt x="157306" y="29173"/>
                  </a:lnTo>
                  <a:lnTo>
                    <a:pt x="163160" y="39216"/>
                  </a:lnTo>
                  <a:lnTo>
                    <a:pt x="168334" y="50405"/>
                  </a:lnTo>
                  <a:lnTo>
                    <a:pt x="172995" y="62453"/>
                  </a:lnTo>
                  <a:lnTo>
                    <a:pt x="176958" y="75119"/>
                  </a:lnTo>
                  <a:lnTo>
                    <a:pt x="179717" y="88219"/>
                  </a:lnTo>
                  <a:lnTo>
                    <a:pt x="181089" y="101622"/>
                  </a:lnTo>
                  <a:lnTo>
                    <a:pt x="181196" y="115230"/>
                  </a:lnTo>
                  <a:lnTo>
                    <a:pt x="180280" y="128979"/>
                  </a:lnTo>
                  <a:lnTo>
                    <a:pt x="178586" y="142819"/>
                  </a:lnTo>
                  <a:lnTo>
                    <a:pt x="176162" y="156554"/>
                  </a:lnTo>
                  <a:lnTo>
                    <a:pt x="172864" y="169857"/>
                  </a:lnTo>
                  <a:lnTo>
                    <a:pt x="168681" y="182579"/>
                  </a:lnTo>
                  <a:lnTo>
                    <a:pt x="163568" y="194580"/>
                  </a:lnTo>
                  <a:lnTo>
                    <a:pt x="157379" y="205647"/>
                  </a:lnTo>
                  <a:lnTo>
                    <a:pt x="150140" y="215759"/>
                  </a:lnTo>
                  <a:lnTo>
                    <a:pt x="142006" y="225041"/>
                  </a:lnTo>
                  <a:lnTo>
                    <a:pt x="133176" y="233671"/>
                  </a:lnTo>
                  <a:lnTo>
                    <a:pt x="123838" y="241768"/>
                  </a:lnTo>
                  <a:lnTo>
                    <a:pt x="114462" y="247876"/>
                  </a:lnTo>
                  <a:lnTo>
                    <a:pt x="106595" y="249696"/>
                  </a:lnTo>
                  <a:lnTo>
                    <a:pt x="102167" y="247845"/>
                  </a:lnTo>
                  <a:lnTo>
                    <a:pt x="101814" y="244452"/>
                  </a:lnTo>
                  <a:lnTo>
                    <a:pt x="105190" y="240973"/>
                  </a:lnTo>
                  <a:lnTo>
                    <a:pt x="111418" y="238185"/>
                  </a:lnTo>
                  <a:lnTo>
                    <a:pt x="119451" y="236537"/>
                  </a:lnTo>
                  <a:lnTo>
                    <a:pt x="128530" y="236104"/>
                  </a:lnTo>
                  <a:lnTo>
                    <a:pt x="138039" y="236896"/>
                  </a:lnTo>
                  <a:lnTo>
                    <a:pt x="147412" y="238997"/>
                  </a:lnTo>
                  <a:lnTo>
                    <a:pt x="156379" y="242329"/>
                  </a:lnTo>
                  <a:lnTo>
                    <a:pt x="164891" y="246849"/>
                  </a:lnTo>
                  <a:lnTo>
                    <a:pt x="173002" y="252629"/>
                  </a:lnTo>
                  <a:lnTo>
                    <a:pt x="180793" y="259594"/>
                  </a:lnTo>
                  <a:lnTo>
                    <a:pt x="188181" y="267712"/>
                  </a:lnTo>
                  <a:lnTo>
                    <a:pt x="194924" y="277063"/>
                  </a:lnTo>
                  <a:lnTo>
                    <a:pt x="200940" y="287577"/>
                  </a:lnTo>
                  <a:lnTo>
                    <a:pt x="206134" y="299060"/>
                  </a:lnTo>
                  <a:lnTo>
                    <a:pt x="210325" y="311292"/>
                  </a:lnTo>
                  <a:lnTo>
                    <a:pt x="213517" y="324080"/>
                  </a:lnTo>
                  <a:lnTo>
                    <a:pt x="216017" y="337429"/>
                  </a:lnTo>
                  <a:lnTo>
                    <a:pt x="218320" y="351528"/>
                  </a:lnTo>
                  <a:lnTo>
                    <a:pt x="220716" y="366422"/>
                  </a:lnTo>
                  <a:lnTo>
                    <a:pt x="222989" y="382018"/>
                  </a:lnTo>
                  <a:lnTo>
                    <a:pt x="224530" y="398172"/>
                  </a:lnTo>
                  <a:lnTo>
                    <a:pt x="225042" y="414736"/>
                  </a:lnTo>
                  <a:lnTo>
                    <a:pt x="224383" y="431266"/>
                  </a:lnTo>
                  <a:lnTo>
                    <a:pt x="222412" y="447057"/>
                  </a:lnTo>
                  <a:lnTo>
                    <a:pt x="219193" y="461787"/>
                  </a:lnTo>
                  <a:lnTo>
                    <a:pt x="214928" y="475473"/>
                  </a:lnTo>
                  <a:lnTo>
                    <a:pt x="209857" y="488286"/>
                  </a:lnTo>
                  <a:lnTo>
                    <a:pt x="204188" y="500417"/>
                  </a:lnTo>
                  <a:lnTo>
                    <a:pt x="197926" y="511719"/>
                  </a:lnTo>
                  <a:lnTo>
                    <a:pt x="190891" y="521718"/>
                  </a:lnTo>
                  <a:lnTo>
                    <a:pt x="183043" y="530258"/>
                  </a:lnTo>
                  <a:lnTo>
                    <a:pt x="174314" y="537316"/>
                  </a:lnTo>
                  <a:lnTo>
                    <a:pt x="164544" y="542842"/>
                  </a:lnTo>
                  <a:lnTo>
                    <a:pt x="153751" y="546960"/>
                  </a:lnTo>
                  <a:lnTo>
                    <a:pt x="142248" y="549761"/>
                  </a:lnTo>
                  <a:lnTo>
                    <a:pt x="130534" y="551208"/>
                  </a:lnTo>
                  <a:lnTo>
                    <a:pt x="118918" y="551402"/>
                  </a:lnTo>
                  <a:lnTo>
                    <a:pt x="107509" y="550400"/>
                  </a:lnTo>
                  <a:lnTo>
                    <a:pt x="96315" y="548132"/>
                  </a:lnTo>
                  <a:lnTo>
                    <a:pt x="85305" y="544681"/>
                  </a:lnTo>
                  <a:lnTo>
                    <a:pt x="74436" y="540246"/>
                  </a:lnTo>
                  <a:lnTo>
                    <a:pt x="63672" y="535052"/>
                  </a:lnTo>
                  <a:lnTo>
                    <a:pt x="52990" y="529306"/>
                  </a:lnTo>
                  <a:lnTo>
                    <a:pt x="42630" y="523279"/>
                  </a:lnTo>
                  <a:lnTo>
                    <a:pt x="31967" y="516616"/>
                  </a:lnTo>
                  <a:lnTo>
                    <a:pt x="18944" y="507619"/>
                  </a:lnTo>
                  <a:lnTo>
                    <a:pt x="0" y="4933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99840" y="2440769"/>
              <a:ext cx="21058" cy="52643"/>
            </a:xfrm>
            <a:custGeom>
              <a:avLst/>
              <a:gdLst/>
              <a:ahLst/>
              <a:cxnLst/>
              <a:rect l="0" t="0" r="0" b="0"/>
              <a:pathLst>
                <a:path w="21058" h="52643">
                  <a:moveTo>
                    <a:pt x="21057" y="0"/>
                  </a:moveTo>
                  <a:lnTo>
                    <a:pt x="18085" y="8817"/>
                  </a:lnTo>
                  <a:lnTo>
                    <a:pt x="14763" y="17929"/>
                  </a:lnTo>
                  <a:lnTo>
                    <a:pt x="9523" y="3077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905125" y="2046455"/>
              <a:ext cx="248265" cy="512827"/>
            </a:xfrm>
            <a:custGeom>
              <a:avLst/>
              <a:gdLst/>
              <a:ahLst/>
              <a:cxnLst/>
              <a:rect l="0" t="0" r="0" b="0"/>
              <a:pathLst>
                <a:path w="248265" h="512827">
                  <a:moveTo>
                    <a:pt x="31585" y="88987"/>
                  </a:moveTo>
                  <a:lnTo>
                    <a:pt x="37452" y="80253"/>
                  </a:lnTo>
                  <a:lnTo>
                    <a:pt x="43017" y="72546"/>
                  </a:lnTo>
                  <a:lnTo>
                    <a:pt x="48817" y="65144"/>
                  </a:lnTo>
                  <a:lnTo>
                    <a:pt x="54896" y="57883"/>
                  </a:lnTo>
                  <a:lnTo>
                    <a:pt x="61226" y="50704"/>
                  </a:lnTo>
                  <a:lnTo>
                    <a:pt x="67755" y="43579"/>
                  </a:lnTo>
                  <a:lnTo>
                    <a:pt x="74431" y="36488"/>
                  </a:lnTo>
                  <a:lnTo>
                    <a:pt x="81213" y="29422"/>
                  </a:lnTo>
                  <a:lnTo>
                    <a:pt x="88080" y="22380"/>
                  </a:lnTo>
                  <a:lnTo>
                    <a:pt x="95334" y="15685"/>
                  </a:lnTo>
                  <a:lnTo>
                    <a:pt x="103576" y="9949"/>
                  </a:lnTo>
                  <a:lnTo>
                    <a:pt x="113047" y="5431"/>
                  </a:lnTo>
                  <a:lnTo>
                    <a:pt x="123512" y="2230"/>
                  </a:lnTo>
                  <a:lnTo>
                    <a:pt x="134454" y="448"/>
                  </a:lnTo>
                  <a:lnTo>
                    <a:pt x="145512" y="0"/>
                  </a:lnTo>
                  <a:lnTo>
                    <a:pt x="156359" y="987"/>
                  </a:lnTo>
                  <a:lnTo>
                    <a:pt x="166636" y="3769"/>
                  </a:lnTo>
                  <a:lnTo>
                    <a:pt x="176204" y="8380"/>
                  </a:lnTo>
                  <a:lnTo>
                    <a:pt x="184950" y="14576"/>
                  </a:lnTo>
                  <a:lnTo>
                    <a:pt x="192686" y="22023"/>
                  </a:lnTo>
                  <a:lnTo>
                    <a:pt x="199407" y="30404"/>
                  </a:lnTo>
                  <a:lnTo>
                    <a:pt x="205091" y="39624"/>
                  </a:lnTo>
                  <a:lnTo>
                    <a:pt x="209618" y="49790"/>
                  </a:lnTo>
                  <a:lnTo>
                    <a:pt x="213037" y="60886"/>
                  </a:lnTo>
                  <a:lnTo>
                    <a:pt x="215521" y="72777"/>
                  </a:lnTo>
                  <a:lnTo>
                    <a:pt x="217280" y="85290"/>
                  </a:lnTo>
                  <a:lnTo>
                    <a:pt x="218494" y="98261"/>
                  </a:lnTo>
                  <a:lnTo>
                    <a:pt x="218989" y="111395"/>
                  </a:lnTo>
                  <a:lnTo>
                    <a:pt x="218265" y="124286"/>
                  </a:lnTo>
                  <a:lnTo>
                    <a:pt x="216146" y="136733"/>
                  </a:lnTo>
                  <a:lnTo>
                    <a:pt x="212758" y="148718"/>
                  </a:lnTo>
                  <a:lnTo>
                    <a:pt x="208341" y="160306"/>
                  </a:lnTo>
                  <a:lnTo>
                    <a:pt x="203142" y="171580"/>
                  </a:lnTo>
                  <a:lnTo>
                    <a:pt x="197211" y="182458"/>
                  </a:lnTo>
                  <a:lnTo>
                    <a:pt x="190407" y="192697"/>
                  </a:lnTo>
                  <a:lnTo>
                    <a:pt x="182720" y="202212"/>
                  </a:lnTo>
                  <a:lnTo>
                    <a:pt x="174272" y="210908"/>
                  </a:lnTo>
                  <a:lnTo>
                    <a:pt x="165223" y="218604"/>
                  </a:lnTo>
                  <a:lnTo>
                    <a:pt x="155800" y="225261"/>
                  </a:lnTo>
                  <a:lnTo>
                    <a:pt x="148689" y="229745"/>
                  </a:lnTo>
                  <a:lnTo>
                    <a:pt x="147108" y="231576"/>
                  </a:lnTo>
                  <a:lnTo>
                    <a:pt x="149995" y="232982"/>
                  </a:lnTo>
                  <a:lnTo>
                    <a:pt x="155762" y="235173"/>
                  </a:lnTo>
                  <a:lnTo>
                    <a:pt x="163300" y="238445"/>
                  </a:lnTo>
                  <a:lnTo>
                    <a:pt x="171764" y="243042"/>
                  </a:lnTo>
                  <a:lnTo>
                    <a:pt x="180433" y="249383"/>
                  </a:lnTo>
                  <a:lnTo>
                    <a:pt x="188925" y="257524"/>
                  </a:lnTo>
                  <a:lnTo>
                    <a:pt x="197119" y="267069"/>
                  </a:lnTo>
                  <a:lnTo>
                    <a:pt x="205018" y="277383"/>
                  </a:lnTo>
                  <a:lnTo>
                    <a:pt x="212667" y="288020"/>
                  </a:lnTo>
                  <a:lnTo>
                    <a:pt x="219958" y="298752"/>
                  </a:lnTo>
                  <a:lnTo>
                    <a:pt x="226639" y="309484"/>
                  </a:lnTo>
                  <a:lnTo>
                    <a:pt x="232612" y="320185"/>
                  </a:lnTo>
                  <a:lnTo>
                    <a:pt x="237777" y="331015"/>
                  </a:lnTo>
                  <a:lnTo>
                    <a:pt x="241949" y="342286"/>
                  </a:lnTo>
                  <a:lnTo>
                    <a:pt x="245120" y="354138"/>
                  </a:lnTo>
                  <a:lnTo>
                    <a:pt x="247265" y="366712"/>
                  </a:lnTo>
                  <a:lnTo>
                    <a:pt x="248264" y="380217"/>
                  </a:lnTo>
                  <a:lnTo>
                    <a:pt x="248161" y="394667"/>
                  </a:lnTo>
                  <a:lnTo>
                    <a:pt x="247126" y="409608"/>
                  </a:lnTo>
                  <a:lnTo>
                    <a:pt x="245368" y="424251"/>
                  </a:lnTo>
                  <a:lnTo>
                    <a:pt x="243069" y="438170"/>
                  </a:lnTo>
                  <a:lnTo>
                    <a:pt x="240051" y="451293"/>
                  </a:lnTo>
                  <a:lnTo>
                    <a:pt x="235816" y="463720"/>
                  </a:lnTo>
                  <a:lnTo>
                    <a:pt x="230182" y="475584"/>
                  </a:lnTo>
                  <a:lnTo>
                    <a:pt x="223109" y="486535"/>
                  </a:lnTo>
                  <a:lnTo>
                    <a:pt x="214535" y="495767"/>
                  </a:lnTo>
                  <a:lnTo>
                    <a:pt x="204577" y="502973"/>
                  </a:lnTo>
                  <a:lnTo>
                    <a:pt x="193485" y="508151"/>
                  </a:lnTo>
                  <a:lnTo>
                    <a:pt x="181522" y="511344"/>
                  </a:lnTo>
                  <a:lnTo>
                    <a:pt x="168920" y="512787"/>
                  </a:lnTo>
                  <a:lnTo>
                    <a:pt x="155696" y="512826"/>
                  </a:lnTo>
                  <a:lnTo>
                    <a:pt x="141680" y="511806"/>
                  </a:lnTo>
                  <a:lnTo>
                    <a:pt x="126849" y="510017"/>
                  </a:lnTo>
                  <a:lnTo>
                    <a:pt x="111464" y="507685"/>
                  </a:lnTo>
                  <a:lnTo>
                    <a:pt x="95983" y="504975"/>
                  </a:lnTo>
                  <a:lnTo>
                    <a:pt x="80690" y="502010"/>
                  </a:lnTo>
                  <a:lnTo>
                    <a:pt x="65889" y="499026"/>
                  </a:lnTo>
                  <a:lnTo>
                    <a:pt x="50330" y="496086"/>
                  </a:lnTo>
                  <a:lnTo>
                    <a:pt x="30416" y="492933"/>
                  </a:lnTo>
                  <a:lnTo>
                    <a:pt x="0" y="4890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31997" y="4215560"/>
            <a:ext cx="6807274" cy="912740"/>
            <a:chOff x="431997" y="4215560"/>
            <a:chExt cx="6807274" cy="912740"/>
          </a:xfrm>
        </p:grpSpPr>
        <p:sp>
          <p:nvSpPr>
            <p:cNvPr id="63" name="Freeform 62"/>
            <p:cNvSpPr/>
            <p:nvPr/>
          </p:nvSpPr>
          <p:spPr>
            <a:xfrm>
              <a:off x="431997" y="4517646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212230" y="3001"/>
                  </a:lnTo>
                  <a:lnTo>
                    <a:pt x="203243" y="6423"/>
                  </a:lnTo>
                  <a:lnTo>
                    <a:pt x="193248" y="10610"/>
                  </a:lnTo>
                  <a:lnTo>
                    <a:pt x="182267" y="15165"/>
                  </a:lnTo>
                  <a:lnTo>
                    <a:pt x="170456" y="19350"/>
                  </a:lnTo>
                  <a:lnTo>
                    <a:pt x="157997" y="22774"/>
                  </a:lnTo>
                  <a:lnTo>
                    <a:pt x="145059" y="25384"/>
                  </a:lnTo>
                  <a:lnTo>
                    <a:pt x="131779" y="27290"/>
                  </a:lnTo>
                  <a:lnTo>
                    <a:pt x="118257" y="28642"/>
                  </a:lnTo>
                  <a:lnTo>
                    <a:pt x="104569" y="29584"/>
                  </a:lnTo>
                  <a:lnTo>
                    <a:pt x="90767" y="30232"/>
                  </a:lnTo>
                  <a:lnTo>
                    <a:pt x="76896" y="30674"/>
                  </a:lnTo>
                  <a:lnTo>
                    <a:pt x="63204" y="30974"/>
                  </a:lnTo>
                  <a:lnTo>
                    <a:pt x="48585" y="31208"/>
                  </a:lnTo>
                  <a:lnTo>
                    <a:pt x="29518" y="3140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86800" y="4266433"/>
              <a:ext cx="350607" cy="630240"/>
            </a:xfrm>
            <a:custGeom>
              <a:avLst/>
              <a:gdLst/>
              <a:ahLst/>
              <a:cxnLst/>
              <a:rect l="0" t="0" r="0" b="0"/>
              <a:pathLst>
                <a:path w="350607" h="630240">
                  <a:moveTo>
                    <a:pt x="3166" y="609182"/>
                  </a:moveTo>
                  <a:lnTo>
                    <a:pt x="503" y="616875"/>
                  </a:lnTo>
                  <a:lnTo>
                    <a:pt x="0" y="616277"/>
                  </a:lnTo>
                  <a:lnTo>
                    <a:pt x="1027" y="610296"/>
                  </a:lnTo>
                  <a:lnTo>
                    <a:pt x="2920" y="601538"/>
                  </a:lnTo>
                  <a:lnTo>
                    <a:pt x="5352" y="590915"/>
                  </a:lnTo>
                  <a:lnTo>
                    <a:pt x="8139" y="578678"/>
                  </a:lnTo>
                  <a:lnTo>
                    <a:pt x="11164" y="565063"/>
                  </a:lnTo>
                  <a:lnTo>
                    <a:pt x="14349" y="550675"/>
                  </a:lnTo>
                  <a:lnTo>
                    <a:pt x="17641" y="536400"/>
                  </a:lnTo>
                  <a:lnTo>
                    <a:pt x="21001" y="522720"/>
                  </a:lnTo>
                  <a:lnTo>
                    <a:pt x="24240" y="509587"/>
                  </a:lnTo>
                  <a:lnTo>
                    <a:pt x="27036" y="496620"/>
                  </a:lnTo>
                  <a:lnTo>
                    <a:pt x="29254" y="483561"/>
                  </a:lnTo>
                  <a:lnTo>
                    <a:pt x="31082" y="470314"/>
                  </a:lnTo>
                  <a:lnTo>
                    <a:pt x="32924" y="456873"/>
                  </a:lnTo>
                  <a:lnTo>
                    <a:pt x="35018" y="443268"/>
                  </a:lnTo>
                  <a:lnTo>
                    <a:pt x="37426" y="429536"/>
                  </a:lnTo>
                  <a:lnTo>
                    <a:pt x="40122" y="415710"/>
                  </a:lnTo>
                  <a:lnTo>
                    <a:pt x="43049" y="401813"/>
                  </a:lnTo>
                  <a:lnTo>
                    <a:pt x="46151" y="387701"/>
                  </a:lnTo>
                  <a:lnTo>
                    <a:pt x="49380" y="373083"/>
                  </a:lnTo>
                  <a:lnTo>
                    <a:pt x="52697" y="357841"/>
                  </a:lnTo>
                  <a:lnTo>
                    <a:pt x="56076" y="342181"/>
                  </a:lnTo>
                  <a:lnTo>
                    <a:pt x="59497" y="326516"/>
                  </a:lnTo>
                  <a:lnTo>
                    <a:pt x="62947" y="311084"/>
                  </a:lnTo>
                  <a:lnTo>
                    <a:pt x="66417" y="295789"/>
                  </a:lnTo>
                  <a:lnTo>
                    <a:pt x="69900" y="280301"/>
                  </a:lnTo>
                  <a:lnTo>
                    <a:pt x="73387" y="264440"/>
                  </a:lnTo>
                  <a:lnTo>
                    <a:pt x="76712" y="248348"/>
                  </a:lnTo>
                  <a:lnTo>
                    <a:pt x="79565" y="232384"/>
                  </a:lnTo>
                  <a:lnTo>
                    <a:pt x="81821" y="216758"/>
                  </a:lnTo>
                  <a:lnTo>
                    <a:pt x="83674" y="201671"/>
                  </a:lnTo>
                  <a:lnTo>
                    <a:pt x="85533" y="187386"/>
                  </a:lnTo>
                  <a:lnTo>
                    <a:pt x="87638" y="173955"/>
                  </a:lnTo>
                  <a:lnTo>
                    <a:pt x="90054" y="160952"/>
                  </a:lnTo>
                  <a:lnTo>
                    <a:pt x="92754" y="147608"/>
                  </a:lnTo>
                  <a:lnTo>
                    <a:pt x="95681" y="133515"/>
                  </a:lnTo>
                  <a:lnTo>
                    <a:pt x="98612" y="118776"/>
                  </a:lnTo>
                  <a:lnTo>
                    <a:pt x="101194" y="103802"/>
                  </a:lnTo>
                  <a:lnTo>
                    <a:pt x="103263" y="88880"/>
                  </a:lnTo>
                  <a:lnTo>
                    <a:pt x="104990" y="74284"/>
                  </a:lnTo>
                  <a:lnTo>
                    <a:pt x="106764" y="60337"/>
                  </a:lnTo>
                  <a:lnTo>
                    <a:pt x="108836" y="47176"/>
                  </a:lnTo>
                  <a:lnTo>
                    <a:pt x="112112" y="35815"/>
                  </a:lnTo>
                  <a:lnTo>
                    <a:pt x="117114" y="28435"/>
                  </a:lnTo>
                  <a:lnTo>
                    <a:pt x="122626" y="25932"/>
                  </a:lnTo>
                  <a:lnTo>
                    <a:pt x="127962" y="27468"/>
                  </a:lnTo>
                  <a:lnTo>
                    <a:pt x="132928" y="31912"/>
                  </a:lnTo>
                  <a:lnTo>
                    <a:pt x="137525" y="38353"/>
                  </a:lnTo>
                  <a:lnTo>
                    <a:pt x="141817" y="46146"/>
                  </a:lnTo>
                  <a:lnTo>
                    <a:pt x="145876" y="54854"/>
                  </a:lnTo>
                  <a:lnTo>
                    <a:pt x="149765" y="64506"/>
                  </a:lnTo>
                  <a:lnTo>
                    <a:pt x="153535" y="75515"/>
                  </a:lnTo>
                  <a:lnTo>
                    <a:pt x="157225" y="88001"/>
                  </a:lnTo>
                  <a:lnTo>
                    <a:pt x="161027" y="101644"/>
                  </a:lnTo>
                  <a:lnTo>
                    <a:pt x="165265" y="115875"/>
                  </a:lnTo>
                  <a:lnTo>
                    <a:pt x="170077" y="130296"/>
                  </a:lnTo>
                  <a:lnTo>
                    <a:pt x="175276" y="144555"/>
                  </a:lnTo>
                  <a:lnTo>
                    <a:pt x="180458" y="158276"/>
                  </a:lnTo>
                  <a:lnTo>
                    <a:pt x="185391" y="171311"/>
                  </a:lnTo>
                  <a:lnTo>
                    <a:pt x="190176" y="183538"/>
                  </a:lnTo>
                  <a:lnTo>
                    <a:pt x="195150" y="194764"/>
                  </a:lnTo>
                  <a:lnTo>
                    <a:pt x="200500" y="204971"/>
                  </a:lnTo>
                  <a:lnTo>
                    <a:pt x="206416" y="213811"/>
                  </a:lnTo>
                  <a:lnTo>
                    <a:pt x="213152" y="220547"/>
                  </a:lnTo>
                  <a:lnTo>
                    <a:pt x="220759" y="224955"/>
                  </a:lnTo>
                  <a:lnTo>
                    <a:pt x="228970" y="226949"/>
                  </a:lnTo>
                  <a:lnTo>
                    <a:pt x="237321" y="226326"/>
                  </a:lnTo>
                  <a:lnTo>
                    <a:pt x="245522" y="223234"/>
                  </a:lnTo>
                  <a:lnTo>
                    <a:pt x="253314" y="217923"/>
                  </a:lnTo>
                  <a:lnTo>
                    <a:pt x="260394" y="210555"/>
                  </a:lnTo>
                  <a:lnTo>
                    <a:pt x="266671" y="201423"/>
                  </a:lnTo>
                  <a:lnTo>
                    <a:pt x="272225" y="191058"/>
                  </a:lnTo>
                  <a:lnTo>
                    <a:pt x="277198" y="180118"/>
                  </a:lnTo>
                  <a:lnTo>
                    <a:pt x="281727" y="169014"/>
                  </a:lnTo>
                  <a:lnTo>
                    <a:pt x="285771" y="157612"/>
                  </a:lnTo>
                  <a:lnTo>
                    <a:pt x="289116" y="145359"/>
                  </a:lnTo>
                  <a:lnTo>
                    <a:pt x="291706" y="132009"/>
                  </a:lnTo>
                  <a:lnTo>
                    <a:pt x="293784" y="117941"/>
                  </a:lnTo>
                  <a:lnTo>
                    <a:pt x="295795" y="103951"/>
                  </a:lnTo>
                  <a:lnTo>
                    <a:pt x="297997" y="90497"/>
                  </a:lnTo>
                  <a:lnTo>
                    <a:pt x="300309" y="77531"/>
                  </a:lnTo>
                  <a:lnTo>
                    <a:pt x="302407" y="64684"/>
                  </a:lnTo>
                  <a:lnTo>
                    <a:pt x="304120" y="51710"/>
                  </a:lnTo>
                  <a:lnTo>
                    <a:pt x="305592" y="38522"/>
                  </a:lnTo>
                  <a:lnTo>
                    <a:pt x="307187" y="25121"/>
                  </a:lnTo>
                  <a:lnTo>
                    <a:pt x="309117" y="11647"/>
                  </a:lnTo>
                  <a:lnTo>
                    <a:pt x="311593" y="1774"/>
                  </a:lnTo>
                  <a:lnTo>
                    <a:pt x="314232" y="0"/>
                  </a:lnTo>
                  <a:lnTo>
                    <a:pt x="316131" y="4859"/>
                  </a:lnTo>
                  <a:lnTo>
                    <a:pt x="317129" y="13997"/>
                  </a:lnTo>
                  <a:lnTo>
                    <a:pt x="317168" y="25539"/>
                  </a:lnTo>
                  <a:lnTo>
                    <a:pt x="316322" y="38345"/>
                  </a:lnTo>
                  <a:lnTo>
                    <a:pt x="314907" y="52288"/>
                  </a:lnTo>
                  <a:lnTo>
                    <a:pt x="313403" y="67970"/>
                  </a:lnTo>
                  <a:lnTo>
                    <a:pt x="312088" y="85607"/>
                  </a:lnTo>
                  <a:lnTo>
                    <a:pt x="311051" y="104532"/>
                  </a:lnTo>
                  <a:lnTo>
                    <a:pt x="310278" y="123480"/>
                  </a:lnTo>
                  <a:lnTo>
                    <a:pt x="309722" y="141710"/>
                  </a:lnTo>
                  <a:lnTo>
                    <a:pt x="309331" y="159019"/>
                  </a:lnTo>
                  <a:lnTo>
                    <a:pt x="309061" y="175477"/>
                  </a:lnTo>
                  <a:lnTo>
                    <a:pt x="308876" y="191252"/>
                  </a:lnTo>
                  <a:lnTo>
                    <a:pt x="308751" y="206677"/>
                  </a:lnTo>
                  <a:lnTo>
                    <a:pt x="308666" y="222202"/>
                  </a:lnTo>
                  <a:lnTo>
                    <a:pt x="308613" y="238061"/>
                  </a:lnTo>
                  <a:lnTo>
                    <a:pt x="308747" y="254141"/>
                  </a:lnTo>
                  <a:lnTo>
                    <a:pt x="309370" y="270090"/>
                  </a:lnTo>
                  <a:lnTo>
                    <a:pt x="310601" y="285713"/>
                  </a:lnTo>
                  <a:lnTo>
                    <a:pt x="312242" y="301136"/>
                  </a:lnTo>
                  <a:lnTo>
                    <a:pt x="313883" y="316709"/>
                  </a:lnTo>
                  <a:lnTo>
                    <a:pt x="315285" y="332628"/>
                  </a:lnTo>
                  <a:lnTo>
                    <a:pt x="316547" y="348759"/>
                  </a:lnTo>
                  <a:lnTo>
                    <a:pt x="318001" y="364749"/>
                  </a:lnTo>
                  <a:lnTo>
                    <a:pt x="319826" y="380396"/>
                  </a:lnTo>
                  <a:lnTo>
                    <a:pt x="321883" y="395667"/>
                  </a:lnTo>
                  <a:lnTo>
                    <a:pt x="323810" y="410608"/>
                  </a:lnTo>
                  <a:lnTo>
                    <a:pt x="325404" y="425287"/>
                  </a:lnTo>
                  <a:lnTo>
                    <a:pt x="326626" y="439773"/>
                  </a:lnTo>
                  <a:lnTo>
                    <a:pt x="327521" y="454119"/>
                  </a:lnTo>
                  <a:lnTo>
                    <a:pt x="328163" y="468363"/>
                  </a:lnTo>
                  <a:lnTo>
                    <a:pt x="328780" y="482371"/>
                  </a:lnTo>
                  <a:lnTo>
                    <a:pt x="329734" y="495857"/>
                  </a:lnTo>
                  <a:lnTo>
                    <a:pt x="331192" y="508715"/>
                  </a:lnTo>
                  <a:lnTo>
                    <a:pt x="332986" y="521317"/>
                  </a:lnTo>
                  <a:lnTo>
                    <a:pt x="334730" y="534384"/>
                  </a:lnTo>
                  <a:lnTo>
                    <a:pt x="336201" y="548278"/>
                  </a:lnTo>
                  <a:lnTo>
                    <a:pt x="337542" y="562656"/>
                  </a:lnTo>
                  <a:lnTo>
                    <a:pt x="339405" y="578268"/>
                  </a:lnTo>
                  <a:lnTo>
                    <a:pt x="343069" y="598726"/>
                  </a:lnTo>
                  <a:lnTo>
                    <a:pt x="350606" y="63023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181361" y="4567607"/>
              <a:ext cx="229787" cy="255370"/>
            </a:xfrm>
            <a:custGeom>
              <a:avLst/>
              <a:gdLst/>
              <a:ahLst/>
              <a:cxnLst/>
              <a:rect l="0" t="0" r="0" b="0"/>
              <a:pathLst>
                <a:path w="229787" h="255370">
                  <a:moveTo>
                    <a:pt x="8688" y="150081"/>
                  </a:moveTo>
                  <a:lnTo>
                    <a:pt x="20423" y="147147"/>
                  </a:lnTo>
                  <a:lnTo>
                    <a:pt x="31552" y="144365"/>
                  </a:lnTo>
                  <a:lnTo>
                    <a:pt x="43145" y="141461"/>
                  </a:lnTo>
                  <a:lnTo>
                    <a:pt x="55134" y="138248"/>
                  </a:lnTo>
                  <a:lnTo>
                    <a:pt x="67145" y="134434"/>
                  </a:lnTo>
                  <a:lnTo>
                    <a:pt x="78944" y="129912"/>
                  </a:lnTo>
                  <a:lnTo>
                    <a:pt x="90298" y="124576"/>
                  </a:lnTo>
                  <a:lnTo>
                    <a:pt x="100918" y="118240"/>
                  </a:lnTo>
                  <a:lnTo>
                    <a:pt x="110719" y="110902"/>
                  </a:lnTo>
                  <a:lnTo>
                    <a:pt x="119621" y="102703"/>
                  </a:lnTo>
                  <a:lnTo>
                    <a:pt x="127462" y="93829"/>
                  </a:lnTo>
                  <a:lnTo>
                    <a:pt x="134248" y="84455"/>
                  </a:lnTo>
                  <a:lnTo>
                    <a:pt x="139807" y="74720"/>
                  </a:lnTo>
                  <a:lnTo>
                    <a:pt x="143718" y="64734"/>
                  </a:lnTo>
                  <a:lnTo>
                    <a:pt x="145900" y="54577"/>
                  </a:lnTo>
                  <a:lnTo>
                    <a:pt x="146400" y="44469"/>
                  </a:lnTo>
                  <a:lnTo>
                    <a:pt x="145223" y="34755"/>
                  </a:lnTo>
                  <a:lnTo>
                    <a:pt x="142534" y="25601"/>
                  </a:lnTo>
                  <a:lnTo>
                    <a:pt x="138289" y="17319"/>
                  </a:lnTo>
                  <a:lnTo>
                    <a:pt x="132167" y="10434"/>
                  </a:lnTo>
                  <a:lnTo>
                    <a:pt x="124165" y="5110"/>
                  </a:lnTo>
                  <a:lnTo>
                    <a:pt x="114708" y="1519"/>
                  </a:lnTo>
                  <a:lnTo>
                    <a:pt x="104451" y="0"/>
                  </a:lnTo>
                  <a:lnTo>
                    <a:pt x="93857" y="538"/>
                  </a:lnTo>
                  <a:lnTo>
                    <a:pt x="83321" y="3000"/>
                  </a:lnTo>
                  <a:lnTo>
                    <a:pt x="73255" y="7311"/>
                  </a:lnTo>
                  <a:lnTo>
                    <a:pt x="63822" y="13244"/>
                  </a:lnTo>
                  <a:lnTo>
                    <a:pt x="54997" y="20479"/>
                  </a:lnTo>
                  <a:lnTo>
                    <a:pt x="46676" y="28697"/>
                  </a:lnTo>
                  <a:lnTo>
                    <a:pt x="38745" y="37628"/>
                  </a:lnTo>
                  <a:lnTo>
                    <a:pt x="31263" y="47064"/>
                  </a:lnTo>
                  <a:lnTo>
                    <a:pt x="24457" y="56849"/>
                  </a:lnTo>
                  <a:lnTo>
                    <a:pt x="18400" y="66881"/>
                  </a:lnTo>
                  <a:lnTo>
                    <a:pt x="13179" y="77245"/>
                  </a:lnTo>
                  <a:lnTo>
                    <a:pt x="8969" y="88194"/>
                  </a:lnTo>
                  <a:lnTo>
                    <a:pt x="5769" y="99823"/>
                  </a:lnTo>
                  <a:lnTo>
                    <a:pt x="3433" y="112076"/>
                  </a:lnTo>
                  <a:lnTo>
                    <a:pt x="1774" y="124833"/>
                  </a:lnTo>
                  <a:lnTo>
                    <a:pt x="623" y="137968"/>
                  </a:lnTo>
                  <a:lnTo>
                    <a:pt x="0" y="151211"/>
                  </a:lnTo>
                  <a:lnTo>
                    <a:pt x="106" y="164175"/>
                  </a:lnTo>
                  <a:lnTo>
                    <a:pt x="996" y="176667"/>
                  </a:lnTo>
                  <a:lnTo>
                    <a:pt x="2746" y="188511"/>
                  </a:lnTo>
                  <a:lnTo>
                    <a:pt x="5524" y="199473"/>
                  </a:lnTo>
                  <a:lnTo>
                    <a:pt x="9326" y="209509"/>
                  </a:lnTo>
                  <a:lnTo>
                    <a:pt x="14167" y="218571"/>
                  </a:lnTo>
                  <a:lnTo>
                    <a:pt x="20167" y="226520"/>
                  </a:lnTo>
                  <a:lnTo>
                    <a:pt x="27276" y="233388"/>
                  </a:lnTo>
                  <a:lnTo>
                    <a:pt x="35321" y="239341"/>
                  </a:lnTo>
                  <a:lnTo>
                    <a:pt x="44091" y="244582"/>
                  </a:lnTo>
                  <a:lnTo>
                    <a:pt x="53396" y="249283"/>
                  </a:lnTo>
                  <a:lnTo>
                    <a:pt x="63084" y="253103"/>
                  </a:lnTo>
                  <a:lnTo>
                    <a:pt x="73040" y="255233"/>
                  </a:lnTo>
                  <a:lnTo>
                    <a:pt x="83181" y="255369"/>
                  </a:lnTo>
                  <a:lnTo>
                    <a:pt x="93448" y="253833"/>
                  </a:lnTo>
                  <a:lnTo>
                    <a:pt x="103800" y="251275"/>
                  </a:lnTo>
                  <a:lnTo>
                    <a:pt x="114206" y="248181"/>
                  </a:lnTo>
                  <a:lnTo>
                    <a:pt x="124483" y="244667"/>
                  </a:lnTo>
                  <a:lnTo>
                    <a:pt x="134310" y="240563"/>
                  </a:lnTo>
                  <a:lnTo>
                    <a:pt x="143559" y="235812"/>
                  </a:lnTo>
                  <a:lnTo>
                    <a:pt x="152584" y="230641"/>
                  </a:lnTo>
                  <a:lnTo>
                    <a:pt x="162097" y="225470"/>
                  </a:lnTo>
                  <a:lnTo>
                    <a:pt x="172452" y="220546"/>
                  </a:lnTo>
                  <a:lnTo>
                    <a:pt x="183259" y="215890"/>
                  </a:lnTo>
                  <a:lnTo>
                    <a:pt x="194729" y="210828"/>
                  </a:lnTo>
                  <a:lnTo>
                    <a:pt x="208991" y="203798"/>
                  </a:lnTo>
                  <a:lnTo>
                    <a:pt x="229786" y="19219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08837" y="4230386"/>
              <a:ext cx="202353" cy="572180"/>
            </a:xfrm>
            <a:custGeom>
              <a:avLst/>
              <a:gdLst/>
              <a:ahLst/>
              <a:cxnLst/>
              <a:rect l="0" t="0" r="0" b="0"/>
              <a:pathLst>
                <a:path w="202353" h="572180">
                  <a:moveTo>
                    <a:pt x="149709" y="424130"/>
                  </a:moveTo>
                  <a:lnTo>
                    <a:pt x="146708" y="415396"/>
                  </a:lnTo>
                  <a:lnTo>
                    <a:pt x="143286" y="407689"/>
                  </a:lnTo>
                  <a:lnTo>
                    <a:pt x="139085" y="400287"/>
                  </a:lnTo>
                  <a:lnTo>
                    <a:pt x="134012" y="393026"/>
                  </a:lnTo>
                  <a:lnTo>
                    <a:pt x="127883" y="385848"/>
                  </a:lnTo>
                  <a:lnTo>
                    <a:pt x="120699" y="378736"/>
                  </a:lnTo>
                  <a:lnTo>
                    <a:pt x="112612" y="372164"/>
                  </a:lnTo>
                  <a:lnTo>
                    <a:pt x="103817" y="367042"/>
                  </a:lnTo>
                  <a:lnTo>
                    <a:pt x="94501" y="363756"/>
                  </a:lnTo>
                  <a:lnTo>
                    <a:pt x="84977" y="362365"/>
                  </a:lnTo>
                  <a:lnTo>
                    <a:pt x="75664" y="362870"/>
                  </a:lnTo>
                  <a:lnTo>
                    <a:pt x="66773" y="365067"/>
                  </a:lnTo>
                  <a:lnTo>
                    <a:pt x="58329" y="368795"/>
                  </a:lnTo>
                  <a:lnTo>
                    <a:pt x="50272" y="374029"/>
                  </a:lnTo>
                  <a:lnTo>
                    <a:pt x="42521" y="380619"/>
                  </a:lnTo>
                  <a:lnTo>
                    <a:pt x="35162" y="388312"/>
                  </a:lnTo>
                  <a:lnTo>
                    <a:pt x="28439" y="396845"/>
                  </a:lnTo>
                  <a:lnTo>
                    <a:pt x="22433" y="405991"/>
                  </a:lnTo>
                  <a:lnTo>
                    <a:pt x="17076" y="415572"/>
                  </a:lnTo>
                  <a:lnTo>
                    <a:pt x="12244" y="425456"/>
                  </a:lnTo>
                  <a:lnTo>
                    <a:pt x="7816" y="435549"/>
                  </a:lnTo>
                  <a:lnTo>
                    <a:pt x="4012" y="445784"/>
                  </a:lnTo>
                  <a:lnTo>
                    <a:pt x="1361" y="456115"/>
                  </a:lnTo>
                  <a:lnTo>
                    <a:pt x="60" y="466516"/>
                  </a:lnTo>
                  <a:lnTo>
                    <a:pt x="0" y="477128"/>
                  </a:lnTo>
                  <a:lnTo>
                    <a:pt x="949" y="488246"/>
                  </a:lnTo>
                  <a:lnTo>
                    <a:pt x="2665" y="499979"/>
                  </a:lnTo>
                  <a:lnTo>
                    <a:pt x="5104" y="511961"/>
                  </a:lnTo>
                  <a:lnTo>
                    <a:pt x="8411" y="523472"/>
                  </a:lnTo>
                  <a:lnTo>
                    <a:pt x="12600" y="534134"/>
                  </a:lnTo>
                  <a:lnTo>
                    <a:pt x="17717" y="543748"/>
                  </a:lnTo>
                  <a:lnTo>
                    <a:pt x="23909" y="552135"/>
                  </a:lnTo>
                  <a:lnTo>
                    <a:pt x="31151" y="559320"/>
                  </a:lnTo>
                  <a:lnTo>
                    <a:pt x="39286" y="565161"/>
                  </a:lnTo>
                  <a:lnTo>
                    <a:pt x="48117" y="569270"/>
                  </a:lnTo>
                  <a:lnTo>
                    <a:pt x="57459" y="571588"/>
                  </a:lnTo>
                  <a:lnTo>
                    <a:pt x="67002" y="572179"/>
                  </a:lnTo>
                  <a:lnTo>
                    <a:pt x="76328" y="571065"/>
                  </a:lnTo>
                  <a:lnTo>
                    <a:pt x="85228" y="568424"/>
                  </a:lnTo>
                  <a:lnTo>
                    <a:pt x="93677" y="564381"/>
                  </a:lnTo>
                  <a:lnTo>
                    <a:pt x="101739" y="558926"/>
                  </a:lnTo>
                  <a:lnTo>
                    <a:pt x="109497" y="552180"/>
                  </a:lnTo>
                  <a:lnTo>
                    <a:pt x="117031" y="544212"/>
                  </a:lnTo>
                  <a:lnTo>
                    <a:pt x="124404" y="534961"/>
                  </a:lnTo>
                  <a:lnTo>
                    <a:pt x="131659" y="524510"/>
                  </a:lnTo>
                  <a:lnTo>
                    <a:pt x="138669" y="512898"/>
                  </a:lnTo>
                  <a:lnTo>
                    <a:pt x="145150" y="500049"/>
                  </a:lnTo>
                  <a:lnTo>
                    <a:pt x="150985" y="486037"/>
                  </a:lnTo>
                  <a:lnTo>
                    <a:pt x="156055" y="471222"/>
                  </a:lnTo>
                  <a:lnTo>
                    <a:pt x="160163" y="456132"/>
                  </a:lnTo>
                  <a:lnTo>
                    <a:pt x="163299" y="441099"/>
                  </a:lnTo>
                  <a:lnTo>
                    <a:pt x="165762" y="426413"/>
                  </a:lnTo>
                  <a:lnTo>
                    <a:pt x="168039" y="412398"/>
                  </a:lnTo>
                  <a:lnTo>
                    <a:pt x="170423" y="399139"/>
                  </a:lnTo>
                  <a:lnTo>
                    <a:pt x="172857" y="385912"/>
                  </a:lnTo>
                  <a:lnTo>
                    <a:pt x="175039" y="371354"/>
                  </a:lnTo>
                  <a:lnTo>
                    <a:pt x="176799" y="354822"/>
                  </a:lnTo>
                  <a:lnTo>
                    <a:pt x="177963" y="336987"/>
                  </a:lnTo>
                  <a:lnTo>
                    <a:pt x="178287" y="319389"/>
                  </a:lnTo>
                  <a:lnTo>
                    <a:pt x="177726" y="302912"/>
                  </a:lnTo>
                  <a:lnTo>
                    <a:pt x="176552" y="287276"/>
                  </a:lnTo>
                  <a:lnTo>
                    <a:pt x="175233" y="271423"/>
                  </a:lnTo>
                  <a:lnTo>
                    <a:pt x="174050" y="254737"/>
                  </a:lnTo>
                  <a:lnTo>
                    <a:pt x="172936" y="237565"/>
                  </a:lnTo>
                  <a:lnTo>
                    <a:pt x="171582" y="220929"/>
                  </a:lnTo>
                  <a:lnTo>
                    <a:pt x="169824" y="205389"/>
                  </a:lnTo>
                  <a:lnTo>
                    <a:pt x="167813" y="190698"/>
                  </a:lnTo>
                  <a:lnTo>
                    <a:pt x="165916" y="176086"/>
                  </a:lnTo>
                  <a:lnTo>
                    <a:pt x="164338" y="161080"/>
                  </a:lnTo>
                  <a:lnTo>
                    <a:pt x="162956" y="145867"/>
                  </a:lnTo>
                  <a:lnTo>
                    <a:pt x="161422" y="131094"/>
                  </a:lnTo>
                  <a:lnTo>
                    <a:pt x="159542" y="117109"/>
                  </a:lnTo>
                  <a:lnTo>
                    <a:pt x="157449" y="103782"/>
                  </a:lnTo>
                  <a:lnTo>
                    <a:pt x="155497" y="90694"/>
                  </a:lnTo>
                  <a:lnTo>
                    <a:pt x="153883" y="77561"/>
                  </a:lnTo>
                  <a:lnTo>
                    <a:pt x="152477" y="64437"/>
                  </a:lnTo>
                  <a:lnTo>
                    <a:pt x="150926" y="51612"/>
                  </a:lnTo>
                  <a:lnTo>
                    <a:pt x="149022" y="39248"/>
                  </a:lnTo>
                  <a:lnTo>
                    <a:pt x="146403" y="27673"/>
                  </a:lnTo>
                  <a:lnTo>
                    <a:pt x="142502" y="17431"/>
                  </a:lnTo>
                  <a:lnTo>
                    <a:pt x="137138" y="8723"/>
                  </a:lnTo>
                  <a:lnTo>
                    <a:pt x="130772" y="2386"/>
                  </a:lnTo>
                  <a:lnTo>
                    <a:pt x="124275" y="0"/>
                  </a:lnTo>
                  <a:lnTo>
                    <a:pt x="118175" y="2075"/>
                  </a:lnTo>
                  <a:lnTo>
                    <a:pt x="112795" y="8352"/>
                  </a:lnTo>
                  <a:lnTo>
                    <a:pt x="108415" y="18355"/>
                  </a:lnTo>
                  <a:lnTo>
                    <a:pt x="105072" y="31398"/>
                  </a:lnTo>
                  <a:lnTo>
                    <a:pt x="102794" y="46286"/>
                  </a:lnTo>
                  <a:lnTo>
                    <a:pt x="101699" y="61472"/>
                  </a:lnTo>
                  <a:lnTo>
                    <a:pt x="101732" y="76078"/>
                  </a:lnTo>
                  <a:lnTo>
                    <a:pt x="102547" y="89996"/>
                  </a:lnTo>
                  <a:lnTo>
                    <a:pt x="103623" y="103568"/>
                  </a:lnTo>
                  <a:lnTo>
                    <a:pt x="104643" y="117072"/>
                  </a:lnTo>
                  <a:lnTo>
                    <a:pt x="105647" y="130636"/>
                  </a:lnTo>
                  <a:lnTo>
                    <a:pt x="106928" y="144298"/>
                  </a:lnTo>
                  <a:lnTo>
                    <a:pt x="108641" y="158056"/>
                  </a:lnTo>
                  <a:lnTo>
                    <a:pt x="110792" y="171893"/>
                  </a:lnTo>
                  <a:lnTo>
                    <a:pt x="113315" y="185790"/>
                  </a:lnTo>
                  <a:lnTo>
                    <a:pt x="116127" y="199743"/>
                  </a:lnTo>
                  <a:lnTo>
                    <a:pt x="119152" y="214231"/>
                  </a:lnTo>
                  <a:lnTo>
                    <a:pt x="122328" y="230170"/>
                  </a:lnTo>
                  <a:lnTo>
                    <a:pt x="125611" y="247923"/>
                  </a:lnTo>
                  <a:lnTo>
                    <a:pt x="128966" y="266898"/>
                  </a:lnTo>
                  <a:lnTo>
                    <a:pt x="132372" y="285867"/>
                  </a:lnTo>
                  <a:lnTo>
                    <a:pt x="135812" y="304099"/>
                  </a:lnTo>
                  <a:lnTo>
                    <a:pt x="139275" y="321236"/>
                  </a:lnTo>
                  <a:lnTo>
                    <a:pt x="142753" y="337046"/>
                  </a:lnTo>
                  <a:lnTo>
                    <a:pt x="146242" y="351576"/>
                  </a:lnTo>
                  <a:lnTo>
                    <a:pt x="149737" y="365520"/>
                  </a:lnTo>
                  <a:lnTo>
                    <a:pt x="153237" y="380044"/>
                  </a:lnTo>
                  <a:lnTo>
                    <a:pt x="156740" y="395753"/>
                  </a:lnTo>
                  <a:lnTo>
                    <a:pt x="160246" y="412565"/>
                  </a:lnTo>
                  <a:lnTo>
                    <a:pt x="163753" y="430003"/>
                  </a:lnTo>
                  <a:lnTo>
                    <a:pt x="167260" y="447689"/>
                  </a:lnTo>
                  <a:lnTo>
                    <a:pt x="170769" y="465106"/>
                  </a:lnTo>
                  <a:lnTo>
                    <a:pt x="174277" y="481559"/>
                  </a:lnTo>
                  <a:lnTo>
                    <a:pt x="177786" y="496752"/>
                  </a:lnTo>
                  <a:lnTo>
                    <a:pt x="181337" y="510299"/>
                  </a:lnTo>
                  <a:lnTo>
                    <a:pt x="185463" y="522873"/>
                  </a:lnTo>
                  <a:lnTo>
                    <a:pt x="191645" y="535578"/>
                  </a:lnTo>
                  <a:lnTo>
                    <a:pt x="202352" y="55047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11861" y="4591346"/>
              <a:ext cx="15142" cy="178985"/>
            </a:xfrm>
            <a:custGeom>
              <a:avLst/>
              <a:gdLst/>
              <a:ahLst/>
              <a:cxnLst/>
              <a:rect l="0" t="0" r="0" b="0"/>
              <a:pathLst>
                <a:path w="15142" h="178985">
                  <a:moveTo>
                    <a:pt x="4612" y="0"/>
                  </a:moveTo>
                  <a:lnTo>
                    <a:pt x="1813" y="8801"/>
                  </a:lnTo>
                  <a:lnTo>
                    <a:pt x="311" y="17147"/>
                  </a:lnTo>
                  <a:lnTo>
                    <a:pt x="0" y="25855"/>
                  </a:lnTo>
                  <a:lnTo>
                    <a:pt x="506" y="35322"/>
                  </a:lnTo>
                  <a:lnTo>
                    <a:pt x="1326" y="46114"/>
                  </a:lnTo>
                  <a:lnTo>
                    <a:pt x="2146" y="58403"/>
                  </a:lnTo>
                  <a:lnTo>
                    <a:pt x="3002" y="71722"/>
                  </a:lnTo>
                  <a:lnTo>
                    <a:pt x="4177" y="85192"/>
                  </a:lnTo>
                  <a:lnTo>
                    <a:pt x="5812" y="98284"/>
                  </a:lnTo>
                  <a:lnTo>
                    <a:pt x="7749" y="110963"/>
                  </a:lnTo>
                  <a:lnTo>
                    <a:pt x="9797" y="125069"/>
                  </a:lnTo>
                  <a:lnTo>
                    <a:pt x="12140" y="145188"/>
                  </a:lnTo>
                  <a:lnTo>
                    <a:pt x="15141" y="17898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705945" y="44544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798258" y="4573889"/>
              <a:ext cx="213014" cy="224869"/>
            </a:xfrm>
            <a:custGeom>
              <a:avLst/>
              <a:gdLst/>
              <a:ahLst/>
              <a:cxnLst/>
              <a:rect l="0" t="0" r="0" b="0"/>
              <a:pathLst>
                <a:path w="213014" h="224869">
                  <a:moveTo>
                    <a:pt x="97200" y="133270"/>
                  </a:moveTo>
                  <a:lnTo>
                    <a:pt x="100067" y="124335"/>
                  </a:lnTo>
                  <a:lnTo>
                    <a:pt x="102209" y="114708"/>
                  </a:lnTo>
                  <a:lnTo>
                    <a:pt x="103803" y="103421"/>
                  </a:lnTo>
                  <a:lnTo>
                    <a:pt x="104638" y="90753"/>
                  </a:lnTo>
                  <a:lnTo>
                    <a:pt x="104190" y="77274"/>
                  </a:lnTo>
                  <a:lnTo>
                    <a:pt x="102281" y="63411"/>
                  </a:lnTo>
                  <a:lnTo>
                    <a:pt x="99044" y="49721"/>
                  </a:lnTo>
                  <a:lnTo>
                    <a:pt x="94735" y="36926"/>
                  </a:lnTo>
                  <a:lnTo>
                    <a:pt x="89612" y="25344"/>
                  </a:lnTo>
                  <a:lnTo>
                    <a:pt x="83733" y="15421"/>
                  </a:lnTo>
                  <a:lnTo>
                    <a:pt x="76964" y="7877"/>
                  </a:lnTo>
                  <a:lnTo>
                    <a:pt x="69307" y="2883"/>
                  </a:lnTo>
                  <a:lnTo>
                    <a:pt x="61047" y="307"/>
                  </a:lnTo>
                  <a:lnTo>
                    <a:pt x="52657" y="0"/>
                  </a:lnTo>
                  <a:lnTo>
                    <a:pt x="44427" y="1649"/>
                  </a:lnTo>
                  <a:lnTo>
                    <a:pt x="36612" y="5176"/>
                  </a:lnTo>
                  <a:lnTo>
                    <a:pt x="29517" y="10807"/>
                  </a:lnTo>
                  <a:lnTo>
                    <a:pt x="23229" y="18481"/>
                  </a:lnTo>
                  <a:lnTo>
                    <a:pt x="17668" y="27886"/>
                  </a:lnTo>
                  <a:lnTo>
                    <a:pt x="12691" y="38639"/>
                  </a:lnTo>
                  <a:lnTo>
                    <a:pt x="8163" y="50390"/>
                  </a:lnTo>
                  <a:lnTo>
                    <a:pt x="4289" y="62855"/>
                  </a:lnTo>
                  <a:lnTo>
                    <a:pt x="1591" y="75821"/>
                  </a:lnTo>
                  <a:lnTo>
                    <a:pt x="254" y="89133"/>
                  </a:lnTo>
                  <a:lnTo>
                    <a:pt x="0" y="102681"/>
                  </a:lnTo>
                  <a:lnTo>
                    <a:pt x="285" y="116390"/>
                  </a:lnTo>
                  <a:lnTo>
                    <a:pt x="739" y="130202"/>
                  </a:lnTo>
                  <a:lnTo>
                    <a:pt x="1346" y="143919"/>
                  </a:lnTo>
                  <a:lnTo>
                    <a:pt x="2352" y="157210"/>
                  </a:lnTo>
                  <a:lnTo>
                    <a:pt x="3882" y="169924"/>
                  </a:lnTo>
                  <a:lnTo>
                    <a:pt x="6079" y="181920"/>
                  </a:lnTo>
                  <a:lnTo>
                    <a:pt x="9165" y="192983"/>
                  </a:lnTo>
                  <a:lnTo>
                    <a:pt x="13181" y="203078"/>
                  </a:lnTo>
                  <a:lnTo>
                    <a:pt x="18338" y="211841"/>
                  </a:lnTo>
                  <a:lnTo>
                    <a:pt x="25081" y="218524"/>
                  </a:lnTo>
                  <a:lnTo>
                    <a:pt x="33500" y="222898"/>
                  </a:lnTo>
                  <a:lnTo>
                    <a:pt x="43068" y="224868"/>
                  </a:lnTo>
                  <a:lnTo>
                    <a:pt x="52866" y="224228"/>
                  </a:lnTo>
                  <a:lnTo>
                    <a:pt x="62336" y="221126"/>
                  </a:lnTo>
                  <a:lnTo>
                    <a:pt x="71132" y="215808"/>
                  </a:lnTo>
                  <a:lnTo>
                    <a:pt x="78959" y="208434"/>
                  </a:lnTo>
                  <a:lnTo>
                    <a:pt x="85770" y="199296"/>
                  </a:lnTo>
                  <a:lnTo>
                    <a:pt x="91529" y="188755"/>
                  </a:lnTo>
                  <a:lnTo>
                    <a:pt x="96114" y="177165"/>
                  </a:lnTo>
                  <a:lnTo>
                    <a:pt x="99574" y="164817"/>
                  </a:lnTo>
                  <a:lnTo>
                    <a:pt x="102088" y="151934"/>
                  </a:lnTo>
                  <a:lnTo>
                    <a:pt x="103867" y="138681"/>
                  </a:lnTo>
                  <a:lnTo>
                    <a:pt x="105104" y="125172"/>
                  </a:lnTo>
                  <a:lnTo>
                    <a:pt x="105954" y="111490"/>
                  </a:lnTo>
                  <a:lnTo>
                    <a:pt x="106534" y="97692"/>
                  </a:lnTo>
                  <a:lnTo>
                    <a:pt x="106931" y="83908"/>
                  </a:lnTo>
                  <a:lnTo>
                    <a:pt x="107385" y="73455"/>
                  </a:lnTo>
                  <a:lnTo>
                    <a:pt x="108243" y="70201"/>
                  </a:lnTo>
                  <a:lnTo>
                    <a:pt x="109629" y="72440"/>
                  </a:lnTo>
                  <a:lnTo>
                    <a:pt x="111531" y="78030"/>
                  </a:lnTo>
                  <a:lnTo>
                    <a:pt x="113871" y="85587"/>
                  </a:lnTo>
                  <a:lnTo>
                    <a:pt x="116555" y="94299"/>
                  </a:lnTo>
                  <a:lnTo>
                    <a:pt x="119661" y="103699"/>
                  </a:lnTo>
                  <a:lnTo>
                    <a:pt x="123421" y="113516"/>
                  </a:lnTo>
                  <a:lnTo>
                    <a:pt x="127918" y="123582"/>
                  </a:lnTo>
                  <a:lnTo>
                    <a:pt x="133243" y="133472"/>
                  </a:lnTo>
                  <a:lnTo>
                    <a:pt x="139573" y="142514"/>
                  </a:lnTo>
                  <a:lnTo>
                    <a:pt x="146904" y="150397"/>
                  </a:lnTo>
                  <a:lnTo>
                    <a:pt x="154929" y="156674"/>
                  </a:lnTo>
                  <a:lnTo>
                    <a:pt x="163154" y="160611"/>
                  </a:lnTo>
                  <a:lnTo>
                    <a:pt x="171271" y="162032"/>
                  </a:lnTo>
                  <a:lnTo>
                    <a:pt x="179062" y="161154"/>
                  </a:lnTo>
                  <a:lnTo>
                    <a:pt x="187182" y="158018"/>
                  </a:lnTo>
                  <a:lnTo>
                    <a:pt x="197458" y="150111"/>
                  </a:lnTo>
                  <a:lnTo>
                    <a:pt x="213013" y="1332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12630" y="4527449"/>
              <a:ext cx="167098" cy="212846"/>
            </a:xfrm>
            <a:custGeom>
              <a:avLst/>
              <a:gdLst/>
              <a:ahLst/>
              <a:cxnLst/>
              <a:rect l="0" t="0" r="0" b="0"/>
              <a:pathLst>
                <a:path w="167098" h="212846">
                  <a:moveTo>
                    <a:pt x="9170" y="74425"/>
                  </a:moveTo>
                  <a:lnTo>
                    <a:pt x="6370" y="83226"/>
                  </a:lnTo>
                  <a:lnTo>
                    <a:pt x="4868" y="91573"/>
                  </a:lnTo>
                  <a:lnTo>
                    <a:pt x="4557" y="100277"/>
                  </a:lnTo>
                  <a:lnTo>
                    <a:pt x="5064" y="109571"/>
                  </a:lnTo>
                  <a:lnTo>
                    <a:pt x="5883" y="119714"/>
                  </a:lnTo>
                  <a:lnTo>
                    <a:pt x="6704" y="130755"/>
                  </a:lnTo>
                  <a:lnTo>
                    <a:pt x="7560" y="142421"/>
                  </a:lnTo>
                  <a:lnTo>
                    <a:pt x="8735" y="154243"/>
                  </a:lnTo>
                  <a:lnTo>
                    <a:pt x="10375" y="165937"/>
                  </a:lnTo>
                  <a:lnTo>
                    <a:pt x="12475" y="177567"/>
                  </a:lnTo>
                  <a:lnTo>
                    <a:pt x="14963" y="189440"/>
                  </a:lnTo>
                  <a:lnTo>
                    <a:pt x="17715" y="201629"/>
                  </a:lnTo>
                  <a:lnTo>
                    <a:pt x="19407" y="210731"/>
                  </a:lnTo>
                  <a:lnTo>
                    <a:pt x="18814" y="212845"/>
                  </a:lnTo>
                  <a:lnTo>
                    <a:pt x="16928" y="209695"/>
                  </a:lnTo>
                  <a:lnTo>
                    <a:pt x="14398" y="203037"/>
                  </a:lnTo>
                  <a:lnTo>
                    <a:pt x="11512" y="194001"/>
                  </a:lnTo>
                  <a:lnTo>
                    <a:pt x="8576" y="183342"/>
                  </a:lnTo>
                  <a:lnTo>
                    <a:pt x="5977" y="171580"/>
                  </a:lnTo>
                  <a:lnTo>
                    <a:pt x="3892" y="159066"/>
                  </a:lnTo>
                  <a:lnTo>
                    <a:pt x="2322" y="145880"/>
                  </a:lnTo>
                  <a:lnTo>
                    <a:pt x="1184" y="131880"/>
                  </a:lnTo>
                  <a:lnTo>
                    <a:pt x="385" y="117057"/>
                  </a:lnTo>
                  <a:lnTo>
                    <a:pt x="0" y="101846"/>
                  </a:lnTo>
                  <a:lnTo>
                    <a:pt x="265" y="87013"/>
                  </a:lnTo>
                  <a:lnTo>
                    <a:pt x="1262" y="72967"/>
                  </a:lnTo>
                  <a:lnTo>
                    <a:pt x="3084" y="59925"/>
                  </a:lnTo>
                  <a:lnTo>
                    <a:pt x="5910" y="48085"/>
                  </a:lnTo>
                  <a:lnTo>
                    <a:pt x="9744" y="37423"/>
                  </a:lnTo>
                  <a:lnTo>
                    <a:pt x="14607" y="27924"/>
                  </a:lnTo>
                  <a:lnTo>
                    <a:pt x="20620" y="19674"/>
                  </a:lnTo>
                  <a:lnTo>
                    <a:pt x="27740" y="12609"/>
                  </a:lnTo>
                  <a:lnTo>
                    <a:pt x="35790" y="6863"/>
                  </a:lnTo>
                  <a:lnTo>
                    <a:pt x="44565" y="2824"/>
                  </a:lnTo>
                  <a:lnTo>
                    <a:pt x="53873" y="557"/>
                  </a:lnTo>
                  <a:lnTo>
                    <a:pt x="63563" y="0"/>
                  </a:lnTo>
                  <a:lnTo>
                    <a:pt x="73520" y="1138"/>
                  </a:lnTo>
                  <a:lnTo>
                    <a:pt x="83652" y="3797"/>
                  </a:lnTo>
                  <a:lnTo>
                    <a:pt x="93574" y="7852"/>
                  </a:lnTo>
                  <a:lnTo>
                    <a:pt x="102630" y="13314"/>
                  </a:lnTo>
                  <a:lnTo>
                    <a:pt x="110534" y="20064"/>
                  </a:lnTo>
                  <a:lnTo>
                    <a:pt x="117333" y="28036"/>
                  </a:lnTo>
                  <a:lnTo>
                    <a:pt x="123216" y="37290"/>
                  </a:lnTo>
                  <a:lnTo>
                    <a:pt x="128397" y="47738"/>
                  </a:lnTo>
                  <a:lnTo>
                    <a:pt x="133065" y="59177"/>
                  </a:lnTo>
                  <a:lnTo>
                    <a:pt x="137369" y="71379"/>
                  </a:lnTo>
                  <a:lnTo>
                    <a:pt x="141419" y="84138"/>
                  </a:lnTo>
                  <a:lnTo>
                    <a:pt x="145294" y="97128"/>
                  </a:lnTo>
                  <a:lnTo>
                    <a:pt x="149050" y="109922"/>
                  </a:lnTo>
                  <a:lnTo>
                    <a:pt x="152720" y="122308"/>
                  </a:lnTo>
                  <a:lnTo>
                    <a:pt x="156168" y="134421"/>
                  </a:lnTo>
                  <a:lnTo>
                    <a:pt x="159103" y="146628"/>
                  </a:lnTo>
                  <a:lnTo>
                    <a:pt x="161409" y="159123"/>
                  </a:lnTo>
                  <a:lnTo>
                    <a:pt x="163130" y="171341"/>
                  </a:lnTo>
                  <a:lnTo>
                    <a:pt x="164554" y="183249"/>
                  </a:lnTo>
                  <a:lnTo>
                    <a:pt x="165805" y="195896"/>
                  </a:lnTo>
                  <a:lnTo>
                    <a:pt x="167097" y="21129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295541" y="4654517"/>
              <a:ext cx="58086" cy="221099"/>
            </a:xfrm>
            <a:custGeom>
              <a:avLst/>
              <a:gdLst/>
              <a:ahLst/>
              <a:cxnLst/>
              <a:rect l="0" t="0" r="0" b="0"/>
              <a:pathLst>
                <a:path w="58086" h="221099">
                  <a:moveTo>
                    <a:pt x="0" y="0"/>
                  </a:moveTo>
                  <a:lnTo>
                    <a:pt x="3001" y="8801"/>
                  </a:lnTo>
                  <a:lnTo>
                    <a:pt x="6423" y="17147"/>
                  </a:lnTo>
                  <a:lnTo>
                    <a:pt x="10619" y="25846"/>
                  </a:lnTo>
                  <a:lnTo>
                    <a:pt x="15520" y="34968"/>
                  </a:lnTo>
                  <a:lnTo>
                    <a:pt x="21001" y="44463"/>
                  </a:lnTo>
                  <a:lnTo>
                    <a:pt x="26927" y="54264"/>
                  </a:lnTo>
                  <a:lnTo>
                    <a:pt x="33016" y="64623"/>
                  </a:lnTo>
                  <a:lnTo>
                    <a:pt x="38866" y="76093"/>
                  </a:lnTo>
                  <a:lnTo>
                    <a:pt x="44272" y="88882"/>
                  </a:lnTo>
                  <a:lnTo>
                    <a:pt x="49052" y="102724"/>
                  </a:lnTo>
                  <a:lnTo>
                    <a:pt x="52965" y="117087"/>
                  </a:lnTo>
                  <a:lnTo>
                    <a:pt x="55956" y="131590"/>
                  </a:lnTo>
                  <a:lnTo>
                    <a:pt x="57812" y="145734"/>
                  </a:lnTo>
                  <a:lnTo>
                    <a:pt x="58085" y="158845"/>
                  </a:lnTo>
                  <a:lnTo>
                    <a:pt x="56679" y="170653"/>
                  </a:lnTo>
                  <a:lnTo>
                    <a:pt x="53912" y="181132"/>
                  </a:lnTo>
                  <a:lnTo>
                    <a:pt x="49956" y="191445"/>
                  </a:lnTo>
                  <a:lnTo>
                    <a:pt x="43346" y="203616"/>
                  </a:lnTo>
                  <a:lnTo>
                    <a:pt x="31585" y="22109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93687" y="4470384"/>
              <a:ext cx="306051" cy="278890"/>
            </a:xfrm>
            <a:custGeom>
              <a:avLst/>
              <a:gdLst/>
              <a:ahLst/>
              <a:cxnLst/>
              <a:rect l="0" t="0" r="0" b="0"/>
              <a:pathLst>
                <a:path w="306051" h="278890">
                  <a:moveTo>
                    <a:pt x="7180" y="110433"/>
                  </a:moveTo>
                  <a:lnTo>
                    <a:pt x="10047" y="119302"/>
                  </a:lnTo>
                  <a:lnTo>
                    <a:pt x="12189" y="128288"/>
                  </a:lnTo>
                  <a:lnTo>
                    <a:pt x="13797" y="138284"/>
                  </a:lnTo>
                  <a:lnTo>
                    <a:pt x="15150" y="149265"/>
                  </a:lnTo>
                  <a:lnTo>
                    <a:pt x="16647" y="161076"/>
                  </a:lnTo>
                  <a:lnTo>
                    <a:pt x="18498" y="173534"/>
                  </a:lnTo>
                  <a:lnTo>
                    <a:pt x="20738" y="186472"/>
                  </a:lnTo>
                  <a:lnTo>
                    <a:pt x="23318" y="199753"/>
                  </a:lnTo>
                  <a:lnTo>
                    <a:pt x="26129" y="213209"/>
                  </a:lnTo>
                  <a:lnTo>
                    <a:pt x="27752" y="224442"/>
                  </a:lnTo>
                  <a:lnTo>
                    <a:pt x="26987" y="229766"/>
                  </a:lnTo>
                  <a:lnTo>
                    <a:pt x="25205" y="228996"/>
                  </a:lnTo>
                  <a:lnTo>
                    <a:pt x="23352" y="223691"/>
                  </a:lnTo>
                  <a:lnTo>
                    <a:pt x="21618" y="215348"/>
                  </a:lnTo>
                  <a:lnTo>
                    <a:pt x="19766" y="205029"/>
                  </a:lnTo>
                  <a:lnTo>
                    <a:pt x="17630" y="193427"/>
                  </a:lnTo>
                  <a:lnTo>
                    <a:pt x="15176" y="180992"/>
                  </a:lnTo>
                  <a:lnTo>
                    <a:pt x="12441" y="168011"/>
                  </a:lnTo>
                  <a:lnTo>
                    <a:pt x="9488" y="154673"/>
                  </a:lnTo>
                  <a:lnTo>
                    <a:pt x="6537" y="141099"/>
                  </a:lnTo>
                  <a:lnTo>
                    <a:pt x="3941" y="127369"/>
                  </a:lnTo>
                  <a:lnTo>
                    <a:pt x="1870" y="113540"/>
                  </a:lnTo>
                  <a:lnTo>
                    <a:pt x="482" y="99811"/>
                  </a:lnTo>
                  <a:lnTo>
                    <a:pt x="0" y="86512"/>
                  </a:lnTo>
                  <a:lnTo>
                    <a:pt x="465" y="73796"/>
                  </a:lnTo>
                  <a:lnTo>
                    <a:pt x="2083" y="61970"/>
                  </a:lnTo>
                  <a:lnTo>
                    <a:pt x="5296" y="51552"/>
                  </a:lnTo>
                  <a:lnTo>
                    <a:pt x="10204" y="42699"/>
                  </a:lnTo>
                  <a:lnTo>
                    <a:pt x="16772" y="35415"/>
                  </a:lnTo>
                  <a:lnTo>
                    <a:pt x="24999" y="29731"/>
                  </a:lnTo>
                  <a:lnTo>
                    <a:pt x="34710" y="25507"/>
                  </a:lnTo>
                  <a:lnTo>
                    <a:pt x="45297" y="22803"/>
                  </a:lnTo>
                  <a:lnTo>
                    <a:pt x="55854" y="21953"/>
                  </a:lnTo>
                  <a:lnTo>
                    <a:pt x="65873" y="22982"/>
                  </a:lnTo>
                  <a:lnTo>
                    <a:pt x="75224" y="25960"/>
                  </a:lnTo>
                  <a:lnTo>
                    <a:pt x="83965" y="31157"/>
                  </a:lnTo>
                  <a:lnTo>
                    <a:pt x="92214" y="38502"/>
                  </a:lnTo>
                  <a:lnTo>
                    <a:pt x="100095" y="47501"/>
                  </a:lnTo>
                  <a:lnTo>
                    <a:pt x="107708" y="57442"/>
                  </a:lnTo>
                  <a:lnTo>
                    <a:pt x="115129" y="67826"/>
                  </a:lnTo>
                  <a:lnTo>
                    <a:pt x="122251" y="78389"/>
                  </a:lnTo>
                  <a:lnTo>
                    <a:pt x="128808" y="89005"/>
                  </a:lnTo>
                  <a:lnTo>
                    <a:pt x="134683" y="99543"/>
                  </a:lnTo>
                  <a:lnTo>
                    <a:pt x="139364" y="107078"/>
                  </a:lnTo>
                  <a:lnTo>
                    <a:pt x="142221" y="107872"/>
                  </a:lnTo>
                  <a:lnTo>
                    <a:pt x="143618" y="102841"/>
                  </a:lnTo>
                  <a:lnTo>
                    <a:pt x="144185" y="93854"/>
                  </a:lnTo>
                  <a:lnTo>
                    <a:pt x="144357" y="82548"/>
                  </a:lnTo>
                  <a:lnTo>
                    <a:pt x="144367" y="69985"/>
                  </a:lnTo>
                  <a:lnTo>
                    <a:pt x="144490" y="56918"/>
                  </a:lnTo>
                  <a:lnTo>
                    <a:pt x="145078" y="43969"/>
                  </a:lnTo>
                  <a:lnTo>
                    <a:pt x="146291" y="31450"/>
                  </a:lnTo>
                  <a:lnTo>
                    <a:pt x="148592" y="20071"/>
                  </a:lnTo>
                  <a:lnTo>
                    <a:pt x="152802" y="11007"/>
                  </a:lnTo>
                  <a:lnTo>
                    <a:pt x="159191" y="4693"/>
                  </a:lnTo>
                  <a:lnTo>
                    <a:pt x="167397" y="1079"/>
                  </a:lnTo>
                  <a:lnTo>
                    <a:pt x="176731" y="0"/>
                  </a:lnTo>
                  <a:lnTo>
                    <a:pt x="186673" y="1085"/>
                  </a:lnTo>
                  <a:lnTo>
                    <a:pt x="196920" y="3877"/>
                  </a:lnTo>
                  <a:lnTo>
                    <a:pt x="207318" y="7943"/>
                  </a:lnTo>
                  <a:lnTo>
                    <a:pt x="217782" y="12934"/>
                  </a:lnTo>
                  <a:lnTo>
                    <a:pt x="228112" y="18909"/>
                  </a:lnTo>
                  <a:lnTo>
                    <a:pt x="237982" y="26281"/>
                  </a:lnTo>
                  <a:lnTo>
                    <a:pt x="247250" y="35170"/>
                  </a:lnTo>
                  <a:lnTo>
                    <a:pt x="255779" y="45411"/>
                  </a:lnTo>
                  <a:lnTo>
                    <a:pt x="263363" y="56736"/>
                  </a:lnTo>
                  <a:lnTo>
                    <a:pt x="269983" y="68874"/>
                  </a:lnTo>
                  <a:lnTo>
                    <a:pt x="275768" y="81600"/>
                  </a:lnTo>
                  <a:lnTo>
                    <a:pt x="280896" y="94743"/>
                  </a:lnTo>
                  <a:lnTo>
                    <a:pt x="285530" y="108172"/>
                  </a:lnTo>
                  <a:lnTo>
                    <a:pt x="289645" y="121799"/>
                  </a:lnTo>
                  <a:lnTo>
                    <a:pt x="293037" y="135560"/>
                  </a:lnTo>
                  <a:lnTo>
                    <a:pt x="295657" y="149408"/>
                  </a:lnTo>
                  <a:lnTo>
                    <a:pt x="297757" y="163149"/>
                  </a:lnTo>
                  <a:lnTo>
                    <a:pt x="299781" y="176456"/>
                  </a:lnTo>
                  <a:lnTo>
                    <a:pt x="301989" y="189185"/>
                  </a:lnTo>
                  <a:lnTo>
                    <a:pt x="304133" y="201360"/>
                  </a:lnTo>
                  <a:lnTo>
                    <a:pt x="305587" y="213077"/>
                  </a:lnTo>
                  <a:lnTo>
                    <a:pt x="306050" y="224433"/>
                  </a:lnTo>
                  <a:lnTo>
                    <a:pt x="305693" y="235262"/>
                  </a:lnTo>
                  <a:lnTo>
                    <a:pt x="304957" y="246300"/>
                  </a:lnTo>
                  <a:lnTo>
                    <a:pt x="303774" y="259636"/>
                  </a:lnTo>
                  <a:lnTo>
                    <a:pt x="301978" y="27888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981706" y="4475532"/>
              <a:ext cx="200449" cy="297199"/>
            </a:xfrm>
            <a:custGeom>
              <a:avLst/>
              <a:gdLst/>
              <a:ahLst/>
              <a:cxnLst/>
              <a:rect l="0" t="0" r="0" b="0"/>
              <a:pathLst>
                <a:path w="200449" h="297199">
                  <a:moveTo>
                    <a:pt x="114001" y="0"/>
                  </a:moveTo>
                  <a:lnTo>
                    <a:pt x="102400" y="134"/>
                  </a:lnTo>
                  <a:lnTo>
                    <a:pt x="92551" y="1414"/>
                  </a:lnTo>
                  <a:lnTo>
                    <a:pt x="83546" y="4012"/>
                  </a:lnTo>
                  <a:lnTo>
                    <a:pt x="75105" y="7904"/>
                  </a:lnTo>
                  <a:lnTo>
                    <a:pt x="67078" y="13185"/>
                  </a:lnTo>
                  <a:lnTo>
                    <a:pt x="59354" y="19772"/>
                  </a:lnTo>
                  <a:lnTo>
                    <a:pt x="51849" y="27445"/>
                  </a:lnTo>
                  <a:lnTo>
                    <a:pt x="44498" y="35956"/>
                  </a:lnTo>
                  <a:lnTo>
                    <a:pt x="37258" y="45087"/>
                  </a:lnTo>
                  <a:lnTo>
                    <a:pt x="30260" y="54826"/>
                  </a:lnTo>
                  <a:lnTo>
                    <a:pt x="23787" y="65348"/>
                  </a:lnTo>
                  <a:lnTo>
                    <a:pt x="17957" y="76686"/>
                  </a:lnTo>
                  <a:lnTo>
                    <a:pt x="12890" y="88741"/>
                  </a:lnTo>
                  <a:lnTo>
                    <a:pt x="8786" y="101365"/>
                  </a:lnTo>
                  <a:lnTo>
                    <a:pt x="5655" y="114414"/>
                  </a:lnTo>
                  <a:lnTo>
                    <a:pt x="3366" y="127771"/>
                  </a:lnTo>
                  <a:lnTo>
                    <a:pt x="1739" y="141343"/>
                  </a:lnTo>
                  <a:lnTo>
                    <a:pt x="609" y="155066"/>
                  </a:lnTo>
                  <a:lnTo>
                    <a:pt x="0" y="168891"/>
                  </a:lnTo>
                  <a:lnTo>
                    <a:pt x="115" y="182785"/>
                  </a:lnTo>
                  <a:lnTo>
                    <a:pt x="1011" y="196722"/>
                  </a:lnTo>
                  <a:lnTo>
                    <a:pt x="2766" y="210523"/>
                  </a:lnTo>
                  <a:lnTo>
                    <a:pt x="5546" y="223869"/>
                  </a:lnTo>
                  <a:lnTo>
                    <a:pt x="9350" y="236621"/>
                  </a:lnTo>
                  <a:lnTo>
                    <a:pt x="14193" y="248641"/>
                  </a:lnTo>
                  <a:lnTo>
                    <a:pt x="20193" y="259721"/>
                  </a:lnTo>
                  <a:lnTo>
                    <a:pt x="27308" y="269832"/>
                  </a:lnTo>
                  <a:lnTo>
                    <a:pt x="35526" y="278775"/>
                  </a:lnTo>
                  <a:lnTo>
                    <a:pt x="44945" y="286111"/>
                  </a:lnTo>
                  <a:lnTo>
                    <a:pt x="55499" y="291741"/>
                  </a:lnTo>
                  <a:lnTo>
                    <a:pt x="66839" y="295539"/>
                  </a:lnTo>
                  <a:lnTo>
                    <a:pt x="78443" y="297198"/>
                  </a:lnTo>
                  <a:lnTo>
                    <a:pt x="89987" y="296753"/>
                  </a:lnTo>
                  <a:lnTo>
                    <a:pt x="101346" y="294353"/>
                  </a:lnTo>
                  <a:lnTo>
                    <a:pt x="112507" y="290085"/>
                  </a:lnTo>
                  <a:lnTo>
                    <a:pt x="123491" y="284180"/>
                  </a:lnTo>
                  <a:lnTo>
                    <a:pt x="134173" y="276963"/>
                  </a:lnTo>
                  <a:lnTo>
                    <a:pt x="144279" y="268758"/>
                  </a:lnTo>
                  <a:lnTo>
                    <a:pt x="153706" y="259831"/>
                  </a:lnTo>
                  <a:lnTo>
                    <a:pt x="162343" y="250228"/>
                  </a:lnTo>
                  <a:lnTo>
                    <a:pt x="169998" y="239797"/>
                  </a:lnTo>
                  <a:lnTo>
                    <a:pt x="176666" y="228524"/>
                  </a:lnTo>
                  <a:lnTo>
                    <a:pt x="182483" y="216682"/>
                  </a:lnTo>
                  <a:lnTo>
                    <a:pt x="187633" y="204734"/>
                  </a:lnTo>
                  <a:lnTo>
                    <a:pt x="192276" y="192951"/>
                  </a:lnTo>
                  <a:lnTo>
                    <a:pt x="196227" y="181259"/>
                  </a:lnTo>
                  <a:lnTo>
                    <a:pt x="198977" y="169343"/>
                  </a:lnTo>
                  <a:lnTo>
                    <a:pt x="200344" y="157033"/>
                  </a:lnTo>
                  <a:lnTo>
                    <a:pt x="200448" y="144478"/>
                  </a:lnTo>
                  <a:lnTo>
                    <a:pt x="199530" y="132042"/>
                  </a:lnTo>
                  <a:lnTo>
                    <a:pt x="197839" y="119933"/>
                  </a:lnTo>
                  <a:lnTo>
                    <a:pt x="195586" y="108191"/>
                  </a:lnTo>
                  <a:lnTo>
                    <a:pt x="192936" y="96773"/>
                  </a:lnTo>
                  <a:lnTo>
                    <a:pt x="190006" y="85611"/>
                  </a:lnTo>
                  <a:lnTo>
                    <a:pt x="186718" y="74641"/>
                  </a:lnTo>
                  <a:lnTo>
                    <a:pt x="182826" y="63807"/>
                  </a:lnTo>
                  <a:lnTo>
                    <a:pt x="178237" y="53081"/>
                  </a:lnTo>
                  <a:lnTo>
                    <a:pt x="172849" y="42758"/>
                  </a:lnTo>
                  <a:lnTo>
                    <a:pt x="166475" y="33431"/>
                  </a:lnTo>
                  <a:lnTo>
                    <a:pt x="159110" y="25349"/>
                  </a:lnTo>
                  <a:lnTo>
                    <a:pt x="150773" y="18582"/>
                  </a:lnTo>
                  <a:lnTo>
                    <a:pt x="140290" y="12528"/>
                  </a:lnTo>
                  <a:lnTo>
                    <a:pt x="123386" y="6656"/>
                  </a:lnTo>
                  <a:lnTo>
                    <a:pt x="92944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19437" y="4256715"/>
              <a:ext cx="192126" cy="499935"/>
            </a:xfrm>
            <a:custGeom>
              <a:avLst/>
              <a:gdLst/>
              <a:ahLst/>
              <a:cxnLst/>
              <a:rect l="0" t="0" r="0" b="0"/>
              <a:pathLst>
                <a:path w="192126" h="499935">
                  <a:moveTo>
                    <a:pt x="139482" y="387273"/>
                  </a:moveTo>
                  <a:lnTo>
                    <a:pt x="139348" y="372671"/>
                  </a:lnTo>
                  <a:lnTo>
                    <a:pt x="138068" y="359400"/>
                  </a:lnTo>
                  <a:lnTo>
                    <a:pt x="135470" y="346208"/>
                  </a:lnTo>
                  <a:lnTo>
                    <a:pt x="131577" y="333212"/>
                  </a:lnTo>
                  <a:lnTo>
                    <a:pt x="126297" y="321000"/>
                  </a:lnTo>
                  <a:lnTo>
                    <a:pt x="119706" y="309867"/>
                  </a:lnTo>
                  <a:lnTo>
                    <a:pt x="111860" y="300270"/>
                  </a:lnTo>
                  <a:lnTo>
                    <a:pt x="102701" y="292959"/>
                  </a:lnTo>
                  <a:lnTo>
                    <a:pt x="92330" y="288126"/>
                  </a:lnTo>
                  <a:lnTo>
                    <a:pt x="81284" y="285662"/>
                  </a:lnTo>
                  <a:lnTo>
                    <a:pt x="70411" y="285431"/>
                  </a:lnTo>
                  <a:lnTo>
                    <a:pt x="60181" y="287127"/>
                  </a:lnTo>
                  <a:lnTo>
                    <a:pt x="50857" y="290516"/>
                  </a:lnTo>
                  <a:lnTo>
                    <a:pt x="42666" y="295523"/>
                  </a:lnTo>
                  <a:lnTo>
                    <a:pt x="35604" y="301964"/>
                  </a:lnTo>
                  <a:lnTo>
                    <a:pt x="29505" y="309726"/>
                  </a:lnTo>
                  <a:lnTo>
                    <a:pt x="24158" y="318838"/>
                  </a:lnTo>
                  <a:lnTo>
                    <a:pt x="19369" y="329191"/>
                  </a:lnTo>
                  <a:lnTo>
                    <a:pt x="14980" y="340567"/>
                  </a:lnTo>
                  <a:lnTo>
                    <a:pt x="10870" y="352726"/>
                  </a:lnTo>
                  <a:lnTo>
                    <a:pt x="6963" y="365462"/>
                  </a:lnTo>
                  <a:lnTo>
                    <a:pt x="3524" y="378606"/>
                  </a:lnTo>
                  <a:lnTo>
                    <a:pt x="1127" y="392036"/>
                  </a:lnTo>
                  <a:lnTo>
                    <a:pt x="0" y="405658"/>
                  </a:lnTo>
                  <a:lnTo>
                    <a:pt x="59" y="419245"/>
                  </a:lnTo>
                  <a:lnTo>
                    <a:pt x="1087" y="432448"/>
                  </a:lnTo>
                  <a:lnTo>
                    <a:pt x="2862" y="445103"/>
                  </a:lnTo>
                  <a:lnTo>
                    <a:pt x="5510" y="457059"/>
                  </a:lnTo>
                  <a:lnTo>
                    <a:pt x="9490" y="468097"/>
                  </a:lnTo>
                  <a:lnTo>
                    <a:pt x="14948" y="478174"/>
                  </a:lnTo>
                  <a:lnTo>
                    <a:pt x="21902" y="486925"/>
                  </a:lnTo>
                  <a:lnTo>
                    <a:pt x="30397" y="493600"/>
                  </a:lnTo>
                  <a:lnTo>
                    <a:pt x="40291" y="497968"/>
                  </a:lnTo>
                  <a:lnTo>
                    <a:pt x="51002" y="499934"/>
                  </a:lnTo>
                  <a:lnTo>
                    <a:pt x="61642" y="499293"/>
                  </a:lnTo>
                  <a:lnTo>
                    <a:pt x="71718" y="496189"/>
                  </a:lnTo>
                  <a:lnTo>
                    <a:pt x="81107" y="490870"/>
                  </a:lnTo>
                  <a:lnTo>
                    <a:pt x="89873" y="483496"/>
                  </a:lnTo>
                  <a:lnTo>
                    <a:pt x="98140" y="474352"/>
                  </a:lnTo>
                  <a:lnTo>
                    <a:pt x="106032" y="463639"/>
                  </a:lnTo>
                  <a:lnTo>
                    <a:pt x="113653" y="451401"/>
                  </a:lnTo>
                  <a:lnTo>
                    <a:pt x="121078" y="437794"/>
                  </a:lnTo>
                  <a:lnTo>
                    <a:pt x="128204" y="422913"/>
                  </a:lnTo>
                  <a:lnTo>
                    <a:pt x="134763" y="406714"/>
                  </a:lnTo>
                  <a:lnTo>
                    <a:pt x="140651" y="389306"/>
                  </a:lnTo>
                  <a:lnTo>
                    <a:pt x="145757" y="371226"/>
                  </a:lnTo>
                  <a:lnTo>
                    <a:pt x="149888" y="353322"/>
                  </a:lnTo>
                  <a:lnTo>
                    <a:pt x="153036" y="336061"/>
                  </a:lnTo>
                  <a:lnTo>
                    <a:pt x="155337" y="319540"/>
                  </a:lnTo>
                  <a:lnTo>
                    <a:pt x="156972" y="303678"/>
                  </a:lnTo>
                  <a:lnTo>
                    <a:pt x="158112" y="288341"/>
                  </a:lnTo>
                  <a:lnTo>
                    <a:pt x="158897" y="273395"/>
                  </a:lnTo>
                  <a:lnTo>
                    <a:pt x="159432" y="258732"/>
                  </a:lnTo>
                  <a:lnTo>
                    <a:pt x="159796" y="244253"/>
                  </a:lnTo>
                  <a:lnTo>
                    <a:pt x="160041" y="229407"/>
                  </a:lnTo>
                  <a:lnTo>
                    <a:pt x="160205" y="213228"/>
                  </a:lnTo>
                  <a:lnTo>
                    <a:pt x="160312" y="195304"/>
                  </a:lnTo>
                  <a:lnTo>
                    <a:pt x="160212" y="175874"/>
                  </a:lnTo>
                  <a:lnTo>
                    <a:pt x="159614" y="155536"/>
                  </a:lnTo>
                  <a:lnTo>
                    <a:pt x="158394" y="134743"/>
                  </a:lnTo>
                  <a:lnTo>
                    <a:pt x="156590" y="113749"/>
                  </a:lnTo>
                  <a:lnTo>
                    <a:pt x="154309" y="92677"/>
                  </a:lnTo>
                  <a:lnTo>
                    <a:pt x="151663" y="71594"/>
                  </a:lnTo>
                  <a:lnTo>
                    <a:pt x="148751" y="51015"/>
                  </a:lnTo>
                  <a:lnTo>
                    <a:pt x="145651" y="31869"/>
                  </a:lnTo>
                  <a:lnTo>
                    <a:pt x="142411" y="14646"/>
                  </a:lnTo>
                  <a:lnTo>
                    <a:pt x="138814" y="2740"/>
                  </a:lnTo>
                  <a:lnTo>
                    <a:pt x="135238" y="0"/>
                  </a:lnTo>
                  <a:lnTo>
                    <a:pt x="132716" y="4409"/>
                  </a:lnTo>
                  <a:lnTo>
                    <a:pt x="131352" y="13168"/>
                  </a:lnTo>
                  <a:lnTo>
                    <a:pt x="131103" y="23967"/>
                  </a:lnTo>
                  <a:lnTo>
                    <a:pt x="131830" y="35483"/>
                  </a:lnTo>
                  <a:lnTo>
                    <a:pt x="133175" y="47756"/>
                  </a:lnTo>
                  <a:lnTo>
                    <a:pt x="134638" y="61783"/>
                  </a:lnTo>
                  <a:lnTo>
                    <a:pt x="135928" y="78016"/>
                  </a:lnTo>
                  <a:lnTo>
                    <a:pt x="136950" y="95848"/>
                  </a:lnTo>
                  <a:lnTo>
                    <a:pt x="137714" y="113988"/>
                  </a:lnTo>
                  <a:lnTo>
                    <a:pt x="138268" y="131655"/>
                  </a:lnTo>
                  <a:lnTo>
                    <a:pt x="138828" y="149077"/>
                  </a:lnTo>
                  <a:lnTo>
                    <a:pt x="139744" y="167201"/>
                  </a:lnTo>
                  <a:lnTo>
                    <a:pt x="141176" y="186541"/>
                  </a:lnTo>
                  <a:lnTo>
                    <a:pt x="142953" y="207140"/>
                  </a:lnTo>
                  <a:lnTo>
                    <a:pt x="144686" y="228818"/>
                  </a:lnTo>
                  <a:lnTo>
                    <a:pt x="146150" y="251320"/>
                  </a:lnTo>
                  <a:lnTo>
                    <a:pt x="147454" y="273772"/>
                  </a:lnTo>
                  <a:lnTo>
                    <a:pt x="148935" y="294767"/>
                  </a:lnTo>
                  <a:lnTo>
                    <a:pt x="150779" y="313657"/>
                  </a:lnTo>
                  <a:lnTo>
                    <a:pt x="152849" y="330643"/>
                  </a:lnTo>
                  <a:lnTo>
                    <a:pt x="154784" y="346367"/>
                  </a:lnTo>
                  <a:lnTo>
                    <a:pt x="156387" y="361353"/>
                  </a:lnTo>
                  <a:lnTo>
                    <a:pt x="157786" y="375762"/>
                  </a:lnTo>
                  <a:lnTo>
                    <a:pt x="159332" y="389467"/>
                  </a:lnTo>
                  <a:lnTo>
                    <a:pt x="161229" y="402416"/>
                  </a:lnTo>
                  <a:lnTo>
                    <a:pt x="163695" y="413870"/>
                  </a:lnTo>
                  <a:lnTo>
                    <a:pt x="167780" y="422181"/>
                  </a:lnTo>
                  <a:lnTo>
                    <a:pt x="173705" y="427244"/>
                  </a:lnTo>
                  <a:lnTo>
                    <a:pt x="181777" y="427111"/>
                  </a:lnTo>
                  <a:lnTo>
                    <a:pt x="192125" y="41885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419444" y="4460743"/>
              <a:ext cx="192981" cy="280475"/>
            </a:xfrm>
            <a:custGeom>
              <a:avLst/>
              <a:gdLst/>
              <a:ahLst/>
              <a:cxnLst/>
              <a:rect l="0" t="0" r="0" b="0"/>
              <a:pathLst>
                <a:path w="192981" h="280475">
                  <a:moveTo>
                    <a:pt x="23703" y="141131"/>
                  </a:moveTo>
                  <a:lnTo>
                    <a:pt x="32572" y="138198"/>
                  </a:lnTo>
                  <a:lnTo>
                    <a:pt x="41559" y="135415"/>
                  </a:lnTo>
                  <a:lnTo>
                    <a:pt x="51554" y="132520"/>
                  </a:lnTo>
                  <a:lnTo>
                    <a:pt x="62534" y="129653"/>
                  </a:lnTo>
                  <a:lnTo>
                    <a:pt x="74346" y="127137"/>
                  </a:lnTo>
                  <a:lnTo>
                    <a:pt x="86800" y="125116"/>
                  </a:lnTo>
                  <a:lnTo>
                    <a:pt x="99565" y="123258"/>
                  </a:lnTo>
                  <a:lnTo>
                    <a:pt x="112197" y="120867"/>
                  </a:lnTo>
                  <a:lnTo>
                    <a:pt x="124461" y="117587"/>
                  </a:lnTo>
                  <a:lnTo>
                    <a:pt x="136150" y="113400"/>
                  </a:lnTo>
                  <a:lnTo>
                    <a:pt x="147008" y="108438"/>
                  </a:lnTo>
                  <a:lnTo>
                    <a:pt x="156973" y="102872"/>
                  </a:lnTo>
                  <a:lnTo>
                    <a:pt x="165988" y="96692"/>
                  </a:lnTo>
                  <a:lnTo>
                    <a:pt x="173905" y="89721"/>
                  </a:lnTo>
                  <a:lnTo>
                    <a:pt x="180743" y="81923"/>
                  </a:lnTo>
                  <a:lnTo>
                    <a:pt x="186337" y="73399"/>
                  </a:lnTo>
                  <a:lnTo>
                    <a:pt x="190272" y="64300"/>
                  </a:lnTo>
                  <a:lnTo>
                    <a:pt x="192469" y="54775"/>
                  </a:lnTo>
                  <a:lnTo>
                    <a:pt x="192980" y="45108"/>
                  </a:lnTo>
                  <a:lnTo>
                    <a:pt x="191810" y="35698"/>
                  </a:lnTo>
                  <a:lnTo>
                    <a:pt x="189125" y="26751"/>
                  </a:lnTo>
                  <a:lnTo>
                    <a:pt x="184884" y="18609"/>
                  </a:lnTo>
                  <a:lnTo>
                    <a:pt x="178764" y="11819"/>
                  </a:lnTo>
                  <a:lnTo>
                    <a:pt x="170763" y="6555"/>
                  </a:lnTo>
                  <a:lnTo>
                    <a:pt x="161307" y="2834"/>
                  </a:lnTo>
                  <a:lnTo>
                    <a:pt x="151052" y="695"/>
                  </a:lnTo>
                  <a:lnTo>
                    <a:pt x="140457" y="0"/>
                  </a:lnTo>
                  <a:lnTo>
                    <a:pt x="129922" y="649"/>
                  </a:lnTo>
                  <a:lnTo>
                    <a:pt x="119855" y="2672"/>
                  </a:lnTo>
                  <a:lnTo>
                    <a:pt x="110418" y="5959"/>
                  </a:lnTo>
                  <a:lnTo>
                    <a:pt x="101421" y="10452"/>
                  </a:lnTo>
                  <a:lnTo>
                    <a:pt x="92451" y="16217"/>
                  </a:lnTo>
                  <a:lnTo>
                    <a:pt x="83267" y="23168"/>
                  </a:lnTo>
                  <a:lnTo>
                    <a:pt x="73959" y="31108"/>
                  </a:lnTo>
                  <a:lnTo>
                    <a:pt x="64857" y="39807"/>
                  </a:lnTo>
                  <a:lnTo>
                    <a:pt x="56144" y="49069"/>
                  </a:lnTo>
                  <a:lnTo>
                    <a:pt x="48004" y="58898"/>
                  </a:lnTo>
                  <a:lnTo>
                    <a:pt x="40691" y="69482"/>
                  </a:lnTo>
                  <a:lnTo>
                    <a:pt x="34256" y="80861"/>
                  </a:lnTo>
                  <a:lnTo>
                    <a:pt x="28597" y="92944"/>
                  </a:lnTo>
                  <a:lnTo>
                    <a:pt x="23554" y="105587"/>
                  </a:lnTo>
                  <a:lnTo>
                    <a:pt x="18973" y="118650"/>
                  </a:lnTo>
                  <a:lnTo>
                    <a:pt x="14725" y="132015"/>
                  </a:lnTo>
                  <a:lnTo>
                    <a:pt x="10710" y="145593"/>
                  </a:lnTo>
                  <a:lnTo>
                    <a:pt x="6867" y="159319"/>
                  </a:lnTo>
                  <a:lnTo>
                    <a:pt x="3472" y="173147"/>
                  </a:lnTo>
                  <a:lnTo>
                    <a:pt x="1103" y="187043"/>
                  </a:lnTo>
                  <a:lnTo>
                    <a:pt x="0" y="200980"/>
                  </a:lnTo>
                  <a:lnTo>
                    <a:pt x="245" y="214782"/>
                  </a:lnTo>
                  <a:lnTo>
                    <a:pt x="1930" y="228129"/>
                  </a:lnTo>
                  <a:lnTo>
                    <a:pt x="4964" y="240871"/>
                  </a:lnTo>
                  <a:lnTo>
                    <a:pt x="9441" y="252546"/>
                  </a:lnTo>
                  <a:lnTo>
                    <a:pt x="15720" y="262330"/>
                  </a:lnTo>
                  <a:lnTo>
                    <a:pt x="23827" y="269939"/>
                  </a:lnTo>
                  <a:lnTo>
                    <a:pt x="33355" y="275404"/>
                  </a:lnTo>
                  <a:lnTo>
                    <a:pt x="43658" y="278796"/>
                  </a:lnTo>
                  <a:lnTo>
                    <a:pt x="54285" y="280376"/>
                  </a:lnTo>
                  <a:lnTo>
                    <a:pt x="64937" y="280474"/>
                  </a:lnTo>
                  <a:lnTo>
                    <a:pt x="76636" y="279301"/>
                  </a:lnTo>
                  <a:lnTo>
                    <a:pt x="92641" y="275641"/>
                  </a:lnTo>
                  <a:lnTo>
                    <a:pt x="118460" y="26747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32660" y="4707159"/>
              <a:ext cx="44740" cy="168457"/>
            </a:xfrm>
            <a:custGeom>
              <a:avLst/>
              <a:gdLst/>
              <a:ahLst/>
              <a:cxnLst/>
              <a:rect l="0" t="0" r="0" b="0"/>
              <a:pathLst>
                <a:path w="44740" h="168457">
                  <a:moveTo>
                    <a:pt x="10528" y="0"/>
                  </a:moveTo>
                  <a:lnTo>
                    <a:pt x="16329" y="8802"/>
                  </a:lnTo>
                  <a:lnTo>
                    <a:pt x="21253" y="17148"/>
                  </a:lnTo>
                  <a:lnTo>
                    <a:pt x="25756" y="25847"/>
                  </a:lnTo>
                  <a:lnTo>
                    <a:pt x="29976" y="34968"/>
                  </a:lnTo>
                  <a:lnTo>
                    <a:pt x="33990" y="44463"/>
                  </a:lnTo>
                  <a:lnTo>
                    <a:pt x="37843" y="54260"/>
                  </a:lnTo>
                  <a:lnTo>
                    <a:pt x="41249" y="64446"/>
                  </a:lnTo>
                  <a:lnTo>
                    <a:pt x="43628" y="75268"/>
                  </a:lnTo>
                  <a:lnTo>
                    <a:pt x="44739" y="86799"/>
                  </a:lnTo>
                  <a:lnTo>
                    <a:pt x="44501" y="98643"/>
                  </a:lnTo>
                  <a:lnTo>
                    <a:pt x="42820" y="110061"/>
                  </a:lnTo>
                  <a:lnTo>
                    <a:pt x="39799" y="120660"/>
                  </a:lnTo>
                  <a:lnTo>
                    <a:pt x="35593" y="130292"/>
                  </a:lnTo>
                  <a:lnTo>
                    <a:pt x="29696" y="139930"/>
                  </a:lnTo>
                  <a:lnTo>
                    <a:pt x="19359" y="15153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913009" y="4454702"/>
              <a:ext cx="235549" cy="298432"/>
            </a:xfrm>
            <a:custGeom>
              <a:avLst/>
              <a:gdLst/>
              <a:ahLst/>
              <a:cxnLst/>
              <a:rect l="0" t="0" r="0" b="0"/>
              <a:pathLst>
                <a:path w="235549" h="298432">
                  <a:moveTo>
                    <a:pt x="140791" y="157701"/>
                  </a:moveTo>
                  <a:lnTo>
                    <a:pt x="140791" y="143099"/>
                  </a:lnTo>
                  <a:lnTo>
                    <a:pt x="140791" y="129828"/>
                  </a:lnTo>
                  <a:lnTo>
                    <a:pt x="140782" y="116631"/>
                  </a:lnTo>
                  <a:lnTo>
                    <a:pt x="140436" y="103462"/>
                  </a:lnTo>
                  <a:lnTo>
                    <a:pt x="139140" y="90602"/>
                  </a:lnTo>
                  <a:lnTo>
                    <a:pt x="136633" y="78202"/>
                  </a:lnTo>
                  <a:lnTo>
                    <a:pt x="132982" y="66261"/>
                  </a:lnTo>
                  <a:lnTo>
                    <a:pt x="128389" y="54708"/>
                  </a:lnTo>
                  <a:lnTo>
                    <a:pt x="123072" y="43465"/>
                  </a:lnTo>
                  <a:lnTo>
                    <a:pt x="117063" y="32779"/>
                  </a:lnTo>
                  <a:lnTo>
                    <a:pt x="110206" y="23202"/>
                  </a:lnTo>
                  <a:lnTo>
                    <a:pt x="102484" y="14953"/>
                  </a:lnTo>
                  <a:lnTo>
                    <a:pt x="94012" y="8262"/>
                  </a:lnTo>
                  <a:lnTo>
                    <a:pt x="84948" y="3516"/>
                  </a:lnTo>
                  <a:lnTo>
                    <a:pt x="75446" y="743"/>
                  </a:lnTo>
                  <a:lnTo>
                    <a:pt x="65795" y="0"/>
                  </a:lnTo>
                  <a:lnTo>
                    <a:pt x="56395" y="1538"/>
                  </a:lnTo>
                  <a:lnTo>
                    <a:pt x="47450" y="5283"/>
                  </a:lnTo>
                  <a:lnTo>
                    <a:pt x="39140" y="11220"/>
                  </a:lnTo>
                  <a:lnTo>
                    <a:pt x="31705" y="19549"/>
                  </a:lnTo>
                  <a:lnTo>
                    <a:pt x="25190" y="30150"/>
                  </a:lnTo>
                  <a:lnTo>
                    <a:pt x="19644" y="42658"/>
                  </a:lnTo>
                  <a:lnTo>
                    <a:pt x="15210" y="56640"/>
                  </a:lnTo>
                  <a:lnTo>
                    <a:pt x="11849" y="71709"/>
                  </a:lnTo>
                  <a:lnTo>
                    <a:pt x="9235" y="87554"/>
                  </a:lnTo>
                  <a:lnTo>
                    <a:pt x="6856" y="103941"/>
                  </a:lnTo>
                  <a:lnTo>
                    <a:pt x="4408" y="120694"/>
                  </a:lnTo>
                  <a:lnTo>
                    <a:pt x="2100" y="137366"/>
                  </a:lnTo>
                  <a:lnTo>
                    <a:pt x="536" y="153260"/>
                  </a:lnTo>
                  <a:lnTo>
                    <a:pt x="0" y="168067"/>
                  </a:lnTo>
                  <a:lnTo>
                    <a:pt x="302" y="181976"/>
                  </a:lnTo>
                  <a:lnTo>
                    <a:pt x="968" y="195472"/>
                  </a:lnTo>
                  <a:lnTo>
                    <a:pt x="1681" y="208885"/>
                  </a:lnTo>
                  <a:lnTo>
                    <a:pt x="2464" y="222201"/>
                  </a:lnTo>
                  <a:lnTo>
                    <a:pt x="3589" y="235156"/>
                  </a:lnTo>
                  <a:lnTo>
                    <a:pt x="5199" y="247612"/>
                  </a:lnTo>
                  <a:lnTo>
                    <a:pt x="7449" y="259419"/>
                  </a:lnTo>
                  <a:lnTo>
                    <a:pt x="10570" y="270348"/>
                  </a:lnTo>
                  <a:lnTo>
                    <a:pt x="14601" y="280345"/>
                  </a:lnTo>
                  <a:lnTo>
                    <a:pt x="19428" y="288871"/>
                  </a:lnTo>
                  <a:lnTo>
                    <a:pt x="24886" y="294862"/>
                  </a:lnTo>
                  <a:lnTo>
                    <a:pt x="30814" y="297961"/>
                  </a:lnTo>
                  <a:lnTo>
                    <a:pt x="37082" y="298431"/>
                  </a:lnTo>
                  <a:lnTo>
                    <a:pt x="43587" y="296779"/>
                  </a:lnTo>
                  <a:lnTo>
                    <a:pt x="50254" y="293519"/>
                  </a:lnTo>
                  <a:lnTo>
                    <a:pt x="56864" y="288927"/>
                  </a:lnTo>
                  <a:lnTo>
                    <a:pt x="63077" y="283038"/>
                  </a:lnTo>
                  <a:lnTo>
                    <a:pt x="68741" y="275969"/>
                  </a:lnTo>
                  <a:lnTo>
                    <a:pt x="74036" y="267768"/>
                  </a:lnTo>
                  <a:lnTo>
                    <a:pt x="79360" y="258354"/>
                  </a:lnTo>
                  <a:lnTo>
                    <a:pt x="84939" y="247795"/>
                  </a:lnTo>
                  <a:lnTo>
                    <a:pt x="90672" y="236279"/>
                  </a:lnTo>
                  <a:lnTo>
                    <a:pt x="96220" y="224024"/>
                  </a:lnTo>
                  <a:lnTo>
                    <a:pt x="101398" y="211226"/>
                  </a:lnTo>
                  <a:lnTo>
                    <a:pt x="106180" y="198039"/>
                  </a:lnTo>
                  <a:lnTo>
                    <a:pt x="110619" y="184581"/>
                  </a:lnTo>
                  <a:lnTo>
                    <a:pt x="114784" y="170931"/>
                  </a:lnTo>
                  <a:lnTo>
                    <a:pt x="118580" y="156985"/>
                  </a:lnTo>
                  <a:lnTo>
                    <a:pt x="121758" y="142477"/>
                  </a:lnTo>
                  <a:lnTo>
                    <a:pt x="124234" y="127428"/>
                  </a:lnTo>
                  <a:lnTo>
                    <a:pt x="126209" y="116168"/>
                  </a:lnTo>
                  <a:lnTo>
                    <a:pt x="127795" y="113688"/>
                  </a:lnTo>
                  <a:lnTo>
                    <a:pt x="128839" y="117734"/>
                  </a:lnTo>
                  <a:lnTo>
                    <a:pt x="129791" y="125727"/>
                  </a:lnTo>
                  <a:lnTo>
                    <a:pt x="131432" y="136060"/>
                  </a:lnTo>
                  <a:lnTo>
                    <a:pt x="134130" y="147786"/>
                  </a:lnTo>
                  <a:lnTo>
                    <a:pt x="137722" y="160196"/>
                  </a:lnTo>
                  <a:lnTo>
                    <a:pt x="141733" y="172655"/>
                  </a:lnTo>
                  <a:lnTo>
                    <a:pt x="145831" y="184840"/>
                  </a:lnTo>
                  <a:lnTo>
                    <a:pt x="149867" y="196662"/>
                  </a:lnTo>
                  <a:lnTo>
                    <a:pt x="153795" y="208149"/>
                  </a:lnTo>
                  <a:lnTo>
                    <a:pt x="157621" y="219358"/>
                  </a:lnTo>
                  <a:lnTo>
                    <a:pt x="161528" y="230194"/>
                  </a:lnTo>
                  <a:lnTo>
                    <a:pt x="165843" y="240406"/>
                  </a:lnTo>
                  <a:lnTo>
                    <a:pt x="170720" y="249894"/>
                  </a:lnTo>
                  <a:lnTo>
                    <a:pt x="176303" y="258233"/>
                  </a:lnTo>
                  <a:lnTo>
                    <a:pt x="182808" y="264624"/>
                  </a:lnTo>
                  <a:lnTo>
                    <a:pt x="190252" y="268803"/>
                  </a:lnTo>
                  <a:lnTo>
                    <a:pt x="198244" y="270752"/>
                  </a:lnTo>
                  <a:lnTo>
                    <a:pt x="206970" y="270425"/>
                  </a:lnTo>
                  <a:lnTo>
                    <a:pt x="218315" y="265556"/>
                  </a:lnTo>
                  <a:lnTo>
                    <a:pt x="235548" y="2524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30238" y="4462410"/>
              <a:ext cx="176247" cy="255279"/>
            </a:xfrm>
            <a:custGeom>
              <a:avLst/>
              <a:gdLst/>
              <a:ahLst/>
              <a:cxnLst/>
              <a:rect l="0" t="0" r="0" b="0"/>
              <a:pathLst>
                <a:path w="176247" h="255279">
                  <a:moveTo>
                    <a:pt x="7790" y="86822"/>
                  </a:moveTo>
                  <a:lnTo>
                    <a:pt x="4991" y="95623"/>
                  </a:lnTo>
                  <a:lnTo>
                    <a:pt x="3489" y="103970"/>
                  </a:lnTo>
                  <a:lnTo>
                    <a:pt x="3182" y="112669"/>
                  </a:lnTo>
                  <a:lnTo>
                    <a:pt x="3862" y="121789"/>
                  </a:lnTo>
                  <a:lnTo>
                    <a:pt x="5330" y="131285"/>
                  </a:lnTo>
                  <a:lnTo>
                    <a:pt x="7398" y="141081"/>
                  </a:lnTo>
                  <a:lnTo>
                    <a:pt x="9908" y="151268"/>
                  </a:lnTo>
                  <a:lnTo>
                    <a:pt x="12731" y="162090"/>
                  </a:lnTo>
                  <a:lnTo>
                    <a:pt x="15763" y="173630"/>
                  </a:lnTo>
                  <a:lnTo>
                    <a:pt x="18611" y="185819"/>
                  </a:lnTo>
                  <a:lnTo>
                    <a:pt x="20610" y="198533"/>
                  </a:lnTo>
                  <a:lnTo>
                    <a:pt x="21460" y="211612"/>
                  </a:lnTo>
                  <a:lnTo>
                    <a:pt x="20845" y="223792"/>
                  </a:lnTo>
                  <a:lnTo>
                    <a:pt x="18578" y="231422"/>
                  </a:lnTo>
                  <a:lnTo>
                    <a:pt x="15632" y="232329"/>
                  </a:lnTo>
                  <a:lnTo>
                    <a:pt x="13179" y="228251"/>
                  </a:lnTo>
                  <a:lnTo>
                    <a:pt x="11420" y="220860"/>
                  </a:lnTo>
                  <a:lnTo>
                    <a:pt x="10219" y="211263"/>
                  </a:lnTo>
                  <a:lnTo>
                    <a:pt x="9408" y="200196"/>
                  </a:lnTo>
                  <a:lnTo>
                    <a:pt x="8695" y="188312"/>
                  </a:lnTo>
                  <a:lnTo>
                    <a:pt x="7686" y="176244"/>
                  </a:lnTo>
                  <a:lnTo>
                    <a:pt x="6197" y="164337"/>
                  </a:lnTo>
                  <a:lnTo>
                    <a:pt x="4384" y="152540"/>
                  </a:lnTo>
                  <a:lnTo>
                    <a:pt x="2629" y="140544"/>
                  </a:lnTo>
                  <a:lnTo>
                    <a:pt x="1159" y="128175"/>
                  </a:lnTo>
                  <a:lnTo>
                    <a:pt x="192" y="115578"/>
                  </a:lnTo>
                  <a:lnTo>
                    <a:pt x="0" y="103112"/>
                  </a:lnTo>
                  <a:lnTo>
                    <a:pt x="655" y="90983"/>
                  </a:lnTo>
                  <a:lnTo>
                    <a:pt x="2061" y="79227"/>
                  </a:lnTo>
                  <a:lnTo>
                    <a:pt x="4068" y="67800"/>
                  </a:lnTo>
                  <a:lnTo>
                    <a:pt x="6531" y="56637"/>
                  </a:lnTo>
                  <a:lnTo>
                    <a:pt x="9489" y="45835"/>
                  </a:lnTo>
                  <a:lnTo>
                    <a:pt x="13151" y="35648"/>
                  </a:lnTo>
                  <a:lnTo>
                    <a:pt x="17592" y="26172"/>
                  </a:lnTo>
                  <a:lnTo>
                    <a:pt x="23218" y="17673"/>
                  </a:lnTo>
                  <a:lnTo>
                    <a:pt x="30816" y="10641"/>
                  </a:lnTo>
                  <a:lnTo>
                    <a:pt x="40625" y="5220"/>
                  </a:lnTo>
                  <a:lnTo>
                    <a:pt x="51943" y="1563"/>
                  </a:lnTo>
                  <a:lnTo>
                    <a:pt x="63455" y="0"/>
                  </a:lnTo>
                  <a:lnTo>
                    <a:pt x="74380" y="509"/>
                  </a:lnTo>
                  <a:lnTo>
                    <a:pt x="84644" y="2951"/>
                  </a:lnTo>
                  <a:lnTo>
                    <a:pt x="94596" y="7248"/>
                  </a:lnTo>
                  <a:lnTo>
                    <a:pt x="104500" y="13173"/>
                  </a:lnTo>
                  <a:lnTo>
                    <a:pt x="114151" y="20403"/>
                  </a:lnTo>
                  <a:lnTo>
                    <a:pt x="122967" y="28617"/>
                  </a:lnTo>
                  <a:lnTo>
                    <a:pt x="130681" y="37550"/>
                  </a:lnTo>
                  <a:lnTo>
                    <a:pt x="137337" y="47156"/>
                  </a:lnTo>
                  <a:lnTo>
                    <a:pt x="143118" y="57589"/>
                  </a:lnTo>
                  <a:lnTo>
                    <a:pt x="148223" y="68868"/>
                  </a:lnTo>
                  <a:lnTo>
                    <a:pt x="152669" y="80884"/>
                  </a:lnTo>
                  <a:lnTo>
                    <a:pt x="156291" y="93482"/>
                  </a:lnTo>
                  <a:lnTo>
                    <a:pt x="159069" y="106515"/>
                  </a:lnTo>
                  <a:lnTo>
                    <a:pt x="161276" y="119860"/>
                  </a:lnTo>
                  <a:lnTo>
                    <a:pt x="163373" y="133424"/>
                  </a:lnTo>
                  <a:lnTo>
                    <a:pt x="165629" y="147141"/>
                  </a:lnTo>
                  <a:lnTo>
                    <a:pt x="167806" y="160963"/>
                  </a:lnTo>
                  <a:lnTo>
                    <a:pt x="169282" y="174855"/>
                  </a:lnTo>
                  <a:lnTo>
                    <a:pt x="169764" y="188781"/>
                  </a:lnTo>
                  <a:lnTo>
                    <a:pt x="169618" y="202313"/>
                  </a:lnTo>
                  <a:lnTo>
                    <a:pt x="169792" y="216063"/>
                  </a:lnTo>
                  <a:lnTo>
                    <a:pt x="171414" y="232357"/>
                  </a:lnTo>
                  <a:lnTo>
                    <a:pt x="176246" y="25527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360164" y="4215560"/>
              <a:ext cx="167419" cy="497925"/>
            </a:xfrm>
            <a:custGeom>
              <a:avLst/>
              <a:gdLst/>
              <a:ahLst/>
              <a:cxnLst/>
              <a:rect l="0" t="0" r="0" b="0"/>
              <a:pathLst>
                <a:path w="167419" h="497925">
                  <a:moveTo>
                    <a:pt x="114776" y="333672"/>
                  </a:moveTo>
                  <a:lnTo>
                    <a:pt x="111775" y="322003"/>
                  </a:lnTo>
                  <a:lnTo>
                    <a:pt x="108352" y="311515"/>
                  </a:lnTo>
                  <a:lnTo>
                    <a:pt x="104151" y="301222"/>
                  </a:lnTo>
                  <a:lnTo>
                    <a:pt x="99078" y="291267"/>
                  </a:lnTo>
                  <a:lnTo>
                    <a:pt x="92949" y="282220"/>
                  </a:lnTo>
                  <a:lnTo>
                    <a:pt x="85765" y="274355"/>
                  </a:lnTo>
                  <a:lnTo>
                    <a:pt x="77678" y="268269"/>
                  </a:lnTo>
                  <a:lnTo>
                    <a:pt x="68883" y="264997"/>
                  </a:lnTo>
                  <a:lnTo>
                    <a:pt x="59567" y="264847"/>
                  </a:lnTo>
                  <a:lnTo>
                    <a:pt x="50043" y="267664"/>
                  </a:lnTo>
                  <a:lnTo>
                    <a:pt x="40730" y="273201"/>
                  </a:lnTo>
                  <a:lnTo>
                    <a:pt x="31848" y="281034"/>
                  </a:lnTo>
                  <a:lnTo>
                    <a:pt x="23750" y="290661"/>
                  </a:lnTo>
                  <a:lnTo>
                    <a:pt x="16990" y="301622"/>
                  </a:lnTo>
                  <a:lnTo>
                    <a:pt x="11741" y="313540"/>
                  </a:lnTo>
                  <a:lnTo>
                    <a:pt x="7860" y="326132"/>
                  </a:lnTo>
                  <a:lnTo>
                    <a:pt x="5082" y="339190"/>
                  </a:lnTo>
                  <a:lnTo>
                    <a:pt x="3134" y="352566"/>
                  </a:lnTo>
                  <a:lnTo>
                    <a:pt x="1789" y="366159"/>
                  </a:lnTo>
                  <a:lnTo>
                    <a:pt x="869" y="379898"/>
                  </a:lnTo>
                  <a:lnTo>
                    <a:pt x="249" y="393736"/>
                  </a:lnTo>
                  <a:lnTo>
                    <a:pt x="0" y="407640"/>
                  </a:lnTo>
                  <a:lnTo>
                    <a:pt x="364" y="421589"/>
                  </a:lnTo>
                  <a:lnTo>
                    <a:pt x="1431" y="435558"/>
                  </a:lnTo>
                  <a:lnTo>
                    <a:pt x="3302" y="449211"/>
                  </a:lnTo>
                  <a:lnTo>
                    <a:pt x="6161" y="461925"/>
                  </a:lnTo>
                  <a:lnTo>
                    <a:pt x="10018" y="473425"/>
                  </a:lnTo>
                  <a:lnTo>
                    <a:pt x="14896" y="483282"/>
                  </a:lnTo>
                  <a:lnTo>
                    <a:pt x="20920" y="490774"/>
                  </a:lnTo>
                  <a:lnTo>
                    <a:pt x="28041" y="495721"/>
                  </a:lnTo>
                  <a:lnTo>
                    <a:pt x="35924" y="497924"/>
                  </a:lnTo>
                  <a:lnTo>
                    <a:pt x="44053" y="496916"/>
                  </a:lnTo>
                  <a:lnTo>
                    <a:pt x="52110" y="492761"/>
                  </a:lnTo>
                  <a:lnTo>
                    <a:pt x="59976" y="486093"/>
                  </a:lnTo>
                  <a:lnTo>
                    <a:pt x="67638" y="477808"/>
                  </a:lnTo>
                  <a:lnTo>
                    <a:pt x="75119" y="468578"/>
                  </a:lnTo>
                  <a:lnTo>
                    <a:pt x="82296" y="458810"/>
                  </a:lnTo>
                  <a:lnTo>
                    <a:pt x="88896" y="448735"/>
                  </a:lnTo>
                  <a:lnTo>
                    <a:pt x="94824" y="438474"/>
                  </a:lnTo>
                  <a:lnTo>
                    <a:pt x="100298" y="427770"/>
                  </a:lnTo>
                  <a:lnTo>
                    <a:pt x="105742" y="416052"/>
                  </a:lnTo>
                  <a:lnTo>
                    <a:pt x="111402" y="403082"/>
                  </a:lnTo>
                  <a:lnTo>
                    <a:pt x="117189" y="388773"/>
                  </a:lnTo>
                  <a:lnTo>
                    <a:pt x="122774" y="373032"/>
                  </a:lnTo>
                  <a:lnTo>
                    <a:pt x="127972" y="355957"/>
                  </a:lnTo>
                  <a:lnTo>
                    <a:pt x="132598" y="337778"/>
                  </a:lnTo>
                  <a:lnTo>
                    <a:pt x="136399" y="318752"/>
                  </a:lnTo>
                  <a:lnTo>
                    <a:pt x="139326" y="299101"/>
                  </a:lnTo>
                  <a:lnTo>
                    <a:pt x="141648" y="278838"/>
                  </a:lnTo>
                  <a:lnTo>
                    <a:pt x="143828" y="257791"/>
                  </a:lnTo>
                  <a:lnTo>
                    <a:pt x="146143" y="235944"/>
                  </a:lnTo>
                  <a:lnTo>
                    <a:pt x="148362" y="214054"/>
                  </a:lnTo>
                  <a:lnTo>
                    <a:pt x="149866" y="193495"/>
                  </a:lnTo>
                  <a:lnTo>
                    <a:pt x="150363" y="174926"/>
                  </a:lnTo>
                  <a:lnTo>
                    <a:pt x="150034" y="158170"/>
                  </a:lnTo>
                  <a:lnTo>
                    <a:pt x="149349" y="142607"/>
                  </a:lnTo>
                  <a:lnTo>
                    <a:pt x="148625" y="127723"/>
                  </a:lnTo>
                  <a:lnTo>
                    <a:pt x="147834" y="113045"/>
                  </a:lnTo>
                  <a:lnTo>
                    <a:pt x="146704" y="98094"/>
                  </a:lnTo>
                  <a:lnTo>
                    <a:pt x="145095" y="82651"/>
                  </a:lnTo>
                  <a:lnTo>
                    <a:pt x="143015" y="66698"/>
                  </a:lnTo>
                  <a:lnTo>
                    <a:pt x="140541" y="50310"/>
                  </a:lnTo>
                  <a:lnTo>
                    <a:pt x="137762" y="33620"/>
                  </a:lnTo>
                  <a:lnTo>
                    <a:pt x="134746" y="18035"/>
                  </a:lnTo>
                  <a:lnTo>
                    <a:pt x="131105" y="6406"/>
                  </a:lnTo>
                  <a:lnTo>
                    <a:pt x="126936" y="433"/>
                  </a:lnTo>
                  <a:lnTo>
                    <a:pt x="123380" y="0"/>
                  </a:lnTo>
                  <a:lnTo>
                    <a:pt x="120718" y="3946"/>
                  </a:lnTo>
                  <a:lnTo>
                    <a:pt x="118658" y="10899"/>
                  </a:lnTo>
                  <a:lnTo>
                    <a:pt x="116701" y="19595"/>
                  </a:lnTo>
                  <a:lnTo>
                    <a:pt x="114557" y="29228"/>
                  </a:lnTo>
                  <a:lnTo>
                    <a:pt x="112297" y="40000"/>
                  </a:lnTo>
                  <a:lnTo>
                    <a:pt x="110238" y="52903"/>
                  </a:lnTo>
                  <a:lnTo>
                    <a:pt x="108558" y="68335"/>
                  </a:lnTo>
                  <a:lnTo>
                    <a:pt x="107279" y="85942"/>
                  </a:lnTo>
                  <a:lnTo>
                    <a:pt x="106348" y="104985"/>
                  </a:lnTo>
                  <a:lnTo>
                    <a:pt x="105691" y="124878"/>
                  </a:lnTo>
                  <a:lnTo>
                    <a:pt x="105403" y="145422"/>
                  </a:lnTo>
                  <a:lnTo>
                    <a:pt x="105734" y="166718"/>
                  </a:lnTo>
                  <a:lnTo>
                    <a:pt x="106771" y="188775"/>
                  </a:lnTo>
                  <a:lnTo>
                    <a:pt x="108451" y="211330"/>
                  </a:lnTo>
                  <a:lnTo>
                    <a:pt x="110649" y="233939"/>
                  </a:lnTo>
                  <a:lnTo>
                    <a:pt x="113238" y="256323"/>
                  </a:lnTo>
                  <a:lnTo>
                    <a:pt x="116112" y="277914"/>
                  </a:lnTo>
                  <a:lnTo>
                    <a:pt x="119187" y="297809"/>
                  </a:lnTo>
                  <a:lnTo>
                    <a:pt x="122401" y="315677"/>
                  </a:lnTo>
                  <a:lnTo>
                    <a:pt x="125711" y="331997"/>
                  </a:lnTo>
                  <a:lnTo>
                    <a:pt x="129086" y="347733"/>
                  </a:lnTo>
                  <a:lnTo>
                    <a:pt x="132505" y="363506"/>
                  </a:lnTo>
                  <a:lnTo>
                    <a:pt x="135954" y="379240"/>
                  </a:lnTo>
                  <a:lnTo>
                    <a:pt x="139424" y="394365"/>
                  </a:lnTo>
                  <a:lnTo>
                    <a:pt x="142906" y="408582"/>
                  </a:lnTo>
                  <a:lnTo>
                    <a:pt x="146397" y="421894"/>
                  </a:lnTo>
                  <a:lnTo>
                    <a:pt x="149895" y="434441"/>
                  </a:lnTo>
                  <a:lnTo>
                    <a:pt x="153392" y="446382"/>
                  </a:lnTo>
                  <a:lnTo>
                    <a:pt x="156735" y="457421"/>
                  </a:lnTo>
                  <a:lnTo>
                    <a:pt x="159956" y="467885"/>
                  </a:lnTo>
                  <a:lnTo>
                    <a:pt x="163337" y="478698"/>
                  </a:lnTo>
                  <a:lnTo>
                    <a:pt x="167418" y="49159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47556" y="4443947"/>
              <a:ext cx="122224" cy="250448"/>
            </a:xfrm>
            <a:custGeom>
              <a:avLst/>
              <a:gdLst/>
              <a:ahLst/>
              <a:cxnLst/>
              <a:rect l="0" t="0" r="0" b="0"/>
              <a:pathLst>
                <a:path w="122224" h="250448">
                  <a:moveTo>
                    <a:pt x="6410" y="136870"/>
                  </a:moveTo>
                  <a:lnTo>
                    <a:pt x="6477" y="148538"/>
                  </a:lnTo>
                  <a:lnTo>
                    <a:pt x="7117" y="159027"/>
                  </a:lnTo>
                  <a:lnTo>
                    <a:pt x="8409" y="169333"/>
                  </a:lnTo>
                  <a:lnTo>
                    <a:pt x="10096" y="179807"/>
                  </a:lnTo>
                  <a:lnTo>
                    <a:pt x="11764" y="190799"/>
                  </a:lnTo>
                  <a:lnTo>
                    <a:pt x="13182" y="202437"/>
                  </a:lnTo>
                  <a:lnTo>
                    <a:pt x="14453" y="214519"/>
                  </a:lnTo>
                  <a:lnTo>
                    <a:pt x="15912" y="226625"/>
                  </a:lnTo>
                  <a:lnTo>
                    <a:pt x="17747" y="238439"/>
                  </a:lnTo>
                  <a:lnTo>
                    <a:pt x="20080" y="247472"/>
                  </a:lnTo>
                  <a:lnTo>
                    <a:pt x="22358" y="250447"/>
                  </a:lnTo>
                  <a:lnTo>
                    <a:pt x="23523" y="247927"/>
                  </a:lnTo>
                  <a:lnTo>
                    <a:pt x="23437" y="241492"/>
                  </a:lnTo>
                  <a:lnTo>
                    <a:pt x="22335" y="232449"/>
                  </a:lnTo>
                  <a:lnTo>
                    <a:pt x="20486" y="221696"/>
                  </a:lnTo>
                  <a:lnTo>
                    <a:pt x="18109" y="209823"/>
                  </a:lnTo>
                  <a:lnTo>
                    <a:pt x="15368" y="197216"/>
                  </a:lnTo>
                  <a:lnTo>
                    <a:pt x="12376" y="184125"/>
                  </a:lnTo>
                  <a:lnTo>
                    <a:pt x="9219" y="170717"/>
                  </a:lnTo>
                  <a:lnTo>
                    <a:pt x="6116" y="157096"/>
                  </a:lnTo>
                  <a:lnTo>
                    <a:pt x="3411" y="143336"/>
                  </a:lnTo>
                  <a:lnTo>
                    <a:pt x="1269" y="129488"/>
                  </a:lnTo>
                  <a:lnTo>
                    <a:pt x="0" y="115745"/>
                  </a:lnTo>
                  <a:lnTo>
                    <a:pt x="131" y="102437"/>
                  </a:lnTo>
                  <a:lnTo>
                    <a:pt x="1820" y="89711"/>
                  </a:lnTo>
                  <a:lnTo>
                    <a:pt x="5073" y="77708"/>
                  </a:lnTo>
                  <a:lnTo>
                    <a:pt x="9924" y="66639"/>
                  </a:lnTo>
                  <a:lnTo>
                    <a:pt x="16223" y="56531"/>
                  </a:lnTo>
                  <a:lnTo>
                    <a:pt x="23705" y="47421"/>
                  </a:lnTo>
                  <a:lnTo>
                    <a:pt x="32088" y="39439"/>
                  </a:lnTo>
                  <a:lnTo>
                    <a:pt x="41131" y="32549"/>
                  </a:lnTo>
                  <a:lnTo>
                    <a:pt x="50641" y="26582"/>
                  </a:lnTo>
                  <a:lnTo>
                    <a:pt x="60478" y="21331"/>
                  </a:lnTo>
                  <a:lnTo>
                    <a:pt x="70528" y="16614"/>
                  </a:lnTo>
                  <a:lnTo>
                    <a:pt x="80460" y="12430"/>
                  </a:lnTo>
                  <a:lnTo>
                    <a:pt x="90790" y="8547"/>
                  </a:lnTo>
                  <a:lnTo>
                    <a:pt x="103541" y="4617"/>
                  </a:lnTo>
                  <a:lnTo>
                    <a:pt x="122223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992498" y="4524342"/>
              <a:ext cx="229966" cy="222848"/>
            </a:xfrm>
            <a:custGeom>
              <a:avLst/>
              <a:gdLst/>
              <a:ahLst/>
              <a:cxnLst/>
              <a:rect l="0" t="0" r="0" b="0"/>
              <a:pathLst>
                <a:path w="229966" h="222848">
                  <a:moveTo>
                    <a:pt x="124681" y="98589"/>
                  </a:moveTo>
                  <a:lnTo>
                    <a:pt x="124614" y="86854"/>
                  </a:lnTo>
                  <a:lnTo>
                    <a:pt x="123973" y="75725"/>
                  </a:lnTo>
                  <a:lnTo>
                    <a:pt x="122673" y="64136"/>
                  </a:lnTo>
                  <a:lnTo>
                    <a:pt x="120640" y="52320"/>
                  </a:lnTo>
                  <a:lnTo>
                    <a:pt x="117675" y="40957"/>
                  </a:lnTo>
                  <a:lnTo>
                    <a:pt x="113746" y="30417"/>
                  </a:lnTo>
                  <a:lnTo>
                    <a:pt x="108651" y="21061"/>
                  </a:lnTo>
                  <a:lnTo>
                    <a:pt x="101951" y="13386"/>
                  </a:lnTo>
                  <a:lnTo>
                    <a:pt x="93558" y="7494"/>
                  </a:lnTo>
                  <a:lnTo>
                    <a:pt x="83837" y="3335"/>
                  </a:lnTo>
                  <a:lnTo>
                    <a:pt x="73404" y="896"/>
                  </a:lnTo>
                  <a:lnTo>
                    <a:pt x="62694" y="0"/>
                  </a:lnTo>
                  <a:lnTo>
                    <a:pt x="52252" y="683"/>
                  </a:lnTo>
                  <a:lnTo>
                    <a:pt x="42781" y="3260"/>
                  </a:lnTo>
                  <a:lnTo>
                    <a:pt x="34565" y="7737"/>
                  </a:lnTo>
                  <a:lnTo>
                    <a:pt x="27543" y="14014"/>
                  </a:lnTo>
                  <a:lnTo>
                    <a:pt x="21503" y="22047"/>
                  </a:lnTo>
                  <a:lnTo>
                    <a:pt x="16217" y="31641"/>
                  </a:lnTo>
                  <a:lnTo>
                    <a:pt x="11647" y="42658"/>
                  </a:lnTo>
                  <a:lnTo>
                    <a:pt x="7940" y="55102"/>
                  </a:lnTo>
                  <a:lnTo>
                    <a:pt x="5109" y="68836"/>
                  </a:lnTo>
                  <a:lnTo>
                    <a:pt x="3037" y="83465"/>
                  </a:lnTo>
                  <a:lnTo>
                    <a:pt x="1561" y="98429"/>
                  </a:lnTo>
                  <a:lnTo>
                    <a:pt x="537" y="113377"/>
                  </a:lnTo>
                  <a:lnTo>
                    <a:pt x="0" y="128007"/>
                  </a:lnTo>
                  <a:lnTo>
                    <a:pt x="165" y="141984"/>
                  </a:lnTo>
                  <a:lnTo>
                    <a:pt x="1094" y="155194"/>
                  </a:lnTo>
                  <a:lnTo>
                    <a:pt x="2871" y="167539"/>
                  </a:lnTo>
                  <a:lnTo>
                    <a:pt x="5667" y="178846"/>
                  </a:lnTo>
                  <a:lnTo>
                    <a:pt x="9481" y="189107"/>
                  </a:lnTo>
                  <a:lnTo>
                    <a:pt x="14330" y="197984"/>
                  </a:lnTo>
                  <a:lnTo>
                    <a:pt x="20335" y="204744"/>
                  </a:lnTo>
                  <a:lnTo>
                    <a:pt x="27444" y="209169"/>
                  </a:lnTo>
                  <a:lnTo>
                    <a:pt x="35318" y="211174"/>
                  </a:lnTo>
                  <a:lnTo>
                    <a:pt x="43441" y="210558"/>
                  </a:lnTo>
                  <a:lnTo>
                    <a:pt x="51494" y="207475"/>
                  </a:lnTo>
                  <a:lnTo>
                    <a:pt x="59357" y="202340"/>
                  </a:lnTo>
                  <a:lnTo>
                    <a:pt x="67017" y="195622"/>
                  </a:lnTo>
                  <a:lnTo>
                    <a:pt x="74498" y="187737"/>
                  </a:lnTo>
                  <a:lnTo>
                    <a:pt x="81674" y="178852"/>
                  </a:lnTo>
                  <a:lnTo>
                    <a:pt x="88274" y="168913"/>
                  </a:lnTo>
                  <a:lnTo>
                    <a:pt x="94197" y="157973"/>
                  </a:lnTo>
                  <a:lnTo>
                    <a:pt x="99497" y="146357"/>
                  </a:lnTo>
                  <a:lnTo>
                    <a:pt x="104293" y="134560"/>
                  </a:lnTo>
                  <a:lnTo>
                    <a:pt x="108711" y="122952"/>
                  </a:lnTo>
                  <a:lnTo>
                    <a:pt x="113074" y="114062"/>
                  </a:lnTo>
                  <a:lnTo>
                    <a:pt x="117281" y="111192"/>
                  </a:lnTo>
                  <a:lnTo>
                    <a:pt x="120790" y="113778"/>
                  </a:lnTo>
                  <a:lnTo>
                    <a:pt x="123840" y="120251"/>
                  </a:lnTo>
                  <a:lnTo>
                    <a:pt x="126592" y="129317"/>
                  </a:lnTo>
                  <a:lnTo>
                    <a:pt x="128911" y="140084"/>
                  </a:lnTo>
                  <a:lnTo>
                    <a:pt x="130738" y="151956"/>
                  </a:lnTo>
                  <a:lnTo>
                    <a:pt x="132436" y="164222"/>
                  </a:lnTo>
                  <a:lnTo>
                    <a:pt x="134706" y="176019"/>
                  </a:lnTo>
                  <a:lnTo>
                    <a:pt x="137900" y="186919"/>
                  </a:lnTo>
                  <a:lnTo>
                    <a:pt x="142197" y="196716"/>
                  </a:lnTo>
                  <a:lnTo>
                    <a:pt x="147763" y="205236"/>
                  </a:lnTo>
                  <a:lnTo>
                    <a:pt x="154544" y="212511"/>
                  </a:lnTo>
                  <a:lnTo>
                    <a:pt x="162182" y="218246"/>
                  </a:lnTo>
                  <a:lnTo>
                    <a:pt x="170140" y="221752"/>
                  </a:lnTo>
                  <a:lnTo>
                    <a:pt x="178074" y="222847"/>
                  </a:lnTo>
                  <a:lnTo>
                    <a:pt x="185686" y="221634"/>
                  </a:lnTo>
                  <a:lnTo>
                    <a:pt x="192644" y="218237"/>
                  </a:lnTo>
                  <a:lnTo>
                    <a:pt x="198839" y="212963"/>
                  </a:lnTo>
                  <a:lnTo>
                    <a:pt x="204384" y="206468"/>
                  </a:lnTo>
                  <a:lnTo>
                    <a:pt x="210154" y="198926"/>
                  </a:lnTo>
                  <a:lnTo>
                    <a:pt x="217776" y="188563"/>
                  </a:lnTo>
                  <a:lnTo>
                    <a:pt x="229965" y="17228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198182" y="4499139"/>
              <a:ext cx="140096" cy="246441"/>
            </a:xfrm>
            <a:custGeom>
              <a:avLst/>
              <a:gdLst/>
              <a:ahLst/>
              <a:cxnLst/>
              <a:rect l="0" t="0" r="0" b="0"/>
              <a:pathLst>
                <a:path w="140096" h="246441">
                  <a:moveTo>
                    <a:pt x="24281" y="60621"/>
                  </a:moveTo>
                  <a:lnTo>
                    <a:pt x="24281" y="75223"/>
                  </a:lnTo>
                  <a:lnTo>
                    <a:pt x="24281" y="88494"/>
                  </a:lnTo>
                  <a:lnTo>
                    <a:pt x="24281" y="101700"/>
                  </a:lnTo>
                  <a:lnTo>
                    <a:pt x="24281" y="115214"/>
                  </a:lnTo>
                  <a:lnTo>
                    <a:pt x="24281" y="129371"/>
                  </a:lnTo>
                  <a:lnTo>
                    <a:pt x="24281" y="144274"/>
                  </a:lnTo>
                  <a:lnTo>
                    <a:pt x="24281" y="159693"/>
                  </a:lnTo>
                  <a:lnTo>
                    <a:pt x="24281" y="175190"/>
                  </a:lnTo>
                  <a:lnTo>
                    <a:pt x="24286" y="190497"/>
                  </a:lnTo>
                  <a:lnTo>
                    <a:pt x="24459" y="205366"/>
                  </a:lnTo>
                  <a:lnTo>
                    <a:pt x="25107" y="219504"/>
                  </a:lnTo>
                  <a:lnTo>
                    <a:pt x="26319" y="232760"/>
                  </a:lnTo>
                  <a:lnTo>
                    <a:pt x="26636" y="242847"/>
                  </a:lnTo>
                  <a:lnTo>
                    <a:pt x="24819" y="246440"/>
                  </a:lnTo>
                  <a:lnTo>
                    <a:pt x="22335" y="243785"/>
                  </a:lnTo>
                  <a:lnTo>
                    <a:pt x="20055" y="236409"/>
                  </a:lnTo>
                  <a:lnTo>
                    <a:pt x="18065" y="225894"/>
                  </a:lnTo>
                  <a:lnTo>
                    <a:pt x="16061" y="213599"/>
                  </a:lnTo>
                  <a:lnTo>
                    <a:pt x="13832" y="200393"/>
                  </a:lnTo>
                  <a:lnTo>
                    <a:pt x="11321" y="186905"/>
                  </a:lnTo>
                  <a:lnTo>
                    <a:pt x="8550" y="173680"/>
                  </a:lnTo>
                  <a:lnTo>
                    <a:pt x="5579" y="160956"/>
                  </a:lnTo>
                  <a:lnTo>
                    <a:pt x="2786" y="148593"/>
                  </a:lnTo>
                  <a:lnTo>
                    <a:pt x="829" y="136208"/>
                  </a:lnTo>
                  <a:lnTo>
                    <a:pt x="0" y="123566"/>
                  </a:lnTo>
                  <a:lnTo>
                    <a:pt x="261" y="110444"/>
                  </a:lnTo>
                  <a:lnTo>
                    <a:pt x="1425" y="96562"/>
                  </a:lnTo>
                  <a:lnTo>
                    <a:pt x="3286" y="81860"/>
                  </a:lnTo>
                  <a:lnTo>
                    <a:pt x="5822" y="66917"/>
                  </a:lnTo>
                  <a:lnTo>
                    <a:pt x="9194" y="52805"/>
                  </a:lnTo>
                  <a:lnTo>
                    <a:pt x="13427" y="40065"/>
                  </a:lnTo>
                  <a:lnTo>
                    <a:pt x="18573" y="28887"/>
                  </a:lnTo>
                  <a:lnTo>
                    <a:pt x="24784" y="19369"/>
                  </a:lnTo>
                  <a:lnTo>
                    <a:pt x="32034" y="11391"/>
                  </a:lnTo>
                  <a:lnTo>
                    <a:pt x="40005" y="5168"/>
                  </a:lnTo>
                  <a:lnTo>
                    <a:pt x="48194" y="1327"/>
                  </a:lnTo>
                  <a:lnTo>
                    <a:pt x="56291" y="0"/>
                  </a:lnTo>
                  <a:lnTo>
                    <a:pt x="64184" y="885"/>
                  </a:lnTo>
                  <a:lnTo>
                    <a:pt x="71864" y="3529"/>
                  </a:lnTo>
                  <a:lnTo>
                    <a:pt x="79362" y="7499"/>
                  </a:lnTo>
                  <a:lnTo>
                    <a:pt x="86719" y="12755"/>
                  </a:lnTo>
                  <a:lnTo>
                    <a:pt x="93974" y="19630"/>
                  </a:lnTo>
                  <a:lnTo>
                    <a:pt x="101150" y="28178"/>
                  </a:lnTo>
                  <a:lnTo>
                    <a:pt x="108106" y="38189"/>
                  </a:lnTo>
                  <a:lnTo>
                    <a:pt x="114551" y="49357"/>
                  </a:lnTo>
                  <a:lnTo>
                    <a:pt x="120362" y="61389"/>
                  </a:lnTo>
                  <a:lnTo>
                    <a:pt x="125416" y="74046"/>
                  </a:lnTo>
                  <a:lnTo>
                    <a:pt x="129512" y="87140"/>
                  </a:lnTo>
                  <a:lnTo>
                    <a:pt x="132637" y="100538"/>
                  </a:lnTo>
                  <a:lnTo>
                    <a:pt x="134923" y="114144"/>
                  </a:lnTo>
                  <a:lnTo>
                    <a:pt x="136548" y="127891"/>
                  </a:lnTo>
                  <a:lnTo>
                    <a:pt x="137681" y="141729"/>
                  </a:lnTo>
                  <a:lnTo>
                    <a:pt x="138463" y="155598"/>
                  </a:lnTo>
                  <a:lnTo>
                    <a:pt x="139082" y="171101"/>
                  </a:lnTo>
                  <a:lnTo>
                    <a:pt x="139594" y="192951"/>
                  </a:lnTo>
                  <a:lnTo>
                    <a:pt x="140095" y="22907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27748" y="4520640"/>
              <a:ext cx="212091" cy="607660"/>
            </a:xfrm>
            <a:custGeom>
              <a:avLst/>
              <a:gdLst/>
              <a:ahLst/>
              <a:cxnLst/>
              <a:rect l="0" t="0" r="0" b="0"/>
              <a:pathLst>
                <a:path w="212091" h="607660">
                  <a:moveTo>
                    <a:pt x="168456" y="154934"/>
                  </a:moveTo>
                  <a:lnTo>
                    <a:pt x="174323" y="148999"/>
                  </a:lnTo>
                  <a:lnTo>
                    <a:pt x="179888" y="142794"/>
                  </a:lnTo>
                  <a:lnTo>
                    <a:pt x="185683" y="135694"/>
                  </a:lnTo>
                  <a:lnTo>
                    <a:pt x="191590" y="127581"/>
                  </a:lnTo>
                  <a:lnTo>
                    <a:pt x="197272" y="118286"/>
                  </a:lnTo>
                  <a:lnTo>
                    <a:pt x="202538" y="107843"/>
                  </a:lnTo>
                  <a:lnTo>
                    <a:pt x="207042" y="96590"/>
                  </a:lnTo>
                  <a:lnTo>
                    <a:pt x="210232" y="85052"/>
                  </a:lnTo>
                  <a:lnTo>
                    <a:pt x="211922" y="73557"/>
                  </a:lnTo>
                  <a:lnTo>
                    <a:pt x="212090" y="62231"/>
                  </a:lnTo>
                  <a:lnTo>
                    <a:pt x="210689" y="51094"/>
                  </a:lnTo>
                  <a:lnTo>
                    <a:pt x="207850" y="40130"/>
                  </a:lnTo>
                  <a:lnTo>
                    <a:pt x="203505" y="29633"/>
                  </a:lnTo>
                  <a:lnTo>
                    <a:pt x="197315" y="20181"/>
                  </a:lnTo>
                  <a:lnTo>
                    <a:pt x="189268" y="12021"/>
                  </a:lnTo>
                  <a:lnTo>
                    <a:pt x="179780" y="5559"/>
                  </a:lnTo>
                  <a:lnTo>
                    <a:pt x="169504" y="1499"/>
                  </a:lnTo>
                  <a:lnTo>
                    <a:pt x="158900" y="0"/>
                  </a:lnTo>
                  <a:lnTo>
                    <a:pt x="148528" y="926"/>
                  </a:lnTo>
                  <a:lnTo>
                    <a:pt x="139104" y="4123"/>
                  </a:lnTo>
                  <a:lnTo>
                    <a:pt x="130921" y="9270"/>
                  </a:lnTo>
                  <a:lnTo>
                    <a:pt x="123918" y="15959"/>
                  </a:lnTo>
                  <a:lnTo>
                    <a:pt x="117893" y="23803"/>
                  </a:lnTo>
                  <a:lnTo>
                    <a:pt x="112612" y="32483"/>
                  </a:lnTo>
                  <a:lnTo>
                    <a:pt x="107875" y="41919"/>
                  </a:lnTo>
                  <a:lnTo>
                    <a:pt x="103524" y="52237"/>
                  </a:lnTo>
                  <a:lnTo>
                    <a:pt x="99448" y="63438"/>
                  </a:lnTo>
                  <a:lnTo>
                    <a:pt x="95724" y="75401"/>
                  </a:lnTo>
                  <a:lnTo>
                    <a:pt x="92602" y="87964"/>
                  </a:lnTo>
                  <a:lnTo>
                    <a:pt x="90175" y="100973"/>
                  </a:lnTo>
                  <a:lnTo>
                    <a:pt x="88546" y="114303"/>
                  </a:lnTo>
                  <a:lnTo>
                    <a:pt x="87903" y="127858"/>
                  </a:lnTo>
                  <a:lnTo>
                    <a:pt x="88255" y="141559"/>
                  </a:lnTo>
                  <a:lnTo>
                    <a:pt x="89627" y="155030"/>
                  </a:lnTo>
                  <a:lnTo>
                    <a:pt x="92144" y="167622"/>
                  </a:lnTo>
                  <a:lnTo>
                    <a:pt x="95766" y="179035"/>
                  </a:lnTo>
                  <a:lnTo>
                    <a:pt x="100486" y="188664"/>
                  </a:lnTo>
                  <a:lnTo>
                    <a:pt x="106403" y="195471"/>
                  </a:lnTo>
                  <a:lnTo>
                    <a:pt x="113453" y="199154"/>
                  </a:lnTo>
                  <a:lnTo>
                    <a:pt x="121288" y="200034"/>
                  </a:lnTo>
                  <a:lnTo>
                    <a:pt x="129385" y="198663"/>
                  </a:lnTo>
                  <a:lnTo>
                    <a:pt x="137415" y="195595"/>
                  </a:lnTo>
                  <a:lnTo>
                    <a:pt x="145094" y="191135"/>
                  </a:lnTo>
                  <a:lnTo>
                    <a:pt x="152097" y="185335"/>
                  </a:lnTo>
                  <a:lnTo>
                    <a:pt x="158323" y="178330"/>
                  </a:lnTo>
                  <a:lnTo>
                    <a:pt x="163843" y="170341"/>
                  </a:lnTo>
                  <a:lnTo>
                    <a:pt x="168792" y="161602"/>
                  </a:lnTo>
                  <a:lnTo>
                    <a:pt x="173311" y="152314"/>
                  </a:lnTo>
                  <a:lnTo>
                    <a:pt x="177519" y="142636"/>
                  </a:lnTo>
                  <a:lnTo>
                    <a:pt x="181505" y="132686"/>
                  </a:lnTo>
                  <a:lnTo>
                    <a:pt x="185352" y="122594"/>
                  </a:lnTo>
                  <a:lnTo>
                    <a:pt x="189583" y="114001"/>
                  </a:lnTo>
                  <a:lnTo>
                    <a:pt x="194338" y="109709"/>
                  </a:lnTo>
                  <a:lnTo>
                    <a:pt x="198642" y="110844"/>
                  </a:lnTo>
                  <a:lnTo>
                    <a:pt x="202076" y="117450"/>
                  </a:lnTo>
                  <a:lnTo>
                    <a:pt x="204641" y="128810"/>
                  </a:lnTo>
                  <a:lnTo>
                    <a:pt x="206486" y="143448"/>
                  </a:lnTo>
                  <a:lnTo>
                    <a:pt x="207783" y="159490"/>
                  </a:lnTo>
                  <a:lnTo>
                    <a:pt x="208680" y="175774"/>
                  </a:lnTo>
                  <a:lnTo>
                    <a:pt x="209294" y="192283"/>
                  </a:lnTo>
                  <a:lnTo>
                    <a:pt x="209712" y="209801"/>
                  </a:lnTo>
                  <a:lnTo>
                    <a:pt x="209994" y="228726"/>
                  </a:lnTo>
                  <a:lnTo>
                    <a:pt x="210184" y="248540"/>
                  </a:lnTo>
                  <a:lnTo>
                    <a:pt x="210312" y="268096"/>
                  </a:lnTo>
                  <a:lnTo>
                    <a:pt x="210398" y="286739"/>
                  </a:lnTo>
                  <a:lnTo>
                    <a:pt x="210455" y="304326"/>
                  </a:lnTo>
                  <a:lnTo>
                    <a:pt x="210493" y="320972"/>
                  </a:lnTo>
                  <a:lnTo>
                    <a:pt x="210518" y="336869"/>
                  </a:lnTo>
                  <a:lnTo>
                    <a:pt x="210536" y="352205"/>
                  </a:lnTo>
                  <a:lnTo>
                    <a:pt x="210547" y="367138"/>
                  </a:lnTo>
                  <a:lnTo>
                    <a:pt x="210555" y="381801"/>
                  </a:lnTo>
                  <a:lnTo>
                    <a:pt x="210560" y="396772"/>
                  </a:lnTo>
                  <a:lnTo>
                    <a:pt x="210563" y="413035"/>
                  </a:lnTo>
                  <a:lnTo>
                    <a:pt x="210556" y="431012"/>
                  </a:lnTo>
                  <a:lnTo>
                    <a:pt x="210212" y="450306"/>
                  </a:lnTo>
                  <a:lnTo>
                    <a:pt x="208917" y="470022"/>
                  </a:lnTo>
                  <a:lnTo>
                    <a:pt x="206411" y="489570"/>
                  </a:lnTo>
                  <a:lnTo>
                    <a:pt x="202760" y="508404"/>
                  </a:lnTo>
                  <a:lnTo>
                    <a:pt x="198168" y="525891"/>
                  </a:lnTo>
                  <a:lnTo>
                    <a:pt x="192851" y="541820"/>
                  </a:lnTo>
                  <a:lnTo>
                    <a:pt x="186842" y="556006"/>
                  </a:lnTo>
                  <a:lnTo>
                    <a:pt x="179984" y="568105"/>
                  </a:lnTo>
                  <a:lnTo>
                    <a:pt x="172254" y="578132"/>
                  </a:lnTo>
                  <a:lnTo>
                    <a:pt x="163436" y="586225"/>
                  </a:lnTo>
                  <a:lnTo>
                    <a:pt x="153075" y="592462"/>
                  </a:lnTo>
                  <a:lnTo>
                    <a:pt x="141067" y="597070"/>
                  </a:lnTo>
                  <a:lnTo>
                    <a:pt x="127764" y="600373"/>
                  </a:lnTo>
                  <a:lnTo>
                    <a:pt x="113772" y="602689"/>
                  </a:lnTo>
                  <a:lnTo>
                    <a:pt x="99511" y="604290"/>
                  </a:lnTo>
                  <a:lnTo>
                    <a:pt x="85190" y="605386"/>
                  </a:lnTo>
                  <a:lnTo>
                    <a:pt x="70898" y="606130"/>
                  </a:lnTo>
                  <a:lnTo>
                    <a:pt x="56675" y="606634"/>
                  </a:lnTo>
                  <a:lnTo>
                    <a:pt x="43127" y="606973"/>
                  </a:lnTo>
                  <a:lnTo>
                    <a:pt x="30101" y="607238"/>
                  </a:lnTo>
                  <a:lnTo>
                    <a:pt x="16453" y="607453"/>
                  </a:lnTo>
                  <a:lnTo>
                    <a:pt x="0" y="60765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612018" y="4499316"/>
              <a:ext cx="200042" cy="290650"/>
            </a:xfrm>
            <a:custGeom>
              <a:avLst/>
              <a:gdLst/>
              <a:ahLst/>
              <a:cxnLst/>
              <a:rect l="0" t="0" r="0" b="0"/>
              <a:pathLst>
                <a:path w="200042" h="290650">
                  <a:moveTo>
                    <a:pt x="0" y="176258"/>
                  </a:moveTo>
                  <a:lnTo>
                    <a:pt x="5934" y="170457"/>
                  </a:lnTo>
                  <a:lnTo>
                    <a:pt x="12140" y="165533"/>
                  </a:lnTo>
                  <a:lnTo>
                    <a:pt x="19231" y="161026"/>
                  </a:lnTo>
                  <a:lnTo>
                    <a:pt x="26998" y="156632"/>
                  </a:lnTo>
                  <a:lnTo>
                    <a:pt x="34997" y="151970"/>
                  </a:lnTo>
                  <a:lnTo>
                    <a:pt x="42942" y="146855"/>
                  </a:lnTo>
                  <a:lnTo>
                    <a:pt x="50889" y="141277"/>
                  </a:lnTo>
                  <a:lnTo>
                    <a:pt x="59130" y="135305"/>
                  </a:lnTo>
                  <a:lnTo>
                    <a:pt x="67816" y="129027"/>
                  </a:lnTo>
                  <a:lnTo>
                    <a:pt x="76784" y="122523"/>
                  </a:lnTo>
                  <a:lnTo>
                    <a:pt x="85657" y="115858"/>
                  </a:lnTo>
                  <a:lnTo>
                    <a:pt x="94220" y="109081"/>
                  </a:lnTo>
                  <a:lnTo>
                    <a:pt x="102428" y="102224"/>
                  </a:lnTo>
                  <a:lnTo>
                    <a:pt x="110320" y="95315"/>
                  </a:lnTo>
                  <a:lnTo>
                    <a:pt x="117957" y="88366"/>
                  </a:lnTo>
                  <a:lnTo>
                    <a:pt x="125238" y="81224"/>
                  </a:lnTo>
                  <a:lnTo>
                    <a:pt x="131908" y="73590"/>
                  </a:lnTo>
                  <a:lnTo>
                    <a:pt x="137869" y="65339"/>
                  </a:lnTo>
                  <a:lnTo>
                    <a:pt x="142856" y="56510"/>
                  </a:lnTo>
                  <a:lnTo>
                    <a:pt x="146375" y="47204"/>
                  </a:lnTo>
                  <a:lnTo>
                    <a:pt x="148286" y="37545"/>
                  </a:lnTo>
                  <a:lnTo>
                    <a:pt x="148432" y="27958"/>
                  </a:lnTo>
                  <a:lnTo>
                    <a:pt x="146485" y="19134"/>
                  </a:lnTo>
                  <a:lnTo>
                    <a:pt x="142470" y="11403"/>
                  </a:lnTo>
                  <a:lnTo>
                    <a:pt x="136691" y="5232"/>
                  </a:lnTo>
                  <a:lnTo>
                    <a:pt x="129533" y="1368"/>
                  </a:lnTo>
                  <a:lnTo>
                    <a:pt x="121356" y="0"/>
                  </a:lnTo>
                  <a:lnTo>
                    <a:pt x="112615" y="1015"/>
                  </a:lnTo>
                  <a:lnTo>
                    <a:pt x="103836" y="4271"/>
                  </a:lnTo>
                  <a:lnTo>
                    <a:pt x="95307" y="9458"/>
                  </a:lnTo>
                  <a:lnTo>
                    <a:pt x="87108" y="16173"/>
                  </a:lnTo>
                  <a:lnTo>
                    <a:pt x="79215" y="24034"/>
                  </a:lnTo>
                  <a:lnTo>
                    <a:pt x="71569" y="32722"/>
                  </a:lnTo>
                  <a:lnTo>
                    <a:pt x="64111" y="41992"/>
                  </a:lnTo>
                  <a:lnTo>
                    <a:pt x="56789" y="51667"/>
                  </a:lnTo>
                  <a:lnTo>
                    <a:pt x="49567" y="61624"/>
                  </a:lnTo>
                  <a:lnTo>
                    <a:pt x="42580" y="71937"/>
                  </a:lnTo>
                  <a:lnTo>
                    <a:pt x="36114" y="82853"/>
                  </a:lnTo>
                  <a:lnTo>
                    <a:pt x="30285" y="94456"/>
                  </a:lnTo>
                  <a:lnTo>
                    <a:pt x="25048" y="106520"/>
                  </a:lnTo>
                  <a:lnTo>
                    <a:pt x="20297" y="118619"/>
                  </a:lnTo>
                  <a:lnTo>
                    <a:pt x="15919" y="130507"/>
                  </a:lnTo>
                  <a:lnTo>
                    <a:pt x="11978" y="142439"/>
                  </a:lnTo>
                  <a:lnTo>
                    <a:pt x="8703" y="155049"/>
                  </a:lnTo>
                  <a:lnTo>
                    <a:pt x="6170" y="168638"/>
                  </a:lnTo>
                  <a:lnTo>
                    <a:pt x="4469" y="182866"/>
                  </a:lnTo>
                  <a:lnTo>
                    <a:pt x="3777" y="196964"/>
                  </a:lnTo>
                  <a:lnTo>
                    <a:pt x="4095" y="210480"/>
                  </a:lnTo>
                  <a:lnTo>
                    <a:pt x="5445" y="223148"/>
                  </a:lnTo>
                  <a:lnTo>
                    <a:pt x="7945" y="234729"/>
                  </a:lnTo>
                  <a:lnTo>
                    <a:pt x="11558" y="245218"/>
                  </a:lnTo>
                  <a:lnTo>
                    <a:pt x="16272" y="254770"/>
                  </a:lnTo>
                  <a:lnTo>
                    <a:pt x="22184" y="263587"/>
                  </a:lnTo>
                  <a:lnTo>
                    <a:pt x="29240" y="271845"/>
                  </a:lnTo>
                  <a:lnTo>
                    <a:pt x="37418" y="279208"/>
                  </a:lnTo>
                  <a:lnTo>
                    <a:pt x="46811" y="284870"/>
                  </a:lnTo>
                  <a:lnTo>
                    <a:pt x="57352" y="288528"/>
                  </a:lnTo>
                  <a:lnTo>
                    <a:pt x="68853" y="290339"/>
                  </a:lnTo>
                  <a:lnTo>
                    <a:pt x="81098" y="290649"/>
                  </a:lnTo>
                  <a:lnTo>
                    <a:pt x="93884" y="289821"/>
                  </a:lnTo>
                  <a:lnTo>
                    <a:pt x="106893" y="288167"/>
                  </a:lnTo>
                  <a:lnTo>
                    <a:pt x="119699" y="285927"/>
                  </a:lnTo>
                  <a:lnTo>
                    <a:pt x="132084" y="283280"/>
                  </a:lnTo>
                  <a:lnTo>
                    <a:pt x="143956" y="280313"/>
                  </a:lnTo>
                  <a:lnTo>
                    <a:pt x="156624" y="276644"/>
                  </a:lnTo>
                  <a:lnTo>
                    <a:pt x="173434" y="270834"/>
                  </a:lnTo>
                  <a:lnTo>
                    <a:pt x="200041" y="26048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064743" y="453870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4540" y="0"/>
                  </a:lnTo>
                  <a:lnTo>
                    <a:pt x="102771" y="0"/>
                  </a:lnTo>
                  <a:lnTo>
                    <a:pt x="89885" y="5"/>
                  </a:lnTo>
                  <a:lnTo>
                    <a:pt x="76211" y="177"/>
                  </a:lnTo>
                  <a:lnTo>
                    <a:pt x="62531" y="826"/>
                  </a:lnTo>
                  <a:lnTo>
                    <a:pt x="49329" y="2074"/>
                  </a:lnTo>
                  <a:lnTo>
                    <a:pt x="37181" y="3736"/>
                  </a:lnTo>
                  <a:lnTo>
                    <a:pt x="25725" y="5563"/>
                  </a:lnTo>
                  <a:lnTo>
                    <a:pt x="13961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454474" y="4338662"/>
              <a:ext cx="233969" cy="569654"/>
            </a:xfrm>
            <a:custGeom>
              <a:avLst/>
              <a:gdLst/>
              <a:ahLst/>
              <a:cxnLst/>
              <a:rect l="0" t="0" r="0" b="0"/>
              <a:pathLst>
                <a:path w="233969" h="569654">
                  <a:moveTo>
                    <a:pt x="231451" y="0"/>
                  </a:moveTo>
                  <a:lnTo>
                    <a:pt x="222582" y="5801"/>
                  </a:lnTo>
                  <a:lnTo>
                    <a:pt x="213595" y="10725"/>
                  </a:lnTo>
                  <a:lnTo>
                    <a:pt x="203600" y="15223"/>
                  </a:lnTo>
                  <a:lnTo>
                    <a:pt x="192620" y="19271"/>
                  </a:lnTo>
                  <a:lnTo>
                    <a:pt x="180808" y="22636"/>
                  </a:lnTo>
                  <a:lnTo>
                    <a:pt x="168349" y="25244"/>
                  </a:lnTo>
                  <a:lnTo>
                    <a:pt x="155412" y="27171"/>
                  </a:lnTo>
                  <a:lnTo>
                    <a:pt x="142131" y="28550"/>
                  </a:lnTo>
                  <a:lnTo>
                    <a:pt x="128609" y="29512"/>
                  </a:lnTo>
                  <a:lnTo>
                    <a:pt x="114921" y="30006"/>
                  </a:lnTo>
                  <a:lnTo>
                    <a:pt x="101118" y="29814"/>
                  </a:lnTo>
                  <a:lnTo>
                    <a:pt x="87244" y="28879"/>
                  </a:lnTo>
                  <a:lnTo>
                    <a:pt x="73485" y="27609"/>
                  </a:lnTo>
                  <a:lnTo>
                    <a:pt x="60167" y="26750"/>
                  </a:lnTo>
                  <a:lnTo>
                    <a:pt x="47443" y="26713"/>
                  </a:lnTo>
                  <a:lnTo>
                    <a:pt x="35781" y="28201"/>
                  </a:lnTo>
                  <a:lnTo>
                    <a:pt x="26006" y="32325"/>
                  </a:lnTo>
                  <a:lnTo>
                    <a:pt x="18399" y="39440"/>
                  </a:lnTo>
                  <a:lnTo>
                    <a:pt x="12765" y="49101"/>
                  </a:lnTo>
                  <a:lnTo>
                    <a:pt x="8728" y="60477"/>
                  </a:lnTo>
                  <a:lnTo>
                    <a:pt x="5896" y="72903"/>
                  </a:lnTo>
                  <a:lnTo>
                    <a:pt x="3939" y="86123"/>
                  </a:lnTo>
                  <a:lnTo>
                    <a:pt x="2600" y="100193"/>
                  </a:lnTo>
                  <a:lnTo>
                    <a:pt x="1690" y="115095"/>
                  </a:lnTo>
                  <a:lnTo>
                    <a:pt x="1076" y="130710"/>
                  </a:lnTo>
                  <a:lnTo>
                    <a:pt x="663" y="146885"/>
                  </a:lnTo>
                  <a:lnTo>
                    <a:pt x="385" y="163471"/>
                  </a:lnTo>
                  <a:lnTo>
                    <a:pt x="199" y="180186"/>
                  </a:lnTo>
                  <a:lnTo>
                    <a:pt x="74" y="196635"/>
                  </a:lnTo>
                  <a:lnTo>
                    <a:pt x="0" y="212593"/>
                  </a:lnTo>
                  <a:lnTo>
                    <a:pt x="310" y="226888"/>
                  </a:lnTo>
                  <a:lnTo>
                    <a:pt x="2268" y="237037"/>
                  </a:lnTo>
                  <a:lnTo>
                    <a:pt x="6381" y="241951"/>
                  </a:lnTo>
                  <a:lnTo>
                    <a:pt x="11512" y="242633"/>
                  </a:lnTo>
                  <a:lnTo>
                    <a:pt x="17171" y="240479"/>
                  </a:lnTo>
                  <a:lnTo>
                    <a:pt x="23366" y="236539"/>
                  </a:lnTo>
                  <a:lnTo>
                    <a:pt x="30318" y="231483"/>
                  </a:lnTo>
                  <a:lnTo>
                    <a:pt x="38092" y="225736"/>
                  </a:lnTo>
                  <a:lnTo>
                    <a:pt x="46759" y="219882"/>
                  </a:lnTo>
                  <a:lnTo>
                    <a:pt x="56483" y="214694"/>
                  </a:lnTo>
                  <a:lnTo>
                    <a:pt x="67244" y="210537"/>
                  </a:lnTo>
                  <a:lnTo>
                    <a:pt x="78723" y="207574"/>
                  </a:lnTo>
                  <a:lnTo>
                    <a:pt x="90421" y="205949"/>
                  </a:lnTo>
                  <a:lnTo>
                    <a:pt x="102026" y="205600"/>
                  </a:lnTo>
                  <a:lnTo>
                    <a:pt x="113428" y="206484"/>
                  </a:lnTo>
                  <a:lnTo>
                    <a:pt x="124616" y="208663"/>
                  </a:lnTo>
                  <a:lnTo>
                    <a:pt x="135623" y="212051"/>
                  </a:lnTo>
                  <a:lnTo>
                    <a:pt x="146490" y="216442"/>
                  </a:lnTo>
                  <a:lnTo>
                    <a:pt x="157254" y="221605"/>
                  </a:lnTo>
                  <a:lnTo>
                    <a:pt x="167934" y="227344"/>
                  </a:lnTo>
                  <a:lnTo>
                    <a:pt x="178227" y="233825"/>
                  </a:lnTo>
                  <a:lnTo>
                    <a:pt x="187533" y="241538"/>
                  </a:lnTo>
                  <a:lnTo>
                    <a:pt x="195605" y="250656"/>
                  </a:lnTo>
                  <a:lnTo>
                    <a:pt x="202515" y="261051"/>
                  </a:lnTo>
                  <a:lnTo>
                    <a:pt x="208474" y="272479"/>
                  </a:lnTo>
                  <a:lnTo>
                    <a:pt x="213706" y="284690"/>
                  </a:lnTo>
                  <a:lnTo>
                    <a:pt x="218407" y="297636"/>
                  </a:lnTo>
                  <a:lnTo>
                    <a:pt x="222734" y="311457"/>
                  </a:lnTo>
                  <a:lnTo>
                    <a:pt x="226790" y="326160"/>
                  </a:lnTo>
                  <a:lnTo>
                    <a:pt x="230330" y="341626"/>
                  </a:lnTo>
                  <a:lnTo>
                    <a:pt x="232796" y="357693"/>
                  </a:lnTo>
                  <a:lnTo>
                    <a:pt x="233968" y="374207"/>
                  </a:lnTo>
                  <a:lnTo>
                    <a:pt x="233940" y="391043"/>
                  </a:lnTo>
                  <a:lnTo>
                    <a:pt x="232934" y="408106"/>
                  </a:lnTo>
                  <a:lnTo>
                    <a:pt x="231177" y="425315"/>
                  </a:lnTo>
                  <a:lnTo>
                    <a:pt x="228711" y="442295"/>
                  </a:lnTo>
                  <a:lnTo>
                    <a:pt x="225386" y="458396"/>
                  </a:lnTo>
                  <a:lnTo>
                    <a:pt x="221189" y="473332"/>
                  </a:lnTo>
                  <a:lnTo>
                    <a:pt x="216237" y="486988"/>
                  </a:lnTo>
                  <a:lnTo>
                    <a:pt x="210688" y="499249"/>
                  </a:lnTo>
                  <a:lnTo>
                    <a:pt x="204692" y="510202"/>
                  </a:lnTo>
                  <a:lnTo>
                    <a:pt x="198207" y="520067"/>
                  </a:lnTo>
                  <a:lnTo>
                    <a:pt x="191022" y="529095"/>
                  </a:lnTo>
                  <a:lnTo>
                    <a:pt x="183073" y="537505"/>
                  </a:lnTo>
                  <a:lnTo>
                    <a:pt x="174277" y="545309"/>
                  </a:lnTo>
                  <a:lnTo>
                    <a:pt x="164463" y="552332"/>
                  </a:lnTo>
                  <a:lnTo>
                    <a:pt x="153634" y="558530"/>
                  </a:lnTo>
                  <a:lnTo>
                    <a:pt x="141937" y="563675"/>
                  </a:lnTo>
                  <a:lnTo>
                    <a:pt x="129562" y="567300"/>
                  </a:lnTo>
                  <a:lnTo>
                    <a:pt x="116678" y="569286"/>
                  </a:lnTo>
                  <a:lnTo>
                    <a:pt x="103265" y="569653"/>
                  </a:lnTo>
                  <a:lnTo>
                    <a:pt x="89121" y="568386"/>
                  </a:lnTo>
                  <a:lnTo>
                    <a:pt x="74222" y="565656"/>
                  </a:lnTo>
                  <a:lnTo>
                    <a:pt x="59415" y="562043"/>
                  </a:lnTo>
                  <a:lnTo>
                    <a:pt x="44883" y="558099"/>
                  </a:lnTo>
                  <a:lnTo>
                    <a:pt x="29350" y="553479"/>
                  </a:lnTo>
                  <a:lnTo>
                    <a:pt x="10352" y="54748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770153" y="483350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942876" y="4380776"/>
              <a:ext cx="296395" cy="490136"/>
            </a:xfrm>
            <a:custGeom>
              <a:avLst/>
              <a:gdLst/>
              <a:ahLst/>
              <a:cxnLst/>
              <a:rect l="0" t="0" r="0" b="0"/>
              <a:pathLst>
                <a:path w="296395" h="490136">
                  <a:moveTo>
                    <a:pt x="237888" y="0"/>
                  </a:moveTo>
                  <a:lnTo>
                    <a:pt x="226153" y="3068"/>
                  </a:lnTo>
                  <a:lnTo>
                    <a:pt x="215024" y="7130"/>
                  </a:lnTo>
                  <a:lnTo>
                    <a:pt x="203430" y="12627"/>
                  </a:lnTo>
                  <a:lnTo>
                    <a:pt x="191442" y="19560"/>
                  </a:lnTo>
                  <a:lnTo>
                    <a:pt x="179430" y="28006"/>
                  </a:lnTo>
                  <a:lnTo>
                    <a:pt x="167631" y="37847"/>
                  </a:lnTo>
                  <a:lnTo>
                    <a:pt x="156279" y="48512"/>
                  </a:lnTo>
                  <a:lnTo>
                    <a:pt x="145658" y="59118"/>
                  </a:lnTo>
                  <a:lnTo>
                    <a:pt x="135852" y="69172"/>
                  </a:lnTo>
                  <a:lnTo>
                    <a:pt x="126777" y="78714"/>
                  </a:lnTo>
                  <a:lnTo>
                    <a:pt x="118288" y="88116"/>
                  </a:lnTo>
                  <a:lnTo>
                    <a:pt x="110243" y="97626"/>
                  </a:lnTo>
                  <a:lnTo>
                    <a:pt x="102687" y="107337"/>
                  </a:lnTo>
                  <a:lnTo>
                    <a:pt x="95832" y="117250"/>
                  </a:lnTo>
                  <a:lnTo>
                    <a:pt x="89731" y="127334"/>
                  </a:lnTo>
                  <a:lnTo>
                    <a:pt x="84142" y="137548"/>
                  </a:lnTo>
                  <a:lnTo>
                    <a:pt x="78621" y="147859"/>
                  </a:lnTo>
                  <a:lnTo>
                    <a:pt x="72908" y="158238"/>
                  </a:lnTo>
                  <a:lnTo>
                    <a:pt x="67088" y="168665"/>
                  </a:lnTo>
                  <a:lnTo>
                    <a:pt x="61479" y="179125"/>
                  </a:lnTo>
                  <a:lnTo>
                    <a:pt x="56261" y="189607"/>
                  </a:lnTo>
                  <a:lnTo>
                    <a:pt x="51452" y="200104"/>
                  </a:lnTo>
                  <a:lnTo>
                    <a:pt x="46996" y="210612"/>
                  </a:lnTo>
                  <a:lnTo>
                    <a:pt x="42816" y="221127"/>
                  </a:lnTo>
                  <a:lnTo>
                    <a:pt x="38838" y="231646"/>
                  </a:lnTo>
                  <a:lnTo>
                    <a:pt x="35008" y="242168"/>
                  </a:lnTo>
                  <a:lnTo>
                    <a:pt x="31279" y="252697"/>
                  </a:lnTo>
                  <a:lnTo>
                    <a:pt x="27621" y="263395"/>
                  </a:lnTo>
                  <a:lnTo>
                    <a:pt x="24012" y="274570"/>
                  </a:lnTo>
                  <a:lnTo>
                    <a:pt x="20435" y="286356"/>
                  </a:lnTo>
                  <a:lnTo>
                    <a:pt x="16880" y="298882"/>
                  </a:lnTo>
                  <a:lnTo>
                    <a:pt x="13341" y="312354"/>
                  </a:lnTo>
                  <a:lnTo>
                    <a:pt x="9816" y="326787"/>
                  </a:lnTo>
                  <a:lnTo>
                    <a:pt x="6466" y="341886"/>
                  </a:lnTo>
                  <a:lnTo>
                    <a:pt x="3596" y="357168"/>
                  </a:lnTo>
                  <a:lnTo>
                    <a:pt x="1343" y="372328"/>
                  </a:lnTo>
                  <a:lnTo>
                    <a:pt x="0" y="387099"/>
                  </a:lnTo>
                  <a:lnTo>
                    <a:pt x="81" y="401171"/>
                  </a:lnTo>
                  <a:lnTo>
                    <a:pt x="1732" y="414445"/>
                  </a:lnTo>
                  <a:lnTo>
                    <a:pt x="4790" y="426834"/>
                  </a:lnTo>
                  <a:lnTo>
                    <a:pt x="8977" y="438169"/>
                  </a:lnTo>
                  <a:lnTo>
                    <a:pt x="14023" y="448459"/>
                  </a:lnTo>
                  <a:lnTo>
                    <a:pt x="20019" y="457693"/>
                  </a:lnTo>
                  <a:lnTo>
                    <a:pt x="27399" y="465758"/>
                  </a:lnTo>
                  <a:lnTo>
                    <a:pt x="36288" y="472699"/>
                  </a:lnTo>
                  <a:lnTo>
                    <a:pt x="46530" y="478532"/>
                  </a:lnTo>
                  <a:lnTo>
                    <a:pt x="57853" y="483160"/>
                  </a:lnTo>
                  <a:lnTo>
                    <a:pt x="69991" y="486640"/>
                  </a:lnTo>
                  <a:lnTo>
                    <a:pt x="82716" y="488995"/>
                  </a:lnTo>
                  <a:lnTo>
                    <a:pt x="95857" y="490135"/>
                  </a:lnTo>
                  <a:lnTo>
                    <a:pt x="109286" y="490120"/>
                  </a:lnTo>
                  <a:lnTo>
                    <a:pt x="122912" y="488975"/>
                  </a:lnTo>
                  <a:lnTo>
                    <a:pt x="136673" y="486612"/>
                  </a:lnTo>
                  <a:lnTo>
                    <a:pt x="150517" y="483098"/>
                  </a:lnTo>
                  <a:lnTo>
                    <a:pt x="164085" y="478619"/>
                  </a:lnTo>
                  <a:lnTo>
                    <a:pt x="176742" y="473397"/>
                  </a:lnTo>
                  <a:lnTo>
                    <a:pt x="188222" y="467622"/>
                  </a:lnTo>
                  <a:lnTo>
                    <a:pt x="198746" y="461288"/>
                  </a:lnTo>
                  <a:lnTo>
                    <a:pt x="208814" y="454205"/>
                  </a:lnTo>
                  <a:lnTo>
                    <a:pt x="218772" y="446333"/>
                  </a:lnTo>
                  <a:lnTo>
                    <a:pt x="228615" y="437927"/>
                  </a:lnTo>
                  <a:lnTo>
                    <a:pt x="238085" y="429439"/>
                  </a:lnTo>
                  <a:lnTo>
                    <a:pt x="247048" y="421133"/>
                  </a:lnTo>
                  <a:lnTo>
                    <a:pt x="255356" y="412929"/>
                  </a:lnTo>
                  <a:lnTo>
                    <a:pt x="262784" y="404508"/>
                  </a:lnTo>
                  <a:lnTo>
                    <a:pt x="269294" y="395689"/>
                  </a:lnTo>
                  <a:lnTo>
                    <a:pt x="275005" y="386291"/>
                  </a:lnTo>
                  <a:lnTo>
                    <a:pt x="280082" y="376063"/>
                  </a:lnTo>
                  <a:lnTo>
                    <a:pt x="284682" y="364950"/>
                  </a:lnTo>
                  <a:lnTo>
                    <a:pt x="288772" y="352892"/>
                  </a:lnTo>
                  <a:lnTo>
                    <a:pt x="292149" y="339741"/>
                  </a:lnTo>
                  <a:lnTo>
                    <a:pt x="294746" y="325536"/>
                  </a:lnTo>
                  <a:lnTo>
                    <a:pt x="296320" y="310931"/>
                  </a:lnTo>
                  <a:lnTo>
                    <a:pt x="296394" y="297047"/>
                  </a:lnTo>
                  <a:lnTo>
                    <a:pt x="294834" y="284469"/>
                  </a:lnTo>
                  <a:lnTo>
                    <a:pt x="291327" y="273739"/>
                  </a:lnTo>
                  <a:lnTo>
                    <a:pt x="285242" y="265587"/>
                  </a:lnTo>
                  <a:lnTo>
                    <a:pt x="276487" y="260152"/>
                  </a:lnTo>
                  <a:lnTo>
                    <a:pt x="265727" y="257265"/>
                  </a:lnTo>
                  <a:lnTo>
                    <a:pt x="254065" y="256742"/>
                  </a:lnTo>
                  <a:lnTo>
                    <a:pt x="242234" y="258233"/>
                  </a:lnTo>
                  <a:lnTo>
                    <a:pt x="230718" y="261313"/>
                  </a:lnTo>
                  <a:lnTo>
                    <a:pt x="219920" y="265580"/>
                  </a:lnTo>
                  <a:lnTo>
                    <a:pt x="209953" y="270710"/>
                  </a:lnTo>
                  <a:lnTo>
                    <a:pt x="200412" y="276778"/>
                  </a:lnTo>
                  <a:lnTo>
                    <a:pt x="190537" y="284214"/>
                  </a:lnTo>
                  <a:lnTo>
                    <a:pt x="179924" y="293146"/>
                  </a:lnTo>
                  <a:lnTo>
                    <a:pt x="168672" y="303417"/>
                  </a:lnTo>
                  <a:lnTo>
                    <a:pt x="157191" y="314761"/>
                  </a:lnTo>
                  <a:lnTo>
                    <a:pt x="145772" y="326907"/>
                  </a:lnTo>
                  <a:lnTo>
                    <a:pt x="134851" y="339470"/>
                  </a:lnTo>
                  <a:lnTo>
                    <a:pt x="125057" y="351969"/>
                  </a:lnTo>
                  <a:lnTo>
                    <a:pt x="116624" y="364149"/>
                  </a:lnTo>
                  <a:lnTo>
                    <a:pt x="109457" y="375954"/>
                  </a:lnTo>
                  <a:lnTo>
                    <a:pt x="103320" y="387420"/>
                  </a:lnTo>
                  <a:lnTo>
                    <a:pt x="97960" y="398617"/>
                  </a:lnTo>
                  <a:lnTo>
                    <a:pt x="93001" y="409613"/>
                  </a:lnTo>
                  <a:lnTo>
                    <a:pt x="87969" y="420464"/>
                  </a:lnTo>
                  <a:lnTo>
                    <a:pt x="82621" y="431199"/>
                  </a:lnTo>
                  <a:lnTo>
                    <a:pt x="77210" y="441395"/>
                  </a:lnTo>
                  <a:lnTo>
                    <a:pt x="71843" y="451187"/>
                  </a:lnTo>
                  <a:lnTo>
                    <a:pt x="66048" y="461436"/>
                  </a:lnTo>
                  <a:lnTo>
                    <a:pt x="58904" y="47378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47398" y="184410"/>
            <a:ext cx="3411235" cy="654188"/>
            <a:chOff x="147398" y="184410"/>
            <a:chExt cx="3411235" cy="654188"/>
          </a:xfrm>
        </p:grpSpPr>
        <p:sp>
          <p:nvSpPr>
            <p:cNvPr id="2" name="Freeform 1"/>
            <p:cNvSpPr/>
            <p:nvPr/>
          </p:nvSpPr>
          <p:spPr>
            <a:xfrm>
              <a:off x="169111" y="184410"/>
              <a:ext cx="241501" cy="585336"/>
            </a:xfrm>
            <a:custGeom>
              <a:avLst/>
              <a:gdLst/>
              <a:ahLst/>
              <a:cxnLst/>
              <a:rect l="0" t="0" r="0" b="0"/>
              <a:pathLst>
                <a:path w="241501" h="585336">
                  <a:moveTo>
                    <a:pt x="220443" y="36688"/>
                  </a:moveTo>
                  <a:lnTo>
                    <a:pt x="214508" y="30820"/>
                  </a:lnTo>
                  <a:lnTo>
                    <a:pt x="208304" y="25256"/>
                  </a:lnTo>
                  <a:lnTo>
                    <a:pt x="201203" y="19466"/>
                  </a:lnTo>
                  <a:lnTo>
                    <a:pt x="193090" y="13731"/>
                  </a:lnTo>
                  <a:lnTo>
                    <a:pt x="183795" y="8698"/>
                  </a:lnTo>
                  <a:lnTo>
                    <a:pt x="173352" y="4681"/>
                  </a:lnTo>
                  <a:lnTo>
                    <a:pt x="162100" y="1829"/>
                  </a:lnTo>
                  <a:lnTo>
                    <a:pt x="150562" y="287"/>
                  </a:lnTo>
                  <a:lnTo>
                    <a:pt x="139071" y="0"/>
                  </a:lnTo>
                  <a:lnTo>
                    <a:pt x="127917" y="925"/>
                  </a:lnTo>
                  <a:lnTo>
                    <a:pt x="117428" y="3134"/>
                  </a:lnTo>
                  <a:lnTo>
                    <a:pt x="107704" y="6547"/>
                  </a:lnTo>
                  <a:lnTo>
                    <a:pt x="98513" y="11124"/>
                  </a:lnTo>
                  <a:lnTo>
                    <a:pt x="89414" y="16945"/>
                  </a:lnTo>
                  <a:lnTo>
                    <a:pt x="80146" y="23935"/>
                  </a:lnTo>
                  <a:lnTo>
                    <a:pt x="70953" y="31899"/>
                  </a:lnTo>
                  <a:lnTo>
                    <a:pt x="62460" y="40615"/>
                  </a:lnTo>
                  <a:lnTo>
                    <a:pt x="54964" y="49893"/>
                  </a:lnTo>
                  <a:lnTo>
                    <a:pt x="48287" y="59903"/>
                  </a:lnTo>
                  <a:lnTo>
                    <a:pt x="41962" y="71139"/>
                  </a:lnTo>
                  <a:lnTo>
                    <a:pt x="35674" y="83780"/>
                  </a:lnTo>
                  <a:lnTo>
                    <a:pt x="29449" y="97863"/>
                  </a:lnTo>
                  <a:lnTo>
                    <a:pt x="23563" y="113452"/>
                  </a:lnTo>
                  <a:lnTo>
                    <a:pt x="18159" y="130416"/>
                  </a:lnTo>
                  <a:lnTo>
                    <a:pt x="13394" y="148180"/>
                  </a:lnTo>
                  <a:lnTo>
                    <a:pt x="9499" y="165863"/>
                  </a:lnTo>
                  <a:lnTo>
                    <a:pt x="6512" y="182982"/>
                  </a:lnTo>
                  <a:lnTo>
                    <a:pt x="4321" y="199745"/>
                  </a:lnTo>
                  <a:lnTo>
                    <a:pt x="2760" y="216834"/>
                  </a:lnTo>
                  <a:lnTo>
                    <a:pt x="1670" y="234631"/>
                  </a:lnTo>
                  <a:lnTo>
                    <a:pt x="919" y="253196"/>
                  </a:lnTo>
                  <a:lnTo>
                    <a:pt x="406" y="272431"/>
                  </a:lnTo>
                  <a:lnTo>
                    <a:pt x="62" y="292194"/>
                  </a:lnTo>
                  <a:lnTo>
                    <a:pt x="0" y="312348"/>
                  </a:lnTo>
                  <a:lnTo>
                    <a:pt x="491" y="332784"/>
                  </a:lnTo>
                  <a:lnTo>
                    <a:pt x="1638" y="353409"/>
                  </a:lnTo>
                  <a:lnTo>
                    <a:pt x="3392" y="373833"/>
                  </a:lnTo>
                  <a:lnTo>
                    <a:pt x="5641" y="393400"/>
                  </a:lnTo>
                  <a:lnTo>
                    <a:pt x="8265" y="411815"/>
                  </a:lnTo>
                  <a:lnTo>
                    <a:pt x="11162" y="428961"/>
                  </a:lnTo>
                  <a:lnTo>
                    <a:pt x="14253" y="444718"/>
                  </a:lnTo>
                  <a:lnTo>
                    <a:pt x="17482" y="459171"/>
                  </a:lnTo>
                  <a:lnTo>
                    <a:pt x="20972" y="472539"/>
                  </a:lnTo>
                  <a:lnTo>
                    <a:pt x="25000" y="485073"/>
                  </a:lnTo>
                  <a:lnTo>
                    <a:pt x="29675" y="496990"/>
                  </a:lnTo>
                  <a:lnTo>
                    <a:pt x="34952" y="508301"/>
                  </a:lnTo>
                  <a:lnTo>
                    <a:pt x="40719" y="518832"/>
                  </a:lnTo>
                  <a:lnTo>
                    <a:pt x="46858" y="528548"/>
                  </a:lnTo>
                  <a:lnTo>
                    <a:pt x="53269" y="537548"/>
                  </a:lnTo>
                  <a:lnTo>
                    <a:pt x="59871" y="545980"/>
                  </a:lnTo>
                  <a:lnTo>
                    <a:pt x="66612" y="553981"/>
                  </a:lnTo>
                  <a:lnTo>
                    <a:pt x="73612" y="561508"/>
                  </a:lnTo>
                  <a:lnTo>
                    <a:pt x="81150" y="568344"/>
                  </a:lnTo>
                  <a:lnTo>
                    <a:pt x="89341" y="574416"/>
                  </a:lnTo>
                  <a:lnTo>
                    <a:pt x="98300" y="579477"/>
                  </a:lnTo>
                  <a:lnTo>
                    <a:pt x="108225" y="583046"/>
                  </a:lnTo>
                  <a:lnTo>
                    <a:pt x="119118" y="584994"/>
                  </a:lnTo>
                  <a:lnTo>
                    <a:pt x="130518" y="585335"/>
                  </a:lnTo>
                  <a:lnTo>
                    <a:pt x="141630" y="584052"/>
                  </a:lnTo>
                  <a:lnTo>
                    <a:pt x="152024" y="581300"/>
                  </a:lnTo>
                  <a:lnTo>
                    <a:pt x="161629" y="577353"/>
                  </a:lnTo>
                  <a:lnTo>
                    <a:pt x="170540" y="572495"/>
                  </a:lnTo>
                  <a:lnTo>
                    <a:pt x="178904" y="566969"/>
                  </a:lnTo>
                  <a:lnTo>
                    <a:pt x="186861" y="560803"/>
                  </a:lnTo>
                  <a:lnTo>
                    <a:pt x="194526" y="553833"/>
                  </a:lnTo>
                  <a:lnTo>
                    <a:pt x="201981" y="546037"/>
                  </a:lnTo>
                  <a:lnTo>
                    <a:pt x="209179" y="537593"/>
                  </a:lnTo>
                  <a:lnTo>
                    <a:pt x="216765" y="527762"/>
                  </a:lnTo>
                  <a:lnTo>
                    <a:pt x="226524" y="513445"/>
                  </a:lnTo>
                  <a:lnTo>
                    <a:pt x="241500" y="4894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3594" y="526424"/>
              <a:ext cx="158245" cy="168431"/>
            </a:xfrm>
            <a:custGeom>
              <a:avLst/>
              <a:gdLst/>
              <a:ahLst/>
              <a:cxnLst/>
              <a:rect l="0" t="0" r="0" b="0"/>
              <a:pathLst>
                <a:path w="158245" h="168431">
                  <a:moveTo>
                    <a:pt x="125473" y="0"/>
                  </a:moveTo>
                  <a:lnTo>
                    <a:pt x="113805" y="67"/>
                  </a:lnTo>
                  <a:lnTo>
                    <a:pt x="103316" y="708"/>
                  </a:lnTo>
                  <a:lnTo>
                    <a:pt x="93014" y="2009"/>
                  </a:lnTo>
                  <a:lnTo>
                    <a:pt x="82713" y="4041"/>
                  </a:lnTo>
                  <a:lnTo>
                    <a:pt x="72369" y="7006"/>
                  </a:lnTo>
                  <a:lnTo>
                    <a:pt x="61989" y="10930"/>
                  </a:lnTo>
                  <a:lnTo>
                    <a:pt x="51906" y="15852"/>
                  </a:lnTo>
                  <a:lnTo>
                    <a:pt x="42745" y="21904"/>
                  </a:lnTo>
                  <a:lnTo>
                    <a:pt x="34767" y="29049"/>
                  </a:lnTo>
                  <a:lnTo>
                    <a:pt x="27750" y="37117"/>
                  </a:lnTo>
                  <a:lnTo>
                    <a:pt x="21189" y="45902"/>
                  </a:lnTo>
                  <a:lnTo>
                    <a:pt x="14748" y="55222"/>
                  </a:lnTo>
                  <a:lnTo>
                    <a:pt x="8760" y="65090"/>
                  </a:lnTo>
                  <a:lnTo>
                    <a:pt x="4096" y="75698"/>
                  </a:lnTo>
                  <a:lnTo>
                    <a:pt x="1148" y="87090"/>
                  </a:lnTo>
                  <a:lnTo>
                    <a:pt x="0" y="99012"/>
                  </a:lnTo>
                  <a:lnTo>
                    <a:pt x="676" y="111014"/>
                  </a:lnTo>
                  <a:lnTo>
                    <a:pt x="2991" y="122819"/>
                  </a:lnTo>
                  <a:lnTo>
                    <a:pt x="6799" y="134016"/>
                  </a:lnTo>
                  <a:lnTo>
                    <a:pt x="12089" y="144004"/>
                  </a:lnTo>
                  <a:lnTo>
                    <a:pt x="18716" y="152560"/>
                  </a:lnTo>
                  <a:lnTo>
                    <a:pt x="26433" y="159473"/>
                  </a:lnTo>
                  <a:lnTo>
                    <a:pt x="34983" y="164376"/>
                  </a:lnTo>
                  <a:lnTo>
                    <a:pt x="44140" y="167266"/>
                  </a:lnTo>
                  <a:lnTo>
                    <a:pt x="53728" y="168430"/>
                  </a:lnTo>
                  <a:lnTo>
                    <a:pt x="63617" y="168239"/>
                  </a:lnTo>
                  <a:lnTo>
                    <a:pt x="73709" y="167039"/>
                  </a:lnTo>
                  <a:lnTo>
                    <a:pt x="83773" y="164949"/>
                  </a:lnTo>
                  <a:lnTo>
                    <a:pt x="93458" y="161877"/>
                  </a:lnTo>
                  <a:lnTo>
                    <a:pt x="102602" y="157846"/>
                  </a:lnTo>
                  <a:lnTo>
                    <a:pt x="111217" y="152835"/>
                  </a:lnTo>
                  <a:lnTo>
                    <a:pt x="119390" y="146715"/>
                  </a:lnTo>
                  <a:lnTo>
                    <a:pt x="127219" y="139516"/>
                  </a:lnTo>
                  <a:lnTo>
                    <a:pt x="134630" y="131240"/>
                  </a:lnTo>
                  <a:lnTo>
                    <a:pt x="141388" y="121781"/>
                  </a:lnTo>
                  <a:lnTo>
                    <a:pt x="147408" y="111200"/>
                  </a:lnTo>
                  <a:lnTo>
                    <a:pt x="152435" y="99841"/>
                  </a:lnTo>
                  <a:lnTo>
                    <a:pt x="155981" y="88225"/>
                  </a:lnTo>
                  <a:lnTo>
                    <a:pt x="157913" y="76673"/>
                  </a:lnTo>
                  <a:lnTo>
                    <a:pt x="158244" y="65308"/>
                  </a:lnTo>
                  <a:lnTo>
                    <a:pt x="156954" y="54144"/>
                  </a:lnTo>
                  <a:lnTo>
                    <a:pt x="154189" y="43167"/>
                  </a:lnTo>
                  <a:lnTo>
                    <a:pt x="149893" y="32829"/>
                  </a:lnTo>
                  <a:lnTo>
                    <a:pt x="143737" y="24018"/>
                  </a:lnTo>
                  <a:lnTo>
                    <a:pt x="135720" y="17106"/>
                  </a:lnTo>
                  <a:lnTo>
                    <a:pt x="126594" y="12466"/>
                  </a:lnTo>
                  <a:lnTo>
                    <a:pt x="117624" y="10700"/>
                  </a:lnTo>
                  <a:lnTo>
                    <a:pt x="109528" y="11841"/>
                  </a:lnTo>
                  <a:lnTo>
                    <a:pt x="102619" y="15217"/>
                  </a:lnTo>
                  <a:lnTo>
                    <a:pt x="96389" y="20163"/>
                  </a:lnTo>
                  <a:lnTo>
                    <a:pt x="90300" y="28229"/>
                  </a:lnTo>
                  <a:lnTo>
                    <a:pt x="83359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73823" y="550470"/>
              <a:ext cx="221100" cy="154940"/>
            </a:xfrm>
            <a:custGeom>
              <a:avLst/>
              <a:gdLst/>
              <a:ahLst/>
              <a:cxnLst/>
              <a:rect l="0" t="0" r="0" b="0"/>
              <a:pathLst>
                <a:path w="221100" h="154940">
                  <a:moveTo>
                    <a:pt x="0" y="28597"/>
                  </a:moveTo>
                  <a:lnTo>
                    <a:pt x="2867" y="37532"/>
                  </a:lnTo>
                  <a:lnTo>
                    <a:pt x="5009" y="47159"/>
                  </a:lnTo>
                  <a:lnTo>
                    <a:pt x="6617" y="58442"/>
                  </a:lnTo>
                  <a:lnTo>
                    <a:pt x="7970" y="70937"/>
                  </a:lnTo>
                  <a:lnTo>
                    <a:pt x="9467" y="83768"/>
                  </a:lnTo>
                  <a:lnTo>
                    <a:pt x="11290" y="96317"/>
                  </a:lnTo>
                  <a:lnTo>
                    <a:pt x="12511" y="105951"/>
                  </a:lnTo>
                  <a:lnTo>
                    <a:pt x="12052" y="109528"/>
                  </a:lnTo>
                  <a:lnTo>
                    <a:pt x="10451" y="107985"/>
                  </a:lnTo>
                  <a:lnTo>
                    <a:pt x="8339" y="102889"/>
                  </a:lnTo>
                  <a:lnTo>
                    <a:pt x="6278" y="95215"/>
                  </a:lnTo>
                  <a:lnTo>
                    <a:pt x="4554" y="85649"/>
                  </a:lnTo>
                  <a:lnTo>
                    <a:pt x="3392" y="74879"/>
                  </a:lnTo>
                  <a:lnTo>
                    <a:pt x="3058" y="63611"/>
                  </a:lnTo>
                  <a:lnTo>
                    <a:pt x="3616" y="52274"/>
                  </a:lnTo>
                  <a:lnTo>
                    <a:pt x="5126" y="41212"/>
                  </a:lnTo>
                  <a:lnTo>
                    <a:pt x="7733" y="30777"/>
                  </a:lnTo>
                  <a:lnTo>
                    <a:pt x="11417" y="21104"/>
                  </a:lnTo>
                  <a:lnTo>
                    <a:pt x="16178" y="12625"/>
                  </a:lnTo>
                  <a:lnTo>
                    <a:pt x="22122" y="6132"/>
                  </a:lnTo>
                  <a:lnTo>
                    <a:pt x="29189" y="1885"/>
                  </a:lnTo>
                  <a:lnTo>
                    <a:pt x="37036" y="0"/>
                  </a:lnTo>
                  <a:lnTo>
                    <a:pt x="45141" y="696"/>
                  </a:lnTo>
                  <a:lnTo>
                    <a:pt x="53182" y="3836"/>
                  </a:lnTo>
                  <a:lnTo>
                    <a:pt x="61036" y="9179"/>
                  </a:lnTo>
                  <a:lnTo>
                    <a:pt x="68691" y="16570"/>
                  </a:lnTo>
                  <a:lnTo>
                    <a:pt x="76167" y="25684"/>
                  </a:lnTo>
                  <a:lnTo>
                    <a:pt x="83359" y="34824"/>
                  </a:lnTo>
                  <a:lnTo>
                    <a:pt x="90605" y="40337"/>
                  </a:lnTo>
                  <a:lnTo>
                    <a:pt x="97905" y="40507"/>
                  </a:lnTo>
                  <a:lnTo>
                    <a:pt x="104189" y="36838"/>
                  </a:lnTo>
                  <a:lnTo>
                    <a:pt x="109474" y="30749"/>
                  </a:lnTo>
                  <a:lnTo>
                    <a:pt x="114578" y="23783"/>
                  </a:lnTo>
                  <a:lnTo>
                    <a:pt x="120689" y="17725"/>
                  </a:lnTo>
                  <a:lnTo>
                    <a:pt x="128353" y="13452"/>
                  </a:lnTo>
                  <a:lnTo>
                    <a:pt x="137246" y="11384"/>
                  </a:lnTo>
                  <a:lnTo>
                    <a:pt x="146508" y="11876"/>
                  </a:lnTo>
                  <a:lnTo>
                    <a:pt x="155582" y="14830"/>
                  </a:lnTo>
                  <a:lnTo>
                    <a:pt x="164262" y="19689"/>
                  </a:lnTo>
                  <a:lnTo>
                    <a:pt x="172535" y="25680"/>
                  </a:lnTo>
                  <a:lnTo>
                    <a:pt x="180458" y="32256"/>
                  </a:lnTo>
                  <a:lnTo>
                    <a:pt x="187946" y="39274"/>
                  </a:lnTo>
                  <a:lnTo>
                    <a:pt x="194763" y="46889"/>
                  </a:lnTo>
                  <a:lnTo>
                    <a:pt x="200830" y="55162"/>
                  </a:lnTo>
                  <a:lnTo>
                    <a:pt x="206059" y="64192"/>
                  </a:lnTo>
                  <a:lnTo>
                    <a:pt x="210274" y="74173"/>
                  </a:lnTo>
                  <a:lnTo>
                    <a:pt x="213479" y="85107"/>
                  </a:lnTo>
                  <a:lnTo>
                    <a:pt x="215823" y="96638"/>
                  </a:lnTo>
                  <a:lnTo>
                    <a:pt x="217741" y="109482"/>
                  </a:lnTo>
                  <a:lnTo>
                    <a:pt x="219403" y="127003"/>
                  </a:lnTo>
                  <a:lnTo>
                    <a:pt x="221099" y="1549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19346" y="519381"/>
              <a:ext cx="135751" cy="310339"/>
            </a:xfrm>
            <a:custGeom>
              <a:avLst/>
              <a:gdLst/>
              <a:ahLst/>
              <a:cxnLst/>
              <a:rect l="0" t="0" r="0" b="0"/>
              <a:pathLst>
                <a:path w="135751" h="310339">
                  <a:moveTo>
                    <a:pt x="7161" y="91271"/>
                  </a:moveTo>
                  <a:lnTo>
                    <a:pt x="10095" y="105873"/>
                  </a:lnTo>
                  <a:lnTo>
                    <a:pt x="12877" y="119144"/>
                  </a:lnTo>
                  <a:lnTo>
                    <a:pt x="15772" y="132346"/>
                  </a:lnTo>
                  <a:lnTo>
                    <a:pt x="18640" y="145687"/>
                  </a:lnTo>
                  <a:lnTo>
                    <a:pt x="21156" y="159196"/>
                  </a:lnTo>
                  <a:lnTo>
                    <a:pt x="23172" y="172849"/>
                  </a:lnTo>
                  <a:lnTo>
                    <a:pt x="24857" y="186616"/>
                  </a:lnTo>
                  <a:lnTo>
                    <a:pt x="26600" y="200465"/>
                  </a:lnTo>
                  <a:lnTo>
                    <a:pt x="28622" y="214374"/>
                  </a:lnTo>
                  <a:lnTo>
                    <a:pt x="30811" y="228323"/>
                  </a:lnTo>
                  <a:lnTo>
                    <a:pt x="32827" y="242302"/>
                  </a:lnTo>
                  <a:lnTo>
                    <a:pt x="34485" y="256300"/>
                  </a:lnTo>
                  <a:lnTo>
                    <a:pt x="35920" y="270311"/>
                  </a:lnTo>
                  <a:lnTo>
                    <a:pt x="37490" y="284330"/>
                  </a:lnTo>
                  <a:lnTo>
                    <a:pt x="39361" y="298250"/>
                  </a:lnTo>
                  <a:lnTo>
                    <a:pt x="40246" y="308350"/>
                  </a:lnTo>
                  <a:lnTo>
                    <a:pt x="38952" y="310338"/>
                  </a:lnTo>
                  <a:lnTo>
                    <a:pt x="36770" y="306198"/>
                  </a:lnTo>
                  <a:lnTo>
                    <a:pt x="34617" y="298261"/>
                  </a:lnTo>
                  <a:lnTo>
                    <a:pt x="32825" y="288025"/>
                  </a:lnTo>
                  <a:lnTo>
                    <a:pt x="31286" y="276387"/>
                  </a:lnTo>
                  <a:lnTo>
                    <a:pt x="29640" y="263881"/>
                  </a:lnTo>
                  <a:lnTo>
                    <a:pt x="27679" y="250835"/>
                  </a:lnTo>
                  <a:lnTo>
                    <a:pt x="25360" y="237612"/>
                  </a:lnTo>
                  <a:lnTo>
                    <a:pt x="22725" y="224642"/>
                  </a:lnTo>
                  <a:lnTo>
                    <a:pt x="19843" y="212124"/>
                  </a:lnTo>
                  <a:lnTo>
                    <a:pt x="16941" y="199748"/>
                  </a:lnTo>
                  <a:lnTo>
                    <a:pt x="14379" y="186830"/>
                  </a:lnTo>
                  <a:lnTo>
                    <a:pt x="12322" y="173026"/>
                  </a:lnTo>
                  <a:lnTo>
                    <a:pt x="10604" y="158481"/>
                  </a:lnTo>
                  <a:lnTo>
                    <a:pt x="8836" y="143638"/>
                  </a:lnTo>
                  <a:lnTo>
                    <a:pt x="6797" y="128799"/>
                  </a:lnTo>
                  <a:lnTo>
                    <a:pt x="4596" y="114088"/>
                  </a:lnTo>
                  <a:lnTo>
                    <a:pt x="2571" y="99532"/>
                  </a:lnTo>
                  <a:lnTo>
                    <a:pt x="921" y="85119"/>
                  </a:lnTo>
                  <a:lnTo>
                    <a:pt x="0" y="70983"/>
                  </a:lnTo>
                  <a:lnTo>
                    <a:pt x="372" y="57404"/>
                  </a:lnTo>
                  <a:lnTo>
                    <a:pt x="2226" y="44499"/>
                  </a:lnTo>
                  <a:lnTo>
                    <a:pt x="5592" y="32543"/>
                  </a:lnTo>
                  <a:lnTo>
                    <a:pt x="10519" y="22038"/>
                  </a:lnTo>
                  <a:lnTo>
                    <a:pt x="16869" y="13136"/>
                  </a:lnTo>
                  <a:lnTo>
                    <a:pt x="24386" y="6158"/>
                  </a:lnTo>
                  <a:lnTo>
                    <a:pt x="32793" y="1744"/>
                  </a:lnTo>
                  <a:lnTo>
                    <a:pt x="41847" y="0"/>
                  </a:lnTo>
                  <a:lnTo>
                    <a:pt x="51194" y="590"/>
                  </a:lnTo>
                  <a:lnTo>
                    <a:pt x="60389" y="3029"/>
                  </a:lnTo>
                  <a:lnTo>
                    <a:pt x="69200" y="6849"/>
                  </a:lnTo>
                  <a:lnTo>
                    <a:pt x="77591" y="11663"/>
                  </a:lnTo>
                  <a:lnTo>
                    <a:pt x="85613" y="17177"/>
                  </a:lnTo>
                  <a:lnTo>
                    <a:pt x="93340" y="23179"/>
                  </a:lnTo>
                  <a:lnTo>
                    <a:pt x="100683" y="29682"/>
                  </a:lnTo>
                  <a:lnTo>
                    <a:pt x="107396" y="36885"/>
                  </a:lnTo>
                  <a:lnTo>
                    <a:pt x="113395" y="44851"/>
                  </a:lnTo>
                  <a:lnTo>
                    <a:pt x="118746" y="53659"/>
                  </a:lnTo>
                  <a:lnTo>
                    <a:pt x="123575" y="63484"/>
                  </a:lnTo>
                  <a:lnTo>
                    <a:pt x="128001" y="74314"/>
                  </a:lnTo>
                  <a:lnTo>
                    <a:pt x="131804" y="85842"/>
                  </a:lnTo>
                  <a:lnTo>
                    <a:pt x="134454" y="97572"/>
                  </a:lnTo>
                  <a:lnTo>
                    <a:pt x="135750" y="109200"/>
                  </a:lnTo>
                  <a:lnTo>
                    <a:pt x="135636" y="120616"/>
                  </a:lnTo>
                  <a:lnTo>
                    <a:pt x="134039" y="131815"/>
                  </a:lnTo>
                  <a:lnTo>
                    <a:pt x="131065" y="142815"/>
                  </a:lnTo>
                  <a:lnTo>
                    <a:pt x="126628" y="153168"/>
                  </a:lnTo>
                  <a:lnTo>
                    <a:pt x="120376" y="161990"/>
                  </a:lnTo>
                  <a:lnTo>
                    <a:pt x="112291" y="168922"/>
                  </a:lnTo>
                  <a:lnTo>
                    <a:pt x="102851" y="174096"/>
                  </a:lnTo>
                  <a:lnTo>
                    <a:pt x="91720" y="178378"/>
                  </a:lnTo>
                  <a:lnTo>
                    <a:pt x="75688" y="182140"/>
                  </a:lnTo>
                  <a:lnTo>
                    <a:pt x="49275" y="1860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83184" y="529142"/>
              <a:ext cx="201293" cy="142023"/>
            </a:xfrm>
            <a:custGeom>
              <a:avLst/>
              <a:gdLst/>
              <a:ahLst/>
              <a:cxnLst/>
              <a:rect l="0" t="0" r="0" b="0"/>
              <a:pathLst>
                <a:path w="201293" h="142023">
                  <a:moveTo>
                    <a:pt x="85479" y="81510"/>
                  </a:moveTo>
                  <a:lnTo>
                    <a:pt x="85412" y="69842"/>
                  </a:lnTo>
                  <a:lnTo>
                    <a:pt x="84771" y="59354"/>
                  </a:lnTo>
                  <a:lnTo>
                    <a:pt x="83470" y="49056"/>
                  </a:lnTo>
                  <a:lnTo>
                    <a:pt x="81438" y="38928"/>
                  </a:lnTo>
                  <a:lnTo>
                    <a:pt x="78473" y="29233"/>
                  </a:lnTo>
                  <a:lnTo>
                    <a:pt x="74549" y="20110"/>
                  </a:lnTo>
                  <a:lnTo>
                    <a:pt x="69627" y="12026"/>
                  </a:lnTo>
                  <a:lnTo>
                    <a:pt x="63575" y="5809"/>
                  </a:lnTo>
                  <a:lnTo>
                    <a:pt x="56435" y="1754"/>
                  </a:lnTo>
                  <a:lnTo>
                    <a:pt x="48540" y="0"/>
                  </a:lnTo>
                  <a:lnTo>
                    <a:pt x="40403" y="785"/>
                  </a:lnTo>
                  <a:lnTo>
                    <a:pt x="32345" y="3985"/>
                  </a:lnTo>
                  <a:lnTo>
                    <a:pt x="24649" y="9368"/>
                  </a:lnTo>
                  <a:lnTo>
                    <a:pt x="17633" y="16786"/>
                  </a:lnTo>
                  <a:lnTo>
                    <a:pt x="11408" y="25950"/>
                  </a:lnTo>
                  <a:lnTo>
                    <a:pt x="6229" y="36337"/>
                  </a:lnTo>
                  <a:lnTo>
                    <a:pt x="2573" y="47291"/>
                  </a:lnTo>
                  <a:lnTo>
                    <a:pt x="558" y="58395"/>
                  </a:lnTo>
                  <a:lnTo>
                    <a:pt x="0" y="69458"/>
                  </a:lnTo>
                  <a:lnTo>
                    <a:pt x="606" y="80420"/>
                  </a:lnTo>
                  <a:lnTo>
                    <a:pt x="2088" y="91270"/>
                  </a:lnTo>
                  <a:lnTo>
                    <a:pt x="4369" y="101862"/>
                  </a:lnTo>
                  <a:lnTo>
                    <a:pt x="7569" y="111910"/>
                  </a:lnTo>
                  <a:lnTo>
                    <a:pt x="11686" y="121287"/>
                  </a:lnTo>
                  <a:lnTo>
                    <a:pt x="16755" y="129551"/>
                  </a:lnTo>
                  <a:lnTo>
                    <a:pt x="22914" y="135892"/>
                  </a:lnTo>
                  <a:lnTo>
                    <a:pt x="30130" y="140037"/>
                  </a:lnTo>
                  <a:lnTo>
                    <a:pt x="38078" y="142022"/>
                  </a:lnTo>
                  <a:lnTo>
                    <a:pt x="46251" y="141925"/>
                  </a:lnTo>
                  <a:lnTo>
                    <a:pt x="54333" y="140004"/>
                  </a:lnTo>
                  <a:lnTo>
                    <a:pt x="62047" y="136464"/>
                  </a:lnTo>
                  <a:lnTo>
                    <a:pt x="69073" y="131355"/>
                  </a:lnTo>
                  <a:lnTo>
                    <a:pt x="75310" y="124845"/>
                  </a:lnTo>
                  <a:lnTo>
                    <a:pt x="80668" y="117037"/>
                  </a:lnTo>
                  <a:lnTo>
                    <a:pt x="84976" y="107894"/>
                  </a:lnTo>
                  <a:lnTo>
                    <a:pt x="88242" y="97520"/>
                  </a:lnTo>
                  <a:lnTo>
                    <a:pt x="90453" y="86130"/>
                  </a:lnTo>
                  <a:lnTo>
                    <a:pt x="91497" y="73961"/>
                  </a:lnTo>
                  <a:lnTo>
                    <a:pt x="91424" y="61315"/>
                  </a:lnTo>
                  <a:lnTo>
                    <a:pt x="90485" y="51698"/>
                  </a:lnTo>
                  <a:lnTo>
                    <a:pt x="89532" y="49077"/>
                  </a:lnTo>
                  <a:lnTo>
                    <a:pt x="89549" y="51714"/>
                  </a:lnTo>
                  <a:lnTo>
                    <a:pt x="90761" y="57365"/>
                  </a:lnTo>
                  <a:lnTo>
                    <a:pt x="93235" y="64406"/>
                  </a:lnTo>
                  <a:lnTo>
                    <a:pt x="96864" y="71943"/>
                  </a:lnTo>
                  <a:lnTo>
                    <a:pt x="101439" y="79733"/>
                  </a:lnTo>
                  <a:lnTo>
                    <a:pt x="106737" y="87927"/>
                  </a:lnTo>
                  <a:lnTo>
                    <a:pt x="112568" y="96605"/>
                  </a:lnTo>
                  <a:lnTo>
                    <a:pt x="118942" y="105411"/>
                  </a:lnTo>
                  <a:lnTo>
                    <a:pt x="126053" y="113650"/>
                  </a:lnTo>
                  <a:lnTo>
                    <a:pt x="133949" y="120964"/>
                  </a:lnTo>
                  <a:lnTo>
                    <a:pt x="142540" y="127012"/>
                  </a:lnTo>
                  <a:lnTo>
                    <a:pt x="151686" y="131318"/>
                  </a:lnTo>
                  <a:lnTo>
                    <a:pt x="161233" y="133807"/>
                  </a:lnTo>
                  <a:lnTo>
                    <a:pt x="170610" y="134865"/>
                  </a:lnTo>
                  <a:lnTo>
                    <a:pt x="179755" y="135257"/>
                  </a:lnTo>
                  <a:lnTo>
                    <a:pt x="189469" y="135018"/>
                  </a:lnTo>
                  <a:lnTo>
                    <a:pt x="201292" y="1341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73948" y="242155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73"/>
                  </a:lnTo>
                  <a:lnTo>
                    <a:pt x="3686" y="61788"/>
                  </a:lnTo>
                  <a:lnTo>
                    <a:pt x="5354" y="78633"/>
                  </a:lnTo>
                  <a:lnTo>
                    <a:pt x="6772" y="95127"/>
                  </a:lnTo>
                  <a:lnTo>
                    <a:pt x="8043" y="111608"/>
                  </a:lnTo>
                  <a:lnTo>
                    <a:pt x="9502" y="129023"/>
                  </a:lnTo>
                  <a:lnTo>
                    <a:pt x="11330" y="147846"/>
                  </a:lnTo>
                  <a:lnTo>
                    <a:pt x="13388" y="167910"/>
                  </a:lnTo>
                  <a:lnTo>
                    <a:pt x="15316" y="188690"/>
                  </a:lnTo>
                  <a:lnTo>
                    <a:pt x="16910" y="209776"/>
                  </a:lnTo>
                  <a:lnTo>
                    <a:pt x="18133" y="230630"/>
                  </a:lnTo>
                  <a:lnTo>
                    <a:pt x="19028" y="250546"/>
                  </a:lnTo>
                  <a:lnTo>
                    <a:pt x="19666" y="269239"/>
                  </a:lnTo>
                  <a:lnTo>
                    <a:pt x="20110" y="287094"/>
                  </a:lnTo>
                  <a:lnTo>
                    <a:pt x="20416" y="304931"/>
                  </a:lnTo>
                  <a:lnTo>
                    <a:pt x="20630" y="323227"/>
                  </a:lnTo>
                  <a:lnTo>
                    <a:pt x="20944" y="341791"/>
                  </a:lnTo>
                  <a:lnTo>
                    <a:pt x="21688" y="359962"/>
                  </a:lnTo>
                  <a:lnTo>
                    <a:pt x="23001" y="377365"/>
                  </a:lnTo>
                  <a:lnTo>
                    <a:pt x="24706" y="393740"/>
                  </a:lnTo>
                  <a:lnTo>
                    <a:pt x="26566" y="410600"/>
                  </a:lnTo>
                  <a:lnTo>
                    <a:pt x="28747" y="431657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26549" y="421139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75401" y="2867"/>
                  </a:lnTo>
                  <a:lnTo>
                    <a:pt x="266414" y="5009"/>
                  </a:lnTo>
                  <a:lnTo>
                    <a:pt x="256419" y="6612"/>
                  </a:lnTo>
                  <a:lnTo>
                    <a:pt x="245438" y="7793"/>
                  </a:lnTo>
                  <a:lnTo>
                    <a:pt x="233627" y="8641"/>
                  </a:lnTo>
                  <a:lnTo>
                    <a:pt x="221173" y="9243"/>
                  </a:lnTo>
                  <a:lnTo>
                    <a:pt x="208408" y="9831"/>
                  </a:lnTo>
                  <a:lnTo>
                    <a:pt x="195775" y="10763"/>
                  </a:lnTo>
                  <a:lnTo>
                    <a:pt x="183497" y="12205"/>
                  </a:lnTo>
                  <a:lnTo>
                    <a:pt x="171289" y="13989"/>
                  </a:lnTo>
                  <a:lnTo>
                    <a:pt x="158487" y="15725"/>
                  </a:lnTo>
                  <a:lnTo>
                    <a:pt x="144762" y="17187"/>
                  </a:lnTo>
                  <a:lnTo>
                    <a:pt x="130271" y="18320"/>
                  </a:lnTo>
                  <a:lnTo>
                    <a:pt x="115464" y="19154"/>
                  </a:lnTo>
                  <a:lnTo>
                    <a:pt x="100649" y="19750"/>
                  </a:lnTo>
                  <a:lnTo>
                    <a:pt x="85955" y="20167"/>
                  </a:lnTo>
                  <a:lnTo>
                    <a:pt x="71410" y="20454"/>
                  </a:lnTo>
                  <a:lnTo>
                    <a:pt x="57017" y="20651"/>
                  </a:lnTo>
                  <a:lnTo>
                    <a:pt x="43356" y="20784"/>
                  </a:lnTo>
                  <a:lnTo>
                    <a:pt x="30241" y="20889"/>
                  </a:lnTo>
                  <a:lnTo>
                    <a:pt x="16521" y="20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16734" y="547481"/>
              <a:ext cx="15142" cy="147400"/>
            </a:xfrm>
            <a:custGeom>
              <a:avLst/>
              <a:gdLst/>
              <a:ahLst/>
              <a:cxnLst/>
              <a:rect l="0" t="0" r="0" b="0"/>
              <a:pathLst>
                <a:path w="15142" h="147400">
                  <a:moveTo>
                    <a:pt x="4613" y="0"/>
                  </a:moveTo>
                  <a:lnTo>
                    <a:pt x="1813" y="11669"/>
                  </a:lnTo>
                  <a:lnTo>
                    <a:pt x="311" y="22157"/>
                  </a:lnTo>
                  <a:lnTo>
                    <a:pt x="0" y="32464"/>
                  </a:lnTo>
                  <a:lnTo>
                    <a:pt x="507" y="42938"/>
                  </a:lnTo>
                  <a:lnTo>
                    <a:pt x="1326" y="53930"/>
                  </a:lnTo>
                  <a:lnTo>
                    <a:pt x="2146" y="65568"/>
                  </a:lnTo>
                  <a:lnTo>
                    <a:pt x="3003" y="77649"/>
                  </a:lnTo>
                  <a:lnTo>
                    <a:pt x="4178" y="89755"/>
                  </a:lnTo>
                  <a:lnTo>
                    <a:pt x="5812" y="101624"/>
                  </a:lnTo>
                  <a:lnTo>
                    <a:pt x="7749" y="112732"/>
                  </a:lnTo>
                  <a:lnTo>
                    <a:pt x="9798" y="123309"/>
                  </a:lnTo>
                  <a:lnTo>
                    <a:pt x="12140" y="134278"/>
                  </a:lnTo>
                  <a:lnTo>
                    <a:pt x="15141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42404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16103" y="294797"/>
              <a:ext cx="158731" cy="425431"/>
            </a:xfrm>
            <a:custGeom>
              <a:avLst/>
              <a:gdLst/>
              <a:ahLst/>
              <a:cxnLst/>
              <a:rect l="0" t="0" r="0" b="0"/>
              <a:pathLst>
                <a:path w="158731" h="42543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1"/>
                  </a:lnTo>
                  <a:lnTo>
                    <a:pt x="0" y="83657"/>
                  </a:lnTo>
                  <a:lnTo>
                    <a:pt x="0" y="99249"/>
                  </a:lnTo>
                  <a:lnTo>
                    <a:pt x="0" y="115395"/>
                  </a:lnTo>
                  <a:lnTo>
                    <a:pt x="5" y="131950"/>
                  </a:lnTo>
                  <a:lnTo>
                    <a:pt x="177" y="148473"/>
                  </a:lnTo>
                  <a:lnTo>
                    <a:pt x="826" y="164259"/>
                  </a:lnTo>
                  <a:lnTo>
                    <a:pt x="2074" y="178998"/>
                  </a:lnTo>
                  <a:lnTo>
                    <a:pt x="3727" y="193200"/>
                  </a:lnTo>
                  <a:lnTo>
                    <a:pt x="5375" y="207956"/>
                  </a:lnTo>
                  <a:lnTo>
                    <a:pt x="6783" y="223845"/>
                  </a:lnTo>
                  <a:lnTo>
                    <a:pt x="8049" y="240623"/>
                  </a:lnTo>
                  <a:lnTo>
                    <a:pt x="9505" y="257511"/>
                  </a:lnTo>
                  <a:lnTo>
                    <a:pt x="11332" y="274023"/>
                  </a:lnTo>
                  <a:lnTo>
                    <a:pt x="13389" y="290008"/>
                  </a:lnTo>
                  <a:lnTo>
                    <a:pt x="15317" y="305495"/>
                  </a:lnTo>
                  <a:lnTo>
                    <a:pt x="16911" y="320574"/>
                  </a:lnTo>
                  <a:lnTo>
                    <a:pt x="18133" y="335343"/>
                  </a:lnTo>
                  <a:lnTo>
                    <a:pt x="19029" y="349886"/>
                  </a:lnTo>
                  <a:lnTo>
                    <a:pt x="19667" y="364173"/>
                  </a:lnTo>
                  <a:lnTo>
                    <a:pt x="20142" y="374817"/>
                  </a:lnTo>
                  <a:lnTo>
                    <a:pt x="20507" y="377695"/>
                  </a:lnTo>
                  <a:lnTo>
                    <a:pt x="20740" y="374375"/>
                  </a:lnTo>
                  <a:lnTo>
                    <a:pt x="20875" y="367059"/>
                  </a:lnTo>
                  <a:lnTo>
                    <a:pt x="20952" y="357261"/>
                  </a:lnTo>
                  <a:lnTo>
                    <a:pt x="21000" y="345929"/>
                  </a:lnTo>
                  <a:lnTo>
                    <a:pt x="21197" y="333802"/>
                  </a:lnTo>
                  <a:lnTo>
                    <a:pt x="21860" y="321539"/>
                  </a:lnTo>
                  <a:lnTo>
                    <a:pt x="23126" y="309494"/>
                  </a:lnTo>
                  <a:lnTo>
                    <a:pt x="25130" y="297937"/>
                  </a:lnTo>
                  <a:lnTo>
                    <a:pt x="28078" y="287162"/>
                  </a:lnTo>
                  <a:lnTo>
                    <a:pt x="32003" y="277253"/>
                  </a:lnTo>
                  <a:lnTo>
                    <a:pt x="37267" y="268443"/>
                  </a:lnTo>
                  <a:lnTo>
                    <a:pt x="44614" y="261195"/>
                  </a:lnTo>
                  <a:lnTo>
                    <a:pt x="54255" y="255624"/>
                  </a:lnTo>
                  <a:lnTo>
                    <a:pt x="65628" y="251865"/>
                  </a:lnTo>
                  <a:lnTo>
                    <a:pt x="77709" y="250233"/>
                  </a:lnTo>
                  <a:lnTo>
                    <a:pt x="89826" y="250691"/>
                  </a:lnTo>
                  <a:lnTo>
                    <a:pt x="101533" y="252929"/>
                  </a:lnTo>
                  <a:lnTo>
                    <a:pt x="112461" y="256556"/>
                  </a:lnTo>
                  <a:lnTo>
                    <a:pt x="122503" y="261222"/>
                  </a:lnTo>
                  <a:lnTo>
                    <a:pt x="131583" y="266962"/>
                  </a:lnTo>
                  <a:lnTo>
                    <a:pt x="139552" y="274170"/>
                  </a:lnTo>
                  <a:lnTo>
                    <a:pt x="146427" y="282945"/>
                  </a:lnTo>
                  <a:lnTo>
                    <a:pt x="152047" y="293109"/>
                  </a:lnTo>
                  <a:lnTo>
                    <a:pt x="156001" y="304380"/>
                  </a:lnTo>
                  <a:lnTo>
                    <a:pt x="158211" y="316474"/>
                  </a:lnTo>
                  <a:lnTo>
                    <a:pt x="158730" y="328831"/>
                  </a:lnTo>
                  <a:lnTo>
                    <a:pt x="157566" y="340660"/>
                  </a:lnTo>
                  <a:lnTo>
                    <a:pt x="154890" y="351572"/>
                  </a:lnTo>
                  <a:lnTo>
                    <a:pt x="150824" y="361541"/>
                  </a:lnTo>
                  <a:lnTo>
                    <a:pt x="145354" y="370704"/>
                  </a:lnTo>
                  <a:lnTo>
                    <a:pt x="138603" y="379241"/>
                  </a:lnTo>
                  <a:lnTo>
                    <a:pt x="130801" y="387316"/>
                  </a:lnTo>
                  <a:lnTo>
                    <a:pt x="122194" y="395060"/>
                  </a:lnTo>
                  <a:lnTo>
                    <a:pt x="112993" y="402565"/>
                  </a:lnTo>
                  <a:lnTo>
                    <a:pt x="103206" y="409573"/>
                  </a:lnTo>
                  <a:lnTo>
                    <a:pt x="92651" y="415521"/>
                  </a:lnTo>
                  <a:lnTo>
                    <a:pt x="81299" y="420180"/>
                  </a:lnTo>
                  <a:lnTo>
                    <a:pt x="69472" y="423456"/>
                  </a:lnTo>
                  <a:lnTo>
                    <a:pt x="56389" y="425430"/>
                  </a:lnTo>
                  <a:lnTo>
                    <a:pt x="38665" y="425156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08329" y="263212"/>
              <a:ext cx="28577" cy="410773"/>
            </a:xfrm>
            <a:custGeom>
              <a:avLst/>
              <a:gdLst/>
              <a:ahLst/>
              <a:cxnLst/>
              <a:rect l="0" t="0" r="0" b="0"/>
              <a:pathLst>
                <a:path w="28577" h="410773">
                  <a:moveTo>
                    <a:pt x="7816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57"/>
                  </a:lnTo>
                  <a:lnTo>
                    <a:pt x="201" y="50132"/>
                  </a:lnTo>
                  <a:lnTo>
                    <a:pt x="0" y="63812"/>
                  </a:lnTo>
                  <a:lnTo>
                    <a:pt x="652" y="77033"/>
                  </a:lnTo>
                  <a:lnTo>
                    <a:pt x="1890" y="89830"/>
                  </a:lnTo>
                  <a:lnTo>
                    <a:pt x="3254" y="102558"/>
                  </a:lnTo>
                  <a:lnTo>
                    <a:pt x="4468" y="115445"/>
                  </a:lnTo>
                  <a:lnTo>
                    <a:pt x="5603" y="128404"/>
                  </a:lnTo>
                  <a:lnTo>
                    <a:pt x="6971" y="141118"/>
                  </a:lnTo>
                  <a:lnTo>
                    <a:pt x="8738" y="153430"/>
                  </a:lnTo>
                  <a:lnTo>
                    <a:pt x="10756" y="165819"/>
                  </a:lnTo>
                  <a:lnTo>
                    <a:pt x="12658" y="179269"/>
                  </a:lnTo>
                  <a:lnTo>
                    <a:pt x="14233" y="194244"/>
                  </a:lnTo>
                  <a:lnTo>
                    <a:pt x="15444" y="210557"/>
                  </a:lnTo>
                  <a:lnTo>
                    <a:pt x="16332" y="227657"/>
                  </a:lnTo>
                  <a:lnTo>
                    <a:pt x="16968" y="245117"/>
                  </a:lnTo>
                  <a:lnTo>
                    <a:pt x="17582" y="262382"/>
                  </a:lnTo>
                  <a:lnTo>
                    <a:pt x="18534" y="278733"/>
                  </a:lnTo>
                  <a:lnTo>
                    <a:pt x="19990" y="293875"/>
                  </a:lnTo>
                  <a:lnTo>
                    <a:pt x="21783" y="308023"/>
                  </a:lnTo>
                  <a:lnTo>
                    <a:pt x="23526" y="321686"/>
                  </a:lnTo>
                  <a:lnTo>
                    <a:pt x="24993" y="335218"/>
                  </a:lnTo>
                  <a:lnTo>
                    <a:pt x="26128" y="348785"/>
                  </a:lnTo>
                  <a:lnTo>
                    <a:pt x="26965" y="362441"/>
                  </a:lnTo>
                  <a:lnTo>
                    <a:pt x="27563" y="376164"/>
                  </a:lnTo>
                  <a:lnTo>
                    <a:pt x="28028" y="389559"/>
                  </a:lnTo>
                  <a:lnTo>
                    <a:pt x="28365" y="401643"/>
                  </a:lnTo>
                  <a:lnTo>
                    <a:pt x="28576" y="4107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60993" y="517047"/>
              <a:ext cx="165723" cy="203324"/>
            </a:xfrm>
            <a:custGeom>
              <a:avLst/>
              <a:gdLst/>
              <a:ahLst/>
              <a:cxnLst/>
              <a:rect l="0" t="0" r="0" b="0"/>
              <a:pathLst>
                <a:path w="165723" h="203324">
                  <a:moveTo>
                    <a:pt x="7794" y="83077"/>
                  </a:moveTo>
                  <a:lnTo>
                    <a:pt x="19462" y="83010"/>
                  </a:lnTo>
                  <a:lnTo>
                    <a:pt x="29951" y="82370"/>
                  </a:lnTo>
                  <a:lnTo>
                    <a:pt x="40253" y="81073"/>
                  </a:lnTo>
                  <a:lnTo>
                    <a:pt x="50554" y="79213"/>
                  </a:lnTo>
                  <a:lnTo>
                    <a:pt x="60898" y="76897"/>
                  </a:lnTo>
                  <a:lnTo>
                    <a:pt x="71278" y="74221"/>
                  </a:lnTo>
                  <a:lnTo>
                    <a:pt x="81361" y="70952"/>
                  </a:lnTo>
                  <a:lnTo>
                    <a:pt x="90522" y="66548"/>
                  </a:lnTo>
                  <a:lnTo>
                    <a:pt x="98482" y="60811"/>
                  </a:lnTo>
                  <a:lnTo>
                    <a:pt x="104808" y="54009"/>
                  </a:lnTo>
                  <a:lnTo>
                    <a:pt x="108775" y="46680"/>
                  </a:lnTo>
                  <a:lnTo>
                    <a:pt x="110217" y="39196"/>
                  </a:lnTo>
                  <a:lnTo>
                    <a:pt x="109422" y="31731"/>
                  </a:lnTo>
                  <a:lnTo>
                    <a:pt x="106845" y="24347"/>
                  </a:lnTo>
                  <a:lnTo>
                    <a:pt x="102928" y="17064"/>
                  </a:lnTo>
                  <a:lnTo>
                    <a:pt x="97879" y="10362"/>
                  </a:lnTo>
                  <a:lnTo>
                    <a:pt x="91675" y="5145"/>
                  </a:lnTo>
                  <a:lnTo>
                    <a:pt x="84396" y="1787"/>
                  </a:lnTo>
                  <a:lnTo>
                    <a:pt x="76223" y="176"/>
                  </a:lnTo>
                  <a:lnTo>
                    <a:pt x="67359" y="0"/>
                  </a:lnTo>
                  <a:lnTo>
                    <a:pt x="57991" y="931"/>
                  </a:lnTo>
                  <a:lnTo>
                    <a:pt x="48430" y="3165"/>
                  </a:lnTo>
                  <a:lnTo>
                    <a:pt x="39090" y="7390"/>
                  </a:lnTo>
                  <a:lnTo>
                    <a:pt x="30190" y="13823"/>
                  </a:lnTo>
                  <a:lnTo>
                    <a:pt x="22080" y="22244"/>
                  </a:lnTo>
                  <a:lnTo>
                    <a:pt x="15310" y="32263"/>
                  </a:lnTo>
                  <a:lnTo>
                    <a:pt x="10056" y="43484"/>
                  </a:lnTo>
                  <a:lnTo>
                    <a:pt x="6171" y="55578"/>
                  </a:lnTo>
                  <a:lnTo>
                    <a:pt x="3390" y="68286"/>
                  </a:lnTo>
                  <a:lnTo>
                    <a:pt x="1446" y="81416"/>
                  </a:lnTo>
                  <a:lnTo>
                    <a:pt x="272" y="94671"/>
                  </a:lnTo>
                  <a:lnTo>
                    <a:pt x="0" y="107650"/>
                  </a:lnTo>
                  <a:lnTo>
                    <a:pt x="633" y="120159"/>
                  </a:lnTo>
                  <a:lnTo>
                    <a:pt x="2209" y="132187"/>
                  </a:lnTo>
                  <a:lnTo>
                    <a:pt x="4869" y="143805"/>
                  </a:lnTo>
                  <a:lnTo>
                    <a:pt x="8592" y="155095"/>
                  </a:lnTo>
                  <a:lnTo>
                    <a:pt x="13381" y="165814"/>
                  </a:lnTo>
                  <a:lnTo>
                    <a:pt x="19345" y="175414"/>
                  </a:lnTo>
                  <a:lnTo>
                    <a:pt x="26435" y="183682"/>
                  </a:lnTo>
                  <a:lnTo>
                    <a:pt x="34637" y="190557"/>
                  </a:lnTo>
                  <a:lnTo>
                    <a:pt x="44045" y="195958"/>
                  </a:lnTo>
                  <a:lnTo>
                    <a:pt x="54591" y="199989"/>
                  </a:lnTo>
                  <a:lnTo>
                    <a:pt x="65927" y="202562"/>
                  </a:lnTo>
                  <a:lnTo>
                    <a:pt x="77528" y="203323"/>
                  </a:lnTo>
                  <a:lnTo>
                    <a:pt x="89065" y="202244"/>
                  </a:lnTo>
                  <a:lnTo>
                    <a:pt x="100250" y="199572"/>
                  </a:lnTo>
                  <a:lnTo>
                    <a:pt x="110761" y="195645"/>
                  </a:lnTo>
                  <a:lnTo>
                    <a:pt x="120492" y="190793"/>
                  </a:lnTo>
                  <a:lnTo>
                    <a:pt x="129405" y="185584"/>
                  </a:lnTo>
                  <a:lnTo>
                    <a:pt x="138417" y="180312"/>
                  </a:lnTo>
                  <a:lnTo>
                    <a:pt x="149436" y="174520"/>
                  </a:lnTo>
                  <a:lnTo>
                    <a:pt x="165722" y="1673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07232" y="284269"/>
              <a:ext cx="311231" cy="421141"/>
            </a:xfrm>
            <a:custGeom>
              <a:avLst/>
              <a:gdLst/>
              <a:ahLst/>
              <a:cxnLst/>
              <a:rect l="0" t="0" r="0" b="0"/>
              <a:pathLst>
                <a:path w="311231" h="421141">
                  <a:moveTo>
                    <a:pt x="51110" y="421140"/>
                  </a:moveTo>
                  <a:lnTo>
                    <a:pt x="48176" y="409405"/>
                  </a:lnTo>
                  <a:lnTo>
                    <a:pt x="45393" y="398276"/>
                  </a:lnTo>
                  <a:lnTo>
                    <a:pt x="42498" y="386673"/>
                  </a:lnTo>
                  <a:lnTo>
                    <a:pt x="39631" y="374339"/>
                  </a:lnTo>
                  <a:lnTo>
                    <a:pt x="37114" y="361031"/>
                  </a:lnTo>
                  <a:lnTo>
                    <a:pt x="35099" y="346731"/>
                  </a:lnTo>
                  <a:lnTo>
                    <a:pt x="33413" y="331899"/>
                  </a:lnTo>
                  <a:lnTo>
                    <a:pt x="31670" y="317334"/>
                  </a:lnTo>
                  <a:lnTo>
                    <a:pt x="29649" y="303451"/>
                  </a:lnTo>
                  <a:lnTo>
                    <a:pt x="27460" y="289673"/>
                  </a:lnTo>
                  <a:lnTo>
                    <a:pt x="25444" y="274678"/>
                  </a:lnTo>
                  <a:lnTo>
                    <a:pt x="23786" y="257823"/>
                  </a:lnTo>
                  <a:lnTo>
                    <a:pt x="22351" y="239754"/>
                  </a:lnTo>
                  <a:lnTo>
                    <a:pt x="20780" y="221993"/>
                  </a:lnTo>
                  <a:lnTo>
                    <a:pt x="18872" y="205408"/>
                  </a:lnTo>
                  <a:lnTo>
                    <a:pt x="16590" y="189866"/>
                  </a:lnTo>
                  <a:lnTo>
                    <a:pt x="13980" y="174610"/>
                  </a:lnTo>
                  <a:lnTo>
                    <a:pt x="11114" y="159128"/>
                  </a:lnTo>
                  <a:lnTo>
                    <a:pt x="8223" y="143239"/>
                  </a:lnTo>
                  <a:lnTo>
                    <a:pt x="5669" y="126938"/>
                  </a:lnTo>
                  <a:lnTo>
                    <a:pt x="3622" y="110298"/>
                  </a:lnTo>
                  <a:lnTo>
                    <a:pt x="2080" y="93559"/>
                  </a:lnTo>
                  <a:lnTo>
                    <a:pt x="963" y="77102"/>
                  </a:lnTo>
                  <a:lnTo>
                    <a:pt x="183" y="61142"/>
                  </a:lnTo>
                  <a:lnTo>
                    <a:pt x="0" y="46848"/>
                  </a:lnTo>
                  <a:lnTo>
                    <a:pt x="1609" y="36708"/>
                  </a:lnTo>
                  <a:lnTo>
                    <a:pt x="5471" y="32142"/>
                  </a:lnTo>
                  <a:lnTo>
                    <a:pt x="10437" y="32758"/>
                  </a:lnTo>
                  <a:lnTo>
                    <a:pt x="15983" y="37413"/>
                  </a:lnTo>
                  <a:lnTo>
                    <a:pt x="21768" y="44833"/>
                  </a:lnTo>
                  <a:lnTo>
                    <a:pt x="27383" y="53833"/>
                  </a:lnTo>
                  <a:lnTo>
                    <a:pt x="32624" y="63658"/>
                  </a:lnTo>
                  <a:lnTo>
                    <a:pt x="37624" y="74214"/>
                  </a:lnTo>
                  <a:lnTo>
                    <a:pt x="42745" y="85908"/>
                  </a:lnTo>
                  <a:lnTo>
                    <a:pt x="48186" y="98885"/>
                  </a:lnTo>
                  <a:lnTo>
                    <a:pt x="53825" y="112707"/>
                  </a:lnTo>
                  <a:lnTo>
                    <a:pt x="59310" y="126533"/>
                  </a:lnTo>
                  <a:lnTo>
                    <a:pt x="64450" y="139873"/>
                  </a:lnTo>
                  <a:lnTo>
                    <a:pt x="69377" y="152593"/>
                  </a:lnTo>
                  <a:lnTo>
                    <a:pt x="74444" y="164743"/>
                  </a:lnTo>
                  <a:lnTo>
                    <a:pt x="79849" y="176431"/>
                  </a:lnTo>
                  <a:lnTo>
                    <a:pt x="85463" y="187773"/>
                  </a:lnTo>
                  <a:lnTo>
                    <a:pt x="90931" y="198863"/>
                  </a:lnTo>
                  <a:lnTo>
                    <a:pt x="96059" y="209775"/>
                  </a:lnTo>
                  <a:lnTo>
                    <a:pt x="100978" y="220564"/>
                  </a:lnTo>
                  <a:lnTo>
                    <a:pt x="106040" y="231268"/>
                  </a:lnTo>
                  <a:lnTo>
                    <a:pt x="111442" y="241915"/>
                  </a:lnTo>
                  <a:lnTo>
                    <a:pt x="117053" y="252523"/>
                  </a:lnTo>
                  <a:lnTo>
                    <a:pt x="122519" y="263105"/>
                  </a:lnTo>
                  <a:lnTo>
                    <a:pt x="127652" y="273678"/>
                  </a:lnTo>
                  <a:lnTo>
                    <a:pt x="132742" y="284576"/>
                  </a:lnTo>
                  <a:lnTo>
                    <a:pt x="138453" y="296417"/>
                  </a:lnTo>
                  <a:lnTo>
                    <a:pt x="145107" y="309449"/>
                  </a:lnTo>
                  <a:lnTo>
                    <a:pt x="152543" y="323117"/>
                  </a:lnTo>
                  <a:lnTo>
                    <a:pt x="160306" y="336299"/>
                  </a:lnTo>
                  <a:lnTo>
                    <a:pt x="168085" y="348383"/>
                  </a:lnTo>
                  <a:lnTo>
                    <a:pt x="175748" y="359273"/>
                  </a:lnTo>
                  <a:lnTo>
                    <a:pt x="183267" y="369123"/>
                  </a:lnTo>
                  <a:lnTo>
                    <a:pt x="190662" y="378148"/>
                  </a:lnTo>
                  <a:lnTo>
                    <a:pt x="198289" y="386395"/>
                  </a:lnTo>
                  <a:lnTo>
                    <a:pt x="206788" y="393731"/>
                  </a:lnTo>
                  <a:lnTo>
                    <a:pt x="216435" y="400136"/>
                  </a:lnTo>
                  <a:lnTo>
                    <a:pt x="227019" y="405084"/>
                  </a:lnTo>
                  <a:lnTo>
                    <a:pt x="238041" y="407514"/>
                  </a:lnTo>
                  <a:lnTo>
                    <a:pt x="249149" y="407067"/>
                  </a:lnTo>
                  <a:lnTo>
                    <a:pt x="259860" y="404001"/>
                  </a:lnTo>
                  <a:lnTo>
                    <a:pt x="269513" y="398820"/>
                  </a:lnTo>
                  <a:lnTo>
                    <a:pt x="277845" y="392033"/>
                  </a:lnTo>
                  <a:lnTo>
                    <a:pt x="284776" y="383750"/>
                  </a:lnTo>
                  <a:lnTo>
                    <a:pt x="290223" y="373698"/>
                  </a:lnTo>
                  <a:lnTo>
                    <a:pt x="294301" y="361876"/>
                  </a:lnTo>
                  <a:lnTo>
                    <a:pt x="297416" y="348856"/>
                  </a:lnTo>
                  <a:lnTo>
                    <a:pt x="300139" y="335579"/>
                  </a:lnTo>
                  <a:lnTo>
                    <a:pt x="302826" y="322603"/>
                  </a:lnTo>
                  <a:lnTo>
                    <a:pt x="305466" y="309790"/>
                  </a:lnTo>
                  <a:lnTo>
                    <a:pt x="307786" y="296514"/>
                  </a:lnTo>
                  <a:lnTo>
                    <a:pt x="309638" y="282429"/>
                  </a:lnTo>
                  <a:lnTo>
                    <a:pt x="310865" y="267340"/>
                  </a:lnTo>
                  <a:lnTo>
                    <a:pt x="311230" y="251060"/>
                  </a:lnTo>
                  <a:lnTo>
                    <a:pt x="310698" y="233622"/>
                  </a:lnTo>
                  <a:lnTo>
                    <a:pt x="309542" y="215366"/>
                  </a:lnTo>
                  <a:lnTo>
                    <a:pt x="308236" y="196820"/>
                  </a:lnTo>
                  <a:lnTo>
                    <a:pt x="307061" y="178321"/>
                  </a:lnTo>
                  <a:lnTo>
                    <a:pt x="305952" y="160327"/>
                  </a:lnTo>
                  <a:lnTo>
                    <a:pt x="304602" y="143470"/>
                  </a:lnTo>
                  <a:lnTo>
                    <a:pt x="302842" y="127982"/>
                  </a:lnTo>
                  <a:lnTo>
                    <a:pt x="300659" y="113599"/>
                  </a:lnTo>
                  <a:lnTo>
                    <a:pt x="298115" y="99778"/>
                  </a:lnTo>
                  <a:lnTo>
                    <a:pt x="295290" y="86143"/>
                  </a:lnTo>
                  <a:lnTo>
                    <a:pt x="292256" y="72677"/>
                  </a:lnTo>
                  <a:lnTo>
                    <a:pt x="289073" y="59621"/>
                  </a:lnTo>
                  <a:lnTo>
                    <a:pt x="285791" y="47106"/>
                  </a:lnTo>
                  <a:lnTo>
                    <a:pt x="282593" y="35560"/>
                  </a:lnTo>
                  <a:lnTo>
                    <a:pt x="279487" y="24640"/>
                  </a:lnTo>
                  <a:lnTo>
                    <a:pt x="276199" y="13391"/>
                  </a:lnTo>
                  <a:lnTo>
                    <a:pt x="27220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74197" y="526424"/>
              <a:ext cx="126342" cy="163079"/>
            </a:xfrm>
            <a:custGeom>
              <a:avLst/>
              <a:gdLst/>
              <a:ahLst/>
              <a:cxnLst/>
              <a:rect l="0" t="0" r="0" b="0"/>
              <a:pathLst>
                <a:path w="126342" h="163079">
                  <a:moveTo>
                    <a:pt x="0" y="10529"/>
                  </a:moveTo>
                  <a:lnTo>
                    <a:pt x="66" y="25131"/>
                  </a:lnTo>
                  <a:lnTo>
                    <a:pt x="706" y="38402"/>
                  </a:lnTo>
                  <a:lnTo>
                    <a:pt x="2003" y="51603"/>
                  </a:lnTo>
                  <a:lnTo>
                    <a:pt x="3863" y="64945"/>
                  </a:lnTo>
                  <a:lnTo>
                    <a:pt x="6179" y="78453"/>
                  </a:lnTo>
                  <a:lnTo>
                    <a:pt x="8851" y="92102"/>
                  </a:lnTo>
                  <a:lnTo>
                    <a:pt x="11947" y="105696"/>
                  </a:lnTo>
                  <a:lnTo>
                    <a:pt x="15702" y="118897"/>
                  </a:lnTo>
                  <a:lnTo>
                    <a:pt x="20196" y="131534"/>
                  </a:lnTo>
                  <a:lnTo>
                    <a:pt x="25518" y="142967"/>
                  </a:lnTo>
                  <a:lnTo>
                    <a:pt x="31847" y="152055"/>
                  </a:lnTo>
                  <a:lnTo>
                    <a:pt x="39177" y="158380"/>
                  </a:lnTo>
                  <a:lnTo>
                    <a:pt x="47201" y="161997"/>
                  </a:lnTo>
                  <a:lnTo>
                    <a:pt x="55426" y="163078"/>
                  </a:lnTo>
                  <a:lnTo>
                    <a:pt x="63547" y="161988"/>
                  </a:lnTo>
                  <a:lnTo>
                    <a:pt x="71455" y="159023"/>
                  </a:lnTo>
                  <a:lnTo>
                    <a:pt x="79146" y="154309"/>
                  </a:lnTo>
                  <a:lnTo>
                    <a:pt x="86647" y="148068"/>
                  </a:lnTo>
                  <a:lnTo>
                    <a:pt x="93836" y="140441"/>
                  </a:lnTo>
                  <a:lnTo>
                    <a:pt x="100445" y="131420"/>
                  </a:lnTo>
                  <a:lnTo>
                    <a:pt x="106370" y="121129"/>
                  </a:lnTo>
                  <a:lnTo>
                    <a:pt x="111502" y="109794"/>
                  </a:lnTo>
                  <a:lnTo>
                    <a:pt x="115651" y="97662"/>
                  </a:lnTo>
                  <a:lnTo>
                    <a:pt x="118812" y="84950"/>
                  </a:lnTo>
                  <a:lnTo>
                    <a:pt x="121126" y="71857"/>
                  </a:lnTo>
                  <a:lnTo>
                    <a:pt x="123021" y="56969"/>
                  </a:lnTo>
                  <a:lnTo>
                    <a:pt x="124664" y="35629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21595" y="526084"/>
              <a:ext cx="263214" cy="179326"/>
            </a:xfrm>
            <a:custGeom>
              <a:avLst/>
              <a:gdLst/>
              <a:ahLst/>
              <a:cxnLst/>
              <a:rect l="0" t="0" r="0" b="0"/>
              <a:pathLst>
                <a:path w="263214" h="179326">
                  <a:moveTo>
                    <a:pt x="0" y="340"/>
                  </a:moveTo>
                  <a:lnTo>
                    <a:pt x="2934" y="12075"/>
                  </a:lnTo>
                  <a:lnTo>
                    <a:pt x="5716" y="23204"/>
                  </a:lnTo>
                  <a:lnTo>
                    <a:pt x="8616" y="34798"/>
                  </a:lnTo>
                  <a:lnTo>
                    <a:pt x="11656" y="46787"/>
                  </a:lnTo>
                  <a:lnTo>
                    <a:pt x="14821" y="58798"/>
                  </a:lnTo>
                  <a:lnTo>
                    <a:pt x="18085" y="70601"/>
                  </a:lnTo>
                  <a:lnTo>
                    <a:pt x="21423" y="82127"/>
                  </a:lnTo>
                  <a:lnTo>
                    <a:pt x="24814" y="93396"/>
                  </a:lnTo>
                  <a:lnTo>
                    <a:pt x="28243" y="104455"/>
                  </a:lnTo>
                  <a:lnTo>
                    <a:pt x="31698" y="115356"/>
                  </a:lnTo>
                  <a:lnTo>
                    <a:pt x="35171" y="126142"/>
                  </a:lnTo>
                  <a:lnTo>
                    <a:pt x="38655" y="136846"/>
                  </a:lnTo>
                  <a:lnTo>
                    <a:pt x="42148" y="147494"/>
                  </a:lnTo>
                  <a:lnTo>
                    <a:pt x="45647" y="158103"/>
                  </a:lnTo>
                  <a:lnTo>
                    <a:pt x="49132" y="168616"/>
                  </a:lnTo>
                  <a:lnTo>
                    <a:pt x="52027" y="176549"/>
                  </a:lnTo>
                  <a:lnTo>
                    <a:pt x="53422" y="178454"/>
                  </a:lnTo>
                  <a:lnTo>
                    <a:pt x="53270" y="174683"/>
                  </a:lnTo>
                  <a:lnTo>
                    <a:pt x="51968" y="166630"/>
                  </a:lnTo>
                  <a:lnTo>
                    <a:pt x="49896" y="155714"/>
                  </a:lnTo>
                  <a:lnTo>
                    <a:pt x="47325" y="143179"/>
                  </a:lnTo>
                  <a:lnTo>
                    <a:pt x="44434" y="129819"/>
                  </a:lnTo>
                  <a:lnTo>
                    <a:pt x="41501" y="115897"/>
                  </a:lnTo>
                  <a:lnTo>
                    <a:pt x="38906" y="101319"/>
                  </a:lnTo>
                  <a:lnTo>
                    <a:pt x="36835" y="86072"/>
                  </a:lnTo>
                  <a:lnTo>
                    <a:pt x="35614" y="70727"/>
                  </a:lnTo>
                  <a:lnTo>
                    <a:pt x="35775" y="56328"/>
                  </a:lnTo>
                  <a:lnTo>
                    <a:pt x="37484" y="43400"/>
                  </a:lnTo>
                  <a:lnTo>
                    <a:pt x="40751" y="32601"/>
                  </a:lnTo>
                  <a:lnTo>
                    <a:pt x="45610" y="24934"/>
                  </a:lnTo>
                  <a:lnTo>
                    <a:pt x="51910" y="20636"/>
                  </a:lnTo>
                  <a:lnTo>
                    <a:pt x="59224" y="19328"/>
                  </a:lnTo>
                  <a:lnTo>
                    <a:pt x="66962" y="20403"/>
                  </a:lnTo>
                  <a:lnTo>
                    <a:pt x="74749" y="23268"/>
                  </a:lnTo>
                  <a:lnTo>
                    <a:pt x="82262" y="27592"/>
                  </a:lnTo>
                  <a:lnTo>
                    <a:pt x="89154" y="33299"/>
                  </a:lnTo>
                  <a:lnTo>
                    <a:pt x="95305" y="40242"/>
                  </a:lnTo>
                  <a:lnTo>
                    <a:pt x="100774" y="48188"/>
                  </a:lnTo>
                  <a:lnTo>
                    <a:pt x="105690" y="56900"/>
                  </a:lnTo>
                  <a:lnTo>
                    <a:pt x="110186" y="66169"/>
                  </a:lnTo>
                  <a:lnTo>
                    <a:pt x="114378" y="75834"/>
                  </a:lnTo>
                  <a:lnTo>
                    <a:pt x="118355" y="85776"/>
                  </a:lnTo>
                  <a:lnTo>
                    <a:pt x="122162" y="95824"/>
                  </a:lnTo>
                  <a:lnTo>
                    <a:pt x="125161" y="102990"/>
                  </a:lnTo>
                  <a:lnTo>
                    <a:pt x="126652" y="103499"/>
                  </a:lnTo>
                  <a:lnTo>
                    <a:pt x="127158" y="98284"/>
                  </a:lnTo>
                  <a:lnTo>
                    <a:pt x="127373" y="89190"/>
                  </a:lnTo>
                  <a:lnTo>
                    <a:pt x="127893" y="77824"/>
                  </a:lnTo>
                  <a:lnTo>
                    <a:pt x="128987" y="65227"/>
                  </a:lnTo>
                  <a:lnTo>
                    <a:pt x="130837" y="52140"/>
                  </a:lnTo>
                  <a:lnTo>
                    <a:pt x="133663" y="39179"/>
                  </a:lnTo>
                  <a:lnTo>
                    <a:pt x="137488" y="26658"/>
                  </a:lnTo>
                  <a:lnTo>
                    <a:pt x="142341" y="15448"/>
                  </a:lnTo>
                  <a:lnTo>
                    <a:pt x="148346" y="7029"/>
                  </a:lnTo>
                  <a:lnTo>
                    <a:pt x="155453" y="1963"/>
                  </a:lnTo>
                  <a:lnTo>
                    <a:pt x="163326" y="0"/>
                  </a:lnTo>
                  <a:lnTo>
                    <a:pt x="171449" y="568"/>
                  </a:lnTo>
                  <a:lnTo>
                    <a:pt x="179496" y="3061"/>
                  </a:lnTo>
                  <a:lnTo>
                    <a:pt x="187186" y="7118"/>
                  </a:lnTo>
                  <a:lnTo>
                    <a:pt x="194197" y="12640"/>
                  </a:lnTo>
                  <a:lnTo>
                    <a:pt x="200428" y="19454"/>
                  </a:lnTo>
                  <a:lnTo>
                    <a:pt x="205951" y="27313"/>
                  </a:lnTo>
                  <a:lnTo>
                    <a:pt x="210903" y="35964"/>
                  </a:lnTo>
                  <a:lnTo>
                    <a:pt x="215423" y="45194"/>
                  </a:lnTo>
                  <a:lnTo>
                    <a:pt x="219631" y="54832"/>
                  </a:lnTo>
                  <a:lnTo>
                    <a:pt x="223618" y="64756"/>
                  </a:lnTo>
                  <a:lnTo>
                    <a:pt x="227452" y="74875"/>
                  </a:lnTo>
                  <a:lnTo>
                    <a:pt x="231181" y="85128"/>
                  </a:lnTo>
                  <a:lnTo>
                    <a:pt x="234837" y="95471"/>
                  </a:lnTo>
                  <a:lnTo>
                    <a:pt x="238446" y="105876"/>
                  </a:lnTo>
                  <a:lnTo>
                    <a:pt x="242022" y="116321"/>
                  </a:lnTo>
                  <a:lnTo>
                    <a:pt x="245576" y="126794"/>
                  </a:lnTo>
                  <a:lnTo>
                    <a:pt x="249110" y="137272"/>
                  </a:lnTo>
                  <a:lnTo>
                    <a:pt x="252479" y="147293"/>
                  </a:lnTo>
                  <a:lnTo>
                    <a:pt x="255720" y="156949"/>
                  </a:lnTo>
                  <a:lnTo>
                    <a:pt x="259116" y="167086"/>
                  </a:lnTo>
                  <a:lnTo>
                    <a:pt x="263213" y="1793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84808" y="305326"/>
              <a:ext cx="171710" cy="340626"/>
            </a:xfrm>
            <a:custGeom>
              <a:avLst/>
              <a:gdLst/>
              <a:ahLst/>
              <a:cxnLst/>
              <a:rect l="0" t="0" r="0" b="0"/>
              <a:pathLst>
                <a:path w="171710" h="340626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6" y="41079"/>
                  </a:lnTo>
                  <a:lnTo>
                    <a:pt x="7969" y="54593"/>
                  </a:lnTo>
                  <a:lnTo>
                    <a:pt x="9467" y="68750"/>
                  </a:lnTo>
                  <a:lnTo>
                    <a:pt x="11312" y="83652"/>
                  </a:lnTo>
                  <a:lnTo>
                    <a:pt x="13380" y="99071"/>
                  </a:lnTo>
                  <a:lnTo>
                    <a:pt x="15312" y="114569"/>
                  </a:lnTo>
                  <a:lnTo>
                    <a:pt x="16908" y="129885"/>
                  </a:lnTo>
                  <a:lnTo>
                    <a:pt x="18132" y="145100"/>
                  </a:lnTo>
                  <a:lnTo>
                    <a:pt x="19028" y="160535"/>
                  </a:lnTo>
                  <a:lnTo>
                    <a:pt x="19670" y="176359"/>
                  </a:lnTo>
                  <a:lnTo>
                    <a:pt x="20287" y="192428"/>
                  </a:lnTo>
                  <a:lnTo>
                    <a:pt x="21242" y="208376"/>
                  </a:lnTo>
                  <a:lnTo>
                    <a:pt x="22699" y="223995"/>
                  </a:lnTo>
                  <a:lnTo>
                    <a:pt x="24494" y="239248"/>
                  </a:lnTo>
                  <a:lnTo>
                    <a:pt x="26238" y="254176"/>
                  </a:lnTo>
                  <a:lnTo>
                    <a:pt x="27694" y="268817"/>
                  </a:lnTo>
                  <a:lnTo>
                    <a:pt x="28421" y="282112"/>
                  </a:lnTo>
                  <a:lnTo>
                    <a:pt x="27812" y="290394"/>
                  </a:lnTo>
                  <a:lnTo>
                    <a:pt x="26281" y="291216"/>
                  </a:lnTo>
                  <a:lnTo>
                    <a:pt x="24801" y="286236"/>
                  </a:lnTo>
                  <a:lnTo>
                    <a:pt x="23828" y="277398"/>
                  </a:lnTo>
                  <a:lnTo>
                    <a:pt x="23655" y="266274"/>
                  </a:lnTo>
                  <a:lnTo>
                    <a:pt x="24338" y="253876"/>
                  </a:lnTo>
                  <a:lnTo>
                    <a:pt x="25772" y="240943"/>
                  </a:lnTo>
                  <a:lnTo>
                    <a:pt x="27803" y="228095"/>
                  </a:lnTo>
                  <a:lnTo>
                    <a:pt x="30289" y="215650"/>
                  </a:lnTo>
                  <a:lnTo>
                    <a:pt x="33432" y="204323"/>
                  </a:lnTo>
                  <a:lnTo>
                    <a:pt x="37752" y="195295"/>
                  </a:lnTo>
                  <a:lnTo>
                    <a:pt x="43438" y="189001"/>
                  </a:lnTo>
                  <a:lnTo>
                    <a:pt x="50376" y="185232"/>
                  </a:lnTo>
                  <a:lnTo>
                    <a:pt x="58329" y="183515"/>
                  </a:lnTo>
                  <a:lnTo>
                    <a:pt x="67050" y="183360"/>
                  </a:lnTo>
                  <a:lnTo>
                    <a:pt x="76329" y="184504"/>
                  </a:lnTo>
                  <a:lnTo>
                    <a:pt x="86002" y="186925"/>
                  </a:lnTo>
                  <a:lnTo>
                    <a:pt x="95945" y="190512"/>
                  </a:lnTo>
                  <a:lnTo>
                    <a:pt x="105908" y="195222"/>
                  </a:lnTo>
                  <a:lnTo>
                    <a:pt x="115524" y="201139"/>
                  </a:lnTo>
                  <a:lnTo>
                    <a:pt x="124622" y="208202"/>
                  </a:lnTo>
                  <a:lnTo>
                    <a:pt x="133206" y="216386"/>
                  </a:lnTo>
                  <a:lnTo>
                    <a:pt x="141358" y="225783"/>
                  </a:lnTo>
                  <a:lnTo>
                    <a:pt x="149168" y="236328"/>
                  </a:lnTo>
                  <a:lnTo>
                    <a:pt x="156397" y="247832"/>
                  </a:lnTo>
                  <a:lnTo>
                    <a:pt x="162501" y="260078"/>
                  </a:lnTo>
                  <a:lnTo>
                    <a:pt x="167264" y="272862"/>
                  </a:lnTo>
                  <a:lnTo>
                    <a:pt x="170462" y="285699"/>
                  </a:lnTo>
                  <a:lnTo>
                    <a:pt x="171709" y="297857"/>
                  </a:lnTo>
                  <a:lnTo>
                    <a:pt x="170980" y="308985"/>
                  </a:lnTo>
                  <a:lnTo>
                    <a:pt x="168219" y="318760"/>
                  </a:lnTo>
                  <a:lnTo>
                    <a:pt x="163176" y="326730"/>
                  </a:lnTo>
                  <a:lnTo>
                    <a:pt x="155936" y="332825"/>
                  </a:lnTo>
                  <a:lnTo>
                    <a:pt x="147010" y="337122"/>
                  </a:lnTo>
                  <a:lnTo>
                    <a:pt x="137118" y="339656"/>
                  </a:lnTo>
                  <a:lnTo>
                    <a:pt x="126766" y="340625"/>
                  </a:lnTo>
                  <a:lnTo>
                    <a:pt x="116227" y="340330"/>
                  </a:lnTo>
                  <a:lnTo>
                    <a:pt x="105625" y="339078"/>
                  </a:lnTo>
                  <a:lnTo>
                    <a:pt x="95019" y="337136"/>
                  </a:lnTo>
                  <a:lnTo>
                    <a:pt x="84499" y="334858"/>
                  </a:lnTo>
                  <a:lnTo>
                    <a:pt x="72958" y="332478"/>
                  </a:lnTo>
                  <a:lnTo>
                    <a:pt x="57149" y="329791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63792" y="440442"/>
              <a:ext cx="157929" cy="212193"/>
            </a:xfrm>
            <a:custGeom>
              <a:avLst/>
              <a:gdLst/>
              <a:ahLst/>
              <a:cxnLst/>
              <a:rect l="0" t="0" r="0" b="0"/>
              <a:pathLst>
                <a:path w="157929" h="212193">
                  <a:moveTo>
                    <a:pt x="0" y="107039"/>
                  </a:moveTo>
                  <a:lnTo>
                    <a:pt x="8869" y="109906"/>
                  </a:lnTo>
                  <a:lnTo>
                    <a:pt x="17856" y="112048"/>
                  </a:lnTo>
                  <a:lnTo>
                    <a:pt x="27847" y="113647"/>
                  </a:lnTo>
                  <a:lnTo>
                    <a:pt x="38654" y="114654"/>
                  </a:lnTo>
                  <a:lnTo>
                    <a:pt x="49817" y="114855"/>
                  </a:lnTo>
                  <a:lnTo>
                    <a:pt x="61018" y="114194"/>
                  </a:lnTo>
                  <a:lnTo>
                    <a:pt x="71957" y="112610"/>
                  </a:lnTo>
                  <a:lnTo>
                    <a:pt x="82294" y="109950"/>
                  </a:lnTo>
                  <a:lnTo>
                    <a:pt x="91897" y="106225"/>
                  </a:lnTo>
                  <a:lnTo>
                    <a:pt x="100496" y="101266"/>
                  </a:lnTo>
                  <a:lnTo>
                    <a:pt x="107600" y="94657"/>
                  </a:lnTo>
                  <a:lnTo>
                    <a:pt x="113078" y="86324"/>
                  </a:lnTo>
                  <a:lnTo>
                    <a:pt x="116944" y="76644"/>
                  </a:lnTo>
                  <a:lnTo>
                    <a:pt x="119181" y="66237"/>
                  </a:lnTo>
                  <a:lnTo>
                    <a:pt x="119942" y="55541"/>
                  </a:lnTo>
                  <a:lnTo>
                    <a:pt x="119337" y="44939"/>
                  </a:lnTo>
                  <a:lnTo>
                    <a:pt x="117344" y="34827"/>
                  </a:lnTo>
                  <a:lnTo>
                    <a:pt x="114072" y="25373"/>
                  </a:lnTo>
                  <a:lnTo>
                    <a:pt x="109419" y="16874"/>
                  </a:lnTo>
                  <a:lnTo>
                    <a:pt x="103015" y="9836"/>
                  </a:lnTo>
                  <a:lnTo>
                    <a:pt x="94824" y="4411"/>
                  </a:lnTo>
                  <a:lnTo>
                    <a:pt x="85410" y="920"/>
                  </a:lnTo>
                  <a:lnTo>
                    <a:pt x="75713" y="0"/>
                  </a:lnTo>
                  <a:lnTo>
                    <a:pt x="66312" y="1753"/>
                  </a:lnTo>
                  <a:lnTo>
                    <a:pt x="57562" y="5846"/>
                  </a:lnTo>
                  <a:lnTo>
                    <a:pt x="49765" y="11789"/>
                  </a:lnTo>
                  <a:lnTo>
                    <a:pt x="42971" y="19119"/>
                  </a:lnTo>
                  <a:lnTo>
                    <a:pt x="37053" y="27613"/>
                  </a:lnTo>
                  <a:lnTo>
                    <a:pt x="31828" y="37283"/>
                  </a:lnTo>
                  <a:lnTo>
                    <a:pt x="27125" y="48047"/>
                  </a:lnTo>
                  <a:lnTo>
                    <a:pt x="22963" y="59884"/>
                  </a:lnTo>
                  <a:lnTo>
                    <a:pt x="19539" y="72893"/>
                  </a:lnTo>
                  <a:lnTo>
                    <a:pt x="16909" y="87010"/>
                  </a:lnTo>
                  <a:lnTo>
                    <a:pt x="15313" y="101728"/>
                  </a:lnTo>
                  <a:lnTo>
                    <a:pt x="15223" y="116221"/>
                  </a:lnTo>
                  <a:lnTo>
                    <a:pt x="16760" y="130040"/>
                  </a:lnTo>
                  <a:lnTo>
                    <a:pt x="19742" y="143096"/>
                  </a:lnTo>
                  <a:lnTo>
                    <a:pt x="23878" y="155479"/>
                  </a:lnTo>
                  <a:lnTo>
                    <a:pt x="28884" y="167318"/>
                  </a:lnTo>
                  <a:lnTo>
                    <a:pt x="34684" y="178422"/>
                  </a:lnTo>
                  <a:lnTo>
                    <a:pt x="41400" y="188288"/>
                  </a:lnTo>
                  <a:lnTo>
                    <a:pt x="49027" y="196734"/>
                  </a:lnTo>
                  <a:lnTo>
                    <a:pt x="57436" y="203559"/>
                  </a:lnTo>
                  <a:lnTo>
                    <a:pt x="66458" y="208396"/>
                  </a:lnTo>
                  <a:lnTo>
                    <a:pt x="75931" y="211235"/>
                  </a:lnTo>
                  <a:lnTo>
                    <a:pt x="85564" y="212192"/>
                  </a:lnTo>
                  <a:lnTo>
                    <a:pt x="94951" y="211330"/>
                  </a:lnTo>
                  <a:lnTo>
                    <a:pt x="103891" y="208865"/>
                  </a:lnTo>
                  <a:lnTo>
                    <a:pt x="112369" y="205112"/>
                  </a:lnTo>
                  <a:lnTo>
                    <a:pt x="120449" y="200385"/>
                  </a:lnTo>
                  <a:lnTo>
                    <a:pt x="128210" y="194955"/>
                  </a:lnTo>
                  <a:lnTo>
                    <a:pt x="135432" y="189142"/>
                  </a:lnTo>
                  <a:lnTo>
                    <a:pt x="142299" y="182647"/>
                  </a:lnTo>
                  <a:lnTo>
                    <a:pt x="149416" y="173787"/>
                  </a:lnTo>
                  <a:lnTo>
                    <a:pt x="157928" y="1596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29290" y="442196"/>
              <a:ext cx="108244" cy="188650"/>
            </a:xfrm>
            <a:custGeom>
              <a:avLst/>
              <a:gdLst/>
              <a:ahLst/>
              <a:cxnLst/>
              <a:rect l="0" t="0" r="0" b="0"/>
              <a:pathLst>
                <a:path w="108244" h="188650">
                  <a:moveTo>
                    <a:pt x="13487" y="105285"/>
                  </a:moveTo>
                  <a:lnTo>
                    <a:pt x="13554" y="119820"/>
                  </a:lnTo>
                  <a:lnTo>
                    <a:pt x="14194" y="132451"/>
                  </a:lnTo>
                  <a:lnTo>
                    <a:pt x="15491" y="144356"/>
                  </a:lnTo>
                  <a:lnTo>
                    <a:pt x="17350" y="155838"/>
                  </a:lnTo>
                  <a:lnTo>
                    <a:pt x="19667" y="167030"/>
                  </a:lnTo>
                  <a:lnTo>
                    <a:pt x="22316" y="177947"/>
                  </a:lnTo>
                  <a:lnTo>
                    <a:pt x="24598" y="186182"/>
                  </a:lnTo>
                  <a:lnTo>
                    <a:pt x="25534" y="188649"/>
                  </a:lnTo>
                  <a:lnTo>
                    <a:pt x="25086" y="186314"/>
                  </a:lnTo>
                  <a:lnTo>
                    <a:pt x="23606" y="180848"/>
                  </a:lnTo>
                  <a:lnTo>
                    <a:pt x="21430" y="173458"/>
                  </a:lnTo>
                  <a:lnTo>
                    <a:pt x="18797" y="164898"/>
                  </a:lnTo>
                  <a:lnTo>
                    <a:pt x="15864" y="155618"/>
                  </a:lnTo>
                  <a:lnTo>
                    <a:pt x="12736" y="145890"/>
                  </a:lnTo>
                  <a:lnTo>
                    <a:pt x="9478" y="135880"/>
                  </a:lnTo>
                  <a:lnTo>
                    <a:pt x="6145" y="125689"/>
                  </a:lnTo>
                  <a:lnTo>
                    <a:pt x="3092" y="115382"/>
                  </a:lnTo>
                  <a:lnTo>
                    <a:pt x="953" y="104999"/>
                  </a:lnTo>
                  <a:lnTo>
                    <a:pt x="0" y="94567"/>
                  </a:lnTo>
                  <a:lnTo>
                    <a:pt x="174" y="84102"/>
                  </a:lnTo>
                  <a:lnTo>
                    <a:pt x="1279" y="73616"/>
                  </a:lnTo>
                  <a:lnTo>
                    <a:pt x="3101" y="63120"/>
                  </a:lnTo>
                  <a:lnTo>
                    <a:pt x="5610" y="52783"/>
                  </a:lnTo>
                  <a:lnTo>
                    <a:pt x="8964" y="42915"/>
                  </a:lnTo>
                  <a:lnTo>
                    <a:pt x="13190" y="33657"/>
                  </a:lnTo>
                  <a:lnTo>
                    <a:pt x="18501" y="25306"/>
                  </a:lnTo>
                  <a:lnTo>
                    <a:pt x="25354" y="18374"/>
                  </a:lnTo>
                  <a:lnTo>
                    <a:pt x="33855" y="13010"/>
                  </a:lnTo>
                  <a:lnTo>
                    <a:pt x="43775" y="9045"/>
                  </a:lnTo>
                  <a:lnTo>
                    <a:pt x="56026" y="5780"/>
                  </a:lnTo>
                  <a:lnTo>
                    <a:pt x="75036" y="2929"/>
                  </a:lnTo>
                  <a:lnTo>
                    <a:pt x="10824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11233" y="445287"/>
              <a:ext cx="144499" cy="218090"/>
            </a:xfrm>
            <a:custGeom>
              <a:avLst/>
              <a:gdLst/>
              <a:ahLst/>
              <a:cxnLst/>
              <a:rect l="0" t="0" r="0" b="0"/>
              <a:pathLst>
                <a:path w="144499" h="218090">
                  <a:moveTo>
                    <a:pt x="115813" y="7438"/>
                  </a:moveTo>
                  <a:lnTo>
                    <a:pt x="106945" y="4571"/>
                  </a:lnTo>
                  <a:lnTo>
                    <a:pt x="97958" y="2429"/>
                  </a:lnTo>
                  <a:lnTo>
                    <a:pt x="87967" y="835"/>
                  </a:lnTo>
                  <a:lnTo>
                    <a:pt x="77159" y="0"/>
                  </a:lnTo>
                  <a:lnTo>
                    <a:pt x="65997" y="448"/>
                  </a:lnTo>
                  <a:lnTo>
                    <a:pt x="54796" y="2362"/>
                  </a:lnTo>
                  <a:lnTo>
                    <a:pt x="43857" y="5771"/>
                  </a:lnTo>
                  <a:lnTo>
                    <a:pt x="33520" y="10729"/>
                  </a:lnTo>
                  <a:lnTo>
                    <a:pt x="23921" y="17101"/>
                  </a:lnTo>
                  <a:lnTo>
                    <a:pt x="15496" y="24632"/>
                  </a:lnTo>
                  <a:lnTo>
                    <a:pt x="9040" y="33049"/>
                  </a:lnTo>
                  <a:lnTo>
                    <a:pt x="4815" y="42110"/>
                  </a:lnTo>
                  <a:lnTo>
                    <a:pt x="2774" y="51462"/>
                  </a:lnTo>
                  <a:lnTo>
                    <a:pt x="2833" y="60659"/>
                  </a:lnTo>
                  <a:lnTo>
                    <a:pt x="4733" y="69464"/>
                  </a:lnTo>
                  <a:lnTo>
                    <a:pt x="8429" y="77510"/>
                  </a:lnTo>
                  <a:lnTo>
                    <a:pt x="14175" y="84236"/>
                  </a:lnTo>
                  <a:lnTo>
                    <a:pt x="21925" y="89462"/>
                  </a:lnTo>
                  <a:lnTo>
                    <a:pt x="31382" y="93327"/>
                  </a:lnTo>
                  <a:lnTo>
                    <a:pt x="42170" y="96096"/>
                  </a:lnTo>
                  <a:lnTo>
                    <a:pt x="53939" y="98045"/>
                  </a:lnTo>
                  <a:lnTo>
                    <a:pt x="66247" y="99731"/>
                  </a:lnTo>
                  <a:lnTo>
                    <a:pt x="78575" y="101945"/>
                  </a:lnTo>
                  <a:lnTo>
                    <a:pt x="90636" y="105074"/>
                  </a:lnTo>
                  <a:lnTo>
                    <a:pt x="102190" y="109146"/>
                  </a:lnTo>
                  <a:lnTo>
                    <a:pt x="112956" y="114022"/>
                  </a:lnTo>
                  <a:lnTo>
                    <a:pt x="122853" y="119533"/>
                  </a:lnTo>
                  <a:lnTo>
                    <a:pt x="131482" y="125843"/>
                  </a:lnTo>
                  <a:lnTo>
                    <a:pt x="138076" y="133434"/>
                  </a:lnTo>
                  <a:lnTo>
                    <a:pt x="142394" y="142456"/>
                  </a:lnTo>
                  <a:lnTo>
                    <a:pt x="144498" y="152446"/>
                  </a:lnTo>
                  <a:lnTo>
                    <a:pt x="144480" y="162536"/>
                  </a:lnTo>
                  <a:lnTo>
                    <a:pt x="142609" y="172209"/>
                  </a:lnTo>
                  <a:lnTo>
                    <a:pt x="138931" y="181312"/>
                  </a:lnTo>
                  <a:lnTo>
                    <a:pt x="133198" y="189879"/>
                  </a:lnTo>
                  <a:lnTo>
                    <a:pt x="125456" y="197995"/>
                  </a:lnTo>
                  <a:lnTo>
                    <a:pt x="116005" y="205275"/>
                  </a:lnTo>
                  <a:lnTo>
                    <a:pt x="105221" y="210888"/>
                  </a:lnTo>
                  <a:lnTo>
                    <a:pt x="93449" y="214520"/>
                  </a:lnTo>
                  <a:lnTo>
                    <a:pt x="80970" y="216486"/>
                  </a:lnTo>
                  <a:lnTo>
                    <a:pt x="67995" y="217433"/>
                  </a:lnTo>
                  <a:lnTo>
                    <a:pt x="54696" y="217851"/>
                  </a:lnTo>
                  <a:lnTo>
                    <a:pt x="41787" y="218017"/>
                  </a:lnTo>
                  <a:lnTo>
                    <a:pt x="29268" y="218089"/>
                  </a:lnTo>
                  <a:lnTo>
                    <a:pt x="16041" y="218082"/>
                  </a:lnTo>
                  <a:lnTo>
                    <a:pt x="0" y="2180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47398" y="684352"/>
              <a:ext cx="3411235" cy="154246"/>
            </a:xfrm>
            <a:custGeom>
              <a:avLst/>
              <a:gdLst/>
              <a:ahLst/>
              <a:cxnLst/>
              <a:rect l="0" t="0" r="0" b="0"/>
              <a:pathLst>
                <a:path w="3411235" h="154246">
                  <a:moveTo>
                    <a:pt x="3411234" y="0"/>
                  </a:moveTo>
                  <a:lnTo>
                    <a:pt x="3405299" y="5867"/>
                  </a:lnTo>
                  <a:lnTo>
                    <a:pt x="3399095" y="11432"/>
                  </a:lnTo>
                  <a:lnTo>
                    <a:pt x="3392004" y="17231"/>
                  </a:lnTo>
                  <a:lnTo>
                    <a:pt x="3384236" y="23312"/>
                  </a:lnTo>
                  <a:lnTo>
                    <a:pt x="3376238" y="29642"/>
                  </a:lnTo>
                  <a:lnTo>
                    <a:pt x="3368297" y="36170"/>
                  </a:lnTo>
                  <a:lnTo>
                    <a:pt x="3360523" y="42846"/>
                  </a:lnTo>
                  <a:lnTo>
                    <a:pt x="3352929" y="49628"/>
                  </a:lnTo>
                  <a:lnTo>
                    <a:pt x="3345483" y="56477"/>
                  </a:lnTo>
                  <a:lnTo>
                    <a:pt x="3337822" y="63041"/>
                  </a:lnTo>
                  <a:lnTo>
                    <a:pt x="3329301" y="68689"/>
                  </a:lnTo>
                  <a:lnTo>
                    <a:pt x="3319638" y="73143"/>
                  </a:lnTo>
                  <a:lnTo>
                    <a:pt x="3309044" y="76132"/>
                  </a:lnTo>
                  <a:lnTo>
                    <a:pt x="3298016" y="77239"/>
                  </a:lnTo>
                  <a:lnTo>
                    <a:pt x="3286890" y="76429"/>
                  </a:lnTo>
                  <a:lnTo>
                    <a:pt x="3275657" y="74123"/>
                  </a:lnTo>
                  <a:lnTo>
                    <a:pt x="3264057" y="70981"/>
                  </a:lnTo>
                  <a:lnTo>
                    <a:pt x="3251969" y="67464"/>
                  </a:lnTo>
                  <a:lnTo>
                    <a:pt x="3239733" y="63650"/>
                  </a:lnTo>
                  <a:lnTo>
                    <a:pt x="3228044" y="59338"/>
                  </a:lnTo>
                  <a:lnTo>
                    <a:pt x="3217247" y="54449"/>
                  </a:lnTo>
                  <a:lnTo>
                    <a:pt x="3207029" y="49353"/>
                  </a:lnTo>
                  <a:lnTo>
                    <a:pt x="3196640" y="44765"/>
                  </a:lnTo>
                  <a:lnTo>
                    <a:pt x="3185653" y="41054"/>
                  </a:lnTo>
                  <a:lnTo>
                    <a:pt x="3174137" y="38410"/>
                  </a:lnTo>
                  <a:lnTo>
                    <a:pt x="3162473" y="37010"/>
                  </a:lnTo>
                  <a:lnTo>
                    <a:pt x="3150913" y="36817"/>
                  </a:lnTo>
                  <a:lnTo>
                    <a:pt x="3139387" y="37807"/>
                  </a:lnTo>
                  <a:lnTo>
                    <a:pt x="3127589" y="40059"/>
                  </a:lnTo>
                  <a:lnTo>
                    <a:pt x="3115363" y="43495"/>
                  </a:lnTo>
                  <a:lnTo>
                    <a:pt x="3102865" y="47919"/>
                  </a:lnTo>
                  <a:lnTo>
                    <a:pt x="3090468" y="53105"/>
                  </a:lnTo>
                  <a:lnTo>
                    <a:pt x="3078386" y="58850"/>
                  </a:lnTo>
                  <a:lnTo>
                    <a:pt x="3066662" y="64994"/>
                  </a:lnTo>
                  <a:lnTo>
                    <a:pt x="3055256" y="71418"/>
                  </a:lnTo>
                  <a:lnTo>
                    <a:pt x="3044099" y="78020"/>
                  </a:lnTo>
                  <a:lnTo>
                    <a:pt x="3032961" y="84248"/>
                  </a:lnTo>
                  <a:lnTo>
                    <a:pt x="3021483" y="89139"/>
                  </a:lnTo>
                  <a:lnTo>
                    <a:pt x="3009501" y="92272"/>
                  </a:lnTo>
                  <a:lnTo>
                    <a:pt x="2997181" y="93559"/>
                  </a:lnTo>
                  <a:lnTo>
                    <a:pt x="2984910" y="92985"/>
                  </a:lnTo>
                  <a:lnTo>
                    <a:pt x="2972911" y="90751"/>
                  </a:lnTo>
                  <a:lnTo>
                    <a:pt x="2961074" y="87338"/>
                  </a:lnTo>
                  <a:lnTo>
                    <a:pt x="2949061" y="83379"/>
                  </a:lnTo>
                  <a:lnTo>
                    <a:pt x="2936687" y="79277"/>
                  </a:lnTo>
                  <a:lnTo>
                    <a:pt x="2924088" y="75054"/>
                  </a:lnTo>
                  <a:lnTo>
                    <a:pt x="2911624" y="70459"/>
                  </a:lnTo>
                  <a:lnTo>
                    <a:pt x="2899491" y="65382"/>
                  </a:lnTo>
                  <a:lnTo>
                    <a:pt x="2887563" y="60328"/>
                  </a:lnTo>
                  <a:lnTo>
                    <a:pt x="2875488" y="56299"/>
                  </a:lnTo>
                  <a:lnTo>
                    <a:pt x="2863072" y="53777"/>
                  </a:lnTo>
                  <a:lnTo>
                    <a:pt x="2850445" y="52746"/>
                  </a:lnTo>
                  <a:lnTo>
                    <a:pt x="2837962" y="52968"/>
                  </a:lnTo>
                  <a:lnTo>
                    <a:pt x="2825817" y="54155"/>
                  </a:lnTo>
                  <a:lnTo>
                    <a:pt x="2813881" y="56053"/>
                  </a:lnTo>
                  <a:lnTo>
                    <a:pt x="2801800" y="58456"/>
                  </a:lnTo>
                  <a:lnTo>
                    <a:pt x="2789380" y="61217"/>
                  </a:lnTo>
                  <a:lnTo>
                    <a:pt x="2776751" y="64390"/>
                  </a:lnTo>
                  <a:lnTo>
                    <a:pt x="2764266" y="68204"/>
                  </a:lnTo>
                  <a:lnTo>
                    <a:pt x="2752115" y="72722"/>
                  </a:lnTo>
                  <a:lnTo>
                    <a:pt x="2740005" y="77384"/>
                  </a:lnTo>
                  <a:lnTo>
                    <a:pt x="2727276" y="81141"/>
                  </a:lnTo>
                  <a:lnTo>
                    <a:pt x="2713602" y="83473"/>
                  </a:lnTo>
                  <a:lnTo>
                    <a:pt x="2699147" y="84205"/>
                  </a:lnTo>
                  <a:lnTo>
                    <a:pt x="2684365" y="83250"/>
                  </a:lnTo>
                  <a:lnTo>
                    <a:pt x="2669568" y="80757"/>
                  </a:lnTo>
                  <a:lnTo>
                    <a:pt x="2654885" y="77168"/>
                  </a:lnTo>
                  <a:lnTo>
                    <a:pt x="2640348" y="73091"/>
                  </a:lnTo>
                  <a:lnTo>
                    <a:pt x="2625942" y="68914"/>
                  </a:lnTo>
                  <a:lnTo>
                    <a:pt x="2611642" y="64810"/>
                  </a:lnTo>
                  <a:lnTo>
                    <a:pt x="2597421" y="60828"/>
                  </a:lnTo>
                  <a:lnTo>
                    <a:pt x="2583257" y="56971"/>
                  </a:lnTo>
                  <a:lnTo>
                    <a:pt x="2569132" y="53381"/>
                  </a:lnTo>
                  <a:lnTo>
                    <a:pt x="2555036" y="50342"/>
                  </a:lnTo>
                  <a:lnTo>
                    <a:pt x="2540963" y="47967"/>
                  </a:lnTo>
                  <a:lnTo>
                    <a:pt x="2527071" y="46371"/>
                  </a:lnTo>
                  <a:lnTo>
                    <a:pt x="2513664" y="45749"/>
                  </a:lnTo>
                  <a:lnTo>
                    <a:pt x="2500863" y="46114"/>
                  </a:lnTo>
                  <a:lnTo>
                    <a:pt x="2488469" y="47496"/>
                  </a:lnTo>
                  <a:lnTo>
                    <a:pt x="2476074" y="50018"/>
                  </a:lnTo>
                  <a:lnTo>
                    <a:pt x="2463435" y="53640"/>
                  </a:lnTo>
                  <a:lnTo>
                    <a:pt x="2450488" y="58190"/>
                  </a:lnTo>
                  <a:lnTo>
                    <a:pt x="2437256" y="63460"/>
                  </a:lnTo>
                  <a:lnTo>
                    <a:pt x="2423795" y="69253"/>
                  </a:lnTo>
                  <a:lnTo>
                    <a:pt x="2410161" y="75090"/>
                  </a:lnTo>
                  <a:lnTo>
                    <a:pt x="2396402" y="80243"/>
                  </a:lnTo>
                  <a:lnTo>
                    <a:pt x="2382559" y="84365"/>
                  </a:lnTo>
                  <a:lnTo>
                    <a:pt x="2368824" y="87299"/>
                  </a:lnTo>
                  <a:lnTo>
                    <a:pt x="2355522" y="88902"/>
                  </a:lnTo>
                  <a:lnTo>
                    <a:pt x="2342792" y="89238"/>
                  </a:lnTo>
                  <a:lnTo>
                    <a:pt x="2330446" y="88517"/>
                  </a:lnTo>
                  <a:lnTo>
                    <a:pt x="2318083" y="86977"/>
                  </a:lnTo>
                  <a:lnTo>
                    <a:pt x="2305469" y="84832"/>
                  </a:lnTo>
                  <a:lnTo>
                    <a:pt x="2292709" y="82090"/>
                  </a:lnTo>
                  <a:lnTo>
                    <a:pt x="2280135" y="78573"/>
                  </a:lnTo>
                  <a:lnTo>
                    <a:pt x="2267934" y="74248"/>
                  </a:lnTo>
                  <a:lnTo>
                    <a:pt x="2256130" y="69378"/>
                  </a:lnTo>
                  <a:lnTo>
                    <a:pt x="2244670" y="64417"/>
                  </a:lnTo>
                  <a:lnTo>
                    <a:pt x="2233472" y="59641"/>
                  </a:lnTo>
                  <a:lnTo>
                    <a:pt x="2222137" y="55300"/>
                  </a:lnTo>
                  <a:lnTo>
                    <a:pt x="2209995" y="51690"/>
                  </a:lnTo>
                  <a:lnTo>
                    <a:pt x="2196754" y="48899"/>
                  </a:lnTo>
                  <a:lnTo>
                    <a:pt x="2182773" y="47010"/>
                  </a:lnTo>
                  <a:lnTo>
                    <a:pt x="2168850" y="46183"/>
                  </a:lnTo>
                  <a:lnTo>
                    <a:pt x="2155440" y="46399"/>
                  </a:lnTo>
                  <a:lnTo>
                    <a:pt x="2142336" y="47338"/>
                  </a:lnTo>
                  <a:lnTo>
                    <a:pt x="2128865" y="48499"/>
                  </a:lnTo>
                  <a:lnTo>
                    <a:pt x="2114663" y="49575"/>
                  </a:lnTo>
                  <a:lnTo>
                    <a:pt x="2100006" y="50618"/>
                  </a:lnTo>
                  <a:lnTo>
                    <a:pt x="2085613" y="51923"/>
                  </a:lnTo>
                  <a:lnTo>
                    <a:pt x="2071891" y="53654"/>
                  </a:lnTo>
                  <a:lnTo>
                    <a:pt x="2058913" y="55817"/>
                  </a:lnTo>
                  <a:lnTo>
                    <a:pt x="2046591" y="58347"/>
                  </a:lnTo>
                  <a:lnTo>
                    <a:pt x="2034786" y="61164"/>
                  </a:lnTo>
                  <a:lnTo>
                    <a:pt x="2023368" y="64192"/>
                  </a:lnTo>
                  <a:lnTo>
                    <a:pt x="2012226" y="67371"/>
                  </a:lnTo>
                  <a:lnTo>
                    <a:pt x="2001270" y="70646"/>
                  </a:lnTo>
                  <a:lnTo>
                    <a:pt x="1990113" y="73657"/>
                  </a:lnTo>
                  <a:lnTo>
                    <a:pt x="1978096" y="75767"/>
                  </a:lnTo>
                  <a:lnTo>
                    <a:pt x="1964932" y="76701"/>
                  </a:lnTo>
                  <a:lnTo>
                    <a:pt x="1950666" y="76512"/>
                  </a:lnTo>
                  <a:lnTo>
                    <a:pt x="1935487" y="75398"/>
                  </a:lnTo>
                  <a:lnTo>
                    <a:pt x="1919612" y="73575"/>
                  </a:lnTo>
                  <a:lnTo>
                    <a:pt x="1903394" y="71234"/>
                  </a:lnTo>
                  <a:lnTo>
                    <a:pt x="1887288" y="68525"/>
                  </a:lnTo>
                  <a:lnTo>
                    <a:pt x="1871533" y="65560"/>
                  </a:lnTo>
                  <a:lnTo>
                    <a:pt x="1856176" y="62419"/>
                  </a:lnTo>
                  <a:lnTo>
                    <a:pt x="1841171" y="59157"/>
                  </a:lnTo>
                  <a:lnTo>
                    <a:pt x="1826444" y="55815"/>
                  </a:lnTo>
                  <a:lnTo>
                    <a:pt x="1811926" y="52417"/>
                  </a:lnTo>
                  <a:lnTo>
                    <a:pt x="1797557" y="48982"/>
                  </a:lnTo>
                  <a:lnTo>
                    <a:pt x="1783293" y="45523"/>
                  </a:lnTo>
                  <a:lnTo>
                    <a:pt x="1769102" y="42047"/>
                  </a:lnTo>
                  <a:lnTo>
                    <a:pt x="1754961" y="38560"/>
                  </a:lnTo>
                  <a:lnTo>
                    <a:pt x="1740853" y="35070"/>
                  </a:lnTo>
                  <a:lnTo>
                    <a:pt x="1726768" y="31743"/>
                  </a:lnTo>
                  <a:lnTo>
                    <a:pt x="1712699" y="28888"/>
                  </a:lnTo>
                  <a:lnTo>
                    <a:pt x="1698645" y="26641"/>
                  </a:lnTo>
                  <a:lnTo>
                    <a:pt x="1684766" y="25133"/>
                  </a:lnTo>
                  <a:lnTo>
                    <a:pt x="1671367" y="24570"/>
                  </a:lnTo>
                  <a:lnTo>
                    <a:pt x="1658575" y="24976"/>
                  </a:lnTo>
                  <a:lnTo>
                    <a:pt x="1646359" y="26384"/>
                  </a:lnTo>
                  <a:lnTo>
                    <a:pt x="1634615" y="28924"/>
                  </a:lnTo>
                  <a:lnTo>
                    <a:pt x="1623226" y="32554"/>
                  </a:lnTo>
                  <a:lnTo>
                    <a:pt x="1611932" y="36939"/>
                  </a:lnTo>
                  <a:lnTo>
                    <a:pt x="1600350" y="41566"/>
                  </a:lnTo>
                  <a:lnTo>
                    <a:pt x="1588297" y="46124"/>
                  </a:lnTo>
                  <a:lnTo>
                    <a:pt x="1575929" y="50656"/>
                  </a:lnTo>
                  <a:lnTo>
                    <a:pt x="1563627" y="55459"/>
                  </a:lnTo>
                  <a:lnTo>
                    <a:pt x="1551606" y="60685"/>
                  </a:lnTo>
                  <a:lnTo>
                    <a:pt x="1539755" y="66179"/>
                  </a:lnTo>
                  <a:lnTo>
                    <a:pt x="1527733" y="71567"/>
                  </a:lnTo>
                  <a:lnTo>
                    <a:pt x="1515343" y="76633"/>
                  </a:lnTo>
                  <a:lnTo>
                    <a:pt x="1502394" y="81171"/>
                  </a:lnTo>
                  <a:lnTo>
                    <a:pt x="1488630" y="84913"/>
                  </a:lnTo>
                  <a:lnTo>
                    <a:pt x="1473998" y="87796"/>
                  </a:lnTo>
                  <a:lnTo>
                    <a:pt x="1458764" y="89918"/>
                  </a:lnTo>
                  <a:lnTo>
                    <a:pt x="1443392" y="91433"/>
                  </a:lnTo>
                  <a:lnTo>
                    <a:pt x="1428165" y="92492"/>
                  </a:lnTo>
                  <a:lnTo>
                    <a:pt x="1413180" y="93223"/>
                  </a:lnTo>
                  <a:lnTo>
                    <a:pt x="1398432" y="93723"/>
                  </a:lnTo>
                  <a:lnTo>
                    <a:pt x="1383881" y="94061"/>
                  </a:lnTo>
                  <a:lnTo>
                    <a:pt x="1369483" y="94290"/>
                  </a:lnTo>
                  <a:lnTo>
                    <a:pt x="1355195" y="94444"/>
                  </a:lnTo>
                  <a:lnTo>
                    <a:pt x="1340985" y="94548"/>
                  </a:lnTo>
                  <a:lnTo>
                    <a:pt x="1326831" y="94617"/>
                  </a:lnTo>
                  <a:lnTo>
                    <a:pt x="1312714" y="94663"/>
                  </a:lnTo>
                  <a:lnTo>
                    <a:pt x="1298623" y="94694"/>
                  </a:lnTo>
                  <a:lnTo>
                    <a:pt x="1284549" y="94715"/>
                  </a:lnTo>
                  <a:lnTo>
                    <a:pt x="1270488" y="94729"/>
                  </a:lnTo>
                  <a:lnTo>
                    <a:pt x="1256429" y="94742"/>
                  </a:lnTo>
                  <a:lnTo>
                    <a:pt x="1242207" y="94921"/>
                  </a:lnTo>
                  <a:lnTo>
                    <a:pt x="1227514" y="95574"/>
                  </a:lnTo>
                  <a:lnTo>
                    <a:pt x="1212227" y="96830"/>
                  </a:lnTo>
                  <a:lnTo>
                    <a:pt x="1196706" y="98657"/>
                  </a:lnTo>
                  <a:lnTo>
                    <a:pt x="1181666" y="100955"/>
                  </a:lnTo>
                  <a:lnTo>
                    <a:pt x="1167472" y="103612"/>
                  </a:lnTo>
                  <a:lnTo>
                    <a:pt x="1153993" y="106531"/>
                  </a:lnTo>
                  <a:lnTo>
                    <a:pt x="1140795" y="109635"/>
                  </a:lnTo>
                  <a:lnTo>
                    <a:pt x="1127586" y="112870"/>
                  </a:lnTo>
                  <a:lnTo>
                    <a:pt x="1114408" y="116193"/>
                  </a:lnTo>
                  <a:lnTo>
                    <a:pt x="1101547" y="119577"/>
                  </a:lnTo>
                  <a:lnTo>
                    <a:pt x="1089140" y="123003"/>
                  </a:lnTo>
                  <a:lnTo>
                    <a:pt x="1076857" y="126456"/>
                  </a:lnTo>
                  <a:lnTo>
                    <a:pt x="1064011" y="129927"/>
                  </a:lnTo>
                  <a:lnTo>
                    <a:pt x="1050263" y="133403"/>
                  </a:lnTo>
                  <a:lnTo>
                    <a:pt x="1035928" y="136550"/>
                  </a:lnTo>
                  <a:lnTo>
                    <a:pt x="1021759" y="138751"/>
                  </a:lnTo>
                  <a:lnTo>
                    <a:pt x="1008191" y="139747"/>
                  </a:lnTo>
                  <a:lnTo>
                    <a:pt x="995319" y="139600"/>
                  </a:lnTo>
                  <a:lnTo>
                    <a:pt x="983067" y="138513"/>
                  </a:lnTo>
                  <a:lnTo>
                    <a:pt x="971306" y="136708"/>
                  </a:lnTo>
                  <a:lnTo>
                    <a:pt x="959747" y="134380"/>
                  </a:lnTo>
                  <a:lnTo>
                    <a:pt x="947979" y="131679"/>
                  </a:lnTo>
                  <a:lnTo>
                    <a:pt x="935793" y="128720"/>
                  </a:lnTo>
                  <a:lnTo>
                    <a:pt x="923165" y="125582"/>
                  </a:lnTo>
                  <a:lnTo>
                    <a:pt x="910155" y="122324"/>
                  </a:lnTo>
                  <a:lnTo>
                    <a:pt x="896846" y="118982"/>
                  </a:lnTo>
                  <a:lnTo>
                    <a:pt x="883316" y="115586"/>
                  </a:lnTo>
                  <a:lnTo>
                    <a:pt x="869627" y="112152"/>
                  </a:lnTo>
                  <a:lnTo>
                    <a:pt x="855823" y="108702"/>
                  </a:lnTo>
                  <a:lnTo>
                    <a:pt x="841773" y="105572"/>
                  </a:lnTo>
                  <a:lnTo>
                    <a:pt x="827195" y="103382"/>
                  </a:lnTo>
                  <a:lnTo>
                    <a:pt x="811982" y="102394"/>
                  </a:lnTo>
                  <a:lnTo>
                    <a:pt x="796340" y="102545"/>
                  </a:lnTo>
                  <a:lnTo>
                    <a:pt x="780687" y="103635"/>
                  </a:lnTo>
                  <a:lnTo>
                    <a:pt x="765273" y="105442"/>
                  </a:lnTo>
                  <a:lnTo>
                    <a:pt x="750329" y="107773"/>
                  </a:lnTo>
                  <a:lnTo>
                    <a:pt x="736142" y="110474"/>
                  </a:lnTo>
                  <a:lnTo>
                    <a:pt x="722785" y="113434"/>
                  </a:lnTo>
                  <a:lnTo>
                    <a:pt x="710172" y="116572"/>
                  </a:lnTo>
                  <a:lnTo>
                    <a:pt x="698154" y="119831"/>
                  </a:lnTo>
                  <a:lnTo>
                    <a:pt x="686574" y="123172"/>
                  </a:lnTo>
                  <a:lnTo>
                    <a:pt x="674980" y="126569"/>
                  </a:lnTo>
                  <a:lnTo>
                    <a:pt x="662663" y="130003"/>
                  </a:lnTo>
                  <a:lnTo>
                    <a:pt x="649303" y="133453"/>
                  </a:lnTo>
                  <a:lnTo>
                    <a:pt x="635244" y="136583"/>
                  </a:lnTo>
                  <a:lnTo>
                    <a:pt x="621267" y="138774"/>
                  </a:lnTo>
                  <a:lnTo>
                    <a:pt x="607822" y="139762"/>
                  </a:lnTo>
                  <a:lnTo>
                    <a:pt x="594694" y="139610"/>
                  </a:lnTo>
                  <a:lnTo>
                    <a:pt x="581208" y="138520"/>
                  </a:lnTo>
                  <a:lnTo>
                    <a:pt x="566995" y="136713"/>
                  </a:lnTo>
                  <a:lnTo>
                    <a:pt x="552331" y="134383"/>
                  </a:lnTo>
                  <a:lnTo>
                    <a:pt x="537933" y="131681"/>
                  </a:lnTo>
                  <a:lnTo>
                    <a:pt x="524203" y="128721"/>
                  </a:lnTo>
                  <a:lnTo>
                    <a:pt x="511051" y="125583"/>
                  </a:lnTo>
                  <a:lnTo>
                    <a:pt x="498079" y="122324"/>
                  </a:lnTo>
                  <a:lnTo>
                    <a:pt x="485020" y="118983"/>
                  </a:lnTo>
                  <a:lnTo>
                    <a:pt x="471775" y="115586"/>
                  </a:lnTo>
                  <a:lnTo>
                    <a:pt x="458337" y="112152"/>
                  </a:lnTo>
                  <a:lnTo>
                    <a:pt x="444738" y="108702"/>
                  </a:lnTo>
                  <a:lnTo>
                    <a:pt x="431181" y="105572"/>
                  </a:lnTo>
                  <a:lnTo>
                    <a:pt x="418004" y="103382"/>
                  </a:lnTo>
                  <a:lnTo>
                    <a:pt x="405366" y="102394"/>
                  </a:lnTo>
                  <a:lnTo>
                    <a:pt x="393254" y="102545"/>
                  </a:lnTo>
                  <a:lnTo>
                    <a:pt x="381580" y="103635"/>
                  </a:lnTo>
                  <a:lnTo>
                    <a:pt x="370243" y="105447"/>
                  </a:lnTo>
                  <a:lnTo>
                    <a:pt x="359154" y="107950"/>
                  </a:lnTo>
                  <a:lnTo>
                    <a:pt x="348241" y="111300"/>
                  </a:lnTo>
                  <a:lnTo>
                    <a:pt x="337451" y="115508"/>
                  </a:lnTo>
                  <a:lnTo>
                    <a:pt x="326746" y="120299"/>
                  </a:lnTo>
                  <a:lnTo>
                    <a:pt x="316098" y="125206"/>
                  </a:lnTo>
                  <a:lnTo>
                    <a:pt x="305489" y="129951"/>
                  </a:lnTo>
                  <a:lnTo>
                    <a:pt x="294907" y="134440"/>
                  </a:lnTo>
                  <a:lnTo>
                    <a:pt x="284342" y="138682"/>
                  </a:lnTo>
                  <a:lnTo>
                    <a:pt x="273781" y="142715"/>
                  </a:lnTo>
                  <a:lnTo>
                    <a:pt x="262890" y="146422"/>
                  </a:lnTo>
                  <a:lnTo>
                    <a:pt x="251055" y="149541"/>
                  </a:lnTo>
                  <a:lnTo>
                    <a:pt x="238017" y="151968"/>
                  </a:lnTo>
                  <a:lnTo>
                    <a:pt x="224005" y="153599"/>
                  </a:lnTo>
                  <a:lnTo>
                    <a:pt x="209529" y="154245"/>
                  </a:lnTo>
                  <a:lnTo>
                    <a:pt x="194940" y="153900"/>
                  </a:lnTo>
                  <a:lnTo>
                    <a:pt x="180399" y="152702"/>
                  </a:lnTo>
                  <a:lnTo>
                    <a:pt x="165957" y="150835"/>
                  </a:lnTo>
                  <a:lnTo>
                    <a:pt x="151611" y="148471"/>
                  </a:lnTo>
                  <a:lnTo>
                    <a:pt x="137181" y="145750"/>
                  </a:lnTo>
                  <a:lnTo>
                    <a:pt x="122340" y="142778"/>
                  </a:lnTo>
                  <a:lnTo>
                    <a:pt x="106947" y="139638"/>
                  </a:lnTo>
                  <a:lnTo>
                    <a:pt x="91182" y="136547"/>
                  </a:lnTo>
                  <a:lnTo>
                    <a:pt x="75446" y="133851"/>
                  </a:lnTo>
                  <a:lnTo>
                    <a:pt x="59990" y="131706"/>
                  </a:lnTo>
                  <a:lnTo>
                    <a:pt x="45477" y="130093"/>
                  </a:lnTo>
                  <a:lnTo>
                    <a:pt x="31631" y="128753"/>
                  </a:lnTo>
                  <a:lnTo>
                    <a:pt x="17241" y="12757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103321" y="1221305"/>
            <a:ext cx="2718732" cy="631711"/>
            <a:chOff x="2103321" y="1221305"/>
            <a:chExt cx="2718732" cy="631711"/>
          </a:xfrm>
        </p:grpSpPr>
        <p:sp>
          <p:nvSpPr>
            <p:cNvPr id="23" name="Freeform 22"/>
            <p:cNvSpPr/>
            <p:nvPr/>
          </p:nvSpPr>
          <p:spPr>
            <a:xfrm>
              <a:off x="2103321" y="1288203"/>
              <a:ext cx="298332" cy="310219"/>
            </a:xfrm>
            <a:custGeom>
              <a:avLst/>
              <a:gdLst/>
              <a:ahLst/>
              <a:cxnLst/>
              <a:rect l="0" t="0" r="0" b="0"/>
              <a:pathLst>
                <a:path w="298332" h="310219">
                  <a:moveTo>
                    <a:pt x="265590" y="59444"/>
                  </a:moveTo>
                  <a:lnTo>
                    <a:pt x="259723" y="53577"/>
                  </a:lnTo>
                  <a:lnTo>
                    <a:pt x="254159" y="48012"/>
                  </a:lnTo>
                  <a:lnTo>
                    <a:pt x="248355" y="42218"/>
                  </a:lnTo>
                  <a:lnTo>
                    <a:pt x="242101" y="36310"/>
                  </a:lnTo>
                  <a:lnTo>
                    <a:pt x="235123" y="30628"/>
                  </a:lnTo>
                  <a:lnTo>
                    <a:pt x="227337" y="25353"/>
                  </a:lnTo>
                  <a:lnTo>
                    <a:pt x="218663" y="20503"/>
                  </a:lnTo>
                  <a:lnTo>
                    <a:pt x="208935" y="16017"/>
                  </a:lnTo>
                  <a:lnTo>
                    <a:pt x="198164" y="11820"/>
                  </a:lnTo>
                  <a:lnTo>
                    <a:pt x="186338" y="8001"/>
                  </a:lnTo>
                  <a:lnTo>
                    <a:pt x="173343" y="4809"/>
                  </a:lnTo>
                  <a:lnTo>
                    <a:pt x="159240" y="2332"/>
                  </a:lnTo>
                  <a:lnTo>
                    <a:pt x="144533" y="668"/>
                  </a:lnTo>
                  <a:lnTo>
                    <a:pt x="130048" y="0"/>
                  </a:lnTo>
                  <a:lnTo>
                    <a:pt x="116235" y="335"/>
                  </a:lnTo>
                  <a:lnTo>
                    <a:pt x="103183" y="1696"/>
                  </a:lnTo>
                  <a:lnTo>
                    <a:pt x="90803" y="4204"/>
                  </a:lnTo>
                  <a:lnTo>
                    <a:pt x="78962" y="7818"/>
                  </a:lnTo>
                  <a:lnTo>
                    <a:pt x="67686" y="12361"/>
                  </a:lnTo>
                  <a:lnTo>
                    <a:pt x="57173" y="17627"/>
                  </a:lnTo>
                  <a:lnTo>
                    <a:pt x="47465" y="23427"/>
                  </a:lnTo>
                  <a:lnTo>
                    <a:pt x="38469" y="29608"/>
                  </a:lnTo>
                  <a:lnTo>
                    <a:pt x="30039" y="36056"/>
                  </a:lnTo>
                  <a:lnTo>
                    <a:pt x="22042" y="42697"/>
                  </a:lnTo>
                  <a:lnTo>
                    <a:pt x="14688" y="49801"/>
                  </a:lnTo>
                  <a:lnTo>
                    <a:pt x="8501" y="57941"/>
                  </a:lnTo>
                  <a:lnTo>
                    <a:pt x="3687" y="67335"/>
                  </a:lnTo>
                  <a:lnTo>
                    <a:pt x="625" y="77408"/>
                  </a:lnTo>
                  <a:lnTo>
                    <a:pt x="0" y="87023"/>
                  </a:lnTo>
                  <a:lnTo>
                    <a:pt x="1961" y="95549"/>
                  </a:lnTo>
                  <a:lnTo>
                    <a:pt x="6364" y="102559"/>
                  </a:lnTo>
                  <a:lnTo>
                    <a:pt x="13049" y="107585"/>
                  </a:lnTo>
                  <a:lnTo>
                    <a:pt x="21690" y="110592"/>
                  </a:lnTo>
                  <a:lnTo>
                    <a:pt x="31879" y="112017"/>
                  </a:lnTo>
                  <a:lnTo>
                    <a:pt x="43225" y="112542"/>
                  </a:lnTo>
                  <a:lnTo>
                    <a:pt x="55406" y="112652"/>
                  </a:lnTo>
                  <a:lnTo>
                    <a:pt x="68176" y="112766"/>
                  </a:lnTo>
                  <a:lnTo>
                    <a:pt x="81353" y="113311"/>
                  </a:lnTo>
                  <a:lnTo>
                    <a:pt x="94805" y="114463"/>
                  </a:lnTo>
                  <a:lnTo>
                    <a:pt x="108279" y="116205"/>
                  </a:lnTo>
                  <a:lnTo>
                    <a:pt x="121406" y="118438"/>
                  </a:lnTo>
                  <a:lnTo>
                    <a:pt x="134019" y="121048"/>
                  </a:lnTo>
                  <a:lnTo>
                    <a:pt x="146287" y="123933"/>
                  </a:lnTo>
                  <a:lnTo>
                    <a:pt x="158598" y="127015"/>
                  </a:lnTo>
                  <a:lnTo>
                    <a:pt x="171176" y="130238"/>
                  </a:lnTo>
                  <a:lnTo>
                    <a:pt x="183913" y="133723"/>
                  </a:lnTo>
                  <a:lnTo>
                    <a:pt x="196471" y="137748"/>
                  </a:lnTo>
                  <a:lnTo>
                    <a:pt x="208658" y="142427"/>
                  </a:lnTo>
                  <a:lnTo>
                    <a:pt x="220282" y="147875"/>
                  </a:lnTo>
                  <a:lnTo>
                    <a:pt x="231089" y="154289"/>
                  </a:lnTo>
                  <a:lnTo>
                    <a:pt x="241022" y="161676"/>
                  </a:lnTo>
                  <a:lnTo>
                    <a:pt x="250183" y="169739"/>
                  </a:lnTo>
                  <a:lnTo>
                    <a:pt x="258731" y="177989"/>
                  </a:lnTo>
                  <a:lnTo>
                    <a:pt x="266813" y="186132"/>
                  </a:lnTo>
                  <a:lnTo>
                    <a:pt x="274396" y="194225"/>
                  </a:lnTo>
                  <a:lnTo>
                    <a:pt x="281271" y="202571"/>
                  </a:lnTo>
                  <a:lnTo>
                    <a:pt x="287369" y="211335"/>
                  </a:lnTo>
                  <a:lnTo>
                    <a:pt x="292447" y="220527"/>
                  </a:lnTo>
                  <a:lnTo>
                    <a:pt x="296028" y="230083"/>
                  </a:lnTo>
                  <a:lnTo>
                    <a:pt x="297984" y="239918"/>
                  </a:lnTo>
                  <a:lnTo>
                    <a:pt x="298331" y="249795"/>
                  </a:lnTo>
                  <a:lnTo>
                    <a:pt x="297051" y="259346"/>
                  </a:lnTo>
                  <a:lnTo>
                    <a:pt x="294297" y="268393"/>
                  </a:lnTo>
                  <a:lnTo>
                    <a:pt x="290178" y="276771"/>
                  </a:lnTo>
                  <a:lnTo>
                    <a:pt x="284673" y="284253"/>
                  </a:lnTo>
                  <a:lnTo>
                    <a:pt x="277895" y="290798"/>
                  </a:lnTo>
                  <a:lnTo>
                    <a:pt x="269904" y="296364"/>
                  </a:lnTo>
                  <a:lnTo>
                    <a:pt x="260638" y="300812"/>
                  </a:lnTo>
                  <a:lnTo>
                    <a:pt x="250182" y="304177"/>
                  </a:lnTo>
                  <a:lnTo>
                    <a:pt x="238737" y="306624"/>
                  </a:lnTo>
                  <a:lnTo>
                    <a:pt x="226530" y="308359"/>
                  </a:lnTo>
                  <a:lnTo>
                    <a:pt x="213769" y="309561"/>
                  </a:lnTo>
                  <a:lnTo>
                    <a:pt x="200777" y="310218"/>
                  </a:lnTo>
                  <a:lnTo>
                    <a:pt x="187982" y="310135"/>
                  </a:lnTo>
                  <a:lnTo>
                    <a:pt x="175600" y="309265"/>
                  </a:lnTo>
                  <a:lnTo>
                    <a:pt x="163659" y="307698"/>
                  </a:lnTo>
                  <a:lnTo>
                    <a:pt x="152099" y="305575"/>
                  </a:lnTo>
                  <a:lnTo>
                    <a:pt x="140844" y="303040"/>
                  </a:lnTo>
                  <a:lnTo>
                    <a:pt x="129884" y="300362"/>
                  </a:lnTo>
                  <a:lnTo>
                    <a:pt x="118000" y="297668"/>
                  </a:lnTo>
                  <a:lnTo>
                    <a:pt x="101910" y="294725"/>
                  </a:lnTo>
                  <a:lnTo>
                    <a:pt x="76078" y="2910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63626" y="1221305"/>
              <a:ext cx="31587" cy="452727"/>
            </a:xfrm>
            <a:custGeom>
              <a:avLst/>
              <a:gdLst/>
              <a:ahLst/>
              <a:cxnLst/>
              <a:rect l="0" t="0" r="0" b="0"/>
              <a:pathLst>
                <a:path w="31587" h="452727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2000" y="39089"/>
                  </a:lnTo>
                  <a:lnTo>
                    <a:pt x="3686" y="51262"/>
                  </a:lnTo>
                  <a:lnTo>
                    <a:pt x="5355" y="65047"/>
                  </a:lnTo>
                  <a:lnTo>
                    <a:pt x="6773" y="81048"/>
                  </a:lnTo>
                  <a:lnTo>
                    <a:pt x="8044" y="99192"/>
                  </a:lnTo>
                  <a:lnTo>
                    <a:pt x="9503" y="119121"/>
                  </a:lnTo>
                  <a:lnTo>
                    <a:pt x="11331" y="140418"/>
                  </a:lnTo>
                  <a:lnTo>
                    <a:pt x="13389" y="162717"/>
                  </a:lnTo>
                  <a:lnTo>
                    <a:pt x="15317" y="185729"/>
                  </a:lnTo>
                  <a:lnTo>
                    <a:pt x="16915" y="209220"/>
                  </a:lnTo>
                  <a:lnTo>
                    <a:pt x="18311" y="232379"/>
                  </a:lnTo>
                  <a:lnTo>
                    <a:pt x="19855" y="253870"/>
                  </a:lnTo>
                  <a:lnTo>
                    <a:pt x="21741" y="273109"/>
                  </a:lnTo>
                  <a:lnTo>
                    <a:pt x="23838" y="290502"/>
                  </a:lnTo>
                  <a:lnTo>
                    <a:pt x="25792" y="307033"/>
                  </a:lnTo>
                  <a:lnTo>
                    <a:pt x="27404" y="323380"/>
                  </a:lnTo>
                  <a:lnTo>
                    <a:pt x="28638" y="339687"/>
                  </a:lnTo>
                  <a:lnTo>
                    <a:pt x="29542" y="355737"/>
                  </a:lnTo>
                  <a:lnTo>
                    <a:pt x="30184" y="371387"/>
                  </a:lnTo>
                  <a:lnTo>
                    <a:pt x="30633" y="386417"/>
                  </a:lnTo>
                  <a:lnTo>
                    <a:pt x="30991" y="402146"/>
                  </a:lnTo>
                  <a:lnTo>
                    <a:pt x="31290" y="422192"/>
                  </a:lnTo>
                  <a:lnTo>
                    <a:pt x="31586" y="4527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38081" y="1358176"/>
              <a:ext cx="15142" cy="494840"/>
            </a:xfrm>
            <a:custGeom>
              <a:avLst/>
              <a:gdLst/>
              <a:ahLst/>
              <a:cxnLst/>
              <a:rect l="0" t="0" r="0" b="0"/>
              <a:pathLst>
                <a:path w="15142" h="494840">
                  <a:moveTo>
                    <a:pt x="4613" y="0"/>
                  </a:moveTo>
                  <a:lnTo>
                    <a:pt x="1813" y="11869"/>
                  </a:lnTo>
                  <a:lnTo>
                    <a:pt x="311" y="24278"/>
                  </a:lnTo>
                  <a:lnTo>
                    <a:pt x="0" y="38460"/>
                  </a:lnTo>
                  <a:lnTo>
                    <a:pt x="507" y="53996"/>
                  </a:lnTo>
                  <a:lnTo>
                    <a:pt x="1326" y="69992"/>
                  </a:lnTo>
                  <a:lnTo>
                    <a:pt x="2142" y="85874"/>
                  </a:lnTo>
                  <a:lnTo>
                    <a:pt x="2826" y="101423"/>
                  </a:lnTo>
                  <a:lnTo>
                    <a:pt x="3352" y="116609"/>
                  </a:lnTo>
                  <a:lnTo>
                    <a:pt x="3738" y="131487"/>
                  </a:lnTo>
                  <a:lnTo>
                    <a:pt x="4013" y="146290"/>
                  </a:lnTo>
                  <a:lnTo>
                    <a:pt x="4205" y="161389"/>
                  </a:lnTo>
                  <a:lnTo>
                    <a:pt x="4337" y="176958"/>
                  </a:lnTo>
                  <a:lnTo>
                    <a:pt x="4427" y="192842"/>
                  </a:lnTo>
                  <a:lnTo>
                    <a:pt x="4488" y="208659"/>
                  </a:lnTo>
                  <a:lnTo>
                    <a:pt x="4529" y="224192"/>
                  </a:lnTo>
                  <a:lnTo>
                    <a:pt x="4557" y="239555"/>
                  </a:lnTo>
                  <a:lnTo>
                    <a:pt x="4575" y="255089"/>
                  </a:lnTo>
                  <a:lnTo>
                    <a:pt x="4588" y="270994"/>
                  </a:lnTo>
                  <a:lnTo>
                    <a:pt x="4596" y="287626"/>
                  </a:lnTo>
                  <a:lnTo>
                    <a:pt x="4602" y="305549"/>
                  </a:lnTo>
                  <a:lnTo>
                    <a:pt x="4610" y="324930"/>
                  </a:lnTo>
                  <a:lnTo>
                    <a:pt x="4785" y="344981"/>
                  </a:lnTo>
                  <a:lnTo>
                    <a:pt x="5435" y="364214"/>
                  </a:lnTo>
                  <a:lnTo>
                    <a:pt x="6685" y="381851"/>
                  </a:lnTo>
                  <a:lnTo>
                    <a:pt x="8339" y="397961"/>
                  </a:lnTo>
                  <a:lnTo>
                    <a:pt x="9987" y="413082"/>
                  </a:lnTo>
                  <a:lnTo>
                    <a:pt x="11390" y="427647"/>
                  </a:lnTo>
                  <a:lnTo>
                    <a:pt x="12486" y="441509"/>
                  </a:lnTo>
                  <a:lnTo>
                    <a:pt x="13414" y="455466"/>
                  </a:lnTo>
                  <a:lnTo>
                    <a:pt x="14253" y="471871"/>
                  </a:lnTo>
                  <a:lnTo>
                    <a:pt x="15141" y="494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55043" y="1431875"/>
              <a:ext cx="219237" cy="258042"/>
            </a:xfrm>
            <a:custGeom>
              <a:avLst/>
              <a:gdLst/>
              <a:ahLst/>
              <a:cxnLst/>
              <a:rect l="0" t="0" r="0" b="0"/>
              <a:pathLst>
                <a:path w="219237" h="258042">
                  <a:moveTo>
                    <a:pt x="219236" y="157928"/>
                  </a:moveTo>
                  <a:lnTo>
                    <a:pt x="210435" y="160862"/>
                  </a:lnTo>
                  <a:lnTo>
                    <a:pt x="202089" y="163644"/>
                  </a:lnTo>
                  <a:lnTo>
                    <a:pt x="193385" y="166548"/>
                  </a:lnTo>
                  <a:lnTo>
                    <a:pt x="184091" y="169761"/>
                  </a:lnTo>
                  <a:lnTo>
                    <a:pt x="173948" y="173574"/>
                  </a:lnTo>
                  <a:lnTo>
                    <a:pt x="162907" y="178092"/>
                  </a:lnTo>
                  <a:lnTo>
                    <a:pt x="151241" y="183255"/>
                  </a:lnTo>
                  <a:lnTo>
                    <a:pt x="139419" y="188943"/>
                  </a:lnTo>
                  <a:lnTo>
                    <a:pt x="127725" y="195028"/>
                  </a:lnTo>
                  <a:lnTo>
                    <a:pt x="116095" y="201401"/>
                  </a:lnTo>
                  <a:lnTo>
                    <a:pt x="104221" y="207978"/>
                  </a:lnTo>
                  <a:lnTo>
                    <a:pt x="91940" y="214696"/>
                  </a:lnTo>
                  <a:lnTo>
                    <a:pt x="79404" y="221512"/>
                  </a:lnTo>
                  <a:lnTo>
                    <a:pt x="66982" y="228395"/>
                  </a:lnTo>
                  <a:lnTo>
                    <a:pt x="54882" y="235318"/>
                  </a:lnTo>
                  <a:lnTo>
                    <a:pt x="43146" y="242102"/>
                  </a:lnTo>
                  <a:lnTo>
                    <a:pt x="31732" y="248432"/>
                  </a:lnTo>
                  <a:lnTo>
                    <a:pt x="20592" y="254137"/>
                  </a:lnTo>
                  <a:lnTo>
                    <a:pt x="10382" y="258041"/>
                  </a:lnTo>
                  <a:lnTo>
                    <a:pt x="3224" y="257577"/>
                  </a:lnTo>
                  <a:lnTo>
                    <a:pt x="217" y="252580"/>
                  </a:lnTo>
                  <a:lnTo>
                    <a:pt x="0" y="245399"/>
                  </a:lnTo>
                  <a:lnTo>
                    <a:pt x="1540" y="236962"/>
                  </a:lnTo>
                  <a:lnTo>
                    <a:pt x="4447" y="227361"/>
                  </a:lnTo>
                  <a:lnTo>
                    <a:pt x="8460" y="216675"/>
                  </a:lnTo>
                  <a:lnTo>
                    <a:pt x="13170" y="205077"/>
                  </a:lnTo>
                  <a:lnTo>
                    <a:pt x="18048" y="192768"/>
                  </a:lnTo>
                  <a:lnTo>
                    <a:pt x="22789" y="179930"/>
                  </a:lnTo>
                  <a:lnTo>
                    <a:pt x="27452" y="166548"/>
                  </a:lnTo>
                  <a:lnTo>
                    <a:pt x="32346" y="152426"/>
                  </a:lnTo>
                  <a:lnTo>
                    <a:pt x="37635" y="137522"/>
                  </a:lnTo>
                  <a:lnTo>
                    <a:pt x="43172" y="122090"/>
                  </a:lnTo>
                  <a:lnTo>
                    <a:pt x="48589" y="106577"/>
                  </a:lnTo>
                  <a:lnTo>
                    <a:pt x="53679" y="91257"/>
                  </a:lnTo>
                  <a:lnTo>
                    <a:pt x="58402" y="76378"/>
                  </a:lnTo>
                  <a:lnTo>
                    <a:pt x="62801" y="62232"/>
                  </a:lnTo>
                  <a:lnTo>
                    <a:pt x="66940" y="48918"/>
                  </a:lnTo>
                  <a:lnTo>
                    <a:pt x="70731" y="36802"/>
                  </a:lnTo>
                  <a:lnTo>
                    <a:pt x="74309" y="25423"/>
                  </a:lnTo>
                  <a:lnTo>
                    <a:pt x="77989" y="13782"/>
                  </a:lnTo>
                  <a:lnTo>
                    <a:pt x="8236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70788" y="1325406"/>
              <a:ext cx="284605" cy="462418"/>
            </a:xfrm>
            <a:custGeom>
              <a:avLst/>
              <a:gdLst/>
              <a:ahLst/>
              <a:cxnLst/>
              <a:rect l="0" t="0" r="0" b="0"/>
              <a:pathLst>
                <a:path w="284605" h="462418">
                  <a:moveTo>
                    <a:pt x="250932" y="74884"/>
                  </a:moveTo>
                  <a:lnTo>
                    <a:pt x="247931" y="83618"/>
                  </a:lnTo>
                  <a:lnTo>
                    <a:pt x="244508" y="91324"/>
                  </a:lnTo>
                  <a:lnTo>
                    <a:pt x="240312" y="98731"/>
                  </a:lnTo>
                  <a:lnTo>
                    <a:pt x="235412" y="106165"/>
                  </a:lnTo>
                  <a:lnTo>
                    <a:pt x="229931" y="113992"/>
                  </a:lnTo>
                  <a:lnTo>
                    <a:pt x="224001" y="122371"/>
                  </a:lnTo>
                  <a:lnTo>
                    <a:pt x="217739" y="131287"/>
                  </a:lnTo>
                  <a:lnTo>
                    <a:pt x="211241" y="140650"/>
                  </a:lnTo>
                  <a:lnTo>
                    <a:pt x="204572" y="150357"/>
                  </a:lnTo>
                  <a:lnTo>
                    <a:pt x="197620" y="160316"/>
                  </a:lnTo>
                  <a:lnTo>
                    <a:pt x="190115" y="170453"/>
                  </a:lnTo>
                  <a:lnTo>
                    <a:pt x="181956" y="180720"/>
                  </a:lnTo>
                  <a:lnTo>
                    <a:pt x="173358" y="191242"/>
                  </a:lnTo>
                  <a:lnTo>
                    <a:pt x="164739" y="202298"/>
                  </a:lnTo>
                  <a:lnTo>
                    <a:pt x="156350" y="213993"/>
                  </a:lnTo>
                  <a:lnTo>
                    <a:pt x="148260" y="226120"/>
                  </a:lnTo>
                  <a:lnTo>
                    <a:pt x="140448" y="238260"/>
                  </a:lnTo>
                  <a:lnTo>
                    <a:pt x="132865" y="250172"/>
                  </a:lnTo>
                  <a:lnTo>
                    <a:pt x="125621" y="261949"/>
                  </a:lnTo>
                  <a:lnTo>
                    <a:pt x="118975" y="273923"/>
                  </a:lnTo>
                  <a:lnTo>
                    <a:pt x="113026" y="286280"/>
                  </a:lnTo>
                  <a:lnTo>
                    <a:pt x="107877" y="299207"/>
                  </a:lnTo>
                  <a:lnTo>
                    <a:pt x="103716" y="312957"/>
                  </a:lnTo>
                  <a:lnTo>
                    <a:pt x="100553" y="327575"/>
                  </a:lnTo>
                  <a:lnTo>
                    <a:pt x="98412" y="342629"/>
                  </a:lnTo>
                  <a:lnTo>
                    <a:pt x="97416" y="357349"/>
                  </a:lnTo>
                  <a:lnTo>
                    <a:pt x="97523" y="371319"/>
                  </a:lnTo>
                  <a:lnTo>
                    <a:pt x="98559" y="384478"/>
                  </a:lnTo>
                  <a:lnTo>
                    <a:pt x="100318" y="396928"/>
                  </a:lnTo>
                  <a:lnTo>
                    <a:pt x="102618" y="408817"/>
                  </a:lnTo>
                  <a:lnTo>
                    <a:pt x="105636" y="420124"/>
                  </a:lnTo>
                  <a:lnTo>
                    <a:pt x="109871" y="430658"/>
                  </a:lnTo>
                  <a:lnTo>
                    <a:pt x="115501" y="440366"/>
                  </a:lnTo>
                  <a:lnTo>
                    <a:pt x="122401" y="448854"/>
                  </a:lnTo>
                  <a:lnTo>
                    <a:pt x="130328" y="455345"/>
                  </a:lnTo>
                  <a:lnTo>
                    <a:pt x="139036" y="459595"/>
                  </a:lnTo>
                  <a:lnTo>
                    <a:pt x="148477" y="461820"/>
                  </a:lnTo>
                  <a:lnTo>
                    <a:pt x="158791" y="462417"/>
                  </a:lnTo>
                  <a:lnTo>
                    <a:pt x="169982" y="461780"/>
                  </a:lnTo>
                  <a:lnTo>
                    <a:pt x="181767" y="460085"/>
                  </a:lnTo>
                  <a:lnTo>
                    <a:pt x="193677" y="457286"/>
                  </a:lnTo>
                  <a:lnTo>
                    <a:pt x="205425" y="453446"/>
                  </a:lnTo>
                  <a:lnTo>
                    <a:pt x="216753" y="448734"/>
                  </a:lnTo>
                  <a:lnTo>
                    <a:pt x="227361" y="443348"/>
                  </a:lnTo>
                  <a:lnTo>
                    <a:pt x="237156" y="437460"/>
                  </a:lnTo>
                  <a:lnTo>
                    <a:pt x="246055" y="431048"/>
                  </a:lnTo>
                  <a:lnTo>
                    <a:pt x="253895" y="423912"/>
                  </a:lnTo>
                  <a:lnTo>
                    <a:pt x="260689" y="416000"/>
                  </a:lnTo>
                  <a:lnTo>
                    <a:pt x="266593" y="407398"/>
                  </a:lnTo>
                  <a:lnTo>
                    <a:pt x="271801" y="398245"/>
                  </a:lnTo>
                  <a:lnTo>
                    <a:pt x="276484" y="388680"/>
                  </a:lnTo>
                  <a:lnTo>
                    <a:pt x="280462" y="378816"/>
                  </a:lnTo>
                  <a:lnTo>
                    <a:pt x="283230" y="368741"/>
                  </a:lnTo>
                  <a:lnTo>
                    <a:pt x="284604" y="358521"/>
                  </a:lnTo>
                  <a:lnTo>
                    <a:pt x="284544" y="348201"/>
                  </a:lnTo>
                  <a:lnTo>
                    <a:pt x="282982" y="337812"/>
                  </a:lnTo>
                  <a:lnTo>
                    <a:pt x="280036" y="327373"/>
                  </a:lnTo>
                  <a:lnTo>
                    <a:pt x="275787" y="316735"/>
                  </a:lnTo>
                  <a:lnTo>
                    <a:pt x="270194" y="305600"/>
                  </a:lnTo>
                  <a:lnTo>
                    <a:pt x="263360" y="293851"/>
                  </a:lnTo>
                  <a:lnTo>
                    <a:pt x="255503" y="281689"/>
                  </a:lnTo>
                  <a:lnTo>
                    <a:pt x="246858" y="269525"/>
                  </a:lnTo>
                  <a:lnTo>
                    <a:pt x="237638" y="257611"/>
                  </a:lnTo>
                  <a:lnTo>
                    <a:pt x="228006" y="246341"/>
                  </a:lnTo>
                  <a:lnTo>
                    <a:pt x="218089" y="236305"/>
                  </a:lnTo>
                  <a:lnTo>
                    <a:pt x="207969" y="227703"/>
                  </a:lnTo>
                  <a:lnTo>
                    <a:pt x="197546" y="220249"/>
                  </a:lnTo>
                  <a:lnTo>
                    <a:pt x="186556" y="213387"/>
                  </a:lnTo>
                  <a:lnTo>
                    <a:pt x="174905" y="206727"/>
                  </a:lnTo>
                  <a:lnTo>
                    <a:pt x="162808" y="200080"/>
                  </a:lnTo>
                  <a:lnTo>
                    <a:pt x="150687" y="193377"/>
                  </a:lnTo>
                  <a:lnTo>
                    <a:pt x="138789" y="186602"/>
                  </a:lnTo>
                  <a:lnTo>
                    <a:pt x="127020" y="179762"/>
                  </a:lnTo>
                  <a:lnTo>
                    <a:pt x="115052" y="172871"/>
                  </a:lnTo>
                  <a:lnTo>
                    <a:pt x="102708" y="165945"/>
                  </a:lnTo>
                  <a:lnTo>
                    <a:pt x="90129" y="159161"/>
                  </a:lnTo>
                  <a:lnTo>
                    <a:pt x="77678" y="152832"/>
                  </a:lnTo>
                  <a:lnTo>
                    <a:pt x="65563" y="147090"/>
                  </a:lnTo>
                  <a:lnTo>
                    <a:pt x="53987" y="141743"/>
                  </a:lnTo>
                  <a:lnTo>
                    <a:pt x="43213" y="136385"/>
                  </a:lnTo>
                  <a:lnTo>
                    <a:pt x="33306" y="130773"/>
                  </a:lnTo>
                  <a:lnTo>
                    <a:pt x="24332" y="124680"/>
                  </a:lnTo>
                  <a:lnTo>
                    <a:pt x="16443" y="117824"/>
                  </a:lnTo>
                  <a:lnTo>
                    <a:pt x="9629" y="110137"/>
                  </a:lnTo>
                  <a:lnTo>
                    <a:pt x="4221" y="101872"/>
                  </a:lnTo>
                  <a:lnTo>
                    <a:pt x="943" y="93485"/>
                  </a:lnTo>
                  <a:lnTo>
                    <a:pt x="0" y="85251"/>
                  </a:lnTo>
                  <a:lnTo>
                    <a:pt x="1147" y="77097"/>
                  </a:lnTo>
                  <a:lnTo>
                    <a:pt x="3968" y="68709"/>
                  </a:lnTo>
                  <a:lnTo>
                    <a:pt x="8052" y="59923"/>
                  </a:lnTo>
                  <a:lnTo>
                    <a:pt x="13214" y="50886"/>
                  </a:lnTo>
                  <a:lnTo>
                    <a:pt x="19495" y="41966"/>
                  </a:lnTo>
                  <a:lnTo>
                    <a:pt x="26830" y="33375"/>
                  </a:lnTo>
                  <a:lnTo>
                    <a:pt x="35212" y="25319"/>
                  </a:lnTo>
                  <a:lnTo>
                    <a:pt x="44747" y="18060"/>
                  </a:lnTo>
                  <a:lnTo>
                    <a:pt x="55383" y="11672"/>
                  </a:lnTo>
                  <a:lnTo>
                    <a:pt x="66781" y="6383"/>
                  </a:lnTo>
                  <a:lnTo>
                    <a:pt x="78424" y="2653"/>
                  </a:lnTo>
                  <a:lnTo>
                    <a:pt x="89993" y="590"/>
                  </a:lnTo>
                  <a:lnTo>
                    <a:pt x="101371" y="0"/>
                  </a:lnTo>
                  <a:lnTo>
                    <a:pt x="112543" y="583"/>
                  </a:lnTo>
                  <a:lnTo>
                    <a:pt x="123540" y="2051"/>
                  </a:lnTo>
                  <a:lnTo>
                    <a:pt x="134400" y="4322"/>
                  </a:lnTo>
                  <a:lnTo>
                    <a:pt x="145159" y="7516"/>
                  </a:lnTo>
                  <a:lnTo>
                    <a:pt x="155841" y="11629"/>
                  </a:lnTo>
                  <a:lnTo>
                    <a:pt x="166304" y="16695"/>
                  </a:lnTo>
                  <a:lnTo>
                    <a:pt x="176258" y="22852"/>
                  </a:lnTo>
                  <a:lnTo>
                    <a:pt x="185578" y="30075"/>
                  </a:lnTo>
                  <a:lnTo>
                    <a:pt x="194141" y="38368"/>
                  </a:lnTo>
                  <a:lnTo>
                    <a:pt x="201746" y="47837"/>
                  </a:lnTo>
                  <a:lnTo>
                    <a:pt x="208376" y="58416"/>
                  </a:lnTo>
                  <a:lnTo>
                    <a:pt x="214014" y="69507"/>
                  </a:lnTo>
                  <a:lnTo>
                    <a:pt x="219115" y="81263"/>
                  </a:lnTo>
                  <a:lnTo>
                    <a:pt x="224127" y="95833"/>
                  </a:lnTo>
                  <a:lnTo>
                    <a:pt x="229875" y="1169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79647" y="175825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58632" y="1370377"/>
              <a:ext cx="236841" cy="387883"/>
            </a:xfrm>
            <a:custGeom>
              <a:avLst/>
              <a:gdLst/>
              <a:ahLst/>
              <a:cxnLst/>
              <a:rect l="0" t="0" r="0" b="0"/>
              <a:pathLst>
                <a:path w="236841" h="387883">
                  <a:moveTo>
                    <a:pt x="10528" y="72027"/>
                  </a:moveTo>
                  <a:lnTo>
                    <a:pt x="13596" y="60426"/>
                  </a:lnTo>
                  <a:lnTo>
                    <a:pt x="17659" y="50577"/>
                  </a:lnTo>
                  <a:lnTo>
                    <a:pt x="23151" y="41572"/>
                  </a:lnTo>
                  <a:lnTo>
                    <a:pt x="29911" y="33130"/>
                  </a:lnTo>
                  <a:lnTo>
                    <a:pt x="37709" y="25103"/>
                  </a:lnTo>
                  <a:lnTo>
                    <a:pt x="46311" y="17394"/>
                  </a:lnTo>
                  <a:lnTo>
                    <a:pt x="55669" y="10408"/>
                  </a:lnTo>
                  <a:lnTo>
                    <a:pt x="65923" y="5002"/>
                  </a:lnTo>
                  <a:lnTo>
                    <a:pt x="77067" y="1522"/>
                  </a:lnTo>
                  <a:lnTo>
                    <a:pt x="88649" y="0"/>
                  </a:lnTo>
                  <a:lnTo>
                    <a:pt x="99890" y="416"/>
                  </a:lnTo>
                  <a:lnTo>
                    <a:pt x="110370" y="2554"/>
                  </a:lnTo>
                  <a:lnTo>
                    <a:pt x="119863" y="6243"/>
                  </a:lnTo>
                  <a:lnTo>
                    <a:pt x="128168" y="11451"/>
                  </a:lnTo>
                  <a:lnTo>
                    <a:pt x="135303" y="18027"/>
                  </a:lnTo>
                  <a:lnTo>
                    <a:pt x="141281" y="25881"/>
                  </a:lnTo>
                  <a:lnTo>
                    <a:pt x="146014" y="35054"/>
                  </a:lnTo>
                  <a:lnTo>
                    <a:pt x="149568" y="45444"/>
                  </a:lnTo>
                  <a:lnTo>
                    <a:pt x="151975" y="56674"/>
                  </a:lnTo>
                  <a:lnTo>
                    <a:pt x="153150" y="68204"/>
                  </a:lnTo>
                  <a:lnTo>
                    <a:pt x="153164" y="79698"/>
                  </a:lnTo>
                  <a:lnTo>
                    <a:pt x="152209" y="91024"/>
                  </a:lnTo>
                  <a:lnTo>
                    <a:pt x="150505" y="102163"/>
                  </a:lnTo>
                  <a:lnTo>
                    <a:pt x="148241" y="113132"/>
                  </a:lnTo>
                  <a:lnTo>
                    <a:pt x="145247" y="123804"/>
                  </a:lnTo>
                  <a:lnTo>
                    <a:pt x="141028" y="133904"/>
                  </a:lnTo>
                  <a:lnTo>
                    <a:pt x="135414" y="143331"/>
                  </a:lnTo>
                  <a:lnTo>
                    <a:pt x="128694" y="152137"/>
                  </a:lnTo>
                  <a:lnTo>
                    <a:pt x="121420" y="160439"/>
                  </a:lnTo>
                  <a:lnTo>
                    <a:pt x="114003" y="168305"/>
                  </a:lnTo>
                  <a:lnTo>
                    <a:pt x="107752" y="173975"/>
                  </a:lnTo>
                  <a:lnTo>
                    <a:pt x="104877" y="175634"/>
                  </a:lnTo>
                  <a:lnTo>
                    <a:pt x="106174" y="174904"/>
                  </a:lnTo>
                  <a:lnTo>
                    <a:pt x="111095" y="173348"/>
                  </a:lnTo>
                  <a:lnTo>
                    <a:pt x="118774" y="172082"/>
                  </a:lnTo>
                  <a:lnTo>
                    <a:pt x="128440" y="172015"/>
                  </a:lnTo>
                  <a:lnTo>
                    <a:pt x="139491" y="173473"/>
                  </a:lnTo>
                  <a:lnTo>
                    <a:pt x="151167" y="176524"/>
                  </a:lnTo>
                  <a:lnTo>
                    <a:pt x="162549" y="181215"/>
                  </a:lnTo>
                  <a:lnTo>
                    <a:pt x="173166" y="187391"/>
                  </a:lnTo>
                  <a:lnTo>
                    <a:pt x="182940" y="194615"/>
                  </a:lnTo>
                  <a:lnTo>
                    <a:pt x="191975" y="202292"/>
                  </a:lnTo>
                  <a:lnTo>
                    <a:pt x="200422" y="210045"/>
                  </a:lnTo>
                  <a:lnTo>
                    <a:pt x="208267" y="217874"/>
                  </a:lnTo>
                  <a:lnTo>
                    <a:pt x="215325" y="226043"/>
                  </a:lnTo>
                  <a:lnTo>
                    <a:pt x="221555" y="234692"/>
                  </a:lnTo>
                  <a:lnTo>
                    <a:pt x="226894" y="243976"/>
                  </a:lnTo>
                  <a:lnTo>
                    <a:pt x="231183" y="254127"/>
                  </a:lnTo>
                  <a:lnTo>
                    <a:pt x="234428" y="265175"/>
                  </a:lnTo>
                  <a:lnTo>
                    <a:pt x="236454" y="276681"/>
                  </a:lnTo>
                  <a:lnTo>
                    <a:pt x="236840" y="287864"/>
                  </a:lnTo>
                  <a:lnTo>
                    <a:pt x="235501" y="298308"/>
                  </a:lnTo>
                  <a:lnTo>
                    <a:pt x="232484" y="307945"/>
                  </a:lnTo>
                  <a:lnTo>
                    <a:pt x="227792" y="316877"/>
                  </a:lnTo>
                  <a:lnTo>
                    <a:pt x="221600" y="325256"/>
                  </a:lnTo>
                  <a:lnTo>
                    <a:pt x="214189" y="333223"/>
                  </a:lnTo>
                  <a:lnTo>
                    <a:pt x="205853" y="340894"/>
                  </a:lnTo>
                  <a:lnTo>
                    <a:pt x="196837" y="348349"/>
                  </a:lnTo>
                  <a:lnTo>
                    <a:pt x="187175" y="355324"/>
                  </a:lnTo>
                  <a:lnTo>
                    <a:pt x="176705" y="361250"/>
                  </a:lnTo>
                  <a:lnTo>
                    <a:pt x="165406" y="365904"/>
                  </a:lnTo>
                  <a:lnTo>
                    <a:pt x="153547" y="369536"/>
                  </a:lnTo>
                  <a:lnTo>
                    <a:pt x="141586" y="372672"/>
                  </a:lnTo>
                  <a:lnTo>
                    <a:pt x="129791" y="375669"/>
                  </a:lnTo>
                  <a:lnTo>
                    <a:pt x="117921" y="378531"/>
                  </a:lnTo>
                  <a:lnTo>
                    <a:pt x="105352" y="381008"/>
                  </a:lnTo>
                  <a:lnTo>
                    <a:pt x="91792" y="382974"/>
                  </a:lnTo>
                  <a:lnTo>
                    <a:pt x="77441" y="384450"/>
                  </a:lnTo>
                  <a:lnTo>
                    <a:pt x="61106" y="385677"/>
                  </a:lnTo>
                  <a:lnTo>
                    <a:pt x="37996" y="386759"/>
                  </a:lnTo>
                  <a:lnTo>
                    <a:pt x="0" y="3878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42901" y="1329808"/>
              <a:ext cx="258831" cy="481094"/>
            </a:xfrm>
            <a:custGeom>
              <a:avLst/>
              <a:gdLst/>
              <a:ahLst/>
              <a:cxnLst/>
              <a:rect l="0" t="0" r="0" b="0"/>
              <a:pathLst>
                <a:path w="258831" h="481094">
                  <a:moveTo>
                    <a:pt x="0" y="7311"/>
                  </a:moveTo>
                  <a:lnTo>
                    <a:pt x="11803" y="7311"/>
                  </a:lnTo>
                  <a:lnTo>
                    <a:pt x="23572" y="7311"/>
                  </a:lnTo>
                  <a:lnTo>
                    <a:pt x="36467" y="7311"/>
                  </a:lnTo>
                  <a:lnTo>
                    <a:pt x="50488" y="7311"/>
                  </a:lnTo>
                  <a:lnTo>
                    <a:pt x="65464" y="7311"/>
                  </a:lnTo>
                  <a:lnTo>
                    <a:pt x="81186" y="7311"/>
                  </a:lnTo>
                  <a:lnTo>
                    <a:pt x="97461" y="7311"/>
                  </a:lnTo>
                  <a:lnTo>
                    <a:pt x="114134" y="7311"/>
                  </a:lnTo>
                  <a:lnTo>
                    <a:pt x="131080" y="7306"/>
                  </a:lnTo>
                  <a:lnTo>
                    <a:pt x="148050" y="7133"/>
                  </a:lnTo>
                  <a:lnTo>
                    <a:pt x="164676" y="6485"/>
                  </a:lnTo>
                  <a:lnTo>
                    <a:pt x="180787" y="5236"/>
                  </a:lnTo>
                  <a:lnTo>
                    <a:pt x="196386" y="3584"/>
                  </a:lnTo>
                  <a:lnTo>
                    <a:pt x="211554" y="1935"/>
                  </a:lnTo>
                  <a:lnTo>
                    <a:pt x="226363" y="546"/>
                  </a:lnTo>
                  <a:lnTo>
                    <a:pt x="239916" y="0"/>
                  </a:lnTo>
                  <a:lnTo>
                    <a:pt x="250338" y="2157"/>
                  </a:lnTo>
                  <a:lnTo>
                    <a:pt x="256597" y="7732"/>
                  </a:lnTo>
                  <a:lnTo>
                    <a:pt x="258830" y="15026"/>
                  </a:lnTo>
                  <a:lnTo>
                    <a:pt x="258016" y="23250"/>
                  </a:lnTo>
                  <a:lnTo>
                    <a:pt x="255112" y="32121"/>
                  </a:lnTo>
                  <a:lnTo>
                    <a:pt x="250818" y="41474"/>
                  </a:lnTo>
                  <a:lnTo>
                    <a:pt x="245603" y="51190"/>
                  </a:lnTo>
                  <a:lnTo>
                    <a:pt x="239781" y="61498"/>
                  </a:lnTo>
                  <a:lnTo>
                    <a:pt x="233557" y="72936"/>
                  </a:lnTo>
                  <a:lnTo>
                    <a:pt x="227070" y="85699"/>
                  </a:lnTo>
                  <a:lnTo>
                    <a:pt x="220576" y="99355"/>
                  </a:lnTo>
                  <a:lnTo>
                    <a:pt x="214439" y="113060"/>
                  </a:lnTo>
                  <a:lnTo>
                    <a:pt x="208824" y="126314"/>
                  </a:lnTo>
                  <a:lnTo>
                    <a:pt x="203562" y="138974"/>
                  </a:lnTo>
                  <a:lnTo>
                    <a:pt x="198260" y="151083"/>
                  </a:lnTo>
                  <a:lnTo>
                    <a:pt x="192694" y="162743"/>
                  </a:lnTo>
                  <a:lnTo>
                    <a:pt x="186971" y="174066"/>
                  </a:lnTo>
                  <a:lnTo>
                    <a:pt x="181429" y="185143"/>
                  </a:lnTo>
                  <a:lnTo>
                    <a:pt x="176256" y="196046"/>
                  </a:lnTo>
                  <a:lnTo>
                    <a:pt x="171476" y="206829"/>
                  </a:lnTo>
                  <a:lnTo>
                    <a:pt x="167039" y="217530"/>
                  </a:lnTo>
                  <a:lnTo>
                    <a:pt x="162871" y="228174"/>
                  </a:lnTo>
                  <a:lnTo>
                    <a:pt x="158903" y="238780"/>
                  </a:lnTo>
                  <a:lnTo>
                    <a:pt x="155077" y="249361"/>
                  </a:lnTo>
                  <a:lnTo>
                    <a:pt x="151353" y="259938"/>
                  </a:lnTo>
                  <a:lnTo>
                    <a:pt x="147698" y="271008"/>
                  </a:lnTo>
                  <a:lnTo>
                    <a:pt x="144090" y="283498"/>
                  </a:lnTo>
                  <a:lnTo>
                    <a:pt x="140514" y="297782"/>
                  </a:lnTo>
                  <a:lnTo>
                    <a:pt x="136961" y="313276"/>
                  </a:lnTo>
                  <a:lnTo>
                    <a:pt x="133421" y="328754"/>
                  </a:lnTo>
                  <a:lnTo>
                    <a:pt x="129892" y="343507"/>
                  </a:lnTo>
                  <a:lnTo>
                    <a:pt x="126369" y="357835"/>
                  </a:lnTo>
                  <a:lnTo>
                    <a:pt x="122851" y="372734"/>
                  </a:lnTo>
                  <a:lnTo>
                    <a:pt x="119340" y="388739"/>
                  </a:lnTo>
                  <a:lnTo>
                    <a:pt x="115987" y="405390"/>
                  </a:lnTo>
                  <a:lnTo>
                    <a:pt x="112759" y="423321"/>
                  </a:lnTo>
                  <a:lnTo>
                    <a:pt x="109372" y="446351"/>
                  </a:lnTo>
                  <a:lnTo>
                    <a:pt x="105285" y="4810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95668" y="1526632"/>
              <a:ext cx="326385" cy="31586"/>
            </a:xfrm>
            <a:custGeom>
              <a:avLst/>
              <a:gdLst/>
              <a:ahLst/>
              <a:cxnLst/>
              <a:rect l="0" t="0" r="0" b="0"/>
              <a:pathLst>
                <a:path w="326385" h="31586">
                  <a:moveTo>
                    <a:pt x="326384" y="0"/>
                  </a:moveTo>
                  <a:lnTo>
                    <a:pt x="317449" y="2934"/>
                  </a:lnTo>
                  <a:lnTo>
                    <a:pt x="307821" y="5716"/>
                  </a:lnTo>
                  <a:lnTo>
                    <a:pt x="296534" y="8611"/>
                  </a:lnTo>
                  <a:lnTo>
                    <a:pt x="283867" y="11478"/>
                  </a:lnTo>
                  <a:lnTo>
                    <a:pt x="270387" y="13995"/>
                  </a:lnTo>
                  <a:lnTo>
                    <a:pt x="256510" y="16010"/>
                  </a:lnTo>
                  <a:lnTo>
                    <a:pt x="242302" y="17696"/>
                  </a:lnTo>
                  <a:lnTo>
                    <a:pt x="227562" y="19439"/>
                  </a:lnTo>
                  <a:lnTo>
                    <a:pt x="212208" y="21460"/>
                  </a:lnTo>
                  <a:lnTo>
                    <a:pt x="196288" y="23649"/>
                  </a:lnTo>
                  <a:lnTo>
                    <a:pt x="179910" y="25665"/>
                  </a:lnTo>
                  <a:lnTo>
                    <a:pt x="163184" y="27319"/>
                  </a:lnTo>
                  <a:lnTo>
                    <a:pt x="146204" y="28581"/>
                  </a:lnTo>
                  <a:lnTo>
                    <a:pt x="129045" y="29503"/>
                  </a:lnTo>
                  <a:lnTo>
                    <a:pt x="111766" y="30158"/>
                  </a:lnTo>
                  <a:lnTo>
                    <a:pt x="94570" y="30615"/>
                  </a:lnTo>
                  <a:lnTo>
                    <a:pt x="77791" y="30929"/>
                  </a:lnTo>
                  <a:lnTo>
                    <a:pt x="61596" y="31143"/>
                  </a:lnTo>
                  <a:lnTo>
                    <a:pt x="46567" y="31288"/>
                  </a:lnTo>
                  <a:lnTo>
                    <a:pt x="32312" y="31402"/>
                  </a:lnTo>
                  <a:lnTo>
                    <a:pt x="17578" y="3149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22010" y="1410818"/>
              <a:ext cx="1" cy="52644"/>
            </a:xfrm>
            <a:custGeom>
              <a:avLst/>
              <a:gdLst/>
              <a:ahLst/>
              <a:cxnLst/>
              <a:rect l="0" t="0" r="0" b="0"/>
              <a:pathLst>
                <a:path w="1" h="52644">
                  <a:moveTo>
                    <a:pt x="0" y="0"/>
                  </a:moveTo>
                  <a:lnTo>
                    <a:pt x="0" y="11597"/>
                  </a:lnTo>
                  <a:lnTo>
                    <a:pt x="0" y="22322"/>
                  </a:lnTo>
                  <a:lnTo>
                    <a:pt x="0" y="3466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43067" y="1674031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11501"/>
                  </a:lnTo>
                  <a:lnTo>
                    <a:pt x="0" y="21371"/>
                  </a:lnTo>
                  <a:lnTo>
                    <a:pt x="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125569" y="1116020"/>
            <a:ext cx="1223116" cy="536955"/>
            <a:chOff x="5125569" y="1116020"/>
            <a:chExt cx="1223116" cy="536955"/>
          </a:xfrm>
        </p:grpSpPr>
        <p:sp>
          <p:nvSpPr>
            <p:cNvPr id="35" name="Freeform 34"/>
            <p:cNvSpPr/>
            <p:nvPr/>
          </p:nvSpPr>
          <p:spPr>
            <a:xfrm>
              <a:off x="5125569" y="1167470"/>
              <a:ext cx="195687" cy="205117"/>
            </a:xfrm>
            <a:custGeom>
              <a:avLst/>
              <a:gdLst/>
              <a:ahLst/>
              <a:cxnLst/>
              <a:rect l="0" t="0" r="0" b="0"/>
              <a:pathLst>
                <a:path w="195687" h="205117">
                  <a:moveTo>
                    <a:pt x="138679" y="11721"/>
                  </a:moveTo>
                  <a:lnTo>
                    <a:pt x="132678" y="6055"/>
                  </a:lnTo>
                  <a:lnTo>
                    <a:pt x="125833" y="2411"/>
                  </a:lnTo>
                  <a:lnTo>
                    <a:pt x="117445" y="501"/>
                  </a:lnTo>
                  <a:lnTo>
                    <a:pt x="107818" y="0"/>
                  </a:lnTo>
                  <a:lnTo>
                    <a:pt x="97504" y="619"/>
                  </a:lnTo>
                  <a:lnTo>
                    <a:pt x="86896" y="2091"/>
                  </a:lnTo>
                  <a:lnTo>
                    <a:pt x="76198" y="4186"/>
                  </a:lnTo>
                  <a:lnTo>
                    <a:pt x="65498" y="6724"/>
                  </a:lnTo>
                  <a:lnTo>
                    <a:pt x="54830" y="9578"/>
                  </a:lnTo>
                  <a:lnTo>
                    <a:pt x="44364" y="12813"/>
                  </a:lnTo>
                  <a:lnTo>
                    <a:pt x="34403" y="16669"/>
                  </a:lnTo>
                  <a:lnTo>
                    <a:pt x="25079" y="21238"/>
                  </a:lnTo>
                  <a:lnTo>
                    <a:pt x="16682" y="26783"/>
                  </a:lnTo>
                  <a:lnTo>
                    <a:pt x="9720" y="33795"/>
                  </a:lnTo>
                  <a:lnTo>
                    <a:pt x="4348" y="42392"/>
                  </a:lnTo>
                  <a:lnTo>
                    <a:pt x="894" y="51912"/>
                  </a:lnTo>
                  <a:lnTo>
                    <a:pt x="0" y="61147"/>
                  </a:lnTo>
                  <a:lnTo>
                    <a:pt x="1771" y="69416"/>
                  </a:lnTo>
                  <a:lnTo>
                    <a:pt x="5875" y="76251"/>
                  </a:lnTo>
                  <a:lnTo>
                    <a:pt x="11827" y="81159"/>
                  </a:lnTo>
                  <a:lnTo>
                    <a:pt x="19163" y="84086"/>
                  </a:lnTo>
                  <a:lnTo>
                    <a:pt x="27661" y="85459"/>
                  </a:lnTo>
                  <a:lnTo>
                    <a:pt x="37332" y="85947"/>
                  </a:lnTo>
                  <a:lnTo>
                    <a:pt x="48094" y="86029"/>
                  </a:lnTo>
                  <a:lnTo>
                    <a:pt x="59759" y="85955"/>
                  </a:lnTo>
                  <a:lnTo>
                    <a:pt x="72120" y="85841"/>
                  </a:lnTo>
                  <a:lnTo>
                    <a:pt x="84989" y="85737"/>
                  </a:lnTo>
                  <a:lnTo>
                    <a:pt x="98054" y="85821"/>
                  </a:lnTo>
                  <a:lnTo>
                    <a:pt x="110900" y="86403"/>
                  </a:lnTo>
                  <a:lnTo>
                    <a:pt x="123311" y="87612"/>
                  </a:lnTo>
                  <a:lnTo>
                    <a:pt x="135103" y="89577"/>
                  </a:lnTo>
                  <a:lnTo>
                    <a:pt x="146029" y="92498"/>
                  </a:lnTo>
                  <a:lnTo>
                    <a:pt x="156041" y="96395"/>
                  </a:lnTo>
                  <a:lnTo>
                    <a:pt x="165087" y="101301"/>
                  </a:lnTo>
                  <a:lnTo>
                    <a:pt x="173025" y="107343"/>
                  </a:lnTo>
                  <a:lnTo>
                    <a:pt x="179882" y="114485"/>
                  </a:lnTo>
                  <a:lnTo>
                    <a:pt x="185658" y="122722"/>
                  </a:lnTo>
                  <a:lnTo>
                    <a:pt x="190247" y="132153"/>
                  </a:lnTo>
                  <a:lnTo>
                    <a:pt x="193693" y="142711"/>
                  </a:lnTo>
                  <a:lnTo>
                    <a:pt x="195686" y="153884"/>
                  </a:lnTo>
                  <a:lnTo>
                    <a:pt x="195518" y="164844"/>
                  </a:lnTo>
                  <a:lnTo>
                    <a:pt x="192989" y="175127"/>
                  </a:lnTo>
                  <a:lnTo>
                    <a:pt x="188189" y="184317"/>
                  </a:lnTo>
                  <a:lnTo>
                    <a:pt x="181229" y="191886"/>
                  </a:lnTo>
                  <a:lnTo>
                    <a:pt x="172404" y="197708"/>
                  </a:lnTo>
                  <a:lnTo>
                    <a:pt x="162260" y="201821"/>
                  </a:lnTo>
                  <a:lnTo>
                    <a:pt x="151476" y="204231"/>
                  </a:lnTo>
                  <a:lnTo>
                    <a:pt x="140495" y="205116"/>
                  </a:lnTo>
                  <a:lnTo>
                    <a:pt x="129589" y="204730"/>
                  </a:lnTo>
                  <a:lnTo>
                    <a:pt x="117683" y="203172"/>
                  </a:lnTo>
                  <a:lnTo>
                    <a:pt x="101503" y="199190"/>
                  </a:lnTo>
                  <a:lnTo>
                    <a:pt x="75508" y="1907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22134" y="1116020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6"/>
                  </a:lnTo>
                  <a:lnTo>
                    <a:pt x="0" y="54174"/>
                  </a:lnTo>
                  <a:lnTo>
                    <a:pt x="0" y="70818"/>
                  </a:lnTo>
                  <a:lnTo>
                    <a:pt x="0" y="87949"/>
                  </a:lnTo>
                  <a:lnTo>
                    <a:pt x="0" y="105150"/>
                  </a:lnTo>
                  <a:lnTo>
                    <a:pt x="0" y="121985"/>
                  </a:lnTo>
                  <a:lnTo>
                    <a:pt x="4" y="138261"/>
                  </a:lnTo>
                  <a:lnTo>
                    <a:pt x="178" y="153984"/>
                  </a:lnTo>
                  <a:lnTo>
                    <a:pt x="826" y="169242"/>
                  </a:lnTo>
                  <a:lnTo>
                    <a:pt x="2075" y="184141"/>
                  </a:lnTo>
                  <a:lnTo>
                    <a:pt x="3728" y="198777"/>
                  </a:lnTo>
                  <a:lnTo>
                    <a:pt x="5375" y="213225"/>
                  </a:lnTo>
                  <a:lnTo>
                    <a:pt x="6779" y="227524"/>
                  </a:lnTo>
                  <a:lnTo>
                    <a:pt x="7874" y="241109"/>
                  </a:lnTo>
                  <a:lnTo>
                    <a:pt x="8802" y="254157"/>
                  </a:lnTo>
                  <a:lnTo>
                    <a:pt x="9640" y="267815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06755" y="1234547"/>
              <a:ext cx="238848" cy="412882"/>
            </a:xfrm>
            <a:custGeom>
              <a:avLst/>
              <a:gdLst/>
              <a:ahLst/>
              <a:cxnLst/>
              <a:rect l="0" t="0" r="0" b="0"/>
              <a:pathLst>
                <a:path w="238848" h="412882">
                  <a:moveTo>
                    <a:pt x="215462" y="7815"/>
                  </a:moveTo>
                  <a:lnTo>
                    <a:pt x="206594" y="4949"/>
                  </a:lnTo>
                  <a:lnTo>
                    <a:pt x="197607" y="2806"/>
                  </a:lnTo>
                  <a:lnTo>
                    <a:pt x="187616" y="1208"/>
                  </a:lnTo>
                  <a:lnTo>
                    <a:pt x="176808" y="200"/>
                  </a:lnTo>
                  <a:lnTo>
                    <a:pt x="165645" y="0"/>
                  </a:lnTo>
                  <a:lnTo>
                    <a:pt x="154436" y="651"/>
                  </a:lnTo>
                  <a:lnTo>
                    <a:pt x="143151" y="1889"/>
                  </a:lnTo>
                  <a:lnTo>
                    <a:pt x="131518" y="3254"/>
                  </a:lnTo>
                  <a:lnTo>
                    <a:pt x="119399" y="4463"/>
                  </a:lnTo>
                  <a:lnTo>
                    <a:pt x="106804" y="5425"/>
                  </a:lnTo>
                  <a:lnTo>
                    <a:pt x="93809" y="6145"/>
                  </a:lnTo>
                  <a:lnTo>
                    <a:pt x="80508" y="6668"/>
                  </a:lnTo>
                  <a:lnTo>
                    <a:pt x="66981" y="7206"/>
                  </a:lnTo>
                  <a:lnTo>
                    <a:pt x="53295" y="8107"/>
                  </a:lnTo>
                  <a:lnTo>
                    <a:pt x="39518" y="9543"/>
                  </a:lnTo>
                  <a:lnTo>
                    <a:pt x="26506" y="11832"/>
                  </a:lnTo>
                  <a:lnTo>
                    <a:pt x="15818" y="15505"/>
                  </a:lnTo>
                  <a:lnTo>
                    <a:pt x="8120" y="20730"/>
                  </a:lnTo>
                  <a:lnTo>
                    <a:pt x="3259" y="27681"/>
                  </a:lnTo>
                  <a:lnTo>
                    <a:pt x="736" y="36700"/>
                  </a:lnTo>
                  <a:lnTo>
                    <a:pt x="0" y="47764"/>
                  </a:lnTo>
                  <a:lnTo>
                    <a:pt x="569" y="60413"/>
                  </a:lnTo>
                  <a:lnTo>
                    <a:pt x="2063" y="73958"/>
                  </a:lnTo>
                  <a:lnTo>
                    <a:pt x="4197" y="87915"/>
                  </a:lnTo>
                  <a:lnTo>
                    <a:pt x="6607" y="102029"/>
                  </a:lnTo>
                  <a:lnTo>
                    <a:pt x="8844" y="116183"/>
                  </a:lnTo>
                  <a:lnTo>
                    <a:pt x="10690" y="130304"/>
                  </a:lnTo>
                  <a:lnTo>
                    <a:pt x="12459" y="143392"/>
                  </a:lnTo>
                  <a:lnTo>
                    <a:pt x="15518" y="153492"/>
                  </a:lnTo>
                  <a:lnTo>
                    <a:pt x="20456" y="159523"/>
                  </a:lnTo>
                  <a:lnTo>
                    <a:pt x="26141" y="161608"/>
                  </a:lnTo>
                  <a:lnTo>
                    <a:pt x="32152" y="160702"/>
                  </a:lnTo>
                  <a:lnTo>
                    <a:pt x="38568" y="157742"/>
                  </a:lnTo>
                  <a:lnTo>
                    <a:pt x="45660" y="153412"/>
                  </a:lnTo>
                  <a:lnTo>
                    <a:pt x="53522" y="148184"/>
                  </a:lnTo>
                  <a:lnTo>
                    <a:pt x="62248" y="142693"/>
                  </a:lnTo>
                  <a:lnTo>
                    <a:pt x="72009" y="137756"/>
                  </a:lnTo>
                  <a:lnTo>
                    <a:pt x="82794" y="133770"/>
                  </a:lnTo>
                  <a:lnTo>
                    <a:pt x="94289" y="130922"/>
                  </a:lnTo>
                  <a:lnTo>
                    <a:pt x="105996" y="129376"/>
                  </a:lnTo>
                  <a:lnTo>
                    <a:pt x="117605" y="129081"/>
                  </a:lnTo>
                  <a:lnTo>
                    <a:pt x="128838" y="129999"/>
                  </a:lnTo>
                  <a:lnTo>
                    <a:pt x="139382" y="132203"/>
                  </a:lnTo>
                  <a:lnTo>
                    <a:pt x="149138" y="135606"/>
                  </a:lnTo>
                  <a:lnTo>
                    <a:pt x="158180" y="140008"/>
                  </a:lnTo>
                  <a:lnTo>
                    <a:pt x="166648" y="145179"/>
                  </a:lnTo>
                  <a:lnTo>
                    <a:pt x="174682" y="150918"/>
                  </a:lnTo>
                  <a:lnTo>
                    <a:pt x="182403" y="157228"/>
                  </a:lnTo>
                  <a:lnTo>
                    <a:pt x="189901" y="164296"/>
                  </a:lnTo>
                  <a:lnTo>
                    <a:pt x="197242" y="172162"/>
                  </a:lnTo>
                  <a:lnTo>
                    <a:pt x="204308" y="180732"/>
                  </a:lnTo>
                  <a:lnTo>
                    <a:pt x="210827" y="189864"/>
                  </a:lnTo>
                  <a:lnTo>
                    <a:pt x="216692" y="199415"/>
                  </a:lnTo>
                  <a:lnTo>
                    <a:pt x="221952" y="209270"/>
                  </a:lnTo>
                  <a:lnTo>
                    <a:pt x="226719" y="219338"/>
                  </a:lnTo>
                  <a:lnTo>
                    <a:pt x="231103" y="229563"/>
                  </a:lnTo>
                  <a:lnTo>
                    <a:pt x="234878" y="240227"/>
                  </a:lnTo>
                  <a:lnTo>
                    <a:pt x="237509" y="251910"/>
                  </a:lnTo>
                  <a:lnTo>
                    <a:pt x="238796" y="264840"/>
                  </a:lnTo>
                  <a:lnTo>
                    <a:pt x="238847" y="278610"/>
                  </a:lnTo>
                  <a:lnTo>
                    <a:pt x="237893" y="292393"/>
                  </a:lnTo>
                  <a:lnTo>
                    <a:pt x="236173" y="305698"/>
                  </a:lnTo>
                  <a:lnTo>
                    <a:pt x="233731" y="318393"/>
                  </a:lnTo>
                  <a:lnTo>
                    <a:pt x="230422" y="330525"/>
                  </a:lnTo>
                  <a:lnTo>
                    <a:pt x="226231" y="342192"/>
                  </a:lnTo>
                  <a:lnTo>
                    <a:pt x="221113" y="353179"/>
                  </a:lnTo>
                  <a:lnTo>
                    <a:pt x="214922" y="362966"/>
                  </a:lnTo>
                  <a:lnTo>
                    <a:pt x="207675" y="371373"/>
                  </a:lnTo>
                  <a:lnTo>
                    <a:pt x="199367" y="378680"/>
                  </a:lnTo>
                  <a:lnTo>
                    <a:pt x="189887" y="385439"/>
                  </a:lnTo>
                  <a:lnTo>
                    <a:pt x="179287" y="392016"/>
                  </a:lnTo>
                  <a:lnTo>
                    <a:pt x="167746" y="398267"/>
                  </a:lnTo>
                  <a:lnTo>
                    <a:pt x="155475" y="403639"/>
                  </a:lnTo>
                  <a:lnTo>
                    <a:pt x="142670" y="407879"/>
                  </a:lnTo>
                  <a:lnTo>
                    <a:pt x="129650" y="410879"/>
                  </a:lnTo>
                  <a:lnTo>
                    <a:pt x="116835" y="412519"/>
                  </a:lnTo>
                  <a:lnTo>
                    <a:pt x="104454" y="412881"/>
                  </a:lnTo>
                  <a:lnTo>
                    <a:pt x="92983" y="412338"/>
                  </a:lnTo>
                  <a:lnTo>
                    <a:pt x="82116" y="411399"/>
                  </a:lnTo>
                  <a:lnTo>
                    <a:pt x="70900" y="409984"/>
                  </a:lnTo>
                  <a:lnTo>
                    <a:pt x="57535" y="4078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38031" y="156874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85430" y="1221305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70"/>
                  </a:lnTo>
                  <a:lnTo>
                    <a:pt x="0" y="54351"/>
                  </a:lnTo>
                  <a:lnTo>
                    <a:pt x="0" y="71644"/>
                  </a:lnTo>
                  <a:lnTo>
                    <a:pt x="5" y="90024"/>
                  </a:lnTo>
                  <a:lnTo>
                    <a:pt x="177" y="108877"/>
                  </a:lnTo>
                  <a:lnTo>
                    <a:pt x="825" y="127360"/>
                  </a:lnTo>
                  <a:lnTo>
                    <a:pt x="2074" y="145049"/>
                  </a:lnTo>
                  <a:lnTo>
                    <a:pt x="3727" y="162210"/>
                  </a:lnTo>
                  <a:lnTo>
                    <a:pt x="5375" y="179572"/>
                  </a:lnTo>
                  <a:lnTo>
                    <a:pt x="6777" y="197547"/>
                  </a:lnTo>
                  <a:lnTo>
                    <a:pt x="7870" y="215893"/>
                  </a:lnTo>
                  <a:lnTo>
                    <a:pt x="8678" y="233917"/>
                  </a:lnTo>
                  <a:lnTo>
                    <a:pt x="9261" y="251231"/>
                  </a:lnTo>
                  <a:lnTo>
                    <a:pt x="9839" y="267774"/>
                  </a:lnTo>
                  <a:lnTo>
                    <a:pt x="10767" y="283642"/>
                  </a:lnTo>
                  <a:lnTo>
                    <a:pt x="12206" y="298977"/>
                  </a:lnTo>
                  <a:lnTo>
                    <a:pt x="13998" y="313886"/>
                  </a:lnTo>
                  <a:lnTo>
                    <a:pt x="15927" y="330214"/>
                  </a:lnTo>
                  <a:lnTo>
                    <a:pt x="18164" y="352752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01243" y="1231757"/>
              <a:ext cx="347442" cy="421218"/>
            </a:xfrm>
            <a:custGeom>
              <a:avLst/>
              <a:gdLst/>
              <a:ahLst/>
              <a:cxnLst/>
              <a:rect l="0" t="0" r="0" b="0"/>
              <a:pathLst>
                <a:path w="347442" h="421218">
                  <a:moveTo>
                    <a:pt x="0" y="73776"/>
                  </a:moveTo>
                  <a:lnTo>
                    <a:pt x="3068" y="62175"/>
                  </a:lnTo>
                  <a:lnTo>
                    <a:pt x="7130" y="52327"/>
                  </a:lnTo>
                  <a:lnTo>
                    <a:pt x="12623" y="43326"/>
                  </a:lnTo>
                  <a:lnTo>
                    <a:pt x="19383" y="35057"/>
                  </a:lnTo>
                  <a:lnTo>
                    <a:pt x="27180" y="27678"/>
                  </a:lnTo>
                  <a:lnTo>
                    <a:pt x="35778" y="21208"/>
                  </a:lnTo>
                  <a:lnTo>
                    <a:pt x="44963" y="15529"/>
                  </a:lnTo>
                  <a:lnTo>
                    <a:pt x="54568" y="10475"/>
                  </a:lnTo>
                  <a:lnTo>
                    <a:pt x="64473" y="5900"/>
                  </a:lnTo>
                  <a:lnTo>
                    <a:pt x="74748" y="2166"/>
                  </a:lnTo>
                  <a:lnTo>
                    <a:pt x="85638" y="94"/>
                  </a:lnTo>
                  <a:lnTo>
                    <a:pt x="97217" y="0"/>
                  </a:lnTo>
                  <a:lnTo>
                    <a:pt x="109096" y="1735"/>
                  </a:lnTo>
                  <a:lnTo>
                    <a:pt x="120538" y="4958"/>
                  </a:lnTo>
                  <a:lnTo>
                    <a:pt x="131154" y="9321"/>
                  </a:lnTo>
                  <a:lnTo>
                    <a:pt x="140737" y="14842"/>
                  </a:lnTo>
                  <a:lnTo>
                    <a:pt x="149103" y="21896"/>
                  </a:lnTo>
                  <a:lnTo>
                    <a:pt x="156284" y="30559"/>
                  </a:lnTo>
                  <a:lnTo>
                    <a:pt x="162462" y="40476"/>
                  </a:lnTo>
                  <a:lnTo>
                    <a:pt x="167861" y="51050"/>
                  </a:lnTo>
                  <a:lnTo>
                    <a:pt x="172681" y="61870"/>
                  </a:lnTo>
                  <a:lnTo>
                    <a:pt x="176920" y="72897"/>
                  </a:lnTo>
                  <a:lnTo>
                    <a:pt x="180397" y="84359"/>
                  </a:lnTo>
                  <a:lnTo>
                    <a:pt x="183071" y="96365"/>
                  </a:lnTo>
                  <a:lnTo>
                    <a:pt x="185037" y="108885"/>
                  </a:lnTo>
                  <a:lnTo>
                    <a:pt x="186439" y="121829"/>
                  </a:lnTo>
                  <a:lnTo>
                    <a:pt x="187414" y="135097"/>
                  </a:lnTo>
                  <a:lnTo>
                    <a:pt x="187918" y="148602"/>
                  </a:lnTo>
                  <a:lnTo>
                    <a:pt x="187731" y="162274"/>
                  </a:lnTo>
                  <a:lnTo>
                    <a:pt x="186796" y="176063"/>
                  </a:lnTo>
                  <a:lnTo>
                    <a:pt x="185355" y="189933"/>
                  </a:lnTo>
                  <a:lnTo>
                    <a:pt x="183849" y="203858"/>
                  </a:lnTo>
                  <a:lnTo>
                    <a:pt x="182538" y="217820"/>
                  </a:lnTo>
                  <a:lnTo>
                    <a:pt x="181337" y="231806"/>
                  </a:lnTo>
                  <a:lnTo>
                    <a:pt x="179923" y="245810"/>
                  </a:lnTo>
                  <a:lnTo>
                    <a:pt x="178120" y="259821"/>
                  </a:lnTo>
                  <a:lnTo>
                    <a:pt x="175909" y="273671"/>
                  </a:lnTo>
                  <a:lnTo>
                    <a:pt x="173345" y="287050"/>
                  </a:lnTo>
                  <a:lnTo>
                    <a:pt x="170502" y="299824"/>
                  </a:lnTo>
                  <a:lnTo>
                    <a:pt x="167287" y="311859"/>
                  </a:lnTo>
                  <a:lnTo>
                    <a:pt x="163450" y="322949"/>
                  </a:lnTo>
                  <a:lnTo>
                    <a:pt x="158906" y="333080"/>
                  </a:lnTo>
                  <a:lnTo>
                    <a:pt x="153720" y="342546"/>
                  </a:lnTo>
                  <a:lnTo>
                    <a:pt x="148014" y="351830"/>
                  </a:lnTo>
                  <a:lnTo>
                    <a:pt x="141906" y="361217"/>
                  </a:lnTo>
                  <a:lnTo>
                    <a:pt x="135178" y="370320"/>
                  </a:lnTo>
                  <a:lnTo>
                    <a:pt x="127298" y="378221"/>
                  </a:lnTo>
                  <a:lnTo>
                    <a:pt x="118077" y="384487"/>
                  </a:lnTo>
                  <a:lnTo>
                    <a:pt x="107952" y="388845"/>
                  </a:lnTo>
                  <a:lnTo>
                    <a:pt x="97771" y="390945"/>
                  </a:lnTo>
                  <a:lnTo>
                    <a:pt x="88037" y="390828"/>
                  </a:lnTo>
                  <a:lnTo>
                    <a:pt x="78893" y="388665"/>
                  </a:lnTo>
                  <a:lnTo>
                    <a:pt x="70298" y="384562"/>
                  </a:lnTo>
                  <a:lnTo>
                    <a:pt x="62164" y="378772"/>
                  </a:lnTo>
                  <a:lnTo>
                    <a:pt x="54872" y="371634"/>
                  </a:lnTo>
                  <a:lnTo>
                    <a:pt x="49251" y="363482"/>
                  </a:lnTo>
                  <a:lnTo>
                    <a:pt x="45622" y="354599"/>
                  </a:lnTo>
                  <a:lnTo>
                    <a:pt x="43998" y="345366"/>
                  </a:lnTo>
                  <a:lnTo>
                    <a:pt x="44346" y="336249"/>
                  </a:lnTo>
                  <a:lnTo>
                    <a:pt x="46437" y="327493"/>
                  </a:lnTo>
                  <a:lnTo>
                    <a:pt x="50094" y="319310"/>
                  </a:lnTo>
                  <a:lnTo>
                    <a:pt x="55281" y="311959"/>
                  </a:lnTo>
                  <a:lnTo>
                    <a:pt x="61839" y="305496"/>
                  </a:lnTo>
                  <a:lnTo>
                    <a:pt x="69510" y="299816"/>
                  </a:lnTo>
                  <a:lnTo>
                    <a:pt x="78029" y="294758"/>
                  </a:lnTo>
                  <a:lnTo>
                    <a:pt x="87165" y="290176"/>
                  </a:lnTo>
                  <a:lnTo>
                    <a:pt x="96740" y="286266"/>
                  </a:lnTo>
                  <a:lnTo>
                    <a:pt x="106619" y="283543"/>
                  </a:lnTo>
                  <a:lnTo>
                    <a:pt x="116705" y="282199"/>
                  </a:lnTo>
                  <a:lnTo>
                    <a:pt x="126765" y="282280"/>
                  </a:lnTo>
                  <a:lnTo>
                    <a:pt x="136446" y="283854"/>
                  </a:lnTo>
                  <a:lnTo>
                    <a:pt x="145589" y="286809"/>
                  </a:lnTo>
                  <a:lnTo>
                    <a:pt x="154202" y="291064"/>
                  </a:lnTo>
                  <a:lnTo>
                    <a:pt x="162375" y="296661"/>
                  </a:lnTo>
                  <a:lnTo>
                    <a:pt x="170207" y="303493"/>
                  </a:lnTo>
                  <a:lnTo>
                    <a:pt x="177791" y="311180"/>
                  </a:lnTo>
                  <a:lnTo>
                    <a:pt x="185197" y="319177"/>
                  </a:lnTo>
                  <a:lnTo>
                    <a:pt x="192483" y="327145"/>
                  </a:lnTo>
                  <a:lnTo>
                    <a:pt x="199854" y="334952"/>
                  </a:lnTo>
                  <a:lnTo>
                    <a:pt x="207641" y="342573"/>
                  </a:lnTo>
                  <a:lnTo>
                    <a:pt x="215990" y="350033"/>
                  </a:lnTo>
                  <a:lnTo>
                    <a:pt x="224716" y="357364"/>
                  </a:lnTo>
                  <a:lnTo>
                    <a:pt x="233420" y="364601"/>
                  </a:lnTo>
                  <a:lnTo>
                    <a:pt x="241871" y="371766"/>
                  </a:lnTo>
                  <a:lnTo>
                    <a:pt x="250172" y="378714"/>
                  </a:lnTo>
                  <a:lnTo>
                    <a:pt x="258658" y="385154"/>
                  </a:lnTo>
                  <a:lnTo>
                    <a:pt x="267515" y="390967"/>
                  </a:lnTo>
                  <a:lnTo>
                    <a:pt x="276769" y="396192"/>
                  </a:lnTo>
                  <a:lnTo>
                    <a:pt x="286367" y="400935"/>
                  </a:lnTo>
                  <a:lnTo>
                    <a:pt x="296226" y="405308"/>
                  </a:lnTo>
                  <a:lnTo>
                    <a:pt x="306014" y="409258"/>
                  </a:lnTo>
                  <a:lnTo>
                    <a:pt x="316223" y="412961"/>
                  </a:lnTo>
                  <a:lnTo>
                    <a:pt x="328867" y="416742"/>
                  </a:lnTo>
                  <a:lnTo>
                    <a:pt x="347441" y="4212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3212136" y="2274155"/>
            <a:ext cx="335968" cy="812392"/>
          </a:xfrm>
          <a:custGeom>
            <a:avLst/>
            <a:gdLst/>
            <a:ahLst/>
            <a:cxnLst/>
            <a:rect l="0" t="0" r="0" b="0"/>
            <a:pathLst>
              <a:path w="335968" h="812392">
                <a:moveTo>
                  <a:pt x="167511" y="0"/>
                </a:moveTo>
                <a:lnTo>
                  <a:pt x="161778" y="11735"/>
                </a:lnTo>
                <a:lnTo>
                  <a:pt x="157494" y="22864"/>
                </a:lnTo>
                <a:lnTo>
                  <a:pt x="154288" y="34462"/>
                </a:lnTo>
                <a:lnTo>
                  <a:pt x="151926" y="46624"/>
                </a:lnTo>
                <a:lnTo>
                  <a:pt x="150230" y="59284"/>
                </a:lnTo>
                <a:lnTo>
                  <a:pt x="149034" y="72344"/>
                </a:lnTo>
                <a:lnTo>
                  <a:pt x="148206" y="85869"/>
                </a:lnTo>
                <a:lnTo>
                  <a:pt x="147637" y="100082"/>
                </a:lnTo>
                <a:lnTo>
                  <a:pt x="147251" y="115051"/>
                </a:lnTo>
                <a:lnTo>
                  <a:pt x="146989" y="130695"/>
                </a:lnTo>
                <a:lnTo>
                  <a:pt x="146812" y="146882"/>
                </a:lnTo>
                <a:lnTo>
                  <a:pt x="146694" y="163486"/>
                </a:lnTo>
                <a:lnTo>
                  <a:pt x="146615" y="180721"/>
                </a:lnTo>
                <a:lnTo>
                  <a:pt x="146562" y="199115"/>
                </a:lnTo>
                <a:lnTo>
                  <a:pt x="146526" y="218859"/>
                </a:lnTo>
                <a:lnTo>
                  <a:pt x="146502" y="239679"/>
                </a:lnTo>
                <a:lnTo>
                  <a:pt x="146486" y="261032"/>
                </a:lnTo>
                <a:lnTo>
                  <a:pt x="146476" y="282536"/>
                </a:lnTo>
                <a:lnTo>
                  <a:pt x="146469" y="303687"/>
                </a:lnTo>
                <a:lnTo>
                  <a:pt x="146464" y="323808"/>
                </a:lnTo>
                <a:lnTo>
                  <a:pt x="146456" y="342643"/>
                </a:lnTo>
                <a:lnTo>
                  <a:pt x="146281" y="360594"/>
                </a:lnTo>
                <a:lnTo>
                  <a:pt x="145631" y="378497"/>
                </a:lnTo>
                <a:lnTo>
                  <a:pt x="144382" y="396837"/>
                </a:lnTo>
                <a:lnTo>
                  <a:pt x="142728" y="415431"/>
                </a:lnTo>
                <a:lnTo>
                  <a:pt x="141080" y="433621"/>
                </a:lnTo>
                <a:lnTo>
                  <a:pt x="139677" y="451056"/>
                </a:lnTo>
                <a:lnTo>
                  <a:pt x="138584" y="468019"/>
                </a:lnTo>
                <a:lnTo>
                  <a:pt x="137776" y="485234"/>
                </a:lnTo>
                <a:lnTo>
                  <a:pt x="137189" y="503095"/>
                </a:lnTo>
                <a:lnTo>
                  <a:pt x="136437" y="521022"/>
                </a:lnTo>
                <a:lnTo>
                  <a:pt x="134862" y="537699"/>
                </a:lnTo>
                <a:lnTo>
                  <a:pt x="132173" y="552481"/>
                </a:lnTo>
                <a:lnTo>
                  <a:pt x="128738" y="565694"/>
                </a:lnTo>
                <a:lnTo>
                  <a:pt x="125354" y="578251"/>
                </a:lnTo>
                <a:lnTo>
                  <a:pt x="122489" y="590778"/>
                </a:lnTo>
                <a:lnTo>
                  <a:pt x="120264" y="603703"/>
                </a:lnTo>
                <a:lnTo>
                  <a:pt x="118622" y="617392"/>
                </a:lnTo>
                <a:lnTo>
                  <a:pt x="117448" y="631949"/>
                </a:lnTo>
                <a:lnTo>
                  <a:pt x="116626" y="647290"/>
                </a:lnTo>
                <a:lnTo>
                  <a:pt x="116059" y="663258"/>
                </a:lnTo>
                <a:lnTo>
                  <a:pt x="115672" y="679700"/>
                </a:lnTo>
                <a:lnTo>
                  <a:pt x="115408" y="696484"/>
                </a:lnTo>
                <a:lnTo>
                  <a:pt x="115231" y="713510"/>
                </a:lnTo>
                <a:lnTo>
                  <a:pt x="115112" y="730698"/>
                </a:lnTo>
                <a:lnTo>
                  <a:pt x="115031" y="747834"/>
                </a:lnTo>
                <a:lnTo>
                  <a:pt x="114977" y="764572"/>
                </a:lnTo>
                <a:lnTo>
                  <a:pt x="114933" y="780731"/>
                </a:lnTo>
                <a:lnTo>
                  <a:pt x="114543" y="795341"/>
                </a:lnTo>
                <a:lnTo>
                  <a:pt x="112518" y="806549"/>
                </a:lnTo>
                <a:lnTo>
                  <a:pt x="107954" y="812391"/>
                </a:lnTo>
                <a:lnTo>
                  <a:pt x="102185" y="812291"/>
                </a:lnTo>
                <a:lnTo>
                  <a:pt x="96661" y="808220"/>
                </a:lnTo>
                <a:lnTo>
                  <a:pt x="91318" y="801366"/>
                </a:lnTo>
                <a:lnTo>
                  <a:pt x="85842" y="792440"/>
                </a:lnTo>
                <a:lnTo>
                  <a:pt x="80251" y="782150"/>
                </a:lnTo>
                <a:lnTo>
                  <a:pt x="74834" y="771230"/>
                </a:lnTo>
                <a:lnTo>
                  <a:pt x="69758" y="760126"/>
                </a:lnTo>
                <a:lnTo>
                  <a:pt x="64884" y="748715"/>
                </a:lnTo>
                <a:lnTo>
                  <a:pt x="59856" y="736453"/>
                </a:lnTo>
                <a:lnTo>
                  <a:pt x="54475" y="723087"/>
                </a:lnTo>
                <a:lnTo>
                  <a:pt x="48709" y="708667"/>
                </a:lnTo>
                <a:lnTo>
                  <a:pt x="42607" y="693376"/>
                </a:lnTo>
                <a:lnTo>
                  <a:pt x="36249" y="677417"/>
                </a:lnTo>
                <a:lnTo>
                  <a:pt x="30029" y="660971"/>
                </a:lnTo>
                <a:lnTo>
                  <a:pt x="24620" y="644178"/>
                </a:lnTo>
                <a:lnTo>
                  <a:pt x="20316" y="627153"/>
                </a:lnTo>
                <a:lnTo>
                  <a:pt x="16919" y="610299"/>
                </a:lnTo>
                <a:lnTo>
                  <a:pt x="13942" y="594282"/>
                </a:lnTo>
                <a:lnTo>
                  <a:pt x="11048" y="579398"/>
                </a:lnTo>
                <a:lnTo>
                  <a:pt x="8084" y="565607"/>
                </a:lnTo>
                <a:lnTo>
                  <a:pt x="5007" y="552723"/>
                </a:lnTo>
                <a:lnTo>
                  <a:pt x="1858" y="540582"/>
                </a:lnTo>
                <a:lnTo>
                  <a:pt x="0" y="530668"/>
                </a:lnTo>
                <a:lnTo>
                  <a:pt x="762" y="525567"/>
                </a:lnTo>
                <a:lnTo>
                  <a:pt x="3080" y="525429"/>
                </a:lnTo>
                <a:lnTo>
                  <a:pt x="6100" y="528980"/>
                </a:lnTo>
                <a:lnTo>
                  <a:pt x="8929" y="534985"/>
                </a:lnTo>
                <a:lnTo>
                  <a:pt x="10462" y="542577"/>
                </a:lnTo>
                <a:lnTo>
                  <a:pt x="10245" y="551184"/>
                </a:lnTo>
                <a:lnTo>
                  <a:pt x="8998" y="560283"/>
                </a:lnTo>
                <a:lnTo>
                  <a:pt x="8240" y="569336"/>
                </a:lnTo>
                <a:lnTo>
                  <a:pt x="8813" y="578070"/>
                </a:lnTo>
                <a:lnTo>
                  <a:pt x="10714" y="586584"/>
                </a:lnTo>
                <a:lnTo>
                  <a:pt x="13461" y="595225"/>
                </a:lnTo>
                <a:lnTo>
                  <a:pt x="16647" y="604191"/>
                </a:lnTo>
                <a:lnTo>
                  <a:pt x="20041" y="613521"/>
                </a:lnTo>
                <a:lnTo>
                  <a:pt x="23524" y="623171"/>
                </a:lnTo>
                <a:lnTo>
                  <a:pt x="27046" y="633084"/>
                </a:lnTo>
                <a:lnTo>
                  <a:pt x="30746" y="643522"/>
                </a:lnTo>
                <a:lnTo>
                  <a:pt x="34922" y="655047"/>
                </a:lnTo>
                <a:lnTo>
                  <a:pt x="39700" y="667863"/>
                </a:lnTo>
                <a:lnTo>
                  <a:pt x="45046" y="681385"/>
                </a:lnTo>
                <a:lnTo>
                  <a:pt x="50860" y="694468"/>
                </a:lnTo>
                <a:lnTo>
                  <a:pt x="57028" y="706490"/>
                </a:lnTo>
                <a:lnTo>
                  <a:pt x="63287" y="717509"/>
                </a:lnTo>
                <a:lnTo>
                  <a:pt x="69255" y="727977"/>
                </a:lnTo>
                <a:lnTo>
                  <a:pt x="74752" y="738236"/>
                </a:lnTo>
                <a:lnTo>
                  <a:pt x="79934" y="748296"/>
                </a:lnTo>
                <a:lnTo>
                  <a:pt x="85180" y="757919"/>
                </a:lnTo>
                <a:lnTo>
                  <a:pt x="90717" y="766979"/>
                </a:lnTo>
                <a:lnTo>
                  <a:pt x="96760" y="775014"/>
                </a:lnTo>
                <a:lnTo>
                  <a:pt x="103582" y="781194"/>
                </a:lnTo>
                <a:lnTo>
                  <a:pt x="111246" y="785219"/>
                </a:lnTo>
                <a:lnTo>
                  <a:pt x="119496" y="786782"/>
                </a:lnTo>
                <a:lnTo>
                  <a:pt x="127873" y="785336"/>
                </a:lnTo>
                <a:lnTo>
                  <a:pt x="136096" y="780879"/>
                </a:lnTo>
                <a:lnTo>
                  <a:pt x="144073" y="773836"/>
                </a:lnTo>
                <a:lnTo>
                  <a:pt x="151809" y="764767"/>
                </a:lnTo>
                <a:lnTo>
                  <a:pt x="159345" y="754202"/>
                </a:lnTo>
                <a:lnTo>
                  <a:pt x="166728" y="742893"/>
                </a:lnTo>
                <a:lnTo>
                  <a:pt x="173999" y="731777"/>
                </a:lnTo>
                <a:lnTo>
                  <a:pt x="181195" y="721339"/>
                </a:lnTo>
                <a:lnTo>
                  <a:pt x="188504" y="711350"/>
                </a:lnTo>
                <a:lnTo>
                  <a:pt x="196251" y="701109"/>
                </a:lnTo>
                <a:lnTo>
                  <a:pt x="204572" y="690221"/>
                </a:lnTo>
                <a:lnTo>
                  <a:pt x="213280" y="678939"/>
                </a:lnTo>
                <a:lnTo>
                  <a:pt x="221971" y="667964"/>
                </a:lnTo>
                <a:lnTo>
                  <a:pt x="230409" y="657689"/>
                </a:lnTo>
                <a:lnTo>
                  <a:pt x="238532" y="648179"/>
                </a:lnTo>
                <a:lnTo>
                  <a:pt x="246365" y="639338"/>
                </a:lnTo>
                <a:lnTo>
                  <a:pt x="253972" y="631025"/>
                </a:lnTo>
                <a:lnTo>
                  <a:pt x="261572" y="623103"/>
                </a:lnTo>
                <a:lnTo>
                  <a:pt x="269521" y="615462"/>
                </a:lnTo>
                <a:lnTo>
                  <a:pt x="277981" y="608024"/>
                </a:lnTo>
                <a:lnTo>
                  <a:pt x="286874" y="600837"/>
                </a:lnTo>
                <a:lnTo>
                  <a:pt x="297057" y="593260"/>
                </a:lnTo>
                <a:lnTo>
                  <a:pt x="311661" y="583508"/>
                </a:lnTo>
                <a:lnTo>
                  <a:pt x="335967" y="5685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5502980" y="1989886"/>
            <a:ext cx="350865" cy="849916"/>
          </a:xfrm>
          <a:custGeom>
            <a:avLst/>
            <a:gdLst/>
            <a:ahLst/>
            <a:cxnLst/>
            <a:rect l="0" t="0" r="0" b="0"/>
            <a:pathLst>
              <a:path w="350865" h="849916">
                <a:moveTo>
                  <a:pt x="140294" y="0"/>
                </a:moveTo>
                <a:lnTo>
                  <a:pt x="140294" y="14668"/>
                </a:lnTo>
                <a:lnTo>
                  <a:pt x="140294" y="28580"/>
                </a:lnTo>
                <a:lnTo>
                  <a:pt x="140299" y="43068"/>
                </a:lnTo>
                <a:lnTo>
                  <a:pt x="140472" y="57924"/>
                </a:lnTo>
                <a:lnTo>
                  <a:pt x="141120" y="72452"/>
                </a:lnTo>
                <a:lnTo>
                  <a:pt x="142369" y="86275"/>
                </a:lnTo>
                <a:lnTo>
                  <a:pt x="144021" y="99660"/>
                </a:lnTo>
                <a:lnTo>
                  <a:pt x="145669" y="113320"/>
                </a:lnTo>
                <a:lnTo>
                  <a:pt x="147072" y="127663"/>
                </a:lnTo>
                <a:lnTo>
                  <a:pt x="148165" y="142924"/>
                </a:lnTo>
                <a:lnTo>
                  <a:pt x="148973" y="159319"/>
                </a:lnTo>
                <a:lnTo>
                  <a:pt x="149551" y="176839"/>
                </a:lnTo>
                <a:lnTo>
                  <a:pt x="149956" y="195319"/>
                </a:lnTo>
                <a:lnTo>
                  <a:pt x="150236" y="214548"/>
                </a:lnTo>
                <a:lnTo>
                  <a:pt x="150426" y="234332"/>
                </a:lnTo>
                <a:lnTo>
                  <a:pt x="150557" y="254513"/>
                </a:lnTo>
                <a:lnTo>
                  <a:pt x="150645" y="274973"/>
                </a:lnTo>
                <a:lnTo>
                  <a:pt x="150703" y="295625"/>
                </a:lnTo>
                <a:lnTo>
                  <a:pt x="150743" y="316410"/>
                </a:lnTo>
                <a:lnTo>
                  <a:pt x="150770" y="337283"/>
                </a:lnTo>
                <a:lnTo>
                  <a:pt x="150787" y="358213"/>
                </a:lnTo>
                <a:lnTo>
                  <a:pt x="150799" y="379014"/>
                </a:lnTo>
                <a:lnTo>
                  <a:pt x="150807" y="399368"/>
                </a:lnTo>
                <a:lnTo>
                  <a:pt x="150812" y="419134"/>
                </a:lnTo>
                <a:lnTo>
                  <a:pt x="150815" y="438341"/>
                </a:lnTo>
                <a:lnTo>
                  <a:pt x="150817" y="457085"/>
                </a:lnTo>
                <a:lnTo>
                  <a:pt x="150819" y="475471"/>
                </a:lnTo>
                <a:lnTo>
                  <a:pt x="150821" y="493430"/>
                </a:lnTo>
                <a:lnTo>
                  <a:pt x="150822" y="510729"/>
                </a:lnTo>
                <a:lnTo>
                  <a:pt x="150822" y="527295"/>
                </a:lnTo>
                <a:lnTo>
                  <a:pt x="150822" y="543201"/>
                </a:lnTo>
                <a:lnTo>
                  <a:pt x="150822" y="558576"/>
                </a:lnTo>
                <a:lnTo>
                  <a:pt x="150818" y="573546"/>
                </a:lnTo>
                <a:lnTo>
                  <a:pt x="150645" y="588059"/>
                </a:lnTo>
                <a:lnTo>
                  <a:pt x="149997" y="601891"/>
                </a:lnTo>
                <a:lnTo>
                  <a:pt x="148749" y="614980"/>
                </a:lnTo>
                <a:lnTo>
                  <a:pt x="147096" y="627569"/>
                </a:lnTo>
                <a:lnTo>
                  <a:pt x="145448" y="640095"/>
                </a:lnTo>
                <a:lnTo>
                  <a:pt x="144045" y="652822"/>
                </a:lnTo>
                <a:lnTo>
                  <a:pt x="142952" y="665829"/>
                </a:lnTo>
                <a:lnTo>
                  <a:pt x="142144" y="679100"/>
                </a:lnTo>
                <a:lnTo>
                  <a:pt x="141566" y="692587"/>
                </a:lnTo>
                <a:lnTo>
                  <a:pt x="141161" y="706239"/>
                </a:lnTo>
                <a:lnTo>
                  <a:pt x="140881" y="720010"/>
                </a:lnTo>
                <a:lnTo>
                  <a:pt x="140691" y="733864"/>
                </a:lnTo>
                <a:lnTo>
                  <a:pt x="140561" y="747778"/>
                </a:lnTo>
                <a:lnTo>
                  <a:pt x="140473" y="761732"/>
                </a:lnTo>
                <a:lnTo>
                  <a:pt x="140410" y="775709"/>
                </a:lnTo>
                <a:lnTo>
                  <a:pt x="140197" y="789536"/>
                </a:lnTo>
                <a:lnTo>
                  <a:pt x="139522" y="802901"/>
                </a:lnTo>
                <a:lnTo>
                  <a:pt x="138246" y="815645"/>
                </a:lnTo>
                <a:lnTo>
                  <a:pt x="136214" y="826976"/>
                </a:lnTo>
                <a:lnTo>
                  <a:pt x="132463" y="835243"/>
                </a:lnTo>
                <a:lnTo>
                  <a:pt x="126895" y="839447"/>
                </a:lnTo>
                <a:lnTo>
                  <a:pt x="121218" y="839669"/>
                </a:lnTo>
                <a:lnTo>
                  <a:pt x="116007" y="836693"/>
                </a:lnTo>
                <a:lnTo>
                  <a:pt x="110942" y="831203"/>
                </a:lnTo>
                <a:lnTo>
                  <a:pt x="105297" y="823582"/>
                </a:lnTo>
                <a:lnTo>
                  <a:pt x="98714" y="814215"/>
                </a:lnTo>
                <a:lnTo>
                  <a:pt x="91340" y="803660"/>
                </a:lnTo>
                <a:lnTo>
                  <a:pt x="83624" y="792577"/>
                </a:lnTo>
                <a:lnTo>
                  <a:pt x="75881" y="781379"/>
                </a:lnTo>
                <a:lnTo>
                  <a:pt x="68242" y="770249"/>
                </a:lnTo>
                <a:lnTo>
                  <a:pt x="60742" y="759241"/>
                </a:lnTo>
                <a:lnTo>
                  <a:pt x="53368" y="748349"/>
                </a:lnTo>
                <a:lnTo>
                  <a:pt x="46095" y="737390"/>
                </a:lnTo>
                <a:lnTo>
                  <a:pt x="38898" y="726031"/>
                </a:lnTo>
                <a:lnTo>
                  <a:pt x="31756" y="714133"/>
                </a:lnTo>
                <a:lnTo>
                  <a:pt x="24654" y="702038"/>
                </a:lnTo>
                <a:lnTo>
                  <a:pt x="17578" y="690451"/>
                </a:lnTo>
                <a:lnTo>
                  <a:pt x="10542" y="679805"/>
                </a:lnTo>
                <a:lnTo>
                  <a:pt x="4291" y="672596"/>
                </a:lnTo>
                <a:lnTo>
                  <a:pt x="521" y="671177"/>
                </a:lnTo>
                <a:lnTo>
                  <a:pt x="0" y="673499"/>
                </a:lnTo>
                <a:lnTo>
                  <a:pt x="2072" y="678020"/>
                </a:lnTo>
                <a:lnTo>
                  <a:pt x="5896" y="684132"/>
                </a:lnTo>
                <a:lnTo>
                  <a:pt x="10850" y="691478"/>
                </a:lnTo>
                <a:lnTo>
                  <a:pt x="16527" y="699757"/>
                </a:lnTo>
                <a:lnTo>
                  <a:pt x="22670" y="708723"/>
                </a:lnTo>
                <a:lnTo>
                  <a:pt x="29114" y="718178"/>
                </a:lnTo>
                <a:lnTo>
                  <a:pt x="35754" y="727975"/>
                </a:lnTo>
                <a:lnTo>
                  <a:pt x="42522" y="738008"/>
                </a:lnTo>
                <a:lnTo>
                  <a:pt x="49376" y="748202"/>
                </a:lnTo>
                <a:lnTo>
                  <a:pt x="56285" y="758506"/>
                </a:lnTo>
                <a:lnTo>
                  <a:pt x="63231" y="768884"/>
                </a:lnTo>
                <a:lnTo>
                  <a:pt x="70201" y="779312"/>
                </a:lnTo>
                <a:lnTo>
                  <a:pt x="77188" y="789773"/>
                </a:lnTo>
                <a:lnTo>
                  <a:pt x="84185" y="800256"/>
                </a:lnTo>
                <a:lnTo>
                  <a:pt x="91195" y="810745"/>
                </a:lnTo>
                <a:lnTo>
                  <a:pt x="98377" y="820908"/>
                </a:lnTo>
                <a:lnTo>
                  <a:pt x="106038" y="830127"/>
                </a:lnTo>
                <a:lnTo>
                  <a:pt x="114301" y="838126"/>
                </a:lnTo>
                <a:lnTo>
                  <a:pt x="122970" y="844479"/>
                </a:lnTo>
                <a:lnTo>
                  <a:pt x="131635" y="848465"/>
                </a:lnTo>
                <a:lnTo>
                  <a:pt x="140056" y="849915"/>
                </a:lnTo>
                <a:lnTo>
                  <a:pt x="148167" y="848956"/>
                </a:lnTo>
                <a:lnTo>
                  <a:pt x="155993" y="845736"/>
                </a:lnTo>
                <a:lnTo>
                  <a:pt x="163590" y="840574"/>
                </a:lnTo>
                <a:lnTo>
                  <a:pt x="171014" y="833875"/>
                </a:lnTo>
                <a:lnTo>
                  <a:pt x="178312" y="826025"/>
                </a:lnTo>
                <a:lnTo>
                  <a:pt x="185527" y="817345"/>
                </a:lnTo>
                <a:lnTo>
                  <a:pt x="192848" y="808079"/>
                </a:lnTo>
                <a:lnTo>
                  <a:pt x="200603" y="798408"/>
                </a:lnTo>
                <a:lnTo>
                  <a:pt x="208934" y="788458"/>
                </a:lnTo>
                <a:lnTo>
                  <a:pt x="217818" y="778319"/>
                </a:lnTo>
                <a:lnTo>
                  <a:pt x="227160" y="768052"/>
                </a:lnTo>
                <a:lnTo>
                  <a:pt x="236848" y="757703"/>
                </a:lnTo>
                <a:lnTo>
                  <a:pt x="246625" y="747464"/>
                </a:lnTo>
                <a:lnTo>
                  <a:pt x="256108" y="737663"/>
                </a:lnTo>
                <a:lnTo>
                  <a:pt x="265122" y="728435"/>
                </a:lnTo>
                <a:lnTo>
                  <a:pt x="273989" y="719595"/>
                </a:lnTo>
                <a:lnTo>
                  <a:pt x="283394" y="710737"/>
                </a:lnTo>
                <a:lnTo>
                  <a:pt x="293677" y="701641"/>
                </a:lnTo>
                <a:lnTo>
                  <a:pt x="304435" y="692700"/>
                </a:lnTo>
                <a:lnTo>
                  <a:pt x="315867" y="683962"/>
                </a:lnTo>
                <a:lnTo>
                  <a:pt x="330099" y="674654"/>
                </a:lnTo>
                <a:lnTo>
                  <a:pt x="350864" y="66329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342562" y="3390176"/>
            <a:ext cx="1204941" cy="671783"/>
            <a:chOff x="2342562" y="3390176"/>
            <a:chExt cx="1204941" cy="671783"/>
          </a:xfrm>
        </p:grpSpPr>
        <p:sp>
          <p:nvSpPr>
            <p:cNvPr id="44" name="Freeform 43"/>
            <p:cNvSpPr/>
            <p:nvPr/>
          </p:nvSpPr>
          <p:spPr>
            <a:xfrm>
              <a:off x="2342562" y="3499354"/>
              <a:ext cx="326971" cy="356013"/>
            </a:xfrm>
            <a:custGeom>
              <a:avLst/>
              <a:gdLst/>
              <a:ahLst/>
              <a:cxnLst/>
              <a:rect l="0" t="0" r="0" b="0"/>
              <a:pathLst>
                <a:path w="326971" h="356013">
                  <a:moveTo>
                    <a:pt x="257976" y="17164"/>
                  </a:moveTo>
                  <a:lnTo>
                    <a:pt x="246174" y="14230"/>
                  </a:lnTo>
                  <a:lnTo>
                    <a:pt x="234405" y="11448"/>
                  </a:lnTo>
                  <a:lnTo>
                    <a:pt x="221515" y="8553"/>
                  </a:lnTo>
                  <a:lnTo>
                    <a:pt x="207667" y="5685"/>
                  </a:lnTo>
                  <a:lnTo>
                    <a:pt x="193339" y="3169"/>
                  </a:lnTo>
                  <a:lnTo>
                    <a:pt x="178870" y="1167"/>
                  </a:lnTo>
                  <a:lnTo>
                    <a:pt x="164419" y="0"/>
                  </a:lnTo>
                  <a:lnTo>
                    <a:pt x="150044" y="202"/>
                  </a:lnTo>
                  <a:lnTo>
                    <a:pt x="135749" y="1936"/>
                  </a:lnTo>
                  <a:lnTo>
                    <a:pt x="121524" y="5050"/>
                  </a:lnTo>
                  <a:lnTo>
                    <a:pt x="107354" y="9276"/>
                  </a:lnTo>
                  <a:lnTo>
                    <a:pt x="93229" y="14337"/>
                  </a:lnTo>
                  <a:lnTo>
                    <a:pt x="79301" y="20004"/>
                  </a:lnTo>
                  <a:lnTo>
                    <a:pt x="65868" y="26099"/>
                  </a:lnTo>
                  <a:lnTo>
                    <a:pt x="53063" y="32495"/>
                  </a:lnTo>
                  <a:lnTo>
                    <a:pt x="41177" y="39262"/>
                  </a:lnTo>
                  <a:lnTo>
                    <a:pt x="30719" y="46645"/>
                  </a:lnTo>
                  <a:lnTo>
                    <a:pt x="21839" y="54729"/>
                  </a:lnTo>
                  <a:lnTo>
                    <a:pt x="14537" y="63618"/>
                  </a:lnTo>
                  <a:lnTo>
                    <a:pt x="8841" y="73496"/>
                  </a:lnTo>
                  <a:lnTo>
                    <a:pt x="4605" y="84362"/>
                  </a:lnTo>
                  <a:lnTo>
                    <a:pt x="1723" y="95914"/>
                  </a:lnTo>
                  <a:lnTo>
                    <a:pt x="222" y="107661"/>
                  </a:lnTo>
                  <a:lnTo>
                    <a:pt x="0" y="119285"/>
                  </a:lnTo>
                  <a:lnTo>
                    <a:pt x="1323" y="130191"/>
                  </a:lnTo>
                  <a:lnTo>
                    <a:pt x="4870" y="139449"/>
                  </a:lnTo>
                  <a:lnTo>
                    <a:pt x="10816" y="146706"/>
                  </a:lnTo>
                  <a:lnTo>
                    <a:pt x="18895" y="152103"/>
                  </a:lnTo>
                  <a:lnTo>
                    <a:pt x="28676" y="155981"/>
                  </a:lnTo>
                  <a:lnTo>
                    <a:pt x="39736" y="158702"/>
                  </a:lnTo>
                  <a:lnTo>
                    <a:pt x="51719" y="160414"/>
                  </a:lnTo>
                  <a:lnTo>
                    <a:pt x="64353" y="161056"/>
                  </a:lnTo>
                  <a:lnTo>
                    <a:pt x="77438" y="160680"/>
                  </a:lnTo>
                  <a:lnTo>
                    <a:pt x="90832" y="159448"/>
                  </a:lnTo>
                  <a:lnTo>
                    <a:pt x="104437" y="157551"/>
                  </a:lnTo>
                  <a:lnTo>
                    <a:pt x="118189" y="155168"/>
                  </a:lnTo>
                  <a:lnTo>
                    <a:pt x="132205" y="152602"/>
                  </a:lnTo>
                  <a:lnTo>
                    <a:pt x="146761" y="150266"/>
                  </a:lnTo>
                  <a:lnTo>
                    <a:pt x="161960" y="148371"/>
                  </a:lnTo>
                  <a:lnTo>
                    <a:pt x="177592" y="147100"/>
                  </a:lnTo>
                  <a:lnTo>
                    <a:pt x="193240" y="146696"/>
                  </a:lnTo>
                  <a:lnTo>
                    <a:pt x="208650" y="147209"/>
                  </a:lnTo>
                  <a:lnTo>
                    <a:pt x="223591" y="148688"/>
                  </a:lnTo>
                  <a:lnTo>
                    <a:pt x="237777" y="151277"/>
                  </a:lnTo>
                  <a:lnTo>
                    <a:pt x="251127" y="154947"/>
                  </a:lnTo>
                  <a:lnTo>
                    <a:pt x="263566" y="159700"/>
                  </a:lnTo>
                  <a:lnTo>
                    <a:pt x="274936" y="165638"/>
                  </a:lnTo>
                  <a:lnTo>
                    <a:pt x="285249" y="172707"/>
                  </a:lnTo>
                  <a:lnTo>
                    <a:pt x="294498" y="180724"/>
                  </a:lnTo>
                  <a:lnTo>
                    <a:pt x="302574" y="189475"/>
                  </a:lnTo>
                  <a:lnTo>
                    <a:pt x="309522" y="198773"/>
                  </a:lnTo>
                  <a:lnTo>
                    <a:pt x="315360" y="208626"/>
                  </a:lnTo>
                  <a:lnTo>
                    <a:pt x="319990" y="219224"/>
                  </a:lnTo>
                  <a:lnTo>
                    <a:pt x="323473" y="230609"/>
                  </a:lnTo>
                  <a:lnTo>
                    <a:pt x="325830" y="242526"/>
                  </a:lnTo>
                  <a:lnTo>
                    <a:pt x="326970" y="254525"/>
                  </a:lnTo>
                  <a:lnTo>
                    <a:pt x="326952" y="266338"/>
                  </a:lnTo>
                  <a:lnTo>
                    <a:pt x="325635" y="277879"/>
                  </a:lnTo>
                  <a:lnTo>
                    <a:pt x="322624" y="289162"/>
                  </a:lnTo>
                  <a:lnTo>
                    <a:pt x="317855" y="300224"/>
                  </a:lnTo>
                  <a:lnTo>
                    <a:pt x="311552" y="310788"/>
                  </a:lnTo>
                  <a:lnTo>
                    <a:pt x="304033" y="320284"/>
                  </a:lnTo>
                  <a:lnTo>
                    <a:pt x="295606" y="328486"/>
                  </a:lnTo>
                  <a:lnTo>
                    <a:pt x="286527" y="335486"/>
                  </a:lnTo>
                  <a:lnTo>
                    <a:pt x="276987" y="341504"/>
                  </a:lnTo>
                  <a:lnTo>
                    <a:pt x="267121" y="346768"/>
                  </a:lnTo>
                  <a:lnTo>
                    <a:pt x="256699" y="351152"/>
                  </a:lnTo>
                  <a:lnTo>
                    <a:pt x="245179" y="354199"/>
                  </a:lnTo>
                  <a:lnTo>
                    <a:pt x="232348" y="355770"/>
                  </a:lnTo>
                  <a:lnTo>
                    <a:pt x="218306" y="356012"/>
                  </a:lnTo>
                  <a:lnTo>
                    <a:pt x="203276" y="355187"/>
                  </a:lnTo>
                  <a:lnTo>
                    <a:pt x="187497" y="353558"/>
                  </a:lnTo>
                  <a:lnTo>
                    <a:pt x="171173" y="351348"/>
                  </a:lnTo>
                  <a:lnTo>
                    <a:pt x="154463" y="348726"/>
                  </a:lnTo>
                  <a:lnTo>
                    <a:pt x="137493" y="345819"/>
                  </a:lnTo>
                  <a:lnTo>
                    <a:pt x="120676" y="342717"/>
                  </a:lnTo>
                  <a:lnTo>
                    <a:pt x="104685" y="339482"/>
                  </a:lnTo>
                  <a:lnTo>
                    <a:pt x="89826" y="336161"/>
                  </a:lnTo>
                  <a:lnTo>
                    <a:pt x="76320" y="332936"/>
                  </a:lnTo>
                  <a:lnTo>
                    <a:pt x="63038" y="329807"/>
                  </a:lnTo>
                  <a:lnTo>
                    <a:pt x="47701" y="326501"/>
                  </a:lnTo>
                  <a:lnTo>
                    <a:pt x="26349" y="322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95253" y="3390176"/>
              <a:ext cx="42115" cy="526426"/>
            </a:xfrm>
            <a:custGeom>
              <a:avLst/>
              <a:gdLst/>
              <a:ahLst/>
              <a:cxnLst/>
              <a:rect l="0" t="0" r="0" b="0"/>
              <a:pathLst>
                <a:path w="42115" h="526426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61"/>
                  </a:lnTo>
                  <a:lnTo>
                    <a:pt x="178" y="53996"/>
                  </a:lnTo>
                  <a:lnTo>
                    <a:pt x="826" y="69992"/>
                  </a:lnTo>
                  <a:lnTo>
                    <a:pt x="2075" y="85879"/>
                  </a:lnTo>
                  <a:lnTo>
                    <a:pt x="3728" y="101600"/>
                  </a:lnTo>
                  <a:lnTo>
                    <a:pt x="5376" y="117435"/>
                  </a:lnTo>
                  <a:lnTo>
                    <a:pt x="6779" y="133558"/>
                  </a:lnTo>
                  <a:lnTo>
                    <a:pt x="7871" y="149840"/>
                  </a:lnTo>
                  <a:lnTo>
                    <a:pt x="8680" y="165939"/>
                  </a:lnTo>
                  <a:lnTo>
                    <a:pt x="9262" y="181667"/>
                  </a:lnTo>
                  <a:lnTo>
                    <a:pt x="9840" y="197163"/>
                  </a:lnTo>
                  <a:lnTo>
                    <a:pt x="10768" y="212788"/>
                  </a:lnTo>
                  <a:lnTo>
                    <a:pt x="12207" y="228741"/>
                  </a:lnTo>
                  <a:lnTo>
                    <a:pt x="13990" y="244896"/>
                  </a:lnTo>
                  <a:lnTo>
                    <a:pt x="15726" y="260901"/>
                  </a:lnTo>
                  <a:lnTo>
                    <a:pt x="17192" y="276565"/>
                  </a:lnTo>
                  <a:lnTo>
                    <a:pt x="18497" y="292016"/>
                  </a:lnTo>
                  <a:lnTo>
                    <a:pt x="19980" y="307609"/>
                  </a:lnTo>
                  <a:lnTo>
                    <a:pt x="21829" y="323555"/>
                  </a:lnTo>
                  <a:lnTo>
                    <a:pt x="24072" y="340214"/>
                  </a:lnTo>
                  <a:lnTo>
                    <a:pt x="26655" y="358154"/>
                  </a:lnTo>
                  <a:lnTo>
                    <a:pt x="29503" y="377557"/>
                  </a:lnTo>
                  <a:lnTo>
                    <a:pt x="32382" y="397962"/>
                  </a:lnTo>
                  <a:lnTo>
                    <a:pt x="34928" y="418497"/>
                  </a:lnTo>
                  <a:lnTo>
                    <a:pt x="36970" y="438622"/>
                  </a:lnTo>
                  <a:lnTo>
                    <a:pt x="38511" y="457616"/>
                  </a:lnTo>
                  <a:lnTo>
                    <a:pt x="39795" y="476386"/>
                  </a:lnTo>
                  <a:lnTo>
                    <a:pt x="40932" y="497691"/>
                  </a:lnTo>
                  <a:lnTo>
                    <a:pt x="42114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56695" y="3490691"/>
              <a:ext cx="258119" cy="571268"/>
            </a:xfrm>
            <a:custGeom>
              <a:avLst/>
              <a:gdLst/>
              <a:ahLst/>
              <a:cxnLst/>
              <a:rect l="0" t="0" r="0" b="0"/>
              <a:pathLst>
                <a:path w="258119" h="571268">
                  <a:moveTo>
                    <a:pt x="217626" y="4770"/>
                  </a:moveTo>
                  <a:lnTo>
                    <a:pt x="208825" y="1970"/>
                  </a:lnTo>
                  <a:lnTo>
                    <a:pt x="200478" y="469"/>
                  </a:lnTo>
                  <a:lnTo>
                    <a:pt x="191774" y="157"/>
                  </a:lnTo>
                  <a:lnTo>
                    <a:pt x="182481" y="664"/>
                  </a:lnTo>
                  <a:lnTo>
                    <a:pt x="172337" y="1483"/>
                  </a:lnTo>
                  <a:lnTo>
                    <a:pt x="161287" y="2299"/>
                  </a:lnTo>
                  <a:lnTo>
                    <a:pt x="149275" y="2983"/>
                  </a:lnTo>
                  <a:lnTo>
                    <a:pt x="136156" y="3510"/>
                  </a:lnTo>
                  <a:lnTo>
                    <a:pt x="121970" y="3891"/>
                  </a:lnTo>
                  <a:lnTo>
                    <a:pt x="107208" y="3992"/>
                  </a:lnTo>
                  <a:lnTo>
                    <a:pt x="92686" y="3536"/>
                  </a:lnTo>
                  <a:lnTo>
                    <a:pt x="78848" y="2424"/>
                  </a:lnTo>
                  <a:lnTo>
                    <a:pt x="65779" y="1034"/>
                  </a:lnTo>
                  <a:lnTo>
                    <a:pt x="53389" y="95"/>
                  </a:lnTo>
                  <a:lnTo>
                    <a:pt x="41549" y="0"/>
                  </a:lnTo>
                  <a:lnTo>
                    <a:pt x="30615" y="1279"/>
                  </a:lnTo>
                  <a:lnTo>
                    <a:pt x="21394" y="4732"/>
                  </a:lnTo>
                  <a:lnTo>
                    <a:pt x="14191" y="10587"/>
                  </a:lnTo>
                  <a:lnTo>
                    <a:pt x="8844" y="18757"/>
                  </a:lnTo>
                  <a:lnTo>
                    <a:pt x="5007" y="29126"/>
                  </a:lnTo>
                  <a:lnTo>
                    <a:pt x="2317" y="41389"/>
                  </a:lnTo>
                  <a:lnTo>
                    <a:pt x="626" y="54992"/>
                  </a:lnTo>
                  <a:lnTo>
                    <a:pt x="0" y="69252"/>
                  </a:lnTo>
                  <a:lnTo>
                    <a:pt x="382" y="83730"/>
                  </a:lnTo>
                  <a:lnTo>
                    <a:pt x="1449" y="98379"/>
                  </a:lnTo>
                  <a:lnTo>
                    <a:pt x="2703" y="113433"/>
                  </a:lnTo>
                  <a:lnTo>
                    <a:pt x="3841" y="129002"/>
                  </a:lnTo>
                  <a:lnTo>
                    <a:pt x="4756" y="144900"/>
                  </a:lnTo>
                  <a:lnTo>
                    <a:pt x="5445" y="160733"/>
                  </a:lnTo>
                  <a:lnTo>
                    <a:pt x="5944" y="176277"/>
                  </a:lnTo>
                  <a:lnTo>
                    <a:pt x="6296" y="191478"/>
                  </a:lnTo>
                  <a:lnTo>
                    <a:pt x="6540" y="206372"/>
                  </a:lnTo>
                  <a:lnTo>
                    <a:pt x="6720" y="220991"/>
                  </a:lnTo>
                  <a:lnTo>
                    <a:pt x="7303" y="234279"/>
                  </a:lnTo>
                  <a:lnTo>
                    <a:pt x="9288" y="242895"/>
                  </a:lnTo>
                  <a:lnTo>
                    <a:pt x="12847" y="245006"/>
                  </a:lnTo>
                  <a:lnTo>
                    <a:pt x="17298" y="242528"/>
                  </a:lnTo>
                  <a:lnTo>
                    <a:pt x="22371" y="237338"/>
                  </a:lnTo>
                  <a:lnTo>
                    <a:pt x="27950" y="230805"/>
                  </a:lnTo>
                  <a:lnTo>
                    <a:pt x="33936" y="223719"/>
                  </a:lnTo>
                  <a:lnTo>
                    <a:pt x="40397" y="216622"/>
                  </a:lnTo>
                  <a:lnTo>
                    <a:pt x="47557" y="209983"/>
                  </a:lnTo>
                  <a:lnTo>
                    <a:pt x="55487" y="203992"/>
                  </a:lnTo>
                  <a:lnTo>
                    <a:pt x="64267" y="198793"/>
                  </a:lnTo>
                  <a:lnTo>
                    <a:pt x="74071" y="194588"/>
                  </a:lnTo>
                  <a:lnTo>
                    <a:pt x="84886" y="191389"/>
                  </a:lnTo>
                  <a:lnTo>
                    <a:pt x="96404" y="189222"/>
                  </a:lnTo>
                  <a:lnTo>
                    <a:pt x="108127" y="188207"/>
                  </a:lnTo>
                  <a:lnTo>
                    <a:pt x="119746" y="188306"/>
                  </a:lnTo>
                  <a:lnTo>
                    <a:pt x="130987" y="189506"/>
                  </a:lnTo>
                  <a:lnTo>
                    <a:pt x="141534" y="191906"/>
                  </a:lnTo>
                  <a:lnTo>
                    <a:pt x="151294" y="195451"/>
                  </a:lnTo>
                  <a:lnTo>
                    <a:pt x="160339" y="200118"/>
                  </a:lnTo>
                  <a:lnTo>
                    <a:pt x="168809" y="206000"/>
                  </a:lnTo>
                  <a:lnTo>
                    <a:pt x="176849" y="213031"/>
                  </a:lnTo>
                  <a:lnTo>
                    <a:pt x="184743" y="221023"/>
                  </a:lnTo>
                  <a:lnTo>
                    <a:pt x="192890" y="229757"/>
                  </a:lnTo>
                  <a:lnTo>
                    <a:pt x="201479" y="239044"/>
                  </a:lnTo>
                  <a:lnTo>
                    <a:pt x="210198" y="248888"/>
                  </a:lnTo>
                  <a:lnTo>
                    <a:pt x="218365" y="259482"/>
                  </a:lnTo>
                  <a:lnTo>
                    <a:pt x="225633" y="270864"/>
                  </a:lnTo>
                  <a:lnTo>
                    <a:pt x="231987" y="282779"/>
                  </a:lnTo>
                  <a:lnTo>
                    <a:pt x="237561" y="294777"/>
                  </a:lnTo>
                  <a:lnTo>
                    <a:pt x="242528" y="306597"/>
                  </a:lnTo>
                  <a:lnTo>
                    <a:pt x="246881" y="318483"/>
                  </a:lnTo>
                  <a:lnTo>
                    <a:pt x="250439" y="331062"/>
                  </a:lnTo>
                  <a:lnTo>
                    <a:pt x="253171" y="344640"/>
                  </a:lnTo>
                  <a:lnTo>
                    <a:pt x="255177" y="359201"/>
                  </a:lnTo>
                  <a:lnTo>
                    <a:pt x="256607" y="374586"/>
                  </a:lnTo>
                  <a:lnTo>
                    <a:pt x="257602" y="390602"/>
                  </a:lnTo>
                  <a:lnTo>
                    <a:pt x="258118" y="406917"/>
                  </a:lnTo>
                  <a:lnTo>
                    <a:pt x="257940" y="423089"/>
                  </a:lnTo>
                  <a:lnTo>
                    <a:pt x="256997" y="438888"/>
                  </a:lnTo>
                  <a:lnTo>
                    <a:pt x="255042" y="454275"/>
                  </a:lnTo>
                  <a:lnTo>
                    <a:pt x="251594" y="469300"/>
                  </a:lnTo>
                  <a:lnTo>
                    <a:pt x="246528" y="484031"/>
                  </a:lnTo>
                  <a:lnTo>
                    <a:pt x="240024" y="498212"/>
                  </a:lnTo>
                  <a:lnTo>
                    <a:pt x="232370" y="511291"/>
                  </a:lnTo>
                  <a:lnTo>
                    <a:pt x="223849" y="523048"/>
                  </a:lnTo>
                  <a:lnTo>
                    <a:pt x="214536" y="533418"/>
                  </a:lnTo>
                  <a:lnTo>
                    <a:pt x="204307" y="542319"/>
                  </a:lnTo>
                  <a:lnTo>
                    <a:pt x="193169" y="549858"/>
                  </a:lnTo>
                  <a:lnTo>
                    <a:pt x="181250" y="556109"/>
                  </a:lnTo>
                  <a:lnTo>
                    <a:pt x="168718" y="561024"/>
                  </a:lnTo>
                  <a:lnTo>
                    <a:pt x="155730" y="564706"/>
                  </a:lnTo>
                  <a:lnTo>
                    <a:pt x="142414" y="567368"/>
                  </a:lnTo>
                  <a:lnTo>
                    <a:pt x="128870" y="569247"/>
                  </a:lnTo>
                  <a:lnTo>
                    <a:pt x="115171" y="570546"/>
                  </a:lnTo>
                  <a:lnTo>
                    <a:pt x="101531" y="571267"/>
                  </a:lnTo>
                  <a:lnTo>
                    <a:pt x="88293" y="571228"/>
                  </a:lnTo>
                  <a:lnTo>
                    <a:pt x="75624" y="570391"/>
                  </a:lnTo>
                  <a:lnTo>
                    <a:pt x="63958" y="569008"/>
                  </a:lnTo>
                  <a:lnTo>
                    <a:pt x="52938" y="567399"/>
                  </a:lnTo>
                  <a:lnTo>
                    <a:pt x="41598" y="565422"/>
                  </a:lnTo>
                  <a:lnTo>
                    <a:pt x="28113" y="5627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91569" y="3459236"/>
              <a:ext cx="355934" cy="526387"/>
            </a:xfrm>
            <a:custGeom>
              <a:avLst/>
              <a:gdLst/>
              <a:ahLst/>
              <a:cxnLst/>
              <a:rect l="0" t="0" r="0" b="0"/>
              <a:pathLst>
                <a:path w="355934" h="526387">
                  <a:moveTo>
                    <a:pt x="145964" y="36225"/>
                  </a:moveTo>
                  <a:lnTo>
                    <a:pt x="137163" y="39226"/>
                  </a:lnTo>
                  <a:lnTo>
                    <a:pt x="128816" y="42649"/>
                  </a:lnTo>
                  <a:lnTo>
                    <a:pt x="120122" y="46845"/>
                  </a:lnTo>
                  <a:lnTo>
                    <a:pt x="111174" y="51745"/>
                  </a:lnTo>
                  <a:lnTo>
                    <a:pt x="102327" y="57226"/>
                  </a:lnTo>
                  <a:lnTo>
                    <a:pt x="93788" y="63166"/>
                  </a:lnTo>
                  <a:lnTo>
                    <a:pt x="85600" y="69773"/>
                  </a:lnTo>
                  <a:lnTo>
                    <a:pt x="77722" y="77568"/>
                  </a:lnTo>
                  <a:lnTo>
                    <a:pt x="70097" y="86738"/>
                  </a:lnTo>
                  <a:lnTo>
                    <a:pt x="62824" y="97168"/>
                  </a:lnTo>
                  <a:lnTo>
                    <a:pt x="56159" y="108618"/>
                  </a:lnTo>
                  <a:lnTo>
                    <a:pt x="50193" y="120844"/>
                  </a:lnTo>
                  <a:lnTo>
                    <a:pt x="44863" y="133800"/>
                  </a:lnTo>
                  <a:lnTo>
                    <a:pt x="40049" y="147627"/>
                  </a:lnTo>
                  <a:lnTo>
                    <a:pt x="35624" y="162330"/>
                  </a:lnTo>
                  <a:lnTo>
                    <a:pt x="31481" y="177627"/>
                  </a:lnTo>
                  <a:lnTo>
                    <a:pt x="27539" y="193048"/>
                  </a:lnTo>
                  <a:lnTo>
                    <a:pt x="23736" y="208306"/>
                  </a:lnTo>
                  <a:lnTo>
                    <a:pt x="20028" y="223144"/>
                  </a:lnTo>
                  <a:lnTo>
                    <a:pt x="16384" y="237261"/>
                  </a:lnTo>
                  <a:lnTo>
                    <a:pt x="12789" y="250575"/>
                  </a:lnTo>
                  <a:lnTo>
                    <a:pt x="9392" y="263330"/>
                  </a:lnTo>
                  <a:lnTo>
                    <a:pt x="6491" y="275975"/>
                  </a:lnTo>
                  <a:lnTo>
                    <a:pt x="4208" y="288790"/>
                  </a:lnTo>
                  <a:lnTo>
                    <a:pt x="2506" y="302027"/>
                  </a:lnTo>
                  <a:lnTo>
                    <a:pt x="1281" y="315986"/>
                  </a:lnTo>
                  <a:lnTo>
                    <a:pt x="424" y="330744"/>
                  </a:lnTo>
                  <a:lnTo>
                    <a:pt x="0" y="345894"/>
                  </a:lnTo>
                  <a:lnTo>
                    <a:pt x="240" y="360676"/>
                  </a:lnTo>
                  <a:lnTo>
                    <a:pt x="1215" y="374694"/>
                  </a:lnTo>
                  <a:lnTo>
                    <a:pt x="2853" y="388053"/>
                  </a:lnTo>
                  <a:lnTo>
                    <a:pt x="5023" y="401171"/>
                  </a:lnTo>
                  <a:lnTo>
                    <a:pt x="7599" y="414325"/>
                  </a:lnTo>
                  <a:lnTo>
                    <a:pt x="10633" y="427466"/>
                  </a:lnTo>
                  <a:lnTo>
                    <a:pt x="14347" y="440303"/>
                  </a:lnTo>
                  <a:lnTo>
                    <a:pt x="18809" y="452680"/>
                  </a:lnTo>
                  <a:lnTo>
                    <a:pt x="23941" y="464434"/>
                  </a:lnTo>
                  <a:lnTo>
                    <a:pt x="29610" y="475328"/>
                  </a:lnTo>
                  <a:lnTo>
                    <a:pt x="35689" y="485315"/>
                  </a:lnTo>
                  <a:lnTo>
                    <a:pt x="42227" y="494343"/>
                  </a:lnTo>
                  <a:lnTo>
                    <a:pt x="49449" y="502269"/>
                  </a:lnTo>
                  <a:lnTo>
                    <a:pt x="57422" y="509116"/>
                  </a:lnTo>
                  <a:lnTo>
                    <a:pt x="66235" y="514885"/>
                  </a:lnTo>
                  <a:lnTo>
                    <a:pt x="76061" y="519471"/>
                  </a:lnTo>
                  <a:lnTo>
                    <a:pt x="86892" y="522923"/>
                  </a:lnTo>
                  <a:lnTo>
                    <a:pt x="98420" y="525259"/>
                  </a:lnTo>
                  <a:lnTo>
                    <a:pt x="110151" y="526386"/>
                  </a:lnTo>
                  <a:lnTo>
                    <a:pt x="121779" y="526368"/>
                  </a:lnTo>
                  <a:lnTo>
                    <a:pt x="133196" y="525390"/>
                  </a:lnTo>
                  <a:lnTo>
                    <a:pt x="144394" y="523672"/>
                  </a:lnTo>
                  <a:lnTo>
                    <a:pt x="155408" y="521402"/>
                  </a:lnTo>
                  <a:lnTo>
                    <a:pt x="166279" y="518575"/>
                  </a:lnTo>
                  <a:lnTo>
                    <a:pt x="177046" y="515000"/>
                  </a:lnTo>
                  <a:lnTo>
                    <a:pt x="187733" y="510627"/>
                  </a:lnTo>
                  <a:lnTo>
                    <a:pt x="198200" y="505385"/>
                  </a:lnTo>
                  <a:lnTo>
                    <a:pt x="208156" y="499109"/>
                  </a:lnTo>
                  <a:lnTo>
                    <a:pt x="217486" y="491810"/>
                  </a:lnTo>
                  <a:lnTo>
                    <a:pt x="226396" y="483638"/>
                  </a:lnTo>
                  <a:lnTo>
                    <a:pt x="235299" y="474781"/>
                  </a:lnTo>
                  <a:lnTo>
                    <a:pt x="244440" y="465417"/>
                  </a:lnTo>
                  <a:lnTo>
                    <a:pt x="253886" y="455690"/>
                  </a:lnTo>
                  <a:lnTo>
                    <a:pt x="263614" y="445708"/>
                  </a:lnTo>
                  <a:lnTo>
                    <a:pt x="273564" y="435549"/>
                  </a:lnTo>
                  <a:lnTo>
                    <a:pt x="283518" y="425271"/>
                  </a:lnTo>
                  <a:lnTo>
                    <a:pt x="293121" y="414911"/>
                  </a:lnTo>
                  <a:lnTo>
                    <a:pt x="302201" y="404490"/>
                  </a:lnTo>
                  <a:lnTo>
                    <a:pt x="310603" y="393865"/>
                  </a:lnTo>
                  <a:lnTo>
                    <a:pt x="318100" y="382738"/>
                  </a:lnTo>
                  <a:lnTo>
                    <a:pt x="324660" y="370995"/>
                  </a:lnTo>
                  <a:lnTo>
                    <a:pt x="330405" y="358836"/>
                  </a:lnTo>
                  <a:lnTo>
                    <a:pt x="335507" y="346674"/>
                  </a:lnTo>
                  <a:lnTo>
                    <a:pt x="340123" y="334749"/>
                  </a:lnTo>
                  <a:lnTo>
                    <a:pt x="344225" y="322961"/>
                  </a:lnTo>
                  <a:lnTo>
                    <a:pt x="347609" y="310981"/>
                  </a:lnTo>
                  <a:lnTo>
                    <a:pt x="350219" y="298624"/>
                  </a:lnTo>
                  <a:lnTo>
                    <a:pt x="352142" y="285867"/>
                  </a:lnTo>
                  <a:lnTo>
                    <a:pt x="353516" y="272764"/>
                  </a:lnTo>
                  <a:lnTo>
                    <a:pt x="354478" y="259390"/>
                  </a:lnTo>
                  <a:lnTo>
                    <a:pt x="355141" y="245813"/>
                  </a:lnTo>
                  <a:lnTo>
                    <a:pt x="355595" y="232093"/>
                  </a:lnTo>
                  <a:lnTo>
                    <a:pt x="355898" y="218272"/>
                  </a:lnTo>
                  <a:lnTo>
                    <a:pt x="355933" y="204381"/>
                  </a:lnTo>
                  <a:lnTo>
                    <a:pt x="355424" y="190441"/>
                  </a:lnTo>
                  <a:lnTo>
                    <a:pt x="354261" y="176475"/>
                  </a:lnTo>
                  <a:lnTo>
                    <a:pt x="352325" y="162654"/>
                  </a:lnTo>
                  <a:lnTo>
                    <a:pt x="349422" y="149294"/>
                  </a:lnTo>
                  <a:lnTo>
                    <a:pt x="345541" y="136534"/>
                  </a:lnTo>
                  <a:lnTo>
                    <a:pt x="340816" y="124508"/>
                  </a:lnTo>
                  <a:lnTo>
                    <a:pt x="335428" y="113423"/>
                  </a:lnTo>
                  <a:lnTo>
                    <a:pt x="329547" y="103296"/>
                  </a:lnTo>
                  <a:lnTo>
                    <a:pt x="323311" y="93833"/>
                  </a:lnTo>
                  <a:lnTo>
                    <a:pt x="316826" y="84550"/>
                  </a:lnTo>
                  <a:lnTo>
                    <a:pt x="310164" y="75156"/>
                  </a:lnTo>
                  <a:lnTo>
                    <a:pt x="303217" y="65708"/>
                  </a:lnTo>
                  <a:lnTo>
                    <a:pt x="295714" y="56511"/>
                  </a:lnTo>
                  <a:lnTo>
                    <a:pt x="287552" y="47730"/>
                  </a:lnTo>
                  <a:lnTo>
                    <a:pt x="278781" y="39376"/>
                  </a:lnTo>
                  <a:lnTo>
                    <a:pt x="269516" y="31386"/>
                  </a:lnTo>
                  <a:lnTo>
                    <a:pt x="259869" y="23689"/>
                  </a:lnTo>
                  <a:lnTo>
                    <a:pt x="249781" y="16537"/>
                  </a:lnTo>
                  <a:lnTo>
                    <a:pt x="239024" y="10486"/>
                  </a:lnTo>
                  <a:lnTo>
                    <a:pt x="227528" y="5754"/>
                  </a:lnTo>
                  <a:lnTo>
                    <a:pt x="215366" y="2407"/>
                  </a:lnTo>
                  <a:lnTo>
                    <a:pt x="202671" y="528"/>
                  </a:lnTo>
                  <a:lnTo>
                    <a:pt x="189592" y="0"/>
                  </a:lnTo>
                  <a:lnTo>
                    <a:pt x="176847" y="431"/>
                  </a:lnTo>
                  <a:lnTo>
                    <a:pt x="164463" y="1282"/>
                  </a:lnTo>
                  <a:lnTo>
                    <a:pt x="151355" y="2624"/>
                  </a:lnTo>
                  <a:lnTo>
                    <a:pt x="135436" y="4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379855" y="2719232"/>
            <a:ext cx="3894110" cy="1106703"/>
            <a:chOff x="4379855" y="2719232"/>
            <a:chExt cx="3894110" cy="1106703"/>
          </a:xfrm>
        </p:grpSpPr>
        <p:sp>
          <p:nvSpPr>
            <p:cNvPr id="49" name="Freeform 48"/>
            <p:cNvSpPr/>
            <p:nvPr/>
          </p:nvSpPr>
          <p:spPr>
            <a:xfrm>
              <a:off x="4379855" y="3579689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22758" y="2867"/>
                  </a:lnTo>
                  <a:lnTo>
                    <a:pt x="213771" y="5008"/>
                  </a:lnTo>
                  <a:lnTo>
                    <a:pt x="203776" y="6611"/>
                  </a:lnTo>
                  <a:lnTo>
                    <a:pt x="192796" y="7792"/>
                  </a:lnTo>
                  <a:lnTo>
                    <a:pt x="180984" y="8641"/>
                  </a:lnTo>
                  <a:lnTo>
                    <a:pt x="168525" y="9243"/>
                  </a:lnTo>
                  <a:lnTo>
                    <a:pt x="155588" y="9830"/>
                  </a:lnTo>
                  <a:lnTo>
                    <a:pt x="142307" y="10763"/>
                  </a:lnTo>
                  <a:lnTo>
                    <a:pt x="128781" y="12205"/>
                  </a:lnTo>
                  <a:lnTo>
                    <a:pt x="114919" y="13988"/>
                  </a:lnTo>
                  <a:lnTo>
                    <a:pt x="100469" y="15724"/>
                  </a:lnTo>
                  <a:lnTo>
                    <a:pt x="85350" y="17187"/>
                  </a:lnTo>
                  <a:lnTo>
                    <a:pt x="69997" y="18322"/>
                  </a:lnTo>
                  <a:lnTo>
                    <a:pt x="53551" y="19281"/>
                  </a:lnTo>
                  <a:lnTo>
                    <a:pt x="32330" y="201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474611" y="347440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95668" y="3727088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40826" y="3274362"/>
              <a:ext cx="240788" cy="284271"/>
            </a:xfrm>
            <a:custGeom>
              <a:avLst/>
              <a:gdLst/>
              <a:ahLst/>
              <a:cxnLst/>
              <a:rect l="0" t="0" r="0" b="0"/>
              <a:pathLst>
                <a:path w="240788" h="284271">
                  <a:moveTo>
                    <a:pt x="218179" y="0"/>
                  </a:moveTo>
                  <a:lnTo>
                    <a:pt x="203510" y="0"/>
                  </a:lnTo>
                  <a:lnTo>
                    <a:pt x="189599" y="0"/>
                  </a:lnTo>
                  <a:lnTo>
                    <a:pt x="175106" y="0"/>
                  </a:lnTo>
                  <a:lnTo>
                    <a:pt x="160077" y="0"/>
                  </a:lnTo>
                  <a:lnTo>
                    <a:pt x="144900" y="0"/>
                  </a:lnTo>
                  <a:lnTo>
                    <a:pt x="129838" y="9"/>
                  </a:lnTo>
                  <a:lnTo>
                    <a:pt x="115146" y="355"/>
                  </a:lnTo>
                  <a:lnTo>
                    <a:pt x="101135" y="1651"/>
                  </a:lnTo>
                  <a:lnTo>
                    <a:pt x="87900" y="4158"/>
                  </a:lnTo>
                  <a:lnTo>
                    <a:pt x="75370" y="7809"/>
                  </a:lnTo>
                  <a:lnTo>
                    <a:pt x="63408" y="12402"/>
                  </a:lnTo>
                  <a:lnTo>
                    <a:pt x="51880" y="17719"/>
                  </a:lnTo>
                  <a:lnTo>
                    <a:pt x="40830" y="23728"/>
                  </a:lnTo>
                  <a:lnTo>
                    <a:pt x="30476" y="30586"/>
                  </a:lnTo>
                  <a:lnTo>
                    <a:pt x="20892" y="38307"/>
                  </a:lnTo>
                  <a:lnTo>
                    <a:pt x="12489" y="46779"/>
                  </a:lnTo>
                  <a:lnTo>
                    <a:pt x="6056" y="55844"/>
                  </a:lnTo>
                  <a:lnTo>
                    <a:pt x="1854" y="65341"/>
                  </a:lnTo>
                  <a:lnTo>
                    <a:pt x="0" y="74820"/>
                  </a:lnTo>
                  <a:lnTo>
                    <a:pt x="718" y="83571"/>
                  </a:lnTo>
                  <a:lnTo>
                    <a:pt x="3873" y="91262"/>
                  </a:lnTo>
                  <a:lnTo>
                    <a:pt x="9227" y="97747"/>
                  </a:lnTo>
                  <a:lnTo>
                    <a:pt x="16625" y="102886"/>
                  </a:lnTo>
                  <a:lnTo>
                    <a:pt x="25780" y="106751"/>
                  </a:lnTo>
                  <a:lnTo>
                    <a:pt x="36330" y="109550"/>
                  </a:lnTo>
                  <a:lnTo>
                    <a:pt x="47927" y="111529"/>
                  </a:lnTo>
                  <a:lnTo>
                    <a:pt x="60280" y="112908"/>
                  </a:lnTo>
                  <a:lnTo>
                    <a:pt x="73166" y="114024"/>
                  </a:lnTo>
                  <a:lnTo>
                    <a:pt x="86422" y="115315"/>
                  </a:lnTo>
                  <a:lnTo>
                    <a:pt x="99932" y="117008"/>
                  </a:lnTo>
                  <a:lnTo>
                    <a:pt x="113615" y="119300"/>
                  </a:lnTo>
                  <a:lnTo>
                    <a:pt x="127414" y="122442"/>
                  </a:lnTo>
                  <a:lnTo>
                    <a:pt x="141287" y="126479"/>
                  </a:lnTo>
                  <a:lnTo>
                    <a:pt x="155045" y="131138"/>
                  </a:lnTo>
                  <a:lnTo>
                    <a:pt x="168363" y="135950"/>
                  </a:lnTo>
                  <a:lnTo>
                    <a:pt x="181091" y="140636"/>
                  </a:lnTo>
                  <a:lnTo>
                    <a:pt x="192927" y="145423"/>
                  </a:lnTo>
                  <a:lnTo>
                    <a:pt x="203350" y="150930"/>
                  </a:lnTo>
                  <a:lnTo>
                    <a:pt x="212211" y="157452"/>
                  </a:lnTo>
                  <a:lnTo>
                    <a:pt x="219671" y="164968"/>
                  </a:lnTo>
                  <a:lnTo>
                    <a:pt x="226004" y="173318"/>
                  </a:lnTo>
                  <a:lnTo>
                    <a:pt x="231483" y="182309"/>
                  </a:lnTo>
                  <a:lnTo>
                    <a:pt x="236013" y="191770"/>
                  </a:lnTo>
                  <a:lnTo>
                    <a:pt x="239160" y="201566"/>
                  </a:lnTo>
                  <a:lnTo>
                    <a:pt x="240787" y="211593"/>
                  </a:lnTo>
                  <a:lnTo>
                    <a:pt x="240728" y="221611"/>
                  </a:lnTo>
                  <a:lnTo>
                    <a:pt x="238636" y="231263"/>
                  </a:lnTo>
                  <a:lnTo>
                    <a:pt x="234521" y="240381"/>
                  </a:lnTo>
                  <a:lnTo>
                    <a:pt x="228672" y="248809"/>
                  </a:lnTo>
                  <a:lnTo>
                    <a:pt x="221466" y="256324"/>
                  </a:lnTo>
                  <a:lnTo>
                    <a:pt x="213244" y="262893"/>
                  </a:lnTo>
                  <a:lnTo>
                    <a:pt x="203963" y="268474"/>
                  </a:lnTo>
                  <a:lnTo>
                    <a:pt x="193225" y="272933"/>
                  </a:lnTo>
                  <a:lnTo>
                    <a:pt x="180931" y="276304"/>
                  </a:lnTo>
                  <a:lnTo>
                    <a:pt x="167422" y="278757"/>
                  </a:lnTo>
                  <a:lnTo>
                    <a:pt x="153283" y="280494"/>
                  </a:lnTo>
                  <a:lnTo>
                    <a:pt x="138920" y="281703"/>
                  </a:lnTo>
                  <a:lnTo>
                    <a:pt x="124530" y="282535"/>
                  </a:lnTo>
                  <a:lnTo>
                    <a:pt x="110190" y="283101"/>
                  </a:lnTo>
                  <a:lnTo>
                    <a:pt x="95935" y="283485"/>
                  </a:lnTo>
                  <a:lnTo>
                    <a:pt x="82365" y="283744"/>
                  </a:lnTo>
                  <a:lnTo>
                    <a:pt x="69323" y="283947"/>
                  </a:lnTo>
                  <a:lnTo>
                    <a:pt x="55661" y="284112"/>
                  </a:lnTo>
                  <a:lnTo>
                    <a:pt x="3919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85306" y="3169077"/>
              <a:ext cx="21057" cy="505369"/>
            </a:xfrm>
            <a:custGeom>
              <a:avLst/>
              <a:gdLst/>
              <a:ahLst/>
              <a:cxnLst/>
              <a:rect l="0" t="0" r="0" b="0"/>
              <a:pathLst>
                <a:path w="21057" h="505369">
                  <a:moveTo>
                    <a:pt x="0" y="0"/>
                  </a:moveTo>
                  <a:lnTo>
                    <a:pt x="2866" y="8869"/>
                  </a:lnTo>
                  <a:lnTo>
                    <a:pt x="5009" y="17855"/>
                  </a:lnTo>
                  <a:lnTo>
                    <a:pt x="6616" y="27865"/>
                  </a:lnTo>
                  <a:lnTo>
                    <a:pt x="7969" y="39363"/>
                  </a:lnTo>
                  <a:lnTo>
                    <a:pt x="9466" y="53120"/>
                  </a:lnTo>
                  <a:lnTo>
                    <a:pt x="11312" y="69324"/>
                  </a:lnTo>
                  <a:lnTo>
                    <a:pt x="13379" y="87220"/>
                  </a:lnTo>
                  <a:lnTo>
                    <a:pt x="15311" y="105446"/>
                  </a:lnTo>
                  <a:lnTo>
                    <a:pt x="16908" y="123176"/>
                  </a:lnTo>
                  <a:lnTo>
                    <a:pt x="18131" y="140143"/>
                  </a:lnTo>
                  <a:lnTo>
                    <a:pt x="19028" y="156368"/>
                  </a:lnTo>
                  <a:lnTo>
                    <a:pt x="19665" y="171982"/>
                  </a:lnTo>
                  <a:lnTo>
                    <a:pt x="20109" y="187128"/>
                  </a:lnTo>
                  <a:lnTo>
                    <a:pt x="20416" y="201934"/>
                  </a:lnTo>
                  <a:lnTo>
                    <a:pt x="20625" y="216497"/>
                  </a:lnTo>
                  <a:lnTo>
                    <a:pt x="20766" y="230893"/>
                  </a:lnTo>
                  <a:lnTo>
                    <a:pt x="20861" y="245172"/>
                  </a:lnTo>
                  <a:lnTo>
                    <a:pt x="20926" y="259382"/>
                  </a:lnTo>
                  <a:lnTo>
                    <a:pt x="20969" y="273875"/>
                  </a:lnTo>
                  <a:lnTo>
                    <a:pt x="20998" y="289283"/>
                  </a:lnTo>
                  <a:lnTo>
                    <a:pt x="21017" y="305867"/>
                  </a:lnTo>
                  <a:lnTo>
                    <a:pt x="21030" y="323243"/>
                  </a:lnTo>
                  <a:lnTo>
                    <a:pt x="21039" y="340599"/>
                  </a:lnTo>
                  <a:lnTo>
                    <a:pt x="21044" y="357462"/>
                  </a:lnTo>
                  <a:lnTo>
                    <a:pt x="21048" y="373868"/>
                  </a:lnTo>
                  <a:lnTo>
                    <a:pt x="21051" y="390177"/>
                  </a:lnTo>
                  <a:lnTo>
                    <a:pt x="21052" y="406620"/>
                  </a:lnTo>
                  <a:lnTo>
                    <a:pt x="21053" y="423097"/>
                  </a:lnTo>
                  <a:lnTo>
                    <a:pt x="21054" y="441178"/>
                  </a:lnTo>
                  <a:lnTo>
                    <a:pt x="21056" y="465811"/>
                  </a:lnTo>
                  <a:lnTo>
                    <a:pt x="21056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603607" y="3259144"/>
              <a:ext cx="288569" cy="547068"/>
            </a:xfrm>
            <a:custGeom>
              <a:avLst/>
              <a:gdLst/>
              <a:ahLst/>
              <a:cxnLst/>
              <a:rect l="0" t="0" r="0" b="0"/>
              <a:pathLst>
                <a:path w="288569" h="547068">
                  <a:moveTo>
                    <a:pt x="239709" y="4690"/>
                  </a:moveTo>
                  <a:lnTo>
                    <a:pt x="225106" y="4690"/>
                  </a:lnTo>
                  <a:lnTo>
                    <a:pt x="211836" y="4690"/>
                  </a:lnTo>
                  <a:lnTo>
                    <a:pt x="198629" y="4690"/>
                  </a:lnTo>
                  <a:lnTo>
                    <a:pt x="185115" y="4690"/>
                  </a:lnTo>
                  <a:lnTo>
                    <a:pt x="170958" y="4690"/>
                  </a:lnTo>
                  <a:lnTo>
                    <a:pt x="156056" y="4685"/>
                  </a:lnTo>
                  <a:lnTo>
                    <a:pt x="140637" y="4512"/>
                  </a:lnTo>
                  <a:lnTo>
                    <a:pt x="125140" y="3864"/>
                  </a:lnTo>
                  <a:lnTo>
                    <a:pt x="109829" y="2620"/>
                  </a:lnTo>
                  <a:lnTo>
                    <a:pt x="94786" y="1140"/>
                  </a:lnTo>
                  <a:lnTo>
                    <a:pt x="80000" y="140"/>
                  </a:lnTo>
                  <a:lnTo>
                    <a:pt x="65438" y="0"/>
                  </a:lnTo>
                  <a:lnTo>
                    <a:pt x="51540" y="1079"/>
                  </a:lnTo>
                  <a:lnTo>
                    <a:pt x="39186" y="3864"/>
                  </a:lnTo>
                  <a:lnTo>
                    <a:pt x="28733" y="8457"/>
                  </a:lnTo>
                  <a:lnTo>
                    <a:pt x="20223" y="14967"/>
                  </a:lnTo>
                  <a:lnTo>
                    <a:pt x="13641" y="23682"/>
                  </a:lnTo>
                  <a:lnTo>
                    <a:pt x="8768" y="34544"/>
                  </a:lnTo>
                  <a:lnTo>
                    <a:pt x="5273" y="47225"/>
                  </a:lnTo>
                  <a:lnTo>
                    <a:pt x="2820" y="61323"/>
                  </a:lnTo>
                  <a:lnTo>
                    <a:pt x="1129" y="76470"/>
                  </a:lnTo>
                  <a:lnTo>
                    <a:pt x="140" y="92366"/>
                  </a:lnTo>
                  <a:lnTo>
                    <a:pt x="0" y="108788"/>
                  </a:lnTo>
                  <a:lnTo>
                    <a:pt x="716" y="125569"/>
                  </a:lnTo>
                  <a:lnTo>
                    <a:pt x="2009" y="142429"/>
                  </a:lnTo>
                  <a:lnTo>
                    <a:pt x="3416" y="158982"/>
                  </a:lnTo>
                  <a:lnTo>
                    <a:pt x="4666" y="175013"/>
                  </a:lnTo>
                  <a:lnTo>
                    <a:pt x="6016" y="189358"/>
                  </a:lnTo>
                  <a:lnTo>
                    <a:pt x="8773" y="199538"/>
                  </a:lnTo>
                  <a:lnTo>
                    <a:pt x="13323" y="204305"/>
                  </a:lnTo>
                  <a:lnTo>
                    <a:pt x="18218" y="204355"/>
                  </a:lnTo>
                  <a:lnTo>
                    <a:pt x="22887" y="200963"/>
                  </a:lnTo>
                  <a:lnTo>
                    <a:pt x="27422" y="195376"/>
                  </a:lnTo>
                  <a:lnTo>
                    <a:pt x="32183" y="188676"/>
                  </a:lnTo>
                  <a:lnTo>
                    <a:pt x="37367" y="181525"/>
                  </a:lnTo>
                  <a:lnTo>
                    <a:pt x="43160" y="174407"/>
                  </a:lnTo>
                  <a:lnTo>
                    <a:pt x="49807" y="167764"/>
                  </a:lnTo>
                  <a:lnTo>
                    <a:pt x="57361" y="161776"/>
                  </a:lnTo>
                  <a:lnTo>
                    <a:pt x="65875" y="156582"/>
                  </a:lnTo>
                  <a:lnTo>
                    <a:pt x="75493" y="152382"/>
                  </a:lnTo>
                  <a:lnTo>
                    <a:pt x="86180" y="149191"/>
                  </a:lnTo>
                  <a:lnTo>
                    <a:pt x="97610" y="147199"/>
                  </a:lnTo>
                  <a:lnTo>
                    <a:pt x="109274" y="146835"/>
                  </a:lnTo>
                  <a:lnTo>
                    <a:pt x="120863" y="148188"/>
                  </a:lnTo>
                  <a:lnTo>
                    <a:pt x="132422" y="151214"/>
                  </a:lnTo>
                  <a:lnTo>
                    <a:pt x="144249" y="155912"/>
                  </a:lnTo>
                  <a:lnTo>
                    <a:pt x="156494" y="162104"/>
                  </a:lnTo>
                  <a:lnTo>
                    <a:pt x="168836" y="169344"/>
                  </a:lnTo>
                  <a:lnTo>
                    <a:pt x="180596" y="177034"/>
                  </a:lnTo>
                  <a:lnTo>
                    <a:pt x="191433" y="184802"/>
                  </a:lnTo>
                  <a:lnTo>
                    <a:pt x="201338" y="192812"/>
                  </a:lnTo>
                  <a:lnTo>
                    <a:pt x="210452" y="201634"/>
                  </a:lnTo>
                  <a:lnTo>
                    <a:pt x="218951" y="211536"/>
                  </a:lnTo>
                  <a:lnTo>
                    <a:pt x="227000" y="222475"/>
                  </a:lnTo>
                  <a:lnTo>
                    <a:pt x="234725" y="234276"/>
                  </a:lnTo>
                  <a:lnTo>
                    <a:pt x="242221" y="246742"/>
                  </a:lnTo>
                  <a:lnTo>
                    <a:pt x="249394" y="259860"/>
                  </a:lnTo>
                  <a:lnTo>
                    <a:pt x="255984" y="273797"/>
                  </a:lnTo>
                  <a:lnTo>
                    <a:pt x="261898" y="288574"/>
                  </a:lnTo>
                  <a:lnTo>
                    <a:pt x="267190" y="303919"/>
                  </a:lnTo>
                  <a:lnTo>
                    <a:pt x="271979" y="319373"/>
                  </a:lnTo>
                  <a:lnTo>
                    <a:pt x="276381" y="334658"/>
                  </a:lnTo>
                  <a:lnTo>
                    <a:pt x="280339" y="349684"/>
                  </a:lnTo>
                  <a:lnTo>
                    <a:pt x="283625" y="364460"/>
                  </a:lnTo>
                  <a:lnTo>
                    <a:pt x="286165" y="379029"/>
                  </a:lnTo>
                  <a:lnTo>
                    <a:pt x="287871" y="393440"/>
                  </a:lnTo>
                  <a:lnTo>
                    <a:pt x="288568" y="407737"/>
                  </a:lnTo>
                  <a:lnTo>
                    <a:pt x="288251" y="421947"/>
                  </a:lnTo>
                  <a:lnTo>
                    <a:pt x="286903" y="435933"/>
                  </a:lnTo>
                  <a:lnTo>
                    <a:pt x="284403" y="449404"/>
                  </a:lnTo>
                  <a:lnTo>
                    <a:pt x="280791" y="462235"/>
                  </a:lnTo>
                  <a:lnTo>
                    <a:pt x="276079" y="474138"/>
                  </a:lnTo>
                  <a:lnTo>
                    <a:pt x="270166" y="484608"/>
                  </a:lnTo>
                  <a:lnTo>
                    <a:pt x="263110" y="493504"/>
                  </a:lnTo>
                  <a:lnTo>
                    <a:pt x="254933" y="501157"/>
                  </a:lnTo>
                  <a:lnTo>
                    <a:pt x="245541" y="508153"/>
                  </a:lnTo>
                  <a:lnTo>
                    <a:pt x="234999" y="514899"/>
                  </a:lnTo>
                  <a:lnTo>
                    <a:pt x="223497" y="521433"/>
                  </a:lnTo>
                  <a:lnTo>
                    <a:pt x="211253" y="527529"/>
                  </a:lnTo>
                  <a:lnTo>
                    <a:pt x="198462" y="533072"/>
                  </a:lnTo>
                  <a:lnTo>
                    <a:pt x="185280" y="537931"/>
                  </a:lnTo>
                  <a:lnTo>
                    <a:pt x="171826" y="541891"/>
                  </a:lnTo>
                  <a:lnTo>
                    <a:pt x="158187" y="544910"/>
                  </a:lnTo>
                  <a:lnTo>
                    <a:pt x="144589" y="546784"/>
                  </a:lnTo>
                  <a:lnTo>
                    <a:pt x="131378" y="547067"/>
                  </a:lnTo>
                  <a:lnTo>
                    <a:pt x="118713" y="545672"/>
                  </a:lnTo>
                  <a:lnTo>
                    <a:pt x="106454" y="543111"/>
                  </a:lnTo>
                  <a:lnTo>
                    <a:pt x="92739" y="540059"/>
                  </a:lnTo>
                  <a:lnTo>
                    <a:pt x="73012" y="536251"/>
                  </a:lnTo>
                  <a:lnTo>
                    <a:pt x="39667" y="531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11855" y="3337533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56654" y="0"/>
                  </a:lnTo>
                  <a:lnTo>
                    <a:pt x="144885" y="0"/>
                  </a:lnTo>
                  <a:lnTo>
                    <a:pt x="131994" y="0"/>
                  </a:lnTo>
                  <a:lnTo>
                    <a:pt x="118147" y="0"/>
                  </a:lnTo>
                  <a:lnTo>
                    <a:pt x="103819" y="0"/>
                  </a:lnTo>
                  <a:lnTo>
                    <a:pt x="89354" y="0"/>
                  </a:lnTo>
                  <a:lnTo>
                    <a:pt x="74939" y="0"/>
                  </a:lnTo>
                  <a:lnTo>
                    <a:pt x="58952" y="0"/>
                  </a:lnTo>
                  <a:lnTo>
                    <a:pt x="366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285513" y="3463875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304120" y="67"/>
                  </a:lnTo>
                  <a:lnTo>
                    <a:pt x="292990" y="707"/>
                  </a:lnTo>
                  <a:lnTo>
                    <a:pt x="281383" y="1999"/>
                  </a:lnTo>
                  <a:lnTo>
                    <a:pt x="268876" y="3686"/>
                  </a:lnTo>
                  <a:lnTo>
                    <a:pt x="254919" y="5354"/>
                  </a:lnTo>
                  <a:lnTo>
                    <a:pt x="239367" y="6768"/>
                  </a:lnTo>
                  <a:lnTo>
                    <a:pt x="222709" y="7866"/>
                  </a:lnTo>
                  <a:lnTo>
                    <a:pt x="205848" y="8676"/>
                  </a:lnTo>
                  <a:lnTo>
                    <a:pt x="189313" y="9261"/>
                  </a:lnTo>
                  <a:lnTo>
                    <a:pt x="172790" y="9839"/>
                  </a:lnTo>
                  <a:lnTo>
                    <a:pt x="155339" y="10767"/>
                  </a:lnTo>
                  <a:lnTo>
                    <a:pt x="136494" y="12207"/>
                  </a:lnTo>
                  <a:lnTo>
                    <a:pt x="116581" y="13989"/>
                  </a:lnTo>
                  <a:lnTo>
                    <a:pt x="96436" y="15725"/>
                  </a:lnTo>
                  <a:lnTo>
                    <a:pt x="76607" y="17187"/>
                  </a:lnTo>
                  <a:lnTo>
                    <a:pt x="58024" y="18322"/>
                  </a:lnTo>
                  <a:lnTo>
                    <a:pt x="40326" y="19281"/>
                  </a:lnTo>
                  <a:lnTo>
                    <a:pt x="21965" y="201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15205" y="3069746"/>
              <a:ext cx="303777" cy="330959"/>
            </a:xfrm>
            <a:custGeom>
              <a:avLst/>
              <a:gdLst/>
              <a:ahLst/>
              <a:cxnLst/>
              <a:rect l="0" t="0" r="0" b="0"/>
              <a:pathLst>
                <a:path w="303777" h="330959">
                  <a:moveTo>
                    <a:pt x="270515" y="25632"/>
                  </a:moveTo>
                  <a:lnTo>
                    <a:pt x="264446" y="17032"/>
                  </a:lnTo>
                  <a:lnTo>
                    <a:pt x="256961" y="10605"/>
                  </a:lnTo>
                  <a:lnTo>
                    <a:pt x="247271" y="5801"/>
                  </a:lnTo>
                  <a:lnTo>
                    <a:pt x="235612" y="2432"/>
                  </a:lnTo>
                  <a:lnTo>
                    <a:pt x="222333" y="535"/>
                  </a:lnTo>
                  <a:lnTo>
                    <a:pt x="207806" y="0"/>
                  </a:lnTo>
                  <a:lnTo>
                    <a:pt x="192359" y="756"/>
                  </a:lnTo>
                  <a:lnTo>
                    <a:pt x="176256" y="2848"/>
                  </a:lnTo>
                  <a:lnTo>
                    <a:pt x="159691" y="6182"/>
                  </a:lnTo>
                  <a:lnTo>
                    <a:pt x="142809" y="10706"/>
                  </a:lnTo>
                  <a:lnTo>
                    <a:pt x="125711" y="16491"/>
                  </a:lnTo>
                  <a:lnTo>
                    <a:pt x="108475" y="23456"/>
                  </a:lnTo>
                  <a:lnTo>
                    <a:pt x="91476" y="31404"/>
                  </a:lnTo>
                  <a:lnTo>
                    <a:pt x="75361" y="40109"/>
                  </a:lnTo>
                  <a:lnTo>
                    <a:pt x="60416" y="49371"/>
                  </a:lnTo>
                  <a:lnTo>
                    <a:pt x="46752" y="59030"/>
                  </a:lnTo>
                  <a:lnTo>
                    <a:pt x="34486" y="68966"/>
                  </a:lnTo>
                  <a:lnTo>
                    <a:pt x="23545" y="79094"/>
                  </a:lnTo>
                  <a:lnTo>
                    <a:pt x="14196" y="89352"/>
                  </a:lnTo>
                  <a:lnTo>
                    <a:pt x="7112" y="99699"/>
                  </a:lnTo>
                  <a:lnTo>
                    <a:pt x="2460" y="110101"/>
                  </a:lnTo>
                  <a:lnTo>
                    <a:pt x="133" y="120375"/>
                  </a:lnTo>
                  <a:lnTo>
                    <a:pt x="0" y="130201"/>
                  </a:lnTo>
                  <a:lnTo>
                    <a:pt x="1774" y="139431"/>
                  </a:lnTo>
                  <a:lnTo>
                    <a:pt x="5557" y="147764"/>
                  </a:lnTo>
                  <a:lnTo>
                    <a:pt x="11892" y="154683"/>
                  </a:lnTo>
                  <a:lnTo>
                    <a:pt x="20847" y="160033"/>
                  </a:lnTo>
                  <a:lnTo>
                    <a:pt x="31758" y="163812"/>
                  </a:lnTo>
                  <a:lnTo>
                    <a:pt x="43528" y="165990"/>
                  </a:lnTo>
                  <a:lnTo>
                    <a:pt x="55445" y="166716"/>
                  </a:lnTo>
                  <a:lnTo>
                    <a:pt x="67358" y="166257"/>
                  </a:lnTo>
                  <a:lnTo>
                    <a:pt x="79489" y="164894"/>
                  </a:lnTo>
                  <a:lnTo>
                    <a:pt x="91975" y="162873"/>
                  </a:lnTo>
                  <a:lnTo>
                    <a:pt x="104665" y="160383"/>
                  </a:lnTo>
                  <a:lnTo>
                    <a:pt x="117199" y="157567"/>
                  </a:lnTo>
                  <a:lnTo>
                    <a:pt x="129381" y="154530"/>
                  </a:lnTo>
                  <a:lnTo>
                    <a:pt x="141343" y="151510"/>
                  </a:lnTo>
                  <a:lnTo>
                    <a:pt x="153444" y="148861"/>
                  </a:lnTo>
                  <a:lnTo>
                    <a:pt x="165880" y="146752"/>
                  </a:lnTo>
                  <a:lnTo>
                    <a:pt x="178691" y="145336"/>
                  </a:lnTo>
                  <a:lnTo>
                    <a:pt x="191831" y="144835"/>
                  </a:lnTo>
                  <a:lnTo>
                    <a:pt x="205224" y="145281"/>
                  </a:lnTo>
                  <a:lnTo>
                    <a:pt x="218644" y="146717"/>
                  </a:lnTo>
                  <a:lnTo>
                    <a:pt x="231727" y="149276"/>
                  </a:lnTo>
                  <a:lnTo>
                    <a:pt x="244293" y="152927"/>
                  </a:lnTo>
                  <a:lnTo>
                    <a:pt x="256018" y="157666"/>
                  </a:lnTo>
                  <a:lnTo>
                    <a:pt x="266366" y="163595"/>
                  </a:lnTo>
                  <a:lnTo>
                    <a:pt x="275178" y="170658"/>
                  </a:lnTo>
                  <a:lnTo>
                    <a:pt x="282603" y="178671"/>
                  </a:lnTo>
                  <a:lnTo>
                    <a:pt x="288915" y="187420"/>
                  </a:lnTo>
                  <a:lnTo>
                    <a:pt x="294378" y="196711"/>
                  </a:lnTo>
                  <a:lnTo>
                    <a:pt x="298898" y="206390"/>
                  </a:lnTo>
                  <a:lnTo>
                    <a:pt x="302038" y="216339"/>
                  </a:lnTo>
                  <a:lnTo>
                    <a:pt x="303666" y="226480"/>
                  </a:lnTo>
                  <a:lnTo>
                    <a:pt x="303776" y="236917"/>
                  </a:lnTo>
                  <a:lnTo>
                    <a:pt x="302331" y="247916"/>
                  </a:lnTo>
                  <a:lnTo>
                    <a:pt x="299462" y="259569"/>
                  </a:lnTo>
                  <a:lnTo>
                    <a:pt x="295265" y="271498"/>
                  </a:lnTo>
                  <a:lnTo>
                    <a:pt x="289707" y="282972"/>
                  </a:lnTo>
                  <a:lnTo>
                    <a:pt x="282892" y="293606"/>
                  </a:lnTo>
                  <a:lnTo>
                    <a:pt x="274877" y="303032"/>
                  </a:lnTo>
                  <a:lnTo>
                    <a:pt x="265594" y="310760"/>
                  </a:lnTo>
                  <a:lnTo>
                    <a:pt x="255128" y="316693"/>
                  </a:lnTo>
                  <a:lnTo>
                    <a:pt x="243675" y="321050"/>
                  </a:lnTo>
                  <a:lnTo>
                    <a:pt x="231465" y="324156"/>
                  </a:lnTo>
                  <a:lnTo>
                    <a:pt x="218704" y="326326"/>
                  </a:lnTo>
                  <a:lnTo>
                    <a:pt x="205779" y="327825"/>
                  </a:lnTo>
                  <a:lnTo>
                    <a:pt x="191765" y="329011"/>
                  </a:lnTo>
                  <a:lnTo>
                    <a:pt x="173201" y="329996"/>
                  </a:lnTo>
                  <a:lnTo>
                    <a:pt x="144173" y="3309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148849" y="2990093"/>
              <a:ext cx="42116" cy="526426"/>
            </a:xfrm>
            <a:custGeom>
              <a:avLst/>
              <a:gdLst/>
              <a:ahLst/>
              <a:cxnLst/>
              <a:rect l="0" t="0" r="0" b="0"/>
              <a:pathLst>
                <a:path w="42116" h="526426">
                  <a:moveTo>
                    <a:pt x="0" y="0"/>
                  </a:moveTo>
                  <a:lnTo>
                    <a:pt x="1442" y="8674"/>
                  </a:lnTo>
                  <a:lnTo>
                    <a:pt x="3357" y="21022"/>
                  </a:lnTo>
                  <a:lnTo>
                    <a:pt x="5179" y="35199"/>
                  </a:lnTo>
                  <a:lnTo>
                    <a:pt x="6684" y="50458"/>
                  </a:lnTo>
                  <a:lnTo>
                    <a:pt x="7999" y="66271"/>
                  </a:lnTo>
                  <a:lnTo>
                    <a:pt x="9480" y="82104"/>
                  </a:lnTo>
                  <a:lnTo>
                    <a:pt x="11324" y="97684"/>
                  </a:lnTo>
                  <a:lnTo>
                    <a:pt x="13561" y="113262"/>
                  </a:lnTo>
                  <a:lnTo>
                    <a:pt x="16140" y="129480"/>
                  </a:lnTo>
                  <a:lnTo>
                    <a:pt x="18984" y="146652"/>
                  </a:lnTo>
                  <a:lnTo>
                    <a:pt x="21860" y="164611"/>
                  </a:lnTo>
                  <a:lnTo>
                    <a:pt x="24404" y="182900"/>
                  </a:lnTo>
                  <a:lnTo>
                    <a:pt x="26447" y="201201"/>
                  </a:lnTo>
                  <a:lnTo>
                    <a:pt x="28158" y="219219"/>
                  </a:lnTo>
                  <a:lnTo>
                    <a:pt x="29921" y="236617"/>
                  </a:lnTo>
                  <a:lnTo>
                    <a:pt x="31956" y="253283"/>
                  </a:lnTo>
                  <a:lnTo>
                    <a:pt x="34156" y="269440"/>
                  </a:lnTo>
                  <a:lnTo>
                    <a:pt x="36180" y="285522"/>
                  </a:lnTo>
                  <a:lnTo>
                    <a:pt x="37837" y="301789"/>
                  </a:lnTo>
                  <a:lnTo>
                    <a:pt x="39103" y="318157"/>
                  </a:lnTo>
                  <a:lnTo>
                    <a:pt x="40027" y="334306"/>
                  </a:lnTo>
                  <a:lnTo>
                    <a:pt x="40684" y="350075"/>
                  </a:lnTo>
                  <a:lnTo>
                    <a:pt x="41142" y="365938"/>
                  </a:lnTo>
                  <a:lnTo>
                    <a:pt x="41457" y="382872"/>
                  </a:lnTo>
                  <a:lnTo>
                    <a:pt x="41671" y="401330"/>
                  </a:lnTo>
                  <a:lnTo>
                    <a:pt x="41816" y="420796"/>
                  </a:lnTo>
                  <a:lnTo>
                    <a:pt x="41915" y="440101"/>
                  </a:lnTo>
                  <a:lnTo>
                    <a:pt x="41981" y="458549"/>
                  </a:lnTo>
                  <a:lnTo>
                    <a:pt x="42026" y="475380"/>
                  </a:lnTo>
                  <a:lnTo>
                    <a:pt x="42060" y="491180"/>
                  </a:lnTo>
                  <a:lnTo>
                    <a:pt x="42088" y="507329"/>
                  </a:lnTo>
                  <a:lnTo>
                    <a:pt x="42115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49058" y="3137492"/>
              <a:ext cx="10404" cy="558011"/>
            </a:xfrm>
            <a:custGeom>
              <a:avLst/>
              <a:gdLst/>
              <a:ahLst/>
              <a:cxnLst/>
              <a:rect l="0" t="0" r="0" b="0"/>
              <a:pathLst>
                <a:path w="10404" h="558011">
                  <a:moveTo>
                    <a:pt x="10403" y="0"/>
                  </a:moveTo>
                  <a:lnTo>
                    <a:pt x="7536" y="14870"/>
                  </a:lnTo>
                  <a:lnTo>
                    <a:pt x="5394" y="30702"/>
                  </a:lnTo>
                  <a:lnTo>
                    <a:pt x="3791" y="49071"/>
                  </a:lnTo>
                  <a:lnTo>
                    <a:pt x="2611" y="69161"/>
                  </a:lnTo>
                  <a:lnTo>
                    <a:pt x="1763" y="89342"/>
                  </a:lnTo>
                  <a:lnTo>
                    <a:pt x="1165" y="108653"/>
                  </a:lnTo>
                  <a:lnTo>
                    <a:pt x="751" y="126984"/>
                  </a:lnTo>
                  <a:lnTo>
                    <a:pt x="467" y="144724"/>
                  </a:lnTo>
                  <a:lnTo>
                    <a:pt x="273" y="162204"/>
                  </a:lnTo>
                  <a:lnTo>
                    <a:pt x="143" y="179601"/>
                  </a:lnTo>
                  <a:lnTo>
                    <a:pt x="54" y="196996"/>
                  </a:lnTo>
                  <a:lnTo>
                    <a:pt x="0" y="214415"/>
                  </a:lnTo>
                  <a:lnTo>
                    <a:pt x="133" y="231863"/>
                  </a:lnTo>
                  <a:lnTo>
                    <a:pt x="754" y="249338"/>
                  </a:lnTo>
                  <a:lnTo>
                    <a:pt x="1984" y="266829"/>
                  </a:lnTo>
                  <a:lnTo>
                    <a:pt x="3625" y="284168"/>
                  </a:lnTo>
                  <a:lnTo>
                    <a:pt x="5266" y="301043"/>
                  </a:lnTo>
                  <a:lnTo>
                    <a:pt x="6663" y="317320"/>
                  </a:lnTo>
                  <a:lnTo>
                    <a:pt x="7752" y="333031"/>
                  </a:lnTo>
                  <a:lnTo>
                    <a:pt x="8558" y="348274"/>
                  </a:lnTo>
                  <a:lnTo>
                    <a:pt x="9134" y="363160"/>
                  </a:lnTo>
                  <a:lnTo>
                    <a:pt x="9539" y="377786"/>
                  </a:lnTo>
                  <a:lnTo>
                    <a:pt x="9817" y="392227"/>
                  </a:lnTo>
                  <a:lnTo>
                    <a:pt x="10006" y="406547"/>
                  </a:lnTo>
                  <a:lnTo>
                    <a:pt x="10137" y="421116"/>
                  </a:lnTo>
                  <a:lnTo>
                    <a:pt x="10224" y="436576"/>
                  </a:lnTo>
                  <a:lnTo>
                    <a:pt x="10284" y="453191"/>
                  </a:lnTo>
                  <a:lnTo>
                    <a:pt x="10323" y="470570"/>
                  </a:lnTo>
                  <a:lnTo>
                    <a:pt x="10355" y="489871"/>
                  </a:lnTo>
                  <a:lnTo>
                    <a:pt x="10379" y="516148"/>
                  </a:lnTo>
                  <a:lnTo>
                    <a:pt x="10403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66261" y="3198566"/>
              <a:ext cx="362741" cy="519800"/>
            </a:xfrm>
            <a:custGeom>
              <a:avLst/>
              <a:gdLst/>
              <a:ahLst/>
              <a:cxnLst/>
              <a:rect l="0" t="0" r="0" b="0"/>
              <a:pathLst>
                <a:path w="362741" h="519800">
                  <a:moveTo>
                    <a:pt x="156412" y="12625"/>
                  </a:moveTo>
                  <a:lnTo>
                    <a:pt x="147610" y="15626"/>
                  </a:lnTo>
                  <a:lnTo>
                    <a:pt x="139264" y="19049"/>
                  </a:lnTo>
                  <a:lnTo>
                    <a:pt x="130570" y="23245"/>
                  </a:lnTo>
                  <a:lnTo>
                    <a:pt x="121622" y="28145"/>
                  </a:lnTo>
                  <a:lnTo>
                    <a:pt x="112775" y="33626"/>
                  </a:lnTo>
                  <a:lnTo>
                    <a:pt x="104236" y="39561"/>
                  </a:lnTo>
                  <a:lnTo>
                    <a:pt x="96048" y="45996"/>
                  </a:lnTo>
                  <a:lnTo>
                    <a:pt x="88171" y="53142"/>
                  </a:lnTo>
                  <a:lnTo>
                    <a:pt x="80546" y="61060"/>
                  </a:lnTo>
                  <a:lnTo>
                    <a:pt x="73273" y="69664"/>
                  </a:lnTo>
                  <a:lnTo>
                    <a:pt x="66607" y="78818"/>
                  </a:lnTo>
                  <a:lnTo>
                    <a:pt x="60636" y="88379"/>
                  </a:lnTo>
                  <a:lnTo>
                    <a:pt x="55133" y="98071"/>
                  </a:lnTo>
                  <a:lnTo>
                    <a:pt x="49671" y="107497"/>
                  </a:lnTo>
                  <a:lnTo>
                    <a:pt x="43997" y="116482"/>
                  </a:lnTo>
                  <a:lnTo>
                    <a:pt x="38203" y="125668"/>
                  </a:lnTo>
                  <a:lnTo>
                    <a:pt x="32613" y="136354"/>
                  </a:lnTo>
                  <a:lnTo>
                    <a:pt x="27406" y="149131"/>
                  </a:lnTo>
                  <a:lnTo>
                    <a:pt x="22605" y="163462"/>
                  </a:lnTo>
                  <a:lnTo>
                    <a:pt x="18153" y="178085"/>
                  </a:lnTo>
                  <a:lnTo>
                    <a:pt x="13981" y="192229"/>
                  </a:lnTo>
                  <a:lnTo>
                    <a:pt x="10179" y="206131"/>
                  </a:lnTo>
                  <a:lnTo>
                    <a:pt x="6998" y="220736"/>
                  </a:lnTo>
                  <a:lnTo>
                    <a:pt x="4523" y="236559"/>
                  </a:lnTo>
                  <a:lnTo>
                    <a:pt x="2691" y="253644"/>
                  </a:lnTo>
                  <a:lnTo>
                    <a:pt x="1380" y="271808"/>
                  </a:lnTo>
                  <a:lnTo>
                    <a:pt x="464" y="290803"/>
                  </a:lnTo>
                  <a:lnTo>
                    <a:pt x="0" y="309916"/>
                  </a:lnTo>
                  <a:lnTo>
                    <a:pt x="213" y="328048"/>
                  </a:lnTo>
                  <a:lnTo>
                    <a:pt x="1175" y="344687"/>
                  </a:lnTo>
                  <a:lnTo>
                    <a:pt x="2973" y="360161"/>
                  </a:lnTo>
                  <a:lnTo>
                    <a:pt x="5784" y="375320"/>
                  </a:lnTo>
                  <a:lnTo>
                    <a:pt x="9604" y="390697"/>
                  </a:lnTo>
                  <a:lnTo>
                    <a:pt x="14288" y="405994"/>
                  </a:lnTo>
                  <a:lnTo>
                    <a:pt x="19647" y="420294"/>
                  </a:lnTo>
                  <a:lnTo>
                    <a:pt x="25515" y="433143"/>
                  </a:lnTo>
                  <a:lnTo>
                    <a:pt x="31911" y="444722"/>
                  </a:lnTo>
                  <a:lnTo>
                    <a:pt x="39036" y="455567"/>
                  </a:lnTo>
                  <a:lnTo>
                    <a:pt x="46941" y="466074"/>
                  </a:lnTo>
                  <a:lnTo>
                    <a:pt x="55537" y="476131"/>
                  </a:lnTo>
                  <a:lnTo>
                    <a:pt x="64685" y="485220"/>
                  </a:lnTo>
                  <a:lnTo>
                    <a:pt x="74253" y="493117"/>
                  </a:lnTo>
                  <a:lnTo>
                    <a:pt x="84288" y="499895"/>
                  </a:lnTo>
                  <a:lnTo>
                    <a:pt x="95010" y="505758"/>
                  </a:lnTo>
                  <a:lnTo>
                    <a:pt x="106482" y="510913"/>
                  </a:lnTo>
                  <a:lnTo>
                    <a:pt x="118628" y="515223"/>
                  </a:lnTo>
                  <a:lnTo>
                    <a:pt x="131312" y="518220"/>
                  </a:lnTo>
                  <a:lnTo>
                    <a:pt x="144402" y="519752"/>
                  </a:lnTo>
                  <a:lnTo>
                    <a:pt x="157786" y="519799"/>
                  </a:lnTo>
                  <a:lnTo>
                    <a:pt x="171376" y="518310"/>
                  </a:lnTo>
                  <a:lnTo>
                    <a:pt x="185107" y="515413"/>
                  </a:lnTo>
                  <a:lnTo>
                    <a:pt x="198767" y="511197"/>
                  </a:lnTo>
                  <a:lnTo>
                    <a:pt x="212018" y="505626"/>
                  </a:lnTo>
                  <a:lnTo>
                    <a:pt x="224706" y="498812"/>
                  </a:lnTo>
                  <a:lnTo>
                    <a:pt x="236683" y="491137"/>
                  </a:lnTo>
                  <a:lnTo>
                    <a:pt x="247735" y="483147"/>
                  </a:lnTo>
                  <a:lnTo>
                    <a:pt x="257841" y="475174"/>
                  </a:lnTo>
                  <a:lnTo>
                    <a:pt x="267289" y="467026"/>
                  </a:lnTo>
                  <a:lnTo>
                    <a:pt x="276563" y="458110"/>
                  </a:lnTo>
                  <a:lnTo>
                    <a:pt x="285947" y="448150"/>
                  </a:lnTo>
                  <a:lnTo>
                    <a:pt x="295218" y="437341"/>
                  </a:lnTo>
                  <a:lnTo>
                    <a:pt x="303763" y="426160"/>
                  </a:lnTo>
                  <a:lnTo>
                    <a:pt x="311293" y="414924"/>
                  </a:lnTo>
                  <a:lnTo>
                    <a:pt x="317994" y="403446"/>
                  </a:lnTo>
                  <a:lnTo>
                    <a:pt x="324334" y="391149"/>
                  </a:lnTo>
                  <a:lnTo>
                    <a:pt x="330632" y="377760"/>
                  </a:lnTo>
                  <a:lnTo>
                    <a:pt x="336863" y="363158"/>
                  </a:lnTo>
                  <a:lnTo>
                    <a:pt x="342754" y="347213"/>
                  </a:lnTo>
                  <a:lnTo>
                    <a:pt x="348162" y="330003"/>
                  </a:lnTo>
                  <a:lnTo>
                    <a:pt x="352930" y="311902"/>
                  </a:lnTo>
                  <a:lnTo>
                    <a:pt x="356826" y="293461"/>
                  </a:lnTo>
                  <a:lnTo>
                    <a:pt x="359809" y="275018"/>
                  </a:lnTo>
                  <a:lnTo>
                    <a:pt x="361828" y="256552"/>
                  </a:lnTo>
                  <a:lnTo>
                    <a:pt x="362740" y="237782"/>
                  </a:lnTo>
                  <a:lnTo>
                    <a:pt x="362578" y="218570"/>
                  </a:lnTo>
                  <a:lnTo>
                    <a:pt x="361504" y="199243"/>
                  </a:lnTo>
                  <a:lnTo>
                    <a:pt x="359721" y="180486"/>
                  </a:lnTo>
                  <a:lnTo>
                    <a:pt x="357413" y="162650"/>
                  </a:lnTo>
                  <a:lnTo>
                    <a:pt x="354730" y="145910"/>
                  </a:lnTo>
                  <a:lnTo>
                    <a:pt x="351782" y="130433"/>
                  </a:lnTo>
                  <a:lnTo>
                    <a:pt x="348650" y="116171"/>
                  </a:lnTo>
                  <a:lnTo>
                    <a:pt x="345225" y="102933"/>
                  </a:lnTo>
                  <a:lnTo>
                    <a:pt x="341240" y="90486"/>
                  </a:lnTo>
                  <a:lnTo>
                    <a:pt x="336593" y="78628"/>
                  </a:lnTo>
                  <a:lnTo>
                    <a:pt x="331335" y="67357"/>
                  </a:lnTo>
                  <a:lnTo>
                    <a:pt x="325582" y="56852"/>
                  </a:lnTo>
                  <a:lnTo>
                    <a:pt x="319446" y="47159"/>
                  </a:lnTo>
                  <a:lnTo>
                    <a:pt x="312869" y="38344"/>
                  </a:lnTo>
                  <a:lnTo>
                    <a:pt x="305622" y="30568"/>
                  </a:lnTo>
                  <a:lnTo>
                    <a:pt x="297631" y="23821"/>
                  </a:lnTo>
                  <a:lnTo>
                    <a:pt x="288806" y="17950"/>
                  </a:lnTo>
                  <a:lnTo>
                    <a:pt x="278972" y="12765"/>
                  </a:lnTo>
                  <a:lnTo>
                    <a:pt x="268132" y="8097"/>
                  </a:lnTo>
                  <a:lnTo>
                    <a:pt x="256428" y="4130"/>
                  </a:lnTo>
                  <a:lnTo>
                    <a:pt x="244047" y="1370"/>
                  </a:lnTo>
                  <a:lnTo>
                    <a:pt x="231168" y="0"/>
                  </a:lnTo>
                  <a:lnTo>
                    <a:pt x="218098" y="64"/>
                  </a:lnTo>
                  <a:lnTo>
                    <a:pt x="205251" y="1628"/>
                  </a:lnTo>
                  <a:lnTo>
                    <a:pt x="192848" y="4566"/>
                  </a:lnTo>
                  <a:lnTo>
                    <a:pt x="181363" y="8517"/>
                  </a:lnTo>
                  <a:lnTo>
                    <a:pt x="170483" y="13472"/>
                  </a:lnTo>
                  <a:lnTo>
                    <a:pt x="159259" y="20977"/>
                  </a:lnTo>
                  <a:lnTo>
                    <a:pt x="145884" y="33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939707" y="2719232"/>
              <a:ext cx="1334258" cy="1106703"/>
            </a:xfrm>
            <a:custGeom>
              <a:avLst/>
              <a:gdLst/>
              <a:ahLst/>
              <a:cxnLst/>
              <a:rect l="0" t="0" r="0" b="0"/>
              <a:pathLst>
                <a:path w="1334258" h="1106703">
                  <a:moveTo>
                    <a:pt x="851381" y="81348"/>
                  </a:moveTo>
                  <a:lnTo>
                    <a:pt x="842512" y="78347"/>
                  </a:lnTo>
                  <a:lnTo>
                    <a:pt x="833525" y="74925"/>
                  </a:lnTo>
                  <a:lnTo>
                    <a:pt x="823530" y="70733"/>
                  </a:lnTo>
                  <a:lnTo>
                    <a:pt x="812550" y="66006"/>
                  </a:lnTo>
                  <a:lnTo>
                    <a:pt x="800739" y="61173"/>
                  </a:lnTo>
                  <a:lnTo>
                    <a:pt x="788275" y="56496"/>
                  </a:lnTo>
                  <a:lnTo>
                    <a:pt x="775165" y="52059"/>
                  </a:lnTo>
                  <a:lnTo>
                    <a:pt x="761236" y="47857"/>
                  </a:lnTo>
                  <a:lnTo>
                    <a:pt x="746457" y="43854"/>
                  </a:lnTo>
                  <a:lnTo>
                    <a:pt x="730769" y="40166"/>
                  </a:lnTo>
                  <a:lnTo>
                    <a:pt x="714022" y="37062"/>
                  </a:lnTo>
                  <a:lnTo>
                    <a:pt x="696243" y="34639"/>
                  </a:lnTo>
                  <a:lnTo>
                    <a:pt x="677913" y="32842"/>
                  </a:lnTo>
                  <a:lnTo>
                    <a:pt x="659843" y="31553"/>
                  </a:lnTo>
                  <a:lnTo>
                    <a:pt x="642460" y="30653"/>
                  </a:lnTo>
                  <a:lnTo>
                    <a:pt x="625518" y="30200"/>
                  </a:lnTo>
                  <a:lnTo>
                    <a:pt x="608309" y="30420"/>
                  </a:lnTo>
                  <a:lnTo>
                    <a:pt x="590426" y="31382"/>
                  </a:lnTo>
                  <a:lnTo>
                    <a:pt x="571635" y="33011"/>
                  </a:lnTo>
                  <a:lnTo>
                    <a:pt x="551714" y="35175"/>
                  </a:lnTo>
                  <a:lnTo>
                    <a:pt x="530692" y="37742"/>
                  </a:lnTo>
                  <a:lnTo>
                    <a:pt x="509387" y="40601"/>
                  </a:lnTo>
                  <a:lnTo>
                    <a:pt x="489237" y="43666"/>
                  </a:lnTo>
                  <a:lnTo>
                    <a:pt x="470954" y="46873"/>
                  </a:lnTo>
                  <a:lnTo>
                    <a:pt x="454562" y="50178"/>
                  </a:lnTo>
                  <a:lnTo>
                    <a:pt x="439778" y="53551"/>
                  </a:lnTo>
                  <a:lnTo>
                    <a:pt x="426239" y="56968"/>
                  </a:lnTo>
                  <a:lnTo>
                    <a:pt x="413619" y="60415"/>
                  </a:lnTo>
                  <a:lnTo>
                    <a:pt x="401653" y="63883"/>
                  </a:lnTo>
                  <a:lnTo>
                    <a:pt x="390141" y="67370"/>
                  </a:lnTo>
                  <a:lnTo>
                    <a:pt x="378777" y="71034"/>
                  </a:lnTo>
                  <a:lnTo>
                    <a:pt x="367153" y="75179"/>
                  </a:lnTo>
                  <a:lnTo>
                    <a:pt x="355075" y="79929"/>
                  </a:lnTo>
                  <a:lnTo>
                    <a:pt x="342692" y="85086"/>
                  </a:lnTo>
                  <a:lnTo>
                    <a:pt x="330381" y="90240"/>
                  </a:lnTo>
                  <a:lnTo>
                    <a:pt x="318359" y="95154"/>
                  </a:lnTo>
                  <a:lnTo>
                    <a:pt x="306677" y="99928"/>
                  </a:lnTo>
                  <a:lnTo>
                    <a:pt x="295300" y="104892"/>
                  </a:lnTo>
                  <a:lnTo>
                    <a:pt x="284163" y="110242"/>
                  </a:lnTo>
                  <a:lnTo>
                    <a:pt x="273039" y="116327"/>
                  </a:lnTo>
                  <a:lnTo>
                    <a:pt x="261570" y="123709"/>
                  </a:lnTo>
                  <a:lnTo>
                    <a:pt x="249594" y="132562"/>
                  </a:lnTo>
                  <a:lnTo>
                    <a:pt x="237278" y="142425"/>
                  </a:lnTo>
                  <a:lnTo>
                    <a:pt x="225009" y="152423"/>
                  </a:lnTo>
                  <a:lnTo>
                    <a:pt x="213021" y="162031"/>
                  </a:lnTo>
                  <a:lnTo>
                    <a:pt x="201533" y="171089"/>
                  </a:lnTo>
                  <a:lnTo>
                    <a:pt x="190817" y="179625"/>
                  </a:lnTo>
                  <a:lnTo>
                    <a:pt x="180945" y="187738"/>
                  </a:lnTo>
                  <a:lnTo>
                    <a:pt x="171824" y="195696"/>
                  </a:lnTo>
                  <a:lnTo>
                    <a:pt x="163305" y="203892"/>
                  </a:lnTo>
                  <a:lnTo>
                    <a:pt x="155235" y="212522"/>
                  </a:lnTo>
                  <a:lnTo>
                    <a:pt x="147492" y="221440"/>
                  </a:lnTo>
                  <a:lnTo>
                    <a:pt x="139978" y="230274"/>
                  </a:lnTo>
                  <a:lnTo>
                    <a:pt x="132623" y="238812"/>
                  </a:lnTo>
                  <a:lnTo>
                    <a:pt x="125378" y="247172"/>
                  </a:lnTo>
                  <a:lnTo>
                    <a:pt x="118205" y="255697"/>
                  </a:lnTo>
                  <a:lnTo>
                    <a:pt x="111088" y="264581"/>
                  </a:lnTo>
                  <a:lnTo>
                    <a:pt x="104173" y="273853"/>
                  </a:lnTo>
                  <a:lnTo>
                    <a:pt x="97757" y="283463"/>
                  </a:lnTo>
                  <a:lnTo>
                    <a:pt x="91956" y="293339"/>
                  </a:lnTo>
                  <a:lnTo>
                    <a:pt x="86570" y="303413"/>
                  </a:lnTo>
                  <a:lnTo>
                    <a:pt x="81184" y="313629"/>
                  </a:lnTo>
                  <a:lnTo>
                    <a:pt x="75564" y="323944"/>
                  </a:lnTo>
                  <a:lnTo>
                    <a:pt x="69804" y="334328"/>
                  </a:lnTo>
                  <a:lnTo>
                    <a:pt x="64237" y="344759"/>
                  </a:lnTo>
                  <a:lnTo>
                    <a:pt x="59047" y="355222"/>
                  </a:lnTo>
                  <a:lnTo>
                    <a:pt x="54256" y="365706"/>
                  </a:lnTo>
                  <a:lnTo>
                    <a:pt x="49812" y="376205"/>
                  </a:lnTo>
                  <a:lnTo>
                    <a:pt x="45640" y="386714"/>
                  </a:lnTo>
                  <a:lnTo>
                    <a:pt x="41669" y="397229"/>
                  </a:lnTo>
                  <a:lnTo>
                    <a:pt x="37842" y="407749"/>
                  </a:lnTo>
                  <a:lnTo>
                    <a:pt x="34115" y="418272"/>
                  </a:lnTo>
                  <a:lnTo>
                    <a:pt x="30459" y="428796"/>
                  </a:lnTo>
                  <a:lnTo>
                    <a:pt x="26850" y="439322"/>
                  </a:lnTo>
                  <a:lnTo>
                    <a:pt x="23273" y="449853"/>
                  </a:lnTo>
                  <a:lnTo>
                    <a:pt x="19719" y="460553"/>
                  </a:lnTo>
                  <a:lnTo>
                    <a:pt x="16180" y="471729"/>
                  </a:lnTo>
                  <a:lnTo>
                    <a:pt x="12655" y="483520"/>
                  </a:lnTo>
                  <a:lnTo>
                    <a:pt x="9305" y="496219"/>
                  </a:lnTo>
                  <a:lnTo>
                    <a:pt x="6436" y="510341"/>
                  </a:lnTo>
                  <a:lnTo>
                    <a:pt x="4174" y="526031"/>
                  </a:lnTo>
                  <a:lnTo>
                    <a:pt x="2486" y="543129"/>
                  </a:lnTo>
                  <a:lnTo>
                    <a:pt x="1270" y="561355"/>
                  </a:lnTo>
                  <a:lnTo>
                    <a:pt x="419" y="580430"/>
                  </a:lnTo>
                  <a:lnTo>
                    <a:pt x="0" y="600118"/>
                  </a:lnTo>
                  <a:lnTo>
                    <a:pt x="243" y="620240"/>
                  </a:lnTo>
                  <a:lnTo>
                    <a:pt x="1220" y="640648"/>
                  </a:lnTo>
                  <a:lnTo>
                    <a:pt x="2859" y="660757"/>
                  </a:lnTo>
                  <a:lnTo>
                    <a:pt x="5030" y="679581"/>
                  </a:lnTo>
                  <a:lnTo>
                    <a:pt x="7600" y="696684"/>
                  </a:lnTo>
                  <a:lnTo>
                    <a:pt x="10462" y="712134"/>
                  </a:lnTo>
                  <a:lnTo>
                    <a:pt x="13529" y="726215"/>
                  </a:lnTo>
                  <a:lnTo>
                    <a:pt x="16738" y="739246"/>
                  </a:lnTo>
                  <a:lnTo>
                    <a:pt x="20044" y="751509"/>
                  </a:lnTo>
                  <a:lnTo>
                    <a:pt x="23416" y="763227"/>
                  </a:lnTo>
                  <a:lnTo>
                    <a:pt x="26843" y="774574"/>
                  </a:lnTo>
                  <a:lnTo>
                    <a:pt x="30636" y="785995"/>
                  </a:lnTo>
                  <a:lnTo>
                    <a:pt x="35402" y="798188"/>
                  </a:lnTo>
                  <a:lnTo>
                    <a:pt x="41381" y="811462"/>
                  </a:lnTo>
                  <a:lnTo>
                    <a:pt x="48178" y="825462"/>
                  </a:lnTo>
                  <a:lnTo>
                    <a:pt x="54972" y="839398"/>
                  </a:lnTo>
                  <a:lnTo>
                    <a:pt x="61283" y="852802"/>
                  </a:lnTo>
                  <a:lnTo>
                    <a:pt x="67146" y="865393"/>
                  </a:lnTo>
                  <a:lnTo>
                    <a:pt x="72916" y="876922"/>
                  </a:lnTo>
                  <a:lnTo>
                    <a:pt x="78832" y="887376"/>
                  </a:lnTo>
                  <a:lnTo>
                    <a:pt x="84975" y="896904"/>
                  </a:lnTo>
                  <a:lnTo>
                    <a:pt x="91339" y="905704"/>
                  </a:lnTo>
                  <a:lnTo>
                    <a:pt x="97891" y="913966"/>
                  </a:lnTo>
                  <a:lnTo>
                    <a:pt x="104751" y="921839"/>
                  </a:lnTo>
                  <a:lnTo>
                    <a:pt x="112188" y="929442"/>
                  </a:lnTo>
                  <a:lnTo>
                    <a:pt x="120297" y="936861"/>
                  </a:lnTo>
                  <a:lnTo>
                    <a:pt x="128863" y="944319"/>
                  </a:lnTo>
                  <a:lnTo>
                    <a:pt x="137457" y="952166"/>
                  </a:lnTo>
                  <a:lnTo>
                    <a:pt x="145834" y="960549"/>
                  </a:lnTo>
                  <a:lnTo>
                    <a:pt x="154086" y="969128"/>
                  </a:lnTo>
                  <a:lnTo>
                    <a:pt x="162540" y="977202"/>
                  </a:lnTo>
                  <a:lnTo>
                    <a:pt x="171375" y="984411"/>
                  </a:lnTo>
                  <a:lnTo>
                    <a:pt x="180614" y="990895"/>
                  </a:lnTo>
                  <a:lnTo>
                    <a:pt x="190202" y="997089"/>
                  </a:lnTo>
                  <a:lnTo>
                    <a:pt x="200064" y="1003290"/>
                  </a:lnTo>
                  <a:lnTo>
                    <a:pt x="210129" y="1009455"/>
                  </a:lnTo>
                  <a:lnTo>
                    <a:pt x="220338" y="1015302"/>
                  </a:lnTo>
                  <a:lnTo>
                    <a:pt x="230649" y="1020689"/>
                  </a:lnTo>
                  <a:lnTo>
                    <a:pt x="241029" y="1025782"/>
                  </a:lnTo>
                  <a:lnTo>
                    <a:pt x="251458" y="1030962"/>
                  </a:lnTo>
                  <a:lnTo>
                    <a:pt x="261939" y="1036448"/>
                  </a:lnTo>
                  <a:lnTo>
                    <a:pt x="273113" y="1042284"/>
                  </a:lnTo>
                  <a:lnTo>
                    <a:pt x="286205" y="1048434"/>
                  </a:lnTo>
                  <a:lnTo>
                    <a:pt x="301708" y="1054830"/>
                  </a:lnTo>
                  <a:lnTo>
                    <a:pt x="318834" y="1061244"/>
                  </a:lnTo>
                  <a:lnTo>
                    <a:pt x="335946" y="1067316"/>
                  </a:lnTo>
                  <a:lnTo>
                    <a:pt x="352094" y="1072878"/>
                  </a:lnTo>
                  <a:lnTo>
                    <a:pt x="367508" y="1077933"/>
                  </a:lnTo>
                  <a:lnTo>
                    <a:pt x="383211" y="1082563"/>
                  </a:lnTo>
                  <a:lnTo>
                    <a:pt x="399800" y="1086858"/>
                  </a:lnTo>
                  <a:lnTo>
                    <a:pt x="417079" y="1090744"/>
                  </a:lnTo>
                  <a:lnTo>
                    <a:pt x="434318" y="1093982"/>
                  </a:lnTo>
                  <a:lnTo>
                    <a:pt x="451067" y="1096500"/>
                  </a:lnTo>
                  <a:lnTo>
                    <a:pt x="467045" y="1098531"/>
                  </a:lnTo>
                  <a:lnTo>
                    <a:pt x="481996" y="1100508"/>
                  </a:lnTo>
                  <a:lnTo>
                    <a:pt x="495898" y="1102685"/>
                  </a:lnTo>
                  <a:lnTo>
                    <a:pt x="508892" y="1104808"/>
                  </a:lnTo>
                  <a:lnTo>
                    <a:pt x="521173" y="1106248"/>
                  </a:lnTo>
                  <a:lnTo>
                    <a:pt x="532937" y="1106702"/>
                  </a:lnTo>
                  <a:lnTo>
                    <a:pt x="544826" y="1106344"/>
                  </a:lnTo>
                  <a:lnTo>
                    <a:pt x="557874" y="1105640"/>
                  </a:lnTo>
                  <a:lnTo>
                    <a:pt x="572551" y="1104907"/>
                  </a:lnTo>
                  <a:lnTo>
                    <a:pt x="588818" y="1104280"/>
                  </a:lnTo>
                  <a:lnTo>
                    <a:pt x="606413" y="1103792"/>
                  </a:lnTo>
                  <a:lnTo>
                    <a:pt x="625014" y="1103428"/>
                  </a:lnTo>
                  <a:lnTo>
                    <a:pt x="643859" y="1102998"/>
                  </a:lnTo>
                  <a:lnTo>
                    <a:pt x="661809" y="1102170"/>
                  </a:lnTo>
                  <a:lnTo>
                    <a:pt x="678316" y="1100793"/>
                  </a:lnTo>
                  <a:lnTo>
                    <a:pt x="693362" y="1098883"/>
                  </a:lnTo>
                  <a:lnTo>
                    <a:pt x="707168" y="1096529"/>
                  </a:lnTo>
                  <a:lnTo>
                    <a:pt x="720020" y="1093839"/>
                  </a:lnTo>
                  <a:lnTo>
                    <a:pt x="732332" y="1091067"/>
                  </a:lnTo>
                  <a:lnTo>
                    <a:pt x="744615" y="1088593"/>
                  </a:lnTo>
                  <a:lnTo>
                    <a:pt x="757146" y="1086596"/>
                  </a:lnTo>
                  <a:lnTo>
                    <a:pt x="769837" y="1084918"/>
                  </a:lnTo>
                  <a:lnTo>
                    <a:pt x="782358" y="1083177"/>
                  </a:lnTo>
                  <a:lnTo>
                    <a:pt x="794520" y="1081151"/>
                  </a:lnTo>
                  <a:lnTo>
                    <a:pt x="806297" y="1078788"/>
                  </a:lnTo>
                  <a:lnTo>
                    <a:pt x="817737" y="1076123"/>
                  </a:lnTo>
                  <a:lnTo>
                    <a:pt x="828913" y="1073216"/>
                  </a:lnTo>
                  <a:lnTo>
                    <a:pt x="839893" y="1070127"/>
                  </a:lnTo>
                  <a:lnTo>
                    <a:pt x="850732" y="1066908"/>
                  </a:lnTo>
                  <a:lnTo>
                    <a:pt x="861473" y="1063597"/>
                  </a:lnTo>
                  <a:lnTo>
                    <a:pt x="872144" y="1060222"/>
                  </a:lnTo>
                  <a:lnTo>
                    <a:pt x="882769" y="1056804"/>
                  </a:lnTo>
                  <a:lnTo>
                    <a:pt x="893367" y="1053355"/>
                  </a:lnTo>
                  <a:lnTo>
                    <a:pt x="904112" y="1049887"/>
                  </a:lnTo>
                  <a:lnTo>
                    <a:pt x="915318" y="1046404"/>
                  </a:lnTo>
                  <a:lnTo>
                    <a:pt x="927115" y="1042913"/>
                  </a:lnTo>
                  <a:lnTo>
                    <a:pt x="939310" y="1039417"/>
                  </a:lnTo>
                  <a:lnTo>
                    <a:pt x="951495" y="1035915"/>
                  </a:lnTo>
                  <a:lnTo>
                    <a:pt x="963441" y="1032407"/>
                  </a:lnTo>
                  <a:lnTo>
                    <a:pt x="975412" y="1028728"/>
                  </a:lnTo>
                  <a:lnTo>
                    <a:pt x="988047" y="1024573"/>
                  </a:lnTo>
                  <a:lnTo>
                    <a:pt x="1001654" y="1019811"/>
                  </a:lnTo>
                  <a:lnTo>
                    <a:pt x="1015893" y="1014478"/>
                  </a:lnTo>
                  <a:lnTo>
                    <a:pt x="1029998" y="1008672"/>
                  </a:lnTo>
                  <a:lnTo>
                    <a:pt x="1043534" y="1002503"/>
                  </a:lnTo>
                  <a:lnTo>
                    <a:pt x="1056723" y="995903"/>
                  </a:lnTo>
                  <a:lnTo>
                    <a:pt x="1070252" y="988640"/>
                  </a:lnTo>
                  <a:lnTo>
                    <a:pt x="1084498" y="980644"/>
                  </a:lnTo>
                  <a:lnTo>
                    <a:pt x="1099355" y="971985"/>
                  </a:lnTo>
                  <a:lnTo>
                    <a:pt x="1114413" y="962795"/>
                  </a:lnTo>
                  <a:lnTo>
                    <a:pt x="1129396" y="953210"/>
                  </a:lnTo>
                  <a:lnTo>
                    <a:pt x="1144035" y="943502"/>
                  </a:lnTo>
                  <a:lnTo>
                    <a:pt x="1158010" y="934064"/>
                  </a:lnTo>
                  <a:lnTo>
                    <a:pt x="1171221" y="925076"/>
                  </a:lnTo>
                  <a:lnTo>
                    <a:pt x="1183735" y="916058"/>
                  </a:lnTo>
                  <a:lnTo>
                    <a:pt x="1195685" y="906017"/>
                  </a:lnTo>
                  <a:lnTo>
                    <a:pt x="1207207" y="894491"/>
                  </a:lnTo>
                  <a:lnTo>
                    <a:pt x="1218252" y="881984"/>
                  </a:lnTo>
                  <a:lnTo>
                    <a:pt x="1228602" y="869657"/>
                  </a:lnTo>
                  <a:lnTo>
                    <a:pt x="1238198" y="858181"/>
                  </a:lnTo>
                  <a:lnTo>
                    <a:pt x="1247118" y="847716"/>
                  </a:lnTo>
                  <a:lnTo>
                    <a:pt x="1255495" y="838160"/>
                  </a:lnTo>
                  <a:lnTo>
                    <a:pt x="1263462" y="829326"/>
                  </a:lnTo>
                  <a:lnTo>
                    <a:pt x="1270963" y="820869"/>
                  </a:lnTo>
                  <a:lnTo>
                    <a:pt x="1277784" y="812328"/>
                  </a:lnTo>
                  <a:lnTo>
                    <a:pt x="1283854" y="803459"/>
                  </a:lnTo>
                  <a:lnTo>
                    <a:pt x="1289254" y="794210"/>
                  </a:lnTo>
                  <a:lnTo>
                    <a:pt x="1294115" y="784622"/>
                  </a:lnTo>
                  <a:lnTo>
                    <a:pt x="1298572" y="774763"/>
                  </a:lnTo>
                  <a:lnTo>
                    <a:pt x="1302734" y="764702"/>
                  </a:lnTo>
                  <a:lnTo>
                    <a:pt x="1306690" y="754496"/>
                  </a:lnTo>
                  <a:lnTo>
                    <a:pt x="1310503" y="744174"/>
                  </a:lnTo>
                  <a:lnTo>
                    <a:pt x="1314217" y="733277"/>
                  </a:lnTo>
                  <a:lnTo>
                    <a:pt x="1317865" y="720904"/>
                  </a:lnTo>
                  <a:lnTo>
                    <a:pt x="1321463" y="706684"/>
                  </a:lnTo>
                  <a:lnTo>
                    <a:pt x="1324861" y="690724"/>
                  </a:lnTo>
                  <a:lnTo>
                    <a:pt x="1327763" y="673336"/>
                  </a:lnTo>
                  <a:lnTo>
                    <a:pt x="1330048" y="654860"/>
                  </a:lnTo>
                  <a:lnTo>
                    <a:pt x="1331750" y="635590"/>
                  </a:lnTo>
                  <a:lnTo>
                    <a:pt x="1332976" y="615758"/>
                  </a:lnTo>
                  <a:lnTo>
                    <a:pt x="1333833" y="595547"/>
                  </a:lnTo>
                  <a:lnTo>
                    <a:pt x="1334257" y="575571"/>
                  </a:lnTo>
                  <a:lnTo>
                    <a:pt x="1334018" y="556838"/>
                  </a:lnTo>
                  <a:lnTo>
                    <a:pt x="1333042" y="539782"/>
                  </a:lnTo>
                  <a:lnTo>
                    <a:pt x="1331405" y="523853"/>
                  </a:lnTo>
                  <a:lnTo>
                    <a:pt x="1329234" y="507855"/>
                  </a:lnTo>
                  <a:lnTo>
                    <a:pt x="1326663" y="491097"/>
                  </a:lnTo>
                  <a:lnTo>
                    <a:pt x="1323802" y="473888"/>
                  </a:lnTo>
                  <a:lnTo>
                    <a:pt x="1320736" y="457234"/>
                  </a:lnTo>
                  <a:lnTo>
                    <a:pt x="1317527" y="441694"/>
                  </a:lnTo>
                  <a:lnTo>
                    <a:pt x="1314220" y="427343"/>
                  </a:lnTo>
                  <a:lnTo>
                    <a:pt x="1310849" y="414024"/>
                  </a:lnTo>
                  <a:lnTo>
                    <a:pt x="1307426" y="401520"/>
                  </a:lnTo>
                  <a:lnTo>
                    <a:pt x="1303805" y="389785"/>
                  </a:lnTo>
                  <a:lnTo>
                    <a:pt x="1299689" y="378955"/>
                  </a:lnTo>
                  <a:lnTo>
                    <a:pt x="1294958" y="369028"/>
                  </a:lnTo>
                  <a:lnTo>
                    <a:pt x="1289813" y="359714"/>
                  </a:lnTo>
                  <a:lnTo>
                    <a:pt x="1284668" y="350538"/>
                  </a:lnTo>
                  <a:lnTo>
                    <a:pt x="1279759" y="341213"/>
                  </a:lnTo>
                  <a:lnTo>
                    <a:pt x="1274990" y="331644"/>
                  </a:lnTo>
                  <a:lnTo>
                    <a:pt x="1270028" y="321834"/>
                  </a:lnTo>
                  <a:lnTo>
                    <a:pt x="1264690" y="311828"/>
                  </a:lnTo>
                  <a:lnTo>
                    <a:pt x="1258951" y="301837"/>
                  </a:lnTo>
                  <a:lnTo>
                    <a:pt x="1252866" y="292210"/>
                  </a:lnTo>
                  <a:lnTo>
                    <a:pt x="1246511" y="283108"/>
                  </a:lnTo>
                  <a:lnTo>
                    <a:pt x="1239954" y="274523"/>
                  </a:lnTo>
                  <a:lnTo>
                    <a:pt x="1233253" y="266371"/>
                  </a:lnTo>
                  <a:lnTo>
                    <a:pt x="1226451" y="258547"/>
                  </a:lnTo>
                  <a:lnTo>
                    <a:pt x="1219578" y="250800"/>
                  </a:lnTo>
                  <a:lnTo>
                    <a:pt x="1212658" y="242752"/>
                  </a:lnTo>
                  <a:lnTo>
                    <a:pt x="1205702" y="234225"/>
                  </a:lnTo>
                  <a:lnTo>
                    <a:pt x="1198554" y="225378"/>
                  </a:lnTo>
                  <a:lnTo>
                    <a:pt x="1190916" y="216593"/>
                  </a:lnTo>
                  <a:lnTo>
                    <a:pt x="1182669" y="208092"/>
                  </a:lnTo>
                  <a:lnTo>
                    <a:pt x="1174010" y="199926"/>
                  </a:lnTo>
                  <a:lnTo>
                    <a:pt x="1165353" y="192064"/>
                  </a:lnTo>
                  <a:lnTo>
                    <a:pt x="1156922" y="184443"/>
                  </a:lnTo>
                  <a:lnTo>
                    <a:pt x="1148296" y="177003"/>
                  </a:lnTo>
                  <a:lnTo>
                    <a:pt x="1138527" y="169694"/>
                  </a:lnTo>
                  <a:lnTo>
                    <a:pt x="1127185" y="162476"/>
                  </a:lnTo>
                  <a:lnTo>
                    <a:pt x="1114805" y="155323"/>
                  </a:lnTo>
                  <a:lnTo>
                    <a:pt x="1102563" y="148213"/>
                  </a:lnTo>
                  <a:lnTo>
                    <a:pt x="1091140" y="141133"/>
                  </a:lnTo>
                  <a:lnTo>
                    <a:pt x="1080540" y="134073"/>
                  </a:lnTo>
                  <a:lnTo>
                    <a:pt x="1070362" y="127027"/>
                  </a:lnTo>
                  <a:lnTo>
                    <a:pt x="1060297" y="119994"/>
                  </a:lnTo>
                  <a:lnTo>
                    <a:pt x="1050198" y="113136"/>
                  </a:lnTo>
                  <a:lnTo>
                    <a:pt x="1040017" y="106756"/>
                  </a:lnTo>
                  <a:lnTo>
                    <a:pt x="1029751" y="100985"/>
                  </a:lnTo>
                  <a:lnTo>
                    <a:pt x="1019412" y="95788"/>
                  </a:lnTo>
                  <a:lnTo>
                    <a:pt x="1009018" y="91064"/>
                  </a:lnTo>
                  <a:lnTo>
                    <a:pt x="998583" y="86694"/>
                  </a:lnTo>
                  <a:lnTo>
                    <a:pt x="988119" y="82420"/>
                  </a:lnTo>
                  <a:lnTo>
                    <a:pt x="977633" y="77856"/>
                  </a:lnTo>
                  <a:lnTo>
                    <a:pt x="967130" y="72827"/>
                  </a:lnTo>
                  <a:lnTo>
                    <a:pt x="956449" y="67650"/>
                  </a:lnTo>
                  <a:lnTo>
                    <a:pt x="945285" y="63016"/>
                  </a:lnTo>
                  <a:lnTo>
                    <a:pt x="933517" y="59263"/>
                  </a:lnTo>
                  <a:lnTo>
                    <a:pt x="921341" y="56084"/>
                  </a:lnTo>
                  <a:lnTo>
                    <a:pt x="909168" y="52728"/>
                  </a:lnTo>
                  <a:lnTo>
                    <a:pt x="897236" y="48769"/>
                  </a:lnTo>
                  <a:lnTo>
                    <a:pt x="885444" y="44278"/>
                  </a:lnTo>
                  <a:lnTo>
                    <a:pt x="873460" y="39638"/>
                  </a:lnTo>
                  <a:lnTo>
                    <a:pt x="861101" y="35109"/>
                  </a:lnTo>
                  <a:lnTo>
                    <a:pt x="848342" y="30950"/>
                  </a:lnTo>
                  <a:lnTo>
                    <a:pt x="835237" y="27469"/>
                  </a:lnTo>
                  <a:lnTo>
                    <a:pt x="821863" y="24760"/>
                  </a:lnTo>
                  <a:lnTo>
                    <a:pt x="808286" y="22587"/>
                  </a:lnTo>
                  <a:lnTo>
                    <a:pt x="794565" y="20506"/>
                  </a:lnTo>
                  <a:lnTo>
                    <a:pt x="780744" y="18254"/>
                  </a:lnTo>
                  <a:lnTo>
                    <a:pt x="766852" y="15908"/>
                  </a:lnTo>
                  <a:lnTo>
                    <a:pt x="752914" y="13785"/>
                  </a:lnTo>
                  <a:lnTo>
                    <a:pt x="738942" y="12056"/>
                  </a:lnTo>
                  <a:lnTo>
                    <a:pt x="724949" y="10572"/>
                  </a:lnTo>
                  <a:lnTo>
                    <a:pt x="710940" y="8970"/>
                  </a:lnTo>
                  <a:lnTo>
                    <a:pt x="696922" y="7045"/>
                  </a:lnTo>
                  <a:lnTo>
                    <a:pt x="682899" y="4921"/>
                  </a:lnTo>
                  <a:lnTo>
                    <a:pt x="668868" y="2949"/>
                  </a:lnTo>
                  <a:lnTo>
                    <a:pt x="654841" y="1330"/>
                  </a:lnTo>
                  <a:lnTo>
                    <a:pt x="640980" y="261"/>
                  </a:lnTo>
                  <a:lnTo>
                    <a:pt x="627593" y="0"/>
                  </a:lnTo>
                  <a:lnTo>
                    <a:pt x="614815" y="603"/>
                  </a:lnTo>
                  <a:lnTo>
                    <a:pt x="602679" y="1813"/>
                  </a:lnTo>
                  <a:lnTo>
                    <a:pt x="589803" y="3281"/>
                  </a:lnTo>
                  <a:lnTo>
                    <a:pt x="572825" y="5134"/>
                  </a:lnTo>
                  <a:lnTo>
                    <a:pt x="546054" y="7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568767" y="4653596"/>
            <a:ext cx="1021451" cy="652767"/>
            <a:chOff x="2568767" y="4653596"/>
            <a:chExt cx="1021451" cy="652767"/>
          </a:xfrm>
        </p:grpSpPr>
        <p:sp>
          <p:nvSpPr>
            <p:cNvPr id="63" name="Freeform 62"/>
            <p:cNvSpPr/>
            <p:nvPr/>
          </p:nvSpPr>
          <p:spPr>
            <a:xfrm>
              <a:off x="2568767" y="4712159"/>
              <a:ext cx="279730" cy="383634"/>
            </a:xfrm>
            <a:custGeom>
              <a:avLst/>
              <a:gdLst/>
              <a:ahLst/>
              <a:cxnLst/>
              <a:rect l="0" t="0" r="0" b="0"/>
              <a:pathLst>
                <a:path w="279730" h="383634">
                  <a:moveTo>
                    <a:pt x="189699" y="4608"/>
                  </a:moveTo>
                  <a:lnTo>
                    <a:pt x="180764" y="1808"/>
                  </a:lnTo>
                  <a:lnTo>
                    <a:pt x="171137" y="306"/>
                  </a:lnTo>
                  <a:lnTo>
                    <a:pt x="159854" y="0"/>
                  </a:lnTo>
                  <a:lnTo>
                    <a:pt x="147359" y="679"/>
                  </a:lnTo>
                  <a:lnTo>
                    <a:pt x="134528" y="2147"/>
                  </a:lnTo>
                  <a:lnTo>
                    <a:pt x="121914" y="4224"/>
                  </a:lnTo>
                  <a:lnTo>
                    <a:pt x="109876" y="7080"/>
                  </a:lnTo>
                  <a:lnTo>
                    <a:pt x="98730" y="11199"/>
                  </a:lnTo>
                  <a:lnTo>
                    <a:pt x="88538" y="16747"/>
                  </a:lnTo>
                  <a:lnTo>
                    <a:pt x="79188" y="23592"/>
                  </a:lnTo>
                  <a:lnTo>
                    <a:pt x="70507" y="31481"/>
                  </a:lnTo>
                  <a:lnTo>
                    <a:pt x="62327" y="40154"/>
                  </a:lnTo>
                  <a:lnTo>
                    <a:pt x="54507" y="49231"/>
                  </a:lnTo>
                  <a:lnTo>
                    <a:pt x="46941" y="58237"/>
                  </a:lnTo>
                  <a:lnTo>
                    <a:pt x="39555" y="66923"/>
                  </a:lnTo>
                  <a:lnTo>
                    <a:pt x="32459" y="75398"/>
                  </a:lnTo>
                  <a:lnTo>
                    <a:pt x="25919" y="84008"/>
                  </a:lnTo>
                  <a:lnTo>
                    <a:pt x="20041" y="92953"/>
                  </a:lnTo>
                  <a:lnTo>
                    <a:pt x="14772" y="102267"/>
                  </a:lnTo>
                  <a:lnTo>
                    <a:pt x="9999" y="111906"/>
                  </a:lnTo>
                  <a:lnTo>
                    <a:pt x="5615" y="121802"/>
                  </a:lnTo>
                  <a:lnTo>
                    <a:pt x="2010" y="131889"/>
                  </a:lnTo>
                  <a:lnTo>
                    <a:pt x="26" y="142114"/>
                  </a:lnTo>
                  <a:lnTo>
                    <a:pt x="0" y="152421"/>
                  </a:lnTo>
                  <a:lnTo>
                    <a:pt x="2119" y="162291"/>
                  </a:lnTo>
                  <a:lnTo>
                    <a:pt x="6666" y="170780"/>
                  </a:lnTo>
                  <a:lnTo>
                    <a:pt x="13543" y="177475"/>
                  </a:lnTo>
                  <a:lnTo>
                    <a:pt x="22382" y="182139"/>
                  </a:lnTo>
                  <a:lnTo>
                    <a:pt x="32740" y="184452"/>
                  </a:lnTo>
                  <a:lnTo>
                    <a:pt x="44218" y="184496"/>
                  </a:lnTo>
                  <a:lnTo>
                    <a:pt x="56498" y="182951"/>
                  </a:lnTo>
                  <a:lnTo>
                    <a:pt x="69338" y="180862"/>
                  </a:lnTo>
                  <a:lnTo>
                    <a:pt x="82560" y="178873"/>
                  </a:lnTo>
                  <a:lnTo>
                    <a:pt x="95877" y="177068"/>
                  </a:lnTo>
                  <a:lnTo>
                    <a:pt x="108899" y="175179"/>
                  </a:lnTo>
                  <a:lnTo>
                    <a:pt x="121446" y="173029"/>
                  </a:lnTo>
                  <a:lnTo>
                    <a:pt x="133839" y="170908"/>
                  </a:lnTo>
                  <a:lnTo>
                    <a:pt x="146767" y="169462"/>
                  </a:lnTo>
                  <a:lnTo>
                    <a:pt x="160573" y="169014"/>
                  </a:lnTo>
                  <a:lnTo>
                    <a:pt x="174948" y="169884"/>
                  </a:lnTo>
                  <a:lnTo>
                    <a:pt x="189145" y="172527"/>
                  </a:lnTo>
                  <a:lnTo>
                    <a:pt x="202728" y="177016"/>
                  </a:lnTo>
                  <a:lnTo>
                    <a:pt x="215441" y="183116"/>
                  </a:lnTo>
                  <a:lnTo>
                    <a:pt x="227053" y="190491"/>
                  </a:lnTo>
                  <a:lnTo>
                    <a:pt x="237557" y="198817"/>
                  </a:lnTo>
                  <a:lnTo>
                    <a:pt x="246950" y="207828"/>
                  </a:lnTo>
                  <a:lnTo>
                    <a:pt x="255127" y="217320"/>
                  </a:lnTo>
                  <a:lnTo>
                    <a:pt x="262147" y="227151"/>
                  </a:lnTo>
                  <a:lnTo>
                    <a:pt x="268034" y="237378"/>
                  </a:lnTo>
                  <a:lnTo>
                    <a:pt x="272699" y="248235"/>
                  </a:lnTo>
                  <a:lnTo>
                    <a:pt x="276205" y="259798"/>
                  </a:lnTo>
                  <a:lnTo>
                    <a:pt x="278577" y="271836"/>
                  </a:lnTo>
                  <a:lnTo>
                    <a:pt x="279729" y="283917"/>
                  </a:lnTo>
                  <a:lnTo>
                    <a:pt x="279722" y="295779"/>
                  </a:lnTo>
                  <a:lnTo>
                    <a:pt x="278582" y="307185"/>
                  </a:lnTo>
                  <a:lnTo>
                    <a:pt x="276222" y="317844"/>
                  </a:lnTo>
                  <a:lnTo>
                    <a:pt x="272705" y="327674"/>
                  </a:lnTo>
                  <a:lnTo>
                    <a:pt x="268055" y="336596"/>
                  </a:lnTo>
                  <a:lnTo>
                    <a:pt x="262185" y="344451"/>
                  </a:lnTo>
                  <a:lnTo>
                    <a:pt x="255158" y="351256"/>
                  </a:lnTo>
                  <a:lnTo>
                    <a:pt x="246999" y="357167"/>
                  </a:lnTo>
                  <a:lnTo>
                    <a:pt x="237619" y="362379"/>
                  </a:lnTo>
                  <a:lnTo>
                    <a:pt x="227087" y="367070"/>
                  </a:lnTo>
                  <a:lnTo>
                    <a:pt x="215591" y="371222"/>
                  </a:lnTo>
                  <a:lnTo>
                    <a:pt x="203350" y="374640"/>
                  </a:lnTo>
                  <a:lnTo>
                    <a:pt x="190561" y="377274"/>
                  </a:lnTo>
                  <a:lnTo>
                    <a:pt x="177382" y="379212"/>
                  </a:lnTo>
                  <a:lnTo>
                    <a:pt x="163928" y="380596"/>
                  </a:lnTo>
                  <a:lnTo>
                    <a:pt x="150285" y="381564"/>
                  </a:lnTo>
                  <a:lnTo>
                    <a:pt x="136514" y="382232"/>
                  </a:lnTo>
                  <a:lnTo>
                    <a:pt x="122655" y="382688"/>
                  </a:lnTo>
                  <a:lnTo>
                    <a:pt x="108756" y="382998"/>
                  </a:lnTo>
                  <a:lnTo>
                    <a:pt x="95441" y="383208"/>
                  </a:lnTo>
                  <a:lnTo>
                    <a:pt x="82604" y="383372"/>
                  </a:lnTo>
                  <a:lnTo>
                    <a:pt x="69118" y="383505"/>
                  </a:lnTo>
                  <a:lnTo>
                    <a:pt x="52828" y="3836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95295" y="4653596"/>
              <a:ext cx="73700" cy="621182"/>
            </a:xfrm>
            <a:custGeom>
              <a:avLst/>
              <a:gdLst/>
              <a:ahLst/>
              <a:cxnLst/>
              <a:rect l="0" t="0" r="0" b="0"/>
              <a:pathLst>
                <a:path w="73700" h="621182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1" y="34471"/>
                  </a:lnTo>
                  <a:lnTo>
                    <a:pt x="11478" y="46977"/>
                  </a:lnTo>
                  <a:lnTo>
                    <a:pt x="13995" y="60935"/>
                  </a:lnTo>
                  <a:lnTo>
                    <a:pt x="16010" y="76493"/>
                  </a:lnTo>
                  <a:lnTo>
                    <a:pt x="17696" y="93323"/>
                  </a:lnTo>
                  <a:lnTo>
                    <a:pt x="19439" y="110832"/>
                  </a:lnTo>
                  <a:lnTo>
                    <a:pt x="21465" y="128615"/>
                  </a:lnTo>
                  <a:lnTo>
                    <a:pt x="23827" y="146791"/>
                  </a:lnTo>
                  <a:lnTo>
                    <a:pt x="26491" y="165891"/>
                  </a:lnTo>
                  <a:lnTo>
                    <a:pt x="29398" y="186143"/>
                  </a:lnTo>
                  <a:lnTo>
                    <a:pt x="32486" y="207321"/>
                  </a:lnTo>
                  <a:lnTo>
                    <a:pt x="35705" y="228922"/>
                  </a:lnTo>
                  <a:lnTo>
                    <a:pt x="39016" y="250610"/>
                  </a:lnTo>
                  <a:lnTo>
                    <a:pt x="42390" y="272395"/>
                  </a:lnTo>
                  <a:lnTo>
                    <a:pt x="45809" y="294539"/>
                  </a:lnTo>
                  <a:lnTo>
                    <a:pt x="49257" y="317177"/>
                  </a:lnTo>
                  <a:lnTo>
                    <a:pt x="52725" y="340295"/>
                  </a:lnTo>
                  <a:lnTo>
                    <a:pt x="56207" y="363814"/>
                  </a:lnTo>
                  <a:lnTo>
                    <a:pt x="59694" y="387637"/>
                  </a:lnTo>
                  <a:lnTo>
                    <a:pt x="63018" y="411518"/>
                  </a:lnTo>
                  <a:lnTo>
                    <a:pt x="65871" y="435084"/>
                  </a:lnTo>
                  <a:lnTo>
                    <a:pt x="68122" y="458149"/>
                  </a:lnTo>
                  <a:lnTo>
                    <a:pt x="69802" y="480382"/>
                  </a:lnTo>
                  <a:lnTo>
                    <a:pt x="71013" y="501246"/>
                  </a:lnTo>
                  <a:lnTo>
                    <a:pt x="71865" y="520573"/>
                  </a:lnTo>
                  <a:lnTo>
                    <a:pt x="72456" y="538491"/>
                  </a:lnTo>
                  <a:lnTo>
                    <a:pt x="72925" y="557323"/>
                  </a:lnTo>
                  <a:lnTo>
                    <a:pt x="73316" y="582077"/>
                  </a:lnTo>
                  <a:lnTo>
                    <a:pt x="73699" y="621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256019" y="4716767"/>
              <a:ext cx="18344" cy="589596"/>
            </a:xfrm>
            <a:custGeom>
              <a:avLst/>
              <a:gdLst/>
              <a:ahLst/>
              <a:cxnLst/>
              <a:rect l="0" t="0" r="0" b="0"/>
              <a:pathLst>
                <a:path w="18344" h="589596">
                  <a:moveTo>
                    <a:pt x="7815" y="0"/>
                  </a:moveTo>
                  <a:lnTo>
                    <a:pt x="4948" y="11936"/>
                  </a:lnTo>
                  <a:lnTo>
                    <a:pt x="2806" y="24985"/>
                  </a:lnTo>
                  <a:lnTo>
                    <a:pt x="1208" y="40460"/>
                  </a:lnTo>
                  <a:lnTo>
                    <a:pt x="200" y="57681"/>
                  </a:lnTo>
                  <a:lnTo>
                    <a:pt x="0" y="75345"/>
                  </a:lnTo>
                  <a:lnTo>
                    <a:pt x="651" y="92651"/>
                  </a:lnTo>
                  <a:lnTo>
                    <a:pt x="1889" y="109642"/>
                  </a:lnTo>
                  <a:lnTo>
                    <a:pt x="3253" y="126936"/>
                  </a:lnTo>
                  <a:lnTo>
                    <a:pt x="4462" y="144892"/>
                  </a:lnTo>
                  <a:lnTo>
                    <a:pt x="5424" y="163406"/>
                  </a:lnTo>
                  <a:lnTo>
                    <a:pt x="6145" y="182080"/>
                  </a:lnTo>
                  <a:lnTo>
                    <a:pt x="6664" y="200656"/>
                  </a:lnTo>
                  <a:lnTo>
                    <a:pt x="7029" y="219201"/>
                  </a:lnTo>
                  <a:lnTo>
                    <a:pt x="7282" y="238018"/>
                  </a:lnTo>
                  <a:lnTo>
                    <a:pt x="7460" y="257268"/>
                  </a:lnTo>
                  <a:lnTo>
                    <a:pt x="7750" y="276958"/>
                  </a:lnTo>
                  <a:lnTo>
                    <a:pt x="8478" y="297023"/>
                  </a:lnTo>
                  <a:lnTo>
                    <a:pt x="9780" y="317373"/>
                  </a:lnTo>
                  <a:lnTo>
                    <a:pt x="11469" y="337769"/>
                  </a:lnTo>
                  <a:lnTo>
                    <a:pt x="13142" y="357843"/>
                  </a:lnTo>
                  <a:lnTo>
                    <a:pt x="14561" y="377418"/>
                  </a:lnTo>
                  <a:lnTo>
                    <a:pt x="15664" y="396494"/>
                  </a:lnTo>
                  <a:lnTo>
                    <a:pt x="16479" y="415151"/>
                  </a:lnTo>
                  <a:lnTo>
                    <a:pt x="17062" y="433477"/>
                  </a:lnTo>
                  <a:lnTo>
                    <a:pt x="17470" y="451396"/>
                  </a:lnTo>
                  <a:lnTo>
                    <a:pt x="17752" y="468668"/>
                  </a:lnTo>
                  <a:lnTo>
                    <a:pt x="17945" y="485217"/>
                  </a:lnTo>
                  <a:lnTo>
                    <a:pt x="18075" y="501111"/>
                  </a:lnTo>
                  <a:lnTo>
                    <a:pt x="18164" y="516478"/>
                  </a:lnTo>
                  <a:lnTo>
                    <a:pt x="18223" y="531429"/>
                  </a:lnTo>
                  <a:lnTo>
                    <a:pt x="18263" y="545469"/>
                  </a:lnTo>
                  <a:lnTo>
                    <a:pt x="18294" y="558880"/>
                  </a:lnTo>
                  <a:lnTo>
                    <a:pt x="18319" y="572842"/>
                  </a:lnTo>
                  <a:lnTo>
                    <a:pt x="18343" y="589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065554" y="4727295"/>
              <a:ext cx="219338" cy="378812"/>
            </a:xfrm>
            <a:custGeom>
              <a:avLst/>
              <a:gdLst/>
              <a:ahLst/>
              <a:cxnLst/>
              <a:rect l="0" t="0" r="0" b="0"/>
              <a:pathLst>
                <a:path w="219338" h="378812">
                  <a:moveTo>
                    <a:pt x="219337" y="231627"/>
                  </a:moveTo>
                  <a:lnTo>
                    <a:pt x="210535" y="237427"/>
                  </a:lnTo>
                  <a:lnTo>
                    <a:pt x="202188" y="242352"/>
                  </a:lnTo>
                  <a:lnTo>
                    <a:pt x="193494" y="246859"/>
                  </a:lnTo>
                  <a:lnTo>
                    <a:pt x="184546" y="251253"/>
                  </a:lnTo>
                  <a:lnTo>
                    <a:pt x="175700" y="255914"/>
                  </a:lnTo>
                  <a:lnTo>
                    <a:pt x="167152" y="261033"/>
                  </a:lnTo>
                  <a:lnTo>
                    <a:pt x="158618" y="266784"/>
                  </a:lnTo>
                  <a:lnTo>
                    <a:pt x="149444" y="273405"/>
                  </a:lnTo>
                  <a:lnTo>
                    <a:pt x="139307" y="280936"/>
                  </a:lnTo>
                  <a:lnTo>
                    <a:pt x="128210" y="289265"/>
                  </a:lnTo>
                  <a:lnTo>
                    <a:pt x="116304" y="298227"/>
                  </a:lnTo>
                  <a:lnTo>
                    <a:pt x="103777" y="307662"/>
                  </a:lnTo>
                  <a:lnTo>
                    <a:pt x="90958" y="317436"/>
                  </a:lnTo>
                  <a:lnTo>
                    <a:pt x="78286" y="327449"/>
                  </a:lnTo>
                  <a:lnTo>
                    <a:pt x="65995" y="337624"/>
                  </a:lnTo>
                  <a:lnTo>
                    <a:pt x="54286" y="347743"/>
                  </a:lnTo>
                  <a:lnTo>
                    <a:pt x="43416" y="357465"/>
                  </a:lnTo>
                  <a:lnTo>
                    <a:pt x="33442" y="366606"/>
                  </a:lnTo>
                  <a:lnTo>
                    <a:pt x="24421" y="374200"/>
                  </a:lnTo>
                  <a:lnTo>
                    <a:pt x="16500" y="378494"/>
                  </a:lnTo>
                  <a:lnTo>
                    <a:pt x="9664" y="378811"/>
                  </a:lnTo>
                  <a:lnTo>
                    <a:pt x="4242" y="375274"/>
                  </a:lnTo>
                  <a:lnTo>
                    <a:pt x="954" y="368257"/>
                  </a:lnTo>
                  <a:lnTo>
                    <a:pt x="0" y="358343"/>
                  </a:lnTo>
                  <a:lnTo>
                    <a:pt x="969" y="345861"/>
                  </a:lnTo>
                  <a:lnTo>
                    <a:pt x="3139" y="330781"/>
                  </a:lnTo>
                  <a:lnTo>
                    <a:pt x="5963" y="313328"/>
                  </a:lnTo>
                  <a:lnTo>
                    <a:pt x="9126" y="294411"/>
                  </a:lnTo>
                  <a:lnTo>
                    <a:pt x="12460" y="275410"/>
                  </a:lnTo>
                  <a:lnTo>
                    <a:pt x="15881" y="257121"/>
                  </a:lnTo>
                  <a:lnTo>
                    <a:pt x="19345" y="239928"/>
                  </a:lnTo>
                  <a:lnTo>
                    <a:pt x="22831" y="224072"/>
                  </a:lnTo>
                  <a:lnTo>
                    <a:pt x="26324" y="209517"/>
                  </a:lnTo>
                  <a:lnTo>
                    <a:pt x="29654" y="195893"/>
                  </a:lnTo>
                  <a:lnTo>
                    <a:pt x="32512" y="182649"/>
                  </a:lnTo>
                  <a:lnTo>
                    <a:pt x="34771" y="169433"/>
                  </a:lnTo>
                  <a:lnTo>
                    <a:pt x="36627" y="156263"/>
                  </a:lnTo>
                  <a:lnTo>
                    <a:pt x="38488" y="143413"/>
                  </a:lnTo>
                  <a:lnTo>
                    <a:pt x="40589" y="131016"/>
                  </a:lnTo>
                  <a:lnTo>
                    <a:pt x="42833" y="118742"/>
                  </a:lnTo>
                  <a:lnTo>
                    <a:pt x="44886" y="105902"/>
                  </a:lnTo>
                  <a:lnTo>
                    <a:pt x="46564" y="92159"/>
                  </a:lnTo>
                  <a:lnTo>
                    <a:pt x="47846" y="77686"/>
                  </a:lnTo>
                  <a:lnTo>
                    <a:pt x="48920" y="61257"/>
                  </a:lnTo>
                  <a:lnTo>
                    <a:pt x="49878" y="38069"/>
                  </a:lnTo>
                  <a:lnTo>
                    <a:pt x="508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09963" y="4696217"/>
              <a:ext cx="180255" cy="583342"/>
            </a:xfrm>
            <a:custGeom>
              <a:avLst/>
              <a:gdLst/>
              <a:ahLst/>
              <a:cxnLst/>
              <a:rect l="0" t="0" r="0" b="0"/>
              <a:pathLst>
                <a:path w="180255" h="583342">
                  <a:moveTo>
                    <a:pt x="180254" y="125835"/>
                  </a:moveTo>
                  <a:lnTo>
                    <a:pt x="174386" y="131836"/>
                  </a:lnTo>
                  <a:lnTo>
                    <a:pt x="168822" y="138681"/>
                  </a:lnTo>
                  <a:lnTo>
                    <a:pt x="163023" y="147078"/>
                  </a:lnTo>
                  <a:lnTo>
                    <a:pt x="156942" y="157051"/>
                  </a:lnTo>
                  <a:lnTo>
                    <a:pt x="150612" y="168662"/>
                  </a:lnTo>
                  <a:lnTo>
                    <a:pt x="144089" y="181767"/>
                  </a:lnTo>
                  <a:lnTo>
                    <a:pt x="137585" y="195770"/>
                  </a:lnTo>
                  <a:lnTo>
                    <a:pt x="131451" y="209768"/>
                  </a:lnTo>
                  <a:lnTo>
                    <a:pt x="125847" y="223245"/>
                  </a:lnTo>
                  <a:lnTo>
                    <a:pt x="120763" y="236070"/>
                  </a:lnTo>
                  <a:lnTo>
                    <a:pt x="116115" y="248295"/>
                  </a:lnTo>
                  <a:lnTo>
                    <a:pt x="111801" y="260037"/>
                  </a:lnTo>
                  <a:lnTo>
                    <a:pt x="107734" y="271415"/>
                  </a:lnTo>
                  <a:lnTo>
                    <a:pt x="103842" y="282531"/>
                  </a:lnTo>
                  <a:lnTo>
                    <a:pt x="100072" y="293460"/>
                  </a:lnTo>
                  <a:lnTo>
                    <a:pt x="96386" y="304261"/>
                  </a:lnTo>
                  <a:lnTo>
                    <a:pt x="92758" y="314973"/>
                  </a:lnTo>
                  <a:lnTo>
                    <a:pt x="89168" y="325643"/>
                  </a:lnTo>
                  <a:lnTo>
                    <a:pt x="85605" y="336946"/>
                  </a:lnTo>
                  <a:lnTo>
                    <a:pt x="82060" y="350124"/>
                  </a:lnTo>
                  <a:lnTo>
                    <a:pt x="78527" y="365693"/>
                  </a:lnTo>
                  <a:lnTo>
                    <a:pt x="75002" y="383203"/>
                  </a:lnTo>
                  <a:lnTo>
                    <a:pt x="71481" y="401638"/>
                  </a:lnTo>
                  <a:lnTo>
                    <a:pt x="67965" y="420290"/>
                  </a:lnTo>
                  <a:lnTo>
                    <a:pt x="64451" y="438675"/>
                  </a:lnTo>
                  <a:lnTo>
                    <a:pt x="60937" y="456386"/>
                  </a:lnTo>
                  <a:lnTo>
                    <a:pt x="57435" y="473284"/>
                  </a:lnTo>
                  <a:lnTo>
                    <a:pt x="54270" y="489273"/>
                  </a:lnTo>
                  <a:lnTo>
                    <a:pt x="52056" y="504185"/>
                  </a:lnTo>
                  <a:lnTo>
                    <a:pt x="51057" y="518038"/>
                  </a:lnTo>
                  <a:lnTo>
                    <a:pt x="51371" y="530989"/>
                  </a:lnTo>
                  <a:lnTo>
                    <a:pt x="53103" y="543235"/>
                  </a:lnTo>
                  <a:lnTo>
                    <a:pt x="56163" y="554941"/>
                  </a:lnTo>
                  <a:lnTo>
                    <a:pt x="60488" y="565602"/>
                  </a:lnTo>
                  <a:lnTo>
                    <a:pt x="66132" y="574099"/>
                  </a:lnTo>
                  <a:lnTo>
                    <a:pt x="72995" y="579985"/>
                  </a:lnTo>
                  <a:lnTo>
                    <a:pt x="80703" y="583122"/>
                  </a:lnTo>
                  <a:lnTo>
                    <a:pt x="88715" y="583341"/>
                  </a:lnTo>
                  <a:lnTo>
                    <a:pt x="96693" y="580855"/>
                  </a:lnTo>
                  <a:lnTo>
                    <a:pt x="104505" y="576136"/>
                  </a:lnTo>
                  <a:lnTo>
                    <a:pt x="112131" y="569706"/>
                  </a:lnTo>
                  <a:lnTo>
                    <a:pt x="119594" y="562016"/>
                  </a:lnTo>
                  <a:lnTo>
                    <a:pt x="126927" y="553264"/>
                  </a:lnTo>
                  <a:lnTo>
                    <a:pt x="134165" y="543415"/>
                  </a:lnTo>
                  <a:lnTo>
                    <a:pt x="141331" y="532532"/>
                  </a:lnTo>
                  <a:lnTo>
                    <a:pt x="148279" y="520783"/>
                  </a:lnTo>
                  <a:lnTo>
                    <a:pt x="154719" y="508365"/>
                  </a:lnTo>
                  <a:lnTo>
                    <a:pt x="160528" y="495454"/>
                  </a:lnTo>
                  <a:lnTo>
                    <a:pt x="165580" y="482189"/>
                  </a:lnTo>
                  <a:lnTo>
                    <a:pt x="169676" y="468678"/>
                  </a:lnTo>
                  <a:lnTo>
                    <a:pt x="172795" y="454997"/>
                  </a:lnTo>
                  <a:lnTo>
                    <a:pt x="174906" y="441200"/>
                  </a:lnTo>
                  <a:lnTo>
                    <a:pt x="175882" y="427324"/>
                  </a:lnTo>
                  <a:lnTo>
                    <a:pt x="175763" y="413395"/>
                  </a:lnTo>
                  <a:lnTo>
                    <a:pt x="174717" y="399429"/>
                  </a:lnTo>
                  <a:lnTo>
                    <a:pt x="172953" y="385440"/>
                  </a:lnTo>
                  <a:lnTo>
                    <a:pt x="170657" y="371438"/>
                  </a:lnTo>
                  <a:lnTo>
                    <a:pt x="167983" y="357595"/>
                  </a:lnTo>
                  <a:lnTo>
                    <a:pt x="165043" y="344220"/>
                  </a:lnTo>
                  <a:lnTo>
                    <a:pt x="161910" y="331445"/>
                  </a:lnTo>
                  <a:lnTo>
                    <a:pt x="158314" y="319239"/>
                  </a:lnTo>
                  <a:lnTo>
                    <a:pt x="153683" y="307501"/>
                  </a:lnTo>
                  <a:lnTo>
                    <a:pt x="147789" y="296123"/>
                  </a:lnTo>
                  <a:lnTo>
                    <a:pt x="140879" y="285005"/>
                  </a:lnTo>
                  <a:lnTo>
                    <a:pt x="133478" y="274073"/>
                  </a:lnTo>
                  <a:lnTo>
                    <a:pt x="125940" y="263274"/>
                  </a:lnTo>
                  <a:lnTo>
                    <a:pt x="118270" y="252732"/>
                  </a:lnTo>
                  <a:lnTo>
                    <a:pt x="110215" y="242728"/>
                  </a:lnTo>
                  <a:lnTo>
                    <a:pt x="101655" y="233368"/>
                  </a:lnTo>
                  <a:lnTo>
                    <a:pt x="92772" y="224609"/>
                  </a:lnTo>
                  <a:lnTo>
                    <a:pt x="83955" y="216340"/>
                  </a:lnTo>
                  <a:lnTo>
                    <a:pt x="75429" y="208437"/>
                  </a:lnTo>
                  <a:lnTo>
                    <a:pt x="67246" y="200637"/>
                  </a:lnTo>
                  <a:lnTo>
                    <a:pt x="59371" y="192554"/>
                  </a:lnTo>
                  <a:lnTo>
                    <a:pt x="51741" y="184003"/>
                  </a:lnTo>
                  <a:lnTo>
                    <a:pt x="44295" y="175140"/>
                  </a:lnTo>
                  <a:lnTo>
                    <a:pt x="36982" y="166344"/>
                  </a:lnTo>
                  <a:lnTo>
                    <a:pt x="29766" y="157827"/>
                  </a:lnTo>
                  <a:lnTo>
                    <a:pt x="22784" y="149312"/>
                  </a:lnTo>
                  <a:lnTo>
                    <a:pt x="16321" y="140149"/>
                  </a:lnTo>
                  <a:lnTo>
                    <a:pt x="10503" y="130019"/>
                  </a:lnTo>
                  <a:lnTo>
                    <a:pt x="5613" y="118927"/>
                  </a:lnTo>
                  <a:lnTo>
                    <a:pt x="2159" y="107024"/>
                  </a:lnTo>
                  <a:lnTo>
                    <a:pt x="289" y="94499"/>
                  </a:lnTo>
                  <a:lnTo>
                    <a:pt x="0" y="81681"/>
                  </a:lnTo>
                  <a:lnTo>
                    <a:pt x="1318" y="69011"/>
                  </a:lnTo>
                  <a:lnTo>
                    <a:pt x="4097" y="56724"/>
                  </a:lnTo>
                  <a:lnTo>
                    <a:pt x="8233" y="45189"/>
                  </a:lnTo>
                  <a:lnTo>
                    <a:pt x="13750" y="34967"/>
                  </a:lnTo>
                  <a:lnTo>
                    <a:pt x="20531" y="26242"/>
                  </a:lnTo>
                  <a:lnTo>
                    <a:pt x="28354" y="18874"/>
                  </a:lnTo>
                  <a:lnTo>
                    <a:pt x="36976" y="12601"/>
                  </a:lnTo>
                  <a:lnTo>
                    <a:pt x="46181" y="7168"/>
                  </a:lnTo>
                  <a:lnTo>
                    <a:pt x="55801" y="2838"/>
                  </a:lnTo>
                  <a:lnTo>
                    <a:pt x="65713" y="358"/>
                  </a:lnTo>
                  <a:lnTo>
                    <a:pt x="75814" y="0"/>
                  </a:lnTo>
                  <a:lnTo>
                    <a:pt x="85715" y="2066"/>
                  </a:lnTo>
                  <a:lnTo>
                    <a:pt x="94757" y="7108"/>
                  </a:lnTo>
                  <a:lnTo>
                    <a:pt x="102653" y="15127"/>
                  </a:lnTo>
                  <a:lnTo>
                    <a:pt x="109445" y="25376"/>
                  </a:lnTo>
                  <a:lnTo>
                    <a:pt x="115324" y="36688"/>
                  </a:lnTo>
                  <a:lnTo>
                    <a:pt x="120498" y="48277"/>
                  </a:lnTo>
                  <a:lnTo>
                    <a:pt x="125006" y="59526"/>
                  </a:lnTo>
                  <a:lnTo>
                    <a:pt x="129151" y="71020"/>
                  </a:lnTo>
                  <a:lnTo>
                    <a:pt x="133303" y="84875"/>
                  </a:lnTo>
                  <a:lnTo>
                    <a:pt x="138140" y="1047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443026" y="4221927"/>
            <a:ext cx="3263275" cy="968406"/>
            <a:chOff x="4443026" y="4221927"/>
            <a:chExt cx="3263275" cy="968406"/>
          </a:xfrm>
        </p:grpSpPr>
        <p:sp>
          <p:nvSpPr>
            <p:cNvPr id="69" name="Freeform 68"/>
            <p:cNvSpPr/>
            <p:nvPr/>
          </p:nvSpPr>
          <p:spPr>
            <a:xfrm>
              <a:off x="4443026" y="4906279"/>
              <a:ext cx="200042" cy="105287"/>
            </a:xfrm>
            <a:custGeom>
              <a:avLst/>
              <a:gdLst/>
              <a:ahLst/>
              <a:cxnLst/>
              <a:rect l="0" t="0" r="0" b="0"/>
              <a:pathLst>
                <a:path w="200042" h="105287">
                  <a:moveTo>
                    <a:pt x="200041" y="0"/>
                  </a:moveTo>
                  <a:lnTo>
                    <a:pt x="188373" y="3001"/>
                  </a:lnTo>
                  <a:lnTo>
                    <a:pt x="177884" y="6424"/>
                  </a:lnTo>
                  <a:lnTo>
                    <a:pt x="167578" y="10615"/>
                  </a:lnTo>
                  <a:lnTo>
                    <a:pt x="157103" y="15343"/>
                  </a:lnTo>
                  <a:lnTo>
                    <a:pt x="146112" y="20176"/>
                  </a:lnTo>
                  <a:lnTo>
                    <a:pt x="134473" y="24862"/>
                  </a:lnTo>
                  <a:lnTo>
                    <a:pt x="122393" y="29644"/>
                  </a:lnTo>
                  <a:lnTo>
                    <a:pt x="110286" y="35143"/>
                  </a:lnTo>
                  <a:lnTo>
                    <a:pt x="98404" y="41652"/>
                  </a:lnTo>
                  <a:lnTo>
                    <a:pt x="86816" y="48991"/>
                  </a:lnTo>
                  <a:lnTo>
                    <a:pt x="75502" y="56688"/>
                  </a:lnTo>
                  <a:lnTo>
                    <a:pt x="64415" y="64418"/>
                  </a:lnTo>
                  <a:lnTo>
                    <a:pt x="53570" y="71934"/>
                  </a:lnTo>
                  <a:lnTo>
                    <a:pt x="41776" y="79832"/>
                  </a:lnTo>
                  <a:lnTo>
                    <a:pt x="25761" y="89919"/>
                  </a:lnTo>
                  <a:lnTo>
                    <a:pt x="0" y="105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37782" y="474835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579896" y="5095792"/>
              <a:ext cx="10530" cy="21059"/>
            </a:xfrm>
            <a:custGeom>
              <a:avLst/>
              <a:gdLst/>
              <a:ahLst/>
              <a:cxnLst/>
              <a:rect l="0" t="0" r="0" b="0"/>
              <a:pathLst>
                <a:path w="10530" h="21059">
                  <a:moveTo>
                    <a:pt x="0" y="0"/>
                  </a:moveTo>
                  <a:lnTo>
                    <a:pt x="10529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07665" y="4516725"/>
              <a:ext cx="170617" cy="260480"/>
            </a:xfrm>
            <a:custGeom>
              <a:avLst/>
              <a:gdLst/>
              <a:ahLst/>
              <a:cxnLst/>
              <a:rect l="0" t="0" r="0" b="0"/>
              <a:pathLst>
                <a:path w="170617" h="260480">
                  <a:moveTo>
                    <a:pt x="151340" y="0"/>
                  </a:moveTo>
                  <a:lnTo>
                    <a:pt x="139605" y="134"/>
                  </a:lnTo>
                  <a:lnTo>
                    <a:pt x="128476" y="1415"/>
                  </a:lnTo>
                  <a:lnTo>
                    <a:pt x="116883" y="4012"/>
                  </a:lnTo>
                  <a:lnTo>
                    <a:pt x="104894" y="7904"/>
                  </a:lnTo>
                  <a:lnTo>
                    <a:pt x="92882" y="13185"/>
                  </a:lnTo>
                  <a:lnTo>
                    <a:pt x="81080" y="19772"/>
                  </a:lnTo>
                  <a:lnTo>
                    <a:pt x="69553" y="27444"/>
                  </a:lnTo>
                  <a:lnTo>
                    <a:pt x="58285" y="35955"/>
                  </a:lnTo>
                  <a:lnTo>
                    <a:pt x="47230" y="45082"/>
                  </a:lnTo>
                  <a:lnTo>
                    <a:pt x="36502" y="54649"/>
                  </a:lnTo>
                  <a:lnTo>
                    <a:pt x="26365" y="64522"/>
                  </a:lnTo>
                  <a:lnTo>
                    <a:pt x="16931" y="74602"/>
                  </a:lnTo>
                  <a:lnTo>
                    <a:pt x="8801" y="84658"/>
                  </a:lnTo>
                  <a:lnTo>
                    <a:pt x="3081" y="94338"/>
                  </a:lnTo>
                  <a:lnTo>
                    <a:pt x="172" y="103473"/>
                  </a:lnTo>
                  <a:lnTo>
                    <a:pt x="0" y="111913"/>
                  </a:lnTo>
                  <a:lnTo>
                    <a:pt x="2386" y="119436"/>
                  </a:lnTo>
                  <a:lnTo>
                    <a:pt x="6957" y="126011"/>
                  </a:lnTo>
                  <a:lnTo>
                    <a:pt x="13412" y="131596"/>
                  </a:lnTo>
                  <a:lnTo>
                    <a:pt x="21623" y="136057"/>
                  </a:lnTo>
                  <a:lnTo>
                    <a:pt x="31361" y="139434"/>
                  </a:lnTo>
                  <a:lnTo>
                    <a:pt x="42319" y="142061"/>
                  </a:lnTo>
                  <a:lnTo>
                    <a:pt x="54197" y="144447"/>
                  </a:lnTo>
                  <a:lnTo>
                    <a:pt x="66737" y="146915"/>
                  </a:lnTo>
                  <a:lnTo>
                    <a:pt x="79581" y="149745"/>
                  </a:lnTo>
                  <a:lnTo>
                    <a:pt x="92277" y="153257"/>
                  </a:lnTo>
                  <a:lnTo>
                    <a:pt x="104589" y="157554"/>
                  </a:lnTo>
                  <a:lnTo>
                    <a:pt x="116313" y="162730"/>
                  </a:lnTo>
                  <a:lnTo>
                    <a:pt x="127194" y="168953"/>
                  </a:lnTo>
                  <a:lnTo>
                    <a:pt x="137176" y="176214"/>
                  </a:lnTo>
                  <a:lnTo>
                    <a:pt x="146203" y="184359"/>
                  </a:lnTo>
                  <a:lnTo>
                    <a:pt x="154128" y="193196"/>
                  </a:lnTo>
                  <a:lnTo>
                    <a:pt x="160966" y="202542"/>
                  </a:lnTo>
                  <a:lnTo>
                    <a:pt x="166390" y="212087"/>
                  </a:lnTo>
                  <a:lnTo>
                    <a:pt x="169679" y="221414"/>
                  </a:lnTo>
                  <a:lnTo>
                    <a:pt x="170616" y="230306"/>
                  </a:lnTo>
                  <a:lnTo>
                    <a:pt x="168956" y="238411"/>
                  </a:lnTo>
                  <a:lnTo>
                    <a:pt x="164193" y="245176"/>
                  </a:lnTo>
                  <a:lnTo>
                    <a:pt x="156361" y="250428"/>
                  </a:lnTo>
                  <a:lnTo>
                    <a:pt x="146069" y="254311"/>
                  </a:lnTo>
                  <a:lnTo>
                    <a:pt x="134196" y="257090"/>
                  </a:lnTo>
                  <a:lnTo>
                    <a:pt x="121405" y="259035"/>
                  </a:lnTo>
                  <a:lnTo>
                    <a:pt x="108093" y="260207"/>
                  </a:lnTo>
                  <a:lnTo>
                    <a:pt x="94485" y="260479"/>
                  </a:lnTo>
                  <a:lnTo>
                    <a:pt x="80726" y="259855"/>
                  </a:lnTo>
                  <a:lnTo>
                    <a:pt x="67491" y="258617"/>
                  </a:lnTo>
                  <a:lnTo>
                    <a:pt x="54709" y="257121"/>
                  </a:lnTo>
                  <a:lnTo>
                    <a:pt x="41260" y="255236"/>
                  </a:lnTo>
                  <a:lnTo>
                    <a:pt x="24998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316891" y="4453554"/>
              <a:ext cx="31587" cy="494841"/>
            </a:xfrm>
            <a:custGeom>
              <a:avLst/>
              <a:gdLst/>
              <a:ahLst/>
              <a:cxnLst/>
              <a:rect l="0" t="0" r="0" b="0"/>
              <a:pathLst>
                <a:path w="31587" h="494841">
                  <a:moveTo>
                    <a:pt x="0" y="0"/>
                  </a:moveTo>
                  <a:lnTo>
                    <a:pt x="0" y="12004"/>
                  </a:lnTo>
                  <a:lnTo>
                    <a:pt x="0" y="25693"/>
                  </a:lnTo>
                  <a:lnTo>
                    <a:pt x="0" y="42464"/>
                  </a:lnTo>
                  <a:lnTo>
                    <a:pt x="0" y="61545"/>
                  </a:lnTo>
                  <a:lnTo>
                    <a:pt x="0" y="81526"/>
                  </a:lnTo>
                  <a:lnTo>
                    <a:pt x="5" y="101489"/>
                  </a:lnTo>
                  <a:lnTo>
                    <a:pt x="177" y="121059"/>
                  </a:lnTo>
                  <a:lnTo>
                    <a:pt x="826" y="140163"/>
                  </a:lnTo>
                  <a:lnTo>
                    <a:pt x="2074" y="158852"/>
                  </a:lnTo>
                  <a:lnTo>
                    <a:pt x="3727" y="177211"/>
                  </a:lnTo>
                  <a:lnTo>
                    <a:pt x="5375" y="195325"/>
                  </a:lnTo>
                  <a:lnTo>
                    <a:pt x="6782" y="213263"/>
                  </a:lnTo>
                  <a:lnTo>
                    <a:pt x="8048" y="231077"/>
                  </a:lnTo>
                  <a:lnTo>
                    <a:pt x="9505" y="248805"/>
                  </a:lnTo>
                  <a:lnTo>
                    <a:pt x="11331" y="266469"/>
                  </a:lnTo>
                  <a:lnTo>
                    <a:pt x="13389" y="283926"/>
                  </a:lnTo>
                  <a:lnTo>
                    <a:pt x="15317" y="300880"/>
                  </a:lnTo>
                  <a:lnTo>
                    <a:pt x="16910" y="317212"/>
                  </a:lnTo>
                  <a:lnTo>
                    <a:pt x="18133" y="332958"/>
                  </a:lnTo>
                  <a:lnTo>
                    <a:pt x="19029" y="348226"/>
                  </a:lnTo>
                  <a:lnTo>
                    <a:pt x="19666" y="363128"/>
                  </a:lnTo>
                  <a:lnTo>
                    <a:pt x="20110" y="377764"/>
                  </a:lnTo>
                  <a:lnTo>
                    <a:pt x="20416" y="392212"/>
                  </a:lnTo>
                  <a:lnTo>
                    <a:pt x="20630" y="406524"/>
                  </a:lnTo>
                  <a:lnTo>
                    <a:pt x="20944" y="420578"/>
                  </a:lnTo>
                  <a:lnTo>
                    <a:pt x="21688" y="434095"/>
                  </a:lnTo>
                  <a:lnTo>
                    <a:pt x="23000" y="446951"/>
                  </a:lnTo>
                  <a:lnTo>
                    <a:pt x="24705" y="458743"/>
                  </a:lnTo>
                  <a:lnTo>
                    <a:pt x="26566" y="469859"/>
                  </a:lnTo>
                  <a:lnTo>
                    <a:pt x="28747" y="481279"/>
                  </a:lnTo>
                  <a:lnTo>
                    <a:pt x="31586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43419" y="4590425"/>
              <a:ext cx="215461" cy="599908"/>
            </a:xfrm>
            <a:custGeom>
              <a:avLst/>
              <a:gdLst/>
              <a:ahLst/>
              <a:cxnLst/>
              <a:rect l="0" t="0" r="0" b="0"/>
              <a:pathLst>
                <a:path w="215461" h="599908">
                  <a:moveTo>
                    <a:pt x="94612" y="0"/>
                  </a:moveTo>
                  <a:lnTo>
                    <a:pt x="88744" y="11734"/>
                  </a:lnTo>
                  <a:lnTo>
                    <a:pt x="83179" y="22863"/>
                  </a:lnTo>
                  <a:lnTo>
                    <a:pt x="77385" y="34457"/>
                  </a:lnTo>
                  <a:lnTo>
                    <a:pt x="71478" y="46445"/>
                  </a:lnTo>
                  <a:lnTo>
                    <a:pt x="65796" y="58457"/>
                  </a:lnTo>
                  <a:lnTo>
                    <a:pt x="60521" y="70274"/>
                  </a:lnTo>
                  <a:lnTo>
                    <a:pt x="55671" y="82319"/>
                  </a:lnTo>
                  <a:lnTo>
                    <a:pt x="51185" y="95533"/>
                  </a:lnTo>
                  <a:lnTo>
                    <a:pt x="46983" y="110338"/>
                  </a:lnTo>
                  <a:lnTo>
                    <a:pt x="42992" y="126196"/>
                  </a:lnTo>
                  <a:lnTo>
                    <a:pt x="39152" y="141926"/>
                  </a:lnTo>
                  <a:lnTo>
                    <a:pt x="35416" y="156839"/>
                  </a:lnTo>
                  <a:lnTo>
                    <a:pt x="31754" y="170766"/>
                  </a:lnTo>
                  <a:lnTo>
                    <a:pt x="28141" y="183799"/>
                  </a:lnTo>
                  <a:lnTo>
                    <a:pt x="24567" y="196121"/>
                  </a:lnTo>
                  <a:lnTo>
                    <a:pt x="21184" y="208073"/>
                  </a:lnTo>
                  <a:lnTo>
                    <a:pt x="18291" y="220113"/>
                  </a:lnTo>
                  <a:lnTo>
                    <a:pt x="16009" y="232484"/>
                  </a:lnTo>
                  <a:lnTo>
                    <a:pt x="14139" y="245238"/>
                  </a:lnTo>
                  <a:lnTo>
                    <a:pt x="12269" y="258334"/>
                  </a:lnTo>
                  <a:lnTo>
                    <a:pt x="10160" y="271700"/>
                  </a:lnTo>
                  <a:lnTo>
                    <a:pt x="7912" y="285269"/>
                  </a:lnTo>
                  <a:lnTo>
                    <a:pt x="5856" y="298984"/>
                  </a:lnTo>
                  <a:lnTo>
                    <a:pt x="4176" y="312801"/>
                  </a:lnTo>
                  <a:lnTo>
                    <a:pt x="2895" y="326689"/>
                  </a:lnTo>
                  <a:lnTo>
                    <a:pt x="1961" y="340627"/>
                  </a:lnTo>
                  <a:lnTo>
                    <a:pt x="1298" y="354611"/>
                  </a:lnTo>
                  <a:lnTo>
                    <a:pt x="837" y="369122"/>
                  </a:lnTo>
                  <a:lnTo>
                    <a:pt x="519" y="385074"/>
                  </a:lnTo>
                  <a:lnTo>
                    <a:pt x="303" y="402842"/>
                  </a:lnTo>
                  <a:lnTo>
                    <a:pt x="156" y="421997"/>
                  </a:lnTo>
                  <a:lnTo>
                    <a:pt x="57" y="441619"/>
                  </a:lnTo>
                  <a:lnTo>
                    <a:pt x="0" y="461103"/>
                  </a:lnTo>
                  <a:lnTo>
                    <a:pt x="300" y="479896"/>
                  </a:lnTo>
                  <a:lnTo>
                    <a:pt x="1567" y="497355"/>
                  </a:lnTo>
                  <a:lnTo>
                    <a:pt x="4054" y="513274"/>
                  </a:lnTo>
                  <a:lnTo>
                    <a:pt x="7691" y="527793"/>
                  </a:lnTo>
                  <a:lnTo>
                    <a:pt x="12275" y="541180"/>
                  </a:lnTo>
                  <a:lnTo>
                    <a:pt x="17586" y="553704"/>
                  </a:lnTo>
                  <a:lnTo>
                    <a:pt x="23592" y="565272"/>
                  </a:lnTo>
                  <a:lnTo>
                    <a:pt x="30446" y="575451"/>
                  </a:lnTo>
                  <a:lnTo>
                    <a:pt x="38165" y="584107"/>
                  </a:lnTo>
                  <a:lnTo>
                    <a:pt x="46637" y="591074"/>
                  </a:lnTo>
                  <a:lnTo>
                    <a:pt x="55700" y="596005"/>
                  </a:lnTo>
                  <a:lnTo>
                    <a:pt x="65207" y="598907"/>
                  </a:lnTo>
                  <a:lnTo>
                    <a:pt x="75030" y="599907"/>
                  </a:lnTo>
                  <a:lnTo>
                    <a:pt x="85079" y="599073"/>
                  </a:lnTo>
                  <a:lnTo>
                    <a:pt x="95276" y="596627"/>
                  </a:lnTo>
                  <a:lnTo>
                    <a:pt x="105411" y="592886"/>
                  </a:lnTo>
                  <a:lnTo>
                    <a:pt x="115143" y="588167"/>
                  </a:lnTo>
                  <a:lnTo>
                    <a:pt x="124324" y="582730"/>
                  </a:lnTo>
                  <a:lnTo>
                    <a:pt x="133133" y="576454"/>
                  </a:lnTo>
                  <a:lnTo>
                    <a:pt x="141969" y="568877"/>
                  </a:lnTo>
                  <a:lnTo>
                    <a:pt x="151055" y="559856"/>
                  </a:lnTo>
                  <a:lnTo>
                    <a:pt x="160125" y="549696"/>
                  </a:lnTo>
                  <a:lnTo>
                    <a:pt x="168536" y="538958"/>
                  </a:lnTo>
                  <a:lnTo>
                    <a:pt x="175976" y="528023"/>
                  </a:lnTo>
                  <a:lnTo>
                    <a:pt x="182615" y="516748"/>
                  </a:lnTo>
                  <a:lnTo>
                    <a:pt x="188916" y="504588"/>
                  </a:lnTo>
                  <a:lnTo>
                    <a:pt x="195183" y="491295"/>
                  </a:lnTo>
                  <a:lnTo>
                    <a:pt x="201223" y="476927"/>
                  </a:lnTo>
                  <a:lnTo>
                    <a:pt x="206453" y="461672"/>
                  </a:lnTo>
                  <a:lnTo>
                    <a:pt x="210599" y="445738"/>
                  </a:lnTo>
                  <a:lnTo>
                    <a:pt x="213535" y="429309"/>
                  </a:lnTo>
                  <a:lnTo>
                    <a:pt x="215131" y="412528"/>
                  </a:lnTo>
                  <a:lnTo>
                    <a:pt x="215460" y="395510"/>
                  </a:lnTo>
                  <a:lnTo>
                    <a:pt x="214732" y="378661"/>
                  </a:lnTo>
                  <a:lnTo>
                    <a:pt x="213187" y="362648"/>
                  </a:lnTo>
                  <a:lnTo>
                    <a:pt x="211039" y="347770"/>
                  </a:lnTo>
                  <a:lnTo>
                    <a:pt x="208294" y="334154"/>
                  </a:lnTo>
                  <a:lnTo>
                    <a:pt x="204775" y="321919"/>
                  </a:lnTo>
                  <a:lnTo>
                    <a:pt x="200439" y="310999"/>
                  </a:lnTo>
                  <a:lnTo>
                    <a:pt x="195222" y="301663"/>
                  </a:lnTo>
                  <a:lnTo>
                    <a:pt x="188964" y="294588"/>
                  </a:lnTo>
                  <a:lnTo>
                    <a:pt x="181676" y="289948"/>
                  </a:lnTo>
                  <a:lnTo>
                    <a:pt x="173511" y="287797"/>
                  </a:lnTo>
                  <a:lnTo>
                    <a:pt x="164660" y="288314"/>
                  </a:lnTo>
                  <a:lnTo>
                    <a:pt x="155304" y="291330"/>
                  </a:lnTo>
                  <a:lnTo>
                    <a:pt x="145752" y="296421"/>
                  </a:lnTo>
                  <a:lnTo>
                    <a:pt x="136420" y="303109"/>
                  </a:lnTo>
                  <a:lnTo>
                    <a:pt x="127516" y="310966"/>
                  </a:lnTo>
                  <a:lnTo>
                    <a:pt x="119063" y="319491"/>
                  </a:lnTo>
                  <a:lnTo>
                    <a:pt x="111000" y="328125"/>
                  </a:lnTo>
                  <a:lnTo>
                    <a:pt x="103245" y="336561"/>
                  </a:lnTo>
                  <a:lnTo>
                    <a:pt x="95884" y="344869"/>
                  </a:lnTo>
                  <a:lnTo>
                    <a:pt x="89158" y="353367"/>
                  </a:lnTo>
                  <a:lnTo>
                    <a:pt x="83146" y="362236"/>
                  </a:lnTo>
                  <a:lnTo>
                    <a:pt x="77616" y="371500"/>
                  </a:lnTo>
                  <a:lnTo>
                    <a:pt x="72136" y="381106"/>
                  </a:lnTo>
                  <a:lnTo>
                    <a:pt x="66449" y="390980"/>
                  </a:lnTo>
                  <a:lnTo>
                    <a:pt x="60647" y="401052"/>
                  </a:lnTo>
                  <a:lnTo>
                    <a:pt x="55051" y="411266"/>
                  </a:lnTo>
                  <a:lnTo>
                    <a:pt x="49841" y="421586"/>
                  </a:lnTo>
                  <a:lnTo>
                    <a:pt x="45037" y="432142"/>
                  </a:lnTo>
                  <a:lnTo>
                    <a:pt x="40584" y="443221"/>
                  </a:lnTo>
                  <a:lnTo>
                    <a:pt x="36410" y="454919"/>
                  </a:lnTo>
                  <a:lnTo>
                    <a:pt x="32595" y="466582"/>
                  </a:lnTo>
                  <a:lnTo>
                    <a:pt x="28998" y="478050"/>
                  </a:lnTo>
                  <a:lnTo>
                    <a:pt x="25303" y="490329"/>
                  </a:lnTo>
                  <a:lnTo>
                    <a:pt x="20912" y="505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327627" y="4748352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6721" y="5733"/>
                  </a:lnTo>
                  <a:lnTo>
                    <a:pt x="145592" y="10017"/>
                  </a:lnTo>
                  <a:lnTo>
                    <a:pt x="133994" y="13224"/>
                  </a:lnTo>
                  <a:lnTo>
                    <a:pt x="121832" y="15585"/>
                  </a:lnTo>
                  <a:lnTo>
                    <a:pt x="109173" y="17282"/>
                  </a:lnTo>
                  <a:lnTo>
                    <a:pt x="96117" y="18482"/>
                  </a:lnTo>
                  <a:lnTo>
                    <a:pt x="82765" y="19483"/>
                  </a:lnTo>
                  <a:lnTo>
                    <a:pt x="69199" y="20699"/>
                  </a:lnTo>
                  <a:lnTo>
                    <a:pt x="55503" y="22335"/>
                  </a:lnTo>
                  <a:lnTo>
                    <a:pt x="42326" y="24258"/>
                  </a:lnTo>
                  <a:lnTo>
                    <a:pt x="29598" y="26291"/>
                  </a:lnTo>
                  <a:lnTo>
                    <a:pt x="16202" y="2861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06570" y="4916808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95967" y="0"/>
                  </a:lnTo>
                  <a:lnTo>
                    <a:pt x="182697" y="0"/>
                  </a:lnTo>
                  <a:lnTo>
                    <a:pt x="169495" y="0"/>
                  </a:lnTo>
                  <a:lnTo>
                    <a:pt x="156154" y="0"/>
                  </a:lnTo>
                  <a:lnTo>
                    <a:pt x="142646" y="0"/>
                  </a:lnTo>
                  <a:lnTo>
                    <a:pt x="128996" y="5"/>
                  </a:lnTo>
                  <a:lnTo>
                    <a:pt x="115403" y="177"/>
                  </a:lnTo>
                  <a:lnTo>
                    <a:pt x="102201" y="826"/>
                  </a:lnTo>
                  <a:lnTo>
                    <a:pt x="89542" y="2075"/>
                  </a:lnTo>
                  <a:lnTo>
                    <a:pt x="77244" y="3727"/>
                  </a:lnTo>
                  <a:lnTo>
                    <a:pt x="64915" y="5375"/>
                  </a:lnTo>
                  <a:lnTo>
                    <a:pt x="52338" y="6778"/>
                  </a:lnTo>
                  <a:lnTo>
                    <a:pt x="40065" y="7873"/>
                  </a:lnTo>
                  <a:lnTo>
                    <a:pt x="28114" y="8801"/>
                  </a:lnTo>
                  <a:lnTo>
                    <a:pt x="15433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962928" y="4544258"/>
              <a:ext cx="278855" cy="346716"/>
            </a:xfrm>
            <a:custGeom>
              <a:avLst/>
              <a:gdLst/>
              <a:ahLst/>
              <a:cxnLst/>
              <a:rect l="0" t="0" r="0" b="0"/>
              <a:pathLst>
                <a:path w="278855" h="346716">
                  <a:moveTo>
                    <a:pt x="217507" y="56695"/>
                  </a:moveTo>
                  <a:lnTo>
                    <a:pt x="214440" y="48027"/>
                  </a:lnTo>
                  <a:lnTo>
                    <a:pt x="210378" y="40961"/>
                  </a:lnTo>
                  <a:lnTo>
                    <a:pt x="204884" y="34851"/>
                  </a:lnTo>
                  <a:lnTo>
                    <a:pt x="198125" y="29277"/>
                  </a:lnTo>
                  <a:lnTo>
                    <a:pt x="190326" y="23767"/>
                  </a:lnTo>
                  <a:lnTo>
                    <a:pt x="181720" y="18064"/>
                  </a:lnTo>
                  <a:lnTo>
                    <a:pt x="172189" y="12417"/>
                  </a:lnTo>
                  <a:lnTo>
                    <a:pt x="161287" y="7457"/>
                  </a:lnTo>
                  <a:lnTo>
                    <a:pt x="148885" y="3502"/>
                  </a:lnTo>
                  <a:lnTo>
                    <a:pt x="135305" y="864"/>
                  </a:lnTo>
                  <a:lnTo>
                    <a:pt x="121118" y="0"/>
                  </a:lnTo>
                  <a:lnTo>
                    <a:pt x="106724" y="977"/>
                  </a:lnTo>
                  <a:lnTo>
                    <a:pt x="92314" y="3396"/>
                  </a:lnTo>
                  <a:lnTo>
                    <a:pt x="77960" y="6614"/>
                  </a:lnTo>
                  <a:lnTo>
                    <a:pt x="63688" y="10187"/>
                  </a:lnTo>
                  <a:lnTo>
                    <a:pt x="49816" y="14209"/>
                  </a:lnTo>
                  <a:lnTo>
                    <a:pt x="36945" y="19192"/>
                  </a:lnTo>
                  <a:lnTo>
                    <a:pt x="25337" y="25364"/>
                  </a:lnTo>
                  <a:lnTo>
                    <a:pt x="15407" y="32814"/>
                  </a:lnTo>
                  <a:lnTo>
                    <a:pt x="7865" y="41651"/>
                  </a:lnTo>
                  <a:lnTo>
                    <a:pt x="2876" y="51778"/>
                  </a:lnTo>
                  <a:lnTo>
                    <a:pt x="305" y="62647"/>
                  </a:lnTo>
                  <a:lnTo>
                    <a:pt x="0" y="73395"/>
                  </a:lnTo>
                  <a:lnTo>
                    <a:pt x="1643" y="83542"/>
                  </a:lnTo>
                  <a:lnTo>
                    <a:pt x="4826" y="92979"/>
                  </a:lnTo>
                  <a:lnTo>
                    <a:pt x="9162" y="101777"/>
                  </a:lnTo>
                  <a:lnTo>
                    <a:pt x="14335" y="110061"/>
                  </a:lnTo>
                  <a:lnTo>
                    <a:pt x="20261" y="117795"/>
                  </a:lnTo>
                  <a:lnTo>
                    <a:pt x="27070" y="124777"/>
                  </a:lnTo>
                  <a:lnTo>
                    <a:pt x="34768" y="130956"/>
                  </a:lnTo>
                  <a:lnTo>
                    <a:pt x="43395" y="136260"/>
                  </a:lnTo>
                  <a:lnTo>
                    <a:pt x="53098" y="140525"/>
                  </a:lnTo>
                  <a:lnTo>
                    <a:pt x="63846" y="143769"/>
                  </a:lnTo>
                  <a:lnTo>
                    <a:pt x="75319" y="146303"/>
                  </a:lnTo>
                  <a:lnTo>
                    <a:pt x="87012" y="148627"/>
                  </a:lnTo>
                  <a:lnTo>
                    <a:pt x="98615" y="151048"/>
                  </a:lnTo>
                  <a:lnTo>
                    <a:pt x="110015" y="153677"/>
                  </a:lnTo>
                  <a:lnTo>
                    <a:pt x="121203" y="156521"/>
                  </a:lnTo>
                  <a:lnTo>
                    <a:pt x="132214" y="159548"/>
                  </a:lnTo>
                  <a:lnTo>
                    <a:pt x="143254" y="162717"/>
                  </a:lnTo>
                  <a:lnTo>
                    <a:pt x="154665" y="165990"/>
                  </a:lnTo>
                  <a:lnTo>
                    <a:pt x="166604" y="169342"/>
                  </a:lnTo>
                  <a:lnTo>
                    <a:pt x="178894" y="172914"/>
                  </a:lnTo>
                  <a:lnTo>
                    <a:pt x="191145" y="176996"/>
                  </a:lnTo>
                  <a:lnTo>
                    <a:pt x="203122" y="181718"/>
                  </a:lnTo>
                  <a:lnTo>
                    <a:pt x="214604" y="187365"/>
                  </a:lnTo>
                  <a:lnTo>
                    <a:pt x="225316" y="194445"/>
                  </a:lnTo>
                  <a:lnTo>
                    <a:pt x="235183" y="203097"/>
                  </a:lnTo>
                  <a:lnTo>
                    <a:pt x="244301" y="212993"/>
                  </a:lnTo>
                  <a:lnTo>
                    <a:pt x="252819" y="223545"/>
                  </a:lnTo>
                  <a:lnTo>
                    <a:pt x="260874" y="234347"/>
                  </a:lnTo>
                  <a:lnTo>
                    <a:pt x="268098" y="245361"/>
                  </a:lnTo>
                  <a:lnTo>
                    <a:pt x="273667" y="256813"/>
                  </a:lnTo>
                  <a:lnTo>
                    <a:pt x="277257" y="268803"/>
                  </a:lnTo>
                  <a:lnTo>
                    <a:pt x="278854" y="280972"/>
                  </a:lnTo>
                  <a:lnTo>
                    <a:pt x="278487" y="292617"/>
                  </a:lnTo>
                  <a:lnTo>
                    <a:pt x="276382" y="303371"/>
                  </a:lnTo>
                  <a:lnTo>
                    <a:pt x="272717" y="313050"/>
                  </a:lnTo>
                  <a:lnTo>
                    <a:pt x="267525" y="321480"/>
                  </a:lnTo>
                  <a:lnTo>
                    <a:pt x="260958" y="328699"/>
                  </a:lnTo>
                  <a:lnTo>
                    <a:pt x="253111" y="334734"/>
                  </a:lnTo>
                  <a:lnTo>
                    <a:pt x="243942" y="339504"/>
                  </a:lnTo>
                  <a:lnTo>
                    <a:pt x="233555" y="343084"/>
                  </a:lnTo>
                  <a:lnTo>
                    <a:pt x="222327" y="345507"/>
                  </a:lnTo>
                  <a:lnTo>
                    <a:pt x="210800" y="346694"/>
                  </a:lnTo>
                  <a:lnTo>
                    <a:pt x="199302" y="346715"/>
                  </a:lnTo>
                  <a:lnTo>
                    <a:pt x="187802" y="345765"/>
                  </a:lnTo>
                  <a:lnTo>
                    <a:pt x="176016" y="344064"/>
                  </a:lnTo>
                  <a:lnTo>
                    <a:pt x="163799" y="341811"/>
                  </a:lnTo>
                  <a:lnTo>
                    <a:pt x="151370" y="339126"/>
                  </a:lnTo>
                  <a:lnTo>
                    <a:pt x="137811" y="335682"/>
                  </a:lnTo>
                  <a:lnTo>
                    <a:pt x="119691" y="330064"/>
                  </a:lnTo>
                  <a:lnTo>
                    <a:pt x="91165" y="3199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064622" y="4485140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0" y="14601"/>
                  </a:lnTo>
                  <a:lnTo>
                    <a:pt x="0" y="27872"/>
                  </a:lnTo>
                  <a:lnTo>
                    <a:pt x="4" y="41079"/>
                  </a:lnTo>
                  <a:lnTo>
                    <a:pt x="177" y="54593"/>
                  </a:lnTo>
                  <a:lnTo>
                    <a:pt x="825" y="68750"/>
                  </a:lnTo>
                  <a:lnTo>
                    <a:pt x="2075" y="83657"/>
                  </a:lnTo>
                  <a:lnTo>
                    <a:pt x="3727" y="99248"/>
                  </a:lnTo>
                  <a:lnTo>
                    <a:pt x="5375" y="115394"/>
                  </a:lnTo>
                  <a:lnTo>
                    <a:pt x="6782" y="131959"/>
                  </a:lnTo>
                  <a:lnTo>
                    <a:pt x="8047" y="148827"/>
                  </a:lnTo>
                  <a:lnTo>
                    <a:pt x="9504" y="165910"/>
                  </a:lnTo>
                  <a:lnTo>
                    <a:pt x="11331" y="183142"/>
                  </a:lnTo>
                  <a:lnTo>
                    <a:pt x="13389" y="200476"/>
                  </a:lnTo>
                  <a:lnTo>
                    <a:pt x="15316" y="217880"/>
                  </a:lnTo>
                  <a:lnTo>
                    <a:pt x="16910" y="235326"/>
                  </a:lnTo>
                  <a:lnTo>
                    <a:pt x="18134" y="252637"/>
                  </a:lnTo>
                  <a:lnTo>
                    <a:pt x="19030" y="269492"/>
                  </a:lnTo>
                  <a:lnTo>
                    <a:pt x="19671" y="285757"/>
                  </a:lnTo>
                  <a:lnTo>
                    <a:pt x="20288" y="301460"/>
                  </a:lnTo>
                  <a:lnTo>
                    <a:pt x="21242" y="316699"/>
                  </a:lnTo>
                  <a:lnTo>
                    <a:pt x="22699" y="331586"/>
                  </a:lnTo>
                  <a:lnTo>
                    <a:pt x="24493" y="346382"/>
                  </a:lnTo>
                  <a:lnTo>
                    <a:pt x="26236" y="361470"/>
                  </a:lnTo>
                  <a:lnTo>
                    <a:pt x="27704" y="377020"/>
                  </a:lnTo>
                  <a:lnTo>
                    <a:pt x="28841" y="392665"/>
                  </a:lnTo>
                  <a:lnTo>
                    <a:pt x="29804" y="409339"/>
                  </a:lnTo>
                  <a:lnTo>
                    <a:pt x="30670" y="430745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385842" y="4480480"/>
              <a:ext cx="185411" cy="614749"/>
            </a:xfrm>
            <a:custGeom>
              <a:avLst/>
              <a:gdLst/>
              <a:ahLst/>
              <a:cxnLst/>
              <a:rect l="0" t="0" r="0" b="0"/>
              <a:pathLst>
                <a:path w="185411" h="614749">
                  <a:moveTo>
                    <a:pt x="173619" y="152058"/>
                  </a:moveTo>
                  <a:lnTo>
                    <a:pt x="167751" y="157926"/>
                  </a:lnTo>
                  <a:lnTo>
                    <a:pt x="162187" y="163490"/>
                  </a:lnTo>
                  <a:lnTo>
                    <a:pt x="156383" y="169299"/>
                  </a:lnTo>
                  <a:lnTo>
                    <a:pt x="150129" y="175725"/>
                  </a:lnTo>
                  <a:lnTo>
                    <a:pt x="143151" y="183352"/>
                  </a:lnTo>
                  <a:lnTo>
                    <a:pt x="135370" y="192391"/>
                  </a:lnTo>
                  <a:lnTo>
                    <a:pt x="126868" y="202891"/>
                  </a:lnTo>
                  <a:lnTo>
                    <a:pt x="117789" y="214914"/>
                  </a:lnTo>
                  <a:lnTo>
                    <a:pt x="108281" y="228328"/>
                  </a:lnTo>
                  <a:lnTo>
                    <a:pt x="98625" y="242554"/>
                  </a:lnTo>
                  <a:lnTo>
                    <a:pt x="89224" y="256708"/>
                  </a:lnTo>
                  <a:lnTo>
                    <a:pt x="80279" y="270296"/>
                  </a:lnTo>
                  <a:lnTo>
                    <a:pt x="71968" y="283195"/>
                  </a:lnTo>
                  <a:lnTo>
                    <a:pt x="64533" y="295471"/>
                  </a:lnTo>
                  <a:lnTo>
                    <a:pt x="58009" y="307252"/>
                  </a:lnTo>
                  <a:lnTo>
                    <a:pt x="52117" y="318827"/>
                  </a:lnTo>
                  <a:lnTo>
                    <a:pt x="46385" y="330605"/>
                  </a:lnTo>
                  <a:lnTo>
                    <a:pt x="40528" y="342798"/>
                  </a:lnTo>
                  <a:lnTo>
                    <a:pt x="34609" y="355432"/>
                  </a:lnTo>
                  <a:lnTo>
                    <a:pt x="28934" y="368445"/>
                  </a:lnTo>
                  <a:lnTo>
                    <a:pt x="23670" y="381766"/>
                  </a:lnTo>
                  <a:lnTo>
                    <a:pt x="18832" y="395644"/>
                  </a:lnTo>
                  <a:lnTo>
                    <a:pt x="14355" y="410631"/>
                  </a:lnTo>
                  <a:lnTo>
                    <a:pt x="10169" y="426924"/>
                  </a:lnTo>
                  <a:lnTo>
                    <a:pt x="6529" y="443934"/>
                  </a:lnTo>
                  <a:lnTo>
                    <a:pt x="3988" y="460511"/>
                  </a:lnTo>
                  <a:lnTo>
                    <a:pt x="2757" y="476038"/>
                  </a:lnTo>
                  <a:lnTo>
                    <a:pt x="2575" y="490733"/>
                  </a:lnTo>
                  <a:lnTo>
                    <a:pt x="2908" y="505354"/>
                  </a:lnTo>
                  <a:lnTo>
                    <a:pt x="3398" y="520368"/>
                  </a:lnTo>
                  <a:lnTo>
                    <a:pt x="4199" y="535588"/>
                  </a:lnTo>
                  <a:lnTo>
                    <a:pt x="5868" y="550367"/>
                  </a:lnTo>
                  <a:lnTo>
                    <a:pt x="8662" y="564344"/>
                  </a:lnTo>
                  <a:lnTo>
                    <a:pt x="12691" y="577153"/>
                  </a:lnTo>
                  <a:lnTo>
                    <a:pt x="18078" y="588299"/>
                  </a:lnTo>
                  <a:lnTo>
                    <a:pt x="24742" y="597668"/>
                  </a:lnTo>
                  <a:lnTo>
                    <a:pt x="32474" y="605144"/>
                  </a:lnTo>
                  <a:lnTo>
                    <a:pt x="41027" y="610432"/>
                  </a:lnTo>
                  <a:lnTo>
                    <a:pt x="50183" y="613580"/>
                  </a:lnTo>
                  <a:lnTo>
                    <a:pt x="59770" y="614748"/>
                  </a:lnTo>
                  <a:lnTo>
                    <a:pt x="69656" y="614028"/>
                  </a:lnTo>
                  <a:lnTo>
                    <a:pt x="79747" y="611659"/>
                  </a:lnTo>
                  <a:lnTo>
                    <a:pt x="89810" y="607970"/>
                  </a:lnTo>
                  <a:lnTo>
                    <a:pt x="99493" y="603286"/>
                  </a:lnTo>
                  <a:lnTo>
                    <a:pt x="108636" y="597871"/>
                  </a:lnTo>
                  <a:lnTo>
                    <a:pt x="117250" y="591611"/>
                  </a:lnTo>
                  <a:lnTo>
                    <a:pt x="125422" y="584045"/>
                  </a:lnTo>
                  <a:lnTo>
                    <a:pt x="133257" y="575026"/>
                  </a:lnTo>
                  <a:lnTo>
                    <a:pt x="140840" y="564698"/>
                  </a:lnTo>
                  <a:lnTo>
                    <a:pt x="148246" y="553314"/>
                  </a:lnTo>
                  <a:lnTo>
                    <a:pt x="155524" y="541136"/>
                  </a:lnTo>
                  <a:lnTo>
                    <a:pt x="162549" y="528384"/>
                  </a:lnTo>
                  <a:lnTo>
                    <a:pt x="169040" y="515225"/>
                  </a:lnTo>
                  <a:lnTo>
                    <a:pt x="174877" y="501784"/>
                  </a:lnTo>
                  <a:lnTo>
                    <a:pt x="179779" y="488148"/>
                  </a:lnTo>
                  <a:lnTo>
                    <a:pt x="183241" y="474382"/>
                  </a:lnTo>
                  <a:lnTo>
                    <a:pt x="185117" y="460531"/>
                  </a:lnTo>
                  <a:lnTo>
                    <a:pt x="185410" y="446788"/>
                  </a:lnTo>
                  <a:lnTo>
                    <a:pt x="184094" y="433480"/>
                  </a:lnTo>
                  <a:lnTo>
                    <a:pt x="181321" y="420746"/>
                  </a:lnTo>
                  <a:lnTo>
                    <a:pt x="177359" y="408396"/>
                  </a:lnTo>
                  <a:lnTo>
                    <a:pt x="172492" y="396031"/>
                  </a:lnTo>
                  <a:lnTo>
                    <a:pt x="166964" y="383421"/>
                  </a:lnTo>
                  <a:lnTo>
                    <a:pt x="160967" y="370832"/>
                  </a:lnTo>
                  <a:lnTo>
                    <a:pt x="154642" y="358907"/>
                  </a:lnTo>
                  <a:lnTo>
                    <a:pt x="148088" y="347953"/>
                  </a:lnTo>
                  <a:lnTo>
                    <a:pt x="141213" y="337801"/>
                  </a:lnTo>
                  <a:lnTo>
                    <a:pt x="133759" y="327990"/>
                  </a:lnTo>
                  <a:lnTo>
                    <a:pt x="125634" y="318203"/>
                  </a:lnTo>
                  <a:lnTo>
                    <a:pt x="117058" y="308307"/>
                  </a:lnTo>
                  <a:lnTo>
                    <a:pt x="108454" y="298270"/>
                  </a:lnTo>
                  <a:lnTo>
                    <a:pt x="100075" y="288108"/>
                  </a:lnTo>
                  <a:lnTo>
                    <a:pt x="91993" y="278010"/>
                  </a:lnTo>
                  <a:lnTo>
                    <a:pt x="84184" y="268311"/>
                  </a:lnTo>
                  <a:lnTo>
                    <a:pt x="76600" y="259161"/>
                  </a:lnTo>
                  <a:lnTo>
                    <a:pt x="69184" y="250544"/>
                  </a:lnTo>
                  <a:lnTo>
                    <a:pt x="61890" y="242369"/>
                  </a:lnTo>
                  <a:lnTo>
                    <a:pt x="54689" y="234527"/>
                  </a:lnTo>
                  <a:lnTo>
                    <a:pt x="47715" y="226597"/>
                  </a:lnTo>
                  <a:lnTo>
                    <a:pt x="41259" y="217894"/>
                  </a:lnTo>
                  <a:lnTo>
                    <a:pt x="35431" y="208105"/>
                  </a:lnTo>
                  <a:lnTo>
                    <a:pt x="30026" y="197256"/>
                  </a:lnTo>
                  <a:lnTo>
                    <a:pt x="24628" y="185524"/>
                  </a:lnTo>
                  <a:lnTo>
                    <a:pt x="19004" y="173112"/>
                  </a:lnTo>
                  <a:lnTo>
                    <a:pt x="13412" y="160203"/>
                  </a:lnTo>
                  <a:lnTo>
                    <a:pt x="8490" y="146938"/>
                  </a:lnTo>
                  <a:lnTo>
                    <a:pt x="4554" y="133422"/>
                  </a:lnTo>
                  <a:lnTo>
                    <a:pt x="1760" y="119567"/>
                  </a:lnTo>
                  <a:lnTo>
                    <a:pt x="260" y="105121"/>
                  </a:lnTo>
                  <a:lnTo>
                    <a:pt x="0" y="90005"/>
                  </a:lnTo>
                  <a:lnTo>
                    <a:pt x="945" y="74768"/>
                  </a:lnTo>
                  <a:lnTo>
                    <a:pt x="3167" y="60451"/>
                  </a:lnTo>
                  <a:lnTo>
                    <a:pt x="6588" y="47571"/>
                  </a:lnTo>
                  <a:lnTo>
                    <a:pt x="11173" y="36296"/>
                  </a:lnTo>
                  <a:lnTo>
                    <a:pt x="16996" y="26713"/>
                  </a:lnTo>
                  <a:lnTo>
                    <a:pt x="23994" y="18681"/>
                  </a:lnTo>
                  <a:lnTo>
                    <a:pt x="32133" y="12082"/>
                  </a:lnTo>
                  <a:lnTo>
                    <a:pt x="41499" y="6925"/>
                  </a:lnTo>
                  <a:lnTo>
                    <a:pt x="52014" y="3087"/>
                  </a:lnTo>
                  <a:lnTo>
                    <a:pt x="63157" y="658"/>
                  </a:lnTo>
                  <a:lnTo>
                    <a:pt x="74097" y="0"/>
                  </a:lnTo>
                  <a:lnTo>
                    <a:pt x="84376" y="1152"/>
                  </a:lnTo>
                  <a:lnTo>
                    <a:pt x="93903" y="3874"/>
                  </a:lnTo>
                  <a:lnTo>
                    <a:pt x="102762" y="7835"/>
                  </a:lnTo>
                  <a:lnTo>
                    <a:pt x="111087" y="12719"/>
                  </a:lnTo>
                  <a:lnTo>
                    <a:pt x="118904" y="18347"/>
                  </a:lnTo>
                  <a:lnTo>
                    <a:pt x="126987" y="25434"/>
                  </a:lnTo>
                  <a:lnTo>
                    <a:pt x="137166" y="36833"/>
                  </a:lnTo>
                  <a:lnTo>
                    <a:pt x="152562" y="573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941815" y="4221927"/>
              <a:ext cx="764486" cy="893344"/>
            </a:xfrm>
            <a:custGeom>
              <a:avLst/>
              <a:gdLst/>
              <a:ahLst/>
              <a:cxnLst/>
              <a:rect l="0" t="0" r="0" b="0"/>
              <a:pathLst>
                <a:path w="764486" h="893344">
                  <a:moveTo>
                    <a:pt x="522889" y="94757"/>
                  </a:moveTo>
                  <a:lnTo>
                    <a:pt x="514021" y="88889"/>
                  </a:lnTo>
                  <a:lnTo>
                    <a:pt x="505035" y="83324"/>
                  </a:lnTo>
                  <a:lnTo>
                    <a:pt x="495034" y="77530"/>
                  </a:lnTo>
                  <a:lnTo>
                    <a:pt x="483881" y="71622"/>
                  </a:lnTo>
                  <a:lnTo>
                    <a:pt x="471421" y="65940"/>
                  </a:lnTo>
                  <a:lnTo>
                    <a:pt x="457709" y="60675"/>
                  </a:lnTo>
                  <a:lnTo>
                    <a:pt x="442945" y="56170"/>
                  </a:lnTo>
                  <a:lnTo>
                    <a:pt x="427368" y="52981"/>
                  </a:lnTo>
                  <a:lnTo>
                    <a:pt x="411190" y="51286"/>
                  </a:lnTo>
                  <a:lnTo>
                    <a:pt x="394584" y="50945"/>
                  </a:lnTo>
                  <a:lnTo>
                    <a:pt x="377678" y="51698"/>
                  </a:lnTo>
                  <a:lnTo>
                    <a:pt x="360564" y="53279"/>
                  </a:lnTo>
                  <a:lnTo>
                    <a:pt x="343310" y="55626"/>
                  </a:lnTo>
                  <a:lnTo>
                    <a:pt x="325959" y="58871"/>
                  </a:lnTo>
                  <a:lnTo>
                    <a:pt x="308548" y="63018"/>
                  </a:lnTo>
                  <a:lnTo>
                    <a:pt x="291262" y="68107"/>
                  </a:lnTo>
                  <a:lnTo>
                    <a:pt x="274422" y="74280"/>
                  </a:lnTo>
                  <a:lnTo>
                    <a:pt x="258177" y="81504"/>
                  </a:lnTo>
                  <a:lnTo>
                    <a:pt x="242827" y="89458"/>
                  </a:lnTo>
                  <a:lnTo>
                    <a:pt x="228889" y="97635"/>
                  </a:lnTo>
                  <a:lnTo>
                    <a:pt x="216517" y="105725"/>
                  </a:lnTo>
                  <a:lnTo>
                    <a:pt x="205547" y="113613"/>
                  </a:lnTo>
                  <a:lnTo>
                    <a:pt x="195702" y="121288"/>
                  </a:lnTo>
                  <a:lnTo>
                    <a:pt x="186704" y="128789"/>
                  </a:lnTo>
                  <a:lnTo>
                    <a:pt x="178319" y="136318"/>
                  </a:lnTo>
                  <a:lnTo>
                    <a:pt x="170365" y="144220"/>
                  </a:lnTo>
                  <a:lnTo>
                    <a:pt x="162712" y="152648"/>
                  </a:lnTo>
                  <a:lnTo>
                    <a:pt x="155264" y="161429"/>
                  </a:lnTo>
                  <a:lnTo>
                    <a:pt x="147957" y="170170"/>
                  </a:lnTo>
                  <a:lnTo>
                    <a:pt x="140745" y="178642"/>
                  </a:lnTo>
                  <a:lnTo>
                    <a:pt x="133597" y="186788"/>
                  </a:lnTo>
                  <a:lnTo>
                    <a:pt x="126491" y="194637"/>
                  </a:lnTo>
                  <a:lnTo>
                    <a:pt x="119414" y="202254"/>
                  </a:lnTo>
                  <a:lnTo>
                    <a:pt x="112355" y="209861"/>
                  </a:lnTo>
                  <a:lnTo>
                    <a:pt x="105311" y="217814"/>
                  </a:lnTo>
                  <a:lnTo>
                    <a:pt x="98279" y="226283"/>
                  </a:lnTo>
                  <a:lnTo>
                    <a:pt x="91422" y="235259"/>
                  </a:lnTo>
                  <a:lnTo>
                    <a:pt x="85043" y="244664"/>
                  </a:lnTo>
                  <a:lnTo>
                    <a:pt x="79268" y="254404"/>
                  </a:lnTo>
                  <a:lnTo>
                    <a:pt x="73898" y="264554"/>
                  </a:lnTo>
                  <a:lnTo>
                    <a:pt x="68525" y="275354"/>
                  </a:lnTo>
                  <a:lnTo>
                    <a:pt x="62912" y="286874"/>
                  </a:lnTo>
                  <a:lnTo>
                    <a:pt x="57157" y="298881"/>
                  </a:lnTo>
                  <a:lnTo>
                    <a:pt x="51594" y="310940"/>
                  </a:lnTo>
                  <a:lnTo>
                    <a:pt x="46406" y="322797"/>
                  </a:lnTo>
                  <a:lnTo>
                    <a:pt x="41616" y="334539"/>
                  </a:lnTo>
                  <a:lnTo>
                    <a:pt x="37174" y="346489"/>
                  </a:lnTo>
                  <a:lnTo>
                    <a:pt x="33001" y="358820"/>
                  </a:lnTo>
                  <a:lnTo>
                    <a:pt x="29030" y="371390"/>
                  </a:lnTo>
                  <a:lnTo>
                    <a:pt x="25203" y="383836"/>
                  </a:lnTo>
                  <a:lnTo>
                    <a:pt x="21478" y="395969"/>
                  </a:lnTo>
                  <a:lnTo>
                    <a:pt x="17822" y="408407"/>
                  </a:lnTo>
                  <a:lnTo>
                    <a:pt x="14213" y="422421"/>
                  </a:lnTo>
                  <a:lnTo>
                    <a:pt x="10642" y="438593"/>
                  </a:lnTo>
                  <a:lnTo>
                    <a:pt x="7260" y="456694"/>
                  </a:lnTo>
                  <a:lnTo>
                    <a:pt x="4369" y="476065"/>
                  </a:lnTo>
                  <a:lnTo>
                    <a:pt x="2097" y="496164"/>
                  </a:lnTo>
                  <a:lnTo>
                    <a:pt x="573" y="516335"/>
                  </a:lnTo>
                  <a:lnTo>
                    <a:pt x="0" y="535784"/>
                  </a:lnTo>
                  <a:lnTo>
                    <a:pt x="393" y="554155"/>
                  </a:lnTo>
                  <a:lnTo>
                    <a:pt x="1624" y="571623"/>
                  </a:lnTo>
                  <a:lnTo>
                    <a:pt x="3513" y="588667"/>
                  </a:lnTo>
                  <a:lnTo>
                    <a:pt x="5891" y="605614"/>
                  </a:lnTo>
                  <a:lnTo>
                    <a:pt x="8622" y="622287"/>
                  </a:lnTo>
                  <a:lnTo>
                    <a:pt x="11602" y="638118"/>
                  </a:lnTo>
                  <a:lnTo>
                    <a:pt x="14756" y="652850"/>
                  </a:lnTo>
                  <a:lnTo>
                    <a:pt x="18194" y="666693"/>
                  </a:lnTo>
                  <a:lnTo>
                    <a:pt x="22188" y="680137"/>
                  </a:lnTo>
                  <a:lnTo>
                    <a:pt x="26837" y="693511"/>
                  </a:lnTo>
                  <a:lnTo>
                    <a:pt x="31925" y="706800"/>
                  </a:lnTo>
                  <a:lnTo>
                    <a:pt x="37034" y="719735"/>
                  </a:lnTo>
                  <a:lnTo>
                    <a:pt x="41922" y="732188"/>
                  </a:lnTo>
                  <a:lnTo>
                    <a:pt x="46849" y="744331"/>
                  </a:lnTo>
                  <a:lnTo>
                    <a:pt x="52448" y="756550"/>
                  </a:lnTo>
                  <a:lnTo>
                    <a:pt x="59035" y="769064"/>
                  </a:lnTo>
                  <a:lnTo>
                    <a:pt x="66768" y="781755"/>
                  </a:lnTo>
                  <a:lnTo>
                    <a:pt x="75794" y="794282"/>
                  </a:lnTo>
                  <a:lnTo>
                    <a:pt x="86052" y="806448"/>
                  </a:lnTo>
                  <a:lnTo>
                    <a:pt x="97179" y="818058"/>
                  </a:lnTo>
                  <a:lnTo>
                    <a:pt x="108633" y="828855"/>
                  </a:lnTo>
                  <a:lnTo>
                    <a:pt x="120076" y="838776"/>
                  </a:lnTo>
                  <a:lnTo>
                    <a:pt x="131537" y="847760"/>
                  </a:lnTo>
                  <a:lnTo>
                    <a:pt x="143297" y="855657"/>
                  </a:lnTo>
                  <a:lnTo>
                    <a:pt x="155506" y="862489"/>
                  </a:lnTo>
                  <a:lnTo>
                    <a:pt x="168164" y="868418"/>
                  </a:lnTo>
                  <a:lnTo>
                    <a:pt x="181199" y="873643"/>
                  </a:lnTo>
                  <a:lnTo>
                    <a:pt x="194535" y="878343"/>
                  </a:lnTo>
                  <a:lnTo>
                    <a:pt x="208253" y="882500"/>
                  </a:lnTo>
                  <a:lnTo>
                    <a:pt x="222602" y="885922"/>
                  </a:lnTo>
                  <a:lnTo>
                    <a:pt x="237663" y="888558"/>
                  </a:lnTo>
                  <a:lnTo>
                    <a:pt x="253371" y="890497"/>
                  </a:lnTo>
                  <a:lnTo>
                    <a:pt x="269601" y="891883"/>
                  </a:lnTo>
                  <a:lnTo>
                    <a:pt x="286225" y="892847"/>
                  </a:lnTo>
                  <a:lnTo>
                    <a:pt x="303134" y="893343"/>
                  </a:lnTo>
                  <a:lnTo>
                    <a:pt x="320245" y="893151"/>
                  </a:lnTo>
                  <a:lnTo>
                    <a:pt x="337486" y="892208"/>
                  </a:lnTo>
                  <a:lnTo>
                    <a:pt x="354488" y="890591"/>
                  </a:lnTo>
                  <a:lnTo>
                    <a:pt x="370603" y="888436"/>
                  </a:lnTo>
                  <a:lnTo>
                    <a:pt x="385563" y="885870"/>
                  </a:lnTo>
                  <a:lnTo>
                    <a:pt x="399743" y="882842"/>
                  </a:lnTo>
                  <a:lnTo>
                    <a:pt x="413953" y="879131"/>
                  </a:lnTo>
                  <a:lnTo>
                    <a:pt x="428669" y="874672"/>
                  </a:lnTo>
                  <a:lnTo>
                    <a:pt x="444013" y="869543"/>
                  </a:lnTo>
                  <a:lnTo>
                    <a:pt x="459932" y="863874"/>
                  </a:lnTo>
                  <a:lnTo>
                    <a:pt x="476301" y="857802"/>
                  </a:lnTo>
                  <a:lnTo>
                    <a:pt x="492515" y="851437"/>
                  </a:lnTo>
                  <a:lnTo>
                    <a:pt x="507555" y="844864"/>
                  </a:lnTo>
                  <a:lnTo>
                    <a:pt x="520958" y="838148"/>
                  </a:lnTo>
                  <a:lnTo>
                    <a:pt x="532768" y="831334"/>
                  </a:lnTo>
                  <a:lnTo>
                    <a:pt x="543250" y="824453"/>
                  </a:lnTo>
                  <a:lnTo>
                    <a:pt x="552720" y="817522"/>
                  </a:lnTo>
                  <a:lnTo>
                    <a:pt x="561779" y="810393"/>
                  </a:lnTo>
                  <a:lnTo>
                    <a:pt x="571256" y="802767"/>
                  </a:lnTo>
                  <a:lnTo>
                    <a:pt x="581563" y="794522"/>
                  </a:lnTo>
                  <a:lnTo>
                    <a:pt x="592422" y="785696"/>
                  </a:lnTo>
                  <a:lnTo>
                    <a:pt x="603098" y="776393"/>
                  </a:lnTo>
                  <a:lnTo>
                    <a:pt x="613164" y="766726"/>
                  </a:lnTo>
                  <a:lnTo>
                    <a:pt x="622531" y="756794"/>
                  </a:lnTo>
                  <a:lnTo>
                    <a:pt x="631275" y="746675"/>
                  </a:lnTo>
                  <a:lnTo>
                    <a:pt x="639523" y="736428"/>
                  </a:lnTo>
                  <a:lnTo>
                    <a:pt x="647400" y="726260"/>
                  </a:lnTo>
                  <a:lnTo>
                    <a:pt x="655011" y="716507"/>
                  </a:lnTo>
                  <a:lnTo>
                    <a:pt x="662429" y="707312"/>
                  </a:lnTo>
                  <a:lnTo>
                    <a:pt x="669549" y="698493"/>
                  </a:lnTo>
                  <a:lnTo>
                    <a:pt x="676105" y="689651"/>
                  </a:lnTo>
                  <a:lnTo>
                    <a:pt x="682000" y="680551"/>
                  </a:lnTo>
                  <a:lnTo>
                    <a:pt x="687449" y="671132"/>
                  </a:lnTo>
                  <a:lnTo>
                    <a:pt x="692876" y="661423"/>
                  </a:lnTo>
                  <a:lnTo>
                    <a:pt x="698525" y="651480"/>
                  </a:lnTo>
                  <a:lnTo>
                    <a:pt x="704304" y="641361"/>
                  </a:lnTo>
                  <a:lnTo>
                    <a:pt x="709883" y="631116"/>
                  </a:lnTo>
                  <a:lnTo>
                    <a:pt x="715081" y="620781"/>
                  </a:lnTo>
                  <a:lnTo>
                    <a:pt x="719878" y="610384"/>
                  </a:lnTo>
                  <a:lnTo>
                    <a:pt x="724327" y="599944"/>
                  </a:lnTo>
                  <a:lnTo>
                    <a:pt x="728502" y="589475"/>
                  </a:lnTo>
                  <a:lnTo>
                    <a:pt x="732475" y="578987"/>
                  </a:lnTo>
                  <a:lnTo>
                    <a:pt x="736303" y="568485"/>
                  </a:lnTo>
                  <a:lnTo>
                    <a:pt x="740030" y="557975"/>
                  </a:lnTo>
                  <a:lnTo>
                    <a:pt x="743687" y="547458"/>
                  </a:lnTo>
                  <a:lnTo>
                    <a:pt x="747296" y="536938"/>
                  </a:lnTo>
                  <a:lnTo>
                    <a:pt x="750868" y="526405"/>
                  </a:lnTo>
                  <a:lnTo>
                    <a:pt x="754249" y="515535"/>
                  </a:lnTo>
                  <a:lnTo>
                    <a:pt x="757139" y="503712"/>
                  </a:lnTo>
                  <a:lnTo>
                    <a:pt x="759416" y="490674"/>
                  </a:lnTo>
                  <a:lnTo>
                    <a:pt x="761113" y="476323"/>
                  </a:lnTo>
                  <a:lnTo>
                    <a:pt x="762335" y="460554"/>
                  </a:lnTo>
                  <a:lnTo>
                    <a:pt x="763195" y="443469"/>
                  </a:lnTo>
                  <a:lnTo>
                    <a:pt x="763789" y="425624"/>
                  </a:lnTo>
                  <a:lnTo>
                    <a:pt x="764198" y="407887"/>
                  </a:lnTo>
                  <a:lnTo>
                    <a:pt x="764471" y="390746"/>
                  </a:lnTo>
                  <a:lnTo>
                    <a:pt x="764485" y="374477"/>
                  </a:lnTo>
                  <a:lnTo>
                    <a:pt x="763963" y="359317"/>
                  </a:lnTo>
                  <a:lnTo>
                    <a:pt x="762794" y="345269"/>
                  </a:lnTo>
                  <a:lnTo>
                    <a:pt x="761026" y="332174"/>
                  </a:lnTo>
                  <a:lnTo>
                    <a:pt x="758768" y="319823"/>
                  </a:lnTo>
                  <a:lnTo>
                    <a:pt x="756137" y="308025"/>
                  </a:lnTo>
                  <a:lnTo>
                    <a:pt x="753236" y="296623"/>
                  </a:lnTo>
                  <a:lnTo>
                    <a:pt x="750142" y="285499"/>
                  </a:lnTo>
                  <a:lnTo>
                    <a:pt x="746917" y="274567"/>
                  </a:lnTo>
                  <a:lnTo>
                    <a:pt x="743598" y="263766"/>
                  </a:lnTo>
                  <a:lnTo>
                    <a:pt x="740218" y="253055"/>
                  </a:lnTo>
                  <a:lnTo>
                    <a:pt x="736789" y="242404"/>
                  </a:lnTo>
                  <a:lnTo>
                    <a:pt x="733166" y="231793"/>
                  </a:lnTo>
                  <a:lnTo>
                    <a:pt x="729047" y="221209"/>
                  </a:lnTo>
                  <a:lnTo>
                    <a:pt x="724315" y="210644"/>
                  </a:lnTo>
                  <a:lnTo>
                    <a:pt x="719169" y="200091"/>
                  </a:lnTo>
                  <a:lnTo>
                    <a:pt x="714023" y="189546"/>
                  </a:lnTo>
                  <a:lnTo>
                    <a:pt x="709114" y="179011"/>
                  </a:lnTo>
                  <a:lnTo>
                    <a:pt x="704344" y="168648"/>
                  </a:lnTo>
                  <a:lnTo>
                    <a:pt x="699382" y="158763"/>
                  </a:lnTo>
                  <a:lnTo>
                    <a:pt x="694042" y="149484"/>
                  </a:lnTo>
                  <a:lnTo>
                    <a:pt x="688305" y="140779"/>
                  </a:lnTo>
                  <a:lnTo>
                    <a:pt x="682219" y="132546"/>
                  </a:lnTo>
                  <a:lnTo>
                    <a:pt x="675864" y="124673"/>
                  </a:lnTo>
                  <a:lnTo>
                    <a:pt x="669307" y="117062"/>
                  </a:lnTo>
                  <a:lnTo>
                    <a:pt x="662606" y="109638"/>
                  </a:lnTo>
                  <a:lnTo>
                    <a:pt x="655803" y="102342"/>
                  </a:lnTo>
                  <a:lnTo>
                    <a:pt x="648930" y="95137"/>
                  </a:lnTo>
                  <a:lnTo>
                    <a:pt x="642010" y="87992"/>
                  </a:lnTo>
                  <a:lnTo>
                    <a:pt x="635054" y="80889"/>
                  </a:lnTo>
                  <a:lnTo>
                    <a:pt x="627906" y="73814"/>
                  </a:lnTo>
                  <a:lnTo>
                    <a:pt x="620269" y="66757"/>
                  </a:lnTo>
                  <a:lnTo>
                    <a:pt x="612008" y="59712"/>
                  </a:lnTo>
                  <a:lnTo>
                    <a:pt x="602832" y="52676"/>
                  </a:lnTo>
                  <a:lnTo>
                    <a:pt x="592229" y="45646"/>
                  </a:lnTo>
                  <a:lnTo>
                    <a:pt x="580053" y="38624"/>
                  </a:lnTo>
                  <a:lnTo>
                    <a:pt x="566467" y="31773"/>
                  </a:lnTo>
                  <a:lnTo>
                    <a:pt x="551753" y="25399"/>
                  </a:lnTo>
                  <a:lnTo>
                    <a:pt x="536185" y="19636"/>
                  </a:lnTo>
                  <a:lnTo>
                    <a:pt x="519835" y="14614"/>
                  </a:lnTo>
                  <a:lnTo>
                    <a:pt x="502576" y="10539"/>
                  </a:lnTo>
                  <a:lnTo>
                    <a:pt x="484425" y="7428"/>
                  </a:lnTo>
                  <a:lnTo>
                    <a:pt x="465845" y="5148"/>
                  </a:lnTo>
                  <a:lnTo>
                    <a:pt x="445525" y="3279"/>
                  </a:lnTo>
                  <a:lnTo>
                    <a:pt x="418328" y="1657"/>
                  </a:lnTo>
                  <a:lnTo>
                    <a:pt x="3754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36911" y="210569"/>
            <a:ext cx="4548313" cy="526426"/>
            <a:chOff x="336911" y="210569"/>
            <a:chExt cx="4548313" cy="526426"/>
          </a:xfrm>
        </p:grpSpPr>
        <p:sp>
          <p:nvSpPr>
            <p:cNvPr id="2" name="Freeform 1"/>
            <p:cNvSpPr/>
            <p:nvPr/>
          </p:nvSpPr>
          <p:spPr>
            <a:xfrm>
              <a:off x="448112" y="315854"/>
              <a:ext cx="15142" cy="389556"/>
            </a:xfrm>
            <a:custGeom>
              <a:avLst/>
              <a:gdLst/>
              <a:ahLst/>
              <a:cxnLst/>
              <a:rect l="0" t="0" r="0" b="0"/>
              <a:pathLst>
                <a:path w="15142" h="389556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6"/>
                  </a:lnTo>
                  <a:lnTo>
                    <a:pt x="507" y="39009"/>
                  </a:lnTo>
                  <a:lnTo>
                    <a:pt x="1326" y="51469"/>
                  </a:lnTo>
                  <a:lnTo>
                    <a:pt x="2142" y="65181"/>
                  </a:lnTo>
                  <a:lnTo>
                    <a:pt x="2826" y="79944"/>
                  </a:lnTo>
                  <a:lnTo>
                    <a:pt x="3352" y="95521"/>
                  </a:lnTo>
                  <a:lnTo>
                    <a:pt x="3738" y="111699"/>
                  </a:lnTo>
                  <a:lnTo>
                    <a:pt x="4013" y="128305"/>
                  </a:lnTo>
                  <a:lnTo>
                    <a:pt x="4205" y="145212"/>
                  </a:lnTo>
                  <a:lnTo>
                    <a:pt x="4341" y="162325"/>
                  </a:lnTo>
                  <a:lnTo>
                    <a:pt x="4604" y="179580"/>
                  </a:lnTo>
                  <a:lnTo>
                    <a:pt x="5314" y="196931"/>
                  </a:lnTo>
                  <a:lnTo>
                    <a:pt x="6603" y="214351"/>
                  </a:lnTo>
                  <a:lnTo>
                    <a:pt x="8284" y="231983"/>
                  </a:lnTo>
                  <a:lnTo>
                    <a:pt x="9951" y="250119"/>
                  </a:lnTo>
                  <a:lnTo>
                    <a:pt x="11366" y="268871"/>
                  </a:lnTo>
                  <a:lnTo>
                    <a:pt x="12467" y="287872"/>
                  </a:lnTo>
                  <a:lnTo>
                    <a:pt x="13281" y="306402"/>
                  </a:lnTo>
                  <a:lnTo>
                    <a:pt x="13862" y="324069"/>
                  </a:lnTo>
                  <a:lnTo>
                    <a:pt x="14271" y="340240"/>
                  </a:lnTo>
                  <a:lnTo>
                    <a:pt x="14597" y="355459"/>
                  </a:lnTo>
                  <a:lnTo>
                    <a:pt x="14870" y="371060"/>
                  </a:lnTo>
                  <a:lnTo>
                    <a:pt x="15141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6911" y="275549"/>
              <a:ext cx="368499" cy="455752"/>
            </a:xfrm>
            <a:custGeom>
              <a:avLst/>
              <a:gdLst/>
              <a:ahLst/>
              <a:cxnLst/>
              <a:rect l="0" t="0" r="0" b="0"/>
              <a:pathLst>
                <a:path w="368499" h="455752">
                  <a:moveTo>
                    <a:pt x="0" y="82419"/>
                  </a:moveTo>
                  <a:lnTo>
                    <a:pt x="3001" y="73685"/>
                  </a:lnTo>
                  <a:lnTo>
                    <a:pt x="6424" y="65979"/>
                  </a:lnTo>
                  <a:lnTo>
                    <a:pt x="10620" y="58576"/>
                  </a:lnTo>
                  <a:lnTo>
                    <a:pt x="15520" y="51315"/>
                  </a:lnTo>
                  <a:lnTo>
                    <a:pt x="21001" y="44137"/>
                  </a:lnTo>
                  <a:lnTo>
                    <a:pt x="26936" y="37016"/>
                  </a:lnTo>
                  <a:lnTo>
                    <a:pt x="33371" y="30098"/>
                  </a:lnTo>
                  <a:lnTo>
                    <a:pt x="40518" y="23680"/>
                  </a:lnTo>
                  <a:lnTo>
                    <a:pt x="48440" y="17887"/>
                  </a:lnTo>
                  <a:lnTo>
                    <a:pt x="57217" y="12845"/>
                  </a:lnTo>
                  <a:lnTo>
                    <a:pt x="67018" y="8756"/>
                  </a:lnTo>
                  <a:lnTo>
                    <a:pt x="77842" y="5637"/>
                  </a:lnTo>
                  <a:lnTo>
                    <a:pt x="89705" y="3355"/>
                  </a:lnTo>
                  <a:lnTo>
                    <a:pt x="102724" y="1733"/>
                  </a:lnTo>
                  <a:lnTo>
                    <a:pt x="116844" y="606"/>
                  </a:lnTo>
                  <a:lnTo>
                    <a:pt x="131563" y="0"/>
                  </a:lnTo>
                  <a:lnTo>
                    <a:pt x="146056" y="116"/>
                  </a:lnTo>
                  <a:lnTo>
                    <a:pt x="159874" y="1014"/>
                  </a:lnTo>
                  <a:lnTo>
                    <a:pt x="172930" y="2769"/>
                  </a:lnTo>
                  <a:lnTo>
                    <a:pt x="185312" y="5550"/>
                  </a:lnTo>
                  <a:lnTo>
                    <a:pt x="197150" y="9354"/>
                  </a:lnTo>
                  <a:lnTo>
                    <a:pt x="208254" y="14197"/>
                  </a:lnTo>
                  <a:lnTo>
                    <a:pt x="218120" y="20197"/>
                  </a:lnTo>
                  <a:lnTo>
                    <a:pt x="226570" y="27317"/>
                  </a:lnTo>
                  <a:lnTo>
                    <a:pt x="233568" y="35707"/>
                  </a:lnTo>
                  <a:lnTo>
                    <a:pt x="239053" y="45774"/>
                  </a:lnTo>
                  <a:lnTo>
                    <a:pt x="243150" y="57582"/>
                  </a:lnTo>
                  <a:lnTo>
                    <a:pt x="246106" y="70748"/>
                  </a:lnTo>
                  <a:lnTo>
                    <a:pt x="248189" y="84649"/>
                  </a:lnTo>
                  <a:lnTo>
                    <a:pt x="249624" y="98848"/>
                  </a:lnTo>
                  <a:lnTo>
                    <a:pt x="250269" y="113126"/>
                  </a:lnTo>
                  <a:lnTo>
                    <a:pt x="249646" y="127391"/>
                  </a:lnTo>
                  <a:lnTo>
                    <a:pt x="247595" y="141609"/>
                  </a:lnTo>
                  <a:lnTo>
                    <a:pt x="244251" y="155614"/>
                  </a:lnTo>
                  <a:lnTo>
                    <a:pt x="239865" y="169105"/>
                  </a:lnTo>
                  <a:lnTo>
                    <a:pt x="234691" y="181957"/>
                  </a:lnTo>
                  <a:lnTo>
                    <a:pt x="228947" y="194046"/>
                  </a:lnTo>
                  <a:lnTo>
                    <a:pt x="222800" y="205173"/>
                  </a:lnTo>
                  <a:lnTo>
                    <a:pt x="216369" y="215321"/>
                  </a:lnTo>
                  <a:lnTo>
                    <a:pt x="209577" y="224458"/>
                  </a:lnTo>
                  <a:lnTo>
                    <a:pt x="202179" y="232457"/>
                  </a:lnTo>
                  <a:lnTo>
                    <a:pt x="194083" y="239354"/>
                  </a:lnTo>
                  <a:lnTo>
                    <a:pt x="185187" y="245157"/>
                  </a:lnTo>
                  <a:lnTo>
                    <a:pt x="175305" y="249765"/>
                  </a:lnTo>
                  <a:lnTo>
                    <a:pt x="164463" y="253251"/>
                  </a:lnTo>
                  <a:lnTo>
                    <a:pt x="154014" y="256333"/>
                  </a:lnTo>
                  <a:lnTo>
                    <a:pt x="147563" y="260400"/>
                  </a:lnTo>
                  <a:lnTo>
                    <a:pt x="146960" y="265936"/>
                  </a:lnTo>
                  <a:lnTo>
                    <a:pt x="150382" y="272476"/>
                  </a:lnTo>
                  <a:lnTo>
                    <a:pt x="156304" y="280041"/>
                  </a:lnTo>
                  <a:lnTo>
                    <a:pt x="163817" y="288858"/>
                  </a:lnTo>
                  <a:lnTo>
                    <a:pt x="172360" y="298924"/>
                  </a:lnTo>
                  <a:lnTo>
                    <a:pt x="181576" y="310063"/>
                  </a:lnTo>
                  <a:lnTo>
                    <a:pt x="191236" y="322043"/>
                  </a:lnTo>
                  <a:lnTo>
                    <a:pt x="201183" y="334646"/>
                  </a:lnTo>
                  <a:lnTo>
                    <a:pt x="211155" y="347697"/>
                  </a:lnTo>
                  <a:lnTo>
                    <a:pt x="220781" y="361061"/>
                  </a:lnTo>
                  <a:lnTo>
                    <a:pt x="229891" y="374633"/>
                  </a:lnTo>
                  <a:lnTo>
                    <a:pt x="238654" y="388018"/>
                  </a:lnTo>
                  <a:lnTo>
                    <a:pt x="247459" y="400552"/>
                  </a:lnTo>
                  <a:lnTo>
                    <a:pt x="256530" y="411944"/>
                  </a:lnTo>
                  <a:lnTo>
                    <a:pt x="265760" y="422238"/>
                  </a:lnTo>
                  <a:lnTo>
                    <a:pt x="274810" y="431621"/>
                  </a:lnTo>
                  <a:lnTo>
                    <a:pt x="283497" y="440287"/>
                  </a:lnTo>
                  <a:lnTo>
                    <a:pt x="291958" y="447769"/>
                  </a:lnTo>
                  <a:lnTo>
                    <a:pt x="300552" y="452987"/>
                  </a:lnTo>
                  <a:lnTo>
                    <a:pt x="309477" y="455536"/>
                  </a:lnTo>
                  <a:lnTo>
                    <a:pt x="318699" y="455751"/>
                  </a:lnTo>
                  <a:lnTo>
                    <a:pt x="329145" y="454278"/>
                  </a:lnTo>
                  <a:lnTo>
                    <a:pt x="343971" y="449865"/>
                  </a:lnTo>
                  <a:lnTo>
                    <a:pt x="368498" y="4403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22673" y="527741"/>
              <a:ext cx="119317" cy="147923"/>
            </a:xfrm>
            <a:custGeom>
              <a:avLst/>
              <a:gdLst/>
              <a:ahLst/>
              <a:cxnLst/>
              <a:rect l="0" t="0" r="0" b="0"/>
              <a:pathLst>
                <a:path w="119317" h="147923">
                  <a:moveTo>
                    <a:pt x="61679" y="9212"/>
                  </a:moveTo>
                  <a:lnTo>
                    <a:pt x="55744" y="3612"/>
                  </a:lnTo>
                  <a:lnTo>
                    <a:pt x="49540" y="609"/>
                  </a:lnTo>
                  <a:lnTo>
                    <a:pt x="42448" y="0"/>
                  </a:lnTo>
                  <a:lnTo>
                    <a:pt x="34681" y="1532"/>
                  </a:lnTo>
                  <a:lnTo>
                    <a:pt x="26683" y="5116"/>
                  </a:lnTo>
                  <a:lnTo>
                    <a:pt x="18755" y="10507"/>
                  </a:lnTo>
                  <a:lnTo>
                    <a:pt x="11500" y="17351"/>
                  </a:lnTo>
                  <a:lnTo>
                    <a:pt x="5851" y="25293"/>
                  </a:lnTo>
                  <a:lnTo>
                    <a:pt x="2174" y="34034"/>
                  </a:lnTo>
                  <a:lnTo>
                    <a:pt x="336" y="43338"/>
                  </a:lnTo>
                  <a:lnTo>
                    <a:pt x="0" y="53035"/>
                  </a:lnTo>
                  <a:lnTo>
                    <a:pt x="812" y="63001"/>
                  </a:lnTo>
                  <a:lnTo>
                    <a:pt x="2625" y="73151"/>
                  </a:lnTo>
                  <a:lnTo>
                    <a:pt x="5502" y="83425"/>
                  </a:lnTo>
                  <a:lnTo>
                    <a:pt x="9395" y="93779"/>
                  </a:lnTo>
                  <a:lnTo>
                    <a:pt x="14141" y="104020"/>
                  </a:lnTo>
                  <a:lnTo>
                    <a:pt x="19551" y="113824"/>
                  </a:lnTo>
                  <a:lnTo>
                    <a:pt x="25460" y="123040"/>
                  </a:lnTo>
                  <a:lnTo>
                    <a:pt x="32055" y="131363"/>
                  </a:lnTo>
                  <a:lnTo>
                    <a:pt x="39846" y="138275"/>
                  </a:lnTo>
                  <a:lnTo>
                    <a:pt x="49007" y="143613"/>
                  </a:lnTo>
                  <a:lnTo>
                    <a:pt x="59092" y="147043"/>
                  </a:lnTo>
                  <a:lnTo>
                    <a:pt x="69246" y="147922"/>
                  </a:lnTo>
                  <a:lnTo>
                    <a:pt x="78958" y="146141"/>
                  </a:lnTo>
                  <a:lnTo>
                    <a:pt x="87917" y="142030"/>
                  </a:lnTo>
                  <a:lnTo>
                    <a:pt x="95856" y="136074"/>
                  </a:lnTo>
                  <a:lnTo>
                    <a:pt x="102741" y="128735"/>
                  </a:lnTo>
                  <a:lnTo>
                    <a:pt x="108549" y="120235"/>
                  </a:lnTo>
                  <a:lnTo>
                    <a:pt x="113168" y="110561"/>
                  </a:lnTo>
                  <a:lnTo>
                    <a:pt x="116642" y="99804"/>
                  </a:lnTo>
                  <a:lnTo>
                    <a:pt x="118824" y="88311"/>
                  </a:lnTo>
                  <a:lnTo>
                    <a:pt x="119316" y="76597"/>
                  </a:lnTo>
                  <a:lnTo>
                    <a:pt x="118049" y="64982"/>
                  </a:lnTo>
                  <a:lnTo>
                    <a:pt x="115080" y="53741"/>
                  </a:lnTo>
                  <a:lnTo>
                    <a:pt x="110421" y="43193"/>
                  </a:lnTo>
                  <a:lnTo>
                    <a:pt x="104259" y="33451"/>
                  </a:lnTo>
                  <a:lnTo>
                    <a:pt x="97150" y="25126"/>
                  </a:lnTo>
                  <a:lnTo>
                    <a:pt x="89120" y="18805"/>
                  </a:lnTo>
                  <a:lnTo>
                    <a:pt x="78351" y="16170"/>
                  </a:lnTo>
                  <a:lnTo>
                    <a:pt x="61679" y="197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89637" y="526424"/>
              <a:ext cx="101136" cy="133929"/>
            </a:xfrm>
            <a:custGeom>
              <a:avLst/>
              <a:gdLst/>
              <a:ahLst/>
              <a:cxnLst/>
              <a:rect l="0" t="0" r="0" b="0"/>
              <a:pathLst>
                <a:path w="101136" h="133929">
                  <a:moveTo>
                    <a:pt x="0" y="21057"/>
                  </a:moveTo>
                  <a:lnTo>
                    <a:pt x="67" y="32726"/>
                  </a:lnTo>
                  <a:lnTo>
                    <a:pt x="707" y="43214"/>
                  </a:lnTo>
                  <a:lnTo>
                    <a:pt x="2004" y="53516"/>
                  </a:lnTo>
                  <a:lnTo>
                    <a:pt x="3863" y="63817"/>
                  </a:lnTo>
                  <a:lnTo>
                    <a:pt x="6180" y="74161"/>
                  </a:lnTo>
                  <a:lnTo>
                    <a:pt x="8851" y="84546"/>
                  </a:lnTo>
                  <a:lnTo>
                    <a:pt x="11947" y="94801"/>
                  </a:lnTo>
                  <a:lnTo>
                    <a:pt x="15703" y="104611"/>
                  </a:lnTo>
                  <a:lnTo>
                    <a:pt x="20201" y="113824"/>
                  </a:lnTo>
                  <a:lnTo>
                    <a:pt x="25696" y="121975"/>
                  </a:lnTo>
                  <a:lnTo>
                    <a:pt x="32673" y="128239"/>
                  </a:lnTo>
                  <a:lnTo>
                    <a:pt x="41247" y="132323"/>
                  </a:lnTo>
                  <a:lnTo>
                    <a:pt x="50751" y="133928"/>
                  </a:lnTo>
                  <a:lnTo>
                    <a:pt x="59976" y="132510"/>
                  </a:lnTo>
                  <a:lnTo>
                    <a:pt x="68246" y="128072"/>
                  </a:lnTo>
                  <a:lnTo>
                    <a:pt x="75422" y="121043"/>
                  </a:lnTo>
                  <a:lnTo>
                    <a:pt x="81624" y="111982"/>
                  </a:lnTo>
                  <a:lnTo>
                    <a:pt x="87047" y="101414"/>
                  </a:lnTo>
                  <a:lnTo>
                    <a:pt x="91723" y="89764"/>
                  </a:lnTo>
                  <a:lnTo>
                    <a:pt x="95507" y="77354"/>
                  </a:lnTo>
                  <a:lnTo>
                    <a:pt x="98389" y="64434"/>
                  </a:lnTo>
                  <a:lnTo>
                    <a:pt x="100303" y="51583"/>
                  </a:lnTo>
                  <a:lnTo>
                    <a:pt x="101135" y="38365"/>
                  </a:lnTo>
                  <a:lnTo>
                    <a:pt x="99841" y="2250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37036" y="522425"/>
              <a:ext cx="147400" cy="140871"/>
            </a:xfrm>
            <a:custGeom>
              <a:avLst/>
              <a:gdLst/>
              <a:ahLst/>
              <a:cxnLst/>
              <a:rect l="0" t="0" r="0" b="0"/>
              <a:pathLst>
                <a:path w="147400" h="140871">
                  <a:moveTo>
                    <a:pt x="0" y="46113"/>
                  </a:moveTo>
                  <a:lnTo>
                    <a:pt x="2934" y="54915"/>
                  </a:lnTo>
                  <a:lnTo>
                    <a:pt x="5716" y="63261"/>
                  </a:lnTo>
                  <a:lnTo>
                    <a:pt x="8611" y="71965"/>
                  </a:lnTo>
                  <a:lnTo>
                    <a:pt x="11478" y="81258"/>
                  </a:lnTo>
                  <a:lnTo>
                    <a:pt x="13995" y="91402"/>
                  </a:lnTo>
                  <a:lnTo>
                    <a:pt x="16008" y="102356"/>
                  </a:lnTo>
                  <a:lnTo>
                    <a:pt x="17615" y="110831"/>
                  </a:lnTo>
                  <a:lnTo>
                    <a:pt x="18721" y="112801"/>
                  </a:lnTo>
                  <a:lnTo>
                    <a:pt x="18923" y="109605"/>
                  </a:lnTo>
                  <a:lnTo>
                    <a:pt x="18196" y="103259"/>
                  </a:lnTo>
                  <a:lnTo>
                    <a:pt x="17023" y="94792"/>
                  </a:lnTo>
                  <a:lnTo>
                    <a:pt x="16207" y="84370"/>
                  </a:lnTo>
                  <a:lnTo>
                    <a:pt x="16169" y="72179"/>
                  </a:lnTo>
                  <a:lnTo>
                    <a:pt x="16970" y="58851"/>
                  </a:lnTo>
                  <a:lnTo>
                    <a:pt x="18501" y="45339"/>
                  </a:lnTo>
                  <a:lnTo>
                    <a:pt x="20620" y="32219"/>
                  </a:lnTo>
                  <a:lnTo>
                    <a:pt x="23669" y="20321"/>
                  </a:lnTo>
                  <a:lnTo>
                    <a:pt x="28451" y="10850"/>
                  </a:lnTo>
                  <a:lnTo>
                    <a:pt x="35252" y="4239"/>
                  </a:lnTo>
                  <a:lnTo>
                    <a:pt x="43581" y="583"/>
                  </a:lnTo>
                  <a:lnTo>
                    <a:pt x="52473" y="0"/>
                  </a:lnTo>
                  <a:lnTo>
                    <a:pt x="61303" y="2234"/>
                  </a:lnTo>
                  <a:lnTo>
                    <a:pt x="69822" y="6781"/>
                  </a:lnTo>
                  <a:lnTo>
                    <a:pt x="77989" y="13094"/>
                  </a:lnTo>
                  <a:lnTo>
                    <a:pt x="85841" y="20700"/>
                  </a:lnTo>
                  <a:lnTo>
                    <a:pt x="93283" y="29225"/>
                  </a:lnTo>
                  <a:lnTo>
                    <a:pt x="100068" y="38391"/>
                  </a:lnTo>
                  <a:lnTo>
                    <a:pt x="106119" y="47997"/>
                  </a:lnTo>
                  <a:lnTo>
                    <a:pt x="111507" y="57904"/>
                  </a:lnTo>
                  <a:lnTo>
                    <a:pt x="116361" y="68015"/>
                  </a:lnTo>
                  <a:lnTo>
                    <a:pt x="120813" y="78263"/>
                  </a:lnTo>
                  <a:lnTo>
                    <a:pt x="124974" y="88605"/>
                  </a:lnTo>
                  <a:lnTo>
                    <a:pt x="128928" y="99008"/>
                  </a:lnTo>
                  <a:lnTo>
                    <a:pt x="132754" y="109452"/>
                  </a:lnTo>
                  <a:lnTo>
                    <a:pt x="136707" y="119916"/>
                  </a:lnTo>
                  <a:lnTo>
                    <a:pt x="141302" y="130391"/>
                  </a:lnTo>
                  <a:lnTo>
                    <a:pt x="147399" y="140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11846" y="281837"/>
              <a:ext cx="130517" cy="381459"/>
            </a:xfrm>
            <a:custGeom>
              <a:avLst/>
              <a:gdLst/>
              <a:ahLst/>
              <a:cxnLst/>
              <a:rect l="0" t="0" r="0" b="0"/>
              <a:pathLst>
                <a:path w="130517" h="381459">
                  <a:moveTo>
                    <a:pt x="98931" y="276173"/>
                  </a:moveTo>
                  <a:lnTo>
                    <a:pt x="101663" y="267439"/>
                  </a:lnTo>
                  <a:lnTo>
                    <a:pt x="102525" y="259732"/>
                  </a:lnTo>
                  <a:lnTo>
                    <a:pt x="101526" y="252339"/>
                  </a:lnTo>
                  <a:lnTo>
                    <a:pt x="98641" y="245424"/>
                  </a:lnTo>
                  <a:lnTo>
                    <a:pt x="93560" y="239542"/>
                  </a:lnTo>
                  <a:lnTo>
                    <a:pt x="86323" y="234932"/>
                  </a:lnTo>
                  <a:lnTo>
                    <a:pt x="77412" y="231838"/>
                  </a:lnTo>
                  <a:lnTo>
                    <a:pt x="67537" y="230661"/>
                  </a:lnTo>
                  <a:lnTo>
                    <a:pt x="57205" y="231433"/>
                  </a:lnTo>
                  <a:lnTo>
                    <a:pt x="46850" y="234053"/>
                  </a:lnTo>
                  <a:lnTo>
                    <a:pt x="36905" y="238470"/>
                  </a:lnTo>
                  <a:lnTo>
                    <a:pt x="27564" y="244480"/>
                  </a:lnTo>
                  <a:lnTo>
                    <a:pt x="19141" y="251936"/>
                  </a:lnTo>
                  <a:lnTo>
                    <a:pt x="12153" y="260835"/>
                  </a:lnTo>
                  <a:lnTo>
                    <a:pt x="6754" y="271036"/>
                  </a:lnTo>
                  <a:lnTo>
                    <a:pt x="2940" y="282139"/>
                  </a:lnTo>
                  <a:lnTo>
                    <a:pt x="738" y="293583"/>
                  </a:lnTo>
                  <a:lnTo>
                    <a:pt x="0" y="305014"/>
                  </a:lnTo>
                  <a:lnTo>
                    <a:pt x="620" y="316129"/>
                  </a:lnTo>
                  <a:lnTo>
                    <a:pt x="2624" y="326593"/>
                  </a:lnTo>
                  <a:lnTo>
                    <a:pt x="5898" y="336291"/>
                  </a:lnTo>
                  <a:lnTo>
                    <a:pt x="10383" y="345126"/>
                  </a:lnTo>
                  <a:lnTo>
                    <a:pt x="16142" y="352922"/>
                  </a:lnTo>
                  <a:lnTo>
                    <a:pt x="23094" y="359674"/>
                  </a:lnTo>
                  <a:lnTo>
                    <a:pt x="31204" y="365040"/>
                  </a:lnTo>
                  <a:lnTo>
                    <a:pt x="40549" y="368290"/>
                  </a:lnTo>
                  <a:lnTo>
                    <a:pt x="51046" y="369210"/>
                  </a:lnTo>
                  <a:lnTo>
                    <a:pt x="62008" y="367878"/>
                  </a:lnTo>
                  <a:lnTo>
                    <a:pt x="72294" y="364401"/>
                  </a:lnTo>
                  <a:lnTo>
                    <a:pt x="81316" y="359053"/>
                  </a:lnTo>
                  <a:lnTo>
                    <a:pt x="89015" y="351888"/>
                  </a:lnTo>
                  <a:lnTo>
                    <a:pt x="95576" y="342661"/>
                  </a:lnTo>
                  <a:lnTo>
                    <a:pt x="101249" y="331419"/>
                  </a:lnTo>
                  <a:lnTo>
                    <a:pt x="106264" y="318466"/>
                  </a:lnTo>
                  <a:lnTo>
                    <a:pt x="110808" y="304177"/>
                  </a:lnTo>
                  <a:lnTo>
                    <a:pt x="115018" y="288898"/>
                  </a:lnTo>
                  <a:lnTo>
                    <a:pt x="118833" y="272912"/>
                  </a:lnTo>
                  <a:lnTo>
                    <a:pt x="122016" y="256428"/>
                  </a:lnTo>
                  <a:lnTo>
                    <a:pt x="124485" y="239597"/>
                  </a:lnTo>
                  <a:lnTo>
                    <a:pt x="126141" y="222363"/>
                  </a:lnTo>
                  <a:lnTo>
                    <a:pt x="126803" y="204495"/>
                  </a:lnTo>
                  <a:lnTo>
                    <a:pt x="126468" y="185918"/>
                  </a:lnTo>
                  <a:lnTo>
                    <a:pt x="125278" y="166865"/>
                  </a:lnTo>
                  <a:lnTo>
                    <a:pt x="123415" y="147768"/>
                  </a:lnTo>
                  <a:lnTo>
                    <a:pt x="121054" y="128883"/>
                  </a:lnTo>
                  <a:lnTo>
                    <a:pt x="118335" y="110287"/>
                  </a:lnTo>
                  <a:lnTo>
                    <a:pt x="115364" y="91960"/>
                  </a:lnTo>
                  <a:lnTo>
                    <a:pt x="112220" y="73863"/>
                  </a:lnTo>
                  <a:lnTo>
                    <a:pt x="108957" y="56270"/>
                  </a:lnTo>
                  <a:lnTo>
                    <a:pt x="105614" y="39748"/>
                  </a:lnTo>
                  <a:lnTo>
                    <a:pt x="102211" y="24549"/>
                  </a:lnTo>
                  <a:lnTo>
                    <a:pt x="98580" y="11578"/>
                  </a:lnTo>
                  <a:lnTo>
                    <a:pt x="93637" y="2963"/>
                  </a:lnTo>
                  <a:lnTo>
                    <a:pt x="87349" y="0"/>
                  </a:lnTo>
                  <a:lnTo>
                    <a:pt x="81722" y="2331"/>
                  </a:lnTo>
                  <a:lnTo>
                    <a:pt x="77398" y="8960"/>
                  </a:lnTo>
                  <a:lnTo>
                    <a:pt x="74439" y="18679"/>
                  </a:lnTo>
                  <a:lnTo>
                    <a:pt x="72886" y="30285"/>
                  </a:lnTo>
                  <a:lnTo>
                    <a:pt x="72618" y="42959"/>
                  </a:lnTo>
                  <a:lnTo>
                    <a:pt x="73404" y="56221"/>
                  </a:lnTo>
                  <a:lnTo>
                    <a:pt x="74994" y="69810"/>
                  </a:lnTo>
                  <a:lnTo>
                    <a:pt x="77174" y="83578"/>
                  </a:lnTo>
                  <a:lnTo>
                    <a:pt x="79771" y="97283"/>
                  </a:lnTo>
                  <a:lnTo>
                    <a:pt x="82660" y="110574"/>
                  </a:lnTo>
                  <a:lnTo>
                    <a:pt x="85745" y="123302"/>
                  </a:lnTo>
                  <a:lnTo>
                    <a:pt x="88799" y="135648"/>
                  </a:lnTo>
                  <a:lnTo>
                    <a:pt x="91470" y="148012"/>
                  </a:lnTo>
                  <a:lnTo>
                    <a:pt x="93604" y="160627"/>
                  </a:lnTo>
                  <a:lnTo>
                    <a:pt x="95375" y="173389"/>
                  </a:lnTo>
                  <a:lnTo>
                    <a:pt x="97180" y="185963"/>
                  </a:lnTo>
                  <a:lnTo>
                    <a:pt x="99248" y="198165"/>
                  </a:lnTo>
                  <a:lnTo>
                    <a:pt x="101639" y="209970"/>
                  </a:lnTo>
                  <a:lnTo>
                    <a:pt x="104324" y="221430"/>
                  </a:lnTo>
                  <a:lnTo>
                    <a:pt x="107244" y="232633"/>
                  </a:lnTo>
                  <a:lnTo>
                    <a:pt x="110341" y="244141"/>
                  </a:lnTo>
                  <a:lnTo>
                    <a:pt x="113566" y="256931"/>
                  </a:lnTo>
                  <a:lnTo>
                    <a:pt x="116876" y="271426"/>
                  </a:lnTo>
                  <a:lnTo>
                    <a:pt x="120081" y="287232"/>
                  </a:lnTo>
                  <a:lnTo>
                    <a:pt x="122853" y="303452"/>
                  </a:lnTo>
                  <a:lnTo>
                    <a:pt x="125050" y="319490"/>
                  </a:lnTo>
                  <a:lnTo>
                    <a:pt x="126697" y="334529"/>
                  </a:lnTo>
                  <a:lnTo>
                    <a:pt x="128063" y="348849"/>
                  </a:lnTo>
                  <a:lnTo>
                    <a:pt x="129268" y="363700"/>
                  </a:lnTo>
                  <a:lnTo>
                    <a:pt x="130516" y="3814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30853" y="221098"/>
              <a:ext cx="201775" cy="453456"/>
            </a:xfrm>
            <a:custGeom>
              <a:avLst/>
              <a:gdLst/>
              <a:ahLst/>
              <a:cxnLst/>
              <a:rect l="0" t="0" r="0" b="0"/>
              <a:pathLst>
                <a:path w="201775" h="453456">
                  <a:moveTo>
                    <a:pt x="143219" y="0"/>
                  </a:moveTo>
                  <a:lnTo>
                    <a:pt x="137352" y="8868"/>
                  </a:lnTo>
                  <a:lnTo>
                    <a:pt x="131787" y="17855"/>
                  </a:lnTo>
                  <a:lnTo>
                    <a:pt x="125988" y="27855"/>
                  </a:lnTo>
                  <a:lnTo>
                    <a:pt x="119908" y="39009"/>
                  </a:lnTo>
                  <a:lnTo>
                    <a:pt x="113578" y="51468"/>
                  </a:lnTo>
                  <a:lnTo>
                    <a:pt x="107049" y="65180"/>
                  </a:lnTo>
                  <a:lnTo>
                    <a:pt x="100373" y="79943"/>
                  </a:lnTo>
                  <a:lnTo>
                    <a:pt x="93591" y="95521"/>
                  </a:lnTo>
                  <a:lnTo>
                    <a:pt x="86733" y="111685"/>
                  </a:lnTo>
                  <a:lnTo>
                    <a:pt x="79824" y="127773"/>
                  </a:lnTo>
                  <a:lnTo>
                    <a:pt x="72878" y="142734"/>
                  </a:lnTo>
                  <a:lnTo>
                    <a:pt x="65914" y="156092"/>
                  </a:lnTo>
                  <a:lnTo>
                    <a:pt x="59101" y="168043"/>
                  </a:lnTo>
                  <a:lnTo>
                    <a:pt x="52753" y="179153"/>
                  </a:lnTo>
                  <a:lnTo>
                    <a:pt x="46997" y="189858"/>
                  </a:lnTo>
                  <a:lnTo>
                    <a:pt x="41641" y="200561"/>
                  </a:lnTo>
                  <a:lnTo>
                    <a:pt x="36277" y="211681"/>
                  </a:lnTo>
                  <a:lnTo>
                    <a:pt x="30670" y="223391"/>
                  </a:lnTo>
                  <a:lnTo>
                    <a:pt x="24919" y="235513"/>
                  </a:lnTo>
                  <a:lnTo>
                    <a:pt x="19358" y="247644"/>
                  </a:lnTo>
                  <a:lnTo>
                    <a:pt x="14177" y="259545"/>
                  </a:lnTo>
                  <a:lnTo>
                    <a:pt x="9562" y="271315"/>
                  </a:lnTo>
                  <a:lnTo>
                    <a:pt x="5768" y="283282"/>
                  </a:lnTo>
                  <a:lnTo>
                    <a:pt x="2854" y="295635"/>
                  </a:lnTo>
                  <a:lnTo>
                    <a:pt x="882" y="308558"/>
                  </a:lnTo>
                  <a:lnTo>
                    <a:pt x="0" y="322306"/>
                  </a:lnTo>
                  <a:lnTo>
                    <a:pt x="183" y="336922"/>
                  </a:lnTo>
                  <a:lnTo>
                    <a:pt x="1271" y="351976"/>
                  </a:lnTo>
                  <a:lnTo>
                    <a:pt x="3064" y="366695"/>
                  </a:lnTo>
                  <a:lnTo>
                    <a:pt x="5383" y="380660"/>
                  </a:lnTo>
                  <a:lnTo>
                    <a:pt x="8243" y="393645"/>
                  </a:lnTo>
                  <a:lnTo>
                    <a:pt x="11841" y="405447"/>
                  </a:lnTo>
                  <a:lnTo>
                    <a:pt x="16233" y="416082"/>
                  </a:lnTo>
                  <a:lnTo>
                    <a:pt x="21657" y="425563"/>
                  </a:lnTo>
                  <a:lnTo>
                    <a:pt x="28588" y="433802"/>
                  </a:lnTo>
                  <a:lnTo>
                    <a:pt x="37140" y="440858"/>
                  </a:lnTo>
                  <a:lnTo>
                    <a:pt x="46968" y="446600"/>
                  </a:lnTo>
                  <a:lnTo>
                    <a:pt x="57475" y="450635"/>
                  </a:lnTo>
                  <a:lnTo>
                    <a:pt x="68243" y="452899"/>
                  </a:lnTo>
                  <a:lnTo>
                    <a:pt x="79064" y="453455"/>
                  </a:lnTo>
                  <a:lnTo>
                    <a:pt x="89854" y="452315"/>
                  </a:lnTo>
                  <a:lnTo>
                    <a:pt x="100591" y="449660"/>
                  </a:lnTo>
                  <a:lnTo>
                    <a:pt x="111275" y="445778"/>
                  </a:lnTo>
                  <a:lnTo>
                    <a:pt x="121915" y="440963"/>
                  </a:lnTo>
                  <a:lnTo>
                    <a:pt x="132518" y="435466"/>
                  </a:lnTo>
                  <a:lnTo>
                    <a:pt x="142927" y="429319"/>
                  </a:lnTo>
                  <a:lnTo>
                    <a:pt x="152845" y="422363"/>
                  </a:lnTo>
                  <a:lnTo>
                    <a:pt x="162141" y="414571"/>
                  </a:lnTo>
                  <a:lnTo>
                    <a:pt x="170688" y="406050"/>
                  </a:lnTo>
                  <a:lnTo>
                    <a:pt x="178283" y="396952"/>
                  </a:lnTo>
                  <a:lnTo>
                    <a:pt x="184905" y="387418"/>
                  </a:lnTo>
                  <a:lnTo>
                    <a:pt x="190522" y="377405"/>
                  </a:lnTo>
                  <a:lnTo>
                    <a:pt x="195005" y="366699"/>
                  </a:lnTo>
                  <a:lnTo>
                    <a:pt x="198388" y="355241"/>
                  </a:lnTo>
                  <a:lnTo>
                    <a:pt x="200678" y="343275"/>
                  </a:lnTo>
                  <a:lnTo>
                    <a:pt x="201774" y="331243"/>
                  </a:lnTo>
                  <a:lnTo>
                    <a:pt x="201726" y="319414"/>
                  </a:lnTo>
                  <a:lnTo>
                    <a:pt x="200389" y="308030"/>
                  </a:lnTo>
                  <a:lnTo>
                    <a:pt x="197364" y="297386"/>
                  </a:lnTo>
                  <a:lnTo>
                    <a:pt x="192587" y="287580"/>
                  </a:lnTo>
                  <a:lnTo>
                    <a:pt x="186278" y="279183"/>
                  </a:lnTo>
                  <a:lnTo>
                    <a:pt x="178755" y="273277"/>
                  </a:lnTo>
                  <a:lnTo>
                    <a:pt x="170326" y="270235"/>
                  </a:lnTo>
                  <a:lnTo>
                    <a:pt x="161244" y="269803"/>
                  </a:lnTo>
                  <a:lnTo>
                    <a:pt x="151704" y="271482"/>
                  </a:lnTo>
                  <a:lnTo>
                    <a:pt x="141845" y="274755"/>
                  </a:lnTo>
                  <a:lnTo>
                    <a:pt x="131769" y="279185"/>
                  </a:lnTo>
                  <a:lnTo>
                    <a:pt x="121545" y="284433"/>
                  </a:lnTo>
                  <a:lnTo>
                    <a:pt x="111226" y="290254"/>
                  </a:lnTo>
                  <a:lnTo>
                    <a:pt x="101007" y="296633"/>
                  </a:lnTo>
                  <a:lnTo>
                    <a:pt x="91218" y="303753"/>
                  </a:lnTo>
                  <a:lnTo>
                    <a:pt x="82009" y="311658"/>
                  </a:lnTo>
                  <a:lnTo>
                    <a:pt x="73520" y="320256"/>
                  </a:lnTo>
                  <a:lnTo>
                    <a:pt x="65963" y="329406"/>
                  </a:lnTo>
                  <a:lnTo>
                    <a:pt x="59367" y="338962"/>
                  </a:lnTo>
                  <a:lnTo>
                    <a:pt x="53750" y="348544"/>
                  </a:lnTo>
                  <a:lnTo>
                    <a:pt x="48667" y="358593"/>
                  </a:lnTo>
                  <a:lnTo>
                    <a:pt x="43668" y="371107"/>
                  </a:lnTo>
                  <a:lnTo>
                    <a:pt x="37934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89886" y="610652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92791" y="294797"/>
              <a:ext cx="288100" cy="348414"/>
            </a:xfrm>
            <a:custGeom>
              <a:avLst/>
              <a:gdLst/>
              <a:ahLst/>
              <a:cxnLst/>
              <a:rect l="0" t="0" r="0" b="0"/>
              <a:pathLst>
                <a:path w="288100" h="348414">
                  <a:moveTo>
                    <a:pt x="134007" y="0"/>
                  </a:moveTo>
                  <a:lnTo>
                    <a:pt x="119539" y="3068"/>
                  </a:lnTo>
                  <a:lnTo>
                    <a:pt x="107548" y="7131"/>
                  </a:lnTo>
                  <a:lnTo>
                    <a:pt x="96940" y="12624"/>
                  </a:lnTo>
                  <a:lnTo>
                    <a:pt x="87318" y="19383"/>
                  </a:lnTo>
                  <a:lnTo>
                    <a:pt x="78442" y="27181"/>
                  </a:lnTo>
                  <a:lnTo>
                    <a:pt x="70121" y="35783"/>
                  </a:lnTo>
                  <a:lnTo>
                    <a:pt x="62202" y="45141"/>
                  </a:lnTo>
                  <a:lnTo>
                    <a:pt x="54567" y="55395"/>
                  </a:lnTo>
                  <a:lnTo>
                    <a:pt x="47130" y="66548"/>
                  </a:lnTo>
                  <a:lnTo>
                    <a:pt x="39827" y="78476"/>
                  </a:lnTo>
                  <a:lnTo>
                    <a:pt x="32618" y="91013"/>
                  </a:lnTo>
                  <a:lnTo>
                    <a:pt x="25480" y="104009"/>
                  </a:lnTo>
                  <a:lnTo>
                    <a:pt x="18721" y="117500"/>
                  </a:lnTo>
                  <a:lnTo>
                    <a:pt x="12941" y="131694"/>
                  </a:lnTo>
                  <a:lnTo>
                    <a:pt x="8390" y="146647"/>
                  </a:lnTo>
                  <a:lnTo>
                    <a:pt x="4996" y="162113"/>
                  </a:lnTo>
                  <a:lnTo>
                    <a:pt x="2553" y="177648"/>
                  </a:lnTo>
                  <a:lnTo>
                    <a:pt x="844" y="192987"/>
                  </a:lnTo>
                  <a:lnTo>
                    <a:pt x="0" y="208050"/>
                  </a:lnTo>
                  <a:lnTo>
                    <a:pt x="482" y="222850"/>
                  </a:lnTo>
                  <a:lnTo>
                    <a:pt x="2434" y="237431"/>
                  </a:lnTo>
                  <a:lnTo>
                    <a:pt x="5710" y="251681"/>
                  </a:lnTo>
                  <a:lnTo>
                    <a:pt x="10051" y="265337"/>
                  </a:lnTo>
                  <a:lnTo>
                    <a:pt x="15198" y="278299"/>
                  </a:lnTo>
                  <a:lnTo>
                    <a:pt x="21093" y="290462"/>
                  </a:lnTo>
                  <a:lnTo>
                    <a:pt x="27875" y="301639"/>
                  </a:lnTo>
                  <a:lnTo>
                    <a:pt x="35550" y="311820"/>
                  </a:lnTo>
                  <a:lnTo>
                    <a:pt x="44161" y="320979"/>
                  </a:lnTo>
                  <a:lnTo>
                    <a:pt x="53851" y="328993"/>
                  </a:lnTo>
                  <a:lnTo>
                    <a:pt x="64600" y="335895"/>
                  </a:lnTo>
                  <a:lnTo>
                    <a:pt x="76412" y="341532"/>
                  </a:lnTo>
                  <a:lnTo>
                    <a:pt x="89398" y="345496"/>
                  </a:lnTo>
                  <a:lnTo>
                    <a:pt x="103496" y="347717"/>
                  </a:lnTo>
                  <a:lnTo>
                    <a:pt x="118200" y="348413"/>
                  </a:lnTo>
                  <a:lnTo>
                    <a:pt x="132683" y="347900"/>
                  </a:lnTo>
                  <a:lnTo>
                    <a:pt x="146490" y="346479"/>
                  </a:lnTo>
                  <a:lnTo>
                    <a:pt x="159368" y="344240"/>
                  </a:lnTo>
                  <a:lnTo>
                    <a:pt x="171099" y="341067"/>
                  </a:lnTo>
                  <a:lnTo>
                    <a:pt x="181696" y="336968"/>
                  </a:lnTo>
                  <a:lnTo>
                    <a:pt x="191491" y="331912"/>
                  </a:lnTo>
                  <a:lnTo>
                    <a:pt x="201005" y="325761"/>
                  </a:lnTo>
                  <a:lnTo>
                    <a:pt x="210558" y="318546"/>
                  </a:lnTo>
                  <a:lnTo>
                    <a:pt x="220114" y="310429"/>
                  </a:lnTo>
                  <a:lnTo>
                    <a:pt x="229384" y="301610"/>
                  </a:lnTo>
                  <a:lnTo>
                    <a:pt x="238210" y="292271"/>
                  </a:lnTo>
                  <a:lnTo>
                    <a:pt x="246425" y="282561"/>
                  </a:lnTo>
                  <a:lnTo>
                    <a:pt x="253788" y="272590"/>
                  </a:lnTo>
                  <a:lnTo>
                    <a:pt x="260256" y="262440"/>
                  </a:lnTo>
                  <a:lnTo>
                    <a:pt x="265938" y="252166"/>
                  </a:lnTo>
                  <a:lnTo>
                    <a:pt x="270996" y="241809"/>
                  </a:lnTo>
                  <a:lnTo>
                    <a:pt x="275583" y="231391"/>
                  </a:lnTo>
                  <a:lnTo>
                    <a:pt x="279665" y="220767"/>
                  </a:lnTo>
                  <a:lnTo>
                    <a:pt x="283035" y="209641"/>
                  </a:lnTo>
                  <a:lnTo>
                    <a:pt x="285633" y="197894"/>
                  </a:lnTo>
                  <a:lnTo>
                    <a:pt x="287377" y="185563"/>
                  </a:lnTo>
                  <a:lnTo>
                    <a:pt x="288099" y="172753"/>
                  </a:lnTo>
                  <a:lnTo>
                    <a:pt x="287800" y="159579"/>
                  </a:lnTo>
                  <a:lnTo>
                    <a:pt x="286463" y="146139"/>
                  </a:lnTo>
                  <a:lnTo>
                    <a:pt x="283970" y="132510"/>
                  </a:lnTo>
                  <a:lnTo>
                    <a:pt x="280364" y="118755"/>
                  </a:lnTo>
                  <a:lnTo>
                    <a:pt x="275654" y="105079"/>
                  </a:lnTo>
                  <a:lnTo>
                    <a:pt x="269745" y="91816"/>
                  </a:lnTo>
                  <a:lnTo>
                    <a:pt x="262695" y="79125"/>
                  </a:lnTo>
                  <a:lnTo>
                    <a:pt x="254691" y="67316"/>
                  </a:lnTo>
                  <a:lnTo>
                    <a:pt x="245948" y="56909"/>
                  </a:lnTo>
                  <a:lnTo>
                    <a:pt x="236656" y="48059"/>
                  </a:lnTo>
                  <a:lnTo>
                    <a:pt x="226807" y="40607"/>
                  </a:lnTo>
                  <a:lnTo>
                    <a:pt x="216211" y="34278"/>
                  </a:lnTo>
                  <a:lnTo>
                    <a:pt x="204836" y="28803"/>
                  </a:lnTo>
                  <a:lnTo>
                    <a:pt x="193192" y="24290"/>
                  </a:lnTo>
                  <a:lnTo>
                    <a:pt x="180997" y="20885"/>
                  </a:lnTo>
                  <a:lnTo>
                    <a:pt x="166060" y="19400"/>
                  </a:lnTo>
                  <a:lnTo>
                    <a:pt x="144535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90010" y="285398"/>
              <a:ext cx="213931" cy="380100"/>
            </a:xfrm>
            <a:custGeom>
              <a:avLst/>
              <a:gdLst/>
              <a:ahLst/>
              <a:cxnLst/>
              <a:rect l="0" t="0" r="0" b="0"/>
              <a:pathLst>
                <a:path w="213931" h="380100">
                  <a:moveTo>
                    <a:pt x="0" y="51513"/>
                  </a:moveTo>
                  <a:lnTo>
                    <a:pt x="3068" y="42779"/>
                  </a:lnTo>
                  <a:lnTo>
                    <a:pt x="7131" y="35073"/>
                  </a:lnTo>
                  <a:lnTo>
                    <a:pt x="12623" y="27675"/>
                  </a:lnTo>
                  <a:lnTo>
                    <a:pt x="19383" y="20587"/>
                  </a:lnTo>
                  <a:lnTo>
                    <a:pt x="27181" y="14056"/>
                  </a:lnTo>
                  <a:lnTo>
                    <a:pt x="35778" y="8198"/>
                  </a:lnTo>
                  <a:lnTo>
                    <a:pt x="44963" y="3452"/>
                  </a:lnTo>
                  <a:lnTo>
                    <a:pt x="54569" y="626"/>
                  </a:lnTo>
                  <a:lnTo>
                    <a:pt x="64464" y="0"/>
                  </a:lnTo>
                  <a:lnTo>
                    <a:pt x="74393" y="1700"/>
                  </a:lnTo>
                  <a:lnTo>
                    <a:pt x="83986" y="5958"/>
                  </a:lnTo>
                  <a:lnTo>
                    <a:pt x="93064" y="12638"/>
                  </a:lnTo>
                  <a:lnTo>
                    <a:pt x="101465" y="21342"/>
                  </a:lnTo>
                  <a:lnTo>
                    <a:pt x="108961" y="31609"/>
                  </a:lnTo>
                  <a:lnTo>
                    <a:pt x="115514" y="43031"/>
                  </a:lnTo>
                  <a:lnTo>
                    <a:pt x="120914" y="55443"/>
                  </a:lnTo>
                  <a:lnTo>
                    <a:pt x="124719" y="68903"/>
                  </a:lnTo>
                  <a:lnTo>
                    <a:pt x="126829" y="83351"/>
                  </a:lnTo>
                  <a:lnTo>
                    <a:pt x="127280" y="98137"/>
                  </a:lnTo>
                  <a:lnTo>
                    <a:pt x="126071" y="112150"/>
                  </a:lnTo>
                  <a:lnTo>
                    <a:pt x="123370" y="124832"/>
                  </a:lnTo>
                  <a:lnTo>
                    <a:pt x="119456" y="136143"/>
                  </a:lnTo>
                  <a:lnTo>
                    <a:pt x="114622" y="146283"/>
                  </a:lnTo>
                  <a:lnTo>
                    <a:pt x="109179" y="155479"/>
                  </a:lnTo>
                  <a:lnTo>
                    <a:pt x="105606" y="162838"/>
                  </a:lnTo>
                  <a:lnTo>
                    <a:pt x="107040" y="167383"/>
                  </a:lnTo>
                  <a:lnTo>
                    <a:pt x="113036" y="170236"/>
                  </a:lnTo>
                  <a:lnTo>
                    <a:pt x="121994" y="172832"/>
                  </a:lnTo>
                  <a:lnTo>
                    <a:pt x="132030" y="176363"/>
                  </a:lnTo>
                  <a:lnTo>
                    <a:pt x="142015" y="181307"/>
                  </a:lnTo>
                  <a:lnTo>
                    <a:pt x="151505" y="187641"/>
                  </a:lnTo>
                  <a:lnTo>
                    <a:pt x="160421" y="195138"/>
                  </a:lnTo>
                  <a:lnTo>
                    <a:pt x="168828" y="203529"/>
                  </a:lnTo>
                  <a:lnTo>
                    <a:pt x="176833" y="212575"/>
                  </a:lnTo>
                  <a:lnTo>
                    <a:pt x="184540" y="222086"/>
                  </a:lnTo>
                  <a:lnTo>
                    <a:pt x="192024" y="231927"/>
                  </a:lnTo>
                  <a:lnTo>
                    <a:pt x="199020" y="242160"/>
                  </a:lnTo>
                  <a:lnTo>
                    <a:pt x="204961" y="253022"/>
                  </a:lnTo>
                  <a:lnTo>
                    <a:pt x="209612" y="264587"/>
                  </a:lnTo>
                  <a:lnTo>
                    <a:pt x="212734" y="276626"/>
                  </a:lnTo>
                  <a:lnTo>
                    <a:pt x="213930" y="288707"/>
                  </a:lnTo>
                  <a:lnTo>
                    <a:pt x="213175" y="300570"/>
                  </a:lnTo>
                  <a:lnTo>
                    <a:pt x="210736" y="311976"/>
                  </a:lnTo>
                  <a:lnTo>
                    <a:pt x="206973" y="322636"/>
                  </a:lnTo>
                  <a:lnTo>
                    <a:pt x="202220" y="332466"/>
                  </a:lnTo>
                  <a:lnTo>
                    <a:pt x="196592" y="341388"/>
                  </a:lnTo>
                  <a:lnTo>
                    <a:pt x="189992" y="349243"/>
                  </a:lnTo>
                  <a:lnTo>
                    <a:pt x="182438" y="356048"/>
                  </a:lnTo>
                  <a:lnTo>
                    <a:pt x="173909" y="361958"/>
                  </a:lnTo>
                  <a:lnTo>
                    <a:pt x="164274" y="367171"/>
                  </a:lnTo>
                  <a:lnTo>
                    <a:pt x="153561" y="371858"/>
                  </a:lnTo>
                  <a:lnTo>
                    <a:pt x="141773" y="375837"/>
                  </a:lnTo>
                  <a:lnTo>
                    <a:pt x="128803" y="378606"/>
                  </a:lnTo>
                  <a:lnTo>
                    <a:pt x="114716" y="379986"/>
                  </a:lnTo>
                  <a:lnTo>
                    <a:pt x="100020" y="380099"/>
                  </a:lnTo>
                  <a:lnTo>
                    <a:pt x="85542" y="379187"/>
                  </a:lnTo>
                  <a:lnTo>
                    <a:pt x="71743" y="377499"/>
                  </a:lnTo>
                  <a:lnTo>
                    <a:pt x="58968" y="375210"/>
                  </a:lnTo>
                  <a:lnTo>
                    <a:pt x="46266" y="372083"/>
                  </a:lnTo>
                  <a:lnTo>
                    <a:pt x="31409" y="366732"/>
                  </a:lnTo>
                  <a:lnTo>
                    <a:pt x="10528" y="3568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37450" y="319044"/>
              <a:ext cx="289627" cy="417951"/>
            </a:xfrm>
            <a:custGeom>
              <a:avLst/>
              <a:gdLst/>
              <a:ahLst/>
              <a:cxnLst/>
              <a:rect l="0" t="0" r="0" b="0"/>
              <a:pathLst>
                <a:path w="289627" h="417951">
                  <a:moveTo>
                    <a:pt x="0" y="7339"/>
                  </a:moveTo>
                  <a:lnTo>
                    <a:pt x="14669" y="7339"/>
                  </a:lnTo>
                  <a:lnTo>
                    <a:pt x="28581" y="7339"/>
                  </a:lnTo>
                  <a:lnTo>
                    <a:pt x="43079" y="7339"/>
                  </a:lnTo>
                  <a:lnTo>
                    <a:pt x="58280" y="7339"/>
                  </a:lnTo>
                  <a:lnTo>
                    <a:pt x="74105" y="7339"/>
                  </a:lnTo>
                  <a:lnTo>
                    <a:pt x="90420" y="7339"/>
                  </a:lnTo>
                  <a:lnTo>
                    <a:pt x="106937" y="7339"/>
                  </a:lnTo>
                  <a:lnTo>
                    <a:pt x="123246" y="7339"/>
                  </a:lnTo>
                  <a:lnTo>
                    <a:pt x="139141" y="7334"/>
                  </a:lnTo>
                  <a:lnTo>
                    <a:pt x="154762" y="7162"/>
                  </a:lnTo>
                  <a:lnTo>
                    <a:pt x="170476" y="6513"/>
                  </a:lnTo>
                  <a:lnTo>
                    <a:pt x="186492" y="5265"/>
                  </a:lnTo>
                  <a:lnTo>
                    <a:pt x="202691" y="3612"/>
                  </a:lnTo>
                  <a:lnTo>
                    <a:pt x="218726" y="1964"/>
                  </a:lnTo>
                  <a:lnTo>
                    <a:pt x="234391" y="575"/>
                  </a:lnTo>
                  <a:lnTo>
                    <a:pt x="249165" y="0"/>
                  </a:lnTo>
                  <a:lnTo>
                    <a:pt x="262175" y="1137"/>
                  </a:lnTo>
                  <a:lnTo>
                    <a:pt x="273090" y="4319"/>
                  </a:lnTo>
                  <a:lnTo>
                    <a:pt x="281587" y="9391"/>
                  </a:lnTo>
                  <a:lnTo>
                    <a:pt x="287103" y="16001"/>
                  </a:lnTo>
                  <a:lnTo>
                    <a:pt x="289626" y="23782"/>
                  </a:lnTo>
                  <a:lnTo>
                    <a:pt x="289577" y="32580"/>
                  </a:lnTo>
                  <a:lnTo>
                    <a:pt x="287509" y="42454"/>
                  </a:lnTo>
                  <a:lnTo>
                    <a:pt x="283943" y="53342"/>
                  </a:lnTo>
                  <a:lnTo>
                    <a:pt x="279300" y="64752"/>
                  </a:lnTo>
                  <a:lnTo>
                    <a:pt x="273902" y="75877"/>
                  </a:lnTo>
                  <a:lnTo>
                    <a:pt x="267982" y="86298"/>
                  </a:lnTo>
                  <a:lnTo>
                    <a:pt x="261704" y="96431"/>
                  </a:lnTo>
                  <a:lnTo>
                    <a:pt x="255184" y="107295"/>
                  </a:lnTo>
                  <a:lnTo>
                    <a:pt x="248499" y="119415"/>
                  </a:lnTo>
                  <a:lnTo>
                    <a:pt x="241704" y="132506"/>
                  </a:lnTo>
                  <a:lnTo>
                    <a:pt x="234836" y="145767"/>
                  </a:lnTo>
                  <a:lnTo>
                    <a:pt x="227921" y="158690"/>
                  </a:lnTo>
                  <a:lnTo>
                    <a:pt x="221142" y="171112"/>
                  </a:lnTo>
                  <a:lnTo>
                    <a:pt x="214816" y="183054"/>
                  </a:lnTo>
                  <a:lnTo>
                    <a:pt x="209080" y="194599"/>
                  </a:lnTo>
                  <a:lnTo>
                    <a:pt x="203907" y="205843"/>
                  </a:lnTo>
                  <a:lnTo>
                    <a:pt x="199197" y="216866"/>
                  </a:lnTo>
                  <a:lnTo>
                    <a:pt x="194843" y="227743"/>
                  </a:lnTo>
                  <a:lnTo>
                    <a:pt x="190748" y="238847"/>
                  </a:lnTo>
                  <a:lnTo>
                    <a:pt x="186837" y="250828"/>
                  </a:lnTo>
                  <a:lnTo>
                    <a:pt x="183051" y="263963"/>
                  </a:lnTo>
                  <a:lnTo>
                    <a:pt x="179184" y="278041"/>
                  </a:lnTo>
                  <a:lnTo>
                    <a:pt x="174902" y="292561"/>
                  </a:lnTo>
                  <a:lnTo>
                    <a:pt x="170061" y="307175"/>
                  </a:lnTo>
                  <a:lnTo>
                    <a:pt x="164843" y="321563"/>
                  </a:lnTo>
                  <a:lnTo>
                    <a:pt x="159647" y="335370"/>
                  </a:lnTo>
                  <a:lnTo>
                    <a:pt x="154710" y="348462"/>
                  </a:lnTo>
                  <a:lnTo>
                    <a:pt x="150047" y="360825"/>
                  </a:lnTo>
                  <a:lnTo>
                    <a:pt x="144980" y="373884"/>
                  </a:lnTo>
                  <a:lnTo>
                    <a:pt x="137948" y="391021"/>
                  </a:lnTo>
                  <a:lnTo>
                    <a:pt x="126342" y="4179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37616" y="210569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18123" y="11803"/>
                  </a:lnTo>
                  <a:lnTo>
                    <a:pt x="15341" y="23572"/>
                  </a:lnTo>
                  <a:lnTo>
                    <a:pt x="12451" y="36471"/>
                  </a:lnTo>
                  <a:lnTo>
                    <a:pt x="9756" y="50665"/>
                  </a:lnTo>
                  <a:lnTo>
                    <a:pt x="7888" y="66290"/>
                  </a:lnTo>
                  <a:lnTo>
                    <a:pt x="7121" y="83256"/>
                  </a:lnTo>
                  <a:lnTo>
                    <a:pt x="7089" y="101012"/>
                  </a:lnTo>
                  <a:lnTo>
                    <a:pt x="6994" y="118684"/>
                  </a:lnTo>
                  <a:lnTo>
                    <a:pt x="6375" y="135784"/>
                  </a:lnTo>
                  <a:lnTo>
                    <a:pt x="5279" y="152194"/>
                  </a:lnTo>
                  <a:lnTo>
                    <a:pt x="4071" y="167980"/>
                  </a:lnTo>
                  <a:lnTo>
                    <a:pt x="2995" y="183266"/>
                  </a:lnTo>
                  <a:lnTo>
                    <a:pt x="2138" y="198177"/>
                  </a:lnTo>
                  <a:lnTo>
                    <a:pt x="1495" y="212817"/>
                  </a:lnTo>
                  <a:lnTo>
                    <a:pt x="1031" y="227276"/>
                  </a:lnTo>
                  <a:lnTo>
                    <a:pt x="705" y="241938"/>
                  </a:lnTo>
                  <a:lnTo>
                    <a:pt x="479" y="257461"/>
                  </a:lnTo>
                  <a:lnTo>
                    <a:pt x="323" y="274128"/>
                  </a:lnTo>
                  <a:lnTo>
                    <a:pt x="217" y="291729"/>
                  </a:lnTo>
                  <a:lnTo>
                    <a:pt x="146" y="309769"/>
                  </a:lnTo>
                  <a:lnTo>
                    <a:pt x="98" y="327900"/>
                  </a:lnTo>
                  <a:lnTo>
                    <a:pt x="66" y="345801"/>
                  </a:lnTo>
                  <a:lnTo>
                    <a:pt x="44" y="363121"/>
                  </a:lnTo>
                  <a:lnTo>
                    <a:pt x="30" y="379720"/>
                  </a:lnTo>
                  <a:lnTo>
                    <a:pt x="19" y="395433"/>
                  </a:lnTo>
                  <a:lnTo>
                    <a:pt x="12" y="411718"/>
                  </a:lnTo>
                  <a:lnTo>
                    <a:pt x="6" y="43224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90217" y="357968"/>
              <a:ext cx="252685" cy="84229"/>
            </a:xfrm>
            <a:custGeom>
              <a:avLst/>
              <a:gdLst/>
              <a:ahLst/>
              <a:cxnLst/>
              <a:rect l="0" t="0" r="0" b="0"/>
              <a:pathLst>
                <a:path w="252685" h="84229">
                  <a:moveTo>
                    <a:pt x="252684" y="0"/>
                  </a:moveTo>
                  <a:lnTo>
                    <a:pt x="238083" y="134"/>
                  </a:lnTo>
                  <a:lnTo>
                    <a:pt x="224811" y="1415"/>
                  </a:lnTo>
                  <a:lnTo>
                    <a:pt x="211605" y="4003"/>
                  </a:lnTo>
                  <a:lnTo>
                    <a:pt x="198092" y="7550"/>
                  </a:lnTo>
                  <a:lnTo>
                    <a:pt x="183934" y="11535"/>
                  </a:lnTo>
                  <a:lnTo>
                    <a:pt x="169036" y="15614"/>
                  </a:lnTo>
                  <a:lnTo>
                    <a:pt x="153790" y="19636"/>
                  </a:lnTo>
                  <a:lnTo>
                    <a:pt x="138941" y="23554"/>
                  </a:lnTo>
                  <a:lnTo>
                    <a:pt x="124874" y="27373"/>
                  </a:lnTo>
                  <a:lnTo>
                    <a:pt x="111311" y="31276"/>
                  </a:lnTo>
                  <a:lnTo>
                    <a:pt x="97524" y="35588"/>
                  </a:lnTo>
                  <a:lnTo>
                    <a:pt x="83112" y="40458"/>
                  </a:lnTo>
                  <a:lnTo>
                    <a:pt x="68481" y="45866"/>
                  </a:lnTo>
                  <a:lnTo>
                    <a:pt x="54639" y="51722"/>
                  </a:lnTo>
                  <a:lnTo>
                    <a:pt x="42112" y="57912"/>
                  </a:lnTo>
                  <a:lnTo>
                    <a:pt x="31229" y="64041"/>
                  </a:lnTo>
                  <a:lnTo>
                    <a:pt x="21283" y="70038"/>
                  </a:lnTo>
                  <a:lnTo>
                    <a:pt x="11410" y="7643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10980" y="494839"/>
              <a:ext cx="190488" cy="153286"/>
            </a:xfrm>
            <a:custGeom>
              <a:avLst/>
              <a:gdLst/>
              <a:ahLst/>
              <a:cxnLst/>
              <a:rect l="0" t="0" r="0" b="0"/>
              <a:pathLst>
                <a:path w="190488" h="153286">
                  <a:moveTo>
                    <a:pt x="95092" y="0"/>
                  </a:moveTo>
                  <a:lnTo>
                    <a:pt x="83491" y="3001"/>
                  </a:lnTo>
                  <a:lnTo>
                    <a:pt x="73642" y="6423"/>
                  </a:lnTo>
                  <a:lnTo>
                    <a:pt x="64633" y="10619"/>
                  </a:lnTo>
                  <a:lnTo>
                    <a:pt x="56018" y="15519"/>
                  </a:lnTo>
                  <a:lnTo>
                    <a:pt x="47343" y="21001"/>
                  </a:lnTo>
                  <a:lnTo>
                    <a:pt x="38376" y="26940"/>
                  </a:lnTo>
                  <a:lnTo>
                    <a:pt x="29391" y="33548"/>
                  </a:lnTo>
                  <a:lnTo>
                    <a:pt x="21040" y="41343"/>
                  </a:lnTo>
                  <a:lnTo>
                    <a:pt x="13655" y="50509"/>
                  </a:lnTo>
                  <a:lnTo>
                    <a:pt x="7563" y="60766"/>
                  </a:lnTo>
                  <a:lnTo>
                    <a:pt x="3226" y="71567"/>
                  </a:lnTo>
                  <a:lnTo>
                    <a:pt x="728" y="82532"/>
                  </a:lnTo>
                  <a:lnTo>
                    <a:pt x="0" y="93316"/>
                  </a:lnTo>
                  <a:lnTo>
                    <a:pt x="1016" y="103550"/>
                  </a:lnTo>
                  <a:lnTo>
                    <a:pt x="3589" y="113091"/>
                  </a:lnTo>
                  <a:lnTo>
                    <a:pt x="7585" y="121817"/>
                  </a:lnTo>
                  <a:lnTo>
                    <a:pt x="13007" y="129541"/>
                  </a:lnTo>
                  <a:lnTo>
                    <a:pt x="19731" y="136252"/>
                  </a:lnTo>
                  <a:lnTo>
                    <a:pt x="27684" y="141931"/>
                  </a:lnTo>
                  <a:lnTo>
                    <a:pt x="36925" y="146456"/>
                  </a:lnTo>
                  <a:lnTo>
                    <a:pt x="47364" y="149867"/>
                  </a:lnTo>
                  <a:lnTo>
                    <a:pt x="58798" y="152176"/>
                  </a:lnTo>
                  <a:lnTo>
                    <a:pt x="70997" y="153285"/>
                  </a:lnTo>
                  <a:lnTo>
                    <a:pt x="83753" y="153246"/>
                  </a:lnTo>
                  <a:lnTo>
                    <a:pt x="96741" y="151915"/>
                  </a:lnTo>
                  <a:lnTo>
                    <a:pt x="109534" y="148894"/>
                  </a:lnTo>
                  <a:lnTo>
                    <a:pt x="121911" y="144119"/>
                  </a:lnTo>
                  <a:lnTo>
                    <a:pt x="133678" y="137811"/>
                  </a:lnTo>
                  <a:lnTo>
                    <a:pt x="144588" y="130290"/>
                  </a:lnTo>
                  <a:lnTo>
                    <a:pt x="154589" y="121857"/>
                  </a:lnTo>
                  <a:lnTo>
                    <a:pt x="163628" y="112603"/>
                  </a:lnTo>
                  <a:lnTo>
                    <a:pt x="171562" y="102415"/>
                  </a:lnTo>
                  <a:lnTo>
                    <a:pt x="178411" y="91308"/>
                  </a:lnTo>
                  <a:lnTo>
                    <a:pt x="184012" y="79579"/>
                  </a:lnTo>
                  <a:lnTo>
                    <a:pt x="187952" y="67707"/>
                  </a:lnTo>
                  <a:lnTo>
                    <a:pt x="190148" y="55989"/>
                  </a:lnTo>
                  <a:lnTo>
                    <a:pt x="190487" y="44851"/>
                  </a:lnTo>
                  <a:lnTo>
                    <a:pt x="188670" y="34902"/>
                  </a:lnTo>
                  <a:lnTo>
                    <a:pt x="184743" y="26363"/>
                  </a:lnTo>
                  <a:lnTo>
                    <a:pt x="179022" y="19122"/>
                  </a:lnTo>
                  <a:lnTo>
                    <a:pt x="171903" y="12934"/>
                  </a:lnTo>
                  <a:lnTo>
                    <a:pt x="163749" y="7559"/>
                  </a:lnTo>
                  <a:lnTo>
                    <a:pt x="154853" y="3268"/>
                  </a:lnTo>
                  <a:lnTo>
                    <a:pt x="145437" y="814"/>
                  </a:lnTo>
                  <a:lnTo>
                    <a:pt x="135676" y="450"/>
                  </a:lnTo>
                  <a:lnTo>
                    <a:pt x="126139" y="1676"/>
                  </a:lnTo>
                  <a:lnTo>
                    <a:pt x="116863" y="3611"/>
                  </a:lnTo>
                  <a:lnTo>
                    <a:pt x="107035" y="6428"/>
                  </a:lnTo>
                  <a:lnTo>
                    <a:pt x="95092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43436" y="284269"/>
              <a:ext cx="20647" cy="400084"/>
            </a:xfrm>
            <a:custGeom>
              <a:avLst/>
              <a:gdLst/>
              <a:ahLst/>
              <a:cxnLst/>
              <a:rect l="0" t="0" r="0" b="0"/>
              <a:pathLst>
                <a:path w="20647" h="400084">
                  <a:moveTo>
                    <a:pt x="20646" y="0"/>
                  </a:moveTo>
                  <a:lnTo>
                    <a:pt x="17780" y="8935"/>
                  </a:lnTo>
                  <a:lnTo>
                    <a:pt x="15637" y="18562"/>
                  </a:lnTo>
                  <a:lnTo>
                    <a:pt x="14035" y="29854"/>
                  </a:lnTo>
                  <a:lnTo>
                    <a:pt x="12854" y="42695"/>
                  </a:lnTo>
                  <a:lnTo>
                    <a:pt x="12005" y="56822"/>
                  </a:lnTo>
                  <a:lnTo>
                    <a:pt x="11403" y="71952"/>
                  </a:lnTo>
                  <a:lnTo>
                    <a:pt x="10816" y="87986"/>
                  </a:lnTo>
                  <a:lnTo>
                    <a:pt x="9884" y="105023"/>
                  </a:lnTo>
                  <a:lnTo>
                    <a:pt x="8442" y="123028"/>
                  </a:lnTo>
                  <a:lnTo>
                    <a:pt x="6659" y="141693"/>
                  </a:lnTo>
                  <a:lnTo>
                    <a:pt x="4922" y="160528"/>
                  </a:lnTo>
                  <a:lnTo>
                    <a:pt x="3460" y="179235"/>
                  </a:lnTo>
                  <a:lnTo>
                    <a:pt x="2327" y="197713"/>
                  </a:lnTo>
                  <a:lnTo>
                    <a:pt x="1493" y="215959"/>
                  </a:lnTo>
                  <a:lnTo>
                    <a:pt x="897" y="234012"/>
                  </a:lnTo>
                  <a:lnTo>
                    <a:pt x="480" y="251915"/>
                  </a:lnTo>
                  <a:lnTo>
                    <a:pt x="192" y="269710"/>
                  </a:lnTo>
                  <a:lnTo>
                    <a:pt x="0" y="287417"/>
                  </a:lnTo>
                  <a:lnTo>
                    <a:pt x="40" y="304734"/>
                  </a:lnTo>
                  <a:lnTo>
                    <a:pt x="599" y="321063"/>
                  </a:lnTo>
                  <a:lnTo>
                    <a:pt x="1786" y="336148"/>
                  </a:lnTo>
                  <a:lnTo>
                    <a:pt x="3407" y="349806"/>
                  </a:lnTo>
                  <a:lnTo>
                    <a:pt x="5202" y="363206"/>
                  </a:lnTo>
                  <a:lnTo>
                    <a:pt x="7331" y="378640"/>
                  </a:lnTo>
                  <a:lnTo>
                    <a:pt x="10118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06155" y="442196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27554" y="67"/>
                  </a:lnTo>
                  <a:lnTo>
                    <a:pt x="214283" y="708"/>
                  </a:lnTo>
                  <a:lnTo>
                    <a:pt x="201081" y="2000"/>
                  </a:lnTo>
                  <a:lnTo>
                    <a:pt x="187740" y="3687"/>
                  </a:lnTo>
                  <a:lnTo>
                    <a:pt x="174231" y="5355"/>
                  </a:lnTo>
                  <a:lnTo>
                    <a:pt x="160578" y="6773"/>
                  </a:lnTo>
                  <a:lnTo>
                    <a:pt x="146811" y="8043"/>
                  </a:lnTo>
                  <a:lnTo>
                    <a:pt x="132962" y="9502"/>
                  </a:lnTo>
                  <a:lnTo>
                    <a:pt x="119049" y="11330"/>
                  </a:lnTo>
                  <a:lnTo>
                    <a:pt x="104926" y="13389"/>
                  </a:lnTo>
                  <a:lnTo>
                    <a:pt x="90300" y="15317"/>
                  </a:lnTo>
                  <a:lnTo>
                    <a:pt x="75067" y="16911"/>
                  </a:lnTo>
                  <a:lnTo>
                    <a:pt x="59835" y="18136"/>
                  </a:lnTo>
                  <a:lnTo>
                    <a:pt x="44229" y="19166"/>
                  </a:lnTo>
                  <a:lnTo>
                    <a:pt x="25756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27253" y="231626"/>
              <a:ext cx="357971" cy="432482"/>
            </a:xfrm>
            <a:custGeom>
              <a:avLst/>
              <a:gdLst/>
              <a:ahLst/>
              <a:cxnLst/>
              <a:rect l="0" t="0" r="0" b="0"/>
              <a:pathLst>
                <a:path w="357971" h="432482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2004" y="32473"/>
                  </a:lnTo>
                  <a:lnTo>
                    <a:pt x="3864" y="43293"/>
                  </a:lnTo>
                  <a:lnTo>
                    <a:pt x="6180" y="55581"/>
                  </a:lnTo>
                  <a:lnTo>
                    <a:pt x="8847" y="69730"/>
                  </a:lnTo>
                  <a:lnTo>
                    <a:pt x="11771" y="85635"/>
                  </a:lnTo>
                  <a:lnTo>
                    <a:pt x="14877" y="102983"/>
                  </a:lnTo>
                  <a:lnTo>
                    <a:pt x="18108" y="121431"/>
                  </a:lnTo>
                  <a:lnTo>
                    <a:pt x="21260" y="140681"/>
                  </a:lnTo>
                  <a:lnTo>
                    <a:pt x="23995" y="160500"/>
                  </a:lnTo>
                  <a:lnTo>
                    <a:pt x="26172" y="180702"/>
                  </a:lnTo>
                  <a:lnTo>
                    <a:pt x="27973" y="200671"/>
                  </a:lnTo>
                  <a:lnTo>
                    <a:pt x="29797" y="219400"/>
                  </a:lnTo>
                  <a:lnTo>
                    <a:pt x="31873" y="236444"/>
                  </a:lnTo>
                  <a:lnTo>
                    <a:pt x="34100" y="252025"/>
                  </a:lnTo>
                  <a:lnTo>
                    <a:pt x="36142" y="266725"/>
                  </a:lnTo>
                  <a:lnTo>
                    <a:pt x="37812" y="280990"/>
                  </a:lnTo>
                  <a:lnTo>
                    <a:pt x="39087" y="295066"/>
                  </a:lnTo>
                  <a:lnTo>
                    <a:pt x="40017" y="309072"/>
                  </a:lnTo>
                  <a:lnTo>
                    <a:pt x="40682" y="323059"/>
                  </a:lnTo>
                  <a:lnTo>
                    <a:pt x="41315" y="337049"/>
                  </a:lnTo>
                  <a:lnTo>
                    <a:pt x="42279" y="351049"/>
                  </a:lnTo>
                  <a:lnTo>
                    <a:pt x="43724" y="364954"/>
                  </a:lnTo>
                  <a:lnTo>
                    <a:pt x="44831" y="375153"/>
                  </a:lnTo>
                  <a:lnTo>
                    <a:pt x="44799" y="377176"/>
                  </a:lnTo>
                  <a:lnTo>
                    <a:pt x="44310" y="372482"/>
                  </a:lnTo>
                  <a:lnTo>
                    <a:pt x="43940" y="363610"/>
                  </a:lnTo>
                  <a:lnTo>
                    <a:pt x="44129" y="352770"/>
                  </a:lnTo>
                  <a:lnTo>
                    <a:pt x="45030" y="341260"/>
                  </a:lnTo>
                  <a:lnTo>
                    <a:pt x="46598" y="329678"/>
                  </a:lnTo>
                  <a:lnTo>
                    <a:pt x="48712" y="318248"/>
                  </a:lnTo>
                  <a:lnTo>
                    <a:pt x="51246" y="307023"/>
                  </a:lnTo>
                  <a:lnTo>
                    <a:pt x="54250" y="296151"/>
                  </a:lnTo>
                  <a:lnTo>
                    <a:pt x="57943" y="285903"/>
                  </a:lnTo>
                  <a:lnTo>
                    <a:pt x="62394" y="276384"/>
                  </a:lnTo>
                  <a:lnTo>
                    <a:pt x="67689" y="268022"/>
                  </a:lnTo>
                  <a:lnTo>
                    <a:pt x="74000" y="261613"/>
                  </a:lnTo>
                  <a:lnTo>
                    <a:pt x="81317" y="257423"/>
                  </a:lnTo>
                  <a:lnTo>
                    <a:pt x="89333" y="255407"/>
                  </a:lnTo>
                  <a:lnTo>
                    <a:pt x="97552" y="255483"/>
                  </a:lnTo>
                  <a:lnTo>
                    <a:pt x="105664" y="257389"/>
                  </a:lnTo>
                  <a:lnTo>
                    <a:pt x="113398" y="260921"/>
                  </a:lnTo>
                  <a:lnTo>
                    <a:pt x="120438" y="266023"/>
                  </a:lnTo>
                  <a:lnTo>
                    <a:pt x="126690" y="272524"/>
                  </a:lnTo>
                  <a:lnTo>
                    <a:pt x="132226" y="280157"/>
                  </a:lnTo>
                  <a:lnTo>
                    <a:pt x="137186" y="288650"/>
                  </a:lnTo>
                  <a:lnTo>
                    <a:pt x="141712" y="297774"/>
                  </a:lnTo>
                  <a:lnTo>
                    <a:pt x="145924" y="307510"/>
                  </a:lnTo>
                  <a:lnTo>
                    <a:pt x="149914" y="318031"/>
                  </a:lnTo>
                  <a:lnTo>
                    <a:pt x="153744" y="329368"/>
                  </a:lnTo>
                  <a:lnTo>
                    <a:pt x="157301" y="341424"/>
                  </a:lnTo>
                  <a:lnTo>
                    <a:pt x="160311" y="354048"/>
                  </a:lnTo>
                  <a:lnTo>
                    <a:pt x="162675" y="366998"/>
                  </a:lnTo>
                  <a:lnTo>
                    <a:pt x="164739" y="376665"/>
                  </a:lnTo>
                  <a:lnTo>
                    <a:pt x="166909" y="378803"/>
                  </a:lnTo>
                  <a:lnTo>
                    <a:pt x="169162" y="375022"/>
                  </a:lnTo>
                  <a:lnTo>
                    <a:pt x="171743" y="367778"/>
                  </a:lnTo>
                  <a:lnTo>
                    <a:pt x="175020" y="359124"/>
                  </a:lnTo>
                  <a:lnTo>
                    <a:pt x="179122" y="350212"/>
                  </a:lnTo>
                  <a:lnTo>
                    <a:pt x="184147" y="341685"/>
                  </a:lnTo>
                  <a:lnTo>
                    <a:pt x="190260" y="333987"/>
                  </a:lnTo>
                  <a:lnTo>
                    <a:pt x="197443" y="327241"/>
                  </a:lnTo>
                  <a:lnTo>
                    <a:pt x="205533" y="321683"/>
                  </a:lnTo>
                  <a:lnTo>
                    <a:pt x="214332" y="317759"/>
                  </a:lnTo>
                  <a:lnTo>
                    <a:pt x="223656" y="315544"/>
                  </a:lnTo>
                  <a:lnTo>
                    <a:pt x="233357" y="314340"/>
                  </a:lnTo>
                  <a:lnTo>
                    <a:pt x="243322" y="312913"/>
                  </a:lnTo>
                  <a:lnTo>
                    <a:pt x="253458" y="310568"/>
                  </a:lnTo>
                  <a:lnTo>
                    <a:pt x="263383" y="306986"/>
                  </a:lnTo>
                  <a:lnTo>
                    <a:pt x="272441" y="301974"/>
                  </a:lnTo>
                  <a:lnTo>
                    <a:pt x="280338" y="295589"/>
                  </a:lnTo>
                  <a:lnTo>
                    <a:pt x="286792" y="287894"/>
                  </a:lnTo>
                  <a:lnTo>
                    <a:pt x="291379" y="278842"/>
                  </a:lnTo>
                  <a:lnTo>
                    <a:pt x="294044" y="268550"/>
                  </a:lnTo>
                  <a:lnTo>
                    <a:pt x="294716" y="257728"/>
                  </a:lnTo>
                  <a:lnTo>
                    <a:pt x="293130" y="247538"/>
                  </a:lnTo>
                  <a:lnTo>
                    <a:pt x="289358" y="238590"/>
                  </a:lnTo>
                  <a:lnTo>
                    <a:pt x="283573" y="231280"/>
                  </a:lnTo>
                  <a:lnTo>
                    <a:pt x="275878" y="226045"/>
                  </a:lnTo>
                  <a:lnTo>
                    <a:pt x="266528" y="222913"/>
                  </a:lnTo>
                  <a:lnTo>
                    <a:pt x="256186" y="222081"/>
                  </a:lnTo>
                  <a:lnTo>
                    <a:pt x="245792" y="224083"/>
                  </a:lnTo>
                  <a:lnTo>
                    <a:pt x="235883" y="228941"/>
                  </a:lnTo>
                  <a:lnTo>
                    <a:pt x="226606" y="236098"/>
                  </a:lnTo>
                  <a:lnTo>
                    <a:pt x="217915" y="244719"/>
                  </a:lnTo>
                  <a:lnTo>
                    <a:pt x="209708" y="254183"/>
                  </a:lnTo>
                  <a:lnTo>
                    <a:pt x="202195" y="264278"/>
                  </a:lnTo>
                  <a:lnTo>
                    <a:pt x="195893" y="275105"/>
                  </a:lnTo>
                  <a:lnTo>
                    <a:pt x="190984" y="286681"/>
                  </a:lnTo>
                  <a:lnTo>
                    <a:pt x="187347" y="298911"/>
                  </a:lnTo>
                  <a:lnTo>
                    <a:pt x="184739" y="311660"/>
                  </a:lnTo>
                  <a:lnTo>
                    <a:pt x="182919" y="324793"/>
                  </a:lnTo>
                  <a:lnTo>
                    <a:pt x="182000" y="338037"/>
                  </a:lnTo>
                  <a:lnTo>
                    <a:pt x="182432" y="351003"/>
                  </a:lnTo>
                  <a:lnTo>
                    <a:pt x="184350" y="363495"/>
                  </a:lnTo>
                  <a:lnTo>
                    <a:pt x="187604" y="375340"/>
                  </a:lnTo>
                  <a:lnTo>
                    <a:pt x="191930" y="386303"/>
                  </a:lnTo>
                  <a:lnTo>
                    <a:pt x="197067" y="396339"/>
                  </a:lnTo>
                  <a:lnTo>
                    <a:pt x="202956" y="405402"/>
                  </a:lnTo>
                  <a:lnTo>
                    <a:pt x="209733" y="413351"/>
                  </a:lnTo>
                  <a:lnTo>
                    <a:pt x="217405" y="420210"/>
                  </a:lnTo>
                  <a:lnTo>
                    <a:pt x="226013" y="425818"/>
                  </a:lnTo>
                  <a:lnTo>
                    <a:pt x="235703" y="429762"/>
                  </a:lnTo>
                  <a:lnTo>
                    <a:pt x="246447" y="431966"/>
                  </a:lnTo>
                  <a:lnTo>
                    <a:pt x="258085" y="432481"/>
                  </a:lnTo>
                  <a:lnTo>
                    <a:pt x="270423" y="431314"/>
                  </a:lnTo>
                  <a:lnTo>
                    <a:pt x="283267" y="428640"/>
                  </a:lnTo>
                  <a:lnTo>
                    <a:pt x="296145" y="424746"/>
                  </a:lnTo>
                  <a:lnTo>
                    <a:pt x="308331" y="419923"/>
                  </a:lnTo>
                  <a:lnTo>
                    <a:pt x="319477" y="414434"/>
                  </a:lnTo>
                  <a:lnTo>
                    <a:pt x="329296" y="408780"/>
                  </a:lnTo>
                  <a:lnTo>
                    <a:pt x="338343" y="403153"/>
                  </a:lnTo>
                  <a:lnTo>
                    <a:pt x="347410" y="397064"/>
                  </a:lnTo>
                  <a:lnTo>
                    <a:pt x="357970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30647" y="178984"/>
            <a:ext cx="2323530" cy="565544"/>
            <a:chOff x="5130647" y="178984"/>
            <a:chExt cx="2323530" cy="565544"/>
          </a:xfrm>
        </p:grpSpPr>
        <p:sp>
          <p:nvSpPr>
            <p:cNvPr id="20" name="Freeform 19"/>
            <p:cNvSpPr/>
            <p:nvPr/>
          </p:nvSpPr>
          <p:spPr>
            <a:xfrm>
              <a:off x="5130647" y="400082"/>
              <a:ext cx="175716" cy="217623"/>
            </a:xfrm>
            <a:custGeom>
              <a:avLst/>
              <a:gdLst/>
              <a:ahLst/>
              <a:cxnLst/>
              <a:rect l="0" t="0" r="0" b="0"/>
              <a:pathLst>
                <a:path w="175716" h="217623">
                  <a:moveTo>
                    <a:pt x="17788" y="0"/>
                  </a:moveTo>
                  <a:lnTo>
                    <a:pt x="14854" y="11668"/>
                  </a:lnTo>
                  <a:lnTo>
                    <a:pt x="12072" y="22157"/>
                  </a:lnTo>
                  <a:lnTo>
                    <a:pt x="9177" y="32468"/>
                  </a:lnTo>
                  <a:lnTo>
                    <a:pt x="6309" y="43115"/>
                  </a:lnTo>
                  <a:lnTo>
                    <a:pt x="3793" y="54755"/>
                  </a:lnTo>
                  <a:lnTo>
                    <a:pt x="1787" y="67651"/>
                  </a:lnTo>
                  <a:lnTo>
                    <a:pt x="447" y="81731"/>
                  </a:lnTo>
                  <a:lnTo>
                    <a:pt x="0" y="96782"/>
                  </a:lnTo>
                  <a:lnTo>
                    <a:pt x="480" y="112565"/>
                  </a:lnTo>
                  <a:lnTo>
                    <a:pt x="1769" y="128551"/>
                  </a:lnTo>
                  <a:lnTo>
                    <a:pt x="3698" y="143969"/>
                  </a:lnTo>
                  <a:lnTo>
                    <a:pt x="6108" y="158439"/>
                  </a:lnTo>
                  <a:lnTo>
                    <a:pt x="9030" y="171780"/>
                  </a:lnTo>
                  <a:lnTo>
                    <a:pt x="12668" y="183828"/>
                  </a:lnTo>
                  <a:lnTo>
                    <a:pt x="17088" y="194623"/>
                  </a:lnTo>
                  <a:lnTo>
                    <a:pt x="22531" y="203874"/>
                  </a:lnTo>
                  <a:lnTo>
                    <a:pt x="29474" y="210893"/>
                  </a:lnTo>
                  <a:lnTo>
                    <a:pt x="38034" y="215496"/>
                  </a:lnTo>
                  <a:lnTo>
                    <a:pt x="47868" y="217622"/>
                  </a:lnTo>
                  <a:lnTo>
                    <a:pt x="58378" y="217087"/>
                  </a:lnTo>
                  <a:lnTo>
                    <a:pt x="69145" y="214065"/>
                  </a:lnTo>
                  <a:lnTo>
                    <a:pt x="79794" y="209139"/>
                  </a:lnTo>
                  <a:lnTo>
                    <a:pt x="89937" y="203095"/>
                  </a:lnTo>
                  <a:lnTo>
                    <a:pt x="99417" y="196474"/>
                  </a:lnTo>
                  <a:lnTo>
                    <a:pt x="108103" y="189253"/>
                  </a:lnTo>
                  <a:lnTo>
                    <a:pt x="115798" y="180969"/>
                  </a:lnTo>
                  <a:lnTo>
                    <a:pt x="122497" y="171438"/>
                  </a:lnTo>
                  <a:lnTo>
                    <a:pt x="128336" y="160917"/>
                  </a:lnTo>
                  <a:lnTo>
                    <a:pt x="133500" y="149930"/>
                  </a:lnTo>
                  <a:lnTo>
                    <a:pt x="138163" y="138833"/>
                  </a:lnTo>
                  <a:lnTo>
                    <a:pt x="142468" y="127788"/>
                  </a:lnTo>
                  <a:lnTo>
                    <a:pt x="146520" y="116846"/>
                  </a:lnTo>
                  <a:lnTo>
                    <a:pt x="150396" y="106012"/>
                  </a:lnTo>
                  <a:lnTo>
                    <a:pt x="154195" y="95337"/>
                  </a:lnTo>
                  <a:lnTo>
                    <a:pt x="158516" y="83677"/>
                  </a:lnTo>
                  <a:lnTo>
                    <a:pt x="164857" y="67771"/>
                  </a:lnTo>
                  <a:lnTo>
                    <a:pt x="175715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48477" y="432214"/>
              <a:ext cx="136871" cy="188968"/>
            </a:xfrm>
            <a:custGeom>
              <a:avLst/>
              <a:gdLst/>
              <a:ahLst/>
              <a:cxnLst/>
              <a:rect l="0" t="0" r="0" b="0"/>
              <a:pathLst>
                <a:path w="136871" h="188968">
                  <a:moveTo>
                    <a:pt x="0" y="62625"/>
                  </a:moveTo>
                  <a:lnTo>
                    <a:pt x="66" y="77227"/>
                  </a:lnTo>
                  <a:lnTo>
                    <a:pt x="706" y="90498"/>
                  </a:lnTo>
                  <a:lnTo>
                    <a:pt x="2003" y="103704"/>
                  </a:lnTo>
                  <a:lnTo>
                    <a:pt x="3863" y="117218"/>
                  </a:lnTo>
                  <a:lnTo>
                    <a:pt x="6179" y="131375"/>
                  </a:lnTo>
                  <a:lnTo>
                    <a:pt x="8851" y="146197"/>
                  </a:lnTo>
                  <a:lnTo>
                    <a:pt x="11929" y="158628"/>
                  </a:lnTo>
                  <a:lnTo>
                    <a:pt x="14837" y="164333"/>
                  </a:lnTo>
                  <a:lnTo>
                    <a:pt x="16433" y="163803"/>
                  </a:lnTo>
                  <a:lnTo>
                    <a:pt x="16617" y="159142"/>
                  </a:lnTo>
                  <a:lnTo>
                    <a:pt x="15847" y="151706"/>
                  </a:lnTo>
                  <a:lnTo>
                    <a:pt x="14742" y="141916"/>
                  </a:lnTo>
                  <a:lnTo>
                    <a:pt x="13677" y="130111"/>
                  </a:lnTo>
                  <a:lnTo>
                    <a:pt x="12798" y="116855"/>
                  </a:lnTo>
                  <a:lnTo>
                    <a:pt x="12125" y="102850"/>
                  </a:lnTo>
                  <a:lnTo>
                    <a:pt x="11638" y="88563"/>
                  </a:lnTo>
                  <a:lnTo>
                    <a:pt x="11463" y="74386"/>
                  </a:lnTo>
                  <a:lnTo>
                    <a:pt x="11869" y="60715"/>
                  </a:lnTo>
                  <a:lnTo>
                    <a:pt x="12965" y="47717"/>
                  </a:lnTo>
                  <a:lnTo>
                    <a:pt x="15022" y="35684"/>
                  </a:lnTo>
                  <a:lnTo>
                    <a:pt x="18538" y="25119"/>
                  </a:lnTo>
                  <a:lnTo>
                    <a:pt x="23649" y="16168"/>
                  </a:lnTo>
                  <a:lnTo>
                    <a:pt x="30183" y="8987"/>
                  </a:lnTo>
                  <a:lnTo>
                    <a:pt x="37857" y="3903"/>
                  </a:lnTo>
                  <a:lnTo>
                    <a:pt x="46382" y="900"/>
                  </a:lnTo>
                  <a:lnTo>
                    <a:pt x="55359" y="0"/>
                  </a:lnTo>
                  <a:lnTo>
                    <a:pt x="64297" y="1433"/>
                  </a:lnTo>
                  <a:lnTo>
                    <a:pt x="72932" y="5098"/>
                  </a:lnTo>
                  <a:lnTo>
                    <a:pt x="81203" y="10642"/>
                  </a:lnTo>
                  <a:lnTo>
                    <a:pt x="89144" y="17642"/>
                  </a:lnTo>
                  <a:lnTo>
                    <a:pt x="96817" y="25716"/>
                  </a:lnTo>
                  <a:lnTo>
                    <a:pt x="104124" y="34559"/>
                  </a:lnTo>
                  <a:lnTo>
                    <a:pt x="110812" y="43938"/>
                  </a:lnTo>
                  <a:lnTo>
                    <a:pt x="116790" y="53693"/>
                  </a:lnTo>
                  <a:lnTo>
                    <a:pt x="121958" y="63869"/>
                  </a:lnTo>
                  <a:lnTo>
                    <a:pt x="126131" y="74693"/>
                  </a:lnTo>
                  <a:lnTo>
                    <a:pt x="129308" y="86238"/>
                  </a:lnTo>
                  <a:lnTo>
                    <a:pt x="131628" y="98434"/>
                  </a:lnTo>
                  <a:lnTo>
                    <a:pt x="133275" y="111153"/>
                  </a:lnTo>
                  <a:lnTo>
                    <a:pt x="134424" y="124253"/>
                  </a:lnTo>
                  <a:lnTo>
                    <a:pt x="135217" y="137210"/>
                  </a:lnTo>
                  <a:lnTo>
                    <a:pt x="135844" y="150505"/>
                  </a:lnTo>
                  <a:lnTo>
                    <a:pt x="136363" y="166419"/>
                  </a:lnTo>
                  <a:lnTo>
                    <a:pt x="136870" y="1889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32435" y="245259"/>
              <a:ext cx="279296" cy="362527"/>
            </a:xfrm>
            <a:custGeom>
              <a:avLst/>
              <a:gdLst/>
              <a:ahLst/>
              <a:cxnLst/>
              <a:rect l="0" t="0" r="0" b="0"/>
              <a:pathLst>
                <a:path w="279296" h="362527">
                  <a:moveTo>
                    <a:pt x="89782" y="249580"/>
                  </a:moveTo>
                  <a:lnTo>
                    <a:pt x="89648" y="237979"/>
                  </a:lnTo>
                  <a:lnTo>
                    <a:pt x="88368" y="228130"/>
                  </a:lnTo>
                  <a:lnTo>
                    <a:pt x="85770" y="219139"/>
                  </a:lnTo>
                  <a:lnTo>
                    <a:pt x="81878" y="211216"/>
                  </a:lnTo>
                  <a:lnTo>
                    <a:pt x="76597" y="205133"/>
                  </a:lnTo>
                  <a:lnTo>
                    <a:pt x="70011" y="201179"/>
                  </a:lnTo>
                  <a:lnTo>
                    <a:pt x="62338" y="199497"/>
                  </a:lnTo>
                  <a:lnTo>
                    <a:pt x="53827" y="200332"/>
                  </a:lnTo>
                  <a:lnTo>
                    <a:pt x="44710" y="203562"/>
                  </a:lnTo>
                  <a:lnTo>
                    <a:pt x="35489" y="208797"/>
                  </a:lnTo>
                  <a:lnTo>
                    <a:pt x="26913" y="215582"/>
                  </a:lnTo>
                  <a:lnTo>
                    <a:pt x="19339" y="223513"/>
                  </a:lnTo>
                  <a:lnTo>
                    <a:pt x="12933" y="232427"/>
                  </a:lnTo>
                  <a:lnTo>
                    <a:pt x="7846" y="242387"/>
                  </a:lnTo>
                  <a:lnTo>
                    <a:pt x="4023" y="253344"/>
                  </a:lnTo>
                  <a:lnTo>
                    <a:pt x="1420" y="265143"/>
                  </a:lnTo>
                  <a:lnTo>
                    <a:pt x="105" y="277594"/>
                  </a:lnTo>
                  <a:lnTo>
                    <a:pt x="0" y="290519"/>
                  </a:lnTo>
                  <a:lnTo>
                    <a:pt x="1061" y="303452"/>
                  </a:lnTo>
                  <a:lnTo>
                    <a:pt x="3368" y="315676"/>
                  </a:lnTo>
                  <a:lnTo>
                    <a:pt x="6850" y="326844"/>
                  </a:lnTo>
                  <a:lnTo>
                    <a:pt x="11475" y="336476"/>
                  </a:lnTo>
                  <a:lnTo>
                    <a:pt x="17329" y="343817"/>
                  </a:lnTo>
                  <a:lnTo>
                    <a:pt x="24332" y="348667"/>
                  </a:lnTo>
                  <a:lnTo>
                    <a:pt x="31966" y="350975"/>
                  </a:lnTo>
                  <a:lnTo>
                    <a:pt x="39395" y="350570"/>
                  </a:lnTo>
                  <a:lnTo>
                    <a:pt x="46169" y="347629"/>
                  </a:lnTo>
                  <a:lnTo>
                    <a:pt x="52358" y="342420"/>
                  </a:lnTo>
                  <a:lnTo>
                    <a:pt x="58357" y="335121"/>
                  </a:lnTo>
                  <a:lnTo>
                    <a:pt x="64426" y="326027"/>
                  </a:lnTo>
                  <a:lnTo>
                    <a:pt x="70502" y="315348"/>
                  </a:lnTo>
                  <a:lnTo>
                    <a:pt x="76290" y="303133"/>
                  </a:lnTo>
                  <a:lnTo>
                    <a:pt x="81628" y="289546"/>
                  </a:lnTo>
                  <a:lnTo>
                    <a:pt x="86349" y="274848"/>
                  </a:lnTo>
                  <a:lnTo>
                    <a:pt x="90215" y="259304"/>
                  </a:lnTo>
                  <a:lnTo>
                    <a:pt x="93187" y="243140"/>
                  </a:lnTo>
                  <a:lnTo>
                    <a:pt x="95538" y="226370"/>
                  </a:lnTo>
                  <a:lnTo>
                    <a:pt x="97739" y="208820"/>
                  </a:lnTo>
                  <a:lnTo>
                    <a:pt x="100071" y="190457"/>
                  </a:lnTo>
                  <a:lnTo>
                    <a:pt x="102472" y="171378"/>
                  </a:lnTo>
                  <a:lnTo>
                    <a:pt x="104630" y="151732"/>
                  </a:lnTo>
                  <a:lnTo>
                    <a:pt x="106380" y="131666"/>
                  </a:lnTo>
                  <a:lnTo>
                    <a:pt x="107706" y="111461"/>
                  </a:lnTo>
                  <a:lnTo>
                    <a:pt x="108671" y="91517"/>
                  </a:lnTo>
                  <a:lnTo>
                    <a:pt x="109350" y="72033"/>
                  </a:lnTo>
                  <a:lnTo>
                    <a:pt x="109653" y="53187"/>
                  </a:lnTo>
                  <a:lnTo>
                    <a:pt x="109331" y="35218"/>
                  </a:lnTo>
                  <a:lnTo>
                    <a:pt x="108276" y="18249"/>
                  </a:lnTo>
                  <a:lnTo>
                    <a:pt x="105731" y="5107"/>
                  </a:lnTo>
                  <a:lnTo>
                    <a:pt x="101745" y="0"/>
                  </a:lnTo>
                  <a:lnTo>
                    <a:pt x="98170" y="2731"/>
                  </a:lnTo>
                  <a:lnTo>
                    <a:pt x="95514" y="11358"/>
                  </a:lnTo>
                  <a:lnTo>
                    <a:pt x="93657" y="23746"/>
                  </a:lnTo>
                  <a:lnTo>
                    <a:pt x="92389" y="37948"/>
                  </a:lnTo>
                  <a:lnTo>
                    <a:pt x="91535" y="52788"/>
                  </a:lnTo>
                  <a:lnTo>
                    <a:pt x="91130" y="67550"/>
                  </a:lnTo>
                  <a:lnTo>
                    <a:pt x="91391" y="81718"/>
                  </a:lnTo>
                  <a:lnTo>
                    <a:pt x="92380" y="95126"/>
                  </a:lnTo>
                  <a:lnTo>
                    <a:pt x="93859" y="108307"/>
                  </a:lnTo>
                  <a:lnTo>
                    <a:pt x="95391" y="122316"/>
                  </a:lnTo>
                  <a:lnTo>
                    <a:pt x="96721" y="137669"/>
                  </a:lnTo>
                  <a:lnTo>
                    <a:pt x="97935" y="153903"/>
                  </a:lnTo>
                  <a:lnTo>
                    <a:pt x="99356" y="169887"/>
                  </a:lnTo>
                  <a:lnTo>
                    <a:pt x="101165" y="184981"/>
                  </a:lnTo>
                  <a:lnTo>
                    <a:pt x="103380" y="199368"/>
                  </a:lnTo>
                  <a:lnTo>
                    <a:pt x="105946" y="213776"/>
                  </a:lnTo>
                  <a:lnTo>
                    <a:pt x="108786" y="228647"/>
                  </a:lnTo>
                  <a:lnTo>
                    <a:pt x="111829" y="243939"/>
                  </a:lnTo>
                  <a:lnTo>
                    <a:pt x="115019" y="259299"/>
                  </a:lnTo>
                  <a:lnTo>
                    <a:pt x="118319" y="274464"/>
                  </a:lnTo>
                  <a:lnTo>
                    <a:pt x="122026" y="288377"/>
                  </a:lnTo>
                  <a:lnTo>
                    <a:pt x="126732" y="299205"/>
                  </a:lnTo>
                  <a:lnTo>
                    <a:pt x="132676" y="306208"/>
                  </a:lnTo>
                  <a:lnTo>
                    <a:pt x="139619" y="309464"/>
                  </a:lnTo>
                  <a:lnTo>
                    <a:pt x="147043" y="309313"/>
                  </a:lnTo>
                  <a:lnTo>
                    <a:pt x="154596" y="306334"/>
                  </a:lnTo>
                  <a:lnTo>
                    <a:pt x="162276" y="301493"/>
                  </a:lnTo>
                  <a:lnTo>
                    <a:pt x="170337" y="295979"/>
                  </a:lnTo>
                  <a:lnTo>
                    <a:pt x="178906" y="290508"/>
                  </a:lnTo>
                  <a:lnTo>
                    <a:pt x="187965" y="285201"/>
                  </a:lnTo>
                  <a:lnTo>
                    <a:pt x="197432" y="279797"/>
                  </a:lnTo>
                  <a:lnTo>
                    <a:pt x="207212" y="274128"/>
                  </a:lnTo>
                  <a:lnTo>
                    <a:pt x="217221" y="268319"/>
                  </a:lnTo>
                  <a:lnTo>
                    <a:pt x="227394" y="262711"/>
                  </a:lnTo>
                  <a:lnTo>
                    <a:pt x="237662" y="257479"/>
                  </a:lnTo>
                  <a:lnTo>
                    <a:pt x="247335" y="252320"/>
                  </a:lnTo>
                  <a:lnTo>
                    <a:pt x="255160" y="246562"/>
                  </a:lnTo>
                  <a:lnTo>
                    <a:pt x="260597" y="239876"/>
                  </a:lnTo>
                  <a:lnTo>
                    <a:pt x="263600" y="232418"/>
                  </a:lnTo>
                  <a:lnTo>
                    <a:pt x="264261" y="224641"/>
                  </a:lnTo>
                  <a:lnTo>
                    <a:pt x="262886" y="216857"/>
                  </a:lnTo>
                  <a:lnTo>
                    <a:pt x="259728" y="209360"/>
                  </a:lnTo>
                  <a:lnTo>
                    <a:pt x="254884" y="202485"/>
                  </a:lnTo>
                  <a:lnTo>
                    <a:pt x="248560" y="196358"/>
                  </a:lnTo>
                  <a:lnTo>
                    <a:pt x="241047" y="191246"/>
                  </a:lnTo>
                  <a:lnTo>
                    <a:pt x="232635" y="187636"/>
                  </a:lnTo>
                  <a:lnTo>
                    <a:pt x="223576" y="185661"/>
                  </a:lnTo>
                  <a:lnTo>
                    <a:pt x="214222" y="185471"/>
                  </a:lnTo>
                  <a:lnTo>
                    <a:pt x="205023" y="187387"/>
                  </a:lnTo>
                  <a:lnTo>
                    <a:pt x="196212" y="191381"/>
                  </a:lnTo>
                  <a:lnTo>
                    <a:pt x="187992" y="197146"/>
                  </a:lnTo>
                  <a:lnTo>
                    <a:pt x="180617" y="204295"/>
                  </a:lnTo>
                  <a:lnTo>
                    <a:pt x="174136" y="212469"/>
                  </a:lnTo>
                  <a:lnTo>
                    <a:pt x="168445" y="221379"/>
                  </a:lnTo>
                  <a:lnTo>
                    <a:pt x="163380" y="230803"/>
                  </a:lnTo>
                  <a:lnTo>
                    <a:pt x="158788" y="240588"/>
                  </a:lnTo>
                  <a:lnTo>
                    <a:pt x="154702" y="250784"/>
                  </a:lnTo>
                  <a:lnTo>
                    <a:pt x="151329" y="261622"/>
                  </a:lnTo>
                  <a:lnTo>
                    <a:pt x="148730" y="273171"/>
                  </a:lnTo>
                  <a:lnTo>
                    <a:pt x="146985" y="285200"/>
                  </a:lnTo>
                  <a:lnTo>
                    <a:pt x="146262" y="297274"/>
                  </a:lnTo>
                  <a:lnTo>
                    <a:pt x="146565" y="309133"/>
                  </a:lnTo>
                  <a:lnTo>
                    <a:pt x="148074" y="320536"/>
                  </a:lnTo>
                  <a:lnTo>
                    <a:pt x="151215" y="331193"/>
                  </a:lnTo>
                  <a:lnTo>
                    <a:pt x="156075" y="341013"/>
                  </a:lnTo>
                  <a:lnTo>
                    <a:pt x="162609" y="349589"/>
                  </a:lnTo>
                  <a:lnTo>
                    <a:pt x="170816" y="356146"/>
                  </a:lnTo>
                  <a:lnTo>
                    <a:pt x="180517" y="360439"/>
                  </a:lnTo>
                  <a:lnTo>
                    <a:pt x="191267" y="362526"/>
                  </a:lnTo>
                  <a:lnTo>
                    <a:pt x="202466" y="362497"/>
                  </a:lnTo>
                  <a:lnTo>
                    <a:pt x="213729" y="360623"/>
                  </a:lnTo>
                  <a:lnTo>
                    <a:pt x="224729" y="357113"/>
                  </a:lnTo>
                  <a:lnTo>
                    <a:pt x="235116" y="352025"/>
                  </a:lnTo>
                  <a:lnTo>
                    <a:pt x="244759" y="345548"/>
                  </a:lnTo>
                  <a:lnTo>
                    <a:pt x="253414" y="338409"/>
                  </a:lnTo>
                  <a:lnTo>
                    <a:pt x="261480" y="331093"/>
                  </a:lnTo>
                  <a:lnTo>
                    <a:pt x="269666" y="322963"/>
                  </a:lnTo>
                  <a:lnTo>
                    <a:pt x="279295" y="312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47352" y="452725"/>
              <a:ext cx="101250" cy="145167"/>
            </a:xfrm>
            <a:custGeom>
              <a:avLst/>
              <a:gdLst/>
              <a:ahLst/>
              <a:cxnLst/>
              <a:rect l="0" t="0" r="0" b="0"/>
              <a:pathLst>
                <a:path w="101250" h="145167">
                  <a:moveTo>
                    <a:pt x="6492" y="63171"/>
                  </a:moveTo>
                  <a:lnTo>
                    <a:pt x="6560" y="74906"/>
                  </a:lnTo>
                  <a:lnTo>
                    <a:pt x="7199" y="86035"/>
                  </a:lnTo>
                  <a:lnTo>
                    <a:pt x="8496" y="97629"/>
                  </a:lnTo>
                  <a:lnTo>
                    <a:pt x="10356" y="109617"/>
                  </a:lnTo>
                  <a:lnTo>
                    <a:pt x="12672" y="121629"/>
                  </a:lnTo>
                  <a:lnTo>
                    <a:pt x="15313" y="133360"/>
                  </a:lnTo>
                  <a:lnTo>
                    <a:pt x="17286" y="142242"/>
                  </a:lnTo>
                  <a:lnTo>
                    <a:pt x="17479" y="145166"/>
                  </a:lnTo>
                  <a:lnTo>
                    <a:pt x="16314" y="143188"/>
                  </a:lnTo>
                  <a:lnTo>
                    <a:pt x="14290" y="138004"/>
                  </a:lnTo>
                  <a:lnTo>
                    <a:pt x="11731" y="130829"/>
                  </a:lnTo>
                  <a:lnTo>
                    <a:pt x="8839" y="122421"/>
                  </a:lnTo>
                  <a:lnTo>
                    <a:pt x="5901" y="113080"/>
                  </a:lnTo>
                  <a:lnTo>
                    <a:pt x="3301" y="102783"/>
                  </a:lnTo>
                  <a:lnTo>
                    <a:pt x="1225" y="91583"/>
                  </a:lnTo>
                  <a:lnTo>
                    <a:pt x="0" y="79949"/>
                  </a:lnTo>
                  <a:lnTo>
                    <a:pt x="159" y="68667"/>
                  </a:lnTo>
                  <a:lnTo>
                    <a:pt x="1866" y="58151"/>
                  </a:lnTo>
                  <a:lnTo>
                    <a:pt x="5131" y="48463"/>
                  </a:lnTo>
                  <a:lnTo>
                    <a:pt x="9990" y="39495"/>
                  </a:lnTo>
                  <a:lnTo>
                    <a:pt x="16299" y="31101"/>
                  </a:lnTo>
                  <a:lnTo>
                    <a:pt x="23957" y="23463"/>
                  </a:lnTo>
                  <a:lnTo>
                    <a:pt x="32992" y="17077"/>
                  </a:lnTo>
                  <a:lnTo>
                    <a:pt x="43275" y="12111"/>
                  </a:lnTo>
                  <a:lnTo>
                    <a:pt x="54166" y="8429"/>
                  </a:lnTo>
                  <a:lnTo>
                    <a:pt x="65765" y="5392"/>
                  </a:lnTo>
                  <a:lnTo>
                    <a:pt x="80207" y="2735"/>
                  </a:lnTo>
                  <a:lnTo>
                    <a:pt x="1012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90714" y="210569"/>
              <a:ext cx="42116" cy="421141"/>
            </a:xfrm>
            <a:custGeom>
              <a:avLst/>
              <a:gdLst/>
              <a:ahLst/>
              <a:cxnLst/>
              <a:rect l="0" t="0" r="0" b="0"/>
              <a:pathLst>
                <a:path w="42116" h="421141">
                  <a:moveTo>
                    <a:pt x="1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5" y="38470"/>
                  </a:lnTo>
                  <a:lnTo>
                    <a:pt x="178" y="54351"/>
                  </a:lnTo>
                  <a:lnTo>
                    <a:pt x="827" y="71644"/>
                  </a:lnTo>
                  <a:lnTo>
                    <a:pt x="2080" y="90033"/>
                  </a:lnTo>
                  <a:lnTo>
                    <a:pt x="3905" y="109232"/>
                  </a:lnTo>
                  <a:lnTo>
                    <a:pt x="6202" y="129012"/>
                  </a:lnTo>
                  <a:lnTo>
                    <a:pt x="8853" y="149198"/>
                  </a:lnTo>
                  <a:lnTo>
                    <a:pt x="11599" y="169664"/>
                  </a:lnTo>
                  <a:lnTo>
                    <a:pt x="14055" y="190323"/>
                  </a:lnTo>
                  <a:lnTo>
                    <a:pt x="16040" y="211099"/>
                  </a:lnTo>
                  <a:lnTo>
                    <a:pt x="17711" y="231458"/>
                  </a:lnTo>
                  <a:lnTo>
                    <a:pt x="19447" y="250449"/>
                  </a:lnTo>
                  <a:lnTo>
                    <a:pt x="21464" y="267671"/>
                  </a:lnTo>
                  <a:lnTo>
                    <a:pt x="23652" y="283370"/>
                  </a:lnTo>
                  <a:lnTo>
                    <a:pt x="25667" y="298150"/>
                  </a:lnTo>
                  <a:lnTo>
                    <a:pt x="27325" y="312464"/>
                  </a:lnTo>
                  <a:lnTo>
                    <a:pt x="28760" y="326402"/>
                  </a:lnTo>
                  <a:lnTo>
                    <a:pt x="30330" y="339784"/>
                  </a:lnTo>
                  <a:lnTo>
                    <a:pt x="32234" y="352529"/>
                  </a:lnTo>
                  <a:lnTo>
                    <a:pt x="34352" y="364630"/>
                  </a:lnTo>
                  <a:lnTo>
                    <a:pt x="36544" y="377470"/>
                  </a:lnTo>
                  <a:lnTo>
                    <a:pt x="39002" y="394413"/>
                  </a:lnTo>
                  <a:lnTo>
                    <a:pt x="4211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96000" y="484310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67" y="72326"/>
                  </a:lnTo>
                  <a:lnTo>
                    <a:pt x="7868" y="85236"/>
                  </a:lnTo>
                  <a:lnTo>
                    <a:pt x="8799" y="98489"/>
                  </a:lnTo>
                  <a:lnTo>
                    <a:pt x="9639" y="114365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64414" y="315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59171" y="418395"/>
              <a:ext cx="263213" cy="219124"/>
            </a:xfrm>
            <a:custGeom>
              <a:avLst/>
              <a:gdLst/>
              <a:ahLst/>
              <a:cxnLst/>
              <a:rect l="0" t="0" r="0" b="0"/>
              <a:pathLst>
                <a:path w="263213" h="219124">
                  <a:moveTo>
                    <a:pt x="0" y="86972"/>
                  </a:moveTo>
                  <a:lnTo>
                    <a:pt x="2933" y="95841"/>
                  </a:lnTo>
                  <a:lnTo>
                    <a:pt x="5715" y="104828"/>
                  </a:lnTo>
                  <a:lnTo>
                    <a:pt x="8611" y="114823"/>
                  </a:lnTo>
                  <a:lnTo>
                    <a:pt x="11478" y="125804"/>
                  </a:lnTo>
                  <a:lnTo>
                    <a:pt x="13995" y="137615"/>
                  </a:lnTo>
                  <a:lnTo>
                    <a:pt x="16005" y="149978"/>
                  </a:lnTo>
                  <a:lnTo>
                    <a:pt x="17469" y="159368"/>
                  </a:lnTo>
                  <a:lnTo>
                    <a:pt x="18149" y="161806"/>
                  </a:lnTo>
                  <a:lnTo>
                    <a:pt x="17772" y="159039"/>
                  </a:lnTo>
                  <a:lnTo>
                    <a:pt x="16631" y="152972"/>
                  </a:lnTo>
                  <a:lnTo>
                    <a:pt x="15273" y="144595"/>
                  </a:lnTo>
                  <a:lnTo>
                    <a:pt x="14041" y="134533"/>
                  </a:lnTo>
                  <a:lnTo>
                    <a:pt x="13217" y="123252"/>
                  </a:lnTo>
                  <a:lnTo>
                    <a:pt x="13113" y="111106"/>
                  </a:lnTo>
                  <a:lnTo>
                    <a:pt x="13822" y="98360"/>
                  </a:lnTo>
                  <a:lnTo>
                    <a:pt x="15263" y="85367"/>
                  </a:lnTo>
                  <a:lnTo>
                    <a:pt x="17293" y="72565"/>
                  </a:lnTo>
                  <a:lnTo>
                    <a:pt x="19775" y="60203"/>
                  </a:lnTo>
                  <a:lnTo>
                    <a:pt x="22915" y="49292"/>
                  </a:lnTo>
                  <a:lnTo>
                    <a:pt x="27232" y="41618"/>
                  </a:lnTo>
                  <a:lnTo>
                    <a:pt x="32911" y="37875"/>
                  </a:lnTo>
                  <a:lnTo>
                    <a:pt x="39675" y="37787"/>
                  </a:lnTo>
                  <a:lnTo>
                    <a:pt x="46978" y="40686"/>
                  </a:lnTo>
                  <a:lnTo>
                    <a:pt x="54440" y="45858"/>
                  </a:lnTo>
                  <a:lnTo>
                    <a:pt x="61720" y="52850"/>
                  </a:lnTo>
                  <a:lnTo>
                    <a:pt x="68448" y="61487"/>
                  </a:lnTo>
                  <a:lnTo>
                    <a:pt x="74486" y="71538"/>
                  </a:lnTo>
                  <a:lnTo>
                    <a:pt x="79877" y="82552"/>
                  </a:lnTo>
                  <a:lnTo>
                    <a:pt x="84740" y="93943"/>
                  </a:lnTo>
                  <a:lnTo>
                    <a:pt x="89201" y="105346"/>
                  </a:lnTo>
                  <a:lnTo>
                    <a:pt x="93369" y="116614"/>
                  </a:lnTo>
                  <a:lnTo>
                    <a:pt x="97329" y="127713"/>
                  </a:lnTo>
                  <a:lnTo>
                    <a:pt x="101159" y="138630"/>
                  </a:lnTo>
                  <a:lnTo>
                    <a:pt x="105396" y="148233"/>
                  </a:lnTo>
                  <a:lnTo>
                    <a:pt x="110818" y="153561"/>
                  </a:lnTo>
                  <a:lnTo>
                    <a:pt x="117035" y="153645"/>
                  </a:lnTo>
                  <a:lnTo>
                    <a:pt x="123236" y="150661"/>
                  </a:lnTo>
                  <a:lnTo>
                    <a:pt x="129557" y="146042"/>
                  </a:lnTo>
                  <a:lnTo>
                    <a:pt x="136438" y="140499"/>
                  </a:lnTo>
                  <a:lnTo>
                    <a:pt x="144074" y="134412"/>
                  </a:lnTo>
                  <a:lnTo>
                    <a:pt x="152437" y="128157"/>
                  </a:lnTo>
                  <a:lnTo>
                    <a:pt x="161403" y="122168"/>
                  </a:lnTo>
                  <a:lnTo>
                    <a:pt x="170826" y="116645"/>
                  </a:lnTo>
                  <a:lnTo>
                    <a:pt x="180418" y="111441"/>
                  </a:lnTo>
                  <a:lnTo>
                    <a:pt x="189775" y="106177"/>
                  </a:lnTo>
                  <a:lnTo>
                    <a:pt x="198690" y="100627"/>
                  </a:lnTo>
                  <a:lnTo>
                    <a:pt x="206979" y="94574"/>
                  </a:lnTo>
                  <a:lnTo>
                    <a:pt x="214401" y="87745"/>
                  </a:lnTo>
                  <a:lnTo>
                    <a:pt x="220902" y="80072"/>
                  </a:lnTo>
                  <a:lnTo>
                    <a:pt x="226268" y="71646"/>
                  </a:lnTo>
                  <a:lnTo>
                    <a:pt x="230050" y="62619"/>
                  </a:lnTo>
                  <a:lnTo>
                    <a:pt x="232144" y="53145"/>
                  </a:lnTo>
                  <a:lnTo>
                    <a:pt x="232586" y="43515"/>
                  </a:lnTo>
                  <a:lnTo>
                    <a:pt x="231370" y="34130"/>
                  </a:lnTo>
                  <a:lnTo>
                    <a:pt x="228655" y="25200"/>
                  </a:lnTo>
                  <a:lnTo>
                    <a:pt x="224393" y="17070"/>
                  </a:lnTo>
                  <a:lnTo>
                    <a:pt x="218259" y="10287"/>
                  </a:lnTo>
                  <a:lnTo>
                    <a:pt x="210254" y="5033"/>
                  </a:lnTo>
                  <a:lnTo>
                    <a:pt x="200964" y="1488"/>
                  </a:lnTo>
                  <a:lnTo>
                    <a:pt x="191353" y="0"/>
                  </a:lnTo>
                  <a:lnTo>
                    <a:pt x="182009" y="564"/>
                  </a:lnTo>
                  <a:lnTo>
                    <a:pt x="173298" y="3212"/>
                  </a:lnTo>
                  <a:lnTo>
                    <a:pt x="165526" y="8180"/>
                  </a:lnTo>
                  <a:lnTo>
                    <a:pt x="158749" y="15373"/>
                  </a:lnTo>
                  <a:lnTo>
                    <a:pt x="152842" y="24438"/>
                  </a:lnTo>
                  <a:lnTo>
                    <a:pt x="147625" y="34955"/>
                  </a:lnTo>
                  <a:lnTo>
                    <a:pt x="142927" y="46544"/>
                  </a:lnTo>
                  <a:lnTo>
                    <a:pt x="138768" y="58899"/>
                  </a:lnTo>
                  <a:lnTo>
                    <a:pt x="135347" y="71790"/>
                  </a:lnTo>
                  <a:lnTo>
                    <a:pt x="132715" y="85052"/>
                  </a:lnTo>
                  <a:lnTo>
                    <a:pt x="130947" y="98566"/>
                  </a:lnTo>
                  <a:lnTo>
                    <a:pt x="130209" y="112252"/>
                  </a:lnTo>
                  <a:lnTo>
                    <a:pt x="130498" y="126054"/>
                  </a:lnTo>
                  <a:lnTo>
                    <a:pt x="131827" y="139933"/>
                  </a:lnTo>
                  <a:lnTo>
                    <a:pt x="134315" y="153866"/>
                  </a:lnTo>
                  <a:lnTo>
                    <a:pt x="137919" y="167819"/>
                  </a:lnTo>
                  <a:lnTo>
                    <a:pt x="142626" y="181291"/>
                  </a:lnTo>
                  <a:lnTo>
                    <a:pt x="148534" y="193353"/>
                  </a:lnTo>
                  <a:lnTo>
                    <a:pt x="155583" y="203596"/>
                  </a:lnTo>
                  <a:lnTo>
                    <a:pt x="163586" y="211625"/>
                  </a:lnTo>
                  <a:lnTo>
                    <a:pt x="172329" y="216819"/>
                  </a:lnTo>
                  <a:lnTo>
                    <a:pt x="181621" y="219123"/>
                  </a:lnTo>
                  <a:lnTo>
                    <a:pt x="191469" y="218926"/>
                  </a:lnTo>
                  <a:lnTo>
                    <a:pt x="202065" y="216758"/>
                  </a:lnTo>
                  <a:lnTo>
                    <a:pt x="213435" y="213133"/>
                  </a:lnTo>
                  <a:lnTo>
                    <a:pt x="224877" y="208770"/>
                  </a:lnTo>
                  <a:lnTo>
                    <a:pt x="236171" y="204168"/>
                  </a:lnTo>
                  <a:lnTo>
                    <a:pt x="248309" y="198931"/>
                  </a:lnTo>
                  <a:lnTo>
                    <a:pt x="263212" y="1922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15797" y="246149"/>
              <a:ext cx="143457" cy="371559"/>
            </a:xfrm>
            <a:custGeom>
              <a:avLst/>
              <a:gdLst/>
              <a:ahLst/>
              <a:cxnLst/>
              <a:rect l="0" t="0" r="0" b="0"/>
              <a:pathLst>
                <a:path w="143457" h="371559">
                  <a:moveTo>
                    <a:pt x="101343" y="311861"/>
                  </a:moveTo>
                  <a:lnTo>
                    <a:pt x="101275" y="300193"/>
                  </a:lnTo>
                  <a:lnTo>
                    <a:pt x="100636" y="289704"/>
                  </a:lnTo>
                  <a:lnTo>
                    <a:pt x="99334" y="279407"/>
                  </a:lnTo>
                  <a:lnTo>
                    <a:pt x="97301" y="269278"/>
                  </a:lnTo>
                  <a:lnTo>
                    <a:pt x="94336" y="259583"/>
                  </a:lnTo>
                  <a:lnTo>
                    <a:pt x="90416" y="250447"/>
                  </a:lnTo>
                  <a:lnTo>
                    <a:pt x="85667" y="241844"/>
                  </a:lnTo>
                  <a:lnTo>
                    <a:pt x="80264" y="233682"/>
                  </a:lnTo>
                  <a:lnTo>
                    <a:pt x="74368" y="225877"/>
                  </a:lnTo>
                  <a:lnTo>
                    <a:pt x="67953" y="218991"/>
                  </a:lnTo>
                  <a:lnTo>
                    <a:pt x="60816" y="214183"/>
                  </a:lnTo>
                  <a:lnTo>
                    <a:pt x="52912" y="211922"/>
                  </a:lnTo>
                  <a:lnTo>
                    <a:pt x="44656" y="212202"/>
                  </a:lnTo>
                  <a:lnTo>
                    <a:pt x="36800" y="214899"/>
                  </a:lnTo>
                  <a:lnTo>
                    <a:pt x="29741" y="219677"/>
                  </a:lnTo>
                  <a:lnTo>
                    <a:pt x="23528" y="226104"/>
                  </a:lnTo>
                  <a:lnTo>
                    <a:pt x="18047" y="233764"/>
                  </a:lnTo>
                  <a:lnTo>
                    <a:pt x="13143" y="242318"/>
                  </a:lnTo>
                  <a:lnTo>
                    <a:pt x="8832" y="251667"/>
                  </a:lnTo>
                  <a:lnTo>
                    <a:pt x="5301" y="261926"/>
                  </a:lnTo>
                  <a:lnTo>
                    <a:pt x="2593" y="273088"/>
                  </a:lnTo>
                  <a:lnTo>
                    <a:pt x="772" y="285025"/>
                  </a:lnTo>
                  <a:lnTo>
                    <a:pt x="0" y="297570"/>
                  </a:lnTo>
                  <a:lnTo>
                    <a:pt x="263" y="310558"/>
                  </a:lnTo>
                  <a:lnTo>
                    <a:pt x="1576" y="323534"/>
                  </a:lnTo>
                  <a:lnTo>
                    <a:pt x="4053" y="335786"/>
                  </a:lnTo>
                  <a:lnTo>
                    <a:pt x="7649" y="346973"/>
                  </a:lnTo>
                  <a:lnTo>
                    <a:pt x="12352" y="356617"/>
                  </a:lnTo>
                  <a:lnTo>
                    <a:pt x="18257" y="363967"/>
                  </a:lnTo>
                  <a:lnTo>
                    <a:pt x="25298" y="368828"/>
                  </a:lnTo>
                  <a:lnTo>
                    <a:pt x="33127" y="371312"/>
                  </a:lnTo>
                  <a:lnTo>
                    <a:pt x="41221" y="371558"/>
                  </a:lnTo>
                  <a:lnTo>
                    <a:pt x="49250" y="369867"/>
                  </a:lnTo>
                  <a:lnTo>
                    <a:pt x="56926" y="366312"/>
                  </a:lnTo>
                  <a:lnTo>
                    <a:pt x="63929" y="360662"/>
                  </a:lnTo>
                  <a:lnTo>
                    <a:pt x="70155" y="352976"/>
                  </a:lnTo>
                  <a:lnTo>
                    <a:pt x="75674" y="343563"/>
                  </a:lnTo>
                  <a:lnTo>
                    <a:pt x="80623" y="332804"/>
                  </a:lnTo>
                  <a:lnTo>
                    <a:pt x="85141" y="321053"/>
                  </a:lnTo>
                  <a:lnTo>
                    <a:pt x="89348" y="308758"/>
                  </a:lnTo>
                  <a:lnTo>
                    <a:pt x="93335" y="296439"/>
                  </a:lnTo>
                  <a:lnTo>
                    <a:pt x="97164" y="284361"/>
                  </a:lnTo>
                  <a:lnTo>
                    <a:pt x="100719" y="271947"/>
                  </a:lnTo>
                  <a:lnTo>
                    <a:pt x="103728" y="257941"/>
                  </a:lnTo>
                  <a:lnTo>
                    <a:pt x="106083" y="241767"/>
                  </a:lnTo>
                  <a:lnTo>
                    <a:pt x="107834" y="223493"/>
                  </a:lnTo>
                  <a:lnTo>
                    <a:pt x="109091" y="203472"/>
                  </a:lnTo>
                  <a:lnTo>
                    <a:pt x="109969" y="182128"/>
                  </a:lnTo>
                  <a:lnTo>
                    <a:pt x="110407" y="160476"/>
                  </a:lnTo>
                  <a:lnTo>
                    <a:pt x="110178" y="140027"/>
                  </a:lnTo>
                  <a:lnTo>
                    <a:pt x="109209" y="121501"/>
                  </a:lnTo>
                  <a:lnTo>
                    <a:pt x="107576" y="104593"/>
                  </a:lnTo>
                  <a:lnTo>
                    <a:pt x="105408" y="88388"/>
                  </a:lnTo>
                  <a:lnTo>
                    <a:pt x="102839" y="72262"/>
                  </a:lnTo>
                  <a:lnTo>
                    <a:pt x="99978" y="56103"/>
                  </a:lnTo>
                  <a:lnTo>
                    <a:pt x="96913" y="40152"/>
                  </a:lnTo>
                  <a:lnTo>
                    <a:pt x="93691" y="24600"/>
                  </a:lnTo>
                  <a:lnTo>
                    <a:pt x="89896" y="10951"/>
                  </a:lnTo>
                  <a:lnTo>
                    <a:pt x="85450" y="2241"/>
                  </a:lnTo>
                  <a:lnTo>
                    <a:pt x="81347" y="0"/>
                  </a:lnTo>
                  <a:lnTo>
                    <a:pt x="78039" y="3823"/>
                  </a:lnTo>
                  <a:lnTo>
                    <a:pt x="75551" y="12554"/>
                  </a:lnTo>
                  <a:lnTo>
                    <a:pt x="73754" y="24983"/>
                  </a:lnTo>
                  <a:lnTo>
                    <a:pt x="72487" y="40086"/>
                  </a:lnTo>
                  <a:lnTo>
                    <a:pt x="71615" y="57074"/>
                  </a:lnTo>
                  <a:lnTo>
                    <a:pt x="71186" y="75370"/>
                  </a:lnTo>
                  <a:lnTo>
                    <a:pt x="71425" y="94562"/>
                  </a:lnTo>
                  <a:lnTo>
                    <a:pt x="72401" y="114350"/>
                  </a:lnTo>
                  <a:lnTo>
                    <a:pt x="74040" y="134046"/>
                  </a:lnTo>
                  <a:lnTo>
                    <a:pt x="76211" y="152594"/>
                  </a:lnTo>
                  <a:lnTo>
                    <a:pt x="78783" y="169513"/>
                  </a:lnTo>
                  <a:lnTo>
                    <a:pt x="81645" y="184841"/>
                  </a:lnTo>
                  <a:lnTo>
                    <a:pt x="84712" y="198840"/>
                  </a:lnTo>
                  <a:lnTo>
                    <a:pt x="87922" y="211821"/>
                  </a:lnTo>
                  <a:lnTo>
                    <a:pt x="91228" y="224220"/>
                  </a:lnTo>
                  <a:lnTo>
                    <a:pt x="94600" y="236562"/>
                  </a:lnTo>
                  <a:lnTo>
                    <a:pt x="98024" y="249127"/>
                  </a:lnTo>
                  <a:lnTo>
                    <a:pt x="101644" y="261672"/>
                  </a:lnTo>
                  <a:lnTo>
                    <a:pt x="105761" y="273562"/>
                  </a:lnTo>
                  <a:lnTo>
                    <a:pt x="110492" y="284474"/>
                  </a:lnTo>
                  <a:lnTo>
                    <a:pt x="115685" y="294118"/>
                  </a:lnTo>
                  <a:lnTo>
                    <a:pt x="121624" y="303021"/>
                  </a:lnTo>
                  <a:lnTo>
                    <a:pt x="129949" y="311961"/>
                  </a:lnTo>
                  <a:lnTo>
                    <a:pt x="143456" y="3223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83269" y="442014"/>
              <a:ext cx="127858" cy="302514"/>
            </a:xfrm>
            <a:custGeom>
              <a:avLst/>
              <a:gdLst/>
              <a:ahLst/>
              <a:cxnLst/>
              <a:rect l="0" t="0" r="0" b="0"/>
              <a:pathLst>
                <a:path w="127858" h="302514">
                  <a:moveTo>
                    <a:pt x="18140" y="73882"/>
                  </a:moveTo>
                  <a:lnTo>
                    <a:pt x="15273" y="85684"/>
                  </a:lnTo>
                  <a:lnTo>
                    <a:pt x="13131" y="97453"/>
                  </a:lnTo>
                  <a:lnTo>
                    <a:pt x="11533" y="110339"/>
                  </a:lnTo>
                  <a:lnTo>
                    <a:pt x="10525" y="124014"/>
                  </a:lnTo>
                  <a:lnTo>
                    <a:pt x="10325" y="137694"/>
                  </a:lnTo>
                  <a:lnTo>
                    <a:pt x="10976" y="150919"/>
                  </a:lnTo>
                  <a:lnTo>
                    <a:pt x="12215" y="163889"/>
                  </a:lnTo>
                  <a:lnTo>
                    <a:pt x="13579" y="177265"/>
                  </a:lnTo>
                  <a:lnTo>
                    <a:pt x="14793" y="191410"/>
                  </a:lnTo>
                  <a:lnTo>
                    <a:pt x="15928" y="206368"/>
                  </a:lnTo>
                  <a:lnTo>
                    <a:pt x="17296" y="222026"/>
                  </a:lnTo>
                  <a:lnTo>
                    <a:pt x="19068" y="238229"/>
                  </a:lnTo>
                  <a:lnTo>
                    <a:pt x="21259" y="254671"/>
                  </a:lnTo>
                  <a:lnTo>
                    <a:pt x="23808" y="270929"/>
                  </a:lnTo>
                  <a:lnTo>
                    <a:pt x="26612" y="286690"/>
                  </a:lnTo>
                  <a:lnTo>
                    <a:pt x="28705" y="298589"/>
                  </a:lnTo>
                  <a:lnTo>
                    <a:pt x="28990" y="302513"/>
                  </a:lnTo>
                  <a:lnTo>
                    <a:pt x="27883" y="299881"/>
                  </a:lnTo>
                  <a:lnTo>
                    <a:pt x="25892" y="292801"/>
                  </a:lnTo>
                  <a:lnTo>
                    <a:pt x="23352" y="282588"/>
                  </a:lnTo>
                  <a:lnTo>
                    <a:pt x="20472" y="270127"/>
                  </a:lnTo>
                  <a:lnTo>
                    <a:pt x="17540" y="255906"/>
                  </a:lnTo>
                  <a:lnTo>
                    <a:pt x="14943" y="240095"/>
                  </a:lnTo>
                  <a:lnTo>
                    <a:pt x="12855" y="222925"/>
                  </a:lnTo>
                  <a:lnTo>
                    <a:pt x="11113" y="205161"/>
                  </a:lnTo>
                  <a:lnTo>
                    <a:pt x="9328" y="187995"/>
                  </a:lnTo>
                  <a:lnTo>
                    <a:pt x="7276" y="172035"/>
                  </a:lnTo>
                  <a:lnTo>
                    <a:pt x="5065" y="157029"/>
                  </a:lnTo>
                  <a:lnTo>
                    <a:pt x="3034" y="142191"/>
                  </a:lnTo>
                  <a:lnTo>
                    <a:pt x="1375" y="127023"/>
                  </a:lnTo>
                  <a:lnTo>
                    <a:pt x="279" y="111527"/>
                  </a:lnTo>
                  <a:lnTo>
                    <a:pt x="0" y="96030"/>
                  </a:lnTo>
                  <a:lnTo>
                    <a:pt x="600" y="80749"/>
                  </a:lnTo>
                  <a:lnTo>
                    <a:pt x="2140" y="65910"/>
                  </a:lnTo>
                  <a:lnTo>
                    <a:pt x="4769" y="51798"/>
                  </a:lnTo>
                  <a:lnTo>
                    <a:pt x="8473" y="38510"/>
                  </a:lnTo>
                  <a:lnTo>
                    <a:pt x="13417" y="26453"/>
                  </a:lnTo>
                  <a:lnTo>
                    <a:pt x="20016" y="16406"/>
                  </a:lnTo>
                  <a:lnTo>
                    <a:pt x="28342" y="8622"/>
                  </a:lnTo>
                  <a:lnTo>
                    <a:pt x="38017" y="3208"/>
                  </a:lnTo>
                  <a:lnTo>
                    <a:pt x="48420" y="382"/>
                  </a:lnTo>
                  <a:lnTo>
                    <a:pt x="59114" y="0"/>
                  </a:lnTo>
                  <a:lnTo>
                    <a:pt x="69715" y="1655"/>
                  </a:lnTo>
                  <a:lnTo>
                    <a:pt x="79826" y="4884"/>
                  </a:lnTo>
                  <a:lnTo>
                    <a:pt x="89285" y="9274"/>
                  </a:lnTo>
                  <a:lnTo>
                    <a:pt x="97956" y="14658"/>
                  </a:lnTo>
                  <a:lnTo>
                    <a:pt x="105642" y="21094"/>
                  </a:lnTo>
                  <a:lnTo>
                    <a:pt x="112329" y="28541"/>
                  </a:lnTo>
                  <a:lnTo>
                    <a:pt x="117991" y="37170"/>
                  </a:lnTo>
                  <a:lnTo>
                    <a:pt x="122504" y="47404"/>
                  </a:lnTo>
                  <a:lnTo>
                    <a:pt x="125898" y="59318"/>
                  </a:lnTo>
                  <a:lnTo>
                    <a:pt x="127857" y="72219"/>
                  </a:lnTo>
                  <a:lnTo>
                    <a:pt x="127667" y="84877"/>
                  </a:lnTo>
                  <a:lnTo>
                    <a:pt x="125127" y="96602"/>
                  </a:lnTo>
                  <a:lnTo>
                    <a:pt x="120489" y="107081"/>
                  </a:lnTo>
                  <a:lnTo>
                    <a:pt x="114172" y="116121"/>
                  </a:lnTo>
                  <a:lnTo>
                    <a:pt x="106591" y="123789"/>
                  </a:lnTo>
                  <a:lnTo>
                    <a:pt x="98097" y="130312"/>
                  </a:lnTo>
                  <a:lnTo>
                    <a:pt x="88958" y="135951"/>
                  </a:lnTo>
                  <a:lnTo>
                    <a:pt x="79388" y="140935"/>
                  </a:lnTo>
                  <a:lnTo>
                    <a:pt x="69980" y="145301"/>
                  </a:lnTo>
                  <a:lnTo>
                    <a:pt x="60805" y="149329"/>
                  </a:lnTo>
                  <a:lnTo>
                    <a:pt x="51060" y="153378"/>
                  </a:lnTo>
                  <a:lnTo>
                    <a:pt x="39197" y="1581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19935" y="178984"/>
              <a:ext cx="39403" cy="379027"/>
            </a:xfrm>
            <a:custGeom>
              <a:avLst/>
              <a:gdLst/>
              <a:ahLst/>
              <a:cxnLst/>
              <a:rect l="0" t="0" r="0" b="0"/>
              <a:pathLst>
                <a:path w="39403" h="379027">
                  <a:moveTo>
                    <a:pt x="7816" y="0"/>
                  </a:moveTo>
                  <a:lnTo>
                    <a:pt x="4949" y="9002"/>
                  </a:lnTo>
                  <a:lnTo>
                    <a:pt x="2807" y="19270"/>
                  </a:lnTo>
                  <a:lnTo>
                    <a:pt x="1208" y="31844"/>
                  </a:lnTo>
                  <a:lnTo>
                    <a:pt x="200" y="46026"/>
                  </a:lnTo>
                  <a:lnTo>
                    <a:pt x="0" y="60525"/>
                  </a:lnTo>
                  <a:lnTo>
                    <a:pt x="651" y="74562"/>
                  </a:lnTo>
                  <a:lnTo>
                    <a:pt x="1889" y="88043"/>
                  </a:lnTo>
                  <a:lnTo>
                    <a:pt x="3254" y="101297"/>
                  </a:lnTo>
                  <a:lnTo>
                    <a:pt x="4468" y="114588"/>
                  </a:lnTo>
                  <a:lnTo>
                    <a:pt x="5603" y="128513"/>
                  </a:lnTo>
                  <a:lnTo>
                    <a:pt x="6971" y="144012"/>
                  </a:lnTo>
                  <a:lnTo>
                    <a:pt x="8743" y="161451"/>
                  </a:lnTo>
                  <a:lnTo>
                    <a:pt x="10934" y="180541"/>
                  </a:lnTo>
                  <a:lnTo>
                    <a:pt x="13484" y="200645"/>
                  </a:lnTo>
                  <a:lnTo>
                    <a:pt x="16309" y="221267"/>
                  </a:lnTo>
                  <a:lnTo>
                    <a:pt x="19172" y="241807"/>
                  </a:lnTo>
                  <a:lnTo>
                    <a:pt x="21707" y="261509"/>
                  </a:lnTo>
                  <a:lnTo>
                    <a:pt x="23747" y="280045"/>
                  </a:lnTo>
                  <a:lnTo>
                    <a:pt x="25453" y="297285"/>
                  </a:lnTo>
                  <a:lnTo>
                    <a:pt x="27213" y="313112"/>
                  </a:lnTo>
                  <a:lnTo>
                    <a:pt x="29247" y="327602"/>
                  </a:lnTo>
                  <a:lnTo>
                    <a:pt x="31456" y="340529"/>
                  </a:lnTo>
                  <a:lnTo>
                    <a:pt x="33717" y="352550"/>
                  </a:lnTo>
                  <a:lnTo>
                    <a:pt x="36234" y="364724"/>
                  </a:lnTo>
                  <a:lnTo>
                    <a:pt x="39402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88735" y="395706"/>
              <a:ext cx="160115" cy="162305"/>
            </a:xfrm>
            <a:custGeom>
              <a:avLst/>
              <a:gdLst/>
              <a:ahLst/>
              <a:cxnLst/>
              <a:rect l="0" t="0" r="0" b="0"/>
              <a:pathLst>
                <a:path w="160115" h="162305">
                  <a:moveTo>
                    <a:pt x="107472" y="88604"/>
                  </a:moveTo>
                  <a:lnTo>
                    <a:pt x="104539" y="79736"/>
                  </a:lnTo>
                  <a:lnTo>
                    <a:pt x="101756" y="70749"/>
                  </a:lnTo>
                  <a:lnTo>
                    <a:pt x="98852" y="60758"/>
                  </a:lnTo>
                  <a:lnTo>
                    <a:pt x="95638" y="49951"/>
                  </a:lnTo>
                  <a:lnTo>
                    <a:pt x="91825" y="38787"/>
                  </a:lnTo>
                  <a:lnTo>
                    <a:pt x="87304" y="27601"/>
                  </a:lnTo>
                  <a:lnTo>
                    <a:pt x="81968" y="17180"/>
                  </a:lnTo>
                  <a:lnTo>
                    <a:pt x="75631" y="8789"/>
                  </a:lnTo>
                  <a:lnTo>
                    <a:pt x="68297" y="2949"/>
                  </a:lnTo>
                  <a:lnTo>
                    <a:pt x="60272" y="0"/>
                  </a:lnTo>
                  <a:lnTo>
                    <a:pt x="52046" y="434"/>
                  </a:lnTo>
                  <a:lnTo>
                    <a:pt x="43929" y="4168"/>
                  </a:lnTo>
                  <a:lnTo>
                    <a:pt x="36193" y="10537"/>
                  </a:lnTo>
                  <a:lnTo>
                    <a:pt x="29152" y="18613"/>
                  </a:lnTo>
                  <a:lnTo>
                    <a:pt x="22899" y="27704"/>
                  </a:lnTo>
                  <a:lnTo>
                    <a:pt x="17362" y="37546"/>
                  </a:lnTo>
                  <a:lnTo>
                    <a:pt x="12401" y="48202"/>
                  </a:lnTo>
                  <a:lnTo>
                    <a:pt x="7884" y="59659"/>
                  </a:lnTo>
                  <a:lnTo>
                    <a:pt x="4018" y="71639"/>
                  </a:lnTo>
                  <a:lnTo>
                    <a:pt x="1325" y="83688"/>
                  </a:lnTo>
                  <a:lnTo>
                    <a:pt x="0" y="95533"/>
                  </a:lnTo>
                  <a:lnTo>
                    <a:pt x="94" y="106928"/>
                  </a:lnTo>
                  <a:lnTo>
                    <a:pt x="1677" y="117582"/>
                  </a:lnTo>
                  <a:lnTo>
                    <a:pt x="4659" y="127381"/>
                  </a:lnTo>
                  <a:lnTo>
                    <a:pt x="9630" y="135292"/>
                  </a:lnTo>
                  <a:lnTo>
                    <a:pt x="16564" y="139481"/>
                  </a:lnTo>
                  <a:lnTo>
                    <a:pt x="23794" y="139777"/>
                  </a:lnTo>
                  <a:lnTo>
                    <a:pt x="30865" y="137279"/>
                  </a:lnTo>
                  <a:lnTo>
                    <a:pt x="37807" y="133021"/>
                  </a:lnTo>
                  <a:lnTo>
                    <a:pt x="44371" y="127367"/>
                  </a:lnTo>
                  <a:lnTo>
                    <a:pt x="49988" y="120120"/>
                  </a:lnTo>
                  <a:lnTo>
                    <a:pt x="54415" y="111277"/>
                  </a:lnTo>
                  <a:lnTo>
                    <a:pt x="57888" y="101214"/>
                  </a:lnTo>
                  <a:lnTo>
                    <a:pt x="60912" y="90531"/>
                  </a:lnTo>
                  <a:lnTo>
                    <a:pt x="63841" y="79705"/>
                  </a:lnTo>
                  <a:lnTo>
                    <a:pt x="66976" y="71380"/>
                  </a:lnTo>
                  <a:lnTo>
                    <a:pt x="70188" y="68761"/>
                  </a:lnTo>
                  <a:lnTo>
                    <a:pt x="73030" y="70973"/>
                  </a:lnTo>
                  <a:lnTo>
                    <a:pt x="75682" y="76357"/>
                  </a:lnTo>
                  <a:lnTo>
                    <a:pt x="78536" y="83694"/>
                  </a:lnTo>
                  <a:lnTo>
                    <a:pt x="82008" y="92222"/>
                  </a:lnTo>
                  <a:lnTo>
                    <a:pt x="86244" y="101476"/>
                  </a:lnTo>
                  <a:lnTo>
                    <a:pt x="91193" y="111018"/>
                  </a:lnTo>
                  <a:lnTo>
                    <a:pt x="96724" y="120371"/>
                  </a:lnTo>
                  <a:lnTo>
                    <a:pt x="102703" y="129294"/>
                  </a:lnTo>
                  <a:lnTo>
                    <a:pt x="109282" y="137454"/>
                  </a:lnTo>
                  <a:lnTo>
                    <a:pt x="117861" y="145129"/>
                  </a:lnTo>
                  <a:lnTo>
                    <a:pt x="132548" y="152990"/>
                  </a:lnTo>
                  <a:lnTo>
                    <a:pt x="160114" y="162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32452" y="379025"/>
              <a:ext cx="90098" cy="168193"/>
            </a:xfrm>
            <a:custGeom>
              <a:avLst/>
              <a:gdLst/>
              <a:ahLst/>
              <a:cxnLst/>
              <a:rect l="0" t="0" r="0" b="0"/>
              <a:pathLst>
                <a:path w="90098" h="168193">
                  <a:moveTo>
                    <a:pt x="79569" y="0"/>
                  </a:moveTo>
                  <a:lnTo>
                    <a:pt x="67968" y="3001"/>
                  </a:lnTo>
                  <a:lnTo>
                    <a:pt x="58119" y="6424"/>
                  </a:lnTo>
                  <a:lnTo>
                    <a:pt x="49118" y="10624"/>
                  </a:lnTo>
                  <a:lnTo>
                    <a:pt x="40850" y="15697"/>
                  </a:lnTo>
                  <a:lnTo>
                    <a:pt x="33471" y="21827"/>
                  </a:lnTo>
                  <a:lnTo>
                    <a:pt x="27000" y="29011"/>
                  </a:lnTo>
                  <a:lnTo>
                    <a:pt x="21321" y="37098"/>
                  </a:lnTo>
                  <a:lnTo>
                    <a:pt x="16268" y="45893"/>
                  </a:lnTo>
                  <a:lnTo>
                    <a:pt x="11684" y="55218"/>
                  </a:lnTo>
                  <a:lnTo>
                    <a:pt x="7603" y="65087"/>
                  </a:lnTo>
                  <a:lnTo>
                    <a:pt x="4234" y="75697"/>
                  </a:lnTo>
                  <a:lnTo>
                    <a:pt x="1644" y="87090"/>
                  </a:lnTo>
                  <a:lnTo>
                    <a:pt x="73" y="99012"/>
                  </a:lnTo>
                  <a:lnTo>
                    <a:pt x="0" y="111014"/>
                  </a:lnTo>
                  <a:lnTo>
                    <a:pt x="1552" y="122819"/>
                  </a:lnTo>
                  <a:lnTo>
                    <a:pt x="4715" y="134016"/>
                  </a:lnTo>
                  <a:lnTo>
                    <a:pt x="9504" y="144004"/>
                  </a:lnTo>
                  <a:lnTo>
                    <a:pt x="15763" y="152560"/>
                  </a:lnTo>
                  <a:lnTo>
                    <a:pt x="23218" y="159473"/>
                  </a:lnTo>
                  <a:lnTo>
                    <a:pt x="31584" y="164376"/>
                  </a:lnTo>
                  <a:lnTo>
                    <a:pt x="40606" y="167262"/>
                  </a:lnTo>
                  <a:lnTo>
                    <a:pt x="49825" y="168192"/>
                  </a:lnTo>
                  <a:lnTo>
                    <a:pt x="59591" y="166997"/>
                  </a:lnTo>
                  <a:lnTo>
                    <a:pt x="71872" y="161338"/>
                  </a:lnTo>
                  <a:lnTo>
                    <a:pt x="9009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64663" y="505367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59065" y="386577"/>
              <a:ext cx="115625" cy="176511"/>
            </a:xfrm>
            <a:custGeom>
              <a:avLst/>
              <a:gdLst/>
              <a:ahLst/>
              <a:cxnLst/>
              <a:rect l="0" t="0" r="0" b="0"/>
              <a:pathLst>
                <a:path w="115625" h="176511">
                  <a:moveTo>
                    <a:pt x="47712" y="118790"/>
                  </a:moveTo>
                  <a:lnTo>
                    <a:pt x="56446" y="115790"/>
                  </a:lnTo>
                  <a:lnTo>
                    <a:pt x="64153" y="112367"/>
                  </a:lnTo>
                  <a:lnTo>
                    <a:pt x="71555" y="108171"/>
                  </a:lnTo>
                  <a:lnTo>
                    <a:pt x="78815" y="103271"/>
                  </a:lnTo>
                  <a:lnTo>
                    <a:pt x="85995" y="97790"/>
                  </a:lnTo>
                  <a:lnTo>
                    <a:pt x="93111" y="91850"/>
                  </a:lnTo>
                  <a:lnTo>
                    <a:pt x="99856" y="85243"/>
                  </a:lnTo>
                  <a:lnTo>
                    <a:pt x="105626" y="77448"/>
                  </a:lnTo>
                  <a:lnTo>
                    <a:pt x="110166" y="68277"/>
                  </a:lnTo>
                  <a:lnTo>
                    <a:pt x="113382" y="57847"/>
                  </a:lnTo>
                  <a:lnTo>
                    <a:pt x="115174" y="46397"/>
                  </a:lnTo>
                  <a:lnTo>
                    <a:pt x="115624" y="34198"/>
                  </a:lnTo>
                  <a:lnTo>
                    <a:pt x="114468" y="22280"/>
                  </a:lnTo>
                  <a:lnTo>
                    <a:pt x="111041" y="12342"/>
                  </a:lnTo>
                  <a:lnTo>
                    <a:pt x="105183" y="5163"/>
                  </a:lnTo>
                  <a:lnTo>
                    <a:pt x="97336" y="993"/>
                  </a:lnTo>
                  <a:lnTo>
                    <a:pt x="88242" y="0"/>
                  </a:lnTo>
                  <a:lnTo>
                    <a:pt x="78466" y="1931"/>
                  </a:lnTo>
                  <a:lnTo>
                    <a:pt x="68501" y="6428"/>
                  </a:lnTo>
                  <a:lnTo>
                    <a:pt x="58825" y="13234"/>
                  </a:lnTo>
                  <a:lnTo>
                    <a:pt x="49662" y="21981"/>
                  </a:lnTo>
                  <a:lnTo>
                    <a:pt x="41190" y="32084"/>
                  </a:lnTo>
                  <a:lnTo>
                    <a:pt x="33637" y="42847"/>
                  </a:lnTo>
                  <a:lnTo>
                    <a:pt x="27036" y="53822"/>
                  </a:lnTo>
                  <a:lnTo>
                    <a:pt x="21262" y="64799"/>
                  </a:lnTo>
                  <a:lnTo>
                    <a:pt x="16141" y="75702"/>
                  </a:lnTo>
                  <a:lnTo>
                    <a:pt x="11511" y="86523"/>
                  </a:lnTo>
                  <a:lnTo>
                    <a:pt x="7399" y="97435"/>
                  </a:lnTo>
                  <a:lnTo>
                    <a:pt x="4008" y="108762"/>
                  </a:lnTo>
                  <a:lnTo>
                    <a:pt x="1407" y="120634"/>
                  </a:lnTo>
                  <a:lnTo>
                    <a:pt x="0" y="132541"/>
                  </a:lnTo>
                  <a:lnTo>
                    <a:pt x="568" y="143470"/>
                  </a:lnTo>
                  <a:lnTo>
                    <a:pt x="3370" y="152924"/>
                  </a:lnTo>
                  <a:lnTo>
                    <a:pt x="8355" y="160743"/>
                  </a:lnTo>
                  <a:lnTo>
                    <a:pt x="15439" y="166853"/>
                  </a:lnTo>
                  <a:lnTo>
                    <a:pt x="24347" y="171400"/>
                  </a:lnTo>
                  <a:lnTo>
                    <a:pt x="34547" y="174506"/>
                  </a:lnTo>
                  <a:lnTo>
                    <a:pt x="45367" y="176164"/>
                  </a:lnTo>
                  <a:lnTo>
                    <a:pt x="56369" y="176510"/>
                  </a:lnTo>
                  <a:lnTo>
                    <a:pt x="67090" y="175744"/>
                  </a:lnTo>
                  <a:lnTo>
                    <a:pt x="78108" y="173881"/>
                  </a:lnTo>
                  <a:lnTo>
                    <a:pt x="91500" y="169643"/>
                  </a:lnTo>
                  <a:lnTo>
                    <a:pt x="110883" y="1609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43647" y="526424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0" y="0"/>
                  </a:moveTo>
                  <a:lnTo>
                    <a:pt x="3120" y="9359"/>
                  </a:lnTo>
                  <a:lnTo>
                    <a:pt x="5590" y="16768"/>
                  </a:lnTo>
                  <a:lnTo>
                    <a:pt x="10529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2559973" y="747523"/>
            <a:ext cx="324836" cy="63172"/>
          </a:xfrm>
          <a:custGeom>
            <a:avLst/>
            <a:gdLst/>
            <a:ahLst/>
            <a:cxnLst/>
            <a:rect l="0" t="0" r="0" b="0"/>
            <a:pathLst>
              <a:path w="324836" h="63172">
                <a:moveTo>
                  <a:pt x="324835" y="63171"/>
                </a:moveTo>
                <a:lnTo>
                  <a:pt x="315833" y="60237"/>
                </a:lnTo>
                <a:lnTo>
                  <a:pt x="305565" y="57455"/>
                </a:lnTo>
                <a:lnTo>
                  <a:pt x="292977" y="54560"/>
                </a:lnTo>
                <a:lnTo>
                  <a:pt x="278277" y="51692"/>
                </a:lnTo>
                <a:lnTo>
                  <a:pt x="261832" y="49176"/>
                </a:lnTo>
                <a:lnTo>
                  <a:pt x="244041" y="47165"/>
                </a:lnTo>
                <a:lnTo>
                  <a:pt x="225256" y="45652"/>
                </a:lnTo>
                <a:lnTo>
                  <a:pt x="205761" y="44558"/>
                </a:lnTo>
                <a:lnTo>
                  <a:pt x="185777" y="43789"/>
                </a:lnTo>
                <a:lnTo>
                  <a:pt x="165787" y="43426"/>
                </a:lnTo>
                <a:lnTo>
                  <a:pt x="146513" y="43706"/>
                </a:lnTo>
                <a:lnTo>
                  <a:pt x="128289" y="44704"/>
                </a:lnTo>
                <a:lnTo>
                  <a:pt x="111103" y="46187"/>
                </a:lnTo>
                <a:lnTo>
                  <a:pt x="94786" y="47721"/>
                </a:lnTo>
                <a:lnTo>
                  <a:pt x="79235" y="49050"/>
                </a:lnTo>
                <a:lnTo>
                  <a:pt x="67648" y="50184"/>
                </a:lnTo>
                <a:lnTo>
                  <a:pt x="64047" y="51132"/>
                </a:lnTo>
                <a:lnTo>
                  <a:pt x="66908" y="51760"/>
                </a:lnTo>
                <a:lnTo>
                  <a:pt x="74128" y="52131"/>
                </a:lnTo>
                <a:lnTo>
                  <a:pt x="84423" y="52343"/>
                </a:lnTo>
                <a:lnTo>
                  <a:pt x="96922" y="52464"/>
                </a:lnTo>
                <a:lnTo>
                  <a:pt x="110826" y="52534"/>
                </a:lnTo>
                <a:lnTo>
                  <a:pt x="125357" y="52575"/>
                </a:lnTo>
                <a:lnTo>
                  <a:pt x="140045" y="52600"/>
                </a:lnTo>
                <a:lnTo>
                  <a:pt x="154683" y="52616"/>
                </a:lnTo>
                <a:lnTo>
                  <a:pt x="169204" y="52625"/>
                </a:lnTo>
                <a:lnTo>
                  <a:pt x="183576" y="52619"/>
                </a:lnTo>
                <a:lnTo>
                  <a:pt x="196681" y="52166"/>
                </a:lnTo>
                <a:lnTo>
                  <a:pt x="204660" y="50615"/>
                </a:lnTo>
                <a:lnTo>
                  <a:pt x="204745" y="48412"/>
                </a:lnTo>
                <a:lnTo>
                  <a:pt x="198464" y="46504"/>
                </a:lnTo>
                <a:lnTo>
                  <a:pt x="187942" y="45103"/>
                </a:lnTo>
                <a:lnTo>
                  <a:pt x="175150" y="44131"/>
                </a:lnTo>
                <a:lnTo>
                  <a:pt x="161330" y="43468"/>
                </a:lnTo>
                <a:lnTo>
                  <a:pt x="146952" y="43022"/>
                </a:lnTo>
                <a:lnTo>
                  <a:pt x="131995" y="42721"/>
                </a:lnTo>
                <a:lnTo>
                  <a:pt x="116449" y="42520"/>
                </a:lnTo>
                <a:lnTo>
                  <a:pt x="100547" y="42385"/>
                </a:lnTo>
                <a:lnTo>
                  <a:pt x="84700" y="42295"/>
                </a:lnTo>
                <a:lnTo>
                  <a:pt x="69227" y="42213"/>
                </a:lnTo>
                <a:lnTo>
                  <a:pt x="57172" y="41375"/>
                </a:lnTo>
                <a:lnTo>
                  <a:pt x="52708" y="39372"/>
                </a:lnTo>
                <a:lnTo>
                  <a:pt x="55317" y="37307"/>
                </a:lnTo>
                <a:lnTo>
                  <a:pt x="63020" y="35637"/>
                </a:lnTo>
                <a:lnTo>
                  <a:pt x="74286" y="34397"/>
                </a:lnTo>
                <a:lnTo>
                  <a:pt x="88247" y="33513"/>
                </a:lnTo>
                <a:lnTo>
                  <a:pt x="104251" y="32901"/>
                </a:lnTo>
                <a:lnTo>
                  <a:pt x="121439" y="32649"/>
                </a:lnTo>
                <a:lnTo>
                  <a:pt x="138769" y="33008"/>
                </a:lnTo>
                <a:lnTo>
                  <a:pt x="155664" y="34061"/>
                </a:lnTo>
                <a:lnTo>
                  <a:pt x="172116" y="35581"/>
                </a:lnTo>
                <a:lnTo>
                  <a:pt x="188467" y="37141"/>
                </a:lnTo>
                <a:lnTo>
                  <a:pt x="204949" y="38488"/>
                </a:lnTo>
                <a:lnTo>
                  <a:pt x="221478" y="39714"/>
                </a:lnTo>
                <a:lnTo>
                  <a:pt x="237744" y="41144"/>
                </a:lnTo>
                <a:lnTo>
                  <a:pt x="253549" y="42948"/>
                </a:lnTo>
                <a:lnTo>
                  <a:pt x="267693" y="44810"/>
                </a:lnTo>
                <a:lnTo>
                  <a:pt x="276447" y="45691"/>
                </a:lnTo>
                <a:lnTo>
                  <a:pt x="277227" y="45297"/>
                </a:lnTo>
                <a:lnTo>
                  <a:pt x="271416" y="44555"/>
                </a:lnTo>
                <a:lnTo>
                  <a:pt x="260672" y="43877"/>
                </a:lnTo>
                <a:lnTo>
                  <a:pt x="246110" y="43352"/>
                </a:lnTo>
                <a:lnTo>
                  <a:pt x="228637" y="42969"/>
                </a:lnTo>
                <a:lnTo>
                  <a:pt x="209016" y="42698"/>
                </a:lnTo>
                <a:lnTo>
                  <a:pt x="187855" y="42510"/>
                </a:lnTo>
                <a:lnTo>
                  <a:pt x="165626" y="42382"/>
                </a:lnTo>
                <a:lnTo>
                  <a:pt x="143154" y="42294"/>
                </a:lnTo>
                <a:lnTo>
                  <a:pt x="121596" y="42235"/>
                </a:lnTo>
                <a:lnTo>
                  <a:pt x="101509" y="42190"/>
                </a:lnTo>
                <a:lnTo>
                  <a:pt x="83072" y="41991"/>
                </a:lnTo>
                <a:lnTo>
                  <a:pt x="66365" y="41324"/>
                </a:lnTo>
                <a:lnTo>
                  <a:pt x="51344" y="40055"/>
                </a:lnTo>
                <a:lnTo>
                  <a:pt x="41530" y="38069"/>
                </a:lnTo>
                <a:lnTo>
                  <a:pt x="41064" y="35806"/>
                </a:lnTo>
                <a:lnTo>
                  <a:pt x="47817" y="34148"/>
                </a:lnTo>
                <a:lnTo>
                  <a:pt x="59388" y="33290"/>
                </a:lnTo>
                <a:lnTo>
                  <a:pt x="74147" y="33330"/>
                </a:lnTo>
                <a:lnTo>
                  <a:pt x="91008" y="34220"/>
                </a:lnTo>
                <a:lnTo>
                  <a:pt x="108934" y="35660"/>
                </a:lnTo>
                <a:lnTo>
                  <a:pt x="126841" y="37179"/>
                </a:lnTo>
                <a:lnTo>
                  <a:pt x="144152" y="38507"/>
                </a:lnTo>
                <a:lnTo>
                  <a:pt x="160563" y="39723"/>
                </a:lnTo>
                <a:lnTo>
                  <a:pt x="175831" y="41148"/>
                </a:lnTo>
                <a:lnTo>
                  <a:pt x="189967" y="42959"/>
                </a:lnTo>
                <a:lnTo>
                  <a:pt x="203464" y="45177"/>
                </a:lnTo>
                <a:lnTo>
                  <a:pt x="217150" y="47744"/>
                </a:lnTo>
                <a:lnTo>
                  <a:pt x="231477" y="50581"/>
                </a:lnTo>
                <a:lnTo>
                  <a:pt x="246375" y="53453"/>
                </a:lnTo>
                <a:lnTo>
                  <a:pt x="261457" y="55994"/>
                </a:lnTo>
                <a:lnTo>
                  <a:pt x="276414" y="58010"/>
                </a:lnTo>
                <a:lnTo>
                  <a:pt x="289647" y="58706"/>
                </a:lnTo>
                <a:lnTo>
                  <a:pt x="298057" y="57279"/>
                </a:lnTo>
                <a:lnTo>
                  <a:pt x="299932" y="54397"/>
                </a:lnTo>
                <a:lnTo>
                  <a:pt x="295340" y="50828"/>
                </a:lnTo>
                <a:lnTo>
                  <a:pt x="285281" y="47019"/>
                </a:lnTo>
                <a:lnTo>
                  <a:pt x="270980" y="43176"/>
                </a:lnTo>
                <a:lnTo>
                  <a:pt x="253551" y="39378"/>
                </a:lnTo>
                <a:lnTo>
                  <a:pt x="233902" y="35647"/>
                </a:lnTo>
                <a:lnTo>
                  <a:pt x="213194" y="32144"/>
                </a:lnTo>
                <a:lnTo>
                  <a:pt x="192834" y="29164"/>
                </a:lnTo>
                <a:lnTo>
                  <a:pt x="173553" y="26824"/>
                </a:lnTo>
                <a:lnTo>
                  <a:pt x="155488" y="25082"/>
                </a:lnTo>
                <a:lnTo>
                  <a:pt x="138499" y="23830"/>
                </a:lnTo>
                <a:lnTo>
                  <a:pt x="122366" y="22954"/>
                </a:lnTo>
                <a:lnTo>
                  <a:pt x="107035" y="22518"/>
                </a:lnTo>
                <a:lnTo>
                  <a:pt x="92636" y="22749"/>
                </a:lnTo>
                <a:lnTo>
                  <a:pt x="79149" y="23714"/>
                </a:lnTo>
                <a:lnTo>
                  <a:pt x="65951" y="25175"/>
                </a:lnTo>
                <a:lnTo>
                  <a:pt x="51950" y="26694"/>
                </a:lnTo>
                <a:lnTo>
                  <a:pt x="36633" y="28001"/>
                </a:lnTo>
                <a:lnTo>
                  <a:pt x="21275" y="28672"/>
                </a:lnTo>
                <a:lnTo>
                  <a:pt x="8507" y="27478"/>
                </a:lnTo>
                <a:lnTo>
                  <a:pt x="770" y="24117"/>
                </a:lnTo>
                <a:lnTo>
                  <a:pt x="0" y="20027"/>
                </a:lnTo>
                <a:lnTo>
                  <a:pt x="5853" y="15882"/>
                </a:lnTo>
                <a:lnTo>
                  <a:pt x="16562" y="12017"/>
                </a:lnTo>
                <a:lnTo>
                  <a:pt x="29868" y="8759"/>
                </a:lnTo>
                <a:lnTo>
                  <a:pt x="44252" y="6222"/>
                </a:lnTo>
                <a:lnTo>
                  <a:pt x="58788" y="4510"/>
                </a:lnTo>
                <a:lnTo>
                  <a:pt x="72846" y="3807"/>
                </a:lnTo>
                <a:lnTo>
                  <a:pt x="86196" y="4108"/>
                </a:lnTo>
                <a:lnTo>
                  <a:pt x="99179" y="5105"/>
                </a:lnTo>
                <a:lnTo>
                  <a:pt x="112527" y="6305"/>
                </a:lnTo>
                <a:lnTo>
                  <a:pt x="126644" y="7408"/>
                </a:lnTo>
                <a:lnTo>
                  <a:pt x="141914" y="8468"/>
                </a:lnTo>
                <a:lnTo>
                  <a:pt x="158842" y="9786"/>
                </a:lnTo>
                <a:lnTo>
                  <a:pt x="177523" y="11524"/>
                </a:lnTo>
                <a:lnTo>
                  <a:pt x="197255" y="13692"/>
                </a:lnTo>
                <a:lnTo>
                  <a:pt x="216799" y="16226"/>
                </a:lnTo>
                <a:lnTo>
                  <a:pt x="235427" y="19027"/>
                </a:lnTo>
                <a:lnTo>
                  <a:pt x="251996" y="21340"/>
                </a:lnTo>
                <a:lnTo>
                  <a:pt x="264735" y="21025"/>
                </a:lnTo>
                <a:lnTo>
                  <a:pt x="272251" y="17618"/>
                </a:lnTo>
                <a:lnTo>
                  <a:pt x="273740" y="13479"/>
                </a:lnTo>
                <a:lnTo>
                  <a:pt x="269943" y="9824"/>
                </a:lnTo>
                <a:lnTo>
                  <a:pt x="262264" y="6952"/>
                </a:lnTo>
                <a:lnTo>
                  <a:pt x="251167" y="4518"/>
                </a:lnTo>
                <a:lnTo>
                  <a:pt x="232350" y="2321"/>
                </a:lnTo>
                <a:lnTo>
                  <a:pt x="19849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3329847" y="2295212"/>
            <a:ext cx="502527" cy="857189"/>
            <a:chOff x="3329847" y="2295212"/>
            <a:chExt cx="502527" cy="857189"/>
          </a:xfrm>
        </p:grpSpPr>
        <p:sp>
          <p:nvSpPr>
            <p:cNvPr id="38" name="Freeform 37"/>
            <p:cNvSpPr/>
            <p:nvPr/>
          </p:nvSpPr>
          <p:spPr>
            <a:xfrm>
              <a:off x="3329847" y="2295212"/>
              <a:ext cx="354968" cy="857189"/>
            </a:xfrm>
            <a:custGeom>
              <a:avLst/>
              <a:gdLst/>
              <a:ahLst/>
              <a:cxnLst/>
              <a:rect l="0" t="0" r="0" b="0"/>
              <a:pathLst>
                <a:path w="354968" h="857189">
                  <a:moveTo>
                    <a:pt x="270899" y="0"/>
                  </a:moveTo>
                  <a:lnTo>
                    <a:pt x="265031" y="6001"/>
                  </a:lnTo>
                  <a:lnTo>
                    <a:pt x="259467" y="12846"/>
                  </a:lnTo>
                  <a:lnTo>
                    <a:pt x="253668" y="21239"/>
                  </a:lnTo>
                  <a:lnTo>
                    <a:pt x="247587" y="31039"/>
                  </a:lnTo>
                  <a:lnTo>
                    <a:pt x="241257" y="42001"/>
                  </a:lnTo>
                  <a:lnTo>
                    <a:pt x="234724" y="53867"/>
                  </a:lnTo>
                  <a:lnTo>
                    <a:pt x="227876" y="66563"/>
                  </a:lnTo>
                  <a:lnTo>
                    <a:pt x="220445" y="80209"/>
                  </a:lnTo>
                  <a:lnTo>
                    <a:pt x="212343" y="94781"/>
                  </a:lnTo>
                  <a:lnTo>
                    <a:pt x="203953" y="109818"/>
                  </a:lnTo>
                  <a:lnTo>
                    <a:pt x="196009" y="124532"/>
                  </a:lnTo>
                  <a:lnTo>
                    <a:pt x="188886" y="138502"/>
                  </a:lnTo>
                  <a:lnTo>
                    <a:pt x="182460" y="151661"/>
                  </a:lnTo>
                  <a:lnTo>
                    <a:pt x="176304" y="164112"/>
                  </a:lnTo>
                  <a:lnTo>
                    <a:pt x="170129" y="176007"/>
                  </a:lnTo>
                  <a:lnTo>
                    <a:pt x="163980" y="187487"/>
                  </a:lnTo>
                  <a:lnTo>
                    <a:pt x="158145" y="198671"/>
                  </a:lnTo>
                  <a:lnTo>
                    <a:pt x="152766" y="209651"/>
                  </a:lnTo>
                  <a:lnTo>
                    <a:pt x="147678" y="220655"/>
                  </a:lnTo>
                  <a:lnTo>
                    <a:pt x="142501" y="232037"/>
                  </a:lnTo>
                  <a:lnTo>
                    <a:pt x="137022" y="243952"/>
                  </a:lnTo>
                  <a:lnTo>
                    <a:pt x="131360" y="256225"/>
                  </a:lnTo>
                  <a:lnTo>
                    <a:pt x="125859" y="268464"/>
                  </a:lnTo>
                  <a:lnTo>
                    <a:pt x="120709" y="280436"/>
                  </a:lnTo>
                  <a:lnTo>
                    <a:pt x="115775" y="292085"/>
                  </a:lnTo>
                  <a:lnTo>
                    <a:pt x="110703" y="303440"/>
                  </a:lnTo>
                  <a:lnTo>
                    <a:pt x="105295" y="314563"/>
                  </a:lnTo>
                  <a:lnTo>
                    <a:pt x="99679" y="325678"/>
                  </a:lnTo>
                  <a:lnTo>
                    <a:pt x="94210" y="337140"/>
                  </a:lnTo>
                  <a:lnTo>
                    <a:pt x="89085" y="349112"/>
                  </a:lnTo>
                  <a:lnTo>
                    <a:pt x="84338" y="361425"/>
                  </a:lnTo>
                  <a:lnTo>
                    <a:pt x="79924" y="373691"/>
                  </a:lnTo>
                  <a:lnTo>
                    <a:pt x="75771" y="385682"/>
                  </a:lnTo>
                  <a:lnTo>
                    <a:pt x="71813" y="397344"/>
                  </a:lnTo>
                  <a:lnTo>
                    <a:pt x="67994" y="408707"/>
                  </a:lnTo>
                  <a:lnTo>
                    <a:pt x="64274" y="419837"/>
                  </a:lnTo>
                  <a:lnTo>
                    <a:pt x="60622" y="430955"/>
                  </a:lnTo>
                  <a:lnTo>
                    <a:pt x="57016" y="442419"/>
                  </a:lnTo>
                  <a:lnTo>
                    <a:pt x="53441" y="454393"/>
                  </a:lnTo>
                  <a:lnTo>
                    <a:pt x="49888" y="466707"/>
                  </a:lnTo>
                  <a:lnTo>
                    <a:pt x="46350" y="478975"/>
                  </a:lnTo>
                  <a:lnTo>
                    <a:pt x="42811" y="490971"/>
                  </a:lnTo>
                  <a:lnTo>
                    <a:pt x="38943" y="502806"/>
                  </a:lnTo>
                  <a:lnTo>
                    <a:pt x="34128" y="514818"/>
                  </a:lnTo>
                  <a:lnTo>
                    <a:pt x="28120" y="527209"/>
                  </a:lnTo>
                  <a:lnTo>
                    <a:pt x="21475" y="540499"/>
                  </a:lnTo>
                  <a:lnTo>
                    <a:pt x="15314" y="555557"/>
                  </a:lnTo>
                  <a:lnTo>
                    <a:pt x="10251" y="572688"/>
                  </a:lnTo>
                  <a:lnTo>
                    <a:pt x="6380" y="591399"/>
                  </a:lnTo>
                  <a:lnTo>
                    <a:pt x="3551" y="610715"/>
                  </a:lnTo>
                  <a:lnTo>
                    <a:pt x="1545" y="629991"/>
                  </a:lnTo>
                  <a:lnTo>
                    <a:pt x="316" y="648642"/>
                  </a:lnTo>
                  <a:lnTo>
                    <a:pt x="0" y="666005"/>
                  </a:lnTo>
                  <a:lnTo>
                    <a:pt x="596" y="681870"/>
                  </a:lnTo>
                  <a:lnTo>
                    <a:pt x="1975" y="696691"/>
                  </a:lnTo>
                  <a:lnTo>
                    <a:pt x="3971" y="711347"/>
                  </a:lnTo>
                  <a:lnTo>
                    <a:pt x="6429" y="726357"/>
                  </a:lnTo>
                  <a:lnTo>
                    <a:pt x="9385" y="741563"/>
                  </a:lnTo>
                  <a:lnTo>
                    <a:pt x="13047" y="756327"/>
                  </a:lnTo>
                  <a:lnTo>
                    <a:pt x="17478" y="770298"/>
                  </a:lnTo>
                  <a:lnTo>
                    <a:pt x="22759" y="783443"/>
                  </a:lnTo>
                  <a:lnTo>
                    <a:pt x="29060" y="795878"/>
                  </a:lnTo>
                  <a:lnTo>
                    <a:pt x="36376" y="807748"/>
                  </a:lnTo>
                  <a:lnTo>
                    <a:pt x="44561" y="818872"/>
                  </a:lnTo>
                  <a:lnTo>
                    <a:pt x="53426" y="828750"/>
                  </a:lnTo>
                  <a:lnTo>
                    <a:pt x="62804" y="837208"/>
                  </a:lnTo>
                  <a:lnTo>
                    <a:pt x="72880" y="844211"/>
                  </a:lnTo>
                  <a:lnTo>
                    <a:pt x="84161" y="849700"/>
                  </a:lnTo>
                  <a:lnTo>
                    <a:pt x="96818" y="853789"/>
                  </a:lnTo>
                  <a:lnTo>
                    <a:pt x="110403" y="856401"/>
                  </a:lnTo>
                  <a:lnTo>
                    <a:pt x="124061" y="857188"/>
                  </a:lnTo>
                  <a:lnTo>
                    <a:pt x="137287" y="856126"/>
                  </a:lnTo>
                  <a:lnTo>
                    <a:pt x="150099" y="853466"/>
                  </a:lnTo>
                  <a:lnTo>
                    <a:pt x="162841" y="849547"/>
                  </a:lnTo>
                  <a:lnTo>
                    <a:pt x="175741" y="844687"/>
                  </a:lnTo>
                  <a:lnTo>
                    <a:pt x="188710" y="838985"/>
                  </a:lnTo>
                  <a:lnTo>
                    <a:pt x="201430" y="832334"/>
                  </a:lnTo>
                  <a:lnTo>
                    <a:pt x="213733" y="824742"/>
                  </a:lnTo>
                  <a:lnTo>
                    <a:pt x="225608" y="816017"/>
                  </a:lnTo>
                  <a:lnTo>
                    <a:pt x="237115" y="805717"/>
                  </a:lnTo>
                  <a:lnTo>
                    <a:pt x="248332" y="793751"/>
                  </a:lnTo>
                  <a:lnTo>
                    <a:pt x="259170" y="780476"/>
                  </a:lnTo>
                  <a:lnTo>
                    <a:pt x="269382" y="766502"/>
                  </a:lnTo>
                  <a:lnTo>
                    <a:pt x="278878" y="752257"/>
                  </a:lnTo>
                  <a:lnTo>
                    <a:pt x="287561" y="738119"/>
                  </a:lnTo>
                  <a:lnTo>
                    <a:pt x="295248" y="724480"/>
                  </a:lnTo>
                  <a:lnTo>
                    <a:pt x="301936" y="711486"/>
                  </a:lnTo>
                  <a:lnTo>
                    <a:pt x="307767" y="698778"/>
                  </a:lnTo>
                  <a:lnTo>
                    <a:pt x="312926" y="685632"/>
                  </a:lnTo>
                  <a:lnTo>
                    <a:pt x="317585" y="671672"/>
                  </a:lnTo>
                  <a:lnTo>
                    <a:pt x="321886" y="657022"/>
                  </a:lnTo>
                  <a:lnTo>
                    <a:pt x="325935" y="642107"/>
                  </a:lnTo>
                  <a:lnTo>
                    <a:pt x="329815" y="627229"/>
                  </a:lnTo>
                  <a:lnTo>
                    <a:pt x="333744" y="612832"/>
                  </a:lnTo>
                  <a:lnTo>
                    <a:pt x="338069" y="599552"/>
                  </a:lnTo>
                  <a:lnTo>
                    <a:pt x="342928" y="587617"/>
                  </a:lnTo>
                  <a:lnTo>
                    <a:pt x="347820" y="576604"/>
                  </a:lnTo>
                  <a:lnTo>
                    <a:pt x="351731" y="565667"/>
                  </a:lnTo>
                  <a:lnTo>
                    <a:pt x="354166" y="554304"/>
                  </a:lnTo>
                  <a:lnTo>
                    <a:pt x="354967" y="542533"/>
                  </a:lnTo>
                  <a:lnTo>
                    <a:pt x="354057" y="530697"/>
                  </a:lnTo>
                  <a:lnTo>
                    <a:pt x="351581" y="519036"/>
                  </a:lnTo>
                  <a:lnTo>
                    <a:pt x="347494" y="507951"/>
                  </a:lnTo>
                  <a:lnTo>
                    <a:pt x="341485" y="498046"/>
                  </a:lnTo>
                  <a:lnTo>
                    <a:pt x="333563" y="489549"/>
                  </a:lnTo>
                  <a:lnTo>
                    <a:pt x="324161" y="482678"/>
                  </a:lnTo>
                  <a:lnTo>
                    <a:pt x="313942" y="477803"/>
                  </a:lnTo>
                  <a:lnTo>
                    <a:pt x="303368" y="474937"/>
                  </a:lnTo>
                  <a:lnTo>
                    <a:pt x="292678" y="473959"/>
                  </a:lnTo>
                  <a:lnTo>
                    <a:pt x="281974" y="474807"/>
                  </a:lnTo>
                  <a:lnTo>
                    <a:pt x="271296" y="477267"/>
                  </a:lnTo>
                  <a:lnTo>
                    <a:pt x="260651" y="481186"/>
                  </a:lnTo>
                  <a:lnTo>
                    <a:pt x="250037" y="486557"/>
                  </a:lnTo>
                  <a:lnTo>
                    <a:pt x="239452" y="493237"/>
                  </a:lnTo>
                  <a:lnTo>
                    <a:pt x="229053" y="500822"/>
                  </a:lnTo>
                  <a:lnTo>
                    <a:pt x="219144" y="508751"/>
                  </a:lnTo>
                  <a:lnTo>
                    <a:pt x="209839" y="516673"/>
                  </a:lnTo>
                  <a:lnTo>
                    <a:pt x="200777" y="524449"/>
                  </a:lnTo>
                  <a:lnTo>
                    <a:pt x="191239" y="532050"/>
                  </a:lnTo>
                  <a:lnTo>
                    <a:pt x="180863" y="539496"/>
                  </a:lnTo>
                  <a:lnTo>
                    <a:pt x="169944" y="546819"/>
                  </a:lnTo>
                  <a:lnTo>
                    <a:pt x="159220" y="554050"/>
                  </a:lnTo>
                  <a:lnTo>
                    <a:pt x="149118" y="561215"/>
                  </a:lnTo>
                  <a:lnTo>
                    <a:pt x="139726" y="568333"/>
                  </a:lnTo>
                  <a:lnTo>
                    <a:pt x="130965" y="575420"/>
                  </a:lnTo>
                  <a:lnTo>
                    <a:pt x="122701" y="582493"/>
                  </a:lnTo>
                  <a:lnTo>
                    <a:pt x="114642" y="589888"/>
                  </a:lnTo>
                  <a:lnTo>
                    <a:pt x="106378" y="598225"/>
                  </a:lnTo>
                  <a:lnTo>
                    <a:pt x="97702" y="607759"/>
                  </a:lnTo>
                  <a:lnTo>
                    <a:pt x="88754" y="618266"/>
                  </a:lnTo>
                  <a:lnTo>
                    <a:pt x="79900" y="629236"/>
                  </a:lnTo>
                  <a:lnTo>
                    <a:pt x="71362" y="640304"/>
                  </a:lnTo>
                  <a:lnTo>
                    <a:pt x="63484" y="650857"/>
                  </a:lnTo>
                  <a:lnTo>
                    <a:pt x="56041" y="660991"/>
                  </a:lnTo>
                  <a:lnTo>
                    <a:pt x="48380" y="671593"/>
                  </a:lnTo>
                  <a:lnTo>
                    <a:pt x="39272" y="684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800787" y="3074321"/>
              <a:ext cx="31587" cy="10529"/>
            </a:xfrm>
            <a:custGeom>
              <a:avLst/>
              <a:gdLst/>
              <a:ahLst/>
              <a:cxnLst/>
              <a:rect l="0" t="0" r="0" b="0"/>
              <a:pathLst>
                <a:path w="31587" h="10529">
                  <a:moveTo>
                    <a:pt x="31586" y="10528"/>
                  </a:moveTo>
                  <a:lnTo>
                    <a:pt x="25407" y="5023"/>
                  </a:lnTo>
                  <a:lnTo>
                    <a:pt x="17983" y="2800"/>
                  </a:lnTo>
                  <a:lnTo>
                    <a:pt x="11631" y="3711"/>
                  </a:lnTo>
                  <a:lnTo>
                    <a:pt x="8847" y="6659"/>
                  </a:lnTo>
                  <a:lnTo>
                    <a:pt x="9033" y="8040"/>
                  </a:lnTo>
                  <a:lnTo>
                    <a:pt x="9442" y="6695"/>
                  </a:lnTo>
                  <a:lnTo>
                    <a:pt x="7673" y="33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073279" y="1979494"/>
            <a:ext cx="2408470" cy="1431699"/>
            <a:chOff x="3073279" y="1979494"/>
            <a:chExt cx="2408470" cy="1431699"/>
          </a:xfrm>
        </p:grpSpPr>
        <p:sp>
          <p:nvSpPr>
            <p:cNvPr id="41" name="Freeform 40"/>
            <p:cNvSpPr/>
            <p:nvPr/>
          </p:nvSpPr>
          <p:spPr>
            <a:xfrm>
              <a:off x="4128606" y="2305741"/>
              <a:ext cx="450335" cy="648242"/>
            </a:xfrm>
            <a:custGeom>
              <a:avLst/>
              <a:gdLst/>
              <a:ahLst/>
              <a:cxnLst/>
              <a:rect l="0" t="0" r="0" b="0"/>
              <a:pathLst>
                <a:path w="450335" h="648242">
                  <a:moveTo>
                    <a:pt x="167020" y="0"/>
                  </a:moveTo>
                  <a:lnTo>
                    <a:pt x="158219" y="3000"/>
                  </a:lnTo>
                  <a:lnTo>
                    <a:pt x="149872" y="6423"/>
                  </a:lnTo>
                  <a:lnTo>
                    <a:pt x="141178" y="10619"/>
                  </a:lnTo>
                  <a:lnTo>
                    <a:pt x="132230" y="15519"/>
                  </a:lnTo>
                  <a:lnTo>
                    <a:pt x="123384" y="21000"/>
                  </a:lnTo>
                  <a:lnTo>
                    <a:pt x="114845" y="26931"/>
                  </a:lnTo>
                  <a:lnTo>
                    <a:pt x="106656" y="33192"/>
                  </a:lnTo>
                  <a:lnTo>
                    <a:pt x="98779" y="39691"/>
                  </a:lnTo>
                  <a:lnTo>
                    <a:pt x="91149" y="46360"/>
                  </a:lnTo>
                  <a:lnTo>
                    <a:pt x="83703" y="53311"/>
                  </a:lnTo>
                  <a:lnTo>
                    <a:pt x="76390" y="60816"/>
                  </a:lnTo>
                  <a:lnTo>
                    <a:pt x="69175" y="68984"/>
                  </a:lnTo>
                  <a:lnTo>
                    <a:pt x="62192" y="77928"/>
                  </a:lnTo>
                  <a:lnTo>
                    <a:pt x="55729" y="87843"/>
                  </a:lnTo>
                  <a:lnTo>
                    <a:pt x="49902" y="98734"/>
                  </a:lnTo>
                  <a:lnTo>
                    <a:pt x="44667" y="110303"/>
                  </a:lnTo>
                  <a:lnTo>
                    <a:pt x="39916" y="122059"/>
                  </a:lnTo>
                  <a:lnTo>
                    <a:pt x="35535" y="133715"/>
                  </a:lnTo>
                  <a:lnTo>
                    <a:pt x="31422" y="145489"/>
                  </a:lnTo>
                  <a:lnTo>
                    <a:pt x="27499" y="157992"/>
                  </a:lnTo>
                  <a:lnTo>
                    <a:pt x="23709" y="171509"/>
                  </a:lnTo>
                  <a:lnTo>
                    <a:pt x="20009" y="185689"/>
                  </a:lnTo>
                  <a:lnTo>
                    <a:pt x="16372" y="199755"/>
                  </a:lnTo>
                  <a:lnTo>
                    <a:pt x="12781" y="213263"/>
                  </a:lnTo>
                  <a:lnTo>
                    <a:pt x="9387" y="226435"/>
                  </a:lnTo>
                  <a:lnTo>
                    <a:pt x="6488" y="239952"/>
                  </a:lnTo>
                  <a:lnTo>
                    <a:pt x="4206" y="254190"/>
                  </a:lnTo>
                  <a:lnTo>
                    <a:pt x="2504" y="269040"/>
                  </a:lnTo>
                  <a:lnTo>
                    <a:pt x="1279" y="284096"/>
                  </a:lnTo>
                  <a:lnTo>
                    <a:pt x="423" y="299085"/>
                  </a:lnTo>
                  <a:lnTo>
                    <a:pt x="0" y="314068"/>
                  </a:lnTo>
                  <a:lnTo>
                    <a:pt x="240" y="329339"/>
                  </a:lnTo>
                  <a:lnTo>
                    <a:pt x="1215" y="345060"/>
                  </a:lnTo>
                  <a:lnTo>
                    <a:pt x="2853" y="361397"/>
                  </a:lnTo>
                  <a:lnTo>
                    <a:pt x="5023" y="378590"/>
                  </a:lnTo>
                  <a:lnTo>
                    <a:pt x="7594" y="396667"/>
                  </a:lnTo>
                  <a:lnTo>
                    <a:pt x="10456" y="415028"/>
                  </a:lnTo>
                  <a:lnTo>
                    <a:pt x="13521" y="432589"/>
                  </a:lnTo>
                  <a:lnTo>
                    <a:pt x="16725" y="448811"/>
                  </a:lnTo>
                  <a:lnTo>
                    <a:pt x="19858" y="463990"/>
                  </a:lnTo>
                  <a:lnTo>
                    <a:pt x="22583" y="478943"/>
                  </a:lnTo>
                  <a:lnTo>
                    <a:pt x="24761" y="494188"/>
                  </a:lnTo>
                  <a:lnTo>
                    <a:pt x="26902" y="509735"/>
                  </a:lnTo>
                  <a:lnTo>
                    <a:pt x="30019" y="525266"/>
                  </a:lnTo>
                  <a:lnTo>
                    <a:pt x="34600" y="540564"/>
                  </a:lnTo>
                  <a:lnTo>
                    <a:pt x="40476" y="555246"/>
                  </a:lnTo>
                  <a:lnTo>
                    <a:pt x="47110" y="568720"/>
                  </a:lnTo>
                  <a:lnTo>
                    <a:pt x="54101" y="580775"/>
                  </a:lnTo>
                  <a:lnTo>
                    <a:pt x="61558" y="591529"/>
                  </a:lnTo>
                  <a:lnTo>
                    <a:pt x="69993" y="601228"/>
                  </a:lnTo>
                  <a:lnTo>
                    <a:pt x="79623" y="610122"/>
                  </a:lnTo>
                  <a:lnTo>
                    <a:pt x="90208" y="618268"/>
                  </a:lnTo>
                  <a:lnTo>
                    <a:pt x="101236" y="625528"/>
                  </a:lnTo>
                  <a:lnTo>
                    <a:pt x="112366" y="631894"/>
                  </a:lnTo>
                  <a:lnTo>
                    <a:pt x="123602" y="637323"/>
                  </a:lnTo>
                  <a:lnTo>
                    <a:pt x="135205" y="641672"/>
                  </a:lnTo>
                  <a:lnTo>
                    <a:pt x="147305" y="644962"/>
                  </a:lnTo>
                  <a:lnTo>
                    <a:pt x="159888" y="647189"/>
                  </a:lnTo>
                  <a:lnTo>
                    <a:pt x="172875" y="648241"/>
                  </a:lnTo>
                  <a:lnTo>
                    <a:pt x="186166" y="648167"/>
                  </a:lnTo>
                  <a:lnTo>
                    <a:pt x="199517" y="646983"/>
                  </a:lnTo>
                  <a:lnTo>
                    <a:pt x="212553" y="644594"/>
                  </a:lnTo>
                  <a:lnTo>
                    <a:pt x="225102" y="641061"/>
                  </a:lnTo>
                  <a:lnTo>
                    <a:pt x="237325" y="636571"/>
                  </a:lnTo>
                  <a:lnTo>
                    <a:pt x="249605" y="631340"/>
                  </a:lnTo>
                  <a:lnTo>
                    <a:pt x="262162" y="625565"/>
                  </a:lnTo>
                  <a:lnTo>
                    <a:pt x="274885" y="619400"/>
                  </a:lnTo>
                  <a:lnTo>
                    <a:pt x="287434" y="612962"/>
                  </a:lnTo>
                  <a:lnTo>
                    <a:pt x="299623" y="606333"/>
                  </a:lnTo>
                  <a:lnTo>
                    <a:pt x="311589" y="599407"/>
                  </a:lnTo>
                  <a:lnTo>
                    <a:pt x="323689" y="591918"/>
                  </a:lnTo>
                  <a:lnTo>
                    <a:pt x="336118" y="583760"/>
                  </a:lnTo>
                  <a:lnTo>
                    <a:pt x="348583" y="574824"/>
                  </a:lnTo>
                  <a:lnTo>
                    <a:pt x="360426" y="564913"/>
                  </a:lnTo>
                  <a:lnTo>
                    <a:pt x="371318" y="554021"/>
                  </a:lnTo>
                  <a:lnTo>
                    <a:pt x="381259" y="542282"/>
                  </a:lnTo>
                  <a:lnTo>
                    <a:pt x="390398" y="529878"/>
                  </a:lnTo>
                  <a:lnTo>
                    <a:pt x="398914" y="516980"/>
                  </a:lnTo>
                  <a:lnTo>
                    <a:pt x="406973" y="503726"/>
                  </a:lnTo>
                  <a:lnTo>
                    <a:pt x="414706" y="490223"/>
                  </a:lnTo>
                  <a:lnTo>
                    <a:pt x="422203" y="476544"/>
                  </a:lnTo>
                  <a:lnTo>
                    <a:pt x="429205" y="462578"/>
                  </a:lnTo>
                  <a:lnTo>
                    <a:pt x="435149" y="448056"/>
                  </a:lnTo>
                  <a:lnTo>
                    <a:pt x="439811" y="432875"/>
                  </a:lnTo>
                  <a:lnTo>
                    <a:pt x="443280" y="417086"/>
                  </a:lnTo>
                  <a:lnTo>
                    <a:pt x="445772" y="400801"/>
                  </a:lnTo>
                  <a:lnTo>
                    <a:pt x="447524" y="384140"/>
                  </a:lnTo>
                  <a:lnTo>
                    <a:pt x="448736" y="367206"/>
                  </a:lnTo>
                  <a:lnTo>
                    <a:pt x="449566" y="350078"/>
                  </a:lnTo>
                  <a:lnTo>
                    <a:pt x="450126" y="332825"/>
                  </a:lnTo>
                  <a:lnTo>
                    <a:pt x="450334" y="315816"/>
                  </a:lnTo>
                  <a:lnTo>
                    <a:pt x="449943" y="299695"/>
                  </a:lnTo>
                  <a:lnTo>
                    <a:pt x="448858" y="284732"/>
                  </a:lnTo>
                  <a:lnTo>
                    <a:pt x="446975" y="270548"/>
                  </a:lnTo>
                  <a:lnTo>
                    <a:pt x="444107" y="256336"/>
                  </a:lnTo>
                  <a:lnTo>
                    <a:pt x="440255" y="241630"/>
                  </a:lnTo>
                  <a:lnTo>
                    <a:pt x="435718" y="226631"/>
                  </a:lnTo>
                  <a:lnTo>
                    <a:pt x="430989" y="212008"/>
                  </a:lnTo>
                  <a:lnTo>
                    <a:pt x="426362" y="198121"/>
                  </a:lnTo>
                  <a:lnTo>
                    <a:pt x="421784" y="184694"/>
                  </a:lnTo>
                  <a:lnTo>
                    <a:pt x="416951" y="171006"/>
                  </a:lnTo>
                  <a:lnTo>
                    <a:pt x="411694" y="156658"/>
                  </a:lnTo>
                  <a:lnTo>
                    <a:pt x="405841" y="141903"/>
                  </a:lnTo>
                  <a:lnTo>
                    <a:pt x="399147" y="127444"/>
                  </a:lnTo>
                  <a:lnTo>
                    <a:pt x="391568" y="113682"/>
                  </a:lnTo>
                  <a:lnTo>
                    <a:pt x="383375" y="100848"/>
                  </a:lnTo>
                  <a:lnTo>
                    <a:pt x="375038" y="89154"/>
                  </a:lnTo>
                  <a:lnTo>
                    <a:pt x="366831" y="78590"/>
                  </a:lnTo>
                  <a:lnTo>
                    <a:pt x="358525" y="68988"/>
                  </a:lnTo>
                  <a:lnTo>
                    <a:pt x="349505" y="60137"/>
                  </a:lnTo>
                  <a:lnTo>
                    <a:pt x="339470" y="51848"/>
                  </a:lnTo>
                  <a:lnTo>
                    <a:pt x="328440" y="44124"/>
                  </a:lnTo>
                  <a:lnTo>
                    <a:pt x="316580" y="37155"/>
                  </a:lnTo>
                  <a:lnTo>
                    <a:pt x="304083" y="30993"/>
                  </a:lnTo>
                  <a:lnTo>
                    <a:pt x="291285" y="25872"/>
                  </a:lnTo>
                  <a:lnTo>
                    <a:pt x="278626" y="22262"/>
                  </a:lnTo>
                  <a:lnTo>
                    <a:pt x="266340" y="20287"/>
                  </a:lnTo>
                  <a:lnTo>
                    <a:pt x="254464" y="19928"/>
                  </a:lnTo>
                  <a:lnTo>
                    <a:pt x="242950" y="21199"/>
                  </a:lnTo>
                  <a:lnTo>
                    <a:pt x="231720" y="23938"/>
                  </a:lnTo>
                  <a:lnTo>
                    <a:pt x="220703" y="27707"/>
                  </a:lnTo>
                  <a:lnTo>
                    <a:pt x="209838" y="31913"/>
                  </a:lnTo>
                  <a:lnTo>
                    <a:pt x="199094" y="36174"/>
                  </a:lnTo>
                  <a:lnTo>
                    <a:pt x="188892" y="40181"/>
                  </a:lnTo>
                  <a:lnTo>
                    <a:pt x="179095" y="43993"/>
                  </a:lnTo>
                  <a:lnTo>
                    <a:pt x="168842" y="47937"/>
                  </a:lnTo>
                  <a:lnTo>
                    <a:pt x="156492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32621" y="2358383"/>
              <a:ext cx="42115" cy="631711"/>
            </a:xfrm>
            <a:custGeom>
              <a:avLst/>
              <a:gdLst/>
              <a:ahLst/>
              <a:cxnLst/>
              <a:rect l="0" t="0" r="0" b="0"/>
              <a:pathLst>
                <a:path w="42115" h="631711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68"/>
                  </a:lnTo>
                  <a:lnTo>
                    <a:pt x="178" y="61611"/>
                  </a:lnTo>
                  <a:lnTo>
                    <a:pt x="826" y="77807"/>
                  </a:lnTo>
                  <a:lnTo>
                    <a:pt x="2075" y="93039"/>
                  </a:lnTo>
                  <a:lnTo>
                    <a:pt x="3727" y="107348"/>
                  </a:lnTo>
                  <a:lnTo>
                    <a:pt x="5376" y="121171"/>
                  </a:lnTo>
                  <a:lnTo>
                    <a:pt x="6779" y="134835"/>
                  </a:lnTo>
                  <a:lnTo>
                    <a:pt x="7871" y="148504"/>
                  </a:lnTo>
                  <a:lnTo>
                    <a:pt x="8679" y="162234"/>
                  </a:lnTo>
                  <a:lnTo>
                    <a:pt x="9262" y="176036"/>
                  </a:lnTo>
                  <a:lnTo>
                    <a:pt x="9840" y="189902"/>
                  </a:lnTo>
                  <a:lnTo>
                    <a:pt x="10768" y="203817"/>
                  </a:lnTo>
                  <a:lnTo>
                    <a:pt x="12207" y="217770"/>
                  </a:lnTo>
                  <a:lnTo>
                    <a:pt x="13990" y="231750"/>
                  </a:lnTo>
                  <a:lnTo>
                    <a:pt x="15726" y="245747"/>
                  </a:lnTo>
                  <a:lnTo>
                    <a:pt x="17188" y="259763"/>
                  </a:lnTo>
                  <a:lnTo>
                    <a:pt x="18320" y="273955"/>
                  </a:lnTo>
                  <a:lnTo>
                    <a:pt x="19155" y="288630"/>
                  </a:lnTo>
                  <a:lnTo>
                    <a:pt x="19755" y="303908"/>
                  </a:lnTo>
                  <a:lnTo>
                    <a:pt x="20344" y="319593"/>
                  </a:lnTo>
                  <a:lnTo>
                    <a:pt x="21280" y="335276"/>
                  </a:lnTo>
                  <a:lnTo>
                    <a:pt x="22726" y="350714"/>
                  </a:lnTo>
                  <a:lnTo>
                    <a:pt x="24511" y="365843"/>
                  </a:lnTo>
                  <a:lnTo>
                    <a:pt x="26249" y="380688"/>
                  </a:lnTo>
                  <a:lnTo>
                    <a:pt x="27718" y="395308"/>
                  </a:lnTo>
                  <a:lnTo>
                    <a:pt x="29024" y="409923"/>
                  </a:lnTo>
                  <a:lnTo>
                    <a:pt x="30508" y="424889"/>
                  </a:lnTo>
                  <a:lnTo>
                    <a:pt x="32353" y="440376"/>
                  </a:lnTo>
                  <a:lnTo>
                    <a:pt x="34422" y="456541"/>
                  </a:lnTo>
                  <a:lnTo>
                    <a:pt x="36358" y="473612"/>
                  </a:lnTo>
                  <a:lnTo>
                    <a:pt x="37957" y="491613"/>
                  </a:lnTo>
                  <a:lnTo>
                    <a:pt x="39184" y="510262"/>
                  </a:lnTo>
                  <a:lnTo>
                    <a:pt x="40082" y="529079"/>
                  </a:lnTo>
                  <a:lnTo>
                    <a:pt x="40720" y="547754"/>
                  </a:lnTo>
                  <a:lnTo>
                    <a:pt x="41166" y="565620"/>
                  </a:lnTo>
                  <a:lnTo>
                    <a:pt x="41522" y="583438"/>
                  </a:lnTo>
                  <a:lnTo>
                    <a:pt x="41821" y="603884"/>
                  </a:lnTo>
                  <a:lnTo>
                    <a:pt x="42114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21559" y="2400497"/>
              <a:ext cx="253177" cy="366792"/>
            </a:xfrm>
            <a:custGeom>
              <a:avLst/>
              <a:gdLst/>
              <a:ahLst/>
              <a:cxnLst/>
              <a:rect l="0" t="0" r="0" b="0"/>
              <a:pathLst>
                <a:path w="253177" h="366792">
                  <a:moveTo>
                    <a:pt x="253176" y="252684"/>
                  </a:moveTo>
                  <a:lnTo>
                    <a:pt x="241508" y="255618"/>
                  </a:lnTo>
                  <a:lnTo>
                    <a:pt x="231019" y="258400"/>
                  </a:lnTo>
                  <a:lnTo>
                    <a:pt x="220718" y="261304"/>
                  </a:lnTo>
                  <a:lnTo>
                    <a:pt x="210417" y="264517"/>
                  </a:lnTo>
                  <a:lnTo>
                    <a:pt x="200073" y="268330"/>
                  </a:lnTo>
                  <a:lnTo>
                    <a:pt x="189684" y="272848"/>
                  </a:lnTo>
                  <a:lnTo>
                    <a:pt x="179255" y="278011"/>
                  </a:lnTo>
                  <a:lnTo>
                    <a:pt x="168797" y="283699"/>
                  </a:lnTo>
                  <a:lnTo>
                    <a:pt x="158317" y="289784"/>
                  </a:lnTo>
                  <a:lnTo>
                    <a:pt x="147822" y="296157"/>
                  </a:lnTo>
                  <a:lnTo>
                    <a:pt x="137316" y="302734"/>
                  </a:lnTo>
                  <a:lnTo>
                    <a:pt x="126803" y="309453"/>
                  </a:lnTo>
                  <a:lnTo>
                    <a:pt x="116285" y="316269"/>
                  </a:lnTo>
                  <a:lnTo>
                    <a:pt x="105763" y="323151"/>
                  </a:lnTo>
                  <a:lnTo>
                    <a:pt x="95245" y="330078"/>
                  </a:lnTo>
                  <a:lnTo>
                    <a:pt x="84892" y="337036"/>
                  </a:lnTo>
                  <a:lnTo>
                    <a:pt x="75013" y="344014"/>
                  </a:lnTo>
                  <a:lnTo>
                    <a:pt x="65735" y="350992"/>
                  </a:lnTo>
                  <a:lnTo>
                    <a:pt x="56860" y="357474"/>
                  </a:lnTo>
                  <a:lnTo>
                    <a:pt x="47980" y="362536"/>
                  </a:lnTo>
                  <a:lnTo>
                    <a:pt x="38864" y="365773"/>
                  </a:lnTo>
                  <a:lnTo>
                    <a:pt x="29775" y="366791"/>
                  </a:lnTo>
                  <a:lnTo>
                    <a:pt x="21351" y="364972"/>
                  </a:lnTo>
                  <a:lnTo>
                    <a:pt x="13916" y="360256"/>
                  </a:lnTo>
                  <a:lnTo>
                    <a:pt x="7790" y="352869"/>
                  </a:lnTo>
                  <a:lnTo>
                    <a:pt x="3430" y="343036"/>
                  </a:lnTo>
                  <a:lnTo>
                    <a:pt x="911" y="331135"/>
                  </a:lnTo>
                  <a:lnTo>
                    <a:pt x="0" y="317776"/>
                  </a:lnTo>
                  <a:lnTo>
                    <a:pt x="362" y="303681"/>
                  </a:lnTo>
                  <a:lnTo>
                    <a:pt x="1668" y="289319"/>
                  </a:lnTo>
                  <a:lnTo>
                    <a:pt x="3490" y="274917"/>
                  </a:lnTo>
                  <a:lnTo>
                    <a:pt x="5316" y="260561"/>
                  </a:lnTo>
                  <a:lnTo>
                    <a:pt x="6879" y="246273"/>
                  </a:lnTo>
                  <a:lnTo>
                    <a:pt x="8436" y="232050"/>
                  </a:lnTo>
                  <a:lnTo>
                    <a:pt x="10626" y="217880"/>
                  </a:lnTo>
                  <a:lnTo>
                    <a:pt x="13768" y="203745"/>
                  </a:lnTo>
                  <a:lnTo>
                    <a:pt x="17694" y="189470"/>
                  </a:lnTo>
                  <a:lnTo>
                    <a:pt x="21948" y="174740"/>
                  </a:lnTo>
                  <a:lnTo>
                    <a:pt x="26213" y="159419"/>
                  </a:lnTo>
                  <a:lnTo>
                    <a:pt x="30195" y="143536"/>
                  </a:lnTo>
                  <a:lnTo>
                    <a:pt x="33557" y="127187"/>
                  </a:lnTo>
                  <a:lnTo>
                    <a:pt x="36185" y="110489"/>
                  </a:lnTo>
                  <a:lnTo>
                    <a:pt x="38304" y="93699"/>
                  </a:lnTo>
                  <a:lnTo>
                    <a:pt x="40349" y="77201"/>
                  </a:lnTo>
                  <a:lnTo>
                    <a:pt x="42578" y="61198"/>
                  </a:lnTo>
                  <a:lnTo>
                    <a:pt x="44918" y="46300"/>
                  </a:lnTo>
                  <a:lnTo>
                    <a:pt x="47283" y="32147"/>
                  </a:lnTo>
                  <a:lnTo>
                    <a:pt x="49885" y="17497"/>
                  </a:lnTo>
                  <a:lnTo>
                    <a:pt x="531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73279" y="1979494"/>
              <a:ext cx="2408470" cy="1431699"/>
            </a:xfrm>
            <a:custGeom>
              <a:avLst/>
              <a:gdLst/>
              <a:ahLst/>
              <a:cxnLst/>
              <a:rect l="0" t="0" r="0" b="0"/>
              <a:pathLst>
                <a:path w="2408470" h="1431699">
                  <a:moveTo>
                    <a:pt x="1180234" y="52506"/>
                  </a:moveTo>
                  <a:lnTo>
                    <a:pt x="1168364" y="46705"/>
                  </a:lnTo>
                  <a:lnTo>
                    <a:pt x="1155955" y="41781"/>
                  </a:lnTo>
                  <a:lnTo>
                    <a:pt x="1141773" y="37283"/>
                  </a:lnTo>
                  <a:lnTo>
                    <a:pt x="1126238" y="33235"/>
                  </a:lnTo>
                  <a:lnTo>
                    <a:pt x="1110241" y="29869"/>
                  </a:lnTo>
                  <a:lnTo>
                    <a:pt x="1094363" y="27257"/>
                  </a:lnTo>
                  <a:lnTo>
                    <a:pt x="1078988" y="25157"/>
                  </a:lnTo>
                  <a:lnTo>
                    <a:pt x="1064450" y="23130"/>
                  </a:lnTo>
                  <a:lnTo>
                    <a:pt x="1050825" y="20915"/>
                  </a:lnTo>
                  <a:lnTo>
                    <a:pt x="1037847" y="18595"/>
                  </a:lnTo>
                  <a:lnTo>
                    <a:pt x="1025046" y="16490"/>
                  </a:lnTo>
                  <a:lnTo>
                    <a:pt x="1012128" y="14774"/>
                  </a:lnTo>
                  <a:lnTo>
                    <a:pt x="998989" y="13298"/>
                  </a:lnTo>
                  <a:lnTo>
                    <a:pt x="985629" y="11701"/>
                  </a:lnTo>
                  <a:lnTo>
                    <a:pt x="972081" y="9780"/>
                  </a:lnTo>
                  <a:lnTo>
                    <a:pt x="958389" y="7659"/>
                  </a:lnTo>
                  <a:lnTo>
                    <a:pt x="944590" y="5689"/>
                  </a:lnTo>
                  <a:lnTo>
                    <a:pt x="930717" y="4067"/>
                  </a:lnTo>
                  <a:lnTo>
                    <a:pt x="916791" y="2825"/>
                  </a:lnTo>
                  <a:lnTo>
                    <a:pt x="902829" y="1917"/>
                  </a:lnTo>
                  <a:lnTo>
                    <a:pt x="888842" y="1271"/>
                  </a:lnTo>
                  <a:lnTo>
                    <a:pt x="874838" y="821"/>
                  </a:lnTo>
                  <a:lnTo>
                    <a:pt x="860823" y="511"/>
                  </a:lnTo>
                  <a:lnTo>
                    <a:pt x="846795" y="300"/>
                  </a:lnTo>
                  <a:lnTo>
                    <a:pt x="832595" y="157"/>
                  </a:lnTo>
                  <a:lnTo>
                    <a:pt x="817916" y="60"/>
                  </a:lnTo>
                  <a:lnTo>
                    <a:pt x="802634" y="0"/>
                  </a:lnTo>
                  <a:lnTo>
                    <a:pt x="786946" y="129"/>
                  </a:lnTo>
                  <a:lnTo>
                    <a:pt x="771262" y="748"/>
                  </a:lnTo>
                  <a:lnTo>
                    <a:pt x="755818" y="1981"/>
                  </a:lnTo>
                  <a:lnTo>
                    <a:pt x="740515" y="3794"/>
                  </a:lnTo>
                  <a:lnTo>
                    <a:pt x="725022" y="6081"/>
                  </a:lnTo>
                  <a:lnTo>
                    <a:pt x="709157" y="8732"/>
                  </a:lnTo>
                  <a:lnTo>
                    <a:pt x="693062" y="11646"/>
                  </a:lnTo>
                  <a:lnTo>
                    <a:pt x="677096" y="14748"/>
                  </a:lnTo>
                  <a:lnTo>
                    <a:pt x="661460" y="17980"/>
                  </a:lnTo>
                  <a:lnTo>
                    <a:pt x="646026" y="21303"/>
                  </a:lnTo>
                  <a:lnTo>
                    <a:pt x="630445" y="24686"/>
                  </a:lnTo>
                  <a:lnTo>
                    <a:pt x="614521" y="28115"/>
                  </a:lnTo>
                  <a:lnTo>
                    <a:pt x="598386" y="31741"/>
                  </a:lnTo>
                  <a:lnTo>
                    <a:pt x="582393" y="35861"/>
                  </a:lnTo>
                  <a:lnTo>
                    <a:pt x="566744" y="40598"/>
                  </a:lnTo>
                  <a:lnTo>
                    <a:pt x="551471" y="45916"/>
                  </a:lnTo>
                  <a:lnTo>
                    <a:pt x="536530" y="51710"/>
                  </a:lnTo>
                  <a:lnTo>
                    <a:pt x="521850" y="57868"/>
                  </a:lnTo>
                  <a:lnTo>
                    <a:pt x="507363" y="64291"/>
                  </a:lnTo>
                  <a:lnTo>
                    <a:pt x="493017" y="70902"/>
                  </a:lnTo>
                  <a:lnTo>
                    <a:pt x="478768" y="77643"/>
                  </a:lnTo>
                  <a:lnTo>
                    <a:pt x="464587" y="84474"/>
                  </a:lnTo>
                  <a:lnTo>
                    <a:pt x="450454" y="91367"/>
                  </a:lnTo>
                  <a:lnTo>
                    <a:pt x="436351" y="98301"/>
                  </a:lnTo>
                  <a:lnTo>
                    <a:pt x="422270" y="105263"/>
                  </a:lnTo>
                  <a:lnTo>
                    <a:pt x="408203" y="112244"/>
                  </a:lnTo>
                  <a:lnTo>
                    <a:pt x="394145" y="119242"/>
                  </a:lnTo>
                  <a:lnTo>
                    <a:pt x="380094" y="126417"/>
                  </a:lnTo>
                  <a:lnTo>
                    <a:pt x="366047" y="134073"/>
                  </a:lnTo>
                  <a:lnTo>
                    <a:pt x="352008" y="142337"/>
                  </a:lnTo>
                  <a:lnTo>
                    <a:pt x="338139" y="151176"/>
                  </a:lnTo>
                  <a:lnTo>
                    <a:pt x="324746" y="160489"/>
                  </a:lnTo>
                  <a:lnTo>
                    <a:pt x="311960" y="170161"/>
                  </a:lnTo>
                  <a:lnTo>
                    <a:pt x="299746" y="180098"/>
                  </a:lnTo>
                  <a:lnTo>
                    <a:pt x="288004" y="190220"/>
                  </a:lnTo>
                  <a:lnTo>
                    <a:pt x="276621" y="200472"/>
                  </a:lnTo>
                  <a:lnTo>
                    <a:pt x="265502" y="210814"/>
                  </a:lnTo>
                  <a:lnTo>
                    <a:pt x="254568" y="221217"/>
                  </a:lnTo>
                  <a:lnTo>
                    <a:pt x="243764" y="231661"/>
                  </a:lnTo>
                  <a:lnTo>
                    <a:pt x="233049" y="242132"/>
                  </a:lnTo>
                  <a:lnTo>
                    <a:pt x="222395" y="252623"/>
                  </a:lnTo>
                  <a:lnTo>
                    <a:pt x="211782" y="263126"/>
                  </a:lnTo>
                  <a:lnTo>
                    <a:pt x="201197" y="273638"/>
                  </a:lnTo>
                  <a:lnTo>
                    <a:pt x="190631" y="284155"/>
                  </a:lnTo>
                  <a:lnTo>
                    <a:pt x="180082" y="294681"/>
                  </a:lnTo>
                  <a:lnTo>
                    <a:pt x="169709" y="305377"/>
                  </a:lnTo>
                  <a:lnTo>
                    <a:pt x="159818" y="316550"/>
                  </a:lnTo>
                  <a:lnTo>
                    <a:pt x="150535" y="328325"/>
                  </a:lnTo>
                  <a:lnTo>
                    <a:pt x="141827" y="340505"/>
                  </a:lnTo>
                  <a:lnTo>
                    <a:pt x="133592" y="352681"/>
                  </a:lnTo>
                  <a:lnTo>
                    <a:pt x="125717" y="364616"/>
                  </a:lnTo>
                  <a:lnTo>
                    <a:pt x="118105" y="376410"/>
                  </a:lnTo>
                  <a:lnTo>
                    <a:pt x="110680" y="388394"/>
                  </a:lnTo>
                  <a:lnTo>
                    <a:pt x="103390" y="400754"/>
                  </a:lnTo>
                  <a:lnTo>
                    <a:pt x="96357" y="413513"/>
                  </a:lnTo>
                  <a:lnTo>
                    <a:pt x="89860" y="426617"/>
                  </a:lnTo>
                  <a:lnTo>
                    <a:pt x="84010" y="439993"/>
                  </a:lnTo>
                  <a:lnTo>
                    <a:pt x="78760" y="453569"/>
                  </a:lnTo>
                  <a:lnTo>
                    <a:pt x="74000" y="467290"/>
                  </a:lnTo>
                  <a:lnTo>
                    <a:pt x="69611" y="481111"/>
                  </a:lnTo>
                  <a:lnTo>
                    <a:pt x="65494" y="495003"/>
                  </a:lnTo>
                  <a:lnTo>
                    <a:pt x="61568" y="508942"/>
                  </a:lnTo>
                  <a:lnTo>
                    <a:pt x="57776" y="522913"/>
                  </a:lnTo>
                  <a:lnTo>
                    <a:pt x="54075" y="536907"/>
                  </a:lnTo>
                  <a:lnTo>
                    <a:pt x="50436" y="550915"/>
                  </a:lnTo>
                  <a:lnTo>
                    <a:pt x="46840" y="564933"/>
                  </a:lnTo>
                  <a:lnTo>
                    <a:pt x="43273" y="578957"/>
                  </a:lnTo>
                  <a:lnTo>
                    <a:pt x="39724" y="592986"/>
                  </a:lnTo>
                  <a:lnTo>
                    <a:pt x="36194" y="607018"/>
                  </a:lnTo>
                  <a:lnTo>
                    <a:pt x="32839" y="621052"/>
                  </a:lnTo>
                  <a:lnTo>
                    <a:pt x="29967" y="635088"/>
                  </a:lnTo>
                  <a:lnTo>
                    <a:pt x="27698" y="649129"/>
                  </a:lnTo>
                  <a:lnTo>
                    <a:pt x="25836" y="663338"/>
                  </a:lnTo>
                  <a:lnTo>
                    <a:pt x="23972" y="678024"/>
                  </a:lnTo>
                  <a:lnTo>
                    <a:pt x="21867" y="693323"/>
                  </a:lnTo>
                  <a:lnTo>
                    <a:pt x="19622" y="709532"/>
                  </a:lnTo>
                  <a:lnTo>
                    <a:pt x="17567" y="727163"/>
                  </a:lnTo>
                  <a:lnTo>
                    <a:pt x="15889" y="746350"/>
                  </a:lnTo>
                  <a:lnTo>
                    <a:pt x="14609" y="766439"/>
                  </a:lnTo>
                  <a:lnTo>
                    <a:pt x="13675" y="786229"/>
                  </a:lnTo>
                  <a:lnTo>
                    <a:pt x="13003" y="805054"/>
                  </a:lnTo>
                  <a:lnTo>
                    <a:pt x="12196" y="822775"/>
                  </a:lnTo>
                  <a:lnTo>
                    <a:pt x="10582" y="839517"/>
                  </a:lnTo>
                  <a:lnTo>
                    <a:pt x="7873" y="855480"/>
                  </a:lnTo>
                  <a:lnTo>
                    <a:pt x="4594" y="870862"/>
                  </a:lnTo>
                  <a:lnTo>
                    <a:pt x="1847" y="885827"/>
                  </a:lnTo>
                  <a:lnTo>
                    <a:pt x="232" y="900492"/>
                  </a:lnTo>
                  <a:lnTo>
                    <a:pt x="0" y="914786"/>
                  </a:lnTo>
                  <a:lnTo>
                    <a:pt x="1299" y="928465"/>
                  </a:lnTo>
                  <a:lnTo>
                    <a:pt x="4028" y="941449"/>
                  </a:lnTo>
                  <a:lnTo>
                    <a:pt x="7776" y="953965"/>
                  </a:lnTo>
                  <a:lnTo>
                    <a:pt x="11960" y="966443"/>
                  </a:lnTo>
                  <a:lnTo>
                    <a:pt x="16214" y="979137"/>
                  </a:lnTo>
                  <a:lnTo>
                    <a:pt x="20539" y="992121"/>
                  </a:lnTo>
                  <a:lnTo>
                    <a:pt x="25202" y="1005377"/>
                  </a:lnTo>
                  <a:lnTo>
                    <a:pt x="30338" y="1018850"/>
                  </a:lnTo>
                  <a:lnTo>
                    <a:pt x="35942" y="1032322"/>
                  </a:lnTo>
                  <a:lnTo>
                    <a:pt x="41935" y="1045440"/>
                  </a:lnTo>
                  <a:lnTo>
                    <a:pt x="48231" y="1058038"/>
                  </a:lnTo>
                  <a:lnTo>
                    <a:pt x="54747" y="1070125"/>
                  </a:lnTo>
                  <a:lnTo>
                    <a:pt x="61421" y="1081781"/>
                  </a:lnTo>
                  <a:lnTo>
                    <a:pt x="68206" y="1093106"/>
                  </a:lnTo>
                  <a:lnTo>
                    <a:pt x="75066" y="1104187"/>
                  </a:lnTo>
                  <a:lnTo>
                    <a:pt x="81978" y="1115094"/>
                  </a:lnTo>
                  <a:lnTo>
                    <a:pt x="88925" y="1125876"/>
                  </a:lnTo>
                  <a:lnTo>
                    <a:pt x="95896" y="1136407"/>
                  </a:lnTo>
                  <a:lnTo>
                    <a:pt x="102882" y="1146404"/>
                  </a:lnTo>
                  <a:lnTo>
                    <a:pt x="109884" y="1155759"/>
                  </a:lnTo>
                  <a:lnTo>
                    <a:pt x="117062" y="1164515"/>
                  </a:lnTo>
                  <a:lnTo>
                    <a:pt x="124719" y="1172782"/>
                  </a:lnTo>
                  <a:lnTo>
                    <a:pt x="132981" y="1180679"/>
                  </a:lnTo>
                  <a:lnTo>
                    <a:pt x="141648" y="1188305"/>
                  </a:lnTo>
                  <a:lnTo>
                    <a:pt x="150312" y="1195739"/>
                  </a:lnTo>
                  <a:lnTo>
                    <a:pt x="158737" y="1203045"/>
                  </a:lnTo>
                  <a:lnTo>
                    <a:pt x="167020" y="1210428"/>
                  </a:lnTo>
                  <a:lnTo>
                    <a:pt x="175495" y="1218224"/>
                  </a:lnTo>
                  <a:lnTo>
                    <a:pt x="184345" y="1226578"/>
                  </a:lnTo>
                  <a:lnTo>
                    <a:pt x="193594" y="1235308"/>
                  </a:lnTo>
                  <a:lnTo>
                    <a:pt x="203188" y="1244014"/>
                  </a:lnTo>
                  <a:lnTo>
                    <a:pt x="213059" y="1252457"/>
                  </a:lnTo>
                  <a:lnTo>
                    <a:pt x="223299" y="1260413"/>
                  </a:lnTo>
                  <a:lnTo>
                    <a:pt x="234158" y="1267603"/>
                  </a:lnTo>
                  <a:lnTo>
                    <a:pt x="245719" y="1273959"/>
                  </a:lnTo>
                  <a:lnTo>
                    <a:pt x="257753" y="1279736"/>
                  </a:lnTo>
                  <a:lnTo>
                    <a:pt x="269831" y="1285390"/>
                  </a:lnTo>
                  <a:lnTo>
                    <a:pt x="281696" y="1291199"/>
                  </a:lnTo>
                  <a:lnTo>
                    <a:pt x="293272" y="1297257"/>
                  </a:lnTo>
                  <a:lnTo>
                    <a:pt x="304579" y="1303556"/>
                  </a:lnTo>
                  <a:lnTo>
                    <a:pt x="315670" y="1310052"/>
                  </a:lnTo>
                  <a:lnTo>
                    <a:pt x="326763" y="1316533"/>
                  </a:lnTo>
                  <a:lnTo>
                    <a:pt x="338210" y="1322651"/>
                  </a:lnTo>
                  <a:lnTo>
                    <a:pt x="350177" y="1328244"/>
                  </a:lnTo>
                  <a:lnTo>
                    <a:pt x="362657" y="1333320"/>
                  </a:lnTo>
                  <a:lnTo>
                    <a:pt x="375567" y="1337963"/>
                  </a:lnTo>
                  <a:lnTo>
                    <a:pt x="388804" y="1342273"/>
                  </a:lnTo>
                  <a:lnTo>
                    <a:pt x="402116" y="1346337"/>
                  </a:lnTo>
                  <a:lnTo>
                    <a:pt x="415127" y="1350227"/>
                  </a:lnTo>
                  <a:lnTo>
                    <a:pt x="427658" y="1353996"/>
                  </a:lnTo>
                  <a:lnTo>
                    <a:pt x="439868" y="1357681"/>
                  </a:lnTo>
                  <a:lnTo>
                    <a:pt x="452141" y="1361309"/>
                  </a:lnTo>
                  <a:lnTo>
                    <a:pt x="464701" y="1364898"/>
                  </a:lnTo>
                  <a:lnTo>
                    <a:pt x="477766" y="1368460"/>
                  </a:lnTo>
                  <a:lnTo>
                    <a:pt x="491609" y="1372006"/>
                  </a:lnTo>
                  <a:lnTo>
                    <a:pt x="506294" y="1375539"/>
                  </a:lnTo>
                  <a:lnTo>
                    <a:pt x="521563" y="1379064"/>
                  </a:lnTo>
                  <a:lnTo>
                    <a:pt x="536960" y="1382584"/>
                  </a:lnTo>
                  <a:lnTo>
                    <a:pt x="552202" y="1386096"/>
                  </a:lnTo>
                  <a:lnTo>
                    <a:pt x="567199" y="1389438"/>
                  </a:lnTo>
                  <a:lnTo>
                    <a:pt x="581954" y="1392302"/>
                  </a:lnTo>
                  <a:lnTo>
                    <a:pt x="596509" y="1394565"/>
                  </a:lnTo>
                  <a:lnTo>
                    <a:pt x="610911" y="1396423"/>
                  </a:lnTo>
                  <a:lnTo>
                    <a:pt x="625201" y="1398286"/>
                  </a:lnTo>
                  <a:lnTo>
                    <a:pt x="639416" y="1400388"/>
                  </a:lnTo>
                  <a:lnTo>
                    <a:pt x="653745" y="1402633"/>
                  </a:lnTo>
                  <a:lnTo>
                    <a:pt x="668510" y="1404686"/>
                  </a:lnTo>
                  <a:lnTo>
                    <a:pt x="683850" y="1406369"/>
                  </a:lnTo>
                  <a:lnTo>
                    <a:pt x="699577" y="1407821"/>
                  </a:lnTo>
                  <a:lnTo>
                    <a:pt x="715287" y="1409403"/>
                  </a:lnTo>
                  <a:lnTo>
                    <a:pt x="730748" y="1411314"/>
                  </a:lnTo>
                  <a:lnTo>
                    <a:pt x="746063" y="1413428"/>
                  </a:lnTo>
                  <a:lnTo>
                    <a:pt x="761564" y="1415394"/>
                  </a:lnTo>
                  <a:lnTo>
                    <a:pt x="777439" y="1417013"/>
                  </a:lnTo>
                  <a:lnTo>
                    <a:pt x="793710" y="1418253"/>
                  </a:lnTo>
                  <a:lnTo>
                    <a:pt x="810326" y="1419160"/>
                  </a:lnTo>
                  <a:lnTo>
                    <a:pt x="827209" y="1419804"/>
                  </a:lnTo>
                  <a:lnTo>
                    <a:pt x="844123" y="1420254"/>
                  </a:lnTo>
                  <a:lnTo>
                    <a:pt x="860706" y="1420563"/>
                  </a:lnTo>
                  <a:lnTo>
                    <a:pt x="876788" y="1420779"/>
                  </a:lnTo>
                  <a:lnTo>
                    <a:pt x="892537" y="1421094"/>
                  </a:lnTo>
                  <a:lnTo>
                    <a:pt x="908337" y="1421839"/>
                  </a:lnTo>
                  <a:lnTo>
                    <a:pt x="924416" y="1423153"/>
                  </a:lnTo>
                  <a:lnTo>
                    <a:pt x="940826" y="1424850"/>
                  </a:lnTo>
                  <a:lnTo>
                    <a:pt x="957535" y="1426527"/>
                  </a:lnTo>
                  <a:lnTo>
                    <a:pt x="974485" y="1427949"/>
                  </a:lnTo>
                  <a:lnTo>
                    <a:pt x="991614" y="1429055"/>
                  </a:lnTo>
                  <a:lnTo>
                    <a:pt x="1008873" y="1429872"/>
                  </a:lnTo>
                  <a:lnTo>
                    <a:pt x="1026228" y="1430456"/>
                  </a:lnTo>
                  <a:lnTo>
                    <a:pt x="1043815" y="1430864"/>
                  </a:lnTo>
                  <a:lnTo>
                    <a:pt x="1061920" y="1431147"/>
                  </a:lnTo>
                  <a:lnTo>
                    <a:pt x="1080656" y="1431340"/>
                  </a:lnTo>
                  <a:lnTo>
                    <a:pt x="1099815" y="1431470"/>
                  </a:lnTo>
                  <a:lnTo>
                    <a:pt x="1118983" y="1431559"/>
                  </a:lnTo>
                  <a:lnTo>
                    <a:pt x="1137915" y="1431619"/>
                  </a:lnTo>
                  <a:lnTo>
                    <a:pt x="1156543" y="1431659"/>
                  </a:lnTo>
                  <a:lnTo>
                    <a:pt x="1174891" y="1431685"/>
                  </a:lnTo>
                  <a:lnTo>
                    <a:pt x="1193011" y="1431698"/>
                  </a:lnTo>
                  <a:lnTo>
                    <a:pt x="1210960" y="1431538"/>
                  </a:lnTo>
                  <a:lnTo>
                    <a:pt x="1228785" y="1430897"/>
                  </a:lnTo>
                  <a:lnTo>
                    <a:pt x="1246526" y="1429654"/>
                  </a:lnTo>
                  <a:lnTo>
                    <a:pt x="1264375" y="1428004"/>
                  </a:lnTo>
                  <a:lnTo>
                    <a:pt x="1282658" y="1426359"/>
                  </a:lnTo>
                  <a:lnTo>
                    <a:pt x="1301512" y="1424958"/>
                  </a:lnTo>
                  <a:lnTo>
                    <a:pt x="1320752" y="1423866"/>
                  </a:lnTo>
                  <a:lnTo>
                    <a:pt x="1339974" y="1423058"/>
                  </a:lnTo>
                  <a:lnTo>
                    <a:pt x="1358941" y="1422476"/>
                  </a:lnTo>
                  <a:lnTo>
                    <a:pt x="1377593" y="1421899"/>
                  </a:lnTo>
                  <a:lnTo>
                    <a:pt x="1395957" y="1420971"/>
                  </a:lnTo>
                  <a:lnTo>
                    <a:pt x="1414092" y="1419531"/>
                  </a:lnTo>
                  <a:lnTo>
                    <a:pt x="1432221" y="1417749"/>
                  </a:lnTo>
                  <a:lnTo>
                    <a:pt x="1450699" y="1416013"/>
                  </a:lnTo>
                  <a:lnTo>
                    <a:pt x="1469688" y="1414547"/>
                  </a:lnTo>
                  <a:lnTo>
                    <a:pt x="1489019" y="1413242"/>
                  </a:lnTo>
                  <a:lnTo>
                    <a:pt x="1508303" y="1411759"/>
                  </a:lnTo>
                  <a:lnTo>
                    <a:pt x="1527313" y="1409915"/>
                  </a:lnTo>
                  <a:lnTo>
                    <a:pt x="1545993" y="1407845"/>
                  </a:lnTo>
                  <a:lnTo>
                    <a:pt x="1564375" y="1405910"/>
                  </a:lnTo>
                  <a:lnTo>
                    <a:pt x="1582518" y="1404306"/>
                  </a:lnTo>
                  <a:lnTo>
                    <a:pt x="1600483" y="1402907"/>
                  </a:lnTo>
                  <a:lnTo>
                    <a:pt x="1618318" y="1401361"/>
                  </a:lnTo>
                  <a:lnTo>
                    <a:pt x="1636062" y="1399474"/>
                  </a:lnTo>
                  <a:lnTo>
                    <a:pt x="1653743" y="1397375"/>
                  </a:lnTo>
                  <a:lnTo>
                    <a:pt x="1671380" y="1395420"/>
                  </a:lnTo>
                  <a:lnTo>
                    <a:pt x="1688988" y="1393803"/>
                  </a:lnTo>
                  <a:lnTo>
                    <a:pt x="1706576" y="1392395"/>
                  </a:lnTo>
                  <a:lnTo>
                    <a:pt x="1724151" y="1390844"/>
                  </a:lnTo>
                  <a:lnTo>
                    <a:pt x="1741717" y="1388948"/>
                  </a:lnTo>
                  <a:lnTo>
                    <a:pt x="1759277" y="1386674"/>
                  </a:lnTo>
                  <a:lnTo>
                    <a:pt x="1776833" y="1384069"/>
                  </a:lnTo>
                  <a:lnTo>
                    <a:pt x="1794386" y="1381203"/>
                  </a:lnTo>
                  <a:lnTo>
                    <a:pt x="1811936" y="1378142"/>
                  </a:lnTo>
                  <a:lnTo>
                    <a:pt x="1829486" y="1374941"/>
                  </a:lnTo>
                  <a:lnTo>
                    <a:pt x="1847031" y="1371637"/>
                  </a:lnTo>
                  <a:lnTo>
                    <a:pt x="1864407" y="1368098"/>
                  </a:lnTo>
                  <a:lnTo>
                    <a:pt x="1881306" y="1364037"/>
                  </a:lnTo>
                  <a:lnTo>
                    <a:pt x="1897601" y="1359343"/>
                  </a:lnTo>
                  <a:lnTo>
                    <a:pt x="1913323" y="1354224"/>
                  </a:lnTo>
                  <a:lnTo>
                    <a:pt x="1928574" y="1349096"/>
                  </a:lnTo>
                  <a:lnTo>
                    <a:pt x="1943466" y="1344198"/>
                  </a:lnTo>
                  <a:lnTo>
                    <a:pt x="1958096" y="1339437"/>
                  </a:lnTo>
                  <a:lnTo>
                    <a:pt x="1972539" y="1334479"/>
                  </a:lnTo>
                  <a:lnTo>
                    <a:pt x="1986852" y="1329144"/>
                  </a:lnTo>
                  <a:lnTo>
                    <a:pt x="2001076" y="1323408"/>
                  </a:lnTo>
                  <a:lnTo>
                    <a:pt x="2015239" y="1317325"/>
                  </a:lnTo>
                  <a:lnTo>
                    <a:pt x="2029357" y="1310970"/>
                  </a:lnTo>
                  <a:lnTo>
                    <a:pt x="2043279" y="1304414"/>
                  </a:lnTo>
                  <a:lnTo>
                    <a:pt x="2056706" y="1297713"/>
                  </a:lnTo>
                  <a:lnTo>
                    <a:pt x="2069521" y="1290911"/>
                  </a:lnTo>
                  <a:lnTo>
                    <a:pt x="2081924" y="1284039"/>
                  </a:lnTo>
                  <a:lnTo>
                    <a:pt x="2094324" y="1277119"/>
                  </a:lnTo>
                  <a:lnTo>
                    <a:pt x="2106962" y="1270167"/>
                  </a:lnTo>
                  <a:lnTo>
                    <a:pt x="2119740" y="1263193"/>
                  </a:lnTo>
                  <a:lnTo>
                    <a:pt x="2132326" y="1256204"/>
                  </a:lnTo>
                  <a:lnTo>
                    <a:pt x="2144535" y="1249205"/>
                  </a:lnTo>
                  <a:lnTo>
                    <a:pt x="2156344" y="1242199"/>
                  </a:lnTo>
                  <a:lnTo>
                    <a:pt x="2167806" y="1235189"/>
                  </a:lnTo>
                  <a:lnTo>
                    <a:pt x="2178997" y="1228176"/>
                  </a:lnTo>
                  <a:lnTo>
                    <a:pt x="2189988" y="1221161"/>
                  </a:lnTo>
                  <a:lnTo>
                    <a:pt x="2200834" y="1214144"/>
                  </a:lnTo>
                  <a:lnTo>
                    <a:pt x="2211579" y="1207127"/>
                  </a:lnTo>
                  <a:lnTo>
                    <a:pt x="2222254" y="1200109"/>
                  </a:lnTo>
                  <a:lnTo>
                    <a:pt x="2232882" y="1193091"/>
                  </a:lnTo>
                  <a:lnTo>
                    <a:pt x="2243472" y="1186068"/>
                  </a:lnTo>
                  <a:lnTo>
                    <a:pt x="2253872" y="1178877"/>
                  </a:lnTo>
                  <a:lnTo>
                    <a:pt x="2263783" y="1171210"/>
                  </a:lnTo>
                  <a:lnTo>
                    <a:pt x="2273083" y="1162938"/>
                  </a:lnTo>
                  <a:lnTo>
                    <a:pt x="2281972" y="1154093"/>
                  </a:lnTo>
                  <a:lnTo>
                    <a:pt x="2290861" y="1144778"/>
                  </a:lnTo>
                  <a:lnTo>
                    <a:pt x="2299988" y="1135103"/>
                  </a:lnTo>
                  <a:lnTo>
                    <a:pt x="2309255" y="1125165"/>
                  </a:lnTo>
                  <a:lnTo>
                    <a:pt x="2318330" y="1115042"/>
                  </a:lnTo>
                  <a:lnTo>
                    <a:pt x="2327029" y="1104789"/>
                  </a:lnTo>
                  <a:lnTo>
                    <a:pt x="2335328" y="1094447"/>
                  </a:lnTo>
                  <a:lnTo>
                    <a:pt x="2343282" y="1084044"/>
                  </a:lnTo>
                  <a:lnTo>
                    <a:pt x="2350959" y="1073600"/>
                  </a:lnTo>
                  <a:lnTo>
                    <a:pt x="2358266" y="1063127"/>
                  </a:lnTo>
                  <a:lnTo>
                    <a:pt x="2364955" y="1052637"/>
                  </a:lnTo>
                  <a:lnTo>
                    <a:pt x="2370937" y="1042129"/>
                  </a:lnTo>
                  <a:lnTo>
                    <a:pt x="2376277" y="1031444"/>
                  </a:lnTo>
                  <a:lnTo>
                    <a:pt x="2381098" y="1020279"/>
                  </a:lnTo>
                  <a:lnTo>
                    <a:pt x="2385528" y="1008505"/>
                  </a:lnTo>
                  <a:lnTo>
                    <a:pt x="2389674" y="996156"/>
                  </a:lnTo>
                  <a:lnTo>
                    <a:pt x="2393619" y="983334"/>
                  </a:lnTo>
                  <a:lnTo>
                    <a:pt x="2397419" y="970138"/>
                  </a:lnTo>
                  <a:lnTo>
                    <a:pt x="2400955" y="956175"/>
                  </a:lnTo>
                  <a:lnTo>
                    <a:pt x="2403951" y="940598"/>
                  </a:lnTo>
                  <a:lnTo>
                    <a:pt x="2406292" y="923076"/>
                  </a:lnTo>
                  <a:lnTo>
                    <a:pt x="2407864" y="903748"/>
                  </a:lnTo>
                  <a:lnTo>
                    <a:pt x="2408469" y="882946"/>
                  </a:lnTo>
                  <a:lnTo>
                    <a:pt x="2408096" y="861029"/>
                  </a:lnTo>
                  <a:lnTo>
                    <a:pt x="2406880" y="838466"/>
                  </a:lnTo>
                  <a:lnTo>
                    <a:pt x="2405001" y="815800"/>
                  </a:lnTo>
                  <a:lnTo>
                    <a:pt x="2402629" y="793348"/>
                  </a:lnTo>
                  <a:lnTo>
                    <a:pt x="2399902" y="771528"/>
                  </a:lnTo>
                  <a:lnTo>
                    <a:pt x="2396926" y="750943"/>
                  </a:lnTo>
                  <a:lnTo>
                    <a:pt x="2393779" y="731804"/>
                  </a:lnTo>
                  <a:lnTo>
                    <a:pt x="2390513" y="714154"/>
                  </a:lnTo>
                  <a:lnTo>
                    <a:pt x="2387168" y="698050"/>
                  </a:lnTo>
                  <a:lnTo>
                    <a:pt x="2383765" y="683356"/>
                  </a:lnTo>
                  <a:lnTo>
                    <a:pt x="2380156" y="669655"/>
                  </a:lnTo>
                  <a:lnTo>
                    <a:pt x="2376048" y="656364"/>
                  </a:lnTo>
                  <a:lnTo>
                    <a:pt x="2371318" y="643117"/>
                  </a:lnTo>
                  <a:lnTo>
                    <a:pt x="2366005" y="629759"/>
                  </a:lnTo>
                  <a:lnTo>
                    <a:pt x="2360214" y="616250"/>
                  </a:lnTo>
                  <a:lnTo>
                    <a:pt x="2354054" y="602608"/>
                  </a:lnTo>
                  <a:lnTo>
                    <a:pt x="2347459" y="589022"/>
                  </a:lnTo>
                  <a:lnTo>
                    <a:pt x="2340202" y="575828"/>
                  </a:lnTo>
                  <a:lnTo>
                    <a:pt x="2332208" y="563174"/>
                  </a:lnTo>
                  <a:lnTo>
                    <a:pt x="2323552" y="550881"/>
                  </a:lnTo>
                  <a:lnTo>
                    <a:pt x="2314363" y="538554"/>
                  </a:lnTo>
                  <a:lnTo>
                    <a:pt x="2304772" y="525961"/>
                  </a:lnTo>
                  <a:lnTo>
                    <a:pt x="2294892" y="513044"/>
                  </a:lnTo>
                  <a:lnTo>
                    <a:pt x="2284807" y="499833"/>
                  </a:lnTo>
                  <a:lnTo>
                    <a:pt x="2274575" y="486391"/>
                  </a:lnTo>
                  <a:lnTo>
                    <a:pt x="2264077" y="472939"/>
                  </a:lnTo>
                  <a:lnTo>
                    <a:pt x="2253036" y="459835"/>
                  </a:lnTo>
                  <a:lnTo>
                    <a:pt x="2241352" y="447240"/>
                  </a:lnTo>
                  <a:lnTo>
                    <a:pt x="2229232" y="434987"/>
                  </a:lnTo>
                  <a:lnTo>
                    <a:pt x="2217097" y="422687"/>
                  </a:lnTo>
                  <a:lnTo>
                    <a:pt x="2205189" y="410116"/>
                  </a:lnTo>
                  <a:lnTo>
                    <a:pt x="2193413" y="397384"/>
                  </a:lnTo>
                  <a:lnTo>
                    <a:pt x="2181440" y="384830"/>
                  </a:lnTo>
                  <a:lnTo>
                    <a:pt x="2169088" y="372646"/>
                  </a:lnTo>
                  <a:lnTo>
                    <a:pt x="2156335" y="361023"/>
                  </a:lnTo>
                  <a:lnTo>
                    <a:pt x="2143235" y="350217"/>
                  </a:lnTo>
                  <a:lnTo>
                    <a:pt x="2129861" y="340281"/>
                  </a:lnTo>
                  <a:lnTo>
                    <a:pt x="2116286" y="330947"/>
                  </a:lnTo>
                  <a:lnTo>
                    <a:pt x="2102567" y="321752"/>
                  </a:lnTo>
                  <a:lnTo>
                    <a:pt x="2088746" y="312416"/>
                  </a:lnTo>
                  <a:lnTo>
                    <a:pt x="2074855" y="303007"/>
                  </a:lnTo>
                  <a:lnTo>
                    <a:pt x="2060916" y="293837"/>
                  </a:lnTo>
                  <a:lnTo>
                    <a:pt x="2046945" y="285074"/>
                  </a:lnTo>
                  <a:lnTo>
                    <a:pt x="2032952" y="276731"/>
                  </a:lnTo>
                  <a:lnTo>
                    <a:pt x="2018944" y="268749"/>
                  </a:lnTo>
                  <a:lnTo>
                    <a:pt x="2004921" y="261048"/>
                  </a:lnTo>
                  <a:lnTo>
                    <a:pt x="1990724" y="253554"/>
                  </a:lnTo>
                  <a:lnTo>
                    <a:pt x="1976047" y="246209"/>
                  </a:lnTo>
                  <a:lnTo>
                    <a:pt x="1960761" y="238968"/>
                  </a:lnTo>
                  <a:lnTo>
                    <a:pt x="1944902" y="231798"/>
                  </a:lnTo>
                  <a:lnTo>
                    <a:pt x="1928570" y="224678"/>
                  </a:lnTo>
                  <a:lnTo>
                    <a:pt x="1911878" y="217590"/>
                  </a:lnTo>
                  <a:lnTo>
                    <a:pt x="1894922" y="210525"/>
                  </a:lnTo>
                  <a:lnTo>
                    <a:pt x="1877781" y="203476"/>
                  </a:lnTo>
                  <a:lnTo>
                    <a:pt x="1860509" y="196436"/>
                  </a:lnTo>
                  <a:lnTo>
                    <a:pt x="1843148" y="189404"/>
                  </a:lnTo>
                  <a:lnTo>
                    <a:pt x="1825726" y="182376"/>
                  </a:lnTo>
                  <a:lnTo>
                    <a:pt x="1808263" y="175350"/>
                  </a:lnTo>
                  <a:lnTo>
                    <a:pt x="1790772" y="168327"/>
                  </a:lnTo>
                  <a:lnTo>
                    <a:pt x="1773263" y="161305"/>
                  </a:lnTo>
                  <a:lnTo>
                    <a:pt x="1755736" y="154285"/>
                  </a:lnTo>
                  <a:lnTo>
                    <a:pt x="1738033" y="147264"/>
                  </a:lnTo>
                  <a:lnTo>
                    <a:pt x="1719848" y="140245"/>
                  </a:lnTo>
                  <a:lnTo>
                    <a:pt x="1701055" y="133230"/>
                  </a:lnTo>
                  <a:lnTo>
                    <a:pt x="1681687" y="126383"/>
                  </a:lnTo>
                  <a:lnTo>
                    <a:pt x="1661846" y="120012"/>
                  </a:lnTo>
                  <a:lnTo>
                    <a:pt x="1641645" y="114246"/>
                  </a:lnTo>
                  <a:lnTo>
                    <a:pt x="1621180" y="109053"/>
                  </a:lnTo>
                  <a:lnTo>
                    <a:pt x="1600529" y="104330"/>
                  </a:lnTo>
                  <a:lnTo>
                    <a:pt x="1579748" y="99967"/>
                  </a:lnTo>
                  <a:lnTo>
                    <a:pt x="1558878" y="95867"/>
                  </a:lnTo>
                  <a:lnTo>
                    <a:pt x="1537947" y="91952"/>
                  </a:lnTo>
                  <a:lnTo>
                    <a:pt x="1516974" y="88172"/>
                  </a:lnTo>
                  <a:lnTo>
                    <a:pt x="1495974" y="84649"/>
                  </a:lnTo>
                  <a:lnTo>
                    <a:pt x="1474955" y="81662"/>
                  </a:lnTo>
                  <a:lnTo>
                    <a:pt x="1453919" y="79317"/>
                  </a:lnTo>
                  <a:lnTo>
                    <a:pt x="1432706" y="77404"/>
                  </a:lnTo>
                  <a:lnTo>
                    <a:pt x="1411012" y="75504"/>
                  </a:lnTo>
                  <a:lnTo>
                    <a:pt x="1388714" y="73377"/>
                  </a:lnTo>
                  <a:lnTo>
                    <a:pt x="1366009" y="71116"/>
                  </a:lnTo>
                  <a:lnTo>
                    <a:pt x="1343308" y="69052"/>
                  </a:lnTo>
                  <a:lnTo>
                    <a:pt x="1320846" y="67362"/>
                  </a:lnTo>
                  <a:lnTo>
                    <a:pt x="1298525" y="65904"/>
                  </a:lnTo>
                  <a:lnTo>
                    <a:pt x="1276012" y="64319"/>
                  </a:lnTo>
                  <a:lnTo>
                    <a:pt x="1253124" y="62406"/>
                  </a:lnTo>
                  <a:lnTo>
                    <a:pt x="1229837" y="60290"/>
                  </a:lnTo>
                  <a:lnTo>
                    <a:pt x="1206204" y="58324"/>
                  </a:lnTo>
                  <a:lnTo>
                    <a:pt x="1182305" y="56709"/>
                  </a:lnTo>
                  <a:lnTo>
                    <a:pt x="1158373" y="55642"/>
                  </a:lnTo>
                  <a:lnTo>
                    <a:pt x="1134772" y="55383"/>
                  </a:lnTo>
                  <a:lnTo>
                    <a:pt x="1111667" y="55986"/>
                  </a:lnTo>
                  <a:lnTo>
                    <a:pt x="1088727" y="57190"/>
                  </a:lnTo>
                  <a:lnTo>
                    <a:pt x="1065259" y="58528"/>
                  </a:lnTo>
                  <a:lnTo>
                    <a:pt x="1040909" y="59720"/>
                  </a:lnTo>
                  <a:lnTo>
                    <a:pt x="1015654" y="60670"/>
                  </a:lnTo>
                  <a:lnTo>
                    <a:pt x="989629" y="61381"/>
                  </a:lnTo>
                  <a:lnTo>
                    <a:pt x="963000" y="61899"/>
                  </a:lnTo>
                  <a:lnTo>
                    <a:pt x="935761" y="62433"/>
                  </a:lnTo>
                  <a:lnTo>
                    <a:pt x="907730" y="63332"/>
                  </a:lnTo>
                  <a:lnTo>
                    <a:pt x="878915" y="64752"/>
                  </a:lnTo>
                  <a:lnTo>
                    <a:pt x="850782" y="66530"/>
                  </a:lnTo>
                  <a:lnTo>
                    <a:pt x="823407" y="68449"/>
                  </a:lnTo>
                  <a:lnTo>
                    <a:pt x="794384" y="70678"/>
                  </a:lnTo>
                  <a:lnTo>
                    <a:pt x="759094" y="735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2663709" y="27494"/>
            <a:ext cx="484312" cy="188157"/>
          </a:xfrm>
          <a:custGeom>
            <a:avLst/>
            <a:gdLst/>
            <a:ahLst/>
            <a:cxnLst/>
            <a:rect l="0" t="0" r="0" b="0"/>
            <a:pathLst>
              <a:path w="484312" h="188157">
                <a:moveTo>
                  <a:pt x="0" y="119904"/>
                </a:moveTo>
                <a:lnTo>
                  <a:pt x="134" y="108303"/>
                </a:lnTo>
                <a:lnTo>
                  <a:pt x="1415" y="98455"/>
                </a:lnTo>
                <a:lnTo>
                  <a:pt x="4013" y="89454"/>
                </a:lnTo>
                <a:lnTo>
                  <a:pt x="7905" y="81185"/>
                </a:lnTo>
                <a:lnTo>
                  <a:pt x="13186" y="73807"/>
                </a:lnTo>
                <a:lnTo>
                  <a:pt x="19772" y="67332"/>
                </a:lnTo>
                <a:lnTo>
                  <a:pt x="27445" y="61480"/>
                </a:lnTo>
                <a:lnTo>
                  <a:pt x="35956" y="55777"/>
                </a:lnTo>
                <a:lnTo>
                  <a:pt x="45083" y="49941"/>
                </a:lnTo>
                <a:lnTo>
                  <a:pt x="54649" y="44035"/>
                </a:lnTo>
                <a:lnTo>
                  <a:pt x="64522" y="38370"/>
                </a:lnTo>
                <a:lnTo>
                  <a:pt x="74607" y="33113"/>
                </a:lnTo>
                <a:lnTo>
                  <a:pt x="84836" y="28279"/>
                </a:lnTo>
                <a:lnTo>
                  <a:pt x="95164" y="23805"/>
                </a:lnTo>
                <a:lnTo>
                  <a:pt x="105562" y="19617"/>
                </a:lnTo>
                <a:lnTo>
                  <a:pt x="116173" y="15805"/>
                </a:lnTo>
                <a:lnTo>
                  <a:pt x="127289" y="12617"/>
                </a:lnTo>
                <a:lnTo>
                  <a:pt x="139026" y="10134"/>
                </a:lnTo>
                <a:lnTo>
                  <a:pt x="151181" y="8126"/>
                </a:lnTo>
                <a:lnTo>
                  <a:pt x="163339" y="6163"/>
                </a:lnTo>
                <a:lnTo>
                  <a:pt x="175258" y="3998"/>
                </a:lnTo>
                <a:lnTo>
                  <a:pt x="186872" y="1881"/>
                </a:lnTo>
                <a:lnTo>
                  <a:pt x="198203" y="445"/>
                </a:lnTo>
                <a:lnTo>
                  <a:pt x="209311" y="0"/>
                </a:lnTo>
                <a:lnTo>
                  <a:pt x="220414" y="532"/>
                </a:lnTo>
                <a:lnTo>
                  <a:pt x="231869" y="1886"/>
                </a:lnTo>
                <a:lnTo>
                  <a:pt x="243837" y="3878"/>
                </a:lnTo>
                <a:lnTo>
                  <a:pt x="256147" y="6504"/>
                </a:lnTo>
                <a:lnTo>
                  <a:pt x="268411" y="9937"/>
                </a:lnTo>
                <a:lnTo>
                  <a:pt x="280396" y="14206"/>
                </a:lnTo>
                <a:lnTo>
                  <a:pt x="291884" y="19207"/>
                </a:lnTo>
                <a:lnTo>
                  <a:pt x="302598" y="24788"/>
                </a:lnTo>
                <a:lnTo>
                  <a:pt x="312469" y="30802"/>
                </a:lnTo>
                <a:lnTo>
                  <a:pt x="321589" y="37128"/>
                </a:lnTo>
                <a:lnTo>
                  <a:pt x="330109" y="43674"/>
                </a:lnTo>
                <a:lnTo>
                  <a:pt x="338173" y="50377"/>
                </a:lnTo>
                <a:lnTo>
                  <a:pt x="345743" y="57352"/>
                </a:lnTo>
                <a:lnTo>
                  <a:pt x="352609" y="64874"/>
                </a:lnTo>
                <a:lnTo>
                  <a:pt x="358711" y="73048"/>
                </a:lnTo>
                <a:lnTo>
                  <a:pt x="364131" y="81827"/>
                </a:lnTo>
                <a:lnTo>
                  <a:pt x="369006" y="91099"/>
                </a:lnTo>
                <a:lnTo>
                  <a:pt x="373472" y="100744"/>
                </a:lnTo>
                <a:lnTo>
                  <a:pt x="377641" y="110662"/>
                </a:lnTo>
                <a:lnTo>
                  <a:pt x="381602" y="120772"/>
                </a:lnTo>
                <a:lnTo>
                  <a:pt x="385417" y="131017"/>
                </a:lnTo>
                <a:lnTo>
                  <a:pt x="389134" y="141353"/>
                </a:lnTo>
                <a:lnTo>
                  <a:pt x="392782" y="151752"/>
                </a:lnTo>
                <a:lnTo>
                  <a:pt x="396347" y="162167"/>
                </a:lnTo>
                <a:lnTo>
                  <a:pt x="398508" y="171611"/>
                </a:lnTo>
                <a:lnTo>
                  <a:pt x="397636" y="178080"/>
                </a:lnTo>
                <a:lnTo>
                  <a:pt x="394176" y="180946"/>
                </a:lnTo>
                <a:lnTo>
                  <a:pt x="388728" y="181192"/>
                </a:lnTo>
                <a:lnTo>
                  <a:pt x="381784" y="179855"/>
                </a:lnTo>
                <a:lnTo>
                  <a:pt x="373746" y="177609"/>
                </a:lnTo>
                <a:lnTo>
                  <a:pt x="364933" y="174842"/>
                </a:lnTo>
                <a:lnTo>
                  <a:pt x="355743" y="171610"/>
                </a:lnTo>
                <a:lnTo>
                  <a:pt x="346652" y="167729"/>
                </a:lnTo>
                <a:lnTo>
                  <a:pt x="337905" y="163143"/>
                </a:lnTo>
                <a:lnTo>
                  <a:pt x="329386" y="158090"/>
                </a:lnTo>
                <a:lnTo>
                  <a:pt x="320746" y="153002"/>
                </a:lnTo>
                <a:lnTo>
                  <a:pt x="311781" y="148135"/>
                </a:lnTo>
                <a:lnTo>
                  <a:pt x="302454" y="143562"/>
                </a:lnTo>
                <a:lnTo>
                  <a:pt x="292805" y="139264"/>
                </a:lnTo>
                <a:lnTo>
                  <a:pt x="282930" y="135227"/>
                </a:lnTo>
                <a:lnTo>
                  <a:pt x="273921" y="132718"/>
                </a:lnTo>
                <a:lnTo>
                  <a:pt x="269049" y="133493"/>
                </a:lnTo>
                <a:lnTo>
                  <a:pt x="269938" y="136615"/>
                </a:lnTo>
                <a:lnTo>
                  <a:pt x="274481" y="140504"/>
                </a:lnTo>
                <a:lnTo>
                  <a:pt x="281167" y="144886"/>
                </a:lnTo>
                <a:lnTo>
                  <a:pt x="289189" y="149799"/>
                </a:lnTo>
                <a:lnTo>
                  <a:pt x="298236" y="155058"/>
                </a:lnTo>
                <a:lnTo>
                  <a:pt x="308319" y="160275"/>
                </a:lnTo>
                <a:lnTo>
                  <a:pt x="319370" y="165228"/>
                </a:lnTo>
                <a:lnTo>
                  <a:pt x="331070" y="170026"/>
                </a:lnTo>
                <a:lnTo>
                  <a:pt x="342926" y="175006"/>
                </a:lnTo>
                <a:lnTo>
                  <a:pt x="354635" y="180333"/>
                </a:lnTo>
                <a:lnTo>
                  <a:pt x="365769" y="185215"/>
                </a:lnTo>
                <a:lnTo>
                  <a:pt x="375714" y="188063"/>
                </a:lnTo>
                <a:lnTo>
                  <a:pt x="384256" y="188156"/>
                </a:lnTo>
                <a:lnTo>
                  <a:pt x="391669" y="185587"/>
                </a:lnTo>
                <a:lnTo>
                  <a:pt x="398505" y="180807"/>
                </a:lnTo>
                <a:lnTo>
                  <a:pt x="405142" y="174326"/>
                </a:lnTo>
                <a:lnTo>
                  <a:pt x="411604" y="166435"/>
                </a:lnTo>
                <a:lnTo>
                  <a:pt x="417651" y="157184"/>
                </a:lnTo>
                <a:lnTo>
                  <a:pt x="423172" y="146713"/>
                </a:lnTo>
                <a:lnTo>
                  <a:pt x="428355" y="135246"/>
                </a:lnTo>
                <a:lnTo>
                  <a:pt x="433596" y="123018"/>
                </a:lnTo>
                <a:lnTo>
                  <a:pt x="439117" y="110240"/>
                </a:lnTo>
                <a:lnTo>
                  <a:pt x="444808" y="97235"/>
                </a:lnTo>
                <a:lnTo>
                  <a:pt x="450328" y="84431"/>
                </a:lnTo>
                <a:lnTo>
                  <a:pt x="455487" y="72056"/>
                </a:lnTo>
                <a:lnTo>
                  <a:pt x="460300" y="60589"/>
                </a:lnTo>
                <a:lnTo>
                  <a:pt x="465485" y="49725"/>
                </a:lnTo>
                <a:lnTo>
                  <a:pt x="472613" y="38512"/>
                </a:lnTo>
                <a:lnTo>
                  <a:pt x="484311" y="2514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675132" y="168455"/>
            <a:ext cx="7263356" cy="920107"/>
            <a:chOff x="675132" y="168455"/>
            <a:chExt cx="7263356" cy="920107"/>
          </a:xfrm>
        </p:grpSpPr>
        <p:sp>
          <p:nvSpPr>
            <p:cNvPr id="2" name="Freeform 1"/>
            <p:cNvSpPr/>
            <p:nvPr/>
          </p:nvSpPr>
          <p:spPr>
            <a:xfrm>
              <a:off x="675132" y="168455"/>
              <a:ext cx="346133" cy="631711"/>
            </a:xfrm>
            <a:custGeom>
              <a:avLst/>
              <a:gdLst/>
              <a:ahLst/>
              <a:cxnLst/>
              <a:rect l="0" t="0" r="0" b="0"/>
              <a:pathLst>
                <a:path w="346133" h="631711">
                  <a:moveTo>
                    <a:pt x="40805" y="631710"/>
                  </a:moveTo>
                  <a:lnTo>
                    <a:pt x="37939" y="622775"/>
                  </a:lnTo>
                  <a:lnTo>
                    <a:pt x="35797" y="613148"/>
                  </a:lnTo>
                  <a:lnTo>
                    <a:pt x="34194" y="601856"/>
                  </a:lnTo>
                  <a:lnTo>
                    <a:pt x="33013" y="589016"/>
                  </a:lnTo>
                  <a:lnTo>
                    <a:pt x="32164" y="574888"/>
                  </a:lnTo>
                  <a:lnTo>
                    <a:pt x="31567" y="559763"/>
                  </a:lnTo>
                  <a:lnTo>
                    <a:pt x="31153" y="543901"/>
                  </a:lnTo>
                  <a:lnTo>
                    <a:pt x="30868" y="527513"/>
                  </a:lnTo>
                  <a:lnTo>
                    <a:pt x="30670" y="510765"/>
                  </a:lnTo>
                  <a:lnTo>
                    <a:pt x="30367" y="494099"/>
                  </a:lnTo>
                  <a:lnTo>
                    <a:pt x="29630" y="478209"/>
                  </a:lnTo>
                  <a:lnTo>
                    <a:pt x="28322" y="463407"/>
                  </a:lnTo>
                  <a:lnTo>
                    <a:pt x="26630" y="449500"/>
                  </a:lnTo>
                  <a:lnTo>
                    <a:pt x="24955" y="436006"/>
                  </a:lnTo>
                  <a:lnTo>
                    <a:pt x="23530" y="422586"/>
                  </a:lnTo>
                  <a:lnTo>
                    <a:pt x="22252" y="408926"/>
                  </a:lnTo>
                  <a:lnTo>
                    <a:pt x="20788" y="394675"/>
                  </a:lnTo>
                  <a:lnTo>
                    <a:pt x="18956" y="379704"/>
                  </a:lnTo>
                  <a:lnTo>
                    <a:pt x="16895" y="363900"/>
                  </a:lnTo>
                  <a:lnTo>
                    <a:pt x="14965" y="347081"/>
                  </a:lnTo>
                  <a:lnTo>
                    <a:pt x="13365" y="329252"/>
                  </a:lnTo>
                  <a:lnTo>
                    <a:pt x="11968" y="310720"/>
                  </a:lnTo>
                  <a:lnTo>
                    <a:pt x="10424" y="291982"/>
                  </a:lnTo>
                  <a:lnTo>
                    <a:pt x="8538" y="273348"/>
                  </a:lnTo>
                  <a:lnTo>
                    <a:pt x="6440" y="255091"/>
                  </a:lnTo>
                  <a:lnTo>
                    <a:pt x="4486" y="237525"/>
                  </a:lnTo>
                  <a:lnTo>
                    <a:pt x="2874" y="220748"/>
                  </a:lnTo>
                  <a:lnTo>
                    <a:pt x="1639" y="204685"/>
                  </a:lnTo>
                  <a:lnTo>
                    <a:pt x="736" y="189197"/>
                  </a:lnTo>
                  <a:lnTo>
                    <a:pt x="102" y="174152"/>
                  </a:lnTo>
                  <a:lnTo>
                    <a:pt x="0" y="159758"/>
                  </a:lnTo>
                  <a:lnTo>
                    <a:pt x="988" y="146536"/>
                  </a:lnTo>
                  <a:lnTo>
                    <a:pt x="3293" y="134683"/>
                  </a:lnTo>
                  <a:lnTo>
                    <a:pt x="7147" y="124249"/>
                  </a:lnTo>
                  <a:lnTo>
                    <a:pt x="12941" y="115304"/>
                  </a:lnTo>
                  <a:lnTo>
                    <a:pt x="20694" y="107732"/>
                  </a:lnTo>
                  <a:lnTo>
                    <a:pt x="30139" y="101290"/>
                  </a:lnTo>
                  <a:lnTo>
                    <a:pt x="40912" y="95712"/>
                  </a:lnTo>
                  <a:lnTo>
                    <a:pt x="52681" y="90769"/>
                  </a:lnTo>
                  <a:lnTo>
                    <a:pt x="65497" y="86276"/>
                  </a:lnTo>
                  <a:lnTo>
                    <a:pt x="79762" y="82097"/>
                  </a:lnTo>
                  <a:lnTo>
                    <a:pt x="95572" y="78135"/>
                  </a:lnTo>
                  <a:lnTo>
                    <a:pt x="112426" y="74320"/>
                  </a:lnTo>
                  <a:lnTo>
                    <a:pt x="129432" y="70605"/>
                  </a:lnTo>
                  <a:lnTo>
                    <a:pt x="146054" y="66958"/>
                  </a:lnTo>
                  <a:lnTo>
                    <a:pt x="162130" y="63357"/>
                  </a:lnTo>
                  <a:lnTo>
                    <a:pt x="177685" y="59786"/>
                  </a:lnTo>
                  <a:lnTo>
                    <a:pt x="192808" y="56235"/>
                  </a:lnTo>
                  <a:lnTo>
                    <a:pt x="207439" y="52698"/>
                  </a:lnTo>
                  <a:lnTo>
                    <a:pt x="221359" y="49170"/>
                  </a:lnTo>
                  <a:lnTo>
                    <a:pt x="234511" y="45644"/>
                  </a:lnTo>
                  <a:lnTo>
                    <a:pt x="247142" y="41953"/>
                  </a:lnTo>
                  <a:lnTo>
                    <a:pt x="259698" y="37790"/>
                  </a:lnTo>
                  <a:lnTo>
                    <a:pt x="272437" y="33028"/>
                  </a:lnTo>
                  <a:lnTo>
                    <a:pt x="285215" y="27814"/>
                  </a:lnTo>
                  <a:lnTo>
                    <a:pt x="299049" y="21859"/>
                  </a:lnTo>
                  <a:lnTo>
                    <a:pt x="317392" y="13520"/>
                  </a:lnTo>
                  <a:lnTo>
                    <a:pt x="346132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5409" y="610652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125202" y="67"/>
                  </a:lnTo>
                  <a:lnTo>
                    <a:pt x="114713" y="708"/>
                  </a:lnTo>
                  <a:lnTo>
                    <a:pt x="104412" y="2009"/>
                  </a:lnTo>
                  <a:lnTo>
                    <a:pt x="94110" y="4041"/>
                  </a:lnTo>
                  <a:lnTo>
                    <a:pt x="83767" y="7006"/>
                  </a:lnTo>
                  <a:lnTo>
                    <a:pt x="73377" y="10921"/>
                  </a:lnTo>
                  <a:lnTo>
                    <a:pt x="62949" y="15498"/>
                  </a:lnTo>
                  <a:lnTo>
                    <a:pt x="52491" y="20253"/>
                  </a:lnTo>
                  <a:lnTo>
                    <a:pt x="42025" y="24886"/>
                  </a:lnTo>
                  <a:lnTo>
                    <a:pt x="32012" y="29145"/>
                  </a:lnTo>
                  <a:lnTo>
                    <a:pt x="22363" y="33152"/>
                  </a:lnTo>
                  <a:lnTo>
                    <a:pt x="12232" y="3725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58093" y="652766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7" y="57925"/>
                  </a:lnTo>
                  <a:lnTo>
                    <a:pt x="825" y="72453"/>
                  </a:lnTo>
                  <a:lnTo>
                    <a:pt x="2079" y="86267"/>
                  </a:lnTo>
                  <a:lnTo>
                    <a:pt x="3904" y="99306"/>
                  </a:lnTo>
                  <a:lnTo>
                    <a:pt x="6201" y="111669"/>
                  </a:lnTo>
                  <a:lnTo>
                    <a:pt x="8852" y="123487"/>
                  </a:lnTo>
                  <a:lnTo>
                    <a:pt x="11609" y="134444"/>
                  </a:lnTo>
                  <a:lnTo>
                    <a:pt x="14364" y="144844"/>
                  </a:lnTo>
                  <a:lnTo>
                    <a:pt x="17356" y="155604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8093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52849" y="618592"/>
              <a:ext cx="149052" cy="181574"/>
            </a:xfrm>
            <a:custGeom>
              <a:avLst/>
              <a:gdLst/>
              <a:ahLst/>
              <a:cxnLst/>
              <a:rect l="0" t="0" r="0" b="0"/>
              <a:pathLst>
                <a:path w="149052" h="181574">
                  <a:moveTo>
                    <a:pt x="0" y="23646"/>
                  </a:moveTo>
                  <a:lnTo>
                    <a:pt x="2934" y="32447"/>
                  </a:lnTo>
                  <a:lnTo>
                    <a:pt x="5716" y="40794"/>
                  </a:lnTo>
                  <a:lnTo>
                    <a:pt x="8611" y="49502"/>
                  </a:lnTo>
                  <a:lnTo>
                    <a:pt x="11479" y="58968"/>
                  </a:lnTo>
                  <a:lnTo>
                    <a:pt x="13995" y="69760"/>
                  </a:lnTo>
                  <a:lnTo>
                    <a:pt x="16011" y="82049"/>
                  </a:lnTo>
                  <a:lnTo>
                    <a:pt x="17696" y="95369"/>
                  </a:lnTo>
                  <a:lnTo>
                    <a:pt x="19439" y="108839"/>
                  </a:lnTo>
                  <a:lnTo>
                    <a:pt x="21461" y="121935"/>
                  </a:lnTo>
                  <a:lnTo>
                    <a:pt x="23650" y="134658"/>
                  </a:lnTo>
                  <a:lnTo>
                    <a:pt x="25666" y="147340"/>
                  </a:lnTo>
                  <a:lnTo>
                    <a:pt x="27322" y="160115"/>
                  </a:lnTo>
                  <a:lnTo>
                    <a:pt x="28664" y="169934"/>
                  </a:lnTo>
                  <a:lnTo>
                    <a:pt x="29572" y="172918"/>
                  </a:lnTo>
                  <a:lnTo>
                    <a:pt x="29645" y="170379"/>
                  </a:lnTo>
                  <a:lnTo>
                    <a:pt x="28836" y="164428"/>
                  </a:lnTo>
                  <a:lnTo>
                    <a:pt x="27445" y="156193"/>
                  </a:lnTo>
                  <a:lnTo>
                    <a:pt x="25954" y="145910"/>
                  </a:lnTo>
                  <a:lnTo>
                    <a:pt x="24646" y="133792"/>
                  </a:lnTo>
                  <a:lnTo>
                    <a:pt x="23612" y="120169"/>
                  </a:lnTo>
                  <a:lnTo>
                    <a:pt x="22840" y="105391"/>
                  </a:lnTo>
                  <a:lnTo>
                    <a:pt x="22290" y="89771"/>
                  </a:lnTo>
                  <a:lnTo>
                    <a:pt x="22073" y="73716"/>
                  </a:lnTo>
                  <a:lnTo>
                    <a:pt x="22452" y="57716"/>
                  </a:lnTo>
                  <a:lnTo>
                    <a:pt x="23538" y="42052"/>
                  </a:lnTo>
                  <a:lnTo>
                    <a:pt x="25929" y="27604"/>
                  </a:lnTo>
                  <a:lnTo>
                    <a:pt x="30734" y="15871"/>
                  </a:lnTo>
                  <a:lnTo>
                    <a:pt x="38332" y="7435"/>
                  </a:lnTo>
                  <a:lnTo>
                    <a:pt x="47996" y="2230"/>
                  </a:lnTo>
                  <a:lnTo>
                    <a:pt x="58316" y="0"/>
                  </a:lnTo>
                  <a:lnTo>
                    <a:pt x="68397" y="280"/>
                  </a:lnTo>
                  <a:lnTo>
                    <a:pt x="77906" y="2683"/>
                  </a:lnTo>
                  <a:lnTo>
                    <a:pt x="86810" y="7011"/>
                  </a:lnTo>
                  <a:lnTo>
                    <a:pt x="95199" y="12985"/>
                  </a:lnTo>
                  <a:lnTo>
                    <a:pt x="103186" y="20261"/>
                  </a:lnTo>
                  <a:lnTo>
                    <a:pt x="110878" y="28514"/>
                  </a:lnTo>
                  <a:lnTo>
                    <a:pt x="118355" y="37477"/>
                  </a:lnTo>
                  <a:lnTo>
                    <a:pt x="125516" y="47104"/>
                  </a:lnTo>
                  <a:lnTo>
                    <a:pt x="132100" y="57552"/>
                  </a:lnTo>
                  <a:lnTo>
                    <a:pt x="138000" y="68842"/>
                  </a:lnTo>
                  <a:lnTo>
                    <a:pt x="142944" y="80865"/>
                  </a:lnTo>
                  <a:lnTo>
                    <a:pt x="146435" y="93467"/>
                  </a:lnTo>
                  <a:lnTo>
                    <a:pt x="148340" y="106494"/>
                  </a:lnTo>
                  <a:lnTo>
                    <a:pt x="148987" y="119600"/>
                  </a:lnTo>
                  <a:lnTo>
                    <a:pt x="149051" y="133755"/>
                  </a:lnTo>
                  <a:lnTo>
                    <a:pt x="148537" y="152435"/>
                  </a:lnTo>
                  <a:lnTo>
                    <a:pt x="147399" y="18157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65243" y="391284"/>
              <a:ext cx="156105" cy="425929"/>
            </a:xfrm>
            <a:custGeom>
              <a:avLst/>
              <a:gdLst/>
              <a:ahLst/>
              <a:cxnLst/>
              <a:rect l="0" t="0" r="0" b="0"/>
              <a:pathLst>
                <a:path w="156105" h="425929">
                  <a:moveTo>
                    <a:pt x="103461" y="314125"/>
                  </a:moveTo>
                  <a:lnTo>
                    <a:pt x="106261" y="305324"/>
                  </a:lnTo>
                  <a:lnTo>
                    <a:pt x="107763" y="296977"/>
                  </a:lnTo>
                  <a:lnTo>
                    <a:pt x="108065" y="288278"/>
                  </a:lnTo>
                  <a:lnTo>
                    <a:pt x="107213" y="279157"/>
                  </a:lnTo>
                  <a:lnTo>
                    <a:pt x="105096" y="269662"/>
                  </a:lnTo>
                  <a:lnTo>
                    <a:pt x="101770" y="259879"/>
                  </a:lnTo>
                  <a:lnTo>
                    <a:pt x="97262" y="250211"/>
                  </a:lnTo>
                  <a:lnTo>
                    <a:pt x="91494" y="241334"/>
                  </a:lnTo>
                  <a:lnTo>
                    <a:pt x="84547" y="233568"/>
                  </a:lnTo>
                  <a:lnTo>
                    <a:pt x="76783" y="227373"/>
                  </a:lnTo>
                  <a:lnTo>
                    <a:pt x="68735" y="223493"/>
                  </a:lnTo>
                  <a:lnTo>
                    <a:pt x="60732" y="222111"/>
                  </a:lnTo>
                  <a:lnTo>
                    <a:pt x="52902" y="222946"/>
                  </a:lnTo>
                  <a:lnTo>
                    <a:pt x="45265" y="225549"/>
                  </a:lnTo>
                  <a:lnTo>
                    <a:pt x="37800" y="229489"/>
                  </a:lnTo>
                  <a:lnTo>
                    <a:pt x="30634" y="234722"/>
                  </a:lnTo>
                  <a:lnTo>
                    <a:pt x="24041" y="241582"/>
                  </a:lnTo>
                  <a:lnTo>
                    <a:pt x="18127" y="250120"/>
                  </a:lnTo>
                  <a:lnTo>
                    <a:pt x="13002" y="260122"/>
                  </a:lnTo>
                  <a:lnTo>
                    <a:pt x="8857" y="271285"/>
                  </a:lnTo>
                  <a:lnTo>
                    <a:pt x="5700" y="283315"/>
                  </a:lnTo>
                  <a:lnTo>
                    <a:pt x="3393" y="295969"/>
                  </a:lnTo>
                  <a:lnTo>
                    <a:pt x="1753" y="309061"/>
                  </a:lnTo>
                  <a:lnTo>
                    <a:pt x="614" y="322458"/>
                  </a:lnTo>
                  <a:lnTo>
                    <a:pt x="0" y="336063"/>
                  </a:lnTo>
                  <a:lnTo>
                    <a:pt x="111" y="349810"/>
                  </a:lnTo>
                  <a:lnTo>
                    <a:pt x="1005" y="363643"/>
                  </a:lnTo>
                  <a:lnTo>
                    <a:pt x="2758" y="377205"/>
                  </a:lnTo>
                  <a:lnTo>
                    <a:pt x="5538" y="389859"/>
                  </a:lnTo>
                  <a:lnTo>
                    <a:pt x="9341" y="401318"/>
                  </a:lnTo>
                  <a:lnTo>
                    <a:pt x="14183" y="411147"/>
                  </a:lnTo>
                  <a:lnTo>
                    <a:pt x="20183" y="418621"/>
                  </a:lnTo>
                  <a:lnTo>
                    <a:pt x="27284" y="423561"/>
                  </a:lnTo>
                  <a:lnTo>
                    <a:pt x="34983" y="425928"/>
                  </a:lnTo>
                  <a:lnTo>
                    <a:pt x="42457" y="425563"/>
                  </a:lnTo>
                  <a:lnTo>
                    <a:pt x="49256" y="422653"/>
                  </a:lnTo>
                  <a:lnTo>
                    <a:pt x="55293" y="417635"/>
                  </a:lnTo>
                  <a:lnTo>
                    <a:pt x="60655" y="410997"/>
                  </a:lnTo>
                  <a:lnTo>
                    <a:pt x="65488" y="403164"/>
                  </a:lnTo>
                  <a:lnTo>
                    <a:pt x="70091" y="394315"/>
                  </a:lnTo>
                  <a:lnTo>
                    <a:pt x="74883" y="384400"/>
                  </a:lnTo>
                  <a:lnTo>
                    <a:pt x="80074" y="373477"/>
                  </a:lnTo>
                  <a:lnTo>
                    <a:pt x="85530" y="361871"/>
                  </a:lnTo>
                  <a:lnTo>
                    <a:pt x="90886" y="350081"/>
                  </a:lnTo>
                  <a:lnTo>
                    <a:pt x="95931" y="338400"/>
                  </a:lnTo>
                  <a:lnTo>
                    <a:pt x="100623" y="326607"/>
                  </a:lnTo>
                  <a:lnTo>
                    <a:pt x="105000" y="314090"/>
                  </a:lnTo>
                  <a:lnTo>
                    <a:pt x="109128" y="300550"/>
                  </a:lnTo>
                  <a:lnTo>
                    <a:pt x="113069" y="285844"/>
                  </a:lnTo>
                  <a:lnTo>
                    <a:pt x="116876" y="269829"/>
                  </a:lnTo>
                  <a:lnTo>
                    <a:pt x="120584" y="252568"/>
                  </a:lnTo>
                  <a:lnTo>
                    <a:pt x="124059" y="234263"/>
                  </a:lnTo>
                  <a:lnTo>
                    <a:pt x="127013" y="215151"/>
                  </a:lnTo>
                  <a:lnTo>
                    <a:pt x="129332" y="195446"/>
                  </a:lnTo>
                  <a:lnTo>
                    <a:pt x="131058" y="175318"/>
                  </a:lnTo>
                  <a:lnTo>
                    <a:pt x="132299" y="154894"/>
                  </a:lnTo>
                  <a:lnTo>
                    <a:pt x="133166" y="134269"/>
                  </a:lnTo>
                  <a:lnTo>
                    <a:pt x="133597" y="113674"/>
                  </a:lnTo>
                  <a:lnTo>
                    <a:pt x="133362" y="93459"/>
                  </a:lnTo>
                  <a:lnTo>
                    <a:pt x="132390" y="73795"/>
                  </a:lnTo>
                  <a:lnTo>
                    <a:pt x="130755" y="54996"/>
                  </a:lnTo>
                  <a:lnTo>
                    <a:pt x="128586" y="37591"/>
                  </a:lnTo>
                  <a:lnTo>
                    <a:pt x="125991" y="21775"/>
                  </a:lnTo>
                  <a:lnTo>
                    <a:pt x="122205" y="8830"/>
                  </a:lnTo>
                  <a:lnTo>
                    <a:pt x="116769" y="1251"/>
                  </a:lnTo>
                  <a:lnTo>
                    <a:pt x="111115" y="0"/>
                  </a:lnTo>
                  <a:lnTo>
                    <a:pt x="106218" y="4548"/>
                  </a:lnTo>
                  <a:lnTo>
                    <a:pt x="102375" y="13786"/>
                  </a:lnTo>
                  <a:lnTo>
                    <a:pt x="99690" y="26729"/>
                  </a:lnTo>
                  <a:lnTo>
                    <a:pt x="98287" y="42711"/>
                  </a:lnTo>
                  <a:lnTo>
                    <a:pt x="98096" y="61102"/>
                  </a:lnTo>
                  <a:lnTo>
                    <a:pt x="98753" y="81153"/>
                  </a:lnTo>
                  <a:lnTo>
                    <a:pt x="99721" y="102063"/>
                  </a:lnTo>
                  <a:lnTo>
                    <a:pt x="100665" y="123300"/>
                  </a:lnTo>
                  <a:lnTo>
                    <a:pt x="101618" y="144119"/>
                  </a:lnTo>
                  <a:lnTo>
                    <a:pt x="102864" y="163495"/>
                  </a:lnTo>
                  <a:lnTo>
                    <a:pt x="104554" y="181007"/>
                  </a:lnTo>
                  <a:lnTo>
                    <a:pt x="106690" y="196749"/>
                  </a:lnTo>
                  <a:lnTo>
                    <a:pt x="109203" y="211033"/>
                  </a:lnTo>
                  <a:lnTo>
                    <a:pt x="112007" y="224214"/>
                  </a:lnTo>
                  <a:lnTo>
                    <a:pt x="115027" y="236919"/>
                  </a:lnTo>
                  <a:lnTo>
                    <a:pt x="118200" y="249998"/>
                  </a:lnTo>
                  <a:lnTo>
                    <a:pt x="121481" y="263877"/>
                  </a:lnTo>
                  <a:lnTo>
                    <a:pt x="124835" y="278288"/>
                  </a:lnTo>
                  <a:lnTo>
                    <a:pt x="128240" y="292501"/>
                  </a:lnTo>
                  <a:lnTo>
                    <a:pt x="131679" y="306096"/>
                  </a:lnTo>
                  <a:lnTo>
                    <a:pt x="135142" y="318985"/>
                  </a:lnTo>
                  <a:lnTo>
                    <a:pt x="138620" y="331247"/>
                  </a:lnTo>
                  <a:lnTo>
                    <a:pt x="142103" y="342996"/>
                  </a:lnTo>
                  <a:lnTo>
                    <a:pt x="145438" y="353906"/>
                  </a:lnTo>
                  <a:lnTo>
                    <a:pt x="148652" y="364270"/>
                  </a:lnTo>
                  <a:lnTo>
                    <a:pt x="152028" y="375001"/>
                  </a:lnTo>
                  <a:lnTo>
                    <a:pt x="156104" y="38782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74072" y="347440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3"/>
                  </a:lnTo>
                  <a:lnTo>
                    <a:pt x="0" y="61788"/>
                  </a:lnTo>
                  <a:lnTo>
                    <a:pt x="0" y="78633"/>
                  </a:lnTo>
                  <a:lnTo>
                    <a:pt x="0" y="95113"/>
                  </a:lnTo>
                  <a:lnTo>
                    <a:pt x="0" y="111076"/>
                  </a:lnTo>
                  <a:lnTo>
                    <a:pt x="0" y="126546"/>
                  </a:lnTo>
                  <a:lnTo>
                    <a:pt x="0" y="141613"/>
                  </a:lnTo>
                  <a:lnTo>
                    <a:pt x="0" y="156374"/>
                  </a:lnTo>
                  <a:lnTo>
                    <a:pt x="0" y="170912"/>
                  </a:lnTo>
                  <a:lnTo>
                    <a:pt x="0" y="185293"/>
                  </a:lnTo>
                  <a:lnTo>
                    <a:pt x="0" y="199563"/>
                  </a:lnTo>
                  <a:lnTo>
                    <a:pt x="0" y="213759"/>
                  </a:lnTo>
                  <a:lnTo>
                    <a:pt x="0" y="227916"/>
                  </a:lnTo>
                  <a:lnTo>
                    <a:pt x="0" y="242544"/>
                  </a:lnTo>
                  <a:lnTo>
                    <a:pt x="0" y="258574"/>
                  </a:lnTo>
                  <a:lnTo>
                    <a:pt x="0" y="276395"/>
                  </a:lnTo>
                  <a:lnTo>
                    <a:pt x="0" y="295585"/>
                  </a:lnTo>
                  <a:lnTo>
                    <a:pt x="0" y="315230"/>
                  </a:lnTo>
                  <a:lnTo>
                    <a:pt x="0" y="334739"/>
                  </a:lnTo>
                  <a:lnTo>
                    <a:pt x="0" y="353888"/>
                  </a:lnTo>
                  <a:lnTo>
                    <a:pt x="0" y="372650"/>
                  </a:lnTo>
                  <a:lnTo>
                    <a:pt x="5" y="391068"/>
                  </a:lnTo>
                  <a:lnTo>
                    <a:pt x="207" y="408842"/>
                  </a:lnTo>
                  <a:lnTo>
                    <a:pt x="1108" y="427273"/>
                  </a:lnTo>
                  <a:lnTo>
                    <a:pt x="3906" y="450218"/>
                  </a:lnTo>
                  <a:lnTo>
                    <a:pt x="10529" y="48431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05616" y="547481"/>
              <a:ext cx="284271" cy="52644"/>
            </a:xfrm>
            <a:custGeom>
              <a:avLst/>
              <a:gdLst/>
              <a:ahLst/>
              <a:cxnLst/>
              <a:rect l="0" t="0" r="0" b="0"/>
              <a:pathLst>
                <a:path w="284271" h="52644">
                  <a:moveTo>
                    <a:pt x="284270" y="0"/>
                  </a:moveTo>
                  <a:lnTo>
                    <a:pt x="275402" y="5734"/>
                  </a:lnTo>
                  <a:lnTo>
                    <a:pt x="266414" y="10018"/>
                  </a:lnTo>
                  <a:lnTo>
                    <a:pt x="256419" y="13229"/>
                  </a:lnTo>
                  <a:lnTo>
                    <a:pt x="245438" y="15763"/>
                  </a:lnTo>
                  <a:lnTo>
                    <a:pt x="233627" y="18108"/>
                  </a:lnTo>
                  <a:lnTo>
                    <a:pt x="221164" y="20556"/>
                  </a:lnTo>
                  <a:lnTo>
                    <a:pt x="208054" y="23210"/>
                  </a:lnTo>
                  <a:lnTo>
                    <a:pt x="194124" y="26075"/>
                  </a:lnTo>
                  <a:lnTo>
                    <a:pt x="179354" y="29113"/>
                  </a:lnTo>
                  <a:lnTo>
                    <a:pt x="164013" y="32121"/>
                  </a:lnTo>
                  <a:lnTo>
                    <a:pt x="148563" y="34753"/>
                  </a:lnTo>
                  <a:lnTo>
                    <a:pt x="133281" y="36853"/>
                  </a:lnTo>
                  <a:lnTo>
                    <a:pt x="118257" y="38430"/>
                  </a:lnTo>
                  <a:lnTo>
                    <a:pt x="103482" y="39571"/>
                  </a:lnTo>
                  <a:lnTo>
                    <a:pt x="88918" y="40380"/>
                  </a:lnTo>
                  <a:lnTo>
                    <a:pt x="74680" y="41111"/>
                  </a:lnTo>
                  <a:lnTo>
                    <a:pt x="61032" y="42143"/>
                  </a:lnTo>
                  <a:lnTo>
                    <a:pt x="48084" y="43652"/>
                  </a:lnTo>
                  <a:lnTo>
                    <a:pt x="36229" y="45490"/>
                  </a:lnTo>
                  <a:lnTo>
                    <a:pt x="25062" y="47455"/>
                  </a:lnTo>
                  <a:lnTo>
                    <a:pt x="13601" y="4972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21471" y="347440"/>
              <a:ext cx="379027" cy="527212"/>
            </a:xfrm>
            <a:custGeom>
              <a:avLst/>
              <a:gdLst/>
              <a:ahLst/>
              <a:cxnLst/>
              <a:rect l="0" t="0" r="0" b="0"/>
              <a:pathLst>
                <a:path w="379027" h="527212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77"/>
                  </a:lnTo>
                  <a:lnTo>
                    <a:pt x="178" y="61966"/>
                  </a:lnTo>
                  <a:lnTo>
                    <a:pt x="826" y="79459"/>
                  </a:lnTo>
                  <a:lnTo>
                    <a:pt x="2075" y="97196"/>
                  </a:lnTo>
                  <a:lnTo>
                    <a:pt x="3727" y="115157"/>
                  </a:lnTo>
                  <a:lnTo>
                    <a:pt x="5375" y="133573"/>
                  </a:lnTo>
                  <a:lnTo>
                    <a:pt x="6778" y="152545"/>
                  </a:lnTo>
                  <a:lnTo>
                    <a:pt x="7871" y="171877"/>
                  </a:lnTo>
                  <a:lnTo>
                    <a:pt x="8679" y="191168"/>
                  </a:lnTo>
                  <a:lnTo>
                    <a:pt x="9262" y="210176"/>
                  </a:lnTo>
                  <a:lnTo>
                    <a:pt x="9839" y="228517"/>
                  </a:lnTo>
                  <a:lnTo>
                    <a:pt x="10767" y="245607"/>
                  </a:lnTo>
                  <a:lnTo>
                    <a:pt x="12207" y="261262"/>
                  </a:lnTo>
                  <a:lnTo>
                    <a:pt x="13989" y="276096"/>
                  </a:lnTo>
                  <a:lnTo>
                    <a:pt x="15725" y="291285"/>
                  </a:lnTo>
                  <a:lnTo>
                    <a:pt x="17187" y="307469"/>
                  </a:lnTo>
                  <a:lnTo>
                    <a:pt x="18320" y="324445"/>
                  </a:lnTo>
                  <a:lnTo>
                    <a:pt x="19154" y="341467"/>
                  </a:lnTo>
                  <a:lnTo>
                    <a:pt x="19750" y="358069"/>
                  </a:lnTo>
                  <a:lnTo>
                    <a:pt x="20166" y="374114"/>
                  </a:lnTo>
                  <a:lnTo>
                    <a:pt x="20454" y="389642"/>
                  </a:lnTo>
                  <a:lnTo>
                    <a:pt x="20638" y="404718"/>
                  </a:lnTo>
                  <a:lnTo>
                    <a:pt x="20319" y="418334"/>
                  </a:lnTo>
                  <a:lnTo>
                    <a:pt x="18864" y="427027"/>
                  </a:lnTo>
                  <a:lnTo>
                    <a:pt x="16727" y="428659"/>
                  </a:lnTo>
                  <a:lnTo>
                    <a:pt x="14863" y="425025"/>
                  </a:lnTo>
                  <a:lnTo>
                    <a:pt x="13660" y="417727"/>
                  </a:lnTo>
                  <a:lnTo>
                    <a:pt x="13349" y="407638"/>
                  </a:lnTo>
                  <a:lnTo>
                    <a:pt x="13949" y="395406"/>
                  </a:lnTo>
                  <a:lnTo>
                    <a:pt x="15332" y="381581"/>
                  </a:lnTo>
                  <a:lnTo>
                    <a:pt x="17332" y="366603"/>
                  </a:lnTo>
                  <a:lnTo>
                    <a:pt x="19792" y="350828"/>
                  </a:lnTo>
                  <a:lnTo>
                    <a:pt x="22750" y="334993"/>
                  </a:lnTo>
                  <a:lnTo>
                    <a:pt x="26414" y="320197"/>
                  </a:lnTo>
                  <a:lnTo>
                    <a:pt x="30846" y="306966"/>
                  </a:lnTo>
                  <a:lnTo>
                    <a:pt x="36128" y="295778"/>
                  </a:lnTo>
                  <a:lnTo>
                    <a:pt x="42430" y="287309"/>
                  </a:lnTo>
                  <a:lnTo>
                    <a:pt x="49742" y="281658"/>
                  </a:lnTo>
                  <a:lnTo>
                    <a:pt x="57754" y="278624"/>
                  </a:lnTo>
                  <a:lnTo>
                    <a:pt x="65970" y="278001"/>
                  </a:lnTo>
                  <a:lnTo>
                    <a:pt x="74082" y="279430"/>
                  </a:lnTo>
                  <a:lnTo>
                    <a:pt x="81814" y="282639"/>
                  </a:lnTo>
                  <a:lnTo>
                    <a:pt x="88854" y="287523"/>
                  </a:lnTo>
                  <a:lnTo>
                    <a:pt x="95104" y="293882"/>
                  </a:lnTo>
                  <a:lnTo>
                    <a:pt x="100640" y="301590"/>
                  </a:lnTo>
                  <a:lnTo>
                    <a:pt x="105600" y="310665"/>
                  </a:lnTo>
                  <a:lnTo>
                    <a:pt x="110126" y="320993"/>
                  </a:lnTo>
                  <a:lnTo>
                    <a:pt x="114338" y="332353"/>
                  </a:lnTo>
                  <a:lnTo>
                    <a:pt x="118328" y="344502"/>
                  </a:lnTo>
                  <a:lnTo>
                    <a:pt x="122163" y="357229"/>
                  </a:lnTo>
                  <a:lnTo>
                    <a:pt x="125893" y="370368"/>
                  </a:lnTo>
                  <a:lnTo>
                    <a:pt x="129551" y="383795"/>
                  </a:lnTo>
                  <a:lnTo>
                    <a:pt x="133155" y="397419"/>
                  </a:lnTo>
                  <a:lnTo>
                    <a:pt x="136559" y="411178"/>
                  </a:lnTo>
                  <a:lnTo>
                    <a:pt x="139465" y="425029"/>
                  </a:lnTo>
                  <a:lnTo>
                    <a:pt x="141751" y="438941"/>
                  </a:lnTo>
                  <a:lnTo>
                    <a:pt x="143454" y="452895"/>
                  </a:lnTo>
                  <a:lnTo>
                    <a:pt x="144681" y="466876"/>
                  </a:lnTo>
                  <a:lnTo>
                    <a:pt x="145566" y="480812"/>
                  </a:lnTo>
                  <a:lnTo>
                    <a:pt x="146991" y="492386"/>
                  </a:lnTo>
                  <a:lnTo>
                    <a:pt x="149433" y="497960"/>
                  </a:lnTo>
                  <a:lnTo>
                    <a:pt x="151782" y="497351"/>
                  </a:lnTo>
                  <a:lnTo>
                    <a:pt x="153631" y="492151"/>
                  </a:lnTo>
                  <a:lnTo>
                    <a:pt x="155316" y="484210"/>
                  </a:lnTo>
                  <a:lnTo>
                    <a:pt x="157556" y="475220"/>
                  </a:lnTo>
                  <a:lnTo>
                    <a:pt x="160715" y="466140"/>
                  </a:lnTo>
                  <a:lnTo>
                    <a:pt x="164812" y="457195"/>
                  </a:lnTo>
                  <a:lnTo>
                    <a:pt x="169708" y="448167"/>
                  </a:lnTo>
                  <a:lnTo>
                    <a:pt x="175229" y="438901"/>
                  </a:lnTo>
                  <a:lnTo>
                    <a:pt x="181376" y="429687"/>
                  </a:lnTo>
                  <a:lnTo>
                    <a:pt x="188326" y="421168"/>
                  </a:lnTo>
                  <a:lnTo>
                    <a:pt x="196109" y="413654"/>
                  </a:lnTo>
                  <a:lnTo>
                    <a:pt x="204623" y="407132"/>
                  </a:lnTo>
                  <a:lnTo>
                    <a:pt x="213715" y="401442"/>
                  </a:lnTo>
                  <a:lnTo>
                    <a:pt x="223240" y="396393"/>
                  </a:lnTo>
                  <a:lnTo>
                    <a:pt x="233077" y="391815"/>
                  </a:lnTo>
                  <a:lnTo>
                    <a:pt x="243133" y="387572"/>
                  </a:lnTo>
                  <a:lnTo>
                    <a:pt x="253341" y="383559"/>
                  </a:lnTo>
                  <a:lnTo>
                    <a:pt x="263653" y="379539"/>
                  </a:lnTo>
                  <a:lnTo>
                    <a:pt x="274036" y="375153"/>
                  </a:lnTo>
                  <a:lnTo>
                    <a:pt x="284453" y="370228"/>
                  </a:lnTo>
                  <a:lnTo>
                    <a:pt x="294398" y="364445"/>
                  </a:lnTo>
                  <a:lnTo>
                    <a:pt x="302937" y="357274"/>
                  </a:lnTo>
                  <a:lnTo>
                    <a:pt x="309672" y="348560"/>
                  </a:lnTo>
                  <a:lnTo>
                    <a:pt x="314532" y="338624"/>
                  </a:lnTo>
                  <a:lnTo>
                    <a:pt x="317510" y="328044"/>
                  </a:lnTo>
                  <a:lnTo>
                    <a:pt x="318799" y="317233"/>
                  </a:lnTo>
                  <a:lnTo>
                    <a:pt x="318396" y="306553"/>
                  </a:lnTo>
                  <a:lnTo>
                    <a:pt x="316013" y="296389"/>
                  </a:lnTo>
                  <a:lnTo>
                    <a:pt x="311670" y="286900"/>
                  </a:lnTo>
                  <a:lnTo>
                    <a:pt x="305485" y="278378"/>
                  </a:lnTo>
                  <a:lnTo>
                    <a:pt x="297514" y="271325"/>
                  </a:lnTo>
                  <a:lnTo>
                    <a:pt x="287971" y="265885"/>
                  </a:lnTo>
                  <a:lnTo>
                    <a:pt x="277328" y="262214"/>
                  </a:lnTo>
                  <a:lnTo>
                    <a:pt x="266200" y="260641"/>
                  </a:lnTo>
                  <a:lnTo>
                    <a:pt x="254988" y="261143"/>
                  </a:lnTo>
                  <a:lnTo>
                    <a:pt x="244192" y="263581"/>
                  </a:lnTo>
                  <a:lnTo>
                    <a:pt x="234475" y="267874"/>
                  </a:lnTo>
                  <a:lnTo>
                    <a:pt x="226091" y="273801"/>
                  </a:lnTo>
                  <a:lnTo>
                    <a:pt x="218954" y="281202"/>
                  </a:lnTo>
                  <a:lnTo>
                    <a:pt x="212836" y="290063"/>
                  </a:lnTo>
                  <a:lnTo>
                    <a:pt x="207493" y="300240"/>
                  </a:lnTo>
                  <a:lnTo>
                    <a:pt x="202715" y="311326"/>
                  </a:lnTo>
                  <a:lnTo>
                    <a:pt x="198336" y="322758"/>
                  </a:lnTo>
                  <a:lnTo>
                    <a:pt x="194245" y="334196"/>
                  </a:lnTo>
                  <a:lnTo>
                    <a:pt x="190682" y="345824"/>
                  </a:lnTo>
                  <a:lnTo>
                    <a:pt x="188201" y="358230"/>
                  </a:lnTo>
                  <a:lnTo>
                    <a:pt x="187012" y="371686"/>
                  </a:lnTo>
                  <a:lnTo>
                    <a:pt x="186860" y="385996"/>
                  </a:lnTo>
                  <a:lnTo>
                    <a:pt x="187214" y="400680"/>
                  </a:lnTo>
                  <a:lnTo>
                    <a:pt x="187714" y="415409"/>
                  </a:lnTo>
                  <a:lnTo>
                    <a:pt x="188352" y="429875"/>
                  </a:lnTo>
                  <a:lnTo>
                    <a:pt x="189380" y="443735"/>
                  </a:lnTo>
                  <a:lnTo>
                    <a:pt x="190924" y="456863"/>
                  </a:lnTo>
                  <a:lnTo>
                    <a:pt x="193130" y="469152"/>
                  </a:lnTo>
                  <a:lnTo>
                    <a:pt x="196222" y="480420"/>
                  </a:lnTo>
                  <a:lnTo>
                    <a:pt x="200237" y="490665"/>
                  </a:lnTo>
                  <a:lnTo>
                    <a:pt x="205224" y="499868"/>
                  </a:lnTo>
                  <a:lnTo>
                    <a:pt x="211321" y="507913"/>
                  </a:lnTo>
                  <a:lnTo>
                    <a:pt x="218497" y="514836"/>
                  </a:lnTo>
                  <a:lnTo>
                    <a:pt x="226586" y="520487"/>
                  </a:lnTo>
                  <a:lnTo>
                    <a:pt x="235386" y="524460"/>
                  </a:lnTo>
                  <a:lnTo>
                    <a:pt x="244706" y="526683"/>
                  </a:lnTo>
                  <a:lnTo>
                    <a:pt x="254235" y="527211"/>
                  </a:lnTo>
                  <a:lnTo>
                    <a:pt x="263551" y="526052"/>
                  </a:lnTo>
                  <a:lnTo>
                    <a:pt x="272449" y="523385"/>
                  </a:lnTo>
                  <a:lnTo>
                    <a:pt x="281067" y="519494"/>
                  </a:lnTo>
                  <a:lnTo>
                    <a:pt x="289774" y="514674"/>
                  </a:lnTo>
                  <a:lnTo>
                    <a:pt x="298783" y="509178"/>
                  </a:lnTo>
                  <a:lnTo>
                    <a:pt x="308141" y="503201"/>
                  </a:lnTo>
                  <a:lnTo>
                    <a:pt x="317809" y="496891"/>
                  </a:lnTo>
                  <a:lnTo>
                    <a:pt x="327716" y="490361"/>
                  </a:lnTo>
                  <a:lnTo>
                    <a:pt x="337535" y="483986"/>
                  </a:lnTo>
                  <a:lnTo>
                    <a:pt x="347769" y="477789"/>
                  </a:lnTo>
                  <a:lnTo>
                    <a:pt x="360433" y="471226"/>
                  </a:lnTo>
                  <a:lnTo>
                    <a:pt x="379026" y="46325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95295" y="597573"/>
              <a:ext cx="431669" cy="268803"/>
            </a:xfrm>
            <a:custGeom>
              <a:avLst/>
              <a:gdLst/>
              <a:ahLst/>
              <a:cxnLst/>
              <a:rect l="0" t="0" r="0" b="0"/>
              <a:pathLst>
                <a:path w="431669" h="268803">
                  <a:moveTo>
                    <a:pt x="0" y="23608"/>
                  </a:moveTo>
                  <a:lnTo>
                    <a:pt x="0" y="35343"/>
                  </a:lnTo>
                  <a:lnTo>
                    <a:pt x="0" y="46472"/>
                  </a:lnTo>
                  <a:lnTo>
                    <a:pt x="4" y="58075"/>
                  </a:lnTo>
                  <a:lnTo>
                    <a:pt x="177" y="70409"/>
                  </a:lnTo>
                  <a:lnTo>
                    <a:pt x="826" y="83717"/>
                  </a:lnTo>
                  <a:lnTo>
                    <a:pt x="2074" y="98022"/>
                  </a:lnTo>
                  <a:lnTo>
                    <a:pt x="3727" y="113026"/>
                  </a:lnTo>
                  <a:lnTo>
                    <a:pt x="5375" y="128240"/>
                  </a:lnTo>
                  <a:lnTo>
                    <a:pt x="6783" y="143353"/>
                  </a:lnTo>
                  <a:lnTo>
                    <a:pt x="8049" y="158092"/>
                  </a:lnTo>
                  <a:lnTo>
                    <a:pt x="9505" y="172142"/>
                  </a:lnTo>
                  <a:lnTo>
                    <a:pt x="11331" y="185410"/>
                  </a:lnTo>
                  <a:lnTo>
                    <a:pt x="13389" y="198133"/>
                  </a:lnTo>
                  <a:lnTo>
                    <a:pt x="15317" y="210758"/>
                  </a:lnTo>
                  <a:lnTo>
                    <a:pt x="16891" y="223466"/>
                  </a:lnTo>
                  <a:lnTo>
                    <a:pt x="17401" y="233213"/>
                  </a:lnTo>
                  <a:lnTo>
                    <a:pt x="16478" y="235795"/>
                  </a:lnTo>
                  <a:lnTo>
                    <a:pt x="15136" y="231921"/>
                  </a:lnTo>
                  <a:lnTo>
                    <a:pt x="13900" y="223454"/>
                  </a:lnTo>
                  <a:lnTo>
                    <a:pt x="12750" y="212073"/>
                  </a:lnTo>
                  <a:lnTo>
                    <a:pt x="11374" y="199132"/>
                  </a:lnTo>
                  <a:lnTo>
                    <a:pt x="9604" y="185457"/>
                  </a:lnTo>
                  <a:lnTo>
                    <a:pt x="7585" y="171471"/>
                  </a:lnTo>
                  <a:lnTo>
                    <a:pt x="5684" y="157372"/>
                  </a:lnTo>
                  <a:lnTo>
                    <a:pt x="4109" y="143245"/>
                  </a:lnTo>
                  <a:lnTo>
                    <a:pt x="2899" y="129125"/>
                  </a:lnTo>
                  <a:lnTo>
                    <a:pt x="2011" y="115021"/>
                  </a:lnTo>
                  <a:lnTo>
                    <a:pt x="1384" y="100933"/>
                  </a:lnTo>
                  <a:lnTo>
                    <a:pt x="1116" y="86859"/>
                  </a:lnTo>
                  <a:lnTo>
                    <a:pt x="1461" y="72796"/>
                  </a:lnTo>
                  <a:lnTo>
                    <a:pt x="2521" y="58758"/>
                  </a:lnTo>
                  <a:lnTo>
                    <a:pt x="4724" y="45400"/>
                  </a:lnTo>
                  <a:lnTo>
                    <a:pt x="8871" y="33947"/>
                  </a:lnTo>
                  <a:lnTo>
                    <a:pt x="15214" y="24930"/>
                  </a:lnTo>
                  <a:lnTo>
                    <a:pt x="23221" y="18709"/>
                  </a:lnTo>
                  <a:lnTo>
                    <a:pt x="31889" y="15799"/>
                  </a:lnTo>
                  <a:lnTo>
                    <a:pt x="40561" y="16143"/>
                  </a:lnTo>
                  <a:lnTo>
                    <a:pt x="48803" y="19254"/>
                  </a:lnTo>
                  <a:lnTo>
                    <a:pt x="56250" y="24523"/>
                  </a:lnTo>
                  <a:lnTo>
                    <a:pt x="62807" y="31389"/>
                  </a:lnTo>
                  <a:lnTo>
                    <a:pt x="68564" y="39398"/>
                  </a:lnTo>
                  <a:lnTo>
                    <a:pt x="73679" y="48210"/>
                  </a:lnTo>
                  <a:lnTo>
                    <a:pt x="78313" y="57575"/>
                  </a:lnTo>
                  <a:lnTo>
                    <a:pt x="82599" y="67318"/>
                  </a:lnTo>
                  <a:lnTo>
                    <a:pt x="86639" y="77319"/>
                  </a:lnTo>
                  <a:lnTo>
                    <a:pt x="90508" y="87493"/>
                  </a:lnTo>
                  <a:lnTo>
                    <a:pt x="94261" y="97785"/>
                  </a:lnTo>
                  <a:lnTo>
                    <a:pt x="97934" y="108155"/>
                  </a:lnTo>
                  <a:lnTo>
                    <a:pt x="101545" y="118577"/>
                  </a:lnTo>
                  <a:lnTo>
                    <a:pt x="104782" y="129035"/>
                  </a:lnTo>
                  <a:lnTo>
                    <a:pt x="107044" y="139516"/>
                  </a:lnTo>
                  <a:lnTo>
                    <a:pt x="108081" y="149921"/>
                  </a:lnTo>
                  <a:lnTo>
                    <a:pt x="107987" y="156998"/>
                  </a:lnTo>
                  <a:lnTo>
                    <a:pt x="107290" y="156886"/>
                  </a:lnTo>
                  <a:lnTo>
                    <a:pt x="106634" y="151042"/>
                  </a:lnTo>
                  <a:lnTo>
                    <a:pt x="106173" y="141319"/>
                  </a:lnTo>
                  <a:lnTo>
                    <a:pt x="106039" y="129333"/>
                  </a:lnTo>
                  <a:lnTo>
                    <a:pt x="106487" y="116561"/>
                  </a:lnTo>
                  <a:lnTo>
                    <a:pt x="107611" y="103840"/>
                  </a:lnTo>
                  <a:lnTo>
                    <a:pt x="109352" y="91491"/>
                  </a:lnTo>
                  <a:lnTo>
                    <a:pt x="111593" y="79569"/>
                  </a:lnTo>
                  <a:lnTo>
                    <a:pt x="114222" y="68030"/>
                  </a:lnTo>
                  <a:lnTo>
                    <a:pt x="117463" y="57124"/>
                  </a:lnTo>
                  <a:lnTo>
                    <a:pt x="121848" y="47388"/>
                  </a:lnTo>
                  <a:lnTo>
                    <a:pt x="127578" y="39037"/>
                  </a:lnTo>
                  <a:lnTo>
                    <a:pt x="134545" y="32615"/>
                  </a:lnTo>
                  <a:lnTo>
                    <a:pt x="142518" y="29112"/>
                  </a:lnTo>
                  <a:lnTo>
                    <a:pt x="151247" y="28801"/>
                  </a:lnTo>
                  <a:lnTo>
                    <a:pt x="160362" y="31338"/>
                  </a:lnTo>
                  <a:lnTo>
                    <a:pt x="169393" y="36156"/>
                  </a:lnTo>
                  <a:lnTo>
                    <a:pt x="178091" y="42692"/>
                  </a:lnTo>
                  <a:lnTo>
                    <a:pt x="186404" y="50634"/>
                  </a:lnTo>
                  <a:lnTo>
                    <a:pt x="194373" y="59925"/>
                  </a:lnTo>
                  <a:lnTo>
                    <a:pt x="202065" y="70427"/>
                  </a:lnTo>
                  <a:lnTo>
                    <a:pt x="209384" y="81916"/>
                  </a:lnTo>
                  <a:lnTo>
                    <a:pt x="216081" y="94160"/>
                  </a:lnTo>
                  <a:lnTo>
                    <a:pt x="222064" y="106958"/>
                  </a:lnTo>
                  <a:lnTo>
                    <a:pt x="227236" y="120316"/>
                  </a:lnTo>
                  <a:lnTo>
                    <a:pt x="231412" y="134422"/>
                  </a:lnTo>
                  <a:lnTo>
                    <a:pt x="234595" y="149312"/>
                  </a:lnTo>
                  <a:lnTo>
                    <a:pt x="237089" y="164565"/>
                  </a:lnTo>
                  <a:lnTo>
                    <a:pt x="239386" y="179425"/>
                  </a:lnTo>
                  <a:lnTo>
                    <a:pt x="241784" y="193498"/>
                  </a:lnTo>
                  <a:lnTo>
                    <a:pt x="244228" y="206897"/>
                  </a:lnTo>
                  <a:lnTo>
                    <a:pt x="246416" y="220041"/>
                  </a:lnTo>
                  <a:lnTo>
                    <a:pt x="248192" y="233123"/>
                  </a:lnTo>
                  <a:lnTo>
                    <a:pt x="249816" y="242909"/>
                  </a:lnTo>
                  <a:lnTo>
                    <a:pt x="251648" y="245574"/>
                  </a:lnTo>
                  <a:lnTo>
                    <a:pt x="253680" y="242936"/>
                  </a:lnTo>
                  <a:lnTo>
                    <a:pt x="255963" y="237108"/>
                  </a:lnTo>
                  <a:lnTo>
                    <a:pt x="258519" y="229414"/>
                  </a:lnTo>
                  <a:lnTo>
                    <a:pt x="261333" y="220628"/>
                  </a:lnTo>
                  <a:lnTo>
                    <a:pt x="264682" y="211355"/>
                  </a:lnTo>
                  <a:lnTo>
                    <a:pt x="269134" y="202159"/>
                  </a:lnTo>
                  <a:lnTo>
                    <a:pt x="274909" y="193326"/>
                  </a:lnTo>
                  <a:lnTo>
                    <a:pt x="282075" y="185079"/>
                  </a:lnTo>
                  <a:lnTo>
                    <a:pt x="290712" y="177679"/>
                  </a:lnTo>
                  <a:lnTo>
                    <a:pt x="300701" y="171175"/>
                  </a:lnTo>
                  <a:lnTo>
                    <a:pt x="311475" y="165297"/>
                  </a:lnTo>
                  <a:lnTo>
                    <a:pt x="322158" y="159574"/>
                  </a:lnTo>
                  <a:lnTo>
                    <a:pt x="332262" y="153716"/>
                  </a:lnTo>
                  <a:lnTo>
                    <a:pt x="341670" y="147627"/>
                  </a:lnTo>
                  <a:lnTo>
                    <a:pt x="350449" y="141306"/>
                  </a:lnTo>
                  <a:lnTo>
                    <a:pt x="358724" y="134791"/>
                  </a:lnTo>
                  <a:lnTo>
                    <a:pt x="366621" y="128127"/>
                  </a:lnTo>
                  <a:lnTo>
                    <a:pt x="374246" y="121354"/>
                  </a:lnTo>
                  <a:lnTo>
                    <a:pt x="381670" y="114495"/>
                  </a:lnTo>
                  <a:lnTo>
                    <a:pt x="388624" y="107245"/>
                  </a:lnTo>
                  <a:lnTo>
                    <a:pt x="394536" y="99007"/>
                  </a:lnTo>
                  <a:lnTo>
                    <a:pt x="399171" y="89538"/>
                  </a:lnTo>
                  <a:lnTo>
                    <a:pt x="402452" y="79076"/>
                  </a:lnTo>
                  <a:lnTo>
                    <a:pt x="404287" y="68136"/>
                  </a:lnTo>
                  <a:lnTo>
                    <a:pt x="404775" y="57079"/>
                  </a:lnTo>
                  <a:lnTo>
                    <a:pt x="403984" y="46232"/>
                  </a:lnTo>
                  <a:lnTo>
                    <a:pt x="401867" y="35956"/>
                  </a:lnTo>
                  <a:lnTo>
                    <a:pt x="398511" y="26392"/>
                  </a:lnTo>
                  <a:lnTo>
                    <a:pt x="393801" y="17819"/>
                  </a:lnTo>
                  <a:lnTo>
                    <a:pt x="387360" y="10732"/>
                  </a:lnTo>
                  <a:lnTo>
                    <a:pt x="379144" y="5269"/>
                  </a:lnTo>
                  <a:lnTo>
                    <a:pt x="369713" y="1583"/>
                  </a:lnTo>
                  <a:lnTo>
                    <a:pt x="360005" y="0"/>
                  </a:lnTo>
                  <a:lnTo>
                    <a:pt x="350596" y="495"/>
                  </a:lnTo>
                  <a:lnTo>
                    <a:pt x="341841" y="2928"/>
                  </a:lnTo>
                  <a:lnTo>
                    <a:pt x="334041" y="7219"/>
                  </a:lnTo>
                  <a:lnTo>
                    <a:pt x="327244" y="13144"/>
                  </a:lnTo>
                  <a:lnTo>
                    <a:pt x="321324" y="20543"/>
                  </a:lnTo>
                  <a:lnTo>
                    <a:pt x="316099" y="29403"/>
                  </a:lnTo>
                  <a:lnTo>
                    <a:pt x="311396" y="39584"/>
                  </a:lnTo>
                  <a:lnTo>
                    <a:pt x="307233" y="50842"/>
                  </a:lnTo>
                  <a:lnTo>
                    <a:pt x="303809" y="62923"/>
                  </a:lnTo>
                  <a:lnTo>
                    <a:pt x="301170" y="75605"/>
                  </a:lnTo>
                  <a:lnTo>
                    <a:pt x="299228" y="88713"/>
                  </a:lnTo>
                  <a:lnTo>
                    <a:pt x="297842" y="102118"/>
                  </a:lnTo>
                  <a:lnTo>
                    <a:pt x="296871" y="115733"/>
                  </a:lnTo>
                  <a:lnTo>
                    <a:pt x="296202" y="129656"/>
                  </a:lnTo>
                  <a:lnTo>
                    <a:pt x="295745" y="144148"/>
                  </a:lnTo>
                  <a:lnTo>
                    <a:pt x="295444" y="159296"/>
                  </a:lnTo>
                  <a:lnTo>
                    <a:pt x="295580" y="174554"/>
                  </a:lnTo>
                  <a:lnTo>
                    <a:pt x="296735" y="188886"/>
                  </a:lnTo>
                  <a:lnTo>
                    <a:pt x="299143" y="201785"/>
                  </a:lnTo>
                  <a:lnTo>
                    <a:pt x="302558" y="213412"/>
                  </a:lnTo>
                  <a:lnTo>
                    <a:pt x="306460" y="224296"/>
                  </a:lnTo>
                  <a:lnTo>
                    <a:pt x="310504" y="234828"/>
                  </a:lnTo>
                  <a:lnTo>
                    <a:pt x="315015" y="244734"/>
                  </a:lnTo>
                  <a:lnTo>
                    <a:pt x="320859" y="253189"/>
                  </a:lnTo>
                  <a:lnTo>
                    <a:pt x="328418" y="259838"/>
                  </a:lnTo>
                  <a:lnTo>
                    <a:pt x="337444" y="264626"/>
                  </a:lnTo>
                  <a:lnTo>
                    <a:pt x="347345" y="267548"/>
                  </a:lnTo>
                  <a:lnTo>
                    <a:pt x="357669" y="268802"/>
                  </a:lnTo>
                  <a:lnTo>
                    <a:pt x="368007" y="268543"/>
                  </a:lnTo>
                  <a:lnTo>
                    <a:pt x="377934" y="266790"/>
                  </a:lnTo>
                  <a:lnTo>
                    <a:pt x="387265" y="263690"/>
                  </a:lnTo>
                  <a:lnTo>
                    <a:pt x="395907" y="259418"/>
                  </a:lnTo>
                  <a:lnTo>
                    <a:pt x="404706" y="253462"/>
                  </a:lnTo>
                  <a:lnTo>
                    <a:pt x="415551" y="243069"/>
                  </a:lnTo>
                  <a:lnTo>
                    <a:pt x="431668" y="22364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41325" y="360635"/>
              <a:ext cx="164444" cy="518131"/>
            </a:xfrm>
            <a:custGeom>
              <a:avLst/>
              <a:gdLst/>
              <a:ahLst/>
              <a:cxnLst/>
              <a:rect l="0" t="0" r="0" b="0"/>
              <a:pathLst>
                <a:path w="164444" h="518131">
                  <a:moveTo>
                    <a:pt x="111980" y="407945"/>
                  </a:moveTo>
                  <a:lnTo>
                    <a:pt x="114780" y="399077"/>
                  </a:lnTo>
                  <a:lnTo>
                    <a:pt x="116282" y="390090"/>
                  </a:lnTo>
                  <a:lnTo>
                    <a:pt x="116588" y="380099"/>
                  </a:lnTo>
                  <a:lnTo>
                    <a:pt x="115909" y="369291"/>
                  </a:lnTo>
                  <a:lnTo>
                    <a:pt x="114441" y="358128"/>
                  </a:lnTo>
                  <a:lnTo>
                    <a:pt x="112363" y="346927"/>
                  </a:lnTo>
                  <a:lnTo>
                    <a:pt x="109508" y="335988"/>
                  </a:lnTo>
                  <a:lnTo>
                    <a:pt x="105389" y="325652"/>
                  </a:lnTo>
                  <a:lnTo>
                    <a:pt x="99840" y="316053"/>
                  </a:lnTo>
                  <a:lnTo>
                    <a:pt x="92996" y="307627"/>
                  </a:lnTo>
                  <a:lnTo>
                    <a:pt x="85107" y="301171"/>
                  </a:lnTo>
                  <a:lnTo>
                    <a:pt x="76433" y="296951"/>
                  </a:lnTo>
                  <a:lnTo>
                    <a:pt x="67356" y="295083"/>
                  </a:lnTo>
                  <a:lnTo>
                    <a:pt x="58350" y="295791"/>
                  </a:lnTo>
                  <a:lnTo>
                    <a:pt x="49674" y="298935"/>
                  </a:lnTo>
                  <a:lnTo>
                    <a:pt x="41545" y="304111"/>
                  </a:lnTo>
                  <a:lnTo>
                    <a:pt x="34231" y="310856"/>
                  </a:lnTo>
                  <a:lnTo>
                    <a:pt x="27793" y="318756"/>
                  </a:lnTo>
                  <a:lnTo>
                    <a:pt x="22130" y="327480"/>
                  </a:lnTo>
                  <a:lnTo>
                    <a:pt x="17084" y="336779"/>
                  </a:lnTo>
                  <a:lnTo>
                    <a:pt x="12505" y="346480"/>
                  </a:lnTo>
                  <a:lnTo>
                    <a:pt x="8427" y="356620"/>
                  </a:lnTo>
                  <a:lnTo>
                    <a:pt x="5059" y="367420"/>
                  </a:lnTo>
                  <a:lnTo>
                    <a:pt x="2464" y="378949"/>
                  </a:lnTo>
                  <a:lnTo>
                    <a:pt x="721" y="391133"/>
                  </a:lnTo>
                  <a:lnTo>
                    <a:pt x="0" y="403845"/>
                  </a:lnTo>
                  <a:lnTo>
                    <a:pt x="296" y="416949"/>
                  </a:lnTo>
                  <a:lnTo>
                    <a:pt x="1460" y="430173"/>
                  </a:lnTo>
                  <a:lnTo>
                    <a:pt x="3304" y="443124"/>
                  </a:lnTo>
                  <a:lnTo>
                    <a:pt x="5658" y="455610"/>
                  </a:lnTo>
                  <a:lnTo>
                    <a:pt x="8542" y="467622"/>
                  </a:lnTo>
                  <a:lnTo>
                    <a:pt x="12155" y="479228"/>
                  </a:lnTo>
                  <a:lnTo>
                    <a:pt x="16553" y="490500"/>
                  </a:lnTo>
                  <a:lnTo>
                    <a:pt x="21812" y="500868"/>
                  </a:lnTo>
                  <a:lnTo>
                    <a:pt x="28099" y="509167"/>
                  </a:lnTo>
                  <a:lnTo>
                    <a:pt x="35401" y="514922"/>
                  </a:lnTo>
                  <a:lnTo>
                    <a:pt x="43406" y="517971"/>
                  </a:lnTo>
                  <a:lnTo>
                    <a:pt x="51618" y="518130"/>
                  </a:lnTo>
                  <a:lnTo>
                    <a:pt x="59731" y="515604"/>
                  </a:lnTo>
                  <a:lnTo>
                    <a:pt x="67634" y="510859"/>
                  </a:lnTo>
                  <a:lnTo>
                    <a:pt x="75321" y="504411"/>
                  </a:lnTo>
                  <a:lnTo>
                    <a:pt x="82823" y="496705"/>
                  </a:lnTo>
                  <a:lnTo>
                    <a:pt x="90184" y="487773"/>
                  </a:lnTo>
                  <a:lnTo>
                    <a:pt x="97440" y="477270"/>
                  </a:lnTo>
                  <a:lnTo>
                    <a:pt x="104617" y="465139"/>
                  </a:lnTo>
                  <a:lnTo>
                    <a:pt x="111574" y="451908"/>
                  </a:lnTo>
                  <a:lnTo>
                    <a:pt x="118020" y="438488"/>
                  </a:lnTo>
                  <a:lnTo>
                    <a:pt x="123836" y="425412"/>
                  </a:lnTo>
                  <a:lnTo>
                    <a:pt x="129064" y="412362"/>
                  </a:lnTo>
                  <a:lnTo>
                    <a:pt x="133809" y="398394"/>
                  </a:lnTo>
                  <a:lnTo>
                    <a:pt x="138188" y="383031"/>
                  </a:lnTo>
                  <a:lnTo>
                    <a:pt x="142299" y="366270"/>
                  </a:lnTo>
                  <a:lnTo>
                    <a:pt x="146220" y="348329"/>
                  </a:lnTo>
                  <a:lnTo>
                    <a:pt x="150005" y="329484"/>
                  </a:lnTo>
                  <a:lnTo>
                    <a:pt x="153531" y="310303"/>
                  </a:lnTo>
                  <a:lnTo>
                    <a:pt x="156519" y="291593"/>
                  </a:lnTo>
                  <a:lnTo>
                    <a:pt x="158861" y="273744"/>
                  </a:lnTo>
                  <a:lnTo>
                    <a:pt x="160602" y="256304"/>
                  </a:lnTo>
                  <a:lnTo>
                    <a:pt x="161853" y="238222"/>
                  </a:lnTo>
                  <a:lnTo>
                    <a:pt x="162733" y="218941"/>
                  </a:lnTo>
                  <a:lnTo>
                    <a:pt x="163341" y="198564"/>
                  </a:lnTo>
                  <a:lnTo>
                    <a:pt x="163758" y="177573"/>
                  </a:lnTo>
                  <a:lnTo>
                    <a:pt x="164041" y="156336"/>
                  </a:lnTo>
                  <a:lnTo>
                    <a:pt x="164232" y="135040"/>
                  </a:lnTo>
                  <a:lnTo>
                    <a:pt x="164361" y="113763"/>
                  </a:lnTo>
                  <a:lnTo>
                    <a:pt x="164443" y="92539"/>
                  </a:lnTo>
                  <a:lnTo>
                    <a:pt x="164328" y="71696"/>
                  </a:lnTo>
                  <a:lnTo>
                    <a:pt x="163719" y="51840"/>
                  </a:lnTo>
                  <a:lnTo>
                    <a:pt x="162487" y="33254"/>
                  </a:lnTo>
                  <a:lnTo>
                    <a:pt x="160484" y="17021"/>
                  </a:lnTo>
                  <a:lnTo>
                    <a:pt x="156753" y="5454"/>
                  </a:lnTo>
                  <a:lnTo>
                    <a:pt x="151199" y="0"/>
                  </a:lnTo>
                  <a:lnTo>
                    <a:pt x="145530" y="557"/>
                  </a:lnTo>
                  <a:lnTo>
                    <a:pt x="140339" y="6032"/>
                  </a:lnTo>
                  <a:lnTo>
                    <a:pt x="135796" y="15515"/>
                  </a:lnTo>
                  <a:lnTo>
                    <a:pt x="132099" y="28581"/>
                  </a:lnTo>
                  <a:lnTo>
                    <a:pt x="129277" y="44699"/>
                  </a:lnTo>
                  <a:lnTo>
                    <a:pt x="127380" y="63233"/>
                  </a:lnTo>
                  <a:lnTo>
                    <a:pt x="126555" y="83577"/>
                  </a:lnTo>
                  <a:lnTo>
                    <a:pt x="126775" y="105224"/>
                  </a:lnTo>
                  <a:lnTo>
                    <a:pt x="127720" y="127626"/>
                  </a:lnTo>
                  <a:lnTo>
                    <a:pt x="128884" y="150191"/>
                  </a:lnTo>
                  <a:lnTo>
                    <a:pt x="129959" y="172591"/>
                  </a:lnTo>
                  <a:lnTo>
                    <a:pt x="130830" y="194717"/>
                  </a:lnTo>
                  <a:lnTo>
                    <a:pt x="131489" y="216574"/>
                  </a:lnTo>
                  <a:lnTo>
                    <a:pt x="131968" y="238208"/>
                  </a:lnTo>
                  <a:lnTo>
                    <a:pt x="132306" y="259671"/>
                  </a:lnTo>
                  <a:lnTo>
                    <a:pt x="132540" y="281010"/>
                  </a:lnTo>
                  <a:lnTo>
                    <a:pt x="132706" y="302250"/>
                  </a:lnTo>
                  <a:lnTo>
                    <a:pt x="132989" y="323093"/>
                  </a:lnTo>
                  <a:lnTo>
                    <a:pt x="133711" y="342942"/>
                  </a:lnTo>
                  <a:lnTo>
                    <a:pt x="135014" y="361552"/>
                  </a:lnTo>
                  <a:lnTo>
                    <a:pt x="136874" y="378998"/>
                  </a:lnTo>
                  <a:lnTo>
                    <a:pt x="139192" y="395489"/>
                  </a:lnTo>
                  <a:lnTo>
                    <a:pt x="141859" y="411238"/>
                  </a:lnTo>
                  <a:lnTo>
                    <a:pt x="144626" y="426032"/>
                  </a:lnTo>
                  <a:lnTo>
                    <a:pt x="147389" y="440782"/>
                  </a:lnTo>
                  <a:lnTo>
                    <a:pt x="150388" y="457909"/>
                  </a:lnTo>
                  <a:lnTo>
                    <a:pt x="154094" y="48164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90579" y="705409"/>
              <a:ext cx="10126" cy="189514"/>
            </a:xfrm>
            <a:custGeom>
              <a:avLst/>
              <a:gdLst/>
              <a:ahLst/>
              <a:cxnLst/>
              <a:rect l="0" t="0" r="0" b="0"/>
              <a:pathLst>
                <a:path w="10126" h="189514">
                  <a:moveTo>
                    <a:pt x="10125" y="0"/>
                  </a:moveTo>
                  <a:lnTo>
                    <a:pt x="7259" y="8868"/>
                  </a:lnTo>
                  <a:lnTo>
                    <a:pt x="5116" y="17855"/>
                  </a:lnTo>
                  <a:lnTo>
                    <a:pt x="3514" y="27850"/>
                  </a:lnTo>
                  <a:lnTo>
                    <a:pt x="2333" y="38831"/>
                  </a:lnTo>
                  <a:lnTo>
                    <a:pt x="1485" y="50642"/>
                  </a:lnTo>
                  <a:lnTo>
                    <a:pt x="887" y="63106"/>
                  </a:lnTo>
                  <a:lnTo>
                    <a:pt x="473" y="76216"/>
                  </a:lnTo>
                  <a:lnTo>
                    <a:pt x="189" y="90145"/>
                  </a:lnTo>
                  <a:lnTo>
                    <a:pt x="0" y="104907"/>
                  </a:lnTo>
                  <a:lnTo>
                    <a:pt x="71" y="120016"/>
                  </a:lnTo>
                  <a:lnTo>
                    <a:pt x="869" y="136271"/>
                  </a:lnTo>
                  <a:lnTo>
                    <a:pt x="3584" y="157335"/>
                  </a:lnTo>
                  <a:lnTo>
                    <a:pt x="10125" y="18951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90176" y="54748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09807" y="624017"/>
              <a:ext cx="227810" cy="267829"/>
            </a:xfrm>
            <a:custGeom>
              <a:avLst/>
              <a:gdLst/>
              <a:ahLst/>
              <a:cxnLst/>
              <a:rect l="0" t="0" r="0" b="0"/>
              <a:pathLst>
                <a:path w="227810" h="267829">
                  <a:moveTo>
                    <a:pt x="90939" y="144563"/>
                  </a:moveTo>
                  <a:lnTo>
                    <a:pt x="93872" y="135695"/>
                  </a:lnTo>
                  <a:lnTo>
                    <a:pt x="96655" y="126708"/>
                  </a:lnTo>
                  <a:lnTo>
                    <a:pt x="99545" y="116717"/>
                  </a:lnTo>
                  <a:lnTo>
                    <a:pt x="102240" y="105909"/>
                  </a:lnTo>
                  <a:lnTo>
                    <a:pt x="104108" y="94746"/>
                  </a:lnTo>
                  <a:lnTo>
                    <a:pt x="104866" y="83541"/>
                  </a:lnTo>
                  <a:lnTo>
                    <a:pt x="104553" y="72429"/>
                  </a:lnTo>
                  <a:lnTo>
                    <a:pt x="103351" y="61444"/>
                  </a:lnTo>
                  <a:lnTo>
                    <a:pt x="101463" y="50583"/>
                  </a:lnTo>
                  <a:lnTo>
                    <a:pt x="98909" y="39986"/>
                  </a:lnTo>
                  <a:lnTo>
                    <a:pt x="95524" y="29937"/>
                  </a:lnTo>
                  <a:lnTo>
                    <a:pt x="91282" y="20559"/>
                  </a:lnTo>
                  <a:lnTo>
                    <a:pt x="86130" y="12294"/>
                  </a:lnTo>
                  <a:lnTo>
                    <a:pt x="79915" y="5953"/>
                  </a:lnTo>
                  <a:lnTo>
                    <a:pt x="72663" y="1813"/>
                  </a:lnTo>
                  <a:lnTo>
                    <a:pt x="64690" y="0"/>
                  </a:lnTo>
                  <a:lnTo>
                    <a:pt x="56500" y="746"/>
                  </a:lnTo>
                  <a:lnTo>
                    <a:pt x="48407" y="3920"/>
                  </a:lnTo>
                  <a:lnTo>
                    <a:pt x="40686" y="9286"/>
                  </a:lnTo>
                  <a:lnTo>
                    <a:pt x="33655" y="16691"/>
                  </a:lnTo>
                  <a:lnTo>
                    <a:pt x="27410" y="25857"/>
                  </a:lnTo>
                  <a:lnTo>
                    <a:pt x="21877" y="36584"/>
                  </a:lnTo>
                  <a:lnTo>
                    <a:pt x="16919" y="48831"/>
                  </a:lnTo>
                  <a:lnTo>
                    <a:pt x="12399" y="62435"/>
                  </a:lnTo>
                  <a:lnTo>
                    <a:pt x="8362" y="76975"/>
                  </a:lnTo>
                  <a:lnTo>
                    <a:pt x="5021" y="91880"/>
                  </a:lnTo>
                  <a:lnTo>
                    <a:pt x="2444" y="106793"/>
                  </a:lnTo>
                  <a:lnTo>
                    <a:pt x="713" y="121568"/>
                  </a:lnTo>
                  <a:lnTo>
                    <a:pt x="0" y="136176"/>
                  </a:lnTo>
                  <a:lnTo>
                    <a:pt x="300" y="150628"/>
                  </a:lnTo>
                  <a:lnTo>
                    <a:pt x="1468" y="164791"/>
                  </a:lnTo>
                  <a:lnTo>
                    <a:pt x="3315" y="178389"/>
                  </a:lnTo>
                  <a:lnTo>
                    <a:pt x="5666" y="191317"/>
                  </a:lnTo>
                  <a:lnTo>
                    <a:pt x="8378" y="203627"/>
                  </a:lnTo>
                  <a:lnTo>
                    <a:pt x="11343" y="215435"/>
                  </a:lnTo>
                  <a:lnTo>
                    <a:pt x="14494" y="226852"/>
                  </a:lnTo>
                  <a:lnTo>
                    <a:pt x="18100" y="237657"/>
                  </a:lnTo>
                  <a:lnTo>
                    <a:pt x="22739" y="247314"/>
                  </a:lnTo>
                  <a:lnTo>
                    <a:pt x="28638" y="255611"/>
                  </a:lnTo>
                  <a:lnTo>
                    <a:pt x="35551" y="262165"/>
                  </a:lnTo>
                  <a:lnTo>
                    <a:pt x="42955" y="266287"/>
                  </a:lnTo>
                  <a:lnTo>
                    <a:pt x="50485" y="267828"/>
                  </a:lnTo>
                  <a:lnTo>
                    <a:pt x="57810" y="266929"/>
                  </a:lnTo>
                  <a:lnTo>
                    <a:pt x="64569" y="263751"/>
                  </a:lnTo>
                  <a:lnTo>
                    <a:pt x="70627" y="258612"/>
                  </a:lnTo>
                  <a:lnTo>
                    <a:pt x="76033" y="251758"/>
                  </a:lnTo>
                  <a:lnTo>
                    <a:pt x="80905" y="243272"/>
                  </a:lnTo>
                  <a:lnTo>
                    <a:pt x="85372" y="233346"/>
                  </a:lnTo>
                  <a:lnTo>
                    <a:pt x="89544" y="222260"/>
                  </a:lnTo>
                  <a:lnTo>
                    <a:pt x="93506" y="210296"/>
                  </a:lnTo>
                  <a:lnTo>
                    <a:pt x="97324" y="197693"/>
                  </a:lnTo>
                  <a:lnTo>
                    <a:pt x="101042" y="184637"/>
                  </a:lnTo>
                  <a:lnTo>
                    <a:pt x="104692" y="171267"/>
                  </a:lnTo>
                  <a:lnTo>
                    <a:pt x="108291" y="157680"/>
                  </a:lnTo>
                  <a:lnTo>
                    <a:pt x="111691" y="143946"/>
                  </a:lnTo>
                  <a:lnTo>
                    <a:pt x="114594" y="130112"/>
                  </a:lnTo>
                  <a:lnTo>
                    <a:pt x="116882" y="116298"/>
                  </a:lnTo>
                  <a:lnTo>
                    <a:pt x="118698" y="105589"/>
                  </a:lnTo>
                  <a:lnTo>
                    <a:pt x="120300" y="102038"/>
                  </a:lnTo>
                  <a:lnTo>
                    <a:pt x="121897" y="104725"/>
                  </a:lnTo>
                  <a:lnTo>
                    <a:pt x="123725" y="111608"/>
                  </a:lnTo>
                  <a:lnTo>
                    <a:pt x="125892" y="120966"/>
                  </a:lnTo>
                  <a:lnTo>
                    <a:pt x="128392" y="131491"/>
                  </a:lnTo>
                  <a:lnTo>
                    <a:pt x="131176" y="142437"/>
                  </a:lnTo>
                  <a:lnTo>
                    <a:pt x="134344" y="153460"/>
                  </a:lnTo>
                  <a:lnTo>
                    <a:pt x="138144" y="164427"/>
                  </a:lnTo>
                  <a:lnTo>
                    <a:pt x="142661" y="175301"/>
                  </a:lnTo>
                  <a:lnTo>
                    <a:pt x="147830" y="186086"/>
                  </a:lnTo>
                  <a:lnTo>
                    <a:pt x="153522" y="196799"/>
                  </a:lnTo>
                  <a:lnTo>
                    <a:pt x="159617" y="207434"/>
                  </a:lnTo>
                  <a:lnTo>
                    <a:pt x="166166" y="217187"/>
                  </a:lnTo>
                  <a:lnTo>
                    <a:pt x="173394" y="224536"/>
                  </a:lnTo>
                  <a:lnTo>
                    <a:pt x="181359" y="228844"/>
                  </a:lnTo>
                  <a:lnTo>
                    <a:pt x="189717" y="230410"/>
                  </a:lnTo>
                  <a:lnTo>
                    <a:pt x="198737" y="230072"/>
                  </a:lnTo>
                  <a:lnTo>
                    <a:pt x="210330" y="226673"/>
                  </a:lnTo>
                  <a:lnTo>
                    <a:pt x="227809" y="21826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06031" y="589071"/>
              <a:ext cx="147400" cy="274266"/>
            </a:xfrm>
            <a:custGeom>
              <a:avLst/>
              <a:gdLst/>
              <a:ahLst/>
              <a:cxnLst/>
              <a:rect l="0" t="0" r="0" b="0"/>
              <a:pathLst>
                <a:path w="147400" h="274266">
                  <a:moveTo>
                    <a:pt x="0" y="74224"/>
                  </a:moveTo>
                  <a:lnTo>
                    <a:pt x="67" y="88826"/>
                  </a:lnTo>
                  <a:lnTo>
                    <a:pt x="707" y="102097"/>
                  </a:lnTo>
                  <a:lnTo>
                    <a:pt x="1999" y="115298"/>
                  </a:lnTo>
                  <a:lnTo>
                    <a:pt x="3686" y="128640"/>
                  </a:lnTo>
                  <a:lnTo>
                    <a:pt x="5354" y="142148"/>
                  </a:lnTo>
                  <a:lnTo>
                    <a:pt x="6772" y="155802"/>
                  </a:lnTo>
                  <a:lnTo>
                    <a:pt x="8043" y="169568"/>
                  </a:lnTo>
                  <a:lnTo>
                    <a:pt x="9501" y="183417"/>
                  </a:lnTo>
                  <a:lnTo>
                    <a:pt x="11334" y="197321"/>
                  </a:lnTo>
                  <a:lnTo>
                    <a:pt x="13565" y="211099"/>
                  </a:lnTo>
                  <a:lnTo>
                    <a:pt x="16142" y="224428"/>
                  </a:lnTo>
                  <a:lnTo>
                    <a:pt x="18964" y="237070"/>
                  </a:lnTo>
                  <a:lnTo>
                    <a:pt x="21069" y="245459"/>
                  </a:lnTo>
                  <a:lnTo>
                    <a:pt x="21364" y="245871"/>
                  </a:lnTo>
                  <a:lnTo>
                    <a:pt x="20263" y="240759"/>
                  </a:lnTo>
                  <a:lnTo>
                    <a:pt x="18276" y="232338"/>
                  </a:lnTo>
                  <a:lnTo>
                    <a:pt x="15738" y="221890"/>
                  </a:lnTo>
                  <a:lnTo>
                    <a:pt x="12858" y="210168"/>
                  </a:lnTo>
                  <a:lnTo>
                    <a:pt x="9927" y="197468"/>
                  </a:lnTo>
                  <a:lnTo>
                    <a:pt x="7331" y="183772"/>
                  </a:lnTo>
                  <a:lnTo>
                    <a:pt x="5252" y="169132"/>
                  </a:lnTo>
                  <a:lnTo>
                    <a:pt x="3856" y="153699"/>
                  </a:lnTo>
                  <a:lnTo>
                    <a:pt x="3367" y="137649"/>
                  </a:lnTo>
                  <a:lnTo>
                    <a:pt x="3817" y="121153"/>
                  </a:lnTo>
                  <a:lnTo>
                    <a:pt x="5085" y="104668"/>
                  </a:lnTo>
                  <a:lnTo>
                    <a:pt x="6998" y="88905"/>
                  </a:lnTo>
                  <a:lnTo>
                    <a:pt x="9394" y="74195"/>
                  </a:lnTo>
                  <a:lnTo>
                    <a:pt x="12136" y="60522"/>
                  </a:lnTo>
                  <a:lnTo>
                    <a:pt x="15121" y="47718"/>
                  </a:lnTo>
                  <a:lnTo>
                    <a:pt x="18289" y="35596"/>
                  </a:lnTo>
                  <a:lnTo>
                    <a:pt x="22077" y="24472"/>
                  </a:lnTo>
                  <a:lnTo>
                    <a:pt x="27370" y="15123"/>
                  </a:lnTo>
                  <a:lnTo>
                    <a:pt x="34522" y="7843"/>
                  </a:lnTo>
                  <a:lnTo>
                    <a:pt x="43090" y="2784"/>
                  </a:lnTo>
                  <a:lnTo>
                    <a:pt x="52144" y="204"/>
                  </a:lnTo>
                  <a:lnTo>
                    <a:pt x="61082" y="0"/>
                  </a:lnTo>
                  <a:lnTo>
                    <a:pt x="69674" y="2116"/>
                  </a:lnTo>
                  <a:lnTo>
                    <a:pt x="77889" y="6719"/>
                  </a:lnTo>
                  <a:lnTo>
                    <a:pt x="85775" y="13663"/>
                  </a:lnTo>
                  <a:lnTo>
                    <a:pt x="93238" y="22560"/>
                  </a:lnTo>
                  <a:lnTo>
                    <a:pt x="100039" y="32965"/>
                  </a:lnTo>
                  <a:lnTo>
                    <a:pt x="106099" y="44478"/>
                  </a:lnTo>
                  <a:lnTo>
                    <a:pt x="111494" y="56782"/>
                  </a:lnTo>
                  <a:lnTo>
                    <a:pt x="116352" y="69639"/>
                  </a:lnTo>
                  <a:lnTo>
                    <a:pt x="120807" y="82873"/>
                  </a:lnTo>
                  <a:lnTo>
                    <a:pt x="124970" y="96199"/>
                  </a:lnTo>
                  <a:lnTo>
                    <a:pt x="128926" y="109226"/>
                  </a:lnTo>
                  <a:lnTo>
                    <a:pt x="132734" y="121773"/>
                  </a:lnTo>
                  <a:lnTo>
                    <a:pt x="136275" y="133995"/>
                  </a:lnTo>
                  <a:lnTo>
                    <a:pt x="139274" y="146276"/>
                  </a:lnTo>
                  <a:lnTo>
                    <a:pt x="141623" y="158839"/>
                  </a:lnTo>
                  <a:lnTo>
                    <a:pt x="143369" y="171735"/>
                  </a:lnTo>
                  <a:lnTo>
                    <a:pt x="144623" y="184933"/>
                  </a:lnTo>
                  <a:lnTo>
                    <a:pt x="145505" y="198362"/>
                  </a:lnTo>
                  <a:lnTo>
                    <a:pt x="146116" y="211741"/>
                  </a:lnTo>
                  <a:lnTo>
                    <a:pt x="146600" y="226108"/>
                  </a:lnTo>
                  <a:lnTo>
                    <a:pt x="147004" y="244961"/>
                  </a:lnTo>
                  <a:lnTo>
                    <a:pt x="147399" y="27426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69243" y="863336"/>
              <a:ext cx="49753" cy="157929"/>
            </a:xfrm>
            <a:custGeom>
              <a:avLst/>
              <a:gdLst/>
              <a:ahLst/>
              <a:cxnLst/>
              <a:rect l="0" t="0" r="0" b="0"/>
              <a:pathLst>
                <a:path w="49753" h="157929">
                  <a:moveTo>
                    <a:pt x="0" y="0"/>
                  </a:moveTo>
                  <a:lnTo>
                    <a:pt x="8735" y="3001"/>
                  </a:lnTo>
                  <a:lnTo>
                    <a:pt x="16442" y="6424"/>
                  </a:lnTo>
                  <a:lnTo>
                    <a:pt x="23834" y="10629"/>
                  </a:lnTo>
                  <a:lnTo>
                    <a:pt x="30750" y="15875"/>
                  </a:lnTo>
                  <a:lnTo>
                    <a:pt x="36632" y="22653"/>
                  </a:lnTo>
                  <a:lnTo>
                    <a:pt x="41250" y="31094"/>
                  </a:lnTo>
                  <a:lnTo>
                    <a:pt x="44690" y="41180"/>
                  </a:lnTo>
                  <a:lnTo>
                    <a:pt x="47164" y="52919"/>
                  </a:lnTo>
                  <a:lnTo>
                    <a:pt x="48894" y="66140"/>
                  </a:lnTo>
                  <a:lnTo>
                    <a:pt x="49752" y="80235"/>
                  </a:lnTo>
                  <a:lnTo>
                    <a:pt x="49279" y="94301"/>
                  </a:lnTo>
                  <a:lnTo>
                    <a:pt x="47342" y="107815"/>
                  </a:lnTo>
                  <a:lnTo>
                    <a:pt x="44399" y="120198"/>
                  </a:lnTo>
                  <a:lnTo>
                    <a:pt x="41042" y="131850"/>
                  </a:lnTo>
                  <a:lnTo>
                    <a:pt x="36976" y="143786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64042" y="554736"/>
              <a:ext cx="273742" cy="266487"/>
            </a:xfrm>
            <a:custGeom>
              <a:avLst/>
              <a:gdLst/>
              <a:ahLst/>
              <a:cxnLst/>
              <a:rect l="0" t="0" r="0" b="0"/>
              <a:pathLst>
                <a:path w="273742" h="266487">
                  <a:moveTo>
                    <a:pt x="0" y="3274"/>
                  </a:moveTo>
                  <a:lnTo>
                    <a:pt x="0" y="15009"/>
                  </a:lnTo>
                  <a:lnTo>
                    <a:pt x="0" y="26138"/>
                  </a:lnTo>
                  <a:lnTo>
                    <a:pt x="4" y="37736"/>
                  </a:lnTo>
                  <a:lnTo>
                    <a:pt x="177" y="49897"/>
                  </a:lnTo>
                  <a:lnTo>
                    <a:pt x="825" y="62557"/>
                  </a:lnTo>
                  <a:lnTo>
                    <a:pt x="2074" y="75618"/>
                  </a:lnTo>
                  <a:lnTo>
                    <a:pt x="3727" y="89143"/>
                  </a:lnTo>
                  <a:lnTo>
                    <a:pt x="5375" y="103356"/>
                  </a:lnTo>
                  <a:lnTo>
                    <a:pt x="6777" y="118320"/>
                  </a:lnTo>
                  <a:lnTo>
                    <a:pt x="7870" y="133792"/>
                  </a:lnTo>
                  <a:lnTo>
                    <a:pt x="8678" y="149330"/>
                  </a:lnTo>
                  <a:lnTo>
                    <a:pt x="9256" y="164671"/>
                  </a:lnTo>
                  <a:lnTo>
                    <a:pt x="9661" y="179736"/>
                  </a:lnTo>
                  <a:lnTo>
                    <a:pt x="9941" y="194537"/>
                  </a:lnTo>
                  <a:lnTo>
                    <a:pt x="10120" y="209093"/>
                  </a:lnTo>
                  <a:lnTo>
                    <a:pt x="9797" y="222333"/>
                  </a:lnTo>
                  <a:lnTo>
                    <a:pt x="8339" y="230746"/>
                  </a:lnTo>
                  <a:lnTo>
                    <a:pt x="6201" y="232187"/>
                  </a:lnTo>
                  <a:lnTo>
                    <a:pt x="4331" y="228435"/>
                  </a:lnTo>
                  <a:lnTo>
                    <a:pt x="2954" y="221066"/>
                  </a:lnTo>
                  <a:lnTo>
                    <a:pt x="1996" y="210936"/>
                  </a:lnTo>
                  <a:lnTo>
                    <a:pt x="1341" y="198680"/>
                  </a:lnTo>
                  <a:lnTo>
                    <a:pt x="899" y="184839"/>
                  </a:lnTo>
                  <a:lnTo>
                    <a:pt x="601" y="169852"/>
                  </a:lnTo>
                  <a:lnTo>
                    <a:pt x="402" y="154057"/>
                  </a:lnTo>
                  <a:lnTo>
                    <a:pt x="268" y="137700"/>
                  </a:lnTo>
                  <a:lnTo>
                    <a:pt x="179" y="120957"/>
                  </a:lnTo>
                  <a:lnTo>
                    <a:pt x="124" y="103960"/>
                  </a:lnTo>
                  <a:lnTo>
                    <a:pt x="257" y="87122"/>
                  </a:lnTo>
                  <a:lnTo>
                    <a:pt x="878" y="71115"/>
                  </a:lnTo>
                  <a:lnTo>
                    <a:pt x="2118" y="56241"/>
                  </a:lnTo>
                  <a:lnTo>
                    <a:pt x="4105" y="42627"/>
                  </a:lnTo>
                  <a:lnTo>
                    <a:pt x="7042" y="30393"/>
                  </a:lnTo>
                  <a:lnTo>
                    <a:pt x="10951" y="19478"/>
                  </a:lnTo>
                  <a:lnTo>
                    <a:pt x="15864" y="10317"/>
                  </a:lnTo>
                  <a:lnTo>
                    <a:pt x="21911" y="3889"/>
                  </a:lnTo>
                  <a:lnTo>
                    <a:pt x="29048" y="498"/>
                  </a:lnTo>
                  <a:lnTo>
                    <a:pt x="36941" y="0"/>
                  </a:lnTo>
                  <a:lnTo>
                    <a:pt x="45077" y="2166"/>
                  </a:lnTo>
                  <a:lnTo>
                    <a:pt x="53139" y="6580"/>
                  </a:lnTo>
                  <a:lnTo>
                    <a:pt x="61007" y="12591"/>
                  </a:lnTo>
                  <a:lnTo>
                    <a:pt x="68671" y="19439"/>
                  </a:lnTo>
                  <a:lnTo>
                    <a:pt x="76153" y="26634"/>
                  </a:lnTo>
                  <a:lnTo>
                    <a:pt x="83331" y="34257"/>
                  </a:lnTo>
                  <a:lnTo>
                    <a:pt x="89932" y="42819"/>
                  </a:lnTo>
                  <a:lnTo>
                    <a:pt x="95856" y="52541"/>
                  </a:lnTo>
                  <a:lnTo>
                    <a:pt x="101158" y="63190"/>
                  </a:lnTo>
                  <a:lnTo>
                    <a:pt x="105953" y="74265"/>
                  </a:lnTo>
                  <a:lnTo>
                    <a:pt x="110361" y="85430"/>
                  </a:lnTo>
                  <a:lnTo>
                    <a:pt x="114322" y="96860"/>
                  </a:lnTo>
                  <a:lnTo>
                    <a:pt x="117610" y="109125"/>
                  </a:lnTo>
                  <a:lnTo>
                    <a:pt x="120133" y="122391"/>
                  </a:lnTo>
                  <a:lnTo>
                    <a:pt x="121136" y="133195"/>
                  </a:lnTo>
                  <a:lnTo>
                    <a:pt x="120356" y="136871"/>
                  </a:lnTo>
                  <a:lnTo>
                    <a:pt x="119194" y="134259"/>
                  </a:lnTo>
                  <a:lnTo>
                    <a:pt x="118374" y="127413"/>
                  </a:lnTo>
                  <a:lnTo>
                    <a:pt x="118285" y="117906"/>
                  </a:lnTo>
                  <a:lnTo>
                    <a:pt x="119015" y="106751"/>
                  </a:lnTo>
                  <a:lnTo>
                    <a:pt x="120479" y="94732"/>
                  </a:lnTo>
                  <a:lnTo>
                    <a:pt x="122527" y="82536"/>
                  </a:lnTo>
                  <a:lnTo>
                    <a:pt x="125020" y="70534"/>
                  </a:lnTo>
                  <a:lnTo>
                    <a:pt x="127997" y="59004"/>
                  </a:lnTo>
                  <a:lnTo>
                    <a:pt x="131674" y="48247"/>
                  </a:lnTo>
                  <a:lnTo>
                    <a:pt x="136118" y="38353"/>
                  </a:lnTo>
                  <a:lnTo>
                    <a:pt x="141579" y="29724"/>
                  </a:lnTo>
                  <a:lnTo>
                    <a:pt x="148533" y="23129"/>
                  </a:lnTo>
                  <a:lnTo>
                    <a:pt x="157097" y="18815"/>
                  </a:lnTo>
                  <a:lnTo>
                    <a:pt x="166763" y="16884"/>
                  </a:lnTo>
                  <a:lnTo>
                    <a:pt x="176629" y="17549"/>
                  </a:lnTo>
                  <a:lnTo>
                    <a:pt x="186148" y="20668"/>
                  </a:lnTo>
                  <a:lnTo>
                    <a:pt x="195146" y="25998"/>
                  </a:lnTo>
                  <a:lnTo>
                    <a:pt x="203642" y="33379"/>
                  </a:lnTo>
                  <a:lnTo>
                    <a:pt x="211724" y="42528"/>
                  </a:lnTo>
                  <a:lnTo>
                    <a:pt x="219490" y="53244"/>
                  </a:lnTo>
                  <a:lnTo>
                    <a:pt x="227027" y="65485"/>
                  </a:lnTo>
                  <a:lnTo>
                    <a:pt x="234395" y="79083"/>
                  </a:lnTo>
                  <a:lnTo>
                    <a:pt x="241482" y="93620"/>
                  </a:lnTo>
                  <a:lnTo>
                    <a:pt x="248016" y="108523"/>
                  </a:lnTo>
                  <a:lnTo>
                    <a:pt x="253887" y="123434"/>
                  </a:lnTo>
                  <a:lnTo>
                    <a:pt x="258981" y="138209"/>
                  </a:lnTo>
                  <a:lnTo>
                    <a:pt x="263105" y="152816"/>
                  </a:lnTo>
                  <a:lnTo>
                    <a:pt x="266248" y="167272"/>
                  </a:lnTo>
                  <a:lnTo>
                    <a:pt x="268545" y="181607"/>
                  </a:lnTo>
                  <a:lnTo>
                    <a:pt x="270178" y="195853"/>
                  </a:lnTo>
                  <a:lnTo>
                    <a:pt x="271316" y="210016"/>
                  </a:lnTo>
                  <a:lnTo>
                    <a:pt x="272102" y="223510"/>
                  </a:lnTo>
                  <a:lnTo>
                    <a:pt x="272723" y="236486"/>
                  </a:lnTo>
                  <a:lnTo>
                    <a:pt x="273238" y="250087"/>
                  </a:lnTo>
                  <a:lnTo>
                    <a:pt x="273741" y="26648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81728" y="600124"/>
              <a:ext cx="151655" cy="232316"/>
            </a:xfrm>
            <a:custGeom>
              <a:avLst/>
              <a:gdLst/>
              <a:ahLst/>
              <a:cxnLst/>
              <a:rect l="0" t="0" r="0" b="0"/>
              <a:pathLst>
                <a:path w="151655" h="232316">
                  <a:moveTo>
                    <a:pt x="92925" y="0"/>
                  </a:moveTo>
                  <a:lnTo>
                    <a:pt x="81324" y="134"/>
                  </a:lnTo>
                  <a:lnTo>
                    <a:pt x="71475" y="1414"/>
                  </a:lnTo>
                  <a:lnTo>
                    <a:pt x="62470" y="4012"/>
                  </a:lnTo>
                  <a:lnTo>
                    <a:pt x="54029" y="7904"/>
                  </a:lnTo>
                  <a:lnTo>
                    <a:pt x="46001" y="13186"/>
                  </a:lnTo>
                  <a:lnTo>
                    <a:pt x="38283" y="19776"/>
                  </a:lnTo>
                  <a:lnTo>
                    <a:pt x="30951" y="27622"/>
                  </a:lnTo>
                  <a:lnTo>
                    <a:pt x="24248" y="36781"/>
                  </a:lnTo>
                  <a:lnTo>
                    <a:pt x="18262" y="47161"/>
                  </a:lnTo>
                  <a:lnTo>
                    <a:pt x="13089" y="58553"/>
                  </a:lnTo>
                  <a:lnTo>
                    <a:pt x="8912" y="70722"/>
                  </a:lnTo>
                  <a:lnTo>
                    <a:pt x="5734" y="83463"/>
                  </a:lnTo>
                  <a:lnTo>
                    <a:pt x="3413" y="96611"/>
                  </a:lnTo>
                  <a:lnTo>
                    <a:pt x="1763" y="110043"/>
                  </a:lnTo>
                  <a:lnTo>
                    <a:pt x="619" y="123666"/>
                  </a:lnTo>
                  <a:lnTo>
                    <a:pt x="0" y="137255"/>
                  </a:lnTo>
                  <a:lnTo>
                    <a:pt x="109" y="150459"/>
                  </a:lnTo>
                  <a:lnTo>
                    <a:pt x="1001" y="163119"/>
                  </a:lnTo>
                  <a:lnTo>
                    <a:pt x="2753" y="175248"/>
                  </a:lnTo>
                  <a:lnTo>
                    <a:pt x="5531" y="186934"/>
                  </a:lnTo>
                  <a:lnTo>
                    <a:pt x="9339" y="198265"/>
                  </a:lnTo>
                  <a:lnTo>
                    <a:pt x="14353" y="208841"/>
                  </a:lnTo>
                  <a:lnTo>
                    <a:pt x="21001" y="217813"/>
                  </a:lnTo>
                  <a:lnTo>
                    <a:pt x="29360" y="224837"/>
                  </a:lnTo>
                  <a:lnTo>
                    <a:pt x="39057" y="229722"/>
                  </a:lnTo>
                  <a:lnTo>
                    <a:pt x="49475" y="232184"/>
                  </a:lnTo>
                  <a:lnTo>
                    <a:pt x="60179" y="232315"/>
                  </a:lnTo>
                  <a:lnTo>
                    <a:pt x="70788" y="230319"/>
                  </a:lnTo>
                  <a:lnTo>
                    <a:pt x="80903" y="226329"/>
                  </a:lnTo>
                  <a:lnTo>
                    <a:pt x="90368" y="220614"/>
                  </a:lnTo>
                  <a:lnTo>
                    <a:pt x="99214" y="213527"/>
                  </a:lnTo>
                  <a:lnTo>
                    <a:pt x="107550" y="205409"/>
                  </a:lnTo>
                  <a:lnTo>
                    <a:pt x="115491" y="196545"/>
                  </a:lnTo>
                  <a:lnTo>
                    <a:pt x="122979" y="187154"/>
                  </a:lnTo>
                  <a:lnTo>
                    <a:pt x="129790" y="177398"/>
                  </a:lnTo>
                  <a:lnTo>
                    <a:pt x="135850" y="167387"/>
                  </a:lnTo>
                  <a:lnTo>
                    <a:pt x="141073" y="157037"/>
                  </a:lnTo>
                  <a:lnTo>
                    <a:pt x="145283" y="146096"/>
                  </a:lnTo>
                  <a:lnTo>
                    <a:pt x="148480" y="134473"/>
                  </a:lnTo>
                  <a:lnTo>
                    <a:pt x="150644" y="122225"/>
                  </a:lnTo>
                  <a:lnTo>
                    <a:pt x="151654" y="109470"/>
                  </a:lnTo>
                  <a:lnTo>
                    <a:pt x="151553" y="96342"/>
                  </a:lnTo>
                  <a:lnTo>
                    <a:pt x="150350" y="83273"/>
                  </a:lnTo>
                  <a:lnTo>
                    <a:pt x="147948" y="70957"/>
                  </a:lnTo>
                  <a:lnTo>
                    <a:pt x="144407" y="59715"/>
                  </a:lnTo>
                  <a:lnTo>
                    <a:pt x="139911" y="49524"/>
                  </a:lnTo>
                  <a:lnTo>
                    <a:pt x="134677" y="40211"/>
                  </a:lnTo>
                  <a:lnTo>
                    <a:pt x="128899" y="31591"/>
                  </a:lnTo>
                  <a:lnTo>
                    <a:pt x="122732" y="24141"/>
                  </a:lnTo>
                  <a:lnTo>
                    <a:pt x="116294" y="18945"/>
                  </a:lnTo>
                  <a:lnTo>
                    <a:pt x="109641" y="16460"/>
                  </a:lnTo>
                  <a:lnTo>
                    <a:pt x="102519" y="16368"/>
                  </a:lnTo>
                  <a:lnTo>
                    <a:pt x="93971" y="20449"/>
                  </a:lnTo>
                  <a:lnTo>
                    <a:pt x="82396" y="3158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62489" y="363386"/>
              <a:ext cx="302890" cy="466572"/>
            </a:xfrm>
            <a:custGeom>
              <a:avLst/>
              <a:gdLst/>
              <a:ahLst/>
              <a:cxnLst/>
              <a:rect l="0" t="0" r="0" b="0"/>
              <a:pathLst>
                <a:path w="302890" h="466572">
                  <a:moveTo>
                    <a:pt x="112205" y="405194"/>
                  </a:moveTo>
                  <a:lnTo>
                    <a:pt x="115072" y="396326"/>
                  </a:lnTo>
                  <a:lnTo>
                    <a:pt x="117214" y="387339"/>
                  </a:lnTo>
                  <a:lnTo>
                    <a:pt x="118817" y="377343"/>
                  </a:lnTo>
                  <a:lnTo>
                    <a:pt x="119998" y="366363"/>
                  </a:lnTo>
                  <a:lnTo>
                    <a:pt x="120847" y="354551"/>
                  </a:lnTo>
                  <a:lnTo>
                    <a:pt x="121434" y="342097"/>
                  </a:lnTo>
                  <a:lnTo>
                    <a:pt x="121503" y="329332"/>
                  </a:lnTo>
                  <a:lnTo>
                    <a:pt x="120491" y="316700"/>
                  </a:lnTo>
                  <a:lnTo>
                    <a:pt x="118178" y="304436"/>
                  </a:lnTo>
                  <a:lnTo>
                    <a:pt x="114657" y="292746"/>
                  </a:lnTo>
                  <a:lnTo>
                    <a:pt x="110152" y="281889"/>
                  </a:lnTo>
                  <a:lnTo>
                    <a:pt x="104895" y="271923"/>
                  </a:lnTo>
                  <a:lnTo>
                    <a:pt x="98925" y="262909"/>
                  </a:lnTo>
                  <a:lnTo>
                    <a:pt x="92095" y="254991"/>
                  </a:lnTo>
                  <a:lnTo>
                    <a:pt x="84395" y="248158"/>
                  </a:lnTo>
                  <a:lnTo>
                    <a:pt x="76109" y="242738"/>
                  </a:lnTo>
                  <a:lnTo>
                    <a:pt x="67700" y="239451"/>
                  </a:lnTo>
                  <a:lnTo>
                    <a:pt x="59457" y="238511"/>
                  </a:lnTo>
                  <a:lnTo>
                    <a:pt x="51634" y="240000"/>
                  </a:lnTo>
                  <a:lnTo>
                    <a:pt x="44533" y="244114"/>
                  </a:lnTo>
                  <a:lnTo>
                    <a:pt x="38242" y="250698"/>
                  </a:lnTo>
                  <a:lnTo>
                    <a:pt x="32679" y="259338"/>
                  </a:lnTo>
                  <a:lnTo>
                    <a:pt x="27700" y="269563"/>
                  </a:lnTo>
                  <a:lnTo>
                    <a:pt x="23161" y="280951"/>
                  </a:lnTo>
                  <a:lnTo>
                    <a:pt x="18941" y="293171"/>
                  </a:lnTo>
                  <a:lnTo>
                    <a:pt x="14946" y="305970"/>
                  </a:lnTo>
                  <a:lnTo>
                    <a:pt x="11111" y="319170"/>
                  </a:lnTo>
                  <a:lnTo>
                    <a:pt x="7552" y="332643"/>
                  </a:lnTo>
                  <a:lnTo>
                    <a:pt x="4540" y="346301"/>
                  </a:lnTo>
                  <a:lnTo>
                    <a:pt x="2188" y="360080"/>
                  </a:lnTo>
                  <a:lnTo>
                    <a:pt x="610" y="373774"/>
                  </a:lnTo>
                  <a:lnTo>
                    <a:pt x="0" y="387050"/>
                  </a:lnTo>
                  <a:lnTo>
                    <a:pt x="374" y="399754"/>
                  </a:lnTo>
                  <a:lnTo>
                    <a:pt x="1761" y="411743"/>
                  </a:lnTo>
                  <a:lnTo>
                    <a:pt x="4287" y="422802"/>
                  </a:lnTo>
                  <a:lnTo>
                    <a:pt x="7917" y="432903"/>
                  </a:lnTo>
                  <a:lnTo>
                    <a:pt x="12642" y="442009"/>
                  </a:lnTo>
                  <a:lnTo>
                    <a:pt x="18562" y="449988"/>
                  </a:lnTo>
                  <a:lnTo>
                    <a:pt x="25618" y="456862"/>
                  </a:lnTo>
                  <a:lnTo>
                    <a:pt x="33627" y="462310"/>
                  </a:lnTo>
                  <a:lnTo>
                    <a:pt x="42373" y="465615"/>
                  </a:lnTo>
                  <a:lnTo>
                    <a:pt x="51657" y="466571"/>
                  </a:lnTo>
                  <a:lnTo>
                    <a:pt x="61162" y="465264"/>
                  </a:lnTo>
                  <a:lnTo>
                    <a:pt x="70462" y="461803"/>
                  </a:lnTo>
                  <a:lnTo>
                    <a:pt x="79344" y="456471"/>
                  </a:lnTo>
                  <a:lnTo>
                    <a:pt x="87783" y="449487"/>
                  </a:lnTo>
                  <a:lnTo>
                    <a:pt x="95836" y="440912"/>
                  </a:lnTo>
                  <a:lnTo>
                    <a:pt x="103584" y="430918"/>
                  </a:lnTo>
                  <a:lnTo>
                    <a:pt x="110941" y="419447"/>
                  </a:lnTo>
                  <a:lnTo>
                    <a:pt x="117664" y="406159"/>
                  </a:lnTo>
                  <a:lnTo>
                    <a:pt x="123665" y="391031"/>
                  </a:lnTo>
                  <a:lnTo>
                    <a:pt x="128848" y="374312"/>
                  </a:lnTo>
                  <a:lnTo>
                    <a:pt x="133032" y="356341"/>
                  </a:lnTo>
                  <a:lnTo>
                    <a:pt x="136220" y="337450"/>
                  </a:lnTo>
                  <a:lnTo>
                    <a:pt x="138717" y="318395"/>
                  </a:lnTo>
                  <a:lnTo>
                    <a:pt x="141016" y="300294"/>
                  </a:lnTo>
                  <a:lnTo>
                    <a:pt x="143416" y="283679"/>
                  </a:lnTo>
                  <a:lnTo>
                    <a:pt x="145861" y="268388"/>
                  </a:lnTo>
                  <a:lnTo>
                    <a:pt x="148050" y="253884"/>
                  </a:lnTo>
                  <a:lnTo>
                    <a:pt x="149819" y="239742"/>
                  </a:lnTo>
                  <a:lnTo>
                    <a:pt x="151159" y="225409"/>
                  </a:lnTo>
                  <a:lnTo>
                    <a:pt x="152133" y="210166"/>
                  </a:lnTo>
                  <a:lnTo>
                    <a:pt x="152818" y="193720"/>
                  </a:lnTo>
                  <a:lnTo>
                    <a:pt x="153125" y="176451"/>
                  </a:lnTo>
                  <a:lnTo>
                    <a:pt x="152806" y="159173"/>
                  </a:lnTo>
                  <a:lnTo>
                    <a:pt x="151778" y="142362"/>
                  </a:lnTo>
                  <a:lnTo>
                    <a:pt x="150104" y="125822"/>
                  </a:lnTo>
                  <a:lnTo>
                    <a:pt x="147910" y="108891"/>
                  </a:lnTo>
                  <a:lnTo>
                    <a:pt x="145323" y="91209"/>
                  </a:lnTo>
                  <a:lnTo>
                    <a:pt x="142451" y="72893"/>
                  </a:lnTo>
                  <a:lnTo>
                    <a:pt x="139378" y="54357"/>
                  </a:lnTo>
                  <a:lnTo>
                    <a:pt x="136164" y="35919"/>
                  </a:lnTo>
                  <a:lnTo>
                    <a:pt x="132841" y="19004"/>
                  </a:lnTo>
                  <a:lnTo>
                    <a:pt x="128979" y="6381"/>
                  </a:lnTo>
                  <a:lnTo>
                    <a:pt x="124651" y="0"/>
                  </a:lnTo>
                  <a:lnTo>
                    <a:pt x="120989" y="358"/>
                  </a:lnTo>
                  <a:lnTo>
                    <a:pt x="118266" y="6484"/>
                  </a:lnTo>
                  <a:lnTo>
                    <a:pt x="116338" y="16713"/>
                  </a:lnTo>
                  <a:lnTo>
                    <a:pt x="115004" y="29227"/>
                  </a:lnTo>
                  <a:lnTo>
                    <a:pt x="114092" y="42819"/>
                  </a:lnTo>
                  <a:lnTo>
                    <a:pt x="113474" y="56858"/>
                  </a:lnTo>
                  <a:lnTo>
                    <a:pt x="113056" y="71047"/>
                  </a:lnTo>
                  <a:lnTo>
                    <a:pt x="112775" y="85260"/>
                  </a:lnTo>
                  <a:lnTo>
                    <a:pt x="112586" y="99452"/>
                  </a:lnTo>
                  <a:lnTo>
                    <a:pt x="112459" y="113611"/>
                  </a:lnTo>
                  <a:lnTo>
                    <a:pt x="112375" y="127738"/>
                  </a:lnTo>
                  <a:lnTo>
                    <a:pt x="112319" y="141840"/>
                  </a:lnTo>
                  <a:lnTo>
                    <a:pt x="112280" y="155923"/>
                  </a:lnTo>
                  <a:lnTo>
                    <a:pt x="112260" y="169992"/>
                  </a:lnTo>
                  <a:lnTo>
                    <a:pt x="112416" y="184051"/>
                  </a:lnTo>
                  <a:lnTo>
                    <a:pt x="113054" y="198104"/>
                  </a:lnTo>
                  <a:lnTo>
                    <a:pt x="114300" y="212161"/>
                  </a:lnTo>
                  <a:lnTo>
                    <a:pt x="116120" y="226551"/>
                  </a:lnTo>
                  <a:lnTo>
                    <a:pt x="118413" y="241890"/>
                  </a:lnTo>
                  <a:lnTo>
                    <a:pt x="121067" y="258433"/>
                  </a:lnTo>
                  <a:lnTo>
                    <a:pt x="123984" y="275951"/>
                  </a:lnTo>
                  <a:lnTo>
                    <a:pt x="127087" y="293935"/>
                  </a:lnTo>
                  <a:lnTo>
                    <a:pt x="130321" y="312028"/>
                  </a:lnTo>
                  <a:lnTo>
                    <a:pt x="133643" y="329905"/>
                  </a:lnTo>
                  <a:lnTo>
                    <a:pt x="137027" y="347207"/>
                  </a:lnTo>
                  <a:lnTo>
                    <a:pt x="140452" y="363773"/>
                  </a:lnTo>
                  <a:lnTo>
                    <a:pt x="143919" y="378492"/>
                  </a:lnTo>
                  <a:lnTo>
                    <a:pt x="147910" y="388924"/>
                  </a:lnTo>
                  <a:lnTo>
                    <a:pt x="153428" y="393319"/>
                  </a:lnTo>
                  <a:lnTo>
                    <a:pt x="160210" y="392448"/>
                  </a:lnTo>
                  <a:lnTo>
                    <a:pt x="167369" y="389033"/>
                  </a:lnTo>
                  <a:lnTo>
                    <a:pt x="175320" y="384731"/>
                  </a:lnTo>
                  <a:lnTo>
                    <a:pt x="184433" y="380268"/>
                  </a:lnTo>
                  <a:lnTo>
                    <a:pt x="194563" y="375913"/>
                  </a:lnTo>
                  <a:lnTo>
                    <a:pt x="205234" y="371736"/>
                  </a:lnTo>
                  <a:lnTo>
                    <a:pt x="216086" y="367725"/>
                  </a:lnTo>
                  <a:lnTo>
                    <a:pt x="226785" y="363687"/>
                  </a:lnTo>
                  <a:lnTo>
                    <a:pt x="236955" y="359280"/>
                  </a:lnTo>
                  <a:lnTo>
                    <a:pt x="246456" y="354345"/>
                  </a:lnTo>
                  <a:lnTo>
                    <a:pt x="255324" y="348892"/>
                  </a:lnTo>
                  <a:lnTo>
                    <a:pt x="263674" y="343005"/>
                  </a:lnTo>
                  <a:lnTo>
                    <a:pt x="271625" y="336781"/>
                  </a:lnTo>
                  <a:lnTo>
                    <a:pt x="279118" y="330144"/>
                  </a:lnTo>
                  <a:lnTo>
                    <a:pt x="285933" y="322857"/>
                  </a:lnTo>
                  <a:lnTo>
                    <a:pt x="291991" y="314844"/>
                  </a:lnTo>
                  <a:lnTo>
                    <a:pt x="297043" y="306175"/>
                  </a:lnTo>
                  <a:lnTo>
                    <a:pt x="300606" y="296977"/>
                  </a:lnTo>
                  <a:lnTo>
                    <a:pt x="302551" y="287382"/>
                  </a:lnTo>
                  <a:lnTo>
                    <a:pt x="302889" y="277498"/>
                  </a:lnTo>
                  <a:lnTo>
                    <a:pt x="301604" y="267410"/>
                  </a:lnTo>
                  <a:lnTo>
                    <a:pt x="298846" y="257190"/>
                  </a:lnTo>
                  <a:lnTo>
                    <a:pt x="294725" y="247209"/>
                  </a:lnTo>
                  <a:lnTo>
                    <a:pt x="289219" y="238113"/>
                  </a:lnTo>
                  <a:lnTo>
                    <a:pt x="282448" y="230196"/>
                  </a:lnTo>
                  <a:lnTo>
                    <a:pt x="274802" y="223899"/>
                  </a:lnTo>
                  <a:lnTo>
                    <a:pt x="266833" y="219949"/>
                  </a:lnTo>
                  <a:lnTo>
                    <a:pt x="258883" y="218520"/>
                  </a:lnTo>
                  <a:lnTo>
                    <a:pt x="251088" y="219323"/>
                  </a:lnTo>
                  <a:lnTo>
                    <a:pt x="243474" y="221905"/>
                  </a:lnTo>
                  <a:lnTo>
                    <a:pt x="236025" y="225825"/>
                  </a:lnTo>
                  <a:lnTo>
                    <a:pt x="228870" y="230877"/>
                  </a:lnTo>
                  <a:lnTo>
                    <a:pt x="222283" y="237082"/>
                  </a:lnTo>
                  <a:lnTo>
                    <a:pt x="216365" y="244362"/>
                  </a:lnTo>
                  <a:lnTo>
                    <a:pt x="210898" y="252536"/>
                  </a:lnTo>
                  <a:lnTo>
                    <a:pt x="205458" y="261401"/>
                  </a:lnTo>
                  <a:lnTo>
                    <a:pt x="199805" y="270777"/>
                  </a:lnTo>
                  <a:lnTo>
                    <a:pt x="194194" y="280685"/>
                  </a:lnTo>
                  <a:lnTo>
                    <a:pt x="189258" y="291321"/>
                  </a:lnTo>
                  <a:lnTo>
                    <a:pt x="185310" y="302736"/>
                  </a:lnTo>
                  <a:lnTo>
                    <a:pt x="182338" y="314844"/>
                  </a:lnTo>
                  <a:lnTo>
                    <a:pt x="180185" y="327503"/>
                  </a:lnTo>
                  <a:lnTo>
                    <a:pt x="178670" y="340576"/>
                  </a:lnTo>
                  <a:lnTo>
                    <a:pt x="177787" y="353948"/>
                  </a:lnTo>
                  <a:lnTo>
                    <a:pt x="177711" y="367531"/>
                  </a:lnTo>
                  <a:lnTo>
                    <a:pt x="178475" y="381252"/>
                  </a:lnTo>
                  <a:lnTo>
                    <a:pt x="180140" y="394735"/>
                  </a:lnTo>
                  <a:lnTo>
                    <a:pt x="182860" y="407336"/>
                  </a:lnTo>
                  <a:lnTo>
                    <a:pt x="186627" y="418765"/>
                  </a:lnTo>
                  <a:lnTo>
                    <a:pt x="191615" y="428743"/>
                  </a:lnTo>
                  <a:lnTo>
                    <a:pt x="198245" y="436849"/>
                  </a:lnTo>
                  <a:lnTo>
                    <a:pt x="206592" y="443036"/>
                  </a:lnTo>
                  <a:lnTo>
                    <a:pt x="216281" y="447394"/>
                  </a:lnTo>
                  <a:lnTo>
                    <a:pt x="226694" y="449969"/>
                  </a:lnTo>
                  <a:lnTo>
                    <a:pt x="237394" y="450961"/>
                  </a:lnTo>
                  <a:lnTo>
                    <a:pt x="248000" y="450512"/>
                  </a:lnTo>
                  <a:lnTo>
                    <a:pt x="258114" y="448624"/>
                  </a:lnTo>
                  <a:lnTo>
                    <a:pt x="267569" y="445441"/>
                  </a:lnTo>
                  <a:lnTo>
                    <a:pt x="276097" y="441508"/>
                  </a:lnTo>
                  <a:lnTo>
                    <a:pt x="284064" y="437305"/>
                  </a:lnTo>
                  <a:lnTo>
                    <a:pt x="292167" y="432467"/>
                  </a:lnTo>
                  <a:lnTo>
                    <a:pt x="301718" y="42625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48435" y="800165"/>
              <a:ext cx="19828" cy="136872"/>
            </a:xfrm>
            <a:custGeom>
              <a:avLst/>
              <a:gdLst/>
              <a:ahLst/>
              <a:cxnLst/>
              <a:rect l="0" t="0" r="0" b="0"/>
              <a:pathLst>
                <a:path w="19828" h="136872">
                  <a:moveTo>
                    <a:pt x="10528" y="0"/>
                  </a:moveTo>
                  <a:lnTo>
                    <a:pt x="13395" y="8869"/>
                  </a:lnTo>
                  <a:lnTo>
                    <a:pt x="15537" y="17855"/>
                  </a:lnTo>
                  <a:lnTo>
                    <a:pt x="17141" y="27851"/>
                  </a:lnTo>
                  <a:lnTo>
                    <a:pt x="18321" y="38831"/>
                  </a:lnTo>
                  <a:lnTo>
                    <a:pt x="19170" y="50643"/>
                  </a:lnTo>
                  <a:lnTo>
                    <a:pt x="19758" y="63092"/>
                  </a:lnTo>
                  <a:lnTo>
                    <a:pt x="19827" y="75684"/>
                  </a:lnTo>
                  <a:lnTo>
                    <a:pt x="18814" y="87669"/>
                  </a:lnTo>
                  <a:lnTo>
                    <a:pt x="16510" y="98675"/>
                  </a:lnTo>
                  <a:lnTo>
                    <a:pt x="13319" y="108397"/>
                  </a:lnTo>
                  <a:lnTo>
                    <a:pt x="9767" y="117369"/>
                  </a:lnTo>
                  <a:lnTo>
                    <a:pt x="5543" y="12637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44961" y="604683"/>
              <a:ext cx="229900" cy="230779"/>
            </a:xfrm>
            <a:custGeom>
              <a:avLst/>
              <a:gdLst/>
              <a:ahLst/>
              <a:cxnLst/>
              <a:rect l="0" t="0" r="0" b="0"/>
              <a:pathLst>
                <a:path w="229900" h="230779">
                  <a:moveTo>
                    <a:pt x="135142" y="121783"/>
                  </a:moveTo>
                  <a:lnTo>
                    <a:pt x="137943" y="110115"/>
                  </a:lnTo>
                  <a:lnTo>
                    <a:pt x="139444" y="99626"/>
                  </a:lnTo>
                  <a:lnTo>
                    <a:pt x="139750" y="89324"/>
                  </a:lnTo>
                  <a:lnTo>
                    <a:pt x="139071" y="79023"/>
                  </a:lnTo>
                  <a:lnTo>
                    <a:pt x="137603" y="68679"/>
                  </a:lnTo>
                  <a:lnTo>
                    <a:pt x="135530" y="58290"/>
                  </a:lnTo>
                  <a:lnTo>
                    <a:pt x="132848" y="47861"/>
                  </a:lnTo>
                  <a:lnTo>
                    <a:pt x="129376" y="37403"/>
                  </a:lnTo>
                  <a:lnTo>
                    <a:pt x="125072" y="26942"/>
                  </a:lnTo>
                  <a:lnTo>
                    <a:pt x="119708" y="17138"/>
                  </a:lnTo>
                  <a:lnTo>
                    <a:pt x="112819" y="9226"/>
                  </a:lnTo>
                  <a:lnTo>
                    <a:pt x="104299" y="3730"/>
                  </a:lnTo>
                  <a:lnTo>
                    <a:pt x="94662" y="687"/>
                  </a:lnTo>
                  <a:lnTo>
                    <a:pt x="84816" y="0"/>
                  </a:lnTo>
                  <a:lnTo>
                    <a:pt x="75309" y="1358"/>
                  </a:lnTo>
                  <a:lnTo>
                    <a:pt x="66320" y="4504"/>
                  </a:lnTo>
                  <a:lnTo>
                    <a:pt x="57830" y="9340"/>
                  </a:lnTo>
                  <a:lnTo>
                    <a:pt x="49756" y="15659"/>
                  </a:lnTo>
                  <a:lnTo>
                    <a:pt x="42165" y="23168"/>
                  </a:lnTo>
                  <a:lnTo>
                    <a:pt x="35279" y="31577"/>
                  </a:lnTo>
                  <a:lnTo>
                    <a:pt x="29161" y="40645"/>
                  </a:lnTo>
                  <a:lnTo>
                    <a:pt x="23727" y="50343"/>
                  </a:lnTo>
                  <a:lnTo>
                    <a:pt x="18842" y="60838"/>
                  </a:lnTo>
                  <a:lnTo>
                    <a:pt x="14375" y="72159"/>
                  </a:lnTo>
                  <a:lnTo>
                    <a:pt x="10373" y="84203"/>
                  </a:lnTo>
                  <a:lnTo>
                    <a:pt x="7058" y="96820"/>
                  </a:lnTo>
                  <a:lnTo>
                    <a:pt x="4493" y="109864"/>
                  </a:lnTo>
                  <a:lnTo>
                    <a:pt x="2601" y="123218"/>
                  </a:lnTo>
                  <a:lnTo>
                    <a:pt x="1247" y="136788"/>
                  </a:lnTo>
                  <a:lnTo>
                    <a:pt x="309" y="150505"/>
                  </a:lnTo>
                  <a:lnTo>
                    <a:pt x="0" y="164156"/>
                  </a:lnTo>
                  <a:lnTo>
                    <a:pt x="850" y="177401"/>
                  </a:lnTo>
                  <a:lnTo>
                    <a:pt x="3057" y="190080"/>
                  </a:lnTo>
                  <a:lnTo>
                    <a:pt x="6676" y="201882"/>
                  </a:lnTo>
                  <a:lnTo>
                    <a:pt x="11779" y="212284"/>
                  </a:lnTo>
                  <a:lnTo>
                    <a:pt x="18247" y="221107"/>
                  </a:lnTo>
                  <a:lnTo>
                    <a:pt x="25674" y="227692"/>
                  </a:lnTo>
                  <a:lnTo>
                    <a:pt x="33490" y="230778"/>
                  </a:lnTo>
                  <a:lnTo>
                    <a:pt x="41329" y="230000"/>
                  </a:lnTo>
                  <a:lnTo>
                    <a:pt x="48877" y="225917"/>
                  </a:lnTo>
                  <a:lnTo>
                    <a:pt x="55792" y="219524"/>
                  </a:lnTo>
                  <a:lnTo>
                    <a:pt x="61964" y="211640"/>
                  </a:lnTo>
                  <a:lnTo>
                    <a:pt x="67617" y="202810"/>
                  </a:lnTo>
                  <a:lnTo>
                    <a:pt x="73188" y="193382"/>
                  </a:lnTo>
                  <a:lnTo>
                    <a:pt x="78937" y="183565"/>
                  </a:lnTo>
                  <a:lnTo>
                    <a:pt x="84785" y="173333"/>
                  </a:lnTo>
                  <a:lnTo>
                    <a:pt x="90412" y="162465"/>
                  </a:lnTo>
                  <a:lnTo>
                    <a:pt x="95643" y="150887"/>
                  </a:lnTo>
                  <a:lnTo>
                    <a:pt x="100460" y="138668"/>
                  </a:lnTo>
                  <a:lnTo>
                    <a:pt x="104923" y="125933"/>
                  </a:lnTo>
                  <a:lnTo>
                    <a:pt x="109117" y="112907"/>
                  </a:lnTo>
                  <a:lnTo>
                    <a:pt x="113417" y="103187"/>
                  </a:lnTo>
                  <a:lnTo>
                    <a:pt x="117528" y="101008"/>
                  </a:lnTo>
                  <a:lnTo>
                    <a:pt x="120399" y="104778"/>
                  </a:lnTo>
                  <a:lnTo>
                    <a:pt x="122306" y="112525"/>
                  </a:lnTo>
                  <a:lnTo>
                    <a:pt x="123964" y="123117"/>
                  </a:lnTo>
                  <a:lnTo>
                    <a:pt x="125806" y="135775"/>
                  </a:lnTo>
                  <a:lnTo>
                    <a:pt x="128148" y="149430"/>
                  </a:lnTo>
                  <a:lnTo>
                    <a:pt x="131299" y="162720"/>
                  </a:lnTo>
                  <a:lnTo>
                    <a:pt x="135337" y="174930"/>
                  </a:lnTo>
                  <a:lnTo>
                    <a:pt x="140332" y="185764"/>
                  </a:lnTo>
                  <a:lnTo>
                    <a:pt x="146431" y="195057"/>
                  </a:lnTo>
                  <a:lnTo>
                    <a:pt x="153601" y="202888"/>
                  </a:lnTo>
                  <a:lnTo>
                    <a:pt x="161515" y="209013"/>
                  </a:lnTo>
                  <a:lnTo>
                    <a:pt x="169664" y="212790"/>
                  </a:lnTo>
                  <a:lnTo>
                    <a:pt x="177735" y="214075"/>
                  </a:lnTo>
                  <a:lnTo>
                    <a:pt x="185610" y="213161"/>
                  </a:lnTo>
                  <a:lnTo>
                    <a:pt x="193278" y="210498"/>
                  </a:lnTo>
                  <a:lnTo>
                    <a:pt x="200796" y="206503"/>
                  </a:lnTo>
                  <a:lnTo>
                    <a:pt x="208611" y="201508"/>
                  </a:lnTo>
                  <a:lnTo>
                    <a:pt x="217744" y="194751"/>
                  </a:lnTo>
                  <a:lnTo>
                    <a:pt x="229899" y="18495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34066" y="609547"/>
              <a:ext cx="146080" cy="201148"/>
            </a:xfrm>
            <a:custGeom>
              <a:avLst/>
              <a:gdLst/>
              <a:ahLst/>
              <a:cxnLst/>
              <a:rect l="0" t="0" r="0" b="0"/>
              <a:pathLst>
                <a:path w="146080" h="201148">
                  <a:moveTo>
                    <a:pt x="40794" y="53748"/>
                  </a:moveTo>
                  <a:lnTo>
                    <a:pt x="35060" y="59749"/>
                  </a:lnTo>
                  <a:lnTo>
                    <a:pt x="30777" y="66594"/>
                  </a:lnTo>
                  <a:lnTo>
                    <a:pt x="27571" y="74991"/>
                  </a:lnTo>
                  <a:lnTo>
                    <a:pt x="25210" y="84964"/>
                  </a:lnTo>
                  <a:lnTo>
                    <a:pt x="23513" y="96575"/>
                  </a:lnTo>
                  <a:lnTo>
                    <a:pt x="22317" y="109685"/>
                  </a:lnTo>
                  <a:lnTo>
                    <a:pt x="21489" y="123861"/>
                  </a:lnTo>
                  <a:lnTo>
                    <a:pt x="20920" y="138506"/>
                  </a:lnTo>
                  <a:lnTo>
                    <a:pt x="20521" y="153208"/>
                  </a:lnTo>
                  <a:lnTo>
                    <a:pt x="19790" y="166693"/>
                  </a:lnTo>
                  <a:lnTo>
                    <a:pt x="17868" y="175365"/>
                  </a:lnTo>
                  <a:lnTo>
                    <a:pt x="14884" y="177013"/>
                  </a:lnTo>
                  <a:lnTo>
                    <a:pt x="11645" y="173398"/>
                  </a:lnTo>
                  <a:lnTo>
                    <a:pt x="8544" y="166115"/>
                  </a:lnTo>
                  <a:lnTo>
                    <a:pt x="5895" y="156037"/>
                  </a:lnTo>
                  <a:lnTo>
                    <a:pt x="3813" y="143817"/>
                  </a:lnTo>
                  <a:lnTo>
                    <a:pt x="2263" y="130169"/>
                  </a:lnTo>
                  <a:lnTo>
                    <a:pt x="1148" y="115844"/>
                  </a:lnTo>
                  <a:lnTo>
                    <a:pt x="370" y="101314"/>
                  </a:lnTo>
                  <a:lnTo>
                    <a:pt x="0" y="86961"/>
                  </a:lnTo>
                  <a:lnTo>
                    <a:pt x="277" y="73166"/>
                  </a:lnTo>
                  <a:lnTo>
                    <a:pt x="1283" y="60071"/>
                  </a:lnTo>
                  <a:lnTo>
                    <a:pt x="3110" y="47633"/>
                  </a:lnTo>
                  <a:lnTo>
                    <a:pt x="5940" y="35731"/>
                  </a:lnTo>
                  <a:lnTo>
                    <a:pt x="9782" y="24260"/>
                  </a:lnTo>
                  <a:lnTo>
                    <a:pt x="14820" y="13928"/>
                  </a:lnTo>
                  <a:lnTo>
                    <a:pt x="21482" y="6184"/>
                  </a:lnTo>
                  <a:lnTo>
                    <a:pt x="29846" y="1611"/>
                  </a:lnTo>
                  <a:lnTo>
                    <a:pt x="39378" y="0"/>
                  </a:lnTo>
                  <a:lnTo>
                    <a:pt x="49152" y="812"/>
                  </a:lnTo>
                  <a:lnTo>
                    <a:pt x="58610" y="3478"/>
                  </a:lnTo>
                  <a:lnTo>
                    <a:pt x="67568" y="7823"/>
                  </a:lnTo>
                  <a:lnTo>
                    <a:pt x="76036" y="14071"/>
                  </a:lnTo>
                  <a:lnTo>
                    <a:pt x="84095" y="22191"/>
                  </a:lnTo>
                  <a:lnTo>
                    <a:pt x="91676" y="31910"/>
                  </a:lnTo>
                  <a:lnTo>
                    <a:pt x="98556" y="42882"/>
                  </a:lnTo>
                  <a:lnTo>
                    <a:pt x="104670" y="54779"/>
                  </a:lnTo>
                  <a:lnTo>
                    <a:pt x="110101" y="67174"/>
                  </a:lnTo>
                  <a:lnTo>
                    <a:pt x="114985" y="79560"/>
                  </a:lnTo>
                  <a:lnTo>
                    <a:pt x="119451" y="91670"/>
                  </a:lnTo>
                  <a:lnTo>
                    <a:pt x="123451" y="103597"/>
                  </a:lnTo>
                  <a:lnTo>
                    <a:pt x="126766" y="115678"/>
                  </a:lnTo>
                  <a:lnTo>
                    <a:pt x="129335" y="128097"/>
                  </a:lnTo>
                  <a:lnTo>
                    <a:pt x="131433" y="140662"/>
                  </a:lnTo>
                  <a:lnTo>
                    <a:pt x="133895" y="154328"/>
                  </a:lnTo>
                  <a:lnTo>
                    <a:pt x="138056" y="172536"/>
                  </a:lnTo>
                  <a:lnTo>
                    <a:pt x="146079" y="20114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17160" y="290407"/>
              <a:ext cx="184084" cy="528732"/>
            </a:xfrm>
            <a:custGeom>
              <a:avLst/>
              <a:gdLst/>
              <a:ahLst/>
              <a:cxnLst/>
              <a:rect l="0" t="0" r="0" b="0"/>
              <a:pathLst>
                <a:path w="184084" h="528732">
                  <a:moveTo>
                    <a:pt x="141969" y="425530"/>
                  </a:moveTo>
                  <a:lnTo>
                    <a:pt x="144769" y="416662"/>
                  </a:lnTo>
                  <a:lnTo>
                    <a:pt x="146271" y="407675"/>
                  </a:lnTo>
                  <a:lnTo>
                    <a:pt x="146572" y="397689"/>
                  </a:lnTo>
                  <a:lnTo>
                    <a:pt x="145720" y="387054"/>
                  </a:lnTo>
                  <a:lnTo>
                    <a:pt x="143604" y="376539"/>
                  </a:lnTo>
                  <a:lnTo>
                    <a:pt x="140278" y="366592"/>
                  </a:lnTo>
                  <a:lnTo>
                    <a:pt x="135770" y="357478"/>
                  </a:lnTo>
                  <a:lnTo>
                    <a:pt x="130002" y="349438"/>
                  </a:lnTo>
                  <a:lnTo>
                    <a:pt x="123051" y="342491"/>
                  </a:lnTo>
                  <a:lnTo>
                    <a:pt x="115114" y="336811"/>
                  </a:lnTo>
                  <a:lnTo>
                    <a:pt x="106417" y="332811"/>
                  </a:lnTo>
                  <a:lnTo>
                    <a:pt x="97161" y="330567"/>
                  </a:lnTo>
                  <a:lnTo>
                    <a:pt x="87506" y="330024"/>
                  </a:lnTo>
                  <a:lnTo>
                    <a:pt x="77572" y="331171"/>
                  </a:lnTo>
                  <a:lnTo>
                    <a:pt x="67451" y="333835"/>
                  </a:lnTo>
                  <a:lnTo>
                    <a:pt x="57367" y="337893"/>
                  </a:lnTo>
                  <a:lnTo>
                    <a:pt x="47669" y="343358"/>
                  </a:lnTo>
                  <a:lnTo>
                    <a:pt x="38521" y="350105"/>
                  </a:lnTo>
                  <a:lnTo>
                    <a:pt x="30073" y="357905"/>
                  </a:lnTo>
                  <a:lnTo>
                    <a:pt x="22544" y="366511"/>
                  </a:lnTo>
                  <a:lnTo>
                    <a:pt x="15966" y="375710"/>
                  </a:lnTo>
                  <a:lnTo>
                    <a:pt x="10379" y="385497"/>
                  </a:lnTo>
                  <a:lnTo>
                    <a:pt x="5915" y="396052"/>
                  </a:lnTo>
                  <a:lnTo>
                    <a:pt x="2551" y="407412"/>
                  </a:lnTo>
                  <a:lnTo>
                    <a:pt x="443" y="419483"/>
                  </a:lnTo>
                  <a:lnTo>
                    <a:pt x="0" y="432117"/>
                  </a:lnTo>
                  <a:lnTo>
                    <a:pt x="1297" y="445164"/>
                  </a:lnTo>
                  <a:lnTo>
                    <a:pt x="4116" y="458180"/>
                  </a:lnTo>
                  <a:lnTo>
                    <a:pt x="8142" y="470459"/>
                  </a:lnTo>
                  <a:lnTo>
                    <a:pt x="13070" y="481677"/>
                  </a:lnTo>
                  <a:lnTo>
                    <a:pt x="18648" y="491852"/>
                  </a:lnTo>
                  <a:lnTo>
                    <a:pt x="24683" y="501155"/>
                  </a:lnTo>
                  <a:lnTo>
                    <a:pt x="31039" y="509771"/>
                  </a:lnTo>
                  <a:lnTo>
                    <a:pt x="37780" y="517390"/>
                  </a:lnTo>
                  <a:lnTo>
                    <a:pt x="45143" y="523231"/>
                  </a:lnTo>
                  <a:lnTo>
                    <a:pt x="53213" y="527008"/>
                  </a:lnTo>
                  <a:lnTo>
                    <a:pt x="61921" y="528731"/>
                  </a:lnTo>
                  <a:lnTo>
                    <a:pt x="71145" y="528450"/>
                  </a:lnTo>
                  <a:lnTo>
                    <a:pt x="80750" y="526399"/>
                  </a:lnTo>
                  <a:lnTo>
                    <a:pt x="90300" y="522599"/>
                  </a:lnTo>
                  <a:lnTo>
                    <a:pt x="99100" y="516783"/>
                  </a:lnTo>
                  <a:lnTo>
                    <a:pt x="106828" y="508990"/>
                  </a:lnTo>
                  <a:lnTo>
                    <a:pt x="113508" y="499675"/>
                  </a:lnTo>
                  <a:lnTo>
                    <a:pt x="119309" y="489514"/>
                  </a:lnTo>
                  <a:lnTo>
                    <a:pt x="124436" y="478979"/>
                  </a:lnTo>
                  <a:lnTo>
                    <a:pt x="129068" y="468314"/>
                  </a:lnTo>
                  <a:lnTo>
                    <a:pt x="133347" y="457628"/>
                  </a:lnTo>
                  <a:lnTo>
                    <a:pt x="137381" y="446947"/>
                  </a:lnTo>
                  <a:lnTo>
                    <a:pt x="141245" y="435792"/>
                  </a:lnTo>
                  <a:lnTo>
                    <a:pt x="144993" y="423238"/>
                  </a:lnTo>
                  <a:lnTo>
                    <a:pt x="148659" y="408887"/>
                  </a:lnTo>
                  <a:lnTo>
                    <a:pt x="152103" y="392669"/>
                  </a:lnTo>
                  <a:lnTo>
                    <a:pt x="155037" y="374575"/>
                  </a:lnTo>
                  <a:lnTo>
                    <a:pt x="157341" y="354820"/>
                  </a:lnTo>
                  <a:lnTo>
                    <a:pt x="159057" y="334216"/>
                  </a:lnTo>
                  <a:lnTo>
                    <a:pt x="160292" y="314014"/>
                  </a:lnTo>
                  <a:lnTo>
                    <a:pt x="161159" y="294881"/>
                  </a:lnTo>
                  <a:lnTo>
                    <a:pt x="161761" y="276937"/>
                  </a:lnTo>
                  <a:lnTo>
                    <a:pt x="162172" y="260039"/>
                  </a:lnTo>
                  <a:lnTo>
                    <a:pt x="162452" y="243967"/>
                  </a:lnTo>
                  <a:lnTo>
                    <a:pt x="162640" y="228510"/>
                  </a:lnTo>
                  <a:lnTo>
                    <a:pt x="162768" y="213495"/>
                  </a:lnTo>
                  <a:lnTo>
                    <a:pt x="162853" y="198781"/>
                  </a:lnTo>
                  <a:lnTo>
                    <a:pt x="162911" y="183946"/>
                  </a:lnTo>
                  <a:lnTo>
                    <a:pt x="162950" y="168306"/>
                  </a:lnTo>
                  <a:lnTo>
                    <a:pt x="162971" y="151570"/>
                  </a:lnTo>
                  <a:lnTo>
                    <a:pt x="162815" y="134262"/>
                  </a:lnTo>
                  <a:lnTo>
                    <a:pt x="162178" y="117484"/>
                  </a:lnTo>
                  <a:lnTo>
                    <a:pt x="160937" y="101827"/>
                  </a:lnTo>
                  <a:lnTo>
                    <a:pt x="159289" y="87215"/>
                  </a:lnTo>
                  <a:lnTo>
                    <a:pt x="157644" y="73182"/>
                  </a:lnTo>
                  <a:lnTo>
                    <a:pt x="156239" y="59377"/>
                  </a:lnTo>
                  <a:lnTo>
                    <a:pt x="154975" y="45782"/>
                  </a:lnTo>
                  <a:lnTo>
                    <a:pt x="153520" y="32633"/>
                  </a:lnTo>
                  <a:lnTo>
                    <a:pt x="151664" y="20069"/>
                  </a:lnTo>
                  <a:lnTo>
                    <a:pt x="148540" y="9153"/>
                  </a:lnTo>
                  <a:lnTo>
                    <a:pt x="143650" y="2109"/>
                  </a:lnTo>
                  <a:lnTo>
                    <a:pt x="138382" y="0"/>
                  </a:lnTo>
                  <a:lnTo>
                    <a:pt x="133737" y="2325"/>
                  </a:lnTo>
                  <a:lnTo>
                    <a:pt x="130056" y="8119"/>
                  </a:lnTo>
                  <a:lnTo>
                    <a:pt x="127474" y="16787"/>
                  </a:lnTo>
                  <a:lnTo>
                    <a:pt x="126138" y="28208"/>
                  </a:lnTo>
                  <a:lnTo>
                    <a:pt x="125991" y="42083"/>
                  </a:lnTo>
                  <a:lnTo>
                    <a:pt x="126678" y="57628"/>
                  </a:lnTo>
                  <a:lnTo>
                    <a:pt x="127664" y="73751"/>
                  </a:lnTo>
                  <a:lnTo>
                    <a:pt x="128616" y="89781"/>
                  </a:lnTo>
                  <a:lnTo>
                    <a:pt x="129404" y="105459"/>
                  </a:lnTo>
                  <a:lnTo>
                    <a:pt x="130007" y="120748"/>
                  </a:lnTo>
                  <a:lnTo>
                    <a:pt x="130447" y="135698"/>
                  </a:lnTo>
                  <a:lnTo>
                    <a:pt x="130760" y="150383"/>
                  </a:lnTo>
                  <a:lnTo>
                    <a:pt x="130978" y="164871"/>
                  </a:lnTo>
                  <a:lnTo>
                    <a:pt x="131132" y="179214"/>
                  </a:lnTo>
                  <a:lnTo>
                    <a:pt x="131407" y="193290"/>
                  </a:lnTo>
                  <a:lnTo>
                    <a:pt x="132124" y="206823"/>
                  </a:lnTo>
                  <a:lnTo>
                    <a:pt x="133420" y="219709"/>
                  </a:lnTo>
                  <a:lnTo>
                    <a:pt x="135104" y="232159"/>
                  </a:lnTo>
                  <a:lnTo>
                    <a:pt x="136773" y="244592"/>
                  </a:lnTo>
                  <a:lnTo>
                    <a:pt x="138195" y="257252"/>
                  </a:lnTo>
                  <a:lnTo>
                    <a:pt x="139470" y="270044"/>
                  </a:lnTo>
                  <a:lnTo>
                    <a:pt x="140932" y="282639"/>
                  </a:lnTo>
                  <a:lnTo>
                    <a:pt x="142768" y="294868"/>
                  </a:lnTo>
                  <a:lnTo>
                    <a:pt x="145001" y="307200"/>
                  </a:lnTo>
                  <a:lnTo>
                    <a:pt x="147579" y="320610"/>
                  </a:lnTo>
                  <a:lnTo>
                    <a:pt x="150428" y="335554"/>
                  </a:lnTo>
                  <a:lnTo>
                    <a:pt x="153476" y="351677"/>
                  </a:lnTo>
                  <a:lnTo>
                    <a:pt x="156669" y="368117"/>
                  </a:lnTo>
                  <a:lnTo>
                    <a:pt x="159963" y="384320"/>
                  </a:lnTo>
                  <a:lnTo>
                    <a:pt x="163326" y="399926"/>
                  </a:lnTo>
                  <a:lnTo>
                    <a:pt x="166737" y="414626"/>
                  </a:lnTo>
                  <a:lnTo>
                    <a:pt x="170175" y="428345"/>
                  </a:lnTo>
                  <a:lnTo>
                    <a:pt x="173479" y="440749"/>
                  </a:lnTo>
                  <a:lnTo>
                    <a:pt x="176670" y="452359"/>
                  </a:lnTo>
                  <a:lnTo>
                    <a:pt x="180025" y="464195"/>
                  </a:lnTo>
                  <a:lnTo>
                    <a:pt x="184083" y="47817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69741" y="589595"/>
              <a:ext cx="178985" cy="217422"/>
            </a:xfrm>
            <a:custGeom>
              <a:avLst/>
              <a:gdLst/>
              <a:ahLst/>
              <a:cxnLst/>
              <a:rect l="0" t="0" r="0" b="0"/>
              <a:pathLst>
                <a:path w="178985" h="217422">
                  <a:moveTo>
                    <a:pt x="0" y="63171"/>
                  </a:moveTo>
                  <a:lnTo>
                    <a:pt x="67" y="74839"/>
                  </a:lnTo>
                  <a:lnTo>
                    <a:pt x="707" y="85328"/>
                  </a:lnTo>
                  <a:lnTo>
                    <a:pt x="1999" y="95634"/>
                  </a:lnTo>
                  <a:lnTo>
                    <a:pt x="3687" y="106109"/>
                  </a:lnTo>
                  <a:lnTo>
                    <a:pt x="5354" y="117101"/>
                  </a:lnTo>
                  <a:lnTo>
                    <a:pt x="6768" y="128743"/>
                  </a:lnTo>
                  <a:lnTo>
                    <a:pt x="7866" y="140997"/>
                  </a:lnTo>
                  <a:lnTo>
                    <a:pt x="8677" y="153752"/>
                  </a:lnTo>
                  <a:lnTo>
                    <a:pt x="9261" y="166883"/>
                  </a:lnTo>
                  <a:lnTo>
                    <a:pt x="9839" y="180124"/>
                  </a:lnTo>
                  <a:lnTo>
                    <a:pt x="10767" y="193086"/>
                  </a:lnTo>
                  <a:lnTo>
                    <a:pt x="12188" y="205505"/>
                  </a:lnTo>
                  <a:lnTo>
                    <a:pt x="13277" y="214739"/>
                  </a:lnTo>
                  <a:lnTo>
                    <a:pt x="13232" y="217421"/>
                  </a:lnTo>
                  <a:lnTo>
                    <a:pt x="12726" y="214456"/>
                  </a:lnTo>
                  <a:lnTo>
                    <a:pt x="12006" y="207771"/>
                  </a:lnTo>
                  <a:lnTo>
                    <a:pt x="10896" y="199034"/>
                  </a:lnTo>
                  <a:lnTo>
                    <a:pt x="9293" y="189273"/>
                  </a:lnTo>
                  <a:lnTo>
                    <a:pt x="7382" y="178867"/>
                  </a:lnTo>
                  <a:lnTo>
                    <a:pt x="5551" y="167778"/>
                  </a:lnTo>
                  <a:lnTo>
                    <a:pt x="4021" y="156000"/>
                  </a:lnTo>
                  <a:lnTo>
                    <a:pt x="2840" y="143622"/>
                  </a:lnTo>
                  <a:lnTo>
                    <a:pt x="1973" y="130767"/>
                  </a:lnTo>
                  <a:lnTo>
                    <a:pt x="1359" y="117561"/>
                  </a:lnTo>
                  <a:lnTo>
                    <a:pt x="1100" y="104267"/>
                  </a:lnTo>
                  <a:lnTo>
                    <a:pt x="1450" y="91267"/>
                  </a:lnTo>
                  <a:lnTo>
                    <a:pt x="2509" y="78751"/>
                  </a:lnTo>
                  <a:lnTo>
                    <a:pt x="4542" y="66890"/>
                  </a:lnTo>
                  <a:lnTo>
                    <a:pt x="8042" y="55917"/>
                  </a:lnTo>
                  <a:lnTo>
                    <a:pt x="13143" y="45873"/>
                  </a:lnTo>
                  <a:lnTo>
                    <a:pt x="19670" y="36806"/>
                  </a:lnTo>
                  <a:lnTo>
                    <a:pt x="27339" y="28853"/>
                  </a:lnTo>
                  <a:lnTo>
                    <a:pt x="35866" y="21992"/>
                  </a:lnTo>
                  <a:lnTo>
                    <a:pt x="45013" y="16383"/>
                  </a:lnTo>
                  <a:lnTo>
                    <a:pt x="54598" y="12437"/>
                  </a:lnTo>
                  <a:lnTo>
                    <a:pt x="64490" y="10224"/>
                  </a:lnTo>
                  <a:lnTo>
                    <a:pt x="74758" y="9363"/>
                  </a:lnTo>
                  <a:lnTo>
                    <a:pt x="85644" y="9233"/>
                  </a:lnTo>
                  <a:lnTo>
                    <a:pt x="97226" y="9395"/>
                  </a:lnTo>
                  <a:lnTo>
                    <a:pt x="109276" y="9466"/>
                  </a:lnTo>
                  <a:lnTo>
                    <a:pt x="121365" y="9047"/>
                  </a:lnTo>
                  <a:lnTo>
                    <a:pt x="133223" y="7984"/>
                  </a:lnTo>
                  <a:lnTo>
                    <a:pt x="144326" y="6464"/>
                  </a:lnTo>
                  <a:lnTo>
                    <a:pt x="154899" y="4755"/>
                  </a:lnTo>
                  <a:lnTo>
                    <a:pt x="165866" y="2704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21560" y="641081"/>
              <a:ext cx="237736" cy="196404"/>
            </a:xfrm>
            <a:custGeom>
              <a:avLst/>
              <a:gdLst/>
              <a:ahLst/>
              <a:cxnLst/>
              <a:rect l="0" t="0" r="0" b="0"/>
              <a:pathLst>
                <a:path w="237736" h="196404">
                  <a:moveTo>
                    <a:pt x="121922" y="32742"/>
                  </a:moveTo>
                  <a:lnTo>
                    <a:pt x="118854" y="24075"/>
                  </a:lnTo>
                  <a:lnTo>
                    <a:pt x="114791" y="17009"/>
                  </a:lnTo>
                  <a:lnTo>
                    <a:pt x="109298" y="10912"/>
                  </a:lnTo>
                  <a:lnTo>
                    <a:pt x="102539" y="5857"/>
                  </a:lnTo>
                  <a:lnTo>
                    <a:pt x="94742" y="2291"/>
                  </a:lnTo>
                  <a:lnTo>
                    <a:pt x="86149" y="343"/>
                  </a:lnTo>
                  <a:lnTo>
                    <a:pt x="77137" y="0"/>
                  </a:lnTo>
                  <a:lnTo>
                    <a:pt x="68180" y="1282"/>
                  </a:lnTo>
                  <a:lnTo>
                    <a:pt x="59532" y="4041"/>
                  </a:lnTo>
                  <a:lnTo>
                    <a:pt x="51255" y="8332"/>
                  </a:lnTo>
                  <a:lnTo>
                    <a:pt x="43311" y="14485"/>
                  </a:lnTo>
                  <a:lnTo>
                    <a:pt x="35635" y="22508"/>
                  </a:lnTo>
                  <a:lnTo>
                    <a:pt x="28327" y="31979"/>
                  </a:lnTo>
                  <a:lnTo>
                    <a:pt x="21639" y="42245"/>
                  </a:lnTo>
                  <a:lnTo>
                    <a:pt x="15660" y="52855"/>
                  </a:lnTo>
                  <a:lnTo>
                    <a:pt x="10492" y="63740"/>
                  </a:lnTo>
                  <a:lnTo>
                    <a:pt x="6319" y="75106"/>
                  </a:lnTo>
                  <a:lnTo>
                    <a:pt x="3146" y="87052"/>
                  </a:lnTo>
                  <a:lnTo>
                    <a:pt x="1000" y="99702"/>
                  </a:lnTo>
                  <a:lnTo>
                    <a:pt x="0" y="113265"/>
                  </a:lnTo>
                  <a:lnTo>
                    <a:pt x="108" y="127753"/>
                  </a:lnTo>
                  <a:lnTo>
                    <a:pt x="1316" y="142552"/>
                  </a:lnTo>
                  <a:lnTo>
                    <a:pt x="3722" y="156567"/>
                  </a:lnTo>
                  <a:lnTo>
                    <a:pt x="7274" y="169233"/>
                  </a:lnTo>
                  <a:lnTo>
                    <a:pt x="12116" y="180022"/>
                  </a:lnTo>
                  <a:lnTo>
                    <a:pt x="18649" y="188214"/>
                  </a:lnTo>
                  <a:lnTo>
                    <a:pt x="26924" y="193672"/>
                  </a:lnTo>
                  <a:lnTo>
                    <a:pt x="36397" y="196403"/>
                  </a:lnTo>
                  <a:lnTo>
                    <a:pt x="46132" y="196291"/>
                  </a:lnTo>
                  <a:lnTo>
                    <a:pt x="55559" y="193549"/>
                  </a:lnTo>
                  <a:lnTo>
                    <a:pt x="64325" y="188476"/>
                  </a:lnTo>
                  <a:lnTo>
                    <a:pt x="72133" y="181268"/>
                  </a:lnTo>
                  <a:lnTo>
                    <a:pt x="78937" y="172236"/>
                  </a:lnTo>
                  <a:lnTo>
                    <a:pt x="84859" y="161598"/>
                  </a:lnTo>
                  <a:lnTo>
                    <a:pt x="90087" y="149410"/>
                  </a:lnTo>
                  <a:lnTo>
                    <a:pt x="94791" y="135843"/>
                  </a:lnTo>
                  <a:lnTo>
                    <a:pt x="98956" y="121156"/>
                  </a:lnTo>
                  <a:lnTo>
                    <a:pt x="102381" y="105621"/>
                  </a:lnTo>
                  <a:lnTo>
                    <a:pt x="105024" y="89503"/>
                  </a:lnTo>
                  <a:lnTo>
                    <a:pt x="107163" y="74321"/>
                  </a:lnTo>
                  <a:lnTo>
                    <a:pt x="110027" y="63677"/>
                  </a:lnTo>
                  <a:lnTo>
                    <a:pt x="114127" y="59555"/>
                  </a:lnTo>
                  <a:lnTo>
                    <a:pt x="118226" y="60587"/>
                  </a:lnTo>
                  <a:lnTo>
                    <a:pt x="122199" y="65205"/>
                  </a:lnTo>
                  <a:lnTo>
                    <a:pt x="126451" y="72477"/>
                  </a:lnTo>
                  <a:lnTo>
                    <a:pt x="131216" y="81736"/>
                  </a:lnTo>
                  <a:lnTo>
                    <a:pt x="136518" y="92450"/>
                  </a:lnTo>
                  <a:lnTo>
                    <a:pt x="142286" y="104201"/>
                  </a:lnTo>
                  <a:lnTo>
                    <a:pt x="148418" y="116671"/>
                  </a:lnTo>
                  <a:lnTo>
                    <a:pt x="154819" y="129307"/>
                  </a:lnTo>
                  <a:lnTo>
                    <a:pt x="161414" y="141336"/>
                  </a:lnTo>
                  <a:lnTo>
                    <a:pt x="168148" y="152374"/>
                  </a:lnTo>
                  <a:lnTo>
                    <a:pt x="175144" y="161921"/>
                  </a:lnTo>
                  <a:lnTo>
                    <a:pt x="182678" y="169205"/>
                  </a:lnTo>
                  <a:lnTo>
                    <a:pt x="190852" y="174032"/>
                  </a:lnTo>
                  <a:lnTo>
                    <a:pt x="199354" y="176834"/>
                  </a:lnTo>
                  <a:lnTo>
                    <a:pt x="208485" y="178669"/>
                  </a:lnTo>
                  <a:lnTo>
                    <a:pt x="220168" y="179697"/>
                  </a:lnTo>
                  <a:lnTo>
                    <a:pt x="237735" y="1801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39548" y="624672"/>
              <a:ext cx="156618" cy="238665"/>
            </a:xfrm>
            <a:custGeom>
              <a:avLst/>
              <a:gdLst/>
              <a:ahLst/>
              <a:cxnLst/>
              <a:rect l="0" t="0" r="0" b="0"/>
              <a:pathLst>
                <a:path w="156618" h="238665">
                  <a:moveTo>
                    <a:pt x="19747" y="59680"/>
                  </a:moveTo>
                  <a:lnTo>
                    <a:pt x="16947" y="68682"/>
                  </a:lnTo>
                  <a:lnTo>
                    <a:pt x="15445" y="78949"/>
                  </a:lnTo>
                  <a:lnTo>
                    <a:pt x="15135" y="91529"/>
                  </a:lnTo>
                  <a:lnTo>
                    <a:pt x="15641" y="105883"/>
                  </a:lnTo>
                  <a:lnTo>
                    <a:pt x="16460" y="121031"/>
                  </a:lnTo>
                  <a:lnTo>
                    <a:pt x="17276" y="136316"/>
                  </a:lnTo>
                  <a:lnTo>
                    <a:pt x="17960" y="151450"/>
                  </a:lnTo>
                  <a:lnTo>
                    <a:pt x="18486" y="166352"/>
                  </a:lnTo>
                  <a:lnTo>
                    <a:pt x="18860" y="181003"/>
                  </a:lnTo>
                  <a:lnTo>
                    <a:pt x="18684" y="194323"/>
                  </a:lnTo>
                  <a:lnTo>
                    <a:pt x="17171" y="202801"/>
                  </a:lnTo>
                  <a:lnTo>
                    <a:pt x="14466" y="204289"/>
                  </a:lnTo>
                  <a:lnTo>
                    <a:pt x="11398" y="200566"/>
                  </a:lnTo>
                  <a:lnTo>
                    <a:pt x="8399" y="193216"/>
                  </a:lnTo>
                  <a:lnTo>
                    <a:pt x="5810" y="183096"/>
                  </a:lnTo>
                  <a:lnTo>
                    <a:pt x="3764" y="170851"/>
                  </a:lnTo>
                  <a:lnTo>
                    <a:pt x="2235" y="157187"/>
                  </a:lnTo>
                  <a:lnTo>
                    <a:pt x="1134" y="142852"/>
                  </a:lnTo>
                  <a:lnTo>
                    <a:pt x="364" y="128311"/>
                  </a:lnTo>
                  <a:lnTo>
                    <a:pt x="0" y="113780"/>
                  </a:lnTo>
                  <a:lnTo>
                    <a:pt x="280" y="99334"/>
                  </a:lnTo>
                  <a:lnTo>
                    <a:pt x="1283" y="84989"/>
                  </a:lnTo>
                  <a:lnTo>
                    <a:pt x="2940" y="70897"/>
                  </a:lnTo>
                  <a:lnTo>
                    <a:pt x="5123" y="57346"/>
                  </a:lnTo>
                  <a:lnTo>
                    <a:pt x="7711" y="44458"/>
                  </a:lnTo>
                  <a:lnTo>
                    <a:pt x="10924" y="32515"/>
                  </a:lnTo>
                  <a:lnTo>
                    <a:pt x="15290" y="22017"/>
                  </a:lnTo>
                  <a:lnTo>
                    <a:pt x="21008" y="13120"/>
                  </a:lnTo>
                  <a:lnTo>
                    <a:pt x="27967" y="6146"/>
                  </a:lnTo>
                  <a:lnTo>
                    <a:pt x="35933" y="1734"/>
                  </a:lnTo>
                  <a:lnTo>
                    <a:pt x="44659" y="0"/>
                  </a:lnTo>
                  <a:lnTo>
                    <a:pt x="53772" y="937"/>
                  </a:lnTo>
                  <a:lnTo>
                    <a:pt x="62801" y="4673"/>
                  </a:lnTo>
                  <a:lnTo>
                    <a:pt x="71499" y="10991"/>
                  </a:lnTo>
                  <a:lnTo>
                    <a:pt x="79810" y="19111"/>
                  </a:lnTo>
                  <a:lnTo>
                    <a:pt x="87779" y="27921"/>
                  </a:lnTo>
                  <a:lnTo>
                    <a:pt x="95470" y="36733"/>
                  </a:lnTo>
                  <a:lnTo>
                    <a:pt x="102789" y="45594"/>
                  </a:lnTo>
                  <a:lnTo>
                    <a:pt x="109485" y="55062"/>
                  </a:lnTo>
                  <a:lnTo>
                    <a:pt x="115473" y="65433"/>
                  </a:lnTo>
                  <a:lnTo>
                    <a:pt x="120818" y="76704"/>
                  </a:lnTo>
                  <a:lnTo>
                    <a:pt x="125643" y="88736"/>
                  </a:lnTo>
                  <a:lnTo>
                    <a:pt x="130074" y="101351"/>
                  </a:lnTo>
                  <a:lnTo>
                    <a:pt x="134220" y="114231"/>
                  </a:lnTo>
                  <a:lnTo>
                    <a:pt x="138167" y="126944"/>
                  </a:lnTo>
                  <a:lnTo>
                    <a:pt x="141968" y="139273"/>
                  </a:lnTo>
                  <a:lnTo>
                    <a:pt x="145503" y="151347"/>
                  </a:lnTo>
                  <a:lnTo>
                    <a:pt x="148500" y="163526"/>
                  </a:lnTo>
                  <a:lnTo>
                    <a:pt x="150846" y="176007"/>
                  </a:lnTo>
                  <a:lnTo>
                    <a:pt x="152594" y="188413"/>
                  </a:lnTo>
                  <a:lnTo>
                    <a:pt x="154039" y="201213"/>
                  </a:lnTo>
                  <a:lnTo>
                    <a:pt x="155308" y="216650"/>
                  </a:lnTo>
                  <a:lnTo>
                    <a:pt x="156617" y="23866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11328" y="637434"/>
              <a:ext cx="269108" cy="451128"/>
            </a:xfrm>
            <a:custGeom>
              <a:avLst/>
              <a:gdLst/>
              <a:ahLst/>
              <a:cxnLst/>
              <a:rect l="0" t="0" r="0" b="0"/>
              <a:pathLst>
                <a:path w="269108" h="451128">
                  <a:moveTo>
                    <a:pt x="111179" y="141674"/>
                  </a:moveTo>
                  <a:lnTo>
                    <a:pt x="114113" y="132806"/>
                  </a:lnTo>
                  <a:lnTo>
                    <a:pt x="116896" y="123819"/>
                  </a:lnTo>
                  <a:lnTo>
                    <a:pt x="119786" y="113828"/>
                  </a:lnTo>
                  <a:lnTo>
                    <a:pt x="122481" y="103021"/>
                  </a:lnTo>
                  <a:lnTo>
                    <a:pt x="124349" y="91857"/>
                  </a:lnTo>
                  <a:lnTo>
                    <a:pt x="125102" y="80657"/>
                  </a:lnTo>
                  <a:lnTo>
                    <a:pt x="124616" y="69717"/>
                  </a:lnTo>
                  <a:lnTo>
                    <a:pt x="122765" y="59381"/>
                  </a:lnTo>
                  <a:lnTo>
                    <a:pt x="119620" y="49778"/>
                  </a:lnTo>
                  <a:lnTo>
                    <a:pt x="115067" y="41179"/>
                  </a:lnTo>
                  <a:lnTo>
                    <a:pt x="108738" y="34075"/>
                  </a:lnTo>
                  <a:lnTo>
                    <a:pt x="100597" y="28601"/>
                  </a:lnTo>
                  <a:lnTo>
                    <a:pt x="91046" y="24908"/>
                  </a:lnTo>
                  <a:lnTo>
                    <a:pt x="80728" y="23320"/>
                  </a:lnTo>
                  <a:lnTo>
                    <a:pt x="70090" y="23812"/>
                  </a:lnTo>
                  <a:lnTo>
                    <a:pt x="59528" y="26242"/>
                  </a:lnTo>
                  <a:lnTo>
                    <a:pt x="49443" y="30532"/>
                  </a:lnTo>
                  <a:lnTo>
                    <a:pt x="40001" y="36451"/>
                  </a:lnTo>
                  <a:lnTo>
                    <a:pt x="31341" y="43677"/>
                  </a:lnTo>
                  <a:lnTo>
                    <a:pt x="23663" y="51888"/>
                  </a:lnTo>
                  <a:lnTo>
                    <a:pt x="16980" y="60820"/>
                  </a:lnTo>
                  <a:lnTo>
                    <a:pt x="11322" y="70426"/>
                  </a:lnTo>
                  <a:lnTo>
                    <a:pt x="6810" y="80858"/>
                  </a:lnTo>
                  <a:lnTo>
                    <a:pt x="3408" y="92132"/>
                  </a:lnTo>
                  <a:lnTo>
                    <a:pt x="1105" y="103975"/>
                  </a:lnTo>
                  <a:lnTo>
                    <a:pt x="0" y="115924"/>
                  </a:lnTo>
                  <a:lnTo>
                    <a:pt x="37" y="127698"/>
                  </a:lnTo>
                  <a:lnTo>
                    <a:pt x="1197" y="139045"/>
                  </a:lnTo>
                  <a:lnTo>
                    <a:pt x="3571" y="149665"/>
                  </a:lnTo>
                  <a:lnTo>
                    <a:pt x="7097" y="159459"/>
                  </a:lnTo>
                  <a:lnTo>
                    <a:pt x="11754" y="168018"/>
                  </a:lnTo>
                  <a:lnTo>
                    <a:pt x="17628" y="174564"/>
                  </a:lnTo>
                  <a:lnTo>
                    <a:pt x="24649" y="178850"/>
                  </a:lnTo>
                  <a:lnTo>
                    <a:pt x="32465" y="180931"/>
                  </a:lnTo>
                  <a:lnTo>
                    <a:pt x="40549" y="180899"/>
                  </a:lnTo>
                  <a:lnTo>
                    <a:pt x="48571" y="179022"/>
                  </a:lnTo>
                  <a:lnTo>
                    <a:pt x="56242" y="175511"/>
                  </a:lnTo>
                  <a:lnTo>
                    <a:pt x="63242" y="170422"/>
                  </a:lnTo>
                  <a:lnTo>
                    <a:pt x="69466" y="163930"/>
                  </a:lnTo>
                  <a:lnTo>
                    <a:pt x="74984" y="156303"/>
                  </a:lnTo>
                  <a:lnTo>
                    <a:pt x="79933" y="147814"/>
                  </a:lnTo>
                  <a:lnTo>
                    <a:pt x="84442" y="138698"/>
                  </a:lnTo>
                  <a:lnTo>
                    <a:pt x="88303" y="129137"/>
                  </a:lnTo>
                  <a:lnTo>
                    <a:pt x="90992" y="119265"/>
                  </a:lnTo>
                  <a:lnTo>
                    <a:pt x="92320" y="109253"/>
                  </a:lnTo>
                  <a:lnTo>
                    <a:pt x="92437" y="101662"/>
                  </a:lnTo>
                  <a:lnTo>
                    <a:pt x="92064" y="99669"/>
                  </a:lnTo>
                  <a:lnTo>
                    <a:pt x="92154" y="102309"/>
                  </a:lnTo>
                  <a:lnTo>
                    <a:pt x="92995" y="107966"/>
                  </a:lnTo>
                  <a:lnTo>
                    <a:pt x="94373" y="115807"/>
                  </a:lnTo>
                  <a:lnTo>
                    <a:pt x="95842" y="125727"/>
                  </a:lnTo>
                  <a:lnTo>
                    <a:pt x="97132" y="137551"/>
                  </a:lnTo>
                  <a:lnTo>
                    <a:pt x="98321" y="150953"/>
                  </a:lnTo>
                  <a:lnTo>
                    <a:pt x="99727" y="165570"/>
                  </a:lnTo>
                  <a:lnTo>
                    <a:pt x="101521" y="181086"/>
                  </a:lnTo>
                  <a:lnTo>
                    <a:pt x="103555" y="197409"/>
                  </a:lnTo>
                  <a:lnTo>
                    <a:pt x="105468" y="214653"/>
                  </a:lnTo>
                  <a:lnTo>
                    <a:pt x="107057" y="232795"/>
                  </a:lnTo>
                  <a:lnTo>
                    <a:pt x="108445" y="251215"/>
                  </a:lnTo>
                  <a:lnTo>
                    <a:pt x="109985" y="268822"/>
                  </a:lnTo>
                  <a:lnTo>
                    <a:pt x="111868" y="285079"/>
                  </a:lnTo>
                  <a:lnTo>
                    <a:pt x="113963" y="300282"/>
                  </a:lnTo>
                  <a:lnTo>
                    <a:pt x="115915" y="315254"/>
                  </a:lnTo>
                  <a:lnTo>
                    <a:pt x="117523" y="330511"/>
                  </a:lnTo>
                  <a:lnTo>
                    <a:pt x="118584" y="346065"/>
                  </a:lnTo>
                  <a:lnTo>
                    <a:pt x="118839" y="361602"/>
                  </a:lnTo>
                  <a:lnTo>
                    <a:pt x="118228" y="376909"/>
                  </a:lnTo>
                  <a:lnTo>
                    <a:pt x="116849" y="391767"/>
                  </a:lnTo>
                  <a:lnTo>
                    <a:pt x="114863" y="405890"/>
                  </a:lnTo>
                  <a:lnTo>
                    <a:pt x="112407" y="419182"/>
                  </a:lnTo>
                  <a:lnTo>
                    <a:pt x="109286" y="431071"/>
                  </a:lnTo>
                  <a:lnTo>
                    <a:pt x="104981" y="440473"/>
                  </a:lnTo>
                  <a:lnTo>
                    <a:pt x="99315" y="447006"/>
                  </a:lnTo>
                  <a:lnTo>
                    <a:pt x="92729" y="450596"/>
                  </a:lnTo>
                  <a:lnTo>
                    <a:pt x="86078" y="451127"/>
                  </a:lnTo>
                  <a:lnTo>
                    <a:pt x="79862" y="448854"/>
                  </a:lnTo>
                  <a:lnTo>
                    <a:pt x="74063" y="444280"/>
                  </a:lnTo>
                  <a:lnTo>
                    <a:pt x="68335" y="437947"/>
                  </a:lnTo>
                  <a:lnTo>
                    <a:pt x="62453" y="430323"/>
                  </a:lnTo>
                  <a:lnTo>
                    <a:pt x="56502" y="421617"/>
                  </a:lnTo>
                  <a:lnTo>
                    <a:pt x="50799" y="411797"/>
                  </a:lnTo>
                  <a:lnTo>
                    <a:pt x="45514" y="400928"/>
                  </a:lnTo>
                  <a:lnTo>
                    <a:pt x="40658" y="389020"/>
                  </a:lnTo>
                  <a:lnTo>
                    <a:pt x="36169" y="375962"/>
                  </a:lnTo>
                  <a:lnTo>
                    <a:pt x="31976" y="361812"/>
                  </a:lnTo>
                  <a:lnTo>
                    <a:pt x="28329" y="347072"/>
                  </a:lnTo>
                  <a:lnTo>
                    <a:pt x="25785" y="332564"/>
                  </a:lnTo>
                  <a:lnTo>
                    <a:pt x="24552" y="318731"/>
                  </a:lnTo>
                  <a:lnTo>
                    <a:pt x="24368" y="305495"/>
                  </a:lnTo>
                  <a:lnTo>
                    <a:pt x="24700" y="292460"/>
                  </a:lnTo>
                  <a:lnTo>
                    <a:pt x="25188" y="279360"/>
                  </a:lnTo>
                  <a:lnTo>
                    <a:pt x="25989" y="266256"/>
                  </a:lnTo>
                  <a:lnTo>
                    <a:pt x="27657" y="253443"/>
                  </a:lnTo>
                  <a:lnTo>
                    <a:pt x="30445" y="241078"/>
                  </a:lnTo>
                  <a:lnTo>
                    <a:pt x="34301" y="229163"/>
                  </a:lnTo>
                  <a:lnTo>
                    <a:pt x="39039" y="217628"/>
                  </a:lnTo>
                  <a:lnTo>
                    <a:pt x="44452" y="206392"/>
                  </a:lnTo>
                  <a:lnTo>
                    <a:pt x="50357" y="195542"/>
                  </a:lnTo>
                  <a:lnTo>
                    <a:pt x="56614" y="185322"/>
                  </a:lnTo>
                  <a:lnTo>
                    <a:pt x="63119" y="175815"/>
                  </a:lnTo>
                  <a:lnTo>
                    <a:pt x="69959" y="166956"/>
                  </a:lnTo>
                  <a:lnTo>
                    <a:pt x="77391" y="158618"/>
                  </a:lnTo>
                  <a:lnTo>
                    <a:pt x="85503" y="150670"/>
                  </a:lnTo>
                  <a:lnTo>
                    <a:pt x="94242" y="142840"/>
                  </a:lnTo>
                  <a:lnTo>
                    <a:pt x="103486" y="134736"/>
                  </a:lnTo>
                  <a:lnTo>
                    <a:pt x="113109" y="126167"/>
                  </a:lnTo>
                  <a:lnTo>
                    <a:pt x="122841" y="117122"/>
                  </a:lnTo>
                  <a:lnTo>
                    <a:pt x="132295" y="107671"/>
                  </a:lnTo>
                  <a:lnTo>
                    <a:pt x="141281" y="97910"/>
                  </a:lnTo>
                  <a:lnTo>
                    <a:pt x="149789" y="88085"/>
                  </a:lnTo>
                  <a:lnTo>
                    <a:pt x="157889" y="78569"/>
                  </a:lnTo>
                  <a:lnTo>
                    <a:pt x="165673" y="69542"/>
                  </a:lnTo>
                  <a:lnTo>
                    <a:pt x="173224" y="61007"/>
                  </a:lnTo>
                  <a:lnTo>
                    <a:pt x="180608" y="52888"/>
                  </a:lnTo>
                  <a:lnTo>
                    <a:pt x="187871" y="45088"/>
                  </a:lnTo>
                  <a:lnTo>
                    <a:pt x="194885" y="37356"/>
                  </a:lnTo>
                  <a:lnTo>
                    <a:pt x="201370" y="29318"/>
                  </a:lnTo>
                  <a:lnTo>
                    <a:pt x="207167" y="20802"/>
                  </a:lnTo>
                  <a:lnTo>
                    <a:pt x="210722" y="12160"/>
                  </a:lnTo>
                  <a:lnTo>
                    <a:pt x="210064" y="4895"/>
                  </a:lnTo>
                  <a:lnTo>
                    <a:pt x="206162" y="721"/>
                  </a:lnTo>
                  <a:lnTo>
                    <a:pt x="200837" y="0"/>
                  </a:lnTo>
                  <a:lnTo>
                    <a:pt x="195248" y="2306"/>
                  </a:lnTo>
                  <a:lnTo>
                    <a:pt x="189902" y="6995"/>
                  </a:lnTo>
                  <a:lnTo>
                    <a:pt x="184941" y="13455"/>
                  </a:lnTo>
                  <a:lnTo>
                    <a:pt x="180351" y="21184"/>
                  </a:lnTo>
                  <a:lnTo>
                    <a:pt x="176065" y="29803"/>
                  </a:lnTo>
                  <a:lnTo>
                    <a:pt x="172010" y="39038"/>
                  </a:lnTo>
                  <a:lnTo>
                    <a:pt x="168125" y="48698"/>
                  </a:lnTo>
                  <a:lnTo>
                    <a:pt x="164358" y="58813"/>
                  </a:lnTo>
                  <a:lnTo>
                    <a:pt x="160673" y="69596"/>
                  </a:lnTo>
                  <a:lnTo>
                    <a:pt x="157049" y="81113"/>
                  </a:lnTo>
                  <a:lnTo>
                    <a:pt x="153633" y="93291"/>
                  </a:lnTo>
                  <a:lnTo>
                    <a:pt x="150718" y="105998"/>
                  </a:lnTo>
                  <a:lnTo>
                    <a:pt x="148430" y="119099"/>
                  </a:lnTo>
                  <a:lnTo>
                    <a:pt x="146895" y="132321"/>
                  </a:lnTo>
                  <a:lnTo>
                    <a:pt x="146313" y="145270"/>
                  </a:lnTo>
                  <a:lnTo>
                    <a:pt x="146708" y="157752"/>
                  </a:lnTo>
                  <a:lnTo>
                    <a:pt x="148108" y="169589"/>
                  </a:lnTo>
                  <a:lnTo>
                    <a:pt x="150643" y="180547"/>
                  </a:lnTo>
                  <a:lnTo>
                    <a:pt x="154283" y="190575"/>
                  </a:lnTo>
                  <a:lnTo>
                    <a:pt x="159183" y="199462"/>
                  </a:lnTo>
                  <a:lnTo>
                    <a:pt x="165754" y="206762"/>
                  </a:lnTo>
                  <a:lnTo>
                    <a:pt x="174061" y="212371"/>
                  </a:lnTo>
                  <a:lnTo>
                    <a:pt x="183724" y="216325"/>
                  </a:lnTo>
                  <a:lnTo>
                    <a:pt x="194119" y="218621"/>
                  </a:lnTo>
                  <a:lnTo>
                    <a:pt x="204808" y="219422"/>
                  </a:lnTo>
                  <a:lnTo>
                    <a:pt x="215405" y="218843"/>
                  </a:lnTo>
                  <a:lnTo>
                    <a:pt x="225513" y="216868"/>
                  </a:lnTo>
                  <a:lnTo>
                    <a:pt x="234964" y="213626"/>
                  </a:lnTo>
                  <a:lnTo>
                    <a:pt x="243491" y="209653"/>
                  </a:lnTo>
                  <a:lnTo>
                    <a:pt x="251455" y="205420"/>
                  </a:lnTo>
                  <a:lnTo>
                    <a:pt x="259558" y="200557"/>
                  </a:lnTo>
                  <a:lnTo>
                    <a:pt x="269107" y="19431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35023" y="634274"/>
              <a:ext cx="176998" cy="230319"/>
            </a:xfrm>
            <a:custGeom>
              <a:avLst/>
              <a:gdLst/>
              <a:ahLst/>
              <a:cxnLst/>
              <a:rect l="0" t="0" r="0" b="0"/>
              <a:pathLst>
                <a:path w="176998" h="230319">
                  <a:moveTo>
                    <a:pt x="29598" y="144834"/>
                  </a:moveTo>
                  <a:lnTo>
                    <a:pt x="38466" y="141901"/>
                  </a:lnTo>
                  <a:lnTo>
                    <a:pt x="47453" y="139118"/>
                  </a:lnTo>
                  <a:lnTo>
                    <a:pt x="57438" y="136214"/>
                  </a:lnTo>
                  <a:lnTo>
                    <a:pt x="68074" y="133001"/>
                  </a:lnTo>
                  <a:lnTo>
                    <a:pt x="78589" y="129188"/>
                  </a:lnTo>
                  <a:lnTo>
                    <a:pt x="88541" y="124666"/>
                  </a:lnTo>
                  <a:lnTo>
                    <a:pt x="97828" y="119330"/>
                  </a:lnTo>
                  <a:lnTo>
                    <a:pt x="106517" y="112993"/>
                  </a:lnTo>
                  <a:lnTo>
                    <a:pt x="114712" y="105655"/>
                  </a:lnTo>
                  <a:lnTo>
                    <a:pt x="122045" y="97457"/>
                  </a:lnTo>
                  <a:lnTo>
                    <a:pt x="127693" y="88583"/>
                  </a:lnTo>
                  <a:lnTo>
                    <a:pt x="131344" y="79209"/>
                  </a:lnTo>
                  <a:lnTo>
                    <a:pt x="133153" y="69474"/>
                  </a:lnTo>
                  <a:lnTo>
                    <a:pt x="133462" y="59487"/>
                  </a:lnTo>
                  <a:lnTo>
                    <a:pt x="132629" y="49331"/>
                  </a:lnTo>
                  <a:lnTo>
                    <a:pt x="130801" y="39223"/>
                  </a:lnTo>
                  <a:lnTo>
                    <a:pt x="127914" y="29509"/>
                  </a:lnTo>
                  <a:lnTo>
                    <a:pt x="124008" y="20359"/>
                  </a:lnTo>
                  <a:lnTo>
                    <a:pt x="119083" y="12250"/>
                  </a:lnTo>
                  <a:lnTo>
                    <a:pt x="113022" y="6013"/>
                  </a:lnTo>
                  <a:lnTo>
                    <a:pt x="105871" y="1938"/>
                  </a:lnTo>
                  <a:lnTo>
                    <a:pt x="97967" y="0"/>
                  </a:lnTo>
                  <a:lnTo>
                    <a:pt x="89822" y="128"/>
                  </a:lnTo>
                  <a:lnTo>
                    <a:pt x="81756" y="2065"/>
                  </a:lnTo>
                  <a:lnTo>
                    <a:pt x="73883" y="5447"/>
                  </a:lnTo>
                  <a:lnTo>
                    <a:pt x="66217" y="9917"/>
                  </a:lnTo>
                  <a:lnTo>
                    <a:pt x="58728" y="15180"/>
                  </a:lnTo>
                  <a:lnTo>
                    <a:pt x="51377" y="21167"/>
                  </a:lnTo>
                  <a:lnTo>
                    <a:pt x="44127" y="28017"/>
                  </a:lnTo>
                  <a:lnTo>
                    <a:pt x="36953" y="35736"/>
                  </a:lnTo>
                  <a:lnTo>
                    <a:pt x="29999" y="44209"/>
                  </a:lnTo>
                  <a:lnTo>
                    <a:pt x="23555" y="53274"/>
                  </a:lnTo>
                  <a:lnTo>
                    <a:pt x="17744" y="62786"/>
                  </a:lnTo>
                  <a:lnTo>
                    <a:pt x="12691" y="72784"/>
                  </a:lnTo>
                  <a:lnTo>
                    <a:pt x="8594" y="83481"/>
                  </a:lnTo>
                  <a:lnTo>
                    <a:pt x="5468" y="94938"/>
                  </a:lnTo>
                  <a:lnTo>
                    <a:pt x="3184" y="107072"/>
                  </a:lnTo>
                  <a:lnTo>
                    <a:pt x="1559" y="119749"/>
                  </a:lnTo>
                  <a:lnTo>
                    <a:pt x="435" y="132825"/>
                  </a:lnTo>
                  <a:lnTo>
                    <a:pt x="0" y="145860"/>
                  </a:lnTo>
                  <a:lnTo>
                    <a:pt x="764" y="158152"/>
                  </a:lnTo>
                  <a:lnTo>
                    <a:pt x="2910" y="169378"/>
                  </a:lnTo>
                  <a:lnTo>
                    <a:pt x="6316" y="179559"/>
                  </a:lnTo>
                  <a:lnTo>
                    <a:pt x="10746" y="188865"/>
                  </a:lnTo>
                  <a:lnTo>
                    <a:pt x="15952" y="197494"/>
                  </a:lnTo>
                  <a:lnTo>
                    <a:pt x="21888" y="205460"/>
                  </a:lnTo>
                  <a:lnTo>
                    <a:pt x="28697" y="212599"/>
                  </a:lnTo>
                  <a:lnTo>
                    <a:pt x="36385" y="218878"/>
                  </a:lnTo>
                  <a:lnTo>
                    <a:pt x="44835" y="224080"/>
                  </a:lnTo>
                  <a:lnTo>
                    <a:pt x="53885" y="227744"/>
                  </a:lnTo>
                  <a:lnTo>
                    <a:pt x="63382" y="229761"/>
                  </a:lnTo>
                  <a:lnTo>
                    <a:pt x="73201" y="230318"/>
                  </a:lnTo>
                  <a:lnTo>
                    <a:pt x="83244" y="229712"/>
                  </a:lnTo>
                  <a:lnTo>
                    <a:pt x="93443" y="228233"/>
                  </a:lnTo>
                  <a:lnTo>
                    <a:pt x="103749" y="226124"/>
                  </a:lnTo>
                  <a:lnTo>
                    <a:pt x="114128" y="223571"/>
                  </a:lnTo>
                  <a:lnTo>
                    <a:pt x="124547" y="220716"/>
                  </a:lnTo>
                  <a:lnTo>
                    <a:pt x="134729" y="217806"/>
                  </a:lnTo>
                  <a:lnTo>
                    <a:pt x="145253" y="214925"/>
                  </a:lnTo>
                  <a:lnTo>
                    <a:pt x="158161" y="211821"/>
                  </a:lnTo>
                  <a:lnTo>
                    <a:pt x="176997" y="20800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59023" y="628115"/>
              <a:ext cx="166100" cy="222692"/>
            </a:xfrm>
            <a:custGeom>
              <a:avLst/>
              <a:gdLst/>
              <a:ahLst/>
              <a:cxnLst/>
              <a:rect l="0" t="0" r="0" b="0"/>
              <a:pathLst>
                <a:path w="166100" h="222692">
                  <a:moveTo>
                    <a:pt x="121494" y="3594"/>
                  </a:moveTo>
                  <a:lnTo>
                    <a:pt x="109826" y="862"/>
                  </a:lnTo>
                  <a:lnTo>
                    <a:pt x="99338" y="0"/>
                  </a:lnTo>
                  <a:lnTo>
                    <a:pt x="89036" y="990"/>
                  </a:lnTo>
                  <a:lnTo>
                    <a:pt x="78734" y="3529"/>
                  </a:lnTo>
                  <a:lnTo>
                    <a:pt x="68391" y="7313"/>
                  </a:lnTo>
                  <a:lnTo>
                    <a:pt x="58010" y="12053"/>
                  </a:lnTo>
                  <a:lnTo>
                    <a:pt x="47928" y="17659"/>
                  </a:lnTo>
                  <a:lnTo>
                    <a:pt x="38767" y="24238"/>
                  </a:lnTo>
                  <a:lnTo>
                    <a:pt x="30793" y="31768"/>
                  </a:lnTo>
                  <a:lnTo>
                    <a:pt x="23948" y="40111"/>
                  </a:lnTo>
                  <a:lnTo>
                    <a:pt x="18036" y="49088"/>
                  </a:lnTo>
                  <a:lnTo>
                    <a:pt x="12840" y="58544"/>
                  </a:lnTo>
                  <a:lnTo>
                    <a:pt x="8331" y="68675"/>
                  </a:lnTo>
                  <a:lnTo>
                    <a:pt x="4667" y="79993"/>
                  </a:lnTo>
                  <a:lnTo>
                    <a:pt x="1873" y="92675"/>
                  </a:lnTo>
                  <a:lnTo>
                    <a:pt x="165" y="106277"/>
                  </a:lnTo>
                  <a:lnTo>
                    <a:pt x="0" y="119946"/>
                  </a:lnTo>
                  <a:lnTo>
                    <a:pt x="1486" y="133175"/>
                  </a:lnTo>
                  <a:lnTo>
                    <a:pt x="4434" y="145819"/>
                  </a:lnTo>
                  <a:lnTo>
                    <a:pt x="8547" y="157917"/>
                  </a:lnTo>
                  <a:lnTo>
                    <a:pt x="13538" y="169566"/>
                  </a:lnTo>
                  <a:lnTo>
                    <a:pt x="19329" y="180710"/>
                  </a:lnTo>
                  <a:lnTo>
                    <a:pt x="26038" y="191135"/>
                  </a:lnTo>
                  <a:lnTo>
                    <a:pt x="33664" y="200770"/>
                  </a:lnTo>
                  <a:lnTo>
                    <a:pt x="42243" y="209208"/>
                  </a:lnTo>
                  <a:lnTo>
                    <a:pt x="51911" y="215666"/>
                  </a:lnTo>
                  <a:lnTo>
                    <a:pt x="62636" y="219894"/>
                  </a:lnTo>
                  <a:lnTo>
                    <a:pt x="74093" y="222105"/>
                  </a:lnTo>
                  <a:lnTo>
                    <a:pt x="85776" y="222691"/>
                  </a:lnTo>
                  <a:lnTo>
                    <a:pt x="97363" y="222043"/>
                  </a:lnTo>
                  <a:lnTo>
                    <a:pt x="108413" y="220171"/>
                  </a:lnTo>
                  <a:lnTo>
                    <a:pt x="118301" y="216721"/>
                  </a:lnTo>
                  <a:lnTo>
                    <a:pt x="126799" y="211625"/>
                  </a:lnTo>
                  <a:lnTo>
                    <a:pt x="134013" y="205087"/>
                  </a:lnTo>
                  <a:lnTo>
                    <a:pt x="140182" y="197403"/>
                  </a:lnTo>
                  <a:lnTo>
                    <a:pt x="145560" y="188858"/>
                  </a:lnTo>
                  <a:lnTo>
                    <a:pt x="150360" y="179528"/>
                  </a:lnTo>
                  <a:lnTo>
                    <a:pt x="154754" y="169287"/>
                  </a:lnTo>
                  <a:lnTo>
                    <a:pt x="158855" y="158136"/>
                  </a:lnTo>
                  <a:lnTo>
                    <a:pt x="162424" y="146038"/>
                  </a:lnTo>
                  <a:lnTo>
                    <a:pt x="164911" y="132853"/>
                  </a:lnTo>
                  <a:lnTo>
                    <a:pt x="166099" y="118618"/>
                  </a:lnTo>
                  <a:lnTo>
                    <a:pt x="166080" y="103821"/>
                  </a:lnTo>
                  <a:lnTo>
                    <a:pt x="165078" y="89275"/>
                  </a:lnTo>
                  <a:lnTo>
                    <a:pt x="163326" y="75426"/>
                  </a:lnTo>
                  <a:lnTo>
                    <a:pt x="160863" y="62518"/>
                  </a:lnTo>
                  <a:lnTo>
                    <a:pt x="157540" y="50769"/>
                  </a:lnTo>
                  <a:lnTo>
                    <a:pt x="153340" y="40177"/>
                  </a:lnTo>
                  <a:lnTo>
                    <a:pt x="148215" y="31064"/>
                  </a:lnTo>
                  <a:lnTo>
                    <a:pt x="142018" y="24138"/>
                  </a:lnTo>
                  <a:lnTo>
                    <a:pt x="134740" y="19585"/>
                  </a:lnTo>
                  <a:lnTo>
                    <a:pt x="126347" y="16476"/>
                  </a:lnTo>
                  <a:lnTo>
                    <a:pt x="115596" y="14725"/>
                  </a:lnTo>
                  <a:lnTo>
                    <a:pt x="100437" y="1412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33736" y="329189"/>
              <a:ext cx="136295" cy="513091"/>
            </a:xfrm>
            <a:custGeom>
              <a:avLst/>
              <a:gdLst/>
              <a:ahLst/>
              <a:cxnLst/>
              <a:rect l="0" t="0" r="0" b="0"/>
              <a:pathLst>
                <a:path w="136295" h="513091">
                  <a:moveTo>
                    <a:pt x="83651" y="513090"/>
                  </a:moveTo>
                  <a:lnTo>
                    <a:pt x="83585" y="501355"/>
                  </a:lnTo>
                  <a:lnTo>
                    <a:pt x="82945" y="490226"/>
                  </a:lnTo>
                  <a:lnTo>
                    <a:pt x="81644" y="478623"/>
                  </a:lnTo>
                  <a:lnTo>
                    <a:pt x="79611" y="466289"/>
                  </a:lnTo>
                  <a:lnTo>
                    <a:pt x="76646" y="452981"/>
                  </a:lnTo>
                  <a:lnTo>
                    <a:pt x="72730" y="438672"/>
                  </a:lnTo>
                  <a:lnTo>
                    <a:pt x="68154" y="423494"/>
                  </a:lnTo>
                  <a:lnTo>
                    <a:pt x="63399" y="407633"/>
                  </a:lnTo>
                  <a:lnTo>
                    <a:pt x="58762" y="391271"/>
                  </a:lnTo>
                  <a:lnTo>
                    <a:pt x="54344" y="374879"/>
                  </a:lnTo>
                  <a:lnTo>
                    <a:pt x="50153" y="359181"/>
                  </a:lnTo>
                  <a:lnTo>
                    <a:pt x="46148" y="344501"/>
                  </a:lnTo>
                  <a:lnTo>
                    <a:pt x="42290" y="330339"/>
                  </a:lnTo>
                  <a:lnTo>
                    <a:pt x="38539" y="315610"/>
                  </a:lnTo>
                  <a:lnTo>
                    <a:pt x="34863" y="299743"/>
                  </a:lnTo>
                  <a:lnTo>
                    <a:pt x="31241" y="283150"/>
                  </a:lnTo>
                  <a:lnTo>
                    <a:pt x="27656" y="266918"/>
                  </a:lnTo>
                  <a:lnTo>
                    <a:pt x="24095" y="251656"/>
                  </a:lnTo>
                  <a:lnTo>
                    <a:pt x="20551" y="237153"/>
                  </a:lnTo>
                  <a:lnTo>
                    <a:pt x="17017" y="222669"/>
                  </a:lnTo>
                  <a:lnTo>
                    <a:pt x="13497" y="207741"/>
                  </a:lnTo>
                  <a:lnTo>
                    <a:pt x="10150" y="192241"/>
                  </a:lnTo>
                  <a:lnTo>
                    <a:pt x="7283" y="176209"/>
                  </a:lnTo>
                  <a:lnTo>
                    <a:pt x="5021" y="159753"/>
                  </a:lnTo>
                  <a:lnTo>
                    <a:pt x="3334" y="143139"/>
                  </a:lnTo>
                  <a:lnTo>
                    <a:pt x="2119" y="126766"/>
                  </a:lnTo>
                  <a:lnTo>
                    <a:pt x="1264" y="110831"/>
                  </a:lnTo>
                  <a:lnTo>
                    <a:pt x="673" y="95353"/>
                  </a:lnTo>
                  <a:lnTo>
                    <a:pt x="266" y="80268"/>
                  </a:lnTo>
                  <a:lnTo>
                    <a:pt x="0" y="65496"/>
                  </a:lnTo>
                  <a:lnTo>
                    <a:pt x="160" y="51287"/>
                  </a:lnTo>
                  <a:lnTo>
                    <a:pt x="1330" y="38191"/>
                  </a:lnTo>
                  <a:lnTo>
                    <a:pt x="3756" y="26431"/>
                  </a:lnTo>
                  <a:lnTo>
                    <a:pt x="7524" y="16399"/>
                  </a:lnTo>
                  <a:lnTo>
                    <a:pt x="12727" y="8788"/>
                  </a:lnTo>
                  <a:lnTo>
                    <a:pt x="19268" y="3748"/>
                  </a:lnTo>
                  <a:lnTo>
                    <a:pt x="26913" y="973"/>
                  </a:lnTo>
                  <a:lnTo>
                    <a:pt x="35408" y="0"/>
                  </a:lnTo>
                  <a:lnTo>
                    <a:pt x="44529" y="381"/>
                  </a:lnTo>
                  <a:lnTo>
                    <a:pt x="54262" y="1902"/>
                  </a:lnTo>
                  <a:lnTo>
                    <a:pt x="64778" y="4584"/>
                  </a:lnTo>
                  <a:lnTo>
                    <a:pt x="76101" y="8345"/>
                  </a:lnTo>
                  <a:lnTo>
                    <a:pt x="87709" y="13082"/>
                  </a:lnTo>
                  <a:lnTo>
                    <a:pt x="99876" y="19407"/>
                  </a:lnTo>
                  <a:lnTo>
                    <a:pt x="114790" y="30110"/>
                  </a:lnTo>
                  <a:lnTo>
                    <a:pt x="136294" y="4983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80518" y="631709"/>
              <a:ext cx="200042" cy="17789"/>
            </a:xfrm>
            <a:custGeom>
              <a:avLst/>
              <a:gdLst/>
              <a:ahLst/>
              <a:cxnLst/>
              <a:rect l="0" t="0" r="0" b="0"/>
              <a:pathLst>
                <a:path w="200042" h="17789">
                  <a:moveTo>
                    <a:pt x="200041" y="0"/>
                  </a:moveTo>
                  <a:lnTo>
                    <a:pt x="191240" y="2934"/>
                  </a:lnTo>
                  <a:lnTo>
                    <a:pt x="182894" y="5716"/>
                  </a:lnTo>
                  <a:lnTo>
                    <a:pt x="174190" y="8611"/>
                  </a:lnTo>
                  <a:lnTo>
                    <a:pt x="164897" y="11479"/>
                  </a:lnTo>
                  <a:lnTo>
                    <a:pt x="154754" y="13996"/>
                  </a:lnTo>
                  <a:lnTo>
                    <a:pt x="143708" y="16002"/>
                  </a:lnTo>
                  <a:lnTo>
                    <a:pt x="131869" y="17341"/>
                  </a:lnTo>
                  <a:lnTo>
                    <a:pt x="119398" y="17788"/>
                  </a:lnTo>
                  <a:lnTo>
                    <a:pt x="106456" y="17312"/>
                  </a:lnTo>
                  <a:lnTo>
                    <a:pt x="93174" y="16196"/>
                  </a:lnTo>
                  <a:lnTo>
                    <a:pt x="79651" y="14915"/>
                  </a:lnTo>
                  <a:lnTo>
                    <a:pt x="65977" y="13763"/>
                  </a:lnTo>
                  <a:lnTo>
                    <a:pt x="52616" y="12838"/>
                  </a:lnTo>
                  <a:lnTo>
                    <a:pt x="39000" y="12043"/>
                  </a:lnTo>
                  <a:lnTo>
                    <a:pt x="22816" y="113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17429" y="52642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38487" y="715937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511768" y="1331001"/>
            <a:ext cx="5115117" cy="739100"/>
            <a:chOff x="1511768" y="1331001"/>
            <a:chExt cx="5115117" cy="739100"/>
          </a:xfrm>
        </p:grpSpPr>
        <p:sp>
          <p:nvSpPr>
            <p:cNvPr id="36" name="Freeform 35"/>
            <p:cNvSpPr/>
            <p:nvPr/>
          </p:nvSpPr>
          <p:spPr>
            <a:xfrm>
              <a:off x="1511768" y="1436930"/>
              <a:ext cx="303698" cy="451634"/>
            </a:xfrm>
            <a:custGeom>
              <a:avLst/>
              <a:gdLst/>
              <a:ahLst/>
              <a:cxnLst/>
              <a:rect l="0" t="0" r="0" b="0"/>
              <a:pathLst>
                <a:path w="303698" h="451634">
                  <a:moveTo>
                    <a:pt x="2887" y="75159"/>
                  </a:moveTo>
                  <a:lnTo>
                    <a:pt x="222" y="66425"/>
                  </a:lnTo>
                  <a:lnTo>
                    <a:pt x="0" y="58718"/>
                  </a:lnTo>
                  <a:lnTo>
                    <a:pt x="2287" y="51316"/>
                  </a:lnTo>
                  <a:lnTo>
                    <a:pt x="6686" y="44055"/>
                  </a:lnTo>
                  <a:lnTo>
                    <a:pt x="12786" y="36876"/>
                  </a:lnTo>
                  <a:lnTo>
                    <a:pt x="20188" y="29756"/>
                  </a:lnTo>
                  <a:lnTo>
                    <a:pt x="28545" y="22838"/>
                  </a:lnTo>
                  <a:lnTo>
                    <a:pt x="37582" y="16420"/>
                  </a:lnTo>
                  <a:lnTo>
                    <a:pt x="47100" y="10631"/>
                  </a:lnTo>
                  <a:lnTo>
                    <a:pt x="57113" y="5762"/>
                  </a:lnTo>
                  <a:lnTo>
                    <a:pt x="67827" y="2322"/>
                  </a:lnTo>
                  <a:lnTo>
                    <a:pt x="79292" y="456"/>
                  </a:lnTo>
                  <a:lnTo>
                    <a:pt x="91264" y="0"/>
                  </a:lnTo>
                  <a:lnTo>
                    <a:pt x="103301" y="674"/>
                  </a:lnTo>
                  <a:lnTo>
                    <a:pt x="115139" y="2198"/>
                  </a:lnTo>
                  <a:lnTo>
                    <a:pt x="126697" y="4337"/>
                  </a:lnTo>
                  <a:lnTo>
                    <a:pt x="137992" y="6910"/>
                  </a:lnTo>
                  <a:lnTo>
                    <a:pt x="149066" y="9788"/>
                  </a:lnTo>
                  <a:lnTo>
                    <a:pt x="159808" y="13041"/>
                  </a:lnTo>
                  <a:lnTo>
                    <a:pt x="169956" y="16910"/>
                  </a:lnTo>
                  <a:lnTo>
                    <a:pt x="179404" y="21492"/>
                  </a:lnTo>
                  <a:lnTo>
                    <a:pt x="187886" y="27215"/>
                  </a:lnTo>
                  <a:lnTo>
                    <a:pt x="194905" y="34879"/>
                  </a:lnTo>
                  <a:lnTo>
                    <a:pt x="200319" y="44742"/>
                  </a:lnTo>
                  <a:lnTo>
                    <a:pt x="203970" y="56435"/>
                  </a:lnTo>
                  <a:lnTo>
                    <a:pt x="205530" y="69264"/>
                  </a:lnTo>
                  <a:lnTo>
                    <a:pt x="205023" y="82700"/>
                  </a:lnTo>
                  <a:lnTo>
                    <a:pt x="202752" y="96278"/>
                  </a:lnTo>
                  <a:lnTo>
                    <a:pt x="199102" y="109533"/>
                  </a:lnTo>
                  <a:lnTo>
                    <a:pt x="194426" y="122251"/>
                  </a:lnTo>
                  <a:lnTo>
                    <a:pt x="188848" y="134263"/>
                  </a:lnTo>
                  <a:lnTo>
                    <a:pt x="182282" y="145345"/>
                  </a:lnTo>
                  <a:lnTo>
                    <a:pt x="174751" y="155460"/>
                  </a:lnTo>
                  <a:lnTo>
                    <a:pt x="166238" y="164407"/>
                  </a:lnTo>
                  <a:lnTo>
                    <a:pt x="156612" y="171747"/>
                  </a:lnTo>
                  <a:lnTo>
                    <a:pt x="146011" y="177379"/>
                  </a:lnTo>
                  <a:lnTo>
                    <a:pt x="138092" y="181167"/>
                  </a:lnTo>
                  <a:lnTo>
                    <a:pt x="136897" y="183456"/>
                  </a:lnTo>
                  <a:lnTo>
                    <a:pt x="140799" y="185412"/>
                  </a:lnTo>
                  <a:lnTo>
                    <a:pt x="148435" y="187557"/>
                  </a:lnTo>
                  <a:lnTo>
                    <a:pt x="158901" y="190010"/>
                  </a:lnTo>
                  <a:lnTo>
                    <a:pt x="171311" y="192913"/>
                  </a:lnTo>
                  <a:lnTo>
                    <a:pt x="184775" y="196517"/>
                  </a:lnTo>
                  <a:lnTo>
                    <a:pt x="198708" y="200893"/>
                  </a:lnTo>
                  <a:lnTo>
                    <a:pt x="212486" y="205962"/>
                  </a:lnTo>
                  <a:lnTo>
                    <a:pt x="225359" y="211586"/>
                  </a:lnTo>
                  <a:lnTo>
                    <a:pt x="237016" y="217634"/>
                  </a:lnTo>
                  <a:lnTo>
                    <a:pt x="247505" y="224151"/>
                  </a:lnTo>
                  <a:lnTo>
                    <a:pt x="257027" y="231358"/>
                  </a:lnTo>
                  <a:lnTo>
                    <a:pt x="265804" y="239317"/>
                  </a:lnTo>
                  <a:lnTo>
                    <a:pt x="273872" y="247950"/>
                  </a:lnTo>
                  <a:lnTo>
                    <a:pt x="281080" y="257124"/>
                  </a:lnTo>
                  <a:lnTo>
                    <a:pt x="287411" y="266708"/>
                  </a:lnTo>
                  <a:lnTo>
                    <a:pt x="292817" y="276754"/>
                  </a:lnTo>
                  <a:lnTo>
                    <a:pt x="297151" y="287483"/>
                  </a:lnTo>
                  <a:lnTo>
                    <a:pt x="300430" y="298961"/>
                  </a:lnTo>
                  <a:lnTo>
                    <a:pt x="302649" y="311109"/>
                  </a:lnTo>
                  <a:lnTo>
                    <a:pt x="303697" y="323796"/>
                  </a:lnTo>
                  <a:lnTo>
                    <a:pt x="303621" y="336878"/>
                  </a:lnTo>
                  <a:lnTo>
                    <a:pt x="302435" y="349917"/>
                  </a:lnTo>
                  <a:lnTo>
                    <a:pt x="300044" y="362212"/>
                  </a:lnTo>
                  <a:lnTo>
                    <a:pt x="296510" y="373440"/>
                  </a:lnTo>
                  <a:lnTo>
                    <a:pt x="292019" y="383623"/>
                  </a:lnTo>
                  <a:lnTo>
                    <a:pt x="286789" y="392930"/>
                  </a:lnTo>
                  <a:lnTo>
                    <a:pt x="280999" y="401563"/>
                  </a:lnTo>
                  <a:lnTo>
                    <a:pt x="274316" y="409702"/>
                  </a:lnTo>
                  <a:lnTo>
                    <a:pt x="265933" y="417490"/>
                  </a:lnTo>
                  <a:lnTo>
                    <a:pt x="255539" y="425023"/>
                  </a:lnTo>
                  <a:lnTo>
                    <a:pt x="242963" y="432050"/>
                  </a:lnTo>
                  <a:lnTo>
                    <a:pt x="227937" y="438011"/>
                  </a:lnTo>
                  <a:lnTo>
                    <a:pt x="210567" y="442684"/>
                  </a:lnTo>
                  <a:lnTo>
                    <a:pt x="191396" y="446159"/>
                  </a:lnTo>
                  <a:lnTo>
                    <a:pt x="171172" y="448657"/>
                  </a:lnTo>
                  <a:lnTo>
                    <a:pt x="150441" y="450408"/>
                  </a:lnTo>
                  <a:lnTo>
                    <a:pt x="129984" y="451449"/>
                  </a:lnTo>
                  <a:lnTo>
                    <a:pt x="110861" y="451633"/>
                  </a:lnTo>
                  <a:lnTo>
                    <a:pt x="93529" y="450949"/>
                  </a:lnTo>
                  <a:lnTo>
                    <a:pt x="77974" y="449670"/>
                  </a:lnTo>
                  <a:lnTo>
                    <a:pt x="62262" y="448143"/>
                  </a:lnTo>
                  <a:lnTo>
                    <a:pt x="42780" y="446234"/>
                  </a:lnTo>
                  <a:lnTo>
                    <a:pt x="13416" y="4436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25695" y="1849001"/>
              <a:ext cx="75543" cy="199929"/>
            </a:xfrm>
            <a:custGeom>
              <a:avLst/>
              <a:gdLst/>
              <a:ahLst/>
              <a:cxnLst/>
              <a:rect l="0" t="0" r="0" b="0"/>
              <a:pathLst>
                <a:path w="75543" h="199929">
                  <a:moveTo>
                    <a:pt x="10100" y="0"/>
                  </a:moveTo>
                  <a:lnTo>
                    <a:pt x="18835" y="5935"/>
                  </a:lnTo>
                  <a:lnTo>
                    <a:pt x="26541" y="12140"/>
                  </a:lnTo>
                  <a:lnTo>
                    <a:pt x="33939" y="19235"/>
                  </a:lnTo>
                  <a:lnTo>
                    <a:pt x="41027" y="27176"/>
                  </a:lnTo>
                  <a:lnTo>
                    <a:pt x="47557" y="35822"/>
                  </a:lnTo>
                  <a:lnTo>
                    <a:pt x="53430" y="45016"/>
                  </a:lnTo>
                  <a:lnTo>
                    <a:pt x="58694" y="54616"/>
                  </a:lnTo>
                  <a:lnTo>
                    <a:pt x="63465" y="64506"/>
                  </a:lnTo>
                  <a:lnTo>
                    <a:pt x="67851" y="74608"/>
                  </a:lnTo>
                  <a:lnTo>
                    <a:pt x="71627" y="85187"/>
                  </a:lnTo>
                  <a:lnTo>
                    <a:pt x="74259" y="96813"/>
                  </a:lnTo>
                  <a:lnTo>
                    <a:pt x="75542" y="109700"/>
                  </a:lnTo>
                  <a:lnTo>
                    <a:pt x="75421" y="123272"/>
                  </a:lnTo>
                  <a:lnTo>
                    <a:pt x="73818" y="136388"/>
                  </a:lnTo>
                  <a:lnTo>
                    <a:pt x="70845" y="148424"/>
                  </a:lnTo>
                  <a:lnTo>
                    <a:pt x="66578" y="159113"/>
                  </a:lnTo>
                  <a:lnTo>
                    <a:pt x="60973" y="168295"/>
                  </a:lnTo>
                  <a:lnTo>
                    <a:pt x="54135" y="176053"/>
                  </a:lnTo>
                  <a:lnTo>
                    <a:pt x="46356" y="182486"/>
                  </a:lnTo>
                  <a:lnTo>
                    <a:pt x="37052" y="188221"/>
                  </a:lnTo>
                  <a:lnTo>
                    <a:pt x="23174" y="193766"/>
                  </a:lnTo>
                  <a:lnTo>
                    <a:pt x="0" y="19992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30635" y="1417333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44"/>
                  </a:lnTo>
                  <a:lnTo>
                    <a:pt x="0" y="85869"/>
                  </a:lnTo>
                  <a:lnTo>
                    <a:pt x="0" y="100082"/>
                  </a:lnTo>
                  <a:lnTo>
                    <a:pt x="5" y="115046"/>
                  </a:lnTo>
                  <a:lnTo>
                    <a:pt x="177" y="130518"/>
                  </a:lnTo>
                  <a:lnTo>
                    <a:pt x="826" y="146056"/>
                  </a:lnTo>
                  <a:lnTo>
                    <a:pt x="2074" y="161397"/>
                  </a:lnTo>
                  <a:lnTo>
                    <a:pt x="3727" y="176461"/>
                  </a:lnTo>
                  <a:lnTo>
                    <a:pt x="5375" y="191263"/>
                  </a:lnTo>
                  <a:lnTo>
                    <a:pt x="6778" y="205849"/>
                  </a:lnTo>
                  <a:lnTo>
                    <a:pt x="7871" y="220272"/>
                  </a:lnTo>
                  <a:lnTo>
                    <a:pt x="8679" y="234576"/>
                  </a:lnTo>
                  <a:lnTo>
                    <a:pt x="9261" y="248796"/>
                  </a:lnTo>
                  <a:lnTo>
                    <a:pt x="9839" y="262958"/>
                  </a:lnTo>
                  <a:lnTo>
                    <a:pt x="10767" y="277080"/>
                  </a:lnTo>
                  <a:lnTo>
                    <a:pt x="12207" y="291178"/>
                  </a:lnTo>
                  <a:lnTo>
                    <a:pt x="13989" y="305427"/>
                  </a:lnTo>
                  <a:lnTo>
                    <a:pt x="15725" y="320139"/>
                  </a:lnTo>
                  <a:lnTo>
                    <a:pt x="17191" y="335438"/>
                  </a:lnTo>
                  <a:lnTo>
                    <a:pt x="18497" y="350967"/>
                  </a:lnTo>
                  <a:lnTo>
                    <a:pt x="19980" y="366012"/>
                  </a:lnTo>
                  <a:lnTo>
                    <a:pt x="21824" y="380196"/>
                  </a:lnTo>
                  <a:lnTo>
                    <a:pt x="23903" y="393231"/>
                  </a:lnTo>
                  <a:lnTo>
                    <a:pt x="26063" y="406136"/>
                  </a:lnTo>
                  <a:lnTo>
                    <a:pt x="28497" y="421158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556977" y="1417755"/>
              <a:ext cx="249742" cy="420719"/>
            </a:xfrm>
            <a:custGeom>
              <a:avLst/>
              <a:gdLst/>
              <a:ahLst/>
              <a:cxnLst/>
              <a:rect l="0" t="0" r="0" b="0"/>
              <a:pathLst>
                <a:path w="249742" h="420719">
                  <a:moveTo>
                    <a:pt x="0" y="41692"/>
                  </a:moveTo>
                  <a:lnTo>
                    <a:pt x="8868" y="38825"/>
                  </a:lnTo>
                  <a:lnTo>
                    <a:pt x="17855" y="36683"/>
                  </a:lnTo>
                  <a:lnTo>
                    <a:pt x="27850" y="35075"/>
                  </a:lnTo>
                  <a:lnTo>
                    <a:pt x="38831" y="33722"/>
                  </a:lnTo>
                  <a:lnTo>
                    <a:pt x="50642" y="32225"/>
                  </a:lnTo>
                  <a:lnTo>
                    <a:pt x="63101" y="30379"/>
                  </a:lnTo>
                  <a:lnTo>
                    <a:pt x="76039" y="28312"/>
                  </a:lnTo>
                  <a:lnTo>
                    <a:pt x="89320" y="26380"/>
                  </a:lnTo>
                  <a:lnTo>
                    <a:pt x="102837" y="24779"/>
                  </a:lnTo>
                  <a:lnTo>
                    <a:pt x="116352" y="23382"/>
                  </a:lnTo>
                  <a:lnTo>
                    <a:pt x="129506" y="21838"/>
                  </a:lnTo>
                  <a:lnTo>
                    <a:pt x="142132" y="19947"/>
                  </a:lnTo>
                  <a:lnTo>
                    <a:pt x="154238" y="17677"/>
                  </a:lnTo>
                  <a:lnTo>
                    <a:pt x="165907" y="15074"/>
                  </a:lnTo>
                  <a:lnTo>
                    <a:pt x="177242" y="12209"/>
                  </a:lnTo>
                  <a:lnTo>
                    <a:pt x="188329" y="9149"/>
                  </a:lnTo>
                  <a:lnTo>
                    <a:pt x="199242" y="5949"/>
                  </a:lnTo>
                  <a:lnTo>
                    <a:pt x="210022" y="2674"/>
                  </a:lnTo>
                  <a:lnTo>
                    <a:pt x="220382" y="172"/>
                  </a:lnTo>
                  <a:lnTo>
                    <a:pt x="229733" y="0"/>
                  </a:lnTo>
                  <a:lnTo>
                    <a:pt x="237821" y="2822"/>
                  </a:lnTo>
                  <a:lnTo>
                    <a:pt x="244234" y="8484"/>
                  </a:lnTo>
                  <a:lnTo>
                    <a:pt x="248261" y="16486"/>
                  </a:lnTo>
                  <a:lnTo>
                    <a:pt x="249741" y="26281"/>
                  </a:lnTo>
                  <a:lnTo>
                    <a:pt x="248973" y="37549"/>
                  </a:lnTo>
                  <a:lnTo>
                    <a:pt x="246413" y="50219"/>
                  </a:lnTo>
                  <a:lnTo>
                    <a:pt x="242513" y="64130"/>
                  </a:lnTo>
                  <a:lnTo>
                    <a:pt x="237645" y="78720"/>
                  </a:lnTo>
                  <a:lnTo>
                    <a:pt x="232095" y="93133"/>
                  </a:lnTo>
                  <a:lnTo>
                    <a:pt x="226077" y="106915"/>
                  </a:lnTo>
                  <a:lnTo>
                    <a:pt x="219905" y="120457"/>
                  </a:lnTo>
                  <a:lnTo>
                    <a:pt x="213987" y="134763"/>
                  </a:lnTo>
                  <a:lnTo>
                    <a:pt x="208525" y="150343"/>
                  </a:lnTo>
                  <a:lnTo>
                    <a:pt x="203535" y="166742"/>
                  </a:lnTo>
                  <a:lnTo>
                    <a:pt x="198949" y="182843"/>
                  </a:lnTo>
                  <a:lnTo>
                    <a:pt x="194677" y="198014"/>
                  </a:lnTo>
                  <a:lnTo>
                    <a:pt x="190637" y="212284"/>
                  </a:lnTo>
                  <a:lnTo>
                    <a:pt x="186764" y="226081"/>
                  </a:lnTo>
                  <a:lnTo>
                    <a:pt x="183006" y="239725"/>
                  </a:lnTo>
                  <a:lnTo>
                    <a:pt x="179328" y="253210"/>
                  </a:lnTo>
                  <a:lnTo>
                    <a:pt x="175705" y="266285"/>
                  </a:lnTo>
                  <a:lnTo>
                    <a:pt x="172120" y="278842"/>
                  </a:lnTo>
                  <a:lnTo>
                    <a:pt x="168559" y="291398"/>
                  </a:lnTo>
                  <a:lnTo>
                    <a:pt x="165015" y="304960"/>
                  </a:lnTo>
                  <a:lnTo>
                    <a:pt x="161483" y="320002"/>
                  </a:lnTo>
                  <a:lnTo>
                    <a:pt x="157958" y="336020"/>
                  </a:lnTo>
                  <a:lnTo>
                    <a:pt x="154438" y="351858"/>
                  </a:lnTo>
                  <a:lnTo>
                    <a:pt x="150926" y="366829"/>
                  </a:lnTo>
                  <a:lnTo>
                    <a:pt x="147573" y="380329"/>
                  </a:lnTo>
                  <a:lnTo>
                    <a:pt x="144344" y="392919"/>
                  </a:lnTo>
                  <a:lnTo>
                    <a:pt x="140958" y="405695"/>
                  </a:lnTo>
                  <a:lnTo>
                    <a:pt x="136870" y="42071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914946" y="1827944"/>
              <a:ext cx="71738" cy="242157"/>
            </a:xfrm>
            <a:custGeom>
              <a:avLst/>
              <a:gdLst/>
              <a:ahLst/>
              <a:cxnLst/>
              <a:rect l="0" t="0" r="0" b="0"/>
              <a:pathLst>
                <a:path w="71738" h="242157">
                  <a:moveTo>
                    <a:pt x="0" y="0"/>
                  </a:moveTo>
                  <a:lnTo>
                    <a:pt x="5867" y="5868"/>
                  </a:lnTo>
                  <a:lnTo>
                    <a:pt x="11432" y="11432"/>
                  </a:lnTo>
                  <a:lnTo>
                    <a:pt x="17231" y="17236"/>
                  </a:lnTo>
                  <a:lnTo>
                    <a:pt x="23312" y="23489"/>
                  </a:lnTo>
                  <a:lnTo>
                    <a:pt x="29642" y="30467"/>
                  </a:lnTo>
                  <a:lnTo>
                    <a:pt x="36165" y="38249"/>
                  </a:lnTo>
                  <a:lnTo>
                    <a:pt x="42668" y="46750"/>
                  </a:lnTo>
                  <a:lnTo>
                    <a:pt x="48802" y="55829"/>
                  </a:lnTo>
                  <a:lnTo>
                    <a:pt x="54402" y="65347"/>
                  </a:lnTo>
                  <a:lnTo>
                    <a:pt x="59313" y="75348"/>
                  </a:lnTo>
                  <a:lnTo>
                    <a:pt x="63313" y="86046"/>
                  </a:lnTo>
                  <a:lnTo>
                    <a:pt x="66373" y="97507"/>
                  </a:lnTo>
                  <a:lnTo>
                    <a:pt x="68615" y="109815"/>
                  </a:lnTo>
                  <a:lnTo>
                    <a:pt x="70211" y="123140"/>
                  </a:lnTo>
                  <a:lnTo>
                    <a:pt x="71316" y="137465"/>
                  </a:lnTo>
                  <a:lnTo>
                    <a:pt x="71737" y="152152"/>
                  </a:lnTo>
                  <a:lnTo>
                    <a:pt x="70965" y="166092"/>
                  </a:lnTo>
                  <a:lnTo>
                    <a:pt x="68818" y="178722"/>
                  </a:lnTo>
                  <a:lnTo>
                    <a:pt x="65534" y="190087"/>
                  </a:lnTo>
                  <a:lnTo>
                    <a:pt x="61167" y="201902"/>
                  </a:lnTo>
                  <a:lnTo>
                    <a:pt x="54213" y="217435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15211" y="1370760"/>
              <a:ext cx="326202" cy="449291"/>
            </a:xfrm>
            <a:custGeom>
              <a:avLst/>
              <a:gdLst/>
              <a:ahLst/>
              <a:cxnLst/>
              <a:rect l="0" t="0" r="0" b="0"/>
              <a:pathLst>
                <a:path w="326202" h="449291">
                  <a:moveTo>
                    <a:pt x="41932" y="46573"/>
                  </a:moveTo>
                  <a:lnTo>
                    <a:pt x="38693" y="54560"/>
                  </a:lnTo>
                  <a:lnTo>
                    <a:pt x="34495" y="56069"/>
                  </a:lnTo>
                  <a:lnTo>
                    <a:pt x="31667" y="52988"/>
                  </a:lnTo>
                  <a:lnTo>
                    <a:pt x="31168" y="47315"/>
                  </a:lnTo>
                  <a:lnTo>
                    <a:pt x="32770" y="40191"/>
                  </a:lnTo>
                  <a:lnTo>
                    <a:pt x="35993" y="32478"/>
                  </a:lnTo>
                  <a:lnTo>
                    <a:pt x="40404" y="24665"/>
                  </a:lnTo>
                  <a:lnTo>
                    <a:pt x="45981" y="17282"/>
                  </a:lnTo>
                  <a:lnTo>
                    <a:pt x="53085" y="10999"/>
                  </a:lnTo>
                  <a:lnTo>
                    <a:pt x="61788" y="6074"/>
                  </a:lnTo>
                  <a:lnTo>
                    <a:pt x="71735" y="2579"/>
                  </a:lnTo>
                  <a:lnTo>
                    <a:pt x="82329" y="590"/>
                  </a:lnTo>
                  <a:lnTo>
                    <a:pt x="93155" y="0"/>
                  </a:lnTo>
                  <a:lnTo>
                    <a:pt x="103847" y="890"/>
                  </a:lnTo>
                  <a:lnTo>
                    <a:pt x="114019" y="3605"/>
                  </a:lnTo>
                  <a:lnTo>
                    <a:pt x="123519" y="8171"/>
                  </a:lnTo>
                  <a:lnTo>
                    <a:pt x="132218" y="14337"/>
                  </a:lnTo>
                  <a:lnTo>
                    <a:pt x="139924" y="21763"/>
                  </a:lnTo>
                  <a:lnTo>
                    <a:pt x="146628" y="30127"/>
                  </a:lnTo>
                  <a:lnTo>
                    <a:pt x="152471" y="39164"/>
                  </a:lnTo>
                  <a:lnTo>
                    <a:pt x="157638" y="48676"/>
                  </a:lnTo>
                  <a:lnTo>
                    <a:pt x="162303" y="58519"/>
                  </a:lnTo>
                  <a:lnTo>
                    <a:pt x="166609" y="68755"/>
                  </a:lnTo>
                  <a:lnTo>
                    <a:pt x="170661" y="79618"/>
                  </a:lnTo>
                  <a:lnTo>
                    <a:pt x="174534" y="91190"/>
                  </a:lnTo>
                  <a:lnTo>
                    <a:pt x="178119" y="103403"/>
                  </a:lnTo>
                  <a:lnTo>
                    <a:pt x="181148" y="116134"/>
                  </a:lnTo>
                  <a:lnTo>
                    <a:pt x="183516" y="129256"/>
                  </a:lnTo>
                  <a:lnTo>
                    <a:pt x="185275" y="142660"/>
                  </a:lnTo>
                  <a:lnTo>
                    <a:pt x="186539" y="156265"/>
                  </a:lnTo>
                  <a:lnTo>
                    <a:pt x="187425" y="170009"/>
                  </a:lnTo>
                  <a:lnTo>
                    <a:pt x="188039" y="183848"/>
                  </a:lnTo>
                  <a:lnTo>
                    <a:pt x="188459" y="197753"/>
                  </a:lnTo>
                  <a:lnTo>
                    <a:pt x="188740" y="211696"/>
                  </a:lnTo>
                  <a:lnTo>
                    <a:pt x="188760" y="225501"/>
                  </a:lnTo>
                  <a:lnTo>
                    <a:pt x="188241" y="238851"/>
                  </a:lnTo>
                  <a:lnTo>
                    <a:pt x="187075" y="251613"/>
                  </a:lnTo>
                  <a:lnTo>
                    <a:pt x="185309" y="263980"/>
                  </a:lnTo>
                  <a:lnTo>
                    <a:pt x="183051" y="276358"/>
                  </a:lnTo>
                  <a:lnTo>
                    <a:pt x="180416" y="288981"/>
                  </a:lnTo>
                  <a:lnTo>
                    <a:pt x="177343" y="301748"/>
                  </a:lnTo>
                  <a:lnTo>
                    <a:pt x="173602" y="314326"/>
                  </a:lnTo>
                  <a:lnTo>
                    <a:pt x="169122" y="326530"/>
                  </a:lnTo>
                  <a:lnTo>
                    <a:pt x="163978" y="338336"/>
                  </a:lnTo>
                  <a:lnTo>
                    <a:pt x="158301" y="349797"/>
                  </a:lnTo>
                  <a:lnTo>
                    <a:pt x="152222" y="360987"/>
                  </a:lnTo>
                  <a:lnTo>
                    <a:pt x="145853" y="371977"/>
                  </a:lnTo>
                  <a:lnTo>
                    <a:pt x="139278" y="382822"/>
                  </a:lnTo>
                  <a:lnTo>
                    <a:pt x="132555" y="393562"/>
                  </a:lnTo>
                  <a:lnTo>
                    <a:pt x="125567" y="404065"/>
                  </a:lnTo>
                  <a:lnTo>
                    <a:pt x="118037" y="414044"/>
                  </a:lnTo>
                  <a:lnTo>
                    <a:pt x="109852" y="423376"/>
                  </a:lnTo>
                  <a:lnTo>
                    <a:pt x="100896" y="431778"/>
                  </a:lnTo>
                  <a:lnTo>
                    <a:pt x="90974" y="438743"/>
                  </a:lnTo>
                  <a:lnTo>
                    <a:pt x="80078" y="444120"/>
                  </a:lnTo>
                  <a:lnTo>
                    <a:pt x="68506" y="447747"/>
                  </a:lnTo>
                  <a:lnTo>
                    <a:pt x="56747" y="449290"/>
                  </a:lnTo>
                  <a:lnTo>
                    <a:pt x="45109" y="448767"/>
                  </a:lnTo>
                  <a:lnTo>
                    <a:pt x="34024" y="446316"/>
                  </a:lnTo>
                  <a:lnTo>
                    <a:pt x="24114" y="442013"/>
                  </a:lnTo>
                  <a:lnTo>
                    <a:pt x="15610" y="436080"/>
                  </a:lnTo>
                  <a:lnTo>
                    <a:pt x="8731" y="428675"/>
                  </a:lnTo>
                  <a:lnTo>
                    <a:pt x="3851" y="419811"/>
                  </a:lnTo>
                  <a:lnTo>
                    <a:pt x="981" y="409637"/>
                  </a:lnTo>
                  <a:lnTo>
                    <a:pt x="0" y="398722"/>
                  </a:lnTo>
                  <a:lnTo>
                    <a:pt x="846" y="387937"/>
                  </a:lnTo>
                  <a:lnTo>
                    <a:pt x="3300" y="377761"/>
                  </a:lnTo>
                  <a:lnTo>
                    <a:pt x="7046" y="368304"/>
                  </a:lnTo>
                  <a:lnTo>
                    <a:pt x="11768" y="359491"/>
                  </a:lnTo>
                  <a:lnTo>
                    <a:pt x="17208" y="351202"/>
                  </a:lnTo>
                  <a:lnTo>
                    <a:pt x="23485" y="343634"/>
                  </a:lnTo>
                  <a:lnTo>
                    <a:pt x="31062" y="337295"/>
                  </a:lnTo>
                  <a:lnTo>
                    <a:pt x="40084" y="332366"/>
                  </a:lnTo>
                  <a:lnTo>
                    <a:pt x="50245" y="328885"/>
                  </a:lnTo>
                  <a:lnTo>
                    <a:pt x="60984" y="326915"/>
                  </a:lnTo>
                  <a:lnTo>
                    <a:pt x="71909" y="326332"/>
                  </a:lnTo>
                  <a:lnTo>
                    <a:pt x="82838" y="326888"/>
                  </a:lnTo>
                  <a:lnTo>
                    <a:pt x="93702" y="328316"/>
                  </a:lnTo>
                  <a:lnTo>
                    <a:pt x="104483" y="330387"/>
                  </a:lnTo>
                  <a:lnTo>
                    <a:pt x="115027" y="333079"/>
                  </a:lnTo>
                  <a:lnTo>
                    <a:pt x="125042" y="336564"/>
                  </a:lnTo>
                  <a:lnTo>
                    <a:pt x="134410" y="340871"/>
                  </a:lnTo>
                  <a:lnTo>
                    <a:pt x="143178" y="345899"/>
                  </a:lnTo>
                  <a:lnTo>
                    <a:pt x="151453" y="351498"/>
                  </a:lnTo>
                  <a:lnTo>
                    <a:pt x="159361" y="357525"/>
                  </a:lnTo>
                  <a:lnTo>
                    <a:pt x="167164" y="363861"/>
                  </a:lnTo>
                  <a:lnTo>
                    <a:pt x="175250" y="370413"/>
                  </a:lnTo>
                  <a:lnTo>
                    <a:pt x="183802" y="377115"/>
                  </a:lnTo>
                  <a:lnTo>
                    <a:pt x="192665" y="383920"/>
                  </a:lnTo>
                  <a:lnTo>
                    <a:pt x="201462" y="390795"/>
                  </a:lnTo>
                  <a:lnTo>
                    <a:pt x="209980" y="397708"/>
                  </a:lnTo>
                  <a:lnTo>
                    <a:pt x="218496" y="404317"/>
                  </a:lnTo>
                  <a:lnTo>
                    <a:pt x="227658" y="409996"/>
                  </a:lnTo>
                  <a:lnTo>
                    <a:pt x="237783" y="414470"/>
                  </a:lnTo>
                  <a:lnTo>
                    <a:pt x="248704" y="417474"/>
                  </a:lnTo>
                  <a:lnTo>
                    <a:pt x="259958" y="418590"/>
                  </a:lnTo>
                  <a:lnTo>
                    <a:pt x="271225" y="417786"/>
                  </a:lnTo>
                  <a:lnTo>
                    <a:pt x="282112" y="415441"/>
                  </a:lnTo>
                  <a:lnTo>
                    <a:pt x="293252" y="411821"/>
                  </a:lnTo>
                  <a:lnTo>
                    <a:pt x="306737" y="405494"/>
                  </a:lnTo>
                  <a:lnTo>
                    <a:pt x="326201" y="39401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566750" y="1375219"/>
              <a:ext cx="300387" cy="458843"/>
            </a:xfrm>
            <a:custGeom>
              <a:avLst/>
              <a:gdLst/>
              <a:ahLst/>
              <a:cxnLst/>
              <a:rect l="0" t="0" r="0" b="0"/>
              <a:pathLst>
                <a:path w="300387" h="458843">
                  <a:moveTo>
                    <a:pt x="253647" y="0"/>
                  </a:moveTo>
                  <a:lnTo>
                    <a:pt x="244778" y="2866"/>
                  </a:lnTo>
                  <a:lnTo>
                    <a:pt x="235791" y="5008"/>
                  </a:lnTo>
                  <a:lnTo>
                    <a:pt x="225801" y="6616"/>
                  </a:lnTo>
                  <a:lnTo>
                    <a:pt x="214993" y="7969"/>
                  </a:lnTo>
                  <a:lnTo>
                    <a:pt x="203830" y="9466"/>
                  </a:lnTo>
                  <a:lnTo>
                    <a:pt x="192615" y="11317"/>
                  </a:lnTo>
                  <a:lnTo>
                    <a:pt x="181158" y="13557"/>
                  </a:lnTo>
                  <a:lnTo>
                    <a:pt x="168877" y="16138"/>
                  </a:lnTo>
                  <a:lnTo>
                    <a:pt x="155509" y="18983"/>
                  </a:lnTo>
                  <a:lnTo>
                    <a:pt x="141261" y="21859"/>
                  </a:lnTo>
                  <a:lnTo>
                    <a:pt x="126618" y="24403"/>
                  </a:lnTo>
                  <a:lnTo>
                    <a:pt x="111919" y="26448"/>
                  </a:lnTo>
                  <a:lnTo>
                    <a:pt x="97473" y="28158"/>
                  </a:lnTo>
                  <a:lnTo>
                    <a:pt x="83626" y="29921"/>
                  </a:lnTo>
                  <a:lnTo>
                    <a:pt x="70507" y="31965"/>
                  </a:lnTo>
                  <a:lnTo>
                    <a:pt x="58224" y="34510"/>
                  </a:lnTo>
                  <a:lnTo>
                    <a:pt x="46960" y="37830"/>
                  </a:lnTo>
                  <a:lnTo>
                    <a:pt x="36718" y="42004"/>
                  </a:lnTo>
                  <a:lnTo>
                    <a:pt x="27516" y="47266"/>
                  </a:lnTo>
                  <a:lnTo>
                    <a:pt x="19472" y="54081"/>
                  </a:lnTo>
                  <a:lnTo>
                    <a:pt x="12549" y="62560"/>
                  </a:lnTo>
                  <a:lnTo>
                    <a:pt x="6900" y="72678"/>
                  </a:lnTo>
                  <a:lnTo>
                    <a:pt x="2927" y="84443"/>
                  </a:lnTo>
                  <a:lnTo>
                    <a:pt x="699" y="97687"/>
                  </a:lnTo>
                  <a:lnTo>
                    <a:pt x="0" y="111968"/>
                  </a:lnTo>
                  <a:lnTo>
                    <a:pt x="509" y="126691"/>
                  </a:lnTo>
                  <a:lnTo>
                    <a:pt x="1933" y="141456"/>
                  </a:lnTo>
                  <a:lnTo>
                    <a:pt x="4344" y="155282"/>
                  </a:lnTo>
                  <a:lnTo>
                    <a:pt x="8164" y="166589"/>
                  </a:lnTo>
                  <a:lnTo>
                    <a:pt x="13511" y="174739"/>
                  </a:lnTo>
                  <a:lnTo>
                    <a:pt x="20220" y="179921"/>
                  </a:lnTo>
                  <a:lnTo>
                    <a:pt x="28018" y="182667"/>
                  </a:lnTo>
                  <a:lnTo>
                    <a:pt x="36645" y="183561"/>
                  </a:lnTo>
                  <a:lnTo>
                    <a:pt x="46200" y="183270"/>
                  </a:lnTo>
                  <a:lnTo>
                    <a:pt x="57124" y="182495"/>
                  </a:lnTo>
                  <a:lnTo>
                    <a:pt x="69547" y="181661"/>
                  </a:lnTo>
                  <a:lnTo>
                    <a:pt x="83314" y="181109"/>
                  </a:lnTo>
                  <a:lnTo>
                    <a:pt x="98157" y="181190"/>
                  </a:lnTo>
                  <a:lnTo>
                    <a:pt x="113802" y="182024"/>
                  </a:lnTo>
                  <a:lnTo>
                    <a:pt x="129696" y="183549"/>
                  </a:lnTo>
                  <a:lnTo>
                    <a:pt x="145053" y="185635"/>
                  </a:lnTo>
                  <a:lnTo>
                    <a:pt x="159483" y="188151"/>
                  </a:lnTo>
                  <a:lnTo>
                    <a:pt x="172796" y="191143"/>
                  </a:lnTo>
                  <a:lnTo>
                    <a:pt x="184827" y="194828"/>
                  </a:lnTo>
                  <a:lnTo>
                    <a:pt x="195628" y="199274"/>
                  </a:lnTo>
                  <a:lnTo>
                    <a:pt x="205562" y="204565"/>
                  </a:lnTo>
                  <a:lnTo>
                    <a:pt x="215169" y="210874"/>
                  </a:lnTo>
                  <a:lnTo>
                    <a:pt x="224786" y="218194"/>
                  </a:lnTo>
                  <a:lnTo>
                    <a:pt x="234384" y="226382"/>
                  </a:lnTo>
                  <a:lnTo>
                    <a:pt x="243682" y="235248"/>
                  </a:lnTo>
                  <a:lnTo>
                    <a:pt x="252531" y="244619"/>
                  </a:lnTo>
                  <a:lnTo>
                    <a:pt x="260931" y="254350"/>
                  </a:lnTo>
                  <a:lnTo>
                    <a:pt x="268952" y="264335"/>
                  </a:lnTo>
                  <a:lnTo>
                    <a:pt x="276670" y="274500"/>
                  </a:lnTo>
                  <a:lnTo>
                    <a:pt x="283835" y="284952"/>
                  </a:lnTo>
                  <a:lnTo>
                    <a:pt x="289895" y="295962"/>
                  </a:lnTo>
                  <a:lnTo>
                    <a:pt x="294634" y="307627"/>
                  </a:lnTo>
                  <a:lnTo>
                    <a:pt x="297985" y="319733"/>
                  </a:lnTo>
                  <a:lnTo>
                    <a:pt x="299867" y="331859"/>
                  </a:lnTo>
                  <a:lnTo>
                    <a:pt x="300386" y="343753"/>
                  </a:lnTo>
                  <a:lnTo>
                    <a:pt x="299618" y="355179"/>
                  </a:lnTo>
                  <a:lnTo>
                    <a:pt x="297515" y="365852"/>
                  </a:lnTo>
                  <a:lnTo>
                    <a:pt x="294178" y="375695"/>
                  </a:lnTo>
                  <a:lnTo>
                    <a:pt x="289820" y="384796"/>
                  </a:lnTo>
                  <a:lnTo>
                    <a:pt x="284680" y="393303"/>
                  </a:lnTo>
                  <a:lnTo>
                    <a:pt x="278960" y="401364"/>
                  </a:lnTo>
                  <a:lnTo>
                    <a:pt x="272662" y="409102"/>
                  </a:lnTo>
                  <a:lnTo>
                    <a:pt x="265604" y="416612"/>
                  </a:lnTo>
                  <a:lnTo>
                    <a:pt x="257740" y="423960"/>
                  </a:lnTo>
                  <a:lnTo>
                    <a:pt x="249000" y="431032"/>
                  </a:lnTo>
                  <a:lnTo>
                    <a:pt x="239223" y="437554"/>
                  </a:lnTo>
                  <a:lnTo>
                    <a:pt x="228416" y="443417"/>
                  </a:lnTo>
                  <a:lnTo>
                    <a:pt x="216564" y="448506"/>
                  </a:lnTo>
                  <a:lnTo>
                    <a:pt x="203551" y="452626"/>
                  </a:lnTo>
                  <a:lnTo>
                    <a:pt x="189440" y="455761"/>
                  </a:lnTo>
                  <a:lnTo>
                    <a:pt x="174784" y="457860"/>
                  </a:lnTo>
                  <a:lnTo>
                    <a:pt x="158890" y="458842"/>
                  </a:lnTo>
                  <a:lnTo>
                    <a:pt x="138128" y="457678"/>
                  </a:lnTo>
                  <a:lnTo>
                    <a:pt x="106248" y="45272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99381" y="1764773"/>
              <a:ext cx="71739" cy="242157"/>
            </a:xfrm>
            <a:custGeom>
              <a:avLst/>
              <a:gdLst/>
              <a:ahLst/>
              <a:cxnLst/>
              <a:rect l="0" t="0" r="0" b="0"/>
              <a:pathLst>
                <a:path w="71739" h="242157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31" y="17240"/>
                  </a:lnTo>
                  <a:lnTo>
                    <a:pt x="23312" y="23667"/>
                  </a:lnTo>
                  <a:lnTo>
                    <a:pt x="29642" y="31293"/>
                  </a:lnTo>
                  <a:lnTo>
                    <a:pt x="36165" y="40323"/>
                  </a:lnTo>
                  <a:lnTo>
                    <a:pt x="42669" y="50478"/>
                  </a:lnTo>
                  <a:lnTo>
                    <a:pt x="48803" y="61205"/>
                  </a:lnTo>
                  <a:lnTo>
                    <a:pt x="54403" y="72126"/>
                  </a:lnTo>
                  <a:lnTo>
                    <a:pt x="59313" y="83219"/>
                  </a:lnTo>
                  <a:lnTo>
                    <a:pt x="63314" y="94725"/>
                  </a:lnTo>
                  <a:lnTo>
                    <a:pt x="66374" y="106760"/>
                  </a:lnTo>
                  <a:lnTo>
                    <a:pt x="68615" y="119299"/>
                  </a:lnTo>
                  <a:lnTo>
                    <a:pt x="70211" y="132256"/>
                  </a:lnTo>
                  <a:lnTo>
                    <a:pt x="71316" y="145523"/>
                  </a:lnTo>
                  <a:lnTo>
                    <a:pt x="71738" y="158688"/>
                  </a:lnTo>
                  <a:lnTo>
                    <a:pt x="70965" y="171067"/>
                  </a:lnTo>
                  <a:lnTo>
                    <a:pt x="68809" y="182348"/>
                  </a:lnTo>
                  <a:lnTo>
                    <a:pt x="65225" y="192395"/>
                  </a:lnTo>
                  <a:lnTo>
                    <a:pt x="60145" y="201080"/>
                  </a:lnTo>
                  <a:lnTo>
                    <a:pt x="53702" y="208477"/>
                  </a:lnTo>
                  <a:lnTo>
                    <a:pt x="46600" y="214849"/>
                  </a:lnTo>
                  <a:lnTo>
                    <a:pt x="39320" y="221275"/>
                  </a:lnTo>
                  <a:lnTo>
                    <a:pt x="31227" y="229438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09992" y="1331001"/>
              <a:ext cx="251413" cy="429853"/>
            </a:xfrm>
            <a:custGeom>
              <a:avLst/>
              <a:gdLst/>
              <a:ahLst/>
              <a:cxnLst/>
              <a:rect l="0" t="0" r="0" b="0"/>
              <a:pathLst>
                <a:path w="251413" h="429853">
                  <a:moveTo>
                    <a:pt x="10529" y="23161"/>
                  </a:moveTo>
                  <a:lnTo>
                    <a:pt x="19397" y="17360"/>
                  </a:lnTo>
                  <a:lnTo>
                    <a:pt x="28383" y="12436"/>
                  </a:lnTo>
                  <a:lnTo>
                    <a:pt x="38379" y="7942"/>
                  </a:lnTo>
                  <a:lnTo>
                    <a:pt x="49360" y="4067"/>
                  </a:lnTo>
                  <a:lnTo>
                    <a:pt x="61171" y="1350"/>
                  </a:lnTo>
                  <a:lnTo>
                    <a:pt x="73621" y="0"/>
                  </a:lnTo>
                  <a:lnTo>
                    <a:pt x="86213" y="71"/>
                  </a:lnTo>
                  <a:lnTo>
                    <a:pt x="98197" y="1637"/>
                  </a:lnTo>
                  <a:lnTo>
                    <a:pt x="109212" y="4590"/>
                  </a:lnTo>
                  <a:lnTo>
                    <a:pt x="119250" y="9012"/>
                  </a:lnTo>
                  <a:lnTo>
                    <a:pt x="128458" y="15253"/>
                  </a:lnTo>
                  <a:lnTo>
                    <a:pt x="137011" y="23335"/>
                  </a:lnTo>
                  <a:lnTo>
                    <a:pt x="144588" y="32846"/>
                  </a:lnTo>
                  <a:lnTo>
                    <a:pt x="150401" y="43138"/>
                  </a:lnTo>
                  <a:lnTo>
                    <a:pt x="154163" y="53762"/>
                  </a:lnTo>
                  <a:lnTo>
                    <a:pt x="156047" y="64486"/>
                  </a:lnTo>
                  <a:lnTo>
                    <a:pt x="156406" y="75212"/>
                  </a:lnTo>
                  <a:lnTo>
                    <a:pt x="155602" y="85905"/>
                  </a:lnTo>
                  <a:lnTo>
                    <a:pt x="153624" y="96560"/>
                  </a:lnTo>
                  <a:lnTo>
                    <a:pt x="150102" y="107180"/>
                  </a:lnTo>
                  <a:lnTo>
                    <a:pt x="144959" y="117765"/>
                  </a:lnTo>
                  <a:lnTo>
                    <a:pt x="138388" y="127994"/>
                  </a:lnTo>
                  <a:lnTo>
                    <a:pt x="130683" y="137257"/>
                  </a:lnTo>
                  <a:lnTo>
                    <a:pt x="122128" y="145301"/>
                  </a:lnTo>
                  <a:lnTo>
                    <a:pt x="112960" y="152192"/>
                  </a:lnTo>
                  <a:lnTo>
                    <a:pt x="103362" y="158138"/>
                  </a:lnTo>
                  <a:lnTo>
                    <a:pt x="93535" y="163368"/>
                  </a:lnTo>
                  <a:lnTo>
                    <a:pt x="86082" y="168324"/>
                  </a:lnTo>
                  <a:lnTo>
                    <a:pt x="84360" y="172974"/>
                  </a:lnTo>
                  <a:lnTo>
                    <a:pt x="87710" y="176770"/>
                  </a:lnTo>
                  <a:lnTo>
                    <a:pt x="94648" y="180005"/>
                  </a:lnTo>
                  <a:lnTo>
                    <a:pt x="103992" y="183376"/>
                  </a:lnTo>
                  <a:lnTo>
                    <a:pt x="114924" y="187700"/>
                  </a:lnTo>
                  <a:lnTo>
                    <a:pt x="126901" y="193309"/>
                  </a:lnTo>
                  <a:lnTo>
                    <a:pt x="139402" y="199987"/>
                  </a:lnTo>
                  <a:lnTo>
                    <a:pt x="151885" y="207215"/>
                  </a:lnTo>
                  <a:lnTo>
                    <a:pt x="164063" y="214622"/>
                  </a:lnTo>
                  <a:lnTo>
                    <a:pt x="175702" y="222030"/>
                  </a:lnTo>
                  <a:lnTo>
                    <a:pt x="186528" y="229375"/>
                  </a:lnTo>
                  <a:lnTo>
                    <a:pt x="196480" y="236653"/>
                  </a:lnTo>
                  <a:lnTo>
                    <a:pt x="205655" y="244201"/>
                  </a:lnTo>
                  <a:lnTo>
                    <a:pt x="214213" y="252646"/>
                  </a:lnTo>
                  <a:lnTo>
                    <a:pt x="222304" y="262262"/>
                  </a:lnTo>
                  <a:lnTo>
                    <a:pt x="229893" y="272995"/>
                  </a:lnTo>
                  <a:lnTo>
                    <a:pt x="236771" y="284649"/>
                  </a:lnTo>
                  <a:lnTo>
                    <a:pt x="242867" y="297009"/>
                  </a:lnTo>
                  <a:lnTo>
                    <a:pt x="247774" y="309884"/>
                  </a:lnTo>
                  <a:lnTo>
                    <a:pt x="250708" y="323125"/>
                  </a:lnTo>
                  <a:lnTo>
                    <a:pt x="251412" y="336612"/>
                  </a:lnTo>
                  <a:lnTo>
                    <a:pt x="249933" y="349938"/>
                  </a:lnTo>
                  <a:lnTo>
                    <a:pt x="246357" y="362432"/>
                  </a:lnTo>
                  <a:lnTo>
                    <a:pt x="240948" y="373793"/>
                  </a:lnTo>
                  <a:lnTo>
                    <a:pt x="233911" y="383896"/>
                  </a:lnTo>
                  <a:lnTo>
                    <a:pt x="225302" y="392618"/>
                  </a:lnTo>
                  <a:lnTo>
                    <a:pt x="215298" y="400041"/>
                  </a:lnTo>
                  <a:lnTo>
                    <a:pt x="204330" y="406384"/>
                  </a:lnTo>
                  <a:lnTo>
                    <a:pt x="192977" y="411894"/>
                  </a:lnTo>
                  <a:lnTo>
                    <a:pt x="181592" y="416788"/>
                  </a:lnTo>
                  <a:lnTo>
                    <a:pt x="170000" y="421079"/>
                  </a:lnTo>
                  <a:lnTo>
                    <a:pt x="157618" y="424590"/>
                  </a:lnTo>
                  <a:lnTo>
                    <a:pt x="144178" y="427281"/>
                  </a:lnTo>
                  <a:lnTo>
                    <a:pt x="129879" y="429088"/>
                  </a:lnTo>
                  <a:lnTo>
                    <a:pt x="115201" y="429852"/>
                  </a:lnTo>
                  <a:lnTo>
                    <a:pt x="100473" y="429586"/>
                  </a:lnTo>
                  <a:lnTo>
                    <a:pt x="85838" y="428441"/>
                  </a:lnTo>
                  <a:lnTo>
                    <a:pt x="71332" y="426609"/>
                  </a:lnTo>
                  <a:lnTo>
                    <a:pt x="56965" y="424273"/>
                  </a:lnTo>
                  <a:lnTo>
                    <a:pt x="43321" y="421730"/>
                  </a:lnTo>
                  <a:lnTo>
                    <a:pt x="30221" y="419142"/>
                  </a:lnTo>
                  <a:lnTo>
                    <a:pt x="16512" y="416285"/>
                  </a:lnTo>
                  <a:lnTo>
                    <a:pt x="0" y="41271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778490" y="1796359"/>
              <a:ext cx="39514" cy="200042"/>
            </a:xfrm>
            <a:custGeom>
              <a:avLst/>
              <a:gdLst/>
              <a:ahLst/>
              <a:cxnLst/>
              <a:rect l="0" t="0" r="0" b="0"/>
              <a:pathLst>
                <a:path w="39514" h="200042">
                  <a:moveTo>
                    <a:pt x="10528" y="0"/>
                  </a:moveTo>
                  <a:lnTo>
                    <a:pt x="19129" y="8935"/>
                  </a:lnTo>
                  <a:lnTo>
                    <a:pt x="25555" y="18562"/>
                  </a:lnTo>
                  <a:lnTo>
                    <a:pt x="30364" y="29849"/>
                  </a:lnTo>
                  <a:lnTo>
                    <a:pt x="33905" y="42517"/>
                  </a:lnTo>
                  <a:lnTo>
                    <a:pt x="36451" y="55996"/>
                  </a:lnTo>
                  <a:lnTo>
                    <a:pt x="38239" y="69864"/>
                  </a:lnTo>
                  <a:lnTo>
                    <a:pt x="39309" y="83727"/>
                  </a:lnTo>
                  <a:lnTo>
                    <a:pt x="39513" y="97170"/>
                  </a:lnTo>
                  <a:lnTo>
                    <a:pt x="38840" y="110018"/>
                  </a:lnTo>
                  <a:lnTo>
                    <a:pt x="37407" y="122286"/>
                  </a:lnTo>
                  <a:lnTo>
                    <a:pt x="35375" y="134071"/>
                  </a:lnTo>
                  <a:lnTo>
                    <a:pt x="32892" y="145477"/>
                  </a:lnTo>
                  <a:lnTo>
                    <a:pt x="29852" y="156341"/>
                  </a:lnTo>
                  <a:lnTo>
                    <a:pt x="25387" y="167406"/>
                  </a:lnTo>
                  <a:lnTo>
                    <a:pt x="16873" y="18076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07598" y="1358705"/>
              <a:ext cx="218417" cy="403990"/>
            </a:xfrm>
            <a:custGeom>
              <a:avLst/>
              <a:gdLst/>
              <a:ahLst/>
              <a:cxnLst/>
              <a:rect l="0" t="0" r="0" b="0"/>
              <a:pathLst>
                <a:path w="218417" h="403990">
                  <a:moveTo>
                    <a:pt x="176302" y="37571"/>
                  </a:moveTo>
                  <a:lnTo>
                    <a:pt x="170434" y="49306"/>
                  </a:lnTo>
                  <a:lnTo>
                    <a:pt x="164870" y="60435"/>
                  </a:lnTo>
                  <a:lnTo>
                    <a:pt x="159071" y="72028"/>
                  </a:lnTo>
                  <a:lnTo>
                    <a:pt x="152991" y="84017"/>
                  </a:lnTo>
                  <a:lnTo>
                    <a:pt x="146661" y="96028"/>
                  </a:lnTo>
                  <a:lnTo>
                    <a:pt x="140137" y="107831"/>
                  </a:lnTo>
                  <a:lnTo>
                    <a:pt x="133634" y="119358"/>
                  </a:lnTo>
                  <a:lnTo>
                    <a:pt x="127500" y="130626"/>
                  </a:lnTo>
                  <a:lnTo>
                    <a:pt x="121895" y="141685"/>
                  </a:lnTo>
                  <a:lnTo>
                    <a:pt x="116811" y="152586"/>
                  </a:lnTo>
                  <a:lnTo>
                    <a:pt x="112163" y="163372"/>
                  </a:lnTo>
                  <a:lnTo>
                    <a:pt x="107840" y="174086"/>
                  </a:lnTo>
                  <a:lnTo>
                    <a:pt x="103427" y="185079"/>
                  </a:lnTo>
                  <a:lnTo>
                    <a:pt x="98239" y="196985"/>
                  </a:lnTo>
                  <a:lnTo>
                    <a:pt x="91971" y="210070"/>
                  </a:lnTo>
                  <a:lnTo>
                    <a:pt x="84980" y="224113"/>
                  </a:lnTo>
                  <a:lnTo>
                    <a:pt x="78055" y="238611"/>
                  </a:lnTo>
                  <a:lnTo>
                    <a:pt x="71661" y="253214"/>
                  </a:lnTo>
                  <a:lnTo>
                    <a:pt x="65912" y="267765"/>
                  </a:lnTo>
                  <a:lnTo>
                    <a:pt x="60751" y="282213"/>
                  </a:lnTo>
                  <a:lnTo>
                    <a:pt x="56065" y="296563"/>
                  </a:lnTo>
                  <a:lnTo>
                    <a:pt x="51903" y="310996"/>
                  </a:lnTo>
                  <a:lnTo>
                    <a:pt x="48472" y="325839"/>
                  </a:lnTo>
                  <a:lnTo>
                    <a:pt x="45845" y="341220"/>
                  </a:lnTo>
                  <a:lnTo>
                    <a:pt x="44588" y="356466"/>
                  </a:lnTo>
                  <a:lnTo>
                    <a:pt x="45790" y="370258"/>
                  </a:lnTo>
                  <a:lnTo>
                    <a:pt x="49829" y="381964"/>
                  </a:lnTo>
                  <a:lnTo>
                    <a:pt x="56459" y="391296"/>
                  </a:lnTo>
                  <a:lnTo>
                    <a:pt x="65186" y="397971"/>
                  </a:lnTo>
                  <a:lnTo>
                    <a:pt x="75494" y="402118"/>
                  </a:lnTo>
                  <a:lnTo>
                    <a:pt x="86784" y="403989"/>
                  </a:lnTo>
                  <a:lnTo>
                    <a:pt x="98412" y="403756"/>
                  </a:lnTo>
                  <a:lnTo>
                    <a:pt x="110000" y="401717"/>
                  </a:lnTo>
                  <a:lnTo>
                    <a:pt x="121404" y="398082"/>
                  </a:lnTo>
                  <a:lnTo>
                    <a:pt x="132601" y="392903"/>
                  </a:lnTo>
                  <a:lnTo>
                    <a:pt x="143609" y="386343"/>
                  </a:lnTo>
                  <a:lnTo>
                    <a:pt x="154138" y="378499"/>
                  </a:lnTo>
                  <a:lnTo>
                    <a:pt x="163610" y="369332"/>
                  </a:lnTo>
                  <a:lnTo>
                    <a:pt x="171789" y="358937"/>
                  </a:lnTo>
                  <a:lnTo>
                    <a:pt x="178434" y="347363"/>
                  </a:lnTo>
                  <a:lnTo>
                    <a:pt x="183149" y="334538"/>
                  </a:lnTo>
                  <a:lnTo>
                    <a:pt x="185911" y="320543"/>
                  </a:lnTo>
                  <a:lnTo>
                    <a:pt x="186986" y="305738"/>
                  </a:lnTo>
                  <a:lnTo>
                    <a:pt x="186736" y="290656"/>
                  </a:lnTo>
                  <a:lnTo>
                    <a:pt x="185490" y="275628"/>
                  </a:lnTo>
                  <a:lnTo>
                    <a:pt x="183201" y="260945"/>
                  </a:lnTo>
                  <a:lnTo>
                    <a:pt x="179463" y="246932"/>
                  </a:lnTo>
                  <a:lnTo>
                    <a:pt x="174170" y="233694"/>
                  </a:lnTo>
                  <a:lnTo>
                    <a:pt x="167499" y="221159"/>
                  </a:lnTo>
                  <a:lnTo>
                    <a:pt x="159725" y="209194"/>
                  </a:lnTo>
                  <a:lnTo>
                    <a:pt x="151119" y="197662"/>
                  </a:lnTo>
                  <a:lnTo>
                    <a:pt x="141749" y="186611"/>
                  </a:lnTo>
                  <a:lnTo>
                    <a:pt x="131481" y="176254"/>
                  </a:lnTo>
                  <a:lnTo>
                    <a:pt x="120320" y="166651"/>
                  </a:lnTo>
                  <a:lnTo>
                    <a:pt x="108555" y="157557"/>
                  </a:lnTo>
                  <a:lnTo>
                    <a:pt x="96658" y="148529"/>
                  </a:lnTo>
                  <a:lnTo>
                    <a:pt x="84915" y="139309"/>
                  </a:lnTo>
                  <a:lnTo>
                    <a:pt x="73420" y="129980"/>
                  </a:lnTo>
                  <a:lnTo>
                    <a:pt x="62168" y="120864"/>
                  </a:lnTo>
                  <a:lnTo>
                    <a:pt x="51123" y="112137"/>
                  </a:lnTo>
                  <a:lnTo>
                    <a:pt x="40400" y="103819"/>
                  </a:lnTo>
                  <a:lnTo>
                    <a:pt x="30265" y="95854"/>
                  </a:lnTo>
                  <a:lnTo>
                    <a:pt x="20830" y="88159"/>
                  </a:lnTo>
                  <a:lnTo>
                    <a:pt x="12527" y="80500"/>
                  </a:lnTo>
                  <a:lnTo>
                    <a:pt x="6160" y="72511"/>
                  </a:lnTo>
                  <a:lnTo>
                    <a:pt x="1998" y="64024"/>
                  </a:lnTo>
                  <a:lnTo>
                    <a:pt x="0" y="55204"/>
                  </a:lnTo>
                  <a:lnTo>
                    <a:pt x="90" y="46437"/>
                  </a:lnTo>
                  <a:lnTo>
                    <a:pt x="2005" y="37952"/>
                  </a:lnTo>
                  <a:lnTo>
                    <a:pt x="5542" y="29968"/>
                  </a:lnTo>
                  <a:lnTo>
                    <a:pt x="10648" y="22760"/>
                  </a:lnTo>
                  <a:lnTo>
                    <a:pt x="17161" y="16400"/>
                  </a:lnTo>
                  <a:lnTo>
                    <a:pt x="25141" y="10961"/>
                  </a:lnTo>
                  <a:lnTo>
                    <a:pt x="34932" y="6598"/>
                  </a:lnTo>
                  <a:lnTo>
                    <a:pt x="46555" y="3296"/>
                  </a:lnTo>
                  <a:lnTo>
                    <a:pt x="59597" y="1060"/>
                  </a:lnTo>
                  <a:lnTo>
                    <a:pt x="73414" y="0"/>
                  </a:lnTo>
                  <a:lnTo>
                    <a:pt x="87552" y="68"/>
                  </a:lnTo>
                  <a:lnTo>
                    <a:pt x="101621" y="1248"/>
                  </a:lnTo>
                  <a:lnTo>
                    <a:pt x="115212" y="3635"/>
                  </a:lnTo>
                  <a:lnTo>
                    <a:pt x="128161" y="7166"/>
                  </a:lnTo>
                  <a:lnTo>
                    <a:pt x="140329" y="11655"/>
                  </a:lnTo>
                  <a:lnTo>
                    <a:pt x="151517" y="16885"/>
                  </a:lnTo>
                  <a:lnTo>
                    <a:pt x="161708" y="22664"/>
                  </a:lnTo>
                  <a:lnTo>
                    <a:pt x="170875" y="29002"/>
                  </a:lnTo>
                  <a:lnTo>
                    <a:pt x="178895" y="36087"/>
                  </a:lnTo>
                  <a:lnTo>
                    <a:pt x="185812" y="43965"/>
                  </a:lnTo>
                  <a:lnTo>
                    <a:pt x="191797" y="52544"/>
                  </a:lnTo>
                  <a:lnTo>
                    <a:pt x="197060" y="61681"/>
                  </a:lnTo>
                  <a:lnTo>
                    <a:pt x="201785" y="71227"/>
                  </a:lnTo>
                  <a:lnTo>
                    <a:pt x="205973" y="80802"/>
                  </a:lnTo>
                  <a:lnTo>
                    <a:pt x="209862" y="90846"/>
                  </a:lnTo>
                  <a:lnTo>
                    <a:pt x="213796" y="103355"/>
                  </a:lnTo>
                  <a:lnTo>
                    <a:pt x="218416" y="12179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683941" y="1806887"/>
              <a:ext cx="19746" cy="189514"/>
            </a:xfrm>
            <a:custGeom>
              <a:avLst/>
              <a:gdLst/>
              <a:ahLst/>
              <a:cxnLst/>
              <a:rect l="0" t="0" r="0" b="0"/>
              <a:pathLst>
                <a:path w="19746" h="189514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11" y="25852"/>
                  </a:lnTo>
                  <a:lnTo>
                    <a:pt x="11479" y="35145"/>
                  </a:lnTo>
                  <a:lnTo>
                    <a:pt x="13995" y="45288"/>
                  </a:lnTo>
                  <a:lnTo>
                    <a:pt x="16006" y="56338"/>
                  </a:lnTo>
                  <a:lnTo>
                    <a:pt x="17519" y="68351"/>
                  </a:lnTo>
                  <a:lnTo>
                    <a:pt x="18614" y="81469"/>
                  </a:lnTo>
                  <a:lnTo>
                    <a:pt x="19382" y="95656"/>
                  </a:lnTo>
                  <a:lnTo>
                    <a:pt x="19745" y="110418"/>
                  </a:lnTo>
                  <a:lnTo>
                    <a:pt x="19465" y="124940"/>
                  </a:lnTo>
                  <a:lnTo>
                    <a:pt x="18462" y="138764"/>
                  </a:lnTo>
                  <a:lnTo>
                    <a:pt x="16769" y="151357"/>
                  </a:lnTo>
                  <a:lnTo>
                    <a:pt x="14173" y="163172"/>
                  </a:lnTo>
                  <a:lnTo>
                    <a:pt x="9330" y="17524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68252" y="1396276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44"/>
                  </a:lnTo>
                  <a:lnTo>
                    <a:pt x="0" y="85868"/>
                  </a:lnTo>
                  <a:lnTo>
                    <a:pt x="0" y="100082"/>
                  </a:lnTo>
                  <a:lnTo>
                    <a:pt x="0" y="115046"/>
                  </a:lnTo>
                  <a:lnTo>
                    <a:pt x="0" y="130518"/>
                  </a:lnTo>
                  <a:lnTo>
                    <a:pt x="0" y="146056"/>
                  </a:lnTo>
                  <a:lnTo>
                    <a:pt x="0" y="161402"/>
                  </a:lnTo>
                  <a:lnTo>
                    <a:pt x="0" y="176639"/>
                  </a:lnTo>
                  <a:lnTo>
                    <a:pt x="0" y="192088"/>
                  </a:lnTo>
                  <a:lnTo>
                    <a:pt x="4" y="207923"/>
                  </a:lnTo>
                  <a:lnTo>
                    <a:pt x="177" y="223999"/>
                  </a:lnTo>
                  <a:lnTo>
                    <a:pt x="825" y="239951"/>
                  </a:lnTo>
                  <a:lnTo>
                    <a:pt x="2074" y="255579"/>
                  </a:lnTo>
                  <a:lnTo>
                    <a:pt x="3727" y="271006"/>
                  </a:lnTo>
                  <a:lnTo>
                    <a:pt x="5375" y="286584"/>
                  </a:lnTo>
                  <a:lnTo>
                    <a:pt x="6781" y="302514"/>
                  </a:lnTo>
                  <a:lnTo>
                    <a:pt x="8048" y="318994"/>
                  </a:lnTo>
                  <a:lnTo>
                    <a:pt x="9504" y="336281"/>
                  </a:lnTo>
                  <a:lnTo>
                    <a:pt x="11331" y="354427"/>
                  </a:lnTo>
                  <a:lnTo>
                    <a:pt x="13388" y="373005"/>
                  </a:lnTo>
                  <a:lnTo>
                    <a:pt x="15316" y="391242"/>
                  </a:lnTo>
                  <a:lnTo>
                    <a:pt x="16909" y="408710"/>
                  </a:lnTo>
                  <a:lnTo>
                    <a:pt x="18135" y="424745"/>
                  </a:lnTo>
                  <a:lnTo>
                    <a:pt x="19165" y="439858"/>
                  </a:lnTo>
                  <a:lnTo>
                    <a:pt x="20088" y="455371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57923" y="1469975"/>
              <a:ext cx="220858" cy="242386"/>
            </a:xfrm>
            <a:custGeom>
              <a:avLst/>
              <a:gdLst/>
              <a:ahLst/>
              <a:cxnLst/>
              <a:rect l="0" t="0" r="0" b="0"/>
              <a:pathLst>
                <a:path w="220858" h="242386">
                  <a:moveTo>
                    <a:pt x="220857" y="200042"/>
                  </a:moveTo>
                  <a:lnTo>
                    <a:pt x="209188" y="200109"/>
                  </a:lnTo>
                  <a:lnTo>
                    <a:pt x="198700" y="200749"/>
                  </a:lnTo>
                  <a:lnTo>
                    <a:pt x="188394" y="202046"/>
                  </a:lnTo>
                  <a:lnTo>
                    <a:pt x="177920" y="203905"/>
                  </a:lnTo>
                  <a:lnTo>
                    <a:pt x="166927" y="206222"/>
                  </a:lnTo>
                  <a:lnTo>
                    <a:pt x="155289" y="208888"/>
                  </a:lnTo>
                  <a:lnTo>
                    <a:pt x="143208" y="211812"/>
                  </a:lnTo>
                  <a:lnTo>
                    <a:pt x="131102" y="214919"/>
                  </a:lnTo>
                  <a:lnTo>
                    <a:pt x="119215" y="218154"/>
                  </a:lnTo>
                  <a:lnTo>
                    <a:pt x="107454" y="221478"/>
                  </a:lnTo>
                  <a:lnTo>
                    <a:pt x="95492" y="224863"/>
                  </a:lnTo>
                  <a:lnTo>
                    <a:pt x="83152" y="228288"/>
                  </a:lnTo>
                  <a:lnTo>
                    <a:pt x="70577" y="231741"/>
                  </a:lnTo>
                  <a:lnTo>
                    <a:pt x="58127" y="235213"/>
                  </a:lnTo>
                  <a:lnTo>
                    <a:pt x="46019" y="238679"/>
                  </a:lnTo>
                  <a:lnTo>
                    <a:pt x="34616" y="241480"/>
                  </a:lnTo>
                  <a:lnTo>
                    <a:pt x="24491" y="242385"/>
                  </a:lnTo>
                  <a:lnTo>
                    <a:pt x="15843" y="240869"/>
                  </a:lnTo>
                  <a:lnTo>
                    <a:pt x="8867" y="236899"/>
                  </a:lnTo>
                  <a:lnTo>
                    <a:pt x="3923" y="230571"/>
                  </a:lnTo>
                  <a:lnTo>
                    <a:pt x="1009" y="222201"/>
                  </a:lnTo>
                  <a:lnTo>
                    <a:pt x="0" y="212210"/>
                  </a:lnTo>
                  <a:lnTo>
                    <a:pt x="826" y="201004"/>
                  </a:lnTo>
                  <a:lnTo>
                    <a:pt x="3267" y="188925"/>
                  </a:lnTo>
                  <a:lnTo>
                    <a:pt x="7004" y="176395"/>
                  </a:lnTo>
                  <a:lnTo>
                    <a:pt x="11720" y="163912"/>
                  </a:lnTo>
                  <a:lnTo>
                    <a:pt x="17147" y="151735"/>
                  </a:lnTo>
                  <a:lnTo>
                    <a:pt x="23077" y="139762"/>
                  </a:lnTo>
                  <a:lnTo>
                    <a:pt x="29354" y="127649"/>
                  </a:lnTo>
                  <a:lnTo>
                    <a:pt x="35870" y="115199"/>
                  </a:lnTo>
                  <a:lnTo>
                    <a:pt x="42378" y="102378"/>
                  </a:lnTo>
                  <a:lnTo>
                    <a:pt x="48523" y="89231"/>
                  </a:lnTo>
                  <a:lnTo>
                    <a:pt x="54137" y="75836"/>
                  </a:lnTo>
                  <a:lnTo>
                    <a:pt x="59274" y="62480"/>
                  </a:lnTo>
                  <a:lnTo>
                    <a:pt x="64720" y="48130"/>
                  </a:lnTo>
                  <a:lnTo>
                    <a:pt x="72069" y="29291"/>
                  </a:lnTo>
                  <a:lnTo>
                    <a:pt x="83987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28769" y="1491032"/>
              <a:ext cx="298116" cy="394616"/>
            </a:xfrm>
            <a:custGeom>
              <a:avLst/>
              <a:gdLst/>
              <a:ahLst/>
              <a:cxnLst/>
              <a:rect l="0" t="0" r="0" b="0"/>
              <a:pathLst>
                <a:path w="298116" h="394616">
                  <a:moveTo>
                    <a:pt x="155338" y="10529"/>
                  </a:moveTo>
                  <a:lnTo>
                    <a:pt x="140803" y="13529"/>
                  </a:lnTo>
                  <a:lnTo>
                    <a:pt x="128172" y="16952"/>
                  </a:lnTo>
                  <a:lnTo>
                    <a:pt x="116267" y="21153"/>
                  </a:lnTo>
                  <a:lnTo>
                    <a:pt x="104785" y="26225"/>
                  </a:lnTo>
                  <a:lnTo>
                    <a:pt x="93593" y="32355"/>
                  </a:lnTo>
                  <a:lnTo>
                    <a:pt x="82610" y="39544"/>
                  </a:lnTo>
                  <a:lnTo>
                    <a:pt x="71941" y="47804"/>
                  </a:lnTo>
                  <a:lnTo>
                    <a:pt x="61847" y="57247"/>
                  </a:lnTo>
                  <a:lnTo>
                    <a:pt x="52427" y="67820"/>
                  </a:lnTo>
                  <a:lnTo>
                    <a:pt x="43627" y="79343"/>
                  </a:lnTo>
                  <a:lnTo>
                    <a:pt x="35329" y="91601"/>
                  </a:lnTo>
                  <a:lnTo>
                    <a:pt x="27422" y="104405"/>
                  </a:lnTo>
                  <a:lnTo>
                    <a:pt x="20128" y="117766"/>
                  </a:lnTo>
                  <a:lnTo>
                    <a:pt x="13981" y="131872"/>
                  </a:lnTo>
                  <a:lnTo>
                    <a:pt x="9181" y="146771"/>
                  </a:lnTo>
                  <a:lnTo>
                    <a:pt x="5618" y="162370"/>
                  </a:lnTo>
                  <a:lnTo>
                    <a:pt x="3060" y="178527"/>
                  </a:lnTo>
                  <a:lnTo>
                    <a:pt x="1269" y="195097"/>
                  </a:lnTo>
                  <a:lnTo>
                    <a:pt x="201" y="211800"/>
                  </a:lnTo>
                  <a:lnTo>
                    <a:pt x="0" y="228241"/>
                  </a:lnTo>
                  <a:lnTo>
                    <a:pt x="676" y="244220"/>
                  </a:lnTo>
                  <a:lnTo>
                    <a:pt x="2112" y="259559"/>
                  </a:lnTo>
                  <a:lnTo>
                    <a:pt x="4144" y="274020"/>
                  </a:lnTo>
                  <a:lnTo>
                    <a:pt x="6628" y="287563"/>
                  </a:lnTo>
                  <a:lnTo>
                    <a:pt x="9601" y="300303"/>
                  </a:lnTo>
                  <a:lnTo>
                    <a:pt x="13274" y="312407"/>
                  </a:lnTo>
                  <a:lnTo>
                    <a:pt x="17709" y="324032"/>
                  </a:lnTo>
                  <a:lnTo>
                    <a:pt x="22821" y="335146"/>
                  </a:lnTo>
                  <a:lnTo>
                    <a:pt x="28479" y="345544"/>
                  </a:lnTo>
                  <a:lnTo>
                    <a:pt x="34549" y="355166"/>
                  </a:lnTo>
                  <a:lnTo>
                    <a:pt x="41083" y="363933"/>
                  </a:lnTo>
                  <a:lnTo>
                    <a:pt x="48301" y="371676"/>
                  </a:lnTo>
                  <a:lnTo>
                    <a:pt x="56272" y="378398"/>
                  </a:lnTo>
                  <a:lnTo>
                    <a:pt x="65084" y="384082"/>
                  </a:lnTo>
                  <a:lnTo>
                    <a:pt x="74909" y="388609"/>
                  </a:lnTo>
                  <a:lnTo>
                    <a:pt x="85743" y="392017"/>
                  </a:lnTo>
                  <a:lnTo>
                    <a:pt x="97444" y="394154"/>
                  </a:lnTo>
                  <a:lnTo>
                    <a:pt x="109822" y="394615"/>
                  </a:lnTo>
                  <a:lnTo>
                    <a:pt x="122699" y="393331"/>
                  </a:lnTo>
                  <a:lnTo>
                    <a:pt x="135768" y="390520"/>
                  </a:lnTo>
                  <a:lnTo>
                    <a:pt x="148615" y="386500"/>
                  </a:lnTo>
                  <a:lnTo>
                    <a:pt x="161032" y="381576"/>
                  </a:lnTo>
                  <a:lnTo>
                    <a:pt x="172996" y="376001"/>
                  </a:lnTo>
                  <a:lnTo>
                    <a:pt x="184570" y="369967"/>
                  </a:lnTo>
                  <a:lnTo>
                    <a:pt x="195835" y="363613"/>
                  </a:lnTo>
                  <a:lnTo>
                    <a:pt x="206707" y="356872"/>
                  </a:lnTo>
                  <a:lnTo>
                    <a:pt x="216941" y="349509"/>
                  </a:lnTo>
                  <a:lnTo>
                    <a:pt x="226458" y="341441"/>
                  </a:lnTo>
                  <a:lnTo>
                    <a:pt x="235326" y="332733"/>
                  </a:lnTo>
                  <a:lnTo>
                    <a:pt x="243668" y="323508"/>
                  </a:lnTo>
                  <a:lnTo>
                    <a:pt x="251610" y="313890"/>
                  </a:lnTo>
                  <a:lnTo>
                    <a:pt x="259097" y="303821"/>
                  </a:lnTo>
                  <a:lnTo>
                    <a:pt x="265908" y="293076"/>
                  </a:lnTo>
                  <a:lnTo>
                    <a:pt x="271971" y="281588"/>
                  </a:lnTo>
                  <a:lnTo>
                    <a:pt x="277365" y="269432"/>
                  </a:lnTo>
                  <a:lnTo>
                    <a:pt x="282223" y="256741"/>
                  </a:lnTo>
                  <a:lnTo>
                    <a:pt x="286672" y="243646"/>
                  </a:lnTo>
                  <a:lnTo>
                    <a:pt x="290661" y="230259"/>
                  </a:lnTo>
                  <a:lnTo>
                    <a:pt x="293968" y="216667"/>
                  </a:lnTo>
                  <a:lnTo>
                    <a:pt x="296518" y="202926"/>
                  </a:lnTo>
                  <a:lnTo>
                    <a:pt x="298061" y="188919"/>
                  </a:lnTo>
                  <a:lnTo>
                    <a:pt x="298115" y="174371"/>
                  </a:lnTo>
                  <a:lnTo>
                    <a:pt x="296550" y="159176"/>
                  </a:lnTo>
                  <a:lnTo>
                    <a:pt x="293379" y="143547"/>
                  </a:lnTo>
                  <a:lnTo>
                    <a:pt x="288584" y="127903"/>
                  </a:lnTo>
                  <a:lnTo>
                    <a:pt x="282326" y="112499"/>
                  </a:lnTo>
                  <a:lnTo>
                    <a:pt x="275041" y="97732"/>
                  </a:lnTo>
                  <a:lnTo>
                    <a:pt x="267322" y="84195"/>
                  </a:lnTo>
                  <a:lnTo>
                    <a:pt x="259534" y="72094"/>
                  </a:lnTo>
                  <a:lnTo>
                    <a:pt x="251511" y="61307"/>
                  </a:lnTo>
                  <a:lnTo>
                    <a:pt x="242681" y="51586"/>
                  </a:lnTo>
                  <a:lnTo>
                    <a:pt x="232779" y="42676"/>
                  </a:lnTo>
                  <a:lnTo>
                    <a:pt x="222007" y="34520"/>
                  </a:lnTo>
                  <a:lnTo>
                    <a:pt x="210852" y="27252"/>
                  </a:lnTo>
                  <a:lnTo>
                    <a:pt x="199633" y="20882"/>
                  </a:lnTo>
                  <a:lnTo>
                    <a:pt x="188166" y="15450"/>
                  </a:lnTo>
                  <a:lnTo>
                    <a:pt x="175878" y="11099"/>
                  </a:lnTo>
                  <a:lnTo>
                    <a:pt x="162507" y="7803"/>
                  </a:lnTo>
                  <a:lnTo>
                    <a:pt x="148286" y="5398"/>
                  </a:lnTo>
                  <a:lnTo>
                    <a:pt x="132053" y="3433"/>
                  </a:lnTo>
                  <a:lnTo>
                    <a:pt x="109026" y="1732"/>
                  </a:lnTo>
                  <a:lnTo>
                    <a:pt x="7111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6726262" y="1912172"/>
            <a:ext cx="36694" cy="157929"/>
          </a:xfrm>
          <a:custGeom>
            <a:avLst/>
            <a:gdLst/>
            <a:ahLst/>
            <a:cxnLst/>
            <a:rect l="0" t="0" r="0" b="0"/>
            <a:pathLst>
              <a:path w="36694" h="157929">
                <a:moveTo>
                  <a:pt x="0" y="0"/>
                </a:moveTo>
                <a:lnTo>
                  <a:pt x="5868" y="5868"/>
                </a:lnTo>
                <a:lnTo>
                  <a:pt x="11432" y="11432"/>
                </a:lnTo>
                <a:lnTo>
                  <a:pt x="17222" y="17245"/>
                </a:lnTo>
                <a:lnTo>
                  <a:pt x="22957" y="23844"/>
                </a:lnTo>
                <a:lnTo>
                  <a:pt x="27990" y="32119"/>
                </a:lnTo>
                <a:lnTo>
                  <a:pt x="32007" y="42398"/>
                </a:lnTo>
                <a:lnTo>
                  <a:pt x="34860" y="54205"/>
                </a:lnTo>
                <a:lnTo>
                  <a:pt x="36401" y="66580"/>
                </a:lnTo>
                <a:lnTo>
                  <a:pt x="36693" y="78899"/>
                </a:lnTo>
                <a:lnTo>
                  <a:pt x="35940" y="90913"/>
                </a:lnTo>
                <a:lnTo>
                  <a:pt x="34380" y="102578"/>
                </a:lnTo>
                <a:lnTo>
                  <a:pt x="32226" y="113924"/>
                </a:lnTo>
                <a:lnTo>
                  <a:pt x="29607" y="124562"/>
                </a:lnTo>
                <a:lnTo>
                  <a:pt x="26216" y="134713"/>
                </a:lnTo>
                <a:lnTo>
                  <a:pt x="20642" y="145270"/>
                </a:lnTo>
                <a:lnTo>
                  <a:pt x="10529" y="157928"/>
                </a:lnTo>
              </a:path>
            </a:pathLst>
          </a:custGeom>
          <a:ln w="38100" cap="flat" cmpd="sng" algn="ctr">
            <a:solidFill>
              <a:srgbClr val="7D9E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4464082" y="1094963"/>
            <a:ext cx="168457" cy="135840"/>
          </a:xfrm>
          <a:custGeom>
            <a:avLst/>
            <a:gdLst/>
            <a:ahLst/>
            <a:cxnLst/>
            <a:rect l="0" t="0" r="0" b="0"/>
            <a:pathLst>
              <a:path w="168457" h="135840">
                <a:moveTo>
                  <a:pt x="0" y="126342"/>
                </a:moveTo>
                <a:lnTo>
                  <a:pt x="3257" y="134330"/>
                </a:lnTo>
                <a:lnTo>
                  <a:pt x="8146" y="135839"/>
                </a:lnTo>
                <a:lnTo>
                  <a:pt x="13568" y="132758"/>
                </a:lnTo>
                <a:lnTo>
                  <a:pt x="19085" y="127085"/>
                </a:lnTo>
                <a:lnTo>
                  <a:pt x="24958" y="119961"/>
                </a:lnTo>
                <a:lnTo>
                  <a:pt x="31569" y="112247"/>
                </a:lnTo>
                <a:lnTo>
                  <a:pt x="39040" y="104425"/>
                </a:lnTo>
                <a:lnTo>
                  <a:pt x="47134" y="96697"/>
                </a:lnTo>
                <a:lnTo>
                  <a:pt x="55393" y="89117"/>
                </a:lnTo>
                <a:lnTo>
                  <a:pt x="63531" y="81680"/>
                </a:lnTo>
                <a:lnTo>
                  <a:pt x="71449" y="74362"/>
                </a:lnTo>
                <a:lnTo>
                  <a:pt x="79143" y="67132"/>
                </a:lnTo>
                <a:lnTo>
                  <a:pt x="86654" y="59968"/>
                </a:lnTo>
                <a:lnTo>
                  <a:pt x="94190" y="52849"/>
                </a:lnTo>
                <a:lnTo>
                  <a:pt x="102097" y="45763"/>
                </a:lnTo>
                <a:lnTo>
                  <a:pt x="110529" y="38703"/>
                </a:lnTo>
                <a:lnTo>
                  <a:pt x="119402" y="31772"/>
                </a:lnTo>
                <a:lnTo>
                  <a:pt x="129570" y="24397"/>
                </a:lnTo>
                <a:lnTo>
                  <a:pt x="144162" y="14810"/>
                </a:lnTo>
                <a:lnTo>
                  <a:pt x="16845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1642445" y="1137077"/>
            <a:ext cx="168457" cy="209910"/>
          </a:xfrm>
          <a:custGeom>
            <a:avLst/>
            <a:gdLst/>
            <a:ahLst/>
            <a:cxnLst/>
            <a:rect l="0" t="0" r="0" b="0"/>
            <a:pathLst>
              <a:path w="168457" h="209910">
                <a:moveTo>
                  <a:pt x="0" y="136871"/>
                </a:moveTo>
                <a:lnTo>
                  <a:pt x="2934" y="145672"/>
                </a:lnTo>
                <a:lnTo>
                  <a:pt x="5716" y="154019"/>
                </a:lnTo>
                <a:lnTo>
                  <a:pt x="8616" y="162717"/>
                </a:lnTo>
                <a:lnTo>
                  <a:pt x="11656" y="171838"/>
                </a:lnTo>
                <a:lnTo>
                  <a:pt x="14821" y="181333"/>
                </a:lnTo>
                <a:lnTo>
                  <a:pt x="18090" y="191102"/>
                </a:lnTo>
                <a:lnTo>
                  <a:pt x="21624" y="200245"/>
                </a:lnTo>
                <a:lnTo>
                  <a:pt x="26501" y="206898"/>
                </a:lnTo>
                <a:lnTo>
                  <a:pt x="32910" y="209909"/>
                </a:lnTo>
                <a:lnTo>
                  <a:pt x="39151" y="209336"/>
                </a:lnTo>
                <a:lnTo>
                  <a:pt x="44711" y="205857"/>
                </a:lnTo>
                <a:lnTo>
                  <a:pt x="49655" y="200052"/>
                </a:lnTo>
                <a:lnTo>
                  <a:pt x="54144" y="192233"/>
                </a:lnTo>
                <a:lnTo>
                  <a:pt x="58316" y="182740"/>
                </a:lnTo>
                <a:lnTo>
                  <a:pt x="62270" y="172104"/>
                </a:lnTo>
                <a:lnTo>
                  <a:pt x="66078" y="160968"/>
                </a:lnTo>
                <a:lnTo>
                  <a:pt x="69792" y="149727"/>
                </a:lnTo>
                <a:lnTo>
                  <a:pt x="73608" y="138228"/>
                </a:lnTo>
                <a:lnTo>
                  <a:pt x="77856" y="125909"/>
                </a:lnTo>
                <a:lnTo>
                  <a:pt x="82678" y="112520"/>
                </a:lnTo>
                <a:lnTo>
                  <a:pt x="88053" y="98594"/>
                </a:lnTo>
                <a:lnTo>
                  <a:pt x="93886" y="85231"/>
                </a:lnTo>
                <a:lnTo>
                  <a:pt x="100073" y="73022"/>
                </a:lnTo>
                <a:lnTo>
                  <a:pt x="106686" y="62045"/>
                </a:lnTo>
                <a:lnTo>
                  <a:pt x="113956" y="52138"/>
                </a:lnTo>
                <a:lnTo>
                  <a:pt x="121949" y="43073"/>
                </a:lnTo>
                <a:lnTo>
                  <a:pt x="130327" y="34743"/>
                </a:lnTo>
                <a:lnTo>
                  <a:pt x="139361" y="26252"/>
                </a:lnTo>
                <a:lnTo>
                  <a:pt x="150966" y="15731"/>
                </a:lnTo>
                <a:lnTo>
                  <a:pt x="16845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1284476" y="2384633"/>
            <a:ext cx="1249171" cy="794974"/>
            <a:chOff x="1284476" y="2384633"/>
            <a:chExt cx="1249171" cy="794974"/>
          </a:xfrm>
        </p:grpSpPr>
        <p:sp>
          <p:nvSpPr>
            <p:cNvPr id="55" name="Freeform 54"/>
            <p:cNvSpPr/>
            <p:nvPr/>
          </p:nvSpPr>
          <p:spPr>
            <a:xfrm>
              <a:off x="1284476" y="2420085"/>
              <a:ext cx="259370" cy="559480"/>
            </a:xfrm>
            <a:custGeom>
              <a:avLst/>
              <a:gdLst/>
              <a:ahLst/>
              <a:cxnLst/>
              <a:rect l="0" t="0" r="0" b="0"/>
              <a:pathLst>
                <a:path w="259370" h="559480">
                  <a:moveTo>
                    <a:pt x="21057" y="96225"/>
                  </a:moveTo>
                  <a:lnTo>
                    <a:pt x="18324" y="87491"/>
                  </a:lnTo>
                  <a:lnTo>
                    <a:pt x="17463" y="79785"/>
                  </a:lnTo>
                  <a:lnTo>
                    <a:pt x="18453" y="72383"/>
                  </a:lnTo>
                  <a:lnTo>
                    <a:pt x="20992" y="65121"/>
                  </a:lnTo>
                  <a:lnTo>
                    <a:pt x="24776" y="57943"/>
                  </a:lnTo>
                  <a:lnTo>
                    <a:pt x="29512" y="50817"/>
                  </a:lnTo>
                  <a:lnTo>
                    <a:pt x="34945" y="43727"/>
                  </a:lnTo>
                  <a:lnTo>
                    <a:pt x="40875" y="36660"/>
                  </a:lnTo>
                  <a:lnTo>
                    <a:pt x="47157" y="29614"/>
                  </a:lnTo>
                  <a:lnTo>
                    <a:pt x="53846" y="22746"/>
                  </a:lnTo>
                  <a:lnTo>
                    <a:pt x="61175" y="16361"/>
                  </a:lnTo>
                  <a:lnTo>
                    <a:pt x="69220" y="10595"/>
                  </a:lnTo>
                  <a:lnTo>
                    <a:pt x="77912" y="5741"/>
                  </a:lnTo>
                  <a:lnTo>
                    <a:pt x="87125" y="2311"/>
                  </a:lnTo>
                  <a:lnTo>
                    <a:pt x="96732" y="452"/>
                  </a:lnTo>
                  <a:lnTo>
                    <a:pt x="106624" y="0"/>
                  </a:lnTo>
                  <a:lnTo>
                    <a:pt x="116717" y="677"/>
                  </a:lnTo>
                  <a:lnTo>
                    <a:pt x="126945" y="2208"/>
                  </a:lnTo>
                  <a:lnTo>
                    <a:pt x="137101" y="4521"/>
                  </a:lnTo>
                  <a:lnTo>
                    <a:pt x="146846" y="7743"/>
                  </a:lnTo>
                  <a:lnTo>
                    <a:pt x="156027" y="11875"/>
                  </a:lnTo>
                  <a:lnTo>
                    <a:pt x="164496" y="16954"/>
                  </a:lnTo>
                  <a:lnTo>
                    <a:pt x="172039" y="23119"/>
                  </a:lnTo>
                  <a:lnTo>
                    <a:pt x="178627" y="30353"/>
                  </a:lnTo>
                  <a:lnTo>
                    <a:pt x="184221" y="38823"/>
                  </a:lnTo>
                  <a:lnTo>
                    <a:pt x="188688" y="48943"/>
                  </a:lnTo>
                  <a:lnTo>
                    <a:pt x="192056" y="60777"/>
                  </a:lnTo>
                  <a:lnTo>
                    <a:pt x="194166" y="73622"/>
                  </a:lnTo>
                  <a:lnTo>
                    <a:pt x="194609" y="86242"/>
                  </a:lnTo>
                  <a:lnTo>
                    <a:pt x="193314" y="97946"/>
                  </a:lnTo>
                  <a:lnTo>
                    <a:pt x="190495" y="108580"/>
                  </a:lnTo>
                  <a:lnTo>
                    <a:pt x="186469" y="118257"/>
                  </a:lnTo>
                  <a:lnTo>
                    <a:pt x="181542" y="127175"/>
                  </a:lnTo>
                  <a:lnTo>
                    <a:pt x="175964" y="135691"/>
                  </a:lnTo>
                  <a:lnTo>
                    <a:pt x="169929" y="144271"/>
                  </a:lnTo>
                  <a:lnTo>
                    <a:pt x="163573" y="153158"/>
                  </a:lnTo>
                  <a:lnTo>
                    <a:pt x="156832" y="162080"/>
                  </a:lnTo>
                  <a:lnTo>
                    <a:pt x="149468" y="170384"/>
                  </a:lnTo>
                  <a:lnTo>
                    <a:pt x="141449" y="177698"/>
                  </a:lnTo>
                  <a:lnTo>
                    <a:pt x="134593" y="182417"/>
                  </a:lnTo>
                  <a:lnTo>
                    <a:pt x="131747" y="183244"/>
                  </a:lnTo>
                  <a:lnTo>
                    <a:pt x="133128" y="181846"/>
                  </a:lnTo>
                  <a:lnTo>
                    <a:pt x="137657" y="179719"/>
                  </a:lnTo>
                  <a:lnTo>
                    <a:pt x="144286" y="178027"/>
                  </a:lnTo>
                  <a:lnTo>
                    <a:pt x="152276" y="177296"/>
                  </a:lnTo>
                  <a:lnTo>
                    <a:pt x="161146" y="177748"/>
                  </a:lnTo>
                  <a:lnTo>
                    <a:pt x="170585" y="179553"/>
                  </a:lnTo>
                  <a:lnTo>
                    <a:pt x="180391" y="182648"/>
                  </a:lnTo>
                  <a:lnTo>
                    <a:pt x="190272" y="186822"/>
                  </a:lnTo>
                  <a:lnTo>
                    <a:pt x="199838" y="191830"/>
                  </a:lnTo>
                  <a:lnTo>
                    <a:pt x="208901" y="197461"/>
                  </a:lnTo>
                  <a:lnTo>
                    <a:pt x="217292" y="203866"/>
                  </a:lnTo>
                  <a:lnTo>
                    <a:pt x="224784" y="211528"/>
                  </a:lnTo>
                  <a:lnTo>
                    <a:pt x="231342" y="220611"/>
                  </a:lnTo>
                  <a:lnTo>
                    <a:pt x="237086" y="230983"/>
                  </a:lnTo>
                  <a:lnTo>
                    <a:pt x="242186" y="242394"/>
                  </a:lnTo>
                  <a:lnTo>
                    <a:pt x="246802" y="254595"/>
                  </a:lnTo>
                  <a:lnTo>
                    <a:pt x="250904" y="267534"/>
                  </a:lnTo>
                  <a:lnTo>
                    <a:pt x="254288" y="281350"/>
                  </a:lnTo>
                  <a:lnTo>
                    <a:pt x="256894" y="296050"/>
                  </a:lnTo>
                  <a:lnTo>
                    <a:pt x="258644" y="311514"/>
                  </a:lnTo>
                  <a:lnTo>
                    <a:pt x="259369" y="327580"/>
                  </a:lnTo>
                  <a:lnTo>
                    <a:pt x="259073" y="344089"/>
                  </a:lnTo>
                  <a:lnTo>
                    <a:pt x="257738" y="360751"/>
                  </a:lnTo>
                  <a:lnTo>
                    <a:pt x="255247" y="377164"/>
                  </a:lnTo>
                  <a:lnTo>
                    <a:pt x="251645" y="393120"/>
                  </a:lnTo>
                  <a:lnTo>
                    <a:pt x="247109" y="408274"/>
                  </a:lnTo>
                  <a:lnTo>
                    <a:pt x="241848" y="422079"/>
                  </a:lnTo>
                  <a:lnTo>
                    <a:pt x="236052" y="434368"/>
                  </a:lnTo>
                  <a:lnTo>
                    <a:pt x="229873" y="445452"/>
                  </a:lnTo>
                  <a:lnTo>
                    <a:pt x="223427" y="455905"/>
                  </a:lnTo>
                  <a:lnTo>
                    <a:pt x="216787" y="466125"/>
                  </a:lnTo>
                  <a:lnTo>
                    <a:pt x="209684" y="476145"/>
                  </a:lnTo>
                  <a:lnTo>
                    <a:pt x="201544" y="485734"/>
                  </a:lnTo>
                  <a:lnTo>
                    <a:pt x="192136" y="494782"/>
                  </a:lnTo>
                  <a:lnTo>
                    <a:pt x="181545" y="503317"/>
                  </a:lnTo>
                  <a:lnTo>
                    <a:pt x="169986" y="511429"/>
                  </a:lnTo>
                  <a:lnTo>
                    <a:pt x="157690" y="519208"/>
                  </a:lnTo>
                  <a:lnTo>
                    <a:pt x="144858" y="526414"/>
                  </a:lnTo>
                  <a:lnTo>
                    <a:pt x="131646" y="532502"/>
                  </a:lnTo>
                  <a:lnTo>
                    <a:pt x="118169" y="537268"/>
                  </a:lnTo>
                  <a:lnTo>
                    <a:pt x="104511" y="540976"/>
                  </a:lnTo>
                  <a:lnTo>
                    <a:pt x="90728" y="544164"/>
                  </a:lnTo>
                  <a:lnTo>
                    <a:pt x="76871" y="547195"/>
                  </a:lnTo>
                  <a:lnTo>
                    <a:pt x="63187" y="550092"/>
                  </a:lnTo>
                  <a:lnTo>
                    <a:pt x="48575" y="552899"/>
                  </a:lnTo>
                  <a:lnTo>
                    <a:pt x="29513" y="555869"/>
                  </a:lnTo>
                  <a:lnTo>
                    <a:pt x="0" y="5594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21388" y="2895336"/>
              <a:ext cx="77345" cy="200043"/>
            </a:xfrm>
            <a:custGeom>
              <a:avLst/>
              <a:gdLst/>
              <a:ahLst/>
              <a:cxnLst/>
              <a:rect l="0" t="0" r="0" b="0"/>
              <a:pathLst>
                <a:path w="77345" h="200043">
                  <a:moveTo>
                    <a:pt x="21057" y="0"/>
                  </a:moveTo>
                  <a:lnTo>
                    <a:pt x="26925" y="5868"/>
                  </a:lnTo>
                  <a:lnTo>
                    <a:pt x="32489" y="11432"/>
                  </a:lnTo>
                  <a:lnTo>
                    <a:pt x="38288" y="17241"/>
                  </a:lnTo>
                  <a:lnTo>
                    <a:pt x="44369" y="23667"/>
                  </a:lnTo>
                  <a:lnTo>
                    <a:pt x="50699" y="31294"/>
                  </a:lnTo>
                  <a:lnTo>
                    <a:pt x="57218" y="40328"/>
                  </a:lnTo>
                  <a:lnTo>
                    <a:pt x="63548" y="50655"/>
                  </a:lnTo>
                  <a:lnTo>
                    <a:pt x="69034" y="62031"/>
                  </a:lnTo>
                  <a:lnTo>
                    <a:pt x="73376" y="74196"/>
                  </a:lnTo>
                  <a:lnTo>
                    <a:pt x="76289" y="86769"/>
                  </a:lnTo>
                  <a:lnTo>
                    <a:pt x="77344" y="99275"/>
                  </a:lnTo>
                  <a:lnTo>
                    <a:pt x="76495" y="111459"/>
                  </a:lnTo>
                  <a:lnTo>
                    <a:pt x="73993" y="123265"/>
                  </a:lnTo>
                  <a:lnTo>
                    <a:pt x="70188" y="134734"/>
                  </a:lnTo>
                  <a:lnTo>
                    <a:pt x="65407" y="145923"/>
                  </a:lnTo>
                  <a:lnTo>
                    <a:pt x="59760" y="156574"/>
                  </a:lnTo>
                  <a:lnTo>
                    <a:pt x="53147" y="166129"/>
                  </a:lnTo>
                  <a:lnTo>
                    <a:pt x="45599" y="174367"/>
                  </a:lnTo>
                  <a:lnTo>
                    <a:pt x="37521" y="181240"/>
                  </a:lnTo>
                  <a:lnTo>
                    <a:pt x="28721" y="187379"/>
                  </a:lnTo>
                  <a:lnTo>
                    <a:pt x="17308" y="193319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74114" y="2384633"/>
              <a:ext cx="269946" cy="527722"/>
            </a:xfrm>
            <a:custGeom>
              <a:avLst/>
              <a:gdLst/>
              <a:ahLst/>
              <a:cxnLst/>
              <a:rect l="0" t="0" r="0" b="0"/>
              <a:pathLst>
                <a:path w="269946" h="527722">
                  <a:moveTo>
                    <a:pt x="0" y="79035"/>
                  </a:moveTo>
                  <a:lnTo>
                    <a:pt x="3000" y="70301"/>
                  </a:lnTo>
                  <a:lnTo>
                    <a:pt x="6423" y="62594"/>
                  </a:lnTo>
                  <a:lnTo>
                    <a:pt x="10623" y="55192"/>
                  </a:lnTo>
                  <a:lnTo>
                    <a:pt x="15696" y="47931"/>
                  </a:lnTo>
                  <a:lnTo>
                    <a:pt x="21826" y="40752"/>
                  </a:lnTo>
                  <a:lnTo>
                    <a:pt x="29010" y="33631"/>
                  </a:lnTo>
                  <a:lnTo>
                    <a:pt x="37097" y="26714"/>
                  </a:lnTo>
                  <a:lnTo>
                    <a:pt x="45892" y="20295"/>
                  </a:lnTo>
                  <a:lnTo>
                    <a:pt x="55217" y="14502"/>
                  </a:lnTo>
                  <a:lnTo>
                    <a:pt x="65086" y="9460"/>
                  </a:lnTo>
                  <a:lnTo>
                    <a:pt x="75696" y="5372"/>
                  </a:lnTo>
                  <a:lnTo>
                    <a:pt x="87089" y="2262"/>
                  </a:lnTo>
                  <a:lnTo>
                    <a:pt x="99011" y="326"/>
                  </a:lnTo>
                  <a:lnTo>
                    <a:pt x="111013" y="0"/>
                  </a:lnTo>
                  <a:lnTo>
                    <a:pt x="122823" y="1375"/>
                  </a:lnTo>
                  <a:lnTo>
                    <a:pt x="134193" y="4247"/>
                  </a:lnTo>
                  <a:lnTo>
                    <a:pt x="144829" y="8308"/>
                  </a:lnTo>
                  <a:lnTo>
                    <a:pt x="154642" y="13264"/>
                  </a:lnTo>
                  <a:lnTo>
                    <a:pt x="163554" y="19030"/>
                  </a:lnTo>
                  <a:lnTo>
                    <a:pt x="171402" y="25724"/>
                  </a:lnTo>
                  <a:lnTo>
                    <a:pt x="178192" y="33340"/>
                  </a:lnTo>
                  <a:lnTo>
                    <a:pt x="183754" y="41911"/>
                  </a:lnTo>
                  <a:lnTo>
                    <a:pt x="187668" y="51575"/>
                  </a:lnTo>
                  <a:lnTo>
                    <a:pt x="189856" y="62297"/>
                  </a:lnTo>
                  <a:lnTo>
                    <a:pt x="190529" y="73752"/>
                  </a:lnTo>
                  <a:lnTo>
                    <a:pt x="190001" y="85433"/>
                  </a:lnTo>
                  <a:lnTo>
                    <a:pt x="188571" y="97025"/>
                  </a:lnTo>
                  <a:lnTo>
                    <a:pt x="186325" y="108247"/>
                  </a:lnTo>
                  <a:lnTo>
                    <a:pt x="183148" y="118782"/>
                  </a:lnTo>
                  <a:lnTo>
                    <a:pt x="179050" y="128533"/>
                  </a:lnTo>
                  <a:lnTo>
                    <a:pt x="174165" y="137573"/>
                  </a:lnTo>
                  <a:lnTo>
                    <a:pt x="168661" y="146039"/>
                  </a:lnTo>
                  <a:lnTo>
                    <a:pt x="162694" y="154067"/>
                  </a:lnTo>
                  <a:lnTo>
                    <a:pt x="156229" y="161614"/>
                  </a:lnTo>
                  <a:lnTo>
                    <a:pt x="149058" y="168463"/>
                  </a:lnTo>
                  <a:lnTo>
                    <a:pt x="141204" y="174538"/>
                  </a:lnTo>
                  <a:lnTo>
                    <a:pt x="135643" y="179364"/>
                  </a:lnTo>
                  <a:lnTo>
                    <a:pt x="135923" y="182329"/>
                  </a:lnTo>
                  <a:lnTo>
                    <a:pt x="140826" y="183803"/>
                  </a:lnTo>
                  <a:lnTo>
                    <a:pt x="148647" y="184756"/>
                  </a:lnTo>
                  <a:lnTo>
                    <a:pt x="158030" y="186246"/>
                  </a:lnTo>
                  <a:lnTo>
                    <a:pt x="168150" y="188777"/>
                  </a:lnTo>
                  <a:lnTo>
                    <a:pt x="178422" y="192557"/>
                  </a:lnTo>
                  <a:lnTo>
                    <a:pt x="188339" y="197742"/>
                  </a:lnTo>
                  <a:lnTo>
                    <a:pt x="197685" y="204252"/>
                  </a:lnTo>
                  <a:lnTo>
                    <a:pt x="206459" y="211700"/>
                  </a:lnTo>
                  <a:lnTo>
                    <a:pt x="214749" y="219526"/>
                  </a:lnTo>
                  <a:lnTo>
                    <a:pt x="222661" y="227380"/>
                  </a:lnTo>
                  <a:lnTo>
                    <a:pt x="230130" y="235276"/>
                  </a:lnTo>
                  <a:lnTo>
                    <a:pt x="236929" y="243489"/>
                  </a:lnTo>
                  <a:lnTo>
                    <a:pt x="242986" y="252169"/>
                  </a:lnTo>
                  <a:lnTo>
                    <a:pt x="248376" y="261473"/>
                  </a:lnTo>
                  <a:lnTo>
                    <a:pt x="253231" y="271637"/>
                  </a:lnTo>
                  <a:lnTo>
                    <a:pt x="257679" y="282704"/>
                  </a:lnTo>
                  <a:lnTo>
                    <a:pt x="261667" y="294561"/>
                  </a:lnTo>
                  <a:lnTo>
                    <a:pt x="264973" y="307045"/>
                  </a:lnTo>
                  <a:lnTo>
                    <a:pt x="267527" y="320002"/>
                  </a:lnTo>
                  <a:lnTo>
                    <a:pt x="269243" y="333464"/>
                  </a:lnTo>
                  <a:lnTo>
                    <a:pt x="269945" y="347640"/>
                  </a:lnTo>
                  <a:lnTo>
                    <a:pt x="269628" y="362575"/>
                  </a:lnTo>
                  <a:lnTo>
                    <a:pt x="268110" y="377859"/>
                  </a:lnTo>
                  <a:lnTo>
                    <a:pt x="264963" y="392740"/>
                  </a:lnTo>
                  <a:lnTo>
                    <a:pt x="260108" y="406817"/>
                  </a:lnTo>
                  <a:lnTo>
                    <a:pt x="253917" y="419879"/>
                  </a:lnTo>
                  <a:lnTo>
                    <a:pt x="247005" y="431732"/>
                  </a:lnTo>
                  <a:lnTo>
                    <a:pt x="239796" y="442412"/>
                  </a:lnTo>
                  <a:lnTo>
                    <a:pt x="232177" y="452263"/>
                  </a:lnTo>
                  <a:lnTo>
                    <a:pt x="223626" y="461813"/>
                  </a:lnTo>
                  <a:lnTo>
                    <a:pt x="213914" y="471387"/>
                  </a:lnTo>
                  <a:lnTo>
                    <a:pt x="203274" y="480787"/>
                  </a:lnTo>
                  <a:lnTo>
                    <a:pt x="192206" y="489420"/>
                  </a:lnTo>
                  <a:lnTo>
                    <a:pt x="181055" y="497004"/>
                  </a:lnTo>
                  <a:lnTo>
                    <a:pt x="169974" y="503571"/>
                  </a:lnTo>
                  <a:lnTo>
                    <a:pt x="159007" y="509290"/>
                  </a:lnTo>
                  <a:lnTo>
                    <a:pt x="148148" y="514353"/>
                  </a:lnTo>
                  <a:lnTo>
                    <a:pt x="137212" y="518770"/>
                  </a:lnTo>
                  <a:lnTo>
                    <a:pt x="125870" y="522373"/>
                  </a:lnTo>
                  <a:lnTo>
                    <a:pt x="113984" y="525129"/>
                  </a:lnTo>
                  <a:lnTo>
                    <a:pt x="101794" y="526956"/>
                  </a:lnTo>
                  <a:lnTo>
                    <a:pt x="88428" y="527721"/>
                  </a:lnTo>
                  <a:lnTo>
                    <a:pt x="70473" y="526371"/>
                  </a:lnTo>
                  <a:lnTo>
                    <a:pt x="42113" y="521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53139" y="2832165"/>
              <a:ext cx="80508" cy="347442"/>
            </a:xfrm>
            <a:custGeom>
              <a:avLst/>
              <a:gdLst/>
              <a:ahLst/>
              <a:cxnLst/>
              <a:rect l="0" t="0" r="0" b="0"/>
              <a:pathLst>
                <a:path w="80508" h="347442">
                  <a:moveTo>
                    <a:pt x="0" y="0"/>
                  </a:moveTo>
                  <a:lnTo>
                    <a:pt x="8668" y="6002"/>
                  </a:lnTo>
                  <a:lnTo>
                    <a:pt x="15734" y="12847"/>
                  </a:lnTo>
                  <a:lnTo>
                    <a:pt x="21844" y="21230"/>
                  </a:lnTo>
                  <a:lnTo>
                    <a:pt x="27418" y="30684"/>
                  </a:lnTo>
                  <a:lnTo>
                    <a:pt x="32929" y="40351"/>
                  </a:lnTo>
                  <a:lnTo>
                    <a:pt x="38637" y="49719"/>
                  </a:lnTo>
                  <a:lnTo>
                    <a:pt x="44456" y="59110"/>
                  </a:lnTo>
                  <a:lnTo>
                    <a:pt x="50064" y="69459"/>
                  </a:lnTo>
                  <a:lnTo>
                    <a:pt x="55282" y="81225"/>
                  </a:lnTo>
                  <a:lnTo>
                    <a:pt x="60091" y="94077"/>
                  </a:lnTo>
                  <a:lnTo>
                    <a:pt x="64548" y="107175"/>
                  </a:lnTo>
                  <a:lnTo>
                    <a:pt x="68725" y="119993"/>
                  </a:lnTo>
                  <a:lnTo>
                    <a:pt x="72529" y="132515"/>
                  </a:lnTo>
                  <a:lnTo>
                    <a:pt x="75712" y="145055"/>
                  </a:lnTo>
                  <a:lnTo>
                    <a:pt x="78183" y="157826"/>
                  </a:lnTo>
                  <a:lnTo>
                    <a:pt x="79843" y="171045"/>
                  </a:lnTo>
                  <a:lnTo>
                    <a:pt x="80507" y="184999"/>
                  </a:lnTo>
                  <a:lnTo>
                    <a:pt x="80175" y="199761"/>
                  </a:lnTo>
                  <a:lnTo>
                    <a:pt x="78986" y="215084"/>
                  </a:lnTo>
                  <a:lnTo>
                    <a:pt x="77125" y="230517"/>
                  </a:lnTo>
                  <a:lnTo>
                    <a:pt x="74765" y="245779"/>
                  </a:lnTo>
                  <a:lnTo>
                    <a:pt x="72046" y="260620"/>
                  </a:lnTo>
                  <a:lnTo>
                    <a:pt x="69076" y="274738"/>
                  </a:lnTo>
                  <a:lnTo>
                    <a:pt x="65937" y="288038"/>
                  </a:lnTo>
                  <a:lnTo>
                    <a:pt x="62835" y="300343"/>
                  </a:lnTo>
                  <a:lnTo>
                    <a:pt x="59803" y="312614"/>
                  </a:lnTo>
                  <a:lnTo>
                    <a:pt x="56576" y="327045"/>
                  </a:lnTo>
                  <a:lnTo>
                    <a:pt x="52643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5537989" y="1137077"/>
            <a:ext cx="210571" cy="121121"/>
          </a:xfrm>
          <a:custGeom>
            <a:avLst/>
            <a:gdLst/>
            <a:ahLst/>
            <a:cxnLst/>
            <a:rect l="0" t="0" r="0" b="0"/>
            <a:pathLst>
              <a:path w="210571" h="121121">
                <a:moveTo>
                  <a:pt x="0" y="63171"/>
                </a:moveTo>
                <a:lnTo>
                  <a:pt x="67" y="74839"/>
                </a:lnTo>
                <a:lnTo>
                  <a:pt x="708" y="85328"/>
                </a:lnTo>
                <a:lnTo>
                  <a:pt x="2013" y="95612"/>
                </a:lnTo>
                <a:lnTo>
                  <a:pt x="4219" y="105222"/>
                </a:lnTo>
                <a:lnTo>
                  <a:pt x="7831" y="112972"/>
                </a:lnTo>
                <a:lnTo>
                  <a:pt x="13000" y="118339"/>
                </a:lnTo>
                <a:lnTo>
                  <a:pt x="19402" y="121120"/>
                </a:lnTo>
                <a:lnTo>
                  <a:pt x="26453" y="121095"/>
                </a:lnTo>
                <a:lnTo>
                  <a:pt x="33748" y="118449"/>
                </a:lnTo>
                <a:lnTo>
                  <a:pt x="41083" y="113793"/>
                </a:lnTo>
                <a:lnTo>
                  <a:pt x="48380" y="107936"/>
                </a:lnTo>
                <a:lnTo>
                  <a:pt x="55618" y="101454"/>
                </a:lnTo>
                <a:lnTo>
                  <a:pt x="62799" y="94668"/>
                </a:lnTo>
                <a:lnTo>
                  <a:pt x="69934" y="87741"/>
                </a:lnTo>
                <a:lnTo>
                  <a:pt x="77044" y="80752"/>
                </a:lnTo>
                <a:lnTo>
                  <a:pt x="84465" y="73737"/>
                </a:lnTo>
                <a:lnTo>
                  <a:pt x="92819" y="66713"/>
                </a:lnTo>
                <a:lnTo>
                  <a:pt x="102370" y="59687"/>
                </a:lnTo>
                <a:lnTo>
                  <a:pt x="113058" y="52661"/>
                </a:lnTo>
                <a:lnTo>
                  <a:pt x="124682" y="45637"/>
                </a:lnTo>
                <a:lnTo>
                  <a:pt x="137012" y="38619"/>
                </a:lnTo>
                <a:lnTo>
                  <a:pt x="149632" y="31716"/>
                </a:lnTo>
                <a:lnTo>
                  <a:pt x="163398" y="24363"/>
                </a:lnTo>
                <a:lnTo>
                  <a:pt x="181753" y="14794"/>
                </a:lnTo>
                <a:lnTo>
                  <a:pt x="21057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2621595" y="1137077"/>
            <a:ext cx="210571" cy="148979"/>
          </a:xfrm>
          <a:custGeom>
            <a:avLst/>
            <a:gdLst/>
            <a:ahLst/>
            <a:cxnLst/>
            <a:rect l="0" t="0" r="0" b="0"/>
            <a:pathLst>
              <a:path w="210571" h="148979">
                <a:moveTo>
                  <a:pt x="0" y="94757"/>
                </a:moveTo>
                <a:lnTo>
                  <a:pt x="68" y="106425"/>
                </a:lnTo>
                <a:lnTo>
                  <a:pt x="708" y="116913"/>
                </a:lnTo>
                <a:lnTo>
                  <a:pt x="2013" y="127193"/>
                </a:lnTo>
                <a:lnTo>
                  <a:pt x="4219" y="136630"/>
                </a:lnTo>
                <a:lnTo>
                  <a:pt x="7832" y="143732"/>
                </a:lnTo>
                <a:lnTo>
                  <a:pt x="13000" y="147850"/>
                </a:lnTo>
                <a:lnTo>
                  <a:pt x="19402" y="148978"/>
                </a:lnTo>
                <a:lnTo>
                  <a:pt x="26454" y="147305"/>
                </a:lnTo>
                <a:lnTo>
                  <a:pt x="33753" y="143252"/>
                </a:lnTo>
                <a:lnTo>
                  <a:pt x="41261" y="137330"/>
                </a:lnTo>
                <a:lnTo>
                  <a:pt x="49206" y="130017"/>
                </a:lnTo>
                <a:lnTo>
                  <a:pt x="57692" y="121703"/>
                </a:lnTo>
                <a:lnTo>
                  <a:pt x="66526" y="112687"/>
                </a:lnTo>
                <a:lnTo>
                  <a:pt x="75310" y="103184"/>
                </a:lnTo>
                <a:lnTo>
                  <a:pt x="83813" y="93352"/>
                </a:lnTo>
                <a:lnTo>
                  <a:pt x="91981" y="83462"/>
                </a:lnTo>
                <a:lnTo>
                  <a:pt x="99847" y="73895"/>
                </a:lnTo>
                <a:lnTo>
                  <a:pt x="107479" y="64829"/>
                </a:lnTo>
                <a:lnTo>
                  <a:pt x="115266" y="56266"/>
                </a:lnTo>
                <a:lnTo>
                  <a:pt x="123873" y="48127"/>
                </a:lnTo>
                <a:lnTo>
                  <a:pt x="133593" y="40322"/>
                </a:lnTo>
                <a:lnTo>
                  <a:pt x="144225" y="32926"/>
                </a:lnTo>
                <a:lnTo>
                  <a:pt x="155281" y="26179"/>
                </a:lnTo>
                <a:lnTo>
                  <a:pt x="166406" y="20160"/>
                </a:lnTo>
                <a:lnTo>
                  <a:pt x="176997" y="14950"/>
                </a:lnTo>
                <a:lnTo>
                  <a:pt x="187162" y="10191"/>
                </a:lnTo>
                <a:lnTo>
                  <a:pt x="197787" y="5465"/>
                </a:lnTo>
                <a:lnTo>
                  <a:pt x="21057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3733031" y="1158134"/>
            <a:ext cx="194099" cy="133997"/>
          </a:xfrm>
          <a:custGeom>
            <a:avLst/>
            <a:gdLst/>
            <a:ahLst/>
            <a:cxnLst/>
            <a:rect l="0" t="0" r="0" b="0"/>
            <a:pathLst>
              <a:path w="194099" h="133997">
                <a:moveTo>
                  <a:pt x="4585" y="94757"/>
                </a:moveTo>
                <a:lnTo>
                  <a:pt x="1785" y="103558"/>
                </a:lnTo>
                <a:lnTo>
                  <a:pt x="284" y="111905"/>
                </a:lnTo>
                <a:lnTo>
                  <a:pt x="0" y="120582"/>
                </a:lnTo>
                <a:lnTo>
                  <a:pt x="1538" y="128858"/>
                </a:lnTo>
                <a:lnTo>
                  <a:pt x="6064" y="133994"/>
                </a:lnTo>
                <a:lnTo>
                  <a:pt x="12759" y="133996"/>
                </a:lnTo>
                <a:lnTo>
                  <a:pt x="19790" y="129800"/>
                </a:lnTo>
                <a:lnTo>
                  <a:pt x="26866" y="122904"/>
                </a:lnTo>
                <a:lnTo>
                  <a:pt x="34336" y="114815"/>
                </a:lnTo>
                <a:lnTo>
                  <a:pt x="42404" y="106442"/>
                </a:lnTo>
                <a:lnTo>
                  <a:pt x="51073" y="98022"/>
                </a:lnTo>
                <a:lnTo>
                  <a:pt x="60252" y="89369"/>
                </a:lnTo>
                <a:lnTo>
                  <a:pt x="69826" y="80363"/>
                </a:lnTo>
                <a:lnTo>
                  <a:pt x="79691" y="71158"/>
                </a:lnTo>
                <a:lnTo>
                  <a:pt x="89764" y="62115"/>
                </a:lnTo>
                <a:lnTo>
                  <a:pt x="99986" y="53437"/>
                </a:lnTo>
                <a:lnTo>
                  <a:pt x="110477" y="45320"/>
                </a:lnTo>
                <a:lnTo>
                  <a:pt x="121513" y="38020"/>
                </a:lnTo>
                <a:lnTo>
                  <a:pt x="133185" y="31594"/>
                </a:lnTo>
                <a:lnTo>
                  <a:pt x="145031" y="25895"/>
                </a:lnTo>
                <a:lnTo>
                  <a:pt x="157384" y="20003"/>
                </a:lnTo>
                <a:lnTo>
                  <a:pt x="172449" y="12283"/>
                </a:lnTo>
                <a:lnTo>
                  <a:pt x="194098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2857804" y="2395401"/>
            <a:ext cx="4255436" cy="805263"/>
            <a:chOff x="2857804" y="2395401"/>
            <a:chExt cx="4255436" cy="805263"/>
          </a:xfrm>
        </p:grpSpPr>
        <p:sp>
          <p:nvSpPr>
            <p:cNvPr id="63" name="Freeform 62"/>
            <p:cNvSpPr/>
            <p:nvPr/>
          </p:nvSpPr>
          <p:spPr>
            <a:xfrm>
              <a:off x="2857804" y="2395401"/>
              <a:ext cx="205989" cy="488934"/>
            </a:xfrm>
            <a:custGeom>
              <a:avLst/>
              <a:gdLst/>
              <a:ahLst/>
              <a:cxnLst/>
              <a:rect l="0" t="0" r="0" b="0"/>
              <a:pathLst>
                <a:path w="205989" h="488934">
                  <a:moveTo>
                    <a:pt x="205988" y="99852"/>
                  </a:moveTo>
                  <a:lnTo>
                    <a:pt x="200121" y="105854"/>
                  </a:lnTo>
                  <a:lnTo>
                    <a:pt x="194556" y="112699"/>
                  </a:lnTo>
                  <a:lnTo>
                    <a:pt x="188757" y="121087"/>
                  </a:lnTo>
                  <a:lnTo>
                    <a:pt x="182677" y="130714"/>
                  </a:lnTo>
                  <a:lnTo>
                    <a:pt x="176347" y="141029"/>
                  </a:lnTo>
                  <a:lnTo>
                    <a:pt x="169819" y="151646"/>
                  </a:lnTo>
                  <a:lnTo>
                    <a:pt x="163143" y="162689"/>
                  </a:lnTo>
                  <a:lnTo>
                    <a:pt x="156360" y="174686"/>
                  </a:lnTo>
                  <a:lnTo>
                    <a:pt x="149502" y="187860"/>
                  </a:lnTo>
                  <a:lnTo>
                    <a:pt x="142593" y="201977"/>
                  </a:lnTo>
                  <a:lnTo>
                    <a:pt x="135648" y="216531"/>
                  </a:lnTo>
                  <a:lnTo>
                    <a:pt x="128679" y="231180"/>
                  </a:lnTo>
                  <a:lnTo>
                    <a:pt x="121693" y="245933"/>
                  </a:lnTo>
                  <a:lnTo>
                    <a:pt x="114696" y="261050"/>
                  </a:lnTo>
                  <a:lnTo>
                    <a:pt x="107693" y="276658"/>
                  </a:lnTo>
                  <a:lnTo>
                    <a:pt x="100684" y="292580"/>
                  </a:lnTo>
                  <a:lnTo>
                    <a:pt x="93671" y="308429"/>
                  </a:lnTo>
                  <a:lnTo>
                    <a:pt x="86666" y="323987"/>
                  </a:lnTo>
                  <a:lnTo>
                    <a:pt x="79995" y="339368"/>
                  </a:lnTo>
                  <a:lnTo>
                    <a:pt x="74275" y="354914"/>
                  </a:lnTo>
                  <a:lnTo>
                    <a:pt x="69755" y="370810"/>
                  </a:lnTo>
                  <a:lnTo>
                    <a:pt x="66042" y="386756"/>
                  </a:lnTo>
                  <a:lnTo>
                    <a:pt x="62320" y="402090"/>
                  </a:lnTo>
                  <a:lnTo>
                    <a:pt x="58125" y="416479"/>
                  </a:lnTo>
                  <a:lnTo>
                    <a:pt x="53983" y="429922"/>
                  </a:lnTo>
                  <a:lnTo>
                    <a:pt x="51173" y="442563"/>
                  </a:lnTo>
                  <a:lnTo>
                    <a:pt x="50333" y="454572"/>
                  </a:lnTo>
                  <a:lnTo>
                    <a:pt x="51772" y="465620"/>
                  </a:lnTo>
                  <a:lnTo>
                    <a:pt x="55794" y="474916"/>
                  </a:lnTo>
                  <a:lnTo>
                    <a:pt x="62288" y="482156"/>
                  </a:lnTo>
                  <a:lnTo>
                    <a:pt x="70853" y="487018"/>
                  </a:lnTo>
                  <a:lnTo>
                    <a:pt x="81020" y="488933"/>
                  </a:lnTo>
                  <a:lnTo>
                    <a:pt x="92359" y="487888"/>
                  </a:lnTo>
                  <a:lnTo>
                    <a:pt x="104203" y="484458"/>
                  </a:lnTo>
                  <a:lnTo>
                    <a:pt x="115686" y="479498"/>
                  </a:lnTo>
                  <a:lnTo>
                    <a:pt x="126365" y="473650"/>
                  </a:lnTo>
                  <a:lnTo>
                    <a:pt x="136177" y="467136"/>
                  </a:lnTo>
                  <a:lnTo>
                    <a:pt x="145235" y="459867"/>
                  </a:lnTo>
                  <a:lnTo>
                    <a:pt x="153698" y="451834"/>
                  </a:lnTo>
                  <a:lnTo>
                    <a:pt x="161552" y="443135"/>
                  </a:lnTo>
                  <a:lnTo>
                    <a:pt x="168617" y="433910"/>
                  </a:lnTo>
                  <a:lnTo>
                    <a:pt x="174856" y="424288"/>
                  </a:lnTo>
                  <a:lnTo>
                    <a:pt x="180371" y="414215"/>
                  </a:lnTo>
                  <a:lnTo>
                    <a:pt x="185309" y="403466"/>
                  </a:lnTo>
                  <a:lnTo>
                    <a:pt x="189813" y="391975"/>
                  </a:lnTo>
                  <a:lnTo>
                    <a:pt x="193839" y="379818"/>
                  </a:lnTo>
                  <a:lnTo>
                    <a:pt x="197170" y="367125"/>
                  </a:lnTo>
                  <a:lnTo>
                    <a:pt x="199741" y="354034"/>
                  </a:lnTo>
                  <a:lnTo>
                    <a:pt x="201468" y="340819"/>
                  </a:lnTo>
                  <a:lnTo>
                    <a:pt x="202178" y="327874"/>
                  </a:lnTo>
                  <a:lnTo>
                    <a:pt x="201870" y="315391"/>
                  </a:lnTo>
                  <a:lnTo>
                    <a:pt x="200528" y="303383"/>
                  </a:lnTo>
                  <a:lnTo>
                    <a:pt x="198032" y="291778"/>
                  </a:lnTo>
                  <a:lnTo>
                    <a:pt x="194428" y="280493"/>
                  </a:lnTo>
                  <a:lnTo>
                    <a:pt x="189890" y="269608"/>
                  </a:lnTo>
                  <a:lnTo>
                    <a:pt x="184627" y="259364"/>
                  </a:lnTo>
                  <a:lnTo>
                    <a:pt x="178821" y="249841"/>
                  </a:lnTo>
                  <a:lnTo>
                    <a:pt x="172296" y="240971"/>
                  </a:lnTo>
                  <a:lnTo>
                    <a:pt x="164552" y="232625"/>
                  </a:lnTo>
                  <a:lnTo>
                    <a:pt x="155419" y="224677"/>
                  </a:lnTo>
                  <a:lnTo>
                    <a:pt x="145183" y="217016"/>
                  </a:lnTo>
                  <a:lnTo>
                    <a:pt x="134395" y="209558"/>
                  </a:lnTo>
                  <a:lnTo>
                    <a:pt x="123435" y="202245"/>
                  </a:lnTo>
                  <a:lnTo>
                    <a:pt x="112484" y="195197"/>
                  </a:lnTo>
                  <a:lnTo>
                    <a:pt x="101605" y="188691"/>
                  </a:lnTo>
                  <a:lnTo>
                    <a:pt x="90809" y="182829"/>
                  </a:lnTo>
                  <a:lnTo>
                    <a:pt x="80086" y="177402"/>
                  </a:lnTo>
                  <a:lnTo>
                    <a:pt x="69419" y="171990"/>
                  </a:lnTo>
                  <a:lnTo>
                    <a:pt x="58794" y="166347"/>
                  </a:lnTo>
                  <a:lnTo>
                    <a:pt x="48199" y="160402"/>
                  </a:lnTo>
                  <a:lnTo>
                    <a:pt x="37626" y="154180"/>
                  </a:lnTo>
                  <a:lnTo>
                    <a:pt x="27085" y="147726"/>
                  </a:lnTo>
                  <a:lnTo>
                    <a:pt x="17227" y="140933"/>
                  </a:lnTo>
                  <a:lnTo>
                    <a:pt x="9278" y="133542"/>
                  </a:lnTo>
                  <a:lnTo>
                    <a:pt x="3757" y="125458"/>
                  </a:lnTo>
                  <a:lnTo>
                    <a:pt x="698" y="116742"/>
                  </a:lnTo>
                  <a:lnTo>
                    <a:pt x="0" y="107513"/>
                  </a:lnTo>
                  <a:lnTo>
                    <a:pt x="1346" y="97896"/>
                  </a:lnTo>
                  <a:lnTo>
                    <a:pt x="4314" y="87998"/>
                  </a:lnTo>
                  <a:lnTo>
                    <a:pt x="8499" y="77901"/>
                  </a:lnTo>
                  <a:lnTo>
                    <a:pt x="13562" y="67670"/>
                  </a:lnTo>
                  <a:lnTo>
                    <a:pt x="19244" y="57512"/>
                  </a:lnTo>
                  <a:lnTo>
                    <a:pt x="25356" y="47765"/>
                  </a:lnTo>
                  <a:lnTo>
                    <a:pt x="31767" y="38584"/>
                  </a:lnTo>
                  <a:lnTo>
                    <a:pt x="38546" y="30114"/>
                  </a:lnTo>
                  <a:lnTo>
                    <a:pt x="45936" y="22570"/>
                  </a:lnTo>
                  <a:lnTo>
                    <a:pt x="54028" y="15983"/>
                  </a:lnTo>
                  <a:lnTo>
                    <a:pt x="62921" y="10389"/>
                  </a:lnTo>
                  <a:lnTo>
                    <a:pt x="72802" y="5921"/>
                  </a:lnTo>
                  <a:lnTo>
                    <a:pt x="83670" y="2554"/>
                  </a:lnTo>
                  <a:lnTo>
                    <a:pt x="95223" y="443"/>
                  </a:lnTo>
                  <a:lnTo>
                    <a:pt x="106970" y="0"/>
                  </a:lnTo>
                  <a:lnTo>
                    <a:pt x="118605" y="1295"/>
                  </a:lnTo>
                  <a:lnTo>
                    <a:pt x="129856" y="4114"/>
                  </a:lnTo>
                  <a:lnTo>
                    <a:pt x="140411" y="8140"/>
                  </a:lnTo>
                  <a:lnTo>
                    <a:pt x="150175" y="13077"/>
                  </a:lnTo>
                  <a:lnTo>
                    <a:pt x="159224" y="19000"/>
                  </a:lnTo>
                  <a:lnTo>
                    <a:pt x="167695" y="26331"/>
                  </a:lnTo>
                  <a:lnTo>
                    <a:pt x="175723" y="35189"/>
                  </a:lnTo>
                  <a:lnTo>
                    <a:pt x="183099" y="45408"/>
                  </a:lnTo>
                  <a:lnTo>
                    <a:pt x="189303" y="56717"/>
                  </a:lnTo>
                  <a:lnTo>
                    <a:pt x="194137" y="68835"/>
                  </a:lnTo>
                  <a:lnTo>
                    <a:pt x="197531" y="81313"/>
                  </a:lnTo>
                  <a:lnTo>
                    <a:pt x="199599" y="94969"/>
                  </a:lnTo>
                  <a:lnTo>
                    <a:pt x="199401" y="113234"/>
                  </a:lnTo>
                  <a:lnTo>
                    <a:pt x="195460" y="1419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242777" y="2905865"/>
              <a:ext cx="44740" cy="147400"/>
            </a:xfrm>
            <a:custGeom>
              <a:avLst/>
              <a:gdLst/>
              <a:ahLst/>
              <a:cxnLst/>
              <a:rect l="0" t="0" r="0" b="0"/>
              <a:pathLst>
                <a:path w="44740" h="147400">
                  <a:moveTo>
                    <a:pt x="10528" y="0"/>
                  </a:moveTo>
                  <a:lnTo>
                    <a:pt x="16329" y="6001"/>
                  </a:lnTo>
                  <a:lnTo>
                    <a:pt x="21253" y="12846"/>
                  </a:lnTo>
                  <a:lnTo>
                    <a:pt x="25756" y="21234"/>
                  </a:lnTo>
                  <a:lnTo>
                    <a:pt x="29976" y="30861"/>
                  </a:lnTo>
                  <a:lnTo>
                    <a:pt x="33990" y="41176"/>
                  </a:lnTo>
                  <a:lnTo>
                    <a:pt x="37842" y="51784"/>
                  </a:lnTo>
                  <a:lnTo>
                    <a:pt x="41249" y="62482"/>
                  </a:lnTo>
                  <a:lnTo>
                    <a:pt x="43628" y="73182"/>
                  </a:lnTo>
                  <a:lnTo>
                    <a:pt x="44739" y="83850"/>
                  </a:lnTo>
                  <a:lnTo>
                    <a:pt x="44501" y="94316"/>
                  </a:lnTo>
                  <a:lnTo>
                    <a:pt x="42820" y="104277"/>
                  </a:lnTo>
                  <a:lnTo>
                    <a:pt x="39799" y="113600"/>
                  </a:lnTo>
                  <a:lnTo>
                    <a:pt x="35593" y="122026"/>
                  </a:lnTo>
                  <a:lnTo>
                    <a:pt x="29696" y="129906"/>
                  </a:lnTo>
                  <a:lnTo>
                    <a:pt x="19359" y="13793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47578" y="2453139"/>
              <a:ext cx="5811" cy="442198"/>
            </a:xfrm>
            <a:custGeom>
              <a:avLst/>
              <a:gdLst/>
              <a:ahLst/>
              <a:cxnLst/>
              <a:rect l="0" t="0" r="0" b="0"/>
              <a:pathLst>
                <a:path w="5811" h="442198">
                  <a:moveTo>
                    <a:pt x="5810" y="0"/>
                  </a:moveTo>
                  <a:lnTo>
                    <a:pt x="3010" y="8936"/>
                  </a:lnTo>
                  <a:lnTo>
                    <a:pt x="1508" y="18563"/>
                  </a:lnTo>
                  <a:lnTo>
                    <a:pt x="1193" y="29850"/>
                  </a:lnTo>
                  <a:lnTo>
                    <a:pt x="1527" y="42518"/>
                  </a:lnTo>
                  <a:lnTo>
                    <a:pt x="1698" y="55997"/>
                  </a:lnTo>
                  <a:lnTo>
                    <a:pt x="1269" y="69869"/>
                  </a:lnTo>
                  <a:lnTo>
                    <a:pt x="473" y="83905"/>
                  </a:lnTo>
                  <a:lnTo>
                    <a:pt x="0" y="97997"/>
                  </a:lnTo>
                  <a:lnTo>
                    <a:pt x="231" y="112098"/>
                  </a:lnTo>
                  <a:lnTo>
                    <a:pt x="1067" y="126191"/>
                  </a:lnTo>
                  <a:lnTo>
                    <a:pt x="2098" y="140273"/>
                  </a:lnTo>
                  <a:lnTo>
                    <a:pt x="3055" y="154344"/>
                  </a:lnTo>
                  <a:lnTo>
                    <a:pt x="3833" y="168405"/>
                  </a:lnTo>
                  <a:lnTo>
                    <a:pt x="4422" y="182459"/>
                  </a:lnTo>
                  <a:lnTo>
                    <a:pt x="4850" y="196518"/>
                  </a:lnTo>
                  <a:lnTo>
                    <a:pt x="5154" y="210909"/>
                  </a:lnTo>
                  <a:lnTo>
                    <a:pt x="5364" y="226249"/>
                  </a:lnTo>
                  <a:lnTo>
                    <a:pt x="5509" y="242793"/>
                  </a:lnTo>
                  <a:lnTo>
                    <a:pt x="5607" y="260311"/>
                  </a:lnTo>
                  <a:lnTo>
                    <a:pt x="5674" y="278296"/>
                  </a:lnTo>
                  <a:lnTo>
                    <a:pt x="5714" y="296389"/>
                  </a:lnTo>
                  <a:lnTo>
                    <a:pt x="5572" y="314266"/>
                  </a:lnTo>
                  <a:lnTo>
                    <a:pt x="4944" y="331568"/>
                  </a:lnTo>
                  <a:lnTo>
                    <a:pt x="3713" y="348161"/>
                  </a:lnTo>
                  <a:lnTo>
                    <a:pt x="2242" y="363929"/>
                  </a:lnTo>
                  <a:lnTo>
                    <a:pt x="1248" y="378686"/>
                  </a:lnTo>
                  <a:lnTo>
                    <a:pt x="1098" y="392417"/>
                  </a:lnTo>
                  <a:lnTo>
                    <a:pt x="1667" y="404817"/>
                  </a:lnTo>
                  <a:lnTo>
                    <a:pt x="2568" y="416418"/>
                  </a:lnTo>
                  <a:lnTo>
                    <a:pt x="3885" y="428240"/>
                  </a:lnTo>
                  <a:lnTo>
                    <a:pt x="581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47485" y="2463668"/>
              <a:ext cx="265690" cy="583395"/>
            </a:xfrm>
            <a:custGeom>
              <a:avLst/>
              <a:gdLst/>
              <a:ahLst/>
              <a:cxnLst/>
              <a:rect l="0" t="0" r="0" b="0"/>
              <a:pathLst>
                <a:path w="265690" h="583395">
                  <a:moveTo>
                    <a:pt x="169116" y="0"/>
                  </a:moveTo>
                  <a:lnTo>
                    <a:pt x="160314" y="2934"/>
                  </a:lnTo>
                  <a:lnTo>
                    <a:pt x="151968" y="5716"/>
                  </a:lnTo>
                  <a:lnTo>
                    <a:pt x="143269" y="8615"/>
                  </a:lnTo>
                  <a:lnTo>
                    <a:pt x="134148" y="11656"/>
                  </a:lnTo>
                  <a:lnTo>
                    <a:pt x="124653" y="14821"/>
                  </a:lnTo>
                  <a:lnTo>
                    <a:pt x="114856" y="18085"/>
                  </a:lnTo>
                  <a:lnTo>
                    <a:pt x="104669" y="21423"/>
                  </a:lnTo>
                  <a:lnTo>
                    <a:pt x="93847" y="24814"/>
                  </a:lnTo>
                  <a:lnTo>
                    <a:pt x="82313" y="28247"/>
                  </a:lnTo>
                  <a:lnTo>
                    <a:pt x="70295" y="31875"/>
                  </a:lnTo>
                  <a:lnTo>
                    <a:pt x="58230" y="35996"/>
                  </a:lnTo>
                  <a:lnTo>
                    <a:pt x="46383" y="40743"/>
                  </a:lnTo>
                  <a:lnTo>
                    <a:pt x="35156" y="46407"/>
                  </a:lnTo>
                  <a:lnTo>
                    <a:pt x="25150" y="53498"/>
                  </a:lnTo>
                  <a:lnTo>
                    <a:pt x="16582" y="62159"/>
                  </a:lnTo>
                  <a:lnTo>
                    <a:pt x="9660" y="72060"/>
                  </a:lnTo>
                  <a:lnTo>
                    <a:pt x="4752" y="82615"/>
                  </a:lnTo>
                  <a:lnTo>
                    <a:pt x="1852" y="93420"/>
                  </a:lnTo>
                  <a:lnTo>
                    <a:pt x="514" y="104435"/>
                  </a:lnTo>
                  <a:lnTo>
                    <a:pt x="54" y="115888"/>
                  </a:lnTo>
                  <a:lnTo>
                    <a:pt x="0" y="127883"/>
                  </a:lnTo>
                  <a:lnTo>
                    <a:pt x="264" y="140226"/>
                  </a:lnTo>
                  <a:lnTo>
                    <a:pt x="1039" y="152519"/>
                  </a:lnTo>
                  <a:lnTo>
                    <a:pt x="2404" y="164536"/>
                  </a:lnTo>
                  <a:lnTo>
                    <a:pt x="4151" y="176386"/>
                  </a:lnTo>
                  <a:lnTo>
                    <a:pt x="5871" y="188409"/>
                  </a:lnTo>
                  <a:lnTo>
                    <a:pt x="7338" y="200768"/>
                  </a:lnTo>
                  <a:lnTo>
                    <a:pt x="8985" y="212507"/>
                  </a:lnTo>
                  <a:lnTo>
                    <a:pt x="11763" y="221734"/>
                  </a:lnTo>
                  <a:lnTo>
                    <a:pt x="16113" y="227598"/>
                  </a:lnTo>
                  <a:lnTo>
                    <a:pt x="21834" y="230227"/>
                  </a:lnTo>
                  <a:lnTo>
                    <a:pt x="28362" y="230172"/>
                  </a:lnTo>
                  <a:lnTo>
                    <a:pt x="35273" y="228060"/>
                  </a:lnTo>
                  <a:lnTo>
                    <a:pt x="42336" y="224443"/>
                  </a:lnTo>
                  <a:lnTo>
                    <a:pt x="49443" y="219756"/>
                  </a:lnTo>
                  <a:lnTo>
                    <a:pt x="56564" y="214333"/>
                  </a:lnTo>
                  <a:lnTo>
                    <a:pt x="64174" y="208733"/>
                  </a:lnTo>
                  <a:lnTo>
                    <a:pt x="73194" y="203733"/>
                  </a:lnTo>
                  <a:lnTo>
                    <a:pt x="84009" y="199716"/>
                  </a:lnTo>
                  <a:lnTo>
                    <a:pt x="96360" y="197020"/>
                  </a:lnTo>
                  <a:lnTo>
                    <a:pt x="109641" y="196108"/>
                  </a:lnTo>
                  <a:lnTo>
                    <a:pt x="123380" y="197054"/>
                  </a:lnTo>
                  <a:lnTo>
                    <a:pt x="136992" y="199620"/>
                  </a:lnTo>
                  <a:lnTo>
                    <a:pt x="149737" y="203468"/>
                  </a:lnTo>
                  <a:lnTo>
                    <a:pt x="161305" y="208278"/>
                  </a:lnTo>
                  <a:lnTo>
                    <a:pt x="171900" y="213943"/>
                  </a:lnTo>
                  <a:lnTo>
                    <a:pt x="182024" y="220569"/>
                  </a:lnTo>
                  <a:lnTo>
                    <a:pt x="192018" y="228135"/>
                  </a:lnTo>
                  <a:lnTo>
                    <a:pt x="201716" y="236503"/>
                  </a:lnTo>
                  <a:lnTo>
                    <a:pt x="210558" y="245497"/>
                  </a:lnTo>
                  <a:lnTo>
                    <a:pt x="218291" y="254961"/>
                  </a:lnTo>
                  <a:lnTo>
                    <a:pt x="225129" y="264927"/>
                  </a:lnTo>
                  <a:lnTo>
                    <a:pt x="231562" y="275603"/>
                  </a:lnTo>
                  <a:lnTo>
                    <a:pt x="237924" y="287045"/>
                  </a:lnTo>
                  <a:lnTo>
                    <a:pt x="244197" y="299169"/>
                  </a:lnTo>
                  <a:lnTo>
                    <a:pt x="250116" y="311840"/>
                  </a:lnTo>
                  <a:lnTo>
                    <a:pt x="255537" y="324916"/>
                  </a:lnTo>
                  <a:lnTo>
                    <a:pt x="260144" y="338121"/>
                  </a:lnTo>
                  <a:lnTo>
                    <a:pt x="263401" y="351059"/>
                  </a:lnTo>
                  <a:lnTo>
                    <a:pt x="265146" y="363542"/>
                  </a:lnTo>
                  <a:lnTo>
                    <a:pt x="265689" y="375721"/>
                  </a:lnTo>
                  <a:lnTo>
                    <a:pt x="265604" y="387971"/>
                  </a:lnTo>
                  <a:lnTo>
                    <a:pt x="265288" y="400513"/>
                  </a:lnTo>
                  <a:lnTo>
                    <a:pt x="264775" y="413395"/>
                  </a:lnTo>
                  <a:lnTo>
                    <a:pt x="263833" y="426584"/>
                  </a:lnTo>
                  <a:lnTo>
                    <a:pt x="262341" y="440011"/>
                  </a:lnTo>
                  <a:lnTo>
                    <a:pt x="260001" y="453452"/>
                  </a:lnTo>
                  <a:lnTo>
                    <a:pt x="256286" y="466550"/>
                  </a:lnTo>
                  <a:lnTo>
                    <a:pt x="251043" y="479131"/>
                  </a:lnTo>
                  <a:lnTo>
                    <a:pt x="244588" y="491035"/>
                  </a:lnTo>
                  <a:lnTo>
                    <a:pt x="237499" y="502037"/>
                  </a:lnTo>
                  <a:lnTo>
                    <a:pt x="230174" y="512104"/>
                  </a:lnTo>
                  <a:lnTo>
                    <a:pt x="222649" y="521357"/>
                  </a:lnTo>
                  <a:lnTo>
                    <a:pt x="214692" y="529966"/>
                  </a:lnTo>
                  <a:lnTo>
                    <a:pt x="206193" y="538096"/>
                  </a:lnTo>
                  <a:lnTo>
                    <a:pt x="197180" y="545880"/>
                  </a:lnTo>
                  <a:lnTo>
                    <a:pt x="187745" y="553421"/>
                  </a:lnTo>
                  <a:lnTo>
                    <a:pt x="177981" y="560785"/>
                  </a:lnTo>
                  <a:lnTo>
                    <a:pt x="167813" y="567697"/>
                  </a:lnTo>
                  <a:lnTo>
                    <a:pt x="157002" y="573581"/>
                  </a:lnTo>
                  <a:lnTo>
                    <a:pt x="145478" y="578197"/>
                  </a:lnTo>
                  <a:lnTo>
                    <a:pt x="133535" y="581443"/>
                  </a:lnTo>
                  <a:lnTo>
                    <a:pt x="120362" y="583394"/>
                  </a:lnTo>
                  <a:lnTo>
                    <a:pt x="102566" y="583101"/>
                  </a:lnTo>
                  <a:lnTo>
                    <a:pt x="74359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00870" y="2980882"/>
              <a:ext cx="70653" cy="177668"/>
            </a:xfrm>
            <a:custGeom>
              <a:avLst/>
              <a:gdLst/>
              <a:ahLst/>
              <a:cxnLst/>
              <a:rect l="0" t="0" r="0" b="0"/>
              <a:pathLst>
                <a:path w="70653" h="177668">
                  <a:moveTo>
                    <a:pt x="0" y="9211"/>
                  </a:moveTo>
                  <a:lnTo>
                    <a:pt x="5935" y="3611"/>
                  </a:lnTo>
                  <a:lnTo>
                    <a:pt x="12139" y="608"/>
                  </a:lnTo>
                  <a:lnTo>
                    <a:pt x="19230" y="0"/>
                  </a:lnTo>
                  <a:lnTo>
                    <a:pt x="26998" y="1531"/>
                  </a:lnTo>
                  <a:lnTo>
                    <a:pt x="34996" y="5115"/>
                  </a:lnTo>
                  <a:lnTo>
                    <a:pt x="42929" y="10515"/>
                  </a:lnTo>
                  <a:lnTo>
                    <a:pt x="50357" y="17705"/>
                  </a:lnTo>
                  <a:lnTo>
                    <a:pt x="56654" y="26944"/>
                  </a:lnTo>
                  <a:lnTo>
                    <a:pt x="61584" y="38186"/>
                  </a:lnTo>
                  <a:lnTo>
                    <a:pt x="65248" y="50969"/>
                  </a:lnTo>
                  <a:lnTo>
                    <a:pt x="67880" y="64610"/>
                  </a:lnTo>
                  <a:lnTo>
                    <a:pt x="69719" y="78626"/>
                  </a:lnTo>
                  <a:lnTo>
                    <a:pt x="70652" y="92442"/>
                  </a:lnTo>
                  <a:lnTo>
                    <a:pt x="70231" y="105332"/>
                  </a:lnTo>
                  <a:lnTo>
                    <a:pt x="68324" y="116995"/>
                  </a:lnTo>
                  <a:lnTo>
                    <a:pt x="65202" y="127577"/>
                  </a:lnTo>
                  <a:lnTo>
                    <a:pt x="60963" y="138715"/>
                  </a:lnTo>
                  <a:lnTo>
                    <a:pt x="54113" y="153622"/>
                  </a:lnTo>
                  <a:lnTo>
                    <a:pt x="42114" y="1776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643067" y="2432082"/>
              <a:ext cx="31587" cy="526426"/>
            </a:xfrm>
            <a:custGeom>
              <a:avLst/>
              <a:gdLst/>
              <a:ahLst/>
              <a:cxnLst/>
              <a:rect l="0" t="0" r="0" b="0"/>
              <a:pathLst>
                <a:path w="31587" h="526426">
                  <a:moveTo>
                    <a:pt x="0" y="0"/>
                  </a:moveTo>
                  <a:lnTo>
                    <a:pt x="2866" y="14602"/>
                  </a:lnTo>
                  <a:lnTo>
                    <a:pt x="5008" y="27873"/>
                  </a:lnTo>
                  <a:lnTo>
                    <a:pt x="6612" y="41075"/>
                  </a:lnTo>
                  <a:lnTo>
                    <a:pt x="7792" y="54417"/>
                  </a:lnTo>
                  <a:lnTo>
                    <a:pt x="8641" y="67925"/>
                  </a:lnTo>
                  <a:lnTo>
                    <a:pt x="9243" y="81579"/>
                  </a:lnTo>
                  <a:lnTo>
                    <a:pt x="9830" y="95345"/>
                  </a:lnTo>
                  <a:lnTo>
                    <a:pt x="10763" y="109194"/>
                  </a:lnTo>
                  <a:lnTo>
                    <a:pt x="12205" y="123107"/>
                  </a:lnTo>
                  <a:lnTo>
                    <a:pt x="13988" y="137230"/>
                  </a:lnTo>
                  <a:lnTo>
                    <a:pt x="15725" y="151856"/>
                  </a:lnTo>
                  <a:lnTo>
                    <a:pt x="17187" y="167103"/>
                  </a:lnTo>
                  <a:lnTo>
                    <a:pt x="18320" y="182767"/>
                  </a:lnTo>
                  <a:lnTo>
                    <a:pt x="19154" y="198435"/>
                  </a:lnTo>
                  <a:lnTo>
                    <a:pt x="19750" y="213868"/>
                  </a:lnTo>
                  <a:lnTo>
                    <a:pt x="20166" y="229164"/>
                  </a:lnTo>
                  <a:lnTo>
                    <a:pt x="20454" y="244653"/>
                  </a:lnTo>
                  <a:lnTo>
                    <a:pt x="20651" y="260514"/>
                  </a:lnTo>
                  <a:lnTo>
                    <a:pt x="20784" y="276607"/>
                  </a:lnTo>
                  <a:lnTo>
                    <a:pt x="20874" y="292571"/>
                  </a:lnTo>
                  <a:lnTo>
                    <a:pt x="20939" y="308211"/>
                  </a:lnTo>
                  <a:lnTo>
                    <a:pt x="21152" y="323816"/>
                  </a:lnTo>
                  <a:lnTo>
                    <a:pt x="21828" y="340046"/>
                  </a:lnTo>
                  <a:lnTo>
                    <a:pt x="23095" y="357227"/>
                  </a:lnTo>
                  <a:lnTo>
                    <a:pt x="24760" y="375360"/>
                  </a:lnTo>
                  <a:lnTo>
                    <a:pt x="26416" y="394298"/>
                  </a:lnTo>
                  <a:lnTo>
                    <a:pt x="27825" y="413842"/>
                  </a:lnTo>
                  <a:lnTo>
                    <a:pt x="28924" y="433498"/>
                  </a:lnTo>
                  <a:lnTo>
                    <a:pt x="29854" y="454723"/>
                  </a:lnTo>
                  <a:lnTo>
                    <a:pt x="30695" y="482732"/>
                  </a:lnTo>
                  <a:lnTo>
                    <a:pt x="31586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727295" y="2446294"/>
              <a:ext cx="267636" cy="501686"/>
            </a:xfrm>
            <a:custGeom>
              <a:avLst/>
              <a:gdLst/>
              <a:ahLst/>
              <a:cxnLst/>
              <a:rect l="0" t="0" r="0" b="0"/>
              <a:pathLst>
                <a:path w="267636" h="501686">
                  <a:moveTo>
                    <a:pt x="0" y="27903"/>
                  </a:moveTo>
                  <a:lnTo>
                    <a:pt x="11668" y="27969"/>
                  </a:lnTo>
                  <a:lnTo>
                    <a:pt x="22157" y="28609"/>
                  </a:lnTo>
                  <a:lnTo>
                    <a:pt x="32463" y="29902"/>
                  </a:lnTo>
                  <a:lnTo>
                    <a:pt x="42937" y="31589"/>
                  </a:lnTo>
                  <a:lnTo>
                    <a:pt x="53929" y="33257"/>
                  </a:lnTo>
                  <a:lnTo>
                    <a:pt x="65567" y="34666"/>
                  </a:lnTo>
                  <a:lnTo>
                    <a:pt x="77648" y="35591"/>
                  </a:lnTo>
                  <a:lnTo>
                    <a:pt x="89755" y="35753"/>
                  </a:lnTo>
                  <a:lnTo>
                    <a:pt x="101642" y="35084"/>
                  </a:lnTo>
                  <a:lnTo>
                    <a:pt x="113403" y="33837"/>
                  </a:lnTo>
                  <a:lnTo>
                    <a:pt x="125365" y="32468"/>
                  </a:lnTo>
                  <a:lnTo>
                    <a:pt x="137704" y="31252"/>
                  </a:lnTo>
                  <a:lnTo>
                    <a:pt x="150280" y="30116"/>
                  </a:lnTo>
                  <a:lnTo>
                    <a:pt x="162730" y="28748"/>
                  </a:lnTo>
                  <a:lnTo>
                    <a:pt x="174848" y="26971"/>
                  </a:lnTo>
                  <a:lnTo>
                    <a:pt x="186595" y="24607"/>
                  </a:lnTo>
                  <a:lnTo>
                    <a:pt x="198017" y="21410"/>
                  </a:lnTo>
                  <a:lnTo>
                    <a:pt x="209181" y="17331"/>
                  </a:lnTo>
                  <a:lnTo>
                    <a:pt x="220154" y="12642"/>
                  </a:lnTo>
                  <a:lnTo>
                    <a:pt x="230988" y="7810"/>
                  </a:lnTo>
                  <a:lnTo>
                    <a:pt x="241717" y="3153"/>
                  </a:lnTo>
                  <a:lnTo>
                    <a:pt x="252074" y="0"/>
                  </a:lnTo>
                  <a:lnTo>
                    <a:pt x="260556" y="1185"/>
                  </a:lnTo>
                  <a:lnTo>
                    <a:pt x="265607" y="7203"/>
                  </a:lnTo>
                  <a:lnTo>
                    <a:pt x="267635" y="15863"/>
                  </a:lnTo>
                  <a:lnTo>
                    <a:pt x="267438" y="26089"/>
                  </a:lnTo>
                  <a:lnTo>
                    <a:pt x="265469" y="37418"/>
                  </a:lnTo>
                  <a:lnTo>
                    <a:pt x="262098" y="49550"/>
                  </a:lnTo>
                  <a:lnTo>
                    <a:pt x="257823" y="62097"/>
                  </a:lnTo>
                  <a:lnTo>
                    <a:pt x="253238" y="74583"/>
                  </a:lnTo>
                  <a:lnTo>
                    <a:pt x="248698" y="86766"/>
                  </a:lnTo>
                  <a:lnTo>
                    <a:pt x="244339" y="99081"/>
                  </a:lnTo>
                  <a:lnTo>
                    <a:pt x="240182" y="112486"/>
                  </a:lnTo>
                  <a:lnTo>
                    <a:pt x="236200" y="127426"/>
                  </a:lnTo>
                  <a:lnTo>
                    <a:pt x="232355" y="143377"/>
                  </a:lnTo>
                  <a:lnTo>
                    <a:pt x="228612" y="159170"/>
                  </a:lnTo>
                  <a:lnTo>
                    <a:pt x="224943" y="174126"/>
                  </a:lnTo>
                  <a:lnTo>
                    <a:pt x="221324" y="188082"/>
                  </a:lnTo>
                  <a:lnTo>
                    <a:pt x="217740" y="201134"/>
                  </a:lnTo>
                  <a:lnTo>
                    <a:pt x="214181" y="213469"/>
                  </a:lnTo>
                  <a:lnTo>
                    <a:pt x="210638" y="225430"/>
                  </a:lnTo>
                  <a:lnTo>
                    <a:pt x="207106" y="237476"/>
                  </a:lnTo>
                  <a:lnTo>
                    <a:pt x="203581" y="249860"/>
                  </a:lnTo>
                  <a:lnTo>
                    <a:pt x="200061" y="262963"/>
                  </a:lnTo>
                  <a:lnTo>
                    <a:pt x="196545" y="277356"/>
                  </a:lnTo>
                  <a:lnTo>
                    <a:pt x="193032" y="293216"/>
                  </a:lnTo>
                  <a:lnTo>
                    <a:pt x="189519" y="309919"/>
                  </a:lnTo>
                  <a:lnTo>
                    <a:pt x="186008" y="326282"/>
                  </a:lnTo>
                  <a:lnTo>
                    <a:pt x="182501" y="341666"/>
                  </a:lnTo>
                  <a:lnTo>
                    <a:pt x="179164" y="356433"/>
                  </a:lnTo>
                  <a:lnTo>
                    <a:pt x="176302" y="371635"/>
                  </a:lnTo>
                  <a:lnTo>
                    <a:pt x="174041" y="387856"/>
                  </a:lnTo>
                  <a:lnTo>
                    <a:pt x="172183" y="404870"/>
                  </a:lnTo>
                  <a:lnTo>
                    <a:pt x="170322" y="421925"/>
                  </a:lnTo>
                  <a:lnTo>
                    <a:pt x="168220" y="438534"/>
                  </a:lnTo>
                  <a:lnTo>
                    <a:pt x="165967" y="453961"/>
                  </a:lnTo>
                  <a:lnTo>
                    <a:pt x="163669" y="468586"/>
                  </a:lnTo>
                  <a:lnTo>
                    <a:pt x="161124" y="483686"/>
                  </a:lnTo>
                  <a:lnTo>
                    <a:pt x="157928" y="501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74735" y="2947979"/>
              <a:ext cx="64712" cy="189514"/>
            </a:xfrm>
            <a:custGeom>
              <a:avLst/>
              <a:gdLst/>
              <a:ahLst/>
              <a:cxnLst/>
              <a:rect l="0" t="0" r="0" b="0"/>
              <a:pathLst>
                <a:path w="64712" h="189514">
                  <a:moveTo>
                    <a:pt x="0" y="0"/>
                  </a:moveTo>
                  <a:lnTo>
                    <a:pt x="5868" y="5867"/>
                  </a:lnTo>
                  <a:lnTo>
                    <a:pt x="11433" y="11432"/>
                  </a:lnTo>
                  <a:lnTo>
                    <a:pt x="17232" y="17236"/>
                  </a:lnTo>
                  <a:lnTo>
                    <a:pt x="23312" y="23489"/>
                  </a:lnTo>
                  <a:lnTo>
                    <a:pt x="29642" y="30468"/>
                  </a:lnTo>
                  <a:lnTo>
                    <a:pt x="36166" y="38253"/>
                  </a:lnTo>
                  <a:lnTo>
                    <a:pt x="42669" y="46928"/>
                  </a:lnTo>
                  <a:lnTo>
                    <a:pt x="48803" y="56655"/>
                  </a:lnTo>
                  <a:lnTo>
                    <a:pt x="54399" y="67422"/>
                  </a:lnTo>
                  <a:lnTo>
                    <a:pt x="59137" y="79075"/>
                  </a:lnTo>
                  <a:lnTo>
                    <a:pt x="62489" y="91421"/>
                  </a:lnTo>
                  <a:lnTo>
                    <a:pt x="64295" y="104276"/>
                  </a:lnTo>
                  <a:lnTo>
                    <a:pt x="64711" y="117330"/>
                  </a:lnTo>
                  <a:lnTo>
                    <a:pt x="64011" y="130167"/>
                  </a:lnTo>
                  <a:lnTo>
                    <a:pt x="62468" y="142563"/>
                  </a:lnTo>
                  <a:lnTo>
                    <a:pt x="60279" y="154045"/>
                  </a:lnTo>
                  <a:lnTo>
                    <a:pt x="57231" y="164919"/>
                  </a:lnTo>
                  <a:lnTo>
                    <a:pt x="51945" y="176141"/>
                  </a:lnTo>
                  <a:lnTo>
                    <a:pt x="4211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01119" y="2441329"/>
              <a:ext cx="379027" cy="580845"/>
            </a:xfrm>
            <a:custGeom>
              <a:avLst/>
              <a:gdLst/>
              <a:ahLst/>
              <a:cxnLst/>
              <a:rect l="0" t="0" r="0" b="0"/>
              <a:pathLst>
                <a:path w="379027" h="580845">
                  <a:moveTo>
                    <a:pt x="0" y="74981"/>
                  </a:moveTo>
                  <a:lnTo>
                    <a:pt x="5868" y="66247"/>
                  </a:lnTo>
                  <a:lnTo>
                    <a:pt x="11432" y="58541"/>
                  </a:lnTo>
                  <a:lnTo>
                    <a:pt x="17231" y="51139"/>
                  </a:lnTo>
                  <a:lnTo>
                    <a:pt x="23311" y="43877"/>
                  </a:lnTo>
                  <a:lnTo>
                    <a:pt x="29642" y="36699"/>
                  </a:lnTo>
                  <a:lnTo>
                    <a:pt x="36174" y="29578"/>
                  </a:lnTo>
                  <a:lnTo>
                    <a:pt x="43023" y="22660"/>
                  </a:lnTo>
                  <a:lnTo>
                    <a:pt x="50454" y="16242"/>
                  </a:lnTo>
                  <a:lnTo>
                    <a:pt x="58564" y="10453"/>
                  </a:lnTo>
                  <a:lnTo>
                    <a:pt x="67299" y="5584"/>
                  </a:lnTo>
                  <a:lnTo>
                    <a:pt x="76541" y="2144"/>
                  </a:lnTo>
                  <a:lnTo>
                    <a:pt x="86162" y="283"/>
                  </a:lnTo>
                  <a:lnTo>
                    <a:pt x="95893" y="0"/>
                  </a:lnTo>
                  <a:lnTo>
                    <a:pt x="105346" y="1322"/>
                  </a:lnTo>
                  <a:lnTo>
                    <a:pt x="114331" y="4109"/>
                  </a:lnTo>
                  <a:lnTo>
                    <a:pt x="122838" y="8419"/>
                  </a:lnTo>
                  <a:lnTo>
                    <a:pt x="130937" y="14585"/>
                  </a:lnTo>
                  <a:lnTo>
                    <a:pt x="138721" y="22621"/>
                  </a:lnTo>
                  <a:lnTo>
                    <a:pt x="146272" y="32270"/>
                  </a:lnTo>
                  <a:lnTo>
                    <a:pt x="153656" y="43188"/>
                  </a:lnTo>
                  <a:lnTo>
                    <a:pt x="160920" y="55059"/>
                  </a:lnTo>
                  <a:lnTo>
                    <a:pt x="167934" y="67944"/>
                  </a:lnTo>
                  <a:lnTo>
                    <a:pt x="174418" y="82256"/>
                  </a:lnTo>
                  <a:lnTo>
                    <a:pt x="180260" y="98093"/>
                  </a:lnTo>
                  <a:lnTo>
                    <a:pt x="185505" y="114796"/>
                  </a:lnTo>
                  <a:lnTo>
                    <a:pt x="190262" y="131168"/>
                  </a:lnTo>
                  <a:lnTo>
                    <a:pt x="194643" y="146551"/>
                  </a:lnTo>
                  <a:lnTo>
                    <a:pt x="198586" y="160980"/>
                  </a:lnTo>
                  <a:lnTo>
                    <a:pt x="201863" y="174891"/>
                  </a:lnTo>
                  <a:lnTo>
                    <a:pt x="204406" y="188615"/>
                  </a:lnTo>
                  <a:lnTo>
                    <a:pt x="206453" y="202155"/>
                  </a:lnTo>
                  <a:lnTo>
                    <a:pt x="208443" y="215267"/>
                  </a:lnTo>
                  <a:lnTo>
                    <a:pt x="210627" y="227856"/>
                  </a:lnTo>
                  <a:lnTo>
                    <a:pt x="212756" y="240602"/>
                  </a:lnTo>
                  <a:lnTo>
                    <a:pt x="214200" y="254824"/>
                  </a:lnTo>
                  <a:lnTo>
                    <a:pt x="214650" y="271136"/>
                  </a:lnTo>
                  <a:lnTo>
                    <a:pt x="214121" y="289330"/>
                  </a:lnTo>
                  <a:lnTo>
                    <a:pt x="212770" y="308765"/>
                  </a:lnTo>
                  <a:lnTo>
                    <a:pt x="210793" y="328900"/>
                  </a:lnTo>
                  <a:lnTo>
                    <a:pt x="208687" y="348928"/>
                  </a:lnTo>
                  <a:lnTo>
                    <a:pt x="207200" y="367747"/>
                  </a:lnTo>
                  <a:lnTo>
                    <a:pt x="206682" y="384882"/>
                  </a:lnTo>
                  <a:lnTo>
                    <a:pt x="206812" y="400705"/>
                  </a:lnTo>
                  <a:lnTo>
                    <a:pt x="206824" y="416107"/>
                  </a:lnTo>
                  <a:lnTo>
                    <a:pt x="206267" y="431650"/>
                  </a:lnTo>
                  <a:lnTo>
                    <a:pt x="204872" y="447060"/>
                  </a:lnTo>
                  <a:lnTo>
                    <a:pt x="202399" y="461436"/>
                  </a:lnTo>
                  <a:lnTo>
                    <a:pt x="198838" y="474342"/>
                  </a:lnTo>
                  <a:lnTo>
                    <a:pt x="194342" y="486129"/>
                  </a:lnTo>
                  <a:lnTo>
                    <a:pt x="189116" y="497645"/>
                  </a:lnTo>
                  <a:lnTo>
                    <a:pt x="183342" y="509422"/>
                  </a:lnTo>
                  <a:lnTo>
                    <a:pt x="177010" y="521315"/>
                  </a:lnTo>
                  <a:lnTo>
                    <a:pt x="169929" y="532707"/>
                  </a:lnTo>
                  <a:lnTo>
                    <a:pt x="162054" y="543259"/>
                  </a:lnTo>
                  <a:lnTo>
                    <a:pt x="153477" y="552787"/>
                  </a:lnTo>
                  <a:lnTo>
                    <a:pt x="144342" y="561107"/>
                  </a:lnTo>
                  <a:lnTo>
                    <a:pt x="134783" y="568245"/>
                  </a:lnTo>
                  <a:lnTo>
                    <a:pt x="124754" y="574053"/>
                  </a:lnTo>
                  <a:lnTo>
                    <a:pt x="114036" y="578139"/>
                  </a:lnTo>
                  <a:lnTo>
                    <a:pt x="102576" y="580436"/>
                  </a:lnTo>
                  <a:lnTo>
                    <a:pt x="90778" y="580844"/>
                  </a:lnTo>
                  <a:lnTo>
                    <a:pt x="79391" y="579074"/>
                  </a:lnTo>
                  <a:lnTo>
                    <a:pt x="68818" y="575174"/>
                  </a:lnTo>
                  <a:lnTo>
                    <a:pt x="59431" y="569302"/>
                  </a:lnTo>
                  <a:lnTo>
                    <a:pt x="51731" y="561549"/>
                  </a:lnTo>
                  <a:lnTo>
                    <a:pt x="45815" y="552151"/>
                  </a:lnTo>
                  <a:lnTo>
                    <a:pt x="41470" y="541436"/>
                  </a:lnTo>
                  <a:lnTo>
                    <a:pt x="38372" y="529728"/>
                  </a:lnTo>
                  <a:lnTo>
                    <a:pt x="36211" y="517305"/>
                  </a:lnTo>
                  <a:lnTo>
                    <a:pt x="34891" y="504542"/>
                  </a:lnTo>
                  <a:lnTo>
                    <a:pt x="34521" y="491901"/>
                  </a:lnTo>
                  <a:lnTo>
                    <a:pt x="35082" y="479617"/>
                  </a:lnTo>
                  <a:lnTo>
                    <a:pt x="36441" y="467572"/>
                  </a:lnTo>
                  <a:lnTo>
                    <a:pt x="38423" y="455411"/>
                  </a:lnTo>
                  <a:lnTo>
                    <a:pt x="40882" y="442947"/>
                  </a:lnTo>
                  <a:lnTo>
                    <a:pt x="44178" y="430796"/>
                  </a:lnTo>
                  <a:lnTo>
                    <a:pt x="49133" y="420228"/>
                  </a:lnTo>
                  <a:lnTo>
                    <a:pt x="56059" y="411831"/>
                  </a:lnTo>
                  <a:lnTo>
                    <a:pt x="64643" y="405704"/>
                  </a:lnTo>
                  <a:lnTo>
                    <a:pt x="74240" y="401800"/>
                  </a:lnTo>
                  <a:lnTo>
                    <a:pt x="84365" y="399849"/>
                  </a:lnTo>
                  <a:lnTo>
                    <a:pt x="94909" y="399621"/>
                  </a:lnTo>
                  <a:lnTo>
                    <a:pt x="106038" y="401040"/>
                  </a:lnTo>
                  <a:lnTo>
                    <a:pt x="117811" y="403910"/>
                  </a:lnTo>
                  <a:lnTo>
                    <a:pt x="130004" y="407951"/>
                  </a:lnTo>
                  <a:lnTo>
                    <a:pt x="142196" y="412879"/>
                  </a:lnTo>
                  <a:lnTo>
                    <a:pt x="154140" y="418446"/>
                  </a:lnTo>
                  <a:lnTo>
                    <a:pt x="165772" y="424302"/>
                  </a:lnTo>
                  <a:lnTo>
                    <a:pt x="177116" y="429999"/>
                  </a:lnTo>
                  <a:lnTo>
                    <a:pt x="188224" y="435314"/>
                  </a:lnTo>
                  <a:lnTo>
                    <a:pt x="198989" y="440374"/>
                  </a:lnTo>
                  <a:lnTo>
                    <a:pt x="209151" y="445539"/>
                  </a:lnTo>
                  <a:lnTo>
                    <a:pt x="218629" y="451008"/>
                  </a:lnTo>
                  <a:lnTo>
                    <a:pt x="227809" y="456496"/>
                  </a:lnTo>
                  <a:lnTo>
                    <a:pt x="237425" y="461349"/>
                  </a:lnTo>
                  <a:lnTo>
                    <a:pt x="247864" y="465238"/>
                  </a:lnTo>
                  <a:lnTo>
                    <a:pt x="259166" y="468000"/>
                  </a:lnTo>
                  <a:lnTo>
                    <a:pt x="271209" y="469480"/>
                  </a:lnTo>
                  <a:lnTo>
                    <a:pt x="283829" y="469725"/>
                  </a:lnTo>
                  <a:lnTo>
                    <a:pt x="296709" y="468772"/>
                  </a:lnTo>
                  <a:lnTo>
                    <a:pt x="309423" y="466544"/>
                  </a:lnTo>
                  <a:lnTo>
                    <a:pt x="321737" y="463132"/>
                  </a:lnTo>
                  <a:lnTo>
                    <a:pt x="333360" y="459045"/>
                  </a:lnTo>
                  <a:lnTo>
                    <a:pt x="345089" y="454722"/>
                  </a:lnTo>
                  <a:lnTo>
                    <a:pt x="359070" y="449787"/>
                  </a:lnTo>
                  <a:lnTo>
                    <a:pt x="379026" y="4434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40401" y="2453139"/>
              <a:ext cx="317532" cy="563721"/>
            </a:xfrm>
            <a:custGeom>
              <a:avLst/>
              <a:gdLst/>
              <a:ahLst/>
              <a:cxnLst/>
              <a:rect l="0" t="0" r="0" b="0"/>
              <a:pathLst>
                <a:path w="317532" h="563721">
                  <a:moveTo>
                    <a:pt x="229257" y="0"/>
                  </a:moveTo>
                  <a:lnTo>
                    <a:pt x="223322" y="5868"/>
                  </a:lnTo>
                  <a:lnTo>
                    <a:pt x="217117" y="11433"/>
                  </a:lnTo>
                  <a:lnTo>
                    <a:pt x="210026" y="17232"/>
                  </a:lnTo>
                  <a:lnTo>
                    <a:pt x="202259" y="23312"/>
                  </a:lnTo>
                  <a:lnTo>
                    <a:pt x="194261" y="29642"/>
                  </a:lnTo>
                  <a:lnTo>
                    <a:pt x="186315" y="36166"/>
                  </a:lnTo>
                  <a:lnTo>
                    <a:pt x="178368" y="42669"/>
                  </a:lnTo>
                  <a:lnTo>
                    <a:pt x="170126" y="48803"/>
                  </a:lnTo>
                  <a:lnTo>
                    <a:pt x="161431" y="54407"/>
                  </a:lnTo>
                  <a:lnTo>
                    <a:pt x="152118" y="59491"/>
                  </a:lnTo>
                  <a:lnTo>
                    <a:pt x="141948" y="64140"/>
                  </a:lnTo>
                  <a:lnTo>
                    <a:pt x="130883" y="68444"/>
                  </a:lnTo>
                  <a:lnTo>
                    <a:pt x="119197" y="72166"/>
                  </a:lnTo>
                  <a:lnTo>
                    <a:pt x="107360" y="74761"/>
                  </a:lnTo>
                  <a:lnTo>
                    <a:pt x="95655" y="76029"/>
                  </a:lnTo>
                  <a:lnTo>
                    <a:pt x="84018" y="76237"/>
                  </a:lnTo>
                  <a:lnTo>
                    <a:pt x="72138" y="75920"/>
                  </a:lnTo>
                  <a:lnTo>
                    <a:pt x="59863" y="75464"/>
                  </a:lnTo>
                  <a:lnTo>
                    <a:pt x="47671" y="75535"/>
                  </a:lnTo>
                  <a:lnTo>
                    <a:pt x="36543" y="77113"/>
                  </a:lnTo>
                  <a:lnTo>
                    <a:pt x="26953" y="80598"/>
                  </a:lnTo>
                  <a:lnTo>
                    <a:pt x="19040" y="86045"/>
                  </a:lnTo>
                  <a:lnTo>
                    <a:pt x="12866" y="93440"/>
                  </a:lnTo>
                  <a:lnTo>
                    <a:pt x="8273" y="102561"/>
                  </a:lnTo>
                  <a:lnTo>
                    <a:pt x="4966" y="113073"/>
                  </a:lnTo>
                  <a:lnTo>
                    <a:pt x="2640" y="124637"/>
                  </a:lnTo>
                  <a:lnTo>
                    <a:pt x="1033" y="136959"/>
                  </a:lnTo>
                  <a:lnTo>
                    <a:pt x="102" y="149653"/>
                  </a:lnTo>
                  <a:lnTo>
                    <a:pt x="0" y="162247"/>
                  </a:lnTo>
                  <a:lnTo>
                    <a:pt x="745" y="174493"/>
                  </a:lnTo>
                  <a:lnTo>
                    <a:pt x="2229" y="186344"/>
                  </a:lnTo>
                  <a:lnTo>
                    <a:pt x="4296" y="197842"/>
                  </a:lnTo>
                  <a:lnTo>
                    <a:pt x="6807" y="209038"/>
                  </a:lnTo>
                  <a:lnTo>
                    <a:pt x="9968" y="219185"/>
                  </a:lnTo>
                  <a:lnTo>
                    <a:pt x="14300" y="226804"/>
                  </a:lnTo>
                  <a:lnTo>
                    <a:pt x="19994" y="231297"/>
                  </a:lnTo>
                  <a:lnTo>
                    <a:pt x="26937" y="233024"/>
                  </a:lnTo>
                  <a:lnTo>
                    <a:pt x="34894" y="232822"/>
                  </a:lnTo>
                  <a:lnTo>
                    <a:pt x="43618" y="231394"/>
                  </a:lnTo>
                  <a:lnTo>
                    <a:pt x="52898" y="229203"/>
                  </a:lnTo>
                  <a:lnTo>
                    <a:pt x="62573" y="226537"/>
                  </a:lnTo>
                  <a:lnTo>
                    <a:pt x="72530" y="223581"/>
                  </a:lnTo>
                  <a:lnTo>
                    <a:pt x="83012" y="220772"/>
                  </a:lnTo>
                  <a:lnTo>
                    <a:pt x="94573" y="218790"/>
                  </a:lnTo>
                  <a:lnTo>
                    <a:pt x="107431" y="217940"/>
                  </a:lnTo>
                  <a:lnTo>
                    <a:pt x="121492" y="218182"/>
                  </a:lnTo>
                  <a:lnTo>
                    <a:pt x="136534" y="219331"/>
                  </a:lnTo>
                  <a:lnTo>
                    <a:pt x="152312" y="221183"/>
                  </a:lnTo>
                  <a:lnTo>
                    <a:pt x="168296" y="223712"/>
                  </a:lnTo>
                  <a:lnTo>
                    <a:pt x="183713" y="227079"/>
                  </a:lnTo>
                  <a:lnTo>
                    <a:pt x="198183" y="231309"/>
                  </a:lnTo>
                  <a:lnTo>
                    <a:pt x="211523" y="236452"/>
                  </a:lnTo>
                  <a:lnTo>
                    <a:pt x="223571" y="242661"/>
                  </a:lnTo>
                  <a:lnTo>
                    <a:pt x="234380" y="249920"/>
                  </a:lnTo>
                  <a:lnTo>
                    <a:pt x="244149" y="258236"/>
                  </a:lnTo>
                  <a:lnTo>
                    <a:pt x="253114" y="267721"/>
                  </a:lnTo>
                  <a:lnTo>
                    <a:pt x="261480" y="278324"/>
                  </a:lnTo>
                  <a:lnTo>
                    <a:pt x="269256" y="289868"/>
                  </a:lnTo>
                  <a:lnTo>
                    <a:pt x="276259" y="302140"/>
                  </a:lnTo>
                  <a:lnTo>
                    <a:pt x="282458" y="314950"/>
                  </a:lnTo>
                  <a:lnTo>
                    <a:pt x="288113" y="328145"/>
                  </a:lnTo>
                  <a:lnTo>
                    <a:pt x="293678" y="341608"/>
                  </a:lnTo>
                  <a:lnTo>
                    <a:pt x="299415" y="355256"/>
                  </a:lnTo>
                  <a:lnTo>
                    <a:pt x="305083" y="369032"/>
                  </a:lnTo>
                  <a:lnTo>
                    <a:pt x="310056" y="382893"/>
                  </a:lnTo>
                  <a:lnTo>
                    <a:pt x="314020" y="396813"/>
                  </a:lnTo>
                  <a:lnTo>
                    <a:pt x="316664" y="410772"/>
                  </a:lnTo>
                  <a:lnTo>
                    <a:pt x="317531" y="424756"/>
                  </a:lnTo>
                  <a:lnTo>
                    <a:pt x="316552" y="438759"/>
                  </a:lnTo>
                  <a:lnTo>
                    <a:pt x="313962" y="452773"/>
                  </a:lnTo>
                  <a:lnTo>
                    <a:pt x="310096" y="466795"/>
                  </a:lnTo>
                  <a:lnTo>
                    <a:pt x="305274" y="480814"/>
                  </a:lnTo>
                  <a:lnTo>
                    <a:pt x="299600" y="494499"/>
                  </a:lnTo>
                  <a:lnTo>
                    <a:pt x="292969" y="507236"/>
                  </a:lnTo>
                  <a:lnTo>
                    <a:pt x="285395" y="518760"/>
                  </a:lnTo>
                  <a:lnTo>
                    <a:pt x="276851" y="528971"/>
                  </a:lnTo>
                  <a:lnTo>
                    <a:pt x="267207" y="537767"/>
                  </a:lnTo>
                  <a:lnTo>
                    <a:pt x="256493" y="545234"/>
                  </a:lnTo>
                  <a:lnTo>
                    <a:pt x="244873" y="551436"/>
                  </a:lnTo>
                  <a:lnTo>
                    <a:pt x="232549" y="556320"/>
                  </a:lnTo>
                  <a:lnTo>
                    <a:pt x="219700" y="559976"/>
                  </a:lnTo>
                  <a:lnTo>
                    <a:pt x="206310" y="562451"/>
                  </a:lnTo>
                  <a:lnTo>
                    <a:pt x="192183" y="563671"/>
                  </a:lnTo>
                  <a:lnTo>
                    <a:pt x="177275" y="563720"/>
                  </a:lnTo>
                  <a:lnTo>
                    <a:pt x="161839" y="562957"/>
                  </a:lnTo>
                  <a:lnTo>
                    <a:pt x="146325" y="561915"/>
                  </a:lnTo>
                  <a:lnTo>
                    <a:pt x="131013" y="560918"/>
                  </a:lnTo>
                  <a:lnTo>
                    <a:pt x="116398" y="559898"/>
                  </a:lnTo>
                  <a:lnTo>
                    <a:pt x="101728" y="558285"/>
                  </a:lnTo>
                  <a:lnTo>
                    <a:pt x="84603" y="554824"/>
                  </a:lnTo>
                  <a:lnTo>
                    <a:pt x="60801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01285" y="3011150"/>
              <a:ext cx="43811" cy="189514"/>
            </a:xfrm>
            <a:custGeom>
              <a:avLst/>
              <a:gdLst/>
              <a:ahLst/>
              <a:cxnLst/>
              <a:rect l="0" t="0" r="0" b="0"/>
              <a:pathLst>
                <a:path w="43811" h="189514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26" y="19239"/>
                  </a:lnTo>
                  <a:lnTo>
                    <a:pt x="23134" y="27352"/>
                  </a:lnTo>
                  <a:lnTo>
                    <a:pt x="28815" y="36647"/>
                  </a:lnTo>
                  <a:lnTo>
                    <a:pt x="34081" y="47095"/>
                  </a:lnTo>
                  <a:lnTo>
                    <a:pt x="38586" y="58520"/>
                  </a:lnTo>
                  <a:lnTo>
                    <a:pt x="41775" y="70707"/>
                  </a:lnTo>
                  <a:lnTo>
                    <a:pt x="43471" y="83451"/>
                  </a:lnTo>
                  <a:lnTo>
                    <a:pt x="43810" y="96430"/>
                  </a:lnTo>
                  <a:lnTo>
                    <a:pt x="43058" y="109215"/>
                  </a:lnTo>
                  <a:lnTo>
                    <a:pt x="41482" y="121586"/>
                  </a:lnTo>
                  <a:lnTo>
                    <a:pt x="39268" y="133447"/>
                  </a:lnTo>
                  <a:lnTo>
                    <a:pt x="36202" y="146107"/>
                  </a:lnTo>
                  <a:lnTo>
                    <a:pt x="30901" y="162911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99339" y="2526839"/>
              <a:ext cx="22604" cy="526426"/>
            </a:xfrm>
            <a:custGeom>
              <a:avLst/>
              <a:gdLst/>
              <a:ahLst/>
              <a:cxnLst/>
              <a:rect l="0" t="0" r="0" b="0"/>
              <a:pathLst>
                <a:path w="22604" h="526426">
                  <a:moveTo>
                    <a:pt x="17842" y="0"/>
                  </a:moveTo>
                  <a:lnTo>
                    <a:pt x="14975" y="9069"/>
                  </a:lnTo>
                  <a:lnTo>
                    <a:pt x="12834" y="19977"/>
                  </a:lnTo>
                  <a:lnTo>
                    <a:pt x="11231" y="33848"/>
                  </a:lnTo>
                  <a:lnTo>
                    <a:pt x="10051" y="49890"/>
                  </a:lnTo>
                  <a:lnTo>
                    <a:pt x="9201" y="66705"/>
                  </a:lnTo>
                  <a:lnTo>
                    <a:pt x="8604" y="83408"/>
                  </a:lnTo>
                  <a:lnTo>
                    <a:pt x="8190" y="99813"/>
                  </a:lnTo>
                  <a:lnTo>
                    <a:pt x="7905" y="116174"/>
                  </a:lnTo>
                  <a:lnTo>
                    <a:pt x="7708" y="132687"/>
                  </a:lnTo>
                  <a:lnTo>
                    <a:pt x="7404" y="149418"/>
                  </a:lnTo>
                  <a:lnTo>
                    <a:pt x="6667" y="166356"/>
                  </a:lnTo>
                  <a:lnTo>
                    <a:pt x="5359" y="183465"/>
                  </a:lnTo>
                  <a:lnTo>
                    <a:pt x="3666" y="200704"/>
                  </a:lnTo>
                  <a:lnTo>
                    <a:pt x="1992" y="218038"/>
                  </a:lnTo>
                  <a:lnTo>
                    <a:pt x="585" y="235435"/>
                  </a:lnTo>
                  <a:lnTo>
                    <a:pt x="0" y="252710"/>
                  </a:lnTo>
                  <a:lnTo>
                    <a:pt x="1128" y="269543"/>
                  </a:lnTo>
                  <a:lnTo>
                    <a:pt x="4291" y="285792"/>
                  </a:lnTo>
                  <a:lnTo>
                    <a:pt x="8840" y="301483"/>
                  </a:lnTo>
                  <a:lnTo>
                    <a:pt x="13503" y="316714"/>
                  </a:lnTo>
                  <a:lnTo>
                    <a:pt x="17514" y="331587"/>
                  </a:lnTo>
                  <a:lnTo>
                    <a:pt x="20489" y="346034"/>
                  </a:lnTo>
                  <a:lnTo>
                    <a:pt x="22177" y="359823"/>
                  </a:lnTo>
                  <a:lnTo>
                    <a:pt x="22603" y="372884"/>
                  </a:lnTo>
                  <a:lnTo>
                    <a:pt x="22125" y="385453"/>
                  </a:lnTo>
                  <a:lnTo>
                    <a:pt x="21288" y="397966"/>
                  </a:lnTo>
                  <a:lnTo>
                    <a:pt x="20441" y="410684"/>
                  </a:lnTo>
                  <a:lnTo>
                    <a:pt x="19725" y="423685"/>
                  </a:lnTo>
                  <a:lnTo>
                    <a:pt x="19172" y="436952"/>
                  </a:lnTo>
                  <a:lnTo>
                    <a:pt x="18761" y="450428"/>
                  </a:lnTo>
                  <a:lnTo>
                    <a:pt x="18269" y="463838"/>
                  </a:lnTo>
                  <a:lnTo>
                    <a:pt x="17133" y="478230"/>
                  </a:lnTo>
                  <a:lnTo>
                    <a:pt x="14135" y="497102"/>
                  </a:lnTo>
                  <a:lnTo>
                    <a:pt x="7314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18265" y="2568953"/>
              <a:ext cx="146274" cy="266526"/>
            </a:xfrm>
            <a:custGeom>
              <a:avLst/>
              <a:gdLst/>
              <a:ahLst/>
              <a:cxnLst/>
              <a:rect l="0" t="0" r="0" b="0"/>
              <a:pathLst>
                <a:path w="146274" h="266526">
                  <a:moveTo>
                    <a:pt x="146273" y="178984"/>
                  </a:moveTo>
                  <a:lnTo>
                    <a:pt x="137472" y="181985"/>
                  </a:lnTo>
                  <a:lnTo>
                    <a:pt x="129126" y="185408"/>
                  </a:lnTo>
                  <a:lnTo>
                    <a:pt x="120427" y="189609"/>
                  </a:lnTo>
                  <a:lnTo>
                    <a:pt x="111307" y="194681"/>
                  </a:lnTo>
                  <a:lnTo>
                    <a:pt x="101812" y="200811"/>
                  </a:lnTo>
                  <a:lnTo>
                    <a:pt x="92024" y="207990"/>
                  </a:lnTo>
                  <a:lnTo>
                    <a:pt x="82183" y="215904"/>
                  </a:lnTo>
                  <a:lnTo>
                    <a:pt x="72657" y="224051"/>
                  </a:lnTo>
                  <a:lnTo>
                    <a:pt x="63623" y="232118"/>
                  </a:lnTo>
                  <a:lnTo>
                    <a:pt x="55085" y="239989"/>
                  </a:lnTo>
                  <a:lnTo>
                    <a:pt x="46964" y="247654"/>
                  </a:lnTo>
                  <a:lnTo>
                    <a:pt x="39166" y="255120"/>
                  </a:lnTo>
                  <a:lnTo>
                    <a:pt x="31606" y="261606"/>
                  </a:lnTo>
                  <a:lnTo>
                    <a:pt x="24216" y="265614"/>
                  </a:lnTo>
                  <a:lnTo>
                    <a:pt x="16957" y="266525"/>
                  </a:lnTo>
                  <a:lnTo>
                    <a:pt x="10286" y="264525"/>
                  </a:lnTo>
                  <a:lnTo>
                    <a:pt x="5096" y="260134"/>
                  </a:lnTo>
                  <a:lnTo>
                    <a:pt x="1759" y="253917"/>
                  </a:lnTo>
                  <a:lnTo>
                    <a:pt x="165" y="246205"/>
                  </a:lnTo>
                  <a:lnTo>
                    <a:pt x="0" y="237076"/>
                  </a:lnTo>
                  <a:lnTo>
                    <a:pt x="931" y="226686"/>
                  </a:lnTo>
                  <a:lnTo>
                    <a:pt x="2824" y="215273"/>
                  </a:lnTo>
                  <a:lnTo>
                    <a:pt x="5756" y="203082"/>
                  </a:lnTo>
                  <a:lnTo>
                    <a:pt x="9682" y="190323"/>
                  </a:lnTo>
                  <a:lnTo>
                    <a:pt x="14281" y="177162"/>
                  </a:lnTo>
                  <a:lnTo>
                    <a:pt x="19059" y="163720"/>
                  </a:lnTo>
                  <a:lnTo>
                    <a:pt x="23715" y="150085"/>
                  </a:lnTo>
                  <a:lnTo>
                    <a:pt x="28147" y="136319"/>
                  </a:lnTo>
                  <a:lnTo>
                    <a:pt x="32350" y="122464"/>
                  </a:lnTo>
                  <a:lnTo>
                    <a:pt x="36362" y="108552"/>
                  </a:lnTo>
                  <a:lnTo>
                    <a:pt x="40225" y="94769"/>
                  </a:lnTo>
                  <a:lnTo>
                    <a:pt x="43980" y="81434"/>
                  </a:lnTo>
                  <a:lnTo>
                    <a:pt x="47653" y="68691"/>
                  </a:lnTo>
                  <a:lnTo>
                    <a:pt x="51116" y="56577"/>
                  </a:lnTo>
                  <a:lnTo>
                    <a:pt x="54432" y="43721"/>
                  </a:lnTo>
                  <a:lnTo>
                    <a:pt x="57890" y="26756"/>
                  </a:lnTo>
                  <a:lnTo>
                    <a:pt x="620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10569" y="2631176"/>
              <a:ext cx="302671" cy="412536"/>
            </a:xfrm>
            <a:custGeom>
              <a:avLst/>
              <a:gdLst/>
              <a:ahLst/>
              <a:cxnLst/>
              <a:rect l="0" t="0" r="0" b="0"/>
              <a:pathLst>
                <a:path w="302671" h="412536">
                  <a:moveTo>
                    <a:pt x="127711" y="11477"/>
                  </a:moveTo>
                  <a:lnTo>
                    <a:pt x="116043" y="14477"/>
                  </a:lnTo>
                  <a:lnTo>
                    <a:pt x="105553" y="17900"/>
                  </a:lnTo>
                  <a:lnTo>
                    <a:pt x="95252" y="22105"/>
                  </a:lnTo>
                  <a:lnTo>
                    <a:pt x="84950" y="27350"/>
                  </a:lnTo>
                  <a:lnTo>
                    <a:pt x="74607" y="34129"/>
                  </a:lnTo>
                  <a:lnTo>
                    <a:pt x="64222" y="42566"/>
                  </a:lnTo>
                  <a:lnTo>
                    <a:pt x="53967" y="52478"/>
                  </a:lnTo>
                  <a:lnTo>
                    <a:pt x="44157" y="63570"/>
                  </a:lnTo>
                  <a:lnTo>
                    <a:pt x="34936" y="75551"/>
                  </a:lnTo>
                  <a:lnTo>
                    <a:pt x="26439" y="88339"/>
                  </a:lnTo>
                  <a:lnTo>
                    <a:pt x="18878" y="102053"/>
                  </a:lnTo>
                  <a:lnTo>
                    <a:pt x="12283" y="116684"/>
                  </a:lnTo>
                  <a:lnTo>
                    <a:pt x="6854" y="132102"/>
                  </a:lnTo>
                  <a:lnTo>
                    <a:pt x="3029" y="148137"/>
                  </a:lnTo>
                  <a:lnTo>
                    <a:pt x="898" y="164625"/>
                  </a:lnTo>
                  <a:lnTo>
                    <a:pt x="92" y="181274"/>
                  </a:lnTo>
                  <a:lnTo>
                    <a:pt x="0" y="197678"/>
                  </a:lnTo>
                  <a:lnTo>
                    <a:pt x="192" y="213636"/>
                  </a:lnTo>
                  <a:lnTo>
                    <a:pt x="451" y="229131"/>
                  </a:lnTo>
                  <a:lnTo>
                    <a:pt x="691" y="244230"/>
                  </a:lnTo>
                  <a:lnTo>
                    <a:pt x="894" y="259019"/>
                  </a:lnTo>
                  <a:lnTo>
                    <a:pt x="1385" y="273580"/>
                  </a:lnTo>
                  <a:lnTo>
                    <a:pt x="2787" y="287977"/>
                  </a:lnTo>
                  <a:lnTo>
                    <a:pt x="5367" y="302255"/>
                  </a:lnTo>
                  <a:lnTo>
                    <a:pt x="9069" y="316286"/>
                  </a:lnTo>
                  <a:lnTo>
                    <a:pt x="13697" y="329788"/>
                  </a:lnTo>
                  <a:lnTo>
                    <a:pt x="19042" y="342643"/>
                  </a:lnTo>
                  <a:lnTo>
                    <a:pt x="25240" y="354733"/>
                  </a:lnTo>
                  <a:lnTo>
                    <a:pt x="32758" y="365860"/>
                  </a:lnTo>
                  <a:lnTo>
                    <a:pt x="41735" y="376007"/>
                  </a:lnTo>
                  <a:lnTo>
                    <a:pt x="51865" y="385143"/>
                  </a:lnTo>
                  <a:lnTo>
                    <a:pt x="62581" y="393142"/>
                  </a:lnTo>
                  <a:lnTo>
                    <a:pt x="73492" y="400034"/>
                  </a:lnTo>
                  <a:lnTo>
                    <a:pt x="84410" y="405664"/>
                  </a:lnTo>
                  <a:lnTo>
                    <a:pt x="95267" y="409624"/>
                  </a:lnTo>
                  <a:lnTo>
                    <a:pt x="106053" y="411842"/>
                  </a:lnTo>
                  <a:lnTo>
                    <a:pt x="116939" y="412535"/>
                  </a:lnTo>
                  <a:lnTo>
                    <a:pt x="128249" y="412021"/>
                  </a:lnTo>
                  <a:lnTo>
                    <a:pt x="140119" y="410599"/>
                  </a:lnTo>
                  <a:lnTo>
                    <a:pt x="152363" y="408359"/>
                  </a:lnTo>
                  <a:lnTo>
                    <a:pt x="164581" y="405187"/>
                  </a:lnTo>
                  <a:lnTo>
                    <a:pt x="176538" y="401092"/>
                  </a:lnTo>
                  <a:lnTo>
                    <a:pt x="188006" y="396208"/>
                  </a:lnTo>
                  <a:lnTo>
                    <a:pt x="198707" y="390706"/>
                  </a:lnTo>
                  <a:lnTo>
                    <a:pt x="208574" y="384743"/>
                  </a:lnTo>
                  <a:lnTo>
                    <a:pt x="217860" y="378452"/>
                  </a:lnTo>
                  <a:lnTo>
                    <a:pt x="227025" y="371930"/>
                  </a:lnTo>
                  <a:lnTo>
                    <a:pt x="236340" y="365238"/>
                  </a:lnTo>
                  <a:lnTo>
                    <a:pt x="245735" y="358100"/>
                  </a:lnTo>
                  <a:lnTo>
                    <a:pt x="254895" y="349937"/>
                  </a:lnTo>
                  <a:lnTo>
                    <a:pt x="263652" y="340514"/>
                  </a:lnTo>
                  <a:lnTo>
                    <a:pt x="271990" y="329913"/>
                  </a:lnTo>
                  <a:lnTo>
                    <a:pt x="279969" y="318347"/>
                  </a:lnTo>
                  <a:lnTo>
                    <a:pt x="287651" y="306046"/>
                  </a:lnTo>
                  <a:lnTo>
                    <a:pt x="294452" y="293211"/>
                  </a:lnTo>
                  <a:lnTo>
                    <a:pt x="299204" y="279997"/>
                  </a:lnTo>
                  <a:lnTo>
                    <a:pt x="301445" y="266523"/>
                  </a:lnTo>
                  <a:lnTo>
                    <a:pt x="301830" y="253037"/>
                  </a:lnTo>
                  <a:lnTo>
                    <a:pt x="301710" y="239902"/>
                  </a:lnTo>
                  <a:lnTo>
                    <a:pt x="301923" y="227284"/>
                  </a:lnTo>
                  <a:lnTo>
                    <a:pt x="302445" y="215014"/>
                  </a:lnTo>
                  <a:lnTo>
                    <a:pt x="302670" y="202701"/>
                  </a:lnTo>
                  <a:lnTo>
                    <a:pt x="302234" y="190117"/>
                  </a:lnTo>
                  <a:lnTo>
                    <a:pt x="301079" y="177206"/>
                  </a:lnTo>
                  <a:lnTo>
                    <a:pt x="299291" y="163999"/>
                  </a:lnTo>
                  <a:lnTo>
                    <a:pt x="297001" y="150554"/>
                  </a:lnTo>
                  <a:lnTo>
                    <a:pt x="294173" y="136931"/>
                  </a:lnTo>
                  <a:lnTo>
                    <a:pt x="290602" y="123180"/>
                  </a:lnTo>
                  <a:lnTo>
                    <a:pt x="286236" y="109342"/>
                  </a:lnTo>
                  <a:lnTo>
                    <a:pt x="281000" y="95610"/>
                  </a:lnTo>
                  <a:lnTo>
                    <a:pt x="274728" y="82309"/>
                  </a:lnTo>
                  <a:lnTo>
                    <a:pt x="267433" y="69590"/>
                  </a:lnTo>
                  <a:lnTo>
                    <a:pt x="259263" y="57591"/>
                  </a:lnTo>
                  <a:lnTo>
                    <a:pt x="250408" y="46524"/>
                  </a:lnTo>
                  <a:lnTo>
                    <a:pt x="241040" y="36418"/>
                  </a:lnTo>
                  <a:lnTo>
                    <a:pt x="231141" y="27309"/>
                  </a:lnTo>
                  <a:lnTo>
                    <a:pt x="220512" y="19329"/>
                  </a:lnTo>
                  <a:lnTo>
                    <a:pt x="209101" y="12448"/>
                  </a:lnTo>
                  <a:lnTo>
                    <a:pt x="196997" y="6827"/>
                  </a:lnTo>
                  <a:lnTo>
                    <a:pt x="184340" y="2873"/>
                  </a:lnTo>
                  <a:lnTo>
                    <a:pt x="171277" y="658"/>
                  </a:lnTo>
                  <a:lnTo>
                    <a:pt x="158146" y="0"/>
                  </a:lnTo>
                  <a:lnTo>
                    <a:pt x="143973" y="671"/>
                  </a:lnTo>
                  <a:lnTo>
                    <a:pt x="125278" y="3847"/>
                  </a:lnTo>
                  <a:lnTo>
                    <a:pt x="96125" y="11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6330340" y="1168663"/>
            <a:ext cx="207858" cy="156206"/>
          </a:xfrm>
          <a:custGeom>
            <a:avLst/>
            <a:gdLst/>
            <a:ahLst/>
            <a:cxnLst/>
            <a:rect l="0" t="0" r="0" b="0"/>
            <a:pathLst>
              <a:path w="207858" h="156206">
                <a:moveTo>
                  <a:pt x="7815" y="63171"/>
                </a:moveTo>
                <a:lnTo>
                  <a:pt x="4949" y="74906"/>
                </a:lnTo>
                <a:lnTo>
                  <a:pt x="2807" y="86035"/>
                </a:lnTo>
                <a:lnTo>
                  <a:pt x="1208" y="97633"/>
                </a:lnTo>
                <a:lnTo>
                  <a:pt x="201" y="109794"/>
                </a:lnTo>
                <a:lnTo>
                  <a:pt x="0" y="122454"/>
                </a:lnTo>
                <a:lnTo>
                  <a:pt x="679" y="135467"/>
                </a:lnTo>
                <a:lnTo>
                  <a:pt x="2959" y="147177"/>
                </a:lnTo>
                <a:lnTo>
                  <a:pt x="7247" y="154435"/>
                </a:lnTo>
                <a:lnTo>
                  <a:pt x="12629" y="156205"/>
                </a:lnTo>
                <a:lnTo>
                  <a:pt x="18963" y="153696"/>
                </a:lnTo>
                <a:lnTo>
                  <a:pt x="26250" y="148327"/>
                </a:lnTo>
                <a:lnTo>
                  <a:pt x="34381" y="141123"/>
                </a:lnTo>
                <a:lnTo>
                  <a:pt x="43191" y="132750"/>
                </a:lnTo>
                <a:lnTo>
                  <a:pt x="52510" y="123631"/>
                </a:lnTo>
                <a:lnTo>
                  <a:pt x="62032" y="114196"/>
                </a:lnTo>
                <a:lnTo>
                  <a:pt x="71343" y="104921"/>
                </a:lnTo>
                <a:lnTo>
                  <a:pt x="80231" y="96046"/>
                </a:lnTo>
                <a:lnTo>
                  <a:pt x="88672" y="87608"/>
                </a:lnTo>
                <a:lnTo>
                  <a:pt x="96728" y="79552"/>
                </a:lnTo>
                <a:lnTo>
                  <a:pt x="104483" y="71796"/>
                </a:lnTo>
                <a:lnTo>
                  <a:pt x="112013" y="64263"/>
                </a:lnTo>
                <a:lnTo>
                  <a:pt x="119384" y="56891"/>
                </a:lnTo>
                <a:lnTo>
                  <a:pt x="126652" y="49635"/>
                </a:lnTo>
                <a:lnTo>
                  <a:pt x="134180" y="42626"/>
                </a:lnTo>
                <a:lnTo>
                  <a:pt x="142605" y="36145"/>
                </a:lnTo>
                <a:lnTo>
                  <a:pt x="152191" y="30305"/>
                </a:lnTo>
                <a:lnTo>
                  <a:pt x="162462" y="25017"/>
                </a:lnTo>
                <a:lnTo>
                  <a:pt x="173505" y="19454"/>
                </a:lnTo>
                <a:lnTo>
                  <a:pt x="187412" y="12009"/>
                </a:lnTo>
                <a:lnTo>
                  <a:pt x="20785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347440" y="3720067"/>
            <a:ext cx="1358177" cy="522918"/>
            <a:chOff x="347440" y="3720067"/>
            <a:chExt cx="1358177" cy="522918"/>
          </a:xfrm>
        </p:grpSpPr>
        <p:sp>
          <p:nvSpPr>
            <p:cNvPr id="79" name="Freeform 78"/>
            <p:cNvSpPr/>
            <p:nvPr/>
          </p:nvSpPr>
          <p:spPr>
            <a:xfrm>
              <a:off x="347440" y="3858140"/>
              <a:ext cx="221099" cy="384845"/>
            </a:xfrm>
            <a:custGeom>
              <a:avLst/>
              <a:gdLst/>
              <a:ahLst/>
              <a:cxnLst/>
              <a:rect l="0" t="0" r="0" b="0"/>
              <a:pathLst>
                <a:path w="221099" h="384845">
                  <a:moveTo>
                    <a:pt x="0" y="353259"/>
                  </a:moveTo>
                  <a:lnTo>
                    <a:pt x="67" y="341524"/>
                  </a:lnTo>
                  <a:lnTo>
                    <a:pt x="707" y="330395"/>
                  </a:lnTo>
                  <a:lnTo>
                    <a:pt x="2004" y="318796"/>
                  </a:lnTo>
                  <a:lnTo>
                    <a:pt x="3863" y="306636"/>
                  </a:lnTo>
                  <a:lnTo>
                    <a:pt x="6180" y="293975"/>
                  </a:lnTo>
                  <a:lnTo>
                    <a:pt x="8846" y="280924"/>
                  </a:lnTo>
                  <a:lnTo>
                    <a:pt x="11770" y="267744"/>
                  </a:lnTo>
                  <a:lnTo>
                    <a:pt x="14877" y="254828"/>
                  </a:lnTo>
                  <a:lnTo>
                    <a:pt x="18108" y="242357"/>
                  </a:lnTo>
                  <a:lnTo>
                    <a:pt x="21259" y="230017"/>
                  </a:lnTo>
                  <a:lnTo>
                    <a:pt x="23995" y="217127"/>
                  </a:lnTo>
                  <a:lnTo>
                    <a:pt x="26172" y="203343"/>
                  </a:lnTo>
                  <a:lnTo>
                    <a:pt x="27972" y="188812"/>
                  </a:lnTo>
                  <a:lnTo>
                    <a:pt x="29796" y="173978"/>
                  </a:lnTo>
                  <a:lnTo>
                    <a:pt x="31877" y="159150"/>
                  </a:lnTo>
                  <a:lnTo>
                    <a:pt x="34277" y="144617"/>
                  </a:lnTo>
                  <a:lnTo>
                    <a:pt x="36967" y="130713"/>
                  </a:lnTo>
                  <a:lnTo>
                    <a:pt x="39896" y="117573"/>
                  </a:lnTo>
                  <a:lnTo>
                    <a:pt x="43191" y="105961"/>
                  </a:lnTo>
                  <a:lnTo>
                    <a:pt x="47903" y="97492"/>
                  </a:lnTo>
                  <a:lnTo>
                    <a:pt x="54362" y="93141"/>
                  </a:lnTo>
                  <a:lnTo>
                    <a:pt x="61171" y="92822"/>
                  </a:lnTo>
                  <a:lnTo>
                    <a:pt x="67938" y="95715"/>
                  </a:lnTo>
                  <a:lnTo>
                    <a:pt x="74849" y="100302"/>
                  </a:lnTo>
                  <a:lnTo>
                    <a:pt x="82263" y="104658"/>
                  </a:lnTo>
                  <a:lnTo>
                    <a:pt x="90327" y="107743"/>
                  </a:lnTo>
                  <a:lnTo>
                    <a:pt x="98845" y="109161"/>
                  </a:lnTo>
                  <a:lnTo>
                    <a:pt x="107400" y="108756"/>
                  </a:lnTo>
                  <a:lnTo>
                    <a:pt x="115743" y="106665"/>
                  </a:lnTo>
                  <a:lnTo>
                    <a:pt x="123800" y="103027"/>
                  </a:lnTo>
                  <a:lnTo>
                    <a:pt x="131590" y="97863"/>
                  </a:lnTo>
                  <a:lnTo>
                    <a:pt x="139157" y="91325"/>
                  </a:lnTo>
                  <a:lnTo>
                    <a:pt x="146390" y="83670"/>
                  </a:lnTo>
                  <a:lnTo>
                    <a:pt x="153029" y="75162"/>
                  </a:lnTo>
                  <a:lnTo>
                    <a:pt x="158978" y="66035"/>
                  </a:lnTo>
                  <a:lnTo>
                    <a:pt x="164296" y="56466"/>
                  </a:lnTo>
                  <a:lnTo>
                    <a:pt x="169102" y="46590"/>
                  </a:lnTo>
                  <a:lnTo>
                    <a:pt x="173527" y="36507"/>
                  </a:lnTo>
                  <a:lnTo>
                    <a:pt x="177838" y="26449"/>
                  </a:lnTo>
                  <a:lnTo>
                    <a:pt x="182426" y="16768"/>
                  </a:lnTo>
                  <a:lnTo>
                    <a:pt x="187483" y="7684"/>
                  </a:lnTo>
                  <a:lnTo>
                    <a:pt x="193048" y="1168"/>
                  </a:lnTo>
                  <a:lnTo>
                    <a:pt x="198400" y="0"/>
                  </a:lnTo>
                  <a:lnTo>
                    <a:pt x="202447" y="4002"/>
                  </a:lnTo>
                  <a:lnTo>
                    <a:pt x="205208" y="12050"/>
                  </a:lnTo>
                  <a:lnTo>
                    <a:pt x="207035" y="23050"/>
                  </a:lnTo>
                  <a:lnTo>
                    <a:pt x="208236" y="36297"/>
                  </a:lnTo>
                  <a:lnTo>
                    <a:pt x="209026" y="51460"/>
                  </a:lnTo>
                  <a:lnTo>
                    <a:pt x="209542" y="68201"/>
                  </a:lnTo>
                  <a:lnTo>
                    <a:pt x="209713" y="85679"/>
                  </a:lnTo>
                  <a:lnTo>
                    <a:pt x="209293" y="102654"/>
                  </a:lnTo>
                  <a:lnTo>
                    <a:pt x="208195" y="118493"/>
                  </a:lnTo>
                  <a:lnTo>
                    <a:pt x="206643" y="133587"/>
                  </a:lnTo>
                  <a:lnTo>
                    <a:pt x="205062" y="149018"/>
                  </a:lnTo>
                  <a:lnTo>
                    <a:pt x="203703" y="165406"/>
                  </a:lnTo>
                  <a:lnTo>
                    <a:pt x="202640" y="182874"/>
                  </a:lnTo>
                  <a:lnTo>
                    <a:pt x="201852" y="201300"/>
                  </a:lnTo>
                  <a:lnTo>
                    <a:pt x="201291" y="220474"/>
                  </a:lnTo>
                  <a:lnTo>
                    <a:pt x="201068" y="239878"/>
                  </a:lnTo>
                  <a:lnTo>
                    <a:pt x="201443" y="258737"/>
                  </a:lnTo>
                  <a:lnTo>
                    <a:pt x="202504" y="276673"/>
                  </a:lnTo>
                  <a:lnTo>
                    <a:pt x="204030" y="293662"/>
                  </a:lnTo>
                  <a:lnTo>
                    <a:pt x="205592" y="309844"/>
                  </a:lnTo>
                  <a:lnTo>
                    <a:pt x="206941" y="325382"/>
                  </a:lnTo>
                  <a:lnTo>
                    <a:pt x="208200" y="339834"/>
                  </a:lnTo>
                  <a:lnTo>
                    <a:pt x="209999" y="353575"/>
                  </a:lnTo>
                  <a:lnTo>
                    <a:pt x="213611" y="367815"/>
                  </a:lnTo>
                  <a:lnTo>
                    <a:pt x="221098" y="384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10652" y="4036394"/>
              <a:ext cx="147400" cy="195570"/>
            </a:xfrm>
            <a:custGeom>
              <a:avLst/>
              <a:gdLst/>
              <a:ahLst/>
              <a:cxnLst/>
              <a:rect l="0" t="0" r="0" b="0"/>
              <a:pathLst>
                <a:path w="147400" h="195570">
                  <a:moveTo>
                    <a:pt x="0" y="122362"/>
                  </a:moveTo>
                  <a:lnTo>
                    <a:pt x="8802" y="119361"/>
                  </a:lnTo>
                  <a:lnTo>
                    <a:pt x="17148" y="115939"/>
                  </a:lnTo>
                  <a:lnTo>
                    <a:pt x="25843" y="111743"/>
                  </a:lnTo>
                  <a:lnTo>
                    <a:pt x="34791" y="106843"/>
                  </a:lnTo>
                  <a:lnTo>
                    <a:pt x="43637" y="101361"/>
                  </a:lnTo>
                  <a:lnTo>
                    <a:pt x="52176" y="95427"/>
                  </a:lnTo>
                  <a:lnTo>
                    <a:pt x="60365" y="88992"/>
                  </a:lnTo>
                  <a:lnTo>
                    <a:pt x="68242" y="81845"/>
                  </a:lnTo>
                  <a:lnTo>
                    <a:pt x="75863" y="73923"/>
                  </a:lnTo>
                  <a:lnTo>
                    <a:pt x="82963" y="65146"/>
                  </a:lnTo>
                  <a:lnTo>
                    <a:pt x="88980" y="55345"/>
                  </a:lnTo>
                  <a:lnTo>
                    <a:pt x="93680" y="44539"/>
                  </a:lnTo>
                  <a:lnTo>
                    <a:pt x="96665" y="33368"/>
                  </a:lnTo>
                  <a:lnTo>
                    <a:pt x="97238" y="22941"/>
                  </a:lnTo>
                  <a:lnTo>
                    <a:pt x="95247" y="13839"/>
                  </a:lnTo>
                  <a:lnTo>
                    <a:pt x="90994" y="6594"/>
                  </a:lnTo>
                  <a:lnTo>
                    <a:pt x="84943" y="1936"/>
                  </a:lnTo>
                  <a:lnTo>
                    <a:pt x="77553" y="0"/>
                  </a:lnTo>
                  <a:lnTo>
                    <a:pt x="69529" y="616"/>
                  </a:lnTo>
                  <a:lnTo>
                    <a:pt x="61771" y="3597"/>
                  </a:lnTo>
                  <a:lnTo>
                    <a:pt x="54750" y="8599"/>
                  </a:lnTo>
                  <a:lnTo>
                    <a:pt x="48548" y="15360"/>
                  </a:lnTo>
                  <a:lnTo>
                    <a:pt x="43067" y="23782"/>
                  </a:lnTo>
                  <a:lnTo>
                    <a:pt x="38160" y="33666"/>
                  </a:lnTo>
                  <a:lnTo>
                    <a:pt x="33845" y="44723"/>
                  </a:lnTo>
                  <a:lnTo>
                    <a:pt x="30311" y="56668"/>
                  </a:lnTo>
                  <a:lnTo>
                    <a:pt x="27600" y="69258"/>
                  </a:lnTo>
                  <a:lnTo>
                    <a:pt x="25777" y="82305"/>
                  </a:lnTo>
                  <a:lnTo>
                    <a:pt x="25002" y="95670"/>
                  </a:lnTo>
                  <a:lnTo>
                    <a:pt x="25265" y="109248"/>
                  </a:lnTo>
                  <a:lnTo>
                    <a:pt x="26578" y="122806"/>
                  </a:lnTo>
                  <a:lnTo>
                    <a:pt x="29054" y="135990"/>
                  </a:lnTo>
                  <a:lnTo>
                    <a:pt x="32650" y="148628"/>
                  </a:lnTo>
                  <a:lnTo>
                    <a:pt x="37352" y="160402"/>
                  </a:lnTo>
                  <a:lnTo>
                    <a:pt x="43257" y="170786"/>
                  </a:lnTo>
                  <a:lnTo>
                    <a:pt x="50303" y="179611"/>
                  </a:lnTo>
                  <a:lnTo>
                    <a:pt x="58305" y="186706"/>
                  </a:lnTo>
                  <a:lnTo>
                    <a:pt x="67047" y="191732"/>
                  </a:lnTo>
                  <a:lnTo>
                    <a:pt x="76329" y="194696"/>
                  </a:lnTo>
                  <a:lnTo>
                    <a:pt x="85831" y="195569"/>
                  </a:lnTo>
                  <a:lnTo>
                    <a:pt x="95130" y="194119"/>
                  </a:lnTo>
                  <a:lnTo>
                    <a:pt x="104007" y="190451"/>
                  </a:lnTo>
                  <a:lnTo>
                    <a:pt x="112328" y="185189"/>
                  </a:lnTo>
                  <a:lnTo>
                    <a:pt x="120870" y="178683"/>
                  </a:lnTo>
                  <a:lnTo>
                    <a:pt x="131498" y="169248"/>
                  </a:lnTo>
                  <a:lnTo>
                    <a:pt x="147399" y="153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3708" y="3720067"/>
              <a:ext cx="163857" cy="494679"/>
            </a:xfrm>
            <a:custGeom>
              <a:avLst/>
              <a:gdLst/>
              <a:ahLst/>
              <a:cxnLst/>
              <a:rect l="0" t="0" r="0" b="0"/>
              <a:pathLst>
                <a:path w="163857" h="494679">
                  <a:moveTo>
                    <a:pt x="90157" y="386047"/>
                  </a:moveTo>
                  <a:lnTo>
                    <a:pt x="89956" y="374513"/>
                  </a:lnTo>
                  <a:lnTo>
                    <a:pt x="88035" y="365304"/>
                  </a:lnTo>
                  <a:lnTo>
                    <a:pt x="84150" y="357609"/>
                  </a:lnTo>
                  <a:lnTo>
                    <a:pt x="78744" y="351546"/>
                  </a:lnTo>
                  <a:lnTo>
                    <a:pt x="72443" y="347780"/>
                  </a:lnTo>
                  <a:lnTo>
                    <a:pt x="65696" y="346488"/>
                  </a:lnTo>
                  <a:lnTo>
                    <a:pt x="58751" y="347556"/>
                  </a:lnTo>
                  <a:lnTo>
                    <a:pt x="51726" y="350850"/>
                  </a:lnTo>
                  <a:lnTo>
                    <a:pt x="44680" y="356063"/>
                  </a:lnTo>
                  <a:lnTo>
                    <a:pt x="37800" y="362796"/>
                  </a:lnTo>
                  <a:lnTo>
                    <a:pt x="31400" y="370668"/>
                  </a:lnTo>
                  <a:lnTo>
                    <a:pt x="25611" y="379365"/>
                  </a:lnTo>
                  <a:lnTo>
                    <a:pt x="20400" y="388641"/>
                  </a:lnTo>
                  <a:lnTo>
                    <a:pt x="15666" y="398319"/>
                  </a:lnTo>
                  <a:lnTo>
                    <a:pt x="11299" y="408278"/>
                  </a:lnTo>
                  <a:lnTo>
                    <a:pt x="7365" y="418593"/>
                  </a:lnTo>
                  <a:lnTo>
                    <a:pt x="4095" y="429510"/>
                  </a:lnTo>
                  <a:lnTo>
                    <a:pt x="1570" y="441109"/>
                  </a:lnTo>
                  <a:lnTo>
                    <a:pt x="43" y="453001"/>
                  </a:lnTo>
                  <a:lnTo>
                    <a:pt x="0" y="464452"/>
                  </a:lnTo>
                  <a:lnTo>
                    <a:pt x="1573" y="475059"/>
                  </a:lnTo>
                  <a:lnTo>
                    <a:pt x="4749" y="484129"/>
                  </a:lnTo>
                  <a:lnTo>
                    <a:pt x="9547" y="490553"/>
                  </a:lnTo>
                  <a:lnTo>
                    <a:pt x="15811" y="493975"/>
                  </a:lnTo>
                  <a:lnTo>
                    <a:pt x="23270" y="494678"/>
                  </a:lnTo>
                  <a:lnTo>
                    <a:pt x="31638" y="493189"/>
                  </a:lnTo>
                  <a:lnTo>
                    <a:pt x="40662" y="490041"/>
                  </a:lnTo>
                  <a:lnTo>
                    <a:pt x="49819" y="485527"/>
                  </a:lnTo>
                  <a:lnTo>
                    <a:pt x="58354" y="479690"/>
                  </a:lnTo>
                  <a:lnTo>
                    <a:pt x="65904" y="472662"/>
                  </a:lnTo>
                  <a:lnTo>
                    <a:pt x="72464" y="464657"/>
                  </a:lnTo>
                  <a:lnTo>
                    <a:pt x="78186" y="455907"/>
                  </a:lnTo>
                  <a:lnTo>
                    <a:pt x="83260" y="446612"/>
                  </a:lnTo>
                  <a:lnTo>
                    <a:pt x="87856" y="436929"/>
                  </a:lnTo>
                  <a:lnTo>
                    <a:pt x="92111" y="426976"/>
                  </a:lnTo>
                  <a:lnTo>
                    <a:pt x="96124" y="416828"/>
                  </a:lnTo>
                  <a:lnTo>
                    <a:pt x="99805" y="406216"/>
                  </a:lnTo>
                  <a:lnTo>
                    <a:pt x="102898" y="394567"/>
                  </a:lnTo>
                  <a:lnTo>
                    <a:pt x="105314" y="381655"/>
                  </a:lnTo>
                  <a:lnTo>
                    <a:pt x="107276" y="367728"/>
                  </a:lnTo>
                  <a:lnTo>
                    <a:pt x="109207" y="353308"/>
                  </a:lnTo>
                  <a:lnTo>
                    <a:pt x="111361" y="338760"/>
                  </a:lnTo>
                  <a:lnTo>
                    <a:pt x="113809" y="324417"/>
                  </a:lnTo>
                  <a:lnTo>
                    <a:pt x="116531" y="310640"/>
                  </a:lnTo>
                  <a:lnTo>
                    <a:pt x="119472" y="297554"/>
                  </a:lnTo>
                  <a:lnTo>
                    <a:pt x="122413" y="284784"/>
                  </a:lnTo>
                  <a:lnTo>
                    <a:pt x="125001" y="271596"/>
                  </a:lnTo>
                  <a:lnTo>
                    <a:pt x="127070" y="257609"/>
                  </a:lnTo>
                  <a:lnTo>
                    <a:pt x="128627" y="242940"/>
                  </a:lnTo>
                  <a:lnTo>
                    <a:pt x="129754" y="228013"/>
                  </a:lnTo>
                  <a:lnTo>
                    <a:pt x="130545" y="213113"/>
                  </a:lnTo>
                  <a:lnTo>
                    <a:pt x="130925" y="198192"/>
                  </a:lnTo>
                  <a:lnTo>
                    <a:pt x="130656" y="182962"/>
                  </a:lnTo>
                  <a:lnTo>
                    <a:pt x="129665" y="167274"/>
                  </a:lnTo>
                  <a:lnTo>
                    <a:pt x="128187" y="151128"/>
                  </a:lnTo>
                  <a:lnTo>
                    <a:pt x="126656" y="134598"/>
                  </a:lnTo>
                  <a:lnTo>
                    <a:pt x="125328" y="117773"/>
                  </a:lnTo>
                  <a:lnTo>
                    <a:pt x="124116" y="100898"/>
                  </a:lnTo>
                  <a:lnTo>
                    <a:pt x="122695" y="84341"/>
                  </a:lnTo>
                  <a:lnTo>
                    <a:pt x="120887" y="68285"/>
                  </a:lnTo>
                  <a:lnTo>
                    <a:pt x="118673" y="52894"/>
                  </a:lnTo>
                  <a:lnTo>
                    <a:pt x="116107" y="38398"/>
                  </a:lnTo>
                  <a:lnTo>
                    <a:pt x="113262" y="24854"/>
                  </a:lnTo>
                  <a:lnTo>
                    <a:pt x="110023" y="12967"/>
                  </a:lnTo>
                  <a:lnTo>
                    <a:pt x="105360" y="4313"/>
                  </a:lnTo>
                  <a:lnTo>
                    <a:pt x="99273" y="0"/>
                  </a:lnTo>
                  <a:lnTo>
                    <a:pt x="93779" y="242"/>
                  </a:lnTo>
                  <a:lnTo>
                    <a:pt x="89538" y="4352"/>
                  </a:lnTo>
                  <a:lnTo>
                    <a:pt x="86631" y="11422"/>
                  </a:lnTo>
                  <a:lnTo>
                    <a:pt x="85110" y="20645"/>
                  </a:lnTo>
                  <a:lnTo>
                    <a:pt x="84859" y="31396"/>
                  </a:lnTo>
                  <a:lnTo>
                    <a:pt x="85485" y="43371"/>
                  </a:lnTo>
                  <a:lnTo>
                    <a:pt x="86435" y="56548"/>
                  </a:lnTo>
                  <a:lnTo>
                    <a:pt x="87372" y="70814"/>
                  </a:lnTo>
                  <a:lnTo>
                    <a:pt x="88320" y="85649"/>
                  </a:lnTo>
                  <a:lnTo>
                    <a:pt x="89563" y="100230"/>
                  </a:lnTo>
                  <a:lnTo>
                    <a:pt x="91247" y="114120"/>
                  </a:lnTo>
                  <a:lnTo>
                    <a:pt x="93209" y="127566"/>
                  </a:lnTo>
                  <a:lnTo>
                    <a:pt x="95073" y="141275"/>
                  </a:lnTo>
                  <a:lnTo>
                    <a:pt x="96629" y="155651"/>
                  </a:lnTo>
                  <a:lnTo>
                    <a:pt x="97996" y="170766"/>
                  </a:lnTo>
                  <a:lnTo>
                    <a:pt x="99521" y="186531"/>
                  </a:lnTo>
                  <a:lnTo>
                    <a:pt x="101398" y="202811"/>
                  </a:lnTo>
                  <a:lnTo>
                    <a:pt x="103660" y="219474"/>
                  </a:lnTo>
                  <a:lnTo>
                    <a:pt x="106257" y="236413"/>
                  </a:lnTo>
                  <a:lnTo>
                    <a:pt x="109118" y="253545"/>
                  </a:lnTo>
                  <a:lnTo>
                    <a:pt x="112176" y="270810"/>
                  </a:lnTo>
                  <a:lnTo>
                    <a:pt x="115374" y="288167"/>
                  </a:lnTo>
                  <a:lnTo>
                    <a:pt x="118671" y="305578"/>
                  </a:lnTo>
                  <a:lnTo>
                    <a:pt x="122037" y="322694"/>
                  </a:lnTo>
                  <a:lnTo>
                    <a:pt x="125449" y="338887"/>
                  </a:lnTo>
                  <a:lnTo>
                    <a:pt x="128898" y="353885"/>
                  </a:lnTo>
                  <a:lnTo>
                    <a:pt x="132537" y="367583"/>
                  </a:lnTo>
                  <a:lnTo>
                    <a:pt x="136665" y="379873"/>
                  </a:lnTo>
                  <a:lnTo>
                    <a:pt x="141399" y="390839"/>
                  </a:lnTo>
                  <a:lnTo>
                    <a:pt x="146396" y="400603"/>
                  </a:lnTo>
                  <a:lnTo>
                    <a:pt x="151438" y="410286"/>
                  </a:lnTo>
                  <a:lnTo>
                    <a:pt x="156968" y="421862"/>
                  </a:lnTo>
                  <a:lnTo>
                    <a:pt x="163856" y="4386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010735" y="4011357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67" y="11669"/>
                  </a:lnTo>
                  <a:lnTo>
                    <a:pt x="708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5" y="53929"/>
                  </a:lnTo>
                  <a:lnTo>
                    <a:pt x="6768" y="65572"/>
                  </a:lnTo>
                  <a:lnTo>
                    <a:pt x="7866" y="77826"/>
                  </a:lnTo>
                  <a:lnTo>
                    <a:pt x="8677" y="90580"/>
                  </a:lnTo>
                  <a:lnTo>
                    <a:pt x="9256" y="103698"/>
                  </a:lnTo>
                  <a:lnTo>
                    <a:pt x="9662" y="116468"/>
                  </a:lnTo>
                  <a:lnTo>
                    <a:pt x="9987" y="128871"/>
                  </a:lnTo>
                  <a:lnTo>
                    <a:pt x="10259" y="141994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79150" y="387448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118684" y="3993017"/>
              <a:ext cx="218436" cy="184125"/>
            </a:xfrm>
            <a:custGeom>
              <a:avLst/>
              <a:gdLst/>
              <a:ahLst/>
              <a:cxnLst/>
              <a:rect l="0" t="0" r="0" b="0"/>
              <a:pathLst>
                <a:path w="218436" h="184125">
                  <a:moveTo>
                    <a:pt x="92093" y="81511"/>
                  </a:moveTo>
                  <a:lnTo>
                    <a:pt x="89159" y="69844"/>
                  </a:lnTo>
                  <a:lnTo>
                    <a:pt x="86377" y="59355"/>
                  </a:lnTo>
                  <a:lnTo>
                    <a:pt x="83473" y="49057"/>
                  </a:lnTo>
                  <a:lnTo>
                    <a:pt x="80259" y="38929"/>
                  </a:lnTo>
                  <a:lnTo>
                    <a:pt x="76446" y="29233"/>
                  </a:lnTo>
                  <a:lnTo>
                    <a:pt x="71924" y="20111"/>
                  </a:lnTo>
                  <a:lnTo>
                    <a:pt x="66588" y="12026"/>
                  </a:lnTo>
                  <a:lnTo>
                    <a:pt x="60252" y="5810"/>
                  </a:lnTo>
                  <a:lnTo>
                    <a:pt x="52918" y="1755"/>
                  </a:lnTo>
                  <a:lnTo>
                    <a:pt x="44893" y="0"/>
                  </a:lnTo>
                  <a:lnTo>
                    <a:pt x="36667" y="785"/>
                  </a:lnTo>
                  <a:lnTo>
                    <a:pt x="28555" y="3985"/>
                  </a:lnTo>
                  <a:lnTo>
                    <a:pt x="20992" y="9369"/>
                  </a:lnTo>
                  <a:lnTo>
                    <a:pt x="14598" y="16786"/>
                  </a:lnTo>
                  <a:lnTo>
                    <a:pt x="9599" y="25955"/>
                  </a:lnTo>
                  <a:lnTo>
                    <a:pt x="5888" y="36515"/>
                  </a:lnTo>
                  <a:lnTo>
                    <a:pt x="3224" y="48118"/>
                  </a:lnTo>
                  <a:lnTo>
                    <a:pt x="1358" y="60475"/>
                  </a:lnTo>
                  <a:lnTo>
                    <a:pt x="237" y="73363"/>
                  </a:lnTo>
                  <a:lnTo>
                    <a:pt x="0" y="86621"/>
                  </a:lnTo>
                  <a:lnTo>
                    <a:pt x="656" y="100133"/>
                  </a:lnTo>
                  <a:lnTo>
                    <a:pt x="2248" y="113816"/>
                  </a:lnTo>
                  <a:lnTo>
                    <a:pt x="4919" y="127615"/>
                  </a:lnTo>
                  <a:lnTo>
                    <a:pt x="8653" y="141475"/>
                  </a:lnTo>
                  <a:lnTo>
                    <a:pt x="13619" y="154716"/>
                  </a:lnTo>
                  <a:lnTo>
                    <a:pt x="20235" y="166089"/>
                  </a:lnTo>
                  <a:lnTo>
                    <a:pt x="28562" y="175053"/>
                  </a:lnTo>
                  <a:lnTo>
                    <a:pt x="37900" y="181239"/>
                  </a:lnTo>
                  <a:lnTo>
                    <a:pt x="47011" y="184124"/>
                  </a:lnTo>
                  <a:lnTo>
                    <a:pt x="55207" y="183764"/>
                  </a:lnTo>
                  <a:lnTo>
                    <a:pt x="62332" y="180643"/>
                  </a:lnTo>
                  <a:lnTo>
                    <a:pt x="68500" y="175367"/>
                  </a:lnTo>
                  <a:lnTo>
                    <a:pt x="73905" y="168496"/>
                  </a:lnTo>
                  <a:lnTo>
                    <a:pt x="78738" y="160483"/>
                  </a:lnTo>
                  <a:lnTo>
                    <a:pt x="83161" y="151670"/>
                  </a:lnTo>
                  <a:lnTo>
                    <a:pt x="87289" y="142299"/>
                  </a:lnTo>
                  <a:lnTo>
                    <a:pt x="91049" y="132381"/>
                  </a:lnTo>
                  <a:lnTo>
                    <a:pt x="94195" y="121732"/>
                  </a:lnTo>
                  <a:lnTo>
                    <a:pt x="96669" y="110372"/>
                  </a:lnTo>
                  <a:lnTo>
                    <a:pt x="99401" y="100807"/>
                  </a:lnTo>
                  <a:lnTo>
                    <a:pt x="103233" y="96637"/>
                  </a:lnTo>
                  <a:lnTo>
                    <a:pt x="107576" y="97639"/>
                  </a:lnTo>
                  <a:lnTo>
                    <a:pt x="112348" y="102222"/>
                  </a:lnTo>
                  <a:lnTo>
                    <a:pt x="117592" y="108884"/>
                  </a:lnTo>
                  <a:lnTo>
                    <a:pt x="123280" y="116449"/>
                  </a:lnTo>
                  <a:lnTo>
                    <a:pt x="129341" y="124252"/>
                  </a:lnTo>
                  <a:lnTo>
                    <a:pt x="135853" y="131842"/>
                  </a:lnTo>
                  <a:lnTo>
                    <a:pt x="143049" y="138817"/>
                  </a:lnTo>
                  <a:lnTo>
                    <a:pt x="150993" y="145026"/>
                  </a:lnTo>
                  <a:lnTo>
                    <a:pt x="159445" y="150033"/>
                  </a:lnTo>
                  <a:lnTo>
                    <a:pt x="167963" y="153045"/>
                  </a:lnTo>
                  <a:lnTo>
                    <a:pt x="176279" y="153816"/>
                  </a:lnTo>
                  <a:lnTo>
                    <a:pt x="184207" y="152683"/>
                  </a:lnTo>
                  <a:lnTo>
                    <a:pt x="192433" y="150084"/>
                  </a:lnTo>
                  <a:lnTo>
                    <a:pt x="202796" y="144672"/>
                  </a:lnTo>
                  <a:lnTo>
                    <a:pt x="218435" y="134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338410" y="3972623"/>
              <a:ext cx="114523" cy="207191"/>
            </a:xfrm>
            <a:custGeom>
              <a:avLst/>
              <a:gdLst/>
              <a:ahLst/>
              <a:cxnLst/>
              <a:rect l="0" t="0" r="0" b="0"/>
              <a:pathLst>
                <a:path w="114523" h="207191">
                  <a:moveTo>
                    <a:pt x="9237" y="80848"/>
                  </a:moveTo>
                  <a:lnTo>
                    <a:pt x="9304" y="92516"/>
                  </a:lnTo>
                  <a:lnTo>
                    <a:pt x="9945" y="103005"/>
                  </a:lnTo>
                  <a:lnTo>
                    <a:pt x="11236" y="113311"/>
                  </a:lnTo>
                  <a:lnTo>
                    <a:pt x="12923" y="123785"/>
                  </a:lnTo>
                  <a:lnTo>
                    <a:pt x="14591" y="134777"/>
                  </a:lnTo>
                  <a:lnTo>
                    <a:pt x="15974" y="146351"/>
                  </a:lnTo>
                  <a:lnTo>
                    <a:pt x="15970" y="156015"/>
                  </a:lnTo>
                  <a:lnTo>
                    <a:pt x="13907" y="160205"/>
                  </a:lnTo>
                  <a:lnTo>
                    <a:pt x="11087" y="159226"/>
                  </a:lnTo>
                  <a:lnTo>
                    <a:pt x="8208" y="154511"/>
                  </a:lnTo>
                  <a:lnTo>
                    <a:pt x="5690" y="147075"/>
                  </a:lnTo>
                  <a:lnTo>
                    <a:pt x="3689" y="137645"/>
                  </a:lnTo>
                  <a:lnTo>
                    <a:pt x="2192" y="126618"/>
                  </a:lnTo>
                  <a:lnTo>
                    <a:pt x="1111" y="114110"/>
                  </a:lnTo>
                  <a:lnTo>
                    <a:pt x="355" y="100307"/>
                  </a:lnTo>
                  <a:lnTo>
                    <a:pt x="0" y="85788"/>
                  </a:lnTo>
                  <a:lnTo>
                    <a:pt x="287" y="71423"/>
                  </a:lnTo>
                  <a:lnTo>
                    <a:pt x="1298" y="57693"/>
                  </a:lnTo>
                  <a:lnTo>
                    <a:pt x="3130" y="44863"/>
                  </a:lnTo>
                  <a:lnTo>
                    <a:pt x="5963" y="33165"/>
                  </a:lnTo>
                  <a:lnTo>
                    <a:pt x="9802" y="22607"/>
                  </a:lnTo>
                  <a:lnTo>
                    <a:pt x="14668" y="13517"/>
                  </a:lnTo>
                  <a:lnTo>
                    <a:pt x="20683" y="6606"/>
                  </a:lnTo>
                  <a:lnTo>
                    <a:pt x="27799" y="2076"/>
                  </a:lnTo>
                  <a:lnTo>
                    <a:pt x="35679" y="0"/>
                  </a:lnTo>
                  <a:lnTo>
                    <a:pt x="43805" y="567"/>
                  </a:lnTo>
                  <a:lnTo>
                    <a:pt x="51856" y="3619"/>
                  </a:lnTo>
                  <a:lnTo>
                    <a:pt x="59548" y="8905"/>
                  </a:lnTo>
                  <a:lnTo>
                    <a:pt x="66560" y="16256"/>
                  </a:lnTo>
                  <a:lnTo>
                    <a:pt x="72792" y="25381"/>
                  </a:lnTo>
                  <a:lnTo>
                    <a:pt x="78316" y="35911"/>
                  </a:lnTo>
                  <a:lnTo>
                    <a:pt x="83268" y="47494"/>
                  </a:lnTo>
                  <a:lnTo>
                    <a:pt x="87789" y="59833"/>
                  </a:lnTo>
                  <a:lnTo>
                    <a:pt x="91997" y="72541"/>
                  </a:lnTo>
                  <a:lnTo>
                    <a:pt x="95984" y="85144"/>
                  </a:lnTo>
                  <a:lnTo>
                    <a:pt x="99814" y="97402"/>
                  </a:lnTo>
                  <a:lnTo>
                    <a:pt x="103369" y="109430"/>
                  </a:lnTo>
                  <a:lnTo>
                    <a:pt x="106378" y="121580"/>
                  </a:lnTo>
                  <a:lnTo>
                    <a:pt x="108733" y="134046"/>
                  </a:lnTo>
                  <a:lnTo>
                    <a:pt x="110488" y="146642"/>
                  </a:lnTo>
                  <a:lnTo>
                    <a:pt x="111938" y="160333"/>
                  </a:lnTo>
                  <a:lnTo>
                    <a:pt x="113210" y="178561"/>
                  </a:lnTo>
                  <a:lnTo>
                    <a:pt x="114522" y="207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568746" y="3927129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78226" y="5733"/>
                  </a:lnTo>
                  <a:lnTo>
                    <a:pt x="71381" y="10017"/>
                  </a:lnTo>
                  <a:lnTo>
                    <a:pt x="62998" y="13228"/>
                  </a:lnTo>
                  <a:lnTo>
                    <a:pt x="53446" y="15796"/>
                  </a:lnTo>
                  <a:lnTo>
                    <a:pt x="42285" y="18654"/>
                  </a:lnTo>
                  <a:lnTo>
                    <a:pt x="26295" y="2317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568746" y="4027802"/>
              <a:ext cx="136871" cy="15142"/>
            </a:xfrm>
            <a:custGeom>
              <a:avLst/>
              <a:gdLst/>
              <a:ahLst/>
              <a:cxnLst/>
              <a:rect l="0" t="0" r="0" b="0"/>
              <a:pathLst>
                <a:path w="136871" h="15142">
                  <a:moveTo>
                    <a:pt x="136870" y="4612"/>
                  </a:moveTo>
                  <a:lnTo>
                    <a:pt x="128069" y="1812"/>
                  </a:lnTo>
                  <a:lnTo>
                    <a:pt x="119722" y="311"/>
                  </a:lnTo>
                  <a:lnTo>
                    <a:pt x="111019" y="0"/>
                  </a:lnTo>
                  <a:lnTo>
                    <a:pt x="101725" y="506"/>
                  </a:lnTo>
                  <a:lnTo>
                    <a:pt x="91582" y="1326"/>
                  </a:lnTo>
                  <a:lnTo>
                    <a:pt x="80541" y="2146"/>
                  </a:lnTo>
                  <a:lnTo>
                    <a:pt x="68874" y="3002"/>
                  </a:lnTo>
                  <a:lnTo>
                    <a:pt x="57052" y="4177"/>
                  </a:lnTo>
                  <a:lnTo>
                    <a:pt x="45377" y="5812"/>
                  </a:lnTo>
                  <a:lnTo>
                    <a:pt x="34400" y="7748"/>
                  </a:lnTo>
                  <a:lnTo>
                    <a:pt x="23926" y="9797"/>
                  </a:lnTo>
                  <a:lnTo>
                    <a:pt x="13040" y="12140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1196165" y="2547896"/>
            <a:ext cx="372582" cy="442668"/>
          </a:xfrm>
          <a:custGeom>
            <a:avLst/>
            <a:gdLst/>
            <a:ahLst/>
            <a:cxnLst/>
            <a:rect l="0" t="0" r="0" b="0"/>
            <a:pathLst>
              <a:path w="372582" h="442668">
                <a:moveTo>
                  <a:pt x="372581" y="0"/>
                </a:moveTo>
                <a:lnTo>
                  <a:pt x="366713" y="5867"/>
                </a:lnTo>
                <a:lnTo>
                  <a:pt x="361149" y="11432"/>
                </a:lnTo>
                <a:lnTo>
                  <a:pt x="355345" y="17236"/>
                </a:lnTo>
                <a:lnTo>
                  <a:pt x="349092" y="23489"/>
                </a:lnTo>
                <a:lnTo>
                  <a:pt x="342113" y="30467"/>
                </a:lnTo>
                <a:lnTo>
                  <a:pt x="334332" y="38253"/>
                </a:lnTo>
                <a:lnTo>
                  <a:pt x="325830" y="46928"/>
                </a:lnTo>
                <a:lnTo>
                  <a:pt x="316751" y="56655"/>
                </a:lnTo>
                <a:lnTo>
                  <a:pt x="307233" y="67426"/>
                </a:lnTo>
                <a:lnTo>
                  <a:pt x="297233" y="79253"/>
                </a:lnTo>
                <a:lnTo>
                  <a:pt x="286535" y="92247"/>
                </a:lnTo>
                <a:lnTo>
                  <a:pt x="275078" y="106360"/>
                </a:lnTo>
                <a:lnTo>
                  <a:pt x="262944" y="121412"/>
                </a:lnTo>
                <a:lnTo>
                  <a:pt x="250266" y="137194"/>
                </a:lnTo>
                <a:lnTo>
                  <a:pt x="237177" y="153513"/>
                </a:lnTo>
                <a:lnTo>
                  <a:pt x="223624" y="170217"/>
                </a:lnTo>
                <a:lnTo>
                  <a:pt x="209387" y="187189"/>
                </a:lnTo>
                <a:lnTo>
                  <a:pt x="194401" y="204352"/>
                </a:lnTo>
                <a:lnTo>
                  <a:pt x="178743" y="221810"/>
                </a:lnTo>
                <a:lnTo>
                  <a:pt x="162547" y="239829"/>
                </a:lnTo>
                <a:lnTo>
                  <a:pt x="145946" y="258516"/>
                </a:lnTo>
                <a:lnTo>
                  <a:pt x="129053" y="277983"/>
                </a:lnTo>
                <a:lnTo>
                  <a:pt x="111952" y="298422"/>
                </a:lnTo>
                <a:lnTo>
                  <a:pt x="94712" y="319834"/>
                </a:lnTo>
                <a:lnTo>
                  <a:pt x="77543" y="341756"/>
                </a:lnTo>
                <a:lnTo>
                  <a:pt x="60781" y="363392"/>
                </a:lnTo>
                <a:lnTo>
                  <a:pt x="44589" y="384303"/>
                </a:lnTo>
                <a:lnTo>
                  <a:pt x="29275" y="404089"/>
                </a:lnTo>
                <a:lnTo>
                  <a:pt x="15362" y="422230"/>
                </a:lnTo>
                <a:lnTo>
                  <a:pt x="3014" y="438602"/>
                </a:lnTo>
                <a:lnTo>
                  <a:pt x="0" y="44266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5359005" y="2600538"/>
            <a:ext cx="1768788" cy="452727"/>
            <a:chOff x="5359005" y="2600538"/>
            <a:chExt cx="1768788" cy="452727"/>
          </a:xfrm>
        </p:grpSpPr>
        <p:sp>
          <p:nvSpPr>
            <p:cNvPr id="90" name="Freeform 89"/>
            <p:cNvSpPr/>
            <p:nvPr/>
          </p:nvSpPr>
          <p:spPr>
            <a:xfrm>
              <a:off x="6548725" y="2600538"/>
              <a:ext cx="579068" cy="410613"/>
            </a:xfrm>
            <a:custGeom>
              <a:avLst/>
              <a:gdLst/>
              <a:ahLst/>
              <a:cxnLst/>
              <a:rect l="0" t="0" r="0" b="0"/>
              <a:pathLst>
                <a:path w="579068" h="410613">
                  <a:moveTo>
                    <a:pt x="579067" y="0"/>
                  </a:moveTo>
                  <a:lnTo>
                    <a:pt x="573133" y="5801"/>
                  </a:lnTo>
                  <a:lnTo>
                    <a:pt x="566929" y="10725"/>
                  </a:lnTo>
                  <a:lnTo>
                    <a:pt x="559833" y="15232"/>
                  </a:lnTo>
                  <a:lnTo>
                    <a:pt x="551893" y="19626"/>
                  </a:lnTo>
                  <a:lnTo>
                    <a:pt x="543246" y="24288"/>
                  </a:lnTo>
                  <a:lnTo>
                    <a:pt x="534052" y="29403"/>
                  </a:lnTo>
                  <a:lnTo>
                    <a:pt x="524452" y="34980"/>
                  </a:lnTo>
                  <a:lnTo>
                    <a:pt x="514562" y="40952"/>
                  </a:lnTo>
                  <a:lnTo>
                    <a:pt x="504469" y="47231"/>
                  </a:lnTo>
                  <a:lnTo>
                    <a:pt x="494236" y="53735"/>
                  </a:lnTo>
                  <a:lnTo>
                    <a:pt x="483906" y="60400"/>
                  </a:lnTo>
                  <a:lnTo>
                    <a:pt x="473507" y="67178"/>
                  </a:lnTo>
                  <a:lnTo>
                    <a:pt x="462895" y="74034"/>
                  </a:lnTo>
                  <a:lnTo>
                    <a:pt x="451778" y="80943"/>
                  </a:lnTo>
                  <a:lnTo>
                    <a:pt x="440036" y="87892"/>
                  </a:lnTo>
                  <a:lnTo>
                    <a:pt x="427710" y="95035"/>
                  </a:lnTo>
                  <a:lnTo>
                    <a:pt x="414903" y="102669"/>
                  </a:lnTo>
                  <a:lnTo>
                    <a:pt x="401730" y="110918"/>
                  </a:lnTo>
                  <a:lnTo>
                    <a:pt x="388291" y="119748"/>
                  </a:lnTo>
                  <a:lnTo>
                    <a:pt x="374664" y="129054"/>
                  </a:lnTo>
                  <a:lnTo>
                    <a:pt x="360901" y="138722"/>
                  </a:lnTo>
                  <a:lnTo>
                    <a:pt x="346878" y="148655"/>
                  </a:lnTo>
                  <a:lnTo>
                    <a:pt x="332319" y="158776"/>
                  </a:lnTo>
                  <a:lnTo>
                    <a:pt x="317117" y="169027"/>
                  </a:lnTo>
                  <a:lnTo>
                    <a:pt x="301484" y="179368"/>
                  </a:lnTo>
                  <a:lnTo>
                    <a:pt x="285836" y="189770"/>
                  </a:lnTo>
                  <a:lnTo>
                    <a:pt x="270430" y="200213"/>
                  </a:lnTo>
                  <a:lnTo>
                    <a:pt x="255662" y="210685"/>
                  </a:lnTo>
                  <a:lnTo>
                    <a:pt x="242124" y="221176"/>
                  </a:lnTo>
                  <a:lnTo>
                    <a:pt x="230013" y="231679"/>
                  </a:lnTo>
                  <a:lnTo>
                    <a:pt x="218881" y="242190"/>
                  </a:lnTo>
                  <a:lnTo>
                    <a:pt x="207864" y="252707"/>
                  </a:lnTo>
                  <a:lnTo>
                    <a:pt x="196442" y="263228"/>
                  </a:lnTo>
                  <a:lnTo>
                    <a:pt x="184461" y="273752"/>
                  </a:lnTo>
                  <a:lnTo>
                    <a:pt x="171952" y="284277"/>
                  </a:lnTo>
                  <a:lnTo>
                    <a:pt x="159012" y="294803"/>
                  </a:lnTo>
                  <a:lnTo>
                    <a:pt x="145745" y="305330"/>
                  </a:lnTo>
                  <a:lnTo>
                    <a:pt x="132240" y="315857"/>
                  </a:lnTo>
                  <a:lnTo>
                    <a:pt x="118571" y="326385"/>
                  </a:lnTo>
                  <a:lnTo>
                    <a:pt x="104954" y="336913"/>
                  </a:lnTo>
                  <a:lnTo>
                    <a:pt x="91731" y="347442"/>
                  </a:lnTo>
                  <a:lnTo>
                    <a:pt x="79059" y="357961"/>
                  </a:lnTo>
                  <a:lnTo>
                    <a:pt x="66923" y="368143"/>
                  </a:lnTo>
                  <a:lnTo>
                    <a:pt x="55232" y="377375"/>
                  </a:lnTo>
                  <a:lnTo>
                    <a:pt x="43897" y="385393"/>
                  </a:lnTo>
                  <a:lnTo>
                    <a:pt x="33281" y="392117"/>
                  </a:lnTo>
                  <a:lnTo>
                    <a:pt x="23154" y="398138"/>
                  </a:lnTo>
                  <a:lnTo>
                    <a:pt x="12624" y="403982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359005" y="2600538"/>
              <a:ext cx="705410" cy="452727"/>
            </a:xfrm>
            <a:custGeom>
              <a:avLst/>
              <a:gdLst/>
              <a:ahLst/>
              <a:cxnLst/>
              <a:rect l="0" t="0" r="0" b="0"/>
              <a:pathLst>
                <a:path w="705410" h="452727">
                  <a:moveTo>
                    <a:pt x="705409" y="0"/>
                  </a:moveTo>
                  <a:lnTo>
                    <a:pt x="696607" y="5868"/>
                  </a:lnTo>
                  <a:lnTo>
                    <a:pt x="688261" y="11433"/>
                  </a:lnTo>
                  <a:lnTo>
                    <a:pt x="679558" y="17232"/>
                  </a:lnTo>
                  <a:lnTo>
                    <a:pt x="670264" y="23312"/>
                  </a:lnTo>
                  <a:lnTo>
                    <a:pt x="660121" y="29642"/>
                  </a:lnTo>
                  <a:lnTo>
                    <a:pt x="649075" y="36170"/>
                  </a:lnTo>
                  <a:lnTo>
                    <a:pt x="637236" y="42846"/>
                  </a:lnTo>
                  <a:lnTo>
                    <a:pt x="624766" y="49629"/>
                  </a:lnTo>
                  <a:lnTo>
                    <a:pt x="611819" y="56486"/>
                  </a:lnTo>
                  <a:lnTo>
                    <a:pt x="598363" y="63396"/>
                  </a:lnTo>
                  <a:lnTo>
                    <a:pt x="584193" y="70341"/>
                  </a:lnTo>
                  <a:lnTo>
                    <a:pt x="569252" y="77315"/>
                  </a:lnTo>
                  <a:lnTo>
                    <a:pt x="553625" y="84473"/>
                  </a:lnTo>
                  <a:lnTo>
                    <a:pt x="537449" y="92118"/>
                  </a:lnTo>
                  <a:lnTo>
                    <a:pt x="520862" y="100376"/>
                  </a:lnTo>
                  <a:lnTo>
                    <a:pt x="503977" y="109210"/>
                  </a:lnTo>
                  <a:lnTo>
                    <a:pt x="486882" y="118519"/>
                  </a:lnTo>
                  <a:lnTo>
                    <a:pt x="469638" y="128190"/>
                  </a:lnTo>
                  <a:lnTo>
                    <a:pt x="452125" y="138124"/>
                  </a:lnTo>
                  <a:lnTo>
                    <a:pt x="434069" y="148245"/>
                  </a:lnTo>
                  <a:lnTo>
                    <a:pt x="415363" y="158502"/>
                  </a:lnTo>
                  <a:lnTo>
                    <a:pt x="396052" y="169016"/>
                  </a:lnTo>
                  <a:lnTo>
                    <a:pt x="376250" y="180067"/>
                  </a:lnTo>
                  <a:lnTo>
                    <a:pt x="356079" y="191768"/>
                  </a:lnTo>
                  <a:lnTo>
                    <a:pt x="335805" y="204239"/>
                  </a:lnTo>
                  <a:lnTo>
                    <a:pt x="315814" y="217674"/>
                  </a:lnTo>
                  <a:lnTo>
                    <a:pt x="296284" y="232081"/>
                  </a:lnTo>
                  <a:lnTo>
                    <a:pt x="276899" y="247164"/>
                  </a:lnTo>
                  <a:lnTo>
                    <a:pt x="256971" y="262434"/>
                  </a:lnTo>
                  <a:lnTo>
                    <a:pt x="236156" y="277596"/>
                  </a:lnTo>
                  <a:lnTo>
                    <a:pt x="214597" y="292709"/>
                  </a:lnTo>
                  <a:lnTo>
                    <a:pt x="192738" y="308074"/>
                  </a:lnTo>
                  <a:lnTo>
                    <a:pt x="170887" y="323852"/>
                  </a:lnTo>
                  <a:lnTo>
                    <a:pt x="149332" y="339890"/>
                  </a:lnTo>
                  <a:lnTo>
                    <a:pt x="128407" y="355817"/>
                  </a:lnTo>
                  <a:lnTo>
                    <a:pt x="108233" y="371413"/>
                  </a:lnTo>
                  <a:lnTo>
                    <a:pt x="89077" y="386311"/>
                  </a:lnTo>
                  <a:lnTo>
                    <a:pt x="71425" y="399936"/>
                  </a:lnTo>
                  <a:lnTo>
                    <a:pt x="55414" y="412088"/>
                  </a:lnTo>
                  <a:lnTo>
                    <a:pt x="41311" y="422601"/>
                  </a:lnTo>
                  <a:lnTo>
                    <a:pt x="28301" y="432198"/>
                  </a:lnTo>
                  <a:lnTo>
                    <a:pt x="15239" y="441721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3" name="Freeform 92"/>
          <p:cNvSpPr/>
          <p:nvPr/>
        </p:nvSpPr>
        <p:spPr>
          <a:xfrm>
            <a:off x="1947772" y="2442611"/>
            <a:ext cx="536954" cy="431669"/>
          </a:xfrm>
          <a:custGeom>
            <a:avLst/>
            <a:gdLst/>
            <a:ahLst/>
            <a:cxnLst/>
            <a:rect l="0" t="0" r="0" b="0"/>
            <a:pathLst>
              <a:path w="536954" h="431669">
                <a:moveTo>
                  <a:pt x="536953" y="0"/>
                </a:moveTo>
                <a:lnTo>
                  <a:pt x="525218" y="5868"/>
                </a:lnTo>
                <a:lnTo>
                  <a:pt x="514089" y="11432"/>
                </a:lnTo>
                <a:lnTo>
                  <a:pt x="502491" y="17236"/>
                </a:lnTo>
                <a:lnTo>
                  <a:pt x="490329" y="23489"/>
                </a:lnTo>
                <a:lnTo>
                  <a:pt x="477670" y="30468"/>
                </a:lnTo>
                <a:lnTo>
                  <a:pt x="464618" y="38244"/>
                </a:lnTo>
                <a:lnTo>
                  <a:pt x="451439" y="46573"/>
                </a:lnTo>
                <a:lnTo>
                  <a:pt x="438522" y="55004"/>
                </a:lnTo>
                <a:lnTo>
                  <a:pt x="426060" y="63264"/>
                </a:lnTo>
                <a:lnTo>
                  <a:pt x="414067" y="71266"/>
                </a:lnTo>
                <a:lnTo>
                  <a:pt x="402473" y="79019"/>
                </a:lnTo>
                <a:lnTo>
                  <a:pt x="391190" y="86571"/>
                </a:lnTo>
                <a:lnTo>
                  <a:pt x="380138" y="94135"/>
                </a:lnTo>
                <a:lnTo>
                  <a:pt x="369249" y="102059"/>
                </a:lnTo>
                <a:lnTo>
                  <a:pt x="358470" y="110507"/>
                </a:lnTo>
                <a:lnTo>
                  <a:pt x="347603" y="119472"/>
                </a:lnTo>
                <a:lnTo>
                  <a:pt x="336314" y="128868"/>
                </a:lnTo>
                <a:lnTo>
                  <a:pt x="324457" y="138598"/>
                </a:lnTo>
                <a:lnTo>
                  <a:pt x="312052" y="148572"/>
                </a:lnTo>
                <a:lnTo>
                  <a:pt x="299193" y="158720"/>
                </a:lnTo>
                <a:lnTo>
                  <a:pt x="285986" y="168994"/>
                </a:lnTo>
                <a:lnTo>
                  <a:pt x="272524" y="179520"/>
                </a:lnTo>
                <a:lnTo>
                  <a:pt x="258881" y="190579"/>
                </a:lnTo>
                <a:lnTo>
                  <a:pt x="245112" y="202281"/>
                </a:lnTo>
                <a:lnTo>
                  <a:pt x="231255" y="214582"/>
                </a:lnTo>
                <a:lnTo>
                  <a:pt x="217340" y="227371"/>
                </a:lnTo>
                <a:lnTo>
                  <a:pt x="203384" y="240532"/>
                </a:lnTo>
                <a:lnTo>
                  <a:pt x="189401" y="253963"/>
                </a:lnTo>
                <a:lnTo>
                  <a:pt x="175400" y="267585"/>
                </a:lnTo>
                <a:lnTo>
                  <a:pt x="161387" y="281341"/>
                </a:lnTo>
                <a:lnTo>
                  <a:pt x="147365" y="295188"/>
                </a:lnTo>
                <a:lnTo>
                  <a:pt x="133338" y="309097"/>
                </a:lnTo>
                <a:lnTo>
                  <a:pt x="119313" y="323044"/>
                </a:lnTo>
                <a:lnTo>
                  <a:pt x="105452" y="336851"/>
                </a:lnTo>
                <a:lnTo>
                  <a:pt x="92066" y="350202"/>
                </a:lnTo>
                <a:lnTo>
                  <a:pt x="79283" y="362957"/>
                </a:lnTo>
                <a:lnTo>
                  <a:pt x="67072" y="374979"/>
                </a:lnTo>
                <a:lnTo>
                  <a:pt x="55332" y="386060"/>
                </a:lnTo>
                <a:lnTo>
                  <a:pt x="43964" y="396172"/>
                </a:lnTo>
                <a:lnTo>
                  <a:pt x="33326" y="405145"/>
                </a:lnTo>
                <a:lnTo>
                  <a:pt x="23181" y="413459"/>
                </a:lnTo>
                <a:lnTo>
                  <a:pt x="12637" y="421846"/>
                </a:lnTo>
                <a:lnTo>
                  <a:pt x="0" y="4316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7212021" y="2611067"/>
            <a:ext cx="975602" cy="726467"/>
            <a:chOff x="7212021" y="2611067"/>
            <a:chExt cx="975602" cy="726467"/>
          </a:xfrm>
        </p:grpSpPr>
        <p:sp>
          <p:nvSpPr>
            <p:cNvPr id="94" name="Freeform 93"/>
            <p:cNvSpPr/>
            <p:nvPr/>
          </p:nvSpPr>
          <p:spPr>
            <a:xfrm>
              <a:off x="7212021" y="3053264"/>
              <a:ext cx="69957" cy="284270"/>
            </a:xfrm>
            <a:custGeom>
              <a:avLst/>
              <a:gdLst/>
              <a:ahLst/>
              <a:cxnLst/>
              <a:rect l="0" t="0" r="0" b="0"/>
              <a:pathLst>
                <a:path w="69957" h="284270">
                  <a:moveTo>
                    <a:pt x="0" y="0"/>
                  </a:moveTo>
                  <a:lnTo>
                    <a:pt x="3000" y="8734"/>
                  </a:lnTo>
                  <a:lnTo>
                    <a:pt x="6423" y="16441"/>
                  </a:lnTo>
                  <a:lnTo>
                    <a:pt x="10619" y="23843"/>
                  </a:lnTo>
                  <a:lnTo>
                    <a:pt x="15520" y="31104"/>
                  </a:lnTo>
                  <a:lnTo>
                    <a:pt x="21001" y="38282"/>
                  </a:lnTo>
                  <a:lnTo>
                    <a:pt x="26927" y="45413"/>
                  </a:lnTo>
                  <a:lnTo>
                    <a:pt x="33015" y="52676"/>
                  </a:lnTo>
                  <a:lnTo>
                    <a:pt x="38865" y="60391"/>
                  </a:lnTo>
                  <a:lnTo>
                    <a:pt x="44277" y="68695"/>
                  </a:lnTo>
                  <a:lnTo>
                    <a:pt x="49229" y="77561"/>
                  </a:lnTo>
                  <a:lnTo>
                    <a:pt x="53789" y="86891"/>
                  </a:lnTo>
                  <a:lnTo>
                    <a:pt x="58039" y="96580"/>
                  </a:lnTo>
                  <a:lnTo>
                    <a:pt x="61893" y="106696"/>
                  </a:lnTo>
                  <a:lnTo>
                    <a:pt x="65111" y="117473"/>
                  </a:lnTo>
                  <a:lnTo>
                    <a:pt x="67605" y="128981"/>
                  </a:lnTo>
                  <a:lnTo>
                    <a:pt x="69281" y="141151"/>
                  </a:lnTo>
                  <a:lnTo>
                    <a:pt x="69956" y="153852"/>
                  </a:lnTo>
                  <a:lnTo>
                    <a:pt x="69626" y="166948"/>
                  </a:lnTo>
                  <a:lnTo>
                    <a:pt x="68269" y="180166"/>
                  </a:lnTo>
                  <a:lnTo>
                    <a:pt x="65762" y="193114"/>
                  </a:lnTo>
                  <a:lnTo>
                    <a:pt x="62151" y="205594"/>
                  </a:lnTo>
                  <a:lnTo>
                    <a:pt x="57609" y="217430"/>
                  </a:lnTo>
                  <a:lnTo>
                    <a:pt x="52344" y="228387"/>
                  </a:lnTo>
                  <a:lnTo>
                    <a:pt x="46553" y="238419"/>
                  </a:lnTo>
                  <a:lnTo>
                    <a:pt x="40695" y="247537"/>
                  </a:lnTo>
                  <a:lnTo>
                    <a:pt x="34908" y="256708"/>
                  </a:lnTo>
                  <a:lnTo>
                    <a:pt x="28690" y="267858"/>
                  </a:lnTo>
                  <a:lnTo>
                    <a:pt x="2105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495225" y="2611067"/>
              <a:ext cx="275976" cy="455126"/>
            </a:xfrm>
            <a:custGeom>
              <a:avLst/>
              <a:gdLst/>
              <a:ahLst/>
              <a:cxnLst/>
              <a:rect l="0" t="0" r="0" b="0"/>
              <a:pathLst>
                <a:path w="275976" h="455126">
                  <a:moveTo>
                    <a:pt x="243221" y="0"/>
                  </a:moveTo>
                  <a:lnTo>
                    <a:pt x="237286" y="5800"/>
                  </a:lnTo>
                  <a:lnTo>
                    <a:pt x="231081" y="10725"/>
                  </a:lnTo>
                  <a:lnTo>
                    <a:pt x="223985" y="15227"/>
                  </a:lnTo>
                  <a:lnTo>
                    <a:pt x="216045" y="19448"/>
                  </a:lnTo>
                  <a:lnTo>
                    <a:pt x="207399" y="23462"/>
                  </a:lnTo>
                  <a:lnTo>
                    <a:pt x="198199" y="27323"/>
                  </a:lnTo>
                  <a:lnTo>
                    <a:pt x="188428" y="31076"/>
                  </a:lnTo>
                  <a:lnTo>
                    <a:pt x="177889" y="34751"/>
                  </a:lnTo>
                  <a:lnTo>
                    <a:pt x="166538" y="38368"/>
                  </a:lnTo>
                  <a:lnTo>
                    <a:pt x="154306" y="41781"/>
                  </a:lnTo>
                  <a:lnTo>
                    <a:pt x="141032" y="44694"/>
                  </a:lnTo>
                  <a:lnTo>
                    <a:pt x="126733" y="46984"/>
                  </a:lnTo>
                  <a:lnTo>
                    <a:pt x="111723" y="48691"/>
                  </a:lnTo>
                  <a:lnTo>
                    <a:pt x="96502" y="49920"/>
                  </a:lnTo>
                  <a:lnTo>
                    <a:pt x="81386" y="50793"/>
                  </a:lnTo>
                  <a:lnTo>
                    <a:pt x="66814" y="51737"/>
                  </a:lnTo>
                  <a:lnTo>
                    <a:pt x="53408" y="53443"/>
                  </a:lnTo>
                  <a:lnTo>
                    <a:pt x="41400" y="56232"/>
                  </a:lnTo>
                  <a:lnTo>
                    <a:pt x="30845" y="60244"/>
                  </a:lnTo>
                  <a:lnTo>
                    <a:pt x="21811" y="65613"/>
                  </a:lnTo>
                  <a:lnTo>
                    <a:pt x="14186" y="72268"/>
                  </a:lnTo>
                  <a:lnTo>
                    <a:pt x="8045" y="80160"/>
                  </a:lnTo>
                  <a:lnTo>
                    <a:pt x="3735" y="89352"/>
                  </a:lnTo>
                  <a:lnTo>
                    <a:pt x="1272" y="99759"/>
                  </a:lnTo>
                  <a:lnTo>
                    <a:pt x="243" y="111340"/>
                  </a:lnTo>
                  <a:lnTo>
                    <a:pt x="0" y="124169"/>
                  </a:lnTo>
                  <a:lnTo>
                    <a:pt x="91" y="138165"/>
                  </a:lnTo>
                  <a:lnTo>
                    <a:pt x="283" y="152971"/>
                  </a:lnTo>
                  <a:lnTo>
                    <a:pt x="478" y="168054"/>
                  </a:lnTo>
                  <a:lnTo>
                    <a:pt x="650" y="183078"/>
                  </a:lnTo>
                  <a:lnTo>
                    <a:pt x="1122" y="197588"/>
                  </a:lnTo>
                  <a:lnTo>
                    <a:pt x="2510" y="210952"/>
                  </a:lnTo>
                  <a:lnTo>
                    <a:pt x="5093" y="222896"/>
                  </a:lnTo>
                  <a:lnTo>
                    <a:pt x="9202" y="232036"/>
                  </a:lnTo>
                  <a:lnTo>
                    <a:pt x="14442" y="236180"/>
                  </a:lnTo>
                  <a:lnTo>
                    <a:pt x="19631" y="235405"/>
                  </a:lnTo>
                  <a:lnTo>
                    <a:pt x="24794" y="231090"/>
                  </a:lnTo>
                  <a:lnTo>
                    <a:pt x="30187" y="224502"/>
                  </a:lnTo>
                  <a:lnTo>
                    <a:pt x="36079" y="216822"/>
                  </a:lnTo>
                  <a:lnTo>
                    <a:pt x="42770" y="209196"/>
                  </a:lnTo>
                  <a:lnTo>
                    <a:pt x="50347" y="202218"/>
                  </a:lnTo>
                  <a:lnTo>
                    <a:pt x="59040" y="196190"/>
                  </a:lnTo>
                  <a:lnTo>
                    <a:pt x="69307" y="191347"/>
                  </a:lnTo>
                  <a:lnTo>
                    <a:pt x="81244" y="187680"/>
                  </a:lnTo>
                  <a:lnTo>
                    <a:pt x="94325" y="185180"/>
                  </a:lnTo>
                  <a:lnTo>
                    <a:pt x="107637" y="183933"/>
                  </a:lnTo>
                  <a:lnTo>
                    <a:pt x="120621" y="183871"/>
                  </a:lnTo>
                  <a:lnTo>
                    <a:pt x="133099" y="184962"/>
                  </a:lnTo>
                  <a:lnTo>
                    <a:pt x="145086" y="187288"/>
                  </a:lnTo>
                  <a:lnTo>
                    <a:pt x="156659" y="190778"/>
                  </a:lnTo>
                  <a:lnTo>
                    <a:pt x="167753" y="195240"/>
                  </a:lnTo>
                  <a:lnTo>
                    <a:pt x="178145" y="200450"/>
                  </a:lnTo>
                  <a:lnTo>
                    <a:pt x="187775" y="206213"/>
                  </a:lnTo>
                  <a:lnTo>
                    <a:pt x="196889" y="212369"/>
                  </a:lnTo>
                  <a:lnTo>
                    <a:pt x="205931" y="218800"/>
                  </a:lnTo>
                  <a:lnTo>
                    <a:pt x="215160" y="225421"/>
                  </a:lnTo>
                  <a:lnTo>
                    <a:pt x="224496" y="232172"/>
                  </a:lnTo>
                  <a:lnTo>
                    <a:pt x="233617" y="239011"/>
                  </a:lnTo>
                  <a:lnTo>
                    <a:pt x="242343" y="245923"/>
                  </a:lnTo>
                  <a:lnTo>
                    <a:pt x="250489" y="253379"/>
                  </a:lnTo>
                  <a:lnTo>
                    <a:pt x="257808" y="262289"/>
                  </a:lnTo>
                  <a:lnTo>
                    <a:pt x="264237" y="273022"/>
                  </a:lnTo>
                  <a:lnTo>
                    <a:pt x="269552" y="285148"/>
                  </a:lnTo>
                  <a:lnTo>
                    <a:pt x="273300" y="297744"/>
                  </a:lnTo>
                  <a:lnTo>
                    <a:pt x="275376" y="310213"/>
                  </a:lnTo>
                  <a:lnTo>
                    <a:pt x="275975" y="322329"/>
                  </a:lnTo>
                  <a:lnTo>
                    <a:pt x="275396" y="334064"/>
                  </a:lnTo>
                  <a:lnTo>
                    <a:pt x="273936" y="345470"/>
                  </a:lnTo>
                  <a:lnTo>
                    <a:pt x="271841" y="356620"/>
                  </a:lnTo>
                  <a:lnTo>
                    <a:pt x="269297" y="367581"/>
                  </a:lnTo>
                  <a:lnTo>
                    <a:pt x="266438" y="378402"/>
                  </a:lnTo>
                  <a:lnTo>
                    <a:pt x="263198" y="388960"/>
                  </a:lnTo>
                  <a:lnTo>
                    <a:pt x="259338" y="398977"/>
                  </a:lnTo>
                  <a:lnTo>
                    <a:pt x="254766" y="408340"/>
                  </a:lnTo>
                  <a:lnTo>
                    <a:pt x="249219" y="416932"/>
                  </a:lnTo>
                  <a:lnTo>
                    <a:pt x="242206" y="424558"/>
                  </a:lnTo>
                  <a:lnTo>
                    <a:pt x="233600" y="431205"/>
                  </a:lnTo>
                  <a:lnTo>
                    <a:pt x="223734" y="437008"/>
                  </a:lnTo>
                  <a:lnTo>
                    <a:pt x="213202" y="442148"/>
                  </a:lnTo>
                  <a:lnTo>
                    <a:pt x="202418" y="446786"/>
                  </a:lnTo>
                  <a:lnTo>
                    <a:pt x="191585" y="450733"/>
                  </a:lnTo>
                  <a:lnTo>
                    <a:pt x="180787" y="453480"/>
                  </a:lnTo>
                  <a:lnTo>
                    <a:pt x="170036" y="454849"/>
                  </a:lnTo>
                  <a:lnTo>
                    <a:pt x="159003" y="455125"/>
                  </a:lnTo>
                  <a:lnTo>
                    <a:pt x="147064" y="454854"/>
                  </a:lnTo>
                  <a:lnTo>
                    <a:pt x="133958" y="454411"/>
                  </a:lnTo>
                  <a:lnTo>
                    <a:pt x="120069" y="453810"/>
                  </a:lnTo>
                  <a:lnTo>
                    <a:pt x="106207" y="452808"/>
                  </a:lnTo>
                  <a:lnTo>
                    <a:pt x="92856" y="451290"/>
                  </a:lnTo>
                  <a:lnTo>
                    <a:pt x="80400" y="449431"/>
                  </a:lnTo>
                  <a:lnTo>
                    <a:pt x="67953" y="447444"/>
                  </a:lnTo>
                  <a:lnTo>
                    <a:pt x="53315" y="445150"/>
                  </a:lnTo>
                  <a:lnTo>
                    <a:pt x="32651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859125" y="2652013"/>
              <a:ext cx="328498" cy="424234"/>
            </a:xfrm>
            <a:custGeom>
              <a:avLst/>
              <a:gdLst/>
              <a:ahLst/>
              <a:cxnLst/>
              <a:rect l="0" t="0" r="0" b="0"/>
              <a:pathLst>
                <a:path w="328498" h="424234">
                  <a:moveTo>
                    <a:pt x="132005" y="32753"/>
                  </a:moveTo>
                  <a:lnTo>
                    <a:pt x="117469" y="35754"/>
                  </a:lnTo>
                  <a:lnTo>
                    <a:pt x="104839" y="39177"/>
                  </a:lnTo>
                  <a:lnTo>
                    <a:pt x="92938" y="43377"/>
                  </a:lnTo>
                  <a:lnTo>
                    <a:pt x="81630" y="48450"/>
                  </a:lnTo>
                  <a:lnTo>
                    <a:pt x="71087" y="54580"/>
                  </a:lnTo>
                  <a:lnTo>
                    <a:pt x="61352" y="61764"/>
                  </a:lnTo>
                  <a:lnTo>
                    <a:pt x="52334" y="69851"/>
                  </a:lnTo>
                  <a:lnTo>
                    <a:pt x="43889" y="78646"/>
                  </a:lnTo>
                  <a:lnTo>
                    <a:pt x="35872" y="87971"/>
                  </a:lnTo>
                  <a:lnTo>
                    <a:pt x="28164" y="97841"/>
                  </a:lnTo>
                  <a:lnTo>
                    <a:pt x="20674" y="108450"/>
                  </a:lnTo>
                  <a:lnTo>
                    <a:pt x="13354" y="119852"/>
                  </a:lnTo>
                  <a:lnTo>
                    <a:pt x="6811" y="132119"/>
                  </a:lnTo>
                  <a:lnTo>
                    <a:pt x="2240" y="145418"/>
                  </a:lnTo>
                  <a:lnTo>
                    <a:pt x="128" y="159735"/>
                  </a:lnTo>
                  <a:lnTo>
                    <a:pt x="0" y="174756"/>
                  </a:lnTo>
                  <a:lnTo>
                    <a:pt x="827" y="189984"/>
                  </a:lnTo>
                  <a:lnTo>
                    <a:pt x="1896" y="205115"/>
                  </a:lnTo>
                  <a:lnTo>
                    <a:pt x="2880" y="220036"/>
                  </a:lnTo>
                  <a:lnTo>
                    <a:pt x="3673" y="234741"/>
                  </a:lnTo>
                  <a:lnTo>
                    <a:pt x="4274" y="249262"/>
                  </a:lnTo>
                  <a:lnTo>
                    <a:pt x="4879" y="263642"/>
                  </a:lnTo>
                  <a:lnTo>
                    <a:pt x="5831" y="277917"/>
                  </a:lnTo>
                  <a:lnTo>
                    <a:pt x="7295" y="292113"/>
                  </a:lnTo>
                  <a:lnTo>
                    <a:pt x="9265" y="306089"/>
                  </a:lnTo>
                  <a:lnTo>
                    <a:pt x="11660" y="319554"/>
                  </a:lnTo>
                  <a:lnTo>
                    <a:pt x="14388" y="332389"/>
                  </a:lnTo>
                  <a:lnTo>
                    <a:pt x="17524" y="344635"/>
                  </a:lnTo>
                  <a:lnTo>
                    <a:pt x="21306" y="356399"/>
                  </a:lnTo>
                  <a:lnTo>
                    <a:pt x="25819" y="367787"/>
                  </a:lnTo>
                  <a:lnTo>
                    <a:pt x="31154" y="378572"/>
                  </a:lnTo>
                  <a:lnTo>
                    <a:pt x="37492" y="388216"/>
                  </a:lnTo>
                  <a:lnTo>
                    <a:pt x="44832" y="396517"/>
                  </a:lnTo>
                  <a:lnTo>
                    <a:pt x="53033" y="403584"/>
                  </a:lnTo>
                  <a:lnTo>
                    <a:pt x="61909" y="409647"/>
                  </a:lnTo>
                  <a:lnTo>
                    <a:pt x="71286" y="414940"/>
                  </a:lnTo>
                  <a:lnTo>
                    <a:pt x="81021" y="419344"/>
                  </a:lnTo>
                  <a:lnTo>
                    <a:pt x="91009" y="422405"/>
                  </a:lnTo>
                  <a:lnTo>
                    <a:pt x="101170" y="423984"/>
                  </a:lnTo>
                  <a:lnTo>
                    <a:pt x="111451" y="424233"/>
                  </a:lnTo>
                  <a:lnTo>
                    <a:pt x="121813" y="423412"/>
                  </a:lnTo>
                  <a:lnTo>
                    <a:pt x="132235" y="421786"/>
                  </a:lnTo>
                  <a:lnTo>
                    <a:pt x="142861" y="419576"/>
                  </a:lnTo>
                  <a:lnTo>
                    <a:pt x="153988" y="416956"/>
                  </a:lnTo>
                  <a:lnTo>
                    <a:pt x="165731" y="414046"/>
                  </a:lnTo>
                  <a:lnTo>
                    <a:pt x="177890" y="410771"/>
                  </a:lnTo>
                  <a:lnTo>
                    <a:pt x="190051" y="406888"/>
                  </a:lnTo>
                  <a:lnTo>
                    <a:pt x="201968" y="402309"/>
                  </a:lnTo>
                  <a:lnTo>
                    <a:pt x="213410" y="397098"/>
                  </a:lnTo>
                  <a:lnTo>
                    <a:pt x="224094" y="391374"/>
                  </a:lnTo>
                  <a:lnTo>
                    <a:pt x="233945" y="385264"/>
                  </a:lnTo>
                  <a:lnTo>
                    <a:pt x="243050" y="378873"/>
                  </a:lnTo>
                  <a:lnTo>
                    <a:pt x="251561" y="372283"/>
                  </a:lnTo>
                  <a:lnTo>
                    <a:pt x="259622" y="365552"/>
                  </a:lnTo>
                  <a:lnTo>
                    <a:pt x="267362" y="358557"/>
                  </a:lnTo>
                  <a:lnTo>
                    <a:pt x="274873" y="351023"/>
                  </a:lnTo>
                  <a:lnTo>
                    <a:pt x="282223" y="342840"/>
                  </a:lnTo>
                  <a:lnTo>
                    <a:pt x="289295" y="334055"/>
                  </a:lnTo>
                  <a:lnTo>
                    <a:pt x="295817" y="324779"/>
                  </a:lnTo>
                  <a:lnTo>
                    <a:pt x="301689" y="315127"/>
                  </a:lnTo>
                  <a:lnTo>
                    <a:pt x="307123" y="305034"/>
                  </a:lnTo>
                  <a:lnTo>
                    <a:pt x="312540" y="294274"/>
                  </a:lnTo>
                  <a:lnTo>
                    <a:pt x="318168" y="282776"/>
                  </a:lnTo>
                  <a:lnTo>
                    <a:pt x="323425" y="270614"/>
                  </a:lnTo>
                  <a:lnTo>
                    <a:pt x="327055" y="257918"/>
                  </a:lnTo>
                  <a:lnTo>
                    <a:pt x="328497" y="244815"/>
                  </a:lnTo>
                  <a:lnTo>
                    <a:pt x="327988" y="231254"/>
                  </a:lnTo>
                  <a:lnTo>
                    <a:pt x="326193" y="217011"/>
                  </a:lnTo>
                  <a:lnTo>
                    <a:pt x="323654" y="202031"/>
                  </a:lnTo>
                  <a:lnTo>
                    <a:pt x="320698" y="186717"/>
                  </a:lnTo>
                  <a:lnTo>
                    <a:pt x="317508" y="171815"/>
                  </a:lnTo>
                  <a:lnTo>
                    <a:pt x="314184" y="157720"/>
                  </a:lnTo>
                  <a:lnTo>
                    <a:pt x="310615" y="144476"/>
                  </a:lnTo>
                  <a:lnTo>
                    <a:pt x="306528" y="131968"/>
                  </a:lnTo>
                  <a:lnTo>
                    <a:pt x="301810" y="120040"/>
                  </a:lnTo>
                  <a:lnTo>
                    <a:pt x="296503" y="108707"/>
                  </a:lnTo>
                  <a:lnTo>
                    <a:pt x="290716" y="98154"/>
                  </a:lnTo>
                  <a:lnTo>
                    <a:pt x="284558" y="88417"/>
                  </a:lnTo>
                  <a:lnTo>
                    <a:pt x="277965" y="79230"/>
                  </a:lnTo>
                  <a:lnTo>
                    <a:pt x="270707" y="70140"/>
                  </a:lnTo>
                  <a:lnTo>
                    <a:pt x="262709" y="60878"/>
                  </a:lnTo>
                  <a:lnTo>
                    <a:pt x="253880" y="51521"/>
                  </a:lnTo>
                  <a:lnTo>
                    <a:pt x="244043" y="42385"/>
                  </a:lnTo>
                  <a:lnTo>
                    <a:pt x="233200" y="33650"/>
                  </a:lnTo>
                  <a:lnTo>
                    <a:pt x="221494" y="25497"/>
                  </a:lnTo>
                  <a:lnTo>
                    <a:pt x="209113" y="18174"/>
                  </a:lnTo>
                  <a:lnTo>
                    <a:pt x="196233" y="11743"/>
                  </a:lnTo>
                  <a:lnTo>
                    <a:pt x="183163" y="6425"/>
                  </a:lnTo>
                  <a:lnTo>
                    <a:pt x="170316" y="2676"/>
                  </a:lnTo>
                  <a:lnTo>
                    <a:pt x="157898" y="599"/>
                  </a:lnTo>
                  <a:lnTo>
                    <a:pt x="145932" y="0"/>
                  </a:lnTo>
                  <a:lnTo>
                    <a:pt x="134358" y="579"/>
                  </a:lnTo>
                  <a:lnTo>
                    <a:pt x="123102" y="2033"/>
                  </a:lnTo>
                  <a:lnTo>
                    <a:pt x="112539" y="3965"/>
                  </a:lnTo>
                  <a:lnTo>
                    <a:pt x="102452" y="6069"/>
                  </a:lnTo>
                  <a:lnTo>
                    <a:pt x="91955" y="8522"/>
                  </a:lnTo>
                  <a:lnTo>
                    <a:pt x="79362" y="116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Freeform 97"/>
          <p:cNvSpPr/>
          <p:nvPr/>
        </p:nvSpPr>
        <p:spPr>
          <a:xfrm>
            <a:off x="7527876" y="2719065"/>
            <a:ext cx="694882" cy="249972"/>
          </a:xfrm>
          <a:custGeom>
            <a:avLst/>
            <a:gdLst/>
            <a:ahLst/>
            <a:cxnLst/>
            <a:rect l="0" t="0" r="0" b="0"/>
            <a:pathLst>
              <a:path w="694882" h="249972">
                <a:moveTo>
                  <a:pt x="694881" y="7815"/>
                </a:moveTo>
                <a:lnTo>
                  <a:pt x="685945" y="4949"/>
                </a:lnTo>
                <a:lnTo>
                  <a:pt x="676318" y="2806"/>
                </a:lnTo>
                <a:lnTo>
                  <a:pt x="665026" y="1208"/>
                </a:lnTo>
                <a:lnTo>
                  <a:pt x="652186" y="200"/>
                </a:lnTo>
                <a:lnTo>
                  <a:pt x="638058" y="0"/>
                </a:lnTo>
                <a:lnTo>
                  <a:pt x="622938" y="651"/>
                </a:lnTo>
                <a:lnTo>
                  <a:pt x="607249" y="1890"/>
                </a:lnTo>
                <a:lnTo>
                  <a:pt x="591509" y="3254"/>
                </a:lnTo>
                <a:lnTo>
                  <a:pt x="576009" y="4468"/>
                </a:lnTo>
                <a:lnTo>
                  <a:pt x="560996" y="5602"/>
                </a:lnTo>
                <a:lnTo>
                  <a:pt x="546755" y="6971"/>
                </a:lnTo>
                <a:lnTo>
                  <a:pt x="533359" y="8748"/>
                </a:lnTo>
                <a:lnTo>
                  <a:pt x="520718" y="11111"/>
                </a:lnTo>
                <a:lnTo>
                  <a:pt x="508681" y="14309"/>
                </a:lnTo>
                <a:lnTo>
                  <a:pt x="497092" y="18387"/>
                </a:lnTo>
                <a:lnTo>
                  <a:pt x="485661" y="23076"/>
                </a:lnTo>
                <a:lnTo>
                  <a:pt x="473986" y="27908"/>
                </a:lnTo>
                <a:lnTo>
                  <a:pt x="461866" y="32603"/>
                </a:lnTo>
                <a:lnTo>
                  <a:pt x="449285" y="37228"/>
                </a:lnTo>
                <a:lnTo>
                  <a:pt x="436306" y="42093"/>
                </a:lnTo>
                <a:lnTo>
                  <a:pt x="423019" y="47361"/>
                </a:lnTo>
                <a:lnTo>
                  <a:pt x="409503" y="52882"/>
                </a:lnTo>
                <a:lnTo>
                  <a:pt x="395824" y="58289"/>
                </a:lnTo>
                <a:lnTo>
                  <a:pt x="382030" y="63376"/>
                </a:lnTo>
                <a:lnTo>
                  <a:pt x="368158" y="68267"/>
                </a:lnTo>
                <a:lnTo>
                  <a:pt x="354232" y="73312"/>
                </a:lnTo>
                <a:lnTo>
                  <a:pt x="340269" y="78705"/>
                </a:lnTo>
                <a:lnTo>
                  <a:pt x="326281" y="84481"/>
                </a:lnTo>
                <a:lnTo>
                  <a:pt x="312276" y="90590"/>
                </a:lnTo>
                <a:lnTo>
                  <a:pt x="298257" y="96958"/>
                </a:lnTo>
                <a:lnTo>
                  <a:pt x="284061" y="103354"/>
                </a:lnTo>
                <a:lnTo>
                  <a:pt x="269385" y="109414"/>
                </a:lnTo>
                <a:lnTo>
                  <a:pt x="254110" y="114973"/>
                </a:lnTo>
                <a:lnTo>
                  <a:pt x="238597" y="120196"/>
                </a:lnTo>
                <a:lnTo>
                  <a:pt x="223562" y="125470"/>
                </a:lnTo>
                <a:lnTo>
                  <a:pt x="209372" y="131025"/>
                </a:lnTo>
                <a:lnTo>
                  <a:pt x="195895" y="137081"/>
                </a:lnTo>
                <a:lnTo>
                  <a:pt x="182699" y="143911"/>
                </a:lnTo>
                <a:lnTo>
                  <a:pt x="169481" y="151581"/>
                </a:lnTo>
                <a:lnTo>
                  <a:pt x="155958" y="159835"/>
                </a:lnTo>
                <a:lnTo>
                  <a:pt x="141800" y="168213"/>
                </a:lnTo>
                <a:lnTo>
                  <a:pt x="126900" y="176443"/>
                </a:lnTo>
                <a:lnTo>
                  <a:pt x="111484" y="184594"/>
                </a:lnTo>
                <a:lnTo>
                  <a:pt x="95991" y="192979"/>
                </a:lnTo>
                <a:lnTo>
                  <a:pt x="80691" y="201759"/>
                </a:lnTo>
                <a:lnTo>
                  <a:pt x="65887" y="210685"/>
                </a:lnTo>
                <a:lnTo>
                  <a:pt x="50328" y="220155"/>
                </a:lnTo>
                <a:lnTo>
                  <a:pt x="30414" y="232123"/>
                </a:lnTo>
                <a:lnTo>
                  <a:pt x="0" y="2499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2705823" y="2379440"/>
            <a:ext cx="526426" cy="536954"/>
          </a:xfrm>
          <a:custGeom>
            <a:avLst/>
            <a:gdLst/>
            <a:ahLst/>
            <a:cxnLst/>
            <a:rect l="0" t="0" r="0" b="0"/>
            <a:pathLst>
              <a:path w="526426" h="536954">
                <a:moveTo>
                  <a:pt x="526425" y="0"/>
                </a:moveTo>
                <a:lnTo>
                  <a:pt x="517691" y="3001"/>
                </a:lnTo>
                <a:lnTo>
                  <a:pt x="509985" y="6423"/>
                </a:lnTo>
                <a:lnTo>
                  <a:pt x="502578" y="10619"/>
                </a:lnTo>
                <a:lnTo>
                  <a:pt x="495144" y="15519"/>
                </a:lnTo>
                <a:lnTo>
                  <a:pt x="487317" y="21001"/>
                </a:lnTo>
                <a:lnTo>
                  <a:pt x="478938" y="26936"/>
                </a:lnTo>
                <a:lnTo>
                  <a:pt x="470022" y="33371"/>
                </a:lnTo>
                <a:lnTo>
                  <a:pt x="460659" y="40517"/>
                </a:lnTo>
                <a:lnTo>
                  <a:pt x="450948" y="48439"/>
                </a:lnTo>
                <a:lnTo>
                  <a:pt x="440816" y="57216"/>
                </a:lnTo>
                <a:lnTo>
                  <a:pt x="430030" y="67018"/>
                </a:lnTo>
                <a:lnTo>
                  <a:pt x="418519" y="77833"/>
                </a:lnTo>
                <a:lnTo>
                  <a:pt x="406517" y="89350"/>
                </a:lnTo>
                <a:lnTo>
                  <a:pt x="394462" y="101072"/>
                </a:lnTo>
                <a:lnTo>
                  <a:pt x="382608" y="112700"/>
                </a:lnTo>
                <a:lnTo>
                  <a:pt x="370868" y="124286"/>
                </a:lnTo>
                <a:lnTo>
                  <a:pt x="358920" y="136131"/>
                </a:lnTo>
                <a:lnTo>
                  <a:pt x="346585" y="148401"/>
                </a:lnTo>
                <a:lnTo>
                  <a:pt x="333842" y="161270"/>
                </a:lnTo>
                <a:lnTo>
                  <a:pt x="320748" y="174980"/>
                </a:lnTo>
                <a:lnTo>
                  <a:pt x="307380" y="189581"/>
                </a:lnTo>
                <a:lnTo>
                  <a:pt x="293809" y="204964"/>
                </a:lnTo>
                <a:lnTo>
                  <a:pt x="280091" y="220969"/>
                </a:lnTo>
                <a:lnTo>
                  <a:pt x="266271" y="237438"/>
                </a:lnTo>
                <a:lnTo>
                  <a:pt x="252382" y="254242"/>
                </a:lnTo>
                <a:lnTo>
                  <a:pt x="238443" y="271282"/>
                </a:lnTo>
                <a:lnTo>
                  <a:pt x="224468" y="288485"/>
                </a:lnTo>
                <a:lnTo>
                  <a:pt x="210302" y="305800"/>
                </a:lnTo>
                <a:lnTo>
                  <a:pt x="195646" y="323191"/>
                </a:lnTo>
                <a:lnTo>
                  <a:pt x="180379" y="340634"/>
                </a:lnTo>
                <a:lnTo>
                  <a:pt x="164702" y="358111"/>
                </a:lnTo>
                <a:lnTo>
                  <a:pt x="149025" y="375611"/>
                </a:lnTo>
                <a:lnTo>
                  <a:pt x="133586" y="393123"/>
                </a:lnTo>
                <a:lnTo>
                  <a:pt x="118286" y="410476"/>
                </a:lnTo>
                <a:lnTo>
                  <a:pt x="102794" y="427361"/>
                </a:lnTo>
                <a:lnTo>
                  <a:pt x="86941" y="443642"/>
                </a:lnTo>
                <a:lnTo>
                  <a:pt x="71192" y="459185"/>
                </a:lnTo>
                <a:lnTo>
                  <a:pt x="56523" y="473783"/>
                </a:lnTo>
                <a:lnTo>
                  <a:pt x="43408" y="487405"/>
                </a:lnTo>
                <a:lnTo>
                  <a:pt x="32110" y="499729"/>
                </a:lnTo>
                <a:lnTo>
                  <a:pt x="21834" y="511271"/>
                </a:lnTo>
                <a:lnTo>
                  <a:pt x="11684" y="523044"/>
                </a:lnTo>
                <a:lnTo>
                  <a:pt x="0" y="53695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Group 104"/>
          <p:cNvGrpSpPr/>
          <p:nvPr/>
        </p:nvGrpSpPr>
        <p:grpSpPr>
          <a:xfrm>
            <a:off x="7064630" y="1421347"/>
            <a:ext cx="1651426" cy="736996"/>
            <a:chOff x="7064630" y="1421347"/>
            <a:chExt cx="1651426" cy="736996"/>
          </a:xfrm>
        </p:grpSpPr>
        <p:sp>
          <p:nvSpPr>
            <p:cNvPr id="100" name="Freeform 99"/>
            <p:cNvSpPr/>
            <p:nvPr/>
          </p:nvSpPr>
          <p:spPr>
            <a:xfrm>
              <a:off x="7064630" y="1484518"/>
              <a:ext cx="21050" cy="526426"/>
            </a:xfrm>
            <a:custGeom>
              <a:avLst/>
              <a:gdLst/>
              <a:ahLst/>
              <a:cxnLst/>
              <a:rect l="0" t="0" r="0" b="0"/>
              <a:pathLst>
                <a:path w="21050" h="526426">
                  <a:moveTo>
                    <a:pt x="21049" y="0"/>
                  </a:moveTo>
                  <a:lnTo>
                    <a:pt x="15315" y="11802"/>
                  </a:lnTo>
                  <a:lnTo>
                    <a:pt x="11031" y="23571"/>
                  </a:lnTo>
                  <a:lnTo>
                    <a:pt x="7825" y="36461"/>
                  </a:lnTo>
                  <a:lnTo>
                    <a:pt x="5464" y="50309"/>
                  </a:lnTo>
                  <a:lnTo>
                    <a:pt x="3768" y="64638"/>
                  </a:lnTo>
                  <a:lnTo>
                    <a:pt x="2571" y="79107"/>
                  </a:lnTo>
                  <a:lnTo>
                    <a:pt x="1744" y="93557"/>
                  </a:lnTo>
                  <a:lnTo>
                    <a:pt x="1175" y="107933"/>
                  </a:lnTo>
                  <a:lnTo>
                    <a:pt x="788" y="122227"/>
                  </a:lnTo>
                  <a:lnTo>
                    <a:pt x="527" y="136452"/>
                  </a:lnTo>
                  <a:lnTo>
                    <a:pt x="351" y="150622"/>
                  </a:lnTo>
                  <a:lnTo>
                    <a:pt x="233" y="164752"/>
                  </a:lnTo>
                  <a:lnTo>
                    <a:pt x="152" y="178853"/>
                  </a:lnTo>
                  <a:lnTo>
                    <a:pt x="99" y="192934"/>
                  </a:lnTo>
                  <a:lnTo>
                    <a:pt x="63" y="207001"/>
                  </a:lnTo>
                  <a:lnTo>
                    <a:pt x="39" y="221058"/>
                  </a:lnTo>
                  <a:lnTo>
                    <a:pt x="24" y="235109"/>
                  </a:lnTo>
                  <a:lnTo>
                    <a:pt x="12" y="249156"/>
                  </a:lnTo>
                  <a:lnTo>
                    <a:pt x="5" y="263200"/>
                  </a:lnTo>
                  <a:lnTo>
                    <a:pt x="0" y="277242"/>
                  </a:lnTo>
                  <a:lnTo>
                    <a:pt x="3" y="291283"/>
                  </a:lnTo>
                  <a:lnTo>
                    <a:pt x="173" y="305322"/>
                  </a:lnTo>
                  <a:lnTo>
                    <a:pt x="820" y="319362"/>
                  </a:lnTo>
                  <a:lnTo>
                    <a:pt x="2069" y="333401"/>
                  </a:lnTo>
                  <a:lnTo>
                    <a:pt x="3721" y="347439"/>
                  </a:lnTo>
                  <a:lnTo>
                    <a:pt x="5369" y="361478"/>
                  </a:lnTo>
                  <a:lnTo>
                    <a:pt x="6766" y="375511"/>
                  </a:lnTo>
                  <a:lnTo>
                    <a:pt x="7686" y="389376"/>
                  </a:lnTo>
                  <a:lnTo>
                    <a:pt x="7846" y="402766"/>
                  </a:lnTo>
                  <a:lnTo>
                    <a:pt x="7178" y="415560"/>
                  </a:lnTo>
                  <a:lnTo>
                    <a:pt x="6103" y="428118"/>
                  </a:lnTo>
                  <a:lnTo>
                    <a:pt x="5384" y="441156"/>
                  </a:lnTo>
                  <a:lnTo>
                    <a:pt x="5420" y="455027"/>
                  </a:lnTo>
                  <a:lnTo>
                    <a:pt x="6115" y="469190"/>
                  </a:lnTo>
                  <a:lnTo>
                    <a:pt x="7117" y="483890"/>
                  </a:lnTo>
                  <a:lnTo>
                    <a:pt x="8516" y="501541"/>
                  </a:lnTo>
                  <a:lnTo>
                    <a:pt x="10520" y="52642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165040" y="1473989"/>
              <a:ext cx="353309" cy="553516"/>
            </a:xfrm>
            <a:custGeom>
              <a:avLst/>
              <a:gdLst/>
              <a:ahLst/>
              <a:cxnLst/>
              <a:rect l="0" t="0" r="0" b="0"/>
              <a:pathLst>
                <a:path w="353309" h="553516">
                  <a:moveTo>
                    <a:pt x="247022" y="0"/>
                  </a:moveTo>
                  <a:lnTo>
                    <a:pt x="241020" y="5801"/>
                  </a:lnTo>
                  <a:lnTo>
                    <a:pt x="234175" y="10725"/>
                  </a:lnTo>
                  <a:lnTo>
                    <a:pt x="225787" y="15228"/>
                  </a:lnTo>
                  <a:lnTo>
                    <a:pt x="216160" y="19448"/>
                  </a:lnTo>
                  <a:lnTo>
                    <a:pt x="205846" y="23462"/>
                  </a:lnTo>
                  <a:lnTo>
                    <a:pt x="195233" y="27319"/>
                  </a:lnTo>
                  <a:lnTo>
                    <a:pt x="184363" y="30898"/>
                  </a:lnTo>
                  <a:lnTo>
                    <a:pt x="173015" y="33926"/>
                  </a:lnTo>
                  <a:lnTo>
                    <a:pt x="161089" y="36295"/>
                  </a:lnTo>
                  <a:lnTo>
                    <a:pt x="148624" y="38055"/>
                  </a:lnTo>
                  <a:lnTo>
                    <a:pt x="135719" y="39319"/>
                  </a:lnTo>
                  <a:lnTo>
                    <a:pt x="122477" y="40207"/>
                  </a:lnTo>
                  <a:lnTo>
                    <a:pt x="108990" y="40821"/>
                  </a:lnTo>
                  <a:lnTo>
                    <a:pt x="95330" y="41241"/>
                  </a:lnTo>
                  <a:lnTo>
                    <a:pt x="81548" y="41527"/>
                  </a:lnTo>
                  <a:lnTo>
                    <a:pt x="67684" y="41720"/>
                  </a:lnTo>
                  <a:lnTo>
                    <a:pt x="53763" y="41850"/>
                  </a:lnTo>
                  <a:lnTo>
                    <a:pt x="39826" y="41960"/>
                  </a:lnTo>
                  <a:lnTo>
                    <a:pt x="26704" y="42883"/>
                  </a:lnTo>
                  <a:lnTo>
                    <a:pt x="15943" y="46164"/>
                  </a:lnTo>
                  <a:lnTo>
                    <a:pt x="8195" y="52452"/>
                  </a:lnTo>
                  <a:lnTo>
                    <a:pt x="3300" y="61424"/>
                  </a:lnTo>
                  <a:lnTo>
                    <a:pt x="755" y="72270"/>
                  </a:lnTo>
                  <a:lnTo>
                    <a:pt x="0" y="84305"/>
                  </a:lnTo>
                  <a:lnTo>
                    <a:pt x="386" y="97076"/>
                  </a:lnTo>
                  <a:lnTo>
                    <a:pt x="1224" y="110305"/>
                  </a:lnTo>
                  <a:lnTo>
                    <a:pt x="2111" y="123818"/>
                  </a:lnTo>
                  <a:lnTo>
                    <a:pt x="3037" y="137344"/>
                  </a:lnTo>
                  <a:lnTo>
                    <a:pt x="4272" y="150513"/>
                  </a:lnTo>
                  <a:lnTo>
                    <a:pt x="5959" y="163157"/>
                  </a:lnTo>
                  <a:lnTo>
                    <a:pt x="8093" y="175446"/>
                  </a:lnTo>
                  <a:lnTo>
                    <a:pt x="10605" y="187772"/>
                  </a:lnTo>
                  <a:lnTo>
                    <a:pt x="13410" y="200366"/>
                  </a:lnTo>
                  <a:lnTo>
                    <a:pt x="16431" y="213283"/>
                  </a:lnTo>
                  <a:lnTo>
                    <a:pt x="19604" y="226494"/>
                  </a:lnTo>
                  <a:lnTo>
                    <a:pt x="22891" y="239910"/>
                  </a:lnTo>
                  <a:lnTo>
                    <a:pt x="26441" y="252312"/>
                  </a:lnTo>
                  <a:lnTo>
                    <a:pt x="31337" y="261050"/>
                  </a:lnTo>
                  <a:lnTo>
                    <a:pt x="37930" y="264745"/>
                  </a:lnTo>
                  <a:lnTo>
                    <a:pt x="44828" y="264079"/>
                  </a:lnTo>
                  <a:lnTo>
                    <a:pt x="51651" y="260234"/>
                  </a:lnTo>
                  <a:lnTo>
                    <a:pt x="58597" y="254363"/>
                  </a:lnTo>
                  <a:lnTo>
                    <a:pt x="66034" y="247484"/>
                  </a:lnTo>
                  <a:lnTo>
                    <a:pt x="74111" y="240213"/>
                  </a:lnTo>
                  <a:lnTo>
                    <a:pt x="82638" y="232849"/>
                  </a:lnTo>
                  <a:lnTo>
                    <a:pt x="91200" y="225511"/>
                  </a:lnTo>
                  <a:lnTo>
                    <a:pt x="99559" y="218243"/>
                  </a:lnTo>
                  <a:lnTo>
                    <a:pt x="108138" y="211376"/>
                  </a:lnTo>
                  <a:lnTo>
                    <a:pt x="117873" y="205514"/>
                  </a:lnTo>
                  <a:lnTo>
                    <a:pt x="129201" y="200903"/>
                  </a:lnTo>
                  <a:lnTo>
                    <a:pt x="141911" y="197467"/>
                  </a:lnTo>
                  <a:lnTo>
                    <a:pt x="155441" y="194994"/>
                  </a:lnTo>
                  <a:lnTo>
                    <a:pt x="169354" y="193264"/>
                  </a:lnTo>
                  <a:lnTo>
                    <a:pt x="183253" y="192406"/>
                  </a:lnTo>
                  <a:lnTo>
                    <a:pt x="196726" y="192878"/>
                  </a:lnTo>
                  <a:lnTo>
                    <a:pt x="209599" y="194824"/>
                  </a:lnTo>
                  <a:lnTo>
                    <a:pt x="222054" y="198096"/>
                  </a:lnTo>
                  <a:lnTo>
                    <a:pt x="234499" y="202433"/>
                  </a:lnTo>
                  <a:lnTo>
                    <a:pt x="247169" y="207578"/>
                  </a:lnTo>
                  <a:lnTo>
                    <a:pt x="259969" y="213473"/>
                  </a:lnTo>
                  <a:lnTo>
                    <a:pt x="272571" y="220253"/>
                  </a:lnTo>
                  <a:lnTo>
                    <a:pt x="284787" y="227928"/>
                  </a:lnTo>
                  <a:lnTo>
                    <a:pt x="296430" y="236538"/>
                  </a:lnTo>
                  <a:lnTo>
                    <a:pt x="307251" y="246228"/>
                  </a:lnTo>
                  <a:lnTo>
                    <a:pt x="317187" y="256973"/>
                  </a:lnTo>
                  <a:lnTo>
                    <a:pt x="326182" y="268613"/>
                  </a:lnTo>
                  <a:lnTo>
                    <a:pt x="334085" y="280950"/>
                  </a:lnTo>
                  <a:lnTo>
                    <a:pt x="340913" y="293804"/>
                  </a:lnTo>
                  <a:lnTo>
                    <a:pt x="346499" y="307028"/>
                  </a:lnTo>
                  <a:lnTo>
                    <a:pt x="350429" y="320510"/>
                  </a:lnTo>
                  <a:lnTo>
                    <a:pt x="352628" y="334172"/>
                  </a:lnTo>
                  <a:lnTo>
                    <a:pt x="353308" y="347957"/>
                  </a:lnTo>
                  <a:lnTo>
                    <a:pt x="352786" y="361824"/>
                  </a:lnTo>
                  <a:lnTo>
                    <a:pt x="351359" y="375743"/>
                  </a:lnTo>
                  <a:lnTo>
                    <a:pt x="349115" y="389531"/>
                  </a:lnTo>
                  <a:lnTo>
                    <a:pt x="345940" y="402870"/>
                  </a:lnTo>
                  <a:lnTo>
                    <a:pt x="341838" y="415625"/>
                  </a:lnTo>
                  <a:lnTo>
                    <a:pt x="336780" y="427987"/>
                  </a:lnTo>
                  <a:lnTo>
                    <a:pt x="330628" y="440362"/>
                  </a:lnTo>
                  <a:lnTo>
                    <a:pt x="323414" y="452978"/>
                  </a:lnTo>
                  <a:lnTo>
                    <a:pt x="315296" y="465571"/>
                  </a:lnTo>
                  <a:lnTo>
                    <a:pt x="306476" y="477499"/>
                  </a:lnTo>
                  <a:lnTo>
                    <a:pt x="297133" y="488450"/>
                  </a:lnTo>
                  <a:lnTo>
                    <a:pt x="287250" y="498430"/>
                  </a:lnTo>
                  <a:lnTo>
                    <a:pt x="276631" y="507594"/>
                  </a:lnTo>
                  <a:lnTo>
                    <a:pt x="265226" y="516123"/>
                  </a:lnTo>
                  <a:lnTo>
                    <a:pt x="253127" y="524021"/>
                  </a:lnTo>
                  <a:lnTo>
                    <a:pt x="240474" y="531114"/>
                  </a:lnTo>
                  <a:lnTo>
                    <a:pt x="227395" y="537367"/>
                  </a:lnTo>
                  <a:lnTo>
                    <a:pt x="213680" y="542720"/>
                  </a:lnTo>
                  <a:lnTo>
                    <a:pt x="198802" y="547019"/>
                  </a:lnTo>
                  <a:lnTo>
                    <a:pt x="182581" y="550275"/>
                  </a:lnTo>
                  <a:lnTo>
                    <a:pt x="165619" y="552478"/>
                  </a:lnTo>
                  <a:lnTo>
                    <a:pt x="149074" y="553515"/>
                  </a:lnTo>
                  <a:lnTo>
                    <a:pt x="133583" y="553441"/>
                  </a:lnTo>
                  <a:lnTo>
                    <a:pt x="119318" y="552589"/>
                  </a:lnTo>
                  <a:lnTo>
                    <a:pt x="104636" y="551401"/>
                  </a:lnTo>
                  <a:lnTo>
                    <a:pt x="86019" y="549777"/>
                  </a:lnTo>
                  <a:lnTo>
                    <a:pt x="57509" y="54748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612103" y="1958300"/>
              <a:ext cx="74954" cy="200043"/>
            </a:xfrm>
            <a:custGeom>
              <a:avLst/>
              <a:gdLst/>
              <a:ahLst/>
              <a:cxnLst/>
              <a:rect l="0" t="0" r="0" b="0"/>
              <a:pathLst>
                <a:path w="74954" h="200043">
                  <a:moveTo>
                    <a:pt x="21058" y="0"/>
                  </a:moveTo>
                  <a:lnTo>
                    <a:pt x="29792" y="5935"/>
                  </a:lnTo>
                  <a:lnTo>
                    <a:pt x="37499" y="12139"/>
                  </a:lnTo>
                  <a:lnTo>
                    <a:pt x="44896" y="19235"/>
                  </a:lnTo>
                  <a:lnTo>
                    <a:pt x="51985" y="27175"/>
                  </a:lnTo>
                  <a:lnTo>
                    <a:pt x="58514" y="35822"/>
                  </a:lnTo>
                  <a:lnTo>
                    <a:pt x="64378" y="45021"/>
                  </a:lnTo>
                  <a:lnTo>
                    <a:pt x="69297" y="54793"/>
                  </a:lnTo>
                  <a:lnTo>
                    <a:pt x="72772" y="65331"/>
                  </a:lnTo>
                  <a:lnTo>
                    <a:pt x="74655" y="76673"/>
                  </a:lnTo>
                  <a:lnTo>
                    <a:pt x="74953" y="88559"/>
                  </a:lnTo>
                  <a:lnTo>
                    <a:pt x="73641" y="100537"/>
                  </a:lnTo>
                  <a:lnTo>
                    <a:pt x="70869" y="112330"/>
                  </a:lnTo>
                  <a:lnTo>
                    <a:pt x="66909" y="123688"/>
                  </a:lnTo>
                  <a:lnTo>
                    <a:pt x="62043" y="134316"/>
                  </a:lnTo>
                  <a:lnTo>
                    <a:pt x="56511" y="144129"/>
                  </a:lnTo>
                  <a:lnTo>
                    <a:pt x="50340" y="153210"/>
                  </a:lnTo>
                  <a:lnTo>
                    <a:pt x="43368" y="161704"/>
                  </a:lnTo>
                  <a:lnTo>
                    <a:pt x="35580" y="169746"/>
                  </a:lnTo>
                  <a:lnTo>
                    <a:pt x="27538" y="177158"/>
                  </a:lnTo>
                  <a:lnTo>
                    <a:pt x="19509" y="184174"/>
                  </a:lnTo>
                  <a:lnTo>
                    <a:pt x="10789" y="19141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886075" y="1421347"/>
              <a:ext cx="317928" cy="543576"/>
            </a:xfrm>
            <a:custGeom>
              <a:avLst/>
              <a:gdLst/>
              <a:ahLst/>
              <a:cxnLst/>
              <a:rect l="0" t="0" r="0" b="0"/>
              <a:pathLst>
                <a:path w="317928" h="543576">
                  <a:moveTo>
                    <a:pt x="252453" y="0"/>
                  </a:moveTo>
                  <a:lnTo>
                    <a:pt x="240718" y="67"/>
                  </a:lnTo>
                  <a:lnTo>
                    <a:pt x="229589" y="707"/>
                  </a:lnTo>
                  <a:lnTo>
                    <a:pt x="217991" y="1999"/>
                  </a:lnTo>
                  <a:lnTo>
                    <a:pt x="205830" y="3686"/>
                  </a:lnTo>
                  <a:lnTo>
                    <a:pt x="193169" y="5354"/>
                  </a:lnTo>
                  <a:lnTo>
                    <a:pt x="180109" y="6767"/>
                  </a:lnTo>
                  <a:lnTo>
                    <a:pt x="166584" y="7865"/>
                  </a:lnTo>
                  <a:lnTo>
                    <a:pt x="152370" y="8676"/>
                  </a:lnTo>
                  <a:lnTo>
                    <a:pt x="137407" y="9255"/>
                  </a:lnTo>
                  <a:lnTo>
                    <a:pt x="121935" y="9661"/>
                  </a:lnTo>
                  <a:lnTo>
                    <a:pt x="106397" y="9941"/>
                  </a:lnTo>
                  <a:lnTo>
                    <a:pt x="91060" y="10137"/>
                  </a:lnTo>
                  <a:lnTo>
                    <a:pt x="76170" y="10439"/>
                  </a:lnTo>
                  <a:lnTo>
                    <a:pt x="62017" y="11175"/>
                  </a:lnTo>
                  <a:lnTo>
                    <a:pt x="48694" y="12501"/>
                  </a:lnTo>
                  <a:lnTo>
                    <a:pt x="36441" y="14885"/>
                  </a:lnTo>
                  <a:lnTo>
                    <a:pt x="25730" y="19153"/>
                  </a:lnTo>
                  <a:lnTo>
                    <a:pt x="16682" y="25591"/>
                  </a:lnTo>
                  <a:lnTo>
                    <a:pt x="9435" y="34170"/>
                  </a:lnTo>
                  <a:lnTo>
                    <a:pt x="4307" y="44821"/>
                  </a:lnTo>
                  <a:lnTo>
                    <a:pt x="1266" y="57277"/>
                  </a:lnTo>
                  <a:lnTo>
                    <a:pt x="0" y="71011"/>
                  </a:lnTo>
                  <a:lnTo>
                    <a:pt x="123" y="85359"/>
                  </a:lnTo>
                  <a:lnTo>
                    <a:pt x="1273" y="99891"/>
                  </a:lnTo>
                  <a:lnTo>
                    <a:pt x="3160" y="114408"/>
                  </a:lnTo>
                  <a:lnTo>
                    <a:pt x="5565" y="128840"/>
                  </a:lnTo>
                  <a:lnTo>
                    <a:pt x="8324" y="143179"/>
                  </a:lnTo>
                  <a:lnTo>
                    <a:pt x="11327" y="157436"/>
                  </a:lnTo>
                  <a:lnTo>
                    <a:pt x="14496" y="171629"/>
                  </a:lnTo>
                  <a:lnTo>
                    <a:pt x="17773" y="185779"/>
                  </a:lnTo>
                  <a:lnTo>
                    <a:pt x="20957" y="200064"/>
                  </a:lnTo>
                  <a:lnTo>
                    <a:pt x="23717" y="214801"/>
                  </a:lnTo>
                  <a:lnTo>
                    <a:pt x="25914" y="230089"/>
                  </a:lnTo>
                  <a:lnTo>
                    <a:pt x="27918" y="244584"/>
                  </a:lnTo>
                  <a:lnTo>
                    <a:pt x="31140" y="255382"/>
                  </a:lnTo>
                  <a:lnTo>
                    <a:pt x="36192" y="260895"/>
                  </a:lnTo>
                  <a:lnTo>
                    <a:pt x="41951" y="261550"/>
                  </a:lnTo>
                  <a:lnTo>
                    <a:pt x="48013" y="258584"/>
                  </a:lnTo>
                  <a:lnTo>
                    <a:pt x="54631" y="253285"/>
                  </a:lnTo>
                  <a:lnTo>
                    <a:pt x="62389" y="246777"/>
                  </a:lnTo>
                  <a:lnTo>
                    <a:pt x="71510" y="239757"/>
                  </a:lnTo>
                  <a:lnTo>
                    <a:pt x="81895" y="232896"/>
                  </a:lnTo>
                  <a:lnTo>
                    <a:pt x="93310" y="226958"/>
                  </a:lnTo>
                  <a:lnTo>
                    <a:pt x="105504" y="222261"/>
                  </a:lnTo>
                  <a:lnTo>
                    <a:pt x="118268" y="218918"/>
                  </a:lnTo>
                  <a:lnTo>
                    <a:pt x="131432" y="217030"/>
                  </a:lnTo>
                  <a:lnTo>
                    <a:pt x="144872" y="216503"/>
                  </a:lnTo>
                  <a:lnTo>
                    <a:pt x="158337" y="217263"/>
                  </a:lnTo>
                  <a:lnTo>
                    <a:pt x="171457" y="219360"/>
                  </a:lnTo>
                  <a:lnTo>
                    <a:pt x="184060" y="222692"/>
                  </a:lnTo>
                  <a:lnTo>
                    <a:pt x="196152" y="227046"/>
                  </a:lnTo>
                  <a:lnTo>
                    <a:pt x="207812" y="232184"/>
                  </a:lnTo>
                  <a:lnTo>
                    <a:pt x="219134" y="237898"/>
                  </a:lnTo>
                  <a:lnTo>
                    <a:pt x="230045" y="244021"/>
                  </a:lnTo>
                  <a:lnTo>
                    <a:pt x="240306" y="250430"/>
                  </a:lnTo>
                  <a:lnTo>
                    <a:pt x="249841" y="257041"/>
                  </a:lnTo>
                  <a:lnTo>
                    <a:pt x="258720" y="263955"/>
                  </a:lnTo>
                  <a:lnTo>
                    <a:pt x="267069" y="271435"/>
                  </a:lnTo>
                  <a:lnTo>
                    <a:pt x="275017" y="279586"/>
                  </a:lnTo>
                  <a:lnTo>
                    <a:pt x="282507" y="288520"/>
                  </a:lnTo>
                  <a:lnTo>
                    <a:pt x="289319" y="298428"/>
                  </a:lnTo>
                  <a:lnTo>
                    <a:pt x="295384" y="309314"/>
                  </a:lnTo>
                  <a:lnTo>
                    <a:pt x="300780" y="320879"/>
                  </a:lnTo>
                  <a:lnTo>
                    <a:pt x="305638" y="332634"/>
                  </a:lnTo>
                  <a:lnTo>
                    <a:pt x="310083" y="344283"/>
                  </a:lnTo>
                  <a:lnTo>
                    <a:pt x="313900" y="355884"/>
                  </a:lnTo>
                  <a:lnTo>
                    <a:pt x="316559" y="367738"/>
                  </a:lnTo>
                  <a:lnTo>
                    <a:pt x="317864" y="380005"/>
                  </a:lnTo>
                  <a:lnTo>
                    <a:pt x="317927" y="392533"/>
                  </a:lnTo>
                  <a:lnTo>
                    <a:pt x="316981" y="404950"/>
                  </a:lnTo>
                  <a:lnTo>
                    <a:pt x="315271" y="417050"/>
                  </a:lnTo>
                  <a:lnTo>
                    <a:pt x="313005" y="428957"/>
                  </a:lnTo>
                  <a:lnTo>
                    <a:pt x="310348" y="441017"/>
                  </a:lnTo>
                  <a:lnTo>
                    <a:pt x="307413" y="453419"/>
                  </a:lnTo>
                  <a:lnTo>
                    <a:pt x="304121" y="465867"/>
                  </a:lnTo>
                  <a:lnTo>
                    <a:pt x="300226" y="477698"/>
                  </a:lnTo>
                  <a:lnTo>
                    <a:pt x="295630" y="488578"/>
                  </a:lnTo>
                  <a:lnTo>
                    <a:pt x="290069" y="498341"/>
                  </a:lnTo>
                  <a:lnTo>
                    <a:pt x="283046" y="506827"/>
                  </a:lnTo>
                  <a:lnTo>
                    <a:pt x="274427" y="514088"/>
                  </a:lnTo>
                  <a:lnTo>
                    <a:pt x="264384" y="520320"/>
                  </a:lnTo>
                  <a:lnTo>
                    <a:pt x="253201" y="525756"/>
                  </a:lnTo>
                  <a:lnTo>
                    <a:pt x="241161" y="530600"/>
                  </a:lnTo>
                  <a:lnTo>
                    <a:pt x="228502" y="534857"/>
                  </a:lnTo>
                  <a:lnTo>
                    <a:pt x="215405" y="538345"/>
                  </a:lnTo>
                  <a:lnTo>
                    <a:pt x="202003" y="541021"/>
                  </a:lnTo>
                  <a:lnTo>
                    <a:pt x="188225" y="542818"/>
                  </a:lnTo>
                  <a:lnTo>
                    <a:pt x="173829" y="543575"/>
                  </a:lnTo>
                  <a:lnTo>
                    <a:pt x="158737" y="543309"/>
                  </a:lnTo>
                  <a:lnTo>
                    <a:pt x="143178" y="542334"/>
                  </a:lnTo>
                  <a:lnTo>
                    <a:pt x="127580" y="541148"/>
                  </a:lnTo>
                  <a:lnTo>
                    <a:pt x="112198" y="540060"/>
                  </a:lnTo>
                  <a:lnTo>
                    <a:pt x="97105" y="539179"/>
                  </a:lnTo>
                  <a:lnTo>
                    <a:pt x="82285" y="538513"/>
                  </a:lnTo>
                  <a:lnTo>
                    <a:pt x="67704" y="538031"/>
                  </a:lnTo>
                  <a:lnTo>
                    <a:pt x="53916" y="537690"/>
                  </a:lnTo>
                  <a:lnTo>
                    <a:pt x="40701" y="537416"/>
                  </a:lnTo>
                  <a:lnTo>
                    <a:pt x="26898" y="537184"/>
                  </a:lnTo>
                  <a:lnTo>
                    <a:pt x="10298" y="53695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258120" y="1445072"/>
              <a:ext cx="457936" cy="532255"/>
            </a:xfrm>
            <a:custGeom>
              <a:avLst/>
              <a:gdLst/>
              <a:ahLst/>
              <a:cxnLst/>
              <a:rect l="0" t="0" r="0" b="0"/>
              <a:pathLst>
                <a:path w="457936" h="532255">
                  <a:moveTo>
                    <a:pt x="206791" y="71031"/>
                  </a:moveTo>
                  <a:lnTo>
                    <a:pt x="197990" y="68231"/>
                  </a:lnTo>
                  <a:lnTo>
                    <a:pt x="189644" y="66730"/>
                  </a:lnTo>
                  <a:lnTo>
                    <a:pt x="180944" y="66423"/>
                  </a:lnTo>
                  <a:lnTo>
                    <a:pt x="171823" y="67102"/>
                  </a:lnTo>
                  <a:lnTo>
                    <a:pt x="162329" y="68570"/>
                  </a:lnTo>
                  <a:lnTo>
                    <a:pt x="152537" y="70644"/>
                  </a:lnTo>
                  <a:lnTo>
                    <a:pt x="142523" y="73326"/>
                  </a:lnTo>
                  <a:lnTo>
                    <a:pt x="132349" y="76797"/>
                  </a:lnTo>
                  <a:lnTo>
                    <a:pt x="122067" y="81092"/>
                  </a:lnTo>
                  <a:lnTo>
                    <a:pt x="111876" y="86111"/>
                  </a:lnTo>
                  <a:lnTo>
                    <a:pt x="102107" y="91704"/>
                  </a:lnTo>
                  <a:lnTo>
                    <a:pt x="92905" y="97735"/>
                  </a:lnTo>
                  <a:lnTo>
                    <a:pt x="84254" y="104412"/>
                  </a:lnTo>
                  <a:lnTo>
                    <a:pt x="76055" y="112259"/>
                  </a:lnTo>
                  <a:lnTo>
                    <a:pt x="68204" y="121466"/>
                  </a:lnTo>
                  <a:lnTo>
                    <a:pt x="60609" y="131921"/>
                  </a:lnTo>
                  <a:lnTo>
                    <a:pt x="53195" y="143388"/>
                  </a:lnTo>
                  <a:lnTo>
                    <a:pt x="45912" y="155617"/>
                  </a:lnTo>
                  <a:lnTo>
                    <a:pt x="38884" y="168235"/>
                  </a:lnTo>
                  <a:lnTo>
                    <a:pt x="32391" y="180771"/>
                  </a:lnTo>
                  <a:lnTo>
                    <a:pt x="26544" y="192985"/>
                  </a:lnTo>
                  <a:lnTo>
                    <a:pt x="21295" y="205151"/>
                  </a:lnTo>
                  <a:lnTo>
                    <a:pt x="16535" y="217925"/>
                  </a:lnTo>
                  <a:lnTo>
                    <a:pt x="12151" y="231637"/>
                  </a:lnTo>
                  <a:lnTo>
                    <a:pt x="8208" y="246289"/>
                  </a:lnTo>
                  <a:lnTo>
                    <a:pt x="4931" y="261736"/>
                  </a:lnTo>
                  <a:lnTo>
                    <a:pt x="2396" y="277789"/>
                  </a:lnTo>
                  <a:lnTo>
                    <a:pt x="693" y="293960"/>
                  </a:lnTo>
                  <a:lnTo>
                    <a:pt x="0" y="309502"/>
                  </a:lnTo>
                  <a:lnTo>
                    <a:pt x="319" y="324065"/>
                  </a:lnTo>
                  <a:lnTo>
                    <a:pt x="1668" y="337808"/>
                  </a:lnTo>
                  <a:lnTo>
                    <a:pt x="4169" y="351191"/>
                  </a:lnTo>
                  <a:lnTo>
                    <a:pt x="7776" y="364531"/>
                  </a:lnTo>
                  <a:lnTo>
                    <a:pt x="12317" y="377969"/>
                  </a:lnTo>
                  <a:lnTo>
                    <a:pt x="17581" y="391537"/>
                  </a:lnTo>
                  <a:lnTo>
                    <a:pt x="23383" y="405228"/>
                  </a:lnTo>
                  <a:lnTo>
                    <a:pt x="29736" y="419018"/>
                  </a:lnTo>
                  <a:lnTo>
                    <a:pt x="36831" y="432882"/>
                  </a:lnTo>
                  <a:lnTo>
                    <a:pt x="44716" y="446791"/>
                  </a:lnTo>
                  <a:lnTo>
                    <a:pt x="53299" y="460401"/>
                  </a:lnTo>
                  <a:lnTo>
                    <a:pt x="62439" y="473086"/>
                  </a:lnTo>
                  <a:lnTo>
                    <a:pt x="71997" y="484576"/>
                  </a:lnTo>
                  <a:lnTo>
                    <a:pt x="81855" y="494765"/>
                  </a:lnTo>
                  <a:lnTo>
                    <a:pt x="91926" y="503544"/>
                  </a:lnTo>
                  <a:lnTo>
                    <a:pt x="102148" y="511001"/>
                  </a:lnTo>
                  <a:lnTo>
                    <a:pt x="112640" y="517196"/>
                  </a:lnTo>
                  <a:lnTo>
                    <a:pt x="123676" y="522075"/>
                  </a:lnTo>
                  <a:lnTo>
                    <a:pt x="135363" y="525733"/>
                  </a:lnTo>
                  <a:lnTo>
                    <a:pt x="147653" y="528378"/>
                  </a:lnTo>
                  <a:lnTo>
                    <a:pt x="160436" y="530245"/>
                  </a:lnTo>
                  <a:lnTo>
                    <a:pt x="173592" y="531537"/>
                  </a:lnTo>
                  <a:lnTo>
                    <a:pt x="187020" y="532254"/>
                  </a:lnTo>
                  <a:lnTo>
                    <a:pt x="200641" y="532212"/>
                  </a:lnTo>
                  <a:lnTo>
                    <a:pt x="214390" y="531364"/>
                  </a:lnTo>
                  <a:lnTo>
                    <a:pt x="228063" y="529642"/>
                  </a:lnTo>
                  <a:lnTo>
                    <a:pt x="241323" y="526883"/>
                  </a:lnTo>
                  <a:lnTo>
                    <a:pt x="254025" y="523098"/>
                  </a:lnTo>
                  <a:lnTo>
                    <a:pt x="266354" y="518437"/>
                  </a:lnTo>
                  <a:lnTo>
                    <a:pt x="278704" y="513092"/>
                  </a:lnTo>
                  <a:lnTo>
                    <a:pt x="291309" y="507235"/>
                  </a:lnTo>
                  <a:lnTo>
                    <a:pt x="304064" y="500845"/>
                  </a:lnTo>
                  <a:lnTo>
                    <a:pt x="316634" y="493725"/>
                  </a:lnTo>
                  <a:lnTo>
                    <a:pt x="328827" y="485828"/>
                  </a:lnTo>
                  <a:lnTo>
                    <a:pt x="340457" y="477406"/>
                  </a:lnTo>
                  <a:lnTo>
                    <a:pt x="351267" y="468908"/>
                  </a:lnTo>
                  <a:lnTo>
                    <a:pt x="361203" y="460599"/>
                  </a:lnTo>
                  <a:lnTo>
                    <a:pt x="370366" y="452563"/>
                  </a:lnTo>
                  <a:lnTo>
                    <a:pt x="378914" y="444786"/>
                  </a:lnTo>
                  <a:lnTo>
                    <a:pt x="387003" y="437209"/>
                  </a:lnTo>
                  <a:lnTo>
                    <a:pt x="394758" y="429289"/>
                  </a:lnTo>
                  <a:lnTo>
                    <a:pt x="402280" y="420061"/>
                  </a:lnTo>
                  <a:lnTo>
                    <a:pt x="409636" y="409106"/>
                  </a:lnTo>
                  <a:lnTo>
                    <a:pt x="416714" y="396660"/>
                  </a:lnTo>
                  <a:lnTo>
                    <a:pt x="423240" y="383316"/>
                  </a:lnTo>
                  <a:lnTo>
                    <a:pt x="429110" y="369531"/>
                  </a:lnTo>
                  <a:lnTo>
                    <a:pt x="434373" y="355718"/>
                  </a:lnTo>
                  <a:lnTo>
                    <a:pt x="439142" y="342305"/>
                  </a:lnTo>
                  <a:lnTo>
                    <a:pt x="443531" y="329467"/>
                  </a:lnTo>
                  <a:lnTo>
                    <a:pt x="447481" y="316865"/>
                  </a:lnTo>
                  <a:lnTo>
                    <a:pt x="450763" y="303791"/>
                  </a:lnTo>
                  <a:lnTo>
                    <a:pt x="453303" y="289875"/>
                  </a:lnTo>
                  <a:lnTo>
                    <a:pt x="455179" y="275084"/>
                  </a:lnTo>
                  <a:lnTo>
                    <a:pt x="456521" y="259544"/>
                  </a:lnTo>
                  <a:lnTo>
                    <a:pt x="457458" y="243418"/>
                  </a:lnTo>
                  <a:lnTo>
                    <a:pt x="457935" y="226859"/>
                  </a:lnTo>
                  <a:lnTo>
                    <a:pt x="457730" y="209992"/>
                  </a:lnTo>
                  <a:lnTo>
                    <a:pt x="456772" y="192912"/>
                  </a:lnTo>
                  <a:lnTo>
                    <a:pt x="454978" y="175852"/>
                  </a:lnTo>
                  <a:lnTo>
                    <a:pt x="452171" y="159164"/>
                  </a:lnTo>
                  <a:lnTo>
                    <a:pt x="448354" y="143012"/>
                  </a:lnTo>
                  <a:lnTo>
                    <a:pt x="443672" y="127386"/>
                  </a:lnTo>
                  <a:lnTo>
                    <a:pt x="438312" y="112199"/>
                  </a:lnTo>
                  <a:lnTo>
                    <a:pt x="432441" y="97359"/>
                  </a:lnTo>
                  <a:lnTo>
                    <a:pt x="425872" y="83104"/>
                  </a:lnTo>
                  <a:lnTo>
                    <a:pt x="418100" y="69977"/>
                  </a:lnTo>
                  <a:lnTo>
                    <a:pt x="408942" y="58183"/>
                  </a:lnTo>
                  <a:lnTo>
                    <a:pt x="398520" y="47618"/>
                  </a:lnTo>
                  <a:lnTo>
                    <a:pt x="387074" y="38053"/>
                  </a:lnTo>
                  <a:lnTo>
                    <a:pt x="374850" y="29256"/>
                  </a:lnTo>
                  <a:lnTo>
                    <a:pt x="361897" y="21346"/>
                  </a:lnTo>
                  <a:lnTo>
                    <a:pt x="348071" y="14777"/>
                  </a:lnTo>
                  <a:lnTo>
                    <a:pt x="333364" y="9690"/>
                  </a:lnTo>
                  <a:lnTo>
                    <a:pt x="317896" y="5933"/>
                  </a:lnTo>
                  <a:lnTo>
                    <a:pt x="301827" y="3246"/>
                  </a:lnTo>
                  <a:lnTo>
                    <a:pt x="285306" y="1368"/>
                  </a:lnTo>
                  <a:lnTo>
                    <a:pt x="268297" y="240"/>
                  </a:lnTo>
                  <a:lnTo>
                    <a:pt x="250586" y="0"/>
                  </a:lnTo>
                  <a:lnTo>
                    <a:pt x="232128" y="654"/>
                  </a:lnTo>
                  <a:lnTo>
                    <a:pt x="213495" y="2244"/>
                  </a:lnTo>
                  <a:lnTo>
                    <a:pt x="195746" y="4915"/>
                  </a:lnTo>
                  <a:lnTo>
                    <a:pt x="179402" y="8635"/>
                  </a:lnTo>
                  <a:lnTo>
                    <a:pt x="164480" y="13083"/>
                  </a:lnTo>
                  <a:lnTo>
                    <a:pt x="150763" y="17753"/>
                  </a:lnTo>
                  <a:lnTo>
                    <a:pt x="137975" y="22339"/>
                  </a:lnTo>
                  <a:lnTo>
                    <a:pt x="125707" y="26891"/>
                  </a:lnTo>
                  <a:lnTo>
                    <a:pt x="113453" y="31707"/>
                  </a:lnTo>
                  <a:lnTo>
                    <a:pt x="100943" y="36952"/>
                  </a:lnTo>
                  <a:lnTo>
                    <a:pt x="88265" y="42797"/>
                  </a:lnTo>
                  <a:lnTo>
                    <a:pt x="75755" y="49485"/>
                  </a:lnTo>
                  <a:lnTo>
                    <a:pt x="63612" y="57051"/>
                  </a:lnTo>
                  <a:lnTo>
                    <a:pt x="52319" y="64928"/>
                  </a:lnTo>
                  <a:lnTo>
                    <a:pt x="41598" y="72821"/>
                  </a:lnTo>
                  <a:lnTo>
                    <a:pt x="30512" y="81423"/>
                  </a:lnTo>
                  <a:lnTo>
                    <a:pt x="17279" y="9208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6" name="Freeform 105"/>
          <p:cNvSpPr/>
          <p:nvPr/>
        </p:nvSpPr>
        <p:spPr>
          <a:xfrm>
            <a:off x="3384028" y="2305880"/>
            <a:ext cx="1877273" cy="872681"/>
          </a:xfrm>
          <a:custGeom>
            <a:avLst/>
            <a:gdLst/>
            <a:ahLst/>
            <a:cxnLst/>
            <a:rect l="0" t="0" r="0" b="0"/>
            <a:pathLst>
              <a:path w="1877273" h="872681">
                <a:moveTo>
                  <a:pt x="1037941" y="20918"/>
                </a:moveTo>
                <a:lnTo>
                  <a:pt x="1023339" y="20918"/>
                </a:lnTo>
                <a:lnTo>
                  <a:pt x="1010068" y="20918"/>
                </a:lnTo>
                <a:lnTo>
                  <a:pt x="996867" y="20922"/>
                </a:lnTo>
                <a:lnTo>
                  <a:pt x="983525" y="21095"/>
                </a:lnTo>
                <a:lnTo>
                  <a:pt x="970016" y="21743"/>
                </a:lnTo>
                <a:lnTo>
                  <a:pt x="956362" y="22992"/>
                </a:lnTo>
                <a:lnTo>
                  <a:pt x="942597" y="24644"/>
                </a:lnTo>
                <a:lnTo>
                  <a:pt x="928747" y="26293"/>
                </a:lnTo>
                <a:lnTo>
                  <a:pt x="914834" y="27695"/>
                </a:lnTo>
                <a:lnTo>
                  <a:pt x="900711" y="28788"/>
                </a:lnTo>
                <a:lnTo>
                  <a:pt x="886085" y="29596"/>
                </a:lnTo>
                <a:lnTo>
                  <a:pt x="870833" y="30174"/>
                </a:lnTo>
                <a:lnTo>
                  <a:pt x="854997" y="30579"/>
                </a:lnTo>
                <a:lnTo>
                  <a:pt x="838680" y="30859"/>
                </a:lnTo>
                <a:lnTo>
                  <a:pt x="821999" y="31050"/>
                </a:lnTo>
                <a:lnTo>
                  <a:pt x="805051" y="31180"/>
                </a:lnTo>
                <a:lnTo>
                  <a:pt x="787914" y="31268"/>
                </a:lnTo>
                <a:lnTo>
                  <a:pt x="770650" y="31326"/>
                </a:lnTo>
                <a:lnTo>
                  <a:pt x="753464" y="31366"/>
                </a:lnTo>
                <a:lnTo>
                  <a:pt x="736692" y="31392"/>
                </a:lnTo>
                <a:lnTo>
                  <a:pt x="720478" y="31415"/>
                </a:lnTo>
                <a:lnTo>
                  <a:pt x="704641" y="31600"/>
                </a:lnTo>
                <a:lnTo>
                  <a:pt x="688779" y="32256"/>
                </a:lnTo>
                <a:lnTo>
                  <a:pt x="672660" y="33510"/>
                </a:lnTo>
                <a:lnTo>
                  <a:pt x="656223" y="35166"/>
                </a:lnTo>
                <a:lnTo>
                  <a:pt x="639495" y="36817"/>
                </a:lnTo>
                <a:lnTo>
                  <a:pt x="622537" y="38226"/>
                </a:lnTo>
                <a:lnTo>
                  <a:pt x="605572" y="39492"/>
                </a:lnTo>
                <a:lnTo>
                  <a:pt x="588956" y="40949"/>
                </a:lnTo>
                <a:lnTo>
                  <a:pt x="572851" y="42781"/>
                </a:lnTo>
                <a:lnTo>
                  <a:pt x="557087" y="45012"/>
                </a:lnTo>
                <a:lnTo>
                  <a:pt x="541277" y="47588"/>
                </a:lnTo>
                <a:lnTo>
                  <a:pt x="525196" y="50435"/>
                </a:lnTo>
                <a:lnTo>
                  <a:pt x="508954" y="53483"/>
                </a:lnTo>
                <a:lnTo>
                  <a:pt x="492890" y="56676"/>
                </a:lnTo>
                <a:lnTo>
                  <a:pt x="477197" y="59969"/>
                </a:lnTo>
                <a:lnTo>
                  <a:pt x="462065" y="63332"/>
                </a:lnTo>
                <a:lnTo>
                  <a:pt x="447750" y="66742"/>
                </a:lnTo>
                <a:lnTo>
                  <a:pt x="434303" y="70185"/>
                </a:lnTo>
                <a:lnTo>
                  <a:pt x="421460" y="73650"/>
                </a:lnTo>
                <a:lnTo>
                  <a:pt x="408755" y="77130"/>
                </a:lnTo>
                <a:lnTo>
                  <a:pt x="395909" y="80619"/>
                </a:lnTo>
                <a:lnTo>
                  <a:pt x="382992" y="84115"/>
                </a:lnTo>
                <a:lnTo>
                  <a:pt x="370312" y="87616"/>
                </a:lnTo>
                <a:lnTo>
                  <a:pt x="358034" y="91124"/>
                </a:lnTo>
                <a:lnTo>
                  <a:pt x="346009" y="94802"/>
                </a:lnTo>
                <a:lnTo>
                  <a:pt x="333870" y="98958"/>
                </a:lnTo>
                <a:lnTo>
                  <a:pt x="321406" y="103719"/>
                </a:lnTo>
                <a:lnTo>
                  <a:pt x="308577" y="109052"/>
                </a:lnTo>
                <a:lnTo>
                  <a:pt x="295426" y="114858"/>
                </a:lnTo>
                <a:lnTo>
                  <a:pt x="282019" y="121023"/>
                </a:lnTo>
                <a:lnTo>
                  <a:pt x="268421" y="127450"/>
                </a:lnTo>
                <a:lnTo>
                  <a:pt x="254687" y="134064"/>
                </a:lnTo>
                <a:lnTo>
                  <a:pt x="240861" y="140807"/>
                </a:lnTo>
                <a:lnTo>
                  <a:pt x="227136" y="147640"/>
                </a:lnTo>
                <a:lnTo>
                  <a:pt x="213841" y="154533"/>
                </a:lnTo>
                <a:lnTo>
                  <a:pt x="201125" y="161468"/>
                </a:lnTo>
                <a:lnTo>
                  <a:pt x="189128" y="168430"/>
                </a:lnTo>
                <a:lnTo>
                  <a:pt x="178064" y="175412"/>
                </a:lnTo>
                <a:lnTo>
                  <a:pt x="167949" y="182410"/>
                </a:lnTo>
                <a:lnTo>
                  <a:pt x="158495" y="189585"/>
                </a:lnTo>
                <a:lnTo>
                  <a:pt x="149218" y="197241"/>
                </a:lnTo>
                <a:lnTo>
                  <a:pt x="139823" y="205506"/>
                </a:lnTo>
                <a:lnTo>
                  <a:pt x="130205" y="214345"/>
                </a:lnTo>
                <a:lnTo>
                  <a:pt x="120361" y="223657"/>
                </a:lnTo>
                <a:lnTo>
                  <a:pt x="110333" y="233325"/>
                </a:lnTo>
                <a:lnTo>
                  <a:pt x="100327" y="243088"/>
                </a:lnTo>
                <a:lnTo>
                  <a:pt x="90689" y="252562"/>
                </a:lnTo>
                <a:lnTo>
                  <a:pt x="81580" y="261566"/>
                </a:lnTo>
                <a:lnTo>
                  <a:pt x="72990" y="270255"/>
                </a:lnTo>
                <a:lnTo>
                  <a:pt x="64835" y="279010"/>
                </a:lnTo>
                <a:lnTo>
                  <a:pt x="57014" y="288056"/>
                </a:lnTo>
                <a:lnTo>
                  <a:pt x="49439" y="297608"/>
                </a:lnTo>
                <a:lnTo>
                  <a:pt x="42038" y="307939"/>
                </a:lnTo>
                <a:lnTo>
                  <a:pt x="34764" y="319112"/>
                </a:lnTo>
                <a:lnTo>
                  <a:pt x="27742" y="330872"/>
                </a:lnTo>
                <a:lnTo>
                  <a:pt x="21252" y="342757"/>
                </a:lnTo>
                <a:lnTo>
                  <a:pt x="15412" y="354499"/>
                </a:lnTo>
                <a:lnTo>
                  <a:pt x="10338" y="366331"/>
                </a:lnTo>
                <a:lnTo>
                  <a:pt x="6227" y="378873"/>
                </a:lnTo>
                <a:lnTo>
                  <a:pt x="3099" y="392416"/>
                </a:lnTo>
                <a:lnTo>
                  <a:pt x="980" y="406614"/>
                </a:lnTo>
                <a:lnTo>
                  <a:pt x="0" y="420691"/>
                </a:lnTo>
                <a:lnTo>
                  <a:pt x="117" y="434207"/>
                </a:lnTo>
                <a:lnTo>
                  <a:pt x="1161" y="447384"/>
                </a:lnTo>
                <a:lnTo>
                  <a:pt x="2923" y="460904"/>
                </a:lnTo>
                <a:lnTo>
                  <a:pt x="5218" y="475150"/>
                </a:lnTo>
                <a:lnTo>
                  <a:pt x="7892" y="490175"/>
                </a:lnTo>
                <a:lnTo>
                  <a:pt x="10832" y="505879"/>
                </a:lnTo>
                <a:lnTo>
                  <a:pt x="13956" y="522109"/>
                </a:lnTo>
                <a:lnTo>
                  <a:pt x="17205" y="538399"/>
                </a:lnTo>
                <a:lnTo>
                  <a:pt x="20540" y="554022"/>
                </a:lnTo>
                <a:lnTo>
                  <a:pt x="23941" y="568630"/>
                </a:lnTo>
                <a:lnTo>
                  <a:pt x="27718" y="582064"/>
                </a:lnTo>
                <a:lnTo>
                  <a:pt x="32471" y="594175"/>
                </a:lnTo>
                <a:lnTo>
                  <a:pt x="38448" y="605025"/>
                </a:lnTo>
                <a:lnTo>
                  <a:pt x="45412" y="614822"/>
                </a:lnTo>
                <a:lnTo>
                  <a:pt x="52851" y="623805"/>
                </a:lnTo>
                <a:lnTo>
                  <a:pt x="60413" y="632193"/>
                </a:lnTo>
                <a:lnTo>
                  <a:pt x="68099" y="640322"/>
                </a:lnTo>
                <a:lnTo>
                  <a:pt x="76165" y="648628"/>
                </a:lnTo>
                <a:lnTo>
                  <a:pt x="84737" y="657328"/>
                </a:lnTo>
                <a:lnTo>
                  <a:pt x="93798" y="666291"/>
                </a:lnTo>
                <a:lnTo>
                  <a:pt x="103266" y="675154"/>
                </a:lnTo>
                <a:lnTo>
                  <a:pt x="113047" y="683707"/>
                </a:lnTo>
                <a:lnTo>
                  <a:pt x="123057" y="691907"/>
                </a:lnTo>
                <a:lnTo>
                  <a:pt x="133230" y="699792"/>
                </a:lnTo>
                <a:lnTo>
                  <a:pt x="143517" y="707429"/>
                </a:lnTo>
                <a:lnTo>
                  <a:pt x="153881" y="714879"/>
                </a:lnTo>
                <a:lnTo>
                  <a:pt x="164299" y="722195"/>
                </a:lnTo>
                <a:lnTo>
                  <a:pt x="174754" y="729417"/>
                </a:lnTo>
                <a:lnTo>
                  <a:pt x="185232" y="736574"/>
                </a:lnTo>
                <a:lnTo>
                  <a:pt x="195727" y="743685"/>
                </a:lnTo>
                <a:lnTo>
                  <a:pt x="206239" y="750762"/>
                </a:lnTo>
                <a:lnTo>
                  <a:pt x="216925" y="757650"/>
                </a:lnTo>
                <a:lnTo>
                  <a:pt x="228092" y="764049"/>
                </a:lnTo>
                <a:lnTo>
                  <a:pt x="239863" y="769834"/>
                </a:lnTo>
                <a:lnTo>
                  <a:pt x="252039" y="775040"/>
                </a:lnTo>
                <a:lnTo>
                  <a:pt x="264213" y="779771"/>
                </a:lnTo>
                <a:lnTo>
                  <a:pt x="276142" y="784144"/>
                </a:lnTo>
                <a:lnTo>
                  <a:pt x="287762" y="788421"/>
                </a:lnTo>
                <a:lnTo>
                  <a:pt x="299098" y="792986"/>
                </a:lnTo>
                <a:lnTo>
                  <a:pt x="310208" y="798021"/>
                </a:lnTo>
                <a:lnTo>
                  <a:pt x="321315" y="803371"/>
                </a:lnTo>
                <a:lnTo>
                  <a:pt x="332771" y="808655"/>
                </a:lnTo>
                <a:lnTo>
                  <a:pt x="344744" y="813652"/>
                </a:lnTo>
                <a:lnTo>
                  <a:pt x="357227" y="818311"/>
                </a:lnTo>
                <a:lnTo>
                  <a:pt x="370140" y="822667"/>
                </a:lnTo>
                <a:lnTo>
                  <a:pt x="383378" y="826779"/>
                </a:lnTo>
                <a:lnTo>
                  <a:pt x="396692" y="830711"/>
                </a:lnTo>
                <a:lnTo>
                  <a:pt x="409703" y="834512"/>
                </a:lnTo>
                <a:lnTo>
                  <a:pt x="422239" y="838215"/>
                </a:lnTo>
                <a:lnTo>
                  <a:pt x="434623" y="841686"/>
                </a:lnTo>
                <a:lnTo>
                  <a:pt x="447543" y="844639"/>
                </a:lnTo>
                <a:lnTo>
                  <a:pt x="461348" y="846956"/>
                </a:lnTo>
                <a:lnTo>
                  <a:pt x="475894" y="848681"/>
                </a:lnTo>
                <a:lnTo>
                  <a:pt x="490736" y="849922"/>
                </a:lnTo>
                <a:lnTo>
                  <a:pt x="505580" y="850799"/>
                </a:lnTo>
                <a:lnTo>
                  <a:pt x="520463" y="851575"/>
                </a:lnTo>
                <a:lnTo>
                  <a:pt x="535667" y="852636"/>
                </a:lnTo>
                <a:lnTo>
                  <a:pt x="551333" y="854166"/>
                </a:lnTo>
                <a:lnTo>
                  <a:pt x="567295" y="856009"/>
                </a:lnTo>
                <a:lnTo>
                  <a:pt x="583169" y="857784"/>
                </a:lnTo>
                <a:lnTo>
                  <a:pt x="598745" y="859273"/>
                </a:lnTo>
                <a:lnTo>
                  <a:pt x="614137" y="860424"/>
                </a:lnTo>
                <a:lnTo>
                  <a:pt x="629691" y="861270"/>
                </a:lnTo>
                <a:lnTo>
                  <a:pt x="645597" y="861874"/>
                </a:lnTo>
                <a:lnTo>
                  <a:pt x="661720" y="862296"/>
                </a:lnTo>
                <a:lnTo>
                  <a:pt x="677704" y="862587"/>
                </a:lnTo>
                <a:lnTo>
                  <a:pt x="693348" y="862786"/>
                </a:lnTo>
                <a:lnTo>
                  <a:pt x="708617" y="862921"/>
                </a:lnTo>
                <a:lnTo>
                  <a:pt x="723556" y="863012"/>
                </a:lnTo>
                <a:lnTo>
                  <a:pt x="738235" y="863078"/>
                </a:lnTo>
                <a:lnTo>
                  <a:pt x="752720" y="863292"/>
                </a:lnTo>
                <a:lnTo>
                  <a:pt x="767065" y="863968"/>
                </a:lnTo>
                <a:lnTo>
                  <a:pt x="781313" y="865235"/>
                </a:lnTo>
                <a:lnTo>
                  <a:pt x="795493" y="866899"/>
                </a:lnTo>
                <a:lnTo>
                  <a:pt x="809628" y="868556"/>
                </a:lnTo>
                <a:lnTo>
                  <a:pt x="823734" y="869964"/>
                </a:lnTo>
                <a:lnTo>
                  <a:pt x="837989" y="871061"/>
                </a:lnTo>
                <a:lnTo>
                  <a:pt x="852704" y="871871"/>
                </a:lnTo>
                <a:lnTo>
                  <a:pt x="868010" y="872447"/>
                </a:lnTo>
                <a:lnTo>
                  <a:pt x="883714" y="872680"/>
                </a:lnTo>
                <a:lnTo>
                  <a:pt x="899409" y="872312"/>
                </a:lnTo>
                <a:lnTo>
                  <a:pt x="914856" y="871254"/>
                </a:lnTo>
                <a:lnTo>
                  <a:pt x="929990" y="869732"/>
                </a:lnTo>
                <a:lnTo>
                  <a:pt x="944839" y="868171"/>
                </a:lnTo>
                <a:lnTo>
                  <a:pt x="959457" y="866828"/>
                </a:lnTo>
                <a:lnTo>
                  <a:pt x="973901" y="865775"/>
                </a:lnTo>
                <a:lnTo>
                  <a:pt x="988219" y="864994"/>
                </a:lnTo>
                <a:lnTo>
                  <a:pt x="1002449" y="864433"/>
                </a:lnTo>
                <a:lnTo>
                  <a:pt x="1016617" y="864040"/>
                </a:lnTo>
                <a:lnTo>
                  <a:pt x="1030742" y="863768"/>
                </a:lnTo>
                <a:lnTo>
                  <a:pt x="1044840" y="863583"/>
                </a:lnTo>
                <a:lnTo>
                  <a:pt x="1058917" y="863456"/>
                </a:lnTo>
                <a:lnTo>
                  <a:pt x="1072982" y="863371"/>
                </a:lnTo>
                <a:lnTo>
                  <a:pt x="1087038" y="863314"/>
                </a:lnTo>
                <a:lnTo>
                  <a:pt x="1101087" y="863275"/>
                </a:lnTo>
                <a:lnTo>
                  <a:pt x="1115133" y="863249"/>
                </a:lnTo>
                <a:lnTo>
                  <a:pt x="1129177" y="863228"/>
                </a:lnTo>
                <a:lnTo>
                  <a:pt x="1143218" y="863043"/>
                </a:lnTo>
                <a:lnTo>
                  <a:pt x="1157259" y="862387"/>
                </a:lnTo>
                <a:lnTo>
                  <a:pt x="1171298" y="861133"/>
                </a:lnTo>
                <a:lnTo>
                  <a:pt x="1185337" y="859477"/>
                </a:lnTo>
                <a:lnTo>
                  <a:pt x="1199376" y="857827"/>
                </a:lnTo>
                <a:lnTo>
                  <a:pt x="1213415" y="856422"/>
                </a:lnTo>
                <a:lnTo>
                  <a:pt x="1227453" y="855328"/>
                </a:lnTo>
                <a:lnTo>
                  <a:pt x="1241491" y="854520"/>
                </a:lnTo>
                <a:lnTo>
                  <a:pt x="1255534" y="853937"/>
                </a:lnTo>
                <a:lnTo>
                  <a:pt x="1269745" y="853359"/>
                </a:lnTo>
                <a:lnTo>
                  <a:pt x="1284431" y="852431"/>
                </a:lnTo>
                <a:lnTo>
                  <a:pt x="1299722" y="850991"/>
                </a:lnTo>
                <a:lnTo>
                  <a:pt x="1315586" y="849208"/>
                </a:lnTo>
                <a:lnTo>
                  <a:pt x="1331920" y="847472"/>
                </a:lnTo>
                <a:lnTo>
                  <a:pt x="1348615" y="846010"/>
                </a:lnTo>
                <a:lnTo>
                  <a:pt x="1365571" y="844878"/>
                </a:lnTo>
                <a:lnTo>
                  <a:pt x="1382713" y="844043"/>
                </a:lnTo>
                <a:lnTo>
                  <a:pt x="1399976" y="843443"/>
                </a:lnTo>
                <a:lnTo>
                  <a:pt x="1416992" y="842853"/>
                </a:lnTo>
                <a:lnTo>
                  <a:pt x="1433117" y="841917"/>
                </a:lnTo>
                <a:lnTo>
                  <a:pt x="1448078" y="840472"/>
                </a:lnTo>
                <a:lnTo>
                  <a:pt x="1462091" y="838686"/>
                </a:lnTo>
                <a:lnTo>
                  <a:pt x="1475656" y="836948"/>
                </a:lnTo>
                <a:lnTo>
                  <a:pt x="1489115" y="835481"/>
                </a:lnTo>
                <a:lnTo>
                  <a:pt x="1502462" y="834175"/>
                </a:lnTo>
                <a:lnTo>
                  <a:pt x="1515437" y="832691"/>
                </a:lnTo>
                <a:lnTo>
                  <a:pt x="1527916" y="830841"/>
                </a:lnTo>
                <a:lnTo>
                  <a:pt x="1540078" y="828599"/>
                </a:lnTo>
                <a:lnTo>
                  <a:pt x="1552311" y="826014"/>
                </a:lnTo>
                <a:lnTo>
                  <a:pt x="1564832" y="823161"/>
                </a:lnTo>
                <a:lnTo>
                  <a:pt x="1577530" y="820110"/>
                </a:lnTo>
                <a:lnTo>
                  <a:pt x="1590061" y="816916"/>
                </a:lnTo>
                <a:lnTo>
                  <a:pt x="1602233" y="813621"/>
                </a:lnTo>
                <a:lnTo>
                  <a:pt x="1614018" y="810257"/>
                </a:lnTo>
                <a:lnTo>
                  <a:pt x="1625464" y="806846"/>
                </a:lnTo>
                <a:lnTo>
                  <a:pt x="1636644" y="803398"/>
                </a:lnTo>
                <a:lnTo>
                  <a:pt x="1647627" y="799760"/>
                </a:lnTo>
                <a:lnTo>
                  <a:pt x="1658468" y="795631"/>
                </a:lnTo>
                <a:lnTo>
                  <a:pt x="1669214" y="790888"/>
                </a:lnTo>
                <a:lnTo>
                  <a:pt x="1680060" y="785566"/>
                </a:lnTo>
                <a:lnTo>
                  <a:pt x="1691335" y="779770"/>
                </a:lnTo>
                <a:lnTo>
                  <a:pt x="1703173" y="773610"/>
                </a:lnTo>
                <a:lnTo>
                  <a:pt x="1715225" y="767186"/>
                </a:lnTo>
                <a:lnTo>
                  <a:pt x="1726783" y="760575"/>
                </a:lnTo>
                <a:lnTo>
                  <a:pt x="1737481" y="753833"/>
                </a:lnTo>
                <a:lnTo>
                  <a:pt x="1747290" y="747001"/>
                </a:lnTo>
                <a:lnTo>
                  <a:pt x="1756339" y="740109"/>
                </a:lnTo>
                <a:lnTo>
                  <a:pt x="1764795" y="733174"/>
                </a:lnTo>
                <a:lnTo>
                  <a:pt x="1772813" y="726212"/>
                </a:lnTo>
                <a:lnTo>
                  <a:pt x="1780520" y="719231"/>
                </a:lnTo>
                <a:lnTo>
                  <a:pt x="1788003" y="712233"/>
                </a:lnTo>
                <a:lnTo>
                  <a:pt x="1795166" y="705058"/>
                </a:lnTo>
                <a:lnTo>
                  <a:pt x="1801751" y="697403"/>
                </a:lnTo>
                <a:lnTo>
                  <a:pt x="1807665" y="689143"/>
                </a:lnTo>
                <a:lnTo>
                  <a:pt x="1813128" y="680476"/>
                </a:lnTo>
                <a:lnTo>
                  <a:pt x="1818563" y="671812"/>
                </a:lnTo>
                <a:lnTo>
                  <a:pt x="1824218" y="663388"/>
                </a:lnTo>
                <a:lnTo>
                  <a:pt x="1830000" y="655105"/>
                </a:lnTo>
                <a:lnTo>
                  <a:pt x="1835582" y="646630"/>
                </a:lnTo>
                <a:lnTo>
                  <a:pt x="1840782" y="637781"/>
                </a:lnTo>
                <a:lnTo>
                  <a:pt x="1845580" y="628532"/>
                </a:lnTo>
                <a:lnTo>
                  <a:pt x="1850028" y="618937"/>
                </a:lnTo>
                <a:lnTo>
                  <a:pt x="1854199" y="609066"/>
                </a:lnTo>
                <a:lnTo>
                  <a:pt x="1858000" y="598827"/>
                </a:lnTo>
                <a:lnTo>
                  <a:pt x="1861181" y="587967"/>
                </a:lnTo>
                <a:lnTo>
                  <a:pt x="1863659" y="576397"/>
                </a:lnTo>
                <a:lnTo>
                  <a:pt x="1865663" y="564017"/>
                </a:lnTo>
                <a:lnTo>
                  <a:pt x="1867624" y="550643"/>
                </a:lnTo>
                <a:lnTo>
                  <a:pt x="1869793" y="536276"/>
                </a:lnTo>
                <a:lnTo>
                  <a:pt x="1872082" y="521221"/>
                </a:lnTo>
                <a:lnTo>
                  <a:pt x="1874164" y="505970"/>
                </a:lnTo>
                <a:lnTo>
                  <a:pt x="1875858" y="490829"/>
                </a:lnTo>
                <a:lnTo>
                  <a:pt x="1876978" y="476071"/>
                </a:lnTo>
                <a:lnTo>
                  <a:pt x="1877272" y="462008"/>
                </a:lnTo>
                <a:lnTo>
                  <a:pt x="1876688" y="448726"/>
                </a:lnTo>
                <a:lnTo>
                  <a:pt x="1875327" y="435824"/>
                </a:lnTo>
                <a:lnTo>
                  <a:pt x="1873351" y="422546"/>
                </a:lnTo>
                <a:lnTo>
                  <a:pt x="1870913" y="408503"/>
                </a:lnTo>
                <a:lnTo>
                  <a:pt x="1868142" y="393966"/>
                </a:lnTo>
                <a:lnTo>
                  <a:pt x="1865138" y="379661"/>
                </a:lnTo>
                <a:lnTo>
                  <a:pt x="1861966" y="365996"/>
                </a:lnTo>
                <a:lnTo>
                  <a:pt x="1858515" y="352888"/>
                </a:lnTo>
                <a:lnTo>
                  <a:pt x="1854513" y="339947"/>
                </a:lnTo>
                <a:lnTo>
                  <a:pt x="1849859" y="326914"/>
                </a:lnTo>
                <a:lnTo>
                  <a:pt x="1844767" y="313856"/>
                </a:lnTo>
                <a:lnTo>
                  <a:pt x="1839657" y="301076"/>
                </a:lnTo>
                <a:lnTo>
                  <a:pt x="1834771" y="288737"/>
                </a:lnTo>
                <a:lnTo>
                  <a:pt x="1830016" y="277009"/>
                </a:lnTo>
                <a:lnTo>
                  <a:pt x="1825064" y="266132"/>
                </a:lnTo>
                <a:lnTo>
                  <a:pt x="1819733" y="256143"/>
                </a:lnTo>
                <a:lnTo>
                  <a:pt x="1814000" y="246604"/>
                </a:lnTo>
                <a:lnTo>
                  <a:pt x="1807918" y="236739"/>
                </a:lnTo>
                <a:lnTo>
                  <a:pt x="1801560" y="226140"/>
                </a:lnTo>
                <a:lnTo>
                  <a:pt x="1794831" y="215069"/>
                </a:lnTo>
                <a:lnTo>
                  <a:pt x="1787482" y="204244"/>
                </a:lnTo>
                <a:lnTo>
                  <a:pt x="1779432" y="194073"/>
                </a:lnTo>
                <a:lnTo>
                  <a:pt x="1770908" y="184636"/>
                </a:lnTo>
                <a:lnTo>
                  <a:pt x="1762340" y="175844"/>
                </a:lnTo>
                <a:lnTo>
                  <a:pt x="1753980" y="167568"/>
                </a:lnTo>
                <a:lnTo>
                  <a:pt x="1745739" y="159841"/>
                </a:lnTo>
                <a:lnTo>
                  <a:pt x="1737294" y="152864"/>
                </a:lnTo>
                <a:lnTo>
                  <a:pt x="1728464" y="146680"/>
                </a:lnTo>
                <a:lnTo>
                  <a:pt x="1719229" y="141033"/>
                </a:lnTo>
                <a:lnTo>
                  <a:pt x="1709642" y="135473"/>
                </a:lnTo>
                <a:lnTo>
                  <a:pt x="1699782" y="129729"/>
                </a:lnTo>
                <a:lnTo>
                  <a:pt x="1689719" y="123718"/>
                </a:lnTo>
                <a:lnTo>
                  <a:pt x="1679510" y="117449"/>
                </a:lnTo>
                <a:lnTo>
                  <a:pt x="1669199" y="110970"/>
                </a:lnTo>
                <a:lnTo>
                  <a:pt x="1658819" y="104330"/>
                </a:lnTo>
                <a:lnTo>
                  <a:pt x="1648390" y="97574"/>
                </a:lnTo>
                <a:lnTo>
                  <a:pt x="1637929" y="90739"/>
                </a:lnTo>
                <a:lnTo>
                  <a:pt x="1627446" y="84015"/>
                </a:lnTo>
                <a:lnTo>
                  <a:pt x="1616948" y="77727"/>
                </a:lnTo>
                <a:lnTo>
                  <a:pt x="1606435" y="72017"/>
                </a:lnTo>
                <a:lnTo>
                  <a:pt x="1595747" y="66860"/>
                </a:lnTo>
                <a:lnTo>
                  <a:pt x="1584579" y="62163"/>
                </a:lnTo>
                <a:lnTo>
                  <a:pt x="1572803" y="57817"/>
                </a:lnTo>
                <a:lnTo>
                  <a:pt x="1560453" y="53727"/>
                </a:lnTo>
                <a:lnTo>
                  <a:pt x="1547630" y="49820"/>
                </a:lnTo>
                <a:lnTo>
                  <a:pt x="1534453" y="46040"/>
                </a:lnTo>
                <a:lnTo>
                  <a:pt x="1521180" y="42348"/>
                </a:lnTo>
                <a:lnTo>
                  <a:pt x="1508196" y="38715"/>
                </a:lnTo>
                <a:lnTo>
                  <a:pt x="1495682" y="35123"/>
                </a:lnTo>
                <a:lnTo>
                  <a:pt x="1483484" y="31558"/>
                </a:lnTo>
                <a:lnTo>
                  <a:pt x="1471220" y="28011"/>
                </a:lnTo>
                <a:lnTo>
                  <a:pt x="1458669" y="24482"/>
                </a:lnTo>
                <a:lnTo>
                  <a:pt x="1445781" y="21128"/>
                </a:lnTo>
                <a:lnTo>
                  <a:pt x="1432589" y="18256"/>
                </a:lnTo>
                <a:lnTo>
                  <a:pt x="1419159" y="15988"/>
                </a:lnTo>
                <a:lnTo>
                  <a:pt x="1405715" y="14126"/>
                </a:lnTo>
                <a:lnTo>
                  <a:pt x="1392616" y="12261"/>
                </a:lnTo>
                <a:lnTo>
                  <a:pt x="1380025" y="10157"/>
                </a:lnTo>
                <a:lnTo>
                  <a:pt x="1367775" y="7912"/>
                </a:lnTo>
                <a:lnTo>
                  <a:pt x="1355476" y="5858"/>
                </a:lnTo>
                <a:lnTo>
                  <a:pt x="1342897" y="4179"/>
                </a:lnTo>
                <a:lnTo>
                  <a:pt x="1329820" y="2899"/>
                </a:lnTo>
                <a:lnTo>
                  <a:pt x="1315970" y="1966"/>
                </a:lnTo>
                <a:lnTo>
                  <a:pt x="1301270" y="1303"/>
                </a:lnTo>
                <a:lnTo>
                  <a:pt x="1285652" y="841"/>
                </a:lnTo>
                <a:lnTo>
                  <a:pt x="1268956" y="524"/>
                </a:lnTo>
                <a:lnTo>
                  <a:pt x="1251206" y="308"/>
                </a:lnTo>
                <a:lnTo>
                  <a:pt x="1232557" y="161"/>
                </a:lnTo>
                <a:lnTo>
                  <a:pt x="1213209" y="62"/>
                </a:lnTo>
                <a:lnTo>
                  <a:pt x="1193355" y="0"/>
                </a:lnTo>
                <a:lnTo>
                  <a:pt x="1173634" y="128"/>
                </a:lnTo>
                <a:lnTo>
                  <a:pt x="1155080" y="746"/>
                </a:lnTo>
                <a:lnTo>
                  <a:pt x="1138151" y="1975"/>
                </a:lnTo>
                <a:lnTo>
                  <a:pt x="1122480" y="3614"/>
                </a:lnTo>
                <a:lnTo>
                  <a:pt x="1107187" y="5254"/>
                </a:lnTo>
                <a:lnTo>
                  <a:pt x="1091716" y="6655"/>
                </a:lnTo>
                <a:lnTo>
                  <a:pt x="1076186" y="7917"/>
                </a:lnTo>
                <a:lnTo>
                  <a:pt x="1061197" y="9370"/>
                </a:lnTo>
                <a:lnTo>
                  <a:pt x="1047058" y="11195"/>
                </a:lnTo>
                <a:lnTo>
                  <a:pt x="1033290" y="13252"/>
                </a:lnTo>
                <a:lnTo>
                  <a:pt x="1018840" y="15178"/>
                </a:lnTo>
                <a:lnTo>
                  <a:pt x="1003153" y="16777"/>
                </a:lnTo>
                <a:lnTo>
                  <a:pt x="986175" y="18172"/>
                </a:lnTo>
                <a:lnTo>
                  <a:pt x="968088" y="19715"/>
                </a:lnTo>
                <a:lnTo>
                  <a:pt x="949150" y="21601"/>
                </a:lnTo>
                <a:lnTo>
                  <a:pt x="929920" y="23708"/>
                </a:lnTo>
                <a:lnTo>
                  <a:pt x="909035" y="25889"/>
                </a:lnTo>
                <a:lnTo>
                  <a:pt x="881311" y="28341"/>
                </a:lnTo>
                <a:lnTo>
                  <a:pt x="837899" y="3144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2021874" y="3674445"/>
            <a:ext cx="393875" cy="505369"/>
            <a:chOff x="2021874" y="3674445"/>
            <a:chExt cx="393875" cy="505369"/>
          </a:xfrm>
        </p:grpSpPr>
        <p:sp>
          <p:nvSpPr>
            <p:cNvPr id="107" name="Freeform 106"/>
            <p:cNvSpPr/>
            <p:nvPr/>
          </p:nvSpPr>
          <p:spPr>
            <a:xfrm>
              <a:off x="2021874" y="3716559"/>
              <a:ext cx="10127" cy="463255"/>
            </a:xfrm>
            <a:custGeom>
              <a:avLst/>
              <a:gdLst/>
              <a:ahLst/>
              <a:cxnLst/>
              <a:rect l="0" t="0" r="0" b="0"/>
              <a:pathLst>
                <a:path w="10127" h="463255">
                  <a:moveTo>
                    <a:pt x="10126" y="0"/>
                  </a:moveTo>
                  <a:lnTo>
                    <a:pt x="7259" y="11802"/>
                  </a:lnTo>
                  <a:lnTo>
                    <a:pt x="5117" y="23571"/>
                  </a:lnTo>
                  <a:lnTo>
                    <a:pt x="3514" y="36471"/>
                  </a:lnTo>
                  <a:lnTo>
                    <a:pt x="2333" y="50665"/>
                  </a:lnTo>
                  <a:lnTo>
                    <a:pt x="1485" y="66289"/>
                  </a:lnTo>
                  <a:lnTo>
                    <a:pt x="887" y="83256"/>
                  </a:lnTo>
                  <a:lnTo>
                    <a:pt x="473" y="101011"/>
                  </a:lnTo>
                  <a:lnTo>
                    <a:pt x="189" y="118684"/>
                  </a:lnTo>
                  <a:lnTo>
                    <a:pt x="0" y="135798"/>
                  </a:lnTo>
                  <a:lnTo>
                    <a:pt x="42" y="152726"/>
                  </a:lnTo>
                  <a:lnTo>
                    <a:pt x="602" y="170457"/>
                  </a:lnTo>
                  <a:lnTo>
                    <a:pt x="1791" y="189489"/>
                  </a:lnTo>
                  <a:lnTo>
                    <a:pt x="3404" y="209358"/>
                  </a:lnTo>
                  <a:lnTo>
                    <a:pt x="5026" y="228943"/>
                  </a:lnTo>
                  <a:lnTo>
                    <a:pt x="6411" y="247609"/>
                  </a:lnTo>
                  <a:lnTo>
                    <a:pt x="7492" y="265551"/>
                  </a:lnTo>
                  <a:lnTo>
                    <a:pt x="8292" y="283498"/>
                  </a:lnTo>
                  <a:lnTo>
                    <a:pt x="8864" y="301899"/>
                  </a:lnTo>
                  <a:lnTo>
                    <a:pt x="9266" y="320715"/>
                  </a:lnTo>
                  <a:lnTo>
                    <a:pt x="9543" y="339593"/>
                  </a:lnTo>
                  <a:lnTo>
                    <a:pt x="9733" y="358292"/>
                  </a:lnTo>
                  <a:lnTo>
                    <a:pt x="9862" y="376560"/>
                  </a:lnTo>
                  <a:lnTo>
                    <a:pt x="9963" y="396173"/>
                  </a:lnTo>
                  <a:lnTo>
                    <a:pt x="10046" y="422203"/>
                  </a:lnTo>
                  <a:lnTo>
                    <a:pt x="10126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28294" y="3674445"/>
              <a:ext cx="287455" cy="473620"/>
            </a:xfrm>
            <a:custGeom>
              <a:avLst/>
              <a:gdLst/>
              <a:ahLst/>
              <a:cxnLst/>
              <a:rect l="0" t="0" r="0" b="0"/>
              <a:pathLst>
                <a:path w="287455" h="473620">
                  <a:moveTo>
                    <a:pt x="177447" y="0"/>
                  </a:moveTo>
                  <a:lnTo>
                    <a:pt x="168712" y="3001"/>
                  </a:lnTo>
                  <a:lnTo>
                    <a:pt x="161006" y="6424"/>
                  </a:lnTo>
                  <a:lnTo>
                    <a:pt x="153603" y="10625"/>
                  </a:lnTo>
                  <a:lnTo>
                    <a:pt x="146342" y="15697"/>
                  </a:lnTo>
                  <a:lnTo>
                    <a:pt x="139164" y="21827"/>
                  </a:lnTo>
                  <a:lnTo>
                    <a:pt x="132038" y="29011"/>
                  </a:lnTo>
                  <a:lnTo>
                    <a:pt x="124948" y="37097"/>
                  </a:lnTo>
                  <a:lnTo>
                    <a:pt x="117881" y="45893"/>
                  </a:lnTo>
                  <a:lnTo>
                    <a:pt x="110830" y="55213"/>
                  </a:lnTo>
                  <a:lnTo>
                    <a:pt x="103790" y="64910"/>
                  </a:lnTo>
                  <a:lnTo>
                    <a:pt x="96757" y="74871"/>
                  </a:lnTo>
                  <a:lnTo>
                    <a:pt x="89728" y="85020"/>
                  </a:lnTo>
                  <a:lnTo>
                    <a:pt x="82703" y="95462"/>
                  </a:lnTo>
                  <a:lnTo>
                    <a:pt x="75680" y="106464"/>
                  </a:lnTo>
                  <a:lnTo>
                    <a:pt x="68658" y="118129"/>
                  </a:lnTo>
                  <a:lnTo>
                    <a:pt x="61637" y="130405"/>
                  </a:lnTo>
                  <a:lnTo>
                    <a:pt x="54617" y="143177"/>
                  </a:lnTo>
                  <a:lnTo>
                    <a:pt x="47602" y="156331"/>
                  </a:lnTo>
                  <a:lnTo>
                    <a:pt x="40754" y="169927"/>
                  </a:lnTo>
                  <a:lnTo>
                    <a:pt x="34383" y="184193"/>
                  </a:lnTo>
                  <a:lnTo>
                    <a:pt x="28617" y="199198"/>
                  </a:lnTo>
                  <a:lnTo>
                    <a:pt x="23424" y="214868"/>
                  </a:lnTo>
                  <a:lnTo>
                    <a:pt x="18701" y="231073"/>
                  </a:lnTo>
                  <a:lnTo>
                    <a:pt x="14343" y="247675"/>
                  </a:lnTo>
                  <a:lnTo>
                    <a:pt x="10415" y="264400"/>
                  </a:lnTo>
                  <a:lnTo>
                    <a:pt x="7149" y="280855"/>
                  </a:lnTo>
                  <a:lnTo>
                    <a:pt x="4617" y="296848"/>
                  </a:lnTo>
                  <a:lnTo>
                    <a:pt x="2747" y="312365"/>
                  </a:lnTo>
                  <a:lnTo>
                    <a:pt x="1408" y="327480"/>
                  </a:lnTo>
                  <a:lnTo>
                    <a:pt x="475" y="342279"/>
                  </a:lnTo>
                  <a:lnTo>
                    <a:pt x="0" y="356847"/>
                  </a:lnTo>
                  <a:lnTo>
                    <a:pt x="206" y="371249"/>
                  </a:lnTo>
                  <a:lnTo>
                    <a:pt x="1158" y="385530"/>
                  </a:lnTo>
                  <a:lnTo>
                    <a:pt x="2781" y="399562"/>
                  </a:lnTo>
                  <a:lnTo>
                    <a:pt x="4940" y="413065"/>
                  </a:lnTo>
                  <a:lnTo>
                    <a:pt x="7514" y="425917"/>
                  </a:lnTo>
                  <a:lnTo>
                    <a:pt x="10716" y="437835"/>
                  </a:lnTo>
                  <a:lnTo>
                    <a:pt x="15076" y="448314"/>
                  </a:lnTo>
                  <a:lnTo>
                    <a:pt x="20798" y="457203"/>
                  </a:lnTo>
                  <a:lnTo>
                    <a:pt x="28100" y="464341"/>
                  </a:lnTo>
                  <a:lnTo>
                    <a:pt x="37361" y="469395"/>
                  </a:lnTo>
                  <a:lnTo>
                    <a:pt x="48592" y="472387"/>
                  </a:lnTo>
                  <a:lnTo>
                    <a:pt x="61355" y="473619"/>
                  </a:lnTo>
                  <a:lnTo>
                    <a:pt x="74976" y="473474"/>
                  </a:lnTo>
                  <a:lnTo>
                    <a:pt x="88980" y="472309"/>
                  </a:lnTo>
                  <a:lnTo>
                    <a:pt x="102956" y="470412"/>
                  </a:lnTo>
                  <a:lnTo>
                    <a:pt x="116486" y="468002"/>
                  </a:lnTo>
                  <a:lnTo>
                    <a:pt x="129392" y="465233"/>
                  </a:lnTo>
                  <a:lnTo>
                    <a:pt x="141531" y="462054"/>
                  </a:lnTo>
                  <a:lnTo>
                    <a:pt x="152699" y="458235"/>
                  </a:lnTo>
                  <a:lnTo>
                    <a:pt x="162887" y="453703"/>
                  </a:lnTo>
                  <a:lnTo>
                    <a:pt x="172391" y="448693"/>
                  </a:lnTo>
                  <a:lnTo>
                    <a:pt x="181703" y="443636"/>
                  </a:lnTo>
                  <a:lnTo>
                    <a:pt x="191117" y="438788"/>
                  </a:lnTo>
                  <a:lnTo>
                    <a:pt x="200579" y="434058"/>
                  </a:lnTo>
                  <a:lnTo>
                    <a:pt x="209785" y="429122"/>
                  </a:lnTo>
                  <a:lnTo>
                    <a:pt x="218572" y="423802"/>
                  </a:lnTo>
                  <a:lnTo>
                    <a:pt x="226930" y="418076"/>
                  </a:lnTo>
                  <a:lnTo>
                    <a:pt x="234922" y="411999"/>
                  </a:lnTo>
                  <a:lnTo>
                    <a:pt x="242631" y="405644"/>
                  </a:lnTo>
                  <a:lnTo>
                    <a:pt x="250129" y="398917"/>
                  </a:lnTo>
                  <a:lnTo>
                    <a:pt x="257477" y="391570"/>
                  </a:lnTo>
                  <a:lnTo>
                    <a:pt x="264712" y="383511"/>
                  </a:lnTo>
                  <a:lnTo>
                    <a:pt x="271537" y="374642"/>
                  </a:lnTo>
                  <a:lnTo>
                    <a:pt x="277362" y="364778"/>
                  </a:lnTo>
                  <a:lnTo>
                    <a:pt x="281939" y="353921"/>
                  </a:lnTo>
                  <a:lnTo>
                    <a:pt x="285180" y="342376"/>
                  </a:lnTo>
                  <a:lnTo>
                    <a:pt x="286989" y="330634"/>
                  </a:lnTo>
                  <a:lnTo>
                    <a:pt x="287454" y="319008"/>
                  </a:lnTo>
                  <a:lnTo>
                    <a:pt x="286479" y="307932"/>
                  </a:lnTo>
                  <a:lnTo>
                    <a:pt x="283706" y="298026"/>
                  </a:lnTo>
                  <a:lnTo>
                    <a:pt x="279095" y="289521"/>
                  </a:lnTo>
                  <a:lnTo>
                    <a:pt x="272730" y="282472"/>
                  </a:lnTo>
                  <a:lnTo>
                    <a:pt x="264638" y="276945"/>
                  </a:lnTo>
                  <a:lnTo>
                    <a:pt x="255008" y="272819"/>
                  </a:lnTo>
                  <a:lnTo>
                    <a:pt x="244137" y="269841"/>
                  </a:lnTo>
                  <a:lnTo>
                    <a:pt x="232324" y="267743"/>
                  </a:lnTo>
                  <a:lnTo>
                    <a:pt x="219835" y="266296"/>
                  </a:lnTo>
                  <a:lnTo>
                    <a:pt x="207197" y="265643"/>
                  </a:lnTo>
                  <a:lnTo>
                    <a:pt x="195173" y="266261"/>
                  </a:lnTo>
                  <a:lnTo>
                    <a:pt x="184125" y="268308"/>
                  </a:lnTo>
                  <a:lnTo>
                    <a:pt x="174065" y="271650"/>
                  </a:lnTo>
                  <a:lnTo>
                    <a:pt x="164839" y="276035"/>
                  </a:lnTo>
                  <a:lnTo>
                    <a:pt x="156260" y="281217"/>
                  </a:lnTo>
                  <a:lnTo>
                    <a:pt x="148157" y="287306"/>
                  </a:lnTo>
                  <a:lnTo>
                    <a:pt x="140394" y="294749"/>
                  </a:lnTo>
                  <a:lnTo>
                    <a:pt x="132868" y="303678"/>
                  </a:lnTo>
                  <a:lnTo>
                    <a:pt x="125506" y="313774"/>
                  </a:lnTo>
                  <a:lnTo>
                    <a:pt x="118255" y="324469"/>
                  </a:lnTo>
                  <a:lnTo>
                    <a:pt x="111081" y="335370"/>
                  </a:lnTo>
                  <a:lnTo>
                    <a:pt x="103957" y="346452"/>
                  </a:lnTo>
                  <a:lnTo>
                    <a:pt x="96868" y="357950"/>
                  </a:lnTo>
                  <a:lnTo>
                    <a:pt x="89807" y="369972"/>
                  </a:lnTo>
                  <a:lnTo>
                    <a:pt x="82877" y="382266"/>
                  </a:lnTo>
                  <a:lnTo>
                    <a:pt x="75501" y="395720"/>
                  </a:lnTo>
                  <a:lnTo>
                    <a:pt x="65915" y="413754"/>
                  </a:lnTo>
                  <a:lnTo>
                    <a:pt x="51105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 rot="210000">
            <a:off x="395911" y="4744987"/>
            <a:ext cx="1031270" cy="388961"/>
            <a:chOff x="395911" y="4744987"/>
            <a:chExt cx="1031270" cy="388961"/>
          </a:xfrm>
        </p:grpSpPr>
        <p:sp>
          <p:nvSpPr>
            <p:cNvPr id="110" name="Freeform 109"/>
            <p:cNvSpPr/>
            <p:nvPr/>
          </p:nvSpPr>
          <p:spPr>
            <a:xfrm>
              <a:off x="395911" y="4761570"/>
              <a:ext cx="231830" cy="372378"/>
            </a:xfrm>
            <a:custGeom>
              <a:avLst/>
              <a:gdLst/>
              <a:ahLst/>
              <a:cxnLst/>
              <a:rect l="0" t="0" r="0" b="0"/>
              <a:pathLst>
                <a:path w="231830" h="372378">
                  <a:moveTo>
                    <a:pt x="0" y="330263"/>
                  </a:moveTo>
                  <a:lnTo>
                    <a:pt x="134" y="318595"/>
                  </a:lnTo>
                  <a:lnTo>
                    <a:pt x="1415" y="308106"/>
                  </a:lnTo>
                  <a:lnTo>
                    <a:pt x="4003" y="297805"/>
                  </a:lnTo>
                  <a:lnTo>
                    <a:pt x="7550" y="287503"/>
                  </a:lnTo>
                  <a:lnTo>
                    <a:pt x="11534" y="277160"/>
                  </a:lnTo>
                  <a:lnTo>
                    <a:pt x="15614" y="266770"/>
                  </a:lnTo>
                  <a:lnTo>
                    <a:pt x="19636" y="256342"/>
                  </a:lnTo>
                  <a:lnTo>
                    <a:pt x="23554" y="245884"/>
                  </a:lnTo>
                  <a:lnTo>
                    <a:pt x="27368" y="235395"/>
                  </a:lnTo>
                  <a:lnTo>
                    <a:pt x="31098" y="224554"/>
                  </a:lnTo>
                  <a:lnTo>
                    <a:pt x="34762" y="212751"/>
                  </a:lnTo>
                  <a:lnTo>
                    <a:pt x="38379" y="199741"/>
                  </a:lnTo>
                  <a:lnTo>
                    <a:pt x="41962" y="185917"/>
                  </a:lnTo>
                  <a:lnTo>
                    <a:pt x="45521" y="172099"/>
                  </a:lnTo>
                  <a:lnTo>
                    <a:pt x="49064" y="158761"/>
                  </a:lnTo>
                  <a:lnTo>
                    <a:pt x="52597" y="145704"/>
                  </a:lnTo>
                  <a:lnTo>
                    <a:pt x="56121" y="132265"/>
                  </a:lnTo>
                  <a:lnTo>
                    <a:pt x="59641" y="118080"/>
                  </a:lnTo>
                  <a:lnTo>
                    <a:pt x="63157" y="103265"/>
                  </a:lnTo>
                  <a:lnTo>
                    <a:pt x="66672" y="88233"/>
                  </a:lnTo>
                  <a:lnTo>
                    <a:pt x="70198" y="73306"/>
                  </a:lnTo>
                  <a:lnTo>
                    <a:pt x="74205" y="60091"/>
                  </a:lnTo>
                  <a:lnTo>
                    <a:pt x="78806" y="51676"/>
                  </a:lnTo>
                  <a:lnTo>
                    <a:pt x="83180" y="49118"/>
                  </a:lnTo>
                  <a:lnTo>
                    <a:pt x="87197" y="51121"/>
                  </a:lnTo>
                  <a:lnTo>
                    <a:pt x="90976" y="56175"/>
                  </a:lnTo>
                  <a:lnTo>
                    <a:pt x="94622" y="63348"/>
                  </a:lnTo>
                  <a:lnTo>
                    <a:pt x="98199" y="72241"/>
                  </a:lnTo>
                  <a:lnTo>
                    <a:pt x="101747" y="82528"/>
                  </a:lnTo>
                  <a:lnTo>
                    <a:pt x="105446" y="93735"/>
                  </a:lnTo>
                  <a:lnTo>
                    <a:pt x="109612" y="105270"/>
                  </a:lnTo>
                  <a:lnTo>
                    <a:pt x="114384" y="116755"/>
                  </a:lnTo>
                  <a:lnTo>
                    <a:pt x="119894" y="127232"/>
                  </a:lnTo>
                  <a:lnTo>
                    <a:pt x="126349" y="135140"/>
                  </a:lnTo>
                  <a:lnTo>
                    <a:pt x="133764" y="139849"/>
                  </a:lnTo>
                  <a:lnTo>
                    <a:pt x="141844" y="141227"/>
                  </a:lnTo>
                  <a:lnTo>
                    <a:pt x="150107" y="139201"/>
                  </a:lnTo>
                  <a:lnTo>
                    <a:pt x="158248" y="134102"/>
                  </a:lnTo>
                  <a:lnTo>
                    <a:pt x="166001" y="126666"/>
                  </a:lnTo>
                  <a:lnTo>
                    <a:pt x="173054" y="117799"/>
                  </a:lnTo>
                  <a:lnTo>
                    <a:pt x="179314" y="108147"/>
                  </a:lnTo>
                  <a:lnTo>
                    <a:pt x="184856" y="98081"/>
                  </a:lnTo>
                  <a:lnTo>
                    <a:pt x="189820" y="87798"/>
                  </a:lnTo>
                  <a:lnTo>
                    <a:pt x="194353" y="77403"/>
                  </a:lnTo>
                  <a:lnTo>
                    <a:pt x="198740" y="66948"/>
                  </a:lnTo>
                  <a:lnTo>
                    <a:pt x="203379" y="56461"/>
                  </a:lnTo>
                  <a:lnTo>
                    <a:pt x="208464" y="45952"/>
                  </a:lnTo>
                  <a:lnTo>
                    <a:pt x="213847" y="35264"/>
                  </a:lnTo>
                  <a:lnTo>
                    <a:pt x="219153" y="24096"/>
                  </a:lnTo>
                  <a:lnTo>
                    <a:pt x="224148" y="12398"/>
                  </a:lnTo>
                  <a:lnTo>
                    <a:pt x="228180" y="2975"/>
                  </a:lnTo>
                  <a:lnTo>
                    <a:pt x="230541" y="0"/>
                  </a:lnTo>
                  <a:lnTo>
                    <a:pt x="231618" y="3427"/>
                  </a:lnTo>
                  <a:lnTo>
                    <a:pt x="231829" y="11590"/>
                  </a:lnTo>
                  <a:lnTo>
                    <a:pt x="231249" y="22953"/>
                  </a:lnTo>
                  <a:lnTo>
                    <a:pt x="229944" y="36432"/>
                  </a:lnTo>
                  <a:lnTo>
                    <a:pt x="228035" y="51464"/>
                  </a:lnTo>
                  <a:lnTo>
                    <a:pt x="225658" y="67881"/>
                  </a:lnTo>
                  <a:lnTo>
                    <a:pt x="222941" y="85504"/>
                  </a:lnTo>
                  <a:lnTo>
                    <a:pt x="220146" y="104095"/>
                  </a:lnTo>
                  <a:lnTo>
                    <a:pt x="217654" y="123419"/>
                  </a:lnTo>
                  <a:lnTo>
                    <a:pt x="215643" y="143263"/>
                  </a:lnTo>
                  <a:lnTo>
                    <a:pt x="213954" y="162980"/>
                  </a:lnTo>
                  <a:lnTo>
                    <a:pt x="212207" y="181535"/>
                  </a:lnTo>
                  <a:lnTo>
                    <a:pt x="210180" y="198459"/>
                  </a:lnTo>
                  <a:lnTo>
                    <a:pt x="207987" y="213958"/>
                  </a:lnTo>
                  <a:lnTo>
                    <a:pt x="205968" y="228603"/>
                  </a:lnTo>
                  <a:lnTo>
                    <a:pt x="204317" y="242826"/>
                  </a:lnTo>
                  <a:lnTo>
                    <a:pt x="203226" y="256704"/>
                  </a:lnTo>
                  <a:lnTo>
                    <a:pt x="202951" y="270045"/>
                  </a:lnTo>
                  <a:lnTo>
                    <a:pt x="203549" y="282768"/>
                  </a:lnTo>
                  <a:lnTo>
                    <a:pt x="204918" y="294925"/>
                  </a:lnTo>
                  <a:lnTo>
                    <a:pt x="206900" y="306622"/>
                  </a:lnTo>
                  <a:lnTo>
                    <a:pt x="209341" y="317962"/>
                  </a:lnTo>
                  <a:lnTo>
                    <a:pt x="212154" y="328779"/>
                  </a:lnTo>
                  <a:lnTo>
                    <a:pt x="215697" y="339807"/>
                  </a:lnTo>
                  <a:lnTo>
                    <a:pt x="221394" y="353134"/>
                  </a:lnTo>
                  <a:lnTo>
                    <a:pt x="231627" y="3723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84159" y="4949581"/>
              <a:ext cx="148819" cy="180699"/>
            </a:xfrm>
            <a:custGeom>
              <a:avLst/>
              <a:gdLst/>
              <a:ahLst/>
              <a:cxnLst/>
              <a:rect l="0" t="0" r="0" b="0"/>
              <a:pathLst>
                <a:path w="148819" h="180699">
                  <a:moveTo>
                    <a:pt x="79736" y="15823"/>
                  </a:moveTo>
                  <a:lnTo>
                    <a:pt x="73801" y="7357"/>
                  </a:lnTo>
                  <a:lnTo>
                    <a:pt x="67597" y="2211"/>
                  </a:lnTo>
                  <a:lnTo>
                    <a:pt x="60505" y="0"/>
                  </a:lnTo>
                  <a:lnTo>
                    <a:pt x="52738" y="350"/>
                  </a:lnTo>
                  <a:lnTo>
                    <a:pt x="44740" y="3086"/>
                  </a:lnTo>
                  <a:lnTo>
                    <a:pt x="36803" y="7889"/>
                  </a:lnTo>
                  <a:lnTo>
                    <a:pt x="29202" y="14664"/>
                  </a:lnTo>
                  <a:lnTo>
                    <a:pt x="22257" y="23619"/>
                  </a:lnTo>
                  <a:lnTo>
                    <a:pt x="16078" y="34667"/>
                  </a:lnTo>
                  <a:lnTo>
                    <a:pt x="10761" y="47319"/>
                  </a:lnTo>
                  <a:lnTo>
                    <a:pt x="6481" y="60872"/>
                  </a:lnTo>
                  <a:lnTo>
                    <a:pt x="3234" y="74839"/>
                  </a:lnTo>
                  <a:lnTo>
                    <a:pt x="1035" y="88960"/>
                  </a:lnTo>
                  <a:lnTo>
                    <a:pt x="0" y="103120"/>
                  </a:lnTo>
                  <a:lnTo>
                    <a:pt x="85" y="117263"/>
                  </a:lnTo>
                  <a:lnTo>
                    <a:pt x="1277" y="131048"/>
                  </a:lnTo>
                  <a:lnTo>
                    <a:pt x="3671" y="143860"/>
                  </a:lnTo>
                  <a:lnTo>
                    <a:pt x="7212" y="155428"/>
                  </a:lnTo>
                  <a:lnTo>
                    <a:pt x="11877" y="165332"/>
                  </a:lnTo>
                  <a:lnTo>
                    <a:pt x="17757" y="172857"/>
                  </a:lnTo>
                  <a:lnTo>
                    <a:pt x="24787" y="177836"/>
                  </a:lnTo>
                  <a:lnTo>
                    <a:pt x="32778" y="180399"/>
                  </a:lnTo>
                  <a:lnTo>
                    <a:pt x="41512" y="180698"/>
                  </a:lnTo>
                  <a:lnTo>
                    <a:pt x="50789" y="179052"/>
                  </a:lnTo>
                  <a:lnTo>
                    <a:pt x="60288" y="175866"/>
                  </a:lnTo>
                  <a:lnTo>
                    <a:pt x="69584" y="171529"/>
                  </a:lnTo>
                  <a:lnTo>
                    <a:pt x="78465" y="166359"/>
                  </a:lnTo>
                  <a:lnTo>
                    <a:pt x="86901" y="160604"/>
                  </a:lnTo>
                  <a:lnTo>
                    <a:pt x="94954" y="154443"/>
                  </a:lnTo>
                  <a:lnTo>
                    <a:pt x="102702" y="147999"/>
                  </a:lnTo>
                  <a:lnTo>
                    <a:pt x="110059" y="141197"/>
                  </a:lnTo>
                  <a:lnTo>
                    <a:pt x="116781" y="133792"/>
                  </a:lnTo>
                  <a:lnTo>
                    <a:pt x="122786" y="125695"/>
                  </a:lnTo>
                  <a:lnTo>
                    <a:pt x="128142" y="116968"/>
                  </a:lnTo>
                  <a:lnTo>
                    <a:pt x="132974" y="107730"/>
                  </a:lnTo>
                  <a:lnTo>
                    <a:pt x="137406" y="98103"/>
                  </a:lnTo>
                  <a:lnTo>
                    <a:pt x="141383" y="88028"/>
                  </a:lnTo>
                  <a:lnTo>
                    <a:pt x="144682" y="77279"/>
                  </a:lnTo>
                  <a:lnTo>
                    <a:pt x="147227" y="65798"/>
                  </a:lnTo>
                  <a:lnTo>
                    <a:pt x="148766" y="53986"/>
                  </a:lnTo>
                  <a:lnTo>
                    <a:pt x="148818" y="42590"/>
                  </a:lnTo>
                  <a:lnTo>
                    <a:pt x="147247" y="32010"/>
                  </a:lnTo>
                  <a:lnTo>
                    <a:pt x="143902" y="22620"/>
                  </a:lnTo>
                  <a:lnTo>
                    <a:pt x="138458" y="14917"/>
                  </a:lnTo>
                  <a:lnTo>
                    <a:pt x="130951" y="9003"/>
                  </a:lnTo>
                  <a:lnTo>
                    <a:pt x="121917" y="4850"/>
                  </a:lnTo>
                  <a:lnTo>
                    <a:pt x="111111" y="2174"/>
                  </a:lnTo>
                  <a:lnTo>
                    <a:pt x="95351" y="1860"/>
                  </a:lnTo>
                  <a:lnTo>
                    <a:pt x="69207" y="52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75619" y="4744987"/>
              <a:ext cx="320169" cy="327227"/>
            </a:xfrm>
            <a:custGeom>
              <a:avLst/>
              <a:gdLst/>
              <a:ahLst/>
              <a:cxnLst/>
              <a:rect l="0" t="0" r="0" b="0"/>
              <a:pathLst>
                <a:path w="320169" h="327227">
                  <a:moveTo>
                    <a:pt x="99070" y="251897"/>
                  </a:moveTo>
                  <a:lnTo>
                    <a:pt x="96136" y="243029"/>
                  </a:lnTo>
                  <a:lnTo>
                    <a:pt x="93354" y="234042"/>
                  </a:lnTo>
                  <a:lnTo>
                    <a:pt x="90445" y="224060"/>
                  </a:lnTo>
                  <a:lnTo>
                    <a:pt x="87059" y="213599"/>
                  </a:lnTo>
                  <a:lnTo>
                    <a:pt x="82597" y="203732"/>
                  </a:lnTo>
                  <a:lnTo>
                    <a:pt x="76827" y="195042"/>
                  </a:lnTo>
                  <a:lnTo>
                    <a:pt x="69838" y="187927"/>
                  </a:lnTo>
                  <a:lnTo>
                    <a:pt x="61854" y="182833"/>
                  </a:lnTo>
                  <a:lnTo>
                    <a:pt x="53117" y="179790"/>
                  </a:lnTo>
                  <a:lnTo>
                    <a:pt x="43999" y="178681"/>
                  </a:lnTo>
                  <a:lnTo>
                    <a:pt x="34965" y="179433"/>
                  </a:lnTo>
                  <a:lnTo>
                    <a:pt x="26275" y="181830"/>
                  </a:lnTo>
                  <a:lnTo>
                    <a:pt x="18307" y="185876"/>
                  </a:lnTo>
                  <a:lnTo>
                    <a:pt x="11634" y="191864"/>
                  </a:lnTo>
                  <a:lnTo>
                    <a:pt x="6448" y="199780"/>
                  </a:lnTo>
                  <a:lnTo>
                    <a:pt x="2780" y="209349"/>
                  </a:lnTo>
                  <a:lnTo>
                    <a:pt x="676" y="220213"/>
                  </a:lnTo>
                  <a:lnTo>
                    <a:pt x="0" y="232034"/>
                  </a:lnTo>
                  <a:lnTo>
                    <a:pt x="492" y="244376"/>
                  </a:lnTo>
                  <a:lnTo>
                    <a:pt x="1877" y="256727"/>
                  </a:lnTo>
                  <a:lnTo>
                    <a:pt x="3918" y="268803"/>
                  </a:lnTo>
                  <a:lnTo>
                    <a:pt x="6591" y="280368"/>
                  </a:lnTo>
                  <a:lnTo>
                    <a:pt x="10062" y="291142"/>
                  </a:lnTo>
                  <a:lnTo>
                    <a:pt x="14369" y="301047"/>
                  </a:lnTo>
                  <a:lnTo>
                    <a:pt x="19737" y="309852"/>
                  </a:lnTo>
                  <a:lnTo>
                    <a:pt x="26629" y="317096"/>
                  </a:lnTo>
                  <a:lnTo>
                    <a:pt x="35146" y="322659"/>
                  </a:lnTo>
                  <a:lnTo>
                    <a:pt x="44612" y="326243"/>
                  </a:lnTo>
                  <a:lnTo>
                    <a:pt x="53811" y="327226"/>
                  </a:lnTo>
                  <a:lnTo>
                    <a:pt x="62069" y="325514"/>
                  </a:lnTo>
                  <a:lnTo>
                    <a:pt x="69407" y="321449"/>
                  </a:lnTo>
                  <a:lnTo>
                    <a:pt x="76249" y="315525"/>
                  </a:lnTo>
                  <a:lnTo>
                    <a:pt x="82920" y="308207"/>
                  </a:lnTo>
                  <a:lnTo>
                    <a:pt x="89419" y="299722"/>
                  </a:lnTo>
                  <a:lnTo>
                    <a:pt x="95497" y="290057"/>
                  </a:lnTo>
                  <a:lnTo>
                    <a:pt x="101038" y="279301"/>
                  </a:lnTo>
                  <a:lnTo>
                    <a:pt x="106067" y="267640"/>
                  </a:lnTo>
                  <a:lnTo>
                    <a:pt x="110672" y="255281"/>
                  </a:lnTo>
                  <a:lnTo>
                    <a:pt x="114953" y="242409"/>
                  </a:lnTo>
                  <a:lnTo>
                    <a:pt x="118997" y="229172"/>
                  </a:lnTo>
                  <a:lnTo>
                    <a:pt x="122874" y="215679"/>
                  </a:lnTo>
                  <a:lnTo>
                    <a:pt x="126628" y="202010"/>
                  </a:lnTo>
                  <a:lnTo>
                    <a:pt x="130133" y="188221"/>
                  </a:lnTo>
                  <a:lnTo>
                    <a:pt x="133108" y="174351"/>
                  </a:lnTo>
                  <a:lnTo>
                    <a:pt x="135441" y="160420"/>
                  </a:lnTo>
                  <a:lnTo>
                    <a:pt x="137176" y="146284"/>
                  </a:lnTo>
                  <a:lnTo>
                    <a:pt x="138423" y="131647"/>
                  </a:lnTo>
                  <a:lnTo>
                    <a:pt x="139299" y="116390"/>
                  </a:lnTo>
                  <a:lnTo>
                    <a:pt x="139906" y="100549"/>
                  </a:lnTo>
                  <a:lnTo>
                    <a:pt x="140321" y="84229"/>
                  </a:lnTo>
                  <a:lnTo>
                    <a:pt x="140599" y="67555"/>
                  </a:lnTo>
                  <a:lnTo>
                    <a:pt x="140617" y="50950"/>
                  </a:lnTo>
                  <a:lnTo>
                    <a:pt x="140097" y="35109"/>
                  </a:lnTo>
                  <a:lnTo>
                    <a:pt x="138918" y="20375"/>
                  </a:lnTo>
                  <a:lnTo>
                    <a:pt x="136713" y="7786"/>
                  </a:lnTo>
                  <a:lnTo>
                    <a:pt x="133197" y="450"/>
                  </a:lnTo>
                  <a:lnTo>
                    <a:pt x="129369" y="0"/>
                  </a:lnTo>
                  <a:lnTo>
                    <a:pt x="126356" y="4443"/>
                  </a:lnTo>
                  <a:lnTo>
                    <a:pt x="124093" y="11914"/>
                  </a:lnTo>
                  <a:lnTo>
                    <a:pt x="122047" y="21030"/>
                  </a:lnTo>
                  <a:lnTo>
                    <a:pt x="119877" y="30961"/>
                  </a:lnTo>
                  <a:lnTo>
                    <a:pt x="117784" y="41436"/>
                  </a:lnTo>
                  <a:lnTo>
                    <a:pt x="116379" y="52550"/>
                  </a:lnTo>
                  <a:lnTo>
                    <a:pt x="115951" y="64333"/>
                  </a:lnTo>
                  <a:lnTo>
                    <a:pt x="116160" y="76710"/>
                  </a:lnTo>
                  <a:lnTo>
                    <a:pt x="116233" y="89560"/>
                  </a:lnTo>
                  <a:lnTo>
                    <a:pt x="115735" y="102772"/>
                  </a:lnTo>
                  <a:lnTo>
                    <a:pt x="114891" y="116409"/>
                  </a:lnTo>
                  <a:lnTo>
                    <a:pt x="114384" y="130703"/>
                  </a:lnTo>
                  <a:lnTo>
                    <a:pt x="114598" y="145719"/>
                  </a:lnTo>
                  <a:lnTo>
                    <a:pt x="115591" y="161057"/>
                  </a:lnTo>
                  <a:lnTo>
                    <a:pt x="117261" y="175973"/>
                  </a:lnTo>
                  <a:lnTo>
                    <a:pt x="119464" y="190080"/>
                  </a:lnTo>
                  <a:lnTo>
                    <a:pt x="122063" y="203331"/>
                  </a:lnTo>
                  <a:lnTo>
                    <a:pt x="124946" y="215844"/>
                  </a:lnTo>
                  <a:lnTo>
                    <a:pt x="128033" y="227775"/>
                  </a:lnTo>
                  <a:lnTo>
                    <a:pt x="131425" y="239111"/>
                  </a:lnTo>
                  <a:lnTo>
                    <a:pt x="135388" y="249665"/>
                  </a:lnTo>
                  <a:lnTo>
                    <a:pt x="140032" y="259368"/>
                  </a:lnTo>
                  <a:lnTo>
                    <a:pt x="145753" y="267196"/>
                  </a:lnTo>
                  <a:lnTo>
                    <a:pt x="152230" y="271318"/>
                  </a:lnTo>
                  <a:lnTo>
                    <a:pt x="158258" y="271569"/>
                  </a:lnTo>
                  <a:lnTo>
                    <a:pt x="163959" y="269041"/>
                  </a:lnTo>
                  <a:lnTo>
                    <a:pt x="169688" y="264773"/>
                  </a:lnTo>
                  <a:lnTo>
                    <a:pt x="175622" y="259452"/>
                  </a:lnTo>
                  <a:lnTo>
                    <a:pt x="181804" y="253495"/>
                  </a:lnTo>
                  <a:lnTo>
                    <a:pt x="188212" y="247152"/>
                  </a:lnTo>
                  <a:lnTo>
                    <a:pt x="194965" y="240737"/>
                  </a:lnTo>
                  <a:lnTo>
                    <a:pt x="202325" y="234645"/>
                  </a:lnTo>
                  <a:lnTo>
                    <a:pt x="210382" y="229055"/>
                  </a:lnTo>
                  <a:lnTo>
                    <a:pt x="218909" y="223808"/>
                  </a:lnTo>
                  <a:lnTo>
                    <a:pt x="227478" y="218515"/>
                  </a:lnTo>
                  <a:lnTo>
                    <a:pt x="235834" y="212951"/>
                  </a:lnTo>
                  <a:lnTo>
                    <a:pt x="243901" y="207058"/>
                  </a:lnTo>
                  <a:lnTo>
                    <a:pt x="251698" y="200870"/>
                  </a:lnTo>
                  <a:lnTo>
                    <a:pt x="259271" y="194439"/>
                  </a:lnTo>
                  <a:lnTo>
                    <a:pt x="266508" y="187662"/>
                  </a:lnTo>
                  <a:lnTo>
                    <a:pt x="273150" y="180281"/>
                  </a:lnTo>
                  <a:lnTo>
                    <a:pt x="279092" y="172200"/>
                  </a:lnTo>
                  <a:lnTo>
                    <a:pt x="284065" y="163315"/>
                  </a:lnTo>
                  <a:lnTo>
                    <a:pt x="287576" y="153441"/>
                  </a:lnTo>
                  <a:lnTo>
                    <a:pt x="289485" y="142582"/>
                  </a:lnTo>
                  <a:lnTo>
                    <a:pt x="289800" y="131206"/>
                  </a:lnTo>
                  <a:lnTo>
                    <a:pt x="288499" y="120109"/>
                  </a:lnTo>
                  <a:lnTo>
                    <a:pt x="285727" y="109734"/>
                  </a:lnTo>
                  <a:lnTo>
                    <a:pt x="281426" y="100483"/>
                  </a:lnTo>
                  <a:lnTo>
                    <a:pt x="275267" y="92872"/>
                  </a:lnTo>
                  <a:lnTo>
                    <a:pt x="267244" y="87027"/>
                  </a:lnTo>
                  <a:lnTo>
                    <a:pt x="257943" y="83069"/>
                  </a:lnTo>
                  <a:lnTo>
                    <a:pt x="248324" y="81295"/>
                  </a:lnTo>
                  <a:lnTo>
                    <a:pt x="238970" y="81659"/>
                  </a:lnTo>
                  <a:lnTo>
                    <a:pt x="230083" y="84003"/>
                  </a:lnTo>
                  <a:lnTo>
                    <a:pt x="221661" y="88233"/>
                  </a:lnTo>
                  <a:lnTo>
                    <a:pt x="213629" y="94108"/>
                  </a:lnTo>
                  <a:lnTo>
                    <a:pt x="205896" y="101134"/>
                  </a:lnTo>
                  <a:lnTo>
                    <a:pt x="198381" y="108680"/>
                  </a:lnTo>
                  <a:lnTo>
                    <a:pt x="191027" y="116346"/>
                  </a:lnTo>
                  <a:lnTo>
                    <a:pt x="183950" y="124118"/>
                  </a:lnTo>
                  <a:lnTo>
                    <a:pt x="177423" y="132248"/>
                  </a:lnTo>
                  <a:lnTo>
                    <a:pt x="171557" y="140872"/>
                  </a:lnTo>
                  <a:lnTo>
                    <a:pt x="166466" y="150139"/>
                  </a:lnTo>
                  <a:lnTo>
                    <a:pt x="162344" y="160279"/>
                  </a:lnTo>
                  <a:lnTo>
                    <a:pt x="159207" y="171324"/>
                  </a:lnTo>
                  <a:lnTo>
                    <a:pt x="157083" y="182998"/>
                  </a:lnTo>
                  <a:lnTo>
                    <a:pt x="156100" y="194827"/>
                  </a:lnTo>
                  <a:lnTo>
                    <a:pt x="156214" y="206521"/>
                  </a:lnTo>
                  <a:lnTo>
                    <a:pt x="157256" y="217982"/>
                  </a:lnTo>
                  <a:lnTo>
                    <a:pt x="159018" y="229210"/>
                  </a:lnTo>
                  <a:lnTo>
                    <a:pt x="161316" y="240240"/>
                  </a:lnTo>
                  <a:lnTo>
                    <a:pt x="164163" y="250951"/>
                  </a:lnTo>
                  <a:lnTo>
                    <a:pt x="167751" y="261079"/>
                  </a:lnTo>
                  <a:lnTo>
                    <a:pt x="172137" y="270514"/>
                  </a:lnTo>
                  <a:lnTo>
                    <a:pt x="177557" y="278986"/>
                  </a:lnTo>
                  <a:lnTo>
                    <a:pt x="184485" y="286000"/>
                  </a:lnTo>
                  <a:lnTo>
                    <a:pt x="193035" y="291413"/>
                  </a:lnTo>
                  <a:lnTo>
                    <a:pt x="202863" y="295235"/>
                  </a:lnTo>
                  <a:lnTo>
                    <a:pt x="213369" y="297442"/>
                  </a:lnTo>
                  <a:lnTo>
                    <a:pt x="224136" y="298182"/>
                  </a:lnTo>
                  <a:lnTo>
                    <a:pt x="234957" y="297562"/>
                  </a:lnTo>
                  <a:lnTo>
                    <a:pt x="245747" y="295560"/>
                  </a:lnTo>
                  <a:lnTo>
                    <a:pt x="256479" y="292296"/>
                  </a:lnTo>
                  <a:lnTo>
                    <a:pt x="267084" y="288109"/>
                  </a:lnTo>
                  <a:lnTo>
                    <a:pt x="278691" y="282964"/>
                  </a:lnTo>
                  <a:lnTo>
                    <a:pt x="294553" y="275295"/>
                  </a:lnTo>
                  <a:lnTo>
                    <a:pt x="320168" y="2624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311357" y="4786744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104078" y="2934"/>
                  </a:lnTo>
                  <a:lnTo>
                    <a:pt x="92950" y="5716"/>
                  </a:lnTo>
                  <a:lnTo>
                    <a:pt x="81356" y="8616"/>
                  </a:lnTo>
                  <a:lnTo>
                    <a:pt x="69367" y="11656"/>
                  </a:lnTo>
                  <a:lnTo>
                    <a:pt x="57356" y="14821"/>
                  </a:lnTo>
                  <a:lnTo>
                    <a:pt x="45567" y="18080"/>
                  </a:lnTo>
                  <a:lnTo>
                    <a:pt x="34520" y="21258"/>
                  </a:lnTo>
                  <a:lnTo>
                    <a:pt x="23995" y="24346"/>
                  </a:lnTo>
                  <a:lnTo>
                    <a:pt x="13072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258724" y="4923616"/>
              <a:ext cx="168457" cy="21059"/>
            </a:xfrm>
            <a:custGeom>
              <a:avLst/>
              <a:gdLst/>
              <a:ahLst/>
              <a:cxnLst/>
              <a:rect l="0" t="0" r="0" b="0"/>
              <a:pathLst>
                <a:path w="168457" h="21059">
                  <a:moveTo>
                    <a:pt x="168456" y="1"/>
                  </a:moveTo>
                  <a:lnTo>
                    <a:pt x="156721" y="1"/>
                  </a:lnTo>
                  <a:lnTo>
                    <a:pt x="145592" y="0"/>
                  </a:lnTo>
                  <a:lnTo>
                    <a:pt x="133998" y="5"/>
                  </a:lnTo>
                  <a:lnTo>
                    <a:pt x="122010" y="178"/>
                  </a:lnTo>
                  <a:lnTo>
                    <a:pt x="109998" y="826"/>
                  </a:lnTo>
                  <a:lnTo>
                    <a:pt x="98191" y="2075"/>
                  </a:lnTo>
                  <a:lnTo>
                    <a:pt x="86491" y="3728"/>
                  </a:lnTo>
                  <a:lnTo>
                    <a:pt x="74574" y="5376"/>
                  </a:lnTo>
                  <a:lnTo>
                    <a:pt x="62276" y="6783"/>
                  </a:lnTo>
                  <a:lnTo>
                    <a:pt x="49993" y="8080"/>
                  </a:lnTo>
                  <a:lnTo>
                    <a:pt x="37292" y="9910"/>
                  </a:lnTo>
                  <a:lnTo>
                    <a:pt x="21936" y="13547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1172483" y="3053264"/>
            <a:ext cx="1143787" cy="93471"/>
            <a:chOff x="1172483" y="3053264"/>
            <a:chExt cx="1143787" cy="93471"/>
          </a:xfrm>
        </p:grpSpPr>
        <p:sp>
          <p:nvSpPr>
            <p:cNvPr id="116" name="Freeform 115"/>
            <p:cNvSpPr/>
            <p:nvPr/>
          </p:nvSpPr>
          <p:spPr>
            <a:xfrm>
              <a:off x="1172483" y="3116503"/>
              <a:ext cx="354150" cy="30232"/>
            </a:xfrm>
            <a:custGeom>
              <a:avLst/>
              <a:gdLst/>
              <a:ahLst/>
              <a:cxnLst/>
              <a:rect l="0" t="0" r="0" b="0"/>
              <a:pathLst>
                <a:path w="354150" h="30232">
                  <a:moveTo>
                    <a:pt x="354149" y="10460"/>
                  </a:moveTo>
                  <a:lnTo>
                    <a:pt x="345280" y="13327"/>
                  </a:lnTo>
                  <a:lnTo>
                    <a:pt x="336293" y="15469"/>
                  </a:lnTo>
                  <a:lnTo>
                    <a:pt x="326294" y="17072"/>
                  </a:lnTo>
                  <a:lnTo>
                    <a:pt x="315140" y="18253"/>
                  </a:lnTo>
                  <a:lnTo>
                    <a:pt x="302680" y="19101"/>
                  </a:lnTo>
                  <a:lnTo>
                    <a:pt x="288964" y="19699"/>
                  </a:lnTo>
                  <a:lnTo>
                    <a:pt x="274028" y="20113"/>
                  </a:lnTo>
                  <a:lnTo>
                    <a:pt x="257802" y="20397"/>
                  </a:lnTo>
                  <a:lnTo>
                    <a:pt x="240371" y="20591"/>
                  </a:lnTo>
                  <a:lnTo>
                    <a:pt x="221939" y="20722"/>
                  </a:lnTo>
                  <a:lnTo>
                    <a:pt x="202736" y="20810"/>
                  </a:lnTo>
                  <a:lnTo>
                    <a:pt x="182971" y="20874"/>
                  </a:lnTo>
                  <a:lnTo>
                    <a:pt x="162971" y="21086"/>
                  </a:lnTo>
                  <a:lnTo>
                    <a:pt x="143164" y="21761"/>
                  </a:lnTo>
                  <a:lnTo>
                    <a:pt x="123773" y="23028"/>
                  </a:lnTo>
                  <a:lnTo>
                    <a:pt x="104988" y="24692"/>
                  </a:lnTo>
                  <a:lnTo>
                    <a:pt x="87061" y="26348"/>
                  </a:lnTo>
                  <a:lnTo>
                    <a:pt x="70037" y="27756"/>
                  </a:lnTo>
                  <a:lnTo>
                    <a:pt x="53807" y="28852"/>
                  </a:lnTo>
                  <a:lnTo>
                    <a:pt x="38206" y="29663"/>
                  </a:lnTo>
                  <a:lnTo>
                    <a:pt x="23106" y="30231"/>
                  </a:lnTo>
                  <a:lnTo>
                    <a:pt x="9491" y="30189"/>
                  </a:lnTo>
                  <a:lnTo>
                    <a:pt x="978" y="28774"/>
                  </a:lnTo>
                  <a:lnTo>
                    <a:pt x="0" y="26135"/>
                  </a:lnTo>
                  <a:lnTo>
                    <a:pt x="4892" y="23109"/>
                  </a:lnTo>
                  <a:lnTo>
                    <a:pt x="14020" y="20133"/>
                  </a:lnTo>
                  <a:lnTo>
                    <a:pt x="26408" y="17558"/>
                  </a:lnTo>
                  <a:lnTo>
                    <a:pt x="41287" y="15516"/>
                  </a:lnTo>
                  <a:lnTo>
                    <a:pt x="57686" y="13820"/>
                  </a:lnTo>
                  <a:lnTo>
                    <a:pt x="74472" y="12074"/>
                  </a:lnTo>
                  <a:lnTo>
                    <a:pt x="90998" y="10052"/>
                  </a:lnTo>
                  <a:lnTo>
                    <a:pt x="107370" y="7863"/>
                  </a:lnTo>
                  <a:lnTo>
                    <a:pt x="124199" y="5848"/>
                  </a:lnTo>
                  <a:lnTo>
                    <a:pt x="141814" y="4196"/>
                  </a:lnTo>
                  <a:lnTo>
                    <a:pt x="159919" y="2934"/>
                  </a:lnTo>
                  <a:lnTo>
                    <a:pt x="177781" y="2013"/>
                  </a:lnTo>
                  <a:lnTo>
                    <a:pt x="194986" y="1358"/>
                  </a:lnTo>
                  <a:lnTo>
                    <a:pt x="211456" y="902"/>
                  </a:lnTo>
                  <a:lnTo>
                    <a:pt x="227277" y="588"/>
                  </a:lnTo>
                  <a:lnTo>
                    <a:pt x="242498" y="374"/>
                  </a:lnTo>
                  <a:lnTo>
                    <a:pt x="254232" y="221"/>
                  </a:lnTo>
                  <a:lnTo>
                    <a:pt x="258381" y="110"/>
                  </a:lnTo>
                  <a:lnTo>
                    <a:pt x="255545" y="38"/>
                  </a:lnTo>
                  <a:lnTo>
                    <a:pt x="247708" y="0"/>
                  </a:lnTo>
                  <a:lnTo>
                    <a:pt x="236700" y="148"/>
                  </a:lnTo>
                  <a:lnTo>
                    <a:pt x="223982" y="781"/>
                  </a:lnTo>
                  <a:lnTo>
                    <a:pt x="210433" y="2021"/>
                  </a:lnTo>
                  <a:lnTo>
                    <a:pt x="196184" y="3668"/>
                  </a:lnTo>
                  <a:lnTo>
                    <a:pt x="180841" y="5313"/>
                  </a:lnTo>
                  <a:lnTo>
                    <a:pt x="164255" y="6718"/>
                  </a:lnTo>
                  <a:lnTo>
                    <a:pt x="147023" y="7983"/>
                  </a:lnTo>
                  <a:lnTo>
                    <a:pt x="130284" y="9438"/>
                  </a:lnTo>
                  <a:lnTo>
                    <a:pt x="114639" y="11264"/>
                  </a:lnTo>
                  <a:lnTo>
                    <a:pt x="99693" y="13322"/>
                  </a:lnTo>
                  <a:lnTo>
                    <a:pt x="84369" y="15249"/>
                  </a:lnTo>
                  <a:lnTo>
                    <a:pt x="68069" y="16847"/>
                  </a:lnTo>
                  <a:lnTo>
                    <a:pt x="51171" y="18243"/>
                  </a:lnTo>
                  <a:lnTo>
                    <a:pt x="34727" y="19787"/>
                  </a:lnTo>
                  <a:lnTo>
                    <a:pt x="19391" y="21637"/>
                  </a:lnTo>
                  <a:lnTo>
                    <a:pt x="7518" y="22423"/>
                  </a:lnTo>
                  <a:lnTo>
                    <a:pt x="2444" y="20958"/>
                  </a:lnTo>
                  <a:lnTo>
                    <a:pt x="4098" y="18701"/>
                  </a:lnTo>
                  <a:lnTo>
                    <a:pt x="10850" y="16562"/>
                  </a:lnTo>
                  <a:lnTo>
                    <a:pt x="20758" y="14822"/>
                  </a:lnTo>
                  <a:lnTo>
                    <a:pt x="33065" y="13322"/>
                  </a:lnTo>
                  <a:lnTo>
                    <a:pt x="51044" y="11943"/>
                  </a:lnTo>
                  <a:lnTo>
                    <a:pt x="80408" y="104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991399" y="3053264"/>
              <a:ext cx="324871" cy="73700"/>
            </a:xfrm>
            <a:custGeom>
              <a:avLst/>
              <a:gdLst/>
              <a:ahLst/>
              <a:cxnLst/>
              <a:rect l="0" t="0" r="0" b="0"/>
              <a:pathLst>
                <a:path w="324871" h="73700">
                  <a:moveTo>
                    <a:pt x="324870" y="73699"/>
                  </a:moveTo>
                  <a:lnTo>
                    <a:pt x="318936" y="67899"/>
                  </a:lnTo>
                  <a:lnTo>
                    <a:pt x="312731" y="62975"/>
                  </a:lnTo>
                  <a:lnTo>
                    <a:pt x="305630" y="58472"/>
                  </a:lnTo>
                  <a:lnTo>
                    <a:pt x="297517" y="54251"/>
                  </a:lnTo>
                  <a:lnTo>
                    <a:pt x="288222" y="50237"/>
                  </a:lnTo>
                  <a:lnTo>
                    <a:pt x="277766" y="46376"/>
                  </a:lnTo>
                  <a:lnTo>
                    <a:pt x="265995" y="42624"/>
                  </a:lnTo>
                  <a:lnTo>
                    <a:pt x="252512" y="38948"/>
                  </a:lnTo>
                  <a:lnTo>
                    <a:pt x="237257" y="35331"/>
                  </a:lnTo>
                  <a:lnTo>
                    <a:pt x="220454" y="31918"/>
                  </a:lnTo>
                  <a:lnTo>
                    <a:pt x="202427" y="29006"/>
                  </a:lnTo>
                  <a:lnTo>
                    <a:pt x="183486" y="26715"/>
                  </a:lnTo>
                  <a:lnTo>
                    <a:pt x="163887" y="25008"/>
                  </a:lnTo>
                  <a:lnTo>
                    <a:pt x="143826" y="23779"/>
                  </a:lnTo>
                  <a:lnTo>
                    <a:pt x="123449" y="22916"/>
                  </a:lnTo>
                  <a:lnTo>
                    <a:pt x="103021" y="22318"/>
                  </a:lnTo>
                  <a:lnTo>
                    <a:pt x="82919" y="21908"/>
                  </a:lnTo>
                  <a:lnTo>
                    <a:pt x="63330" y="21625"/>
                  </a:lnTo>
                  <a:lnTo>
                    <a:pt x="44582" y="21264"/>
                  </a:lnTo>
                  <a:lnTo>
                    <a:pt x="27210" y="20489"/>
                  </a:lnTo>
                  <a:lnTo>
                    <a:pt x="11485" y="19148"/>
                  </a:lnTo>
                  <a:lnTo>
                    <a:pt x="1022" y="17179"/>
                  </a:lnTo>
                  <a:lnTo>
                    <a:pt x="0" y="15007"/>
                  </a:lnTo>
                  <a:lnTo>
                    <a:pt x="6369" y="13374"/>
                  </a:lnTo>
                  <a:lnTo>
                    <a:pt x="17686" y="12320"/>
                  </a:lnTo>
                  <a:lnTo>
                    <a:pt x="31779" y="11834"/>
                  </a:lnTo>
                  <a:lnTo>
                    <a:pt x="46615" y="12073"/>
                  </a:lnTo>
                  <a:lnTo>
                    <a:pt x="61085" y="13070"/>
                  </a:lnTo>
                  <a:lnTo>
                    <a:pt x="75295" y="14733"/>
                  </a:lnTo>
                  <a:lnTo>
                    <a:pt x="90151" y="16925"/>
                  </a:lnTo>
                  <a:lnTo>
                    <a:pt x="106154" y="19509"/>
                  </a:lnTo>
                  <a:lnTo>
                    <a:pt x="123030" y="22211"/>
                  </a:lnTo>
                  <a:lnTo>
                    <a:pt x="139996" y="24638"/>
                  </a:lnTo>
                  <a:lnTo>
                    <a:pt x="156565" y="26600"/>
                  </a:lnTo>
                  <a:lnTo>
                    <a:pt x="172591" y="28086"/>
                  </a:lnTo>
                  <a:lnTo>
                    <a:pt x="188107" y="29165"/>
                  </a:lnTo>
                  <a:lnTo>
                    <a:pt x="203200" y="29924"/>
                  </a:lnTo>
                  <a:lnTo>
                    <a:pt x="217810" y="30282"/>
                  </a:lnTo>
                  <a:lnTo>
                    <a:pt x="231715" y="29999"/>
                  </a:lnTo>
                  <a:lnTo>
                    <a:pt x="244821" y="28982"/>
                  </a:lnTo>
                  <a:lnTo>
                    <a:pt x="256098" y="26891"/>
                  </a:lnTo>
                  <a:lnTo>
                    <a:pt x="262216" y="23457"/>
                  </a:lnTo>
                  <a:lnTo>
                    <a:pt x="261274" y="19685"/>
                  </a:lnTo>
                  <a:lnTo>
                    <a:pt x="255109" y="16712"/>
                  </a:lnTo>
                  <a:lnTo>
                    <a:pt x="245531" y="14642"/>
                  </a:lnTo>
                  <a:lnTo>
                    <a:pt x="233951" y="13256"/>
                  </a:lnTo>
                  <a:lnTo>
                    <a:pt x="221272" y="12332"/>
                  </a:lnTo>
                  <a:lnTo>
                    <a:pt x="208163" y="11551"/>
                  </a:lnTo>
                  <a:lnTo>
                    <a:pt x="195203" y="10500"/>
                  </a:lnTo>
                  <a:lnTo>
                    <a:pt x="182663" y="8984"/>
                  </a:lnTo>
                  <a:lnTo>
                    <a:pt x="170426" y="7154"/>
                  </a:lnTo>
                  <a:lnTo>
                    <a:pt x="158126" y="5388"/>
                  </a:lnTo>
                  <a:lnTo>
                    <a:pt x="145546" y="3907"/>
                  </a:lnTo>
                  <a:lnTo>
                    <a:pt x="132636" y="2762"/>
                  </a:lnTo>
                  <a:lnTo>
                    <a:pt x="119428" y="1919"/>
                  </a:lnTo>
                  <a:lnTo>
                    <a:pt x="106001" y="1318"/>
                  </a:lnTo>
                  <a:lnTo>
                    <a:pt x="93020" y="897"/>
                  </a:lnTo>
                  <a:lnTo>
                    <a:pt x="80452" y="561"/>
                  </a:lnTo>
                  <a:lnTo>
                    <a:pt x="67193" y="278"/>
                  </a:lnTo>
                  <a:lnTo>
                    <a:pt x="511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9" name="Freeform 118"/>
          <p:cNvSpPr/>
          <p:nvPr/>
        </p:nvSpPr>
        <p:spPr>
          <a:xfrm>
            <a:off x="1660673" y="4626005"/>
            <a:ext cx="258778" cy="423228"/>
          </a:xfrm>
          <a:custGeom>
            <a:avLst/>
            <a:gdLst/>
            <a:ahLst/>
            <a:cxnLst/>
            <a:rect l="0" t="0" r="0" b="0"/>
            <a:pathLst>
              <a:path w="258778" h="423228">
                <a:moveTo>
                  <a:pt x="115813" y="43120"/>
                </a:moveTo>
                <a:lnTo>
                  <a:pt x="109946" y="48988"/>
                </a:lnTo>
                <a:lnTo>
                  <a:pt x="104381" y="54552"/>
                </a:lnTo>
                <a:lnTo>
                  <a:pt x="98582" y="60352"/>
                </a:lnTo>
                <a:lnTo>
                  <a:pt x="92501" y="66432"/>
                </a:lnTo>
                <a:lnTo>
                  <a:pt x="86172" y="72762"/>
                </a:lnTo>
                <a:lnTo>
                  <a:pt x="79639" y="79290"/>
                </a:lnTo>
                <a:lnTo>
                  <a:pt x="72790" y="85966"/>
                </a:lnTo>
                <a:lnTo>
                  <a:pt x="65359" y="92749"/>
                </a:lnTo>
                <a:lnTo>
                  <a:pt x="57246" y="99561"/>
                </a:lnTo>
                <a:lnTo>
                  <a:pt x="48442" y="104757"/>
                </a:lnTo>
                <a:lnTo>
                  <a:pt x="40054" y="105913"/>
                </a:lnTo>
                <a:lnTo>
                  <a:pt x="34070" y="103286"/>
                </a:lnTo>
                <a:lnTo>
                  <a:pt x="31056" y="98326"/>
                </a:lnTo>
                <a:lnTo>
                  <a:pt x="30714" y="92168"/>
                </a:lnTo>
                <a:lnTo>
                  <a:pt x="32495" y="85452"/>
                </a:lnTo>
                <a:lnTo>
                  <a:pt x="35859" y="78496"/>
                </a:lnTo>
                <a:lnTo>
                  <a:pt x="40361" y="71451"/>
                </a:lnTo>
                <a:lnTo>
                  <a:pt x="45662" y="64380"/>
                </a:lnTo>
                <a:lnTo>
                  <a:pt x="51517" y="57310"/>
                </a:lnTo>
                <a:lnTo>
                  <a:pt x="57751" y="50248"/>
                </a:lnTo>
                <a:lnTo>
                  <a:pt x="64241" y="43197"/>
                </a:lnTo>
                <a:lnTo>
                  <a:pt x="70905" y="36154"/>
                </a:lnTo>
                <a:lnTo>
                  <a:pt x="77691" y="29123"/>
                </a:lnTo>
                <a:lnTo>
                  <a:pt x="84724" y="22265"/>
                </a:lnTo>
                <a:lnTo>
                  <a:pt x="92285" y="15887"/>
                </a:lnTo>
                <a:lnTo>
                  <a:pt x="100491" y="10125"/>
                </a:lnTo>
                <a:lnTo>
                  <a:pt x="109461" y="5273"/>
                </a:lnTo>
                <a:lnTo>
                  <a:pt x="119393" y="1845"/>
                </a:lnTo>
                <a:lnTo>
                  <a:pt x="130287" y="0"/>
                </a:lnTo>
                <a:lnTo>
                  <a:pt x="141517" y="68"/>
                </a:lnTo>
                <a:lnTo>
                  <a:pt x="151983" y="2691"/>
                </a:lnTo>
                <a:lnTo>
                  <a:pt x="161122" y="7977"/>
                </a:lnTo>
                <a:lnTo>
                  <a:pt x="168729" y="15594"/>
                </a:lnTo>
                <a:lnTo>
                  <a:pt x="174696" y="25057"/>
                </a:lnTo>
                <a:lnTo>
                  <a:pt x="179142" y="35895"/>
                </a:lnTo>
                <a:lnTo>
                  <a:pt x="182009" y="47558"/>
                </a:lnTo>
                <a:lnTo>
                  <a:pt x="182977" y="59443"/>
                </a:lnTo>
                <a:lnTo>
                  <a:pt x="182040" y="71208"/>
                </a:lnTo>
                <a:lnTo>
                  <a:pt x="179465" y="82732"/>
                </a:lnTo>
                <a:lnTo>
                  <a:pt x="175604" y="94010"/>
                </a:lnTo>
                <a:lnTo>
                  <a:pt x="170782" y="105076"/>
                </a:lnTo>
                <a:lnTo>
                  <a:pt x="165107" y="115815"/>
                </a:lnTo>
                <a:lnTo>
                  <a:pt x="158474" y="125961"/>
                </a:lnTo>
                <a:lnTo>
                  <a:pt x="150957" y="135354"/>
                </a:lnTo>
                <a:lnTo>
                  <a:pt x="144632" y="141823"/>
                </a:lnTo>
                <a:lnTo>
                  <a:pt x="142702" y="143628"/>
                </a:lnTo>
                <a:lnTo>
                  <a:pt x="145502" y="143218"/>
                </a:lnTo>
                <a:lnTo>
                  <a:pt x="151781" y="142336"/>
                </a:lnTo>
                <a:lnTo>
                  <a:pt x="160114" y="141910"/>
                </a:lnTo>
                <a:lnTo>
                  <a:pt x="169534" y="142271"/>
                </a:lnTo>
                <a:lnTo>
                  <a:pt x="179341" y="143584"/>
                </a:lnTo>
                <a:lnTo>
                  <a:pt x="188950" y="146029"/>
                </a:lnTo>
                <a:lnTo>
                  <a:pt x="198092" y="149592"/>
                </a:lnTo>
                <a:lnTo>
                  <a:pt x="206729" y="154435"/>
                </a:lnTo>
                <a:lnTo>
                  <a:pt x="214928" y="160963"/>
                </a:lnTo>
                <a:lnTo>
                  <a:pt x="222780" y="169248"/>
                </a:lnTo>
                <a:lnTo>
                  <a:pt x="230210" y="179235"/>
                </a:lnTo>
                <a:lnTo>
                  <a:pt x="236982" y="190913"/>
                </a:lnTo>
                <a:lnTo>
                  <a:pt x="243017" y="204097"/>
                </a:lnTo>
                <a:lnTo>
                  <a:pt x="248223" y="218339"/>
                </a:lnTo>
                <a:lnTo>
                  <a:pt x="252422" y="233036"/>
                </a:lnTo>
                <a:lnTo>
                  <a:pt x="255611" y="247801"/>
                </a:lnTo>
                <a:lnTo>
                  <a:pt x="257770" y="262306"/>
                </a:lnTo>
                <a:lnTo>
                  <a:pt x="258777" y="276199"/>
                </a:lnTo>
                <a:lnTo>
                  <a:pt x="258678" y="289357"/>
                </a:lnTo>
                <a:lnTo>
                  <a:pt x="257647" y="301838"/>
                </a:lnTo>
                <a:lnTo>
                  <a:pt x="255892" y="313767"/>
                </a:lnTo>
                <a:lnTo>
                  <a:pt x="253599" y="325279"/>
                </a:lnTo>
                <a:lnTo>
                  <a:pt x="250755" y="336487"/>
                </a:lnTo>
                <a:lnTo>
                  <a:pt x="247169" y="347480"/>
                </a:lnTo>
                <a:lnTo>
                  <a:pt x="242793" y="358320"/>
                </a:lnTo>
                <a:lnTo>
                  <a:pt x="237720" y="368890"/>
                </a:lnTo>
                <a:lnTo>
                  <a:pt x="232089" y="378914"/>
                </a:lnTo>
                <a:lnTo>
                  <a:pt x="226037" y="388281"/>
                </a:lnTo>
                <a:lnTo>
                  <a:pt x="219515" y="396877"/>
                </a:lnTo>
                <a:lnTo>
                  <a:pt x="212306" y="404503"/>
                </a:lnTo>
                <a:lnTo>
                  <a:pt x="204344" y="411142"/>
                </a:lnTo>
                <a:lnTo>
                  <a:pt x="195709" y="416601"/>
                </a:lnTo>
                <a:lnTo>
                  <a:pt x="186535" y="420445"/>
                </a:lnTo>
                <a:lnTo>
                  <a:pt x="176950" y="422586"/>
                </a:lnTo>
                <a:lnTo>
                  <a:pt x="166903" y="423227"/>
                </a:lnTo>
                <a:lnTo>
                  <a:pt x="156174" y="422677"/>
                </a:lnTo>
                <a:lnTo>
                  <a:pt x="144696" y="421242"/>
                </a:lnTo>
                <a:lnTo>
                  <a:pt x="132547" y="419332"/>
                </a:lnTo>
                <a:lnTo>
                  <a:pt x="119860" y="417445"/>
                </a:lnTo>
                <a:lnTo>
                  <a:pt x="106773" y="415846"/>
                </a:lnTo>
                <a:lnTo>
                  <a:pt x="93561" y="414436"/>
                </a:lnTo>
                <a:lnTo>
                  <a:pt x="80618" y="412875"/>
                </a:lnTo>
                <a:lnTo>
                  <a:pt x="68141" y="410979"/>
                </a:lnTo>
                <a:lnTo>
                  <a:pt x="56209" y="409062"/>
                </a:lnTo>
                <a:lnTo>
                  <a:pt x="43493" y="407772"/>
                </a:lnTo>
                <a:lnTo>
                  <a:pt x="26644" y="408110"/>
                </a:lnTo>
                <a:lnTo>
                  <a:pt x="0" y="411618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347440" y="5483070"/>
            <a:ext cx="1358177" cy="786723"/>
            <a:chOff x="347440" y="5483070"/>
            <a:chExt cx="1358177" cy="786723"/>
          </a:xfrm>
        </p:grpSpPr>
        <p:sp>
          <p:nvSpPr>
            <p:cNvPr id="120" name="Freeform 119"/>
            <p:cNvSpPr/>
            <p:nvPr/>
          </p:nvSpPr>
          <p:spPr>
            <a:xfrm>
              <a:off x="463253" y="5559046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31586" y="0"/>
                  </a:moveTo>
                  <a:lnTo>
                    <a:pt x="28652" y="11802"/>
                  </a:lnTo>
                  <a:lnTo>
                    <a:pt x="25870" y="23572"/>
                  </a:lnTo>
                  <a:lnTo>
                    <a:pt x="22975" y="36462"/>
                  </a:lnTo>
                  <a:lnTo>
                    <a:pt x="20107" y="50310"/>
                  </a:lnTo>
                  <a:lnTo>
                    <a:pt x="17591" y="64638"/>
                  </a:lnTo>
                  <a:lnTo>
                    <a:pt x="15580" y="79107"/>
                  </a:lnTo>
                  <a:lnTo>
                    <a:pt x="14067" y="93557"/>
                  </a:lnTo>
                  <a:lnTo>
                    <a:pt x="12973" y="107933"/>
                  </a:lnTo>
                  <a:lnTo>
                    <a:pt x="12200" y="122228"/>
                  </a:lnTo>
                  <a:lnTo>
                    <a:pt x="11664" y="136452"/>
                  </a:lnTo>
                  <a:lnTo>
                    <a:pt x="11295" y="150622"/>
                  </a:lnTo>
                  <a:lnTo>
                    <a:pt x="11045" y="164757"/>
                  </a:lnTo>
                  <a:lnTo>
                    <a:pt x="10875" y="179030"/>
                  </a:lnTo>
                  <a:lnTo>
                    <a:pt x="10761" y="193760"/>
                  </a:lnTo>
                  <a:lnTo>
                    <a:pt x="10684" y="209075"/>
                  </a:lnTo>
                  <a:lnTo>
                    <a:pt x="10633" y="224786"/>
                  </a:lnTo>
                  <a:lnTo>
                    <a:pt x="10598" y="240486"/>
                  </a:lnTo>
                  <a:lnTo>
                    <a:pt x="10575" y="255935"/>
                  </a:lnTo>
                  <a:lnTo>
                    <a:pt x="10560" y="271072"/>
                  </a:lnTo>
                  <a:lnTo>
                    <a:pt x="10550" y="285922"/>
                  </a:lnTo>
                  <a:lnTo>
                    <a:pt x="10538" y="300540"/>
                  </a:lnTo>
                  <a:lnTo>
                    <a:pt x="10361" y="314985"/>
                  </a:lnTo>
                  <a:lnTo>
                    <a:pt x="9709" y="329304"/>
                  </a:lnTo>
                  <a:lnTo>
                    <a:pt x="8463" y="343529"/>
                  </a:lnTo>
                  <a:lnTo>
                    <a:pt x="6982" y="357525"/>
                  </a:lnTo>
                  <a:lnTo>
                    <a:pt x="5981" y="371002"/>
                  </a:lnTo>
                  <a:lnTo>
                    <a:pt x="5822" y="383846"/>
                  </a:lnTo>
                  <a:lnTo>
                    <a:pt x="6209" y="396098"/>
                  </a:lnTo>
                  <a:lnTo>
                    <a:pt x="6400" y="407866"/>
                  </a:lnTo>
                  <a:lnTo>
                    <a:pt x="5976" y="419252"/>
                  </a:lnTo>
                  <a:lnTo>
                    <a:pt x="5004" y="429903"/>
                  </a:lnTo>
                  <a:lnTo>
                    <a:pt x="3781" y="440057"/>
                  </a:lnTo>
                  <a:lnTo>
                    <a:pt x="2193" y="45060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47440" y="5483070"/>
              <a:ext cx="410612" cy="487919"/>
            </a:xfrm>
            <a:custGeom>
              <a:avLst/>
              <a:gdLst/>
              <a:ahLst/>
              <a:cxnLst/>
              <a:rect l="0" t="0" r="0" b="0"/>
              <a:pathLst>
                <a:path w="410612" h="487919">
                  <a:moveTo>
                    <a:pt x="0" y="170733"/>
                  </a:moveTo>
                  <a:lnTo>
                    <a:pt x="2934" y="161932"/>
                  </a:lnTo>
                  <a:lnTo>
                    <a:pt x="5716" y="153585"/>
                  </a:lnTo>
                  <a:lnTo>
                    <a:pt x="8620" y="144886"/>
                  </a:lnTo>
                  <a:lnTo>
                    <a:pt x="11833" y="135765"/>
                  </a:lnTo>
                  <a:lnTo>
                    <a:pt x="15647" y="126270"/>
                  </a:lnTo>
                  <a:lnTo>
                    <a:pt x="20168" y="116482"/>
                  </a:lnTo>
                  <a:lnTo>
                    <a:pt x="25505" y="106641"/>
                  </a:lnTo>
                  <a:lnTo>
                    <a:pt x="31841" y="97116"/>
                  </a:lnTo>
                  <a:lnTo>
                    <a:pt x="39174" y="88083"/>
                  </a:lnTo>
                  <a:lnTo>
                    <a:pt x="47200" y="79545"/>
                  </a:lnTo>
                  <a:lnTo>
                    <a:pt x="55425" y="71424"/>
                  </a:lnTo>
                  <a:lnTo>
                    <a:pt x="63551" y="63625"/>
                  </a:lnTo>
                  <a:lnTo>
                    <a:pt x="71633" y="56065"/>
                  </a:lnTo>
                  <a:lnTo>
                    <a:pt x="79972" y="48675"/>
                  </a:lnTo>
                  <a:lnTo>
                    <a:pt x="88730" y="41407"/>
                  </a:lnTo>
                  <a:lnTo>
                    <a:pt x="97918" y="34390"/>
                  </a:lnTo>
                  <a:lnTo>
                    <a:pt x="107472" y="27904"/>
                  </a:lnTo>
                  <a:lnTo>
                    <a:pt x="117311" y="22060"/>
                  </a:lnTo>
                  <a:lnTo>
                    <a:pt x="127359" y="16815"/>
                  </a:lnTo>
                  <a:lnTo>
                    <a:pt x="137558" y="12057"/>
                  </a:lnTo>
                  <a:lnTo>
                    <a:pt x="147867" y="7680"/>
                  </a:lnTo>
                  <a:lnTo>
                    <a:pt x="158416" y="3910"/>
                  </a:lnTo>
                  <a:lnTo>
                    <a:pt x="169490" y="1282"/>
                  </a:lnTo>
                  <a:lnTo>
                    <a:pt x="181198" y="0"/>
                  </a:lnTo>
                  <a:lnTo>
                    <a:pt x="193333" y="124"/>
                  </a:lnTo>
                  <a:lnTo>
                    <a:pt x="205479" y="1727"/>
                  </a:lnTo>
                  <a:lnTo>
                    <a:pt x="217385" y="4706"/>
                  </a:lnTo>
                  <a:lnTo>
                    <a:pt x="228820" y="9147"/>
                  </a:lnTo>
                  <a:lnTo>
                    <a:pt x="239499" y="15400"/>
                  </a:lnTo>
                  <a:lnTo>
                    <a:pt x="249341" y="23491"/>
                  </a:lnTo>
                  <a:lnTo>
                    <a:pt x="258272" y="33007"/>
                  </a:lnTo>
                  <a:lnTo>
                    <a:pt x="266133" y="43304"/>
                  </a:lnTo>
                  <a:lnTo>
                    <a:pt x="272937" y="53934"/>
                  </a:lnTo>
                  <a:lnTo>
                    <a:pt x="278677" y="64833"/>
                  </a:lnTo>
                  <a:lnTo>
                    <a:pt x="283243" y="76208"/>
                  </a:lnTo>
                  <a:lnTo>
                    <a:pt x="286682" y="88160"/>
                  </a:lnTo>
                  <a:lnTo>
                    <a:pt x="289010" y="100813"/>
                  </a:lnTo>
                  <a:lnTo>
                    <a:pt x="290131" y="114379"/>
                  </a:lnTo>
                  <a:lnTo>
                    <a:pt x="290104" y="128878"/>
                  </a:lnTo>
                  <a:lnTo>
                    <a:pt x="288952" y="144024"/>
                  </a:lnTo>
                  <a:lnTo>
                    <a:pt x="286583" y="159336"/>
                  </a:lnTo>
                  <a:lnTo>
                    <a:pt x="283064" y="174523"/>
                  </a:lnTo>
                  <a:lnTo>
                    <a:pt x="278583" y="189482"/>
                  </a:lnTo>
                  <a:lnTo>
                    <a:pt x="273359" y="204213"/>
                  </a:lnTo>
                  <a:lnTo>
                    <a:pt x="267588" y="218747"/>
                  </a:lnTo>
                  <a:lnTo>
                    <a:pt x="261425" y="232965"/>
                  </a:lnTo>
                  <a:lnTo>
                    <a:pt x="254990" y="246599"/>
                  </a:lnTo>
                  <a:lnTo>
                    <a:pt x="248366" y="259547"/>
                  </a:lnTo>
                  <a:lnTo>
                    <a:pt x="241614" y="271701"/>
                  </a:lnTo>
                  <a:lnTo>
                    <a:pt x="234774" y="282871"/>
                  </a:lnTo>
                  <a:lnTo>
                    <a:pt x="227870" y="293038"/>
                  </a:lnTo>
                  <a:lnTo>
                    <a:pt x="220759" y="301849"/>
                  </a:lnTo>
                  <a:lnTo>
                    <a:pt x="213146" y="308565"/>
                  </a:lnTo>
                  <a:lnTo>
                    <a:pt x="204961" y="312995"/>
                  </a:lnTo>
                  <a:lnTo>
                    <a:pt x="198073" y="316305"/>
                  </a:lnTo>
                  <a:lnTo>
                    <a:pt x="195139" y="319941"/>
                  </a:lnTo>
                  <a:lnTo>
                    <a:pt x="195889" y="323952"/>
                  </a:lnTo>
                  <a:lnTo>
                    <a:pt x="199114" y="328457"/>
                  </a:lnTo>
                  <a:lnTo>
                    <a:pt x="203842" y="333681"/>
                  </a:lnTo>
                  <a:lnTo>
                    <a:pt x="209463" y="339885"/>
                  </a:lnTo>
                  <a:lnTo>
                    <a:pt x="215616" y="347105"/>
                  </a:lnTo>
                  <a:lnTo>
                    <a:pt x="222090" y="355210"/>
                  </a:lnTo>
                  <a:lnTo>
                    <a:pt x="228763" y="364015"/>
                  </a:lnTo>
                  <a:lnTo>
                    <a:pt x="235559" y="373339"/>
                  </a:lnTo>
                  <a:lnTo>
                    <a:pt x="242433" y="383038"/>
                  </a:lnTo>
                  <a:lnTo>
                    <a:pt x="249358" y="393001"/>
                  </a:lnTo>
                  <a:lnTo>
                    <a:pt x="256315" y="403142"/>
                  </a:lnTo>
                  <a:lnTo>
                    <a:pt x="263293" y="413238"/>
                  </a:lnTo>
                  <a:lnTo>
                    <a:pt x="270285" y="422944"/>
                  </a:lnTo>
                  <a:lnTo>
                    <a:pt x="277286" y="432102"/>
                  </a:lnTo>
                  <a:lnTo>
                    <a:pt x="284293" y="440727"/>
                  </a:lnTo>
                  <a:lnTo>
                    <a:pt x="291304" y="448906"/>
                  </a:lnTo>
                  <a:lnTo>
                    <a:pt x="298322" y="456739"/>
                  </a:lnTo>
                  <a:lnTo>
                    <a:pt x="305511" y="464153"/>
                  </a:lnTo>
                  <a:lnTo>
                    <a:pt x="313176" y="470913"/>
                  </a:lnTo>
                  <a:lnTo>
                    <a:pt x="321446" y="476935"/>
                  </a:lnTo>
                  <a:lnTo>
                    <a:pt x="330290" y="481962"/>
                  </a:lnTo>
                  <a:lnTo>
                    <a:pt x="339605" y="485509"/>
                  </a:lnTo>
                  <a:lnTo>
                    <a:pt x="349275" y="487446"/>
                  </a:lnTo>
                  <a:lnTo>
                    <a:pt x="359132" y="487918"/>
                  </a:lnTo>
                  <a:lnTo>
                    <a:pt x="370140" y="487100"/>
                  </a:lnTo>
                  <a:lnTo>
                    <a:pt x="385498" y="483803"/>
                  </a:lnTo>
                  <a:lnTo>
                    <a:pt x="410611" y="47605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88827" y="5748401"/>
              <a:ext cx="216624" cy="207600"/>
            </a:xfrm>
            <a:custGeom>
              <a:avLst/>
              <a:gdLst/>
              <a:ahLst/>
              <a:cxnLst/>
              <a:rect l="0" t="0" r="0" b="0"/>
              <a:pathLst>
                <a:path w="216624" h="207600">
                  <a:moveTo>
                    <a:pt x="132395" y="94915"/>
                  </a:moveTo>
                  <a:lnTo>
                    <a:pt x="132261" y="83313"/>
                  </a:lnTo>
                  <a:lnTo>
                    <a:pt x="130981" y="73465"/>
                  </a:lnTo>
                  <a:lnTo>
                    <a:pt x="128388" y="64455"/>
                  </a:lnTo>
                  <a:lnTo>
                    <a:pt x="124668" y="55841"/>
                  </a:lnTo>
                  <a:lnTo>
                    <a:pt x="120035" y="47166"/>
                  </a:lnTo>
                  <a:lnTo>
                    <a:pt x="114698" y="38198"/>
                  </a:lnTo>
                  <a:lnTo>
                    <a:pt x="108678" y="29214"/>
                  </a:lnTo>
                  <a:lnTo>
                    <a:pt x="101815" y="20863"/>
                  </a:lnTo>
                  <a:lnTo>
                    <a:pt x="94091" y="13478"/>
                  </a:lnTo>
                  <a:lnTo>
                    <a:pt x="85618" y="7386"/>
                  </a:lnTo>
                  <a:lnTo>
                    <a:pt x="76553" y="3049"/>
                  </a:lnTo>
                  <a:lnTo>
                    <a:pt x="67055" y="555"/>
                  </a:lnTo>
                  <a:lnTo>
                    <a:pt x="57576" y="0"/>
                  </a:lnTo>
                  <a:lnTo>
                    <a:pt x="48825" y="1665"/>
                  </a:lnTo>
                  <a:lnTo>
                    <a:pt x="41129" y="5487"/>
                  </a:lnTo>
                  <a:lnTo>
                    <a:pt x="34471" y="11135"/>
                  </a:lnTo>
                  <a:lnTo>
                    <a:pt x="28684" y="18205"/>
                  </a:lnTo>
                  <a:lnTo>
                    <a:pt x="23567" y="26327"/>
                  </a:lnTo>
                  <a:lnTo>
                    <a:pt x="18942" y="35200"/>
                  </a:lnTo>
                  <a:lnTo>
                    <a:pt x="14667" y="44600"/>
                  </a:lnTo>
                  <a:lnTo>
                    <a:pt x="10641" y="54374"/>
                  </a:lnTo>
                  <a:lnTo>
                    <a:pt x="6951" y="64732"/>
                  </a:lnTo>
                  <a:lnTo>
                    <a:pt x="3852" y="76211"/>
                  </a:lnTo>
                  <a:lnTo>
                    <a:pt x="1446" y="89004"/>
                  </a:lnTo>
                  <a:lnTo>
                    <a:pt x="0" y="102682"/>
                  </a:lnTo>
                  <a:lnTo>
                    <a:pt x="12" y="116403"/>
                  </a:lnTo>
                  <a:lnTo>
                    <a:pt x="1617" y="129668"/>
                  </a:lnTo>
                  <a:lnTo>
                    <a:pt x="4645" y="142335"/>
                  </a:lnTo>
                  <a:lnTo>
                    <a:pt x="8812" y="154449"/>
                  </a:lnTo>
                  <a:lnTo>
                    <a:pt x="13839" y="166103"/>
                  </a:lnTo>
                  <a:lnTo>
                    <a:pt x="19652" y="177082"/>
                  </a:lnTo>
                  <a:lnTo>
                    <a:pt x="26378" y="186863"/>
                  </a:lnTo>
                  <a:lnTo>
                    <a:pt x="34006" y="195248"/>
                  </a:lnTo>
                  <a:lnTo>
                    <a:pt x="42246" y="201863"/>
                  </a:lnTo>
                  <a:lnTo>
                    <a:pt x="50623" y="206026"/>
                  </a:lnTo>
                  <a:lnTo>
                    <a:pt x="58849" y="207599"/>
                  </a:lnTo>
                  <a:lnTo>
                    <a:pt x="66830" y="206892"/>
                  </a:lnTo>
                  <a:lnTo>
                    <a:pt x="74570" y="204374"/>
                  </a:lnTo>
                  <a:lnTo>
                    <a:pt x="82104" y="200497"/>
                  </a:lnTo>
                  <a:lnTo>
                    <a:pt x="89316" y="195474"/>
                  </a:lnTo>
                  <a:lnTo>
                    <a:pt x="95940" y="189289"/>
                  </a:lnTo>
                  <a:lnTo>
                    <a:pt x="101879" y="182022"/>
                  </a:lnTo>
                  <a:lnTo>
                    <a:pt x="107191" y="173856"/>
                  </a:lnTo>
                  <a:lnTo>
                    <a:pt x="111993" y="164997"/>
                  </a:lnTo>
                  <a:lnTo>
                    <a:pt x="116410" y="155628"/>
                  </a:lnTo>
                  <a:lnTo>
                    <a:pt x="120547" y="145896"/>
                  </a:lnTo>
                  <a:lnTo>
                    <a:pt x="124486" y="135910"/>
                  </a:lnTo>
                  <a:lnTo>
                    <a:pt x="128293" y="125841"/>
                  </a:lnTo>
                  <a:lnTo>
                    <a:pt x="132205" y="118993"/>
                  </a:lnTo>
                  <a:lnTo>
                    <a:pt x="136073" y="118933"/>
                  </a:lnTo>
                  <a:lnTo>
                    <a:pt x="139362" y="123592"/>
                  </a:lnTo>
                  <a:lnTo>
                    <a:pt x="142289" y="130884"/>
                  </a:lnTo>
                  <a:lnTo>
                    <a:pt x="145309" y="139604"/>
                  </a:lnTo>
                  <a:lnTo>
                    <a:pt x="148880" y="149103"/>
                  </a:lnTo>
                  <a:lnTo>
                    <a:pt x="153181" y="159009"/>
                  </a:lnTo>
                  <a:lnTo>
                    <a:pt x="158340" y="168316"/>
                  </a:lnTo>
                  <a:lnTo>
                    <a:pt x="164544" y="175386"/>
                  </a:lnTo>
                  <a:lnTo>
                    <a:pt x="171777" y="179510"/>
                  </a:lnTo>
                  <a:lnTo>
                    <a:pt x="179563" y="180653"/>
                  </a:lnTo>
                  <a:lnTo>
                    <a:pt x="187093" y="178997"/>
                  </a:lnTo>
                  <a:lnTo>
                    <a:pt x="193925" y="174954"/>
                  </a:lnTo>
                  <a:lnTo>
                    <a:pt x="199814" y="168869"/>
                  </a:lnTo>
                  <a:lnTo>
                    <a:pt x="204545" y="160916"/>
                  </a:lnTo>
                  <a:lnTo>
                    <a:pt x="208131" y="151374"/>
                  </a:lnTo>
                  <a:lnTo>
                    <a:pt x="210748" y="141184"/>
                  </a:lnTo>
                  <a:lnTo>
                    <a:pt x="212887" y="130878"/>
                  </a:lnTo>
                  <a:lnTo>
                    <a:pt x="214738" y="119555"/>
                  </a:lnTo>
                  <a:lnTo>
                    <a:pt x="216623" y="1054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06737" y="5763255"/>
              <a:ext cx="156642" cy="238389"/>
            </a:xfrm>
            <a:custGeom>
              <a:avLst/>
              <a:gdLst/>
              <a:ahLst/>
              <a:cxnLst/>
              <a:rect l="0" t="0" r="0" b="0"/>
              <a:pathLst>
                <a:path w="156642" h="238389">
                  <a:moveTo>
                    <a:pt x="9242" y="59004"/>
                  </a:moveTo>
                  <a:lnTo>
                    <a:pt x="9242" y="70806"/>
                  </a:lnTo>
                  <a:lnTo>
                    <a:pt x="9242" y="82575"/>
                  </a:lnTo>
                  <a:lnTo>
                    <a:pt x="9242" y="95466"/>
                  </a:lnTo>
                  <a:lnTo>
                    <a:pt x="9242" y="109314"/>
                  </a:lnTo>
                  <a:lnTo>
                    <a:pt x="9242" y="123642"/>
                  </a:lnTo>
                  <a:lnTo>
                    <a:pt x="9246" y="138111"/>
                  </a:lnTo>
                  <a:lnTo>
                    <a:pt x="9419" y="152561"/>
                  </a:lnTo>
                  <a:lnTo>
                    <a:pt x="10067" y="166937"/>
                  </a:lnTo>
                  <a:lnTo>
                    <a:pt x="11316" y="181231"/>
                  </a:lnTo>
                  <a:lnTo>
                    <a:pt x="12969" y="195456"/>
                  </a:lnTo>
                  <a:lnTo>
                    <a:pt x="14617" y="209626"/>
                  </a:lnTo>
                  <a:lnTo>
                    <a:pt x="16000" y="223669"/>
                  </a:lnTo>
                  <a:lnTo>
                    <a:pt x="16368" y="234545"/>
                  </a:lnTo>
                  <a:lnTo>
                    <a:pt x="15173" y="238388"/>
                  </a:lnTo>
                  <a:lnTo>
                    <a:pt x="13118" y="236426"/>
                  </a:lnTo>
                  <a:lnTo>
                    <a:pt x="10600" y="230832"/>
                  </a:lnTo>
                  <a:lnTo>
                    <a:pt x="7947" y="222981"/>
                  </a:lnTo>
                  <a:lnTo>
                    <a:pt x="5559" y="213471"/>
                  </a:lnTo>
                  <a:lnTo>
                    <a:pt x="3626" y="202679"/>
                  </a:lnTo>
                  <a:lnTo>
                    <a:pt x="2163" y="190756"/>
                  </a:lnTo>
                  <a:lnTo>
                    <a:pt x="1099" y="177657"/>
                  </a:lnTo>
                  <a:lnTo>
                    <a:pt x="351" y="163454"/>
                  </a:lnTo>
                  <a:lnTo>
                    <a:pt x="0" y="148331"/>
                  </a:lnTo>
                  <a:lnTo>
                    <a:pt x="289" y="132498"/>
                  </a:lnTo>
                  <a:lnTo>
                    <a:pt x="1297" y="116151"/>
                  </a:lnTo>
                  <a:lnTo>
                    <a:pt x="2957" y="99767"/>
                  </a:lnTo>
                  <a:lnTo>
                    <a:pt x="5142" y="84073"/>
                  </a:lnTo>
                  <a:lnTo>
                    <a:pt x="7722" y="69410"/>
                  </a:lnTo>
                  <a:lnTo>
                    <a:pt x="10590" y="55768"/>
                  </a:lnTo>
                  <a:lnTo>
                    <a:pt x="13661" y="42984"/>
                  </a:lnTo>
                  <a:lnTo>
                    <a:pt x="16882" y="30882"/>
                  </a:lnTo>
                  <a:lnTo>
                    <a:pt x="20536" y="19939"/>
                  </a:lnTo>
                  <a:lnTo>
                    <a:pt x="25206" y="11245"/>
                  </a:lnTo>
                  <a:lnTo>
                    <a:pt x="31131" y="5213"/>
                  </a:lnTo>
                  <a:lnTo>
                    <a:pt x="38231" y="1637"/>
                  </a:lnTo>
                  <a:lnTo>
                    <a:pt x="46292" y="59"/>
                  </a:lnTo>
                  <a:lnTo>
                    <a:pt x="55082" y="0"/>
                  </a:lnTo>
                  <a:lnTo>
                    <a:pt x="64237" y="1212"/>
                  </a:lnTo>
                  <a:lnTo>
                    <a:pt x="73295" y="3679"/>
                  </a:lnTo>
                  <a:lnTo>
                    <a:pt x="82007" y="7297"/>
                  </a:lnTo>
                  <a:lnTo>
                    <a:pt x="90159" y="12028"/>
                  </a:lnTo>
                  <a:lnTo>
                    <a:pt x="97488" y="17959"/>
                  </a:lnTo>
                  <a:lnTo>
                    <a:pt x="103936" y="25026"/>
                  </a:lnTo>
                  <a:lnTo>
                    <a:pt x="109606" y="33045"/>
                  </a:lnTo>
                  <a:lnTo>
                    <a:pt x="114657" y="41797"/>
                  </a:lnTo>
                  <a:lnTo>
                    <a:pt x="119244" y="51096"/>
                  </a:lnTo>
                  <a:lnTo>
                    <a:pt x="123497" y="60950"/>
                  </a:lnTo>
                  <a:lnTo>
                    <a:pt x="127514" y="71549"/>
                  </a:lnTo>
                  <a:lnTo>
                    <a:pt x="131368" y="82935"/>
                  </a:lnTo>
                  <a:lnTo>
                    <a:pt x="135110" y="94852"/>
                  </a:lnTo>
                  <a:lnTo>
                    <a:pt x="138776" y="106852"/>
                  </a:lnTo>
                  <a:lnTo>
                    <a:pt x="142386" y="118669"/>
                  </a:lnTo>
                  <a:lnTo>
                    <a:pt x="145793" y="130383"/>
                  </a:lnTo>
                  <a:lnTo>
                    <a:pt x="148701" y="142315"/>
                  </a:lnTo>
                  <a:lnTo>
                    <a:pt x="150989" y="154625"/>
                  </a:lnTo>
                  <a:lnTo>
                    <a:pt x="152698" y="166917"/>
                  </a:lnTo>
                  <a:lnTo>
                    <a:pt x="154112" y="179625"/>
                  </a:lnTo>
                  <a:lnTo>
                    <a:pt x="155356" y="194988"/>
                  </a:lnTo>
                  <a:lnTo>
                    <a:pt x="156641" y="2169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121041" y="5752893"/>
              <a:ext cx="352949" cy="516900"/>
            </a:xfrm>
            <a:custGeom>
              <a:avLst/>
              <a:gdLst/>
              <a:ahLst/>
              <a:cxnLst/>
              <a:rect l="0" t="0" r="0" b="0"/>
              <a:pathLst>
                <a:path w="352949" h="516900">
                  <a:moveTo>
                    <a:pt x="89736" y="164122"/>
                  </a:moveTo>
                  <a:lnTo>
                    <a:pt x="92737" y="155254"/>
                  </a:lnTo>
                  <a:lnTo>
                    <a:pt x="96159" y="146267"/>
                  </a:lnTo>
                  <a:lnTo>
                    <a:pt x="100342" y="136271"/>
                  </a:lnTo>
                  <a:lnTo>
                    <a:pt x="104723" y="125291"/>
                  </a:lnTo>
                  <a:lnTo>
                    <a:pt x="108260" y="113479"/>
                  </a:lnTo>
                  <a:lnTo>
                    <a:pt x="110430" y="101026"/>
                  </a:lnTo>
                  <a:lnTo>
                    <a:pt x="111215" y="88261"/>
                  </a:lnTo>
                  <a:lnTo>
                    <a:pt x="110824" y="75628"/>
                  </a:lnTo>
                  <a:lnTo>
                    <a:pt x="109511" y="63364"/>
                  </a:lnTo>
                  <a:lnTo>
                    <a:pt x="107189" y="51674"/>
                  </a:lnTo>
                  <a:lnTo>
                    <a:pt x="103436" y="40817"/>
                  </a:lnTo>
                  <a:lnTo>
                    <a:pt x="98137" y="30865"/>
                  </a:lnTo>
                  <a:lnTo>
                    <a:pt x="91462" y="22369"/>
                  </a:lnTo>
                  <a:lnTo>
                    <a:pt x="83687" y="16397"/>
                  </a:lnTo>
                  <a:lnTo>
                    <a:pt x="75086" y="13315"/>
                  </a:lnTo>
                  <a:lnTo>
                    <a:pt x="65887" y="13025"/>
                  </a:lnTo>
                  <a:lnTo>
                    <a:pt x="56268" y="15331"/>
                  </a:lnTo>
                  <a:lnTo>
                    <a:pt x="46365" y="19849"/>
                  </a:lnTo>
                  <a:lnTo>
                    <a:pt x="36599" y="26268"/>
                  </a:lnTo>
                  <a:lnTo>
                    <a:pt x="27647" y="34455"/>
                  </a:lnTo>
                  <a:lnTo>
                    <a:pt x="19818" y="44181"/>
                  </a:lnTo>
                  <a:lnTo>
                    <a:pt x="13240" y="55301"/>
                  </a:lnTo>
                  <a:lnTo>
                    <a:pt x="8037" y="67820"/>
                  </a:lnTo>
                  <a:lnTo>
                    <a:pt x="4135" y="81604"/>
                  </a:lnTo>
                  <a:lnTo>
                    <a:pt x="1479" y="96098"/>
                  </a:lnTo>
                  <a:lnTo>
                    <a:pt x="130" y="110439"/>
                  </a:lnTo>
                  <a:lnTo>
                    <a:pt x="0" y="124152"/>
                  </a:lnTo>
                  <a:lnTo>
                    <a:pt x="1046" y="136968"/>
                  </a:lnTo>
                  <a:lnTo>
                    <a:pt x="3342" y="148656"/>
                  </a:lnTo>
                  <a:lnTo>
                    <a:pt x="6822" y="159207"/>
                  </a:lnTo>
                  <a:lnTo>
                    <a:pt x="11615" y="168292"/>
                  </a:lnTo>
                  <a:lnTo>
                    <a:pt x="18114" y="175200"/>
                  </a:lnTo>
                  <a:lnTo>
                    <a:pt x="26368" y="179732"/>
                  </a:lnTo>
                  <a:lnTo>
                    <a:pt x="35826" y="181980"/>
                  </a:lnTo>
                  <a:lnTo>
                    <a:pt x="45551" y="182060"/>
                  </a:lnTo>
                  <a:lnTo>
                    <a:pt x="54971" y="180260"/>
                  </a:lnTo>
                  <a:lnTo>
                    <a:pt x="63734" y="176800"/>
                  </a:lnTo>
                  <a:lnTo>
                    <a:pt x="71539" y="171744"/>
                  </a:lnTo>
                  <a:lnTo>
                    <a:pt x="78344" y="165280"/>
                  </a:lnTo>
                  <a:lnTo>
                    <a:pt x="84439" y="157841"/>
                  </a:lnTo>
                  <a:lnTo>
                    <a:pt x="90315" y="150011"/>
                  </a:lnTo>
                  <a:lnTo>
                    <a:pt x="96272" y="142145"/>
                  </a:lnTo>
                  <a:lnTo>
                    <a:pt x="102261" y="134068"/>
                  </a:lnTo>
                  <a:lnTo>
                    <a:pt x="107982" y="125200"/>
                  </a:lnTo>
                  <a:lnTo>
                    <a:pt x="113285" y="115338"/>
                  </a:lnTo>
                  <a:lnTo>
                    <a:pt x="118426" y="107019"/>
                  </a:lnTo>
                  <a:lnTo>
                    <a:pt x="123118" y="104193"/>
                  </a:lnTo>
                  <a:lnTo>
                    <a:pt x="126427" y="107164"/>
                  </a:lnTo>
                  <a:lnTo>
                    <a:pt x="128508" y="114666"/>
                  </a:lnTo>
                  <a:lnTo>
                    <a:pt x="129946" y="125397"/>
                  </a:lnTo>
                  <a:lnTo>
                    <a:pt x="131365" y="138349"/>
                  </a:lnTo>
                  <a:lnTo>
                    <a:pt x="133090" y="152815"/>
                  </a:lnTo>
                  <a:lnTo>
                    <a:pt x="135040" y="168466"/>
                  </a:lnTo>
                  <a:lnTo>
                    <a:pt x="136877" y="185278"/>
                  </a:lnTo>
                  <a:lnTo>
                    <a:pt x="138400" y="203154"/>
                  </a:lnTo>
                  <a:lnTo>
                    <a:pt x="139571" y="221909"/>
                  </a:lnTo>
                  <a:lnTo>
                    <a:pt x="140430" y="241341"/>
                  </a:lnTo>
                  <a:lnTo>
                    <a:pt x="141046" y="261264"/>
                  </a:lnTo>
                  <a:lnTo>
                    <a:pt x="141646" y="281373"/>
                  </a:lnTo>
                  <a:lnTo>
                    <a:pt x="142588" y="301254"/>
                  </a:lnTo>
                  <a:lnTo>
                    <a:pt x="144038" y="320706"/>
                  </a:lnTo>
                  <a:lnTo>
                    <a:pt x="145826" y="339869"/>
                  </a:lnTo>
                  <a:lnTo>
                    <a:pt x="147567" y="359116"/>
                  </a:lnTo>
                  <a:lnTo>
                    <a:pt x="149027" y="378649"/>
                  </a:lnTo>
                  <a:lnTo>
                    <a:pt x="149988" y="398021"/>
                  </a:lnTo>
                  <a:lnTo>
                    <a:pt x="150175" y="416277"/>
                  </a:lnTo>
                  <a:lnTo>
                    <a:pt x="149523" y="432973"/>
                  </a:lnTo>
                  <a:lnTo>
                    <a:pt x="148288" y="448472"/>
                  </a:lnTo>
                  <a:lnTo>
                    <a:pt x="146928" y="463642"/>
                  </a:lnTo>
                  <a:lnTo>
                    <a:pt x="145703" y="479004"/>
                  </a:lnTo>
                  <a:lnTo>
                    <a:pt x="144053" y="493612"/>
                  </a:lnTo>
                  <a:lnTo>
                    <a:pt x="140741" y="505318"/>
                  </a:lnTo>
                  <a:lnTo>
                    <a:pt x="135225" y="513141"/>
                  </a:lnTo>
                  <a:lnTo>
                    <a:pt x="128077" y="516899"/>
                  </a:lnTo>
                  <a:lnTo>
                    <a:pt x="120584" y="516613"/>
                  </a:lnTo>
                  <a:lnTo>
                    <a:pt x="113546" y="512750"/>
                  </a:lnTo>
                  <a:lnTo>
                    <a:pt x="107232" y="506175"/>
                  </a:lnTo>
                  <a:lnTo>
                    <a:pt x="101624" y="497901"/>
                  </a:lnTo>
                  <a:lnTo>
                    <a:pt x="96602" y="488653"/>
                  </a:lnTo>
                  <a:lnTo>
                    <a:pt x="92028" y="478860"/>
                  </a:lnTo>
                  <a:lnTo>
                    <a:pt x="87782" y="468763"/>
                  </a:lnTo>
                  <a:lnTo>
                    <a:pt x="83771" y="458487"/>
                  </a:lnTo>
                  <a:lnTo>
                    <a:pt x="80091" y="447944"/>
                  </a:lnTo>
                  <a:lnTo>
                    <a:pt x="76998" y="436864"/>
                  </a:lnTo>
                  <a:lnTo>
                    <a:pt x="74585" y="425143"/>
                  </a:lnTo>
                  <a:lnTo>
                    <a:pt x="72796" y="412829"/>
                  </a:lnTo>
                  <a:lnTo>
                    <a:pt x="71512" y="400029"/>
                  </a:lnTo>
                  <a:lnTo>
                    <a:pt x="70616" y="386866"/>
                  </a:lnTo>
                  <a:lnTo>
                    <a:pt x="70166" y="373603"/>
                  </a:lnTo>
                  <a:lnTo>
                    <a:pt x="70389" y="360625"/>
                  </a:lnTo>
                  <a:lnTo>
                    <a:pt x="71352" y="348120"/>
                  </a:lnTo>
                  <a:lnTo>
                    <a:pt x="72982" y="336096"/>
                  </a:lnTo>
                  <a:lnTo>
                    <a:pt x="75147" y="324482"/>
                  </a:lnTo>
                  <a:lnTo>
                    <a:pt x="77719" y="313186"/>
                  </a:lnTo>
                  <a:lnTo>
                    <a:pt x="80751" y="302124"/>
                  </a:lnTo>
                  <a:lnTo>
                    <a:pt x="84464" y="291229"/>
                  </a:lnTo>
                  <a:lnTo>
                    <a:pt x="88925" y="280455"/>
                  </a:lnTo>
                  <a:lnTo>
                    <a:pt x="94056" y="269930"/>
                  </a:lnTo>
                  <a:lnTo>
                    <a:pt x="99725" y="259936"/>
                  </a:lnTo>
                  <a:lnTo>
                    <a:pt x="105793" y="250580"/>
                  </a:lnTo>
                  <a:lnTo>
                    <a:pt x="111987" y="241653"/>
                  </a:lnTo>
                  <a:lnTo>
                    <a:pt x="117911" y="232738"/>
                  </a:lnTo>
                  <a:lnTo>
                    <a:pt x="123378" y="223594"/>
                  </a:lnTo>
                  <a:lnTo>
                    <a:pt x="128540" y="214316"/>
                  </a:lnTo>
                  <a:lnTo>
                    <a:pt x="133773" y="205233"/>
                  </a:lnTo>
                  <a:lnTo>
                    <a:pt x="139301" y="196529"/>
                  </a:lnTo>
                  <a:lnTo>
                    <a:pt x="145338" y="188226"/>
                  </a:lnTo>
                  <a:lnTo>
                    <a:pt x="152156" y="180270"/>
                  </a:lnTo>
                  <a:lnTo>
                    <a:pt x="159818" y="172587"/>
                  </a:lnTo>
                  <a:lnTo>
                    <a:pt x="168066" y="165105"/>
                  </a:lnTo>
                  <a:lnTo>
                    <a:pt x="176441" y="157768"/>
                  </a:lnTo>
                  <a:lnTo>
                    <a:pt x="184664" y="150528"/>
                  </a:lnTo>
                  <a:lnTo>
                    <a:pt x="192640" y="143189"/>
                  </a:lnTo>
                  <a:lnTo>
                    <a:pt x="200376" y="135422"/>
                  </a:lnTo>
                  <a:lnTo>
                    <a:pt x="207912" y="127088"/>
                  </a:lnTo>
                  <a:lnTo>
                    <a:pt x="215294" y="118372"/>
                  </a:lnTo>
                  <a:lnTo>
                    <a:pt x="222565" y="109674"/>
                  </a:lnTo>
                  <a:lnTo>
                    <a:pt x="229757" y="101233"/>
                  </a:lnTo>
                  <a:lnTo>
                    <a:pt x="236893" y="93107"/>
                  </a:lnTo>
                  <a:lnTo>
                    <a:pt x="243992" y="85271"/>
                  </a:lnTo>
                  <a:lnTo>
                    <a:pt x="251060" y="77664"/>
                  </a:lnTo>
                  <a:lnTo>
                    <a:pt x="257942" y="70063"/>
                  </a:lnTo>
                  <a:lnTo>
                    <a:pt x="264336" y="62114"/>
                  </a:lnTo>
                  <a:lnTo>
                    <a:pt x="270109" y="53649"/>
                  </a:lnTo>
                  <a:lnTo>
                    <a:pt x="274968" y="44674"/>
                  </a:lnTo>
                  <a:lnTo>
                    <a:pt x="278401" y="35270"/>
                  </a:lnTo>
                  <a:lnTo>
                    <a:pt x="280253" y="25553"/>
                  </a:lnTo>
                  <a:lnTo>
                    <a:pt x="280360" y="16267"/>
                  </a:lnTo>
                  <a:lnTo>
                    <a:pt x="278387" y="8710"/>
                  </a:lnTo>
                  <a:lnTo>
                    <a:pt x="274359" y="3456"/>
                  </a:lnTo>
                  <a:lnTo>
                    <a:pt x="268741" y="577"/>
                  </a:lnTo>
                  <a:lnTo>
                    <a:pt x="262223" y="0"/>
                  </a:lnTo>
                  <a:lnTo>
                    <a:pt x="255291" y="1428"/>
                  </a:lnTo>
                  <a:lnTo>
                    <a:pt x="248199" y="4452"/>
                  </a:lnTo>
                  <a:lnTo>
                    <a:pt x="241066" y="8673"/>
                  </a:lnTo>
                  <a:lnTo>
                    <a:pt x="233943" y="13765"/>
                  </a:lnTo>
                  <a:lnTo>
                    <a:pt x="227008" y="19636"/>
                  </a:lnTo>
                  <a:lnTo>
                    <a:pt x="220570" y="26407"/>
                  </a:lnTo>
                  <a:lnTo>
                    <a:pt x="214756" y="34075"/>
                  </a:lnTo>
                  <a:lnTo>
                    <a:pt x="209528" y="42512"/>
                  </a:lnTo>
                  <a:lnTo>
                    <a:pt x="204782" y="51553"/>
                  </a:lnTo>
                  <a:lnTo>
                    <a:pt x="200407" y="61050"/>
                  </a:lnTo>
                  <a:lnTo>
                    <a:pt x="196468" y="71037"/>
                  </a:lnTo>
                  <a:lnTo>
                    <a:pt x="193194" y="81727"/>
                  </a:lnTo>
                  <a:lnTo>
                    <a:pt x="190662" y="93174"/>
                  </a:lnTo>
                  <a:lnTo>
                    <a:pt x="188961" y="105132"/>
                  </a:lnTo>
                  <a:lnTo>
                    <a:pt x="188269" y="117159"/>
                  </a:lnTo>
                  <a:lnTo>
                    <a:pt x="188583" y="128994"/>
                  </a:lnTo>
                  <a:lnTo>
                    <a:pt x="189759" y="140720"/>
                  </a:lnTo>
                  <a:lnTo>
                    <a:pt x="191612" y="152660"/>
                  </a:lnTo>
                  <a:lnTo>
                    <a:pt x="193972" y="164981"/>
                  </a:lnTo>
                  <a:lnTo>
                    <a:pt x="196860" y="177374"/>
                  </a:lnTo>
                  <a:lnTo>
                    <a:pt x="200476" y="189168"/>
                  </a:lnTo>
                  <a:lnTo>
                    <a:pt x="204871" y="200028"/>
                  </a:lnTo>
                  <a:lnTo>
                    <a:pt x="209958" y="209948"/>
                  </a:lnTo>
                  <a:lnTo>
                    <a:pt x="215597" y="219071"/>
                  </a:lnTo>
                  <a:lnTo>
                    <a:pt x="221660" y="227565"/>
                  </a:lnTo>
                  <a:lnTo>
                    <a:pt x="228359" y="235099"/>
                  </a:lnTo>
                  <a:lnTo>
                    <a:pt x="236219" y="240883"/>
                  </a:lnTo>
                  <a:lnTo>
                    <a:pt x="245431" y="244626"/>
                  </a:lnTo>
                  <a:lnTo>
                    <a:pt x="255720" y="246496"/>
                  </a:lnTo>
                  <a:lnTo>
                    <a:pt x="266543" y="246846"/>
                  </a:lnTo>
                  <a:lnTo>
                    <a:pt x="277527" y="246041"/>
                  </a:lnTo>
                  <a:lnTo>
                    <a:pt x="288494" y="244232"/>
                  </a:lnTo>
                  <a:lnTo>
                    <a:pt x="299383" y="241356"/>
                  </a:lnTo>
                  <a:lnTo>
                    <a:pt x="310172" y="237473"/>
                  </a:lnTo>
                  <a:lnTo>
                    <a:pt x="320419" y="233052"/>
                  </a:lnTo>
                  <a:lnTo>
                    <a:pt x="330257" y="228461"/>
                  </a:lnTo>
                  <a:lnTo>
                    <a:pt x="340551" y="223299"/>
                  </a:lnTo>
                  <a:lnTo>
                    <a:pt x="352948" y="21676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558217" y="5727502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114674" y="134"/>
                  </a:lnTo>
                  <a:lnTo>
                    <a:pt x="104185" y="1415"/>
                  </a:lnTo>
                  <a:lnTo>
                    <a:pt x="93884" y="4003"/>
                  </a:lnTo>
                  <a:lnTo>
                    <a:pt x="83582" y="7550"/>
                  </a:lnTo>
                  <a:lnTo>
                    <a:pt x="73239" y="11534"/>
                  </a:lnTo>
                  <a:lnTo>
                    <a:pt x="62854" y="15610"/>
                  </a:lnTo>
                  <a:lnTo>
                    <a:pt x="52504" y="19472"/>
                  </a:lnTo>
                  <a:lnTo>
                    <a:pt x="41108" y="23162"/>
                  </a:lnTo>
                  <a:lnTo>
                    <a:pt x="25428" y="2699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537160" y="5864373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9588" y="2866"/>
                  </a:lnTo>
                  <a:lnTo>
                    <a:pt x="150601" y="5009"/>
                  </a:lnTo>
                  <a:lnTo>
                    <a:pt x="140606" y="6617"/>
                  </a:lnTo>
                  <a:lnTo>
                    <a:pt x="129625" y="7970"/>
                  </a:lnTo>
                  <a:lnTo>
                    <a:pt x="117813" y="9467"/>
                  </a:lnTo>
                  <a:lnTo>
                    <a:pt x="105355" y="11313"/>
                  </a:lnTo>
                  <a:lnTo>
                    <a:pt x="92418" y="13380"/>
                  </a:lnTo>
                  <a:lnTo>
                    <a:pt x="79136" y="15312"/>
                  </a:lnTo>
                  <a:lnTo>
                    <a:pt x="65628" y="16913"/>
                  </a:lnTo>
                  <a:lnTo>
                    <a:pt x="52382" y="18341"/>
                  </a:lnTo>
                  <a:lnTo>
                    <a:pt x="38855" y="20273"/>
                  </a:lnTo>
                  <a:lnTo>
                    <a:pt x="22744" y="2399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2011228" y="5522831"/>
            <a:ext cx="2366534" cy="794268"/>
            <a:chOff x="2011228" y="5522831"/>
            <a:chExt cx="2366534" cy="794268"/>
          </a:xfrm>
        </p:grpSpPr>
        <p:sp>
          <p:nvSpPr>
            <p:cNvPr id="128" name="Freeform 127"/>
            <p:cNvSpPr/>
            <p:nvPr/>
          </p:nvSpPr>
          <p:spPr>
            <a:xfrm>
              <a:off x="2011228" y="5556032"/>
              <a:ext cx="237683" cy="529440"/>
            </a:xfrm>
            <a:custGeom>
              <a:avLst/>
              <a:gdLst/>
              <a:ahLst/>
              <a:cxnLst/>
              <a:rect l="0" t="0" r="0" b="0"/>
              <a:pathLst>
                <a:path w="237683" h="529440">
                  <a:moveTo>
                    <a:pt x="157642" y="24071"/>
                  </a:moveTo>
                  <a:lnTo>
                    <a:pt x="145907" y="21138"/>
                  </a:lnTo>
                  <a:lnTo>
                    <a:pt x="134778" y="18356"/>
                  </a:lnTo>
                  <a:lnTo>
                    <a:pt x="123180" y="15456"/>
                  </a:lnTo>
                  <a:lnTo>
                    <a:pt x="111019" y="12416"/>
                  </a:lnTo>
                  <a:lnTo>
                    <a:pt x="98359" y="9251"/>
                  </a:lnTo>
                  <a:lnTo>
                    <a:pt x="85302" y="5996"/>
                  </a:lnTo>
                  <a:lnTo>
                    <a:pt x="71951" y="3003"/>
                  </a:lnTo>
                  <a:lnTo>
                    <a:pt x="58385" y="909"/>
                  </a:lnTo>
                  <a:lnTo>
                    <a:pt x="44693" y="0"/>
                  </a:lnTo>
                  <a:lnTo>
                    <a:pt x="31738" y="715"/>
                  </a:lnTo>
                  <a:lnTo>
                    <a:pt x="21090" y="3780"/>
                  </a:lnTo>
                  <a:lnTo>
                    <a:pt x="13413" y="9367"/>
                  </a:lnTo>
                  <a:lnTo>
                    <a:pt x="8396" y="17188"/>
                  </a:lnTo>
                  <a:lnTo>
                    <a:pt x="5237" y="26788"/>
                  </a:lnTo>
                  <a:lnTo>
                    <a:pt x="3256" y="37722"/>
                  </a:lnTo>
                  <a:lnTo>
                    <a:pt x="2004" y="49619"/>
                  </a:lnTo>
                  <a:lnTo>
                    <a:pt x="1205" y="62194"/>
                  </a:lnTo>
                  <a:lnTo>
                    <a:pt x="691" y="75240"/>
                  </a:lnTo>
                  <a:lnTo>
                    <a:pt x="357" y="88607"/>
                  </a:lnTo>
                  <a:lnTo>
                    <a:pt x="138" y="102195"/>
                  </a:lnTo>
                  <a:lnTo>
                    <a:pt x="0" y="115930"/>
                  </a:lnTo>
                  <a:lnTo>
                    <a:pt x="78" y="129765"/>
                  </a:lnTo>
                  <a:lnTo>
                    <a:pt x="664" y="143667"/>
                  </a:lnTo>
                  <a:lnTo>
                    <a:pt x="1876" y="157610"/>
                  </a:lnTo>
                  <a:lnTo>
                    <a:pt x="3674" y="171415"/>
                  </a:lnTo>
                  <a:lnTo>
                    <a:pt x="5952" y="184764"/>
                  </a:lnTo>
                  <a:lnTo>
                    <a:pt x="8609" y="197492"/>
                  </a:lnTo>
                  <a:lnTo>
                    <a:pt x="12009" y="208512"/>
                  </a:lnTo>
                  <a:lnTo>
                    <a:pt x="16649" y="214783"/>
                  </a:lnTo>
                  <a:lnTo>
                    <a:pt x="21801" y="215008"/>
                  </a:lnTo>
                  <a:lnTo>
                    <a:pt x="26495" y="211271"/>
                  </a:lnTo>
                  <a:lnTo>
                    <a:pt x="30839" y="205296"/>
                  </a:lnTo>
                  <a:lnTo>
                    <a:pt x="35335" y="198281"/>
                  </a:lnTo>
                  <a:lnTo>
                    <a:pt x="40262" y="190893"/>
                  </a:lnTo>
                  <a:lnTo>
                    <a:pt x="45675" y="183438"/>
                  </a:lnTo>
                  <a:lnTo>
                    <a:pt x="51517" y="176033"/>
                  </a:lnTo>
                  <a:lnTo>
                    <a:pt x="57706" y="168723"/>
                  </a:lnTo>
                  <a:lnTo>
                    <a:pt x="64486" y="161995"/>
                  </a:lnTo>
                  <a:lnTo>
                    <a:pt x="72399" y="156759"/>
                  </a:lnTo>
                  <a:lnTo>
                    <a:pt x="81645" y="153390"/>
                  </a:lnTo>
                  <a:lnTo>
                    <a:pt x="91956" y="151942"/>
                  </a:lnTo>
                  <a:lnTo>
                    <a:pt x="102794" y="152406"/>
                  </a:lnTo>
                  <a:lnTo>
                    <a:pt x="113783" y="154572"/>
                  </a:lnTo>
                  <a:lnTo>
                    <a:pt x="124583" y="158109"/>
                  </a:lnTo>
                  <a:lnTo>
                    <a:pt x="134828" y="162683"/>
                  </a:lnTo>
                  <a:lnTo>
                    <a:pt x="144381" y="168011"/>
                  </a:lnTo>
                  <a:lnTo>
                    <a:pt x="153286" y="173872"/>
                  </a:lnTo>
                  <a:lnTo>
                    <a:pt x="161660" y="180105"/>
                  </a:lnTo>
                  <a:lnTo>
                    <a:pt x="169627" y="186598"/>
                  </a:lnTo>
                  <a:lnTo>
                    <a:pt x="177133" y="193431"/>
                  </a:lnTo>
                  <a:lnTo>
                    <a:pt x="183955" y="200858"/>
                  </a:lnTo>
                  <a:lnTo>
                    <a:pt x="190032" y="208974"/>
                  </a:lnTo>
                  <a:lnTo>
                    <a:pt x="195606" y="217883"/>
                  </a:lnTo>
                  <a:lnTo>
                    <a:pt x="201116" y="227775"/>
                  </a:lnTo>
                  <a:lnTo>
                    <a:pt x="206822" y="238660"/>
                  </a:lnTo>
                  <a:lnTo>
                    <a:pt x="212638" y="250563"/>
                  </a:lnTo>
                  <a:lnTo>
                    <a:pt x="218243" y="263610"/>
                  </a:lnTo>
                  <a:lnTo>
                    <a:pt x="223454" y="277758"/>
                  </a:lnTo>
                  <a:lnTo>
                    <a:pt x="228088" y="292835"/>
                  </a:lnTo>
                  <a:lnTo>
                    <a:pt x="231896" y="308632"/>
                  </a:lnTo>
                  <a:lnTo>
                    <a:pt x="234818" y="324958"/>
                  </a:lnTo>
                  <a:lnTo>
                    <a:pt x="236796" y="341496"/>
                  </a:lnTo>
                  <a:lnTo>
                    <a:pt x="237682" y="357825"/>
                  </a:lnTo>
                  <a:lnTo>
                    <a:pt x="237501" y="373728"/>
                  </a:lnTo>
                  <a:lnTo>
                    <a:pt x="236415" y="389017"/>
                  </a:lnTo>
                  <a:lnTo>
                    <a:pt x="234624" y="403445"/>
                  </a:lnTo>
                  <a:lnTo>
                    <a:pt x="232310" y="416965"/>
                  </a:lnTo>
                  <a:lnTo>
                    <a:pt x="229623" y="429690"/>
                  </a:lnTo>
                  <a:lnTo>
                    <a:pt x="226675" y="441784"/>
                  </a:lnTo>
                  <a:lnTo>
                    <a:pt x="223536" y="453397"/>
                  </a:lnTo>
                  <a:lnTo>
                    <a:pt x="219937" y="464334"/>
                  </a:lnTo>
                  <a:lnTo>
                    <a:pt x="215303" y="474080"/>
                  </a:lnTo>
                  <a:lnTo>
                    <a:pt x="209403" y="482457"/>
                  </a:lnTo>
                  <a:lnTo>
                    <a:pt x="202320" y="489742"/>
                  </a:lnTo>
                  <a:lnTo>
                    <a:pt x="194269" y="496484"/>
                  </a:lnTo>
                  <a:lnTo>
                    <a:pt x="185478" y="503052"/>
                  </a:lnTo>
                  <a:lnTo>
                    <a:pt x="175982" y="509294"/>
                  </a:lnTo>
                  <a:lnTo>
                    <a:pt x="165630" y="514661"/>
                  </a:lnTo>
                  <a:lnTo>
                    <a:pt x="154410" y="518903"/>
                  </a:lnTo>
                  <a:lnTo>
                    <a:pt x="142435" y="522074"/>
                  </a:lnTo>
                  <a:lnTo>
                    <a:pt x="129865" y="524360"/>
                  </a:lnTo>
                  <a:lnTo>
                    <a:pt x="116871" y="525970"/>
                  </a:lnTo>
                  <a:lnTo>
                    <a:pt x="104183" y="527087"/>
                  </a:lnTo>
                  <a:lnTo>
                    <a:pt x="91843" y="527974"/>
                  </a:lnTo>
                  <a:lnTo>
                    <a:pt x="78770" y="528714"/>
                  </a:lnTo>
                  <a:lnTo>
                    <a:pt x="62886" y="52943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319211" y="5622217"/>
              <a:ext cx="290398" cy="468715"/>
            </a:xfrm>
            <a:custGeom>
              <a:avLst/>
              <a:gdLst/>
              <a:ahLst/>
              <a:cxnLst/>
              <a:rect l="0" t="0" r="0" b="0"/>
              <a:pathLst>
                <a:path w="290398" h="468715">
                  <a:moveTo>
                    <a:pt x="81286" y="0"/>
                  </a:moveTo>
                  <a:lnTo>
                    <a:pt x="69752" y="3135"/>
                  </a:lnTo>
                  <a:lnTo>
                    <a:pt x="60543" y="7838"/>
                  </a:lnTo>
                  <a:lnTo>
                    <a:pt x="52835" y="14623"/>
                  </a:lnTo>
                  <a:lnTo>
                    <a:pt x="46253" y="23070"/>
                  </a:lnTo>
                  <a:lnTo>
                    <a:pt x="40543" y="32535"/>
                  </a:lnTo>
                  <a:lnTo>
                    <a:pt x="35486" y="42545"/>
                  </a:lnTo>
                  <a:lnTo>
                    <a:pt x="30905" y="52829"/>
                  </a:lnTo>
                  <a:lnTo>
                    <a:pt x="26661" y="63245"/>
                  </a:lnTo>
                  <a:lnTo>
                    <a:pt x="22657" y="73729"/>
                  </a:lnTo>
                  <a:lnTo>
                    <a:pt x="18982" y="84410"/>
                  </a:lnTo>
                  <a:lnTo>
                    <a:pt x="15893" y="95579"/>
                  </a:lnTo>
                  <a:lnTo>
                    <a:pt x="13480" y="107359"/>
                  </a:lnTo>
                  <a:lnTo>
                    <a:pt x="11520" y="119713"/>
                  </a:lnTo>
                  <a:lnTo>
                    <a:pt x="9590" y="132540"/>
                  </a:lnTo>
                  <a:lnTo>
                    <a:pt x="7442" y="145725"/>
                  </a:lnTo>
                  <a:lnTo>
                    <a:pt x="5168" y="159173"/>
                  </a:lnTo>
                  <a:lnTo>
                    <a:pt x="3094" y="172807"/>
                  </a:lnTo>
                  <a:lnTo>
                    <a:pt x="1407" y="186569"/>
                  </a:lnTo>
                  <a:lnTo>
                    <a:pt x="291" y="200421"/>
                  </a:lnTo>
                  <a:lnTo>
                    <a:pt x="0" y="214334"/>
                  </a:lnTo>
                  <a:lnTo>
                    <a:pt x="587" y="228288"/>
                  </a:lnTo>
                  <a:lnTo>
                    <a:pt x="1948" y="242269"/>
                  </a:lnTo>
                  <a:lnTo>
                    <a:pt x="3926" y="256270"/>
                  </a:lnTo>
                  <a:lnTo>
                    <a:pt x="6364" y="270283"/>
                  </a:lnTo>
                  <a:lnTo>
                    <a:pt x="9135" y="284303"/>
                  </a:lnTo>
                  <a:lnTo>
                    <a:pt x="12140" y="298331"/>
                  </a:lnTo>
                  <a:lnTo>
                    <a:pt x="15307" y="312357"/>
                  </a:lnTo>
                  <a:lnTo>
                    <a:pt x="18586" y="326216"/>
                  </a:lnTo>
                  <a:lnTo>
                    <a:pt x="21940" y="339602"/>
                  </a:lnTo>
                  <a:lnTo>
                    <a:pt x="25345" y="352385"/>
                  </a:lnTo>
                  <a:lnTo>
                    <a:pt x="28785" y="364597"/>
                  </a:lnTo>
                  <a:lnTo>
                    <a:pt x="32247" y="376337"/>
                  </a:lnTo>
                  <a:lnTo>
                    <a:pt x="35730" y="387718"/>
                  </a:lnTo>
                  <a:lnTo>
                    <a:pt x="39391" y="398837"/>
                  </a:lnTo>
                  <a:lnTo>
                    <a:pt x="43535" y="409771"/>
                  </a:lnTo>
                  <a:lnTo>
                    <a:pt x="48293" y="420566"/>
                  </a:lnTo>
                  <a:lnTo>
                    <a:pt x="53795" y="430934"/>
                  </a:lnTo>
                  <a:lnTo>
                    <a:pt x="60245" y="440291"/>
                  </a:lnTo>
                  <a:lnTo>
                    <a:pt x="67665" y="448394"/>
                  </a:lnTo>
                  <a:lnTo>
                    <a:pt x="76090" y="455155"/>
                  </a:lnTo>
                  <a:lnTo>
                    <a:pt x="85647" y="460479"/>
                  </a:lnTo>
                  <a:lnTo>
                    <a:pt x="96295" y="464464"/>
                  </a:lnTo>
                  <a:lnTo>
                    <a:pt x="107698" y="467174"/>
                  </a:lnTo>
                  <a:lnTo>
                    <a:pt x="119344" y="468560"/>
                  </a:lnTo>
                  <a:lnTo>
                    <a:pt x="130911" y="468714"/>
                  </a:lnTo>
                  <a:lnTo>
                    <a:pt x="142116" y="467684"/>
                  </a:lnTo>
                  <a:lnTo>
                    <a:pt x="152641" y="465399"/>
                  </a:lnTo>
                  <a:lnTo>
                    <a:pt x="162385" y="461935"/>
                  </a:lnTo>
                  <a:lnTo>
                    <a:pt x="171419" y="457492"/>
                  </a:lnTo>
                  <a:lnTo>
                    <a:pt x="179882" y="452293"/>
                  </a:lnTo>
                  <a:lnTo>
                    <a:pt x="187913" y="446533"/>
                  </a:lnTo>
                  <a:lnTo>
                    <a:pt x="195631" y="440210"/>
                  </a:lnTo>
                  <a:lnTo>
                    <a:pt x="203127" y="433134"/>
                  </a:lnTo>
                  <a:lnTo>
                    <a:pt x="210471" y="425262"/>
                  </a:lnTo>
                  <a:lnTo>
                    <a:pt x="217709" y="416688"/>
                  </a:lnTo>
                  <a:lnTo>
                    <a:pt x="224876" y="407553"/>
                  </a:lnTo>
                  <a:lnTo>
                    <a:pt x="231990" y="398000"/>
                  </a:lnTo>
                  <a:lnTo>
                    <a:pt x="238902" y="388144"/>
                  </a:lnTo>
                  <a:lnTo>
                    <a:pt x="245317" y="378075"/>
                  </a:lnTo>
                  <a:lnTo>
                    <a:pt x="251113" y="367858"/>
                  </a:lnTo>
                  <a:lnTo>
                    <a:pt x="256326" y="357540"/>
                  </a:lnTo>
                  <a:lnTo>
                    <a:pt x="261062" y="347153"/>
                  </a:lnTo>
                  <a:lnTo>
                    <a:pt x="265434" y="336716"/>
                  </a:lnTo>
                  <a:lnTo>
                    <a:pt x="269541" y="326078"/>
                  </a:lnTo>
                  <a:lnTo>
                    <a:pt x="273459" y="314944"/>
                  </a:lnTo>
                  <a:lnTo>
                    <a:pt x="277242" y="303186"/>
                  </a:lnTo>
                  <a:lnTo>
                    <a:pt x="280766" y="290679"/>
                  </a:lnTo>
                  <a:lnTo>
                    <a:pt x="283754" y="277218"/>
                  </a:lnTo>
                  <a:lnTo>
                    <a:pt x="286096" y="262793"/>
                  </a:lnTo>
                  <a:lnTo>
                    <a:pt x="287836" y="247699"/>
                  </a:lnTo>
                  <a:lnTo>
                    <a:pt x="289088" y="232422"/>
                  </a:lnTo>
                  <a:lnTo>
                    <a:pt x="289962" y="217259"/>
                  </a:lnTo>
                  <a:lnTo>
                    <a:pt x="290397" y="202316"/>
                  </a:lnTo>
                  <a:lnTo>
                    <a:pt x="290166" y="187597"/>
                  </a:lnTo>
                  <a:lnTo>
                    <a:pt x="289191" y="173070"/>
                  </a:lnTo>
                  <a:lnTo>
                    <a:pt x="287383" y="158857"/>
                  </a:lnTo>
                  <a:lnTo>
                    <a:pt x="284568" y="145225"/>
                  </a:lnTo>
                  <a:lnTo>
                    <a:pt x="280745" y="132275"/>
                  </a:lnTo>
                  <a:lnTo>
                    <a:pt x="276059" y="119951"/>
                  </a:lnTo>
                  <a:lnTo>
                    <a:pt x="270697" y="108133"/>
                  </a:lnTo>
                  <a:lnTo>
                    <a:pt x="264828" y="96704"/>
                  </a:lnTo>
                  <a:lnTo>
                    <a:pt x="258431" y="85722"/>
                  </a:lnTo>
                  <a:lnTo>
                    <a:pt x="251306" y="75414"/>
                  </a:lnTo>
                  <a:lnTo>
                    <a:pt x="243406" y="65848"/>
                  </a:lnTo>
                  <a:lnTo>
                    <a:pt x="234982" y="56948"/>
                  </a:lnTo>
                  <a:lnTo>
                    <a:pt x="226482" y="48584"/>
                  </a:lnTo>
                  <a:lnTo>
                    <a:pt x="218162" y="40631"/>
                  </a:lnTo>
                  <a:lnTo>
                    <a:pt x="209780" y="33307"/>
                  </a:lnTo>
                  <a:lnTo>
                    <a:pt x="200707" y="27141"/>
                  </a:lnTo>
                  <a:lnTo>
                    <a:pt x="190641" y="22331"/>
                  </a:lnTo>
                  <a:lnTo>
                    <a:pt x="179761" y="18932"/>
                  </a:lnTo>
                  <a:lnTo>
                    <a:pt x="168533" y="17016"/>
                  </a:lnTo>
                  <a:lnTo>
                    <a:pt x="157283" y="16465"/>
                  </a:lnTo>
                  <a:lnTo>
                    <a:pt x="146408" y="16881"/>
                  </a:lnTo>
                  <a:lnTo>
                    <a:pt x="135277" y="17719"/>
                  </a:lnTo>
                  <a:lnTo>
                    <a:pt x="121800" y="19051"/>
                  </a:lnTo>
                  <a:lnTo>
                    <a:pt x="102343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768994" y="576961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3617" y="67"/>
                  </a:lnTo>
                  <a:lnTo>
                    <a:pt x="83128" y="707"/>
                  </a:lnTo>
                  <a:lnTo>
                    <a:pt x="72827" y="2004"/>
                  </a:lnTo>
                  <a:lnTo>
                    <a:pt x="62525" y="3864"/>
                  </a:lnTo>
                  <a:lnTo>
                    <a:pt x="52182" y="6180"/>
                  </a:lnTo>
                  <a:lnTo>
                    <a:pt x="41806" y="8842"/>
                  </a:lnTo>
                  <a:lnTo>
                    <a:pt x="31860" y="11604"/>
                  </a:lnTo>
                  <a:lnTo>
                    <a:pt x="22267" y="14362"/>
                  </a:lnTo>
                  <a:lnTo>
                    <a:pt x="12184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979564" y="5522831"/>
              <a:ext cx="312061" cy="625812"/>
            </a:xfrm>
            <a:custGeom>
              <a:avLst/>
              <a:gdLst/>
              <a:ahLst/>
              <a:cxnLst/>
              <a:rect l="0" t="0" r="0" b="0"/>
              <a:pathLst>
                <a:path w="312061" h="625812">
                  <a:moveTo>
                    <a:pt x="0" y="78329"/>
                  </a:moveTo>
                  <a:lnTo>
                    <a:pt x="3001" y="66728"/>
                  </a:lnTo>
                  <a:lnTo>
                    <a:pt x="6424" y="56880"/>
                  </a:lnTo>
                  <a:lnTo>
                    <a:pt x="10624" y="47875"/>
                  </a:lnTo>
                  <a:lnTo>
                    <a:pt x="15697" y="39433"/>
                  </a:lnTo>
                  <a:lnTo>
                    <a:pt x="21827" y="31406"/>
                  </a:lnTo>
                  <a:lnTo>
                    <a:pt x="29015" y="23692"/>
                  </a:lnTo>
                  <a:lnTo>
                    <a:pt x="37275" y="16533"/>
                  </a:lnTo>
                  <a:lnTo>
                    <a:pt x="46719" y="10478"/>
                  </a:lnTo>
                  <a:lnTo>
                    <a:pt x="57287" y="5745"/>
                  </a:lnTo>
                  <a:lnTo>
                    <a:pt x="68637" y="2398"/>
                  </a:lnTo>
                  <a:lnTo>
                    <a:pt x="80246" y="518"/>
                  </a:lnTo>
                  <a:lnTo>
                    <a:pt x="91789" y="0"/>
                  </a:lnTo>
                  <a:lnTo>
                    <a:pt x="102978" y="770"/>
                  </a:lnTo>
                  <a:lnTo>
                    <a:pt x="113492" y="2874"/>
                  </a:lnTo>
                  <a:lnTo>
                    <a:pt x="123228" y="6217"/>
                  </a:lnTo>
                  <a:lnTo>
                    <a:pt x="132258" y="10746"/>
                  </a:lnTo>
                  <a:lnTo>
                    <a:pt x="140717" y="16535"/>
                  </a:lnTo>
                  <a:lnTo>
                    <a:pt x="148736" y="23509"/>
                  </a:lnTo>
                  <a:lnTo>
                    <a:pt x="156107" y="31631"/>
                  </a:lnTo>
                  <a:lnTo>
                    <a:pt x="162306" y="40987"/>
                  </a:lnTo>
                  <a:lnTo>
                    <a:pt x="167138" y="51503"/>
                  </a:lnTo>
                  <a:lnTo>
                    <a:pt x="170552" y="62988"/>
                  </a:lnTo>
                  <a:lnTo>
                    <a:pt x="172477" y="75221"/>
                  </a:lnTo>
                  <a:lnTo>
                    <a:pt x="173030" y="88010"/>
                  </a:lnTo>
                  <a:lnTo>
                    <a:pt x="172453" y="101359"/>
                  </a:lnTo>
                  <a:lnTo>
                    <a:pt x="171011" y="115459"/>
                  </a:lnTo>
                  <a:lnTo>
                    <a:pt x="168931" y="130344"/>
                  </a:lnTo>
                  <a:lnTo>
                    <a:pt x="166232" y="145594"/>
                  </a:lnTo>
                  <a:lnTo>
                    <a:pt x="162743" y="160452"/>
                  </a:lnTo>
                  <a:lnTo>
                    <a:pt x="158434" y="174514"/>
                  </a:lnTo>
                  <a:lnTo>
                    <a:pt x="153404" y="187566"/>
                  </a:lnTo>
                  <a:lnTo>
                    <a:pt x="147803" y="199413"/>
                  </a:lnTo>
                  <a:lnTo>
                    <a:pt x="141775" y="210084"/>
                  </a:lnTo>
                  <a:lnTo>
                    <a:pt x="135439" y="219759"/>
                  </a:lnTo>
                  <a:lnTo>
                    <a:pt x="128887" y="228660"/>
                  </a:lnTo>
                  <a:lnTo>
                    <a:pt x="122217" y="236934"/>
                  </a:lnTo>
                  <a:lnTo>
                    <a:pt x="116646" y="242891"/>
                  </a:lnTo>
                  <a:lnTo>
                    <a:pt x="114186" y="244590"/>
                  </a:lnTo>
                  <a:lnTo>
                    <a:pt x="115238" y="243349"/>
                  </a:lnTo>
                  <a:lnTo>
                    <a:pt x="119159" y="240622"/>
                  </a:lnTo>
                  <a:lnTo>
                    <a:pt x="125335" y="237578"/>
                  </a:lnTo>
                  <a:lnTo>
                    <a:pt x="133444" y="235243"/>
                  </a:lnTo>
                  <a:lnTo>
                    <a:pt x="143151" y="234057"/>
                  </a:lnTo>
                  <a:lnTo>
                    <a:pt x="153942" y="234027"/>
                  </a:lnTo>
                  <a:lnTo>
                    <a:pt x="165185" y="234971"/>
                  </a:lnTo>
                  <a:lnTo>
                    <a:pt x="176492" y="236668"/>
                  </a:lnTo>
                  <a:lnTo>
                    <a:pt x="187695" y="238920"/>
                  </a:lnTo>
                  <a:lnTo>
                    <a:pt x="198752" y="241566"/>
                  </a:lnTo>
                  <a:lnTo>
                    <a:pt x="209668" y="244496"/>
                  </a:lnTo>
                  <a:lnTo>
                    <a:pt x="220304" y="247953"/>
                  </a:lnTo>
                  <a:lnTo>
                    <a:pt x="230381" y="252492"/>
                  </a:lnTo>
                  <a:lnTo>
                    <a:pt x="239792" y="258327"/>
                  </a:lnTo>
                  <a:lnTo>
                    <a:pt x="248588" y="265366"/>
                  </a:lnTo>
                  <a:lnTo>
                    <a:pt x="256883" y="273388"/>
                  </a:lnTo>
                  <a:lnTo>
                    <a:pt x="264793" y="282165"/>
                  </a:lnTo>
                  <a:lnTo>
                    <a:pt x="272259" y="291821"/>
                  </a:lnTo>
                  <a:lnTo>
                    <a:pt x="279054" y="302811"/>
                  </a:lnTo>
                  <a:lnTo>
                    <a:pt x="285108" y="315275"/>
                  </a:lnTo>
                  <a:lnTo>
                    <a:pt x="290496" y="328898"/>
                  </a:lnTo>
                  <a:lnTo>
                    <a:pt x="295350" y="343113"/>
                  </a:lnTo>
                  <a:lnTo>
                    <a:pt x="299797" y="357531"/>
                  </a:lnTo>
                  <a:lnTo>
                    <a:pt x="303784" y="372128"/>
                  </a:lnTo>
                  <a:lnTo>
                    <a:pt x="307090" y="387140"/>
                  </a:lnTo>
                  <a:lnTo>
                    <a:pt x="309643" y="402677"/>
                  </a:lnTo>
                  <a:lnTo>
                    <a:pt x="311358" y="418552"/>
                  </a:lnTo>
                  <a:lnTo>
                    <a:pt x="312060" y="434368"/>
                  </a:lnTo>
                  <a:lnTo>
                    <a:pt x="311748" y="449896"/>
                  </a:lnTo>
                  <a:lnTo>
                    <a:pt x="310403" y="464917"/>
                  </a:lnTo>
                  <a:lnTo>
                    <a:pt x="307904" y="479158"/>
                  </a:lnTo>
                  <a:lnTo>
                    <a:pt x="304298" y="492550"/>
                  </a:lnTo>
                  <a:lnTo>
                    <a:pt x="299759" y="505187"/>
                  </a:lnTo>
                  <a:lnTo>
                    <a:pt x="294495" y="517221"/>
                  </a:lnTo>
                  <a:lnTo>
                    <a:pt x="288693" y="528794"/>
                  </a:lnTo>
                  <a:lnTo>
                    <a:pt x="282341" y="539703"/>
                  </a:lnTo>
                  <a:lnTo>
                    <a:pt x="275245" y="549432"/>
                  </a:lnTo>
                  <a:lnTo>
                    <a:pt x="267360" y="557791"/>
                  </a:lnTo>
                  <a:lnTo>
                    <a:pt x="258777" y="564897"/>
                  </a:lnTo>
                  <a:lnTo>
                    <a:pt x="249637" y="570985"/>
                  </a:lnTo>
                  <a:lnTo>
                    <a:pt x="240080" y="576304"/>
                  </a:lnTo>
                  <a:lnTo>
                    <a:pt x="230222" y="581065"/>
                  </a:lnTo>
                  <a:lnTo>
                    <a:pt x="220151" y="585431"/>
                  </a:lnTo>
                  <a:lnTo>
                    <a:pt x="209924" y="589518"/>
                  </a:lnTo>
                  <a:lnTo>
                    <a:pt x="199260" y="593247"/>
                  </a:lnTo>
                  <a:lnTo>
                    <a:pt x="187576" y="596373"/>
                  </a:lnTo>
                  <a:lnTo>
                    <a:pt x="174640" y="598811"/>
                  </a:lnTo>
                  <a:lnTo>
                    <a:pt x="160697" y="600787"/>
                  </a:lnTo>
                  <a:lnTo>
                    <a:pt x="146266" y="602728"/>
                  </a:lnTo>
                  <a:lnTo>
                    <a:pt x="131712" y="604888"/>
                  </a:lnTo>
                  <a:lnTo>
                    <a:pt x="117364" y="607340"/>
                  </a:lnTo>
                  <a:lnTo>
                    <a:pt x="103584" y="610065"/>
                  </a:lnTo>
                  <a:lnTo>
                    <a:pt x="90514" y="613008"/>
                  </a:lnTo>
                  <a:lnTo>
                    <a:pt x="78365" y="615962"/>
                  </a:lnTo>
                  <a:lnTo>
                    <a:pt x="66217" y="618872"/>
                  </a:lnTo>
                  <a:lnTo>
                    <a:pt x="51886" y="621990"/>
                  </a:lnTo>
                  <a:lnTo>
                    <a:pt x="31586" y="6258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495461" y="5748559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125135" y="68"/>
                  </a:lnTo>
                  <a:lnTo>
                    <a:pt x="114006" y="708"/>
                  </a:lnTo>
                  <a:lnTo>
                    <a:pt x="102413" y="2009"/>
                  </a:lnTo>
                  <a:lnTo>
                    <a:pt x="90424" y="4042"/>
                  </a:lnTo>
                  <a:lnTo>
                    <a:pt x="78413" y="7006"/>
                  </a:lnTo>
                  <a:lnTo>
                    <a:pt x="66614" y="10916"/>
                  </a:lnTo>
                  <a:lnTo>
                    <a:pt x="55164" y="15340"/>
                  </a:lnTo>
                  <a:lnTo>
                    <a:pt x="42836" y="19924"/>
                  </a:lnTo>
                  <a:lnTo>
                    <a:pt x="26316" y="250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495461" y="5843316"/>
              <a:ext cx="200042" cy="94757"/>
            </a:xfrm>
            <a:custGeom>
              <a:avLst/>
              <a:gdLst/>
              <a:ahLst/>
              <a:cxnLst/>
              <a:rect l="0" t="0" r="0" b="0"/>
              <a:pathLst>
                <a:path w="200042" h="94757">
                  <a:moveTo>
                    <a:pt x="200041" y="0"/>
                  </a:moveTo>
                  <a:lnTo>
                    <a:pt x="194107" y="5800"/>
                  </a:lnTo>
                  <a:lnTo>
                    <a:pt x="187902" y="10724"/>
                  </a:lnTo>
                  <a:lnTo>
                    <a:pt x="180802" y="15227"/>
                  </a:lnTo>
                  <a:lnTo>
                    <a:pt x="172689" y="19449"/>
                  </a:lnTo>
                  <a:lnTo>
                    <a:pt x="163394" y="23461"/>
                  </a:lnTo>
                  <a:lnTo>
                    <a:pt x="152946" y="27327"/>
                  </a:lnTo>
                  <a:lnTo>
                    <a:pt x="141521" y="31252"/>
                  </a:lnTo>
                  <a:lnTo>
                    <a:pt x="129334" y="35577"/>
                  </a:lnTo>
                  <a:lnTo>
                    <a:pt x="116590" y="40452"/>
                  </a:lnTo>
                  <a:lnTo>
                    <a:pt x="103611" y="45864"/>
                  </a:lnTo>
                  <a:lnTo>
                    <a:pt x="90826" y="51721"/>
                  </a:lnTo>
                  <a:lnTo>
                    <a:pt x="78450" y="57916"/>
                  </a:lnTo>
                  <a:lnTo>
                    <a:pt x="66514" y="64194"/>
                  </a:lnTo>
                  <a:lnTo>
                    <a:pt x="54958" y="70175"/>
                  </a:lnTo>
                  <a:lnTo>
                    <a:pt x="43714" y="75671"/>
                  </a:lnTo>
                  <a:lnTo>
                    <a:pt x="33159" y="80528"/>
                  </a:lnTo>
                  <a:lnTo>
                    <a:pt x="23080" y="85010"/>
                  </a:lnTo>
                  <a:lnTo>
                    <a:pt x="12588" y="8951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990300" y="5537989"/>
              <a:ext cx="52644" cy="579069"/>
            </a:xfrm>
            <a:custGeom>
              <a:avLst/>
              <a:gdLst/>
              <a:ahLst/>
              <a:cxnLst/>
              <a:rect l="0" t="0" r="0" b="0"/>
              <a:pathLst>
                <a:path w="52644" h="579069">
                  <a:moveTo>
                    <a:pt x="0" y="0"/>
                  </a:moveTo>
                  <a:lnTo>
                    <a:pt x="0" y="14670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4" y="86281"/>
                  </a:lnTo>
                  <a:lnTo>
                    <a:pt x="3727" y="99838"/>
                  </a:lnTo>
                  <a:lnTo>
                    <a:pt x="5375" y="114147"/>
                  </a:lnTo>
                  <a:lnTo>
                    <a:pt x="6783" y="129729"/>
                  </a:lnTo>
                  <a:lnTo>
                    <a:pt x="8048" y="146297"/>
                  </a:lnTo>
                  <a:lnTo>
                    <a:pt x="9504" y="163044"/>
                  </a:lnTo>
                  <a:lnTo>
                    <a:pt x="11331" y="179460"/>
                  </a:lnTo>
                  <a:lnTo>
                    <a:pt x="13388" y="195381"/>
                  </a:lnTo>
                  <a:lnTo>
                    <a:pt x="15316" y="210825"/>
                  </a:lnTo>
                  <a:lnTo>
                    <a:pt x="16915" y="225875"/>
                  </a:lnTo>
                  <a:lnTo>
                    <a:pt x="18311" y="240625"/>
                  </a:lnTo>
                  <a:lnTo>
                    <a:pt x="19855" y="255156"/>
                  </a:lnTo>
                  <a:lnTo>
                    <a:pt x="21741" y="269531"/>
                  </a:lnTo>
                  <a:lnTo>
                    <a:pt x="23837" y="283799"/>
                  </a:lnTo>
                  <a:lnTo>
                    <a:pt x="25792" y="297991"/>
                  </a:lnTo>
                  <a:lnTo>
                    <a:pt x="27404" y="312134"/>
                  </a:lnTo>
                  <a:lnTo>
                    <a:pt x="28638" y="326242"/>
                  </a:lnTo>
                  <a:lnTo>
                    <a:pt x="29542" y="340327"/>
                  </a:lnTo>
                  <a:lnTo>
                    <a:pt x="30189" y="354397"/>
                  </a:lnTo>
                  <a:lnTo>
                    <a:pt x="30810" y="368455"/>
                  </a:lnTo>
                  <a:lnTo>
                    <a:pt x="31766" y="382508"/>
                  </a:lnTo>
                  <a:lnTo>
                    <a:pt x="33230" y="396564"/>
                  </a:lnTo>
                  <a:lnTo>
                    <a:pt x="35198" y="410954"/>
                  </a:lnTo>
                  <a:lnTo>
                    <a:pt x="37591" y="426292"/>
                  </a:lnTo>
                  <a:lnTo>
                    <a:pt x="40307" y="442835"/>
                  </a:lnTo>
                  <a:lnTo>
                    <a:pt x="43096" y="460353"/>
                  </a:lnTo>
                  <a:lnTo>
                    <a:pt x="45581" y="478338"/>
                  </a:lnTo>
                  <a:lnTo>
                    <a:pt x="47581" y="496417"/>
                  </a:lnTo>
                  <a:lnTo>
                    <a:pt x="49096" y="513867"/>
                  </a:lnTo>
                  <a:lnTo>
                    <a:pt x="50358" y="531351"/>
                  </a:lnTo>
                  <a:lnTo>
                    <a:pt x="51477" y="551518"/>
                  </a:lnTo>
                  <a:lnTo>
                    <a:pt x="52643" y="5790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829004" y="5548518"/>
              <a:ext cx="192883" cy="407072"/>
            </a:xfrm>
            <a:custGeom>
              <a:avLst/>
              <a:gdLst/>
              <a:ahLst/>
              <a:cxnLst/>
              <a:rect l="0" t="0" r="0" b="0"/>
              <a:pathLst>
                <a:path w="192883" h="407072">
                  <a:moveTo>
                    <a:pt x="192882" y="305326"/>
                  </a:moveTo>
                  <a:lnTo>
                    <a:pt x="184080" y="308327"/>
                  </a:lnTo>
                  <a:lnTo>
                    <a:pt x="175734" y="311749"/>
                  </a:lnTo>
                  <a:lnTo>
                    <a:pt x="167035" y="315946"/>
                  </a:lnTo>
                  <a:lnTo>
                    <a:pt x="157915" y="320845"/>
                  </a:lnTo>
                  <a:lnTo>
                    <a:pt x="148419" y="326327"/>
                  </a:lnTo>
                  <a:lnTo>
                    <a:pt x="138632" y="332258"/>
                  </a:lnTo>
                  <a:lnTo>
                    <a:pt x="128791" y="338519"/>
                  </a:lnTo>
                  <a:lnTo>
                    <a:pt x="119265" y="345018"/>
                  </a:lnTo>
                  <a:lnTo>
                    <a:pt x="110227" y="351677"/>
                  </a:lnTo>
                  <a:lnTo>
                    <a:pt x="101516" y="358283"/>
                  </a:lnTo>
                  <a:lnTo>
                    <a:pt x="92746" y="364492"/>
                  </a:lnTo>
                  <a:lnTo>
                    <a:pt x="83699" y="370153"/>
                  </a:lnTo>
                  <a:lnTo>
                    <a:pt x="74487" y="375446"/>
                  </a:lnTo>
                  <a:lnTo>
                    <a:pt x="65448" y="380768"/>
                  </a:lnTo>
                  <a:lnTo>
                    <a:pt x="56769" y="386347"/>
                  </a:lnTo>
                  <a:lnTo>
                    <a:pt x="48313" y="392079"/>
                  </a:lnTo>
                  <a:lnTo>
                    <a:pt x="39722" y="397627"/>
                  </a:lnTo>
                  <a:lnTo>
                    <a:pt x="30808" y="402777"/>
                  </a:lnTo>
                  <a:lnTo>
                    <a:pt x="22025" y="406522"/>
                  </a:lnTo>
                  <a:lnTo>
                    <a:pt x="14340" y="407071"/>
                  </a:lnTo>
                  <a:lnTo>
                    <a:pt x="8215" y="403729"/>
                  </a:lnTo>
                  <a:lnTo>
                    <a:pt x="3782" y="397091"/>
                  </a:lnTo>
                  <a:lnTo>
                    <a:pt x="1098" y="388433"/>
                  </a:lnTo>
                  <a:lnTo>
                    <a:pt x="0" y="378720"/>
                  </a:lnTo>
                  <a:lnTo>
                    <a:pt x="194" y="368171"/>
                  </a:lnTo>
                  <a:lnTo>
                    <a:pt x="1372" y="356449"/>
                  </a:lnTo>
                  <a:lnTo>
                    <a:pt x="3262" y="343426"/>
                  </a:lnTo>
                  <a:lnTo>
                    <a:pt x="5491" y="329225"/>
                  </a:lnTo>
                  <a:lnTo>
                    <a:pt x="7600" y="314076"/>
                  </a:lnTo>
                  <a:lnTo>
                    <a:pt x="9352" y="298211"/>
                  </a:lnTo>
                  <a:lnTo>
                    <a:pt x="10866" y="281826"/>
                  </a:lnTo>
                  <a:lnTo>
                    <a:pt x="12497" y="265073"/>
                  </a:lnTo>
                  <a:lnTo>
                    <a:pt x="14450" y="248075"/>
                  </a:lnTo>
                  <a:lnTo>
                    <a:pt x="16763" y="231238"/>
                  </a:lnTo>
                  <a:lnTo>
                    <a:pt x="19396" y="215233"/>
                  </a:lnTo>
                  <a:lnTo>
                    <a:pt x="22276" y="200347"/>
                  </a:lnTo>
                  <a:lnTo>
                    <a:pt x="25177" y="186216"/>
                  </a:lnTo>
                  <a:lnTo>
                    <a:pt x="27738" y="172038"/>
                  </a:lnTo>
                  <a:lnTo>
                    <a:pt x="29794" y="157351"/>
                  </a:lnTo>
                  <a:lnTo>
                    <a:pt x="31512" y="142195"/>
                  </a:lnTo>
                  <a:lnTo>
                    <a:pt x="33279" y="126934"/>
                  </a:lnTo>
                  <a:lnTo>
                    <a:pt x="35319" y="111810"/>
                  </a:lnTo>
                  <a:lnTo>
                    <a:pt x="37520" y="96908"/>
                  </a:lnTo>
                  <a:lnTo>
                    <a:pt x="39545" y="82222"/>
                  </a:lnTo>
                  <a:lnTo>
                    <a:pt x="41204" y="67731"/>
                  </a:lnTo>
                  <a:lnTo>
                    <a:pt x="42474" y="53805"/>
                  </a:lnTo>
                  <a:lnTo>
                    <a:pt x="43537" y="39740"/>
                  </a:lnTo>
                  <a:lnTo>
                    <a:pt x="44487" y="23181"/>
                  </a:lnTo>
                  <a:lnTo>
                    <a:pt x="4548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085057" y="5601160"/>
              <a:ext cx="292705" cy="715939"/>
            </a:xfrm>
            <a:custGeom>
              <a:avLst/>
              <a:gdLst/>
              <a:ahLst/>
              <a:cxnLst/>
              <a:rect l="0" t="0" r="0" b="0"/>
              <a:pathLst>
                <a:path w="292705" h="715939">
                  <a:moveTo>
                    <a:pt x="0" y="0"/>
                  </a:moveTo>
                  <a:lnTo>
                    <a:pt x="6001" y="5734"/>
                  </a:lnTo>
                  <a:lnTo>
                    <a:pt x="12846" y="10018"/>
                  </a:lnTo>
                  <a:lnTo>
                    <a:pt x="21238" y="13224"/>
                  </a:lnTo>
                  <a:lnTo>
                    <a:pt x="31039" y="15585"/>
                  </a:lnTo>
                  <a:lnTo>
                    <a:pt x="42001" y="17282"/>
                  </a:lnTo>
                  <a:lnTo>
                    <a:pt x="53858" y="18472"/>
                  </a:lnTo>
                  <a:lnTo>
                    <a:pt x="66208" y="19129"/>
                  </a:lnTo>
                  <a:lnTo>
                    <a:pt x="78557" y="19048"/>
                  </a:lnTo>
                  <a:lnTo>
                    <a:pt x="90637" y="18186"/>
                  </a:lnTo>
                  <a:lnTo>
                    <a:pt x="102542" y="16795"/>
                  </a:lnTo>
                  <a:lnTo>
                    <a:pt x="114607" y="15324"/>
                  </a:lnTo>
                  <a:lnTo>
                    <a:pt x="127020" y="14035"/>
                  </a:lnTo>
                  <a:lnTo>
                    <a:pt x="139645" y="12849"/>
                  </a:lnTo>
                  <a:lnTo>
                    <a:pt x="152129" y="11445"/>
                  </a:lnTo>
                  <a:lnTo>
                    <a:pt x="164275" y="9654"/>
                  </a:lnTo>
                  <a:lnTo>
                    <a:pt x="176211" y="7621"/>
                  </a:lnTo>
                  <a:lnTo>
                    <a:pt x="188293" y="5709"/>
                  </a:lnTo>
                  <a:lnTo>
                    <a:pt x="200713" y="4130"/>
                  </a:lnTo>
                  <a:lnTo>
                    <a:pt x="213343" y="3087"/>
                  </a:lnTo>
                  <a:lnTo>
                    <a:pt x="225828" y="2845"/>
                  </a:lnTo>
                  <a:lnTo>
                    <a:pt x="237965" y="3469"/>
                  </a:lnTo>
                  <a:lnTo>
                    <a:pt x="249557" y="5025"/>
                  </a:lnTo>
                  <a:lnTo>
                    <a:pt x="260341" y="7665"/>
                  </a:lnTo>
                  <a:lnTo>
                    <a:pt x="270246" y="11371"/>
                  </a:lnTo>
                  <a:lnTo>
                    <a:pt x="278878" y="16146"/>
                  </a:lnTo>
                  <a:lnTo>
                    <a:pt x="285474" y="22101"/>
                  </a:lnTo>
                  <a:lnTo>
                    <a:pt x="289797" y="29180"/>
                  </a:lnTo>
                  <a:lnTo>
                    <a:pt x="292073" y="37204"/>
                  </a:lnTo>
                  <a:lnTo>
                    <a:pt x="292704" y="45960"/>
                  </a:lnTo>
                  <a:lnTo>
                    <a:pt x="292095" y="55261"/>
                  </a:lnTo>
                  <a:lnTo>
                    <a:pt x="290589" y="65115"/>
                  </a:lnTo>
                  <a:lnTo>
                    <a:pt x="288449" y="75716"/>
                  </a:lnTo>
                  <a:lnTo>
                    <a:pt x="285870" y="87102"/>
                  </a:lnTo>
                  <a:lnTo>
                    <a:pt x="282988" y="99020"/>
                  </a:lnTo>
                  <a:lnTo>
                    <a:pt x="279902" y="111019"/>
                  </a:lnTo>
                  <a:lnTo>
                    <a:pt x="276676" y="122832"/>
                  </a:lnTo>
                  <a:lnTo>
                    <a:pt x="273357" y="134373"/>
                  </a:lnTo>
                  <a:lnTo>
                    <a:pt x="269975" y="145656"/>
                  </a:lnTo>
                  <a:lnTo>
                    <a:pt x="266551" y="156727"/>
                  </a:lnTo>
                  <a:lnTo>
                    <a:pt x="263098" y="167637"/>
                  </a:lnTo>
                  <a:lnTo>
                    <a:pt x="259627" y="178430"/>
                  </a:lnTo>
                  <a:lnTo>
                    <a:pt x="256142" y="189138"/>
                  </a:lnTo>
                  <a:lnTo>
                    <a:pt x="252650" y="199790"/>
                  </a:lnTo>
                  <a:lnTo>
                    <a:pt x="249151" y="210401"/>
                  </a:lnTo>
                  <a:lnTo>
                    <a:pt x="245649" y="220990"/>
                  </a:lnTo>
                  <a:lnTo>
                    <a:pt x="242145" y="231729"/>
                  </a:lnTo>
                  <a:lnTo>
                    <a:pt x="238639" y="242930"/>
                  </a:lnTo>
                  <a:lnTo>
                    <a:pt x="235132" y="254729"/>
                  </a:lnTo>
                  <a:lnTo>
                    <a:pt x="231624" y="267094"/>
                  </a:lnTo>
                  <a:lnTo>
                    <a:pt x="228115" y="279927"/>
                  </a:lnTo>
                  <a:lnTo>
                    <a:pt x="224611" y="293116"/>
                  </a:lnTo>
                  <a:lnTo>
                    <a:pt x="221275" y="306566"/>
                  </a:lnTo>
                  <a:lnTo>
                    <a:pt x="218414" y="320201"/>
                  </a:lnTo>
                  <a:lnTo>
                    <a:pt x="216153" y="333966"/>
                  </a:lnTo>
                  <a:lnTo>
                    <a:pt x="214296" y="347819"/>
                  </a:lnTo>
                  <a:lnTo>
                    <a:pt x="212435" y="361732"/>
                  </a:lnTo>
                  <a:lnTo>
                    <a:pt x="210329" y="375691"/>
                  </a:lnTo>
                  <a:lnTo>
                    <a:pt x="207912" y="389846"/>
                  </a:lnTo>
                  <a:lnTo>
                    <a:pt x="205210" y="404494"/>
                  </a:lnTo>
                  <a:lnTo>
                    <a:pt x="202279" y="419760"/>
                  </a:lnTo>
                  <a:lnTo>
                    <a:pt x="199174" y="435607"/>
                  </a:lnTo>
                  <a:lnTo>
                    <a:pt x="195945" y="451930"/>
                  </a:lnTo>
                  <a:lnTo>
                    <a:pt x="192626" y="468617"/>
                  </a:lnTo>
                  <a:lnTo>
                    <a:pt x="189247" y="485568"/>
                  </a:lnTo>
                  <a:lnTo>
                    <a:pt x="185824" y="502707"/>
                  </a:lnTo>
                  <a:lnTo>
                    <a:pt x="182374" y="519977"/>
                  </a:lnTo>
                  <a:lnTo>
                    <a:pt x="178904" y="537337"/>
                  </a:lnTo>
                  <a:lnTo>
                    <a:pt x="175422" y="554758"/>
                  </a:lnTo>
                  <a:lnTo>
                    <a:pt x="171930" y="572220"/>
                  </a:lnTo>
                  <a:lnTo>
                    <a:pt x="168432" y="589711"/>
                  </a:lnTo>
                  <a:lnTo>
                    <a:pt x="164931" y="607221"/>
                  </a:lnTo>
                  <a:lnTo>
                    <a:pt x="161431" y="624728"/>
                  </a:lnTo>
                  <a:lnTo>
                    <a:pt x="158086" y="641859"/>
                  </a:lnTo>
                  <a:lnTo>
                    <a:pt x="154863" y="659773"/>
                  </a:lnTo>
                  <a:lnTo>
                    <a:pt x="151481" y="682281"/>
                  </a:lnTo>
                  <a:lnTo>
                    <a:pt x="147398" y="7159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8" name="Freeform 137"/>
          <p:cNvSpPr/>
          <p:nvPr/>
        </p:nvSpPr>
        <p:spPr>
          <a:xfrm>
            <a:off x="7515784" y="3148161"/>
            <a:ext cx="664859" cy="84088"/>
          </a:xfrm>
          <a:custGeom>
            <a:avLst/>
            <a:gdLst/>
            <a:ahLst/>
            <a:cxnLst/>
            <a:rect l="0" t="0" r="0" b="0"/>
            <a:pathLst>
              <a:path w="664859" h="84088">
                <a:moveTo>
                  <a:pt x="643801" y="20916"/>
                </a:moveTo>
                <a:lnTo>
                  <a:pt x="634933" y="23783"/>
                </a:lnTo>
                <a:lnTo>
                  <a:pt x="625946" y="25925"/>
                </a:lnTo>
                <a:lnTo>
                  <a:pt x="615946" y="27528"/>
                </a:lnTo>
                <a:lnTo>
                  <a:pt x="604793" y="28709"/>
                </a:lnTo>
                <a:lnTo>
                  <a:pt x="592332" y="29557"/>
                </a:lnTo>
                <a:lnTo>
                  <a:pt x="578625" y="30155"/>
                </a:lnTo>
                <a:lnTo>
                  <a:pt x="564035" y="30569"/>
                </a:lnTo>
                <a:lnTo>
                  <a:pt x="549106" y="30853"/>
                </a:lnTo>
                <a:lnTo>
                  <a:pt x="534187" y="31042"/>
                </a:lnTo>
                <a:lnTo>
                  <a:pt x="519579" y="31000"/>
                </a:lnTo>
                <a:lnTo>
                  <a:pt x="505617" y="30440"/>
                </a:lnTo>
                <a:lnTo>
                  <a:pt x="492400" y="29251"/>
                </a:lnTo>
                <a:lnTo>
                  <a:pt x="479370" y="27638"/>
                </a:lnTo>
                <a:lnTo>
                  <a:pt x="465475" y="26016"/>
                </a:lnTo>
                <a:lnTo>
                  <a:pt x="450190" y="24627"/>
                </a:lnTo>
                <a:lnTo>
                  <a:pt x="433495" y="23373"/>
                </a:lnTo>
                <a:lnTo>
                  <a:pt x="415605" y="21924"/>
                </a:lnTo>
                <a:lnTo>
                  <a:pt x="396789" y="20103"/>
                </a:lnTo>
                <a:lnTo>
                  <a:pt x="377290" y="18049"/>
                </a:lnTo>
                <a:lnTo>
                  <a:pt x="357302" y="16123"/>
                </a:lnTo>
                <a:lnTo>
                  <a:pt x="336987" y="14526"/>
                </a:lnTo>
                <a:lnTo>
                  <a:pt x="316941" y="13132"/>
                </a:lnTo>
                <a:lnTo>
                  <a:pt x="298163" y="11589"/>
                </a:lnTo>
                <a:lnTo>
                  <a:pt x="281085" y="9704"/>
                </a:lnTo>
                <a:lnTo>
                  <a:pt x="265481" y="7607"/>
                </a:lnTo>
                <a:lnTo>
                  <a:pt x="250766" y="5653"/>
                </a:lnTo>
                <a:lnTo>
                  <a:pt x="236477" y="4041"/>
                </a:lnTo>
                <a:lnTo>
                  <a:pt x="221877" y="2807"/>
                </a:lnTo>
                <a:lnTo>
                  <a:pt x="205921" y="1903"/>
                </a:lnTo>
                <a:lnTo>
                  <a:pt x="188175" y="1261"/>
                </a:lnTo>
                <a:lnTo>
                  <a:pt x="168879" y="813"/>
                </a:lnTo>
                <a:lnTo>
                  <a:pt x="148637" y="504"/>
                </a:lnTo>
                <a:lnTo>
                  <a:pt x="127916" y="294"/>
                </a:lnTo>
                <a:lnTo>
                  <a:pt x="107143" y="151"/>
                </a:lnTo>
                <a:lnTo>
                  <a:pt x="86751" y="55"/>
                </a:lnTo>
                <a:lnTo>
                  <a:pt x="66939" y="0"/>
                </a:lnTo>
                <a:lnTo>
                  <a:pt x="48028" y="302"/>
                </a:lnTo>
                <a:lnTo>
                  <a:pt x="30540" y="1570"/>
                </a:lnTo>
                <a:lnTo>
                  <a:pt x="14712" y="4062"/>
                </a:lnTo>
                <a:lnTo>
                  <a:pt x="3385" y="7870"/>
                </a:lnTo>
                <a:lnTo>
                  <a:pt x="0" y="12290"/>
                </a:lnTo>
                <a:lnTo>
                  <a:pt x="3001" y="16142"/>
                </a:lnTo>
                <a:lnTo>
                  <a:pt x="10154" y="19471"/>
                </a:lnTo>
                <a:lnTo>
                  <a:pt x="20044" y="22421"/>
                </a:lnTo>
                <a:lnTo>
                  <a:pt x="31994" y="24875"/>
                </a:lnTo>
                <a:lnTo>
                  <a:pt x="45528" y="26783"/>
                </a:lnTo>
                <a:lnTo>
                  <a:pt x="60088" y="28196"/>
                </a:lnTo>
                <a:lnTo>
                  <a:pt x="75037" y="29209"/>
                </a:lnTo>
                <a:lnTo>
                  <a:pt x="89992" y="29925"/>
                </a:lnTo>
                <a:lnTo>
                  <a:pt x="104633" y="30589"/>
                </a:lnTo>
                <a:lnTo>
                  <a:pt x="118622" y="31573"/>
                </a:lnTo>
                <a:lnTo>
                  <a:pt x="131851" y="33051"/>
                </a:lnTo>
                <a:lnTo>
                  <a:pt x="144549" y="34857"/>
                </a:lnTo>
                <a:lnTo>
                  <a:pt x="157158" y="36610"/>
                </a:lnTo>
                <a:lnTo>
                  <a:pt x="169944" y="38087"/>
                </a:lnTo>
                <a:lnTo>
                  <a:pt x="182993" y="39399"/>
                </a:lnTo>
                <a:lnTo>
                  <a:pt x="196292" y="40886"/>
                </a:lnTo>
                <a:lnTo>
                  <a:pt x="209804" y="42734"/>
                </a:lnTo>
                <a:lnTo>
                  <a:pt x="223642" y="44806"/>
                </a:lnTo>
                <a:lnTo>
                  <a:pt x="238070" y="46743"/>
                </a:lnTo>
                <a:lnTo>
                  <a:pt x="253179" y="48343"/>
                </a:lnTo>
                <a:lnTo>
                  <a:pt x="268750" y="49570"/>
                </a:lnTo>
                <a:lnTo>
                  <a:pt x="284355" y="50468"/>
                </a:lnTo>
                <a:lnTo>
                  <a:pt x="299745" y="51112"/>
                </a:lnTo>
                <a:lnTo>
                  <a:pt x="315013" y="51730"/>
                </a:lnTo>
                <a:lnTo>
                  <a:pt x="330482" y="52685"/>
                </a:lnTo>
                <a:lnTo>
                  <a:pt x="346335" y="54143"/>
                </a:lnTo>
                <a:lnTo>
                  <a:pt x="362593" y="55938"/>
                </a:lnTo>
                <a:lnTo>
                  <a:pt x="379199" y="57682"/>
                </a:lnTo>
                <a:lnTo>
                  <a:pt x="396075" y="59149"/>
                </a:lnTo>
                <a:lnTo>
                  <a:pt x="412984" y="60285"/>
                </a:lnTo>
                <a:lnTo>
                  <a:pt x="429563" y="61122"/>
                </a:lnTo>
                <a:lnTo>
                  <a:pt x="445644" y="61724"/>
                </a:lnTo>
                <a:lnTo>
                  <a:pt x="461391" y="62315"/>
                </a:lnTo>
                <a:lnTo>
                  <a:pt x="477191" y="63252"/>
                </a:lnTo>
                <a:lnTo>
                  <a:pt x="493268" y="64697"/>
                </a:lnTo>
                <a:lnTo>
                  <a:pt x="509679" y="66483"/>
                </a:lnTo>
                <a:lnTo>
                  <a:pt x="526387" y="68222"/>
                </a:lnTo>
                <a:lnTo>
                  <a:pt x="543328" y="69690"/>
                </a:lnTo>
                <a:lnTo>
                  <a:pt x="560112" y="70996"/>
                </a:lnTo>
                <a:lnTo>
                  <a:pt x="576075" y="72480"/>
                </a:lnTo>
                <a:lnTo>
                  <a:pt x="590914" y="74325"/>
                </a:lnTo>
                <a:lnTo>
                  <a:pt x="604605" y="76404"/>
                </a:lnTo>
                <a:lnTo>
                  <a:pt x="618775" y="78564"/>
                </a:lnTo>
                <a:lnTo>
                  <a:pt x="636898" y="80999"/>
                </a:lnTo>
                <a:lnTo>
                  <a:pt x="664858" y="84087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Freeform 138"/>
          <p:cNvSpPr/>
          <p:nvPr/>
        </p:nvSpPr>
        <p:spPr>
          <a:xfrm>
            <a:off x="1105964" y="3233302"/>
            <a:ext cx="435854" cy="51833"/>
          </a:xfrm>
          <a:custGeom>
            <a:avLst/>
            <a:gdLst/>
            <a:ahLst/>
            <a:cxnLst/>
            <a:rect l="0" t="0" r="0" b="0"/>
            <a:pathLst>
              <a:path w="435854" h="51833">
                <a:moveTo>
                  <a:pt x="410139" y="9475"/>
                </a:moveTo>
                <a:lnTo>
                  <a:pt x="398404" y="6608"/>
                </a:lnTo>
                <a:lnTo>
                  <a:pt x="387275" y="4466"/>
                </a:lnTo>
                <a:lnTo>
                  <a:pt x="375672" y="2863"/>
                </a:lnTo>
                <a:lnTo>
                  <a:pt x="363338" y="1683"/>
                </a:lnTo>
                <a:lnTo>
                  <a:pt x="350030" y="834"/>
                </a:lnTo>
                <a:lnTo>
                  <a:pt x="335730" y="241"/>
                </a:lnTo>
                <a:lnTo>
                  <a:pt x="320898" y="0"/>
                </a:lnTo>
                <a:lnTo>
                  <a:pt x="306333" y="363"/>
                </a:lnTo>
                <a:lnTo>
                  <a:pt x="292464" y="1424"/>
                </a:lnTo>
                <a:lnTo>
                  <a:pt x="279205" y="3118"/>
                </a:lnTo>
                <a:lnTo>
                  <a:pt x="266155" y="5327"/>
                </a:lnTo>
                <a:lnTo>
                  <a:pt x="253027" y="7923"/>
                </a:lnTo>
                <a:lnTo>
                  <a:pt x="239225" y="10802"/>
                </a:lnTo>
                <a:lnTo>
                  <a:pt x="223815" y="13880"/>
                </a:lnTo>
                <a:lnTo>
                  <a:pt x="206453" y="17096"/>
                </a:lnTo>
                <a:lnTo>
                  <a:pt x="187925" y="20407"/>
                </a:lnTo>
                <a:lnTo>
                  <a:pt x="169796" y="23784"/>
                </a:lnTo>
                <a:lnTo>
                  <a:pt x="152930" y="27199"/>
                </a:lnTo>
                <a:lnTo>
                  <a:pt x="137017" y="30475"/>
                </a:lnTo>
                <a:lnTo>
                  <a:pt x="120972" y="33297"/>
                </a:lnTo>
                <a:lnTo>
                  <a:pt x="104153" y="35530"/>
                </a:lnTo>
                <a:lnTo>
                  <a:pt x="86890" y="37369"/>
                </a:lnTo>
                <a:lnTo>
                  <a:pt x="70193" y="39218"/>
                </a:lnTo>
                <a:lnTo>
                  <a:pt x="54616" y="41317"/>
                </a:lnTo>
                <a:lnTo>
                  <a:pt x="40070" y="43728"/>
                </a:lnTo>
                <a:lnTo>
                  <a:pt x="26087" y="46426"/>
                </a:lnTo>
                <a:lnTo>
                  <a:pt x="12413" y="49330"/>
                </a:lnTo>
                <a:lnTo>
                  <a:pt x="2356" y="51494"/>
                </a:lnTo>
                <a:lnTo>
                  <a:pt x="0" y="51832"/>
                </a:lnTo>
                <a:lnTo>
                  <a:pt x="3668" y="50758"/>
                </a:lnTo>
                <a:lnTo>
                  <a:pt x="11023" y="48787"/>
                </a:lnTo>
                <a:lnTo>
                  <a:pt x="20293" y="46258"/>
                </a:lnTo>
                <a:lnTo>
                  <a:pt x="30451" y="43379"/>
                </a:lnTo>
                <a:lnTo>
                  <a:pt x="41139" y="40278"/>
                </a:lnTo>
                <a:lnTo>
                  <a:pt x="52426" y="37035"/>
                </a:lnTo>
                <a:lnTo>
                  <a:pt x="64345" y="33705"/>
                </a:lnTo>
                <a:lnTo>
                  <a:pt x="76989" y="30483"/>
                </a:lnTo>
                <a:lnTo>
                  <a:pt x="90556" y="27698"/>
                </a:lnTo>
                <a:lnTo>
                  <a:pt x="105062" y="25487"/>
                </a:lnTo>
                <a:lnTo>
                  <a:pt x="120384" y="23664"/>
                </a:lnTo>
                <a:lnTo>
                  <a:pt x="136348" y="21825"/>
                </a:lnTo>
                <a:lnTo>
                  <a:pt x="152786" y="19737"/>
                </a:lnTo>
                <a:lnTo>
                  <a:pt x="169400" y="17503"/>
                </a:lnTo>
                <a:lnTo>
                  <a:pt x="185779" y="15457"/>
                </a:lnTo>
                <a:lnTo>
                  <a:pt x="201726" y="13783"/>
                </a:lnTo>
                <a:lnTo>
                  <a:pt x="217383" y="12507"/>
                </a:lnTo>
                <a:lnTo>
                  <a:pt x="233122" y="11575"/>
                </a:lnTo>
                <a:lnTo>
                  <a:pt x="249155" y="10914"/>
                </a:lnTo>
                <a:lnTo>
                  <a:pt x="265365" y="10454"/>
                </a:lnTo>
                <a:lnTo>
                  <a:pt x="281408" y="10137"/>
                </a:lnTo>
                <a:lnTo>
                  <a:pt x="297092" y="9921"/>
                </a:lnTo>
                <a:lnTo>
                  <a:pt x="312388" y="9775"/>
                </a:lnTo>
                <a:lnTo>
                  <a:pt x="327345" y="9676"/>
                </a:lnTo>
                <a:lnTo>
                  <a:pt x="342036" y="9609"/>
                </a:lnTo>
                <a:lnTo>
                  <a:pt x="356529" y="9565"/>
                </a:lnTo>
                <a:lnTo>
                  <a:pt x="370880" y="9535"/>
                </a:lnTo>
                <a:lnTo>
                  <a:pt x="385127" y="9511"/>
                </a:lnTo>
                <a:lnTo>
                  <a:pt x="399137" y="9324"/>
                </a:lnTo>
                <a:lnTo>
                  <a:pt x="412624" y="8667"/>
                </a:lnTo>
                <a:lnTo>
                  <a:pt x="425385" y="7427"/>
                </a:lnTo>
                <a:lnTo>
                  <a:pt x="434328" y="6314"/>
                </a:lnTo>
                <a:lnTo>
                  <a:pt x="435853" y="6328"/>
                </a:lnTo>
                <a:lnTo>
                  <a:pt x="431628" y="7415"/>
                </a:lnTo>
                <a:lnTo>
                  <a:pt x="423742" y="9284"/>
                </a:lnTo>
                <a:lnTo>
                  <a:pt x="413757" y="11692"/>
                </a:lnTo>
                <a:lnTo>
                  <a:pt x="402842" y="14464"/>
                </a:lnTo>
                <a:lnTo>
                  <a:pt x="391651" y="17477"/>
                </a:lnTo>
                <a:lnTo>
                  <a:pt x="380347" y="20496"/>
                </a:lnTo>
                <a:lnTo>
                  <a:pt x="367359" y="23466"/>
                </a:lnTo>
                <a:lnTo>
                  <a:pt x="348202" y="26644"/>
                </a:lnTo>
                <a:lnTo>
                  <a:pt x="315383" y="30532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293812" y="305326"/>
            <a:ext cx="3480829" cy="800167"/>
            <a:chOff x="1293812" y="305326"/>
            <a:chExt cx="3480829" cy="800167"/>
          </a:xfrm>
        </p:grpSpPr>
        <p:sp>
          <p:nvSpPr>
            <p:cNvPr id="2" name="Freeform 1"/>
            <p:cNvSpPr/>
            <p:nvPr/>
          </p:nvSpPr>
          <p:spPr>
            <a:xfrm>
              <a:off x="1293812" y="315152"/>
              <a:ext cx="222292" cy="436740"/>
            </a:xfrm>
            <a:custGeom>
              <a:avLst/>
              <a:gdLst/>
              <a:ahLst/>
              <a:cxnLst/>
              <a:rect l="0" t="0" r="0" b="0"/>
              <a:pathLst>
                <a:path w="222292" h="436740">
                  <a:moveTo>
                    <a:pt x="11721" y="116516"/>
                  </a:moveTo>
                  <a:lnTo>
                    <a:pt x="6055" y="110581"/>
                  </a:lnTo>
                  <a:lnTo>
                    <a:pt x="2411" y="104377"/>
                  </a:lnTo>
                  <a:lnTo>
                    <a:pt x="501" y="97276"/>
                  </a:lnTo>
                  <a:lnTo>
                    <a:pt x="0" y="89163"/>
                  </a:lnTo>
                  <a:lnTo>
                    <a:pt x="619" y="79868"/>
                  </a:lnTo>
                  <a:lnTo>
                    <a:pt x="2095" y="69430"/>
                  </a:lnTo>
                  <a:lnTo>
                    <a:pt x="4363" y="58350"/>
                  </a:lnTo>
                  <a:lnTo>
                    <a:pt x="7550" y="47461"/>
                  </a:lnTo>
                  <a:lnTo>
                    <a:pt x="11657" y="37223"/>
                  </a:lnTo>
                  <a:lnTo>
                    <a:pt x="16717" y="27895"/>
                  </a:lnTo>
                  <a:lnTo>
                    <a:pt x="22870" y="19702"/>
                  </a:lnTo>
                  <a:lnTo>
                    <a:pt x="30086" y="12648"/>
                  </a:lnTo>
                  <a:lnTo>
                    <a:pt x="38204" y="6894"/>
                  </a:lnTo>
                  <a:lnTo>
                    <a:pt x="47023" y="2844"/>
                  </a:lnTo>
                  <a:lnTo>
                    <a:pt x="56357" y="565"/>
                  </a:lnTo>
                  <a:lnTo>
                    <a:pt x="65895" y="0"/>
                  </a:lnTo>
                  <a:lnTo>
                    <a:pt x="75217" y="1131"/>
                  </a:lnTo>
                  <a:lnTo>
                    <a:pt x="84115" y="3785"/>
                  </a:lnTo>
                  <a:lnTo>
                    <a:pt x="92563" y="7836"/>
                  </a:lnTo>
                  <a:lnTo>
                    <a:pt x="100624" y="13296"/>
                  </a:lnTo>
                  <a:lnTo>
                    <a:pt x="108377" y="20045"/>
                  </a:lnTo>
                  <a:lnTo>
                    <a:pt x="115737" y="28015"/>
                  </a:lnTo>
                  <a:lnTo>
                    <a:pt x="122461" y="37268"/>
                  </a:lnTo>
                  <a:lnTo>
                    <a:pt x="128468" y="47715"/>
                  </a:lnTo>
                  <a:lnTo>
                    <a:pt x="133825" y="59154"/>
                  </a:lnTo>
                  <a:lnTo>
                    <a:pt x="138657" y="71356"/>
                  </a:lnTo>
                  <a:lnTo>
                    <a:pt x="143094" y="84119"/>
                  </a:lnTo>
                  <a:lnTo>
                    <a:pt x="147245" y="97282"/>
                  </a:lnTo>
                  <a:lnTo>
                    <a:pt x="151192" y="110725"/>
                  </a:lnTo>
                  <a:lnTo>
                    <a:pt x="154995" y="124359"/>
                  </a:lnTo>
                  <a:lnTo>
                    <a:pt x="158533" y="138125"/>
                  </a:lnTo>
                  <a:lnTo>
                    <a:pt x="161529" y="151981"/>
                  </a:lnTo>
                  <a:lnTo>
                    <a:pt x="163876" y="165901"/>
                  </a:lnTo>
                  <a:lnTo>
                    <a:pt x="165621" y="180029"/>
                  </a:lnTo>
                  <a:lnTo>
                    <a:pt x="166875" y="194661"/>
                  </a:lnTo>
                  <a:lnTo>
                    <a:pt x="167751" y="209911"/>
                  </a:lnTo>
                  <a:lnTo>
                    <a:pt x="168188" y="225577"/>
                  </a:lnTo>
                  <a:lnTo>
                    <a:pt x="167957" y="241247"/>
                  </a:lnTo>
                  <a:lnTo>
                    <a:pt x="166987" y="256681"/>
                  </a:lnTo>
                  <a:lnTo>
                    <a:pt x="165353" y="271978"/>
                  </a:lnTo>
                  <a:lnTo>
                    <a:pt x="163186" y="287467"/>
                  </a:lnTo>
                  <a:lnTo>
                    <a:pt x="160612" y="303324"/>
                  </a:lnTo>
                  <a:lnTo>
                    <a:pt x="157579" y="319245"/>
                  </a:lnTo>
                  <a:lnTo>
                    <a:pt x="153865" y="334561"/>
                  </a:lnTo>
                  <a:lnTo>
                    <a:pt x="149404" y="348938"/>
                  </a:lnTo>
                  <a:lnTo>
                    <a:pt x="144272" y="362373"/>
                  </a:lnTo>
                  <a:lnTo>
                    <a:pt x="138603" y="375009"/>
                  </a:lnTo>
                  <a:lnTo>
                    <a:pt x="132525" y="387019"/>
                  </a:lnTo>
                  <a:lnTo>
                    <a:pt x="125986" y="398237"/>
                  </a:lnTo>
                  <a:lnTo>
                    <a:pt x="118765" y="408180"/>
                  </a:lnTo>
                  <a:lnTo>
                    <a:pt x="110791" y="416682"/>
                  </a:lnTo>
                  <a:lnTo>
                    <a:pt x="101979" y="423714"/>
                  </a:lnTo>
                  <a:lnTo>
                    <a:pt x="92153" y="429223"/>
                  </a:lnTo>
                  <a:lnTo>
                    <a:pt x="81326" y="433325"/>
                  </a:lnTo>
                  <a:lnTo>
                    <a:pt x="69971" y="435945"/>
                  </a:lnTo>
                  <a:lnTo>
                    <a:pt x="58889" y="436739"/>
                  </a:lnTo>
                  <a:lnTo>
                    <a:pt x="48519" y="435676"/>
                  </a:lnTo>
                  <a:lnTo>
                    <a:pt x="39100" y="432846"/>
                  </a:lnTo>
                  <a:lnTo>
                    <a:pt x="30846" y="428281"/>
                  </a:lnTo>
                  <a:lnTo>
                    <a:pt x="23751" y="422173"/>
                  </a:lnTo>
                  <a:lnTo>
                    <a:pt x="17969" y="414818"/>
                  </a:lnTo>
                  <a:lnTo>
                    <a:pt x="13900" y="406520"/>
                  </a:lnTo>
                  <a:lnTo>
                    <a:pt x="11605" y="397535"/>
                  </a:lnTo>
                  <a:lnTo>
                    <a:pt x="10858" y="388063"/>
                  </a:lnTo>
                  <a:lnTo>
                    <a:pt x="11336" y="378252"/>
                  </a:lnTo>
                  <a:lnTo>
                    <a:pt x="12737" y="368214"/>
                  </a:lnTo>
                  <a:lnTo>
                    <a:pt x="15133" y="358185"/>
                  </a:lnTo>
                  <a:lnTo>
                    <a:pt x="18943" y="348525"/>
                  </a:lnTo>
                  <a:lnTo>
                    <a:pt x="24283" y="339410"/>
                  </a:lnTo>
                  <a:lnTo>
                    <a:pt x="30987" y="331324"/>
                  </a:lnTo>
                  <a:lnTo>
                    <a:pt x="38783" y="325103"/>
                  </a:lnTo>
                  <a:lnTo>
                    <a:pt x="47399" y="321034"/>
                  </a:lnTo>
                  <a:lnTo>
                    <a:pt x="56607" y="318930"/>
                  </a:lnTo>
                  <a:lnTo>
                    <a:pt x="66233" y="318415"/>
                  </a:lnTo>
                  <a:lnTo>
                    <a:pt x="76144" y="319111"/>
                  </a:lnTo>
                  <a:lnTo>
                    <a:pt x="86087" y="321015"/>
                  </a:lnTo>
                  <a:lnTo>
                    <a:pt x="95688" y="324487"/>
                  </a:lnTo>
                  <a:lnTo>
                    <a:pt x="104776" y="329592"/>
                  </a:lnTo>
                  <a:lnTo>
                    <a:pt x="113354" y="335967"/>
                  </a:lnTo>
                  <a:lnTo>
                    <a:pt x="121502" y="343008"/>
                  </a:lnTo>
                  <a:lnTo>
                    <a:pt x="129319" y="350300"/>
                  </a:lnTo>
                  <a:lnTo>
                    <a:pt x="136892" y="357635"/>
                  </a:lnTo>
                  <a:lnTo>
                    <a:pt x="144290" y="364932"/>
                  </a:lnTo>
                  <a:lnTo>
                    <a:pt x="151568" y="372171"/>
                  </a:lnTo>
                  <a:lnTo>
                    <a:pt x="158762" y="379353"/>
                  </a:lnTo>
                  <a:lnTo>
                    <a:pt x="165899" y="386489"/>
                  </a:lnTo>
                  <a:lnTo>
                    <a:pt x="172998" y="393581"/>
                  </a:lnTo>
                  <a:lnTo>
                    <a:pt x="180152" y="400336"/>
                  </a:lnTo>
                  <a:lnTo>
                    <a:pt x="188447" y="406831"/>
                  </a:lnTo>
                  <a:lnTo>
                    <a:pt x="200846" y="413637"/>
                  </a:lnTo>
                  <a:lnTo>
                    <a:pt x="222291" y="421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21388" y="726466"/>
              <a:ext cx="74797" cy="157928"/>
            </a:xfrm>
            <a:custGeom>
              <a:avLst/>
              <a:gdLst/>
              <a:ahLst/>
              <a:cxnLst/>
              <a:rect l="0" t="0" r="0" b="0"/>
              <a:pathLst>
                <a:path w="74797" h="157928">
                  <a:moveTo>
                    <a:pt x="0" y="0"/>
                  </a:moveTo>
                  <a:lnTo>
                    <a:pt x="5935" y="5867"/>
                  </a:lnTo>
                  <a:lnTo>
                    <a:pt x="12140" y="11432"/>
                  </a:lnTo>
                  <a:lnTo>
                    <a:pt x="19231" y="17231"/>
                  </a:lnTo>
                  <a:lnTo>
                    <a:pt x="26998" y="23312"/>
                  </a:lnTo>
                  <a:lnTo>
                    <a:pt x="34996" y="29642"/>
                  </a:lnTo>
                  <a:lnTo>
                    <a:pt x="42933" y="36174"/>
                  </a:lnTo>
                  <a:lnTo>
                    <a:pt x="50534" y="43023"/>
                  </a:lnTo>
                  <a:lnTo>
                    <a:pt x="57479" y="50454"/>
                  </a:lnTo>
                  <a:lnTo>
                    <a:pt x="63654" y="58565"/>
                  </a:lnTo>
                  <a:lnTo>
                    <a:pt x="68798" y="67300"/>
                  </a:lnTo>
                  <a:lnTo>
                    <a:pt x="72429" y="76541"/>
                  </a:lnTo>
                  <a:lnTo>
                    <a:pt x="74423" y="86162"/>
                  </a:lnTo>
                  <a:lnTo>
                    <a:pt x="74796" y="95893"/>
                  </a:lnTo>
                  <a:lnTo>
                    <a:pt x="73535" y="105346"/>
                  </a:lnTo>
                  <a:lnTo>
                    <a:pt x="70807" y="114326"/>
                  </a:lnTo>
                  <a:lnTo>
                    <a:pt x="67198" y="122717"/>
                  </a:lnTo>
                  <a:lnTo>
                    <a:pt x="63256" y="131312"/>
                  </a:lnTo>
                  <a:lnTo>
                    <a:pt x="58638" y="141984"/>
                  </a:lnTo>
                  <a:lnTo>
                    <a:pt x="52643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74114" y="305326"/>
              <a:ext cx="10529" cy="484312"/>
            </a:xfrm>
            <a:custGeom>
              <a:avLst/>
              <a:gdLst/>
              <a:ahLst/>
              <a:cxnLst/>
              <a:rect l="0" t="0" r="0" b="0"/>
              <a:pathLst>
                <a:path w="10529" h="48431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3"/>
                  </a:lnTo>
                  <a:lnTo>
                    <a:pt x="0" y="111019"/>
                  </a:lnTo>
                  <a:lnTo>
                    <a:pt x="0" y="130272"/>
                  </a:lnTo>
                  <a:lnTo>
                    <a:pt x="0" y="150072"/>
                  </a:lnTo>
                  <a:lnTo>
                    <a:pt x="0" y="170264"/>
                  </a:lnTo>
                  <a:lnTo>
                    <a:pt x="0" y="190731"/>
                  </a:lnTo>
                  <a:lnTo>
                    <a:pt x="4" y="211375"/>
                  </a:lnTo>
                  <a:lnTo>
                    <a:pt x="177" y="231643"/>
                  </a:lnTo>
                  <a:lnTo>
                    <a:pt x="826" y="250574"/>
                  </a:lnTo>
                  <a:lnTo>
                    <a:pt x="2074" y="267759"/>
                  </a:lnTo>
                  <a:lnTo>
                    <a:pt x="3727" y="283603"/>
                  </a:lnTo>
                  <a:lnTo>
                    <a:pt x="5375" y="299013"/>
                  </a:lnTo>
                  <a:lnTo>
                    <a:pt x="6778" y="314572"/>
                  </a:lnTo>
                  <a:lnTo>
                    <a:pt x="7871" y="330501"/>
                  </a:lnTo>
                  <a:lnTo>
                    <a:pt x="8678" y="346821"/>
                  </a:lnTo>
                  <a:lnTo>
                    <a:pt x="9256" y="363472"/>
                  </a:lnTo>
                  <a:lnTo>
                    <a:pt x="9661" y="380216"/>
                  </a:lnTo>
                  <a:lnTo>
                    <a:pt x="9941" y="396677"/>
                  </a:lnTo>
                  <a:lnTo>
                    <a:pt x="10132" y="412656"/>
                  </a:lnTo>
                  <a:lnTo>
                    <a:pt x="10262" y="427735"/>
                  </a:lnTo>
                  <a:lnTo>
                    <a:pt x="10364" y="442773"/>
                  </a:lnTo>
                  <a:lnTo>
                    <a:pt x="10447" y="460206"/>
                  </a:lnTo>
                  <a:lnTo>
                    <a:pt x="10528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76913" y="421139"/>
              <a:ext cx="207730" cy="192472"/>
            </a:xfrm>
            <a:custGeom>
              <a:avLst/>
              <a:gdLst/>
              <a:ahLst/>
              <a:cxnLst/>
              <a:rect l="0" t="0" r="0" b="0"/>
              <a:pathLst>
                <a:path w="207730" h="192472">
                  <a:moveTo>
                    <a:pt x="207729" y="168456"/>
                  </a:moveTo>
                  <a:lnTo>
                    <a:pt x="196061" y="168523"/>
                  </a:lnTo>
                  <a:lnTo>
                    <a:pt x="185572" y="169164"/>
                  </a:lnTo>
                  <a:lnTo>
                    <a:pt x="175271" y="170460"/>
                  </a:lnTo>
                  <a:lnTo>
                    <a:pt x="164969" y="172320"/>
                  </a:lnTo>
                  <a:lnTo>
                    <a:pt x="154626" y="174636"/>
                  </a:lnTo>
                  <a:lnTo>
                    <a:pt x="144227" y="177298"/>
                  </a:lnTo>
                  <a:lnTo>
                    <a:pt x="133453" y="180049"/>
                  </a:lnTo>
                  <a:lnTo>
                    <a:pt x="121698" y="182508"/>
                  </a:lnTo>
                  <a:lnTo>
                    <a:pt x="108717" y="184495"/>
                  </a:lnTo>
                  <a:lnTo>
                    <a:pt x="94743" y="186166"/>
                  </a:lnTo>
                  <a:lnTo>
                    <a:pt x="80293" y="187902"/>
                  </a:lnTo>
                  <a:lnTo>
                    <a:pt x="65730" y="189911"/>
                  </a:lnTo>
                  <a:lnTo>
                    <a:pt x="51546" y="191753"/>
                  </a:lnTo>
                  <a:lnTo>
                    <a:pt x="38409" y="192471"/>
                  </a:lnTo>
                  <a:lnTo>
                    <a:pt x="26593" y="191609"/>
                  </a:lnTo>
                  <a:lnTo>
                    <a:pt x="16509" y="188874"/>
                  </a:lnTo>
                  <a:lnTo>
                    <a:pt x="8857" y="183907"/>
                  </a:lnTo>
                  <a:lnTo>
                    <a:pt x="3785" y="176743"/>
                  </a:lnTo>
                  <a:lnTo>
                    <a:pt x="988" y="167712"/>
                  </a:lnTo>
                  <a:lnTo>
                    <a:pt x="0" y="157224"/>
                  </a:lnTo>
                  <a:lnTo>
                    <a:pt x="369" y="145662"/>
                  </a:lnTo>
                  <a:lnTo>
                    <a:pt x="1883" y="133497"/>
                  </a:lnTo>
                  <a:lnTo>
                    <a:pt x="4560" y="121266"/>
                  </a:lnTo>
                  <a:lnTo>
                    <a:pt x="8313" y="109262"/>
                  </a:lnTo>
                  <a:lnTo>
                    <a:pt x="12797" y="97407"/>
                  </a:lnTo>
                  <a:lnTo>
                    <a:pt x="17498" y="85373"/>
                  </a:lnTo>
                  <a:lnTo>
                    <a:pt x="22099" y="72986"/>
                  </a:lnTo>
                  <a:lnTo>
                    <a:pt x="26338" y="60442"/>
                  </a:lnTo>
                  <a:lnTo>
                    <a:pt x="30331" y="46793"/>
                  </a:lnTo>
                  <a:lnTo>
                    <a:pt x="34424" y="28598"/>
                  </a:lnTo>
                  <a:lnTo>
                    <a:pt x="392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84683" y="831751"/>
              <a:ext cx="45514" cy="126343"/>
            </a:xfrm>
            <a:custGeom>
              <a:avLst/>
              <a:gdLst/>
              <a:ahLst/>
              <a:cxnLst/>
              <a:rect l="0" t="0" r="0" b="0"/>
              <a:pathLst>
                <a:path w="45514" h="126343">
                  <a:moveTo>
                    <a:pt x="0" y="0"/>
                  </a:moveTo>
                  <a:lnTo>
                    <a:pt x="8735" y="5867"/>
                  </a:lnTo>
                  <a:lnTo>
                    <a:pt x="16441" y="11432"/>
                  </a:lnTo>
                  <a:lnTo>
                    <a:pt x="23834" y="17240"/>
                  </a:lnTo>
                  <a:lnTo>
                    <a:pt x="30750" y="23666"/>
                  </a:lnTo>
                  <a:lnTo>
                    <a:pt x="36632" y="31293"/>
                  </a:lnTo>
                  <a:lnTo>
                    <a:pt x="41242" y="40318"/>
                  </a:lnTo>
                  <a:lnTo>
                    <a:pt x="44336" y="50300"/>
                  </a:lnTo>
                  <a:lnTo>
                    <a:pt x="45513" y="60379"/>
                  </a:lnTo>
                  <a:lnTo>
                    <a:pt x="44754" y="70042"/>
                  </a:lnTo>
                  <a:lnTo>
                    <a:pt x="42637" y="79224"/>
                  </a:lnTo>
                  <a:lnTo>
                    <a:pt x="39940" y="89247"/>
                  </a:lnTo>
                  <a:lnTo>
                    <a:pt x="36429" y="103219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83083" y="315854"/>
              <a:ext cx="255002" cy="440227"/>
            </a:xfrm>
            <a:custGeom>
              <a:avLst/>
              <a:gdLst/>
              <a:ahLst/>
              <a:cxnLst/>
              <a:rect l="0" t="0" r="0" b="0"/>
              <a:pathLst>
                <a:path w="255002" h="440227">
                  <a:moveTo>
                    <a:pt x="228025" y="0"/>
                  </a:moveTo>
                  <a:lnTo>
                    <a:pt x="219157" y="3001"/>
                  </a:lnTo>
                  <a:lnTo>
                    <a:pt x="210170" y="6424"/>
                  </a:lnTo>
                  <a:lnTo>
                    <a:pt x="200175" y="10611"/>
                  </a:lnTo>
                  <a:lnTo>
                    <a:pt x="189194" y="15165"/>
                  </a:lnTo>
                  <a:lnTo>
                    <a:pt x="177383" y="19350"/>
                  </a:lnTo>
                  <a:lnTo>
                    <a:pt x="164924" y="22774"/>
                  </a:lnTo>
                  <a:lnTo>
                    <a:pt x="151987" y="25384"/>
                  </a:lnTo>
                  <a:lnTo>
                    <a:pt x="138706" y="27290"/>
                  </a:lnTo>
                  <a:lnTo>
                    <a:pt x="125184" y="28642"/>
                  </a:lnTo>
                  <a:lnTo>
                    <a:pt x="111496" y="29584"/>
                  </a:lnTo>
                  <a:lnTo>
                    <a:pt x="97694" y="30232"/>
                  </a:lnTo>
                  <a:lnTo>
                    <a:pt x="83819" y="30678"/>
                  </a:lnTo>
                  <a:lnTo>
                    <a:pt x="70061" y="31151"/>
                  </a:lnTo>
                  <a:lnTo>
                    <a:pt x="56742" y="32001"/>
                  </a:lnTo>
                  <a:lnTo>
                    <a:pt x="44019" y="33404"/>
                  </a:lnTo>
                  <a:lnTo>
                    <a:pt x="32356" y="35839"/>
                  </a:lnTo>
                  <a:lnTo>
                    <a:pt x="22581" y="40141"/>
                  </a:lnTo>
                  <a:lnTo>
                    <a:pt x="14973" y="46598"/>
                  </a:lnTo>
                  <a:lnTo>
                    <a:pt x="9339" y="55020"/>
                  </a:lnTo>
                  <a:lnTo>
                    <a:pt x="5302" y="65032"/>
                  </a:lnTo>
                  <a:lnTo>
                    <a:pt x="2475" y="76242"/>
                  </a:lnTo>
                  <a:lnTo>
                    <a:pt x="691" y="88155"/>
                  </a:lnTo>
                  <a:lnTo>
                    <a:pt x="0" y="100210"/>
                  </a:lnTo>
                  <a:lnTo>
                    <a:pt x="340" y="112092"/>
                  </a:lnTo>
                  <a:lnTo>
                    <a:pt x="1378" y="123865"/>
                  </a:lnTo>
                  <a:lnTo>
                    <a:pt x="2613" y="135842"/>
                  </a:lnTo>
                  <a:lnTo>
                    <a:pt x="3747" y="148173"/>
                  </a:lnTo>
                  <a:lnTo>
                    <a:pt x="5020" y="159891"/>
                  </a:lnTo>
                  <a:lnTo>
                    <a:pt x="7731" y="168960"/>
                  </a:lnTo>
                  <a:lnTo>
                    <a:pt x="12589" y="174385"/>
                  </a:lnTo>
                  <a:lnTo>
                    <a:pt x="18756" y="176593"/>
                  </a:lnTo>
                  <a:lnTo>
                    <a:pt x="25911" y="176607"/>
                  </a:lnTo>
                  <a:lnTo>
                    <a:pt x="33916" y="175263"/>
                  </a:lnTo>
                  <a:lnTo>
                    <a:pt x="42615" y="173097"/>
                  </a:lnTo>
                  <a:lnTo>
                    <a:pt x="51854" y="170440"/>
                  </a:lnTo>
                  <a:lnTo>
                    <a:pt x="61655" y="167813"/>
                  </a:lnTo>
                  <a:lnTo>
                    <a:pt x="72214" y="165946"/>
                  </a:lnTo>
                  <a:lnTo>
                    <a:pt x="83574" y="165166"/>
                  </a:lnTo>
                  <a:lnTo>
                    <a:pt x="95643" y="165454"/>
                  </a:lnTo>
                  <a:lnTo>
                    <a:pt x="108276" y="166633"/>
                  </a:lnTo>
                  <a:lnTo>
                    <a:pt x="121322" y="168503"/>
                  </a:lnTo>
                  <a:lnTo>
                    <a:pt x="134336" y="171045"/>
                  </a:lnTo>
                  <a:lnTo>
                    <a:pt x="146614" y="174421"/>
                  </a:lnTo>
                  <a:lnTo>
                    <a:pt x="157832" y="178655"/>
                  </a:lnTo>
                  <a:lnTo>
                    <a:pt x="168006" y="183803"/>
                  </a:lnTo>
                  <a:lnTo>
                    <a:pt x="177308" y="190014"/>
                  </a:lnTo>
                  <a:lnTo>
                    <a:pt x="185938" y="197270"/>
                  </a:lnTo>
                  <a:lnTo>
                    <a:pt x="194076" y="205414"/>
                  </a:lnTo>
                  <a:lnTo>
                    <a:pt x="201862" y="214251"/>
                  </a:lnTo>
                  <a:lnTo>
                    <a:pt x="209398" y="223606"/>
                  </a:lnTo>
                  <a:lnTo>
                    <a:pt x="216598" y="233497"/>
                  </a:lnTo>
                  <a:lnTo>
                    <a:pt x="223206" y="244122"/>
                  </a:lnTo>
                  <a:lnTo>
                    <a:pt x="229132" y="255525"/>
                  </a:lnTo>
                  <a:lnTo>
                    <a:pt x="234433" y="267454"/>
                  </a:lnTo>
                  <a:lnTo>
                    <a:pt x="239227" y="279460"/>
                  </a:lnTo>
                  <a:lnTo>
                    <a:pt x="243634" y="291282"/>
                  </a:lnTo>
                  <a:lnTo>
                    <a:pt x="247594" y="303000"/>
                  </a:lnTo>
                  <a:lnTo>
                    <a:pt x="250882" y="314934"/>
                  </a:lnTo>
                  <a:lnTo>
                    <a:pt x="253418" y="327255"/>
                  </a:lnTo>
                  <a:lnTo>
                    <a:pt x="254952" y="339818"/>
                  </a:lnTo>
                  <a:lnTo>
                    <a:pt x="255001" y="352259"/>
                  </a:lnTo>
                  <a:lnTo>
                    <a:pt x="253427" y="364367"/>
                  </a:lnTo>
                  <a:lnTo>
                    <a:pt x="250081" y="375939"/>
                  </a:lnTo>
                  <a:lnTo>
                    <a:pt x="244636" y="386710"/>
                  </a:lnTo>
                  <a:lnTo>
                    <a:pt x="237119" y="396615"/>
                  </a:lnTo>
                  <a:lnTo>
                    <a:pt x="227835" y="405587"/>
                  </a:lnTo>
                  <a:lnTo>
                    <a:pt x="217171" y="413476"/>
                  </a:lnTo>
                  <a:lnTo>
                    <a:pt x="205478" y="420298"/>
                  </a:lnTo>
                  <a:lnTo>
                    <a:pt x="192884" y="426051"/>
                  </a:lnTo>
                  <a:lnTo>
                    <a:pt x="179300" y="430626"/>
                  </a:lnTo>
                  <a:lnTo>
                    <a:pt x="164760" y="434075"/>
                  </a:lnTo>
                  <a:lnTo>
                    <a:pt x="149574" y="436579"/>
                  </a:lnTo>
                  <a:lnTo>
                    <a:pt x="134226" y="438351"/>
                  </a:lnTo>
                  <a:lnTo>
                    <a:pt x="119031" y="439579"/>
                  </a:lnTo>
                  <a:lnTo>
                    <a:pt x="104693" y="440226"/>
                  </a:lnTo>
                  <a:lnTo>
                    <a:pt x="90984" y="439994"/>
                  </a:lnTo>
                  <a:lnTo>
                    <a:pt x="76705" y="437751"/>
                  </a:lnTo>
                  <a:lnTo>
                    <a:pt x="5957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37450" y="758051"/>
              <a:ext cx="59037" cy="252685"/>
            </a:xfrm>
            <a:custGeom>
              <a:avLst/>
              <a:gdLst/>
              <a:ahLst/>
              <a:cxnLst/>
              <a:rect l="0" t="0" r="0" b="0"/>
              <a:pathLst>
                <a:path w="59037" h="252685">
                  <a:moveTo>
                    <a:pt x="0" y="0"/>
                  </a:moveTo>
                  <a:lnTo>
                    <a:pt x="5801" y="5935"/>
                  </a:lnTo>
                  <a:lnTo>
                    <a:pt x="10725" y="12140"/>
                  </a:lnTo>
                  <a:lnTo>
                    <a:pt x="15233" y="19235"/>
                  </a:lnTo>
                  <a:lnTo>
                    <a:pt x="19626" y="27176"/>
                  </a:lnTo>
                  <a:lnTo>
                    <a:pt x="24288" y="35822"/>
                  </a:lnTo>
                  <a:lnTo>
                    <a:pt x="29398" y="45021"/>
                  </a:lnTo>
                  <a:lnTo>
                    <a:pt x="34803" y="54793"/>
                  </a:lnTo>
                  <a:lnTo>
                    <a:pt x="40127" y="65332"/>
                  </a:lnTo>
                  <a:lnTo>
                    <a:pt x="45147" y="76682"/>
                  </a:lnTo>
                  <a:lnTo>
                    <a:pt x="49653" y="88914"/>
                  </a:lnTo>
                  <a:lnTo>
                    <a:pt x="53373" y="102189"/>
                  </a:lnTo>
                  <a:lnTo>
                    <a:pt x="56237" y="116483"/>
                  </a:lnTo>
                  <a:lnTo>
                    <a:pt x="58176" y="131320"/>
                  </a:lnTo>
                  <a:lnTo>
                    <a:pt x="59036" y="145893"/>
                  </a:lnTo>
                  <a:lnTo>
                    <a:pt x="58829" y="159765"/>
                  </a:lnTo>
                  <a:lnTo>
                    <a:pt x="57385" y="172857"/>
                  </a:lnTo>
                  <a:lnTo>
                    <a:pt x="54289" y="185263"/>
                  </a:lnTo>
                  <a:lnTo>
                    <a:pt x="49469" y="197118"/>
                  </a:lnTo>
                  <a:lnTo>
                    <a:pt x="43215" y="208299"/>
                  </a:lnTo>
                  <a:lnTo>
                    <a:pt x="35182" y="219619"/>
                  </a:lnTo>
                  <a:lnTo>
                    <a:pt x="22429" y="23319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05948" y="326383"/>
              <a:ext cx="292257" cy="473783"/>
            </a:xfrm>
            <a:custGeom>
              <a:avLst/>
              <a:gdLst/>
              <a:ahLst/>
              <a:cxnLst/>
              <a:rect l="0" t="0" r="0" b="0"/>
              <a:pathLst>
                <a:path w="292257" h="473783">
                  <a:moveTo>
                    <a:pt x="0" y="0"/>
                  </a:moveTo>
                  <a:lnTo>
                    <a:pt x="8801" y="2934"/>
                  </a:lnTo>
                  <a:lnTo>
                    <a:pt x="17147" y="5716"/>
                  </a:lnTo>
                  <a:lnTo>
                    <a:pt x="25851" y="8616"/>
                  </a:lnTo>
                  <a:lnTo>
                    <a:pt x="35144" y="11656"/>
                  </a:lnTo>
                  <a:lnTo>
                    <a:pt x="45288" y="14821"/>
                  </a:lnTo>
                  <a:lnTo>
                    <a:pt x="56333" y="18085"/>
                  </a:lnTo>
                  <a:lnTo>
                    <a:pt x="68173" y="21423"/>
                  </a:lnTo>
                  <a:lnTo>
                    <a:pt x="80643" y="24814"/>
                  </a:lnTo>
                  <a:lnTo>
                    <a:pt x="93585" y="28243"/>
                  </a:lnTo>
                  <a:lnTo>
                    <a:pt x="106868" y="31698"/>
                  </a:lnTo>
                  <a:lnTo>
                    <a:pt x="120390" y="35170"/>
                  </a:lnTo>
                  <a:lnTo>
                    <a:pt x="134078" y="38650"/>
                  </a:lnTo>
                  <a:lnTo>
                    <a:pt x="147880" y="41970"/>
                  </a:lnTo>
                  <a:lnTo>
                    <a:pt x="161759" y="44820"/>
                  </a:lnTo>
                  <a:lnTo>
                    <a:pt x="175695" y="47069"/>
                  </a:lnTo>
                  <a:lnTo>
                    <a:pt x="189834" y="48748"/>
                  </a:lnTo>
                  <a:lnTo>
                    <a:pt x="204472" y="49958"/>
                  </a:lnTo>
                  <a:lnTo>
                    <a:pt x="219723" y="50813"/>
                  </a:lnTo>
                  <a:lnTo>
                    <a:pt x="235219" y="51576"/>
                  </a:lnTo>
                  <a:lnTo>
                    <a:pt x="250243" y="52628"/>
                  </a:lnTo>
                  <a:lnTo>
                    <a:pt x="264398" y="54161"/>
                  </a:lnTo>
                  <a:lnTo>
                    <a:pt x="276828" y="56367"/>
                  </a:lnTo>
                  <a:lnTo>
                    <a:pt x="285941" y="60248"/>
                  </a:lnTo>
                  <a:lnTo>
                    <a:pt x="290956" y="66248"/>
                  </a:lnTo>
                  <a:lnTo>
                    <a:pt x="292256" y="73277"/>
                  </a:lnTo>
                  <a:lnTo>
                    <a:pt x="290816" y="81025"/>
                  </a:lnTo>
                  <a:lnTo>
                    <a:pt x="287671" y="89590"/>
                  </a:lnTo>
                  <a:lnTo>
                    <a:pt x="283753" y="99192"/>
                  </a:lnTo>
                  <a:lnTo>
                    <a:pt x="279609" y="109847"/>
                  </a:lnTo>
                  <a:lnTo>
                    <a:pt x="275322" y="121411"/>
                  </a:lnTo>
                  <a:lnTo>
                    <a:pt x="270669" y="133690"/>
                  </a:lnTo>
                  <a:lnTo>
                    <a:pt x="265534" y="146497"/>
                  </a:lnTo>
                  <a:lnTo>
                    <a:pt x="260099" y="159517"/>
                  </a:lnTo>
                  <a:lnTo>
                    <a:pt x="254747" y="172331"/>
                  </a:lnTo>
                  <a:lnTo>
                    <a:pt x="249696" y="184729"/>
                  </a:lnTo>
                  <a:lnTo>
                    <a:pt x="244828" y="196851"/>
                  </a:lnTo>
                  <a:lnTo>
                    <a:pt x="239799" y="209063"/>
                  </a:lnTo>
                  <a:lnTo>
                    <a:pt x="234421" y="221584"/>
                  </a:lnTo>
                  <a:lnTo>
                    <a:pt x="228825" y="234622"/>
                  </a:lnTo>
                  <a:lnTo>
                    <a:pt x="223368" y="248447"/>
                  </a:lnTo>
                  <a:lnTo>
                    <a:pt x="218252" y="263125"/>
                  </a:lnTo>
                  <a:lnTo>
                    <a:pt x="213511" y="278560"/>
                  </a:lnTo>
                  <a:lnTo>
                    <a:pt x="209101" y="294599"/>
                  </a:lnTo>
                  <a:lnTo>
                    <a:pt x="204950" y="311082"/>
                  </a:lnTo>
                  <a:lnTo>
                    <a:pt x="200993" y="327556"/>
                  </a:lnTo>
                  <a:lnTo>
                    <a:pt x="197176" y="343309"/>
                  </a:lnTo>
                  <a:lnTo>
                    <a:pt x="193457" y="358013"/>
                  </a:lnTo>
                  <a:lnTo>
                    <a:pt x="189804" y="371681"/>
                  </a:lnTo>
                  <a:lnTo>
                    <a:pt x="186199" y="384482"/>
                  </a:lnTo>
                  <a:lnTo>
                    <a:pt x="182629" y="396615"/>
                  </a:lnTo>
                  <a:lnTo>
                    <a:pt x="179237" y="408382"/>
                  </a:lnTo>
                  <a:lnTo>
                    <a:pt x="175978" y="421648"/>
                  </a:lnTo>
                  <a:lnTo>
                    <a:pt x="172566" y="440936"/>
                  </a:lnTo>
                  <a:lnTo>
                    <a:pt x="168456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74445" y="768580"/>
              <a:ext cx="88632" cy="210571"/>
            </a:xfrm>
            <a:custGeom>
              <a:avLst/>
              <a:gdLst/>
              <a:ahLst/>
              <a:cxnLst/>
              <a:rect l="0" t="0" r="0" b="0"/>
              <a:pathLst>
                <a:path w="88632" h="210571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36" y="17231"/>
                  </a:lnTo>
                  <a:lnTo>
                    <a:pt x="23489" y="23311"/>
                  </a:lnTo>
                  <a:lnTo>
                    <a:pt x="30468" y="29642"/>
                  </a:lnTo>
                  <a:lnTo>
                    <a:pt x="38244" y="36179"/>
                  </a:lnTo>
                  <a:lnTo>
                    <a:pt x="46573" y="43200"/>
                  </a:lnTo>
                  <a:lnTo>
                    <a:pt x="55004" y="51280"/>
                  </a:lnTo>
                  <a:lnTo>
                    <a:pt x="63255" y="60644"/>
                  </a:lnTo>
                  <a:lnTo>
                    <a:pt x="70912" y="71204"/>
                  </a:lnTo>
                  <a:lnTo>
                    <a:pt x="77368" y="82742"/>
                  </a:lnTo>
                  <a:lnTo>
                    <a:pt x="82404" y="95019"/>
                  </a:lnTo>
                  <a:lnTo>
                    <a:pt x="85971" y="107669"/>
                  </a:lnTo>
                  <a:lnTo>
                    <a:pt x="88006" y="120226"/>
                  </a:lnTo>
                  <a:lnTo>
                    <a:pt x="88631" y="132440"/>
                  </a:lnTo>
                  <a:lnTo>
                    <a:pt x="87935" y="144097"/>
                  </a:lnTo>
                  <a:lnTo>
                    <a:pt x="85882" y="154933"/>
                  </a:lnTo>
                  <a:lnTo>
                    <a:pt x="82582" y="164884"/>
                  </a:lnTo>
                  <a:lnTo>
                    <a:pt x="78372" y="173947"/>
                  </a:lnTo>
                  <a:lnTo>
                    <a:pt x="73209" y="183076"/>
                  </a:lnTo>
                  <a:lnTo>
                    <a:pt x="65526" y="194192"/>
                  </a:lnTo>
                  <a:lnTo>
                    <a:pt x="5264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21946" y="336911"/>
              <a:ext cx="21039" cy="463255"/>
            </a:xfrm>
            <a:custGeom>
              <a:avLst/>
              <a:gdLst/>
              <a:ahLst/>
              <a:cxnLst/>
              <a:rect l="0" t="0" r="0" b="0"/>
              <a:pathLst>
                <a:path w="21039" h="463255">
                  <a:moveTo>
                    <a:pt x="21038" y="0"/>
                  </a:moveTo>
                  <a:lnTo>
                    <a:pt x="18105" y="11669"/>
                  </a:lnTo>
                  <a:lnTo>
                    <a:pt x="15322" y="22157"/>
                  </a:lnTo>
                  <a:lnTo>
                    <a:pt x="12428" y="32468"/>
                  </a:lnTo>
                  <a:lnTo>
                    <a:pt x="9560" y="43115"/>
                  </a:lnTo>
                  <a:lnTo>
                    <a:pt x="7043" y="54755"/>
                  </a:lnTo>
                  <a:lnTo>
                    <a:pt x="5032" y="67661"/>
                  </a:lnTo>
                  <a:lnTo>
                    <a:pt x="3519" y="82086"/>
                  </a:lnTo>
                  <a:lnTo>
                    <a:pt x="2424" y="98433"/>
                  </a:lnTo>
                  <a:lnTo>
                    <a:pt x="1652" y="116732"/>
                  </a:lnTo>
                  <a:lnTo>
                    <a:pt x="1115" y="136714"/>
                  </a:lnTo>
                  <a:lnTo>
                    <a:pt x="747" y="158022"/>
                  </a:lnTo>
                  <a:lnTo>
                    <a:pt x="497" y="180311"/>
                  </a:lnTo>
                  <a:lnTo>
                    <a:pt x="327" y="203139"/>
                  </a:lnTo>
                  <a:lnTo>
                    <a:pt x="213" y="225990"/>
                  </a:lnTo>
                  <a:lnTo>
                    <a:pt x="136" y="248570"/>
                  </a:lnTo>
                  <a:lnTo>
                    <a:pt x="85" y="270477"/>
                  </a:lnTo>
                  <a:lnTo>
                    <a:pt x="51" y="291121"/>
                  </a:lnTo>
                  <a:lnTo>
                    <a:pt x="28" y="310309"/>
                  </a:lnTo>
                  <a:lnTo>
                    <a:pt x="12" y="328331"/>
                  </a:lnTo>
                  <a:lnTo>
                    <a:pt x="2" y="345750"/>
                  </a:lnTo>
                  <a:lnTo>
                    <a:pt x="0" y="362948"/>
                  </a:lnTo>
                  <a:lnTo>
                    <a:pt x="168" y="379791"/>
                  </a:lnTo>
                  <a:lnTo>
                    <a:pt x="813" y="395735"/>
                  </a:lnTo>
                  <a:lnTo>
                    <a:pt x="2060" y="410524"/>
                  </a:lnTo>
                  <a:lnTo>
                    <a:pt x="3720" y="423770"/>
                  </a:lnTo>
                  <a:lnTo>
                    <a:pt x="5545" y="436096"/>
                  </a:lnTo>
                  <a:lnTo>
                    <a:pt x="7698" y="448584"/>
                  </a:lnTo>
                  <a:lnTo>
                    <a:pt x="10509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70699" y="381739"/>
              <a:ext cx="221873" cy="424337"/>
            </a:xfrm>
            <a:custGeom>
              <a:avLst/>
              <a:gdLst/>
              <a:ahLst/>
              <a:cxnLst/>
              <a:rect l="0" t="0" r="0" b="0"/>
              <a:pathLst>
                <a:path w="221873" h="424337">
                  <a:moveTo>
                    <a:pt x="177612" y="7815"/>
                  </a:moveTo>
                  <a:lnTo>
                    <a:pt x="165877" y="4948"/>
                  </a:lnTo>
                  <a:lnTo>
                    <a:pt x="154748" y="2806"/>
                  </a:lnTo>
                  <a:lnTo>
                    <a:pt x="143149" y="1208"/>
                  </a:lnTo>
                  <a:lnTo>
                    <a:pt x="130988" y="200"/>
                  </a:lnTo>
                  <a:lnTo>
                    <a:pt x="118328" y="0"/>
                  </a:lnTo>
                  <a:lnTo>
                    <a:pt x="105277" y="655"/>
                  </a:lnTo>
                  <a:lnTo>
                    <a:pt x="92097" y="2067"/>
                  </a:lnTo>
                  <a:lnTo>
                    <a:pt x="79181" y="4079"/>
                  </a:lnTo>
                  <a:lnTo>
                    <a:pt x="66724" y="6551"/>
                  </a:lnTo>
                  <a:lnTo>
                    <a:pt x="54902" y="9684"/>
                  </a:lnTo>
                  <a:lnTo>
                    <a:pt x="43957" y="13997"/>
                  </a:lnTo>
                  <a:lnTo>
                    <a:pt x="33937" y="19687"/>
                  </a:lnTo>
                  <a:lnTo>
                    <a:pt x="25055" y="26967"/>
                  </a:lnTo>
                  <a:lnTo>
                    <a:pt x="17760" y="36215"/>
                  </a:lnTo>
                  <a:lnTo>
                    <a:pt x="12148" y="47436"/>
                  </a:lnTo>
                  <a:lnTo>
                    <a:pt x="8023" y="60192"/>
                  </a:lnTo>
                  <a:lnTo>
                    <a:pt x="5080" y="73809"/>
                  </a:lnTo>
                  <a:lnTo>
                    <a:pt x="3022" y="87815"/>
                  </a:lnTo>
                  <a:lnTo>
                    <a:pt x="1603" y="101962"/>
                  </a:lnTo>
                  <a:lnTo>
                    <a:pt x="634" y="116138"/>
                  </a:lnTo>
                  <a:lnTo>
                    <a:pt x="0" y="130271"/>
                  </a:lnTo>
                  <a:lnTo>
                    <a:pt x="469" y="143231"/>
                  </a:lnTo>
                  <a:lnTo>
                    <a:pt x="3766" y="151950"/>
                  </a:lnTo>
                  <a:lnTo>
                    <a:pt x="9897" y="155194"/>
                  </a:lnTo>
                  <a:lnTo>
                    <a:pt x="17340" y="155118"/>
                  </a:lnTo>
                  <a:lnTo>
                    <a:pt x="25537" y="153348"/>
                  </a:lnTo>
                  <a:lnTo>
                    <a:pt x="34326" y="150725"/>
                  </a:lnTo>
                  <a:lnTo>
                    <a:pt x="43591" y="147681"/>
                  </a:lnTo>
                  <a:lnTo>
                    <a:pt x="53223" y="144756"/>
                  </a:lnTo>
                  <a:lnTo>
                    <a:pt x="63127" y="142669"/>
                  </a:lnTo>
                  <a:lnTo>
                    <a:pt x="73226" y="141739"/>
                  </a:lnTo>
                  <a:lnTo>
                    <a:pt x="83461" y="142091"/>
                  </a:lnTo>
                  <a:lnTo>
                    <a:pt x="93791" y="143844"/>
                  </a:lnTo>
                  <a:lnTo>
                    <a:pt x="104190" y="146912"/>
                  </a:lnTo>
                  <a:lnTo>
                    <a:pt x="114801" y="151072"/>
                  </a:lnTo>
                  <a:lnTo>
                    <a:pt x="125917" y="156072"/>
                  </a:lnTo>
                  <a:lnTo>
                    <a:pt x="137649" y="161699"/>
                  </a:lnTo>
                  <a:lnTo>
                    <a:pt x="149630" y="168101"/>
                  </a:lnTo>
                  <a:lnTo>
                    <a:pt x="161141" y="175762"/>
                  </a:lnTo>
                  <a:lnTo>
                    <a:pt x="171802" y="184840"/>
                  </a:lnTo>
                  <a:lnTo>
                    <a:pt x="181417" y="195038"/>
                  </a:lnTo>
                  <a:lnTo>
                    <a:pt x="189803" y="205801"/>
                  </a:lnTo>
                  <a:lnTo>
                    <a:pt x="196996" y="216749"/>
                  </a:lnTo>
                  <a:lnTo>
                    <a:pt x="203184" y="227861"/>
                  </a:lnTo>
                  <a:lnTo>
                    <a:pt x="208590" y="239381"/>
                  </a:lnTo>
                  <a:lnTo>
                    <a:pt x="213409" y="251420"/>
                  </a:lnTo>
                  <a:lnTo>
                    <a:pt x="217479" y="263793"/>
                  </a:lnTo>
                  <a:lnTo>
                    <a:pt x="220310" y="276106"/>
                  </a:lnTo>
                  <a:lnTo>
                    <a:pt x="221731" y="288132"/>
                  </a:lnTo>
                  <a:lnTo>
                    <a:pt x="221872" y="299819"/>
                  </a:lnTo>
                  <a:lnTo>
                    <a:pt x="220978" y="311200"/>
                  </a:lnTo>
                  <a:lnTo>
                    <a:pt x="219298" y="322337"/>
                  </a:lnTo>
                  <a:lnTo>
                    <a:pt x="216882" y="333290"/>
                  </a:lnTo>
                  <a:lnTo>
                    <a:pt x="213592" y="344112"/>
                  </a:lnTo>
                  <a:lnTo>
                    <a:pt x="209414" y="354836"/>
                  </a:lnTo>
                  <a:lnTo>
                    <a:pt x="204304" y="365328"/>
                  </a:lnTo>
                  <a:lnTo>
                    <a:pt x="198117" y="375300"/>
                  </a:lnTo>
                  <a:lnTo>
                    <a:pt x="190879" y="384632"/>
                  </a:lnTo>
                  <a:lnTo>
                    <a:pt x="182746" y="393204"/>
                  </a:lnTo>
                  <a:lnTo>
                    <a:pt x="173916" y="400815"/>
                  </a:lnTo>
                  <a:lnTo>
                    <a:pt x="164566" y="407448"/>
                  </a:lnTo>
                  <a:lnTo>
                    <a:pt x="154678" y="413073"/>
                  </a:lnTo>
                  <a:lnTo>
                    <a:pt x="144056" y="417560"/>
                  </a:lnTo>
                  <a:lnTo>
                    <a:pt x="132654" y="420946"/>
                  </a:lnTo>
                  <a:lnTo>
                    <a:pt x="120726" y="423239"/>
                  </a:lnTo>
                  <a:lnTo>
                    <a:pt x="108720" y="424336"/>
                  </a:lnTo>
                  <a:lnTo>
                    <a:pt x="96917" y="424302"/>
                  </a:lnTo>
                  <a:lnTo>
                    <a:pt x="85851" y="423478"/>
                  </a:lnTo>
                  <a:lnTo>
                    <a:pt x="75309" y="422312"/>
                  </a:lnTo>
                  <a:lnTo>
                    <a:pt x="64366" y="420705"/>
                  </a:lnTo>
                  <a:lnTo>
                    <a:pt x="51270" y="418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16767" y="821222"/>
              <a:ext cx="57874" cy="284271"/>
            </a:xfrm>
            <a:custGeom>
              <a:avLst/>
              <a:gdLst/>
              <a:ahLst/>
              <a:cxnLst/>
              <a:rect l="0" t="0" r="0" b="0"/>
              <a:pathLst>
                <a:path w="57874" h="284271">
                  <a:moveTo>
                    <a:pt x="0" y="0"/>
                  </a:moveTo>
                  <a:lnTo>
                    <a:pt x="3001" y="11735"/>
                  </a:lnTo>
                  <a:lnTo>
                    <a:pt x="6423" y="22864"/>
                  </a:lnTo>
                  <a:lnTo>
                    <a:pt x="10614" y="34458"/>
                  </a:lnTo>
                  <a:lnTo>
                    <a:pt x="15342" y="46446"/>
                  </a:lnTo>
                  <a:lnTo>
                    <a:pt x="20175" y="58458"/>
                  </a:lnTo>
                  <a:lnTo>
                    <a:pt x="24856" y="70261"/>
                  </a:lnTo>
                  <a:lnTo>
                    <a:pt x="29465" y="81787"/>
                  </a:lnTo>
                  <a:lnTo>
                    <a:pt x="34315" y="93056"/>
                  </a:lnTo>
                  <a:lnTo>
                    <a:pt x="39568" y="104120"/>
                  </a:lnTo>
                  <a:lnTo>
                    <a:pt x="44908" y="115193"/>
                  </a:lnTo>
                  <a:lnTo>
                    <a:pt x="49661" y="126627"/>
                  </a:lnTo>
                  <a:lnTo>
                    <a:pt x="53481" y="138585"/>
                  </a:lnTo>
                  <a:lnTo>
                    <a:pt x="56199" y="151058"/>
                  </a:lnTo>
                  <a:lnTo>
                    <a:pt x="57648" y="163964"/>
                  </a:lnTo>
                  <a:lnTo>
                    <a:pt x="57873" y="177198"/>
                  </a:lnTo>
                  <a:lnTo>
                    <a:pt x="56905" y="190509"/>
                  </a:lnTo>
                  <a:lnTo>
                    <a:pt x="54668" y="203518"/>
                  </a:lnTo>
                  <a:lnTo>
                    <a:pt x="51241" y="216039"/>
                  </a:lnTo>
                  <a:lnTo>
                    <a:pt x="46824" y="227904"/>
                  </a:lnTo>
                  <a:lnTo>
                    <a:pt x="41643" y="238878"/>
                  </a:lnTo>
                  <a:lnTo>
                    <a:pt x="35910" y="248919"/>
                  </a:lnTo>
                  <a:lnTo>
                    <a:pt x="30090" y="257843"/>
                  </a:lnTo>
                  <a:lnTo>
                    <a:pt x="24333" y="266119"/>
                  </a:lnTo>
                  <a:lnTo>
                    <a:pt x="18138" y="274476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043150" y="357968"/>
            <a:ext cx="3105908" cy="652768"/>
            <a:chOff x="5043150" y="357968"/>
            <a:chExt cx="3105908" cy="652768"/>
          </a:xfrm>
        </p:grpSpPr>
        <p:sp>
          <p:nvSpPr>
            <p:cNvPr id="15" name="Freeform 14"/>
            <p:cNvSpPr/>
            <p:nvPr/>
          </p:nvSpPr>
          <p:spPr>
            <a:xfrm>
              <a:off x="5043150" y="357968"/>
              <a:ext cx="10530" cy="494841"/>
            </a:xfrm>
            <a:custGeom>
              <a:avLst/>
              <a:gdLst/>
              <a:ahLst/>
              <a:cxnLst/>
              <a:rect l="0" t="0" r="0" b="0"/>
              <a:pathLst>
                <a:path w="10530" h="494841">
                  <a:moveTo>
                    <a:pt x="10529" y="0"/>
                  </a:moveTo>
                  <a:lnTo>
                    <a:pt x="7662" y="11803"/>
                  </a:lnTo>
                  <a:lnTo>
                    <a:pt x="5520" y="23572"/>
                  </a:lnTo>
                  <a:lnTo>
                    <a:pt x="3916" y="36471"/>
                  </a:lnTo>
                  <a:lnTo>
                    <a:pt x="2736" y="50665"/>
                  </a:lnTo>
                  <a:lnTo>
                    <a:pt x="1887" y="66290"/>
                  </a:lnTo>
                  <a:lnTo>
                    <a:pt x="1290" y="83270"/>
                  </a:lnTo>
                  <a:lnTo>
                    <a:pt x="876" y="101544"/>
                  </a:lnTo>
                  <a:lnTo>
                    <a:pt x="592" y="121161"/>
                  </a:lnTo>
                  <a:lnTo>
                    <a:pt x="398" y="142016"/>
                  </a:lnTo>
                  <a:lnTo>
                    <a:pt x="267" y="163730"/>
                  </a:lnTo>
                  <a:lnTo>
                    <a:pt x="179" y="185757"/>
                  </a:lnTo>
                  <a:lnTo>
                    <a:pt x="120" y="207758"/>
                  </a:lnTo>
                  <a:lnTo>
                    <a:pt x="80" y="229599"/>
                  </a:lnTo>
                  <a:lnTo>
                    <a:pt x="53" y="251256"/>
                  </a:lnTo>
                  <a:lnTo>
                    <a:pt x="35" y="272747"/>
                  </a:lnTo>
                  <a:lnTo>
                    <a:pt x="23" y="293942"/>
                  </a:lnTo>
                  <a:lnTo>
                    <a:pt x="16" y="314568"/>
                  </a:lnTo>
                  <a:lnTo>
                    <a:pt x="11" y="334526"/>
                  </a:lnTo>
                  <a:lnTo>
                    <a:pt x="7" y="354032"/>
                  </a:lnTo>
                  <a:lnTo>
                    <a:pt x="5" y="373510"/>
                  </a:lnTo>
                  <a:lnTo>
                    <a:pt x="3" y="393192"/>
                  </a:lnTo>
                  <a:lnTo>
                    <a:pt x="2" y="412625"/>
                  </a:lnTo>
                  <a:lnTo>
                    <a:pt x="1" y="432874"/>
                  </a:lnTo>
                  <a:lnTo>
                    <a:pt x="0" y="457958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32545" y="379025"/>
              <a:ext cx="264793" cy="473296"/>
            </a:xfrm>
            <a:custGeom>
              <a:avLst/>
              <a:gdLst/>
              <a:ahLst/>
              <a:cxnLst/>
              <a:rect l="0" t="0" r="0" b="0"/>
              <a:pathLst>
                <a:path w="264793" h="473296">
                  <a:moveTo>
                    <a:pt x="215932" y="0"/>
                  </a:moveTo>
                  <a:lnTo>
                    <a:pt x="207063" y="5801"/>
                  </a:lnTo>
                  <a:lnTo>
                    <a:pt x="198076" y="10725"/>
                  </a:lnTo>
                  <a:lnTo>
                    <a:pt x="188086" y="15228"/>
                  </a:lnTo>
                  <a:lnTo>
                    <a:pt x="177278" y="19449"/>
                  </a:lnTo>
                  <a:lnTo>
                    <a:pt x="166114" y="23462"/>
                  </a:lnTo>
                  <a:lnTo>
                    <a:pt x="154909" y="27315"/>
                  </a:lnTo>
                  <a:lnTo>
                    <a:pt x="143797" y="30721"/>
                  </a:lnTo>
                  <a:lnTo>
                    <a:pt x="132813" y="33100"/>
                  </a:lnTo>
                  <a:lnTo>
                    <a:pt x="121943" y="34220"/>
                  </a:lnTo>
                  <a:lnTo>
                    <a:pt x="111000" y="34328"/>
                  </a:lnTo>
                  <a:lnTo>
                    <a:pt x="99654" y="33944"/>
                  </a:lnTo>
                  <a:lnTo>
                    <a:pt x="87760" y="33424"/>
                  </a:lnTo>
                  <a:lnTo>
                    <a:pt x="75499" y="32773"/>
                  </a:lnTo>
                  <a:lnTo>
                    <a:pt x="63268" y="31737"/>
                  </a:lnTo>
                  <a:lnTo>
                    <a:pt x="51309" y="30210"/>
                  </a:lnTo>
                  <a:lnTo>
                    <a:pt x="40009" y="28864"/>
                  </a:lnTo>
                  <a:lnTo>
                    <a:pt x="29953" y="29011"/>
                  </a:lnTo>
                  <a:lnTo>
                    <a:pt x="21347" y="31273"/>
                  </a:lnTo>
                  <a:lnTo>
                    <a:pt x="14229" y="35931"/>
                  </a:lnTo>
                  <a:lnTo>
                    <a:pt x="8658" y="43261"/>
                  </a:lnTo>
                  <a:lnTo>
                    <a:pt x="4505" y="53116"/>
                  </a:lnTo>
                  <a:lnTo>
                    <a:pt x="1679" y="64749"/>
                  </a:lnTo>
                  <a:lnTo>
                    <a:pt x="216" y="77065"/>
                  </a:lnTo>
                  <a:lnTo>
                    <a:pt x="0" y="89376"/>
                  </a:lnTo>
                  <a:lnTo>
                    <a:pt x="649" y="101568"/>
                  </a:lnTo>
                  <a:lnTo>
                    <a:pt x="1614" y="113892"/>
                  </a:lnTo>
                  <a:lnTo>
                    <a:pt x="2560" y="126511"/>
                  </a:lnTo>
                  <a:lnTo>
                    <a:pt x="3514" y="139290"/>
                  </a:lnTo>
                  <a:lnTo>
                    <a:pt x="4761" y="151885"/>
                  </a:lnTo>
                  <a:lnTo>
                    <a:pt x="6447" y="164108"/>
                  </a:lnTo>
                  <a:lnTo>
                    <a:pt x="8411" y="176099"/>
                  </a:lnTo>
                  <a:lnTo>
                    <a:pt x="10276" y="188217"/>
                  </a:lnTo>
                  <a:lnTo>
                    <a:pt x="11837" y="200639"/>
                  </a:lnTo>
                  <a:lnTo>
                    <a:pt x="13397" y="212418"/>
                  </a:lnTo>
                  <a:lnTo>
                    <a:pt x="16316" y="221492"/>
                  </a:lnTo>
                  <a:lnTo>
                    <a:pt x="21567" y="225704"/>
                  </a:lnTo>
                  <a:lnTo>
                    <a:pt x="27818" y="224479"/>
                  </a:lnTo>
                  <a:lnTo>
                    <a:pt x="33642" y="220048"/>
                  </a:lnTo>
                  <a:lnTo>
                    <a:pt x="39165" y="214069"/>
                  </a:lnTo>
                  <a:lnTo>
                    <a:pt x="44756" y="207400"/>
                  </a:lnTo>
                  <a:lnTo>
                    <a:pt x="50757" y="200611"/>
                  </a:lnTo>
                  <a:lnTo>
                    <a:pt x="57509" y="194193"/>
                  </a:lnTo>
                  <a:lnTo>
                    <a:pt x="65121" y="188362"/>
                  </a:lnTo>
                  <a:lnTo>
                    <a:pt x="73834" y="183445"/>
                  </a:lnTo>
                  <a:lnTo>
                    <a:pt x="84113" y="179962"/>
                  </a:lnTo>
                  <a:lnTo>
                    <a:pt x="96056" y="178062"/>
                  </a:lnTo>
                  <a:lnTo>
                    <a:pt x="109142" y="177582"/>
                  </a:lnTo>
                  <a:lnTo>
                    <a:pt x="122456" y="178238"/>
                  </a:lnTo>
                  <a:lnTo>
                    <a:pt x="135439" y="179755"/>
                  </a:lnTo>
                  <a:lnTo>
                    <a:pt x="147745" y="182058"/>
                  </a:lnTo>
                  <a:lnTo>
                    <a:pt x="159083" y="185273"/>
                  </a:lnTo>
                  <a:lnTo>
                    <a:pt x="169409" y="189401"/>
                  </a:lnTo>
                  <a:lnTo>
                    <a:pt x="178850" y="194476"/>
                  </a:lnTo>
                  <a:lnTo>
                    <a:pt x="187594" y="200640"/>
                  </a:lnTo>
                  <a:lnTo>
                    <a:pt x="195817" y="207858"/>
                  </a:lnTo>
                  <a:lnTo>
                    <a:pt x="203666" y="215808"/>
                  </a:lnTo>
                  <a:lnTo>
                    <a:pt x="211250" y="223983"/>
                  </a:lnTo>
                  <a:lnTo>
                    <a:pt x="218649" y="232075"/>
                  </a:lnTo>
                  <a:lnTo>
                    <a:pt x="225755" y="240134"/>
                  </a:lnTo>
                  <a:lnTo>
                    <a:pt x="232300" y="248458"/>
                  </a:lnTo>
                  <a:lnTo>
                    <a:pt x="238182" y="257211"/>
                  </a:lnTo>
                  <a:lnTo>
                    <a:pt x="243454" y="266565"/>
                  </a:lnTo>
                  <a:lnTo>
                    <a:pt x="248229" y="276763"/>
                  </a:lnTo>
                  <a:lnTo>
                    <a:pt x="252623" y="287857"/>
                  </a:lnTo>
                  <a:lnTo>
                    <a:pt x="256574" y="299902"/>
                  </a:lnTo>
                  <a:lnTo>
                    <a:pt x="259856" y="313044"/>
                  </a:lnTo>
                  <a:lnTo>
                    <a:pt x="262393" y="327256"/>
                  </a:lnTo>
                  <a:lnTo>
                    <a:pt x="264098" y="342376"/>
                  </a:lnTo>
                  <a:lnTo>
                    <a:pt x="264792" y="358203"/>
                  </a:lnTo>
                  <a:lnTo>
                    <a:pt x="264471" y="374543"/>
                  </a:lnTo>
                  <a:lnTo>
                    <a:pt x="262950" y="390921"/>
                  </a:lnTo>
                  <a:lnTo>
                    <a:pt x="259801" y="406610"/>
                  </a:lnTo>
                  <a:lnTo>
                    <a:pt x="254940" y="421261"/>
                  </a:lnTo>
                  <a:lnTo>
                    <a:pt x="248575" y="434556"/>
                  </a:lnTo>
                  <a:lnTo>
                    <a:pt x="241014" y="446041"/>
                  </a:lnTo>
                  <a:lnTo>
                    <a:pt x="232555" y="455645"/>
                  </a:lnTo>
                  <a:lnTo>
                    <a:pt x="223284" y="463282"/>
                  </a:lnTo>
                  <a:lnTo>
                    <a:pt x="213084" y="468678"/>
                  </a:lnTo>
                  <a:lnTo>
                    <a:pt x="201965" y="471905"/>
                  </a:lnTo>
                  <a:lnTo>
                    <a:pt x="190059" y="473295"/>
                  </a:lnTo>
                  <a:lnTo>
                    <a:pt x="177535" y="473257"/>
                  </a:lnTo>
                  <a:lnTo>
                    <a:pt x="164557" y="472163"/>
                  </a:lnTo>
                  <a:lnTo>
                    <a:pt x="151418" y="470315"/>
                  </a:lnTo>
                  <a:lnTo>
                    <a:pt x="138524" y="467937"/>
                  </a:lnTo>
                  <a:lnTo>
                    <a:pt x="126089" y="465199"/>
                  </a:lnTo>
                  <a:lnTo>
                    <a:pt x="114582" y="462368"/>
                  </a:lnTo>
                  <a:lnTo>
                    <a:pt x="103687" y="459548"/>
                  </a:lnTo>
                  <a:lnTo>
                    <a:pt x="92448" y="456494"/>
                  </a:lnTo>
                  <a:lnTo>
                    <a:pt x="79061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85347" y="821222"/>
              <a:ext cx="68560" cy="189514"/>
            </a:xfrm>
            <a:custGeom>
              <a:avLst/>
              <a:gdLst/>
              <a:ahLst/>
              <a:cxnLst/>
              <a:rect l="0" t="0" r="0" b="0"/>
              <a:pathLst>
                <a:path w="68560" h="189514">
                  <a:moveTo>
                    <a:pt x="0" y="0"/>
                  </a:moveTo>
                  <a:lnTo>
                    <a:pt x="5867" y="5935"/>
                  </a:lnTo>
                  <a:lnTo>
                    <a:pt x="11432" y="12140"/>
                  </a:lnTo>
                  <a:lnTo>
                    <a:pt x="17231" y="19235"/>
                  </a:lnTo>
                  <a:lnTo>
                    <a:pt x="23311" y="27176"/>
                  </a:lnTo>
                  <a:lnTo>
                    <a:pt x="29641" y="35822"/>
                  </a:lnTo>
                  <a:lnTo>
                    <a:pt x="36165" y="45016"/>
                  </a:lnTo>
                  <a:lnTo>
                    <a:pt x="42668" y="54616"/>
                  </a:lnTo>
                  <a:lnTo>
                    <a:pt x="48802" y="64506"/>
                  </a:lnTo>
                  <a:lnTo>
                    <a:pt x="54402" y="74603"/>
                  </a:lnTo>
                  <a:lnTo>
                    <a:pt x="59313" y="85010"/>
                  </a:lnTo>
                  <a:lnTo>
                    <a:pt x="63313" y="95988"/>
                  </a:lnTo>
                  <a:lnTo>
                    <a:pt x="66364" y="107626"/>
                  </a:lnTo>
                  <a:lnTo>
                    <a:pt x="68260" y="119545"/>
                  </a:lnTo>
                  <a:lnTo>
                    <a:pt x="68559" y="131013"/>
                  </a:lnTo>
                  <a:lnTo>
                    <a:pt x="67167" y="141646"/>
                  </a:lnTo>
                  <a:lnTo>
                    <a:pt x="64209" y="151302"/>
                  </a:lnTo>
                  <a:lnTo>
                    <a:pt x="59362" y="160958"/>
                  </a:lnTo>
                  <a:lnTo>
                    <a:pt x="49960" y="172577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17764" y="395355"/>
              <a:ext cx="267708" cy="428443"/>
            </a:xfrm>
            <a:custGeom>
              <a:avLst/>
              <a:gdLst/>
              <a:ahLst/>
              <a:cxnLst/>
              <a:rect l="0" t="0" r="0" b="0"/>
              <a:pathLst>
                <a:path w="267708" h="428443">
                  <a:moveTo>
                    <a:pt x="4495" y="67898"/>
                  </a:moveTo>
                  <a:lnTo>
                    <a:pt x="10295" y="59097"/>
                  </a:lnTo>
                  <a:lnTo>
                    <a:pt x="15219" y="50750"/>
                  </a:lnTo>
                  <a:lnTo>
                    <a:pt x="19731" y="42061"/>
                  </a:lnTo>
                  <a:lnTo>
                    <a:pt x="24297" y="33285"/>
                  </a:lnTo>
                  <a:lnTo>
                    <a:pt x="29608" y="25087"/>
                  </a:lnTo>
                  <a:lnTo>
                    <a:pt x="35981" y="17806"/>
                  </a:lnTo>
                  <a:lnTo>
                    <a:pt x="43557" y="11616"/>
                  </a:lnTo>
                  <a:lnTo>
                    <a:pt x="52474" y="6684"/>
                  </a:lnTo>
                  <a:lnTo>
                    <a:pt x="62657" y="2972"/>
                  </a:lnTo>
                  <a:lnTo>
                    <a:pt x="73732" y="615"/>
                  </a:lnTo>
                  <a:lnTo>
                    <a:pt x="85150" y="0"/>
                  </a:lnTo>
                  <a:lnTo>
                    <a:pt x="96560" y="1181"/>
                  </a:lnTo>
                  <a:lnTo>
                    <a:pt x="107659" y="4091"/>
                  </a:lnTo>
                  <a:lnTo>
                    <a:pt x="118112" y="8710"/>
                  </a:lnTo>
                  <a:lnTo>
                    <a:pt x="127802" y="14859"/>
                  </a:lnTo>
                  <a:lnTo>
                    <a:pt x="136631" y="22409"/>
                  </a:lnTo>
                  <a:lnTo>
                    <a:pt x="144423" y="31372"/>
                  </a:lnTo>
                  <a:lnTo>
                    <a:pt x="151186" y="41621"/>
                  </a:lnTo>
                  <a:lnTo>
                    <a:pt x="157069" y="52926"/>
                  </a:lnTo>
                  <a:lnTo>
                    <a:pt x="162263" y="65037"/>
                  </a:lnTo>
                  <a:lnTo>
                    <a:pt x="166946" y="77740"/>
                  </a:lnTo>
                  <a:lnTo>
                    <a:pt x="171263" y="90862"/>
                  </a:lnTo>
                  <a:lnTo>
                    <a:pt x="175323" y="104276"/>
                  </a:lnTo>
                  <a:lnTo>
                    <a:pt x="179201" y="117897"/>
                  </a:lnTo>
                  <a:lnTo>
                    <a:pt x="182790" y="131824"/>
                  </a:lnTo>
                  <a:lnTo>
                    <a:pt x="185820" y="146319"/>
                  </a:lnTo>
                  <a:lnTo>
                    <a:pt x="188185" y="161478"/>
                  </a:lnTo>
                  <a:lnTo>
                    <a:pt x="189772" y="177083"/>
                  </a:lnTo>
                  <a:lnTo>
                    <a:pt x="190387" y="192712"/>
                  </a:lnTo>
                  <a:lnTo>
                    <a:pt x="190022" y="208114"/>
                  </a:lnTo>
                  <a:lnTo>
                    <a:pt x="188811" y="223219"/>
                  </a:lnTo>
                  <a:lnTo>
                    <a:pt x="186934" y="238048"/>
                  </a:lnTo>
                  <a:lnTo>
                    <a:pt x="184559" y="252653"/>
                  </a:lnTo>
                  <a:lnTo>
                    <a:pt x="181661" y="267088"/>
                  </a:lnTo>
                  <a:lnTo>
                    <a:pt x="178039" y="281401"/>
                  </a:lnTo>
                  <a:lnTo>
                    <a:pt x="173638" y="295622"/>
                  </a:lnTo>
                  <a:lnTo>
                    <a:pt x="168548" y="309615"/>
                  </a:lnTo>
                  <a:lnTo>
                    <a:pt x="162907" y="323091"/>
                  </a:lnTo>
                  <a:lnTo>
                    <a:pt x="156852" y="335933"/>
                  </a:lnTo>
                  <a:lnTo>
                    <a:pt x="150498" y="348185"/>
                  </a:lnTo>
                  <a:lnTo>
                    <a:pt x="143933" y="359952"/>
                  </a:lnTo>
                  <a:lnTo>
                    <a:pt x="137218" y="371347"/>
                  </a:lnTo>
                  <a:lnTo>
                    <a:pt x="130235" y="382306"/>
                  </a:lnTo>
                  <a:lnTo>
                    <a:pt x="122707" y="392599"/>
                  </a:lnTo>
                  <a:lnTo>
                    <a:pt x="114525" y="402145"/>
                  </a:lnTo>
                  <a:lnTo>
                    <a:pt x="105571" y="410692"/>
                  </a:lnTo>
                  <a:lnTo>
                    <a:pt x="95649" y="417756"/>
                  </a:lnTo>
                  <a:lnTo>
                    <a:pt x="84758" y="423198"/>
                  </a:lnTo>
                  <a:lnTo>
                    <a:pt x="73360" y="426869"/>
                  </a:lnTo>
                  <a:lnTo>
                    <a:pt x="62249" y="428442"/>
                  </a:lnTo>
                  <a:lnTo>
                    <a:pt x="51855" y="427944"/>
                  </a:lnTo>
                  <a:lnTo>
                    <a:pt x="42251" y="425678"/>
                  </a:lnTo>
                  <a:lnTo>
                    <a:pt x="33340" y="422032"/>
                  </a:lnTo>
                  <a:lnTo>
                    <a:pt x="24985" y="417354"/>
                  </a:lnTo>
                  <a:lnTo>
                    <a:pt x="17374" y="411606"/>
                  </a:lnTo>
                  <a:lnTo>
                    <a:pt x="11006" y="404392"/>
                  </a:lnTo>
                  <a:lnTo>
                    <a:pt x="6058" y="395619"/>
                  </a:lnTo>
                  <a:lnTo>
                    <a:pt x="2564" y="385625"/>
                  </a:lnTo>
                  <a:lnTo>
                    <a:pt x="585" y="375000"/>
                  </a:lnTo>
                  <a:lnTo>
                    <a:pt x="0" y="364150"/>
                  </a:lnTo>
                  <a:lnTo>
                    <a:pt x="726" y="353272"/>
                  </a:lnTo>
                  <a:lnTo>
                    <a:pt x="2799" y="342442"/>
                  </a:lnTo>
                  <a:lnTo>
                    <a:pt x="6131" y="331698"/>
                  </a:lnTo>
                  <a:lnTo>
                    <a:pt x="10993" y="321687"/>
                  </a:lnTo>
                  <a:lnTo>
                    <a:pt x="18070" y="313628"/>
                  </a:lnTo>
                  <a:lnTo>
                    <a:pt x="27530" y="308031"/>
                  </a:lnTo>
                  <a:lnTo>
                    <a:pt x="38782" y="304917"/>
                  </a:lnTo>
                  <a:lnTo>
                    <a:pt x="50782" y="304183"/>
                  </a:lnTo>
                  <a:lnTo>
                    <a:pt x="62848" y="305504"/>
                  </a:lnTo>
                  <a:lnTo>
                    <a:pt x="74692" y="308455"/>
                  </a:lnTo>
                  <a:lnTo>
                    <a:pt x="86245" y="312629"/>
                  </a:lnTo>
                  <a:lnTo>
                    <a:pt x="97528" y="317684"/>
                  </a:lnTo>
                  <a:lnTo>
                    <a:pt x="108596" y="323361"/>
                  </a:lnTo>
                  <a:lnTo>
                    <a:pt x="119502" y="329470"/>
                  </a:lnTo>
                  <a:lnTo>
                    <a:pt x="130286" y="335874"/>
                  </a:lnTo>
                  <a:lnTo>
                    <a:pt x="140820" y="342479"/>
                  </a:lnTo>
                  <a:lnTo>
                    <a:pt x="150820" y="349220"/>
                  </a:lnTo>
                  <a:lnTo>
                    <a:pt x="160182" y="356053"/>
                  </a:lnTo>
                  <a:lnTo>
                    <a:pt x="169113" y="362947"/>
                  </a:lnTo>
                  <a:lnTo>
                    <a:pt x="178030" y="369883"/>
                  </a:lnTo>
                  <a:lnTo>
                    <a:pt x="187180" y="376828"/>
                  </a:lnTo>
                  <a:lnTo>
                    <a:pt x="196633" y="383118"/>
                  </a:lnTo>
                  <a:lnTo>
                    <a:pt x="206364" y="387519"/>
                  </a:lnTo>
                  <a:lnTo>
                    <a:pt x="216313" y="389518"/>
                  </a:lnTo>
                  <a:lnTo>
                    <a:pt x="226160" y="389559"/>
                  </a:lnTo>
                  <a:lnTo>
                    <a:pt x="236416" y="388693"/>
                  </a:lnTo>
                  <a:lnTo>
                    <a:pt x="249098" y="386838"/>
                  </a:lnTo>
                  <a:lnTo>
                    <a:pt x="267707" y="3837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186144" y="452725"/>
              <a:ext cx="4613" cy="347441"/>
            </a:xfrm>
            <a:custGeom>
              <a:avLst/>
              <a:gdLst/>
              <a:ahLst/>
              <a:cxnLst/>
              <a:rect l="0" t="0" r="0" b="0"/>
              <a:pathLst>
                <a:path w="4613" h="347441">
                  <a:moveTo>
                    <a:pt x="4612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4"/>
                  </a:lnTo>
                  <a:lnTo>
                    <a:pt x="506" y="42695"/>
                  </a:lnTo>
                  <a:lnTo>
                    <a:pt x="1325" y="56823"/>
                  </a:lnTo>
                  <a:lnTo>
                    <a:pt x="2141" y="71952"/>
                  </a:lnTo>
                  <a:lnTo>
                    <a:pt x="2825" y="87986"/>
                  </a:lnTo>
                  <a:lnTo>
                    <a:pt x="3351" y="105023"/>
                  </a:lnTo>
                  <a:lnTo>
                    <a:pt x="3738" y="123024"/>
                  </a:lnTo>
                  <a:lnTo>
                    <a:pt x="4013" y="141516"/>
                  </a:lnTo>
                  <a:lnTo>
                    <a:pt x="4204" y="159702"/>
                  </a:lnTo>
                  <a:lnTo>
                    <a:pt x="4335" y="177156"/>
                  </a:lnTo>
                  <a:lnTo>
                    <a:pt x="4426" y="193808"/>
                  </a:lnTo>
                  <a:lnTo>
                    <a:pt x="4487" y="209758"/>
                  </a:lnTo>
                  <a:lnTo>
                    <a:pt x="4528" y="225154"/>
                  </a:lnTo>
                  <a:lnTo>
                    <a:pt x="4556" y="240140"/>
                  </a:lnTo>
                  <a:lnTo>
                    <a:pt x="4575" y="254830"/>
                  </a:lnTo>
                  <a:lnTo>
                    <a:pt x="4587" y="269303"/>
                  </a:lnTo>
                  <a:lnTo>
                    <a:pt x="4596" y="283404"/>
                  </a:lnTo>
                  <a:lnTo>
                    <a:pt x="4602" y="298344"/>
                  </a:lnTo>
                  <a:lnTo>
                    <a:pt x="4607" y="317671"/>
                  </a:lnTo>
                  <a:lnTo>
                    <a:pt x="4612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96041" y="789637"/>
              <a:ext cx="64712" cy="210571"/>
            </a:xfrm>
            <a:custGeom>
              <a:avLst/>
              <a:gdLst/>
              <a:ahLst/>
              <a:cxnLst/>
              <a:rect l="0" t="0" r="0" b="0"/>
              <a:pathLst>
                <a:path w="64712" h="210571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32" y="17236"/>
                  </a:lnTo>
                  <a:lnTo>
                    <a:pt x="23312" y="23489"/>
                  </a:lnTo>
                  <a:lnTo>
                    <a:pt x="29642" y="30467"/>
                  </a:lnTo>
                  <a:lnTo>
                    <a:pt x="36166" y="38253"/>
                  </a:lnTo>
                  <a:lnTo>
                    <a:pt x="42669" y="46928"/>
                  </a:lnTo>
                  <a:lnTo>
                    <a:pt x="48803" y="56655"/>
                  </a:lnTo>
                  <a:lnTo>
                    <a:pt x="54398" y="67417"/>
                  </a:lnTo>
                  <a:lnTo>
                    <a:pt x="59136" y="78898"/>
                  </a:lnTo>
                  <a:lnTo>
                    <a:pt x="62488" y="90595"/>
                  </a:lnTo>
                  <a:lnTo>
                    <a:pt x="64295" y="102202"/>
                  </a:lnTo>
                  <a:lnTo>
                    <a:pt x="64711" y="113603"/>
                  </a:lnTo>
                  <a:lnTo>
                    <a:pt x="64010" y="124792"/>
                  </a:lnTo>
                  <a:lnTo>
                    <a:pt x="62464" y="135794"/>
                  </a:lnTo>
                  <a:lnTo>
                    <a:pt x="60140" y="146489"/>
                  </a:lnTo>
                  <a:lnTo>
                    <a:pt x="56911" y="156604"/>
                  </a:lnTo>
                  <a:lnTo>
                    <a:pt x="52783" y="166036"/>
                  </a:lnTo>
                  <a:lnTo>
                    <a:pt x="47998" y="174733"/>
                  </a:lnTo>
                  <a:lnTo>
                    <a:pt x="42379" y="183569"/>
                  </a:lnTo>
                  <a:lnTo>
                    <a:pt x="34314" y="194437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640375" y="434249"/>
              <a:ext cx="234735" cy="418302"/>
            </a:xfrm>
            <a:custGeom>
              <a:avLst/>
              <a:gdLst/>
              <a:ahLst/>
              <a:cxnLst/>
              <a:rect l="0" t="0" r="0" b="0"/>
              <a:pathLst>
                <a:path w="234735" h="418302">
                  <a:moveTo>
                    <a:pt x="13635" y="50061"/>
                  </a:moveTo>
                  <a:lnTo>
                    <a:pt x="19502" y="41327"/>
                  </a:lnTo>
                  <a:lnTo>
                    <a:pt x="25067" y="33621"/>
                  </a:lnTo>
                  <a:lnTo>
                    <a:pt x="30871" y="26223"/>
                  </a:lnTo>
                  <a:lnTo>
                    <a:pt x="37125" y="19135"/>
                  </a:lnTo>
                  <a:lnTo>
                    <a:pt x="44103" y="12604"/>
                  </a:lnTo>
                  <a:lnTo>
                    <a:pt x="51880" y="6750"/>
                  </a:lnTo>
                  <a:lnTo>
                    <a:pt x="60209" y="2177"/>
                  </a:lnTo>
                  <a:lnTo>
                    <a:pt x="68639" y="0"/>
                  </a:lnTo>
                  <a:lnTo>
                    <a:pt x="76900" y="618"/>
                  </a:lnTo>
                  <a:lnTo>
                    <a:pt x="84901" y="3798"/>
                  </a:lnTo>
                  <a:lnTo>
                    <a:pt x="92655" y="9055"/>
                  </a:lnTo>
                  <a:lnTo>
                    <a:pt x="100198" y="15889"/>
                  </a:lnTo>
                  <a:lnTo>
                    <a:pt x="107415" y="24034"/>
                  </a:lnTo>
                  <a:lnTo>
                    <a:pt x="114042" y="33461"/>
                  </a:lnTo>
                  <a:lnTo>
                    <a:pt x="119985" y="44054"/>
                  </a:lnTo>
                  <a:lnTo>
                    <a:pt x="125299" y="55604"/>
                  </a:lnTo>
                  <a:lnTo>
                    <a:pt x="130102" y="67888"/>
                  </a:lnTo>
                  <a:lnTo>
                    <a:pt x="134514" y="80710"/>
                  </a:lnTo>
                  <a:lnTo>
                    <a:pt x="138479" y="93913"/>
                  </a:lnTo>
                  <a:lnTo>
                    <a:pt x="141769" y="107383"/>
                  </a:lnTo>
                  <a:lnTo>
                    <a:pt x="144317" y="121037"/>
                  </a:lnTo>
                  <a:lnTo>
                    <a:pt x="146199" y="134816"/>
                  </a:lnTo>
                  <a:lnTo>
                    <a:pt x="147544" y="148680"/>
                  </a:lnTo>
                  <a:lnTo>
                    <a:pt x="148482" y="162596"/>
                  </a:lnTo>
                  <a:lnTo>
                    <a:pt x="148960" y="176383"/>
                  </a:lnTo>
                  <a:lnTo>
                    <a:pt x="148757" y="189721"/>
                  </a:lnTo>
                  <a:lnTo>
                    <a:pt x="147807" y="202475"/>
                  </a:lnTo>
                  <a:lnTo>
                    <a:pt x="146185" y="214837"/>
                  </a:lnTo>
                  <a:lnTo>
                    <a:pt x="144027" y="227211"/>
                  </a:lnTo>
                  <a:lnTo>
                    <a:pt x="141462" y="239836"/>
                  </a:lnTo>
                  <a:lnTo>
                    <a:pt x="138606" y="252774"/>
                  </a:lnTo>
                  <a:lnTo>
                    <a:pt x="135543" y="266000"/>
                  </a:lnTo>
                  <a:lnTo>
                    <a:pt x="132331" y="279447"/>
                  </a:lnTo>
                  <a:lnTo>
                    <a:pt x="128853" y="292733"/>
                  </a:lnTo>
                  <a:lnTo>
                    <a:pt x="124833" y="305193"/>
                  </a:lnTo>
                  <a:lnTo>
                    <a:pt x="120164" y="316537"/>
                  </a:lnTo>
                  <a:lnTo>
                    <a:pt x="114890" y="326967"/>
                  </a:lnTo>
                  <a:lnTo>
                    <a:pt x="109126" y="336972"/>
                  </a:lnTo>
                  <a:lnTo>
                    <a:pt x="102988" y="346892"/>
                  </a:lnTo>
                  <a:lnTo>
                    <a:pt x="96579" y="356879"/>
                  </a:lnTo>
                  <a:lnTo>
                    <a:pt x="89978" y="366978"/>
                  </a:lnTo>
                  <a:lnTo>
                    <a:pt x="83238" y="377177"/>
                  </a:lnTo>
                  <a:lnTo>
                    <a:pt x="76238" y="387129"/>
                  </a:lnTo>
                  <a:lnTo>
                    <a:pt x="68699" y="396199"/>
                  </a:lnTo>
                  <a:lnTo>
                    <a:pt x="60514" y="404100"/>
                  </a:lnTo>
                  <a:lnTo>
                    <a:pt x="51728" y="410555"/>
                  </a:lnTo>
                  <a:lnTo>
                    <a:pt x="42451" y="415141"/>
                  </a:lnTo>
                  <a:lnTo>
                    <a:pt x="32816" y="417802"/>
                  </a:lnTo>
                  <a:lnTo>
                    <a:pt x="23414" y="418301"/>
                  </a:lnTo>
                  <a:lnTo>
                    <a:pt x="15247" y="416066"/>
                  </a:lnTo>
                  <a:lnTo>
                    <a:pt x="8766" y="411044"/>
                  </a:lnTo>
                  <a:lnTo>
                    <a:pt x="4078" y="403606"/>
                  </a:lnTo>
                  <a:lnTo>
                    <a:pt x="1216" y="394263"/>
                  </a:lnTo>
                  <a:lnTo>
                    <a:pt x="0" y="383506"/>
                  </a:lnTo>
                  <a:lnTo>
                    <a:pt x="283" y="371898"/>
                  </a:lnTo>
                  <a:lnTo>
                    <a:pt x="2052" y="360048"/>
                  </a:lnTo>
                  <a:lnTo>
                    <a:pt x="5165" y="348313"/>
                  </a:lnTo>
                  <a:lnTo>
                    <a:pt x="9540" y="336978"/>
                  </a:lnTo>
                  <a:lnTo>
                    <a:pt x="15224" y="326359"/>
                  </a:lnTo>
                  <a:lnTo>
                    <a:pt x="22122" y="316562"/>
                  </a:lnTo>
                  <a:lnTo>
                    <a:pt x="30026" y="307999"/>
                  </a:lnTo>
                  <a:lnTo>
                    <a:pt x="38701" y="301450"/>
                  </a:lnTo>
                  <a:lnTo>
                    <a:pt x="47943" y="297157"/>
                  </a:lnTo>
                  <a:lnTo>
                    <a:pt x="57589" y="294901"/>
                  </a:lnTo>
                  <a:lnTo>
                    <a:pt x="67516" y="294284"/>
                  </a:lnTo>
                  <a:lnTo>
                    <a:pt x="77637" y="294901"/>
                  </a:lnTo>
                  <a:lnTo>
                    <a:pt x="87892" y="296414"/>
                  </a:lnTo>
                  <a:lnTo>
                    <a:pt x="98236" y="298557"/>
                  </a:lnTo>
                  <a:lnTo>
                    <a:pt x="108637" y="301144"/>
                  </a:lnTo>
                  <a:lnTo>
                    <a:pt x="118910" y="304200"/>
                  </a:lnTo>
                  <a:lnTo>
                    <a:pt x="128735" y="307936"/>
                  </a:lnTo>
                  <a:lnTo>
                    <a:pt x="137977" y="312411"/>
                  </a:lnTo>
                  <a:lnTo>
                    <a:pt x="146828" y="317383"/>
                  </a:lnTo>
                  <a:lnTo>
                    <a:pt x="155692" y="322414"/>
                  </a:lnTo>
                  <a:lnTo>
                    <a:pt x="164807" y="327232"/>
                  </a:lnTo>
                  <a:lnTo>
                    <a:pt x="174235" y="331432"/>
                  </a:lnTo>
                  <a:lnTo>
                    <a:pt x="183951" y="334415"/>
                  </a:lnTo>
                  <a:lnTo>
                    <a:pt x="193884" y="335976"/>
                  </a:lnTo>
                  <a:lnTo>
                    <a:pt x="203522" y="336391"/>
                  </a:lnTo>
                  <a:lnTo>
                    <a:pt x="212871" y="336273"/>
                  </a:lnTo>
                  <a:lnTo>
                    <a:pt x="222751" y="335611"/>
                  </a:lnTo>
                  <a:lnTo>
                    <a:pt x="234734" y="3343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98139" y="451709"/>
              <a:ext cx="187541" cy="358986"/>
            </a:xfrm>
            <a:custGeom>
              <a:avLst/>
              <a:gdLst/>
              <a:ahLst/>
              <a:cxnLst/>
              <a:rect l="0" t="0" r="0" b="0"/>
              <a:pathLst>
                <a:path w="187541" h="358986">
                  <a:moveTo>
                    <a:pt x="8555" y="85244"/>
                  </a:moveTo>
                  <a:lnTo>
                    <a:pt x="5756" y="76443"/>
                  </a:lnTo>
                  <a:lnTo>
                    <a:pt x="4253" y="68096"/>
                  </a:lnTo>
                  <a:lnTo>
                    <a:pt x="3951" y="59402"/>
                  </a:lnTo>
                  <a:lnTo>
                    <a:pt x="4803" y="50454"/>
                  </a:lnTo>
                  <a:lnTo>
                    <a:pt x="6920" y="41607"/>
                  </a:lnTo>
                  <a:lnTo>
                    <a:pt x="10247" y="33073"/>
                  </a:lnTo>
                  <a:lnTo>
                    <a:pt x="14755" y="25057"/>
                  </a:lnTo>
                  <a:lnTo>
                    <a:pt x="20523" y="17828"/>
                  </a:lnTo>
                  <a:lnTo>
                    <a:pt x="27479" y="11460"/>
                  </a:lnTo>
                  <a:lnTo>
                    <a:pt x="35588" y="6185"/>
                  </a:lnTo>
                  <a:lnTo>
                    <a:pt x="44934" y="2465"/>
                  </a:lnTo>
                  <a:lnTo>
                    <a:pt x="55435" y="413"/>
                  </a:lnTo>
                  <a:lnTo>
                    <a:pt x="66569" y="0"/>
                  </a:lnTo>
                  <a:lnTo>
                    <a:pt x="77502" y="1235"/>
                  </a:lnTo>
                  <a:lnTo>
                    <a:pt x="87777" y="3958"/>
                  </a:lnTo>
                  <a:lnTo>
                    <a:pt x="97302" y="8055"/>
                  </a:lnTo>
                  <a:lnTo>
                    <a:pt x="106159" y="13547"/>
                  </a:lnTo>
                  <a:lnTo>
                    <a:pt x="114483" y="20316"/>
                  </a:lnTo>
                  <a:lnTo>
                    <a:pt x="122243" y="28301"/>
                  </a:lnTo>
                  <a:lnTo>
                    <a:pt x="129243" y="37563"/>
                  </a:lnTo>
                  <a:lnTo>
                    <a:pt x="135439" y="48016"/>
                  </a:lnTo>
                  <a:lnTo>
                    <a:pt x="140924" y="59459"/>
                  </a:lnTo>
                  <a:lnTo>
                    <a:pt x="145842" y="71664"/>
                  </a:lnTo>
                  <a:lnTo>
                    <a:pt x="150338" y="84425"/>
                  </a:lnTo>
                  <a:lnTo>
                    <a:pt x="154528" y="97416"/>
                  </a:lnTo>
                  <a:lnTo>
                    <a:pt x="158502" y="110211"/>
                  </a:lnTo>
                  <a:lnTo>
                    <a:pt x="162318" y="122597"/>
                  </a:lnTo>
                  <a:lnTo>
                    <a:pt x="165694" y="134711"/>
                  </a:lnTo>
                  <a:lnTo>
                    <a:pt x="168050" y="146918"/>
                  </a:lnTo>
                  <a:lnTo>
                    <a:pt x="169154" y="159431"/>
                  </a:lnTo>
                  <a:lnTo>
                    <a:pt x="169250" y="172294"/>
                  </a:lnTo>
                  <a:lnTo>
                    <a:pt x="168857" y="185470"/>
                  </a:lnTo>
                  <a:lnTo>
                    <a:pt x="168328" y="198888"/>
                  </a:lnTo>
                  <a:lnTo>
                    <a:pt x="167501" y="212324"/>
                  </a:lnTo>
                  <a:lnTo>
                    <a:pt x="165814" y="225418"/>
                  </a:lnTo>
                  <a:lnTo>
                    <a:pt x="163012" y="238001"/>
                  </a:lnTo>
                  <a:lnTo>
                    <a:pt x="159149" y="250076"/>
                  </a:lnTo>
                  <a:lnTo>
                    <a:pt x="154405" y="261725"/>
                  </a:lnTo>
                  <a:lnTo>
                    <a:pt x="148988" y="273045"/>
                  </a:lnTo>
                  <a:lnTo>
                    <a:pt x="143080" y="284123"/>
                  </a:lnTo>
                  <a:lnTo>
                    <a:pt x="136823" y="295028"/>
                  </a:lnTo>
                  <a:lnTo>
                    <a:pt x="130318" y="305805"/>
                  </a:lnTo>
                  <a:lnTo>
                    <a:pt x="123475" y="316161"/>
                  </a:lnTo>
                  <a:lnTo>
                    <a:pt x="116044" y="325510"/>
                  </a:lnTo>
                  <a:lnTo>
                    <a:pt x="107926" y="333606"/>
                  </a:lnTo>
                  <a:lnTo>
                    <a:pt x="99015" y="340364"/>
                  </a:lnTo>
                  <a:lnTo>
                    <a:pt x="89122" y="345686"/>
                  </a:lnTo>
                  <a:lnTo>
                    <a:pt x="78251" y="349659"/>
                  </a:lnTo>
                  <a:lnTo>
                    <a:pt x="66866" y="352023"/>
                  </a:lnTo>
                  <a:lnTo>
                    <a:pt x="55763" y="352111"/>
                  </a:lnTo>
                  <a:lnTo>
                    <a:pt x="45375" y="349763"/>
                  </a:lnTo>
                  <a:lnTo>
                    <a:pt x="35774" y="345255"/>
                  </a:lnTo>
                  <a:lnTo>
                    <a:pt x="26866" y="339024"/>
                  </a:lnTo>
                  <a:lnTo>
                    <a:pt x="18518" y="331502"/>
                  </a:lnTo>
                  <a:lnTo>
                    <a:pt x="11081" y="323048"/>
                  </a:lnTo>
                  <a:lnTo>
                    <a:pt x="5362" y="313937"/>
                  </a:lnTo>
                  <a:lnTo>
                    <a:pt x="1668" y="304370"/>
                  </a:lnTo>
                  <a:lnTo>
                    <a:pt x="0" y="294491"/>
                  </a:lnTo>
                  <a:lnTo>
                    <a:pt x="318" y="284399"/>
                  </a:lnTo>
                  <a:lnTo>
                    <a:pt x="2393" y="274182"/>
                  </a:lnTo>
                  <a:lnTo>
                    <a:pt x="6210" y="264542"/>
                  </a:lnTo>
                  <a:lnTo>
                    <a:pt x="12036" y="256738"/>
                  </a:lnTo>
                  <a:lnTo>
                    <a:pt x="19833" y="251320"/>
                  </a:lnTo>
                  <a:lnTo>
                    <a:pt x="28980" y="248498"/>
                  </a:lnTo>
                  <a:lnTo>
                    <a:pt x="38495" y="248491"/>
                  </a:lnTo>
                  <a:lnTo>
                    <a:pt x="47780" y="251115"/>
                  </a:lnTo>
                  <a:lnTo>
                    <a:pt x="56620" y="255755"/>
                  </a:lnTo>
                  <a:lnTo>
                    <a:pt x="65011" y="261601"/>
                  </a:lnTo>
                  <a:lnTo>
                    <a:pt x="73023" y="268080"/>
                  </a:lnTo>
                  <a:lnTo>
                    <a:pt x="80741" y="275034"/>
                  </a:lnTo>
                  <a:lnTo>
                    <a:pt x="88246" y="282606"/>
                  </a:lnTo>
                  <a:lnTo>
                    <a:pt x="95599" y="290846"/>
                  </a:lnTo>
                  <a:lnTo>
                    <a:pt x="102845" y="299684"/>
                  </a:lnTo>
                  <a:lnTo>
                    <a:pt x="110016" y="309004"/>
                  </a:lnTo>
                  <a:lnTo>
                    <a:pt x="117149" y="318671"/>
                  </a:lnTo>
                  <a:lnTo>
                    <a:pt x="124582" y="328096"/>
                  </a:lnTo>
                  <a:lnTo>
                    <a:pt x="132945" y="336280"/>
                  </a:lnTo>
                  <a:lnTo>
                    <a:pt x="142483" y="342777"/>
                  </a:lnTo>
                  <a:lnTo>
                    <a:pt x="152524" y="347656"/>
                  </a:lnTo>
                  <a:lnTo>
                    <a:pt x="162645" y="351707"/>
                  </a:lnTo>
                  <a:lnTo>
                    <a:pt x="173735" y="355280"/>
                  </a:lnTo>
                  <a:lnTo>
                    <a:pt x="187540" y="35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80435" y="821222"/>
              <a:ext cx="38409" cy="136872"/>
            </a:xfrm>
            <a:custGeom>
              <a:avLst/>
              <a:gdLst/>
              <a:ahLst/>
              <a:cxnLst/>
              <a:rect l="0" t="0" r="0" b="0"/>
              <a:pathLst>
                <a:path w="38409" h="136872">
                  <a:moveTo>
                    <a:pt x="0" y="0"/>
                  </a:moveTo>
                  <a:lnTo>
                    <a:pt x="5800" y="5935"/>
                  </a:lnTo>
                  <a:lnTo>
                    <a:pt x="10724" y="12140"/>
                  </a:lnTo>
                  <a:lnTo>
                    <a:pt x="15228" y="19235"/>
                  </a:lnTo>
                  <a:lnTo>
                    <a:pt x="19448" y="27176"/>
                  </a:lnTo>
                  <a:lnTo>
                    <a:pt x="23461" y="35822"/>
                  </a:lnTo>
                  <a:lnTo>
                    <a:pt x="27319" y="45021"/>
                  </a:lnTo>
                  <a:lnTo>
                    <a:pt x="30899" y="54794"/>
                  </a:lnTo>
                  <a:lnTo>
                    <a:pt x="33926" y="65332"/>
                  </a:lnTo>
                  <a:lnTo>
                    <a:pt x="36290" y="76664"/>
                  </a:lnTo>
                  <a:lnTo>
                    <a:pt x="37853" y="88278"/>
                  </a:lnTo>
                  <a:lnTo>
                    <a:pt x="38408" y="100450"/>
                  </a:lnTo>
                  <a:lnTo>
                    <a:pt x="36888" y="115366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443647" y="461026"/>
              <a:ext cx="273742" cy="384847"/>
            </a:xfrm>
            <a:custGeom>
              <a:avLst/>
              <a:gdLst/>
              <a:ahLst/>
              <a:cxnLst/>
              <a:rect l="0" t="0" r="0" b="0"/>
              <a:pathLst>
                <a:path w="273742" h="384847">
                  <a:moveTo>
                    <a:pt x="0" y="44341"/>
                  </a:moveTo>
                  <a:lnTo>
                    <a:pt x="5934" y="35674"/>
                  </a:lnTo>
                  <a:lnTo>
                    <a:pt x="12139" y="28608"/>
                  </a:lnTo>
                  <a:lnTo>
                    <a:pt x="19237" y="22502"/>
                  </a:lnTo>
                  <a:lnTo>
                    <a:pt x="27176" y="17101"/>
                  </a:lnTo>
                  <a:lnTo>
                    <a:pt x="35822" y="12239"/>
                  </a:lnTo>
                  <a:lnTo>
                    <a:pt x="45016" y="7789"/>
                  </a:lnTo>
                  <a:lnTo>
                    <a:pt x="54616" y="3968"/>
                  </a:lnTo>
                  <a:lnTo>
                    <a:pt x="64505" y="1305"/>
                  </a:lnTo>
                  <a:lnTo>
                    <a:pt x="74598" y="0"/>
                  </a:lnTo>
                  <a:lnTo>
                    <a:pt x="84833" y="108"/>
                  </a:lnTo>
                  <a:lnTo>
                    <a:pt x="95161" y="1700"/>
                  </a:lnTo>
                  <a:lnTo>
                    <a:pt x="105551" y="4667"/>
                  </a:lnTo>
                  <a:lnTo>
                    <a:pt x="115817" y="8930"/>
                  </a:lnTo>
                  <a:lnTo>
                    <a:pt x="125638" y="14532"/>
                  </a:lnTo>
                  <a:lnTo>
                    <a:pt x="134873" y="21376"/>
                  </a:lnTo>
                  <a:lnTo>
                    <a:pt x="143549" y="29411"/>
                  </a:lnTo>
                  <a:lnTo>
                    <a:pt x="151763" y="38707"/>
                  </a:lnTo>
                  <a:lnTo>
                    <a:pt x="159614" y="49182"/>
                  </a:lnTo>
                  <a:lnTo>
                    <a:pt x="166871" y="60640"/>
                  </a:lnTo>
                  <a:lnTo>
                    <a:pt x="172992" y="72856"/>
                  </a:lnTo>
                  <a:lnTo>
                    <a:pt x="177781" y="85632"/>
                  </a:lnTo>
                  <a:lnTo>
                    <a:pt x="181506" y="98973"/>
                  </a:lnTo>
                  <a:lnTo>
                    <a:pt x="184705" y="113068"/>
                  </a:lnTo>
                  <a:lnTo>
                    <a:pt x="187739" y="127953"/>
                  </a:lnTo>
                  <a:lnTo>
                    <a:pt x="190457" y="143374"/>
                  </a:lnTo>
                  <a:lnTo>
                    <a:pt x="192304" y="158879"/>
                  </a:lnTo>
                  <a:lnTo>
                    <a:pt x="193030" y="174202"/>
                  </a:lnTo>
                  <a:lnTo>
                    <a:pt x="192686" y="189424"/>
                  </a:lnTo>
                  <a:lnTo>
                    <a:pt x="191459" y="204864"/>
                  </a:lnTo>
                  <a:lnTo>
                    <a:pt x="189557" y="220692"/>
                  </a:lnTo>
                  <a:lnTo>
                    <a:pt x="187163" y="236764"/>
                  </a:lnTo>
                  <a:lnTo>
                    <a:pt x="184416" y="252713"/>
                  </a:lnTo>
                  <a:lnTo>
                    <a:pt x="181421" y="268334"/>
                  </a:lnTo>
                  <a:lnTo>
                    <a:pt x="178090" y="283587"/>
                  </a:lnTo>
                  <a:lnTo>
                    <a:pt x="174170" y="298516"/>
                  </a:lnTo>
                  <a:lnTo>
                    <a:pt x="169561" y="313179"/>
                  </a:lnTo>
                  <a:lnTo>
                    <a:pt x="164159" y="327314"/>
                  </a:lnTo>
                  <a:lnTo>
                    <a:pt x="157776" y="340360"/>
                  </a:lnTo>
                  <a:lnTo>
                    <a:pt x="150401" y="352090"/>
                  </a:lnTo>
                  <a:lnTo>
                    <a:pt x="142007" y="362272"/>
                  </a:lnTo>
                  <a:lnTo>
                    <a:pt x="132469" y="370516"/>
                  </a:lnTo>
                  <a:lnTo>
                    <a:pt x="121836" y="376795"/>
                  </a:lnTo>
                  <a:lnTo>
                    <a:pt x="110441" y="381215"/>
                  </a:lnTo>
                  <a:lnTo>
                    <a:pt x="98801" y="383832"/>
                  </a:lnTo>
                  <a:lnTo>
                    <a:pt x="87242" y="384846"/>
                  </a:lnTo>
                  <a:lnTo>
                    <a:pt x="76213" y="384243"/>
                  </a:lnTo>
                  <a:lnTo>
                    <a:pt x="66338" y="381719"/>
                  </a:lnTo>
                  <a:lnTo>
                    <a:pt x="57848" y="377282"/>
                  </a:lnTo>
                  <a:lnTo>
                    <a:pt x="50640" y="371202"/>
                  </a:lnTo>
                  <a:lnTo>
                    <a:pt x="44475" y="363833"/>
                  </a:lnTo>
                  <a:lnTo>
                    <a:pt x="39110" y="355508"/>
                  </a:lnTo>
                  <a:lnTo>
                    <a:pt x="34656" y="346496"/>
                  </a:lnTo>
                  <a:lnTo>
                    <a:pt x="31560" y="337002"/>
                  </a:lnTo>
                  <a:lnTo>
                    <a:pt x="29967" y="327179"/>
                  </a:lnTo>
                  <a:lnTo>
                    <a:pt x="30049" y="317297"/>
                  </a:lnTo>
                  <a:lnTo>
                    <a:pt x="32155" y="307735"/>
                  </a:lnTo>
                  <a:lnTo>
                    <a:pt x="36280" y="298678"/>
                  </a:lnTo>
                  <a:lnTo>
                    <a:pt x="42136" y="290291"/>
                  </a:lnTo>
                  <a:lnTo>
                    <a:pt x="49346" y="282803"/>
                  </a:lnTo>
                  <a:lnTo>
                    <a:pt x="57562" y="276247"/>
                  </a:lnTo>
                  <a:lnTo>
                    <a:pt x="66499" y="270505"/>
                  </a:lnTo>
                  <a:lnTo>
                    <a:pt x="75942" y="265406"/>
                  </a:lnTo>
                  <a:lnTo>
                    <a:pt x="85739" y="260796"/>
                  </a:lnTo>
                  <a:lnTo>
                    <a:pt x="95944" y="256868"/>
                  </a:lnTo>
                  <a:lnTo>
                    <a:pt x="106787" y="254133"/>
                  </a:lnTo>
                  <a:lnTo>
                    <a:pt x="118340" y="252780"/>
                  </a:lnTo>
                  <a:lnTo>
                    <a:pt x="130370" y="252856"/>
                  </a:lnTo>
                  <a:lnTo>
                    <a:pt x="142447" y="254427"/>
                  </a:lnTo>
                  <a:lnTo>
                    <a:pt x="154315" y="257370"/>
                  </a:lnTo>
                  <a:lnTo>
                    <a:pt x="166065" y="261278"/>
                  </a:lnTo>
                  <a:lnTo>
                    <a:pt x="178020" y="265577"/>
                  </a:lnTo>
                  <a:lnTo>
                    <a:pt x="190356" y="269902"/>
                  </a:lnTo>
                  <a:lnTo>
                    <a:pt x="203062" y="273951"/>
                  </a:lnTo>
                  <a:lnTo>
                    <a:pt x="217581" y="277795"/>
                  </a:lnTo>
                  <a:lnTo>
                    <a:pt x="238548" y="281766"/>
                  </a:lnTo>
                  <a:lnTo>
                    <a:pt x="273741" y="286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801616" y="471559"/>
              <a:ext cx="347442" cy="444421"/>
            </a:xfrm>
            <a:custGeom>
              <a:avLst/>
              <a:gdLst/>
              <a:ahLst/>
              <a:cxnLst/>
              <a:rect l="0" t="0" r="0" b="0"/>
              <a:pathLst>
                <a:path w="347442" h="444421">
                  <a:moveTo>
                    <a:pt x="0" y="44337"/>
                  </a:moveTo>
                  <a:lnTo>
                    <a:pt x="5935" y="35670"/>
                  </a:lnTo>
                  <a:lnTo>
                    <a:pt x="12140" y="28603"/>
                  </a:lnTo>
                  <a:lnTo>
                    <a:pt x="19236" y="22498"/>
                  </a:lnTo>
                  <a:lnTo>
                    <a:pt x="27175" y="17096"/>
                  </a:lnTo>
                  <a:lnTo>
                    <a:pt x="35822" y="12234"/>
                  </a:lnTo>
                  <a:lnTo>
                    <a:pt x="45016" y="7784"/>
                  </a:lnTo>
                  <a:lnTo>
                    <a:pt x="54616" y="3963"/>
                  </a:lnTo>
                  <a:lnTo>
                    <a:pt x="64506" y="1300"/>
                  </a:lnTo>
                  <a:lnTo>
                    <a:pt x="74595" y="0"/>
                  </a:lnTo>
                  <a:lnTo>
                    <a:pt x="84656" y="281"/>
                  </a:lnTo>
                  <a:lnTo>
                    <a:pt x="94336" y="2521"/>
                  </a:lnTo>
                  <a:lnTo>
                    <a:pt x="103473" y="6737"/>
                  </a:lnTo>
                  <a:lnTo>
                    <a:pt x="111914" y="12652"/>
                  </a:lnTo>
                  <a:lnTo>
                    <a:pt x="119437" y="19903"/>
                  </a:lnTo>
                  <a:lnTo>
                    <a:pt x="126021" y="28150"/>
                  </a:lnTo>
                  <a:lnTo>
                    <a:pt x="131951" y="37277"/>
                  </a:lnTo>
                  <a:lnTo>
                    <a:pt x="137708" y="47381"/>
                  </a:lnTo>
                  <a:lnTo>
                    <a:pt x="143584" y="58439"/>
                  </a:lnTo>
                  <a:lnTo>
                    <a:pt x="149516" y="70475"/>
                  </a:lnTo>
                  <a:lnTo>
                    <a:pt x="155199" y="83618"/>
                  </a:lnTo>
                  <a:lnTo>
                    <a:pt x="160466" y="97830"/>
                  </a:lnTo>
                  <a:lnTo>
                    <a:pt x="165309" y="112781"/>
                  </a:lnTo>
                  <a:lnTo>
                    <a:pt x="169788" y="127963"/>
                  </a:lnTo>
                  <a:lnTo>
                    <a:pt x="173980" y="143062"/>
                  </a:lnTo>
                  <a:lnTo>
                    <a:pt x="177794" y="157962"/>
                  </a:lnTo>
                  <a:lnTo>
                    <a:pt x="180984" y="172653"/>
                  </a:lnTo>
                  <a:lnTo>
                    <a:pt x="183459" y="187165"/>
                  </a:lnTo>
                  <a:lnTo>
                    <a:pt x="185122" y="201538"/>
                  </a:lnTo>
                  <a:lnTo>
                    <a:pt x="185789" y="215809"/>
                  </a:lnTo>
                  <a:lnTo>
                    <a:pt x="185458" y="230002"/>
                  </a:lnTo>
                  <a:lnTo>
                    <a:pt x="184269" y="243976"/>
                  </a:lnTo>
                  <a:lnTo>
                    <a:pt x="182409" y="257440"/>
                  </a:lnTo>
                  <a:lnTo>
                    <a:pt x="180044" y="270274"/>
                  </a:lnTo>
                  <a:lnTo>
                    <a:pt x="177154" y="282520"/>
                  </a:lnTo>
                  <a:lnTo>
                    <a:pt x="173535" y="294284"/>
                  </a:lnTo>
                  <a:lnTo>
                    <a:pt x="169138" y="305677"/>
                  </a:lnTo>
                  <a:lnTo>
                    <a:pt x="164049" y="316633"/>
                  </a:lnTo>
                  <a:lnTo>
                    <a:pt x="158409" y="326925"/>
                  </a:lnTo>
                  <a:lnTo>
                    <a:pt x="152350" y="336476"/>
                  </a:lnTo>
                  <a:lnTo>
                    <a:pt x="145824" y="345195"/>
                  </a:lnTo>
                  <a:lnTo>
                    <a:pt x="138611" y="352906"/>
                  </a:lnTo>
                  <a:lnTo>
                    <a:pt x="130639" y="359607"/>
                  </a:lnTo>
                  <a:lnTo>
                    <a:pt x="121657" y="365276"/>
                  </a:lnTo>
                  <a:lnTo>
                    <a:pt x="111186" y="369794"/>
                  </a:lnTo>
                  <a:lnTo>
                    <a:pt x="99112" y="373195"/>
                  </a:lnTo>
                  <a:lnTo>
                    <a:pt x="86106" y="375328"/>
                  </a:lnTo>
                  <a:lnTo>
                    <a:pt x="73376" y="375787"/>
                  </a:lnTo>
                  <a:lnTo>
                    <a:pt x="61604" y="374496"/>
                  </a:lnTo>
                  <a:lnTo>
                    <a:pt x="51093" y="371511"/>
                  </a:lnTo>
                  <a:lnTo>
                    <a:pt x="42031" y="366842"/>
                  </a:lnTo>
                  <a:lnTo>
                    <a:pt x="34354" y="360659"/>
                  </a:lnTo>
                  <a:lnTo>
                    <a:pt x="27994" y="353085"/>
                  </a:lnTo>
                  <a:lnTo>
                    <a:pt x="22997" y="344107"/>
                  </a:lnTo>
                  <a:lnTo>
                    <a:pt x="19267" y="333852"/>
                  </a:lnTo>
                  <a:lnTo>
                    <a:pt x="16911" y="322713"/>
                  </a:lnTo>
                  <a:lnTo>
                    <a:pt x="16301" y="311245"/>
                  </a:lnTo>
                  <a:lnTo>
                    <a:pt x="17488" y="299802"/>
                  </a:lnTo>
                  <a:lnTo>
                    <a:pt x="20405" y="288850"/>
                  </a:lnTo>
                  <a:lnTo>
                    <a:pt x="25029" y="279027"/>
                  </a:lnTo>
                  <a:lnTo>
                    <a:pt x="31181" y="270576"/>
                  </a:lnTo>
                  <a:lnTo>
                    <a:pt x="38734" y="263564"/>
                  </a:lnTo>
                  <a:lnTo>
                    <a:pt x="47698" y="258063"/>
                  </a:lnTo>
                  <a:lnTo>
                    <a:pt x="57939" y="253961"/>
                  </a:lnTo>
                  <a:lnTo>
                    <a:pt x="68899" y="251339"/>
                  </a:lnTo>
                  <a:lnTo>
                    <a:pt x="79715" y="250545"/>
                  </a:lnTo>
                  <a:lnTo>
                    <a:pt x="89911" y="251601"/>
                  </a:lnTo>
                  <a:lnTo>
                    <a:pt x="99382" y="254257"/>
                  </a:lnTo>
                  <a:lnTo>
                    <a:pt x="108203" y="258174"/>
                  </a:lnTo>
                  <a:lnTo>
                    <a:pt x="116513" y="263032"/>
                  </a:lnTo>
                  <a:lnTo>
                    <a:pt x="124603" y="268733"/>
                  </a:lnTo>
                  <a:lnTo>
                    <a:pt x="132889" y="275383"/>
                  </a:lnTo>
                  <a:lnTo>
                    <a:pt x="141580" y="282961"/>
                  </a:lnTo>
                  <a:lnTo>
                    <a:pt x="150538" y="291167"/>
                  </a:lnTo>
                  <a:lnTo>
                    <a:pt x="159399" y="299521"/>
                  </a:lnTo>
                  <a:lnTo>
                    <a:pt x="167955" y="307737"/>
                  </a:lnTo>
                  <a:lnTo>
                    <a:pt x="176328" y="315881"/>
                  </a:lnTo>
                  <a:lnTo>
                    <a:pt x="184862" y="324262"/>
                  </a:lnTo>
                  <a:lnTo>
                    <a:pt x="193747" y="333045"/>
                  </a:lnTo>
                  <a:lnTo>
                    <a:pt x="202849" y="342080"/>
                  </a:lnTo>
                  <a:lnTo>
                    <a:pt x="211814" y="350998"/>
                  </a:lnTo>
                  <a:lnTo>
                    <a:pt x="220448" y="359597"/>
                  </a:lnTo>
                  <a:lnTo>
                    <a:pt x="229042" y="367999"/>
                  </a:lnTo>
                  <a:lnTo>
                    <a:pt x="238259" y="376553"/>
                  </a:lnTo>
                  <a:lnTo>
                    <a:pt x="248421" y="385448"/>
                  </a:lnTo>
                  <a:lnTo>
                    <a:pt x="259364" y="394388"/>
                  </a:lnTo>
                  <a:lnTo>
                    <a:pt x="270636" y="402710"/>
                  </a:lnTo>
                  <a:lnTo>
                    <a:pt x="281920" y="410086"/>
                  </a:lnTo>
                  <a:lnTo>
                    <a:pt x="293015" y="416560"/>
                  </a:lnTo>
                  <a:lnTo>
                    <a:pt x="305062" y="423123"/>
                  </a:lnTo>
                  <a:lnTo>
                    <a:pt x="321350" y="431465"/>
                  </a:lnTo>
                  <a:lnTo>
                    <a:pt x="347441" y="4444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15854" y="1908470"/>
            <a:ext cx="1263421" cy="481500"/>
            <a:chOff x="315854" y="1908470"/>
            <a:chExt cx="1263421" cy="481500"/>
          </a:xfrm>
        </p:grpSpPr>
        <p:sp>
          <p:nvSpPr>
            <p:cNvPr id="27" name="Freeform 26"/>
            <p:cNvSpPr/>
            <p:nvPr/>
          </p:nvSpPr>
          <p:spPr>
            <a:xfrm>
              <a:off x="315854" y="1974742"/>
              <a:ext cx="473784" cy="415228"/>
            </a:xfrm>
            <a:custGeom>
              <a:avLst/>
              <a:gdLst/>
              <a:ahLst/>
              <a:cxnLst/>
              <a:rect l="0" t="0" r="0" b="0"/>
              <a:pathLst>
                <a:path w="473784" h="415228">
                  <a:moveTo>
                    <a:pt x="0" y="415227"/>
                  </a:moveTo>
                  <a:lnTo>
                    <a:pt x="2934" y="400625"/>
                  </a:lnTo>
                  <a:lnTo>
                    <a:pt x="5716" y="387353"/>
                  </a:lnTo>
                  <a:lnTo>
                    <a:pt x="8621" y="374152"/>
                  </a:lnTo>
                  <a:lnTo>
                    <a:pt x="11834" y="360811"/>
                  </a:lnTo>
                  <a:lnTo>
                    <a:pt x="15647" y="347302"/>
                  </a:lnTo>
                  <a:lnTo>
                    <a:pt x="20164" y="333649"/>
                  </a:lnTo>
                  <a:lnTo>
                    <a:pt x="25328" y="319882"/>
                  </a:lnTo>
                  <a:lnTo>
                    <a:pt x="31016" y="306033"/>
                  </a:lnTo>
                  <a:lnTo>
                    <a:pt x="37096" y="292129"/>
                  </a:lnTo>
                  <a:lnTo>
                    <a:pt x="43296" y="278352"/>
                  </a:lnTo>
                  <a:lnTo>
                    <a:pt x="49225" y="265022"/>
                  </a:lnTo>
                  <a:lnTo>
                    <a:pt x="54690" y="252268"/>
                  </a:lnTo>
                  <a:lnTo>
                    <a:pt x="59681" y="239737"/>
                  </a:lnTo>
                  <a:lnTo>
                    <a:pt x="64267" y="226717"/>
                  </a:lnTo>
                  <a:lnTo>
                    <a:pt x="68542" y="212841"/>
                  </a:lnTo>
                  <a:lnTo>
                    <a:pt x="72754" y="198078"/>
                  </a:lnTo>
                  <a:lnTo>
                    <a:pt x="77276" y="182557"/>
                  </a:lnTo>
                  <a:lnTo>
                    <a:pt x="82282" y="166454"/>
                  </a:lnTo>
                  <a:lnTo>
                    <a:pt x="87612" y="150251"/>
                  </a:lnTo>
                  <a:lnTo>
                    <a:pt x="92883" y="134686"/>
                  </a:lnTo>
                  <a:lnTo>
                    <a:pt x="97886" y="120141"/>
                  </a:lnTo>
                  <a:lnTo>
                    <a:pt x="103097" y="107679"/>
                  </a:lnTo>
                  <a:lnTo>
                    <a:pt x="109143" y="100268"/>
                  </a:lnTo>
                  <a:lnTo>
                    <a:pt x="115284" y="99234"/>
                  </a:lnTo>
                  <a:lnTo>
                    <a:pt x="120591" y="102468"/>
                  </a:lnTo>
                  <a:lnTo>
                    <a:pt x="125133" y="108310"/>
                  </a:lnTo>
                  <a:lnTo>
                    <a:pt x="129200" y="115792"/>
                  </a:lnTo>
                  <a:lnTo>
                    <a:pt x="133020" y="124310"/>
                  </a:lnTo>
                  <a:lnTo>
                    <a:pt x="137206" y="133006"/>
                  </a:lnTo>
                  <a:lnTo>
                    <a:pt x="142746" y="140721"/>
                  </a:lnTo>
                  <a:lnTo>
                    <a:pt x="150053" y="146897"/>
                  </a:lnTo>
                  <a:lnTo>
                    <a:pt x="158720" y="150877"/>
                  </a:lnTo>
                  <a:lnTo>
                    <a:pt x="167837" y="151669"/>
                  </a:lnTo>
                  <a:lnTo>
                    <a:pt x="176817" y="149053"/>
                  </a:lnTo>
                  <a:lnTo>
                    <a:pt x="185436" y="143585"/>
                  </a:lnTo>
                  <a:lnTo>
                    <a:pt x="193669" y="136188"/>
                  </a:lnTo>
                  <a:lnTo>
                    <a:pt x="201571" y="127589"/>
                  </a:lnTo>
                  <a:lnTo>
                    <a:pt x="209215" y="118094"/>
                  </a:lnTo>
                  <a:lnTo>
                    <a:pt x="216668" y="107679"/>
                  </a:lnTo>
                  <a:lnTo>
                    <a:pt x="223986" y="96392"/>
                  </a:lnTo>
                  <a:lnTo>
                    <a:pt x="231208" y="84697"/>
                  </a:lnTo>
                  <a:lnTo>
                    <a:pt x="238365" y="73373"/>
                  </a:lnTo>
                  <a:lnTo>
                    <a:pt x="245472" y="62823"/>
                  </a:lnTo>
                  <a:lnTo>
                    <a:pt x="252381" y="52942"/>
                  </a:lnTo>
                  <a:lnTo>
                    <a:pt x="258793" y="43312"/>
                  </a:lnTo>
                  <a:lnTo>
                    <a:pt x="264592" y="33651"/>
                  </a:lnTo>
                  <a:lnTo>
                    <a:pt x="269977" y="24008"/>
                  </a:lnTo>
                  <a:lnTo>
                    <a:pt x="275360" y="14673"/>
                  </a:lnTo>
                  <a:lnTo>
                    <a:pt x="280974" y="5865"/>
                  </a:lnTo>
                  <a:lnTo>
                    <a:pt x="286501" y="0"/>
                  </a:lnTo>
                  <a:lnTo>
                    <a:pt x="290825" y="306"/>
                  </a:lnTo>
                  <a:lnTo>
                    <a:pt x="293127" y="6181"/>
                  </a:lnTo>
                  <a:lnTo>
                    <a:pt x="293637" y="16020"/>
                  </a:lnTo>
                  <a:lnTo>
                    <a:pt x="292847" y="28502"/>
                  </a:lnTo>
                  <a:lnTo>
                    <a:pt x="291329" y="42718"/>
                  </a:lnTo>
                  <a:lnTo>
                    <a:pt x="289683" y="58069"/>
                  </a:lnTo>
                  <a:lnTo>
                    <a:pt x="288232" y="74155"/>
                  </a:lnTo>
                  <a:lnTo>
                    <a:pt x="286916" y="90395"/>
                  </a:lnTo>
                  <a:lnTo>
                    <a:pt x="285415" y="106007"/>
                  </a:lnTo>
                  <a:lnTo>
                    <a:pt x="283553" y="120638"/>
                  </a:lnTo>
                  <a:lnTo>
                    <a:pt x="281469" y="134771"/>
                  </a:lnTo>
                  <a:lnTo>
                    <a:pt x="279523" y="149482"/>
                  </a:lnTo>
                  <a:lnTo>
                    <a:pt x="277916" y="165353"/>
                  </a:lnTo>
                  <a:lnTo>
                    <a:pt x="276684" y="182457"/>
                  </a:lnTo>
                  <a:lnTo>
                    <a:pt x="275782" y="200629"/>
                  </a:lnTo>
                  <a:lnTo>
                    <a:pt x="275146" y="219640"/>
                  </a:lnTo>
                  <a:lnTo>
                    <a:pt x="274871" y="239271"/>
                  </a:lnTo>
                  <a:lnTo>
                    <a:pt x="275212" y="259348"/>
                  </a:lnTo>
                  <a:lnTo>
                    <a:pt x="276255" y="279727"/>
                  </a:lnTo>
                  <a:lnTo>
                    <a:pt x="277938" y="299986"/>
                  </a:lnTo>
                  <a:lnTo>
                    <a:pt x="280138" y="319440"/>
                  </a:lnTo>
                  <a:lnTo>
                    <a:pt x="282729" y="337781"/>
                  </a:lnTo>
                  <a:lnTo>
                    <a:pt x="285604" y="354876"/>
                  </a:lnTo>
                  <a:lnTo>
                    <a:pt x="288680" y="370599"/>
                  </a:lnTo>
                  <a:lnTo>
                    <a:pt x="291908" y="385000"/>
                  </a:lnTo>
                  <a:lnTo>
                    <a:pt x="295721" y="397213"/>
                  </a:lnTo>
                  <a:lnTo>
                    <a:pt x="300668" y="404193"/>
                  </a:lnTo>
                  <a:lnTo>
                    <a:pt x="306032" y="404372"/>
                  </a:lnTo>
                  <a:lnTo>
                    <a:pt x="310855" y="399757"/>
                  </a:lnTo>
                  <a:lnTo>
                    <a:pt x="315277" y="392349"/>
                  </a:lnTo>
                  <a:lnTo>
                    <a:pt x="319818" y="383816"/>
                  </a:lnTo>
                  <a:lnTo>
                    <a:pt x="324773" y="375102"/>
                  </a:lnTo>
                  <a:lnTo>
                    <a:pt x="330202" y="366601"/>
                  </a:lnTo>
                  <a:lnTo>
                    <a:pt x="336054" y="358417"/>
                  </a:lnTo>
                  <a:lnTo>
                    <a:pt x="342246" y="350537"/>
                  </a:lnTo>
                  <a:lnTo>
                    <a:pt x="348857" y="343071"/>
                  </a:lnTo>
                  <a:lnTo>
                    <a:pt x="356124" y="336265"/>
                  </a:lnTo>
                  <a:lnTo>
                    <a:pt x="364123" y="330195"/>
                  </a:lnTo>
                  <a:lnTo>
                    <a:pt x="372782" y="324623"/>
                  </a:lnTo>
                  <a:lnTo>
                    <a:pt x="381972" y="319113"/>
                  </a:lnTo>
                  <a:lnTo>
                    <a:pt x="391559" y="313402"/>
                  </a:lnTo>
                  <a:lnTo>
                    <a:pt x="401267" y="307413"/>
                  </a:lnTo>
                  <a:lnTo>
                    <a:pt x="410704" y="301159"/>
                  </a:lnTo>
                  <a:lnTo>
                    <a:pt x="419670" y="294680"/>
                  </a:lnTo>
                  <a:lnTo>
                    <a:pt x="427824" y="287702"/>
                  </a:lnTo>
                  <a:lnTo>
                    <a:pt x="434622" y="279652"/>
                  </a:lnTo>
                  <a:lnTo>
                    <a:pt x="439883" y="270323"/>
                  </a:lnTo>
                  <a:lnTo>
                    <a:pt x="443262" y="260296"/>
                  </a:lnTo>
                  <a:lnTo>
                    <a:pt x="444107" y="250713"/>
                  </a:lnTo>
                  <a:lnTo>
                    <a:pt x="442302" y="242207"/>
                  </a:lnTo>
                  <a:lnTo>
                    <a:pt x="438175" y="235211"/>
                  </a:lnTo>
                  <a:lnTo>
                    <a:pt x="432209" y="230195"/>
                  </a:lnTo>
                  <a:lnTo>
                    <a:pt x="424868" y="227204"/>
                  </a:lnTo>
                  <a:lnTo>
                    <a:pt x="416537" y="226129"/>
                  </a:lnTo>
                  <a:lnTo>
                    <a:pt x="407508" y="226904"/>
                  </a:lnTo>
                  <a:lnTo>
                    <a:pt x="398002" y="229307"/>
                  </a:lnTo>
                  <a:lnTo>
                    <a:pt x="388333" y="233018"/>
                  </a:lnTo>
                  <a:lnTo>
                    <a:pt x="378915" y="237715"/>
                  </a:lnTo>
                  <a:lnTo>
                    <a:pt x="369959" y="243143"/>
                  </a:lnTo>
                  <a:lnTo>
                    <a:pt x="361810" y="249582"/>
                  </a:lnTo>
                  <a:lnTo>
                    <a:pt x="355014" y="257800"/>
                  </a:lnTo>
                  <a:lnTo>
                    <a:pt x="349736" y="268065"/>
                  </a:lnTo>
                  <a:lnTo>
                    <a:pt x="345666" y="279875"/>
                  </a:lnTo>
                  <a:lnTo>
                    <a:pt x="342228" y="292259"/>
                  </a:lnTo>
                  <a:lnTo>
                    <a:pt x="339030" y="304587"/>
                  </a:lnTo>
                  <a:lnTo>
                    <a:pt x="336199" y="316608"/>
                  </a:lnTo>
                  <a:lnTo>
                    <a:pt x="334277" y="328278"/>
                  </a:lnTo>
                  <a:lnTo>
                    <a:pt x="333505" y="339637"/>
                  </a:lnTo>
                  <a:lnTo>
                    <a:pt x="333987" y="350586"/>
                  </a:lnTo>
                  <a:lnTo>
                    <a:pt x="335839" y="360880"/>
                  </a:lnTo>
                  <a:lnTo>
                    <a:pt x="338983" y="370435"/>
                  </a:lnTo>
                  <a:lnTo>
                    <a:pt x="343366" y="379159"/>
                  </a:lnTo>
                  <a:lnTo>
                    <a:pt x="349050" y="386874"/>
                  </a:lnTo>
                  <a:lnTo>
                    <a:pt x="355954" y="393577"/>
                  </a:lnTo>
                  <a:lnTo>
                    <a:pt x="364199" y="399248"/>
                  </a:lnTo>
                  <a:lnTo>
                    <a:pt x="374167" y="403768"/>
                  </a:lnTo>
                  <a:lnTo>
                    <a:pt x="385904" y="407171"/>
                  </a:lnTo>
                  <a:lnTo>
                    <a:pt x="398853" y="409304"/>
                  </a:lnTo>
                  <a:lnTo>
                    <a:pt x="412075" y="409763"/>
                  </a:lnTo>
                  <a:lnTo>
                    <a:pt x="424988" y="408487"/>
                  </a:lnTo>
                  <a:lnTo>
                    <a:pt x="436950" y="406005"/>
                  </a:lnTo>
                  <a:lnTo>
                    <a:pt x="448265" y="403016"/>
                  </a:lnTo>
                  <a:lnTo>
                    <a:pt x="459920" y="399257"/>
                  </a:lnTo>
                  <a:lnTo>
                    <a:pt x="473783" y="3941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09531" y="1908470"/>
              <a:ext cx="169620" cy="446812"/>
            </a:xfrm>
            <a:custGeom>
              <a:avLst/>
              <a:gdLst/>
              <a:ahLst/>
              <a:cxnLst/>
              <a:rect l="0" t="0" r="0" b="0"/>
              <a:pathLst>
                <a:path w="169620" h="446812">
                  <a:moveTo>
                    <a:pt x="106448" y="365685"/>
                  </a:moveTo>
                  <a:lnTo>
                    <a:pt x="103514" y="354017"/>
                  </a:lnTo>
                  <a:lnTo>
                    <a:pt x="100732" y="343528"/>
                  </a:lnTo>
                  <a:lnTo>
                    <a:pt x="97823" y="333235"/>
                  </a:lnTo>
                  <a:lnTo>
                    <a:pt x="94437" y="323280"/>
                  </a:lnTo>
                  <a:lnTo>
                    <a:pt x="89975" y="314233"/>
                  </a:lnTo>
                  <a:lnTo>
                    <a:pt x="84205" y="306363"/>
                  </a:lnTo>
                  <a:lnTo>
                    <a:pt x="77216" y="300105"/>
                  </a:lnTo>
                  <a:lnTo>
                    <a:pt x="69232" y="296185"/>
                  </a:lnTo>
                  <a:lnTo>
                    <a:pt x="60495" y="294781"/>
                  </a:lnTo>
                  <a:lnTo>
                    <a:pt x="51377" y="295772"/>
                  </a:lnTo>
                  <a:lnTo>
                    <a:pt x="42344" y="299013"/>
                  </a:lnTo>
                  <a:lnTo>
                    <a:pt x="33649" y="304199"/>
                  </a:lnTo>
                  <a:lnTo>
                    <a:pt x="25508" y="311253"/>
                  </a:lnTo>
                  <a:lnTo>
                    <a:pt x="18186" y="320406"/>
                  </a:lnTo>
                  <a:lnTo>
                    <a:pt x="11752" y="331589"/>
                  </a:lnTo>
                  <a:lnTo>
                    <a:pt x="6431" y="344163"/>
                  </a:lnTo>
                  <a:lnTo>
                    <a:pt x="2679" y="357133"/>
                  </a:lnTo>
                  <a:lnTo>
                    <a:pt x="600" y="369889"/>
                  </a:lnTo>
                  <a:lnTo>
                    <a:pt x="0" y="382214"/>
                  </a:lnTo>
                  <a:lnTo>
                    <a:pt x="576" y="394098"/>
                  </a:lnTo>
                  <a:lnTo>
                    <a:pt x="2044" y="405599"/>
                  </a:lnTo>
                  <a:lnTo>
                    <a:pt x="4484" y="416475"/>
                  </a:lnTo>
                  <a:lnTo>
                    <a:pt x="8324" y="426187"/>
                  </a:lnTo>
                  <a:lnTo>
                    <a:pt x="13684" y="434526"/>
                  </a:lnTo>
                  <a:lnTo>
                    <a:pt x="20402" y="441109"/>
                  </a:lnTo>
                  <a:lnTo>
                    <a:pt x="28207" y="445252"/>
                  </a:lnTo>
                  <a:lnTo>
                    <a:pt x="36824" y="446811"/>
                  </a:lnTo>
                  <a:lnTo>
                    <a:pt x="45863" y="446095"/>
                  </a:lnTo>
                  <a:lnTo>
                    <a:pt x="54844" y="443571"/>
                  </a:lnTo>
                  <a:lnTo>
                    <a:pt x="63508" y="439690"/>
                  </a:lnTo>
                  <a:lnTo>
                    <a:pt x="71799" y="434664"/>
                  </a:lnTo>
                  <a:lnTo>
                    <a:pt x="79753" y="428477"/>
                  </a:lnTo>
                  <a:lnTo>
                    <a:pt x="87434" y="421200"/>
                  </a:lnTo>
                  <a:lnTo>
                    <a:pt x="94747" y="412687"/>
                  </a:lnTo>
                  <a:lnTo>
                    <a:pt x="101439" y="402531"/>
                  </a:lnTo>
                  <a:lnTo>
                    <a:pt x="107424" y="390656"/>
                  </a:lnTo>
                  <a:lnTo>
                    <a:pt x="112767" y="377273"/>
                  </a:lnTo>
                  <a:lnTo>
                    <a:pt x="117590" y="362694"/>
                  </a:lnTo>
                  <a:lnTo>
                    <a:pt x="122011" y="347211"/>
                  </a:lnTo>
                  <a:lnTo>
                    <a:pt x="125812" y="330748"/>
                  </a:lnTo>
                  <a:lnTo>
                    <a:pt x="128460" y="312880"/>
                  </a:lnTo>
                  <a:lnTo>
                    <a:pt x="129759" y="293493"/>
                  </a:lnTo>
                  <a:lnTo>
                    <a:pt x="129817" y="272915"/>
                  </a:lnTo>
                  <a:lnTo>
                    <a:pt x="128868" y="251723"/>
                  </a:lnTo>
                  <a:lnTo>
                    <a:pt x="127156" y="230319"/>
                  </a:lnTo>
                  <a:lnTo>
                    <a:pt x="124889" y="208896"/>
                  </a:lnTo>
                  <a:lnTo>
                    <a:pt x="122230" y="187526"/>
                  </a:lnTo>
                  <a:lnTo>
                    <a:pt x="119299" y="166232"/>
                  </a:lnTo>
                  <a:lnTo>
                    <a:pt x="116180" y="145169"/>
                  </a:lnTo>
                  <a:lnTo>
                    <a:pt x="112933" y="124634"/>
                  </a:lnTo>
                  <a:lnTo>
                    <a:pt x="109596" y="104750"/>
                  </a:lnTo>
                  <a:lnTo>
                    <a:pt x="106032" y="85803"/>
                  </a:lnTo>
                  <a:lnTo>
                    <a:pt x="101953" y="68297"/>
                  </a:lnTo>
                  <a:lnTo>
                    <a:pt x="97243" y="52379"/>
                  </a:lnTo>
                  <a:lnTo>
                    <a:pt x="91944" y="38045"/>
                  </a:lnTo>
                  <a:lnTo>
                    <a:pt x="86162" y="25321"/>
                  </a:lnTo>
                  <a:lnTo>
                    <a:pt x="79997" y="14085"/>
                  </a:lnTo>
                  <a:lnTo>
                    <a:pt x="73058" y="5159"/>
                  </a:lnTo>
                  <a:lnTo>
                    <a:pt x="65641" y="256"/>
                  </a:lnTo>
                  <a:lnTo>
                    <a:pt x="59307" y="0"/>
                  </a:lnTo>
                  <a:lnTo>
                    <a:pt x="54484" y="4143"/>
                  </a:lnTo>
                  <a:lnTo>
                    <a:pt x="51001" y="11966"/>
                  </a:lnTo>
                  <a:lnTo>
                    <a:pt x="48722" y="22635"/>
                  </a:lnTo>
                  <a:lnTo>
                    <a:pt x="47673" y="35401"/>
                  </a:lnTo>
                  <a:lnTo>
                    <a:pt x="47765" y="49668"/>
                  </a:lnTo>
                  <a:lnTo>
                    <a:pt x="48802" y="65150"/>
                  </a:lnTo>
                  <a:lnTo>
                    <a:pt x="50565" y="81831"/>
                  </a:lnTo>
                  <a:lnTo>
                    <a:pt x="52862" y="99596"/>
                  </a:lnTo>
                  <a:lnTo>
                    <a:pt x="55539" y="117764"/>
                  </a:lnTo>
                  <a:lnTo>
                    <a:pt x="58482" y="135202"/>
                  </a:lnTo>
                  <a:lnTo>
                    <a:pt x="61608" y="151342"/>
                  </a:lnTo>
                  <a:lnTo>
                    <a:pt x="64859" y="166298"/>
                  </a:lnTo>
                  <a:lnTo>
                    <a:pt x="68195" y="180570"/>
                  </a:lnTo>
                  <a:lnTo>
                    <a:pt x="71588" y="194550"/>
                  </a:lnTo>
                  <a:lnTo>
                    <a:pt x="75019" y="208602"/>
                  </a:lnTo>
                  <a:lnTo>
                    <a:pt x="78477" y="223124"/>
                  </a:lnTo>
                  <a:lnTo>
                    <a:pt x="81956" y="238277"/>
                  </a:lnTo>
                  <a:lnTo>
                    <a:pt x="85615" y="254033"/>
                  </a:lnTo>
                  <a:lnTo>
                    <a:pt x="89757" y="270289"/>
                  </a:lnTo>
                  <a:lnTo>
                    <a:pt x="94510" y="286913"/>
                  </a:lnTo>
                  <a:lnTo>
                    <a:pt x="99838" y="303312"/>
                  </a:lnTo>
                  <a:lnTo>
                    <a:pt x="105639" y="318483"/>
                  </a:lnTo>
                  <a:lnTo>
                    <a:pt x="111802" y="331977"/>
                  </a:lnTo>
                  <a:lnTo>
                    <a:pt x="118227" y="343849"/>
                  </a:lnTo>
                  <a:lnTo>
                    <a:pt x="124840" y="354373"/>
                  </a:lnTo>
                  <a:lnTo>
                    <a:pt x="131578" y="363853"/>
                  </a:lnTo>
                  <a:lnTo>
                    <a:pt x="138290" y="372267"/>
                  </a:lnTo>
                  <a:lnTo>
                    <a:pt x="145495" y="380080"/>
                  </a:lnTo>
                  <a:lnTo>
                    <a:pt x="154942" y="387985"/>
                  </a:lnTo>
                  <a:lnTo>
                    <a:pt x="169619" y="3972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58765" y="2200455"/>
              <a:ext cx="4614" cy="115815"/>
            </a:xfrm>
            <a:custGeom>
              <a:avLst/>
              <a:gdLst/>
              <a:ahLst/>
              <a:cxnLst/>
              <a:rect l="0" t="0" r="0" b="0"/>
              <a:pathLst>
                <a:path w="4614" h="115815">
                  <a:moveTo>
                    <a:pt x="4613" y="0"/>
                  </a:moveTo>
                  <a:lnTo>
                    <a:pt x="1813" y="8802"/>
                  </a:lnTo>
                  <a:lnTo>
                    <a:pt x="311" y="17149"/>
                  </a:lnTo>
                  <a:lnTo>
                    <a:pt x="0" y="25852"/>
                  </a:lnTo>
                  <a:lnTo>
                    <a:pt x="507" y="35146"/>
                  </a:lnTo>
                  <a:lnTo>
                    <a:pt x="1326" y="45289"/>
                  </a:lnTo>
                  <a:lnTo>
                    <a:pt x="2142" y="56320"/>
                  </a:lnTo>
                  <a:lnTo>
                    <a:pt x="2828" y="67714"/>
                  </a:lnTo>
                  <a:lnTo>
                    <a:pt x="3429" y="79706"/>
                  </a:lnTo>
                  <a:lnTo>
                    <a:pt x="3994" y="94467"/>
                  </a:lnTo>
                  <a:lnTo>
                    <a:pt x="4613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63378" y="208464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50646" y="2182272"/>
              <a:ext cx="175945" cy="119013"/>
            </a:xfrm>
            <a:custGeom>
              <a:avLst/>
              <a:gdLst/>
              <a:ahLst/>
              <a:cxnLst/>
              <a:rect l="0" t="0" r="0" b="0"/>
              <a:pathLst>
                <a:path w="175945" h="119013">
                  <a:moveTo>
                    <a:pt x="49602" y="49769"/>
                  </a:moveTo>
                  <a:lnTo>
                    <a:pt x="58135" y="46634"/>
                  </a:lnTo>
                  <a:lnTo>
                    <a:pt x="63921" y="41931"/>
                  </a:lnTo>
                  <a:lnTo>
                    <a:pt x="67425" y="35156"/>
                  </a:lnTo>
                  <a:lnTo>
                    <a:pt x="68761" y="27055"/>
                  </a:lnTo>
                  <a:lnTo>
                    <a:pt x="67694" y="18885"/>
                  </a:lnTo>
                  <a:lnTo>
                    <a:pt x="64318" y="11395"/>
                  </a:lnTo>
                  <a:lnTo>
                    <a:pt x="59159" y="5281"/>
                  </a:lnTo>
                  <a:lnTo>
                    <a:pt x="52960" y="1403"/>
                  </a:lnTo>
                  <a:lnTo>
                    <a:pt x="46246" y="0"/>
                  </a:lnTo>
                  <a:lnTo>
                    <a:pt x="39303" y="978"/>
                  </a:lnTo>
                  <a:lnTo>
                    <a:pt x="32271" y="4204"/>
                  </a:lnTo>
                  <a:lnTo>
                    <a:pt x="25220" y="9372"/>
                  </a:lnTo>
                  <a:lnTo>
                    <a:pt x="18504" y="16243"/>
                  </a:lnTo>
                  <a:lnTo>
                    <a:pt x="12745" y="24740"/>
                  </a:lnTo>
                  <a:lnTo>
                    <a:pt x="8204" y="34672"/>
                  </a:lnTo>
                  <a:lnTo>
                    <a:pt x="4816" y="45762"/>
                  </a:lnTo>
                  <a:lnTo>
                    <a:pt x="2375" y="57730"/>
                  </a:lnTo>
                  <a:lnTo>
                    <a:pt x="671" y="70321"/>
                  </a:lnTo>
                  <a:lnTo>
                    <a:pt x="0" y="82860"/>
                  </a:lnTo>
                  <a:lnTo>
                    <a:pt x="1130" y="94286"/>
                  </a:lnTo>
                  <a:lnTo>
                    <a:pt x="4332" y="104100"/>
                  </a:lnTo>
                  <a:lnTo>
                    <a:pt x="9261" y="111839"/>
                  </a:lnTo>
                  <a:lnTo>
                    <a:pt x="15249" y="116839"/>
                  </a:lnTo>
                  <a:lnTo>
                    <a:pt x="21795" y="119012"/>
                  </a:lnTo>
                  <a:lnTo>
                    <a:pt x="28611" y="118727"/>
                  </a:lnTo>
                  <a:lnTo>
                    <a:pt x="35551" y="116501"/>
                  </a:lnTo>
                  <a:lnTo>
                    <a:pt x="42542" y="112823"/>
                  </a:lnTo>
                  <a:lnTo>
                    <a:pt x="49387" y="107936"/>
                  </a:lnTo>
                  <a:lnTo>
                    <a:pt x="55763" y="101843"/>
                  </a:lnTo>
                  <a:lnTo>
                    <a:pt x="61564" y="94671"/>
                  </a:lnTo>
                  <a:lnTo>
                    <a:pt x="67775" y="87848"/>
                  </a:lnTo>
                  <a:lnTo>
                    <a:pt x="75044" y="83876"/>
                  </a:lnTo>
                  <a:lnTo>
                    <a:pt x="82270" y="83498"/>
                  </a:lnTo>
                  <a:lnTo>
                    <a:pt x="89244" y="85848"/>
                  </a:lnTo>
                  <a:lnTo>
                    <a:pt x="96093" y="89953"/>
                  </a:lnTo>
                  <a:lnTo>
                    <a:pt x="103085" y="94978"/>
                  </a:lnTo>
                  <a:lnTo>
                    <a:pt x="110576" y="100196"/>
                  </a:lnTo>
                  <a:lnTo>
                    <a:pt x="118703" y="105211"/>
                  </a:lnTo>
                  <a:lnTo>
                    <a:pt x="127270" y="109410"/>
                  </a:lnTo>
                  <a:lnTo>
                    <a:pt x="135862" y="111878"/>
                  </a:lnTo>
                  <a:lnTo>
                    <a:pt x="144262" y="112227"/>
                  </a:lnTo>
                  <a:lnTo>
                    <a:pt x="152897" y="110505"/>
                  </a:lnTo>
                  <a:lnTo>
                    <a:pt x="162848" y="104776"/>
                  </a:lnTo>
                  <a:lnTo>
                    <a:pt x="175944" y="918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37119" y="2213057"/>
              <a:ext cx="126343" cy="134798"/>
            </a:xfrm>
            <a:custGeom>
              <a:avLst/>
              <a:gdLst/>
              <a:ahLst/>
              <a:cxnLst/>
              <a:rect l="0" t="0" r="0" b="0"/>
              <a:pathLst>
                <a:path w="126343" h="134798">
                  <a:moveTo>
                    <a:pt x="0" y="18984"/>
                  </a:moveTo>
                  <a:lnTo>
                    <a:pt x="0" y="30719"/>
                  </a:lnTo>
                  <a:lnTo>
                    <a:pt x="0" y="41848"/>
                  </a:lnTo>
                  <a:lnTo>
                    <a:pt x="0" y="53446"/>
                  </a:lnTo>
                  <a:lnTo>
                    <a:pt x="0" y="65608"/>
                  </a:lnTo>
                  <a:lnTo>
                    <a:pt x="0" y="78268"/>
                  </a:lnTo>
                  <a:lnTo>
                    <a:pt x="0" y="91224"/>
                  </a:lnTo>
                  <a:lnTo>
                    <a:pt x="0" y="100884"/>
                  </a:lnTo>
                  <a:lnTo>
                    <a:pt x="0" y="103011"/>
                  </a:lnTo>
                  <a:lnTo>
                    <a:pt x="0" y="99212"/>
                  </a:lnTo>
                  <a:lnTo>
                    <a:pt x="0" y="91618"/>
                  </a:lnTo>
                  <a:lnTo>
                    <a:pt x="0" y="81663"/>
                  </a:lnTo>
                  <a:lnTo>
                    <a:pt x="9" y="70247"/>
                  </a:lnTo>
                  <a:lnTo>
                    <a:pt x="355" y="58241"/>
                  </a:lnTo>
                  <a:lnTo>
                    <a:pt x="1651" y="46597"/>
                  </a:lnTo>
                  <a:lnTo>
                    <a:pt x="4162" y="35788"/>
                  </a:lnTo>
                  <a:lnTo>
                    <a:pt x="7986" y="26046"/>
                  </a:lnTo>
                  <a:lnTo>
                    <a:pt x="13227" y="17560"/>
                  </a:lnTo>
                  <a:lnTo>
                    <a:pt x="19793" y="10308"/>
                  </a:lnTo>
                  <a:lnTo>
                    <a:pt x="27455" y="4587"/>
                  </a:lnTo>
                  <a:lnTo>
                    <a:pt x="35960" y="1090"/>
                  </a:lnTo>
                  <a:lnTo>
                    <a:pt x="45080" y="0"/>
                  </a:lnTo>
                  <a:lnTo>
                    <a:pt x="54472" y="1217"/>
                  </a:lnTo>
                  <a:lnTo>
                    <a:pt x="63696" y="4616"/>
                  </a:lnTo>
                  <a:lnTo>
                    <a:pt x="72523" y="9906"/>
                  </a:lnTo>
                  <a:lnTo>
                    <a:pt x="80754" y="16862"/>
                  </a:lnTo>
                  <a:lnTo>
                    <a:pt x="88137" y="25418"/>
                  </a:lnTo>
                  <a:lnTo>
                    <a:pt x="94616" y="35390"/>
                  </a:lnTo>
                  <a:lnTo>
                    <a:pt x="100138" y="46508"/>
                  </a:lnTo>
                  <a:lnTo>
                    <a:pt x="104557" y="58493"/>
                  </a:lnTo>
                  <a:lnTo>
                    <a:pt x="107906" y="71097"/>
                  </a:lnTo>
                  <a:lnTo>
                    <a:pt x="110547" y="83720"/>
                  </a:lnTo>
                  <a:lnTo>
                    <a:pt x="113442" y="96752"/>
                  </a:lnTo>
                  <a:lnTo>
                    <a:pt x="117964" y="112453"/>
                  </a:lnTo>
                  <a:lnTo>
                    <a:pt x="126342" y="13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58217" y="21478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68746" y="2295212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0" y="0"/>
                  </a:moveTo>
                  <a:lnTo>
                    <a:pt x="3119" y="9359"/>
                  </a:lnTo>
                  <a:lnTo>
                    <a:pt x="5589" y="16768"/>
                  </a:lnTo>
                  <a:lnTo>
                    <a:pt x="10528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053679" y="273740"/>
            <a:ext cx="2979565" cy="558012"/>
            <a:chOff x="5053679" y="273740"/>
            <a:chExt cx="2979565" cy="558012"/>
          </a:xfrm>
        </p:grpSpPr>
        <p:sp>
          <p:nvSpPr>
            <p:cNvPr id="36" name="Freeform 35"/>
            <p:cNvSpPr/>
            <p:nvPr/>
          </p:nvSpPr>
          <p:spPr>
            <a:xfrm>
              <a:off x="7422591" y="442196"/>
              <a:ext cx="610653" cy="357970"/>
            </a:xfrm>
            <a:custGeom>
              <a:avLst/>
              <a:gdLst/>
              <a:ahLst/>
              <a:cxnLst/>
              <a:rect l="0" t="0" r="0" b="0"/>
              <a:pathLst>
                <a:path w="610653" h="357970">
                  <a:moveTo>
                    <a:pt x="610652" y="0"/>
                  </a:moveTo>
                  <a:lnTo>
                    <a:pt x="601716" y="5868"/>
                  </a:lnTo>
                  <a:lnTo>
                    <a:pt x="592090" y="11432"/>
                  </a:lnTo>
                  <a:lnTo>
                    <a:pt x="580807" y="17232"/>
                  </a:lnTo>
                  <a:lnTo>
                    <a:pt x="568312" y="23312"/>
                  </a:lnTo>
                  <a:lnTo>
                    <a:pt x="555480" y="29642"/>
                  </a:lnTo>
                  <a:lnTo>
                    <a:pt x="542863" y="36170"/>
                  </a:lnTo>
                  <a:lnTo>
                    <a:pt x="530653" y="42846"/>
                  </a:lnTo>
                  <a:lnTo>
                    <a:pt x="518857" y="49629"/>
                  </a:lnTo>
                  <a:lnTo>
                    <a:pt x="507407" y="56486"/>
                  </a:lnTo>
                  <a:lnTo>
                    <a:pt x="496061" y="63396"/>
                  </a:lnTo>
                  <a:lnTo>
                    <a:pt x="484435" y="70341"/>
                  </a:lnTo>
                  <a:lnTo>
                    <a:pt x="472344" y="77310"/>
                  </a:lnTo>
                  <a:lnTo>
                    <a:pt x="459780" y="84296"/>
                  </a:lnTo>
                  <a:lnTo>
                    <a:pt x="446813" y="91292"/>
                  </a:lnTo>
                  <a:lnTo>
                    <a:pt x="433528" y="98297"/>
                  </a:lnTo>
                  <a:lnTo>
                    <a:pt x="419845" y="105306"/>
                  </a:lnTo>
                  <a:lnTo>
                    <a:pt x="405520" y="112318"/>
                  </a:lnTo>
                  <a:lnTo>
                    <a:pt x="390480" y="119337"/>
                  </a:lnTo>
                  <a:lnTo>
                    <a:pt x="374957" y="126526"/>
                  </a:lnTo>
                  <a:lnTo>
                    <a:pt x="359383" y="134191"/>
                  </a:lnTo>
                  <a:lnTo>
                    <a:pt x="344013" y="142467"/>
                  </a:lnTo>
                  <a:lnTo>
                    <a:pt x="328760" y="151483"/>
                  </a:lnTo>
                  <a:lnTo>
                    <a:pt x="313301" y="161446"/>
                  </a:lnTo>
                  <a:lnTo>
                    <a:pt x="297454" y="172370"/>
                  </a:lnTo>
                  <a:lnTo>
                    <a:pt x="281201" y="183959"/>
                  </a:lnTo>
                  <a:lnTo>
                    <a:pt x="264597" y="195731"/>
                  </a:lnTo>
                  <a:lnTo>
                    <a:pt x="247714" y="207387"/>
                  </a:lnTo>
                  <a:lnTo>
                    <a:pt x="230459" y="218822"/>
                  </a:lnTo>
                  <a:lnTo>
                    <a:pt x="212584" y="230032"/>
                  </a:lnTo>
                  <a:lnTo>
                    <a:pt x="194006" y="241055"/>
                  </a:lnTo>
                  <a:lnTo>
                    <a:pt x="174954" y="251932"/>
                  </a:lnTo>
                  <a:lnTo>
                    <a:pt x="155859" y="262702"/>
                  </a:lnTo>
                  <a:lnTo>
                    <a:pt x="136980" y="273396"/>
                  </a:lnTo>
                  <a:lnTo>
                    <a:pt x="118557" y="284038"/>
                  </a:lnTo>
                  <a:lnTo>
                    <a:pt x="100880" y="294642"/>
                  </a:lnTo>
                  <a:lnTo>
                    <a:pt x="84037" y="305213"/>
                  </a:lnTo>
                  <a:lnTo>
                    <a:pt x="68158" y="315496"/>
                  </a:lnTo>
                  <a:lnTo>
                    <a:pt x="51745" y="326099"/>
                  </a:lnTo>
                  <a:lnTo>
                    <a:pt x="31116" y="33907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64497" y="273740"/>
              <a:ext cx="842281" cy="558012"/>
            </a:xfrm>
            <a:custGeom>
              <a:avLst/>
              <a:gdLst/>
              <a:ahLst/>
              <a:cxnLst/>
              <a:rect l="0" t="0" r="0" b="0"/>
              <a:pathLst>
                <a:path w="842281" h="558012">
                  <a:moveTo>
                    <a:pt x="842280" y="0"/>
                  </a:moveTo>
                  <a:lnTo>
                    <a:pt x="836412" y="5868"/>
                  </a:lnTo>
                  <a:lnTo>
                    <a:pt x="830848" y="11432"/>
                  </a:lnTo>
                  <a:lnTo>
                    <a:pt x="825049" y="17232"/>
                  </a:lnTo>
                  <a:lnTo>
                    <a:pt x="818969" y="23312"/>
                  </a:lnTo>
                  <a:lnTo>
                    <a:pt x="812639" y="29642"/>
                  </a:lnTo>
                  <a:lnTo>
                    <a:pt x="806109" y="36170"/>
                  </a:lnTo>
                  <a:lnTo>
                    <a:pt x="799433" y="42846"/>
                  </a:lnTo>
                  <a:lnTo>
                    <a:pt x="792651" y="49629"/>
                  </a:lnTo>
                  <a:lnTo>
                    <a:pt x="785789" y="56486"/>
                  </a:lnTo>
                  <a:lnTo>
                    <a:pt x="778707" y="63396"/>
                  </a:lnTo>
                  <a:lnTo>
                    <a:pt x="771114" y="70341"/>
                  </a:lnTo>
                  <a:lnTo>
                    <a:pt x="762892" y="77310"/>
                  </a:lnTo>
                  <a:lnTo>
                    <a:pt x="754080" y="84296"/>
                  </a:lnTo>
                  <a:lnTo>
                    <a:pt x="744787" y="91292"/>
                  </a:lnTo>
                  <a:lnTo>
                    <a:pt x="735123" y="98301"/>
                  </a:lnTo>
                  <a:lnTo>
                    <a:pt x="725023" y="105483"/>
                  </a:lnTo>
                  <a:lnTo>
                    <a:pt x="714257" y="113144"/>
                  </a:lnTo>
                  <a:lnTo>
                    <a:pt x="702760" y="121411"/>
                  </a:lnTo>
                  <a:lnTo>
                    <a:pt x="690768" y="130253"/>
                  </a:lnTo>
                  <a:lnTo>
                    <a:pt x="678719" y="139566"/>
                  </a:lnTo>
                  <a:lnTo>
                    <a:pt x="666868" y="149240"/>
                  </a:lnTo>
                  <a:lnTo>
                    <a:pt x="655131" y="159177"/>
                  </a:lnTo>
                  <a:lnTo>
                    <a:pt x="643186" y="169299"/>
                  </a:lnTo>
                  <a:lnTo>
                    <a:pt x="630852" y="179548"/>
                  </a:lnTo>
                  <a:lnTo>
                    <a:pt x="618109" y="189717"/>
                  </a:lnTo>
                  <a:lnTo>
                    <a:pt x="605017" y="199471"/>
                  </a:lnTo>
                  <a:lnTo>
                    <a:pt x="591644" y="208667"/>
                  </a:lnTo>
                  <a:lnTo>
                    <a:pt x="577900" y="217486"/>
                  </a:lnTo>
                  <a:lnTo>
                    <a:pt x="563534" y="226328"/>
                  </a:lnTo>
                  <a:lnTo>
                    <a:pt x="548461" y="235429"/>
                  </a:lnTo>
                  <a:lnTo>
                    <a:pt x="532746" y="244848"/>
                  </a:lnTo>
                  <a:lnTo>
                    <a:pt x="516512" y="254557"/>
                  </a:lnTo>
                  <a:lnTo>
                    <a:pt x="499885" y="264495"/>
                  </a:lnTo>
                  <a:lnTo>
                    <a:pt x="482975" y="274441"/>
                  </a:lnTo>
                  <a:lnTo>
                    <a:pt x="465862" y="284038"/>
                  </a:lnTo>
                  <a:lnTo>
                    <a:pt x="448605" y="293125"/>
                  </a:lnTo>
                  <a:lnTo>
                    <a:pt x="431084" y="301869"/>
                  </a:lnTo>
                  <a:lnTo>
                    <a:pt x="413023" y="310661"/>
                  </a:lnTo>
                  <a:lnTo>
                    <a:pt x="394317" y="319727"/>
                  </a:lnTo>
                  <a:lnTo>
                    <a:pt x="375178" y="329122"/>
                  </a:lnTo>
                  <a:lnTo>
                    <a:pt x="356023" y="338816"/>
                  </a:lnTo>
                  <a:lnTo>
                    <a:pt x="337095" y="348753"/>
                  </a:lnTo>
                  <a:lnTo>
                    <a:pt x="318299" y="359038"/>
                  </a:lnTo>
                  <a:lnTo>
                    <a:pt x="299307" y="369927"/>
                  </a:lnTo>
                  <a:lnTo>
                    <a:pt x="279937" y="381508"/>
                  </a:lnTo>
                  <a:lnTo>
                    <a:pt x="260163" y="393555"/>
                  </a:lnTo>
                  <a:lnTo>
                    <a:pt x="240044" y="405642"/>
                  </a:lnTo>
                  <a:lnTo>
                    <a:pt x="219652" y="417517"/>
                  </a:lnTo>
                  <a:lnTo>
                    <a:pt x="199059" y="429271"/>
                  </a:lnTo>
                  <a:lnTo>
                    <a:pt x="178320" y="441228"/>
                  </a:lnTo>
                  <a:lnTo>
                    <a:pt x="157475" y="453574"/>
                  </a:lnTo>
                  <a:lnTo>
                    <a:pt x="136393" y="466494"/>
                  </a:lnTo>
                  <a:lnTo>
                    <a:pt x="114786" y="480239"/>
                  </a:lnTo>
                  <a:lnTo>
                    <a:pt x="92574" y="494839"/>
                  </a:lnTo>
                  <a:lnTo>
                    <a:pt x="70865" y="509430"/>
                  </a:lnTo>
                  <a:lnTo>
                    <a:pt x="49723" y="523785"/>
                  </a:lnTo>
                  <a:lnTo>
                    <a:pt x="27292" y="539166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95958" y="400082"/>
              <a:ext cx="400084" cy="263214"/>
            </a:xfrm>
            <a:custGeom>
              <a:avLst/>
              <a:gdLst/>
              <a:ahLst/>
              <a:cxnLst/>
              <a:rect l="0" t="0" r="0" b="0"/>
              <a:pathLst>
                <a:path w="400084" h="263214">
                  <a:moveTo>
                    <a:pt x="400083" y="0"/>
                  </a:moveTo>
                  <a:lnTo>
                    <a:pt x="394081" y="5935"/>
                  </a:lnTo>
                  <a:lnTo>
                    <a:pt x="387237" y="12140"/>
                  </a:lnTo>
                  <a:lnTo>
                    <a:pt x="378849" y="19231"/>
                  </a:lnTo>
                  <a:lnTo>
                    <a:pt x="369222" y="26998"/>
                  </a:lnTo>
                  <a:lnTo>
                    <a:pt x="358907" y="34996"/>
                  </a:lnTo>
                  <a:lnTo>
                    <a:pt x="348299" y="42938"/>
                  </a:lnTo>
                  <a:lnTo>
                    <a:pt x="337601" y="50712"/>
                  </a:lnTo>
                  <a:lnTo>
                    <a:pt x="326901" y="58305"/>
                  </a:lnTo>
                  <a:lnTo>
                    <a:pt x="316224" y="65742"/>
                  </a:lnTo>
                  <a:lnTo>
                    <a:pt x="305413" y="73057"/>
                  </a:lnTo>
                  <a:lnTo>
                    <a:pt x="294155" y="80282"/>
                  </a:lnTo>
                  <a:lnTo>
                    <a:pt x="282320" y="87447"/>
                  </a:lnTo>
                  <a:lnTo>
                    <a:pt x="270099" y="94735"/>
                  </a:lnTo>
                  <a:lnTo>
                    <a:pt x="257895" y="102468"/>
                  </a:lnTo>
                  <a:lnTo>
                    <a:pt x="245940" y="110780"/>
                  </a:lnTo>
                  <a:lnTo>
                    <a:pt x="234134" y="119481"/>
                  </a:lnTo>
                  <a:lnTo>
                    <a:pt x="222141" y="128168"/>
                  </a:lnTo>
                  <a:lnTo>
                    <a:pt x="209775" y="136608"/>
                  </a:lnTo>
                  <a:lnTo>
                    <a:pt x="197012" y="144901"/>
                  </a:lnTo>
                  <a:lnTo>
                    <a:pt x="183905" y="153382"/>
                  </a:lnTo>
                  <a:lnTo>
                    <a:pt x="170523" y="162232"/>
                  </a:lnTo>
                  <a:lnTo>
                    <a:pt x="156772" y="171311"/>
                  </a:lnTo>
                  <a:lnTo>
                    <a:pt x="142403" y="180260"/>
                  </a:lnTo>
                  <a:lnTo>
                    <a:pt x="127336" y="188879"/>
                  </a:lnTo>
                  <a:lnTo>
                    <a:pt x="111964" y="197294"/>
                  </a:lnTo>
                  <a:lnTo>
                    <a:pt x="97025" y="205857"/>
                  </a:lnTo>
                  <a:lnTo>
                    <a:pt x="82904" y="214758"/>
                  </a:lnTo>
                  <a:lnTo>
                    <a:pt x="69644" y="223701"/>
                  </a:lnTo>
                  <a:lnTo>
                    <a:pt x="57124" y="232027"/>
                  </a:lnTo>
                  <a:lnTo>
                    <a:pt x="45197" y="239399"/>
                  </a:lnTo>
                  <a:lnTo>
                    <a:pt x="34166" y="245673"/>
                  </a:lnTo>
                  <a:lnTo>
                    <a:pt x="23708" y="251335"/>
                  </a:lnTo>
                  <a:lnTo>
                    <a:pt x="12899" y="256879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53679" y="336911"/>
              <a:ext cx="326384" cy="326385"/>
            </a:xfrm>
            <a:custGeom>
              <a:avLst/>
              <a:gdLst/>
              <a:ahLst/>
              <a:cxnLst/>
              <a:rect l="0" t="0" r="0" b="0"/>
              <a:pathLst>
                <a:path w="326384" h="326385">
                  <a:moveTo>
                    <a:pt x="326383" y="0"/>
                  </a:moveTo>
                  <a:lnTo>
                    <a:pt x="317648" y="5868"/>
                  </a:lnTo>
                  <a:lnTo>
                    <a:pt x="309942" y="11432"/>
                  </a:lnTo>
                  <a:lnTo>
                    <a:pt x="302535" y="17241"/>
                  </a:lnTo>
                  <a:lnTo>
                    <a:pt x="295101" y="23667"/>
                  </a:lnTo>
                  <a:lnTo>
                    <a:pt x="287274" y="31294"/>
                  </a:lnTo>
                  <a:lnTo>
                    <a:pt x="278895" y="40324"/>
                  </a:lnTo>
                  <a:lnTo>
                    <a:pt x="269980" y="50478"/>
                  </a:lnTo>
                  <a:lnTo>
                    <a:pt x="260616" y="61205"/>
                  </a:lnTo>
                  <a:lnTo>
                    <a:pt x="250915" y="72117"/>
                  </a:lnTo>
                  <a:lnTo>
                    <a:pt x="241128" y="82865"/>
                  </a:lnTo>
                  <a:lnTo>
                    <a:pt x="231639" y="93074"/>
                  </a:lnTo>
                  <a:lnTo>
                    <a:pt x="222625" y="102607"/>
                  </a:lnTo>
                  <a:lnTo>
                    <a:pt x="213929" y="111668"/>
                  </a:lnTo>
                  <a:lnTo>
                    <a:pt x="205170" y="120680"/>
                  </a:lnTo>
                  <a:lnTo>
                    <a:pt x="196130" y="129897"/>
                  </a:lnTo>
                  <a:lnTo>
                    <a:pt x="186922" y="139396"/>
                  </a:lnTo>
                  <a:lnTo>
                    <a:pt x="177887" y="149160"/>
                  </a:lnTo>
                  <a:lnTo>
                    <a:pt x="169209" y="159140"/>
                  </a:lnTo>
                  <a:lnTo>
                    <a:pt x="160755" y="169283"/>
                  </a:lnTo>
                  <a:lnTo>
                    <a:pt x="152165" y="179545"/>
                  </a:lnTo>
                  <a:lnTo>
                    <a:pt x="143237" y="189887"/>
                  </a:lnTo>
                  <a:lnTo>
                    <a:pt x="133936" y="200119"/>
                  </a:lnTo>
                  <a:lnTo>
                    <a:pt x="124307" y="209915"/>
                  </a:lnTo>
                  <a:lnTo>
                    <a:pt x="114418" y="219139"/>
                  </a:lnTo>
                  <a:lnTo>
                    <a:pt x="104335" y="227977"/>
                  </a:lnTo>
                  <a:lnTo>
                    <a:pt x="94114" y="236832"/>
                  </a:lnTo>
                  <a:lnTo>
                    <a:pt x="83794" y="245940"/>
                  </a:lnTo>
                  <a:lnTo>
                    <a:pt x="73408" y="255365"/>
                  </a:lnTo>
                  <a:lnTo>
                    <a:pt x="62976" y="265078"/>
                  </a:lnTo>
                  <a:lnTo>
                    <a:pt x="52520" y="275014"/>
                  </a:lnTo>
                  <a:lnTo>
                    <a:pt x="42316" y="284853"/>
                  </a:lnTo>
                  <a:lnTo>
                    <a:pt x="31773" y="295103"/>
                  </a:lnTo>
                  <a:lnTo>
                    <a:pt x="18849" y="30778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147606" y="263212"/>
            <a:ext cx="2463669" cy="505369"/>
            <a:chOff x="1147606" y="263212"/>
            <a:chExt cx="2463669" cy="505369"/>
          </a:xfrm>
        </p:grpSpPr>
        <p:sp>
          <p:nvSpPr>
            <p:cNvPr id="41" name="Freeform 40"/>
            <p:cNvSpPr/>
            <p:nvPr/>
          </p:nvSpPr>
          <p:spPr>
            <a:xfrm>
              <a:off x="1147606" y="263212"/>
              <a:ext cx="505369" cy="505369"/>
            </a:xfrm>
            <a:custGeom>
              <a:avLst/>
              <a:gdLst/>
              <a:ahLst/>
              <a:cxnLst/>
              <a:rect l="0" t="0" r="0" b="0"/>
              <a:pathLst>
                <a:path w="505369" h="505369">
                  <a:moveTo>
                    <a:pt x="505368" y="0"/>
                  </a:moveTo>
                  <a:lnTo>
                    <a:pt x="496633" y="5935"/>
                  </a:lnTo>
                  <a:lnTo>
                    <a:pt x="488927" y="12139"/>
                  </a:lnTo>
                  <a:lnTo>
                    <a:pt x="481520" y="19230"/>
                  </a:lnTo>
                  <a:lnTo>
                    <a:pt x="474086" y="26998"/>
                  </a:lnTo>
                  <a:lnTo>
                    <a:pt x="466259" y="34996"/>
                  </a:lnTo>
                  <a:lnTo>
                    <a:pt x="457880" y="42942"/>
                  </a:lnTo>
                  <a:lnTo>
                    <a:pt x="448965" y="50889"/>
                  </a:lnTo>
                  <a:lnTo>
                    <a:pt x="439601" y="59130"/>
                  </a:lnTo>
                  <a:lnTo>
                    <a:pt x="429894" y="67825"/>
                  </a:lnTo>
                  <a:lnTo>
                    <a:pt x="419936" y="77138"/>
                  </a:lnTo>
                  <a:lnTo>
                    <a:pt x="409798" y="87308"/>
                  </a:lnTo>
                  <a:lnTo>
                    <a:pt x="399535" y="98378"/>
                  </a:lnTo>
                  <a:lnTo>
                    <a:pt x="389187" y="110237"/>
                  </a:lnTo>
                  <a:lnTo>
                    <a:pt x="378779" y="122723"/>
                  </a:lnTo>
                  <a:lnTo>
                    <a:pt x="368328" y="135676"/>
                  </a:lnTo>
                  <a:lnTo>
                    <a:pt x="357681" y="148966"/>
                  </a:lnTo>
                  <a:lnTo>
                    <a:pt x="346541" y="162493"/>
                  </a:lnTo>
                  <a:lnTo>
                    <a:pt x="334784" y="176180"/>
                  </a:lnTo>
                  <a:lnTo>
                    <a:pt x="322446" y="189812"/>
                  </a:lnTo>
                  <a:lnTo>
                    <a:pt x="309632" y="203044"/>
                  </a:lnTo>
                  <a:lnTo>
                    <a:pt x="296455" y="215728"/>
                  </a:lnTo>
                  <a:lnTo>
                    <a:pt x="283013" y="228042"/>
                  </a:lnTo>
                  <a:lnTo>
                    <a:pt x="269383" y="240385"/>
                  </a:lnTo>
                  <a:lnTo>
                    <a:pt x="255627" y="252988"/>
                  </a:lnTo>
                  <a:lnTo>
                    <a:pt x="241949" y="265912"/>
                  </a:lnTo>
                  <a:lnTo>
                    <a:pt x="228686" y="279128"/>
                  </a:lnTo>
                  <a:lnTo>
                    <a:pt x="215977" y="292579"/>
                  </a:lnTo>
                  <a:lnTo>
                    <a:pt x="203476" y="306206"/>
                  </a:lnTo>
                  <a:lnTo>
                    <a:pt x="190476" y="319960"/>
                  </a:lnTo>
                  <a:lnTo>
                    <a:pt x="176622" y="333804"/>
                  </a:lnTo>
                  <a:lnTo>
                    <a:pt x="162214" y="347710"/>
                  </a:lnTo>
                  <a:lnTo>
                    <a:pt x="147996" y="361659"/>
                  </a:lnTo>
                  <a:lnTo>
                    <a:pt x="134389" y="375633"/>
                  </a:lnTo>
                  <a:lnTo>
                    <a:pt x="121321" y="389458"/>
                  </a:lnTo>
                  <a:lnTo>
                    <a:pt x="108406" y="402821"/>
                  </a:lnTo>
                  <a:lnTo>
                    <a:pt x="95396" y="415583"/>
                  </a:lnTo>
                  <a:lnTo>
                    <a:pt x="82522" y="427611"/>
                  </a:lnTo>
                  <a:lnTo>
                    <a:pt x="70398" y="438696"/>
                  </a:lnTo>
                  <a:lnTo>
                    <a:pt x="59313" y="448819"/>
                  </a:lnTo>
                  <a:lnTo>
                    <a:pt x="49241" y="458110"/>
                  </a:lnTo>
                  <a:lnTo>
                    <a:pt x="40015" y="466744"/>
                  </a:lnTo>
                  <a:lnTo>
                    <a:pt x="31448" y="474881"/>
                  </a:lnTo>
                  <a:lnTo>
                    <a:pt x="23669" y="482357"/>
                  </a:lnTo>
                  <a:lnTo>
                    <a:pt x="16359" y="489422"/>
                  </a:lnTo>
                  <a:lnTo>
                    <a:pt x="8873" y="496701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47730" y="410611"/>
              <a:ext cx="284271" cy="315856"/>
            </a:xfrm>
            <a:custGeom>
              <a:avLst/>
              <a:gdLst/>
              <a:ahLst/>
              <a:cxnLst/>
              <a:rect l="0" t="0" r="0" b="0"/>
              <a:pathLst>
                <a:path w="284271" h="315856">
                  <a:moveTo>
                    <a:pt x="284270" y="0"/>
                  </a:moveTo>
                  <a:lnTo>
                    <a:pt x="275468" y="8801"/>
                  </a:lnTo>
                  <a:lnTo>
                    <a:pt x="267122" y="17148"/>
                  </a:lnTo>
                  <a:lnTo>
                    <a:pt x="258423" y="25847"/>
                  </a:lnTo>
                  <a:lnTo>
                    <a:pt x="249302" y="34968"/>
                  </a:lnTo>
                  <a:lnTo>
                    <a:pt x="239807" y="44463"/>
                  </a:lnTo>
                  <a:lnTo>
                    <a:pt x="230015" y="54255"/>
                  </a:lnTo>
                  <a:lnTo>
                    <a:pt x="220001" y="64269"/>
                  </a:lnTo>
                  <a:lnTo>
                    <a:pt x="209827" y="74442"/>
                  </a:lnTo>
                  <a:lnTo>
                    <a:pt x="199541" y="84733"/>
                  </a:lnTo>
                  <a:lnTo>
                    <a:pt x="189176" y="95270"/>
                  </a:lnTo>
                  <a:lnTo>
                    <a:pt x="178759" y="106336"/>
                  </a:lnTo>
                  <a:lnTo>
                    <a:pt x="168305" y="118043"/>
                  </a:lnTo>
                  <a:lnTo>
                    <a:pt x="157827" y="130347"/>
                  </a:lnTo>
                  <a:lnTo>
                    <a:pt x="147332" y="143139"/>
                  </a:lnTo>
                  <a:lnTo>
                    <a:pt x="136821" y="156301"/>
                  </a:lnTo>
                  <a:lnTo>
                    <a:pt x="126135" y="169733"/>
                  </a:lnTo>
                  <a:lnTo>
                    <a:pt x="114968" y="183356"/>
                  </a:lnTo>
                  <a:lnTo>
                    <a:pt x="103197" y="197112"/>
                  </a:lnTo>
                  <a:lnTo>
                    <a:pt x="91021" y="210959"/>
                  </a:lnTo>
                  <a:lnTo>
                    <a:pt x="78847" y="224869"/>
                  </a:lnTo>
                  <a:lnTo>
                    <a:pt x="66922" y="238811"/>
                  </a:lnTo>
                  <a:lnTo>
                    <a:pt x="55475" y="252446"/>
                  </a:lnTo>
                  <a:lnTo>
                    <a:pt x="44788" y="265148"/>
                  </a:lnTo>
                  <a:lnTo>
                    <a:pt x="34944" y="276645"/>
                  </a:lnTo>
                  <a:lnTo>
                    <a:pt x="26154" y="286700"/>
                  </a:lnTo>
                  <a:lnTo>
                    <a:pt x="17982" y="295933"/>
                  </a:lnTo>
                  <a:lnTo>
                    <a:pt x="9711" y="30515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95295" y="336911"/>
              <a:ext cx="231628" cy="294799"/>
            </a:xfrm>
            <a:custGeom>
              <a:avLst/>
              <a:gdLst/>
              <a:ahLst/>
              <a:cxnLst/>
              <a:rect l="0" t="0" r="0" b="0"/>
              <a:pathLst>
                <a:path w="231628" h="294799">
                  <a:moveTo>
                    <a:pt x="231627" y="0"/>
                  </a:moveTo>
                  <a:lnTo>
                    <a:pt x="225760" y="8735"/>
                  </a:lnTo>
                  <a:lnTo>
                    <a:pt x="220195" y="16441"/>
                  </a:lnTo>
                  <a:lnTo>
                    <a:pt x="214396" y="23843"/>
                  </a:lnTo>
                  <a:lnTo>
                    <a:pt x="208315" y="31105"/>
                  </a:lnTo>
                  <a:lnTo>
                    <a:pt x="201985" y="38283"/>
                  </a:lnTo>
                  <a:lnTo>
                    <a:pt x="195457" y="45413"/>
                  </a:lnTo>
                  <a:lnTo>
                    <a:pt x="188781" y="52676"/>
                  </a:lnTo>
                  <a:lnTo>
                    <a:pt x="181999" y="60391"/>
                  </a:lnTo>
                  <a:lnTo>
                    <a:pt x="175136" y="68700"/>
                  </a:lnTo>
                  <a:lnTo>
                    <a:pt x="168054" y="77739"/>
                  </a:lnTo>
                  <a:lnTo>
                    <a:pt x="160461" y="87717"/>
                  </a:lnTo>
                  <a:lnTo>
                    <a:pt x="152238" y="98655"/>
                  </a:lnTo>
                  <a:lnTo>
                    <a:pt x="143427" y="110424"/>
                  </a:lnTo>
                  <a:lnTo>
                    <a:pt x="134134" y="122848"/>
                  </a:lnTo>
                  <a:lnTo>
                    <a:pt x="124474" y="135760"/>
                  </a:lnTo>
                  <a:lnTo>
                    <a:pt x="114547" y="149023"/>
                  </a:lnTo>
                  <a:lnTo>
                    <a:pt x="104430" y="162531"/>
                  </a:lnTo>
                  <a:lnTo>
                    <a:pt x="94181" y="176211"/>
                  </a:lnTo>
                  <a:lnTo>
                    <a:pt x="83842" y="190006"/>
                  </a:lnTo>
                  <a:lnTo>
                    <a:pt x="73441" y="203881"/>
                  </a:lnTo>
                  <a:lnTo>
                    <a:pt x="63003" y="217801"/>
                  </a:lnTo>
                  <a:lnTo>
                    <a:pt x="52704" y="231420"/>
                  </a:lnTo>
                  <a:lnTo>
                    <a:pt x="42863" y="244112"/>
                  </a:lnTo>
                  <a:lnTo>
                    <a:pt x="33622" y="255602"/>
                  </a:lnTo>
                  <a:lnTo>
                    <a:pt x="25254" y="265653"/>
                  </a:lnTo>
                  <a:lnTo>
                    <a:pt x="17419" y="274882"/>
                  </a:lnTo>
                  <a:lnTo>
                    <a:pt x="9431" y="28409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305948" y="379025"/>
              <a:ext cx="305327" cy="315856"/>
            </a:xfrm>
            <a:custGeom>
              <a:avLst/>
              <a:gdLst/>
              <a:ahLst/>
              <a:cxnLst/>
              <a:rect l="0" t="0" r="0" b="0"/>
              <a:pathLst>
                <a:path w="305327" h="315856">
                  <a:moveTo>
                    <a:pt x="305326" y="0"/>
                  </a:moveTo>
                  <a:lnTo>
                    <a:pt x="299459" y="5868"/>
                  </a:lnTo>
                  <a:lnTo>
                    <a:pt x="293895" y="11432"/>
                  </a:lnTo>
                  <a:lnTo>
                    <a:pt x="288090" y="17236"/>
                  </a:lnTo>
                  <a:lnTo>
                    <a:pt x="281837" y="23490"/>
                  </a:lnTo>
                  <a:lnTo>
                    <a:pt x="274859" y="30468"/>
                  </a:lnTo>
                  <a:lnTo>
                    <a:pt x="267078" y="38249"/>
                  </a:lnTo>
                  <a:lnTo>
                    <a:pt x="258576" y="46751"/>
                  </a:lnTo>
                  <a:lnTo>
                    <a:pt x="249497" y="55830"/>
                  </a:lnTo>
                  <a:lnTo>
                    <a:pt x="239984" y="65343"/>
                  </a:lnTo>
                  <a:lnTo>
                    <a:pt x="230155" y="75171"/>
                  </a:lnTo>
                  <a:lnTo>
                    <a:pt x="220106" y="85221"/>
                  </a:lnTo>
                  <a:lnTo>
                    <a:pt x="209898" y="95429"/>
                  </a:lnTo>
                  <a:lnTo>
                    <a:pt x="199416" y="105910"/>
                  </a:lnTo>
                  <a:lnTo>
                    <a:pt x="188388" y="116939"/>
                  </a:lnTo>
                  <a:lnTo>
                    <a:pt x="176705" y="128622"/>
                  </a:lnTo>
                  <a:lnTo>
                    <a:pt x="164418" y="140909"/>
                  </a:lnTo>
                  <a:lnTo>
                    <a:pt x="151637" y="153690"/>
                  </a:lnTo>
                  <a:lnTo>
                    <a:pt x="138487" y="166845"/>
                  </a:lnTo>
                  <a:lnTo>
                    <a:pt x="125232" y="180272"/>
                  </a:lnTo>
                  <a:lnTo>
                    <a:pt x="112261" y="193891"/>
                  </a:lnTo>
                  <a:lnTo>
                    <a:pt x="99761" y="207640"/>
                  </a:lnTo>
                  <a:lnTo>
                    <a:pt x="87740" y="221313"/>
                  </a:lnTo>
                  <a:lnTo>
                    <a:pt x="76128" y="234574"/>
                  </a:lnTo>
                  <a:lnTo>
                    <a:pt x="64838" y="247267"/>
                  </a:lnTo>
                  <a:lnTo>
                    <a:pt x="53949" y="259248"/>
                  </a:lnTo>
                  <a:lnTo>
                    <a:pt x="43703" y="270303"/>
                  </a:lnTo>
                  <a:lnTo>
                    <a:pt x="34188" y="280396"/>
                  </a:lnTo>
                  <a:lnTo>
                    <a:pt x="25633" y="289356"/>
                  </a:lnTo>
                  <a:lnTo>
                    <a:pt x="17653" y="297661"/>
                  </a:lnTo>
                  <a:lnTo>
                    <a:pt x="9546" y="30604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045242" y="1968829"/>
            <a:ext cx="359971" cy="421141"/>
            <a:chOff x="2045242" y="1968829"/>
            <a:chExt cx="359971" cy="421141"/>
          </a:xfrm>
        </p:grpSpPr>
        <p:sp>
          <p:nvSpPr>
            <p:cNvPr id="46" name="Freeform 45"/>
            <p:cNvSpPr/>
            <p:nvPr/>
          </p:nvSpPr>
          <p:spPr>
            <a:xfrm>
              <a:off x="2045242" y="1968829"/>
              <a:ext cx="18344" cy="400083"/>
            </a:xfrm>
            <a:custGeom>
              <a:avLst/>
              <a:gdLst/>
              <a:ahLst/>
              <a:cxnLst/>
              <a:rect l="0" t="0" r="0" b="0"/>
              <a:pathLst>
                <a:path w="18344" h="400083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7" y="34471"/>
                  </a:lnTo>
                  <a:lnTo>
                    <a:pt x="200" y="46978"/>
                  </a:lnTo>
                  <a:lnTo>
                    <a:pt x="0" y="60935"/>
                  </a:lnTo>
                  <a:lnTo>
                    <a:pt x="651" y="76493"/>
                  </a:lnTo>
                  <a:lnTo>
                    <a:pt x="1889" y="93323"/>
                  </a:lnTo>
                  <a:lnTo>
                    <a:pt x="3253" y="110833"/>
                  </a:lnTo>
                  <a:lnTo>
                    <a:pt x="4467" y="128611"/>
                  </a:lnTo>
                  <a:lnTo>
                    <a:pt x="5602" y="146614"/>
                  </a:lnTo>
                  <a:lnTo>
                    <a:pt x="6970" y="165065"/>
                  </a:lnTo>
                  <a:lnTo>
                    <a:pt x="8737" y="184060"/>
                  </a:lnTo>
                  <a:lnTo>
                    <a:pt x="10755" y="203239"/>
                  </a:lnTo>
                  <a:lnTo>
                    <a:pt x="12657" y="221896"/>
                  </a:lnTo>
                  <a:lnTo>
                    <a:pt x="14232" y="239674"/>
                  </a:lnTo>
                  <a:lnTo>
                    <a:pt x="15443" y="256715"/>
                  </a:lnTo>
                  <a:lnTo>
                    <a:pt x="16331" y="273459"/>
                  </a:lnTo>
                  <a:lnTo>
                    <a:pt x="16962" y="290202"/>
                  </a:lnTo>
                  <a:lnTo>
                    <a:pt x="17403" y="306906"/>
                  </a:lnTo>
                  <a:lnTo>
                    <a:pt x="17707" y="323288"/>
                  </a:lnTo>
                  <a:lnTo>
                    <a:pt x="17915" y="339184"/>
                  </a:lnTo>
                  <a:lnTo>
                    <a:pt x="18055" y="353997"/>
                  </a:lnTo>
                  <a:lnTo>
                    <a:pt x="18166" y="368076"/>
                  </a:lnTo>
                  <a:lnTo>
                    <a:pt x="18256" y="382658"/>
                  </a:lnTo>
                  <a:lnTo>
                    <a:pt x="18343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69375" y="2000414"/>
              <a:ext cx="235838" cy="389556"/>
            </a:xfrm>
            <a:custGeom>
              <a:avLst/>
              <a:gdLst/>
              <a:ahLst/>
              <a:cxnLst/>
              <a:rect l="0" t="0" r="0" b="0"/>
              <a:pathLst>
                <a:path w="235838" h="389556">
                  <a:moveTo>
                    <a:pt x="189008" y="0"/>
                  </a:moveTo>
                  <a:lnTo>
                    <a:pt x="177273" y="0"/>
                  </a:lnTo>
                  <a:lnTo>
                    <a:pt x="166144" y="0"/>
                  </a:lnTo>
                  <a:lnTo>
                    <a:pt x="154541" y="0"/>
                  </a:lnTo>
                  <a:lnTo>
                    <a:pt x="142207" y="0"/>
                  </a:lnTo>
                  <a:lnTo>
                    <a:pt x="128899" y="0"/>
                  </a:lnTo>
                  <a:lnTo>
                    <a:pt x="114598" y="5"/>
                  </a:lnTo>
                  <a:lnTo>
                    <a:pt x="99767" y="177"/>
                  </a:lnTo>
                  <a:lnTo>
                    <a:pt x="85202" y="826"/>
                  </a:lnTo>
                  <a:lnTo>
                    <a:pt x="71337" y="2079"/>
                  </a:lnTo>
                  <a:lnTo>
                    <a:pt x="58251" y="3905"/>
                  </a:lnTo>
                  <a:lnTo>
                    <a:pt x="45849" y="6201"/>
                  </a:lnTo>
                  <a:lnTo>
                    <a:pt x="34007" y="8876"/>
                  </a:lnTo>
                  <a:lnTo>
                    <a:pt x="23240" y="12485"/>
                  </a:lnTo>
                  <a:lnTo>
                    <a:pt x="14665" y="18183"/>
                  </a:lnTo>
                  <a:lnTo>
                    <a:pt x="8709" y="26430"/>
                  </a:lnTo>
                  <a:lnTo>
                    <a:pt x="5013" y="37055"/>
                  </a:lnTo>
                  <a:lnTo>
                    <a:pt x="2823" y="49625"/>
                  </a:lnTo>
                  <a:lnTo>
                    <a:pt x="1531" y="63670"/>
                  </a:lnTo>
                  <a:lnTo>
                    <a:pt x="760" y="78624"/>
                  </a:lnTo>
                  <a:lnTo>
                    <a:pt x="292" y="93865"/>
                  </a:lnTo>
                  <a:lnTo>
                    <a:pt x="8" y="109027"/>
                  </a:lnTo>
                  <a:lnTo>
                    <a:pt x="0" y="123815"/>
                  </a:lnTo>
                  <a:lnTo>
                    <a:pt x="534" y="137904"/>
                  </a:lnTo>
                  <a:lnTo>
                    <a:pt x="1725" y="151168"/>
                  </a:lnTo>
                  <a:lnTo>
                    <a:pt x="3950" y="162584"/>
                  </a:lnTo>
                  <a:lnTo>
                    <a:pt x="7821" y="169320"/>
                  </a:lnTo>
                  <a:lnTo>
                    <a:pt x="12951" y="170395"/>
                  </a:lnTo>
                  <a:lnTo>
                    <a:pt x="18475" y="168035"/>
                  </a:lnTo>
                  <a:lnTo>
                    <a:pt x="24391" y="163960"/>
                  </a:lnTo>
                  <a:lnTo>
                    <a:pt x="31032" y="159285"/>
                  </a:lnTo>
                  <a:lnTo>
                    <a:pt x="38529" y="154589"/>
                  </a:lnTo>
                  <a:lnTo>
                    <a:pt x="46977" y="150413"/>
                  </a:lnTo>
                  <a:lnTo>
                    <a:pt x="56536" y="147418"/>
                  </a:lnTo>
                  <a:lnTo>
                    <a:pt x="67178" y="145841"/>
                  </a:lnTo>
                  <a:lnTo>
                    <a:pt x="78574" y="145574"/>
                  </a:lnTo>
                  <a:lnTo>
                    <a:pt x="90213" y="146372"/>
                  </a:lnTo>
                  <a:lnTo>
                    <a:pt x="101780" y="147977"/>
                  </a:lnTo>
                  <a:lnTo>
                    <a:pt x="113154" y="150170"/>
                  </a:lnTo>
                  <a:lnTo>
                    <a:pt x="124324" y="152779"/>
                  </a:lnTo>
                  <a:lnTo>
                    <a:pt x="135315" y="155685"/>
                  </a:lnTo>
                  <a:lnTo>
                    <a:pt x="146001" y="159126"/>
                  </a:lnTo>
                  <a:lnTo>
                    <a:pt x="156110" y="163654"/>
                  </a:lnTo>
                  <a:lnTo>
                    <a:pt x="165543" y="169483"/>
                  </a:lnTo>
                  <a:lnTo>
                    <a:pt x="174354" y="176518"/>
                  </a:lnTo>
                  <a:lnTo>
                    <a:pt x="182658" y="184536"/>
                  </a:lnTo>
                  <a:lnTo>
                    <a:pt x="190580" y="193306"/>
                  </a:lnTo>
                  <a:lnTo>
                    <a:pt x="198223" y="202788"/>
                  </a:lnTo>
                  <a:lnTo>
                    <a:pt x="205669" y="213130"/>
                  </a:lnTo>
                  <a:lnTo>
                    <a:pt x="212969" y="224349"/>
                  </a:lnTo>
                  <a:lnTo>
                    <a:pt x="219839" y="236492"/>
                  </a:lnTo>
                  <a:lnTo>
                    <a:pt x="225693" y="249707"/>
                  </a:lnTo>
                  <a:lnTo>
                    <a:pt x="230290" y="263962"/>
                  </a:lnTo>
                  <a:lnTo>
                    <a:pt x="233544" y="278772"/>
                  </a:lnTo>
                  <a:lnTo>
                    <a:pt x="235362" y="293327"/>
                  </a:lnTo>
                  <a:lnTo>
                    <a:pt x="235837" y="307187"/>
                  </a:lnTo>
                  <a:lnTo>
                    <a:pt x="235039" y="320271"/>
                  </a:lnTo>
                  <a:lnTo>
                    <a:pt x="232916" y="332672"/>
                  </a:lnTo>
                  <a:lnTo>
                    <a:pt x="229552" y="344519"/>
                  </a:lnTo>
                  <a:lnTo>
                    <a:pt x="224668" y="355458"/>
                  </a:lnTo>
                  <a:lnTo>
                    <a:pt x="217576" y="364681"/>
                  </a:lnTo>
                  <a:lnTo>
                    <a:pt x="208102" y="371887"/>
                  </a:lnTo>
                  <a:lnTo>
                    <a:pt x="196671" y="377235"/>
                  </a:lnTo>
                  <a:lnTo>
                    <a:pt x="184018" y="381073"/>
                  </a:lnTo>
                  <a:lnTo>
                    <a:pt x="170691" y="383768"/>
                  </a:lnTo>
                  <a:lnTo>
                    <a:pt x="156846" y="385632"/>
                  </a:lnTo>
                  <a:lnTo>
                    <a:pt x="142348" y="386907"/>
                  </a:lnTo>
                  <a:lnTo>
                    <a:pt x="127159" y="387774"/>
                  </a:lnTo>
                  <a:lnTo>
                    <a:pt x="111519" y="388360"/>
                  </a:lnTo>
                  <a:lnTo>
                    <a:pt x="95860" y="388754"/>
                  </a:lnTo>
                  <a:lnTo>
                    <a:pt x="80453" y="389019"/>
                  </a:lnTo>
                  <a:lnTo>
                    <a:pt x="65970" y="389197"/>
                  </a:lnTo>
                  <a:lnTo>
                    <a:pt x="52149" y="389335"/>
                  </a:lnTo>
                  <a:lnTo>
                    <a:pt x="37776" y="389448"/>
                  </a:lnTo>
                  <a:lnTo>
                    <a:pt x="20552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21139" y="2835279"/>
            <a:ext cx="873867" cy="468510"/>
            <a:chOff x="421139" y="2835279"/>
            <a:chExt cx="873867" cy="468510"/>
          </a:xfrm>
        </p:grpSpPr>
        <p:sp>
          <p:nvSpPr>
            <p:cNvPr id="49" name="Freeform 48"/>
            <p:cNvSpPr/>
            <p:nvPr/>
          </p:nvSpPr>
          <p:spPr>
            <a:xfrm>
              <a:off x="421139" y="2835279"/>
              <a:ext cx="210571" cy="460141"/>
            </a:xfrm>
            <a:custGeom>
              <a:avLst/>
              <a:gdLst/>
              <a:ahLst/>
              <a:cxnLst/>
              <a:rect l="0" t="0" r="0" b="0"/>
              <a:pathLst>
                <a:path w="210571" h="460141">
                  <a:moveTo>
                    <a:pt x="0" y="439083"/>
                  </a:moveTo>
                  <a:lnTo>
                    <a:pt x="0" y="424415"/>
                  </a:lnTo>
                  <a:lnTo>
                    <a:pt x="0" y="410503"/>
                  </a:lnTo>
                  <a:lnTo>
                    <a:pt x="5" y="396010"/>
                  </a:lnTo>
                  <a:lnTo>
                    <a:pt x="178" y="380981"/>
                  </a:lnTo>
                  <a:lnTo>
                    <a:pt x="826" y="365805"/>
                  </a:lnTo>
                  <a:lnTo>
                    <a:pt x="2075" y="350729"/>
                  </a:lnTo>
                  <a:lnTo>
                    <a:pt x="3727" y="335518"/>
                  </a:lnTo>
                  <a:lnTo>
                    <a:pt x="5376" y="319562"/>
                  </a:lnTo>
                  <a:lnTo>
                    <a:pt x="6783" y="302577"/>
                  </a:lnTo>
                  <a:lnTo>
                    <a:pt x="8049" y="284916"/>
                  </a:lnTo>
                  <a:lnTo>
                    <a:pt x="9505" y="267361"/>
                  </a:lnTo>
                  <a:lnTo>
                    <a:pt x="11332" y="250358"/>
                  </a:lnTo>
                  <a:lnTo>
                    <a:pt x="13389" y="233685"/>
                  </a:lnTo>
                  <a:lnTo>
                    <a:pt x="15317" y="216665"/>
                  </a:lnTo>
                  <a:lnTo>
                    <a:pt x="16911" y="198927"/>
                  </a:lnTo>
                  <a:lnTo>
                    <a:pt x="18133" y="180743"/>
                  </a:lnTo>
                  <a:lnTo>
                    <a:pt x="19029" y="162828"/>
                  </a:lnTo>
                  <a:lnTo>
                    <a:pt x="19675" y="145615"/>
                  </a:lnTo>
                  <a:lnTo>
                    <a:pt x="20485" y="130161"/>
                  </a:lnTo>
                  <a:lnTo>
                    <a:pt x="22810" y="118295"/>
                  </a:lnTo>
                  <a:lnTo>
                    <a:pt x="27593" y="111939"/>
                  </a:lnTo>
                  <a:lnTo>
                    <a:pt x="33517" y="111668"/>
                  </a:lnTo>
                  <a:lnTo>
                    <a:pt x="39305" y="115166"/>
                  </a:lnTo>
                  <a:lnTo>
                    <a:pt x="45352" y="120587"/>
                  </a:lnTo>
                  <a:lnTo>
                    <a:pt x="52122" y="126916"/>
                  </a:lnTo>
                  <a:lnTo>
                    <a:pt x="59903" y="133161"/>
                  </a:lnTo>
                  <a:lnTo>
                    <a:pt x="68925" y="138162"/>
                  </a:lnTo>
                  <a:lnTo>
                    <a:pt x="79161" y="141416"/>
                  </a:lnTo>
                  <a:lnTo>
                    <a:pt x="90264" y="142808"/>
                  </a:lnTo>
                  <a:lnTo>
                    <a:pt x="101696" y="142316"/>
                  </a:lnTo>
                  <a:lnTo>
                    <a:pt x="113113" y="140129"/>
                  </a:lnTo>
                  <a:lnTo>
                    <a:pt x="124216" y="136240"/>
                  </a:lnTo>
                  <a:lnTo>
                    <a:pt x="134671" y="130367"/>
                  </a:lnTo>
                  <a:lnTo>
                    <a:pt x="144363" y="122530"/>
                  </a:lnTo>
                  <a:lnTo>
                    <a:pt x="153192" y="113017"/>
                  </a:lnTo>
                  <a:lnTo>
                    <a:pt x="160985" y="102191"/>
                  </a:lnTo>
                  <a:lnTo>
                    <a:pt x="167748" y="90392"/>
                  </a:lnTo>
                  <a:lnTo>
                    <a:pt x="173631" y="77894"/>
                  </a:lnTo>
                  <a:lnTo>
                    <a:pt x="178825" y="64907"/>
                  </a:lnTo>
                  <a:lnTo>
                    <a:pt x="183508" y="51585"/>
                  </a:lnTo>
                  <a:lnTo>
                    <a:pt x="187825" y="38201"/>
                  </a:lnTo>
                  <a:lnTo>
                    <a:pt x="191885" y="25134"/>
                  </a:lnTo>
                  <a:lnTo>
                    <a:pt x="195770" y="12633"/>
                  </a:lnTo>
                  <a:lnTo>
                    <a:pt x="199584" y="3070"/>
                  </a:lnTo>
                  <a:lnTo>
                    <a:pt x="203034" y="0"/>
                  </a:lnTo>
                  <a:lnTo>
                    <a:pt x="205410" y="3544"/>
                  </a:lnTo>
                  <a:lnTo>
                    <a:pt x="206477" y="12343"/>
                  </a:lnTo>
                  <a:lnTo>
                    <a:pt x="206352" y="24962"/>
                  </a:lnTo>
                  <a:lnTo>
                    <a:pt x="205433" y="39933"/>
                  </a:lnTo>
                  <a:lnTo>
                    <a:pt x="204265" y="55810"/>
                  </a:lnTo>
                  <a:lnTo>
                    <a:pt x="203177" y="71743"/>
                  </a:lnTo>
                  <a:lnTo>
                    <a:pt x="202292" y="87390"/>
                  </a:lnTo>
                  <a:lnTo>
                    <a:pt x="201621" y="102675"/>
                  </a:lnTo>
                  <a:lnTo>
                    <a:pt x="201134" y="117631"/>
                  </a:lnTo>
                  <a:lnTo>
                    <a:pt x="200789" y="132324"/>
                  </a:lnTo>
                  <a:lnTo>
                    <a:pt x="200549" y="146819"/>
                  </a:lnTo>
                  <a:lnTo>
                    <a:pt x="200385" y="161186"/>
                  </a:lnTo>
                  <a:lnTo>
                    <a:pt x="200273" y="175958"/>
                  </a:lnTo>
                  <a:lnTo>
                    <a:pt x="200197" y="192087"/>
                  </a:lnTo>
                  <a:lnTo>
                    <a:pt x="200146" y="209978"/>
                  </a:lnTo>
                  <a:lnTo>
                    <a:pt x="200111" y="229386"/>
                  </a:lnTo>
                  <a:lnTo>
                    <a:pt x="200088" y="249710"/>
                  </a:lnTo>
                  <a:lnTo>
                    <a:pt x="200073" y="270484"/>
                  </a:lnTo>
                  <a:lnTo>
                    <a:pt x="200063" y="291126"/>
                  </a:lnTo>
                  <a:lnTo>
                    <a:pt x="200056" y="310897"/>
                  </a:lnTo>
                  <a:lnTo>
                    <a:pt x="200056" y="329489"/>
                  </a:lnTo>
                  <a:lnTo>
                    <a:pt x="200225" y="347106"/>
                  </a:lnTo>
                  <a:lnTo>
                    <a:pt x="200872" y="364250"/>
                  </a:lnTo>
                  <a:lnTo>
                    <a:pt x="202119" y="381256"/>
                  </a:lnTo>
                  <a:lnTo>
                    <a:pt x="203779" y="397717"/>
                  </a:lnTo>
                  <a:lnTo>
                    <a:pt x="205605" y="414300"/>
                  </a:lnTo>
                  <a:lnTo>
                    <a:pt x="207759" y="433586"/>
                  </a:lnTo>
                  <a:lnTo>
                    <a:pt x="210570" y="460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4135" y="3132132"/>
              <a:ext cx="121324" cy="160226"/>
            </a:xfrm>
            <a:custGeom>
              <a:avLst/>
              <a:gdLst/>
              <a:ahLst/>
              <a:cxnLst/>
              <a:rect l="0" t="0" r="0" b="0"/>
              <a:pathLst>
                <a:path w="121324" h="160226">
                  <a:moveTo>
                    <a:pt x="74973" y="15888"/>
                  </a:moveTo>
                  <a:lnTo>
                    <a:pt x="69039" y="10222"/>
                  </a:lnTo>
                  <a:lnTo>
                    <a:pt x="62834" y="6578"/>
                  </a:lnTo>
                  <a:lnTo>
                    <a:pt x="55743" y="4678"/>
                  </a:lnTo>
                  <a:lnTo>
                    <a:pt x="47975" y="4522"/>
                  </a:lnTo>
                  <a:lnTo>
                    <a:pt x="39977" y="6438"/>
                  </a:lnTo>
                  <a:lnTo>
                    <a:pt x="32041" y="10416"/>
                  </a:lnTo>
                  <a:lnTo>
                    <a:pt x="24439" y="16162"/>
                  </a:lnTo>
                  <a:lnTo>
                    <a:pt x="17495" y="23294"/>
                  </a:lnTo>
                  <a:lnTo>
                    <a:pt x="11320" y="31464"/>
                  </a:lnTo>
                  <a:lnTo>
                    <a:pt x="6176" y="40708"/>
                  </a:lnTo>
                  <a:lnTo>
                    <a:pt x="2544" y="51422"/>
                  </a:lnTo>
                  <a:lnTo>
                    <a:pt x="546" y="63694"/>
                  </a:lnTo>
                  <a:lnTo>
                    <a:pt x="0" y="77019"/>
                  </a:lnTo>
                  <a:lnTo>
                    <a:pt x="613" y="90503"/>
                  </a:lnTo>
                  <a:lnTo>
                    <a:pt x="2106" y="103602"/>
                  </a:lnTo>
                  <a:lnTo>
                    <a:pt x="4563" y="115990"/>
                  </a:lnTo>
                  <a:lnTo>
                    <a:pt x="8413" y="127383"/>
                  </a:lnTo>
                  <a:lnTo>
                    <a:pt x="13781" y="137732"/>
                  </a:lnTo>
                  <a:lnTo>
                    <a:pt x="20504" y="146681"/>
                  </a:lnTo>
                  <a:lnTo>
                    <a:pt x="28311" y="153496"/>
                  </a:lnTo>
                  <a:lnTo>
                    <a:pt x="36935" y="157966"/>
                  </a:lnTo>
                  <a:lnTo>
                    <a:pt x="46149" y="160172"/>
                  </a:lnTo>
                  <a:lnTo>
                    <a:pt x="55778" y="160225"/>
                  </a:lnTo>
                  <a:lnTo>
                    <a:pt x="65692" y="158405"/>
                  </a:lnTo>
                  <a:lnTo>
                    <a:pt x="75636" y="154933"/>
                  </a:lnTo>
                  <a:lnTo>
                    <a:pt x="85239" y="149869"/>
                  </a:lnTo>
                  <a:lnTo>
                    <a:pt x="94319" y="143390"/>
                  </a:lnTo>
                  <a:lnTo>
                    <a:pt x="102551" y="135602"/>
                  </a:lnTo>
                  <a:lnTo>
                    <a:pt x="109403" y="126472"/>
                  </a:lnTo>
                  <a:lnTo>
                    <a:pt x="114709" y="116108"/>
                  </a:lnTo>
                  <a:lnTo>
                    <a:pt x="118458" y="104724"/>
                  </a:lnTo>
                  <a:lnTo>
                    <a:pt x="120615" y="92559"/>
                  </a:lnTo>
                  <a:lnTo>
                    <a:pt x="121323" y="79830"/>
                  </a:lnTo>
                  <a:lnTo>
                    <a:pt x="120682" y="67029"/>
                  </a:lnTo>
                  <a:lnTo>
                    <a:pt x="118666" y="54894"/>
                  </a:lnTo>
                  <a:lnTo>
                    <a:pt x="115382" y="43774"/>
                  </a:lnTo>
                  <a:lnTo>
                    <a:pt x="110891" y="33664"/>
                  </a:lnTo>
                  <a:lnTo>
                    <a:pt x="105128" y="24405"/>
                  </a:lnTo>
                  <a:lnTo>
                    <a:pt x="98182" y="15821"/>
                  </a:lnTo>
                  <a:lnTo>
                    <a:pt x="90416" y="8395"/>
                  </a:lnTo>
                  <a:lnTo>
                    <a:pt x="82366" y="3215"/>
                  </a:lnTo>
                  <a:lnTo>
                    <a:pt x="74331" y="701"/>
                  </a:lnTo>
                  <a:lnTo>
                    <a:pt x="65981" y="0"/>
                  </a:lnTo>
                  <a:lnTo>
                    <a:pt x="56262" y="1414"/>
                  </a:lnTo>
                  <a:lnTo>
                    <a:pt x="43388" y="53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01391" y="2870395"/>
              <a:ext cx="151459" cy="410685"/>
            </a:xfrm>
            <a:custGeom>
              <a:avLst/>
              <a:gdLst/>
              <a:ahLst/>
              <a:cxnLst/>
              <a:rect l="0" t="0" r="0" b="0"/>
              <a:pathLst>
                <a:path w="151459" h="410685">
                  <a:moveTo>
                    <a:pt x="56702" y="393439"/>
                  </a:moveTo>
                  <a:lnTo>
                    <a:pt x="62502" y="387504"/>
                  </a:lnTo>
                  <a:lnTo>
                    <a:pt x="67427" y="381300"/>
                  </a:lnTo>
                  <a:lnTo>
                    <a:pt x="71920" y="374204"/>
                  </a:lnTo>
                  <a:lnTo>
                    <a:pt x="75795" y="366264"/>
                  </a:lnTo>
                  <a:lnTo>
                    <a:pt x="78512" y="357617"/>
                  </a:lnTo>
                  <a:lnTo>
                    <a:pt x="79863" y="348423"/>
                  </a:lnTo>
                  <a:lnTo>
                    <a:pt x="79791" y="338823"/>
                  </a:lnTo>
                  <a:lnTo>
                    <a:pt x="78225" y="328933"/>
                  </a:lnTo>
                  <a:lnTo>
                    <a:pt x="75273" y="318858"/>
                  </a:lnTo>
                  <a:lnTo>
                    <a:pt x="70851" y="309316"/>
                  </a:lnTo>
                  <a:lnTo>
                    <a:pt x="64609" y="301580"/>
                  </a:lnTo>
                  <a:lnTo>
                    <a:pt x="56532" y="296208"/>
                  </a:lnTo>
                  <a:lnTo>
                    <a:pt x="47194" y="293417"/>
                  </a:lnTo>
                  <a:lnTo>
                    <a:pt x="37550" y="293431"/>
                  </a:lnTo>
                  <a:lnTo>
                    <a:pt x="28189" y="296078"/>
                  </a:lnTo>
                  <a:lnTo>
                    <a:pt x="19636" y="301074"/>
                  </a:lnTo>
                  <a:lnTo>
                    <a:pt x="12503" y="308222"/>
                  </a:lnTo>
                  <a:lnTo>
                    <a:pt x="6977" y="317208"/>
                  </a:lnTo>
                  <a:lnTo>
                    <a:pt x="3065" y="327642"/>
                  </a:lnTo>
                  <a:lnTo>
                    <a:pt x="790" y="339161"/>
                  </a:lnTo>
                  <a:lnTo>
                    <a:pt x="0" y="351452"/>
                  </a:lnTo>
                  <a:lnTo>
                    <a:pt x="583" y="363957"/>
                  </a:lnTo>
                  <a:lnTo>
                    <a:pt x="2561" y="375892"/>
                  </a:lnTo>
                  <a:lnTo>
                    <a:pt x="5823" y="386866"/>
                  </a:lnTo>
                  <a:lnTo>
                    <a:pt x="10469" y="396368"/>
                  </a:lnTo>
                  <a:lnTo>
                    <a:pt x="16869" y="403622"/>
                  </a:lnTo>
                  <a:lnTo>
                    <a:pt x="25060" y="408415"/>
                  </a:lnTo>
                  <a:lnTo>
                    <a:pt x="34646" y="410684"/>
                  </a:lnTo>
                  <a:lnTo>
                    <a:pt x="44989" y="410253"/>
                  </a:lnTo>
                  <a:lnTo>
                    <a:pt x="55638" y="407299"/>
                  </a:lnTo>
                  <a:lnTo>
                    <a:pt x="66039" y="402252"/>
                  </a:lnTo>
                  <a:lnTo>
                    <a:pt x="75484" y="395594"/>
                  </a:lnTo>
                  <a:lnTo>
                    <a:pt x="83681" y="387743"/>
                  </a:lnTo>
                  <a:lnTo>
                    <a:pt x="90692" y="378713"/>
                  </a:lnTo>
                  <a:lnTo>
                    <a:pt x="96724" y="368143"/>
                  </a:lnTo>
                  <a:lnTo>
                    <a:pt x="102010" y="355958"/>
                  </a:lnTo>
                  <a:lnTo>
                    <a:pt x="106749" y="342352"/>
                  </a:lnTo>
                  <a:lnTo>
                    <a:pt x="111102" y="327615"/>
                  </a:lnTo>
                  <a:lnTo>
                    <a:pt x="115180" y="312024"/>
                  </a:lnTo>
                  <a:lnTo>
                    <a:pt x="118904" y="295486"/>
                  </a:lnTo>
                  <a:lnTo>
                    <a:pt x="122026" y="277567"/>
                  </a:lnTo>
                  <a:lnTo>
                    <a:pt x="124454" y="258160"/>
                  </a:lnTo>
                  <a:lnTo>
                    <a:pt x="126082" y="238077"/>
                  </a:lnTo>
                  <a:lnTo>
                    <a:pt x="126726" y="218815"/>
                  </a:lnTo>
                  <a:lnTo>
                    <a:pt x="126383" y="201155"/>
                  </a:lnTo>
                  <a:lnTo>
                    <a:pt x="125357" y="185029"/>
                  </a:lnTo>
                  <a:lnTo>
                    <a:pt x="124137" y="169896"/>
                  </a:lnTo>
                  <a:lnTo>
                    <a:pt x="123021" y="155304"/>
                  </a:lnTo>
                  <a:lnTo>
                    <a:pt x="121952" y="140823"/>
                  </a:lnTo>
                  <a:lnTo>
                    <a:pt x="120628" y="126006"/>
                  </a:lnTo>
                  <a:lnTo>
                    <a:pt x="118886" y="110657"/>
                  </a:lnTo>
                  <a:lnTo>
                    <a:pt x="116715" y="94937"/>
                  </a:lnTo>
                  <a:lnTo>
                    <a:pt x="114179" y="79237"/>
                  </a:lnTo>
                  <a:lnTo>
                    <a:pt x="111358" y="63795"/>
                  </a:lnTo>
                  <a:lnTo>
                    <a:pt x="108328" y="48834"/>
                  </a:lnTo>
                  <a:lnTo>
                    <a:pt x="105148" y="34636"/>
                  </a:lnTo>
                  <a:lnTo>
                    <a:pt x="101858" y="21300"/>
                  </a:lnTo>
                  <a:lnTo>
                    <a:pt x="98304" y="9735"/>
                  </a:lnTo>
                  <a:lnTo>
                    <a:pt x="93420" y="2175"/>
                  </a:lnTo>
                  <a:lnTo>
                    <a:pt x="87344" y="0"/>
                  </a:lnTo>
                  <a:lnTo>
                    <a:pt x="82390" y="2861"/>
                  </a:lnTo>
                  <a:lnTo>
                    <a:pt x="79331" y="9835"/>
                  </a:lnTo>
                  <a:lnTo>
                    <a:pt x="78034" y="20110"/>
                  </a:lnTo>
                  <a:lnTo>
                    <a:pt x="78135" y="33147"/>
                  </a:lnTo>
                  <a:lnTo>
                    <a:pt x="79269" y="48402"/>
                  </a:lnTo>
                  <a:lnTo>
                    <a:pt x="80978" y="65025"/>
                  </a:lnTo>
                  <a:lnTo>
                    <a:pt x="82730" y="81945"/>
                  </a:lnTo>
                  <a:lnTo>
                    <a:pt x="84239" y="98542"/>
                  </a:lnTo>
                  <a:lnTo>
                    <a:pt x="85590" y="114447"/>
                  </a:lnTo>
                  <a:lnTo>
                    <a:pt x="87110" y="129364"/>
                  </a:lnTo>
                  <a:lnTo>
                    <a:pt x="88989" y="143260"/>
                  </a:lnTo>
                  <a:lnTo>
                    <a:pt x="91253" y="156593"/>
                  </a:lnTo>
                  <a:lnTo>
                    <a:pt x="93852" y="170168"/>
                  </a:lnTo>
                  <a:lnTo>
                    <a:pt x="96710" y="184424"/>
                  </a:lnTo>
                  <a:lnTo>
                    <a:pt x="99597" y="199445"/>
                  </a:lnTo>
                  <a:lnTo>
                    <a:pt x="102148" y="215141"/>
                  </a:lnTo>
                  <a:lnTo>
                    <a:pt x="104197" y="231366"/>
                  </a:lnTo>
                  <a:lnTo>
                    <a:pt x="105911" y="247821"/>
                  </a:lnTo>
                  <a:lnTo>
                    <a:pt x="107675" y="264087"/>
                  </a:lnTo>
                  <a:lnTo>
                    <a:pt x="109721" y="279945"/>
                  </a:lnTo>
                  <a:lnTo>
                    <a:pt x="112267" y="295201"/>
                  </a:lnTo>
                  <a:lnTo>
                    <a:pt x="115588" y="309606"/>
                  </a:lnTo>
                  <a:lnTo>
                    <a:pt x="119748" y="323102"/>
                  </a:lnTo>
                  <a:lnTo>
                    <a:pt x="124542" y="335540"/>
                  </a:lnTo>
                  <a:lnTo>
                    <a:pt x="130161" y="347915"/>
                  </a:lnTo>
                  <a:lnTo>
                    <a:pt x="138217" y="362432"/>
                  </a:lnTo>
                  <a:lnTo>
                    <a:pt x="151458" y="382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073906" y="3064908"/>
              <a:ext cx="147400" cy="238881"/>
            </a:xfrm>
            <a:custGeom>
              <a:avLst/>
              <a:gdLst/>
              <a:ahLst/>
              <a:cxnLst/>
              <a:rect l="0" t="0" r="0" b="0"/>
              <a:pathLst>
                <a:path w="147400" h="238881">
                  <a:moveTo>
                    <a:pt x="0" y="146283"/>
                  </a:moveTo>
                  <a:lnTo>
                    <a:pt x="6002" y="140483"/>
                  </a:lnTo>
                  <a:lnTo>
                    <a:pt x="12847" y="135558"/>
                  </a:lnTo>
                  <a:lnTo>
                    <a:pt x="21235" y="131056"/>
                  </a:lnTo>
                  <a:lnTo>
                    <a:pt x="30862" y="126835"/>
                  </a:lnTo>
                  <a:lnTo>
                    <a:pt x="41176" y="122822"/>
                  </a:lnTo>
                  <a:lnTo>
                    <a:pt x="51779" y="118956"/>
                  </a:lnTo>
                  <a:lnTo>
                    <a:pt x="62304" y="115030"/>
                  </a:lnTo>
                  <a:lnTo>
                    <a:pt x="72356" y="110707"/>
                  </a:lnTo>
                  <a:lnTo>
                    <a:pt x="81766" y="105822"/>
                  </a:lnTo>
                  <a:lnTo>
                    <a:pt x="90234" y="100066"/>
                  </a:lnTo>
                  <a:lnTo>
                    <a:pt x="97250" y="92911"/>
                  </a:lnTo>
                  <a:lnTo>
                    <a:pt x="102669" y="84205"/>
                  </a:lnTo>
                  <a:lnTo>
                    <a:pt x="106495" y="74103"/>
                  </a:lnTo>
                  <a:lnTo>
                    <a:pt x="108706" y="62881"/>
                  </a:lnTo>
                  <a:lnTo>
                    <a:pt x="109445" y="50828"/>
                  </a:lnTo>
                  <a:lnTo>
                    <a:pt x="108655" y="38671"/>
                  </a:lnTo>
                  <a:lnTo>
                    <a:pt x="106005" y="27508"/>
                  </a:lnTo>
                  <a:lnTo>
                    <a:pt x="101484" y="17871"/>
                  </a:lnTo>
                  <a:lnTo>
                    <a:pt x="95347" y="10082"/>
                  </a:lnTo>
                  <a:lnTo>
                    <a:pt x="87941" y="4518"/>
                  </a:lnTo>
                  <a:lnTo>
                    <a:pt x="79600" y="1157"/>
                  </a:lnTo>
                  <a:lnTo>
                    <a:pt x="70917" y="0"/>
                  </a:lnTo>
                  <a:lnTo>
                    <a:pt x="62708" y="1252"/>
                  </a:lnTo>
                  <a:lnTo>
                    <a:pt x="55380" y="4792"/>
                  </a:lnTo>
                  <a:lnTo>
                    <a:pt x="48970" y="10250"/>
                  </a:lnTo>
                  <a:lnTo>
                    <a:pt x="43350" y="17192"/>
                  </a:lnTo>
                  <a:lnTo>
                    <a:pt x="38349" y="25236"/>
                  </a:lnTo>
                  <a:lnTo>
                    <a:pt x="33972" y="34397"/>
                  </a:lnTo>
                  <a:lnTo>
                    <a:pt x="30395" y="45056"/>
                  </a:lnTo>
                  <a:lnTo>
                    <a:pt x="27651" y="57296"/>
                  </a:lnTo>
                  <a:lnTo>
                    <a:pt x="25637" y="70770"/>
                  </a:lnTo>
                  <a:lnTo>
                    <a:pt x="24202" y="84885"/>
                  </a:lnTo>
                  <a:lnTo>
                    <a:pt x="23203" y="99232"/>
                  </a:lnTo>
                  <a:lnTo>
                    <a:pt x="22684" y="113611"/>
                  </a:lnTo>
                  <a:lnTo>
                    <a:pt x="22860" y="127944"/>
                  </a:lnTo>
                  <a:lnTo>
                    <a:pt x="23798" y="142209"/>
                  </a:lnTo>
                  <a:lnTo>
                    <a:pt x="25580" y="156244"/>
                  </a:lnTo>
                  <a:lnTo>
                    <a:pt x="28379" y="169756"/>
                  </a:lnTo>
                  <a:lnTo>
                    <a:pt x="32191" y="182622"/>
                  </a:lnTo>
                  <a:lnTo>
                    <a:pt x="36869" y="194720"/>
                  </a:lnTo>
                  <a:lnTo>
                    <a:pt x="42226" y="205853"/>
                  </a:lnTo>
                  <a:lnTo>
                    <a:pt x="48092" y="215996"/>
                  </a:lnTo>
                  <a:lnTo>
                    <a:pt x="54486" y="224790"/>
                  </a:lnTo>
                  <a:lnTo>
                    <a:pt x="61610" y="231495"/>
                  </a:lnTo>
                  <a:lnTo>
                    <a:pt x="69514" y="235892"/>
                  </a:lnTo>
                  <a:lnTo>
                    <a:pt x="78110" y="238217"/>
                  </a:lnTo>
                  <a:lnTo>
                    <a:pt x="87258" y="238880"/>
                  </a:lnTo>
                  <a:lnTo>
                    <a:pt x="96812" y="238293"/>
                  </a:lnTo>
                  <a:lnTo>
                    <a:pt x="106393" y="236764"/>
                  </a:lnTo>
                  <a:lnTo>
                    <a:pt x="116440" y="234239"/>
                  </a:lnTo>
                  <a:lnTo>
                    <a:pt x="128953" y="229387"/>
                  </a:lnTo>
                  <a:lnTo>
                    <a:pt x="147399" y="2199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295005" y="2990093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295005" y="3169077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11502"/>
                  </a:lnTo>
                  <a:lnTo>
                    <a:pt x="0" y="21372"/>
                  </a:lnTo>
                  <a:lnTo>
                    <a:pt x="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067556" y="213839"/>
            <a:ext cx="1469713" cy="763618"/>
            <a:chOff x="4067556" y="213839"/>
            <a:chExt cx="1469713" cy="763618"/>
          </a:xfrm>
        </p:grpSpPr>
        <p:sp>
          <p:nvSpPr>
            <p:cNvPr id="56" name="Freeform 55"/>
            <p:cNvSpPr/>
            <p:nvPr/>
          </p:nvSpPr>
          <p:spPr>
            <a:xfrm>
              <a:off x="4067556" y="213839"/>
              <a:ext cx="732507" cy="763618"/>
            </a:xfrm>
            <a:custGeom>
              <a:avLst/>
              <a:gdLst/>
              <a:ahLst/>
              <a:cxnLst/>
              <a:rect l="0" t="0" r="0" b="0"/>
              <a:pathLst>
                <a:path w="732507" h="763618">
                  <a:moveTo>
                    <a:pt x="533397" y="17787"/>
                  </a:moveTo>
                  <a:lnTo>
                    <a:pt x="521662" y="14854"/>
                  </a:lnTo>
                  <a:lnTo>
                    <a:pt x="510533" y="12071"/>
                  </a:lnTo>
                  <a:lnTo>
                    <a:pt x="498930" y="9176"/>
                  </a:lnTo>
                  <a:lnTo>
                    <a:pt x="486596" y="6309"/>
                  </a:lnTo>
                  <a:lnTo>
                    <a:pt x="473288" y="3792"/>
                  </a:lnTo>
                  <a:lnTo>
                    <a:pt x="458974" y="1786"/>
                  </a:lnTo>
                  <a:lnTo>
                    <a:pt x="443623" y="446"/>
                  </a:lnTo>
                  <a:lnTo>
                    <a:pt x="427114" y="0"/>
                  </a:lnTo>
                  <a:lnTo>
                    <a:pt x="409494" y="480"/>
                  </a:lnTo>
                  <a:lnTo>
                    <a:pt x="391104" y="1770"/>
                  </a:lnTo>
                  <a:lnTo>
                    <a:pt x="372461" y="3698"/>
                  </a:lnTo>
                  <a:lnTo>
                    <a:pt x="353895" y="6103"/>
                  </a:lnTo>
                  <a:lnTo>
                    <a:pt x="335853" y="8852"/>
                  </a:lnTo>
                  <a:lnTo>
                    <a:pt x="318965" y="11842"/>
                  </a:lnTo>
                  <a:lnTo>
                    <a:pt x="303455" y="15009"/>
                  </a:lnTo>
                  <a:lnTo>
                    <a:pt x="289057" y="18626"/>
                  </a:lnTo>
                  <a:lnTo>
                    <a:pt x="275226" y="23273"/>
                  </a:lnTo>
                  <a:lnTo>
                    <a:pt x="261585" y="29172"/>
                  </a:lnTo>
                  <a:lnTo>
                    <a:pt x="248115" y="35915"/>
                  </a:lnTo>
                  <a:lnTo>
                    <a:pt x="235056" y="42673"/>
                  </a:lnTo>
                  <a:lnTo>
                    <a:pt x="222529" y="48960"/>
                  </a:lnTo>
                  <a:lnTo>
                    <a:pt x="210676" y="54807"/>
                  </a:lnTo>
                  <a:lnTo>
                    <a:pt x="199714" y="60566"/>
                  </a:lnTo>
                  <a:lnTo>
                    <a:pt x="189678" y="66475"/>
                  </a:lnTo>
                  <a:lnTo>
                    <a:pt x="180447" y="72614"/>
                  </a:lnTo>
                  <a:lnTo>
                    <a:pt x="171853" y="78975"/>
                  </a:lnTo>
                  <a:lnTo>
                    <a:pt x="163734" y="85520"/>
                  </a:lnTo>
                  <a:lnTo>
                    <a:pt x="155958" y="92205"/>
                  </a:lnTo>
                  <a:lnTo>
                    <a:pt x="148422" y="98993"/>
                  </a:lnTo>
                  <a:lnTo>
                    <a:pt x="141053" y="105858"/>
                  </a:lnTo>
                  <a:lnTo>
                    <a:pt x="133796" y="112943"/>
                  </a:lnTo>
                  <a:lnTo>
                    <a:pt x="126618" y="120537"/>
                  </a:lnTo>
                  <a:lnTo>
                    <a:pt x="119491" y="128760"/>
                  </a:lnTo>
                  <a:lnTo>
                    <a:pt x="112401" y="137572"/>
                  </a:lnTo>
                  <a:lnTo>
                    <a:pt x="105334" y="146865"/>
                  </a:lnTo>
                  <a:lnTo>
                    <a:pt x="98279" y="156535"/>
                  </a:lnTo>
                  <a:lnTo>
                    <a:pt x="91066" y="166808"/>
                  </a:lnTo>
                  <a:lnTo>
                    <a:pt x="83384" y="178221"/>
                  </a:lnTo>
                  <a:lnTo>
                    <a:pt x="75112" y="190967"/>
                  </a:lnTo>
                  <a:lnTo>
                    <a:pt x="66606" y="204612"/>
                  </a:lnTo>
                  <a:lnTo>
                    <a:pt x="58583" y="218310"/>
                  </a:lnTo>
                  <a:lnTo>
                    <a:pt x="51412" y="231558"/>
                  </a:lnTo>
                  <a:lnTo>
                    <a:pt x="45123" y="244215"/>
                  </a:lnTo>
                  <a:lnTo>
                    <a:pt x="39592" y="256321"/>
                  </a:lnTo>
                  <a:lnTo>
                    <a:pt x="34650" y="267980"/>
                  </a:lnTo>
                  <a:lnTo>
                    <a:pt x="30144" y="279301"/>
                  </a:lnTo>
                  <a:lnTo>
                    <a:pt x="25949" y="290377"/>
                  </a:lnTo>
                  <a:lnTo>
                    <a:pt x="21973" y="301280"/>
                  </a:lnTo>
                  <a:lnTo>
                    <a:pt x="18148" y="312063"/>
                  </a:lnTo>
                  <a:lnTo>
                    <a:pt x="14425" y="322764"/>
                  </a:lnTo>
                  <a:lnTo>
                    <a:pt x="10777" y="333417"/>
                  </a:lnTo>
                  <a:lnTo>
                    <a:pt x="7344" y="344369"/>
                  </a:lnTo>
                  <a:lnTo>
                    <a:pt x="4418" y="356246"/>
                  </a:lnTo>
                  <a:lnTo>
                    <a:pt x="2123" y="369320"/>
                  </a:lnTo>
                  <a:lnTo>
                    <a:pt x="583" y="383696"/>
                  </a:lnTo>
                  <a:lnTo>
                    <a:pt x="0" y="399481"/>
                  </a:lnTo>
                  <a:lnTo>
                    <a:pt x="391" y="416581"/>
                  </a:lnTo>
                  <a:lnTo>
                    <a:pt x="1790" y="434606"/>
                  </a:lnTo>
                  <a:lnTo>
                    <a:pt x="4324" y="452996"/>
                  </a:lnTo>
                  <a:lnTo>
                    <a:pt x="7954" y="471394"/>
                  </a:lnTo>
                  <a:lnTo>
                    <a:pt x="12508" y="489491"/>
                  </a:lnTo>
                  <a:lnTo>
                    <a:pt x="17783" y="506949"/>
                  </a:lnTo>
                  <a:lnTo>
                    <a:pt x="23587" y="523649"/>
                  </a:lnTo>
                  <a:lnTo>
                    <a:pt x="29771" y="539490"/>
                  </a:lnTo>
                  <a:lnTo>
                    <a:pt x="36222" y="554297"/>
                  </a:lnTo>
                  <a:lnTo>
                    <a:pt x="42855" y="568072"/>
                  </a:lnTo>
                  <a:lnTo>
                    <a:pt x="49615" y="580799"/>
                  </a:lnTo>
                  <a:lnTo>
                    <a:pt x="56459" y="592362"/>
                  </a:lnTo>
                  <a:lnTo>
                    <a:pt x="63361" y="602810"/>
                  </a:lnTo>
                  <a:lnTo>
                    <a:pt x="70301" y="612320"/>
                  </a:lnTo>
                  <a:lnTo>
                    <a:pt x="77268" y="621103"/>
                  </a:lnTo>
                  <a:lnTo>
                    <a:pt x="84256" y="629353"/>
                  </a:lnTo>
                  <a:lnTo>
                    <a:pt x="91425" y="637387"/>
                  </a:lnTo>
                  <a:lnTo>
                    <a:pt x="99076" y="645629"/>
                  </a:lnTo>
                  <a:lnTo>
                    <a:pt x="107334" y="654286"/>
                  </a:lnTo>
                  <a:lnTo>
                    <a:pt x="115998" y="663220"/>
                  </a:lnTo>
                  <a:lnTo>
                    <a:pt x="124661" y="672063"/>
                  </a:lnTo>
                  <a:lnTo>
                    <a:pt x="133084" y="680599"/>
                  </a:lnTo>
                  <a:lnTo>
                    <a:pt x="141367" y="688617"/>
                  </a:lnTo>
                  <a:lnTo>
                    <a:pt x="149841" y="695848"/>
                  </a:lnTo>
                  <a:lnTo>
                    <a:pt x="158694" y="702232"/>
                  </a:lnTo>
                  <a:lnTo>
                    <a:pt x="168116" y="708027"/>
                  </a:lnTo>
                  <a:lnTo>
                    <a:pt x="178360" y="713693"/>
                  </a:lnTo>
                  <a:lnTo>
                    <a:pt x="189474" y="719507"/>
                  </a:lnTo>
                  <a:lnTo>
                    <a:pt x="201193" y="725397"/>
                  </a:lnTo>
                  <a:lnTo>
                    <a:pt x="213052" y="731052"/>
                  </a:lnTo>
                  <a:lnTo>
                    <a:pt x="224781" y="736302"/>
                  </a:lnTo>
                  <a:lnTo>
                    <a:pt x="236773" y="741132"/>
                  </a:lnTo>
                  <a:lnTo>
                    <a:pt x="249956" y="745603"/>
                  </a:lnTo>
                  <a:lnTo>
                    <a:pt x="264752" y="749789"/>
                  </a:lnTo>
                  <a:lnTo>
                    <a:pt x="280944" y="753599"/>
                  </a:lnTo>
                  <a:lnTo>
                    <a:pt x="297963" y="756786"/>
                  </a:lnTo>
                  <a:lnTo>
                    <a:pt x="315383" y="759264"/>
                  </a:lnTo>
                  <a:lnTo>
                    <a:pt x="333130" y="761099"/>
                  </a:lnTo>
                  <a:lnTo>
                    <a:pt x="351402" y="762413"/>
                  </a:lnTo>
                  <a:lnTo>
                    <a:pt x="370278" y="763326"/>
                  </a:lnTo>
                  <a:lnTo>
                    <a:pt x="389547" y="763617"/>
                  </a:lnTo>
                  <a:lnTo>
                    <a:pt x="408795" y="762756"/>
                  </a:lnTo>
                  <a:lnTo>
                    <a:pt x="427779" y="760545"/>
                  </a:lnTo>
                  <a:lnTo>
                    <a:pt x="446274" y="757094"/>
                  </a:lnTo>
                  <a:lnTo>
                    <a:pt x="464001" y="752636"/>
                  </a:lnTo>
                  <a:lnTo>
                    <a:pt x="480886" y="747410"/>
                  </a:lnTo>
                  <a:lnTo>
                    <a:pt x="497022" y="741461"/>
                  </a:lnTo>
                  <a:lnTo>
                    <a:pt x="512559" y="734644"/>
                  </a:lnTo>
                  <a:lnTo>
                    <a:pt x="527636" y="726954"/>
                  </a:lnTo>
                  <a:lnTo>
                    <a:pt x="542052" y="718673"/>
                  </a:lnTo>
                  <a:lnTo>
                    <a:pt x="555288" y="710269"/>
                  </a:lnTo>
                  <a:lnTo>
                    <a:pt x="567155" y="702024"/>
                  </a:lnTo>
                  <a:lnTo>
                    <a:pt x="577769" y="694030"/>
                  </a:lnTo>
                  <a:lnTo>
                    <a:pt x="587366" y="686283"/>
                  </a:lnTo>
                  <a:lnTo>
                    <a:pt x="596199" y="678729"/>
                  </a:lnTo>
                  <a:lnTo>
                    <a:pt x="604642" y="670995"/>
                  </a:lnTo>
                  <a:lnTo>
                    <a:pt x="613166" y="662424"/>
                  </a:lnTo>
                  <a:lnTo>
                    <a:pt x="622010" y="652727"/>
                  </a:lnTo>
                  <a:lnTo>
                    <a:pt x="630902" y="642111"/>
                  </a:lnTo>
                  <a:lnTo>
                    <a:pt x="639185" y="631067"/>
                  </a:lnTo>
                  <a:lnTo>
                    <a:pt x="646536" y="619925"/>
                  </a:lnTo>
                  <a:lnTo>
                    <a:pt x="653114" y="608513"/>
                  </a:lnTo>
                  <a:lnTo>
                    <a:pt x="659372" y="596260"/>
                  </a:lnTo>
                  <a:lnTo>
                    <a:pt x="665620" y="582902"/>
                  </a:lnTo>
                  <a:lnTo>
                    <a:pt x="671987" y="568320"/>
                  </a:lnTo>
                  <a:lnTo>
                    <a:pt x="678501" y="552389"/>
                  </a:lnTo>
                  <a:lnTo>
                    <a:pt x="685149" y="535188"/>
                  </a:lnTo>
                  <a:lnTo>
                    <a:pt x="691904" y="517093"/>
                  </a:lnTo>
                  <a:lnTo>
                    <a:pt x="698737" y="498656"/>
                  </a:lnTo>
                  <a:lnTo>
                    <a:pt x="705620" y="480226"/>
                  </a:lnTo>
                  <a:lnTo>
                    <a:pt x="712206" y="462107"/>
                  </a:lnTo>
                  <a:lnTo>
                    <a:pt x="717870" y="444635"/>
                  </a:lnTo>
                  <a:lnTo>
                    <a:pt x="722342" y="427916"/>
                  </a:lnTo>
                  <a:lnTo>
                    <a:pt x="725683" y="411722"/>
                  </a:lnTo>
                  <a:lnTo>
                    <a:pt x="728092" y="395614"/>
                  </a:lnTo>
                  <a:lnTo>
                    <a:pt x="729787" y="379321"/>
                  </a:lnTo>
                  <a:lnTo>
                    <a:pt x="730961" y="362596"/>
                  </a:lnTo>
                  <a:lnTo>
                    <a:pt x="731766" y="345141"/>
                  </a:lnTo>
                  <a:lnTo>
                    <a:pt x="732308" y="326887"/>
                  </a:lnTo>
                  <a:lnTo>
                    <a:pt x="732506" y="308408"/>
                  </a:lnTo>
                  <a:lnTo>
                    <a:pt x="732107" y="290768"/>
                  </a:lnTo>
                  <a:lnTo>
                    <a:pt x="731022" y="274502"/>
                  </a:lnTo>
                  <a:lnTo>
                    <a:pt x="729308" y="259633"/>
                  </a:lnTo>
                  <a:lnTo>
                    <a:pt x="727086" y="245952"/>
                  </a:lnTo>
                  <a:lnTo>
                    <a:pt x="724476" y="233189"/>
                  </a:lnTo>
                  <a:lnTo>
                    <a:pt x="721419" y="220937"/>
                  </a:lnTo>
                  <a:lnTo>
                    <a:pt x="717688" y="208696"/>
                  </a:lnTo>
                  <a:lnTo>
                    <a:pt x="713211" y="196188"/>
                  </a:lnTo>
                  <a:lnTo>
                    <a:pt x="707899" y="183343"/>
                  </a:lnTo>
                  <a:lnTo>
                    <a:pt x="701577" y="170187"/>
                  </a:lnTo>
                  <a:lnTo>
                    <a:pt x="694247" y="156780"/>
                  </a:lnTo>
                  <a:lnTo>
                    <a:pt x="686053" y="143184"/>
                  </a:lnTo>
                  <a:lnTo>
                    <a:pt x="677183" y="129451"/>
                  </a:lnTo>
                  <a:lnTo>
                    <a:pt x="667814" y="115631"/>
                  </a:lnTo>
                  <a:lnTo>
                    <a:pt x="658253" y="102080"/>
                  </a:lnTo>
                  <a:lnTo>
                    <a:pt x="648916" y="89434"/>
                  </a:lnTo>
                  <a:lnTo>
                    <a:pt x="639999" y="77967"/>
                  </a:lnTo>
                  <a:lnTo>
                    <a:pt x="631199" y="67623"/>
                  </a:lnTo>
                  <a:lnTo>
                    <a:pt x="621837" y="58207"/>
                  </a:lnTo>
                  <a:lnTo>
                    <a:pt x="611565" y="49505"/>
                  </a:lnTo>
                  <a:lnTo>
                    <a:pt x="600206" y="41490"/>
                  </a:lnTo>
                  <a:lnTo>
                    <a:pt x="587591" y="34317"/>
                  </a:lnTo>
                  <a:lnTo>
                    <a:pt x="573774" y="28016"/>
                  </a:lnTo>
                  <a:lnTo>
                    <a:pt x="559274" y="22799"/>
                  </a:lnTo>
                  <a:lnTo>
                    <a:pt x="544936" y="19125"/>
                  </a:lnTo>
                  <a:lnTo>
                    <a:pt x="531212" y="17102"/>
                  </a:lnTo>
                  <a:lnTo>
                    <a:pt x="517711" y="16540"/>
                  </a:lnTo>
                  <a:lnTo>
                    <a:pt x="503434" y="17144"/>
                  </a:lnTo>
                  <a:lnTo>
                    <a:pt x="487874" y="18621"/>
                  </a:lnTo>
                  <a:lnTo>
                    <a:pt x="471489" y="20728"/>
                  </a:lnTo>
                  <a:lnTo>
                    <a:pt x="455397" y="23280"/>
                  </a:lnTo>
                  <a:lnTo>
                    <a:pt x="440238" y="26140"/>
                  </a:lnTo>
                  <a:lnTo>
                    <a:pt x="426144" y="29210"/>
                  </a:lnTo>
                  <a:lnTo>
                    <a:pt x="412998" y="32424"/>
                  </a:lnTo>
                  <a:lnTo>
                    <a:pt x="400605" y="35740"/>
                  </a:lnTo>
                  <a:lnTo>
                    <a:pt x="388775" y="39289"/>
                  </a:lnTo>
                  <a:lnTo>
                    <a:pt x="377349" y="43358"/>
                  </a:lnTo>
                  <a:lnTo>
                    <a:pt x="366208" y="48062"/>
                  </a:lnTo>
                  <a:lnTo>
                    <a:pt x="355264" y="53357"/>
                  </a:lnTo>
                  <a:lnTo>
                    <a:pt x="344455" y="59137"/>
                  </a:lnTo>
                  <a:lnTo>
                    <a:pt x="333751" y="65275"/>
                  </a:lnTo>
                  <a:lnTo>
                    <a:pt x="323578" y="71369"/>
                  </a:lnTo>
                  <a:lnTo>
                    <a:pt x="313805" y="77339"/>
                  </a:lnTo>
                  <a:lnTo>
                    <a:pt x="303572" y="83709"/>
                  </a:lnTo>
                  <a:lnTo>
                    <a:pt x="291242" y="91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89126" y="226524"/>
              <a:ext cx="648143" cy="698920"/>
            </a:xfrm>
            <a:custGeom>
              <a:avLst/>
              <a:gdLst/>
              <a:ahLst/>
              <a:cxnLst/>
              <a:rect l="0" t="0" r="0" b="0"/>
              <a:pathLst>
                <a:path w="648143" h="698920">
                  <a:moveTo>
                    <a:pt x="427765" y="36688"/>
                  </a:moveTo>
                  <a:lnTo>
                    <a:pt x="418897" y="30820"/>
                  </a:lnTo>
                  <a:lnTo>
                    <a:pt x="409910" y="25256"/>
                  </a:lnTo>
                  <a:lnTo>
                    <a:pt x="399910" y="19466"/>
                  </a:lnTo>
                  <a:lnTo>
                    <a:pt x="388757" y="13731"/>
                  </a:lnTo>
                  <a:lnTo>
                    <a:pt x="376297" y="8698"/>
                  </a:lnTo>
                  <a:lnTo>
                    <a:pt x="362585" y="4681"/>
                  </a:lnTo>
                  <a:lnTo>
                    <a:pt x="347822" y="1828"/>
                  </a:lnTo>
                  <a:lnTo>
                    <a:pt x="332244" y="287"/>
                  </a:lnTo>
                  <a:lnTo>
                    <a:pt x="316071" y="0"/>
                  </a:lnTo>
                  <a:lnTo>
                    <a:pt x="299637" y="925"/>
                  </a:lnTo>
                  <a:lnTo>
                    <a:pt x="283379" y="3134"/>
                  </a:lnTo>
                  <a:lnTo>
                    <a:pt x="267519" y="6542"/>
                  </a:lnTo>
                  <a:lnTo>
                    <a:pt x="252090" y="10947"/>
                  </a:lnTo>
                  <a:lnTo>
                    <a:pt x="237035" y="16119"/>
                  </a:lnTo>
                  <a:lnTo>
                    <a:pt x="222285" y="21856"/>
                  </a:lnTo>
                  <a:lnTo>
                    <a:pt x="208090" y="27994"/>
                  </a:lnTo>
                  <a:lnTo>
                    <a:pt x="195003" y="34414"/>
                  </a:lnTo>
                  <a:lnTo>
                    <a:pt x="183231" y="41032"/>
                  </a:lnTo>
                  <a:lnTo>
                    <a:pt x="172511" y="47950"/>
                  </a:lnTo>
                  <a:lnTo>
                    <a:pt x="162310" y="55433"/>
                  </a:lnTo>
                  <a:lnTo>
                    <a:pt x="152259" y="63587"/>
                  </a:lnTo>
                  <a:lnTo>
                    <a:pt x="142184" y="72521"/>
                  </a:lnTo>
                  <a:lnTo>
                    <a:pt x="132026" y="82430"/>
                  </a:lnTo>
                  <a:lnTo>
                    <a:pt x="121782" y="93317"/>
                  </a:lnTo>
                  <a:lnTo>
                    <a:pt x="111630" y="104882"/>
                  </a:lnTo>
                  <a:lnTo>
                    <a:pt x="101894" y="116637"/>
                  </a:lnTo>
                  <a:lnTo>
                    <a:pt x="92724" y="128282"/>
                  </a:lnTo>
                  <a:lnTo>
                    <a:pt x="84263" y="139710"/>
                  </a:lnTo>
                  <a:lnTo>
                    <a:pt x="76726" y="150916"/>
                  </a:lnTo>
                  <a:lnTo>
                    <a:pt x="70129" y="161944"/>
                  </a:lnTo>
                  <a:lnTo>
                    <a:pt x="64021" y="173165"/>
                  </a:lnTo>
                  <a:lnTo>
                    <a:pt x="57611" y="185230"/>
                  </a:lnTo>
                  <a:lnTo>
                    <a:pt x="50485" y="198430"/>
                  </a:lnTo>
                  <a:lnTo>
                    <a:pt x="42899" y="212722"/>
                  </a:lnTo>
                  <a:lnTo>
                    <a:pt x="35567" y="227919"/>
                  </a:lnTo>
                  <a:lnTo>
                    <a:pt x="28895" y="243811"/>
                  </a:lnTo>
                  <a:lnTo>
                    <a:pt x="22959" y="260210"/>
                  </a:lnTo>
                  <a:lnTo>
                    <a:pt x="17672" y="276971"/>
                  </a:lnTo>
                  <a:lnTo>
                    <a:pt x="12902" y="293983"/>
                  </a:lnTo>
                  <a:lnTo>
                    <a:pt x="8683" y="311169"/>
                  </a:lnTo>
                  <a:lnTo>
                    <a:pt x="5213" y="328472"/>
                  </a:lnTo>
                  <a:lnTo>
                    <a:pt x="2547" y="345846"/>
                  </a:lnTo>
                  <a:lnTo>
                    <a:pt x="754" y="362938"/>
                  </a:lnTo>
                  <a:lnTo>
                    <a:pt x="0" y="379116"/>
                  </a:lnTo>
                  <a:lnTo>
                    <a:pt x="272" y="394116"/>
                  </a:lnTo>
                  <a:lnTo>
                    <a:pt x="1421" y="408326"/>
                  </a:lnTo>
                  <a:lnTo>
                    <a:pt x="3255" y="422555"/>
                  </a:lnTo>
                  <a:lnTo>
                    <a:pt x="5597" y="437282"/>
                  </a:lnTo>
                  <a:lnTo>
                    <a:pt x="8303" y="452634"/>
                  </a:lnTo>
                  <a:lnTo>
                    <a:pt x="11265" y="468559"/>
                  </a:lnTo>
                  <a:lnTo>
                    <a:pt x="14408" y="484932"/>
                  </a:lnTo>
                  <a:lnTo>
                    <a:pt x="17841" y="501149"/>
                  </a:lnTo>
                  <a:lnTo>
                    <a:pt x="21830" y="516190"/>
                  </a:lnTo>
                  <a:lnTo>
                    <a:pt x="26480" y="529604"/>
                  </a:lnTo>
                  <a:lnTo>
                    <a:pt x="31739" y="541760"/>
                  </a:lnTo>
                  <a:lnTo>
                    <a:pt x="37494" y="553539"/>
                  </a:lnTo>
                  <a:lnTo>
                    <a:pt x="43626" y="565497"/>
                  </a:lnTo>
                  <a:lnTo>
                    <a:pt x="50032" y="577515"/>
                  </a:lnTo>
                  <a:lnTo>
                    <a:pt x="56630" y="588993"/>
                  </a:lnTo>
                  <a:lnTo>
                    <a:pt x="63373" y="599612"/>
                  </a:lnTo>
                  <a:lnTo>
                    <a:pt x="70545" y="609525"/>
                  </a:lnTo>
                  <a:lnTo>
                    <a:pt x="78730" y="619168"/>
                  </a:lnTo>
                  <a:lnTo>
                    <a:pt x="88173" y="628830"/>
                  </a:lnTo>
                  <a:lnTo>
                    <a:pt x="98957" y="638301"/>
                  </a:lnTo>
                  <a:lnTo>
                    <a:pt x="111178" y="646988"/>
                  </a:lnTo>
                  <a:lnTo>
                    <a:pt x="124736" y="654616"/>
                  </a:lnTo>
                  <a:lnTo>
                    <a:pt x="139400" y="661383"/>
                  </a:lnTo>
                  <a:lnTo>
                    <a:pt x="154913" y="667770"/>
                  </a:lnTo>
                  <a:lnTo>
                    <a:pt x="171044" y="674094"/>
                  </a:lnTo>
                  <a:lnTo>
                    <a:pt x="187450" y="680173"/>
                  </a:lnTo>
                  <a:lnTo>
                    <a:pt x="203689" y="685430"/>
                  </a:lnTo>
                  <a:lnTo>
                    <a:pt x="219542" y="689598"/>
                  </a:lnTo>
                  <a:lnTo>
                    <a:pt x="235136" y="692719"/>
                  </a:lnTo>
                  <a:lnTo>
                    <a:pt x="250833" y="694971"/>
                  </a:lnTo>
                  <a:lnTo>
                    <a:pt x="266847" y="696559"/>
                  </a:lnTo>
                  <a:lnTo>
                    <a:pt x="283384" y="697659"/>
                  </a:lnTo>
                  <a:lnTo>
                    <a:pt x="300711" y="698414"/>
                  </a:lnTo>
                  <a:lnTo>
                    <a:pt x="318884" y="698918"/>
                  </a:lnTo>
                  <a:lnTo>
                    <a:pt x="337479" y="698919"/>
                  </a:lnTo>
                  <a:lnTo>
                    <a:pt x="355729" y="697857"/>
                  </a:lnTo>
                  <a:lnTo>
                    <a:pt x="373218" y="695512"/>
                  </a:lnTo>
                  <a:lnTo>
                    <a:pt x="389722" y="692139"/>
                  </a:lnTo>
                  <a:lnTo>
                    <a:pt x="405040" y="688265"/>
                  </a:lnTo>
                  <a:lnTo>
                    <a:pt x="419199" y="684249"/>
                  </a:lnTo>
                  <a:lnTo>
                    <a:pt x="432538" y="680097"/>
                  </a:lnTo>
                  <a:lnTo>
                    <a:pt x="445584" y="675557"/>
                  </a:lnTo>
                  <a:lnTo>
                    <a:pt x="458658" y="670505"/>
                  </a:lnTo>
                  <a:lnTo>
                    <a:pt x="471561" y="664961"/>
                  </a:lnTo>
                  <a:lnTo>
                    <a:pt x="483699" y="659007"/>
                  </a:lnTo>
                  <a:lnTo>
                    <a:pt x="494790" y="652739"/>
                  </a:lnTo>
                  <a:lnTo>
                    <a:pt x="504864" y="646241"/>
                  </a:lnTo>
                  <a:lnTo>
                    <a:pt x="514091" y="639579"/>
                  </a:lnTo>
                  <a:lnTo>
                    <a:pt x="522668" y="632803"/>
                  </a:lnTo>
                  <a:lnTo>
                    <a:pt x="530767" y="625948"/>
                  </a:lnTo>
                  <a:lnTo>
                    <a:pt x="538527" y="619040"/>
                  </a:lnTo>
                  <a:lnTo>
                    <a:pt x="546055" y="612091"/>
                  </a:lnTo>
                  <a:lnTo>
                    <a:pt x="553587" y="604949"/>
                  </a:lnTo>
                  <a:lnTo>
                    <a:pt x="561484" y="597315"/>
                  </a:lnTo>
                  <a:lnTo>
                    <a:pt x="569902" y="589065"/>
                  </a:lnTo>
                  <a:lnTo>
                    <a:pt x="578504" y="580235"/>
                  </a:lnTo>
                  <a:lnTo>
                    <a:pt x="586593" y="570930"/>
                  </a:lnTo>
                  <a:lnTo>
                    <a:pt x="593812" y="561252"/>
                  </a:lnTo>
                  <a:lnTo>
                    <a:pt x="600302" y="550974"/>
                  </a:lnTo>
                  <a:lnTo>
                    <a:pt x="606502" y="539557"/>
                  </a:lnTo>
                  <a:lnTo>
                    <a:pt x="612705" y="526799"/>
                  </a:lnTo>
                  <a:lnTo>
                    <a:pt x="618873" y="512807"/>
                  </a:lnTo>
                  <a:lnTo>
                    <a:pt x="624721" y="497812"/>
                  </a:lnTo>
                  <a:lnTo>
                    <a:pt x="630100" y="482056"/>
                  </a:lnTo>
                  <a:lnTo>
                    <a:pt x="634848" y="465748"/>
                  </a:lnTo>
                  <a:lnTo>
                    <a:pt x="638733" y="449049"/>
                  </a:lnTo>
                  <a:lnTo>
                    <a:pt x="641711" y="432073"/>
                  </a:lnTo>
                  <a:lnTo>
                    <a:pt x="643896" y="414742"/>
                  </a:lnTo>
                  <a:lnTo>
                    <a:pt x="645454" y="396808"/>
                  </a:lnTo>
                  <a:lnTo>
                    <a:pt x="646542" y="378188"/>
                  </a:lnTo>
                  <a:lnTo>
                    <a:pt x="647292" y="359106"/>
                  </a:lnTo>
                  <a:lnTo>
                    <a:pt x="647805" y="339990"/>
                  </a:lnTo>
                  <a:lnTo>
                    <a:pt x="648142" y="321092"/>
                  </a:lnTo>
                  <a:lnTo>
                    <a:pt x="648031" y="302487"/>
                  </a:lnTo>
                  <a:lnTo>
                    <a:pt x="646893" y="284155"/>
                  </a:lnTo>
                  <a:lnTo>
                    <a:pt x="644496" y="266055"/>
                  </a:lnTo>
                  <a:lnTo>
                    <a:pt x="641089" y="248458"/>
                  </a:lnTo>
                  <a:lnTo>
                    <a:pt x="637192" y="231935"/>
                  </a:lnTo>
                  <a:lnTo>
                    <a:pt x="633155" y="216703"/>
                  </a:lnTo>
                  <a:lnTo>
                    <a:pt x="628820" y="202507"/>
                  </a:lnTo>
                  <a:lnTo>
                    <a:pt x="623625" y="188819"/>
                  </a:lnTo>
                  <a:lnTo>
                    <a:pt x="617311" y="175272"/>
                  </a:lnTo>
                  <a:lnTo>
                    <a:pt x="609765" y="161697"/>
                  </a:lnTo>
                  <a:lnTo>
                    <a:pt x="600864" y="148036"/>
                  </a:lnTo>
                  <a:lnTo>
                    <a:pt x="590686" y="134293"/>
                  </a:lnTo>
                  <a:lnTo>
                    <a:pt x="579442" y="120808"/>
                  </a:lnTo>
                  <a:lnTo>
                    <a:pt x="567379" y="108213"/>
                  </a:lnTo>
                  <a:lnTo>
                    <a:pt x="554708" y="96787"/>
                  </a:lnTo>
                  <a:lnTo>
                    <a:pt x="541439" y="86643"/>
                  </a:lnTo>
                  <a:lnTo>
                    <a:pt x="527393" y="77894"/>
                  </a:lnTo>
                  <a:lnTo>
                    <a:pt x="512545" y="70453"/>
                  </a:lnTo>
                  <a:lnTo>
                    <a:pt x="497320" y="64099"/>
                  </a:lnTo>
                  <a:lnTo>
                    <a:pt x="482479" y="58581"/>
                  </a:lnTo>
                  <a:lnTo>
                    <a:pt x="468422" y="53686"/>
                  </a:lnTo>
                  <a:lnTo>
                    <a:pt x="455206" y="49565"/>
                  </a:lnTo>
                  <a:lnTo>
                    <a:pt x="442716" y="46701"/>
                  </a:lnTo>
                  <a:lnTo>
                    <a:pt x="430791" y="45252"/>
                  </a:lnTo>
                  <a:lnTo>
                    <a:pt x="419120" y="44924"/>
                  </a:lnTo>
                  <a:lnTo>
                    <a:pt x="407275" y="45159"/>
                  </a:lnTo>
                  <a:lnTo>
                    <a:pt x="395058" y="45574"/>
                  </a:lnTo>
                  <a:lnTo>
                    <a:pt x="383041" y="45988"/>
                  </a:lnTo>
                  <a:lnTo>
                    <a:pt x="371298" y="46376"/>
                  </a:lnTo>
                  <a:lnTo>
                    <a:pt x="358793" y="46766"/>
                  </a:lnTo>
                  <a:lnTo>
                    <a:pt x="343537" y="4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542037" y="303590"/>
            <a:ext cx="1613956" cy="671146"/>
            <a:chOff x="6542037" y="303590"/>
            <a:chExt cx="1613956" cy="671146"/>
          </a:xfrm>
        </p:grpSpPr>
        <p:sp>
          <p:nvSpPr>
            <p:cNvPr id="59" name="Freeform 58"/>
            <p:cNvSpPr/>
            <p:nvPr/>
          </p:nvSpPr>
          <p:spPr>
            <a:xfrm>
              <a:off x="6542037" y="303590"/>
              <a:ext cx="662007" cy="671146"/>
            </a:xfrm>
            <a:custGeom>
              <a:avLst/>
              <a:gdLst/>
              <a:ahLst/>
              <a:cxnLst/>
              <a:rect l="0" t="0" r="0" b="0"/>
              <a:pathLst>
                <a:path w="662007" h="671146">
                  <a:moveTo>
                    <a:pt x="322543" y="12264"/>
                  </a:moveTo>
                  <a:lnTo>
                    <a:pt x="313608" y="9398"/>
                  </a:lnTo>
                  <a:lnTo>
                    <a:pt x="303980" y="7256"/>
                  </a:lnTo>
                  <a:lnTo>
                    <a:pt x="292684" y="5657"/>
                  </a:lnTo>
                  <a:lnTo>
                    <a:pt x="279672" y="4650"/>
                  </a:lnTo>
                  <a:lnTo>
                    <a:pt x="264895" y="4449"/>
                  </a:lnTo>
                  <a:lnTo>
                    <a:pt x="248526" y="5114"/>
                  </a:lnTo>
                  <a:lnTo>
                    <a:pt x="231185" y="6871"/>
                  </a:lnTo>
                  <a:lnTo>
                    <a:pt x="213797" y="10180"/>
                  </a:lnTo>
                  <a:lnTo>
                    <a:pt x="196890" y="15149"/>
                  </a:lnTo>
                  <a:lnTo>
                    <a:pt x="180610" y="21588"/>
                  </a:lnTo>
                  <a:lnTo>
                    <a:pt x="164913" y="29197"/>
                  </a:lnTo>
                  <a:lnTo>
                    <a:pt x="149695" y="37679"/>
                  </a:lnTo>
                  <a:lnTo>
                    <a:pt x="135170" y="46627"/>
                  </a:lnTo>
                  <a:lnTo>
                    <a:pt x="121853" y="55545"/>
                  </a:lnTo>
                  <a:lnTo>
                    <a:pt x="109922" y="64176"/>
                  </a:lnTo>
                  <a:lnTo>
                    <a:pt x="99096" y="72784"/>
                  </a:lnTo>
                  <a:lnTo>
                    <a:pt x="88822" y="82016"/>
                  </a:lnTo>
                  <a:lnTo>
                    <a:pt x="78726" y="92200"/>
                  </a:lnTo>
                  <a:lnTo>
                    <a:pt x="68791" y="103501"/>
                  </a:lnTo>
                  <a:lnTo>
                    <a:pt x="59259" y="116077"/>
                  </a:lnTo>
                  <a:lnTo>
                    <a:pt x="50254" y="129877"/>
                  </a:lnTo>
                  <a:lnTo>
                    <a:pt x="41917" y="144704"/>
                  </a:lnTo>
                  <a:lnTo>
                    <a:pt x="34472" y="160328"/>
                  </a:lnTo>
                  <a:lnTo>
                    <a:pt x="27948" y="176528"/>
                  </a:lnTo>
                  <a:lnTo>
                    <a:pt x="22229" y="192811"/>
                  </a:lnTo>
                  <a:lnTo>
                    <a:pt x="17147" y="208436"/>
                  </a:lnTo>
                  <a:lnTo>
                    <a:pt x="12545" y="223062"/>
                  </a:lnTo>
                  <a:lnTo>
                    <a:pt x="8451" y="237018"/>
                  </a:lnTo>
                  <a:lnTo>
                    <a:pt x="5073" y="251077"/>
                  </a:lnTo>
                  <a:lnTo>
                    <a:pt x="2471" y="265681"/>
                  </a:lnTo>
                  <a:lnTo>
                    <a:pt x="723" y="280611"/>
                  </a:lnTo>
                  <a:lnTo>
                    <a:pt x="0" y="295188"/>
                  </a:lnTo>
                  <a:lnTo>
                    <a:pt x="288" y="309044"/>
                  </a:lnTo>
                  <a:lnTo>
                    <a:pt x="1278" y="322450"/>
                  </a:lnTo>
                  <a:lnTo>
                    <a:pt x="2473" y="336125"/>
                  </a:lnTo>
                  <a:lnTo>
                    <a:pt x="3573" y="350464"/>
                  </a:lnTo>
                  <a:lnTo>
                    <a:pt x="4630" y="365213"/>
                  </a:lnTo>
                  <a:lnTo>
                    <a:pt x="5947" y="379668"/>
                  </a:lnTo>
                  <a:lnTo>
                    <a:pt x="7685" y="393431"/>
                  </a:lnTo>
                  <a:lnTo>
                    <a:pt x="9853" y="406436"/>
                  </a:lnTo>
                  <a:lnTo>
                    <a:pt x="12386" y="418777"/>
                  </a:lnTo>
                  <a:lnTo>
                    <a:pt x="15214" y="430598"/>
                  </a:lnTo>
                  <a:lnTo>
                    <a:pt x="18589" y="442198"/>
                  </a:lnTo>
                  <a:lnTo>
                    <a:pt x="23066" y="453993"/>
                  </a:lnTo>
                  <a:lnTo>
                    <a:pt x="28848" y="466193"/>
                  </a:lnTo>
                  <a:lnTo>
                    <a:pt x="35511" y="478660"/>
                  </a:lnTo>
                  <a:lnTo>
                    <a:pt x="42214" y="491029"/>
                  </a:lnTo>
                  <a:lnTo>
                    <a:pt x="48464" y="503086"/>
                  </a:lnTo>
                  <a:lnTo>
                    <a:pt x="54286" y="514621"/>
                  </a:lnTo>
                  <a:lnTo>
                    <a:pt x="60029" y="525368"/>
                  </a:lnTo>
                  <a:lnTo>
                    <a:pt x="65927" y="535260"/>
                  </a:lnTo>
                  <a:lnTo>
                    <a:pt x="72058" y="544394"/>
                  </a:lnTo>
                  <a:lnTo>
                    <a:pt x="78413" y="552923"/>
                  </a:lnTo>
                  <a:lnTo>
                    <a:pt x="84964" y="561003"/>
                  </a:lnTo>
                  <a:lnTo>
                    <a:pt x="91993" y="568924"/>
                  </a:lnTo>
                  <a:lnTo>
                    <a:pt x="100076" y="577089"/>
                  </a:lnTo>
                  <a:lnTo>
                    <a:pt x="109443" y="585694"/>
                  </a:lnTo>
                  <a:lnTo>
                    <a:pt x="120005" y="594594"/>
                  </a:lnTo>
                  <a:lnTo>
                    <a:pt x="131544" y="603415"/>
                  </a:lnTo>
                  <a:lnTo>
                    <a:pt x="143825" y="611940"/>
                  </a:lnTo>
                  <a:lnTo>
                    <a:pt x="156647" y="620120"/>
                  </a:lnTo>
                  <a:lnTo>
                    <a:pt x="169853" y="627994"/>
                  </a:lnTo>
                  <a:lnTo>
                    <a:pt x="183330" y="635617"/>
                  </a:lnTo>
                  <a:lnTo>
                    <a:pt x="197158" y="642889"/>
                  </a:lnTo>
                  <a:lnTo>
                    <a:pt x="211587" y="649553"/>
                  </a:lnTo>
                  <a:lnTo>
                    <a:pt x="226701" y="655514"/>
                  </a:lnTo>
                  <a:lnTo>
                    <a:pt x="242276" y="660671"/>
                  </a:lnTo>
                  <a:lnTo>
                    <a:pt x="257885" y="664837"/>
                  </a:lnTo>
                  <a:lnTo>
                    <a:pt x="273278" y="668004"/>
                  </a:lnTo>
                  <a:lnTo>
                    <a:pt x="288547" y="670148"/>
                  </a:lnTo>
                  <a:lnTo>
                    <a:pt x="304018" y="671145"/>
                  </a:lnTo>
                  <a:lnTo>
                    <a:pt x="319877" y="671039"/>
                  </a:lnTo>
                  <a:lnTo>
                    <a:pt x="336307" y="670003"/>
                  </a:lnTo>
                  <a:lnTo>
                    <a:pt x="353563" y="668246"/>
                  </a:lnTo>
                  <a:lnTo>
                    <a:pt x="371692" y="665950"/>
                  </a:lnTo>
                  <a:lnTo>
                    <a:pt x="390428" y="663106"/>
                  </a:lnTo>
                  <a:lnTo>
                    <a:pt x="409305" y="659519"/>
                  </a:lnTo>
                  <a:lnTo>
                    <a:pt x="428032" y="655142"/>
                  </a:lnTo>
                  <a:lnTo>
                    <a:pt x="446352" y="650068"/>
                  </a:lnTo>
                  <a:lnTo>
                    <a:pt x="463959" y="644437"/>
                  </a:lnTo>
                  <a:lnTo>
                    <a:pt x="480765" y="638385"/>
                  </a:lnTo>
                  <a:lnTo>
                    <a:pt x="496847" y="631863"/>
                  </a:lnTo>
                  <a:lnTo>
                    <a:pt x="512347" y="624653"/>
                  </a:lnTo>
                  <a:lnTo>
                    <a:pt x="527405" y="616692"/>
                  </a:lnTo>
                  <a:lnTo>
                    <a:pt x="541978" y="608057"/>
                  </a:lnTo>
                  <a:lnTo>
                    <a:pt x="555852" y="598883"/>
                  </a:lnTo>
                  <a:lnTo>
                    <a:pt x="568956" y="589302"/>
                  </a:lnTo>
                  <a:lnTo>
                    <a:pt x="581043" y="579429"/>
                  </a:lnTo>
                  <a:lnTo>
                    <a:pt x="591638" y="569348"/>
                  </a:lnTo>
                  <a:lnTo>
                    <a:pt x="600619" y="559118"/>
                  </a:lnTo>
                  <a:lnTo>
                    <a:pt x="608328" y="548622"/>
                  </a:lnTo>
                  <a:lnTo>
                    <a:pt x="615361" y="537583"/>
                  </a:lnTo>
                  <a:lnTo>
                    <a:pt x="622131" y="525890"/>
                  </a:lnTo>
                  <a:lnTo>
                    <a:pt x="628683" y="513425"/>
                  </a:lnTo>
                  <a:lnTo>
                    <a:pt x="634790" y="499993"/>
                  </a:lnTo>
                  <a:lnTo>
                    <a:pt x="640346" y="485584"/>
                  </a:lnTo>
                  <a:lnTo>
                    <a:pt x="645383" y="470330"/>
                  </a:lnTo>
                  <a:lnTo>
                    <a:pt x="649993" y="454413"/>
                  </a:lnTo>
                  <a:lnTo>
                    <a:pt x="654268" y="438012"/>
                  </a:lnTo>
                  <a:lnTo>
                    <a:pt x="657968" y="421593"/>
                  </a:lnTo>
                  <a:lnTo>
                    <a:pt x="660549" y="405876"/>
                  </a:lnTo>
                  <a:lnTo>
                    <a:pt x="661807" y="391183"/>
                  </a:lnTo>
                  <a:lnTo>
                    <a:pt x="662006" y="377013"/>
                  </a:lnTo>
                  <a:lnTo>
                    <a:pt x="661685" y="362278"/>
                  </a:lnTo>
                  <a:lnTo>
                    <a:pt x="661199" y="346393"/>
                  </a:lnTo>
                  <a:lnTo>
                    <a:pt x="660231" y="329279"/>
                  </a:lnTo>
                  <a:lnTo>
                    <a:pt x="657917" y="311101"/>
                  </a:lnTo>
                  <a:lnTo>
                    <a:pt x="653886" y="292100"/>
                  </a:lnTo>
                  <a:lnTo>
                    <a:pt x="648552" y="272985"/>
                  </a:lnTo>
                  <a:lnTo>
                    <a:pt x="642815" y="254852"/>
                  </a:lnTo>
                  <a:lnTo>
                    <a:pt x="637250" y="238226"/>
                  </a:lnTo>
                  <a:lnTo>
                    <a:pt x="631904" y="223271"/>
                  </a:lnTo>
                  <a:lnTo>
                    <a:pt x="626488" y="210057"/>
                  </a:lnTo>
                  <a:lnTo>
                    <a:pt x="620813" y="198422"/>
                  </a:lnTo>
                  <a:lnTo>
                    <a:pt x="614833" y="187910"/>
                  </a:lnTo>
                  <a:lnTo>
                    <a:pt x="608579" y="177907"/>
                  </a:lnTo>
                  <a:lnTo>
                    <a:pt x="602107" y="168017"/>
                  </a:lnTo>
                  <a:lnTo>
                    <a:pt x="595469" y="158064"/>
                  </a:lnTo>
                  <a:lnTo>
                    <a:pt x="588713" y="147994"/>
                  </a:lnTo>
                  <a:lnTo>
                    <a:pt x="581874" y="137814"/>
                  </a:lnTo>
                  <a:lnTo>
                    <a:pt x="574977" y="127706"/>
                  </a:lnTo>
                  <a:lnTo>
                    <a:pt x="568040" y="118000"/>
                  </a:lnTo>
                  <a:lnTo>
                    <a:pt x="561076" y="108845"/>
                  </a:lnTo>
                  <a:lnTo>
                    <a:pt x="554094" y="100225"/>
                  </a:lnTo>
                  <a:lnTo>
                    <a:pt x="547101" y="92049"/>
                  </a:lnTo>
                  <a:lnTo>
                    <a:pt x="540095" y="84215"/>
                  </a:lnTo>
                  <a:lnTo>
                    <a:pt x="532914" y="76630"/>
                  </a:lnTo>
                  <a:lnTo>
                    <a:pt x="525254" y="69223"/>
                  </a:lnTo>
                  <a:lnTo>
                    <a:pt x="516986" y="61945"/>
                  </a:lnTo>
                  <a:lnTo>
                    <a:pt x="508144" y="54920"/>
                  </a:lnTo>
                  <a:lnTo>
                    <a:pt x="498831" y="48429"/>
                  </a:lnTo>
                  <a:lnTo>
                    <a:pt x="489149" y="42578"/>
                  </a:lnTo>
                  <a:lnTo>
                    <a:pt x="478867" y="37158"/>
                  </a:lnTo>
                  <a:lnTo>
                    <a:pt x="467447" y="31751"/>
                  </a:lnTo>
                  <a:lnTo>
                    <a:pt x="454683" y="26115"/>
                  </a:lnTo>
                  <a:lnTo>
                    <a:pt x="440518" y="20345"/>
                  </a:lnTo>
                  <a:lnTo>
                    <a:pt x="424873" y="14772"/>
                  </a:lnTo>
                  <a:lnTo>
                    <a:pt x="407865" y="9586"/>
                  </a:lnTo>
                  <a:lnTo>
                    <a:pt x="389730" y="5138"/>
                  </a:lnTo>
                  <a:lnTo>
                    <a:pt x="370734" y="1989"/>
                  </a:lnTo>
                  <a:lnTo>
                    <a:pt x="351115" y="321"/>
                  </a:lnTo>
                  <a:lnTo>
                    <a:pt x="331385" y="0"/>
                  </a:lnTo>
                  <a:lnTo>
                    <a:pt x="312292" y="765"/>
                  </a:lnTo>
                  <a:lnTo>
                    <a:pt x="294198" y="2355"/>
                  </a:lnTo>
                  <a:lnTo>
                    <a:pt x="277269" y="4708"/>
                  </a:lnTo>
                  <a:lnTo>
                    <a:pt x="261658" y="7957"/>
                  </a:lnTo>
                  <a:lnTo>
                    <a:pt x="247317" y="12093"/>
                  </a:lnTo>
                  <a:lnTo>
                    <a:pt x="234490" y="16685"/>
                  </a:lnTo>
                  <a:lnTo>
                    <a:pt x="222549" y="21410"/>
                  </a:lnTo>
                  <a:lnTo>
                    <a:pt x="210440" y="26681"/>
                  </a:lnTo>
                  <a:lnTo>
                    <a:pt x="196201" y="333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384267" y="308958"/>
              <a:ext cx="771726" cy="645333"/>
            </a:xfrm>
            <a:custGeom>
              <a:avLst/>
              <a:gdLst/>
              <a:ahLst/>
              <a:cxnLst/>
              <a:rect l="0" t="0" r="0" b="0"/>
              <a:pathLst>
                <a:path w="771726" h="645333">
                  <a:moveTo>
                    <a:pt x="375236" y="27953"/>
                  </a:moveTo>
                  <a:lnTo>
                    <a:pt x="363433" y="22153"/>
                  </a:lnTo>
                  <a:lnTo>
                    <a:pt x="351663" y="17229"/>
                  </a:lnTo>
                  <a:lnTo>
                    <a:pt x="338769" y="12731"/>
                  </a:lnTo>
                  <a:lnTo>
                    <a:pt x="324748" y="8683"/>
                  </a:lnTo>
                  <a:lnTo>
                    <a:pt x="309772" y="5317"/>
                  </a:lnTo>
                  <a:lnTo>
                    <a:pt x="294054" y="2714"/>
                  </a:lnTo>
                  <a:lnTo>
                    <a:pt x="277951" y="960"/>
                  </a:lnTo>
                  <a:lnTo>
                    <a:pt x="261927" y="229"/>
                  </a:lnTo>
                  <a:lnTo>
                    <a:pt x="246233" y="516"/>
                  </a:lnTo>
                  <a:lnTo>
                    <a:pt x="231089" y="1674"/>
                  </a:lnTo>
                  <a:lnTo>
                    <a:pt x="216760" y="3515"/>
                  </a:lnTo>
                  <a:lnTo>
                    <a:pt x="203301" y="5865"/>
                  </a:lnTo>
                  <a:lnTo>
                    <a:pt x="190448" y="8747"/>
                  </a:lnTo>
                  <a:lnTo>
                    <a:pt x="177735" y="12359"/>
                  </a:lnTo>
                  <a:lnTo>
                    <a:pt x="164890" y="16752"/>
                  </a:lnTo>
                  <a:lnTo>
                    <a:pt x="152140" y="21837"/>
                  </a:lnTo>
                  <a:lnTo>
                    <a:pt x="140106" y="27475"/>
                  </a:lnTo>
                  <a:lnTo>
                    <a:pt x="129080" y="33537"/>
                  </a:lnTo>
                  <a:lnTo>
                    <a:pt x="118879" y="40235"/>
                  </a:lnTo>
                  <a:lnTo>
                    <a:pt x="109036" y="48096"/>
                  </a:lnTo>
                  <a:lnTo>
                    <a:pt x="99232" y="57303"/>
                  </a:lnTo>
                  <a:lnTo>
                    <a:pt x="89494" y="67418"/>
                  </a:lnTo>
                  <a:lnTo>
                    <a:pt x="80095" y="77593"/>
                  </a:lnTo>
                  <a:lnTo>
                    <a:pt x="71176" y="87337"/>
                  </a:lnTo>
                  <a:lnTo>
                    <a:pt x="62726" y="96997"/>
                  </a:lnTo>
                  <a:lnTo>
                    <a:pt x="54671" y="107535"/>
                  </a:lnTo>
                  <a:lnTo>
                    <a:pt x="46927" y="119441"/>
                  </a:lnTo>
                  <a:lnTo>
                    <a:pt x="39573" y="132728"/>
                  </a:lnTo>
                  <a:lnTo>
                    <a:pt x="32856" y="147183"/>
                  </a:lnTo>
                  <a:lnTo>
                    <a:pt x="26853" y="162535"/>
                  </a:lnTo>
                  <a:lnTo>
                    <a:pt x="21499" y="178217"/>
                  </a:lnTo>
                  <a:lnTo>
                    <a:pt x="16668" y="193424"/>
                  </a:lnTo>
                  <a:lnTo>
                    <a:pt x="12237" y="207764"/>
                  </a:lnTo>
                  <a:lnTo>
                    <a:pt x="8260" y="221525"/>
                  </a:lnTo>
                  <a:lnTo>
                    <a:pt x="4961" y="235451"/>
                  </a:lnTo>
                  <a:lnTo>
                    <a:pt x="2413" y="249980"/>
                  </a:lnTo>
                  <a:lnTo>
                    <a:pt x="700" y="265368"/>
                  </a:lnTo>
                  <a:lnTo>
                    <a:pt x="0" y="281850"/>
                  </a:lnTo>
                  <a:lnTo>
                    <a:pt x="310" y="299425"/>
                  </a:lnTo>
                  <a:lnTo>
                    <a:pt x="1482" y="317771"/>
                  </a:lnTo>
                  <a:lnTo>
                    <a:pt x="3334" y="336379"/>
                  </a:lnTo>
                  <a:lnTo>
                    <a:pt x="5688" y="354918"/>
                  </a:lnTo>
                  <a:lnTo>
                    <a:pt x="8401" y="372940"/>
                  </a:lnTo>
                  <a:lnTo>
                    <a:pt x="11368" y="389815"/>
                  </a:lnTo>
                  <a:lnTo>
                    <a:pt x="14520" y="405319"/>
                  </a:lnTo>
                  <a:lnTo>
                    <a:pt x="18126" y="419883"/>
                  </a:lnTo>
                  <a:lnTo>
                    <a:pt x="22766" y="434358"/>
                  </a:lnTo>
                  <a:lnTo>
                    <a:pt x="28669" y="449250"/>
                  </a:lnTo>
                  <a:lnTo>
                    <a:pt x="35755" y="464543"/>
                  </a:lnTo>
                  <a:lnTo>
                    <a:pt x="43807" y="479898"/>
                  </a:lnTo>
                  <a:lnTo>
                    <a:pt x="52600" y="495079"/>
                  </a:lnTo>
                  <a:lnTo>
                    <a:pt x="62097" y="509851"/>
                  </a:lnTo>
                  <a:lnTo>
                    <a:pt x="72449" y="523916"/>
                  </a:lnTo>
                  <a:lnTo>
                    <a:pt x="83669" y="537182"/>
                  </a:lnTo>
                  <a:lnTo>
                    <a:pt x="95643" y="549563"/>
                  </a:lnTo>
                  <a:lnTo>
                    <a:pt x="108213" y="560892"/>
                  </a:lnTo>
                  <a:lnTo>
                    <a:pt x="121231" y="571182"/>
                  </a:lnTo>
                  <a:lnTo>
                    <a:pt x="134735" y="580587"/>
                  </a:lnTo>
                  <a:lnTo>
                    <a:pt x="148939" y="589298"/>
                  </a:lnTo>
                  <a:lnTo>
                    <a:pt x="163904" y="597491"/>
                  </a:lnTo>
                  <a:lnTo>
                    <a:pt x="179547" y="605148"/>
                  </a:lnTo>
                  <a:lnTo>
                    <a:pt x="195733" y="612072"/>
                  </a:lnTo>
                  <a:lnTo>
                    <a:pt x="212328" y="618213"/>
                  </a:lnTo>
                  <a:lnTo>
                    <a:pt x="229217" y="623659"/>
                  </a:lnTo>
                  <a:lnTo>
                    <a:pt x="246315" y="628551"/>
                  </a:lnTo>
                  <a:lnTo>
                    <a:pt x="263562" y="633024"/>
                  </a:lnTo>
                  <a:lnTo>
                    <a:pt x="281076" y="637028"/>
                  </a:lnTo>
                  <a:lnTo>
                    <a:pt x="299133" y="640346"/>
                  </a:lnTo>
                  <a:lnTo>
                    <a:pt x="317828" y="642907"/>
                  </a:lnTo>
                  <a:lnTo>
                    <a:pt x="336620" y="644627"/>
                  </a:lnTo>
                  <a:lnTo>
                    <a:pt x="354477" y="645332"/>
                  </a:lnTo>
                  <a:lnTo>
                    <a:pt x="370906" y="645027"/>
                  </a:lnTo>
                  <a:lnTo>
                    <a:pt x="386395" y="643856"/>
                  </a:lnTo>
                  <a:lnTo>
                    <a:pt x="402089" y="642007"/>
                  </a:lnTo>
                  <a:lnTo>
                    <a:pt x="418651" y="639655"/>
                  </a:lnTo>
                  <a:lnTo>
                    <a:pt x="436064" y="636941"/>
                  </a:lnTo>
                  <a:lnTo>
                    <a:pt x="453920" y="633975"/>
                  </a:lnTo>
                  <a:lnTo>
                    <a:pt x="471893" y="630834"/>
                  </a:lnTo>
                  <a:lnTo>
                    <a:pt x="489506" y="627572"/>
                  </a:lnTo>
                  <a:lnTo>
                    <a:pt x="506093" y="624230"/>
                  </a:lnTo>
                  <a:lnTo>
                    <a:pt x="521393" y="620823"/>
                  </a:lnTo>
                  <a:lnTo>
                    <a:pt x="535646" y="617043"/>
                  </a:lnTo>
                  <a:lnTo>
                    <a:pt x="549379" y="612287"/>
                  </a:lnTo>
                  <a:lnTo>
                    <a:pt x="562959" y="606305"/>
                  </a:lnTo>
                  <a:lnTo>
                    <a:pt x="576557" y="599167"/>
                  </a:lnTo>
                  <a:lnTo>
                    <a:pt x="590235" y="591079"/>
                  </a:lnTo>
                  <a:lnTo>
                    <a:pt x="603991" y="582272"/>
                  </a:lnTo>
                  <a:lnTo>
                    <a:pt x="617484" y="573106"/>
                  </a:lnTo>
                  <a:lnTo>
                    <a:pt x="630084" y="564040"/>
                  </a:lnTo>
                  <a:lnTo>
                    <a:pt x="641518" y="555318"/>
                  </a:lnTo>
                  <a:lnTo>
                    <a:pt x="651837" y="546990"/>
                  </a:lnTo>
                  <a:lnTo>
                    <a:pt x="661236" y="539010"/>
                  </a:lnTo>
                  <a:lnTo>
                    <a:pt x="669930" y="531298"/>
                  </a:lnTo>
                  <a:lnTo>
                    <a:pt x="678111" y="523456"/>
                  </a:lnTo>
                  <a:lnTo>
                    <a:pt x="685926" y="514811"/>
                  </a:lnTo>
                  <a:lnTo>
                    <a:pt x="693486" y="505070"/>
                  </a:lnTo>
                  <a:lnTo>
                    <a:pt x="700872" y="494594"/>
                  </a:lnTo>
                  <a:lnTo>
                    <a:pt x="708137" y="484176"/>
                  </a:lnTo>
                  <a:lnTo>
                    <a:pt x="715317" y="474277"/>
                  </a:lnTo>
                  <a:lnTo>
                    <a:pt x="722275" y="464853"/>
                  </a:lnTo>
                  <a:lnTo>
                    <a:pt x="728720" y="455539"/>
                  </a:lnTo>
                  <a:lnTo>
                    <a:pt x="734535" y="446085"/>
                  </a:lnTo>
                  <a:lnTo>
                    <a:pt x="739761" y="436244"/>
                  </a:lnTo>
                  <a:lnTo>
                    <a:pt x="744507" y="425712"/>
                  </a:lnTo>
                  <a:lnTo>
                    <a:pt x="748884" y="414391"/>
                  </a:lnTo>
                  <a:lnTo>
                    <a:pt x="752995" y="402191"/>
                  </a:lnTo>
                  <a:lnTo>
                    <a:pt x="756916" y="388945"/>
                  </a:lnTo>
                  <a:lnTo>
                    <a:pt x="760700" y="374663"/>
                  </a:lnTo>
                  <a:lnTo>
                    <a:pt x="764227" y="359496"/>
                  </a:lnTo>
                  <a:lnTo>
                    <a:pt x="767215" y="343638"/>
                  </a:lnTo>
                  <a:lnTo>
                    <a:pt x="769553" y="327277"/>
                  </a:lnTo>
                  <a:lnTo>
                    <a:pt x="771122" y="310885"/>
                  </a:lnTo>
                  <a:lnTo>
                    <a:pt x="771725" y="295187"/>
                  </a:lnTo>
                  <a:lnTo>
                    <a:pt x="771350" y="280515"/>
                  </a:lnTo>
                  <a:lnTo>
                    <a:pt x="770132" y="266698"/>
                  </a:lnTo>
                  <a:lnTo>
                    <a:pt x="768253" y="253265"/>
                  </a:lnTo>
                  <a:lnTo>
                    <a:pt x="765871" y="239890"/>
                  </a:lnTo>
                  <a:lnTo>
                    <a:pt x="762798" y="226430"/>
                  </a:lnTo>
                  <a:lnTo>
                    <a:pt x="758526" y="212846"/>
                  </a:lnTo>
                  <a:lnTo>
                    <a:pt x="752871" y="199150"/>
                  </a:lnTo>
                  <a:lnTo>
                    <a:pt x="745956" y="185526"/>
                  </a:lnTo>
                  <a:lnTo>
                    <a:pt x="738017" y="172306"/>
                  </a:lnTo>
                  <a:lnTo>
                    <a:pt x="729310" y="159643"/>
                  </a:lnTo>
                  <a:lnTo>
                    <a:pt x="720211" y="147683"/>
                  </a:lnTo>
                  <a:lnTo>
                    <a:pt x="711190" y="136644"/>
                  </a:lnTo>
                  <a:lnTo>
                    <a:pt x="702499" y="126552"/>
                  </a:lnTo>
                  <a:lnTo>
                    <a:pt x="694190" y="117283"/>
                  </a:lnTo>
                  <a:lnTo>
                    <a:pt x="686224" y="108662"/>
                  </a:lnTo>
                  <a:lnTo>
                    <a:pt x="678526" y="100530"/>
                  </a:lnTo>
                  <a:lnTo>
                    <a:pt x="670862" y="92914"/>
                  </a:lnTo>
                  <a:lnTo>
                    <a:pt x="662870" y="86018"/>
                  </a:lnTo>
                  <a:lnTo>
                    <a:pt x="654366" y="79886"/>
                  </a:lnTo>
                  <a:lnTo>
                    <a:pt x="645026" y="74107"/>
                  </a:lnTo>
                  <a:lnTo>
                    <a:pt x="634312" y="67926"/>
                  </a:lnTo>
                  <a:lnTo>
                    <a:pt x="622072" y="60957"/>
                  </a:lnTo>
                  <a:lnTo>
                    <a:pt x="608783" y="53478"/>
                  </a:lnTo>
                  <a:lnTo>
                    <a:pt x="595332" y="46218"/>
                  </a:lnTo>
                  <a:lnTo>
                    <a:pt x="582253" y="39596"/>
                  </a:lnTo>
                  <a:lnTo>
                    <a:pt x="569711" y="33692"/>
                  </a:lnTo>
                  <a:lnTo>
                    <a:pt x="557683" y="28427"/>
                  </a:lnTo>
                  <a:lnTo>
                    <a:pt x="546072" y="23667"/>
                  </a:lnTo>
                  <a:lnTo>
                    <a:pt x="534613" y="19285"/>
                  </a:lnTo>
                  <a:lnTo>
                    <a:pt x="522913" y="15174"/>
                  </a:lnTo>
                  <a:lnTo>
                    <a:pt x="510758" y="11259"/>
                  </a:lnTo>
                  <a:lnTo>
                    <a:pt x="497642" y="7644"/>
                  </a:lnTo>
                  <a:lnTo>
                    <a:pt x="482707" y="4595"/>
                  </a:lnTo>
                  <a:lnTo>
                    <a:pt x="465652" y="2217"/>
                  </a:lnTo>
                  <a:lnTo>
                    <a:pt x="446654" y="621"/>
                  </a:lnTo>
                  <a:lnTo>
                    <a:pt x="426081" y="0"/>
                  </a:lnTo>
                  <a:lnTo>
                    <a:pt x="404335" y="361"/>
                  </a:lnTo>
                  <a:lnTo>
                    <a:pt x="382396" y="1570"/>
                  </a:lnTo>
                  <a:lnTo>
                    <a:pt x="361750" y="3445"/>
                  </a:lnTo>
                  <a:lnTo>
                    <a:pt x="343100" y="5810"/>
                  </a:lnTo>
                  <a:lnTo>
                    <a:pt x="326511" y="8372"/>
                  </a:lnTo>
                  <a:lnTo>
                    <a:pt x="309917" y="10975"/>
                  </a:lnTo>
                  <a:lnTo>
                    <a:pt x="289636" y="13844"/>
                  </a:lnTo>
                  <a:lnTo>
                    <a:pt x="259422" y="17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693689" y="2824113"/>
            <a:ext cx="2075514" cy="513421"/>
            <a:chOff x="1693689" y="2824113"/>
            <a:chExt cx="2075514" cy="513421"/>
          </a:xfrm>
        </p:grpSpPr>
        <p:sp>
          <p:nvSpPr>
            <p:cNvPr id="62" name="Freeform 61"/>
            <p:cNvSpPr/>
            <p:nvPr/>
          </p:nvSpPr>
          <p:spPr>
            <a:xfrm>
              <a:off x="1693689" y="2853222"/>
              <a:ext cx="22457" cy="484312"/>
            </a:xfrm>
            <a:custGeom>
              <a:avLst/>
              <a:gdLst/>
              <a:ahLst/>
              <a:cxnLst/>
              <a:rect l="0" t="0" r="0" b="0"/>
              <a:pathLst>
                <a:path w="22457" h="484312">
                  <a:moveTo>
                    <a:pt x="11927" y="0"/>
                  </a:moveTo>
                  <a:lnTo>
                    <a:pt x="6261" y="5935"/>
                  </a:lnTo>
                  <a:lnTo>
                    <a:pt x="2617" y="12139"/>
                  </a:lnTo>
                  <a:lnTo>
                    <a:pt x="703" y="19249"/>
                  </a:lnTo>
                  <a:lnTo>
                    <a:pt x="29" y="27708"/>
                  </a:lnTo>
                  <a:lnTo>
                    <a:pt x="0" y="38299"/>
                  </a:lnTo>
                  <a:lnTo>
                    <a:pt x="222" y="51244"/>
                  </a:lnTo>
                  <a:lnTo>
                    <a:pt x="665" y="65975"/>
                  </a:lnTo>
                  <a:lnTo>
                    <a:pt x="1555" y="81457"/>
                  </a:lnTo>
                  <a:lnTo>
                    <a:pt x="2997" y="97026"/>
                  </a:lnTo>
                  <a:lnTo>
                    <a:pt x="4793" y="112882"/>
                  </a:lnTo>
                  <a:lnTo>
                    <a:pt x="6545" y="129876"/>
                  </a:lnTo>
                  <a:lnTo>
                    <a:pt x="8021" y="148407"/>
                  </a:lnTo>
                  <a:lnTo>
                    <a:pt x="9164" y="167937"/>
                  </a:lnTo>
                  <a:lnTo>
                    <a:pt x="10006" y="187293"/>
                  </a:lnTo>
                  <a:lnTo>
                    <a:pt x="10607" y="205797"/>
                  </a:lnTo>
                  <a:lnTo>
                    <a:pt x="11028" y="223290"/>
                  </a:lnTo>
                  <a:lnTo>
                    <a:pt x="11318" y="239871"/>
                  </a:lnTo>
                  <a:lnTo>
                    <a:pt x="11521" y="255719"/>
                  </a:lnTo>
                  <a:lnTo>
                    <a:pt x="11828" y="270854"/>
                  </a:lnTo>
                  <a:lnTo>
                    <a:pt x="12568" y="285118"/>
                  </a:lnTo>
                  <a:lnTo>
                    <a:pt x="13878" y="298515"/>
                  </a:lnTo>
                  <a:lnTo>
                    <a:pt x="15571" y="311652"/>
                  </a:lnTo>
                  <a:lnTo>
                    <a:pt x="17247" y="325612"/>
                  </a:lnTo>
                  <a:lnTo>
                    <a:pt x="18668" y="340933"/>
                  </a:lnTo>
                  <a:lnTo>
                    <a:pt x="19773" y="357480"/>
                  </a:lnTo>
                  <a:lnTo>
                    <a:pt x="20589" y="374738"/>
                  </a:lnTo>
                  <a:lnTo>
                    <a:pt x="21173" y="392298"/>
                  </a:lnTo>
                  <a:lnTo>
                    <a:pt x="21582" y="409581"/>
                  </a:lnTo>
                  <a:lnTo>
                    <a:pt x="21909" y="427671"/>
                  </a:lnTo>
                  <a:lnTo>
                    <a:pt x="22184" y="450387"/>
                  </a:lnTo>
                  <a:lnTo>
                    <a:pt x="22456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12588" y="2832165"/>
              <a:ext cx="227948" cy="500670"/>
            </a:xfrm>
            <a:custGeom>
              <a:avLst/>
              <a:gdLst/>
              <a:ahLst/>
              <a:cxnLst/>
              <a:rect l="0" t="0" r="0" b="0"/>
              <a:pathLst>
                <a:path w="227948" h="500670">
                  <a:moveTo>
                    <a:pt x="219412" y="0"/>
                  </a:moveTo>
                  <a:lnTo>
                    <a:pt x="210610" y="5801"/>
                  </a:lnTo>
                  <a:lnTo>
                    <a:pt x="202264" y="10725"/>
                  </a:lnTo>
                  <a:lnTo>
                    <a:pt x="193560" y="15228"/>
                  </a:lnTo>
                  <a:lnTo>
                    <a:pt x="184266" y="19448"/>
                  </a:lnTo>
                  <a:lnTo>
                    <a:pt x="174123" y="23462"/>
                  </a:lnTo>
                  <a:lnTo>
                    <a:pt x="163082" y="27324"/>
                  </a:lnTo>
                  <a:lnTo>
                    <a:pt x="151416" y="31076"/>
                  </a:lnTo>
                  <a:lnTo>
                    <a:pt x="139594" y="34752"/>
                  </a:lnTo>
                  <a:lnTo>
                    <a:pt x="127905" y="38374"/>
                  </a:lnTo>
                  <a:lnTo>
                    <a:pt x="116448" y="41959"/>
                  </a:lnTo>
                  <a:lnTo>
                    <a:pt x="105222" y="45520"/>
                  </a:lnTo>
                  <a:lnTo>
                    <a:pt x="94190" y="49064"/>
                  </a:lnTo>
                  <a:lnTo>
                    <a:pt x="83307" y="52597"/>
                  </a:lnTo>
                  <a:lnTo>
                    <a:pt x="72532" y="56121"/>
                  </a:lnTo>
                  <a:lnTo>
                    <a:pt x="61835" y="59632"/>
                  </a:lnTo>
                  <a:lnTo>
                    <a:pt x="51192" y="62803"/>
                  </a:lnTo>
                  <a:lnTo>
                    <a:pt x="40585" y="65020"/>
                  </a:lnTo>
                  <a:lnTo>
                    <a:pt x="30023" y="66045"/>
                  </a:lnTo>
                  <a:lnTo>
                    <a:pt x="20148" y="66624"/>
                  </a:lnTo>
                  <a:lnTo>
                    <a:pt x="12098" y="69130"/>
                  </a:lnTo>
                  <a:lnTo>
                    <a:pt x="6390" y="74854"/>
                  </a:lnTo>
                  <a:lnTo>
                    <a:pt x="2907" y="82677"/>
                  </a:lnTo>
                  <a:lnTo>
                    <a:pt x="933" y="92042"/>
                  </a:lnTo>
                  <a:lnTo>
                    <a:pt x="0" y="102818"/>
                  </a:lnTo>
                  <a:lnTo>
                    <a:pt x="27" y="115046"/>
                  </a:lnTo>
                  <a:lnTo>
                    <a:pt x="925" y="128613"/>
                  </a:lnTo>
                  <a:lnTo>
                    <a:pt x="2544" y="143285"/>
                  </a:lnTo>
                  <a:lnTo>
                    <a:pt x="4717" y="158804"/>
                  </a:lnTo>
                  <a:lnTo>
                    <a:pt x="7294" y="174939"/>
                  </a:lnTo>
                  <a:lnTo>
                    <a:pt x="9993" y="191348"/>
                  </a:lnTo>
                  <a:lnTo>
                    <a:pt x="12420" y="207589"/>
                  </a:lnTo>
                  <a:lnTo>
                    <a:pt x="14387" y="223434"/>
                  </a:lnTo>
                  <a:lnTo>
                    <a:pt x="16046" y="238683"/>
                  </a:lnTo>
                  <a:lnTo>
                    <a:pt x="17774" y="253085"/>
                  </a:lnTo>
                  <a:lnTo>
                    <a:pt x="19817" y="266521"/>
                  </a:lnTo>
                  <a:lnTo>
                    <a:pt x="23090" y="276745"/>
                  </a:lnTo>
                  <a:lnTo>
                    <a:pt x="27957" y="280779"/>
                  </a:lnTo>
                  <a:lnTo>
                    <a:pt x="33175" y="279482"/>
                  </a:lnTo>
                  <a:lnTo>
                    <a:pt x="38545" y="274649"/>
                  </a:lnTo>
                  <a:lnTo>
                    <a:pt x="44174" y="267806"/>
                  </a:lnTo>
                  <a:lnTo>
                    <a:pt x="50107" y="260116"/>
                  </a:lnTo>
                  <a:lnTo>
                    <a:pt x="56330" y="252234"/>
                  </a:lnTo>
                  <a:lnTo>
                    <a:pt x="63116" y="244761"/>
                  </a:lnTo>
                  <a:lnTo>
                    <a:pt x="71026" y="238396"/>
                  </a:lnTo>
                  <a:lnTo>
                    <a:pt x="80266" y="233405"/>
                  </a:lnTo>
                  <a:lnTo>
                    <a:pt x="90571" y="229861"/>
                  </a:lnTo>
                  <a:lnTo>
                    <a:pt x="101404" y="227837"/>
                  </a:lnTo>
                  <a:lnTo>
                    <a:pt x="112389" y="227218"/>
                  </a:lnTo>
                  <a:lnTo>
                    <a:pt x="123188" y="227917"/>
                  </a:lnTo>
                  <a:lnTo>
                    <a:pt x="133431" y="229973"/>
                  </a:lnTo>
                  <a:lnTo>
                    <a:pt x="142982" y="233277"/>
                  </a:lnTo>
                  <a:lnTo>
                    <a:pt x="151886" y="237613"/>
                  </a:lnTo>
                  <a:lnTo>
                    <a:pt x="160260" y="242738"/>
                  </a:lnTo>
                  <a:lnTo>
                    <a:pt x="168231" y="248452"/>
                  </a:lnTo>
                  <a:lnTo>
                    <a:pt x="175909" y="254916"/>
                  </a:lnTo>
                  <a:lnTo>
                    <a:pt x="183379" y="262618"/>
                  </a:lnTo>
                  <a:lnTo>
                    <a:pt x="190700" y="271724"/>
                  </a:lnTo>
                  <a:lnTo>
                    <a:pt x="197754" y="281942"/>
                  </a:lnTo>
                  <a:lnTo>
                    <a:pt x="204265" y="292717"/>
                  </a:lnTo>
                  <a:lnTo>
                    <a:pt x="210119" y="303678"/>
                  </a:lnTo>
                  <a:lnTo>
                    <a:pt x="215203" y="314969"/>
                  </a:lnTo>
                  <a:lnTo>
                    <a:pt x="219319" y="327141"/>
                  </a:lnTo>
                  <a:lnTo>
                    <a:pt x="222457" y="340436"/>
                  </a:lnTo>
                  <a:lnTo>
                    <a:pt x="224751" y="354636"/>
                  </a:lnTo>
                  <a:lnTo>
                    <a:pt x="226382" y="369247"/>
                  </a:lnTo>
                  <a:lnTo>
                    <a:pt x="227510" y="383925"/>
                  </a:lnTo>
                  <a:lnTo>
                    <a:pt x="227947" y="398358"/>
                  </a:lnTo>
                  <a:lnTo>
                    <a:pt x="227185" y="412195"/>
                  </a:lnTo>
                  <a:lnTo>
                    <a:pt x="225036" y="425309"/>
                  </a:lnTo>
                  <a:lnTo>
                    <a:pt x="221456" y="437587"/>
                  </a:lnTo>
                  <a:lnTo>
                    <a:pt x="216379" y="448848"/>
                  </a:lnTo>
                  <a:lnTo>
                    <a:pt x="209924" y="459089"/>
                  </a:lnTo>
                  <a:lnTo>
                    <a:pt x="202336" y="468289"/>
                  </a:lnTo>
                  <a:lnTo>
                    <a:pt x="193880" y="476332"/>
                  </a:lnTo>
                  <a:lnTo>
                    <a:pt x="184785" y="483258"/>
                  </a:lnTo>
                  <a:lnTo>
                    <a:pt x="175069" y="489081"/>
                  </a:lnTo>
                  <a:lnTo>
                    <a:pt x="164563" y="493702"/>
                  </a:lnTo>
                  <a:lnTo>
                    <a:pt x="153239" y="497179"/>
                  </a:lnTo>
                  <a:lnTo>
                    <a:pt x="141364" y="499531"/>
                  </a:lnTo>
                  <a:lnTo>
                    <a:pt x="129393" y="500669"/>
                  </a:lnTo>
                  <a:lnTo>
                    <a:pt x="117599" y="500657"/>
                  </a:lnTo>
                  <a:lnTo>
                    <a:pt x="106070" y="499685"/>
                  </a:lnTo>
                  <a:lnTo>
                    <a:pt x="94795" y="497969"/>
                  </a:lnTo>
                  <a:lnTo>
                    <a:pt x="83735" y="495711"/>
                  </a:lnTo>
                  <a:lnTo>
                    <a:pt x="72906" y="493221"/>
                  </a:lnTo>
                  <a:lnTo>
                    <a:pt x="61126" y="490673"/>
                  </a:lnTo>
                  <a:lnTo>
                    <a:pt x="45121" y="487850"/>
                  </a:lnTo>
                  <a:lnTo>
                    <a:pt x="1937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92364" y="3071622"/>
              <a:ext cx="218704" cy="178688"/>
            </a:xfrm>
            <a:custGeom>
              <a:avLst/>
              <a:gdLst/>
              <a:ahLst/>
              <a:cxnLst/>
              <a:rect l="0" t="0" r="0" b="0"/>
              <a:pathLst>
                <a:path w="218704" h="178688">
                  <a:moveTo>
                    <a:pt x="113418" y="86927"/>
                  </a:moveTo>
                  <a:lnTo>
                    <a:pt x="113351" y="75259"/>
                  </a:lnTo>
                  <a:lnTo>
                    <a:pt x="112711" y="64770"/>
                  </a:lnTo>
                  <a:lnTo>
                    <a:pt x="111410" y="54473"/>
                  </a:lnTo>
                  <a:lnTo>
                    <a:pt x="109377" y="44344"/>
                  </a:lnTo>
                  <a:lnTo>
                    <a:pt x="106412" y="34649"/>
                  </a:lnTo>
                  <a:lnTo>
                    <a:pt x="102483" y="25522"/>
                  </a:lnTo>
                  <a:lnTo>
                    <a:pt x="97388" y="17265"/>
                  </a:lnTo>
                  <a:lnTo>
                    <a:pt x="90688" y="10400"/>
                  </a:lnTo>
                  <a:lnTo>
                    <a:pt x="82295" y="5092"/>
                  </a:lnTo>
                  <a:lnTo>
                    <a:pt x="72574" y="1512"/>
                  </a:lnTo>
                  <a:lnTo>
                    <a:pt x="62141" y="0"/>
                  </a:lnTo>
                  <a:lnTo>
                    <a:pt x="51432" y="544"/>
                  </a:lnTo>
                  <a:lnTo>
                    <a:pt x="40990" y="3010"/>
                  </a:lnTo>
                  <a:lnTo>
                    <a:pt x="31519" y="7322"/>
                  </a:lnTo>
                  <a:lnTo>
                    <a:pt x="23308" y="13267"/>
                  </a:lnTo>
                  <a:lnTo>
                    <a:pt x="16458" y="20848"/>
                  </a:lnTo>
                  <a:lnTo>
                    <a:pt x="11066" y="30364"/>
                  </a:lnTo>
                  <a:lnTo>
                    <a:pt x="7029" y="41797"/>
                  </a:lnTo>
                  <a:lnTo>
                    <a:pt x="4111" y="54711"/>
                  </a:lnTo>
                  <a:lnTo>
                    <a:pt x="2053" y="68442"/>
                  </a:lnTo>
                  <a:lnTo>
                    <a:pt x="634" y="82524"/>
                  </a:lnTo>
                  <a:lnTo>
                    <a:pt x="0" y="96553"/>
                  </a:lnTo>
                  <a:lnTo>
                    <a:pt x="629" y="110118"/>
                  </a:lnTo>
                  <a:lnTo>
                    <a:pt x="2685" y="123049"/>
                  </a:lnTo>
                  <a:lnTo>
                    <a:pt x="6032" y="135206"/>
                  </a:lnTo>
                  <a:lnTo>
                    <a:pt x="10420" y="146385"/>
                  </a:lnTo>
                  <a:lnTo>
                    <a:pt x="15600" y="156561"/>
                  </a:lnTo>
                  <a:lnTo>
                    <a:pt x="21517" y="165380"/>
                  </a:lnTo>
                  <a:lnTo>
                    <a:pt x="28313" y="172102"/>
                  </a:lnTo>
                  <a:lnTo>
                    <a:pt x="35989" y="176505"/>
                  </a:lnTo>
                  <a:lnTo>
                    <a:pt x="44261" y="178666"/>
                  </a:lnTo>
                  <a:lnTo>
                    <a:pt x="52659" y="178687"/>
                  </a:lnTo>
                  <a:lnTo>
                    <a:pt x="60900" y="176850"/>
                  </a:lnTo>
                  <a:lnTo>
                    <a:pt x="68891" y="173536"/>
                  </a:lnTo>
                  <a:lnTo>
                    <a:pt x="76636" y="169111"/>
                  </a:lnTo>
                  <a:lnTo>
                    <a:pt x="84175" y="163878"/>
                  </a:lnTo>
                  <a:lnTo>
                    <a:pt x="91390" y="157911"/>
                  </a:lnTo>
                  <a:lnTo>
                    <a:pt x="98016" y="151075"/>
                  </a:lnTo>
                  <a:lnTo>
                    <a:pt x="103952" y="143360"/>
                  </a:lnTo>
                  <a:lnTo>
                    <a:pt x="109092" y="134721"/>
                  </a:lnTo>
                  <a:lnTo>
                    <a:pt x="113246" y="125011"/>
                  </a:lnTo>
                  <a:lnTo>
                    <a:pt x="116436" y="114322"/>
                  </a:lnTo>
                  <a:lnTo>
                    <a:pt x="119689" y="105251"/>
                  </a:lnTo>
                  <a:lnTo>
                    <a:pt x="123743" y="101452"/>
                  </a:lnTo>
                  <a:lnTo>
                    <a:pt x="127693" y="102695"/>
                  </a:lnTo>
                  <a:lnTo>
                    <a:pt x="131370" y="107422"/>
                  </a:lnTo>
                  <a:lnTo>
                    <a:pt x="135051" y="114169"/>
                  </a:lnTo>
                  <a:lnTo>
                    <a:pt x="139144" y="121784"/>
                  </a:lnTo>
                  <a:lnTo>
                    <a:pt x="143839" y="129608"/>
                  </a:lnTo>
                  <a:lnTo>
                    <a:pt x="149451" y="136870"/>
                  </a:lnTo>
                  <a:lnTo>
                    <a:pt x="156499" y="142561"/>
                  </a:lnTo>
                  <a:lnTo>
                    <a:pt x="165117" y="146280"/>
                  </a:lnTo>
                  <a:lnTo>
                    <a:pt x="174718" y="147927"/>
                  </a:lnTo>
                  <a:lnTo>
                    <a:pt x="185229" y="147368"/>
                  </a:lnTo>
                  <a:lnTo>
                    <a:pt x="198692" y="142313"/>
                  </a:lnTo>
                  <a:lnTo>
                    <a:pt x="218703" y="129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00538" y="3080083"/>
              <a:ext cx="111344" cy="152166"/>
            </a:xfrm>
            <a:custGeom>
              <a:avLst/>
              <a:gdLst/>
              <a:ahLst/>
              <a:cxnLst/>
              <a:rect l="0" t="0" r="0" b="0"/>
              <a:pathLst>
                <a:path w="111344" h="152166">
                  <a:moveTo>
                    <a:pt x="0" y="57409"/>
                  </a:moveTo>
                  <a:lnTo>
                    <a:pt x="0" y="69211"/>
                  </a:lnTo>
                  <a:lnTo>
                    <a:pt x="0" y="80980"/>
                  </a:lnTo>
                  <a:lnTo>
                    <a:pt x="10" y="93862"/>
                  </a:lnTo>
                  <a:lnTo>
                    <a:pt x="355" y="107364"/>
                  </a:lnTo>
                  <a:lnTo>
                    <a:pt x="1652" y="120395"/>
                  </a:lnTo>
                  <a:lnTo>
                    <a:pt x="4139" y="132280"/>
                  </a:lnTo>
                  <a:lnTo>
                    <a:pt x="7067" y="140207"/>
                  </a:lnTo>
                  <a:lnTo>
                    <a:pt x="9175" y="141217"/>
                  </a:lnTo>
                  <a:lnTo>
                    <a:pt x="10262" y="136986"/>
                  </a:lnTo>
                  <a:lnTo>
                    <a:pt x="10533" y="129507"/>
                  </a:lnTo>
                  <a:lnTo>
                    <a:pt x="10008" y="120297"/>
                  </a:lnTo>
                  <a:lnTo>
                    <a:pt x="8751" y="110251"/>
                  </a:lnTo>
                  <a:lnTo>
                    <a:pt x="7046" y="99505"/>
                  </a:lnTo>
                  <a:lnTo>
                    <a:pt x="5339" y="87665"/>
                  </a:lnTo>
                  <a:lnTo>
                    <a:pt x="3895" y="74580"/>
                  </a:lnTo>
                  <a:lnTo>
                    <a:pt x="3108" y="60682"/>
                  </a:lnTo>
                  <a:lnTo>
                    <a:pt x="3568" y="46803"/>
                  </a:lnTo>
                  <a:lnTo>
                    <a:pt x="5485" y="33445"/>
                  </a:lnTo>
                  <a:lnTo>
                    <a:pt x="9062" y="21391"/>
                  </a:lnTo>
                  <a:lnTo>
                    <a:pt x="14662" y="11817"/>
                  </a:lnTo>
                  <a:lnTo>
                    <a:pt x="22273" y="5135"/>
                  </a:lnTo>
                  <a:lnTo>
                    <a:pt x="31281" y="1261"/>
                  </a:lnTo>
                  <a:lnTo>
                    <a:pt x="40696" y="0"/>
                  </a:lnTo>
                  <a:lnTo>
                    <a:pt x="49908" y="971"/>
                  </a:lnTo>
                  <a:lnTo>
                    <a:pt x="58700" y="4024"/>
                  </a:lnTo>
                  <a:lnTo>
                    <a:pt x="67056" y="9329"/>
                  </a:lnTo>
                  <a:lnTo>
                    <a:pt x="75040" y="16780"/>
                  </a:lnTo>
                  <a:lnTo>
                    <a:pt x="82570" y="26033"/>
                  </a:lnTo>
                  <a:lnTo>
                    <a:pt x="89416" y="36685"/>
                  </a:lnTo>
                  <a:lnTo>
                    <a:pt x="95504" y="48367"/>
                  </a:lnTo>
                  <a:lnTo>
                    <a:pt x="100746" y="60787"/>
                  </a:lnTo>
                  <a:lnTo>
                    <a:pt x="104971" y="73722"/>
                  </a:lnTo>
                  <a:lnTo>
                    <a:pt x="108177" y="86999"/>
                  </a:lnTo>
                  <a:lnTo>
                    <a:pt x="110324" y="100092"/>
                  </a:lnTo>
                  <a:lnTo>
                    <a:pt x="111343" y="113499"/>
                  </a:lnTo>
                  <a:lnTo>
                    <a:pt x="110210" y="129513"/>
                  </a:lnTo>
                  <a:lnTo>
                    <a:pt x="105285" y="1521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53030" y="2882228"/>
              <a:ext cx="152836" cy="360550"/>
            </a:xfrm>
            <a:custGeom>
              <a:avLst/>
              <a:gdLst/>
              <a:ahLst/>
              <a:cxnLst/>
              <a:rect l="0" t="0" r="0" b="0"/>
              <a:pathLst>
                <a:path w="152836" h="360550">
                  <a:moveTo>
                    <a:pt x="100192" y="223678"/>
                  </a:moveTo>
                  <a:lnTo>
                    <a:pt x="94191" y="215078"/>
                  </a:lnTo>
                  <a:lnTo>
                    <a:pt x="87346" y="208652"/>
                  </a:lnTo>
                  <a:lnTo>
                    <a:pt x="78958" y="203852"/>
                  </a:lnTo>
                  <a:lnTo>
                    <a:pt x="69331" y="200656"/>
                  </a:lnTo>
                  <a:lnTo>
                    <a:pt x="59016" y="199407"/>
                  </a:lnTo>
                  <a:lnTo>
                    <a:pt x="48418" y="200130"/>
                  </a:lnTo>
                  <a:lnTo>
                    <a:pt x="38066" y="202884"/>
                  </a:lnTo>
                  <a:lnTo>
                    <a:pt x="28662" y="207921"/>
                  </a:lnTo>
                  <a:lnTo>
                    <a:pt x="20501" y="215159"/>
                  </a:lnTo>
                  <a:lnTo>
                    <a:pt x="13686" y="224255"/>
                  </a:lnTo>
                  <a:lnTo>
                    <a:pt x="8318" y="234792"/>
                  </a:lnTo>
                  <a:lnTo>
                    <a:pt x="4301" y="246390"/>
                  </a:lnTo>
                  <a:lnTo>
                    <a:pt x="1568" y="258581"/>
                  </a:lnTo>
                  <a:lnTo>
                    <a:pt x="166" y="270830"/>
                  </a:lnTo>
                  <a:lnTo>
                    <a:pt x="0" y="282837"/>
                  </a:lnTo>
                  <a:lnTo>
                    <a:pt x="1023" y="294356"/>
                  </a:lnTo>
                  <a:lnTo>
                    <a:pt x="3303" y="305098"/>
                  </a:lnTo>
                  <a:lnTo>
                    <a:pt x="6767" y="314988"/>
                  </a:lnTo>
                  <a:lnTo>
                    <a:pt x="11381" y="323951"/>
                  </a:lnTo>
                  <a:lnTo>
                    <a:pt x="17226" y="331835"/>
                  </a:lnTo>
                  <a:lnTo>
                    <a:pt x="24233" y="338650"/>
                  </a:lnTo>
                  <a:lnTo>
                    <a:pt x="32208" y="344228"/>
                  </a:lnTo>
                  <a:lnTo>
                    <a:pt x="40932" y="348153"/>
                  </a:lnTo>
                  <a:lnTo>
                    <a:pt x="50202" y="350335"/>
                  </a:lnTo>
                  <a:lnTo>
                    <a:pt x="59697" y="350495"/>
                  </a:lnTo>
                  <a:lnTo>
                    <a:pt x="68990" y="348025"/>
                  </a:lnTo>
                  <a:lnTo>
                    <a:pt x="77864" y="342847"/>
                  </a:lnTo>
                  <a:lnTo>
                    <a:pt x="86126" y="335471"/>
                  </a:lnTo>
                  <a:lnTo>
                    <a:pt x="93530" y="326702"/>
                  </a:lnTo>
                  <a:lnTo>
                    <a:pt x="100028" y="317139"/>
                  </a:lnTo>
                  <a:lnTo>
                    <a:pt x="105732" y="306977"/>
                  </a:lnTo>
                  <a:lnTo>
                    <a:pt x="110806" y="296105"/>
                  </a:lnTo>
                  <a:lnTo>
                    <a:pt x="115408" y="284499"/>
                  </a:lnTo>
                  <a:lnTo>
                    <a:pt x="119671" y="272249"/>
                  </a:lnTo>
                  <a:lnTo>
                    <a:pt x="123695" y="259486"/>
                  </a:lnTo>
                  <a:lnTo>
                    <a:pt x="127549" y="246335"/>
                  </a:lnTo>
                  <a:lnTo>
                    <a:pt x="131121" y="232740"/>
                  </a:lnTo>
                  <a:lnTo>
                    <a:pt x="134140" y="218474"/>
                  </a:lnTo>
                  <a:lnTo>
                    <a:pt x="136498" y="203477"/>
                  </a:lnTo>
                  <a:lnTo>
                    <a:pt x="138081" y="188151"/>
                  </a:lnTo>
                  <a:lnTo>
                    <a:pt x="138693" y="173243"/>
                  </a:lnTo>
                  <a:lnTo>
                    <a:pt x="138330" y="159133"/>
                  </a:lnTo>
                  <a:lnTo>
                    <a:pt x="137290" y="145540"/>
                  </a:lnTo>
                  <a:lnTo>
                    <a:pt x="136061" y="131733"/>
                  </a:lnTo>
                  <a:lnTo>
                    <a:pt x="134938" y="117298"/>
                  </a:lnTo>
                  <a:lnTo>
                    <a:pt x="133865" y="102312"/>
                  </a:lnTo>
                  <a:lnTo>
                    <a:pt x="132539" y="87166"/>
                  </a:lnTo>
                  <a:lnTo>
                    <a:pt x="130799" y="72120"/>
                  </a:lnTo>
                  <a:lnTo>
                    <a:pt x="128800" y="57269"/>
                  </a:lnTo>
                  <a:lnTo>
                    <a:pt x="126911" y="42619"/>
                  </a:lnTo>
                  <a:lnTo>
                    <a:pt x="125334" y="28164"/>
                  </a:lnTo>
                  <a:lnTo>
                    <a:pt x="123763" y="14853"/>
                  </a:lnTo>
                  <a:lnTo>
                    <a:pt x="120850" y="4639"/>
                  </a:lnTo>
                  <a:lnTo>
                    <a:pt x="116043" y="0"/>
                  </a:lnTo>
                  <a:lnTo>
                    <a:pt x="111122" y="1949"/>
                  </a:lnTo>
                  <a:lnTo>
                    <a:pt x="107413" y="8118"/>
                  </a:lnTo>
                  <a:lnTo>
                    <a:pt x="104913" y="16895"/>
                  </a:lnTo>
                  <a:lnTo>
                    <a:pt x="103280" y="27397"/>
                  </a:lnTo>
                  <a:lnTo>
                    <a:pt x="102218" y="39390"/>
                  </a:lnTo>
                  <a:lnTo>
                    <a:pt x="101526" y="53117"/>
                  </a:lnTo>
                  <a:lnTo>
                    <a:pt x="101073" y="68577"/>
                  </a:lnTo>
                  <a:lnTo>
                    <a:pt x="100775" y="85369"/>
                  </a:lnTo>
                  <a:lnTo>
                    <a:pt x="100578" y="102868"/>
                  </a:lnTo>
                  <a:lnTo>
                    <a:pt x="100454" y="120645"/>
                  </a:lnTo>
                  <a:lnTo>
                    <a:pt x="100540" y="138651"/>
                  </a:lnTo>
                  <a:lnTo>
                    <a:pt x="101132" y="157105"/>
                  </a:lnTo>
                  <a:lnTo>
                    <a:pt x="102347" y="176103"/>
                  </a:lnTo>
                  <a:lnTo>
                    <a:pt x="104147" y="195285"/>
                  </a:lnTo>
                  <a:lnTo>
                    <a:pt x="106427" y="213943"/>
                  </a:lnTo>
                  <a:lnTo>
                    <a:pt x="109072" y="231714"/>
                  </a:lnTo>
                  <a:lnTo>
                    <a:pt x="111983" y="248410"/>
                  </a:lnTo>
                  <a:lnTo>
                    <a:pt x="115082" y="263858"/>
                  </a:lnTo>
                  <a:lnTo>
                    <a:pt x="118317" y="278100"/>
                  </a:lnTo>
                  <a:lnTo>
                    <a:pt x="121811" y="291325"/>
                  </a:lnTo>
                  <a:lnTo>
                    <a:pt x="125842" y="303762"/>
                  </a:lnTo>
                  <a:lnTo>
                    <a:pt x="130511" y="315605"/>
                  </a:lnTo>
                  <a:lnTo>
                    <a:pt x="135464" y="326566"/>
                  </a:lnTo>
                  <a:lnTo>
                    <a:pt x="140471" y="336962"/>
                  </a:lnTo>
                  <a:lnTo>
                    <a:pt x="145973" y="347713"/>
                  </a:lnTo>
                  <a:lnTo>
                    <a:pt x="152835" y="3605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11191" y="2824113"/>
              <a:ext cx="273743" cy="484210"/>
            </a:xfrm>
            <a:custGeom>
              <a:avLst/>
              <a:gdLst/>
              <a:ahLst/>
              <a:cxnLst/>
              <a:rect l="0" t="0" r="0" b="0"/>
              <a:pathLst>
                <a:path w="273743" h="484210">
                  <a:moveTo>
                    <a:pt x="0" y="92280"/>
                  </a:moveTo>
                  <a:lnTo>
                    <a:pt x="134" y="80679"/>
                  </a:lnTo>
                  <a:lnTo>
                    <a:pt x="1415" y="70831"/>
                  </a:lnTo>
                  <a:lnTo>
                    <a:pt x="4008" y="61821"/>
                  </a:lnTo>
                  <a:lnTo>
                    <a:pt x="7727" y="53207"/>
                  </a:lnTo>
                  <a:lnTo>
                    <a:pt x="12360" y="44531"/>
                  </a:lnTo>
                  <a:lnTo>
                    <a:pt x="17702" y="35564"/>
                  </a:lnTo>
                  <a:lnTo>
                    <a:pt x="23895" y="26579"/>
                  </a:lnTo>
                  <a:lnTo>
                    <a:pt x="31406" y="18229"/>
                  </a:lnTo>
                  <a:lnTo>
                    <a:pt x="40379" y="10848"/>
                  </a:lnTo>
                  <a:lnTo>
                    <a:pt x="50505" y="4929"/>
                  </a:lnTo>
                  <a:lnTo>
                    <a:pt x="61219" y="1241"/>
                  </a:lnTo>
                  <a:lnTo>
                    <a:pt x="72119" y="0"/>
                  </a:lnTo>
                  <a:lnTo>
                    <a:pt x="82690" y="1270"/>
                  </a:lnTo>
                  <a:lnTo>
                    <a:pt x="92249" y="5231"/>
                  </a:lnTo>
                  <a:lnTo>
                    <a:pt x="100529" y="11709"/>
                  </a:lnTo>
                  <a:lnTo>
                    <a:pt x="107764" y="20276"/>
                  </a:lnTo>
                  <a:lnTo>
                    <a:pt x="114479" y="30451"/>
                  </a:lnTo>
                  <a:lnTo>
                    <a:pt x="121036" y="41806"/>
                  </a:lnTo>
                  <a:lnTo>
                    <a:pt x="127443" y="54003"/>
                  </a:lnTo>
                  <a:lnTo>
                    <a:pt x="133455" y="66787"/>
                  </a:lnTo>
                  <a:lnTo>
                    <a:pt x="138947" y="79986"/>
                  </a:lnTo>
                  <a:lnTo>
                    <a:pt x="143941" y="93798"/>
                  </a:lnTo>
                  <a:lnTo>
                    <a:pt x="148523" y="108748"/>
                  </a:lnTo>
                  <a:lnTo>
                    <a:pt x="152784" y="125030"/>
                  </a:lnTo>
                  <a:lnTo>
                    <a:pt x="156645" y="142373"/>
                  </a:lnTo>
                  <a:lnTo>
                    <a:pt x="159865" y="160241"/>
                  </a:lnTo>
                  <a:lnTo>
                    <a:pt x="162365" y="178260"/>
                  </a:lnTo>
                  <a:lnTo>
                    <a:pt x="164215" y="196258"/>
                  </a:lnTo>
                  <a:lnTo>
                    <a:pt x="165540" y="214174"/>
                  </a:lnTo>
                  <a:lnTo>
                    <a:pt x="166463" y="232001"/>
                  </a:lnTo>
                  <a:lnTo>
                    <a:pt x="166931" y="249752"/>
                  </a:lnTo>
                  <a:lnTo>
                    <a:pt x="166722" y="267443"/>
                  </a:lnTo>
                  <a:lnTo>
                    <a:pt x="165766" y="285086"/>
                  </a:lnTo>
                  <a:lnTo>
                    <a:pt x="164142" y="302530"/>
                  </a:lnTo>
                  <a:lnTo>
                    <a:pt x="161980" y="319476"/>
                  </a:lnTo>
                  <a:lnTo>
                    <a:pt x="159411" y="335802"/>
                  </a:lnTo>
                  <a:lnTo>
                    <a:pt x="156381" y="351545"/>
                  </a:lnTo>
                  <a:lnTo>
                    <a:pt x="152669" y="366810"/>
                  </a:lnTo>
                  <a:lnTo>
                    <a:pt x="148210" y="381707"/>
                  </a:lnTo>
                  <a:lnTo>
                    <a:pt x="143079" y="396170"/>
                  </a:lnTo>
                  <a:lnTo>
                    <a:pt x="137410" y="409969"/>
                  </a:lnTo>
                  <a:lnTo>
                    <a:pt x="131337" y="423027"/>
                  </a:lnTo>
                  <a:lnTo>
                    <a:pt x="124971" y="435255"/>
                  </a:lnTo>
                  <a:lnTo>
                    <a:pt x="118398" y="446475"/>
                  </a:lnTo>
                  <a:lnTo>
                    <a:pt x="111673" y="456680"/>
                  </a:lnTo>
                  <a:lnTo>
                    <a:pt x="104513" y="465685"/>
                  </a:lnTo>
                  <a:lnTo>
                    <a:pt x="96335" y="473064"/>
                  </a:lnTo>
                  <a:lnTo>
                    <a:pt x="86912" y="478721"/>
                  </a:lnTo>
                  <a:lnTo>
                    <a:pt x="76649" y="482538"/>
                  </a:lnTo>
                  <a:lnTo>
                    <a:pt x="66375" y="484209"/>
                  </a:lnTo>
                  <a:lnTo>
                    <a:pt x="56583" y="483773"/>
                  </a:lnTo>
                  <a:lnTo>
                    <a:pt x="47570" y="481379"/>
                  </a:lnTo>
                  <a:lnTo>
                    <a:pt x="39596" y="477114"/>
                  </a:lnTo>
                  <a:lnTo>
                    <a:pt x="32682" y="471212"/>
                  </a:lnTo>
                  <a:lnTo>
                    <a:pt x="26684" y="463997"/>
                  </a:lnTo>
                  <a:lnTo>
                    <a:pt x="21406" y="455793"/>
                  </a:lnTo>
                  <a:lnTo>
                    <a:pt x="16673" y="446871"/>
                  </a:lnTo>
                  <a:lnTo>
                    <a:pt x="12660" y="437442"/>
                  </a:lnTo>
                  <a:lnTo>
                    <a:pt x="9868" y="427660"/>
                  </a:lnTo>
                  <a:lnTo>
                    <a:pt x="8477" y="417640"/>
                  </a:lnTo>
                  <a:lnTo>
                    <a:pt x="8526" y="407624"/>
                  </a:lnTo>
                  <a:lnTo>
                    <a:pt x="10080" y="397972"/>
                  </a:lnTo>
                  <a:lnTo>
                    <a:pt x="13016" y="388849"/>
                  </a:lnTo>
                  <a:lnTo>
                    <a:pt x="17089" y="380249"/>
                  </a:lnTo>
                  <a:lnTo>
                    <a:pt x="22031" y="372085"/>
                  </a:lnTo>
                  <a:lnTo>
                    <a:pt x="27619" y="364267"/>
                  </a:lnTo>
                  <a:lnTo>
                    <a:pt x="33996" y="357033"/>
                  </a:lnTo>
                  <a:lnTo>
                    <a:pt x="41640" y="350926"/>
                  </a:lnTo>
                  <a:lnTo>
                    <a:pt x="50702" y="346161"/>
                  </a:lnTo>
                  <a:lnTo>
                    <a:pt x="60720" y="342962"/>
                  </a:lnTo>
                  <a:lnTo>
                    <a:pt x="70829" y="341713"/>
                  </a:lnTo>
                  <a:lnTo>
                    <a:pt x="80520" y="342432"/>
                  </a:lnTo>
                  <a:lnTo>
                    <a:pt x="89805" y="344847"/>
                  </a:lnTo>
                  <a:lnTo>
                    <a:pt x="99027" y="348594"/>
                  </a:lnTo>
                  <a:lnTo>
                    <a:pt x="108414" y="353327"/>
                  </a:lnTo>
                  <a:lnTo>
                    <a:pt x="118041" y="358602"/>
                  </a:lnTo>
                  <a:lnTo>
                    <a:pt x="127897" y="363901"/>
                  </a:lnTo>
                  <a:lnTo>
                    <a:pt x="137937" y="368945"/>
                  </a:lnTo>
                  <a:lnTo>
                    <a:pt x="147953" y="373821"/>
                  </a:lnTo>
                  <a:lnTo>
                    <a:pt x="157598" y="378862"/>
                  </a:lnTo>
                  <a:lnTo>
                    <a:pt x="166722" y="384248"/>
                  </a:lnTo>
                  <a:lnTo>
                    <a:pt x="175661" y="389680"/>
                  </a:lnTo>
                  <a:lnTo>
                    <a:pt x="185115" y="394495"/>
                  </a:lnTo>
                  <a:lnTo>
                    <a:pt x="195439" y="398354"/>
                  </a:lnTo>
                  <a:lnTo>
                    <a:pt x="206494" y="400927"/>
                  </a:lnTo>
                  <a:lnTo>
                    <a:pt x="217841" y="401747"/>
                  </a:lnTo>
                  <a:lnTo>
                    <a:pt x="229165" y="400746"/>
                  </a:lnTo>
                  <a:lnTo>
                    <a:pt x="239892" y="398465"/>
                  </a:lnTo>
                  <a:lnTo>
                    <a:pt x="250162" y="395639"/>
                  </a:lnTo>
                  <a:lnTo>
                    <a:pt x="260875" y="392022"/>
                  </a:lnTo>
                  <a:lnTo>
                    <a:pt x="273742" y="3870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84932" y="2844367"/>
              <a:ext cx="284271" cy="451053"/>
            </a:xfrm>
            <a:custGeom>
              <a:avLst/>
              <a:gdLst/>
              <a:ahLst/>
              <a:cxnLst/>
              <a:rect l="0" t="0" r="0" b="0"/>
              <a:pathLst>
                <a:path w="284271" h="451053">
                  <a:moveTo>
                    <a:pt x="0" y="72026"/>
                  </a:moveTo>
                  <a:lnTo>
                    <a:pt x="201" y="60425"/>
                  </a:lnTo>
                  <a:lnTo>
                    <a:pt x="2122" y="50577"/>
                  </a:lnTo>
                  <a:lnTo>
                    <a:pt x="6012" y="41572"/>
                  </a:lnTo>
                  <a:lnTo>
                    <a:pt x="11591" y="33130"/>
                  </a:lnTo>
                  <a:lnTo>
                    <a:pt x="18540" y="25103"/>
                  </a:lnTo>
                  <a:lnTo>
                    <a:pt x="26540" y="17393"/>
                  </a:lnTo>
                  <a:lnTo>
                    <a:pt x="35311" y="10407"/>
                  </a:lnTo>
                  <a:lnTo>
                    <a:pt x="44632" y="5001"/>
                  </a:lnTo>
                  <a:lnTo>
                    <a:pt x="54338" y="1521"/>
                  </a:lnTo>
                  <a:lnTo>
                    <a:pt x="64309" y="0"/>
                  </a:lnTo>
                  <a:lnTo>
                    <a:pt x="74463" y="416"/>
                  </a:lnTo>
                  <a:lnTo>
                    <a:pt x="84734" y="2554"/>
                  </a:lnTo>
                  <a:lnTo>
                    <a:pt x="94920" y="6242"/>
                  </a:lnTo>
                  <a:lnTo>
                    <a:pt x="104688" y="11450"/>
                  </a:lnTo>
                  <a:lnTo>
                    <a:pt x="113887" y="18023"/>
                  </a:lnTo>
                  <a:lnTo>
                    <a:pt x="122540" y="25703"/>
                  </a:lnTo>
                  <a:lnTo>
                    <a:pt x="130738" y="34228"/>
                  </a:lnTo>
                  <a:lnTo>
                    <a:pt x="138583" y="43374"/>
                  </a:lnTo>
                  <a:lnTo>
                    <a:pt x="146005" y="53124"/>
                  </a:lnTo>
                  <a:lnTo>
                    <a:pt x="152771" y="63654"/>
                  </a:lnTo>
                  <a:lnTo>
                    <a:pt x="158805" y="74998"/>
                  </a:lnTo>
                  <a:lnTo>
                    <a:pt x="164180" y="87057"/>
                  </a:lnTo>
                  <a:lnTo>
                    <a:pt x="169025" y="99685"/>
                  </a:lnTo>
                  <a:lnTo>
                    <a:pt x="173466" y="112736"/>
                  </a:lnTo>
                  <a:lnTo>
                    <a:pt x="177449" y="126094"/>
                  </a:lnTo>
                  <a:lnTo>
                    <a:pt x="180752" y="139668"/>
                  </a:lnTo>
                  <a:lnTo>
                    <a:pt x="183308" y="153400"/>
                  </a:lnTo>
                  <a:lnTo>
                    <a:pt x="185195" y="167571"/>
                  </a:lnTo>
                  <a:lnTo>
                    <a:pt x="186545" y="182762"/>
                  </a:lnTo>
                  <a:lnTo>
                    <a:pt x="187490" y="199206"/>
                  </a:lnTo>
                  <a:lnTo>
                    <a:pt x="188143" y="216658"/>
                  </a:lnTo>
                  <a:lnTo>
                    <a:pt x="188589" y="234598"/>
                  </a:lnTo>
                  <a:lnTo>
                    <a:pt x="188887" y="252661"/>
                  </a:lnTo>
                  <a:lnTo>
                    <a:pt x="188919" y="270518"/>
                  </a:lnTo>
                  <a:lnTo>
                    <a:pt x="188408" y="287807"/>
                  </a:lnTo>
                  <a:lnTo>
                    <a:pt x="187243" y="304391"/>
                  </a:lnTo>
                  <a:lnTo>
                    <a:pt x="185307" y="320153"/>
                  </a:lnTo>
                  <a:lnTo>
                    <a:pt x="182404" y="334906"/>
                  </a:lnTo>
                  <a:lnTo>
                    <a:pt x="178526" y="348649"/>
                  </a:lnTo>
                  <a:lnTo>
                    <a:pt x="173974" y="361524"/>
                  </a:lnTo>
                  <a:lnTo>
                    <a:pt x="169234" y="373719"/>
                  </a:lnTo>
                  <a:lnTo>
                    <a:pt x="164596" y="385405"/>
                  </a:lnTo>
                  <a:lnTo>
                    <a:pt x="159839" y="396561"/>
                  </a:lnTo>
                  <a:lnTo>
                    <a:pt x="154354" y="406986"/>
                  </a:lnTo>
                  <a:lnTo>
                    <a:pt x="147842" y="416622"/>
                  </a:lnTo>
                  <a:lnTo>
                    <a:pt x="140163" y="425228"/>
                  </a:lnTo>
                  <a:lnTo>
                    <a:pt x="131171" y="432332"/>
                  </a:lnTo>
                  <a:lnTo>
                    <a:pt x="120940" y="437801"/>
                  </a:lnTo>
                  <a:lnTo>
                    <a:pt x="110002" y="441490"/>
                  </a:lnTo>
                  <a:lnTo>
                    <a:pt x="99208" y="443075"/>
                  </a:lnTo>
                  <a:lnTo>
                    <a:pt x="89029" y="442585"/>
                  </a:lnTo>
                  <a:lnTo>
                    <a:pt x="79571" y="440324"/>
                  </a:lnTo>
                  <a:lnTo>
                    <a:pt x="70759" y="436682"/>
                  </a:lnTo>
                  <a:lnTo>
                    <a:pt x="62461" y="432015"/>
                  </a:lnTo>
                  <a:lnTo>
                    <a:pt x="54549" y="426614"/>
                  </a:lnTo>
                  <a:lnTo>
                    <a:pt x="46914" y="420698"/>
                  </a:lnTo>
                  <a:lnTo>
                    <a:pt x="39484" y="414413"/>
                  </a:lnTo>
                  <a:lnTo>
                    <a:pt x="32525" y="407380"/>
                  </a:lnTo>
                  <a:lnTo>
                    <a:pt x="26611" y="398755"/>
                  </a:lnTo>
                  <a:lnTo>
                    <a:pt x="21977" y="388213"/>
                  </a:lnTo>
                  <a:lnTo>
                    <a:pt x="18868" y="376216"/>
                  </a:lnTo>
                  <a:lnTo>
                    <a:pt x="17681" y="363706"/>
                  </a:lnTo>
                  <a:lnTo>
                    <a:pt x="18446" y="351303"/>
                  </a:lnTo>
                  <a:lnTo>
                    <a:pt x="21061" y="339571"/>
                  </a:lnTo>
                  <a:lnTo>
                    <a:pt x="25475" y="329158"/>
                  </a:lnTo>
                  <a:lnTo>
                    <a:pt x="31482" y="320285"/>
                  </a:lnTo>
                  <a:lnTo>
                    <a:pt x="38937" y="313143"/>
                  </a:lnTo>
                  <a:lnTo>
                    <a:pt x="47835" y="308080"/>
                  </a:lnTo>
                  <a:lnTo>
                    <a:pt x="58036" y="305083"/>
                  </a:lnTo>
                  <a:lnTo>
                    <a:pt x="69138" y="304016"/>
                  </a:lnTo>
                  <a:lnTo>
                    <a:pt x="80582" y="304803"/>
                  </a:lnTo>
                  <a:lnTo>
                    <a:pt x="92013" y="307216"/>
                  </a:lnTo>
                  <a:lnTo>
                    <a:pt x="103128" y="310936"/>
                  </a:lnTo>
                  <a:lnTo>
                    <a:pt x="113592" y="315640"/>
                  </a:lnTo>
                  <a:lnTo>
                    <a:pt x="123295" y="321063"/>
                  </a:lnTo>
                  <a:lnTo>
                    <a:pt x="132302" y="327160"/>
                  </a:lnTo>
                  <a:lnTo>
                    <a:pt x="140746" y="334083"/>
                  </a:lnTo>
                  <a:lnTo>
                    <a:pt x="148765" y="341848"/>
                  </a:lnTo>
                  <a:lnTo>
                    <a:pt x="156474" y="350181"/>
                  </a:lnTo>
                  <a:lnTo>
                    <a:pt x="163966" y="358621"/>
                  </a:lnTo>
                  <a:lnTo>
                    <a:pt x="171306" y="366890"/>
                  </a:lnTo>
                  <a:lnTo>
                    <a:pt x="178542" y="374900"/>
                  </a:lnTo>
                  <a:lnTo>
                    <a:pt x="185707" y="382659"/>
                  </a:lnTo>
                  <a:lnTo>
                    <a:pt x="192834" y="390211"/>
                  </a:lnTo>
                  <a:lnTo>
                    <a:pt x="200265" y="397604"/>
                  </a:lnTo>
                  <a:lnTo>
                    <a:pt x="208624" y="404883"/>
                  </a:lnTo>
                  <a:lnTo>
                    <a:pt x="218169" y="412074"/>
                  </a:lnTo>
                  <a:lnTo>
                    <a:pt x="228613" y="419095"/>
                  </a:lnTo>
                  <a:lnTo>
                    <a:pt x="240535" y="426541"/>
                  </a:lnTo>
                  <a:lnTo>
                    <a:pt x="257221" y="436186"/>
                  </a:lnTo>
                  <a:lnTo>
                    <a:pt x="284270" y="451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42196" y="3977530"/>
            <a:ext cx="1094965" cy="802409"/>
            <a:chOff x="442196" y="3977530"/>
            <a:chExt cx="1094965" cy="802409"/>
          </a:xfrm>
        </p:grpSpPr>
        <p:sp>
          <p:nvSpPr>
            <p:cNvPr id="70" name="Freeform 69"/>
            <p:cNvSpPr/>
            <p:nvPr/>
          </p:nvSpPr>
          <p:spPr>
            <a:xfrm>
              <a:off x="515896" y="4042943"/>
              <a:ext cx="30439" cy="452726"/>
            </a:xfrm>
            <a:custGeom>
              <a:avLst/>
              <a:gdLst/>
              <a:ahLst/>
              <a:cxnLst/>
              <a:rect l="0" t="0" r="0" b="0"/>
              <a:pathLst>
                <a:path w="30439" h="452726">
                  <a:moveTo>
                    <a:pt x="0" y="0"/>
                  </a:moveTo>
                  <a:lnTo>
                    <a:pt x="2934" y="8935"/>
                  </a:lnTo>
                  <a:lnTo>
                    <a:pt x="5716" y="18562"/>
                  </a:lnTo>
                  <a:lnTo>
                    <a:pt x="8611" y="29859"/>
                  </a:lnTo>
                  <a:lnTo>
                    <a:pt x="11478" y="42872"/>
                  </a:lnTo>
                  <a:lnTo>
                    <a:pt x="13995" y="57648"/>
                  </a:lnTo>
                  <a:lnTo>
                    <a:pt x="16010" y="74031"/>
                  </a:lnTo>
                  <a:lnTo>
                    <a:pt x="17696" y="91890"/>
                  </a:lnTo>
                  <a:lnTo>
                    <a:pt x="19439" y="111223"/>
                  </a:lnTo>
                  <a:lnTo>
                    <a:pt x="21460" y="131876"/>
                  </a:lnTo>
                  <a:lnTo>
                    <a:pt x="23649" y="153114"/>
                  </a:lnTo>
                  <a:lnTo>
                    <a:pt x="25666" y="173756"/>
                  </a:lnTo>
                  <a:lnTo>
                    <a:pt x="27319" y="193191"/>
                  </a:lnTo>
                  <a:lnTo>
                    <a:pt x="28581" y="211341"/>
                  </a:lnTo>
                  <a:lnTo>
                    <a:pt x="29504" y="228377"/>
                  </a:lnTo>
                  <a:lnTo>
                    <a:pt x="30154" y="244539"/>
                  </a:lnTo>
                  <a:lnTo>
                    <a:pt x="30438" y="259886"/>
                  </a:lnTo>
                  <a:lnTo>
                    <a:pt x="30103" y="274295"/>
                  </a:lnTo>
                  <a:lnTo>
                    <a:pt x="29069" y="287779"/>
                  </a:lnTo>
                  <a:lnTo>
                    <a:pt x="27561" y="300635"/>
                  </a:lnTo>
                  <a:lnTo>
                    <a:pt x="26011" y="313343"/>
                  </a:lnTo>
                  <a:lnTo>
                    <a:pt x="24674" y="326192"/>
                  </a:lnTo>
                  <a:lnTo>
                    <a:pt x="23625" y="339280"/>
                  </a:lnTo>
                  <a:lnTo>
                    <a:pt x="22847" y="352606"/>
                  </a:lnTo>
                  <a:lnTo>
                    <a:pt x="22289" y="366126"/>
                  </a:lnTo>
                  <a:lnTo>
                    <a:pt x="21896" y="379764"/>
                  </a:lnTo>
                  <a:lnTo>
                    <a:pt x="21582" y="395077"/>
                  </a:lnTo>
                  <a:lnTo>
                    <a:pt x="21318" y="416765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42196" y="3977530"/>
              <a:ext cx="379027" cy="506103"/>
            </a:xfrm>
            <a:custGeom>
              <a:avLst/>
              <a:gdLst/>
              <a:ahLst/>
              <a:cxnLst/>
              <a:rect l="0" t="0" r="0" b="0"/>
              <a:pathLst>
                <a:path w="379027" h="506103">
                  <a:moveTo>
                    <a:pt x="0" y="128584"/>
                  </a:moveTo>
                  <a:lnTo>
                    <a:pt x="134" y="116916"/>
                  </a:lnTo>
                  <a:lnTo>
                    <a:pt x="1415" y="106427"/>
                  </a:lnTo>
                  <a:lnTo>
                    <a:pt x="4008" y="96130"/>
                  </a:lnTo>
                  <a:lnTo>
                    <a:pt x="7727" y="86001"/>
                  </a:lnTo>
                  <a:lnTo>
                    <a:pt x="12360" y="76306"/>
                  </a:lnTo>
                  <a:lnTo>
                    <a:pt x="17693" y="67170"/>
                  </a:lnTo>
                  <a:lnTo>
                    <a:pt x="23541" y="58567"/>
                  </a:lnTo>
                  <a:lnTo>
                    <a:pt x="29755" y="50406"/>
                  </a:lnTo>
                  <a:lnTo>
                    <a:pt x="36230" y="42587"/>
                  </a:lnTo>
                  <a:lnTo>
                    <a:pt x="43051" y="35182"/>
                  </a:lnTo>
                  <a:lnTo>
                    <a:pt x="50468" y="28429"/>
                  </a:lnTo>
                  <a:lnTo>
                    <a:pt x="58572" y="22403"/>
                  </a:lnTo>
                  <a:lnTo>
                    <a:pt x="67304" y="17034"/>
                  </a:lnTo>
                  <a:lnTo>
                    <a:pt x="76543" y="12193"/>
                  </a:lnTo>
                  <a:lnTo>
                    <a:pt x="86173" y="7759"/>
                  </a:lnTo>
                  <a:lnTo>
                    <a:pt x="96249" y="3951"/>
                  </a:lnTo>
                  <a:lnTo>
                    <a:pt x="106998" y="1297"/>
                  </a:lnTo>
                  <a:lnTo>
                    <a:pt x="118485" y="0"/>
                  </a:lnTo>
                  <a:lnTo>
                    <a:pt x="130470" y="112"/>
                  </a:lnTo>
                  <a:lnTo>
                    <a:pt x="142514" y="1708"/>
                  </a:lnTo>
                  <a:lnTo>
                    <a:pt x="154348" y="4677"/>
                  </a:lnTo>
                  <a:lnTo>
                    <a:pt x="165564" y="8941"/>
                  </a:lnTo>
                  <a:lnTo>
                    <a:pt x="175564" y="14544"/>
                  </a:lnTo>
                  <a:lnTo>
                    <a:pt x="184137" y="21389"/>
                  </a:lnTo>
                  <a:lnTo>
                    <a:pt x="191402" y="29424"/>
                  </a:lnTo>
                  <a:lnTo>
                    <a:pt x="197605" y="38720"/>
                  </a:lnTo>
                  <a:lnTo>
                    <a:pt x="203005" y="49197"/>
                  </a:lnTo>
                  <a:lnTo>
                    <a:pt x="207821" y="60655"/>
                  </a:lnTo>
                  <a:lnTo>
                    <a:pt x="212225" y="72870"/>
                  </a:lnTo>
                  <a:lnTo>
                    <a:pt x="216337" y="85642"/>
                  </a:lnTo>
                  <a:lnTo>
                    <a:pt x="220084" y="98811"/>
                  </a:lnTo>
                  <a:lnTo>
                    <a:pt x="223222" y="112257"/>
                  </a:lnTo>
                  <a:lnTo>
                    <a:pt x="225659" y="125889"/>
                  </a:lnTo>
                  <a:lnTo>
                    <a:pt x="227295" y="139484"/>
                  </a:lnTo>
                  <a:lnTo>
                    <a:pt x="227943" y="152692"/>
                  </a:lnTo>
                  <a:lnTo>
                    <a:pt x="227594" y="165355"/>
                  </a:lnTo>
                  <a:lnTo>
                    <a:pt x="226224" y="177486"/>
                  </a:lnTo>
                  <a:lnTo>
                    <a:pt x="223709" y="189173"/>
                  </a:lnTo>
                  <a:lnTo>
                    <a:pt x="220092" y="200518"/>
                  </a:lnTo>
                  <a:lnTo>
                    <a:pt x="215545" y="211613"/>
                  </a:lnTo>
                  <a:lnTo>
                    <a:pt x="210277" y="222531"/>
                  </a:lnTo>
                  <a:lnTo>
                    <a:pt x="204467" y="233310"/>
                  </a:lnTo>
                  <a:lnTo>
                    <a:pt x="197940" y="243499"/>
                  </a:lnTo>
                  <a:lnTo>
                    <a:pt x="190194" y="252204"/>
                  </a:lnTo>
                  <a:lnTo>
                    <a:pt x="181083" y="259062"/>
                  </a:lnTo>
                  <a:lnTo>
                    <a:pt x="171716" y="264537"/>
                  </a:lnTo>
                  <a:lnTo>
                    <a:pt x="164379" y="270345"/>
                  </a:lnTo>
                  <a:lnTo>
                    <a:pt x="160398" y="277488"/>
                  </a:lnTo>
                  <a:lnTo>
                    <a:pt x="159684" y="285177"/>
                  </a:lnTo>
                  <a:lnTo>
                    <a:pt x="161457" y="293296"/>
                  </a:lnTo>
                  <a:lnTo>
                    <a:pt x="164962" y="301903"/>
                  </a:lnTo>
                  <a:lnTo>
                    <a:pt x="169635" y="310982"/>
                  </a:lnTo>
                  <a:lnTo>
                    <a:pt x="175086" y="320462"/>
                  </a:lnTo>
                  <a:lnTo>
                    <a:pt x="180890" y="330419"/>
                  </a:lnTo>
                  <a:lnTo>
                    <a:pt x="186566" y="341078"/>
                  </a:lnTo>
                  <a:lnTo>
                    <a:pt x="191874" y="352499"/>
                  </a:lnTo>
                  <a:lnTo>
                    <a:pt x="196931" y="364437"/>
                  </a:lnTo>
                  <a:lnTo>
                    <a:pt x="202097" y="376451"/>
                  </a:lnTo>
                  <a:lnTo>
                    <a:pt x="207576" y="388267"/>
                  </a:lnTo>
                  <a:lnTo>
                    <a:pt x="213411" y="399640"/>
                  </a:lnTo>
                  <a:lnTo>
                    <a:pt x="219561" y="410278"/>
                  </a:lnTo>
                  <a:lnTo>
                    <a:pt x="225961" y="420103"/>
                  </a:lnTo>
                  <a:lnTo>
                    <a:pt x="232548" y="429361"/>
                  </a:lnTo>
                  <a:lnTo>
                    <a:pt x="239270" y="438506"/>
                  </a:lnTo>
                  <a:lnTo>
                    <a:pt x="246085" y="447808"/>
                  </a:lnTo>
                  <a:lnTo>
                    <a:pt x="252967" y="457194"/>
                  </a:lnTo>
                  <a:lnTo>
                    <a:pt x="259893" y="466350"/>
                  </a:lnTo>
                  <a:lnTo>
                    <a:pt x="266858" y="475098"/>
                  </a:lnTo>
                  <a:lnTo>
                    <a:pt x="274181" y="483262"/>
                  </a:lnTo>
                  <a:lnTo>
                    <a:pt x="282468" y="490591"/>
                  </a:lnTo>
                  <a:lnTo>
                    <a:pt x="291971" y="497022"/>
                  </a:lnTo>
                  <a:lnTo>
                    <a:pt x="302455" y="502170"/>
                  </a:lnTo>
                  <a:lnTo>
                    <a:pt x="313410" y="505272"/>
                  </a:lnTo>
                  <a:lnTo>
                    <a:pt x="324473" y="506102"/>
                  </a:lnTo>
                  <a:lnTo>
                    <a:pt x="335221" y="505007"/>
                  </a:lnTo>
                  <a:lnTo>
                    <a:pt x="346252" y="502438"/>
                  </a:lnTo>
                  <a:lnTo>
                    <a:pt x="359648" y="497049"/>
                  </a:lnTo>
                  <a:lnTo>
                    <a:pt x="379026" y="4865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6836" y="4255597"/>
              <a:ext cx="181258" cy="173219"/>
            </a:xfrm>
            <a:custGeom>
              <a:avLst/>
              <a:gdLst/>
              <a:ahLst/>
              <a:cxnLst/>
              <a:rect l="0" t="0" r="0" b="0"/>
              <a:pathLst>
                <a:path w="181258" h="173219">
                  <a:moveTo>
                    <a:pt x="75972" y="103201"/>
                  </a:moveTo>
                  <a:lnTo>
                    <a:pt x="78839" y="94332"/>
                  </a:lnTo>
                  <a:lnTo>
                    <a:pt x="80981" y="85346"/>
                  </a:lnTo>
                  <a:lnTo>
                    <a:pt x="82575" y="75359"/>
                  </a:lnTo>
                  <a:lnTo>
                    <a:pt x="83409" y="64724"/>
                  </a:lnTo>
                  <a:lnTo>
                    <a:pt x="82961" y="54210"/>
                  </a:lnTo>
                  <a:lnTo>
                    <a:pt x="81052" y="44257"/>
                  </a:lnTo>
                  <a:lnTo>
                    <a:pt x="77816" y="34971"/>
                  </a:lnTo>
                  <a:lnTo>
                    <a:pt x="73507" y="26283"/>
                  </a:lnTo>
                  <a:lnTo>
                    <a:pt x="68383" y="18087"/>
                  </a:lnTo>
                  <a:lnTo>
                    <a:pt x="62505" y="10753"/>
                  </a:lnTo>
                  <a:lnTo>
                    <a:pt x="55736" y="5106"/>
                  </a:lnTo>
                  <a:lnTo>
                    <a:pt x="48083" y="1464"/>
                  </a:lnTo>
                  <a:lnTo>
                    <a:pt x="39996" y="0"/>
                  </a:lnTo>
                  <a:lnTo>
                    <a:pt x="32255" y="989"/>
                  </a:lnTo>
                  <a:lnTo>
                    <a:pt x="25273" y="4323"/>
                  </a:lnTo>
                  <a:lnTo>
                    <a:pt x="19111" y="9629"/>
                  </a:lnTo>
                  <a:lnTo>
                    <a:pt x="13664" y="16463"/>
                  </a:lnTo>
                  <a:lnTo>
                    <a:pt x="8788" y="24421"/>
                  </a:lnTo>
                  <a:lnTo>
                    <a:pt x="4666" y="33185"/>
                  </a:lnTo>
                  <a:lnTo>
                    <a:pt x="1793" y="42510"/>
                  </a:lnTo>
                  <a:lnTo>
                    <a:pt x="336" y="52233"/>
                  </a:lnTo>
                  <a:lnTo>
                    <a:pt x="0" y="62558"/>
                  </a:lnTo>
                  <a:lnTo>
                    <a:pt x="229" y="74014"/>
                  </a:lnTo>
                  <a:lnTo>
                    <a:pt x="645" y="86792"/>
                  </a:lnTo>
                  <a:lnTo>
                    <a:pt x="1226" y="100460"/>
                  </a:lnTo>
                  <a:lnTo>
                    <a:pt x="2215" y="114174"/>
                  </a:lnTo>
                  <a:lnTo>
                    <a:pt x="3739" y="127425"/>
                  </a:lnTo>
                  <a:lnTo>
                    <a:pt x="6101" y="139744"/>
                  </a:lnTo>
                  <a:lnTo>
                    <a:pt x="9830" y="150558"/>
                  </a:lnTo>
                  <a:lnTo>
                    <a:pt x="15082" y="159701"/>
                  </a:lnTo>
                  <a:lnTo>
                    <a:pt x="21543" y="166855"/>
                  </a:lnTo>
                  <a:lnTo>
                    <a:pt x="28637" y="171395"/>
                  </a:lnTo>
                  <a:lnTo>
                    <a:pt x="35955" y="173218"/>
                  </a:lnTo>
                  <a:lnTo>
                    <a:pt x="43137" y="172343"/>
                  </a:lnTo>
                  <a:lnTo>
                    <a:pt x="49799" y="168649"/>
                  </a:lnTo>
                  <a:lnTo>
                    <a:pt x="55787" y="162351"/>
                  </a:lnTo>
                  <a:lnTo>
                    <a:pt x="60976" y="153904"/>
                  </a:lnTo>
                  <a:lnTo>
                    <a:pt x="65171" y="143811"/>
                  </a:lnTo>
                  <a:lnTo>
                    <a:pt x="68361" y="132513"/>
                  </a:lnTo>
                  <a:lnTo>
                    <a:pt x="70521" y="120526"/>
                  </a:lnTo>
                  <a:lnTo>
                    <a:pt x="71530" y="108414"/>
                  </a:lnTo>
                  <a:lnTo>
                    <a:pt x="71467" y="96565"/>
                  </a:lnTo>
                  <a:lnTo>
                    <a:pt x="71712" y="87569"/>
                  </a:lnTo>
                  <a:lnTo>
                    <a:pt x="73800" y="84543"/>
                  </a:lnTo>
                  <a:lnTo>
                    <a:pt x="77285" y="86453"/>
                  </a:lnTo>
                  <a:lnTo>
                    <a:pt x="81758" y="91596"/>
                  </a:lnTo>
                  <a:lnTo>
                    <a:pt x="86968" y="98748"/>
                  </a:lnTo>
                  <a:lnTo>
                    <a:pt x="92726" y="107132"/>
                  </a:lnTo>
                  <a:lnTo>
                    <a:pt x="99044" y="116119"/>
                  </a:lnTo>
                  <a:lnTo>
                    <a:pt x="106113" y="125116"/>
                  </a:lnTo>
                  <a:lnTo>
                    <a:pt x="113980" y="133803"/>
                  </a:lnTo>
                  <a:lnTo>
                    <a:pt x="122550" y="141611"/>
                  </a:lnTo>
                  <a:lnTo>
                    <a:pt x="131681" y="147650"/>
                  </a:lnTo>
                  <a:lnTo>
                    <a:pt x="141218" y="151604"/>
                  </a:lnTo>
                  <a:lnTo>
                    <a:pt x="150589" y="153802"/>
                  </a:lnTo>
                  <a:lnTo>
                    <a:pt x="159729" y="155158"/>
                  </a:lnTo>
                  <a:lnTo>
                    <a:pt x="169437" y="155788"/>
                  </a:lnTo>
                  <a:lnTo>
                    <a:pt x="181257" y="1558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50643" y="4256544"/>
              <a:ext cx="123264" cy="154897"/>
            </a:xfrm>
            <a:custGeom>
              <a:avLst/>
              <a:gdLst/>
              <a:ahLst/>
              <a:cxnLst/>
              <a:rect l="0" t="0" r="0" b="0"/>
              <a:pathLst>
                <a:path w="123264" h="154897">
                  <a:moveTo>
                    <a:pt x="7450" y="102254"/>
                  </a:moveTo>
                  <a:lnTo>
                    <a:pt x="7517" y="113921"/>
                  </a:lnTo>
                  <a:lnTo>
                    <a:pt x="8157" y="124411"/>
                  </a:lnTo>
                  <a:lnTo>
                    <a:pt x="9425" y="134634"/>
                  </a:lnTo>
                  <a:lnTo>
                    <a:pt x="10237" y="142004"/>
                  </a:lnTo>
                  <a:lnTo>
                    <a:pt x="9461" y="143140"/>
                  </a:lnTo>
                  <a:lnTo>
                    <a:pt x="7655" y="139149"/>
                  </a:lnTo>
                  <a:lnTo>
                    <a:pt x="5423" y="131690"/>
                  </a:lnTo>
                  <a:lnTo>
                    <a:pt x="3294" y="121961"/>
                  </a:lnTo>
                  <a:lnTo>
                    <a:pt x="1531" y="110760"/>
                  </a:lnTo>
                  <a:lnTo>
                    <a:pt x="347" y="98761"/>
                  </a:lnTo>
                  <a:lnTo>
                    <a:pt x="0" y="86605"/>
                  </a:lnTo>
                  <a:lnTo>
                    <a:pt x="546" y="74638"/>
                  </a:lnTo>
                  <a:lnTo>
                    <a:pt x="1878" y="62967"/>
                  </a:lnTo>
                  <a:lnTo>
                    <a:pt x="3834" y="51586"/>
                  </a:lnTo>
                  <a:lnTo>
                    <a:pt x="6267" y="40453"/>
                  </a:lnTo>
                  <a:lnTo>
                    <a:pt x="9374" y="29838"/>
                  </a:lnTo>
                  <a:lnTo>
                    <a:pt x="13669" y="20307"/>
                  </a:lnTo>
                  <a:lnTo>
                    <a:pt x="19338" y="12094"/>
                  </a:lnTo>
                  <a:lnTo>
                    <a:pt x="26264" y="5596"/>
                  </a:lnTo>
                  <a:lnTo>
                    <a:pt x="34209" y="1511"/>
                  </a:lnTo>
                  <a:lnTo>
                    <a:pt x="42920" y="0"/>
                  </a:lnTo>
                  <a:lnTo>
                    <a:pt x="52023" y="1088"/>
                  </a:lnTo>
                  <a:lnTo>
                    <a:pt x="61046" y="4926"/>
                  </a:lnTo>
                  <a:lnTo>
                    <a:pt x="69734" y="11316"/>
                  </a:lnTo>
                  <a:lnTo>
                    <a:pt x="77870" y="19655"/>
                  </a:lnTo>
                  <a:lnTo>
                    <a:pt x="85189" y="29144"/>
                  </a:lnTo>
                  <a:lnTo>
                    <a:pt x="91626" y="39226"/>
                  </a:lnTo>
                  <a:lnTo>
                    <a:pt x="97118" y="49754"/>
                  </a:lnTo>
                  <a:lnTo>
                    <a:pt x="101517" y="60879"/>
                  </a:lnTo>
                  <a:lnTo>
                    <a:pt x="104854" y="72654"/>
                  </a:lnTo>
                  <a:lnTo>
                    <a:pt x="107452" y="84849"/>
                  </a:lnTo>
                  <a:lnTo>
                    <a:pt x="109820" y="97044"/>
                  </a:lnTo>
                  <a:lnTo>
                    <a:pt x="112266" y="108976"/>
                  </a:lnTo>
                  <a:lnTo>
                    <a:pt x="114752" y="120130"/>
                  </a:lnTo>
                  <a:lnTo>
                    <a:pt x="117231" y="130743"/>
                  </a:lnTo>
                  <a:lnTo>
                    <a:pt x="119925" y="141744"/>
                  </a:lnTo>
                  <a:lnTo>
                    <a:pt x="123263" y="154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084435" y="4254767"/>
              <a:ext cx="162087" cy="525172"/>
            </a:xfrm>
            <a:custGeom>
              <a:avLst/>
              <a:gdLst/>
              <a:ahLst/>
              <a:cxnLst/>
              <a:rect l="0" t="0" r="0" b="0"/>
              <a:pathLst>
                <a:path w="162087" h="525172">
                  <a:moveTo>
                    <a:pt x="94756" y="135616"/>
                  </a:moveTo>
                  <a:lnTo>
                    <a:pt x="100557" y="129614"/>
                  </a:lnTo>
                  <a:lnTo>
                    <a:pt x="105481" y="122770"/>
                  </a:lnTo>
                  <a:lnTo>
                    <a:pt x="109979" y="114373"/>
                  </a:lnTo>
                  <a:lnTo>
                    <a:pt x="114027" y="104400"/>
                  </a:lnTo>
                  <a:lnTo>
                    <a:pt x="117392" y="92789"/>
                  </a:lnTo>
                  <a:lnTo>
                    <a:pt x="119991" y="79684"/>
                  </a:lnTo>
                  <a:lnTo>
                    <a:pt x="121573" y="65681"/>
                  </a:lnTo>
                  <a:lnTo>
                    <a:pt x="121655" y="51684"/>
                  </a:lnTo>
                  <a:lnTo>
                    <a:pt x="120105" y="38220"/>
                  </a:lnTo>
                  <a:lnTo>
                    <a:pt x="116776" y="25913"/>
                  </a:lnTo>
                  <a:lnTo>
                    <a:pt x="111343" y="15633"/>
                  </a:lnTo>
                  <a:lnTo>
                    <a:pt x="103843" y="7664"/>
                  </a:lnTo>
                  <a:lnTo>
                    <a:pt x="94910" y="2281"/>
                  </a:lnTo>
                  <a:lnTo>
                    <a:pt x="85546" y="0"/>
                  </a:lnTo>
                  <a:lnTo>
                    <a:pt x="76371" y="803"/>
                  </a:lnTo>
                  <a:lnTo>
                    <a:pt x="67775" y="4407"/>
                  </a:lnTo>
                  <a:lnTo>
                    <a:pt x="60082" y="10546"/>
                  </a:lnTo>
                  <a:lnTo>
                    <a:pt x="53366" y="18817"/>
                  </a:lnTo>
                  <a:lnTo>
                    <a:pt x="47840" y="28756"/>
                  </a:lnTo>
                  <a:lnTo>
                    <a:pt x="43944" y="39934"/>
                  </a:lnTo>
                  <a:lnTo>
                    <a:pt x="41764" y="51998"/>
                  </a:lnTo>
                  <a:lnTo>
                    <a:pt x="41094" y="64518"/>
                  </a:lnTo>
                  <a:lnTo>
                    <a:pt x="41624" y="76996"/>
                  </a:lnTo>
                  <a:lnTo>
                    <a:pt x="43060" y="89157"/>
                  </a:lnTo>
                  <a:lnTo>
                    <a:pt x="45479" y="100610"/>
                  </a:lnTo>
                  <a:lnTo>
                    <a:pt x="49305" y="110777"/>
                  </a:lnTo>
                  <a:lnTo>
                    <a:pt x="54650" y="119453"/>
                  </a:lnTo>
                  <a:lnTo>
                    <a:pt x="61189" y="126278"/>
                  </a:lnTo>
                  <a:lnTo>
                    <a:pt x="68341" y="130590"/>
                  </a:lnTo>
                  <a:lnTo>
                    <a:pt x="75706" y="132262"/>
                  </a:lnTo>
                  <a:lnTo>
                    <a:pt x="83091" y="131454"/>
                  </a:lnTo>
                  <a:lnTo>
                    <a:pt x="90422" y="128337"/>
                  </a:lnTo>
                  <a:lnTo>
                    <a:pt x="97698" y="123279"/>
                  </a:lnTo>
                  <a:lnTo>
                    <a:pt x="105443" y="117976"/>
                  </a:lnTo>
                  <a:lnTo>
                    <a:pt x="113448" y="115120"/>
                  </a:lnTo>
                  <a:lnTo>
                    <a:pt x="120171" y="115988"/>
                  </a:lnTo>
                  <a:lnTo>
                    <a:pt x="125240" y="120741"/>
                  </a:lnTo>
                  <a:lnTo>
                    <a:pt x="128885" y="128893"/>
                  </a:lnTo>
                  <a:lnTo>
                    <a:pt x="131606" y="139573"/>
                  </a:lnTo>
                  <a:lnTo>
                    <a:pt x="134013" y="151794"/>
                  </a:lnTo>
                  <a:lnTo>
                    <a:pt x="136466" y="164858"/>
                  </a:lnTo>
                  <a:lnTo>
                    <a:pt x="139106" y="178205"/>
                  </a:lnTo>
                  <a:lnTo>
                    <a:pt x="141952" y="191314"/>
                  </a:lnTo>
                  <a:lnTo>
                    <a:pt x="144973" y="203953"/>
                  </a:lnTo>
                  <a:lnTo>
                    <a:pt x="147967" y="216424"/>
                  </a:lnTo>
                  <a:lnTo>
                    <a:pt x="150590" y="229411"/>
                  </a:lnTo>
                  <a:lnTo>
                    <a:pt x="152686" y="243265"/>
                  </a:lnTo>
                  <a:lnTo>
                    <a:pt x="154431" y="257845"/>
                  </a:lnTo>
                  <a:lnTo>
                    <a:pt x="156217" y="272712"/>
                  </a:lnTo>
                  <a:lnTo>
                    <a:pt x="158263" y="287568"/>
                  </a:lnTo>
                  <a:lnTo>
                    <a:pt x="160300" y="302289"/>
                  </a:lnTo>
                  <a:lnTo>
                    <a:pt x="161682" y="316852"/>
                  </a:lnTo>
                  <a:lnTo>
                    <a:pt x="162086" y="331271"/>
                  </a:lnTo>
                  <a:lnTo>
                    <a:pt x="161357" y="345410"/>
                  </a:lnTo>
                  <a:lnTo>
                    <a:pt x="159338" y="358992"/>
                  </a:lnTo>
                  <a:lnTo>
                    <a:pt x="156087" y="371903"/>
                  </a:lnTo>
                  <a:lnTo>
                    <a:pt x="151802" y="384033"/>
                  </a:lnTo>
                  <a:lnTo>
                    <a:pt x="146716" y="395186"/>
                  </a:lnTo>
                  <a:lnTo>
                    <a:pt x="141036" y="405352"/>
                  </a:lnTo>
                  <a:lnTo>
                    <a:pt x="134767" y="414501"/>
                  </a:lnTo>
                  <a:lnTo>
                    <a:pt x="127729" y="422508"/>
                  </a:lnTo>
                  <a:lnTo>
                    <a:pt x="119882" y="429419"/>
                  </a:lnTo>
                  <a:lnTo>
                    <a:pt x="111325" y="435572"/>
                  </a:lnTo>
                  <a:lnTo>
                    <a:pt x="102203" y="441479"/>
                  </a:lnTo>
                  <a:lnTo>
                    <a:pt x="92662" y="447458"/>
                  </a:lnTo>
                  <a:lnTo>
                    <a:pt x="82984" y="453630"/>
                  </a:lnTo>
                  <a:lnTo>
                    <a:pt x="73567" y="460006"/>
                  </a:lnTo>
                  <a:lnTo>
                    <a:pt x="64606" y="466557"/>
                  </a:lnTo>
                  <a:lnTo>
                    <a:pt x="56115" y="473245"/>
                  </a:lnTo>
                  <a:lnTo>
                    <a:pt x="48026" y="480034"/>
                  </a:lnTo>
                  <a:lnTo>
                    <a:pt x="40253" y="486891"/>
                  </a:lnTo>
                  <a:lnTo>
                    <a:pt x="32826" y="493683"/>
                  </a:lnTo>
                  <a:lnTo>
                    <a:pt x="25054" y="500949"/>
                  </a:lnTo>
                  <a:lnTo>
                    <a:pt x="15137" y="510447"/>
                  </a:lnTo>
                  <a:lnTo>
                    <a:pt x="0" y="525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284476" y="4235498"/>
              <a:ext cx="136872" cy="186445"/>
            </a:xfrm>
            <a:custGeom>
              <a:avLst/>
              <a:gdLst/>
              <a:ahLst/>
              <a:cxnLst/>
              <a:rect l="0" t="0" r="0" b="0"/>
              <a:pathLst>
                <a:path w="136872" h="186445">
                  <a:moveTo>
                    <a:pt x="0" y="112771"/>
                  </a:moveTo>
                  <a:lnTo>
                    <a:pt x="11668" y="112637"/>
                  </a:lnTo>
                  <a:lnTo>
                    <a:pt x="22157" y="111356"/>
                  </a:lnTo>
                  <a:lnTo>
                    <a:pt x="32454" y="108764"/>
                  </a:lnTo>
                  <a:lnTo>
                    <a:pt x="42583" y="105044"/>
                  </a:lnTo>
                  <a:lnTo>
                    <a:pt x="52278" y="100412"/>
                  </a:lnTo>
                  <a:lnTo>
                    <a:pt x="61415" y="95078"/>
                  </a:lnTo>
                  <a:lnTo>
                    <a:pt x="70017" y="89231"/>
                  </a:lnTo>
                  <a:lnTo>
                    <a:pt x="78179" y="83017"/>
                  </a:lnTo>
                  <a:lnTo>
                    <a:pt x="85993" y="76536"/>
                  </a:lnTo>
                  <a:lnTo>
                    <a:pt x="93224" y="69543"/>
                  </a:lnTo>
                  <a:lnTo>
                    <a:pt x="99329" y="61478"/>
                  </a:lnTo>
                  <a:lnTo>
                    <a:pt x="104093" y="52130"/>
                  </a:lnTo>
                  <a:lnTo>
                    <a:pt x="107291" y="41918"/>
                  </a:lnTo>
                  <a:lnTo>
                    <a:pt x="108539" y="31678"/>
                  </a:lnTo>
                  <a:lnTo>
                    <a:pt x="107814" y="21918"/>
                  </a:lnTo>
                  <a:lnTo>
                    <a:pt x="105226" y="13266"/>
                  </a:lnTo>
                  <a:lnTo>
                    <a:pt x="100830" y="6598"/>
                  </a:lnTo>
                  <a:lnTo>
                    <a:pt x="94840" y="2202"/>
                  </a:lnTo>
                  <a:lnTo>
                    <a:pt x="87566" y="33"/>
                  </a:lnTo>
                  <a:lnTo>
                    <a:pt x="79322" y="0"/>
                  </a:lnTo>
                  <a:lnTo>
                    <a:pt x="70383" y="1829"/>
                  </a:lnTo>
                  <a:lnTo>
                    <a:pt x="61281" y="5306"/>
                  </a:lnTo>
                  <a:lnTo>
                    <a:pt x="52784" y="10373"/>
                  </a:lnTo>
                  <a:lnTo>
                    <a:pt x="45259" y="16848"/>
                  </a:lnTo>
                  <a:lnTo>
                    <a:pt x="38716" y="24464"/>
                  </a:lnTo>
                  <a:lnTo>
                    <a:pt x="33005" y="32946"/>
                  </a:lnTo>
                  <a:lnTo>
                    <a:pt x="27944" y="42062"/>
                  </a:lnTo>
                  <a:lnTo>
                    <a:pt x="23526" y="51793"/>
                  </a:lnTo>
                  <a:lnTo>
                    <a:pt x="19922" y="62310"/>
                  </a:lnTo>
                  <a:lnTo>
                    <a:pt x="17164" y="73642"/>
                  </a:lnTo>
                  <a:lnTo>
                    <a:pt x="15311" y="85522"/>
                  </a:lnTo>
                  <a:lnTo>
                    <a:pt x="14515" y="97497"/>
                  </a:lnTo>
                  <a:lnTo>
                    <a:pt x="14760" y="109293"/>
                  </a:lnTo>
                  <a:lnTo>
                    <a:pt x="15890" y="120824"/>
                  </a:lnTo>
                  <a:lnTo>
                    <a:pt x="17712" y="132100"/>
                  </a:lnTo>
                  <a:lnTo>
                    <a:pt x="20055" y="143157"/>
                  </a:lnTo>
                  <a:lnTo>
                    <a:pt x="23102" y="153718"/>
                  </a:lnTo>
                  <a:lnTo>
                    <a:pt x="27356" y="163211"/>
                  </a:lnTo>
                  <a:lnTo>
                    <a:pt x="33003" y="171403"/>
                  </a:lnTo>
                  <a:lnTo>
                    <a:pt x="40085" y="178057"/>
                  </a:lnTo>
                  <a:lnTo>
                    <a:pt x="48666" y="182778"/>
                  </a:lnTo>
                  <a:lnTo>
                    <a:pt x="58623" y="185539"/>
                  </a:lnTo>
                  <a:lnTo>
                    <a:pt x="69545" y="186444"/>
                  </a:lnTo>
                  <a:lnTo>
                    <a:pt x="80861" y="185547"/>
                  </a:lnTo>
                  <a:lnTo>
                    <a:pt x="92194" y="183059"/>
                  </a:lnTo>
                  <a:lnTo>
                    <a:pt x="102940" y="179214"/>
                  </a:lnTo>
                  <a:lnTo>
                    <a:pt x="113233" y="173600"/>
                  </a:lnTo>
                  <a:lnTo>
                    <a:pt x="123971" y="163493"/>
                  </a:lnTo>
                  <a:lnTo>
                    <a:pt x="136871" y="1443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516103" y="422192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526632" y="434826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910656" y="3724697"/>
            <a:ext cx="2762537" cy="990525"/>
            <a:chOff x="1910656" y="3724697"/>
            <a:chExt cx="2762537" cy="990525"/>
          </a:xfrm>
        </p:grpSpPr>
        <p:sp>
          <p:nvSpPr>
            <p:cNvPr id="79" name="Freeform 78"/>
            <p:cNvSpPr/>
            <p:nvPr/>
          </p:nvSpPr>
          <p:spPr>
            <a:xfrm>
              <a:off x="1910656" y="4035366"/>
              <a:ext cx="321386" cy="587281"/>
            </a:xfrm>
            <a:custGeom>
              <a:avLst/>
              <a:gdLst/>
              <a:ahLst/>
              <a:cxnLst/>
              <a:rect l="0" t="0" r="0" b="0"/>
              <a:pathLst>
                <a:path w="321386" h="587281">
                  <a:moveTo>
                    <a:pt x="26587" y="112862"/>
                  </a:moveTo>
                  <a:lnTo>
                    <a:pt x="23720" y="103993"/>
                  </a:lnTo>
                  <a:lnTo>
                    <a:pt x="21578" y="95006"/>
                  </a:lnTo>
                  <a:lnTo>
                    <a:pt x="19980" y="85016"/>
                  </a:lnTo>
                  <a:lnTo>
                    <a:pt x="18972" y="74208"/>
                  </a:lnTo>
                  <a:lnTo>
                    <a:pt x="18772" y="63045"/>
                  </a:lnTo>
                  <a:lnTo>
                    <a:pt x="19437" y="51844"/>
                  </a:lnTo>
                  <a:lnTo>
                    <a:pt x="21194" y="40905"/>
                  </a:lnTo>
                  <a:lnTo>
                    <a:pt x="24503" y="30569"/>
                  </a:lnTo>
                  <a:lnTo>
                    <a:pt x="29476" y="20970"/>
                  </a:lnTo>
                  <a:lnTo>
                    <a:pt x="36088" y="12544"/>
                  </a:lnTo>
                  <a:lnTo>
                    <a:pt x="44345" y="6088"/>
                  </a:lnTo>
                  <a:lnTo>
                    <a:pt x="54076" y="1868"/>
                  </a:lnTo>
                  <a:lnTo>
                    <a:pt x="64676" y="0"/>
                  </a:lnTo>
                  <a:lnTo>
                    <a:pt x="75242" y="708"/>
                  </a:lnTo>
                  <a:lnTo>
                    <a:pt x="85263" y="3852"/>
                  </a:lnTo>
                  <a:lnTo>
                    <a:pt x="94445" y="9028"/>
                  </a:lnTo>
                  <a:lnTo>
                    <a:pt x="102540" y="15773"/>
                  </a:lnTo>
                  <a:lnTo>
                    <a:pt x="109538" y="23673"/>
                  </a:lnTo>
                  <a:lnTo>
                    <a:pt x="115594" y="32397"/>
                  </a:lnTo>
                  <a:lnTo>
                    <a:pt x="120912" y="41696"/>
                  </a:lnTo>
                  <a:lnTo>
                    <a:pt x="125687" y="51401"/>
                  </a:lnTo>
                  <a:lnTo>
                    <a:pt x="130236" y="61714"/>
                  </a:lnTo>
                  <a:lnTo>
                    <a:pt x="134985" y="73162"/>
                  </a:lnTo>
                  <a:lnTo>
                    <a:pt x="140140" y="85944"/>
                  </a:lnTo>
                  <a:lnTo>
                    <a:pt x="145400" y="99954"/>
                  </a:lnTo>
                  <a:lnTo>
                    <a:pt x="150091" y="114962"/>
                  </a:lnTo>
                  <a:lnTo>
                    <a:pt x="153877" y="130727"/>
                  </a:lnTo>
                  <a:lnTo>
                    <a:pt x="156908" y="147042"/>
                  </a:lnTo>
                  <a:lnTo>
                    <a:pt x="159632" y="163746"/>
                  </a:lnTo>
                  <a:lnTo>
                    <a:pt x="162349" y="180725"/>
                  </a:lnTo>
                  <a:lnTo>
                    <a:pt x="165022" y="198058"/>
                  </a:lnTo>
                  <a:lnTo>
                    <a:pt x="167371" y="215992"/>
                  </a:lnTo>
                  <a:lnTo>
                    <a:pt x="169247" y="234604"/>
                  </a:lnTo>
                  <a:lnTo>
                    <a:pt x="170490" y="253341"/>
                  </a:lnTo>
                  <a:lnTo>
                    <a:pt x="170868" y="271161"/>
                  </a:lnTo>
                  <a:lnTo>
                    <a:pt x="170343" y="287567"/>
                  </a:lnTo>
                  <a:lnTo>
                    <a:pt x="169194" y="303039"/>
                  </a:lnTo>
                  <a:lnTo>
                    <a:pt x="167891" y="318723"/>
                  </a:lnTo>
                  <a:lnTo>
                    <a:pt x="166714" y="335276"/>
                  </a:lnTo>
                  <a:lnTo>
                    <a:pt x="165435" y="352685"/>
                  </a:lnTo>
                  <a:lnTo>
                    <a:pt x="163438" y="370537"/>
                  </a:lnTo>
                  <a:lnTo>
                    <a:pt x="160430" y="388509"/>
                  </a:lnTo>
                  <a:lnTo>
                    <a:pt x="156595" y="406121"/>
                  </a:lnTo>
                  <a:lnTo>
                    <a:pt x="152403" y="422706"/>
                  </a:lnTo>
                  <a:lnTo>
                    <a:pt x="148170" y="438005"/>
                  </a:lnTo>
                  <a:lnTo>
                    <a:pt x="143871" y="452258"/>
                  </a:lnTo>
                  <a:lnTo>
                    <a:pt x="139233" y="465991"/>
                  </a:lnTo>
                  <a:lnTo>
                    <a:pt x="134114" y="479566"/>
                  </a:lnTo>
                  <a:lnTo>
                    <a:pt x="128525" y="492992"/>
                  </a:lnTo>
                  <a:lnTo>
                    <a:pt x="122542" y="506021"/>
                  </a:lnTo>
                  <a:lnTo>
                    <a:pt x="116254" y="518526"/>
                  </a:lnTo>
                  <a:lnTo>
                    <a:pt x="109742" y="530367"/>
                  </a:lnTo>
                  <a:lnTo>
                    <a:pt x="103071" y="541318"/>
                  </a:lnTo>
                  <a:lnTo>
                    <a:pt x="96285" y="551345"/>
                  </a:lnTo>
                  <a:lnTo>
                    <a:pt x="89253" y="560399"/>
                  </a:lnTo>
                  <a:lnTo>
                    <a:pt x="81694" y="568342"/>
                  </a:lnTo>
                  <a:lnTo>
                    <a:pt x="73494" y="575196"/>
                  </a:lnTo>
                  <a:lnTo>
                    <a:pt x="64698" y="580800"/>
                  </a:lnTo>
                  <a:lnTo>
                    <a:pt x="55416" y="584743"/>
                  </a:lnTo>
                  <a:lnTo>
                    <a:pt x="45771" y="586940"/>
                  </a:lnTo>
                  <a:lnTo>
                    <a:pt x="36194" y="587280"/>
                  </a:lnTo>
                  <a:lnTo>
                    <a:pt x="27377" y="585465"/>
                  </a:lnTo>
                  <a:lnTo>
                    <a:pt x="19642" y="581533"/>
                  </a:lnTo>
                  <a:lnTo>
                    <a:pt x="13128" y="575640"/>
                  </a:lnTo>
                  <a:lnTo>
                    <a:pt x="7969" y="567872"/>
                  </a:lnTo>
                  <a:lnTo>
                    <a:pt x="4097" y="558469"/>
                  </a:lnTo>
                  <a:lnTo>
                    <a:pt x="1461" y="547921"/>
                  </a:lnTo>
                  <a:lnTo>
                    <a:pt x="125" y="536858"/>
                  </a:lnTo>
                  <a:lnTo>
                    <a:pt x="0" y="525680"/>
                  </a:lnTo>
                  <a:lnTo>
                    <a:pt x="879" y="514567"/>
                  </a:lnTo>
                  <a:lnTo>
                    <a:pt x="2531" y="503573"/>
                  </a:lnTo>
                  <a:lnTo>
                    <a:pt x="4760" y="492700"/>
                  </a:lnTo>
                  <a:lnTo>
                    <a:pt x="7730" y="482093"/>
                  </a:lnTo>
                  <a:lnTo>
                    <a:pt x="11933" y="472037"/>
                  </a:lnTo>
                  <a:lnTo>
                    <a:pt x="17541" y="462644"/>
                  </a:lnTo>
                  <a:lnTo>
                    <a:pt x="24427" y="454030"/>
                  </a:lnTo>
                  <a:lnTo>
                    <a:pt x="32344" y="446389"/>
                  </a:lnTo>
                  <a:lnTo>
                    <a:pt x="41046" y="439736"/>
                  </a:lnTo>
                  <a:lnTo>
                    <a:pt x="50482" y="434098"/>
                  </a:lnTo>
                  <a:lnTo>
                    <a:pt x="60794" y="429601"/>
                  </a:lnTo>
                  <a:lnTo>
                    <a:pt x="71983" y="426209"/>
                  </a:lnTo>
                  <a:lnTo>
                    <a:pt x="83767" y="423913"/>
                  </a:lnTo>
                  <a:lnTo>
                    <a:pt x="95676" y="422812"/>
                  </a:lnTo>
                  <a:lnTo>
                    <a:pt x="107432" y="422854"/>
                  </a:lnTo>
                  <a:lnTo>
                    <a:pt x="119106" y="424016"/>
                  </a:lnTo>
                  <a:lnTo>
                    <a:pt x="131010" y="426391"/>
                  </a:lnTo>
                  <a:lnTo>
                    <a:pt x="143312" y="429910"/>
                  </a:lnTo>
                  <a:lnTo>
                    <a:pt x="155862" y="434220"/>
                  </a:lnTo>
                  <a:lnTo>
                    <a:pt x="168294" y="438798"/>
                  </a:lnTo>
                  <a:lnTo>
                    <a:pt x="180400" y="443317"/>
                  </a:lnTo>
                  <a:lnTo>
                    <a:pt x="192141" y="447654"/>
                  </a:lnTo>
                  <a:lnTo>
                    <a:pt x="203558" y="451794"/>
                  </a:lnTo>
                  <a:lnTo>
                    <a:pt x="214718" y="455752"/>
                  </a:lnTo>
                  <a:lnTo>
                    <a:pt x="225688" y="459241"/>
                  </a:lnTo>
                  <a:lnTo>
                    <a:pt x="236521" y="461680"/>
                  </a:lnTo>
                  <a:lnTo>
                    <a:pt x="247257" y="462835"/>
                  </a:lnTo>
                  <a:lnTo>
                    <a:pt x="257926" y="462626"/>
                  </a:lnTo>
                  <a:lnTo>
                    <a:pt x="268549" y="460966"/>
                  </a:lnTo>
                  <a:lnTo>
                    <a:pt x="279128" y="457967"/>
                  </a:lnTo>
                  <a:lnTo>
                    <a:pt x="289218" y="454175"/>
                  </a:lnTo>
                  <a:lnTo>
                    <a:pt x="298925" y="450088"/>
                  </a:lnTo>
                  <a:lnTo>
                    <a:pt x="309105" y="445353"/>
                  </a:lnTo>
                  <a:lnTo>
                    <a:pt x="321385" y="4392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89927" y="4100619"/>
              <a:ext cx="336913" cy="418202"/>
            </a:xfrm>
            <a:custGeom>
              <a:avLst/>
              <a:gdLst/>
              <a:ahLst/>
              <a:cxnLst/>
              <a:rect l="0" t="0" r="0" b="0"/>
              <a:pathLst>
                <a:path w="336913" h="418202">
                  <a:moveTo>
                    <a:pt x="0" y="47609"/>
                  </a:moveTo>
                  <a:lnTo>
                    <a:pt x="5868" y="41741"/>
                  </a:lnTo>
                  <a:lnTo>
                    <a:pt x="11432" y="36177"/>
                  </a:lnTo>
                  <a:lnTo>
                    <a:pt x="17236" y="30382"/>
                  </a:lnTo>
                  <a:lnTo>
                    <a:pt x="23489" y="24474"/>
                  </a:lnTo>
                  <a:lnTo>
                    <a:pt x="30468" y="18793"/>
                  </a:lnTo>
                  <a:lnTo>
                    <a:pt x="38253" y="13522"/>
                  </a:lnTo>
                  <a:lnTo>
                    <a:pt x="46928" y="8844"/>
                  </a:lnTo>
                  <a:lnTo>
                    <a:pt x="56655" y="5007"/>
                  </a:lnTo>
                  <a:lnTo>
                    <a:pt x="67417" y="2068"/>
                  </a:lnTo>
                  <a:lnTo>
                    <a:pt x="78898" y="248"/>
                  </a:lnTo>
                  <a:lnTo>
                    <a:pt x="90596" y="0"/>
                  </a:lnTo>
                  <a:lnTo>
                    <a:pt x="102198" y="1428"/>
                  </a:lnTo>
                  <a:lnTo>
                    <a:pt x="113426" y="4335"/>
                  </a:lnTo>
                  <a:lnTo>
                    <a:pt x="123967" y="8419"/>
                  </a:lnTo>
                  <a:lnTo>
                    <a:pt x="133716" y="13391"/>
                  </a:lnTo>
                  <a:lnTo>
                    <a:pt x="142584" y="19169"/>
                  </a:lnTo>
                  <a:lnTo>
                    <a:pt x="150403" y="25869"/>
                  </a:lnTo>
                  <a:lnTo>
                    <a:pt x="157184" y="33494"/>
                  </a:lnTo>
                  <a:lnTo>
                    <a:pt x="163078" y="42242"/>
                  </a:lnTo>
                  <a:lnTo>
                    <a:pt x="168280" y="52555"/>
                  </a:lnTo>
                  <a:lnTo>
                    <a:pt x="172969" y="64537"/>
                  </a:lnTo>
                  <a:lnTo>
                    <a:pt x="177289" y="77992"/>
                  </a:lnTo>
                  <a:lnTo>
                    <a:pt x="181352" y="92618"/>
                  </a:lnTo>
                  <a:lnTo>
                    <a:pt x="185232" y="108124"/>
                  </a:lnTo>
                  <a:lnTo>
                    <a:pt x="188821" y="124262"/>
                  </a:lnTo>
                  <a:lnTo>
                    <a:pt x="191852" y="140847"/>
                  </a:lnTo>
                  <a:lnTo>
                    <a:pt x="194223" y="157742"/>
                  </a:lnTo>
                  <a:lnTo>
                    <a:pt x="195983" y="174849"/>
                  </a:lnTo>
                  <a:lnTo>
                    <a:pt x="197247" y="192099"/>
                  </a:lnTo>
                  <a:lnTo>
                    <a:pt x="198135" y="209444"/>
                  </a:lnTo>
                  <a:lnTo>
                    <a:pt x="198749" y="226685"/>
                  </a:lnTo>
                  <a:lnTo>
                    <a:pt x="199169" y="243495"/>
                  </a:lnTo>
                  <a:lnTo>
                    <a:pt x="199446" y="259725"/>
                  </a:lnTo>
                  <a:lnTo>
                    <a:pt x="199293" y="275234"/>
                  </a:lnTo>
                  <a:lnTo>
                    <a:pt x="198126" y="289810"/>
                  </a:lnTo>
                  <a:lnTo>
                    <a:pt x="195707" y="303430"/>
                  </a:lnTo>
                  <a:lnTo>
                    <a:pt x="192115" y="316222"/>
                  </a:lnTo>
                  <a:lnTo>
                    <a:pt x="187561" y="328360"/>
                  </a:lnTo>
                  <a:lnTo>
                    <a:pt x="182275" y="340008"/>
                  </a:lnTo>
                  <a:lnTo>
                    <a:pt x="176456" y="351138"/>
                  </a:lnTo>
                  <a:lnTo>
                    <a:pt x="170258" y="361546"/>
                  </a:lnTo>
                  <a:lnTo>
                    <a:pt x="163793" y="371175"/>
                  </a:lnTo>
                  <a:lnTo>
                    <a:pt x="156979" y="379947"/>
                  </a:lnTo>
                  <a:lnTo>
                    <a:pt x="149566" y="387693"/>
                  </a:lnTo>
                  <a:lnTo>
                    <a:pt x="141465" y="394421"/>
                  </a:lnTo>
                  <a:lnTo>
                    <a:pt x="132735" y="400279"/>
                  </a:lnTo>
                  <a:lnTo>
                    <a:pt x="123496" y="405455"/>
                  </a:lnTo>
                  <a:lnTo>
                    <a:pt x="113868" y="410117"/>
                  </a:lnTo>
                  <a:lnTo>
                    <a:pt x="103792" y="414081"/>
                  </a:lnTo>
                  <a:lnTo>
                    <a:pt x="93043" y="416838"/>
                  </a:lnTo>
                  <a:lnTo>
                    <a:pt x="81561" y="418201"/>
                  </a:lnTo>
                  <a:lnTo>
                    <a:pt x="69749" y="417964"/>
                  </a:lnTo>
                  <a:lnTo>
                    <a:pt x="58353" y="415751"/>
                  </a:lnTo>
                  <a:lnTo>
                    <a:pt x="47769" y="411555"/>
                  </a:lnTo>
                  <a:lnTo>
                    <a:pt x="38205" y="405652"/>
                  </a:lnTo>
                  <a:lnTo>
                    <a:pt x="29853" y="398409"/>
                  </a:lnTo>
                  <a:lnTo>
                    <a:pt x="22692" y="390168"/>
                  </a:lnTo>
                  <a:lnTo>
                    <a:pt x="16866" y="381044"/>
                  </a:lnTo>
                  <a:lnTo>
                    <a:pt x="12767" y="370943"/>
                  </a:lnTo>
                  <a:lnTo>
                    <a:pt x="10457" y="359895"/>
                  </a:lnTo>
                  <a:lnTo>
                    <a:pt x="9869" y="348206"/>
                  </a:lnTo>
                  <a:lnTo>
                    <a:pt x="10986" y="336361"/>
                  </a:lnTo>
                  <a:lnTo>
                    <a:pt x="13626" y="324656"/>
                  </a:lnTo>
                  <a:lnTo>
                    <a:pt x="17498" y="313356"/>
                  </a:lnTo>
                  <a:lnTo>
                    <a:pt x="22305" y="302768"/>
                  </a:lnTo>
                  <a:lnTo>
                    <a:pt x="27802" y="292990"/>
                  </a:lnTo>
                  <a:lnTo>
                    <a:pt x="34118" y="284272"/>
                  </a:lnTo>
                  <a:lnTo>
                    <a:pt x="41721" y="277087"/>
                  </a:lnTo>
                  <a:lnTo>
                    <a:pt x="50760" y="271559"/>
                  </a:lnTo>
                  <a:lnTo>
                    <a:pt x="60933" y="267829"/>
                  </a:lnTo>
                  <a:lnTo>
                    <a:pt x="71679" y="266216"/>
                  </a:lnTo>
                  <a:lnTo>
                    <a:pt x="82610" y="266687"/>
                  </a:lnTo>
                  <a:lnTo>
                    <a:pt x="93543" y="268934"/>
                  </a:lnTo>
                  <a:lnTo>
                    <a:pt x="104409" y="272567"/>
                  </a:lnTo>
                  <a:lnTo>
                    <a:pt x="115196" y="277228"/>
                  </a:lnTo>
                  <a:lnTo>
                    <a:pt x="125914" y="282625"/>
                  </a:lnTo>
                  <a:lnTo>
                    <a:pt x="136577" y="288538"/>
                  </a:lnTo>
                  <a:lnTo>
                    <a:pt x="147195" y="294807"/>
                  </a:lnTo>
                  <a:lnTo>
                    <a:pt x="157615" y="301321"/>
                  </a:lnTo>
                  <a:lnTo>
                    <a:pt x="167540" y="308000"/>
                  </a:lnTo>
                  <a:lnTo>
                    <a:pt x="176854" y="314786"/>
                  </a:lnTo>
                  <a:lnTo>
                    <a:pt x="185922" y="321480"/>
                  </a:lnTo>
                  <a:lnTo>
                    <a:pt x="195464" y="327749"/>
                  </a:lnTo>
                  <a:lnTo>
                    <a:pt x="205848" y="333450"/>
                  </a:lnTo>
                  <a:lnTo>
                    <a:pt x="216942" y="338770"/>
                  </a:lnTo>
                  <a:lnTo>
                    <a:pt x="228315" y="344111"/>
                  </a:lnTo>
                  <a:lnTo>
                    <a:pt x="239676" y="349698"/>
                  </a:lnTo>
                  <a:lnTo>
                    <a:pt x="251067" y="355265"/>
                  </a:lnTo>
                  <a:lnTo>
                    <a:pt x="262773" y="360171"/>
                  </a:lnTo>
                  <a:lnTo>
                    <a:pt x="274929" y="364094"/>
                  </a:lnTo>
                  <a:lnTo>
                    <a:pt x="287115" y="366857"/>
                  </a:lnTo>
                  <a:lnTo>
                    <a:pt x="299741" y="368425"/>
                  </a:lnTo>
                  <a:lnTo>
                    <a:pt x="315035" y="367812"/>
                  </a:lnTo>
                  <a:lnTo>
                    <a:pt x="336912" y="3634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42653" y="4232455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104078" y="1"/>
                  </a:lnTo>
                  <a:lnTo>
                    <a:pt x="92949" y="1"/>
                  </a:lnTo>
                  <a:lnTo>
                    <a:pt x="81355" y="6"/>
                  </a:lnTo>
                  <a:lnTo>
                    <a:pt x="69367" y="178"/>
                  </a:lnTo>
                  <a:lnTo>
                    <a:pt x="57355" y="826"/>
                  </a:lnTo>
                  <a:lnTo>
                    <a:pt x="45566" y="2075"/>
                  </a:lnTo>
                  <a:lnTo>
                    <a:pt x="34520" y="3736"/>
                  </a:lnTo>
                  <a:lnTo>
                    <a:pt x="23995" y="5563"/>
                  </a:lnTo>
                  <a:lnTo>
                    <a:pt x="13072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84808" y="4009073"/>
              <a:ext cx="336913" cy="488896"/>
            </a:xfrm>
            <a:custGeom>
              <a:avLst/>
              <a:gdLst/>
              <a:ahLst/>
              <a:cxnLst/>
              <a:rect l="0" t="0" r="0" b="0"/>
              <a:pathLst>
                <a:path w="336913" h="488896">
                  <a:moveTo>
                    <a:pt x="0" y="86512"/>
                  </a:moveTo>
                  <a:lnTo>
                    <a:pt x="3001" y="77778"/>
                  </a:lnTo>
                  <a:lnTo>
                    <a:pt x="6423" y="70072"/>
                  </a:lnTo>
                  <a:lnTo>
                    <a:pt x="10619" y="62669"/>
                  </a:lnTo>
                  <a:lnTo>
                    <a:pt x="15519" y="55408"/>
                  </a:lnTo>
                  <a:lnTo>
                    <a:pt x="21001" y="48230"/>
                  </a:lnTo>
                  <a:lnTo>
                    <a:pt x="26936" y="41109"/>
                  </a:lnTo>
                  <a:lnTo>
                    <a:pt x="33371" y="34191"/>
                  </a:lnTo>
                  <a:lnTo>
                    <a:pt x="40517" y="27773"/>
                  </a:lnTo>
                  <a:lnTo>
                    <a:pt x="48434" y="21975"/>
                  </a:lnTo>
                  <a:lnTo>
                    <a:pt x="57039" y="16760"/>
                  </a:lnTo>
                  <a:lnTo>
                    <a:pt x="66192" y="12023"/>
                  </a:lnTo>
                  <a:lnTo>
                    <a:pt x="75758" y="7660"/>
                  </a:lnTo>
                  <a:lnTo>
                    <a:pt x="85622" y="3898"/>
                  </a:lnTo>
                  <a:lnTo>
                    <a:pt x="95697" y="1276"/>
                  </a:lnTo>
                  <a:lnTo>
                    <a:pt x="105913" y="0"/>
                  </a:lnTo>
                  <a:lnTo>
                    <a:pt x="116060" y="126"/>
                  </a:lnTo>
                  <a:lnTo>
                    <a:pt x="125800" y="1731"/>
                  </a:lnTo>
                  <a:lnTo>
                    <a:pt x="134981" y="4711"/>
                  </a:lnTo>
                  <a:lnTo>
                    <a:pt x="143621" y="9152"/>
                  </a:lnTo>
                  <a:lnTo>
                    <a:pt x="151811" y="15407"/>
                  </a:lnTo>
                  <a:lnTo>
                    <a:pt x="159651" y="23502"/>
                  </a:lnTo>
                  <a:lnTo>
                    <a:pt x="167070" y="33191"/>
                  </a:lnTo>
                  <a:lnTo>
                    <a:pt x="173833" y="44136"/>
                  </a:lnTo>
                  <a:lnTo>
                    <a:pt x="179865" y="56020"/>
                  </a:lnTo>
                  <a:lnTo>
                    <a:pt x="185240" y="68745"/>
                  </a:lnTo>
                  <a:lnTo>
                    <a:pt x="190084" y="82416"/>
                  </a:lnTo>
                  <a:lnTo>
                    <a:pt x="194524" y="97024"/>
                  </a:lnTo>
                  <a:lnTo>
                    <a:pt x="198507" y="112595"/>
                  </a:lnTo>
                  <a:lnTo>
                    <a:pt x="201809" y="129267"/>
                  </a:lnTo>
                  <a:lnTo>
                    <a:pt x="204366" y="147004"/>
                  </a:lnTo>
                  <a:lnTo>
                    <a:pt x="206252" y="165645"/>
                  </a:lnTo>
                  <a:lnTo>
                    <a:pt x="207601" y="184991"/>
                  </a:lnTo>
                  <a:lnTo>
                    <a:pt x="208542" y="204856"/>
                  </a:lnTo>
                  <a:lnTo>
                    <a:pt x="209022" y="225094"/>
                  </a:lnTo>
                  <a:lnTo>
                    <a:pt x="208820" y="245592"/>
                  </a:lnTo>
                  <a:lnTo>
                    <a:pt x="207869" y="266266"/>
                  </a:lnTo>
                  <a:lnTo>
                    <a:pt x="206248" y="286895"/>
                  </a:lnTo>
                  <a:lnTo>
                    <a:pt x="204089" y="307132"/>
                  </a:lnTo>
                  <a:lnTo>
                    <a:pt x="201521" y="326816"/>
                  </a:lnTo>
                  <a:lnTo>
                    <a:pt x="198492" y="345798"/>
                  </a:lnTo>
                  <a:lnTo>
                    <a:pt x="194781" y="363858"/>
                  </a:lnTo>
                  <a:lnTo>
                    <a:pt x="190317" y="380967"/>
                  </a:lnTo>
                  <a:lnTo>
                    <a:pt x="185014" y="397085"/>
                  </a:lnTo>
                  <a:lnTo>
                    <a:pt x="178697" y="412077"/>
                  </a:lnTo>
                  <a:lnTo>
                    <a:pt x="171375" y="425976"/>
                  </a:lnTo>
                  <a:lnTo>
                    <a:pt x="163357" y="438786"/>
                  </a:lnTo>
                  <a:lnTo>
                    <a:pt x="155136" y="450405"/>
                  </a:lnTo>
                  <a:lnTo>
                    <a:pt x="147009" y="460881"/>
                  </a:lnTo>
                  <a:lnTo>
                    <a:pt x="138756" y="470070"/>
                  </a:lnTo>
                  <a:lnTo>
                    <a:pt x="129770" y="477572"/>
                  </a:lnTo>
                  <a:lnTo>
                    <a:pt x="119764" y="483313"/>
                  </a:lnTo>
                  <a:lnTo>
                    <a:pt x="108924" y="487186"/>
                  </a:lnTo>
                  <a:lnTo>
                    <a:pt x="97722" y="488895"/>
                  </a:lnTo>
                  <a:lnTo>
                    <a:pt x="86490" y="488483"/>
                  </a:lnTo>
                  <a:lnTo>
                    <a:pt x="75694" y="486106"/>
                  </a:lnTo>
                  <a:lnTo>
                    <a:pt x="65984" y="481853"/>
                  </a:lnTo>
                  <a:lnTo>
                    <a:pt x="57618" y="475953"/>
                  </a:lnTo>
                  <a:lnTo>
                    <a:pt x="50833" y="468570"/>
                  </a:lnTo>
                  <a:lnTo>
                    <a:pt x="46017" y="459721"/>
                  </a:lnTo>
                  <a:lnTo>
                    <a:pt x="43185" y="449552"/>
                  </a:lnTo>
                  <a:lnTo>
                    <a:pt x="42061" y="438472"/>
                  </a:lnTo>
                  <a:lnTo>
                    <a:pt x="42278" y="427042"/>
                  </a:lnTo>
                  <a:lnTo>
                    <a:pt x="43500" y="415625"/>
                  </a:lnTo>
                  <a:lnTo>
                    <a:pt x="45775" y="404689"/>
                  </a:lnTo>
                  <a:lnTo>
                    <a:pt x="49503" y="394878"/>
                  </a:lnTo>
                  <a:lnTo>
                    <a:pt x="54792" y="386436"/>
                  </a:lnTo>
                  <a:lnTo>
                    <a:pt x="61633" y="379429"/>
                  </a:lnTo>
                  <a:lnTo>
                    <a:pt x="70052" y="373931"/>
                  </a:lnTo>
                  <a:lnTo>
                    <a:pt x="79904" y="369826"/>
                  </a:lnTo>
                  <a:lnTo>
                    <a:pt x="90926" y="367034"/>
                  </a:lnTo>
                  <a:lnTo>
                    <a:pt x="102842" y="365592"/>
                  </a:lnTo>
                  <a:lnTo>
                    <a:pt x="115404" y="365396"/>
                  </a:lnTo>
                  <a:lnTo>
                    <a:pt x="128261" y="366227"/>
                  </a:lnTo>
                  <a:lnTo>
                    <a:pt x="140965" y="367847"/>
                  </a:lnTo>
                  <a:lnTo>
                    <a:pt x="153286" y="370045"/>
                  </a:lnTo>
                  <a:lnTo>
                    <a:pt x="165186" y="372655"/>
                  </a:lnTo>
                  <a:lnTo>
                    <a:pt x="176717" y="375552"/>
                  </a:lnTo>
                  <a:lnTo>
                    <a:pt x="187959" y="378652"/>
                  </a:lnTo>
                  <a:lnTo>
                    <a:pt x="198984" y="382055"/>
                  </a:lnTo>
                  <a:lnTo>
                    <a:pt x="209855" y="386025"/>
                  </a:lnTo>
                  <a:lnTo>
                    <a:pt x="220621" y="390653"/>
                  </a:lnTo>
                  <a:lnTo>
                    <a:pt x="231481" y="395558"/>
                  </a:lnTo>
                  <a:lnTo>
                    <a:pt x="242764" y="400010"/>
                  </a:lnTo>
                  <a:lnTo>
                    <a:pt x="254613" y="403627"/>
                  </a:lnTo>
                  <a:lnTo>
                    <a:pt x="266842" y="406207"/>
                  </a:lnTo>
                  <a:lnTo>
                    <a:pt x="279051" y="407562"/>
                  </a:lnTo>
                  <a:lnTo>
                    <a:pt x="290990" y="407734"/>
                  </a:lnTo>
                  <a:lnTo>
                    <a:pt x="302147" y="407063"/>
                  </a:lnTo>
                  <a:lnTo>
                    <a:pt x="312760" y="406024"/>
                  </a:lnTo>
                  <a:lnTo>
                    <a:pt x="323761" y="404530"/>
                  </a:lnTo>
                  <a:lnTo>
                    <a:pt x="336912" y="402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63875" y="4095585"/>
              <a:ext cx="94758" cy="42115"/>
            </a:xfrm>
            <a:custGeom>
              <a:avLst/>
              <a:gdLst/>
              <a:ahLst/>
              <a:cxnLst/>
              <a:rect l="0" t="0" r="0" b="0"/>
              <a:pathLst>
                <a:path w="94758" h="42115">
                  <a:moveTo>
                    <a:pt x="94757" y="0"/>
                  </a:moveTo>
                  <a:lnTo>
                    <a:pt x="85955" y="3001"/>
                  </a:lnTo>
                  <a:lnTo>
                    <a:pt x="77609" y="6423"/>
                  </a:lnTo>
                  <a:lnTo>
                    <a:pt x="68910" y="10615"/>
                  </a:lnTo>
                  <a:lnTo>
                    <a:pt x="59789" y="15342"/>
                  </a:lnTo>
                  <a:lnTo>
                    <a:pt x="50294" y="20175"/>
                  </a:lnTo>
                  <a:lnTo>
                    <a:pt x="40516" y="24848"/>
                  </a:lnTo>
                  <a:lnTo>
                    <a:pt x="30985" y="29126"/>
                  </a:lnTo>
                  <a:lnTo>
                    <a:pt x="21721" y="33145"/>
                  </a:lnTo>
                  <a:lnTo>
                    <a:pt x="11914" y="372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474404" y="4200870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104146" y="134"/>
                  </a:lnTo>
                  <a:lnTo>
                    <a:pt x="93656" y="1414"/>
                  </a:lnTo>
                  <a:lnTo>
                    <a:pt x="83355" y="4003"/>
                  </a:lnTo>
                  <a:lnTo>
                    <a:pt x="73053" y="7550"/>
                  </a:lnTo>
                  <a:lnTo>
                    <a:pt x="62710" y="11534"/>
                  </a:lnTo>
                  <a:lnTo>
                    <a:pt x="52329" y="15610"/>
                  </a:lnTo>
                  <a:lnTo>
                    <a:pt x="42182" y="19472"/>
                  </a:lnTo>
                  <a:lnTo>
                    <a:pt x="31687" y="23161"/>
                  </a:lnTo>
                  <a:lnTo>
                    <a:pt x="18805" y="2699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842901" y="3934780"/>
              <a:ext cx="368499" cy="549896"/>
            </a:xfrm>
            <a:custGeom>
              <a:avLst/>
              <a:gdLst/>
              <a:ahLst/>
              <a:cxnLst/>
              <a:rect l="0" t="0" r="0" b="0"/>
              <a:pathLst>
                <a:path w="368499" h="549896">
                  <a:moveTo>
                    <a:pt x="0" y="76577"/>
                  </a:moveTo>
                  <a:lnTo>
                    <a:pt x="5868" y="67776"/>
                  </a:lnTo>
                  <a:lnTo>
                    <a:pt x="11433" y="59429"/>
                  </a:lnTo>
                  <a:lnTo>
                    <a:pt x="17232" y="50735"/>
                  </a:lnTo>
                  <a:lnTo>
                    <a:pt x="23313" y="41787"/>
                  </a:lnTo>
                  <a:lnTo>
                    <a:pt x="29642" y="32940"/>
                  </a:lnTo>
                  <a:lnTo>
                    <a:pt x="36179" y="24410"/>
                  </a:lnTo>
                  <a:lnTo>
                    <a:pt x="43201" y="16567"/>
                  </a:lnTo>
                  <a:lnTo>
                    <a:pt x="51280" y="9987"/>
                  </a:lnTo>
                  <a:lnTo>
                    <a:pt x="60635" y="4872"/>
                  </a:lnTo>
                  <a:lnTo>
                    <a:pt x="70850" y="1423"/>
                  </a:lnTo>
                  <a:lnTo>
                    <a:pt x="81091" y="0"/>
                  </a:lnTo>
                  <a:lnTo>
                    <a:pt x="90867" y="599"/>
                  </a:lnTo>
                  <a:lnTo>
                    <a:pt x="100037" y="2931"/>
                  </a:lnTo>
                  <a:lnTo>
                    <a:pt x="108650" y="6622"/>
                  </a:lnTo>
                  <a:lnTo>
                    <a:pt x="116810" y="11326"/>
                  </a:lnTo>
                  <a:lnTo>
                    <a:pt x="124628" y="16921"/>
                  </a:lnTo>
                  <a:lnTo>
                    <a:pt x="132200" y="23500"/>
                  </a:lnTo>
                  <a:lnTo>
                    <a:pt x="139597" y="31043"/>
                  </a:lnTo>
                  <a:lnTo>
                    <a:pt x="146873" y="39735"/>
                  </a:lnTo>
                  <a:lnTo>
                    <a:pt x="154065" y="50013"/>
                  </a:lnTo>
                  <a:lnTo>
                    <a:pt x="161196" y="61969"/>
                  </a:lnTo>
                  <a:lnTo>
                    <a:pt x="168121" y="75407"/>
                  </a:lnTo>
                  <a:lnTo>
                    <a:pt x="174544" y="90023"/>
                  </a:lnTo>
                  <a:lnTo>
                    <a:pt x="180345" y="105512"/>
                  </a:lnTo>
                  <a:lnTo>
                    <a:pt x="185562" y="121300"/>
                  </a:lnTo>
                  <a:lnTo>
                    <a:pt x="190300" y="136585"/>
                  </a:lnTo>
                  <a:lnTo>
                    <a:pt x="194669" y="150985"/>
                  </a:lnTo>
                  <a:lnTo>
                    <a:pt x="198603" y="164958"/>
                  </a:lnTo>
                  <a:lnTo>
                    <a:pt x="201874" y="179560"/>
                  </a:lnTo>
                  <a:lnTo>
                    <a:pt x="204413" y="195341"/>
                  </a:lnTo>
                  <a:lnTo>
                    <a:pt x="206459" y="211876"/>
                  </a:lnTo>
                  <a:lnTo>
                    <a:pt x="208447" y="228070"/>
                  </a:lnTo>
                  <a:lnTo>
                    <a:pt x="210629" y="243298"/>
                  </a:lnTo>
                  <a:lnTo>
                    <a:pt x="212757" y="257437"/>
                  </a:lnTo>
                  <a:lnTo>
                    <a:pt x="214200" y="270614"/>
                  </a:lnTo>
                  <a:lnTo>
                    <a:pt x="214656" y="283041"/>
                  </a:lnTo>
                  <a:lnTo>
                    <a:pt x="214300" y="295403"/>
                  </a:lnTo>
                  <a:lnTo>
                    <a:pt x="213596" y="308783"/>
                  </a:lnTo>
                  <a:lnTo>
                    <a:pt x="212859" y="323686"/>
                  </a:lnTo>
                  <a:lnTo>
                    <a:pt x="212060" y="339938"/>
                  </a:lnTo>
                  <a:lnTo>
                    <a:pt x="210924" y="356990"/>
                  </a:lnTo>
                  <a:lnTo>
                    <a:pt x="209311" y="374415"/>
                  </a:lnTo>
                  <a:lnTo>
                    <a:pt x="207229" y="391655"/>
                  </a:lnTo>
                  <a:lnTo>
                    <a:pt x="204753" y="407990"/>
                  </a:lnTo>
                  <a:lnTo>
                    <a:pt x="201969" y="423120"/>
                  </a:lnTo>
                  <a:lnTo>
                    <a:pt x="198793" y="437260"/>
                  </a:lnTo>
                  <a:lnTo>
                    <a:pt x="194982" y="450917"/>
                  </a:lnTo>
                  <a:lnTo>
                    <a:pt x="190461" y="464441"/>
                  </a:lnTo>
                  <a:lnTo>
                    <a:pt x="185459" y="477832"/>
                  </a:lnTo>
                  <a:lnTo>
                    <a:pt x="180409" y="490839"/>
                  </a:lnTo>
                  <a:lnTo>
                    <a:pt x="175560" y="503325"/>
                  </a:lnTo>
                  <a:lnTo>
                    <a:pt x="170661" y="514982"/>
                  </a:lnTo>
                  <a:lnTo>
                    <a:pt x="165079" y="525279"/>
                  </a:lnTo>
                  <a:lnTo>
                    <a:pt x="158507" y="534043"/>
                  </a:lnTo>
                  <a:lnTo>
                    <a:pt x="150956" y="541096"/>
                  </a:lnTo>
                  <a:lnTo>
                    <a:pt x="142584" y="546092"/>
                  </a:lnTo>
                  <a:lnTo>
                    <a:pt x="133582" y="549035"/>
                  </a:lnTo>
                  <a:lnTo>
                    <a:pt x="124283" y="549895"/>
                  </a:lnTo>
                  <a:lnTo>
                    <a:pt x="115128" y="548436"/>
                  </a:lnTo>
                  <a:lnTo>
                    <a:pt x="106352" y="544748"/>
                  </a:lnTo>
                  <a:lnTo>
                    <a:pt x="98156" y="539019"/>
                  </a:lnTo>
                  <a:lnTo>
                    <a:pt x="90797" y="531362"/>
                  </a:lnTo>
                  <a:lnTo>
                    <a:pt x="84339" y="522034"/>
                  </a:lnTo>
                  <a:lnTo>
                    <a:pt x="79001" y="511535"/>
                  </a:lnTo>
                  <a:lnTo>
                    <a:pt x="75238" y="500505"/>
                  </a:lnTo>
                  <a:lnTo>
                    <a:pt x="73156" y="489350"/>
                  </a:lnTo>
                  <a:lnTo>
                    <a:pt x="72723" y="478253"/>
                  </a:lnTo>
                  <a:lnTo>
                    <a:pt x="73945" y="467268"/>
                  </a:lnTo>
                  <a:lnTo>
                    <a:pt x="76655" y="456403"/>
                  </a:lnTo>
                  <a:lnTo>
                    <a:pt x="80574" y="445801"/>
                  </a:lnTo>
                  <a:lnTo>
                    <a:pt x="85413" y="435746"/>
                  </a:lnTo>
                  <a:lnTo>
                    <a:pt x="90926" y="426355"/>
                  </a:lnTo>
                  <a:lnTo>
                    <a:pt x="97084" y="417743"/>
                  </a:lnTo>
                  <a:lnTo>
                    <a:pt x="104048" y="410103"/>
                  </a:lnTo>
                  <a:lnTo>
                    <a:pt x="111849" y="403450"/>
                  </a:lnTo>
                  <a:lnTo>
                    <a:pt x="120546" y="397813"/>
                  </a:lnTo>
                  <a:lnTo>
                    <a:pt x="130295" y="393317"/>
                  </a:lnTo>
                  <a:lnTo>
                    <a:pt x="141079" y="389925"/>
                  </a:lnTo>
                  <a:lnTo>
                    <a:pt x="152745" y="387628"/>
                  </a:lnTo>
                  <a:lnTo>
                    <a:pt x="165100" y="386528"/>
                  </a:lnTo>
                  <a:lnTo>
                    <a:pt x="177962" y="386569"/>
                  </a:lnTo>
                  <a:lnTo>
                    <a:pt x="191021" y="387731"/>
                  </a:lnTo>
                  <a:lnTo>
                    <a:pt x="203861" y="390106"/>
                  </a:lnTo>
                  <a:lnTo>
                    <a:pt x="216273" y="393629"/>
                  </a:lnTo>
                  <a:lnTo>
                    <a:pt x="228234" y="398112"/>
                  </a:lnTo>
                  <a:lnTo>
                    <a:pt x="239806" y="403338"/>
                  </a:lnTo>
                  <a:lnTo>
                    <a:pt x="251075" y="409107"/>
                  </a:lnTo>
                  <a:lnTo>
                    <a:pt x="262118" y="415097"/>
                  </a:lnTo>
                  <a:lnTo>
                    <a:pt x="273001" y="420884"/>
                  </a:lnTo>
                  <a:lnTo>
                    <a:pt x="283776" y="426251"/>
                  </a:lnTo>
                  <a:lnTo>
                    <a:pt x="294641" y="431005"/>
                  </a:lnTo>
                  <a:lnTo>
                    <a:pt x="305928" y="434900"/>
                  </a:lnTo>
                  <a:lnTo>
                    <a:pt x="317765" y="437891"/>
                  </a:lnTo>
                  <a:lnTo>
                    <a:pt x="329524" y="440090"/>
                  </a:lnTo>
                  <a:lnTo>
                    <a:pt x="341064" y="441895"/>
                  </a:lnTo>
                  <a:lnTo>
                    <a:pt x="353402" y="443466"/>
                  </a:lnTo>
                  <a:lnTo>
                    <a:pt x="368498" y="4450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169845" y="4010282"/>
              <a:ext cx="335630" cy="507512"/>
            </a:xfrm>
            <a:custGeom>
              <a:avLst/>
              <a:gdLst/>
              <a:ahLst/>
              <a:cxnLst/>
              <a:rect l="0" t="0" r="0" b="0"/>
              <a:pathLst>
                <a:path w="335630" h="507512">
                  <a:moveTo>
                    <a:pt x="167896" y="53718"/>
                  </a:moveTo>
                  <a:lnTo>
                    <a:pt x="162028" y="44983"/>
                  </a:lnTo>
                  <a:lnTo>
                    <a:pt x="156464" y="37277"/>
                  </a:lnTo>
                  <a:lnTo>
                    <a:pt x="150660" y="29879"/>
                  </a:lnTo>
                  <a:lnTo>
                    <a:pt x="144406" y="22791"/>
                  </a:lnTo>
                  <a:lnTo>
                    <a:pt x="137428" y="16261"/>
                  </a:lnTo>
                  <a:lnTo>
                    <a:pt x="129647" y="10398"/>
                  </a:lnTo>
                  <a:lnTo>
                    <a:pt x="121145" y="5478"/>
                  </a:lnTo>
                  <a:lnTo>
                    <a:pt x="112066" y="2005"/>
                  </a:lnTo>
                  <a:lnTo>
                    <a:pt x="102557" y="125"/>
                  </a:lnTo>
                  <a:lnTo>
                    <a:pt x="92902" y="0"/>
                  </a:lnTo>
                  <a:lnTo>
                    <a:pt x="83501" y="1961"/>
                  </a:lnTo>
                  <a:lnTo>
                    <a:pt x="74556" y="5985"/>
                  </a:lnTo>
                  <a:lnTo>
                    <a:pt x="66245" y="11770"/>
                  </a:lnTo>
                  <a:lnTo>
                    <a:pt x="58809" y="18933"/>
                  </a:lnTo>
                  <a:lnTo>
                    <a:pt x="52289" y="27122"/>
                  </a:lnTo>
                  <a:lnTo>
                    <a:pt x="46571" y="36210"/>
                  </a:lnTo>
                  <a:lnTo>
                    <a:pt x="41488" y="46287"/>
                  </a:lnTo>
                  <a:lnTo>
                    <a:pt x="36880" y="57323"/>
                  </a:lnTo>
                  <a:lnTo>
                    <a:pt x="32613" y="69174"/>
                  </a:lnTo>
                  <a:lnTo>
                    <a:pt x="28586" y="81660"/>
                  </a:lnTo>
                  <a:lnTo>
                    <a:pt x="24725" y="94614"/>
                  </a:lnTo>
                  <a:lnTo>
                    <a:pt x="20979" y="107736"/>
                  </a:lnTo>
                  <a:lnTo>
                    <a:pt x="17310" y="120618"/>
                  </a:lnTo>
                  <a:lnTo>
                    <a:pt x="13698" y="133064"/>
                  </a:lnTo>
                  <a:lnTo>
                    <a:pt x="10290" y="145218"/>
                  </a:lnTo>
                  <a:lnTo>
                    <a:pt x="7381" y="157452"/>
                  </a:lnTo>
                  <a:lnTo>
                    <a:pt x="5092" y="169987"/>
                  </a:lnTo>
                  <a:lnTo>
                    <a:pt x="3387" y="183036"/>
                  </a:lnTo>
                  <a:lnTo>
                    <a:pt x="2160" y="196867"/>
                  </a:lnTo>
                  <a:lnTo>
                    <a:pt x="1297" y="211545"/>
                  </a:lnTo>
                  <a:lnTo>
                    <a:pt x="699" y="226809"/>
                  </a:lnTo>
                  <a:lnTo>
                    <a:pt x="290" y="242202"/>
                  </a:lnTo>
                  <a:lnTo>
                    <a:pt x="16" y="257438"/>
                  </a:lnTo>
                  <a:lnTo>
                    <a:pt x="0" y="272260"/>
                  </a:lnTo>
                  <a:lnTo>
                    <a:pt x="522" y="286365"/>
                  </a:lnTo>
                  <a:lnTo>
                    <a:pt x="1690" y="299666"/>
                  </a:lnTo>
                  <a:lnTo>
                    <a:pt x="3459" y="312242"/>
                  </a:lnTo>
                  <a:lnTo>
                    <a:pt x="5717" y="324236"/>
                  </a:lnTo>
                  <a:lnTo>
                    <a:pt x="8348" y="335795"/>
                  </a:lnTo>
                  <a:lnTo>
                    <a:pt x="11249" y="347205"/>
                  </a:lnTo>
                  <a:lnTo>
                    <a:pt x="14342" y="358866"/>
                  </a:lnTo>
                  <a:lnTo>
                    <a:pt x="17578" y="370972"/>
                  </a:lnTo>
                  <a:lnTo>
                    <a:pt x="21241" y="383376"/>
                  </a:lnTo>
                  <a:lnTo>
                    <a:pt x="25919" y="395702"/>
                  </a:lnTo>
                  <a:lnTo>
                    <a:pt x="31844" y="407733"/>
                  </a:lnTo>
                  <a:lnTo>
                    <a:pt x="38773" y="419422"/>
                  </a:lnTo>
                  <a:lnTo>
                    <a:pt x="46189" y="430803"/>
                  </a:lnTo>
                  <a:lnTo>
                    <a:pt x="53731" y="441936"/>
                  </a:lnTo>
                  <a:lnTo>
                    <a:pt x="61235" y="452716"/>
                  </a:lnTo>
                  <a:lnTo>
                    <a:pt x="68645" y="462889"/>
                  </a:lnTo>
                  <a:lnTo>
                    <a:pt x="75964" y="472360"/>
                  </a:lnTo>
                  <a:lnTo>
                    <a:pt x="83369" y="481026"/>
                  </a:lnTo>
                  <a:lnTo>
                    <a:pt x="91187" y="488702"/>
                  </a:lnTo>
                  <a:lnTo>
                    <a:pt x="99568" y="495373"/>
                  </a:lnTo>
                  <a:lnTo>
                    <a:pt x="108657" y="500854"/>
                  </a:lnTo>
                  <a:lnTo>
                    <a:pt x="118670" y="504712"/>
                  </a:lnTo>
                  <a:lnTo>
                    <a:pt x="129627" y="506863"/>
                  </a:lnTo>
                  <a:lnTo>
                    <a:pt x="141239" y="507511"/>
                  </a:lnTo>
                  <a:lnTo>
                    <a:pt x="153026" y="506966"/>
                  </a:lnTo>
                  <a:lnTo>
                    <a:pt x="164692" y="505529"/>
                  </a:lnTo>
                  <a:lnTo>
                    <a:pt x="176134" y="503448"/>
                  </a:lnTo>
                  <a:lnTo>
                    <a:pt x="187349" y="500914"/>
                  </a:lnTo>
                  <a:lnTo>
                    <a:pt x="198370" y="498062"/>
                  </a:lnTo>
                  <a:lnTo>
                    <a:pt x="209076" y="494827"/>
                  </a:lnTo>
                  <a:lnTo>
                    <a:pt x="219199" y="490970"/>
                  </a:lnTo>
                  <a:lnTo>
                    <a:pt x="228645" y="486405"/>
                  </a:lnTo>
                  <a:lnTo>
                    <a:pt x="237635" y="481032"/>
                  </a:lnTo>
                  <a:lnTo>
                    <a:pt x="246592" y="474668"/>
                  </a:lnTo>
                  <a:lnTo>
                    <a:pt x="255760" y="467309"/>
                  </a:lnTo>
                  <a:lnTo>
                    <a:pt x="264885" y="459097"/>
                  </a:lnTo>
                  <a:lnTo>
                    <a:pt x="273332" y="450213"/>
                  </a:lnTo>
                  <a:lnTo>
                    <a:pt x="280796" y="440831"/>
                  </a:lnTo>
                  <a:lnTo>
                    <a:pt x="287452" y="431092"/>
                  </a:lnTo>
                  <a:lnTo>
                    <a:pt x="293763" y="421102"/>
                  </a:lnTo>
                  <a:lnTo>
                    <a:pt x="300042" y="410934"/>
                  </a:lnTo>
                  <a:lnTo>
                    <a:pt x="306260" y="400480"/>
                  </a:lnTo>
                  <a:lnTo>
                    <a:pt x="312142" y="389468"/>
                  </a:lnTo>
                  <a:lnTo>
                    <a:pt x="317543" y="377798"/>
                  </a:lnTo>
                  <a:lnTo>
                    <a:pt x="322305" y="365518"/>
                  </a:lnTo>
                  <a:lnTo>
                    <a:pt x="326200" y="352743"/>
                  </a:lnTo>
                  <a:lnTo>
                    <a:pt x="329186" y="339592"/>
                  </a:lnTo>
                  <a:lnTo>
                    <a:pt x="331376" y="326167"/>
                  </a:lnTo>
                  <a:lnTo>
                    <a:pt x="332936" y="312549"/>
                  </a:lnTo>
                  <a:lnTo>
                    <a:pt x="334026" y="298791"/>
                  </a:lnTo>
                  <a:lnTo>
                    <a:pt x="334777" y="284774"/>
                  </a:lnTo>
                  <a:lnTo>
                    <a:pt x="335290" y="270217"/>
                  </a:lnTo>
                  <a:lnTo>
                    <a:pt x="335629" y="255018"/>
                  </a:lnTo>
                  <a:lnTo>
                    <a:pt x="335519" y="239385"/>
                  </a:lnTo>
                  <a:lnTo>
                    <a:pt x="334380" y="223739"/>
                  </a:lnTo>
                  <a:lnTo>
                    <a:pt x="331984" y="208324"/>
                  </a:lnTo>
                  <a:lnTo>
                    <a:pt x="328577" y="193211"/>
                  </a:lnTo>
                  <a:lnTo>
                    <a:pt x="324680" y="178377"/>
                  </a:lnTo>
                  <a:lnTo>
                    <a:pt x="320648" y="163777"/>
                  </a:lnTo>
                  <a:lnTo>
                    <a:pt x="316485" y="149685"/>
                  </a:lnTo>
                  <a:lnTo>
                    <a:pt x="311939" y="136668"/>
                  </a:lnTo>
                  <a:lnTo>
                    <a:pt x="306883" y="124943"/>
                  </a:lnTo>
                  <a:lnTo>
                    <a:pt x="301336" y="114255"/>
                  </a:lnTo>
                  <a:lnTo>
                    <a:pt x="295380" y="104075"/>
                  </a:lnTo>
                  <a:lnTo>
                    <a:pt x="289106" y="94042"/>
                  </a:lnTo>
                  <a:lnTo>
                    <a:pt x="282434" y="84149"/>
                  </a:lnTo>
                  <a:lnTo>
                    <a:pt x="275122" y="74646"/>
                  </a:lnTo>
                  <a:lnTo>
                    <a:pt x="267093" y="65660"/>
                  </a:lnTo>
                  <a:lnTo>
                    <a:pt x="258412" y="57337"/>
                  </a:lnTo>
                  <a:lnTo>
                    <a:pt x="249207" y="49899"/>
                  </a:lnTo>
                  <a:lnTo>
                    <a:pt x="239597" y="43386"/>
                  </a:lnTo>
                  <a:lnTo>
                    <a:pt x="229364" y="37844"/>
                  </a:lnTo>
                  <a:lnTo>
                    <a:pt x="217977" y="33412"/>
                  </a:lnTo>
                  <a:lnTo>
                    <a:pt x="205259" y="30059"/>
                  </a:lnTo>
                  <a:lnTo>
                    <a:pt x="191890" y="27614"/>
                  </a:lnTo>
                  <a:lnTo>
                    <a:pt x="177817" y="25618"/>
                  </a:lnTo>
                  <a:lnTo>
                    <a:pt x="160686" y="23890"/>
                  </a:lnTo>
                  <a:lnTo>
                    <a:pt x="136310" y="22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779910" y="3724697"/>
              <a:ext cx="893283" cy="990525"/>
            </a:xfrm>
            <a:custGeom>
              <a:avLst/>
              <a:gdLst/>
              <a:ahLst/>
              <a:cxnLst/>
              <a:rect l="0" t="0" r="0" b="0"/>
              <a:pathLst>
                <a:path w="893283" h="990525">
                  <a:moveTo>
                    <a:pt x="410432" y="55033"/>
                  </a:moveTo>
                  <a:lnTo>
                    <a:pt x="404430" y="49166"/>
                  </a:lnTo>
                  <a:lnTo>
                    <a:pt x="397585" y="43602"/>
                  </a:lnTo>
                  <a:lnTo>
                    <a:pt x="389197" y="37807"/>
                  </a:lnTo>
                  <a:lnTo>
                    <a:pt x="379570" y="31899"/>
                  </a:lnTo>
                  <a:lnTo>
                    <a:pt x="369256" y="26217"/>
                  </a:lnTo>
                  <a:lnTo>
                    <a:pt x="358643" y="20942"/>
                  </a:lnTo>
                  <a:lnTo>
                    <a:pt x="347773" y="16092"/>
                  </a:lnTo>
                  <a:lnTo>
                    <a:pt x="336424" y="11606"/>
                  </a:lnTo>
                  <a:lnTo>
                    <a:pt x="324494" y="7414"/>
                  </a:lnTo>
                  <a:lnTo>
                    <a:pt x="311856" y="3768"/>
                  </a:lnTo>
                  <a:lnTo>
                    <a:pt x="298302" y="1224"/>
                  </a:lnTo>
                  <a:lnTo>
                    <a:pt x="283811" y="0"/>
                  </a:lnTo>
                  <a:lnTo>
                    <a:pt x="268672" y="162"/>
                  </a:lnTo>
                  <a:lnTo>
                    <a:pt x="253363" y="1790"/>
                  </a:lnTo>
                  <a:lnTo>
                    <a:pt x="238184" y="4776"/>
                  </a:lnTo>
                  <a:lnTo>
                    <a:pt x="223400" y="8883"/>
                  </a:lnTo>
                  <a:lnTo>
                    <a:pt x="209319" y="13848"/>
                  </a:lnTo>
                  <a:lnTo>
                    <a:pt x="196035" y="19446"/>
                  </a:lnTo>
                  <a:lnTo>
                    <a:pt x="183470" y="25660"/>
                  </a:lnTo>
                  <a:lnTo>
                    <a:pt x="171484" y="32662"/>
                  </a:lnTo>
                  <a:lnTo>
                    <a:pt x="159930" y="40484"/>
                  </a:lnTo>
                  <a:lnTo>
                    <a:pt x="148523" y="49026"/>
                  </a:lnTo>
                  <a:lnTo>
                    <a:pt x="136864" y="58137"/>
                  </a:lnTo>
                  <a:lnTo>
                    <a:pt x="124764" y="67680"/>
                  </a:lnTo>
                  <a:lnTo>
                    <a:pt x="112534" y="77699"/>
                  </a:lnTo>
                  <a:lnTo>
                    <a:pt x="100857" y="88409"/>
                  </a:lnTo>
                  <a:lnTo>
                    <a:pt x="90079" y="99870"/>
                  </a:lnTo>
                  <a:lnTo>
                    <a:pt x="80217" y="111838"/>
                  </a:lnTo>
                  <a:lnTo>
                    <a:pt x="71132" y="123871"/>
                  </a:lnTo>
                  <a:lnTo>
                    <a:pt x="62656" y="135715"/>
                  </a:lnTo>
                  <a:lnTo>
                    <a:pt x="54793" y="147617"/>
                  </a:lnTo>
                  <a:lnTo>
                    <a:pt x="47725" y="160207"/>
                  </a:lnTo>
                  <a:lnTo>
                    <a:pt x="41484" y="173791"/>
                  </a:lnTo>
                  <a:lnTo>
                    <a:pt x="35969" y="188356"/>
                  </a:lnTo>
                  <a:lnTo>
                    <a:pt x="31029" y="203745"/>
                  </a:lnTo>
                  <a:lnTo>
                    <a:pt x="26520" y="219759"/>
                  </a:lnTo>
                  <a:lnTo>
                    <a:pt x="22321" y="235902"/>
                  </a:lnTo>
                  <a:lnTo>
                    <a:pt x="18342" y="251426"/>
                  </a:lnTo>
                  <a:lnTo>
                    <a:pt x="14518" y="265983"/>
                  </a:lnTo>
                  <a:lnTo>
                    <a:pt x="10965" y="279889"/>
                  </a:lnTo>
                  <a:lnTo>
                    <a:pt x="7959" y="293915"/>
                  </a:lnTo>
                  <a:lnTo>
                    <a:pt x="5605" y="308506"/>
                  </a:lnTo>
                  <a:lnTo>
                    <a:pt x="3857" y="323766"/>
                  </a:lnTo>
                  <a:lnTo>
                    <a:pt x="2599" y="339630"/>
                  </a:lnTo>
                  <a:lnTo>
                    <a:pt x="1716" y="355975"/>
                  </a:lnTo>
                  <a:lnTo>
                    <a:pt x="1106" y="372683"/>
                  </a:lnTo>
                  <a:lnTo>
                    <a:pt x="688" y="389651"/>
                  </a:lnTo>
                  <a:lnTo>
                    <a:pt x="404" y="406802"/>
                  </a:lnTo>
                  <a:lnTo>
                    <a:pt x="212" y="424081"/>
                  </a:lnTo>
                  <a:lnTo>
                    <a:pt x="82" y="441447"/>
                  </a:lnTo>
                  <a:lnTo>
                    <a:pt x="0" y="458873"/>
                  </a:lnTo>
                  <a:lnTo>
                    <a:pt x="115" y="476339"/>
                  </a:lnTo>
                  <a:lnTo>
                    <a:pt x="724" y="493831"/>
                  </a:lnTo>
                  <a:lnTo>
                    <a:pt x="1951" y="511337"/>
                  </a:lnTo>
                  <a:lnTo>
                    <a:pt x="3759" y="528687"/>
                  </a:lnTo>
                  <a:lnTo>
                    <a:pt x="6044" y="545570"/>
                  </a:lnTo>
                  <a:lnTo>
                    <a:pt x="8693" y="561849"/>
                  </a:lnTo>
                  <a:lnTo>
                    <a:pt x="11606" y="577391"/>
                  </a:lnTo>
                  <a:lnTo>
                    <a:pt x="14707" y="591989"/>
                  </a:lnTo>
                  <a:lnTo>
                    <a:pt x="17939" y="605624"/>
                  </a:lnTo>
                  <a:lnTo>
                    <a:pt x="21260" y="618425"/>
                  </a:lnTo>
                  <a:lnTo>
                    <a:pt x="24643" y="630570"/>
                  </a:lnTo>
                  <a:lnTo>
                    <a:pt x="28072" y="642231"/>
                  </a:lnTo>
                  <a:lnTo>
                    <a:pt x="31698" y="653709"/>
                  </a:lnTo>
                  <a:lnTo>
                    <a:pt x="35817" y="665416"/>
                  </a:lnTo>
                  <a:lnTo>
                    <a:pt x="40559" y="677557"/>
                  </a:lnTo>
                  <a:lnTo>
                    <a:pt x="46050" y="690153"/>
                  </a:lnTo>
                  <a:lnTo>
                    <a:pt x="52493" y="703142"/>
                  </a:lnTo>
                  <a:lnTo>
                    <a:pt x="59900" y="716431"/>
                  </a:lnTo>
                  <a:lnTo>
                    <a:pt x="67975" y="729779"/>
                  </a:lnTo>
                  <a:lnTo>
                    <a:pt x="76234" y="742812"/>
                  </a:lnTo>
                  <a:lnTo>
                    <a:pt x="84379" y="755350"/>
                  </a:lnTo>
                  <a:lnTo>
                    <a:pt x="92302" y="767225"/>
                  </a:lnTo>
                  <a:lnTo>
                    <a:pt x="100002" y="778207"/>
                  </a:lnTo>
                  <a:lnTo>
                    <a:pt x="107519" y="788267"/>
                  </a:lnTo>
                  <a:lnTo>
                    <a:pt x="115059" y="797683"/>
                  </a:lnTo>
                  <a:lnTo>
                    <a:pt x="122968" y="806935"/>
                  </a:lnTo>
                  <a:lnTo>
                    <a:pt x="131401" y="816310"/>
                  </a:lnTo>
                  <a:lnTo>
                    <a:pt x="140185" y="825744"/>
                  </a:lnTo>
                  <a:lnTo>
                    <a:pt x="148929" y="834932"/>
                  </a:lnTo>
                  <a:lnTo>
                    <a:pt x="157402" y="843706"/>
                  </a:lnTo>
                  <a:lnTo>
                    <a:pt x="165548" y="852056"/>
                  </a:lnTo>
                  <a:lnTo>
                    <a:pt x="173398" y="860044"/>
                  </a:lnTo>
                  <a:lnTo>
                    <a:pt x="181016" y="867753"/>
                  </a:lnTo>
                  <a:lnTo>
                    <a:pt x="188623" y="875422"/>
                  </a:lnTo>
                  <a:lnTo>
                    <a:pt x="196577" y="883417"/>
                  </a:lnTo>
                  <a:lnTo>
                    <a:pt x="205054" y="891908"/>
                  </a:lnTo>
                  <a:lnTo>
                    <a:pt x="214377" y="900731"/>
                  </a:lnTo>
                  <a:lnTo>
                    <a:pt x="225079" y="909500"/>
                  </a:lnTo>
                  <a:lnTo>
                    <a:pt x="237316" y="917990"/>
                  </a:lnTo>
                  <a:lnTo>
                    <a:pt x="250773" y="926148"/>
                  </a:lnTo>
                  <a:lnTo>
                    <a:pt x="264868" y="934006"/>
                  </a:lnTo>
                  <a:lnTo>
                    <a:pt x="279202" y="941619"/>
                  </a:lnTo>
                  <a:lnTo>
                    <a:pt x="293740" y="948884"/>
                  </a:lnTo>
                  <a:lnTo>
                    <a:pt x="308712" y="955544"/>
                  </a:lnTo>
                  <a:lnTo>
                    <a:pt x="324227" y="961507"/>
                  </a:lnTo>
                  <a:lnTo>
                    <a:pt x="340257" y="966834"/>
                  </a:lnTo>
                  <a:lnTo>
                    <a:pt x="356710" y="971647"/>
                  </a:lnTo>
                  <a:lnTo>
                    <a:pt x="373482" y="976066"/>
                  </a:lnTo>
                  <a:lnTo>
                    <a:pt x="390324" y="980035"/>
                  </a:lnTo>
                  <a:lnTo>
                    <a:pt x="406857" y="983328"/>
                  </a:lnTo>
                  <a:lnTo>
                    <a:pt x="422907" y="985878"/>
                  </a:lnTo>
                  <a:lnTo>
                    <a:pt x="438633" y="987761"/>
                  </a:lnTo>
                  <a:lnTo>
                    <a:pt x="454419" y="989107"/>
                  </a:lnTo>
                  <a:lnTo>
                    <a:pt x="470479" y="990046"/>
                  </a:lnTo>
                  <a:lnTo>
                    <a:pt x="486537" y="990524"/>
                  </a:lnTo>
                  <a:lnTo>
                    <a:pt x="501946" y="990321"/>
                  </a:lnTo>
                  <a:lnTo>
                    <a:pt x="516395" y="989370"/>
                  </a:lnTo>
                  <a:lnTo>
                    <a:pt x="530216" y="987749"/>
                  </a:lnTo>
                  <a:lnTo>
                    <a:pt x="544178" y="985589"/>
                  </a:lnTo>
                  <a:lnTo>
                    <a:pt x="558722" y="983021"/>
                  </a:lnTo>
                  <a:lnTo>
                    <a:pt x="573950" y="979992"/>
                  </a:lnTo>
                  <a:lnTo>
                    <a:pt x="589791" y="976280"/>
                  </a:lnTo>
                  <a:lnTo>
                    <a:pt x="606107" y="971821"/>
                  </a:lnTo>
                  <a:lnTo>
                    <a:pt x="622285" y="966691"/>
                  </a:lnTo>
                  <a:lnTo>
                    <a:pt x="637301" y="961023"/>
                  </a:lnTo>
                  <a:lnTo>
                    <a:pt x="650697" y="954946"/>
                  </a:lnTo>
                  <a:lnTo>
                    <a:pt x="662843" y="948407"/>
                  </a:lnTo>
                  <a:lnTo>
                    <a:pt x="674614" y="941186"/>
                  </a:lnTo>
                  <a:lnTo>
                    <a:pt x="686572" y="933226"/>
                  </a:lnTo>
                  <a:lnTo>
                    <a:pt x="698759" y="924931"/>
                  </a:lnTo>
                  <a:lnTo>
                    <a:pt x="710883" y="917051"/>
                  </a:lnTo>
                  <a:lnTo>
                    <a:pt x="722745" y="909970"/>
                  </a:lnTo>
                  <a:lnTo>
                    <a:pt x="734136" y="903573"/>
                  </a:lnTo>
                  <a:lnTo>
                    <a:pt x="744779" y="897436"/>
                  </a:lnTo>
                  <a:lnTo>
                    <a:pt x="754603" y="891260"/>
                  </a:lnTo>
                  <a:lnTo>
                    <a:pt x="763860" y="884602"/>
                  </a:lnTo>
                  <a:lnTo>
                    <a:pt x="773003" y="876827"/>
                  </a:lnTo>
                  <a:lnTo>
                    <a:pt x="782304" y="867701"/>
                  </a:lnTo>
                  <a:lnTo>
                    <a:pt x="791688" y="857485"/>
                  </a:lnTo>
                  <a:lnTo>
                    <a:pt x="800843" y="846717"/>
                  </a:lnTo>
                  <a:lnTo>
                    <a:pt x="809595" y="835765"/>
                  </a:lnTo>
                  <a:lnTo>
                    <a:pt x="817930" y="824480"/>
                  </a:lnTo>
                  <a:lnTo>
                    <a:pt x="825908" y="812314"/>
                  </a:lnTo>
                  <a:lnTo>
                    <a:pt x="833601" y="799028"/>
                  </a:lnTo>
                  <a:lnTo>
                    <a:pt x="840920" y="785004"/>
                  </a:lnTo>
                  <a:lnTo>
                    <a:pt x="847615" y="771043"/>
                  </a:lnTo>
                  <a:lnTo>
                    <a:pt x="853602" y="757615"/>
                  </a:lnTo>
                  <a:lnTo>
                    <a:pt x="858946" y="744836"/>
                  </a:lnTo>
                  <a:lnTo>
                    <a:pt x="863770" y="732647"/>
                  </a:lnTo>
                  <a:lnTo>
                    <a:pt x="868201" y="720919"/>
                  </a:lnTo>
                  <a:lnTo>
                    <a:pt x="872347" y="709042"/>
                  </a:lnTo>
                  <a:lnTo>
                    <a:pt x="876292" y="695997"/>
                  </a:lnTo>
                  <a:lnTo>
                    <a:pt x="880093" y="681317"/>
                  </a:lnTo>
                  <a:lnTo>
                    <a:pt x="883629" y="665046"/>
                  </a:lnTo>
                  <a:lnTo>
                    <a:pt x="886625" y="647448"/>
                  </a:lnTo>
                  <a:lnTo>
                    <a:pt x="888972" y="628832"/>
                  </a:lnTo>
                  <a:lnTo>
                    <a:pt x="890716" y="609467"/>
                  </a:lnTo>
                  <a:lnTo>
                    <a:pt x="891969" y="589571"/>
                  </a:lnTo>
                  <a:lnTo>
                    <a:pt x="892846" y="569312"/>
                  </a:lnTo>
                  <a:lnTo>
                    <a:pt x="893282" y="549136"/>
                  </a:lnTo>
                  <a:lnTo>
                    <a:pt x="893051" y="529735"/>
                  </a:lnTo>
                  <a:lnTo>
                    <a:pt x="892081" y="511432"/>
                  </a:lnTo>
                  <a:lnTo>
                    <a:pt x="890447" y="494361"/>
                  </a:lnTo>
                  <a:lnTo>
                    <a:pt x="888280" y="478653"/>
                  </a:lnTo>
                  <a:lnTo>
                    <a:pt x="885705" y="464225"/>
                  </a:lnTo>
                  <a:lnTo>
                    <a:pt x="882673" y="450533"/>
                  </a:lnTo>
                  <a:lnTo>
                    <a:pt x="878959" y="436718"/>
                  </a:lnTo>
                  <a:lnTo>
                    <a:pt x="874498" y="422309"/>
                  </a:lnTo>
                  <a:lnTo>
                    <a:pt x="869366" y="407527"/>
                  </a:lnTo>
                  <a:lnTo>
                    <a:pt x="863697" y="393055"/>
                  </a:lnTo>
                  <a:lnTo>
                    <a:pt x="857614" y="379274"/>
                  </a:lnTo>
                  <a:lnTo>
                    <a:pt x="850903" y="365919"/>
                  </a:lnTo>
                  <a:lnTo>
                    <a:pt x="843033" y="352280"/>
                  </a:lnTo>
                  <a:lnTo>
                    <a:pt x="833820" y="337965"/>
                  </a:lnTo>
                  <a:lnTo>
                    <a:pt x="823700" y="323232"/>
                  </a:lnTo>
                  <a:lnTo>
                    <a:pt x="813523" y="308788"/>
                  </a:lnTo>
                  <a:lnTo>
                    <a:pt x="803791" y="295037"/>
                  </a:lnTo>
                  <a:lnTo>
                    <a:pt x="794648" y="282210"/>
                  </a:lnTo>
                  <a:lnTo>
                    <a:pt x="786055" y="270521"/>
                  </a:lnTo>
                  <a:lnTo>
                    <a:pt x="777907" y="259955"/>
                  </a:lnTo>
                  <a:lnTo>
                    <a:pt x="770097" y="250182"/>
                  </a:lnTo>
                  <a:lnTo>
                    <a:pt x="762531" y="240685"/>
                  </a:lnTo>
                  <a:lnTo>
                    <a:pt x="755134" y="231142"/>
                  </a:lnTo>
                  <a:lnTo>
                    <a:pt x="747688" y="221594"/>
                  </a:lnTo>
                  <a:lnTo>
                    <a:pt x="739849" y="212329"/>
                  </a:lnTo>
                  <a:lnTo>
                    <a:pt x="731461" y="203502"/>
                  </a:lnTo>
                  <a:lnTo>
                    <a:pt x="722539" y="195117"/>
                  </a:lnTo>
                  <a:lnTo>
                    <a:pt x="713171" y="187106"/>
                  </a:lnTo>
                  <a:lnTo>
                    <a:pt x="703461" y="179386"/>
                  </a:lnTo>
                  <a:lnTo>
                    <a:pt x="693501" y="171879"/>
                  </a:lnTo>
                  <a:lnTo>
                    <a:pt x="683362" y="164526"/>
                  </a:lnTo>
                  <a:lnTo>
                    <a:pt x="673099" y="157278"/>
                  </a:lnTo>
                  <a:lnTo>
                    <a:pt x="662749" y="150105"/>
                  </a:lnTo>
                  <a:lnTo>
                    <a:pt x="652342" y="142982"/>
                  </a:lnTo>
                  <a:lnTo>
                    <a:pt x="641894" y="135897"/>
                  </a:lnTo>
                  <a:lnTo>
                    <a:pt x="631420" y="129004"/>
                  </a:lnTo>
                  <a:lnTo>
                    <a:pt x="620928" y="122603"/>
                  </a:lnTo>
                  <a:lnTo>
                    <a:pt x="610424" y="116816"/>
                  </a:lnTo>
                  <a:lnTo>
                    <a:pt x="599912" y="111609"/>
                  </a:lnTo>
                  <a:lnTo>
                    <a:pt x="589394" y="106876"/>
                  </a:lnTo>
                  <a:lnTo>
                    <a:pt x="578868" y="102507"/>
                  </a:lnTo>
                  <a:lnTo>
                    <a:pt x="568172" y="98402"/>
                  </a:lnTo>
                  <a:lnTo>
                    <a:pt x="556998" y="94485"/>
                  </a:lnTo>
                  <a:lnTo>
                    <a:pt x="545224" y="90698"/>
                  </a:lnTo>
                  <a:lnTo>
                    <a:pt x="533044" y="87001"/>
                  </a:lnTo>
                  <a:lnTo>
                    <a:pt x="520868" y="83366"/>
                  </a:lnTo>
                  <a:lnTo>
                    <a:pt x="508933" y="79776"/>
                  </a:lnTo>
                  <a:lnTo>
                    <a:pt x="497139" y="76383"/>
                  </a:lnTo>
                  <a:lnTo>
                    <a:pt x="485155" y="73483"/>
                  </a:lnTo>
                  <a:lnTo>
                    <a:pt x="472799" y="71206"/>
                  </a:lnTo>
                  <a:lnTo>
                    <a:pt x="460213" y="69678"/>
                  </a:lnTo>
                  <a:lnTo>
                    <a:pt x="447757" y="69102"/>
                  </a:lnTo>
                  <a:lnTo>
                    <a:pt x="435631" y="69490"/>
                  </a:lnTo>
                  <a:lnTo>
                    <a:pt x="423707" y="70546"/>
                  </a:lnTo>
                  <a:lnTo>
                    <a:pt x="411634" y="71786"/>
                  </a:lnTo>
                  <a:lnTo>
                    <a:pt x="399210" y="72911"/>
                  </a:lnTo>
                  <a:lnTo>
                    <a:pt x="386239" y="73816"/>
                  </a:lnTo>
                  <a:lnTo>
                    <a:pt x="372460" y="74497"/>
                  </a:lnTo>
                  <a:lnTo>
                    <a:pt x="357837" y="74991"/>
                  </a:lnTo>
                  <a:lnTo>
                    <a:pt x="343230" y="75339"/>
                  </a:lnTo>
                  <a:lnTo>
                    <a:pt x="328863" y="75619"/>
                  </a:lnTo>
                  <a:lnTo>
                    <a:pt x="313472" y="75855"/>
                  </a:lnTo>
                  <a:lnTo>
                    <a:pt x="294618" y="760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252683" y="259070"/>
            <a:ext cx="7180437" cy="930651"/>
            <a:chOff x="252683" y="259070"/>
            <a:chExt cx="7180437" cy="930651"/>
          </a:xfrm>
        </p:grpSpPr>
        <p:sp>
          <p:nvSpPr>
            <p:cNvPr id="2" name="Freeform 1"/>
            <p:cNvSpPr/>
            <p:nvPr/>
          </p:nvSpPr>
          <p:spPr>
            <a:xfrm>
              <a:off x="252683" y="621181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104146" y="10461"/>
                  </a:lnTo>
                  <a:lnTo>
                    <a:pt x="93657" y="9821"/>
                  </a:lnTo>
                  <a:lnTo>
                    <a:pt x="83351" y="8529"/>
                  </a:lnTo>
                  <a:lnTo>
                    <a:pt x="72877" y="6842"/>
                  </a:lnTo>
                  <a:lnTo>
                    <a:pt x="61885" y="5174"/>
                  </a:lnTo>
                  <a:lnTo>
                    <a:pt x="50260" y="3761"/>
                  </a:lnTo>
                  <a:lnTo>
                    <a:pt x="38653" y="2660"/>
                  </a:lnTo>
                  <a:lnTo>
                    <a:pt x="27233" y="1729"/>
                  </a:lnTo>
                  <a:lnTo>
                    <a:pt x="14996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08964" y="311960"/>
              <a:ext cx="238560" cy="598086"/>
            </a:xfrm>
            <a:custGeom>
              <a:avLst/>
              <a:gdLst/>
              <a:ahLst/>
              <a:cxnLst/>
              <a:rect l="0" t="0" r="0" b="0"/>
              <a:pathLst>
                <a:path w="238560" h="598086">
                  <a:moveTo>
                    <a:pt x="228030" y="119708"/>
                  </a:moveTo>
                  <a:lnTo>
                    <a:pt x="225097" y="110907"/>
                  </a:lnTo>
                  <a:lnTo>
                    <a:pt x="222314" y="102560"/>
                  </a:lnTo>
                  <a:lnTo>
                    <a:pt x="219410" y="93866"/>
                  </a:lnTo>
                  <a:lnTo>
                    <a:pt x="216197" y="84918"/>
                  </a:lnTo>
                  <a:lnTo>
                    <a:pt x="212384" y="76071"/>
                  </a:lnTo>
                  <a:lnTo>
                    <a:pt x="207866" y="67528"/>
                  </a:lnTo>
                  <a:lnTo>
                    <a:pt x="202703" y="59166"/>
                  </a:lnTo>
                  <a:lnTo>
                    <a:pt x="197015" y="50641"/>
                  </a:lnTo>
                  <a:lnTo>
                    <a:pt x="190926" y="41766"/>
                  </a:lnTo>
                  <a:lnTo>
                    <a:pt x="184380" y="32840"/>
                  </a:lnTo>
                  <a:lnTo>
                    <a:pt x="177155" y="24527"/>
                  </a:lnTo>
                  <a:lnTo>
                    <a:pt x="169178" y="17163"/>
                  </a:lnTo>
                  <a:lnTo>
                    <a:pt x="160364" y="10913"/>
                  </a:lnTo>
                  <a:lnTo>
                    <a:pt x="150536" y="5939"/>
                  </a:lnTo>
                  <a:lnTo>
                    <a:pt x="139709" y="2203"/>
                  </a:lnTo>
                  <a:lnTo>
                    <a:pt x="128353" y="0"/>
                  </a:lnTo>
                  <a:lnTo>
                    <a:pt x="117271" y="20"/>
                  </a:lnTo>
                  <a:lnTo>
                    <a:pt x="106896" y="2441"/>
                  </a:lnTo>
                  <a:lnTo>
                    <a:pt x="97305" y="6998"/>
                  </a:lnTo>
                  <a:lnTo>
                    <a:pt x="88403" y="13261"/>
                  </a:lnTo>
                  <a:lnTo>
                    <a:pt x="80045" y="20805"/>
                  </a:lnTo>
                  <a:lnTo>
                    <a:pt x="72092" y="29273"/>
                  </a:lnTo>
                  <a:lnTo>
                    <a:pt x="64429" y="38395"/>
                  </a:lnTo>
                  <a:lnTo>
                    <a:pt x="56976" y="47968"/>
                  </a:lnTo>
                  <a:lnTo>
                    <a:pt x="49833" y="57851"/>
                  </a:lnTo>
                  <a:lnTo>
                    <a:pt x="43261" y="67946"/>
                  </a:lnTo>
                  <a:lnTo>
                    <a:pt x="37360" y="78192"/>
                  </a:lnTo>
                  <a:lnTo>
                    <a:pt x="32076" y="88871"/>
                  </a:lnTo>
                  <a:lnTo>
                    <a:pt x="27293" y="100565"/>
                  </a:lnTo>
                  <a:lnTo>
                    <a:pt x="22889" y="113513"/>
                  </a:lnTo>
                  <a:lnTo>
                    <a:pt x="18762" y="127634"/>
                  </a:lnTo>
                  <a:lnTo>
                    <a:pt x="14829" y="142716"/>
                  </a:lnTo>
                  <a:lnTo>
                    <a:pt x="11037" y="158540"/>
                  </a:lnTo>
                  <a:lnTo>
                    <a:pt x="7506" y="175234"/>
                  </a:lnTo>
                  <a:lnTo>
                    <a:pt x="4514" y="193256"/>
                  </a:lnTo>
                  <a:lnTo>
                    <a:pt x="2174" y="212733"/>
                  </a:lnTo>
                  <a:lnTo>
                    <a:pt x="604" y="232863"/>
                  </a:lnTo>
                  <a:lnTo>
                    <a:pt x="0" y="252156"/>
                  </a:lnTo>
                  <a:lnTo>
                    <a:pt x="369" y="269845"/>
                  </a:lnTo>
                  <a:lnTo>
                    <a:pt x="1413" y="286331"/>
                  </a:lnTo>
                  <a:lnTo>
                    <a:pt x="2644" y="302770"/>
                  </a:lnTo>
                  <a:lnTo>
                    <a:pt x="3768" y="319856"/>
                  </a:lnTo>
                  <a:lnTo>
                    <a:pt x="4842" y="337301"/>
                  </a:lnTo>
                  <a:lnTo>
                    <a:pt x="6170" y="354120"/>
                  </a:lnTo>
                  <a:lnTo>
                    <a:pt x="7914" y="369779"/>
                  </a:lnTo>
                  <a:lnTo>
                    <a:pt x="10087" y="384381"/>
                  </a:lnTo>
                  <a:lnTo>
                    <a:pt x="12624" y="398401"/>
                  </a:lnTo>
                  <a:lnTo>
                    <a:pt x="15445" y="412194"/>
                  </a:lnTo>
                  <a:lnTo>
                    <a:pt x="18476" y="425780"/>
                  </a:lnTo>
                  <a:lnTo>
                    <a:pt x="21656" y="438922"/>
                  </a:lnTo>
                  <a:lnTo>
                    <a:pt x="24942" y="451511"/>
                  </a:lnTo>
                  <a:lnTo>
                    <a:pt x="28299" y="463578"/>
                  </a:lnTo>
                  <a:lnTo>
                    <a:pt x="31706" y="475215"/>
                  </a:lnTo>
                  <a:lnTo>
                    <a:pt x="35152" y="486524"/>
                  </a:lnTo>
                  <a:lnTo>
                    <a:pt x="38788" y="497593"/>
                  </a:lnTo>
                  <a:lnTo>
                    <a:pt x="42915" y="508492"/>
                  </a:lnTo>
                  <a:lnTo>
                    <a:pt x="47657" y="519268"/>
                  </a:lnTo>
                  <a:lnTo>
                    <a:pt x="52978" y="529794"/>
                  </a:lnTo>
                  <a:lnTo>
                    <a:pt x="58775" y="539789"/>
                  </a:lnTo>
                  <a:lnTo>
                    <a:pt x="64934" y="549141"/>
                  </a:lnTo>
                  <a:lnTo>
                    <a:pt x="71358" y="557896"/>
                  </a:lnTo>
                  <a:lnTo>
                    <a:pt x="77969" y="566163"/>
                  </a:lnTo>
                  <a:lnTo>
                    <a:pt x="84720" y="574049"/>
                  </a:lnTo>
                  <a:lnTo>
                    <a:pt x="91897" y="581329"/>
                  </a:lnTo>
                  <a:lnTo>
                    <a:pt x="100087" y="587467"/>
                  </a:lnTo>
                  <a:lnTo>
                    <a:pt x="109523" y="592257"/>
                  </a:lnTo>
                  <a:lnTo>
                    <a:pt x="119963" y="595643"/>
                  </a:lnTo>
                  <a:lnTo>
                    <a:pt x="130889" y="597549"/>
                  </a:lnTo>
                  <a:lnTo>
                    <a:pt x="141936" y="598085"/>
                  </a:lnTo>
                  <a:lnTo>
                    <a:pt x="152777" y="597326"/>
                  </a:lnTo>
                  <a:lnTo>
                    <a:pt x="163049" y="595230"/>
                  </a:lnTo>
                  <a:lnTo>
                    <a:pt x="172614" y="591893"/>
                  </a:lnTo>
                  <a:lnTo>
                    <a:pt x="181358" y="587366"/>
                  </a:lnTo>
                  <a:lnTo>
                    <a:pt x="189093" y="581580"/>
                  </a:lnTo>
                  <a:lnTo>
                    <a:pt x="195821" y="574617"/>
                  </a:lnTo>
                  <a:lnTo>
                    <a:pt x="201850" y="566841"/>
                  </a:lnTo>
                  <a:lnTo>
                    <a:pt x="207675" y="558783"/>
                  </a:lnTo>
                  <a:lnTo>
                    <a:pt x="213590" y="550774"/>
                  </a:lnTo>
                  <a:lnTo>
                    <a:pt x="219402" y="542856"/>
                  </a:lnTo>
                  <a:lnTo>
                    <a:pt x="225087" y="533893"/>
                  </a:lnTo>
                  <a:lnTo>
                    <a:pt x="231150" y="520866"/>
                  </a:lnTo>
                  <a:lnTo>
                    <a:pt x="238559" y="4987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3603" y="654336"/>
              <a:ext cx="149007" cy="216895"/>
            </a:xfrm>
            <a:custGeom>
              <a:avLst/>
              <a:gdLst/>
              <a:ahLst/>
              <a:cxnLst/>
              <a:rect l="0" t="0" r="0" b="0"/>
              <a:pathLst>
                <a:path w="149007" h="216895">
                  <a:moveTo>
                    <a:pt x="121847" y="19487"/>
                  </a:moveTo>
                  <a:lnTo>
                    <a:pt x="115846" y="13754"/>
                  </a:lnTo>
                  <a:lnTo>
                    <a:pt x="109001" y="9470"/>
                  </a:lnTo>
                  <a:lnTo>
                    <a:pt x="100613" y="6273"/>
                  </a:lnTo>
                  <a:lnTo>
                    <a:pt x="90986" y="4257"/>
                  </a:lnTo>
                  <a:lnTo>
                    <a:pt x="80671" y="3857"/>
                  </a:lnTo>
                  <a:lnTo>
                    <a:pt x="70073" y="5173"/>
                  </a:lnTo>
                  <a:lnTo>
                    <a:pt x="59721" y="8168"/>
                  </a:lnTo>
                  <a:lnTo>
                    <a:pt x="50317" y="12841"/>
                  </a:lnTo>
                  <a:lnTo>
                    <a:pt x="42151" y="19024"/>
                  </a:lnTo>
                  <a:lnTo>
                    <a:pt x="35163" y="26598"/>
                  </a:lnTo>
                  <a:lnTo>
                    <a:pt x="29147" y="35575"/>
                  </a:lnTo>
                  <a:lnTo>
                    <a:pt x="23873" y="45829"/>
                  </a:lnTo>
                  <a:lnTo>
                    <a:pt x="19141" y="56967"/>
                  </a:lnTo>
                  <a:lnTo>
                    <a:pt x="14794" y="68435"/>
                  </a:lnTo>
                  <a:lnTo>
                    <a:pt x="10719" y="79891"/>
                  </a:lnTo>
                  <a:lnTo>
                    <a:pt x="6998" y="91362"/>
                  </a:lnTo>
                  <a:lnTo>
                    <a:pt x="3877" y="103130"/>
                  </a:lnTo>
                  <a:lnTo>
                    <a:pt x="1455" y="115335"/>
                  </a:lnTo>
                  <a:lnTo>
                    <a:pt x="0" y="127651"/>
                  </a:lnTo>
                  <a:lnTo>
                    <a:pt x="6" y="139394"/>
                  </a:lnTo>
                  <a:lnTo>
                    <a:pt x="1606" y="150224"/>
                  </a:lnTo>
                  <a:lnTo>
                    <a:pt x="4631" y="160294"/>
                  </a:lnTo>
                  <a:lnTo>
                    <a:pt x="8796" y="170050"/>
                  </a:lnTo>
                  <a:lnTo>
                    <a:pt x="13822" y="179791"/>
                  </a:lnTo>
                  <a:lnTo>
                    <a:pt x="19634" y="189317"/>
                  </a:lnTo>
                  <a:lnTo>
                    <a:pt x="26359" y="198041"/>
                  </a:lnTo>
                  <a:lnTo>
                    <a:pt x="33992" y="205676"/>
                  </a:lnTo>
                  <a:lnTo>
                    <a:pt x="42404" y="211769"/>
                  </a:lnTo>
                  <a:lnTo>
                    <a:pt x="51429" y="215574"/>
                  </a:lnTo>
                  <a:lnTo>
                    <a:pt x="60904" y="216894"/>
                  </a:lnTo>
                  <a:lnTo>
                    <a:pt x="70538" y="215676"/>
                  </a:lnTo>
                  <a:lnTo>
                    <a:pt x="79925" y="211750"/>
                  </a:lnTo>
                  <a:lnTo>
                    <a:pt x="88867" y="205301"/>
                  </a:lnTo>
                  <a:lnTo>
                    <a:pt x="97344" y="196922"/>
                  </a:lnTo>
                  <a:lnTo>
                    <a:pt x="105425" y="187407"/>
                  </a:lnTo>
                  <a:lnTo>
                    <a:pt x="113191" y="177311"/>
                  </a:lnTo>
                  <a:lnTo>
                    <a:pt x="120560" y="166945"/>
                  </a:lnTo>
                  <a:lnTo>
                    <a:pt x="127290" y="156460"/>
                  </a:lnTo>
                  <a:lnTo>
                    <a:pt x="133297" y="145920"/>
                  </a:lnTo>
                  <a:lnTo>
                    <a:pt x="138483" y="135028"/>
                  </a:lnTo>
                  <a:lnTo>
                    <a:pt x="142669" y="123183"/>
                  </a:lnTo>
                  <a:lnTo>
                    <a:pt x="145849" y="110140"/>
                  </a:lnTo>
                  <a:lnTo>
                    <a:pt x="148002" y="96293"/>
                  </a:lnTo>
                  <a:lnTo>
                    <a:pt x="149006" y="82458"/>
                  </a:lnTo>
                  <a:lnTo>
                    <a:pt x="148899" y="69122"/>
                  </a:lnTo>
                  <a:lnTo>
                    <a:pt x="147694" y="56576"/>
                  </a:lnTo>
                  <a:lnTo>
                    <a:pt x="145289" y="45076"/>
                  </a:lnTo>
                  <a:lnTo>
                    <a:pt x="141747" y="34643"/>
                  </a:lnTo>
                  <a:lnTo>
                    <a:pt x="137250" y="25128"/>
                  </a:lnTo>
                  <a:lnTo>
                    <a:pt x="132015" y="16336"/>
                  </a:lnTo>
                  <a:lnTo>
                    <a:pt x="126212" y="8174"/>
                  </a:lnTo>
                  <a:lnTo>
                    <a:pt x="119770" y="1608"/>
                  </a:lnTo>
                  <a:lnTo>
                    <a:pt x="111795" y="0"/>
                  </a:lnTo>
                  <a:lnTo>
                    <a:pt x="100790" y="89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9150" y="624317"/>
              <a:ext cx="168457" cy="196906"/>
            </a:xfrm>
            <a:custGeom>
              <a:avLst/>
              <a:gdLst/>
              <a:ahLst/>
              <a:cxnLst/>
              <a:rect l="0" t="0" r="0" b="0"/>
              <a:pathLst>
                <a:path w="168457" h="196906">
                  <a:moveTo>
                    <a:pt x="0" y="49506"/>
                  </a:moveTo>
                  <a:lnTo>
                    <a:pt x="2934" y="61175"/>
                  </a:lnTo>
                  <a:lnTo>
                    <a:pt x="5716" y="71663"/>
                  </a:lnTo>
                  <a:lnTo>
                    <a:pt x="8615" y="81970"/>
                  </a:lnTo>
                  <a:lnTo>
                    <a:pt x="11656" y="92444"/>
                  </a:lnTo>
                  <a:lnTo>
                    <a:pt x="14821" y="103436"/>
                  </a:lnTo>
                  <a:lnTo>
                    <a:pt x="18080" y="115078"/>
                  </a:lnTo>
                  <a:lnTo>
                    <a:pt x="21245" y="127332"/>
                  </a:lnTo>
                  <a:lnTo>
                    <a:pt x="23988" y="140087"/>
                  </a:lnTo>
                  <a:lnTo>
                    <a:pt x="26135" y="153151"/>
                  </a:lnTo>
                  <a:lnTo>
                    <a:pt x="26698" y="163904"/>
                  </a:lnTo>
                  <a:lnTo>
                    <a:pt x="25070" y="168492"/>
                  </a:lnTo>
                  <a:lnTo>
                    <a:pt x="22528" y="166956"/>
                  </a:lnTo>
                  <a:lnTo>
                    <a:pt x="19811" y="160995"/>
                  </a:lnTo>
                  <a:lnTo>
                    <a:pt x="17384" y="152143"/>
                  </a:lnTo>
                  <a:lnTo>
                    <a:pt x="15435" y="141444"/>
                  </a:lnTo>
                  <a:lnTo>
                    <a:pt x="13967" y="129401"/>
                  </a:lnTo>
                  <a:lnTo>
                    <a:pt x="12903" y="116130"/>
                  </a:lnTo>
                  <a:lnTo>
                    <a:pt x="12157" y="101776"/>
                  </a:lnTo>
                  <a:lnTo>
                    <a:pt x="11809" y="86870"/>
                  </a:lnTo>
                  <a:lnTo>
                    <a:pt x="12099" y="72236"/>
                  </a:lnTo>
                  <a:lnTo>
                    <a:pt x="13114" y="58320"/>
                  </a:lnTo>
                  <a:lnTo>
                    <a:pt x="14947" y="45365"/>
                  </a:lnTo>
                  <a:lnTo>
                    <a:pt x="17781" y="33582"/>
                  </a:lnTo>
                  <a:lnTo>
                    <a:pt x="21624" y="22967"/>
                  </a:lnTo>
                  <a:lnTo>
                    <a:pt x="26664" y="13839"/>
                  </a:lnTo>
                  <a:lnTo>
                    <a:pt x="33328" y="6902"/>
                  </a:lnTo>
                  <a:lnTo>
                    <a:pt x="41698" y="2350"/>
                  </a:lnTo>
                  <a:lnTo>
                    <a:pt x="51402" y="89"/>
                  </a:lnTo>
                  <a:lnTo>
                    <a:pt x="61826" y="0"/>
                  </a:lnTo>
                  <a:lnTo>
                    <a:pt x="72528" y="1795"/>
                  </a:lnTo>
                  <a:lnTo>
                    <a:pt x="82965" y="5251"/>
                  </a:lnTo>
                  <a:lnTo>
                    <a:pt x="92434" y="10304"/>
                  </a:lnTo>
                  <a:lnTo>
                    <a:pt x="100652" y="16771"/>
                  </a:lnTo>
                  <a:lnTo>
                    <a:pt x="107846" y="24382"/>
                  </a:lnTo>
                  <a:lnTo>
                    <a:pt x="114534" y="32860"/>
                  </a:lnTo>
                  <a:lnTo>
                    <a:pt x="121072" y="41973"/>
                  </a:lnTo>
                  <a:lnTo>
                    <a:pt x="127468" y="51703"/>
                  </a:lnTo>
                  <a:lnTo>
                    <a:pt x="133470" y="62219"/>
                  </a:lnTo>
                  <a:lnTo>
                    <a:pt x="138957" y="73549"/>
                  </a:lnTo>
                  <a:lnTo>
                    <a:pt x="143948" y="85430"/>
                  </a:lnTo>
                  <a:lnTo>
                    <a:pt x="148527" y="97404"/>
                  </a:lnTo>
                  <a:lnTo>
                    <a:pt x="152786" y="109205"/>
                  </a:lnTo>
                  <a:lnTo>
                    <a:pt x="156645" y="120908"/>
                  </a:lnTo>
                  <a:lnTo>
                    <a:pt x="159865" y="132832"/>
                  </a:lnTo>
                  <a:lnTo>
                    <a:pt x="162365" y="145133"/>
                  </a:lnTo>
                  <a:lnTo>
                    <a:pt x="164218" y="157220"/>
                  </a:lnTo>
                  <a:lnTo>
                    <a:pt x="165746" y="169024"/>
                  </a:lnTo>
                  <a:lnTo>
                    <a:pt x="167081" y="181587"/>
                  </a:lnTo>
                  <a:lnTo>
                    <a:pt x="168456" y="1969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79191" y="568538"/>
              <a:ext cx="136872" cy="236941"/>
            </a:xfrm>
            <a:custGeom>
              <a:avLst/>
              <a:gdLst/>
              <a:ahLst/>
              <a:cxnLst/>
              <a:rect l="0" t="0" r="0" b="0"/>
              <a:pathLst>
                <a:path w="136872" h="236941">
                  <a:moveTo>
                    <a:pt x="0" y="52643"/>
                  </a:moveTo>
                  <a:lnTo>
                    <a:pt x="2934" y="61511"/>
                  </a:lnTo>
                  <a:lnTo>
                    <a:pt x="5716" y="70498"/>
                  </a:lnTo>
                  <a:lnTo>
                    <a:pt x="8620" y="80489"/>
                  </a:lnTo>
                  <a:lnTo>
                    <a:pt x="11834" y="91297"/>
                  </a:lnTo>
                  <a:lnTo>
                    <a:pt x="15647" y="102460"/>
                  </a:lnTo>
                  <a:lnTo>
                    <a:pt x="20164" y="113670"/>
                  </a:lnTo>
                  <a:lnTo>
                    <a:pt x="25328" y="124954"/>
                  </a:lnTo>
                  <a:lnTo>
                    <a:pt x="31015" y="136587"/>
                  </a:lnTo>
                  <a:lnTo>
                    <a:pt x="37096" y="148702"/>
                  </a:lnTo>
                  <a:lnTo>
                    <a:pt x="43296" y="161124"/>
                  </a:lnTo>
                  <a:lnTo>
                    <a:pt x="49225" y="173470"/>
                  </a:lnTo>
                  <a:lnTo>
                    <a:pt x="54690" y="185518"/>
                  </a:lnTo>
                  <a:lnTo>
                    <a:pt x="59681" y="197219"/>
                  </a:lnTo>
                  <a:lnTo>
                    <a:pt x="64267" y="208610"/>
                  </a:lnTo>
                  <a:lnTo>
                    <a:pt x="68564" y="219721"/>
                  </a:lnTo>
                  <a:lnTo>
                    <a:pt x="73566" y="229479"/>
                  </a:lnTo>
                  <a:lnTo>
                    <a:pt x="79882" y="235619"/>
                  </a:lnTo>
                  <a:lnTo>
                    <a:pt x="86115" y="236940"/>
                  </a:lnTo>
                  <a:lnTo>
                    <a:pt x="91376" y="233571"/>
                  </a:lnTo>
                  <a:lnTo>
                    <a:pt x="95450" y="226287"/>
                  </a:lnTo>
                  <a:lnTo>
                    <a:pt x="98450" y="216152"/>
                  </a:lnTo>
                  <a:lnTo>
                    <a:pt x="100591" y="204278"/>
                  </a:lnTo>
                  <a:lnTo>
                    <a:pt x="102093" y="191432"/>
                  </a:lnTo>
                  <a:lnTo>
                    <a:pt x="103298" y="178056"/>
                  </a:lnTo>
                  <a:lnTo>
                    <a:pt x="104652" y="164393"/>
                  </a:lnTo>
                  <a:lnTo>
                    <a:pt x="106374" y="150572"/>
                  </a:lnTo>
                  <a:lnTo>
                    <a:pt x="108177" y="136662"/>
                  </a:lnTo>
                  <a:lnTo>
                    <a:pt x="109394" y="122702"/>
                  </a:lnTo>
                  <a:lnTo>
                    <a:pt x="109699" y="108716"/>
                  </a:lnTo>
                  <a:lnTo>
                    <a:pt x="109409" y="94881"/>
                  </a:lnTo>
                  <a:lnTo>
                    <a:pt x="109283" y="81510"/>
                  </a:lnTo>
                  <a:lnTo>
                    <a:pt x="109760" y="68742"/>
                  </a:lnTo>
                  <a:lnTo>
                    <a:pt x="111099" y="56710"/>
                  </a:lnTo>
                  <a:lnTo>
                    <a:pt x="113535" y="45622"/>
                  </a:lnTo>
                  <a:lnTo>
                    <a:pt x="117062" y="35505"/>
                  </a:lnTo>
                  <a:lnTo>
                    <a:pt x="121213" y="26530"/>
                  </a:lnTo>
                  <a:lnTo>
                    <a:pt x="125579" y="18214"/>
                  </a:lnTo>
                  <a:lnTo>
                    <a:pt x="130542" y="982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41735" y="576267"/>
              <a:ext cx="174369" cy="230888"/>
            </a:xfrm>
            <a:custGeom>
              <a:avLst/>
              <a:gdLst/>
              <a:ahLst/>
              <a:cxnLst/>
              <a:rect l="0" t="0" r="0" b="0"/>
              <a:pathLst>
                <a:path w="174369" h="230888">
                  <a:moveTo>
                    <a:pt x="37498" y="97556"/>
                  </a:moveTo>
                  <a:lnTo>
                    <a:pt x="46299" y="100289"/>
                  </a:lnTo>
                  <a:lnTo>
                    <a:pt x="54646" y="101151"/>
                  </a:lnTo>
                  <a:lnTo>
                    <a:pt x="63344" y="100165"/>
                  </a:lnTo>
                  <a:lnTo>
                    <a:pt x="72465" y="97799"/>
                  </a:lnTo>
                  <a:lnTo>
                    <a:pt x="81960" y="94663"/>
                  </a:lnTo>
                  <a:lnTo>
                    <a:pt x="91743" y="91172"/>
                  </a:lnTo>
                  <a:lnTo>
                    <a:pt x="101411" y="87219"/>
                  </a:lnTo>
                  <a:lnTo>
                    <a:pt x="110289" y="82288"/>
                  </a:lnTo>
                  <a:lnTo>
                    <a:pt x="118069" y="76161"/>
                  </a:lnTo>
                  <a:lnTo>
                    <a:pt x="124782" y="68911"/>
                  </a:lnTo>
                  <a:lnTo>
                    <a:pt x="130606" y="60742"/>
                  </a:lnTo>
                  <a:lnTo>
                    <a:pt x="135735" y="51877"/>
                  </a:lnTo>
                  <a:lnTo>
                    <a:pt x="139858" y="42670"/>
                  </a:lnTo>
                  <a:lnTo>
                    <a:pt x="142199" y="33577"/>
                  </a:lnTo>
                  <a:lnTo>
                    <a:pt x="142468" y="24845"/>
                  </a:lnTo>
                  <a:lnTo>
                    <a:pt x="140513" y="16850"/>
                  </a:lnTo>
                  <a:lnTo>
                    <a:pt x="136077" y="10158"/>
                  </a:lnTo>
                  <a:lnTo>
                    <a:pt x="129278" y="4965"/>
                  </a:lnTo>
                  <a:lnTo>
                    <a:pt x="120663" y="1461"/>
                  </a:lnTo>
                  <a:lnTo>
                    <a:pt x="110987" y="0"/>
                  </a:lnTo>
                  <a:lnTo>
                    <a:pt x="100784" y="573"/>
                  </a:lnTo>
                  <a:lnTo>
                    <a:pt x="90345" y="2888"/>
                  </a:lnTo>
                  <a:lnTo>
                    <a:pt x="79812" y="6568"/>
                  </a:lnTo>
                  <a:lnTo>
                    <a:pt x="69253" y="11264"/>
                  </a:lnTo>
                  <a:lnTo>
                    <a:pt x="58857" y="16854"/>
                  </a:lnTo>
                  <a:lnTo>
                    <a:pt x="48943" y="23429"/>
                  </a:lnTo>
                  <a:lnTo>
                    <a:pt x="39646" y="30961"/>
                  </a:lnTo>
                  <a:lnTo>
                    <a:pt x="31096" y="39306"/>
                  </a:lnTo>
                  <a:lnTo>
                    <a:pt x="23498" y="48286"/>
                  </a:lnTo>
                  <a:lnTo>
                    <a:pt x="16874" y="57740"/>
                  </a:lnTo>
                  <a:lnTo>
                    <a:pt x="11255" y="67699"/>
                  </a:lnTo>
                  <a:lnTo>
                    <a:pt x="6771" y="78370"/>
                  </a:lnTo>
                  <a:lnTo>
                    <a:pt x="3388" y="89809"/>
                  </a:lnTo>
                  <a:lnTo>
                    <a:pt x="1097" y="101931"/>
                  </a:lnTo>
                  <a:lnTo>
                    <a:pt x="0" y="114601"/>
                  </a:lnTo>
                  <a:lnTo>
                    <a:pt x="44" y="127681"/>
                  </a:lnTo>
                  <a:lnTo>
                    <a:pt x="1208" y="141058"/>
                  </a:lnTo>
                  <a:lnTo>
                    <a:pt x="3584" y="154644"/>
                  </a:lnTo>
                  <a:lnTo>
                    <a:pt x="7108" y="168366"/>
                  </a:lnTo>
                  <a:lnTo>
                    <a:pt x="11592" y="181852"/>
                  </a:lnTo>
                  <a:lnTo>
                    <a:pt x="16818" y="194454"/>
                  </a:lnTo>
                  <a:lnTo>
                    <a:pt x="22600" y="205878"/>
                  </a:lnTo>
                  <a:lnTo>
                    <a:pt x="29109" y="215684"/>
                  </a:lnTo>
                  <a:lnTo>
                    <a:pt x="36842" y="223142"/>
                  </a:lnTo>
                  <a:lnTo>
                    <a:pt x="45968" y="228075"/>
                  </a:lnTo>
                  <a:lnTo>
                    <a:pt x="56199" y="230608"/>
                  </a:lnTo>
                  <a:lnTo>
                    <a:pt x="66984" y="230887"/>
                  </a:lnTo>
                  <a:lnTo>
                    <a:pt x="77937" y="229227"/>
                  </a:lnTo>
                  <a:lnTo>
                    <a:pt x="88714" y="226033"/>
                  </a:lnTo>
                  <a:lnTo>
                    <a:pt x="98943" y="221689"/>
                  </a:lnTo>
                  <a:lnTo>
                    <a:pt x="108485" y="216516"/>
                  </a:lnTo>
                  <a:lnTo>
                    <a:pt x="117383" y="210758"/>
                  </a:lnTo>
                  <a:lnTo>
                    <a:pt x="125753" y="204595"/>
                  </a:lnTo>
                  <a:lnTo>
                    <a:pt x="133717" y="198163"/>
                  </a:lnTo>
                  <a:lnTo>
                    <a:pt x="141275" y="191855"/>
                  </a:lnTo>
                  <a:lnTo>
                    <a:pt x="149149" y="185709"/>
                  </a:lnTo>
                  <a:lnTo>
                    <a:pt x="159151" y="179188"/>
                  </a:lnTo>
                  <a:lnTo>
                    <a:pt x="174368" y="1712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68746" y="579067"/>
              <a:ext cx="178985" cy="208511"/>
            </a:xfrm>
            <a:custGeom>
              <a:avLst/>
              <a:gdLst/>
              <a:ahLst/>
              <a:cxnLst/>
              <a:rect l="0" t="0" r="0" b="0"/>
              <a:pathLst>
                <a:path w="178985" h="208511">
                  <a:moveTo>
                    <a:pt x="0" y="94756"/>
                  </a:moveTo>
                  <a:lnTo>
                    <a:pt x="67" y="106425"/>
                  </a:lnTo>
                  <a:lnTo>
                    <a:pt x="707" y="116913"/>
                  </a:lnTo>
                  <a:lnTo>
                    <a:pt x="2004" y="127220"/>
                  </a:lnTo>
                  <a:lnTo>
                    <a:pt x="3863" y="137694"/>
                  </a:lnTo>
                  <a:lnTo>
                    <a:pt x="6180" y="148686"/>
                  </a:lnTo>
                  <a:lnTo>
                    <a:pt x="8846" y="160324"/>
                  </a:lnTo>
                  <a:lnTo>
                    <a:pt x="11770" y="172405"/>
                  </a:lnTo>
                  <a:lnTo>
                    <a:pt x="14877" y="184511"/>
                  </a:lnTo>
                  <a:lnTo>
                    <a:pt x="18074" y="196325"/>
                  </a:lnTo>
                  <a:lnTo>
                    <a:pt x="19983" y="205363"/>
                  </a:lnTo>
                  <a:lnTo>
                    <a:pt x="19266" y="208510"/>
                  </a:lnTo>
                  <a:lnTo>
                    <a:pt x="16980" y="206639"/>
                  </a:lnTo>
                  <a:lnTo>
                    <a:pt x="13971" y="201449"/>
                  </a:lnTo>
                  <a:lnTo>
                    <a:pt x="10808" y="193885"/>
                  </a:lnTo>
                  <a:lnTo>
                    <a:pt x="7987" y="184131"/>
                  </a:lnTo>
                  <a:lnTo>
                    <a:pt x="5719" y="172413"/>
                  </a:lnTo>
                  <a:lnTo>
                    <a:pt x="4010" y="159246"/>
                  </a:lnTo>
                  <a:lnTo>
                    <a:pt x="2770" y="145315"/>
                  </a:lnTo>
                  <a:lnTo>
                    <a:pt x="1904" y="131086"/>
                  </a:lnTo>
                  <a:lnTo>
                    <a:pt x="1642" y="116951"/>
                  </a:lnTo>
                  <a:lnTo>
                    <a:pt x="2521" y="103310"/>
                  </a:lnTo>
                  <a:lnTo>
                    <a:pt x="4743" y="90328"/>
                  </a:lnTo>
                  <a:lnTo>
                    <a:pt x="8202" y="78136"/>
                  </a:lnTo>
                  <a:lnTo>
                    <a:pt x="12665" y="66933"/>
                  </a:lnTo>
                  <a:lnTo>
                    <a:pt x="17895" y="56731"/>
                  </a:lnTo>
                  <a:lnTo>
                    <a:pt x="23846" y="47556"/>
                  </a:lnTo>
                  <a:lnTo>
                    <a:pt x="30664" y="39531"/>
                  </a:lnTo>
                  <a:lnTo>
                    <a:pt x="38368" y="32615"/>
                  </a:lnTo>
                  <a:lnTo>
                    <a:pt x="47168" y="26800"/>
                  </a:lnTo>
                  <a:lnTo>
                    <a:pt x="57518" y="22184"/>
                  </a:lnTo>
                  <a:lnTo>
                    <a:pt x="69514" y="18703"/>
                  </a:lnTo>
                  <a:lnTo>
                    <a:pt x="82639" y="16007"/>
                  </a:lnTo>
                  <a:lnTo>
                    <a:pt x="95979" y="13574"/>
                  </a:lnTo>
                  <a:lnTo>
                    <a:pt x="108981" y="11084"/>
                  </a:lnTo>
                  <a:lnTo>
                    <a:pt x="121400" y="8569"/>
                  </a:lnTo>
                  <a:lnTo>
                    <a:pt x="134560" y="6068"/>
                  </a:lnTo>
                  <a:lnTo>
                    <a:pt x="151845" y="3356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10901" y="336911"/>
              <a:ext cx="21019" cy="466675"/>
            </a:xfrm>
            <a:custGeom>
              <a:avLst/>
              <a:gdLst/>
              <a:ahLst/>
              <a:cxnLst/>
              <a:rect l="0" t="0" r="0" b="0"/>
              <a:pathLst>
                <a:path w="21019" h="46667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8"/>
                  </a:lnTo>
                  <a:lnTo>
                    <a:pt x="0" y="54949"/>
                  </a:lnTo>
                  <a:lnTo>
                    <a:pt x="0" y="70402"/>
                  </a:lnTo>
                  <a:lnTo>
                    <a:pt x="5" y="87797"/>
                  </a:lnTo>
                  <a:lnTo>
                    <a:pt x="178" y="106349"/>
                  </a:lnTo>
                  <a:lnTo>
                    <a:pt x="826" y="124494"/>
                  </a:lnTo>
                  <a:lnTo>
                    <a:pt x="2075" y="141362"/>
                  </a:lnTo>
                  <a:lnTo>
                    <a:pt x="3727" y="156938"/>
                  </a:lnTo>
                  <a:lnTo>
                    <a:pt x="5375" y="171692"/>
                  </a:lnTo>
                  <a:lnTo>
                    <a:pt x="6778" y="186021"/>
                  </a:lnTo>
                  <a:lnTo>
                    <a:pt x="7871" y="200154"/>
                  </a:lnTo>
                  <a:lnTo>
                    <a:pt x="8679" y="214205"/>
                  </a:lnTo>
                  <a:lnTo>
                    <a:pt x="9261" y="228221"/>
                  </a:lnTo>
                  <a:lnTo>
                    <a:pt x="9839" y="242063"/>
                  </a:lnTo>
                  <a:lnTo>
                    <a:pt x="10767" y="255430"/>
                  </a:lnTo>
                  <a:lnTo>
                    <a:pt x="12207" y="268206"/>
                  </a:lnTo>
                  <a:lnTo>
                    <a:pt x="13989" y="280751"/>
                  </a:lnTo>
                  <a:lnTo>
                    <a:pt x="15725" y="293780"/>
                  </a:lnTo>
                  <a:lnTo>
                    <a:pt x="17187" y="307657"/>
                  </a:lnTo>
                  <a:lnTo>
                    <a:pt x="18319" y="322250"/>
                  </a:lnTo>
                  <a:lnTo>
                    <a:pt x="19154" y="337125"/>
                  </a:lnTo>
                  <a:lnTo>
                    <a:pt x="19750" y="351986"/>
                  </a:lnTo>
                  <a:lnTo>
                    <a:pt x="20166" y="366710"/>
                  </a:lnTo>
                  <a:lnTo>
                    <a:pt x="20454" y="381275"/>
                  </a:lnTo>
                  <a:lnTo>
                    <a:pt x="20650" y="395700"/>
                  </a:lnTo>
                  <a:lnTo>
                    <a:pt x="20783" y="410012"/>
                  </a:lnTo>
                  <a:lnTo>
                    <a:pt x="20874" y="424242"/>
                  </a:lnTo>
                  <a:lnTo>
                    <a:pt x="20942" y="438428"/>
                  </a:lnTo>
                  <a:lnTo>
                    <a:pt x="20989" y="452571"/>
                  </a:lnTo>
                  <a:lnTo>
                    <a:pt x="21018" y="4666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74031" y="494963"/>
              <a:ext cx="252685" cy="10405"/>
            </a:xfrm>
            <a:custGeom>
              <a:avLst/>
              <a:gdLst/>
              <a:ahLst/>
              <a:cxnLst/>
              <a:rect l="0" t="0" r="0" b="0"/>
              <a:pathLst>
                <a:path w="252685" h="10405">
                  <a:moveTo>
                    <a:pt x="252684" y="10404"/>
                  </a:moveTo>
                  <a:lnTo>
                    <a:pt x="243815" y="7538"/>
                  </a:lnTo>
                  <a:lnTo>
                    <a:pt x="234828" y="5396"/>
                  </a:lnTo>
                  <a:lnTo>
                    <a:pt x="224833" y="3793"/>
                  </a:lnTo>
                  <a:lnTo>
                    <a:pt x="213853" y="2612"/>
                  </a:lnTo>
                  <a:lnTo>
                    <a:pt x="202041" y="1763"/>
                  </a:lnTo>
                  <a:lnTo>
                    <a:pt x="189583" y="1166"/>
                  </a:lnTo>
                  <a:lnTo>
                    <a:pt x="176645" y="752"/>
                  </a:lnTo>
                  <a:lnTo>
                    <a:pt x="163364" y="467"/>
                  </a:lnTo>
                  <a:lnTo>
                    <a:pt x="149838" y="274"/>
                  </a:lnTo>
                  <a:lnTo>
                    <a:pt x="135977" y="143"/>
                  </a:lnTo>
                  <a:lnTo>
                    <a:pt x="121526" y="55"/>
                  </a:lnTo>
                  <a:lnTo>
                    <a:pt x="106403" y="0"/>
                  </a:lnTo>
                  <a:lnTo>
                    <a:pt x="90991" y="133"/>
                  </a:lnTo>
                  <a:lnTo>
                    <a:pt x="76025" y="755"/>
                  </a:lnTo>
                  <a:lnTo>
                    <a:pt x="61894" y="1986"/>
                  </a:lnTo>
                  <a:lnTo>
                    <a:pt x="48895" y="3635"/>
                  </a:lnTo>
                  <a:lnTo>
                    <a:pt x="36017" y="5453"/>
                  </a:lnTo>
                  <a:lnTo>
                    <a:pt x="21018" y="7600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47771" y="642238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5" y="72335"/>
                  </a:lnTo>
                  <a:lnTo>
                    <a:pt x="178" y="85514"/>
                  </a:lnTo>
                  <a:lnTo>
                    <a:pt x="826" y="98431"/>
                  </a:lnTo>
                  <a:lnTo>
                    <a:pt x="2075" y="110884"/>
                  </a:lnTo>
                  <a:lnTo>
                    <a:pt x="3736" y="122600"/>
                  </a:lnTo>
                  <a:lnTo>
                    <a:pt x="5563" y="134403"/>
                  </a:lnTo>
                  <a:lnTo>
                    <a:pt x="7717" y="148443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58300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53057" y="603543"/>
              <a:ext cx="157928" cy="207152"/>
            </a:xfrm>
            <a:custGeom>
              <a:avLst/>
              <a:gdLst/>
              <a:ahLst/>
              <a:cxnLst/>
              <a:rect l="0" t="0" r="0" b="0"/>
              <a:pathLst>
                <a:path w="157928" h="207152">
                  <a:moveTo>
                    <a:pt x="0" y="28166"/>
                  </a:moveTo>
                  <a:lnTo>
                    <a:pt x="2866" y="42768"/>
                  </a:lnTo>
                  <a:lnTo>
                    <a:pt x="5008" y="56039"/>
                  </a:lnTo>
                  <a:lnTo>
                    <a:pt x="6616" y="69241"/>
                  </a:lnTo>
                  <a:lnTo>
                    <a:pt x="7969" y="82582"/>
                  </a:lnTo>
                  <a:lnTo>
                    <a:pt x="9466" y="96091"/>
                  </a:lnTo>
                  <a:lnTo>
                    <a:pt x="11312" y="109749"/>
                  </a:lnTo>
                  <a:lnTo>
                    <a:pt x="13380" y="123688"/>
                  </a:lnTo>
                  <a:lnTo>
                    <a:pt x="15312" y="138186"/>
                  </a:lnTo>
                  <a:lnTo>
                    <a:pt x="16903" y="153311"/>
                  </a:lnTo>
                  <a:lnTo>
                    <a:pt x="17940" y="167669"/>
                  </a:lnTo>
                  <a:lnTo>
                    <a:pt x="17667" y="177476"/>
                  </a:lnTo>
                  <a:lnTo>
                    <a:pt x="16077" y="180416"/>
                  </a:lnTo>
                  <a:lnTo>
                    <a:pt x="14453" y="177785"/>
                  </a:lnTo>
                  <a:lnTo>
                    <a:pt x="13042" y="171470"/>
                  </a:lnTo>
                  <a:lnTo>
                    <a:pt x="11522" y="163069"/>
                  </a:lnTo>
                  <a:lnTo>
                    <a:pt x="9682" y="153579"/>
                  </a:lnTo>
                  <a:lnTo>
                    <a:pt x="7799" y="143379"/>
                  </a:lnTo>
                  <a:lnTo>
                    <a:pt x="6527" y="132439"/>
                  </a:lnTo>
                  <a:lnTo>
                    <a:pt x="6192" y="120767"/>
                  </a:lnTo>
                  <a:lnTo>
                    <a:pt x="6630" y="108462"/>
                  </a:lnTo>
                  <a:lnTo>
                    <a:pt x="7388" y="95657"/>
                  </a:lnTo>
                  <a:lnTo>
                    <a:pt x="8167" y="82486"/>
                  </a:lnTo>
                  <a:lnTo>
                    <a:pt x="9165" y="69214"/>
                  </a:lnTo>
                  <a:lnTo>
                    <a:pt x="10966" y="56230"/>
                  </a:lnTo>
                  <a:lnTo>
                    <a:pt x="13848" y="43729"/>
                  </a:lnTo>
                  <a:lnTo>
                    <a:pt x="17936" y="32048"/>
                  </a:lnTo>
                  <a:lnTo>
                    <a:pt x="23362" y="21728"/>
                  </a:lnTo>
                  <a:lnTo>
                    <a:pt x="30054" y="12950"/>
                  </a:lnTo>
                  <a:lnTo>
                    <a:pt x="37803" y="6056"/>
                  </a:lnTo>
                  <a:lnTo>
                    <a:pt x="46368" y="1698"/>
                  </a:lnTo>
                  <a:lnTo>
                    <a:pt x="55527" y="0"/>
                  </a:lnTo>
                  <a:lnTo>
                    <a:pt x="64946" y="961"/>
                  </a:lnTo>
                  <a:lnTo>
                    <a:pt x="74188" y="4713"/>
                  </a:lnTo>
                  <a:lnTo>
                    <a:pt x="83027" y="11051"/>
                  </a:lnTo>
                  <a:lnTo>
                    <a:pt x="91266" y="19523"/>
                  </a:lnTo>
                  <a:lnTo>
                    <a:pt x="98654" y="29635"/>
                  </a:lnTo>
                  <a:lnTo>
                    <a:pt x="105142" y="40948"/>
                  </a:lnTo>
                  <a:lnTo>
                    <a:pt x="110839" y="53116"/>
                  </a:lnTo>
                  <a:lnTo>
                    <a:pt x="115907" y="65882"/>
                  </a:lnTo>
                  <a:lnTo>
                    <a:pt x="120506" y="79059"/>
                  </a:lnTo>
                  <a:lnTo>
                    <a:pt x="124767" y="92516"/>
                  </a:lnTo>
                  <a:lnTo>
                    <a:pt x="128790" y="106164"/>
                  </a:lnTo>
                  <a:lnTo>
                    <a:pt x="132647" y="119936"/>
                  </a:lnTo>
                  <a:lnTo>
                    <a:pt x="136392" y="133626"/>
                  </a:lnTo>
                  <a:lnTo>
                    <a:pt x="140059" y="146899"/>
                  </a:lnTo>
                  <a:lnTo>
                    <a:pt x="143670" y="159592"/>
                  </a:lnTo>
                  <a:lnTo>
                    <a:pt x="147090" y="171274"/>
                  </a:lnTo>
                  <a:lnTo>
                    <a:pt x="150370" y="182306"/>
                  </a:lnTo>
                  <a:lnTo>
                    <a:pt x="153800" y="193656"/>
                  </a:lnTo>
                  <a:lnTo>
                    <a:pt x="157927" y="2071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05699" y="592611"/>
              <a:ext cx="311800" cy="597110"/>
            </a:xfrm>
            <a:custGeom>
              <a:avLst/>
              <a:gdLst/>
              <a:ahLst/>
              <a:cxnLst/>
              <a:rect l="0" t="0" r="0" b="0"/>
              <a:pathLst>
                <a:path w="311800" h="597110">
                  <a:moveTo>
                    <a:pt x="263212" y="175969"/>
                  </a:moveTo>
                  <a:lnTo>
                    <a:pt x="269013" y="164301"/>
                  </a:lnTo>
                  <a:lnTo>
                    <a:pt x="273937" y="153812"/>
                  </a:lnTo>
                  <a:lnTo>
                    <a:pt x="278435" y="143506"/>
                  </a:lnTo>
                  <a:lnTo>
                    <a:pt x="282483" y="133031"/>
                  </a:lnTo>
                  <a:lnTo>
                    <a:pt x="285849" y="122040"/>
                  </a:lnTo>
                  <a:lnTo>
                    <a:pt x="288452" y="110401"/>
                  </a:lnTo>
                  <a:lnTo>
                    <a:pt x="290206" y="98320"/>
                  </a:lnTo>
                  <a:lnTo>
                    <a:pt x="290937" y="86214"/>
                  </a:lnTo>
                  <a:lnTo>
                    <a:pt x="290645" y="74332"/>
                  </a:lnTo>
                  <a:lnTo>
                    <a:pt x="289314" y="62744"/>
                  </a:lnTo>
                  <a:lnTo>
                    <a:pt x="286826" y="51430"/>
                  </a:lnTo>
                  <a:lnTo>
                    <a:pt x="283222" y="40348"/>
                  </a:lnTo>
                  <a:lnTo>
                    <a:pt x="278514" y="29770"/>
                  </a:lnTo>
                  <a:lnTo>
                    <a:pt x="272606" y="20266"/>
                  </a:lnTo>
                  <a:lnTo>
                    <a:pt x="265557" y="12071"/>
                  </a:lnTo>
                  <a:lnTo>
                    <a:pt x="257553" y="5585"/>
                  </a:lnTo>
                  <a:lnTo>
                    <a:pt x="248811" y="1510"/>
                  </a:lnTo>
                  <a:lnTo>
                    <a:pt x="239524" y="0"/>
                  </a:lnTo>
                  <a:lnTo>
                    <a:pt x="229848" y="919"/>
                  </a:lnTo>
                  <a:lnTo>
                    <a:pt x="219901" y="4111"/>
                  </a:lnTo>
                  <a:lnTo>
                    <a:pt x="209774" y="9255"/>
                  </a:lnTo>
                  <a:lnTo>
                    <a:pt x="199857" y="15942"/>
                  </a:lnTo>
                  <a:lnTo>
                    <a:pt x="190804" y="23783"/>
                  </a:lnTo>
                  <a:lnTo>
                    <a:pt x="182901" y="32458"/>
                  </a:lnTo>
                  <a:lnTo>
                    <a:pt x="176104" y="41721"/>
                  </a:lnTo>
                  <a:lnTo>
                    <a:pt x="170222" y="51390"/>
                  </a:lnTo>
                  <a:lnTo>
                    <a:pt x="165046" y="61347"/>
                  </a:lnTo>
                  <a:lnTo>
                    <a:pt x="160551" y="71830"/>
                  </a:lnTo>
                  <a:lnTo>
                    <a:pt x="156895" y="83393"/>
                  </a:lnTo>
                  <a:lnTo>
                    <a:pt x="154108" y="96243"/>
                  </a:lnTo>
                  <a:lnTo>
                    <a:pt x="152404" y="109960"/>
                  </a:lnTo>
                  <a:lnTo>
                    <a:pt x="152242" y="123706"/>
                  </a:lnTo>
                  <a:lnTo>
                    <a:pt x="153729" y="136983"/>
                  </a:lnTo>
                  <a:lnTo>
                    <a:pt x="156678" y="149489"/>
                  </a:lnTo>
                  <a:lnTo>
                    <a:pt x="160792" y="160962"/>
                  </a:lnTo>
                  <a:lnTo>
                    <a:pt x="165789" y="171364"/>
                  </a:lnTo>
                  <a:lnTo>
                    <a:pt x="171751" y="180348"/>
                  </a:lnTo>
                  <a:lnTo>
                    <a:pt x="179109" y="187187"/>
                  </a:lnTo>
                  <a:lnTo>
                    <a:pt x="187980" y="191669"/>
                  </a:lnTo>
                  <a:lnTo>
                    <a:pt x="198039" y="193713"/>
                  </a:lnTo>
                  <a:lnTo>
                    <a:pt x="208707" y="193124"/>
                  </a:lnTo>
                  <a:lnTo>
                    <a:pt x="219577" y="190061"/>
                  </a:lnTo>
                  <a:lnTo>
                    <a:pt x="230129" y="184938"/>
                  </a:lnTo>
                  <a:lnTo>
                    <a:pt x="239675" y="178228"/>
                  </a:lnTo>
                  <a:lnTo>
                    <a:pt x="247936" y="170348"/>
                  </a:lnTo>
                  <a:lnTo>
                    <a:pt x="254819" y="161468"/>
                  </a:lnTo>
                  <a:lnTo>
                    <a:pt x="260234" y="151531"/>
                  </a:lnTo>
                  <a:lnTo>
                    <a:pt x="264314" y="140633"/>
                  </a:lnTo>
                  <a:lnTo>
                    <a:pt x="268247" y="130546"/>
                  </a:lnTo>
                  <a:lnTo>
                    <a:pt x="273157" y="124529"/>
                  </a:lnTo>
                  <a:lnTo>
                    <a:pt x="278216" y="123937"/>
                  </a:lnTo>
                  <a:lnTo>
                    <a:pt x="282633" y="128274"/>
                  </a:lnTo>
                  <a:lnTo>
                    <a:pt x="286135" y="136479"/>
                  </a:lnTo>
                  <a:lnTo>
                    <a:pt x="288920" y="147373"/>
                  </a:lnTo>
                  <a:lnTo>
                    <a:pt x="291450" y="159827"/>
                  </a:lnTo>
                  <a:lnTo>
                    <a:pt x="294027" y="173102"/>
                  </a:lnTo>
                  <a:lnTo>
                    <a:pt x="296770" y="186950"/>
                  </a:lnTo>
                  <a:lnTo>
                    <a:pt x="299694" y="201470"/>
                  </a:lnTo>
                  <a:lnTo>
                    <a:pt x="302772" y="216684"/>
                  </a:lnTo>
                  <a:lnTo>
                    <a:pt x="305807" y="232345"/>
                  </a:lnTo>
                  <a:lnTo>
                    <a:pt x="308458" y="248020"/>
                  </a:lnTo>
                  <a:lnTo>
                    <a:pt x="310560" y="263453"/>
                  </a:lnTo>
                  <a:lnTo>
                    <a:pt x="311799" y="278412"/>
                  </a:lnTo>
                  <a:lnTo>
                    <a:pt x="311649" y="292611"/>
                  </a:lnTo>
                  <a:lnTo>
                    <a:pt x="309946" y="305970"/>
                  </a:lnTo>
                  <a:lnTo>
                    <a:pt x="306683" y="318416"/>
                  </a:lnTo>
                  <a:lnTo>
                    <a:pt x="301826" y="329790"/>
                  </a:lnTo>
                  <a:lnTo>
                    <a:pt x="295523" y="340106"/>
                  </a:lnTo>
                  <a:lnTo>
                    <a:pt x="288038" y="349357"/>
                  </a:lnTo>
                  <a:lnTo>
                    <a:pt x="279652" y="357434"/>
                  </a:lnTo>
                  <a:lnTo>
                    <a:pt x="270608" y="364388"/>
                  </a:lnTo>
                  <a:lnTo>
                    <a:pt x="261097" y="370398"/>
                  </a:lnTo>
                  <a:lnTo>
                    <a:pt x="251260" y="375678"/>
                  </a:lnTo>
                  <a:lnTo>
                    <a:pt x="241195" y="380423"/>
                  </a:lnTo>
                  <a:lnTo>
                    <a:pt x="230809" y="384951"/>
                  </a:lnTo>
                  <a:lnTo>
                    <a:pt x="219844" y="389685"/>
                  </a:lnTo>
                  <a:lnTo>
                    <a:pt x="208209" y="394834"/>
                  </a:lnTo>
                  <a:lnTo>
                    <a:pt x="196123" y="400259"/>
                  </a:lnTo>
                  <a:lnTo>
                    <a:pt x="184010" y="405594"/>
                  </a:lnTo>
                  <a:lnTo>
                    <a:pt x="172117" y="410629"/>
                  </a:lnTo>
                  <a:lnTo>
                    <a:pt x="160351" y="415484"/>
                  </a:lnTo>
                  <a:lnTo>
                    <a:pt x="148385" y="420503"/>
                  </a:lnTo>
                  <a:lnTo>
                    <a:pt x="136047" y="425879"/>
                  </a:lnTo>
                  <a:lnTo>
                    <a:pt x="123642" y="431643"/>
                  </a:lnTo>
                  <a:lnTo>
                    <a:pt x="111840" y="437744"/>
                  </a:lnTo>
                  <a:lnTo>
                    <a:pt x="100974" y="444112"/>
                  </a:lnTo>
                  <a:lnTo>
                    <a:pt x="91051" y="450676"/>
                  </a:lnTo>
                  <a:lnTo>
                    <a:pt x="81925" y="457383"/>
                  </a:lnTo>
                  <a:lnTo>
                    <a:pt x="73417" y="464202"/>
                  </a:lnTo>
                  <a:lnTo>
                    <a:pt x="65363" y="471595"/>
                  </a:lnTo>
                  <a:lnTo>
                    <a:pt x="57634" y="480461"/>
                  </a:lnTo>
                  <a:lnTo>
                    <a:pt x="50131" y="491170"/>
                  </a:lnTo>
                  <a:lnTo>
                    <a:pt x="42784" y="503449"/>
                  </a:lnTo>
                  <a:lnTo>
                    <a:pt x="35544" y="516679"/>
                  </a:lnTo>
                  <a:lnTo>
                    <a:pt x="28386" y="530380"/>
                  </a:lnTo>
                  <a:lnTo>
                    <a:pt x="21588" y="543875"/>
                  </a:lnTo>
                  <a:lnTo>
                    <a:pt x="15061" y="557653"/>
                  </a:lnTo>
                  <a:lnTo>
                    <a:pt x="8229" y="574036"/>
                  </a:lnTo>
                  <a:lnTo>
                    <a:pt x="0" y="5971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34547" y="259070"/>
              <a:ext cx="202904" cy="593739"/>
            </a:xfrm>
            <a:custGeom>
              <a:avLst/>
              <a:gdLst/>
              <a:ahLst/>
              <a:cxnLst/>
              <a:rect l="0" t="0" r="0" b="0"/>
              <a:pathLst>
                <a:path w="202904" h="593739">
                  <a:moveTo>
                    <a:pt x="76561" y="593738"/>
                  </a:moveTo>
                  <a:lnTo>
                    <a:pt x="76494" y="582070"/>
                  </a:lnTo>
                  <a:lnTo>
                    <a:pt x="75854" y="571581"/>
                  </a:lnTo>
                  <a:lnTo>
                    <a:pt x="74562" y="561275"/>
                  </a:lnTo>
                  <a:lnTo>
                    <a:pt x="72875" y="550800"/>
                  </a:lnTo>
                  <a:lnTo>
                    <a:pt x="71207" y="539809"/>
                  </a:lnTo>
                  <a:lnTo>
                    <a:pt x="69789" y="528170"/>
                  </a:lnTo>
                  <a:lnTo>
                    <a:pt x="68518" y="516089"/>
                  </a:lnTo>
                  <a:lnTo>
                    <a:pt x="67060" y="503983"/>
                  </a:lnTo>
                  <a:lnTo>
                    <a:pt x="65227" y="492091"/>
                  </a:lnTo>
                  <a:lnTo>
                    <a:pt x="62996" y="480158"/>
                  </a:lnTo>
                  <a:lnTo>
                    <a:pt x="60419" y="467547"/>
                  </a:lnTo>
                  <a:lnTo>
                    <a:pt x="57572" y="453945"/>
                  </a:lnTo>
                  <a:lnTo>
                    <a:pt x="54524" y="439198"/>
                  </a:lnTo>
                  <a:lnTo>
                    <a:pt x="51332" y="423156"/>
                  </a:lnTo>
                  <a:lnTo>
                    <a:pt x="48038" y="405875"/>
                  </a:lnTo>
                  <a:lnTo>
                    <a:pt x="44676" y="387558"/>
                  </a:lnTo>
                  <a:lnTo>
                    <a:pt x="41265" y="368439"/>
                  </a:lnTo>
                  <a:lnTo>
                    <a:pt x="37822" y="348728"/>
                  </a:lnTo>
                  <a:lnTo>
                    <a:pt x="34357" y="328596"/>
                  </a:lnTo>
                  <a:lnTo>
                    <a:pt x="30878" y="308169"/>
                  </a:lnTo>
                  <a:lnTo>
                    <a:pt x="27388" y="287553"/>
                  </a:lnTo>
                  <a:lnTo>
                    <a:pt x="23892" y="267302"/>
                  </a:lnTo>
                  <a:lnTo>
                    <a:pt x="20392" y="248383"/>
                  </a:lnTo>
                  <a:lnTo>
                    <a:pt x="16888" y="231207"/>
                  </a:lnTo>
                  <a:lnTo>
                    <a:pt x="13382" y="215367"/>
                  </a:lnTo>
                  <a:lnTo>
                    <a:pt x="9876" y="199961"/>
                  </a:lnTo>
                  <a:lnTo>
                    <a:pt x="6377" y="184409"/>
                  </a:lnTo>
                  <a:lnTo>
                    <a:pt x="3214" y="168655"/>
                  </a:lnTo>
                  <a:lnTo>
                    <a:pt x="1002" y="152984"/>
                  </a:lnTo>
                  <a:lnTo>
                    <a:pt x="0" y="137587"/>
                  </a:lnTo>
                  <a:lnTo>
                    <a:pt x="142" y="122669"/>
                  </a:lnTo>
                  <a:lnTo>
                    <a:pt x="1225" y="108505"/>
                  </a:lnTo>
                  <a:lnTo>
                    <a:pt x="3033" y="95168"/>
                  </a:lnTo>
                  <a:lnTo>
                    <a:pt x="5533" y="82570"/>
                  </a:lnTo>
                  <a:lnTo>
                    <a:pt x="8880" y="70562"/>
                  </a:lnTo>
                  <a:lnTo>
                    <a:pt x="13097" y="59003"/>
                  </a:lnTo>
                  <a:lnTo>
                    <a:pt x="18233" y="47933"/>
                  </a:lnTo>
                  <a:lnTo>
                    <a:pt x="24436" y="37564"/>
                  </a:lnTo>
                  <a:lnTo>
                    <a:pt x="31691" y="27967"/>
                  </a:lnTo>
                  <a:lnTo>
                    <a:pt x="40004" y="19386"/>
                  </a:lnTo>
                  <a:lnTo>
                    <a:pt x="49487" y="12300"/>
                  </a:lnTo>
                  <a:lnTo>
                    <a:pt x="60085" y="6837"/>
                  </a:lnTo>
                  <a:lnTo>
                    <a:pt x="71455" y="2983"/>
                  </a:lnTo>
                  <a:lnTo>
                    <a:pt x="83079" y="755"/>
                  </a:lnTo>
                  <a:lnTo>
                    <a:pt x="94640" y="0"/>
                  </a:lnTo>
                  <a:lnTo>
                    <a:pt x="106181" y="610"/>
                  </a:lnTo>
                  <a:lnTo>
                    <a:pt x="117996" y="2606"/>
                  </a:lnTo>
                  <a:lnTo>
                    <a:pt x="130232" y="5875"/>
                  </a:lnTo>
                  <a:lnTo>
                    <a:pt x="142569" y="10357"/>
                  </a:lnTo>
                  <a:lnTo>
                    <a:pt x="154326" y="16114"/>
                  </a:lnTo>
                  <a:lnTo>
                    <a:pt x="165152" y="23047"/>
                  </a:lnTo>
                  <a:lnTo>
                    <a:pt x="174740" y="30495"/>
                  </a:lnTo>
                  <a:lnTo>
                    <a:pt x="183600" y="38053"/>
                  </a:lnTo>
                  <a:lnTo>
                    <a:pt x="192506" y="46381"/>
                  </a:lnTo>
                  <a:lnTo>
                    <a:pt x="202903" y="567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95295" y="621181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9588" y="2867"/>
                  </a:lnTo>
                  <a:lnTo>
                    <a:pt x="150601" y="5009"/>
                  </a:lnTo>
                  <a:lnTo>
                    <a:pt x="140601" y="6612"/>
                  </a:lnTo>
                  <a:lnTo>
                    <a:pt x="129447" y="7792"/>
                  </a:lnTo>
                  <a:lnTo>
                    <a:pt x="116987" y="8641"/>
                  </a:lnTo>
                  <a:lnTo>
                    <a:pt x="103280" y="9238"/>
                  </a:lnTo>
                  <a:lnTo>
                    <a:pt x="88690" y="9653"/>
                  </a:lnTo>
                  <a:lnTo>
                    <a:pt x="73761" y="9937"/>
                  </a:lnTo>
                  <a:lnTo>
                    <a:pt x="58855" y="10130"/>
                  </a:lnTo>
                  <a:lnTo>
                    <a:pt x="44714" y="10261"/>
                  </a:lnTo>
                  <a:lnTo>
                    <a:pt x="31161" y="10364"/>
                  </a:lnTo>
                  <a:lnTo>
                    <a:pt x="17010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16393" y="568538"/>
              <a:ext cx="136872" cy="219525"/>
            </a:xfrm>
            <a:custGeom>
              <a:avLst/>
              <a:gdLst/>
              <a:ahLst/>
              <a:cxnLst/>
              <a:rect l="0" t="0" r="0" b="0"/>
              <a:pathLst>
                <a:path w="136872" h="219525">
                  <a:moveTo>
                    <a:pt x="0" y="115814"/>
                  </a:moveTo>
                  <a:lnTo>
                    <a:pt x="67" y="127482"/>
                  </a:lnTo>
                  <a:lnTo>
                    <a:pt x="708" y="137971"/>
                  </a:lnTo>
                  <a:lnTo>
                    <a:pt x="2009" y="148272"/>
                  </a:lnTo>
                  <a:lnTo>
                    <a:pt x="4041" y="158574"/>
                  </a:lnTo>
                  <a:lnTo>
                    <a:pt x="7006" y="168917"/>
                  </a:lnTo>
                  <a:lnTo>
                    <a:pt x="10926" y="179307"/>
                  </a:lnTo>
                  <a:lnTo>
                    <a:pt x="15675" y="189735"/>
                  </a:lnTo>
                  <a:lnTo>
                    <a:pt x="21078" y="200193"/>
                  </a:lnTo>
                  <a:lnTo>
                    <a:pt x="26948" y="210595"/>
                  </a:lnTo>
                  <a:lnTo>
                    <a:pt x="32341" y="218182"/>
                  </a:lnTo>
                  <a:lnTo>
                    <a:pt x="35463" y="219524"/>
                  </a:lnTo>
                  <a:lnTo>
                    <a:pt x="35579" y="215675"/>
                  </a:lnTo>
                  <a:lnTo>
                    <a:pt x="33613" y="208301"/>
                  </a:lnTo>
                  <a:lnTo>
                    <a:pt x="30951" y="198621"/>
                  </a:lnTo>
                  <a:lnTo>
                    <a:pt x="28423" y="187443"/>
                  </a:lnTo>
                  <a:lnTo>
                    <a:pt x="26180" y="175289"/>
                  </a:lnTo>
                  <a:lnTo>
                    <a:pt x="23957" y="162494"/>
                  </a:lnTo>
                  <a:lnTo>
                    <a:pt x="21561" y="149279"/>
                  </a:lnTo>
                  <a:lnTo>
                    <a:pt x="19096" y="135787"/>
                  </a:lnTo>
                  <a:lnTo>
                    <a:pt x="16882" y="122112"/>
                  </a:lnTo>
                  <a:lnTo>
                    <a:pt x="15095" y="108320"/>
                  </a:lnTo>
                  <a:lnTo>
                    <a:pt x="13910" y="94615"/>
                  </a:lnTo>
                  <a:lnTo>
                    <a:pt x="13571" y="81332"/>
                  </a:lnTo>
                  <a:lnTo>
                    <a:pt x="14139" y="68623"/>
                  </a:lnTo>
                  <a:lnTo>
                    <a:pt x="15997" y="56630"/>
                  </a:lnTo>
                  <a:lnTo>
                    <a:pt x="19904" y="45569"/>
                  </a:lnTo>
                  <a:lnTo>
                    <a:pt x="26097" y="35470"/>
                  </a:lnTo>
                  <a:lnTo>
                    <a:pt x="34511" y="26535"/>
                  </a:lnTo>
                  <a:lnTo>
                    <a:pt x="45049" y="19204"/>
                  </a:lnTo>
                  <a:lnTo>
                    <a:pt x="57421" y="13569"/>
                  </a:lnTo>
                  <a:lnTo>
                    <a:pt x="70871" y="9419"/>
                  </a:lnTo>
                  <a:lnTo>
                    <a:pt x="85807" y="6010"/>
                  </a:lnTo>
                  <a:lnTo>
                    <a:pt x="105772" y="304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72111" y="637579"/>
              <a:ext cx="233838" cy="183644"/>
            </a:xfrm>
            <a:custGeom>
              <a:avLst/>
              <a:gdLst/>
              <a:ahLst/>
              <a:cxnLst/>
              <a:rect l="0" t="0" r="0" b="0"/>
              <a:pathLst>
                <a:path w="233838" h="183644">
                  <a:moveTo>
                    <a:pt x="139080" y="46773"/>
                  </a:moveTo>
                  <a:lnTo>
                    <a:pt x="138879" y="35239"/>
                  </a:lnTo>
                  <a:lnTo>
                    <a:pt x="136959" y="26030"/>
                  </a:lnTo>
                  <a:lnTo>
                    <a:pt x="133065" y="18326"/>
                  </a:lnTo>
                  <a:lnTo>
                    <a:pt x="127312" y="11917"/>
                  </a:lnTo>
                  <a:lnTo>
                    <a:pt x="119715" y="6855"/>
                  </a:lnTo>
                  <a:lnTo>
                    <a:pt x="110467" y="3061"/>
                  </a:lnTo>
                  <a:lnTo>
                    <a:pt x="100043" y="651"/>
                  </a:lnTo>
                  <a:lnTo>
                    <a:pt x="89073" y="0"/>
                  </a:lnTo>
                  <a:lnTo>
                    <a:pt x="77969" y="1154"/>
                  </a:lnTo>
                  <a:lnTo>
                    <a:pt x="67077" y="3876"/>
                  </a:lnTo>
                  <a:lnTo>
                    <a:pt x="56765" y="7836"/>
                  </a:lnTo>
                  <a:lnTo>
                    <a:pt x="47168" y="12725"/>
                  </a:lnTo>
                  <a:lnTo>
                    <a:pt x="38402" y="18445"/>
                  </a:lnTo>
                  <a:lnTo>
                    <a:pt x="30652" y="25108"/>
                  </a:lnTo>
                  <a:lnTo>
                    <a:pt x="23918" y="32704"/>
                  </a:lnTo>
                  <a:lnTo>
                    <a:pt x="18054" y="41262"/>
                  </a:lnTo>
                  <a:lnTo>
                    <a:pt x="12873" y="50917"/>
                  </a:lnTo>
                  <a:lnTo>
                    <a:pt x="8207" y="61633"/>
                  </a:lnTo>
                  <a:lnTo>
                    <a:pt x="4241" y="73084"/>
                  </a:lnTo>
                  <a:lnTo>
                    <a:pt x="1482" y="84762"/>
                  </a:lnTo>
                  <a:lnTo>
                    <a:pt x="108" y="96356"/>
                  </a:lnTo>
                  <a:lnTo>
                    <a:pt x="0" y="107750"/>
                  </a:lnTo>
                  <a:lnTo>
                    <a:pt x="915" y="118933"/>
                  </a:lnTo>
                  <a:lnTo>
                    <a:pt x="2609" y="129932"/>
                  </a:lnTo>
                  <a:lnTo>
                    <a:pt x="5033" y="140624"/>
                  </a:lnTo>
                  <a:lnTo>
                    <a:pt x="8330" y="150738"/>
                  </a:lnTo>
                  <a:lnTo>
                    <a:pt x="12513" y="160159"/>
                  </a:lnTo>
                  <a:lnTo>
                    <a:pt x="17626" y="168453"/>
                  </a:lnTo>
                  <a:lnTo>
                    <a:pt x="23814" y="174814"/>
                  </a:lnTo>
                  <a:lnTo>
                    <a:pt x="31054" y="178972"/>
                  </a:lnTo>
                  <a:lnTo>
                    <a:pt x="39188" y="180966"/>
                  </a:lnTo>
                  <a:lnTo>
                    <a:pt x="48018" y="180875"/>
                  </a:lnTo>
                  <a:lnTo>
                    <a:pt x="57360" y="178959"/>
                  </a:lnTo>
                  <a:lnTo>
                    <a:pt x="66902" y="175421"/>
                  </a:lnTo>
                  <a:lnTo>
                    <a:pt x="76228" y="170313"/>
                  </a:lnTo>
                  <a:lnTo>
                    <a:pt x="85123" y="163810"/>
                  </a:lnTo>
                  <a:lnTo>
                    <a:pt x="93400" y="156175"/>
                  </a:lnTo>
                  <a:lnTo>
                    <a:pt x="100813" y="147680"/>
                  </a:lnTo>
                  <a:lnTo>
                    <a:pt x="107318" y="138560"/>
                  </a:lnTo>
                  <a:lnTo>
                    <a:pt x="113026" y="128996"/>
                  </a:lnTo>
                  <a:lnTo>
                    <a:pt x="118102" y="119124"/>
                  </a:lnTo>
                  <a:lnTo>
                    <a:pt x="122702" y="109034"/>
                  </a:lnTo>
                  <a:lnTo>
                    <a:pt x="126793" y="98632"/>
                  </a:lnTo>
                  <a:lnTo>
                    <a:pt x="130170" y="87655"/>
                  </a:lnTo>
                  <a:lnTo>
                    <a:pt x="132784" y="76106"/>
                  </a:lnTo>
                  <a:lnTo>
                    <a:pt x="135029" y="67455"/>
                  </a:lnTo>
                  <a:lnTo>
                    <a:pt x="137333" y="65657"/>
                  </a:lnTo>
                  <a:lnTo>
                    <a:pt x="139666" y="68853"/>
                  </a:lnTo>
                  <a:lnTo>
                    <a:pt x="142124" y="75175"/>
                  </a:lnTo>
                  <a:lnTo>
                    <a:pt x="144780" y="83698"/>
                  </a:lnTo>
                  <a:lnTo>
                    <a:pt x="147644" y="93840"/>
                  </a:lnTo>
                  <a:lnTo>
                    <a:pt x="150853" y="104997"/>
                  </a:lnTo>
                  <a:lnTo>
                    <a:pt x="154675" y="116524"/>
                  </a:lnTo>
                  <a:lnTo>
                    <a:pt x="159208" y="128029"/>
                  </a:lnTo>
                  <a:lnTo>
                    <a:pt x="164555" y="139034"/>
                  </a:lnTo>
                  <a:lnTo>
                    <a:pt x="170900" y="148898"/>
                  </a:lnTo>
                  <a:lnTo>
                    <a:pt x="178240" y="157378"/>
                  </a:lnTo>
                  <a:lnTo>
                    <a:pt x="186360" y="164431"/>
                  </a:lnTo>
                  <a:lnTo>
                    <a:pt x="195930" y="170718"/>
                  </a:lnTo>
                  <a:lnTo>
                    <a:pt x="210026" y="176788"/>
                  </a:lnTo>
                  <a:lnTo>
                    <a:pt x="233837" y="183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82583" y="589595"/>
              <a:ext cx="149708" cy="222114"/>
            </a:xfrm>
            <a:custGeom>
              <a:avLst/>
              <a:gdLst/>
              <a:ahLst/>
              <a:cxnLst/>
              <a:rect l="0" t="0" r="0" b="0"/>
              <a:pathLst>
                <a:path w="149708" h="222114">
                  <a:moveTo>
                    <a:pt x="128650" y="0"/>
                  </a:moveTo>
                  <a:lnTo>
                    <a:pt x="116982" y="67"/>
                  </a:lnTo>
                  <a:lnTo>
                    <a:pt x="106493" y="708"/>
                  </a:lnTo>
                  <a:lnTo>
                    <a:pt x="96196" y="2009"/>
                  </a:lnTo>
                  <a:lnTo>
                    <a:pt x="86067" y="4041"/>
                  </a:lnTo>
                  <a:lnTo>
                    <a:pt x="76372" y="7006"/>
                  </a:lnTo>
                  <a:lnTo>
                    <a:pt x="67236" y="10930"/>
                  </a:lnTo>
                  <a:lnTo>
                    <a:pt x="58633" y="15852"/>
                  </a:lnTo>
                  <a:lnTo>
                    <a:pt x="50471" y="21904"/>
                  </a:lnTo>
                  <a:lnTo>
                    <a:pt x="42652" y="29049"/>
                  </a:lnTo>
                  <a:lnTo>
                    <a:pt x="35248" y="37117"/>
                  </a:lnTo>
                  <a:lnTo>
                    <a:pt x="28495" y="45902"/>
                  </a:lnTo>
                  <a:lnTo>
                    <a:pt x="22469" y="55218"/>
                  </a:lnTo>
                  <a:lnTo>
                    <a:pt x="17100" y="64912"/>
                  </a:lnTo>
                  <a:lnTo>
                    <a:pt x="12259" y="74872"/>
                  </a:lnTo>
                  <a:lnTo>
                    <a:pt x="7826" y="85021"/>
                  </a:lnTo>
                  <a:lnTo>
                    <a:pt x="4017" y="95462"/>
                  </a:lnTo>
                  <a:lnTo>
                    <a:pt x="1363" y="106465"/>
                  </a:lnTo>
                  <a:lnTo>
                    <a:pt x="61" y="118125"/>
                  </a:lnTo>
                  <a:lnTo>
                    <a:pt x="0" y="130227"/>
                  </a:lnTo>
                  <a:lnTo>
                    <a:pt x="947" y="142352"/>
                  </a:lnTo>
                  <a:lnTo>
                    <a:pt x="2663" y="154243"/>
                  </a:lnTo>
                  <a:lnTo>
                    <a:pt x="5102" y="165668"/>
                  </a:lnTo>
                  <a:lnTo>
                    <a:pt x="8409" y="176341"/>
                  </a:lnTo>
                  <a:lnTo>
                    <a:pt x="12598" y="186179"/>
                  </a:lnTo>
                  <a:lnTo>
                    <a:pt x="17715" y="195107"/>
                  </a:lnTo>
                  <a:lnTo>
                    <a:pt x="23907" y="202966"/>
                  </a:lnTo>
                  <a:lnTo>
                    <a:pt x="31149" y="209764"/>
                  </a:lnTo>
                  <a:lnTo>
                    <a:pt x="39284" y="215331"/>
                  </a:lnTo>
                  <a:lnTo>
                    <a:pt x="48115" y="219248"/>
                  </a:lnTo>
                  <a:lnTo>
                    <a:pt x="57461" y="221438"/>
                  </a:lnTo>
                  <a:lnTo>
                    <a:pt x="67176" y="222113"/>
                  </a:lnTo>
                  <a:lnTo>
                    <a:pt x="77151" y="221586"/>
                  </a:lnTo>
                  <a:lnTo>
                    <a:pt x="87300" y="220156"/>
                  </a:lnTo>
                  <a:lnTo>
                    <a:pt x="97402" y="217910"/>
                  </a:lnTo>
                  <a:lnTo>
                    <a:pt x="107112" y="214734"/>
                  </a:lnTo>
                  <a:lnTo>
                    <a:pt x="116264" y="210645"/>
                  </a:lnTo>
                  <a:lnTo>
                    <a:pt x="124572" y="206085"/>
                  </a:lnTo>
                  <a:lnTo>
                    <a:pt x="132361" y="201386"/>
                  </a:lnTo>
                  <a:lnTo>
                    <a:pt x="140311" y="196134"/>
                  </a:lnTo>
                  <a:lnTo>
                    <a:pt x="149707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95461" y="315854"/>
              <a:ext cx="52643" cy="484312"/>
            </a:xfrm>
            <a:custGeom>
              <a:avLst/>
              <a:gdLst/>
              <a:ahLst/>
              <a:cxnLst/>
              <a:rect l="0" t="0" r="0" b="0"/>
              <a:pathLst>
                <a:path w="52643" h="48431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7" y="54239"/>
                  </a:lnTo>
                  <a:lnTo>
                    <a:pt x="825" y="67099"/>
                  </a:lnTo>
                  <a:lnTo>
                    <a:pt x="2074" y="79504"/>
                  </a:lnTo>
                  <a:lnTo>
                    <a:pt x="3727" y="91618"/>
                  </a:lnTo>
                  <a:lnTo>
                    <a:pt x="5375" y="103819"/>
                  </a:lnTo>
                  <a:lnTo>
                    <a:pt x="6778" y="116325"/>
                  </a:lnTo>
                  <a:lnTo>
                    <a:pt x="7871" y="129182"/>
                  </a:lnTo>
                  <a:lnTo>
                    <a:pt x="8679" y="142352"/>
                  </a:lnTo>
                  <a:lnTo>
                    <a:pt x="9261" y="155772"/>
                  </a:lnTo>
                  <a:lnTo>
                    <a:pt x="9839" y="169378"/>
                  </a:lnTo>
                  <a:lnTo>
                    <a:pt x="10767" y="183118"/>
                  </a:lnTo>
                  <a:lnTo>
                    <a:pt x="12207" y="196953"/>
                  </a:lnTo>
                  <a:lnTo>
                    <a:pt x="13989" y="210853"/>
                  </a:lnTo>
                  <a:lnTo>
                    <a:pt x="15725" y="224798"/>
                  </a:lnTo>
                  <a:lnTo>
                    <a:pt x="17191" y="238787"/>
                  </a:lnTo>
                  <a:lnTo>
                    <a:pt x="18496" y="253301"/>
                  </a:lnTo>
                  <a:lnTo>
                    <a:pt x="19979" y="269256"/>
                  </a:lnTo>
                  <a:lnTo>
                    <a:pt x="21828" y="287026"/>
                  </a:lnTo>
                  <a:lnTo>
                    <a:pt x="24071" y="306182"/>
                  </a:lnTo>
                  <a:lnTo>
                    <a:pt x="26655" y="325805"/>
                  </a:lnTo>
                  <a:lnTo>
                    <a:pt x="29507" y="345294"/>
                  </a:lnTo>
                  <a:lnTo>
                    <a:pt x="32558" y="364260"/>
                  </a:lnTo>
                  <a:lnTo>
                    <a:pt x="35753" y="382367"/>
                  </a:lnTo>
                  <a:lnTo>
                    <a:pt x="39043" y="399531"/>
                  </a:lnTo>
                  <a:lnTo>
                    <a:pt x="42246" y="415642"/>
                  </a:lnTo>
                  <a:lnTo>
                    <a:pt x="45357" y="432244"/>
                  </a:lnTo>
                  <a:lnTo>
                    <a:pt x="48648" y="453033"/>
                  </a:lnTo>
                  <a:lnTo>
                    <a:pt x="52642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16476" y="452725"/>
              <a:ext cx="347442" cy="31586"/>
            </a:xfrm>
            <a:custGeom>
              <a:avLst/>
              <a:gdLst/>
              <a:ahLst/>
              <a:cxnLst/>
              <a:rect l="0" t="0" r="0" b="0"/>
              <a:pathLst>
                <a:path w="347442" h="31586">
                  <a:moveTo>
                    <a:pt x="347441" y="0"/>
                  </a:moveTo>
                  <a:lnTo>
                    <a:pt x="332772" y="0"/>
                  </a:lnTo>
                  <a:lnTo>
                    <a:pt x="318861" y="0"/>
                  </a:lnTo>
                  <a:lnTo>
                    <a:pt x="304367" y="5"/>
                  </a:lnTo>
                  <a:lnTo>
                    <a:pt x="289339" y="177"/>
                  </a:lnTo>
                  <a:lnTo>
                    <a:pt x="274162" y="826"/>
                  </a:lnTo>
                  <a:lnTo>
                    <a:pt x="259087" y="2074"/>
                  </a:lnTo>
                  <a:lnTo>
                    <a:pt x="243876" y="3727"/>
                  </a:lnTo>
                  <a:lnTo>
                    <a:pt x="227919" y="5375"/>
                  </a:lnTo>
                  <a:lnTo>
                    <a:pt x="210930" y="6782"/>
                  </a:lnTo>
                  <a:lnTo>
                    <a:pt x="193096" y="8048"/>
                  </a:lnTo>
                  <a:lnTo>
                    <a:pt x="174893" y="9504"/>
                  </a:lnTo>
                  <a:lnTo>
                    <a:pt x="156649" y="11331"/>
                  </a:lnTo>
                  <a:lnTo>
                    <a:pt x="138671" y="13389"/>
                  </a:lnTo>
                  <a:lnTo>
                    <a:pt x="121299" y="15317"/>
                  </a:lnTo>
                  <a:lnTo>
                    <a:pt x="104660" y="16915"/>
                  </a:lnTo>
                  <a:lnTo>
                    <a:pt x="88861" y="18310"/>
                  </a:lnTo>
                  <a:lnTo>
                    <a:pt x="74082" y="19854"/>
                  </a:lnTo>
                  <a:lnTo>
                    <a:pt x="60332" y="21740"/>
                  </a:lnTo>
                  <a:lnTo>
                    <a:pt x="47722" y="23847"/>
                  </a:lnTo>
                  <a:lnTo>
                    <a:pt x="35212" y="26028"/>
                  </a:lnTo>
                  <a:lnTo>
                    <a:pt x="20585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54441" y="621181"/>
              <a:ext cx="20005" cy="189514"/>
            </a:xfrm>
            <a:custGeom>
              <a:avLst/>
              <a:gdLst/>
              <a:ahLst/>
              <a:cxnLst/>
              <a:rect l="0" t="0" r="0" b="0"/>
              <a:pathLst>
                <a:path w="20005" h="189514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0"/>
                  </a:lnTo>
                  <a:lnTo>
                    <a:pt x="1684" y="38831"/>
                  </a:lnTo>
                  <a:lnTo>
                    <a:pt x="835" y="50643"/>
                  </a:lnTo>
                  <a:lnTo>
                    <a:pt x="242" y="63096"/>
                  </a:lnTo>
                  <a:lnTo>
                    <a:pt x="0" y="75861"/>
                  </a:lnTo>
                  <a:lnTo>
                    <a:pt x="364" y="88494"/>
                  </a:lnTo>
                  <a:lnTo>
                    <a:pt x="1419" y="100767"/>
                  </a:lnTo>
                  <a:lnTo>
                    <a:pt x="2941" y="112803"/>
                  </a:lnTo>
                  <a:lnTo>
                    <a:pt x="4501" y="124956"/>
                  </a:lnTo>
                  <a:lnTo>
                    <a:pt x="5849" y="137414"/>
                  </a:lnTo>
                  <a:lnTo>
                    <a:pt x="7107" y="149608"/>
                  </a:lnTo>
                  <a:lnTo>
                    <a:pt x="8905" y="161496"/>
                  </a:lnTo>
                  <a:lnTo>
                    <a:pt x="12517" y="174128"/>
                  </a:lnTo>
                  <a:lnTo>
                    <a:pt x="20004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42860" y="4737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30683" y="558010"/>
              <a:ext cx="144968" cy="249370"/>
            </a:xfrm>
            <a:custGeom>
              <a:avLst/>
              <a:gdLst/>
              <a:ahLst/>
              <a:cxnLst/>
              <a:rect l="0" t="0" r="0" b="0"/>
              <a:pathLst>
                <a:path w="144968" h="249370">
                  <a:moveTo>
                    <a:pt x="80633" y="31585"/>
                  </a:moveTo>
                  <a:lnTo>
                    <a:pt x="71898" y="34586"/>
                  </a:lnTo>
                  <a:lnTo>
                    <a:pt x="64192" y="38009"/>
                  </a:lnTo>
                  <a:lnTo>
                    <a:pt x="56794" y="42209"/>
                  </a:lnTo>
                  <a:lnTo>
                    <a:pt x="49706" y="47282"/>
                  </a:lnTo>
                  <a:lnTo>
                    <a:pt x="43176" y="53412"/>
                  </a:lnTo>
                  <a:lnTo>
                    <a:pt x="37303" y="60596"/>
                  </a:lnTo>
                  <a:lnTo>
                    <a:pt x="32038" y="68683"/>
                  </a:lnTo>
                  <a:lnTo>
                    <a:pt x="27268" y="77478"/>
                  </a:lnTo>
                  <a:lnTo>
                    <a:pt x="22873" y="86798"/>
                  </a:lnTo>
                  <a:lnTo>
                    <a:pt x="18751" y="96495"/>
                  </a:lnTo>
                  <a:lnTo>
                    <a:pt x="14823" y="106456"/>
                  </a:lnTo>
                  <a:lnTo>
                    <a:pt x="11033" y="116610"/>
                  </a:lnTo>
                  <a:lnTo>
                    <a:pt x="7503" y="127224"/>
                  </a:lnTo>
                  <a:lnTo>
                    <a:pt x="4513" y="138875"/>
                  </a:lnTo>
                  <a:lnTo>
                    <a:pt x="2174" y="151784"/>
                  </a:lnTo>
                  <a:lnTo>
                    <a:pt x="604" y="165539"/>
                  </a:lnTo>
                  <a:lnTo>
                    <a:pt x="0" y="179312"/>
                  </a:lnTo>
                  <a:lnTo>
                    <a:pt x="379" y="192606"/>
                  </a:lnTo>
                  <a:lnTo>
                    <a:pt x="1769" y="205124"/>
                  </a:lnTo>
                  <a:lnTo>
                    <a:pt x="4297" y="216605"/>
                  </a:lnTo>
                  <a:lnTo>
                    <a:pt x="7932" y="227012"/>
                  </a:lnTo>
                  <a:lnTo>
                    <a:pt x="12829" y="235999"/>
                  </a:lnTo>
                  <a:lnTo>
                    <a:pt x="19398" y="242841"/>
                  </a:lnTo>
                  <a:lnTo>
                    <a:pt x="27699" y="247323"/>
                  </a:lnTo>
                  <a:lnTo>
                    <a:pt x="37188" y="249369"/>
                  </a:lnTo>
                  <a:lnTo>
                    <a:pt x="46935" y="248781"/>
                  </a:lnTo>
                  <a:lnTo>
                    <a:pt x="56378" y="245718"/>
                  </a:lnTo>
                  <a:lnTo>
                    <a:pt x="65496" y="240595"/>
                  </a:lnTo>
                  <a:lnTo>
                    <a:pt x="74604" y="233886"/>
                  </a:lnTo>
                  <a:lnTo>
                    <a:pt x="83910" y="226010"/>
                  </a:lnTo>
                  <a:lnTo>
                    <a:pt x="93313" y="217303"/>
                  </a:lnTo>
                  <a:lnTo>
                    <a:pt x="102487" y="208014"/>
                  </a:lnTo>
                  <a:lnTo>
                    <a:pt x="111251" y="198321"/>
                  </a:lnTo>
                  <a:lnTo>
                    <a:pt x="119426" y="188185"/>
                  </a:lnTo>
                  <a:lnTo>
                    <a:pt x="126764" y="177389"/>
                  </a:lnTo>
                  <a:lnTo>
                    <a:pt x="133206" y="165867"/>
                  </a:lnTo>
                  <a:lnTo>
                    <a:pt x="138531" y="153856"/>
                  </a:lnTo>
                  <a:lnTo>
                    <a:pt x="142285" y="141794"/>
                  </a:lnTo>
                  <a:lnTo>
                    <a:pt x="144365" y="129939"/>
                  </a:lnTo>
                  <a:lnTo>
                    <a:pt x="144967" y="118369"/>
                  </a:lnTo>
                  <a:lnTo>
                    <a:pt x="144390" y="107066"/>
                  </a:lnTo>
                  <a:lnTo>
                    <a:pt x="142927" y="95987"/>
                  </a:lnTo>
                  <a:lnTo>
                    <a:pt x="140660" y="85242"/>
                  </a:lnTo>
                  <a:lnTo>
                    <a:pt x="137468" y="75092"/>
                  </a:lnTo>
                  <a:lnTo>
                    <a:pt x="133360" y="65632"/>
                  </a:lnTo>
                  <a:lnTo>
                    <a:pt x="128469" y="56804"/>
                  </a:lnTo>
                  <a:lnTo>
                    <a:pt x="122960" y="48488"/>
                  </a:lnTo>
                  <a:lnTo>
                    <a:pt x="117005" y="40563"/>
                  </a:lnTo>
                  <a:lnTo>
                    <a:pt x="111033" y="33032"/>
                  </a:lnTo>
                  <a:lnTo>
                    <a:pt x="105158" y="25181"/>
                  </a:lnTo>
                  <a:lnTo>
                    <a:pt x="98866" y="15198"/>
                  </a:lnTo>
                  <a:lnTo>
                    <a:pt x="9116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85015" y="568840"/>
              <a:ext cx="178986" cy="241855"/>
            </a:xfrm>
            <a:custGeom>
              <a:avLst/>
              <a:gdLst/>
              <a:ahLst/>
              <a:cxnLst/>
              <a:rect l="0" t="0" r="0" b="0"/>
              <a:pathLst>
                <a:path w="178986" h="241855">
                  <a:moveTo>
                    <a:pt x="0" y="52341"/>
                  </a:moveTo>
                  <a:lnTo>
                    <a:pt x="2934" y="61142"/>
                  </a:lnTo>
                  <a:lnTo>
                    <a:pt x="5716" y="69489"/>
                  </a:lnTo>
                  <a:lnTo>
                    <a:pt x="8616" y="78192"/>
                  </a:lnTo>
                  <a:lnTo>
                    <a:pt x="11656" y="87486"/>
                  </a:lnTo>
                  <a:lnTo>
                    <a:pt x="14821" y="97629"/>
                  </a:lnTo>
                  <a:lnTo>
                    <a:pt x="18090" y="108674"/>
                  </a:lnTo>
                  <a:lnTo>
                    <a:pt x="21601" y="120514"/>
                  </a:lnTo>
                  <a:lnTo>
                    <a:pt x="25640" y="132984"/>
                  </a:lnTo>
                  <a:lnTo>
                    <a:pt x="30317" y="145922"/>
                  </a:lnTo>
                  <a:lnTo>
                    <a:pt x="35425" y="159032"/>
                  </a:lnTo>
                  <a:lnTo>
                    <a:pt x="40545" y="171906"/>
                  </a:lnTo>
                  <a:lnTo>
                    <a:pt x="45397" y="184273"/>
                  </a:lnTo>
                  <a:lnTo>
                    <a:pt x="48653" y="193716"/>
                  </a:lnTo>
                  <a:lnTo>
                    <a:pt x="49016" y="197000"/>
                  </a:lnTo>
                  <a:lnTo>
                    <a:pt x="47452" y="194681"/>
                  </a:lnTo>
                  <a:lnTo>
                    <a:pt x="44877" y="188372"/>
                  </a:lnTo>
                  <a:lnTo>
                    <a:pt x="41804" y="179573"/>
                  </a:lnTo>
                  <a:lnTo>
                    <a:pt x="38490" y="169510"/>
                  </a:lnTo>
                  <a:lnTo>
                    <a:pt x="35064" y="158911"/>
                  </a:lnTo>
                  <a:lnTo>
                    <a:pt x="31587" y="147972"/>
                  </a:lnTo>
                  <a:lnTo>
                    <a:pt x="28088" y="136540"/>
                  </a:lnTo>
                  <a:lnTo>
                    <a:pt x="24585" y="124540"/>
                  </a:lnTo>
                  <a:lnTo>
                    <a:pt x="21246" y="112016"/>
                  </a:lnTo>
                  <a:lnTo>
                    <a:pt x="18383" y="99066"/>
                  </a:lnTo>
                  <a:lnTo>
                    <a:pt x="16129" y="85797"/>
                  </a:lnTo>
                  <a:lnTo>
                    <a:pt x="14616" y="72461"/>
                  </a:lnTo>
                  <a:lnTo>
                    <a:pt x="14049" y="59434"/>
                  </a:lnTo>
                  <a:lnTo>
                    <a:pt x="14462" y="46904"/>
                  </a:lnTo>
                  <a:lnTo>
                    <a:pt x="16214" y="35204"/>
                  </a:lnTo>
                  <a:lnTo>
                    <a:pt x="20050" y="24871"/>
                  </a:lnTo>
                  <a:lnTo>
                    <a:pt x="26185" y="16080"/>
                  </a:lnTo>
                  <a:lnTo>
                    <a:pt x="34220" y="9007"/>
                  </a:lnTo>
                  <a:lnTo>
                    <a:pt x="43440" y="3997"/>
                  </a:lnTo>
                  <a:lnTo>
                    <a:pt x="53305" y="1039"/>
                  </a:lnTo>
                  <a:lnTo>
                    <a:pt x="63501" y="0"/>
                  </a:lnTo>
                  <a:lnTo>
                    <a:pt x="73865" y="806"/>
                  </a:lnTo>
                  <a:lnTo>
                    <a:pt x="84307" y="3243"/>
                  </a:lnTo>
                  <a:lnTo>
                    <a:pt x="94621" y="7317"/>
                  </a:lnTo>
                  <a:lnTo>
                    <a:pt x="104481" y="13323"/>
                  </a:lnTo>
                  <a:lnTo>
                    <a:pt x="113746" y="21253"/>
                  </a:lnTo>
                  <a:lnTo>
                    <a:pt x="122443" y="30831"/>
                  </a:lnTo>
                  <a:lnTo>
                    <a:pt x="130672" y="41701"/>
                  </a:lnTo>
                  <a:lnTo>
                    <a:pt x="138539" y="53530"/>
                  </a:lnTo>
                  <a:lnTo>
                    <a:pt x="145976" y="66048"/>
                  </a:lnTo>
                  <a:lnTo>
                    <a:pt x="152751" y="79049"/>
                  </a:lnTo>
                  <a:lnTo>
                    <a:pt x="158787" y="92389"/>
                  </a:lnTo>
                  <a:lnTo>
                    <a:pt x="163994" y="106126"/>
                  </a:lnTo>
                  <a:lnTo>
                    <a:pt x="168194" y="120493"/>
                  </a:lnTo>
                  <a:lnTo>
                    <a:pt x="171388" y="135566"/>
                  </a:lnTo>
                  <a:lnTo>
                    <a:pt x="173719" y="151113"/>
                  </a:lnTo>
                  <a:lnTo>
                    <a:pt x="175375" y="166703"/>
                  </a:lnTo>
                  <a:lnTo>
                    <a:pt x="176529" y="182062"/>
                  </a:lnTo>
                  <a:lnTo>
                    <a:pt x="177325" y="196510"/>
                  </a:lnTo>
                  <a:lnTo>
                    <a:pt x="177954" y="210304"/>
                  </a:lnTo>
                  <a:lnTo>
                    <a:pt x="178476" y="224653"/>
                  </a:lnTo>
                  <a:lnTo>
                    <a:pt x="178985" y="2418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78448" y="563930"/>
              <a:ext cx="241399" cy="255088"/>
            </a:xfrm>
            <a:custGeom>
              <a:avLst/>
              <a:gdLst/>
              <a:ahLst/>
              <a:cxnLst/>
              <a:rect l="0" t="0" r="0" b="0"/>
              <a:pathLst>
                <a:path w="241399" h="255088">
                  <a:moveTo>
                    <a:pt x="175065" y="4608"/>
                  </a:moveTo>
                  <a:lnTo>
                    <a:pt x="163263" y="1809"/>
                  </a:lnTo>
                  <a:lnTo>
                    <a:pt x="151493" y="307"/>
                  </a:lnTo>
                  <a:lnTo>
                    <a:pt x="138598" y="0"/>
                  </a:lnTo>
                  <a:lnTo>
                    <a:pt x="124578" y="680"/>
                  </a:lnTo>
                  <a:lnTo>
                    <a:pt x="109601" y="2147"/>
                  </a:lnTo>
                  <a:lnTo>
                    <a:pt x="93888" y="4221"/>
                  </a:lnTo>
                  <a:lnTo>
                    <a:pt x="77958" y="6903"/>
                  </a:lnTo>
                  <a:lnTo>
                    <a:pt x="62582" y="10374"/>
                  </a:lnTo>
                  <a:lnTo>
                    <a:pt x="48147" y="14674"/>
                  </a:lnTo>
                  <a:lnTo>
                    <a:pt x="35001" y="19866"/>
                  </a:lnTo>
                  <a:lnTo>
                    <a:pt x="23616" y="26107"/>
                  </a:lnTo>
                  <a:lnTo>
                    <a:pt x="14085" y="33377"/>
                  </a:lnTo>
                  <a:lnTo>
                    <a:pt x="6666" y="41362"/>
                  </a:lnTo>
                  <a:lnTo>
                    <a:pt x="1948" y="49560"/>
                  </a:lnTo>
                  <a:lnTo>
                    <a:pt x="0" y="57663"/>
                  </a:lnTo>
                  <a:lnTo>
                    <a:pt x="622" y="65560"/>
                  </a:lnTo>
                  <a:lnTo>
                    <a:pt x="3614" y="73242"/>
                  </a:lnTo>
                  <a:lnTo>
                    <a:pt x="8633" y="80733"/>
                  </a:lnTo>
                  <a:lnTo>
                    <a:pt x="15575" y="87746"/>
                  </a:lnTo>
                  <a:lnTo>
                    <a:pt x="24652" y="93704"/>
                  </a:lnTo>
                  <a:lnTo>
                    <a:pt x="35789" y="98379"/>
                  </a:lnTo>
                  <a:lnTo>
                    <a:pt x="48502" y="101857"/>
                  </a:lnTo>
                  <a:lnTo>
                    <a:pt x="62098" y="104358"/>
                  </a:lnTo>
                  <a:lnTo>
                    <a:pt x="76093" y="106120"/>
                  </a:lnTo>
                  <a:lnTo>
                    <a:pt x="90234" y="107509"/>
                  </a:lnTo>
                  <a:lnTo>
                    <a:pt x="104407" y="108990"/>
                  </a:lnTo>
                  <a:lnTo>
                    <a:pt x="118564" y="110809"/>
                  </a:lnTo>
                  <a:lnTo>
                    <a:pt x="132528" y="113017"/>
                  </a:lnTo>
                  <a:lnTo>
                    <a:pt x="145992" y="115571"/>
                  </a:lnTo>
                  <a:lnTo>
                    <a:pt x="158825" y="118405"/>
                  </a:lnTo>
                  <a:lnTo>
                    <a:pt x="170902" y="121612"/>
                  </a:lnTo>
                  <a:lnTo>
                    <a:pt x="182021" y="125443"/>
                  </a:lnTo>
                  <a:lnTo>
                    <a:pt x="192168" y="129982"/>
                  </a:lnTo>
                  <a:lnTo>
                    <a:pt x="201474" y="135165"/>
                  </a:lnTo>
                  <a:lnTo>
                    <a:pt x="210119" y="140869"/>
                  </a:lnTo>
                  <a:lnTo>
                    <a:pt x="218263" y="146975"/>
                  </a:lnTo>
                  <a:lnTo>
                    <a:pt x="225717" y="153702"/>
                  </a:lnTo>
                  <a:lnTo>
                    <a:pt x="231973" y="161582"/>
                  </a:lnTo>
                  <a:lnTo>
                    <a:pt x="236838" y="170807"/>
                  </a:lnTo>
                  <a:lnTo>
                    <a:pt x="240104" y="181104"/>
                  </a:lnTo>
                  <a:lnTo>
                    <a:pt x="241398" y="191933"/>
                  </a:lnTo>
                  <a:lnTo>
                    <a:pt x="240703" y="202911"/>
                  </a:lnTo>
                  <a:lnTo>
                    <a:pt x="238136" y="213535"/>
                  </a:lnTo>
                  <a:lnTo>
                    <a:pt x="233754" y="223129"/>
                  </a:lnTo>
                  <a:lnTo>
                    <a:pt x="227768" y="231422"/>
                  </a:lnTo>
                  <a:lnTo>
                    <a:pt x="220327" y="238327"/>
                  </a:lnTo>
                  <a:lnTo>
                    <a:pt x="211439" y="243756"/>
                  </a:lnTo>
                  <a:lnTo>
                    <a:pt x="201235" y="247818"/>
                  </a:lnTo>
                  <a:lnTo>
                    <a:pt x="189791" y="250753"/>
                  </a:lnTo>
                  <a:lnTo>
                    <a:pt x="177054" y="252822"/>
                  </a:lnTo>
                  <a:lnTo>
                    <a:pt x="163118" y="254253"/>
                  </a:lnTo>
                  <a:lnTo>
                    <a:pt x="148354" y="255065"/>
                  </a:lnTo>
                  <a:lnTo>
                    <a:pt x="133298" y="255087"/>
                  </a:lnTo>
                  <a:lnTo>
                    <a:pt x="118293" y="254287"/>
                  </a:lnTo>
                  <a:lnTo>
                    <a:pt x="103686" y="252730"/>
                  </a:lnTo>
                  <a:lnTo>
                    <a:pt x="88280" y="250241"/>
                  </a:lnTo>
                  <a:lnTo>
                    <a:pt x="68490" y="245483"/>
                  </a:lnTo>
                  <a:lnTo>
                    <a:pt x="38194" y="2362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59421" y="263212"/>
              <a:ext cx="23032" cy="558011"/>
            </a:xfrm>
            <a:custGeom>
              <a:avLst/>
              <a:gdLst/>
              <a:ahLst/>
              <a:cxnLst/>
              <a:rect l="0" t="0" r="0" b="0"/>
              <a:pathLst>
                <a:path w="23032" h="558011">
                  <a:moveTo>
                    <a:pt x="4703" y="0"/>
                  </a:moveTo>
                  <a:lnTo>
                    <a:pt x="4698" y="8665"/>
                  </a:lnTo>
                  <a:lnTo>
                    <a:pt x="4526" y="20667"/>
                  </a:lnTo>
                  <a:lnTo>
                    <a:pt x="3878" y="33548"/>
                  </a:lnTo>
                  <a:lnTo>
                    <a:pt x="2633" y="46323"/>
                  </a:lnTo>
                  <a:lnTo>
                    <a:pt x="1153" y="59348"/>
                  </a:lnTo>
                  <a:lnTo>
                    <a:pt x="153" y="73830"/>
                  </a:lnTo>
                  <a:lnTo>
                    <a:pt x="0" y="90341"/>
                  </a:lnTo>
                  <a:lnTo>
                    <a:pt x="560" y="108347"/>
                  </a:lnTo>
                  <a:lnTo>
                    <a:pt x="1399" y="126597"/>
                  </a:lnTo>
                  <a:lnTo>
                    <a:pt x="2224" y="144319"/>
                  </a:lnTo>
                  <a:lnTo>
                    <a:pt x="2913" y="161269"/>
                  </a:lnTo>
                  <a:lnTo>
                    <a:pt x="3440" y="177477"/>
                  </a:lnTo>
                  <a:lnTo>
                    <a:pt x="3828" y="193090"/>
                  </a:lnTo>
                  <a:lnTo>
                    <a:pt x="4102" y="208743"/>
                  </a:lnTo>
                  <a:lnTo>
                    <a:pt x="4295" y="225486"/>
                  </a:lnTo>
                  <a:lnTo>
                    <a:pt x="4431" y="243790"/>
                  </a:lnTo>
                  <a:lnTo>
                    <a:pt x="4695" y="263139"/>
                  </a:lnTo>
                  <a:lnTo>
                    <a:pt x="5404" y="282360"/>
                  </a:lnTo>
                  <a:lnTo>
                    <a:pt x="6694" y="300768"/>
                  </a:lnTo>
                  <a:lnTo>
                    <a:pt x="8374" y="318192"/>
                  </a:lnTo>
                  <a:lnTo>
                    <a:pt x="10041" y="334726"/>
                  </a:lnTo>
                  <a:lnTo>
                    <a:pt x="11456" y="350547"/>
                  </a:lnTo>
                  <a:lnTo>
                    <a:pt x="12557" y="365832"/>
                  </a:lnTo>
                  <a:lnTo>
                    <a:pt x="13370" y="380731"/>
                  </a:lnTo>
                  <a:lnTo>
                    <a:pt x="13957" y="395352"/>
                  </a:lnTo>
                  <a:lnTo>
                    <a:pt x="14538" y="409616"/>
                  </a:lnTo>
                  <a:lnTo>
                    <a:pt x="15468" y="423275"/>
                  </a:lnTo>
                  <a:lnTo>
                    <a:pt x="16908" y="436245"/>
                  </a:lnTo>
                  <a:lnTo>
                    <a:pt x="18691" y="448752"/>
                  </a:lnTo>
                  <a:lnTo>
                    <a:pt x="20427" y="461224"/>
                  </a:lnTo>
                  <a:lnTo>
                    <a:pt x="21885" y="473909"/>
                  </a:lnTo>
                  <a:lnTo>
                    <a:pt x="22844" y="486718"/>
                  </a:lnTo>
                  <a:lnTo>
                    <a:pt x="23031" y="499324"/>
                  </a:lnTo>
                  <a:lnTo>
                    <a:pt x="22378" y="511533"/>
                  </a:lnTo>
                  <a:lnTo>
                    <a:pt x="21135" y="522872"/>
                  </a:lnTo>
                  <a:lnTo>
                    <a:pt x="19641" y="533630"/>
                  </a:lnTo>
                  <a:lnTo>
                    <a:pt x="17767" y="544747"/>
                  </a:lnTo>
                  <a:lnTo>
                    <a:pt x="15232" y="5580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95668" y="472589"/>
              <a:ext cx="305327" cy="43308"/>
            </a:xfrm>
            <a:custGeom>
              <a:avLst/>
              <a:gdLst/>
              <a:ahLst/>
              <a:cxnLst/>
              <a:rect l="0" t="0" r="0" b="0"/>
              <a:pathLst>
                <a:path w="305327" h="43308">
                  <a:moveTo>
                    <a:pt x="305326" y="11721"/>
                  </a:moveTo>
                  <a:lnTo>
                    <a:pt x="299392" y="6055"/>
                  </a:lnTo>
                  <a:lnTo>
                    <a:pt x="293187" y="2411"/>
                  </a:lnTo>
                  <a:lnTo>
                    <a:pt x="286087" y="502"/>
                  </a:lnTo>
                  <a:lnTo>
                    <a:pt x="277974" y="0"/>
                  </a:lnTo>
                  <a:lnTo>
                    <a:pt x="268679" y="619"/>
                  </a:lnTo>
                  <a:lnTo>
                    <a:pt x="258232" y="2086"/>
                  </a:lnTo>
                  <a:lnTo>
                    <a:pt x="246806" y="4009"/>
                  </a:lnTo>
                  <a:lnTo>
                    <a:pt x="234620" y="5899"/>
                  </a:lnTo>
                  <a:lnTo>
                    <a:pt x="221867" y="7494"/>
                  </a:lnTo>
                  <a:lnTo>
                    <a:pt x="208542" y="8731"/>
                  </a:lnTo>
                  <a:lnTo>
                    <a:pt x="194460" y="9643"/>
                  </a:lnTo>
                  <a:lnTo>
                    <a:pt x="179588" y="10298"/>
                  </a:lnTo>
                  <a:lnTo>
                    <a:pt x="164345" y="10926"/>
                  </a:lnTo>
                  <a:lnTo>
                    <a:pt x="149493" y="11888"/>
                  </a:lnTo>
                  <a:lnTo>
                    <a:pt x="135425" y="13352"/>
                  </a:lnTo>
                  <a:lnTo>
                    <a:pt x="122031" y="15150"/>
                  </a:lnTo>
                  <a:lnTo>
                    <a:pt x="108889" y="16896"/>
                  </a:lnTo>
                  <a:lnTo>
                    <a:pt x="95717" y="18370"/>
                  </a:lnTo>
                  <a:lnTo>
                    <a:pt x="82564" y="19680"/>
                  </a:lnTo>
                  <a:lnTo>
                    <a:pt x="69720" y="21166"/>
                  </a:lnTo>
                  <a:lnTo>
                    <a:pt x="57342" y="23017"/>
                  </a:lnTo>
                  <a:lnTo>
                    <a:pt x="45689" y="25299"/>
                  </a:lnTo>
                  <a:lnTo>
                    <a:pt x="33943" y="28362"/>
                  </a:lnTo>
                  <a:lnTo>
                    <a:pt x="19955" y="33595"/>
                  </a:lnTo>
                  <a:lnTo>
                    <a:pt x="0" y="433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25986" y="642238"/>
              <a:ext cx="181656" cy="200802"/>
            </a:xfrm>
            <a:custGeom>
              <a:avLst/>
              <a:gdLst/>
              <a:ahLst/>
              <a:cxnLst/>
              <a:rect l="0" t="0" r="0" b="0"/>
              <a:pathLst>
                <a:path w="181656" h="200802">
                  <a:moveTo>
                    <a:pt x="117123" y="10528"/>
                  </a:moveTo>
                  <a:lnTo>
                    <a:pt x="108254" y="7729"/>
                  </a:lnTo>
                  <a:lnTo>
                    <a:pt x="99267" y="6227"/>
                  </a:lnTo>
                  <a:lnTo>
                    <a:pt x="89280" y="5925"/>
                  </a:lnTo>
                  <a:lnTo>
                    <a:pt x="78646" y="6777"/>
                  </a:lnTo>
                  <a:lnTo>
                    <a:pt x="68131" y="8893"/>
                  </a:lnTo>
                  <a:lnTo>
                    <a:pt x="58179" y="12220"/>
                  </a:lnTo>
                  <a:lnTo>
                    <a:pt x="48893" y="16728"/>
                  </a:lnTo>
                  <a:lnTo>
                    <a:pt x="40205" y="22495"/>
                  </a:lnTo>
                  <a:lnTo>
                    <a:pt x="31999" y="29447"/>
                  </a:lnTo>
                  <a:lnTo>
                    <a:pt x="24320" y="37384"/>
                  </a:lnTo>
                  <a:lnTo>
                    <a:pt x="17376" y="46081"/>
                  </a:lnTo>
                  <a:lnTo>
                    <a:pt x="11227" y="55346"/>
                  </a:lnTo>
                  <a:lnTo>
                    <a:pt x="6113" y="65347"/>
                  </a:lnTo>
                  <a:lnTo>
                    <a:pt x="2508" y="76577"/>
                  </a:lnTo>
                  <a:lnTo>
                    <a:pt x="531" y="89200"/>
                  </a:lnTo>
                  <a:lnTo>
                    <a:pt x="0" y="102762"/>
                  </a:lnTo>
                  <a:lnTo>
                    <a:pt x="624" y="116405"/>
                  </a:lnTo>
                  <a:lnTo>
                    <a:pt x="2124" y="129612"/>
                  </a:lnTo>
                  <a:lnTo>
                    <a:pt x="4587" y="142071"/>
                  </a:lnTo>
                  <a:lnTo>
                    <a:pt x="8441" y="153512"/>
                  </a:lnTo>
                  <a:lnTo>
                    <a:pt x="13811" y="163903"/>
                  </a:lnTo>
                  <a:lnTo>
                    <a:pt x="20535" y="173218"/>
                  </a:lnTo>
                  <a:lnTo>
                    <a:pt x="28344" y="181345"/>
                  </a:lnTo>
                  <a:lnTo>
                    <a:pt x="36969" y="188326"/>
                  </a:lnTo>
                  <a:lnTo>
                    <a:pt x="46183" y="194017"/>
                  </a:lnTo>
                  <a:lnTo>
                    <a:pt x="55813" y="198019"/>
                  </a:lnTo>
                  <a:lnTo>
                    <a:pt x="65731" y="200261"/>
                  </a:lnTo>
                  <a:lnTo>
                    <a:pt x="75848" y="200801"/>
                  </a:lnTo>
                  <a:lnTo>
                    <a:pt x="86100" y="199651"/>
                  </a:lnTo>
                  <a:lnTo>
                    <a:pt x="96437" y="196985"/>
                  </a:lnTo>
                  <a:lnTo>
                    <a:pt x="106668" y="192925"/>
                  </a:lnTo>
                  <a:lnTo>
                    <a:pt x="116464" y="187460"/>
                  </a:lnTo>
                  <a:lnTo>
                    <a:pt x="125684" y="180712"/>
                  </a:lnTo>
                  <a:lnTo>
                    <a:pt x="134350" y="172911"/>
                  </a:lnTo>
                  <a:lnTo>
                    <a:pt x="142557" y="164305"/>
                  </a:lnTo>
                  <a:lnTo>
                    <a:pt x="150408" y="155110"/>
                  </a:lnTo>
                  <a:lnTo>
                    <a:pt x="157834" y="145496"/>
                  </a:lnTo>
                  <a:lnTo>
                    <a:pt x="164603" y="135590"/>
                  </a:lnTo>
                  <a:lnTo>
                    <a:pt x="170630" y="125477"/>
                  </a:lnTo>
                  <a:lnTo>
                    <a:pt x="175660" y="115060"/>
                  </a:lnTo>
                  <a:lnTo>
                    <a:pt x="179210" y="104074"/>
                  </a:lnTo>
                  <a:lnTo>
                    <a:pt x="181149" y="92424"/>
                  </a:lnTo>
                  <a:lnTo>
                    <a:pt x="181655" y="80329"/>
                  </a:lnTo>
                  <a:lnTo>
                    <a:pt x="181013" y="68209"/>
                  </a:lnTo>
                  <a:lnTo>
                    <a:pt x="179506" y="56321"/>
                  </a:lnTo>
                  <a:lnTo>
                    <a:pt x="177209" y="44898"/>
                  </a:lnTo>
                  <a:lnTo>
                    <a:pt x="173998" y="34227"/>
                  </a:lnTo>
                  <a:lnTo>
                    <a:pt x="169868" y="24398"/>
                  </a:lnTo>
                  <a:lnTo>
                    <a:pt x="164621" y="15816"/>
                  </a:lnTo>
                  <a:lnTo>
                    <a:pt x="157811" y="9255"/>
                  </a:lnTo>
                  <a:lnTo>
                    <a:pt x="149353" y="4950"/>
                  </a:lnTo>
                  <a:lnTo>
                    <a:pt x="140056" y="2516"/>
                  </a:lnTo>
                  <a:lnTo>
                    <a:pt x="130526" y="976"/>
                  </a:lnTo>
                  <a:lnTo>
                    <a:pt x="119924" y="197"/>
                  </a:lnTo>
                  <a:lnTo>
                    <a:pt x="10659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77812" y="316188"/>
              <a:ext cx="349650" cy="562689"/>
            </a:xfrm>
            <a:custGeom>
              <a:avLst/>
              <a:gdLst/>
              <a:ahLst/>
              <a:cxnLst/>
              <a:rect l="0" t="0" r="0" b="0"/>
              <a:pathLst>
                <a:path w="349650" h="562689">
                  <a:moveTo>
                    <a:pt x="170665" y="420806"/>
                  </a:moveTo>
                  <a:lnTo>
                    <a:pt x="164797" y="412005"/>
                  </a:lnTo>
                  <a:lnTo>
                    <a:pt x="159233" y="403658"/>
                  </a:lnTo>
                  <a:lnTo>
                    <a:pt x="153428" y="394964"/>
                  </a:lnTo>
                  <a:lnTo>
                    <a:pt x="147175" y="386016"/>
                  </a:lnTo>
                  <a:lnTo>
                    <a:pt x="140197" y="377169"/>
                  </a:lnTo>
                  <a:lnTo>
                    <a:pt x="132411" y="368640"/>
                  </a:lnTo>
                  <a:lnTo>
                    <a:pt x="123737" y="360797"/>
                  </a:lnTo>
                  <a:lnTo>
                    <a:pt x="114009" y="354216"/>
                  </a:lnTo>
                  <a:lnTo>
                    <a:pt x="103252" y="349101"/>
                  </a:lnTo>
                  <a:lnTo>
                    <a:pt x="91944" y="345652"/>
                  </a:lnTo>
                  <a:lnTo>
                    <a:pt x="80894" y="344229"/>
                  </a:lnTo>
                  <a:lnTo>
                    <a:pt x="70542" y="344832"/>
                  </a:lnTo>
                  <a:lnTo>
                    <a:pt x="60965" y="347337"/>
                  </a:lnTo>
                  <a:lnTo>
                    <a:pt x="52073" y="351677"/>
                  </a:lnTo>
                  <a:lnTo>
                    <a:pt x="43727" y="357634"/>
                  </a:lnTo>
                  <a:lnTo>
                    <a:pt x="35951" y="365055"/>
                  </a:lnTo>
                  <a:lnTo>
                    <a:pt x="28941" y="373930"/>
                  </a:lnTo>
                  <a:lnTo>
                    <a:pt x="22738" y="384125"/>
                  </a:lnTo>
                  <a:lnTo>
                    <a:pt x="17248" y="395563"/>
                  </a:lnTo>
                  <a:lnTo>
                    <a:pt x="12326" y="408296"/>
                  </a:lnTo>
                  <a:lnTo>
                    <a:pt x="7838" y="422225"/>
                  </a:lnTo>
                  <a:lnTo>
                    <a:pt x="3993" y="436815"/>
                  </a:lnTo>
                  <a:lnTo>
                    <a:pt x="1314" y="451221"/>
                  </a:lnTo>
                  <a:lnTo>
                    <a:pt x="0" y="464982"/>
                  </a:lnTo>
                  <a:lnTo>
                    <a:pt x="101" y="477999"/>
                  </a:lnTo>
                  <a:lnTo>
                    <a:pt x="1689" y="490356"/>
                  </a:lnTo>
                  <a:lnTo>
                    <a:pt x="4648" y="502186"/>
                  </a:lnTo>
                  <a:lnTo>
                    <a:pt x="8736" y="513624"/>
                  </a:lnTo>
                  <a:lnTo>
                    <a:pt x="13689" y="524779"/>
                  </a:lnTo>
                  <a:lnTo>
                    <a:pt x="19280" y="535717"/>
                  </a:lnTo>
                  <a:lnTo>
                    <a:pt x="25489" y="545844"/>
                  </a:lnTo>
                  <a:lnTo>
                    <a:pt x="32487" y="553975"/>
                  </a:lnTo>
                  <a:lnTo>
                    <a:pt x="40307" y="559613"/>
                  </a:lnTo>
                  <a:lnTo>
                    <a:pt x="48846" y="562583"/>
                  </a:lnTo>
                  <a:lnTo>
                    <a:pt x="57957" y="562688"/>
                  </a:lnTo>
                  <a:lnTo>
                    <a:pt x="67489" y="560125"/>
                  </a:lnTo>
                  <a:lnTo>
                    <a:pt x="77162" y="555356"/>
                  </a:lnTo>
                  <a:lnTo>
                    <a:pt x="86576" y="548891"/>
                  </a:lnTo>
                  <a:lnTo>
                    <a:pt x="95535" y="541174"/>
                  </a:lnTo>
                  <a:lnTo>
                    <a:pt x="104024" y="532235"/>
                  </a:lnTo>
                  <a:lnTo>
                    <a:pt x="112113" y="521727"/>
                  </a:lnTo>
                  <a:lnTo>
                    <a:pt x="119884" y="509593"/>
                  </a:lnTo>
                  <a:lnTo>
                    <a:pt x="127256" y="496359"/>
                  </a:lnTo>
                  <a:lnTo>
                    <a:pt x="133988" y="482938"/>
                  </a:lnTo>
                  <a:lnTo>
                    <a:pt x="140001" y="469861"/>
                  </a:lnTo>
                  <a:lnTo>
                    <a:pt x="145361" y="456810"/>
                  </a:lnTo>
                  <a:lnTo>
                    <a:pt x="150196" y="442842"/>
                  </a:lnTo>
                  <a:lnTo>
                    <a:pt x="154630" y="427474"/>
                  </a:lnTo>
                  <a:lnTo>
                    <a:pt x="158609" y="410540"/>
                  </a:lnTo>
                  <a:lnTo>
                    <a:pt x="161909" y="391951"/>
                  </a:lnTo>
                  <a:lnTo>
                    <a:pt x="164468" y="371861"/>
                  </a:lnTo>
                  <a:lnTo>
                    <a:pt x="166526" y="351200"/>
                  </a:lnTo>
                  <a:lnTo>
                    <a:pt x="168523" y="331491"/>
                  </a:lnTo>
                  <a:lnTo>
                    <a:pt x="170716" y="313501"/>
                  </a:lnTo>
                  <a:lnTo>
                    <a:pt x="173022" y="297139"/>
                  </a:lnTo>
                  <a:lnTo>
                    <a:pt x="175116" y="281842"/>
                  </a:lnTo>
                  <a:lnTo>
                    <a:pt x="176822" y="267141"/>
                  </a:lnTo>
                  <a:lnTo>
                    <a:pt x="178119" y="252756"/>
                  </a:lnTo>
                  <a:lnTo>
                    <a:pt x="179064" y="238535"/>
                  </a:lnTo>
                  <a:lnTo>
                    <a:pt x="179735" y="224399"/>
                  </a:lnTo>
                  <a:lnTo>
                    <a:pt x="180202" y="210308"/>
                  </a:lnTo>
                  <a:lnTo>
                    <a:pt x="180523" y="196240"/>
                  </a:lnTo>
                  <a:lnTo>
                    <a:pt x="180742" y="182185"/>
                  </a:lnTo>
                  <a:lnTo>
                    <a:pt x="180890" y="168138"/>
                  </a:lnTo>
                  <a:lnTo>
                    <a:pt x="180989" y="154094"/>
                  </a:lnTo>
                  <a:lnTo>
                    <a:pt x="181053" y="140057"/>
                  </a:lnTo>
                  <a:lnTo>
                    <a:pt x="180925" y="126190"/>
                  </a:lnTo>
                  <a:lnTo>
                    <a:pt x="180307" y="112799"/>
                  </a:lnTo>
                  <a:lnTo>
                    <a:pt x="179074" y="100004"/>
                  </a:lnTo>
                  <a:lnTo>
                    <a:pt x="177262" y="87445"/>
                  </a:lnTo>
                  <a:lnTo>
                    <a:pt x="174974" y="74407"/>
                  </a:lnTo>
                  <a:lnTo>
                    <a:pt x="172324" y="60527"/>
                  </a:lnTo>
                  <a:lnTo>
                    <a:pt x="169410" y="46102"/>
                  </a:lnTo>
                  <a:lnTo>
                    <a:pt x="166307" y="31872"/>
                  </a:lnTo>
                  <a:lnTo>
                    <a:pt x="163061" y="18292"/>
                  </a:lnTo>
                  <a:lnTo>
                    <a:pt x="159240" y="6542"/>
                  </a:lnTo>
                  <a:lnTo>
                    <a:pt x="154457" y="0"/>
                  </a:lnTo>
                  <a:lnTo>
                    <a:pt x="149737" y="623"/>
                  </a:lnTo>
                  <a:lnTo>
                    <a:pt x="146168" y="6582"/>
                  </a:lnTo>
                  <a:lnTo>
                    <a:pt x="143742" y="16035"/>
                  </a:lnTo>
                  <a:lnTo>
                    <a:pt x="142145" y="27539"/>
                  </a:lnTo>
                  <a:lnTo>
                    <a:pt x="141098" y="40177"/>
                  </a:lnTo>
                  <a:lnTo>
                    <a:pt x="140412" y="53431"/>
                  </a:lnTo>
                  <a:lnTo>
                    <a:pt x="139962" y="67021"/>
                  </a:lnTo>
                  <a:lnTo>
                    <a:pt x="139664" y="80798"/>
                  </a:lnTo>
                  <a:lnTo>
                    <a:pt x="139467" y="94680"/>
                  </a:lnTo>
                  <a:lnTo>
                    <a:pt x="139337" y="108624"/>
                  </a:lnTo>
                  <a:lnTo>
                    <a:pt x="139251" y="122608"/>
                  </a:lnTo>
                  <a:lnTo>
                    <a:pt x="139194" y="136782"/>
                  </a:lnTo>
                  <a:lnTo>
                    <a:pt x="139155" y="151444"/>
                  </a:lnTo>
                  <a:lnTo>
                    <a:pt x="139134" y="166716"/>
                  </a:lnTo>
                  <a:lnTo>
                    <a:pt x="139290" y="182397"/>
                  </a:lnTo>
                  <a:lnTo>
                    <a:pt x="139927" y="198077"/>
                  </a:lnTo>
                  <a:lnTo>
                    <a:pt x="141168" y="213513"/>
                  </a:lnTo>
                  <a:lnTo>
                    <a:pt x="142816" y="228641"/>
                  </a:lnTo>
                  <a:lnTo>
                    <a:pt x="144461" y="243485"/>
                  </a:lnTo>
                  <a:lnTo>
                    <a:pt x="145861" y="258114"/>
                  </a:lnTo>
                  <a:lnTo>
                    <a:pt x="146952" y="273075"/>
                  </a:lnTo>
                  <a:lnTo>
                    <a:pt x="147760" y="289337"/>
                  </a:lnTo>
                  <a:lnTo>
                    <a:pt x="148342" y="307307"/>
                  </a:lnTo>
                  <a:lnTo>
                    <a:pt x="148919" y="326259"/>
                  </a:lnTo>
                  <a:lnTo>
                    <a:pt x="149846" y="344681"/>
                  </a:lnTo>
                  <a:lnTo>
                    <a:pt x="151286" y="361742"/>
                  </a:lnTo>
                  <a:lnTo>
                    <a:pt x="153068" y="377618"/>
                  </a:lnTo>
                  <a:lnTo>
                    <a:pt x="154804" y="393107"/>
                  </a:lnTo>
                  <a:lnTo>
                    <a:pt x="156266" y="408743"/>
                  </a:lnTo>
                  <a:lnTo>
                    <a:pt x="157398" y="424567"/>
                  </a:lnTo>
                  <a:lnTo>
                    <a:pt x="158232" y="440292"/>
                  </a:lnTo>
                  <a:lnTo>
                    <a:pt x="158837" y="455701"/>
                  </a:lnTo>
                  <a:lnTo>
                    <a:pt x="159619" y="469598"/>
                  </a:lnTo>
                  <a:lnTo>
                    <a:pt x="161918" y="479462"/>
                  </a:lnTo>
                  <a:lnTo>
                    <a:pt x="166445" y="484335"/>
                  </a:lnTo>
                  <a:lnTo>
                    <a:pt x="172382" y="485524"/>
                  </a:lnTo>
                  <a:lnTo>
                    <a:pt x="179388" y="484530"/>
                  </a:lnTo>
                  <a:lnTo>
                    <a:pt x="187298" y="482187"/>
                  </a:lnTo>
                  <a:lnTo>
                    <a:pt x="195936" y="478744"/>
                  </a:lnTo>
                  <a:lnTo>
                    <a:pt x="205132" y="474373"/>
                  </a:lnTo>
                  <a:lnTo>
                    <a:pt x="214735" y="469424"/>
                  </a:lnTo>
                  <a:lnTo>
                    <a:pt x="224629" y="464387"/>
                  </a:lnTo>
                  <a:lnTo>
                    <a:pt x="234726" y="459544"/>
                  </a:lnTo>
                  <a:lnTo>
                    <a:pt x="244962" y="454983"/>
                  </a:lnTo>
                  <a:lnTo>
                    <a:pt x="255293" y="450690"/>
                  </a:lnTo>
                  <a:lnTo>
                    <a:pt x="265684" y="446613"/>
                  </a:lnTo>
                  <a:lnTo>
                    <a:pt x="275951" y="442536"/>
                  </a:lnTo>
                  <a:lnTo>
                    <a:pt x="285772" y="438104"/>
                  </a:lnTo>
                  <a:lnTo>
                    <a:pt x="295007" y="433150"/>
                  </a:lnTo>
                  <a:lnTo>
                    <a:pt x="303684" y="427514"/>
                  </a:lnTo>
                  <a:lnTo>
                    <a:pt x="311898" y="420974"/>
                  </a:lnTo>
                  <a:lnTo>
                    <a:pt x="319750" y="413488"/>
                  </a:lnTo>
                  <a:lnTo>
                    <a:pt x="327006" y="404850"/>
                  </a:lnTo>
                  <a:lnTo>
                    <a:pt x="333128" y="394617"/>
                  </a:lnTo>
                  <a:lnTo>
                    <a:pt x="337908" y="382703"/>
                  </a:lnTo>
                  <a:lnTo>
                    <a:pt x="341287" y="369635"/>
                  </a:lnTo>
                  <a:lnTo>
                    <a:pt x="343189" y="356332"/>
                  </a:lnTo>
                  <a:lnTo>
                    <a:pt x="343712" y="343362"/>
                  </a:lnTo>
                  <a:lnTo>
                    <a:pt x="342606" y="331233"/>
                  </a:lnTo>
                  <a:lnTo>
                    <a:pt x="339212" y="320546"/>
                  </a:lnTo>
                  <a:lnTo>
                    <a:pt x="333372" y="311485"/>
                  </a:lnTo>
                  <a:lnTo>
                    <a:pt x="325367" y="304216"/>
                  </a:lnTo>
                  <a:lnTo>
                    <a:pt x="315634" y="299066"/>
                  </a:lnTo>
                  <a:lnTo>
                    <a:pt x="304617" y="296011"/>
                  </a:lnTo>
                  <a:lnTo>
                    <a:pt x="293003" y="294905"/>
                  </a:lnTo>
                  <a:lnTo>
                    <a:pt x="281681" y="295666"/>
                  </a:lnTo>
                  <a:lnTo>
                    <a:pt x="271117" y="298067"/>
                  </a:lnTo>
                  <a:lnTo>
                    <a:pt x="261554" y="301947"/>
                  </a:lnTo>
                  <a:lnTo>
                    <a:pt x="253195" y="307292"/>
                  </a:lnTo>
                  <a:lnTo>
                    <a:pt x="246011" y="313963"/>
                  </a:lnTo>
                  <a:lnTo>
                    <a:pt x="239659" y="321882"/>
                  </a:lnTo>
                  <a:lnTo>
                    <a:pt x="233610" y="331100"/>
                  </a:lnTo>
                  <a:lnTo>
                    <a:pt x="227531" y="341524"/>
                  </a:lnTo>
                  <a:lnTo>
                    <a:pt x="221292" y="352947"/>
                  </a:lnTo>
                  <a:lnTo>
                    <a:pt x="214869" y="365139"/>
                  </a:lnTo>
                  <a:lnTo>
                    <a:pt x="208294" y="377895"/>
                  </a:lnTo>
                  <a:lnTo>
                    <a:pt x="201930" y="391054"/>
                  </a:lnTo>
                  <a:lnTo>
                    <a:pt x="196424" y="404493"/>
                  </a:lnTo>
                  <a:lnTo>
                    <a:pt x="192065" y="418125"/>
                  </a:lnTo>
                  <a:lnTo>
                    <a:pt x="188971" y="431890"/>
                  </a:lnTo>
                  <a:lnTo>
                    <a:pt x="187262" y="445744"/>
                  </a:lnTo>
                  <a:lnTo>
                    <a:pt x="186859" y="459655"/>
                  </a:lnTo>
                  <a:lnTo>
                    <a:pt x="187705" y="473437"/>
                  </a:lnTo>
                  <a:lnTo>
                    <a:pt x="189861" y="486772"/>
                  </a:lnTo>
                  <a:lnTo>
                    <a:pt x="193238" y="499515"/>
                  </a:lnTo>
                  <a:lnTo>
                    <a:pt x="197791" y="511530"/>
                  </a:lnTo>
                  <a:lnTo>
                    <a:pt x="203597" y="522607"/>
                  </a:lnTo>
                  <a:lnTo>
                    <a:pt x="210576" y="532711"/>
                  </a:lnTo>
                  <a:lnTo>
                    <a:pt x="218533" y="541479"/>
                  </a:lnTo>
                  <a:lnTo>
                    <a:pt x="227244" y="548167"/>
                  </a:lnTo>
                  <a:lnTo>
                    <a:pt x="236514" y="552551"/>
                  </a:lnTo>
                  <a:lnTo>
                    <a:pt x="246349" y="554869"/>
                  </a:lnTo>
                  <a:lnTo>
                    <a:pt x="256935" y="555528"/>
                  </a:lnTo>
                  <a:lnTo>
                    <a:pt x="268313" y="554933"/>
                  </a:lnTo>
                  <a:lnTo>
                    <a:pt x="280225" y="553266"/>
                  </a:lnTo>
                  <a:lnTo>
                    <a:pt x="292220" y="550486"/>
                  </a:lnTo>
                  <a:lnTo>
                    <a:pt x="304016" y="546668"/>
                  </a:lnTo>
                  <a:lnTo>
                    <a:pt x="315077" y="542291"/>
                  </a:lnTo>
                  <a:lnTo>
                    <a:pt x="325616" y="537734"/>
                  </a:lnTo>
                  <a:lnTo>
                    <a:pt x="336556" y="532600"/>
                  </a:lnTo>
                  <a:lnTo>
                    <a:pt x="349649" y="5260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63529" y="640134"/>
              <a:ext cx="163974" cy="214516"/>
            </a:xfrm>
            <a:custGeom>
              <a:avLst/>
              <a:gdLst/>
              <a:ahLst/>
              <a:cxnLst/>
              <a:rect l="0" t="0" r="0" b="0"/>
              <a:pathLst>
                <a:path w="163974" h="214516">
                  <a:moveTo>
                    <a:pt x="153445" y="23161"/>
                  </a:moveTo>
                  <a:lnTo>
                    <a:pt x="144644" y="17360"/>
                  </a:lnTo>
                  <a:lnTo>
                    <a:pt x="136297" y="12436"/>
                  </a:lnTo>
                  <a:lnTo>
                    <a:pt x="127594" y="7943"/>
                  </a:lnTo>
                  <a:lnTo>
                    <a:pt x="118300" y="4067"/>
                  </a:lnTo>
                  <a:lnTo>
                    <a:pt x="108156" y="1350"/>
                  </a:lnTo>
                  <a:lnTo>
                    <a:pt x="97120" y="0"/>
                  </a:lnTo>
                  <a:lnTo>
                    <a:pt x="85626" y="72"/>
                  </a:lnTo>
                  <a:lnTo>
                    <a:pt x="74453" y="1637"/>
                  </a:lnTo>
                  <a:lnTo>
                    <a:pt x="64017" y="4581"/>
                  </a:lnTo>
                  <a:lnTo>
                    <a:pt x="54385" y="8657"/>
                  </a:lnTo>
                  <a:lnTo>
                    <a:pt x="45456" y="13602"/>
                  </a:lnTo>
                  <a:lnTo>
                    <a:pt x="37086" y="19187"/>
                  </a:lnTo>
                  <a:lnTo>
                    <a:pt x="29293" y="25392"/>
                  </a:lnTo>
                  <a:lnTo>
                    <a:pt x="22271" y="32388"/>
                  </a:lnTo>
                  <a:lnTo>
                    <a:pt x="16066" y="40210"/>
                  </a:lnTo>
                  <a:lnTo>
                    <a:pt x="10744" y="48922"/>
                  </a:lnTo>
                  <a:lnTo>
                    <a:pt x="6467" y="58680"/>
                  </a:lnTo>
                  <a:lnTo>
                    <a:pt x="3225" y="69470"/>
                  </a:lnTo>
                  <a:lnTo>
                    <a:pt x="1031" y="81140"/>
                  </a:lnTo>
                  <a:lnTo>
                    <a:pt x="0" y="93499"/>
                  </a:lnTo>
                  <a:lnTo>
                    <a:pt x="88" y="106367"/>
                  </a:lnTo>
                  <a:lnTo>
                    <a:pt x="1282" y="119600"/>
                  </a:lnTo>
                  <a:lnTo>
                    <a:pt x="3678" y="133089"/>
                  </a:lnTo>
                  <a:lnTo>
                    <a:pt x="7219" y="146746"/>
                  </a:lnTo>
                  <a:lnTo>
                    <a:pt x="11885" y="160187"/>
                  </a:lnTo>
                  <a:lnTo>
                    <a:pt x="17765" y="172760"/>
                  </a:lnTo>
                  <a:lnTo>
                    <a:pt x="24800" y="184169"/>
                  </a:lnTo>
                  <a:lnTo>
                    <a:pt x="32965" y="194134"/>
                  </a:lnTo>
                  <a:lnTo>
                    <a:pt x="42347" y="202232"/>
                  </a:lnTo>
                  <a:lnTo>
                    <a:pt x="52873" y="208408"/>
                  </a:lnTo>
                  <a:lnTo>
                    <a:pt x="64024" y="212590"/>
                  </a:lnTo>
                  <a:lnTo>
                    <a:pt x="74969" y="214515"/>
                  </a:lnTo>
                  <a:lnTo>
                    <a:pt x="85252" y="214256"/>
                  </a:lnTo>
                  <a:lnTo>
                    <a:pt x="94782" y="212153"/>
                  </a:lnTo>
                  <a:lnTo>
                    <a:pt x="103642" y="208616"/>
                  </a:lnTo>
                  <a:lnTo>
                    <a:pt x="111973" y="204025"/>
                  </a:lnTo>
                  <a:lnTo>
                    <a:pt x="119992" y="198794"/>
                  </a:lnTo>
                  <a:lnTo>
                    <a:pt x="128976" y="192762"/>
                  </a:lnTo>
                  <a:lnTo>
                    <a:pt x="141955" y="184287"/>
                  </a:lnTo>
                  <a:lnTo>
                    <a:pt x="163973" y="1705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80144" y="684352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5" y="72339"/>
                  </a:lnTo>
                  <a:lnTo>
                    <a:pt x="3728" y="85691"/>
                  </a:lnTo>
                  <a:lnTo>
                    <a:pt x="5376" y="99257"/>
                  </a:lnTo>
                  <a:lnTo>
                    <a:pt x="6779" y="112958"/>
                  </a:lnTo>
                  <a:lnTo>
                    <a:pt x="7874" y="126336"/>
                  </a:lnTo>
                  <a:lnTo>
                    <a:pt x="8802" y="139965"/>
                  </a:lnTo>
                  <a:lnTo>
                    <a:pt x="9640" y="156160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80145" y="52642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74901" y="603018"/>
              <a:ext cx="252685" cy="249791"/>
            </a:xfrm>
            <a:custGeom>
              <a:avLst/>
              <a:gdLst/>
              <a:ahLst/>
              <a:cxnLst/>
              <a:rect l="0" t="0" r="0" b="0"/>
              <a:pathLst>
                <a:path w="252685" h="249791">
                  <a:moveTo>
                    <a:pt x="0" y="81334"/>
                  </a:moveTo>
                  <a:lnTo>
                    <a:pt x="2867" y="90202"/>
                  </a:lnTo>
                  <a:lnTo>
                    <a:pt x="5009" y="99189"/>
                  </a:lnTo>
                  <a:lnTo>
                    <a:pt x="6617" y="109184"/>
                  </a:lnTo>
                  <a:lnTo>
                    <a:pt x="7970" y="120165"/>
                  </a:lnTo>
                  <a:lnTo>
                    <a:pt x="9467" y="131976"/>
                  </a:lnTo>
                  <a:lnTo>
                    <a:pt x="11313" y="144435"/>
                  </a:lnTo>
                  <a:lnTo>
                    <a:pt x="13380" y="157373"/>
                  </a:lnTo>
                  <a:lnTo>
                    <a:pt x="15312" y="170654"/>
                  </a:lnTo>
                  <a:lnTo>
                    <a:pt x="16883" y="184077"/>
                  </a:lnTo>
                  <a:lnTo>
                    <a:pt x="17185" y="194098"/>
                  </a:lnTo>
                  <a:lnTo>
                    <a:pt x="15872" y="196510"/>
                  </a:lnTo>
                  <a:lnTo>
                    <a:pt x="14361" y="192894"/>
                  </a:lnTo>
                  <a:lnTo>
                    <a:pt x="12999" y="185407"/>
                  </a:lnTo>
                  <a:lnTo>
                    <a:pt x="11502" y="175514"/>
                  </a:lnTo>
                  <a:lnTo>
                    <a:pt x="9672" y="164118"/>
                  </a:lnTo>
                  <a:lnTo>
                    <a:pt x="7795" y="151614"/>
                  </a:lnTo>
                  <a:lnTo>
                    <a:pt x="6526" y="138037"/>
                  </a:lnTo>
                  <a:lnTo>
                    <a:pt x="6196" y="123479"/>
                  </a:lnTo>
                  <a:lnTo>
                    <a:pt x="6807" y="108438"/>
                  </a:lnTo>
                  <a:lnTo>
                    <a:pt x="8215" y="93714"/>
                  </a:lnTo>
                  <a:lnTo>
                    <a:pt x="10243" y="79739"/>
                  </a:lnTo>
                  <a:lnTo>
                    <a:pt x="12893" y="66744"/>
                  </a:lnTo>
                  <a:lnTo>
                    <a:pt x="16342" y="54934"/>
                  </a:lnTo>
                  <a:lnTo>
                    <a:pt x="20626" y="44301"/>
                  </a:lnTo>
                  <a:lnTo>
                    <a:pt x="25807" y="35161"/>
                  </a:lnTo>
                  <a:lnTo>
                    <a:pt x="32041" y="28216"/>
                  </a:lnTo>
                  <a:lnTo>
                    <a:pt x="39303" y="23664"/>
                  </a:lnTo>
                  <a:lnTo>
                    <a:pt x="47111" y="21572"/>
                  </a:lnTo>
                  <a:lnTo>
                    <a:pt x="54658" y="22129"/>
                  </a:lnTo>
                  <a:lnTo>
                    <a:pt x="61512" y="25176"/>
                  </a:lnTo>
                  <a:lnTo>
                    <a:pt x="67755" y="30457"/>
                  </a:lnTo>
                  <a:lnTo>
                    <a:pt x="73788" y="37805"/>
                  </a:lnTo>
                  <a:lnTo>
                    <a:pt x="79880" y="46923"/>
                  </a:lnTo>
                  <a:lnTo>
                    <a:pt x="85974" y="57279"/>
                  </a:lnTo>
                  <a:lnTo>
                    <a:pt x="91772" y="68213"/>
                  </a:lnTo>
                  <a:lnTo>
                    <a:pt x="97122" y="79303"/>
                  </a:lnTo>
                  <a:lnTo>
                    <a:pt x="102020" y="90357"/>
                  </a:lnTo>
                  <a:lnTo>
                    <a:pt x="106538" y="101313"/>
                  </a:lnTo>
                  <a:lnTo>
                    <a:pt x="110713" y="112086"/>
                  </a:lnTo>
                  <a:lnTo>
                    <a:pt x="112988" y="119960"/>
                  </a:lnTo>
                  <a:lnTo>
                    <a:pt x="112307" y="121527"/>
                  </a:lnTo>
                  <a:lnTo>
                    <a:pt x="110732" y="117824"/>
                  </a:lnTo>
                  <a:lnTo>
                    <a:pt x="109249" y="110535"/>
                  </a:lnTo>
                  <a:lnTo>
                    <a:pt x="108081" y="100904"/>
                  </a:lnTo>
                  <a:lnTo>
                    <a:pt x="107226" y="89757"/>
                  </a:lnTo>
                  <a:lnTo>
                    <a:pt x="106788" y="77791"/>
                  </a:lnTo>
                  <a:lnTo>
                    <a:pt x="107012" y="65654"/>
                  </a:lnTo>
                  <a:lnTo>
                    <a:pt x="107978" y="53703"/>
                  </a:lnTo>
                  <a:lnTo>
                    <a:pt x="109777" y="42213"/>
                  </a:lnTo>
                  <a:lnTo>
                    <a:pt x="112587" y="31484"/>
                  </a:lnTo>
                  <a:lnTo>
                    <a:pt x="116415" y="21611"/>
                  </a:lnTo>
                  <a:lnTo>
                    <a:pt x="121443" y="12997"/>
                  </a:lnTo>
                  <a:lnTo>
                    <a:pt x="128100" y="6412"/>
                  </a:lnTo>
                  <a:lnTo>
                    <a:pt x="136461" y="2100"/>
                  </a:lnTo>
                  <a:lnTo>
                    <a:pt x="145989" y="0"/>
                  </a:lnTo>
                  <a:lnTo>
                    <a:pt x="155762" y="20"/>
                  </a:lnTo>
                  <a:lnTo>
                    <a:pt x="165219" y="1884"/>
                  </a:lnTo>
                  <a:lnTo>
                    <a:pt x="174175" y="5217"/>
                  </a:lnTo>
                  <a:lnTo>
                    <a:pt x="182642" y="9654"/>
                  </a:lnTo>
                  <a:lnTo>
                    <a:pt x="190701" y="14899"/>
                  </a:lnTo>
                  <a:lnTo>
                    <a:pt x="198282" y="21045"/>
                  </a:lnTo>
                  <a:lnTo>
                    <a:pt x="205161" y="28532"/>
                  </a:lnTo>
                  <a:lnTo>
                    <a:pt x="211276" y="37499"/>
                  </a:lnTo>
                  <a:lnTo>
                    <a:pt x="216707" y="47792"/>
                  </a:lnTo>
                  <a:lnTo>
                    <a:pt x="221590" y="59152"/>
                  </a:lnTo>
                  <a:lnTo>
                    <a:pt x="226056" y="71313"/>
                  </a:lnTo>
                  <a:lnTo>
                    <a:pt x="230056" y="84056"/>
                  </a:lnTo>
                  <a:lnTo>
                    <a:pt x="233371" y="97208"/>
                  </a:lnTo>
                  <a:lnTo>
                    <a:pt x="235936" y="110644"/>
                  </a:lnTo>
                  <a:lnTo>
                    <a:pt x="237827" y="124276"/>
                  </a:lnTo>
                  <a:lnTo>
                    <a:pt x="239180" y="138040"/>
                  </a:lnTo>
                  <a:lnTo>
                    <a:pt x="240132" y="151890"/>
                  </a:lnTo>
                  <a:lnTo>
                    <a:pt x="240959" y="165632"/>
                  </a:lnTo>
                  <a:lnTo>
                    <a:pt x="242055" y="178940"/>
                  </a:lnTo>
                  <a:lnTo>
                    <a:pt x="243607" y="191660"/>
                  </a:lnTo>
                  <a:lnTo>
                    <a:pt x="245474" y="203559"/>
                  </a:lnTo>
                  <a:lnTo>
                    <a:pt x="247461" y="215505"/>
                  </a:lnTo>
                  <a:lnTo>
                    <a:pt x="249746" y="229663"/>
                  </a:lnTo>
                  <a:lnTo>
                    <a:pt x="252684" y="2497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53226" y="623946"/>
              <a:ext cx="205987" cy="211485"/>
            </a:xfrm>
            <a:custGeom>
              <a:avLst/>
              <a:gdLst/>
              <a:ahLst/>
              <a:cxnLst/>
              <a:rect l="0" t="0" r="0" b="0"/>
              <a:pathLst>
                <a:path w="205987" h="211485">
                  <a:moveTo>
                    <a:pt x="121758" y="113048"/>
                  </a:moveTo>
                  <a:lnTo>
                    <a:pt x="124558" y="101380"/>
                  </a:lnTo>
                  <a:lnTo>
                    <a:pt x="126060" y="90891"/>
                  </a:lnTo>
                  <a:lnTo>
                    <a:pt x="126367" y="80590"/>
                  </a:lnTo>
                  <a:lnTo>
                    <a:pt x="125688" y="70288"/>
                  </a:lnTo>
                  <a:lnTo>
                    <a:pt x="124220" y="59945"/>
                  </a:lnTo>
                  <a:lnTo>
                    <a:pt x="122146" y="49560"/>
                  </a:lnTo>
                  <a:lnTo>
                    <a:pt x="119463" y="39304"/>
                  </a:lnTo>
                  <a:lnTo>
                    <a:pt x="115992" y="29495"/>
                  </a:lnTo>
                  <a:lnTo>
                    <a:pt x="111692" y="20282"/>
                  </a:lnTo>
                  <a:lnTo>
                    <a:pt x="106501" y="12131"/>
                  </a:lnTo>
                  <a:lnTo>
                    <a:pt x="100259" y="5866"/>
                  </a:lnTo>
                  <a:lnTo>
                    <a:pt x="92984" y="1778"/>
                  </a:lnTo>
                  <a:lnTo>
                    <a:pt x="84827" y="0"/>
                  </a:lnTo>
                  <a:lnTo>
                    <a:pt x="75981" y="770"/>
                  </a:lnTo>
                  <a:lnTo>
                    <a:pt x="66630" y="3959"/>
                  </a:lnTo>
                  <a:lnTo>
                    <a:pt x="57080" y="9336"/>
                  </a:lnTo>
                  <a:lnTo>
                    <a:pt x="47750" y="16748"/>
                  </a:lnTo>
                  <a:lnTo>
                    <a:pt x="38851" y="25914"/>
                  </a:lnTo>
                  <a:lnTo>
                    <a:pt x="30572" y="36471"/>
                  </a:lnTo>
                  <a:lnTo>
                    <a:pt x="23158" y="48072"/>
                  </a:lnTo>
                  <a:lnTo>
                    <a:pt x="16656" y="60428"/>
                  </a:lnTo>
                  <a:lnTo>
                    <a:pt x="11120" y="73317"/>
                  </a:lnTo>
                  <a:lnTo>
                    <a:pt x="6692" y="86574"/>
                  </a:lnTo>
                  <a:lnTo>
                    <a:pt x="3345" y="100085"/>
                  </a:lnTo>
                  <a:lnTo>
                    <a:pt x="1080" y="113768"/>
                  </a:lnTo>
                  <a:lnTo>
                    <a:pt x="0" y="127568"/>
                  </a:lnTo>
                  <a:lnTo>
                    <a:pt x="54" y="141441"/>
                  </a:lnTo>
                  <a:lnTo>
                    <a:pt x="1225" y="155200"/>
                  </a:lnTo>
                  <a:lnTo>
                    <a:pt x="3607" y="168518"/>
                  </a:lnTo>
                  <a:lnTo>
                    <a:pt x="7139" y="181237"/>
                  </a:lnTo>
                  <a:lnTo>
                    <a:pt x="11798" y="192726"/>
                  </a:lnTo>
                  <a:lnTo>
                    <a:pt x="17674" y="201853"/>
                  </a:lnTo>
                  <a:lnTo>
                    <a:pt x="24696" y="208194"/>
                  </a:lnTo>
                  <a:lnTo>
                    <a:pt x="32512" y="211484"/>
                  </a:lnTo>
                  <a:lnTo>
                    <a:pt x="40597" y="211280"/>
                  </a:lnTo>
                  <a:lnTo>
                    <a:pt x="48620" y="207696"/>
                  </a:lnTo>
                  <a:lnTo>
                    <a:pt x="56293" y="201258"/>
                  </a:lnTo>
                  <a:lnTo>
                    <a:pt x="63293" y="192603"/>
                  </a:lnTo>
                  <a:lnTo>
                    <a:pt x="69517" y="182314"/>
                  </a:lnTo>
                  <a:lnTo>
                    <a:pt x="75035" y="171023"/>
                  </a:lnTo>
                  <a:lnTo>
                    <a:pt x="79983" y="159388"/>
                  </a:lnTo>
                  <a:lnTo>
                    <a:pt x="84497" y="147782"/>
                  </a:lnTo>
                  <a:lnTo>
                    <a:pt x="88530" y="136025"/>
                  </a:lnTo>
                  <a:lnTo>
                    <a:pt x="91868" y="123526"/>
                  </a:lnTo>
                  <a:lnTo>
                    <a:pt x="94457" y="110096"/>
                  </a:lnTo>
                  <a:lnTo>
                    <a:pt x="96683" y="99171"/>
                  </a:lnTo>
                  <a:lnTo>
                    <a:pt x="98974" y="95403"/>
                  </a:lnTo>
                  <a:lnTo>
                    <a:pt x="101303" y="97957"/>
                  </a:lnTo>
                  <a:lnTo>
                    <a:pt x="103929" y="104769"/>
                  </a:lnTo>
                  <a:lnTo>
                    <a:pt x="107230" y="114257"/>
                  </a:lnTo>
                  <a:lnTo>
                    <a:pt x="111342" y="125396"/>
                  </a:lnTo>
                  <a:lnTo>
                    <a:pt x="116202" y="137236"/>
                  </a:lnTo>
                  <a:lnTo>
                    <a:pt x="121672" y="148779"/>
                  </a:lnTo>
                  <a:lnTo>
                    <a:pt x="127612" y="159521"/>
                  </a:lnTo>
                  <a:lnTo>
                    <a:pt x="134225" y="169052"/>
                  </a:lnTo>
                  <a:lnTo>
                    <a:pt x="142026" y="176864"/>
                  </a:lnTo>
                  <a:lnTo>
                    <a:pt x="151187" y="182861"/>
                  </a:lnTo>
                  <a:lnTo>
                    <a:pt x="161173" y="187274"/>
                  </a:lnTo>
                  <a:lnTo>
                    <a:pt x="171992" y="190896"/>
                  </a:lnTo>
                  <a:lnTo>
                    <a:pt x="185716" y="194049"/>
                  </a:lnTo>
                  <a:lnTo>
                    <a:pt x="205986" y="1972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27643" y="305326"/>
              <a:ext cx="21042" cy="526426"/>
            </a:xfrm>
            <a:custGeom>
              <a:avLst/>
              <a:gdLst/>
              <a:ahLst/>
              <a:cxnLst/>
              <a:rect l="0" t="0" r="0" b="0"/>
              <a:pathLst>
                <a:path w="21042" h="526426">
                  <a:moveTo>
                    <a:pt x="10512" y="0"/>
                  </a:moveTo>
                  <a:lnTo>
                    <a:pt x="7646" y="9002"/>
                  </a:lnTo>
                  <a:lnTo>
                    <a:pt x="5504" y="19270"/>
                  </a:lnTo>
                  <a:lnTo>
                    <a:pt x="3900" y="31849"/>
                  </a:lnTo>
                  <a:lnTo>
                    <a:pt x="2720" y="46203"/>
                  </a:lnTo>
                  <a:lnTo>
                    <a:pt x="1872" y="61351"/>
                  </a:lnTo>
                  <a:lnTo>
                    <a:pt x="1274" y="76650"/>
                  </a:lnTo>
                  <a:lnTo>
                    <a:pt x="860" y="92302"/>
                  </a:lnTo>
                  <a:lnTo>
                    <a:pt x="575" y="109149"/>
                  </a:lnTo>
                  <a:lnTo>
                    <a:pt x="382" y="127576"/>
                  </a:lnTo>
                  <a:lnTo>
                    <a:pt x="251" y="147033"/>
                  </a:lnTo>
                  <a:lnTo>
                    <a:pt x="163" y="166340"/>
                  </a:lnTo>
                  <a:lnTo>
                    <a:pt x="104" y="184810"/>
                  </a:lnTo>
                  <a:lnTo>
                    <a:pt x="64" y="202279"/>
                  </a:lnTo>
                  <a:lnTo>
                    <a:pt x="38" y="218845"/>
                  </a:lnTo>
                  <a:lnTo>
                    <a:pt x="20" y="234688"/>
                  </a:lnTo>
                  <a:lnTo>
                    <a:pt x="8" y="249988"/>
                  </a:lnTo>
                  <a:lnTo>
                    <a:pt x="1" y="264896"/>
                  </a:lnTo>
                  <a:lnTo>
                    <a:pt x="0" y="279524"/>
                  </a:lnTo>
                  <a:lnTo>
                    <a:pt x="169" y="293793"/>
                  </a:lnTo>
                  <a:lnTo>
                    <a:pt x="814" y="307455"/>
                  </a:lnTo>
                  <a:lnTo>
                    <a:pt x="2061" y="320428"/>
                  </a:lnTo>
                  <a:lnTo>
                    <a:pt x="3713" y="332936"/>
                  </a:lnTo>
                  <a:lnTo>
                    <a:pt x="5360" y="345408"/>
                  </a:lnTo>
                  <a:lnTo>
                    <a:pt x="6763" y="358103"/>
                  </a:lnTo>
                  <a:lnTo>
                    <a:pt x="7856" y="371258"/>
                  </a:lnTo>
                  <a:lnTo>
                    <a:pt x="8663" y="385161"/>
                  </a:lnTo>
                  <a:lnTo>
                    <a:pt x="9241" y="399886"/>
                  </a:lnTo>
                  <a:lnTo>
                    <a:pt x="9646" y="415183"/>
                  </a:lnTo>
                  <a:lnTo>
                    <a:pt x="9925" y="430597"/>
                  </a:lnTo>
                  <a:lnTo>
                    <a:pt x="10121" y="445842"/>
                  </a:lnTo>
                  <a:lnTo>
                    <a:pt x="10453" y="460610"/>
                  </a:lnTo>
                  <a:lnTo>
                    <a:pt x="11456" y="476141"/>
                  </a:lnTo>
                  <a:lnTo>
                    <a:pt x="14338" y="496032"/>
                  </a:lnTo>
                  <a:lnTo>
                    <a:pt x="21041" y="526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43440" y="563930"/>
              <a:ext cx="190592" cy="255123"/>
            </a:xfrm>
            <a:custGeom>
              <a:avLst/>
              <a:gdLst/>
              <a:ahLst/>
              <a:cxnLst/>
              <a:rect l="0" t="0" r="0" b="0"/>
              <a:pathLst>
                <a:path w="190592" h="255123">
                  <a:moveTo>
                    <a:pt x="157928" y="4608"/>
                  </a:moveTo>
                  <a:lnTo>
                    <a:pt x="146260" y="1809"/>
                  </a:lnTo>
                  <a:lnTo>
                    <a:pt x="135771" y="307"/>
                  </a:lnTo>
                  <a:lnTo>
                    <a:pt x="125469" y="0"/>
                  </a:lnTo>
                  <a:lnTo>
                    <a:pt x="115167" y="680"/>
                  </a:lnTo>
                  <a:lnTo>
                    <a:pt x="104824" y="2147"/>
                  </a:lnTo>
                  <a:lnTo>
                    <a:pt x="94439" y="4221"/>
                  </a:lnTo>
                  <a:lnTo>
                    <a:pt x="84184" y="6903"/>
                  </a:lnTo>
                  <a:lnTo>
                    <a:pt x="74374" y="10374"/>
                  </a:lnTo>
                  <a:lnTo>
                    <a:pt x="65147" y="14670"/>
                  </a:lnTo>
                  <a:lnTo>
                    <a:pt x="56477" y="19688"/>
                  </a:lnTo>
                  <a:lnTo>
                    <a:pt x="48268" y="25281"/>
                  </a:lnTo>
                  <a:lnTo>
                    <a:pt x="40412" y="31308"/>
                  </a:lnTo>
                  <a:lnTo>
                    <a:pt x="32811" y="37812"/>
                  </a:lnTo>
                  <a:lnTo>
                    <a:pt x="25395" y="45010"/>
                  </a:lnTo>
                  <a:lnTo>
                    <a:pt x="18128" y="52955"/>
                  </a:lnTo>
                  <a:lnTo>
                    <a:pt x="11790" y="61239"/>
                  </a:lnTo>
                  <a:lnTo>
                    <a:pt x="7889" y="69113"/>
                  </a:lnTo>
                  <a:lnTo>
                    <a:pt x="7053" y="76175"/>
                  </a:lnTo>
                  <a:lnTo>
                    <a:pt x="9106" y="82051"/>
                  </a:lnTo>
                  <a:lnTo>
                    <a:pt x="13532" y="86241"/>
                  </a:lnTo>
                  <a:lnTo>
                    <a:pt x="19774" y="88651"/>
                  </a:lnTo>
                  <a:lnTo>
                    <a:pt x="27503" y="89659"/>
                  </a:lnTo>
                  <a:lnTo>
                    <a:pt x="36643" y="89895"/>
                  </a:lnTo>
                  <a:lnTo>
                    <a:pt x="47036" y="89813"/>
                  </a:lnTo>
                  <a:lnTo>
                    <a:pt x="58281" y="89967"/>
                  </a:lnTo>
                  <a:lnTo>
                    <a:pt x="69827" y="91070"/>
                  </a:lnTo>
                  <a:lnTo>
                    <a:pt x="81330" y="93415"/>
                  </a:lnTo>
                  <a:lnTo>
                    <a:pt x="92495" y="96941"/>
                  </a:lnTo>
                  <a:lnTo>
                    <a:pt x="102992" y="101444"/>
                  </a:lnTo>
                  <a:lnTo>
                    <a:pt x="112719" y="106691"/>
                  </a:lnTo>
                  <a:lnTo>
                    <a:pt x="121742" y="112483"/>
                  </a:lnTo>
                  <a:lnTo>
                    <a:pt x="130196" y="118661"/>
                  </a:lnTo>
                  <a:lnTo>
                    <a:pt x="138222" y="125112"/>
                  </a:lnTo>
                  <a:lnTo>
                    <a:pt x="145936" y="131917"/>
                  </a:lnTo>
                  <a:lnTo>
                    <a:pt x="153431" y="139324"/>
                  </a:lnTo>
                  <a:lnTo>
                    <a:pt x="160769" y="147421"/>
                  </a:lnTo>
                  <a:lnTo>
                    <a:pt x="167833" y="156148"/>
                  </a:lnTo>
                  <a:lnTo>
                    <a:pt x="174351" y="165385"/>
                  </a:lnTo>
                  <a:lnTo>
                    <a:pt x="180206" y="175008"/>
                  </a:lnTo>
                  <a:lnTo>
                    <a:pt x="185120" y="184910"/>
                  </a:lnTo>
                  <a:lnTo>
                    <a:pt x="188590" y="195010"/>
                  </a:lnTo>
                  <a:lnTo>
                    <a:pt x="190468" y="205238"/>
                  </a:lnTo>
                  <a:lnTo>
                    <a:pt x="190591" y="215225"/>
                  </a:lnTo>
                  <a:lnTo>
                    <a:pt x="188629" y="224324"/>
                  </a:lnTo>
                  <a:lnTo>
                    <a:pt x="184600" y="232253"/>
                  </a:lnTo>
                  <a:lnTo>
                    <a:pt x="178641" y="238898"/>
                  </a:lnTo>
                  <a:lnTo>
                    <a:pt x="170829" y="244145"/>
                  </a:lnTo>
                  <a:lnTo>
                    <a:pt x="161388" y="248081"/>
                  </a:lnTo>
                  <a:lnTo>
                    <a:pt x="150474" y="250930"/>
                  </a:lnTo>
                  <a:lnTo>
                    <a:pt x="138101" y="252941"/>
                  </a:lnTo>
                  <a:lnTo>
                    <a:pt x="124414" y="254333"/>
                  </a:lnTo>
                  <a:lnTo>
                    <a:pt x="109818" y="255118"/>
                  </a:lnTo>
                  <a:lnTo>
                    <a:pt x="94874" y="255122"/>
                  </a:lnTo>
                  <a:lnTo>
                    <a:pt x="79944" y="254315"/>
                  </a:lnTo>
                  <a:lnTo>
                    <a:pt x="65389" y="252952"/>
                  </a:lnTo>
                  <a:lnTo>
                    <a:pt x="50022" y="251358"/>
                  </a:lnTo>
                  <a:lnTo>
                    <a:pt x="30265" y="249394"/>
                  </a:lnTo>
                  <a:lnTo>
                    <a:pt x="0" y="2467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39840" y="574285"/>
              <a:ext cx="198482" cy="271703"/>
            </a:xfrm>
            <a:custGeom>
              <a:avLst/>
              <a:gdLst/>
              <a:ahLst/>
              <a:cxnLst/>
              <a:rect l="0" t="0" r="0" b="0"/>
              <a:pathLst>
                <a:path w="198482" h="271703">
                  <a:moveTo>
                    <a:pt x="114253" y="110067"/>
                  </a:moveTo>
                  <a:lnTo>
                    <a:pt x="114253" y="98332"/>
                  </a:lnTo>
                  <a:lnTo>
                    <a:pt x="114253" y="87203"/>
                  </a:lnTo>
                  <a:lnTo>
                    <a:pt x="114244" y="75614"/>
                  </a:lnTo>
                  <a:lnTo>
                    <a:pt x="113899" y="63798"/>
                  </a:lnTo>
                  <a:lnTo>
                    <a:pt x="112602" y="52435"/>
                  </a:lnTo>
                  <a:lnTo>
                    <a:pt x="110095" y="41885"/>
                  </a:lnTo>
                  <a:lnTo>
                    <a:pt x="106445" y="32184"/>
                  </a:lnTo>
                  <a:lnTo>
                    <a:pt x="101851" y="23212"/>
                  </a:lnTo>
                  <a:lnTo>
                    <a:pt x="96535" y="14827"/>
                  </a:lnTo>
                  <a:lnTo>
                    <a:pt x="90526" y="7536"/>
                  </a:lnTo>
                  <a:lnTo>
                    <a:pt x="83669" y="2448"/>
                  </a:lnTo>
                  <a:lnTo>
                    <a:pt x="75951" y="0"/>
                  </a:lnTo>
                  <a:lnTo>
                    <a:pt x="67651" y="323"/>
                  </a:lnTo>
                  <a:lnTo>
                    <a:pt x="59235" y="3581"/>
                  </a:lnTo>
                  <a:lnTo>
                    <a:pt x="50986" y="9549"/>
                  </a:lnTo>
                  <a:lnTo>
                    <a:pt x="43160" y="17589"/>
                  </a:lnTo>
                  <a:lnTo>
                    <a:pt x="36058" y="26870"/>
                  </a:lnTo>
                  <a:lnTo>
                    <a:pt x="29764" y="36809"/>
                  </a:lnTo>
                  <a:lnTo>
                    <a:pt x="24200" y="47239"/>
                  </a:lnTo>
                  <a:lnTo>
                    <a:pt x="19221" y="58298"/>
                  </a:lnTo>
                  <a:lnTo>
                    <a:pt x="14687" y="70033"/>
                  </a:lnTo>
                  <a:lnTo>
                    <a:pt x="10639" y="82372"/>
                  </a:lnTo>
                  <a:lnTo>
                    <a:pt x="7291" y="95194"/>
                  </a:lnTo>
                  <a:lnTo>
                    <a:pt x="4705" y="108380"/>
                  </a:lnTo>
                  <a:lnTo>
                    <a:pt x="2799" y="121830"/>
                  </a:lnTo>
                  <a:lnTo>
                    <a:pt x="1435" y="135466"/>
                  </a:lnTo>
                  <a:lnTo>
                    <a:pt x="486" y="149236"/>
                  </a:lnTo>
                  <a:lnTo>
                    <a:pt x="0" y="163262"/>
                  </a:lnTo>
                  <a:lnTo>
                    <a:pt x="199" y="177825"/>
                  </a:lnTo>
                  <a:lnTo>
                    <a:pt x="1150" y="193024"/>
                  </a:lnTo>
                  <a:lnTo>
                    <a:pt x="2942" y="208485"/>
                  </a:lnTo>
                  <a:lnTo>
                    <a:pt x="5748" y="223486"/>
                  </a:lnTo>
                  <a:lnTo>
                    <a:pt x="9569" y="237630"/>
                  </a:lnTo>
                  <a:lnTo>
                    <a:pt x="14423" y="250228"/>
                  </a:lnTo>
                  <a:lnTo>
                    <a:pt x="20429" y="260173"/>
                  </a:lnTo>
                  <a:lnTo>
                    <a:pt x="27541" y="267103"/>
                  </a:lnTo>
                  <a:lnTo>
                    <a:pt x="35417" y="270975"/>
                  </a:lnTo>
                  <a:lnTo>
                    <a:pt x="43541" y="271702"/>
                  </a:lnTo>
                  <a:lnTo>
                    <a:pt x="51590" y="269560"/>
                  </a:lnTo>
                  <a:lnTo>
                    <a:pt x="59281" y="264906"/>
                  </a:lnTo>
                  <a:lnTo>
                    <a:pt x="66292" y="257987"/>
                  </a:lnTo>
                  <a:lnTo>
                    <a:pt x="72524" y="249152"/>
                  </a:lnTo>
                  <a:lnTo>
                    <a:pt x="78048" y="238648"/>
                  </a:lnTo>
                  <a:lnTo>
                    <a:pt x="82999" y="226551"/>
                  </a:lnTo>
                  <a:lnTo>
                    <a:pt x="87514" y="213048"/>
                  </a:lnTo>
                  <a:lnTo>
                    <a:pt x="91550" y="198576"/>
                  </a:lnTo>
                  <a:lnTo>
                    <a:pt x="94891" y="183716"/>
                  </a:lnTo>
                  <a:lnTo>
                    <a:pt x="97475" y="168865"/>
                  </a:lnTo>
                  <a:lnTo>
                    <a:pt x="99574" y="155353"/>
                  </a:lnTo>
                  <a:lnTo>
                    <a:pt x="102410" y="146536"/>
                  </a:lnTo>
                  <a:lnTo>
                    <a:pt x="106490" y="144144"/>
                  </a:lnTo>
                  <a:lnTo>
                    <a:pt x="110572" y="146402"/>
                  </a:lnTo>
                  <a:lnTo>
                    <a:pt x="114364" y="151624"/>
                  </a:lnTo>
                  <a:lnTo>
                    <a:pt x="117964" y="158722"/>
                  </a:lnTo>
                  <a:lnTo>
                    <a:pt x="121472" y="167017"/>
                  </a:lnTo>
                  <a:lnTo>
                    <a:pt x="124948" y="176084"/>
                  </a:lnTo>
                  <a:lnTo>
                    <a:pt x="128419" y="185651"/>
                  </a:lnTo>
                  <a:lnTo>
                    <a:pt x="131903" y="195536"/>
                  </a:lnTo>
                  <a:lnTo>
                    <a:pt x="135731" y="205299"/>
                  </a:lnTo>
                  <a:lnTo>
                    <a:pt x="140516" y="214252"/>
                  </a:lnTo>
                  <a:lnTo>
                    <a:pt x="146515" y="222081"/>
                  </a:lnTo>
                  <a:lnTo>
                    <a:pt x="153579" y="228480"/>
                  </a:lnTo>
                  <a:lnTo>
                    <a:pt x="162252" y="233504"/>
                  </a:lnTo>
                  <a:lnTo>
                    <a:pt x="175535" y="236474"/>
                  </a:lnTo>
                  <a:lnTo>
                    <a:pt x="198481" y="2364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20755" y="593126"/>
              <a:ext cx="143909" cy="245637"/>
            </a:xfrm>
            <a:custGeom>
              <a:avLst/>
              <a:gdLst/>
              <a:ahLst/>
              <a:cxnLst/>
              <a:rect l="0" t="0" r="0" b="0"/>
              <a:pathLst>
                <a:path w="143909" h="245637">
                  <a:moveTo>
                    <a:pt x="17566" y="59640"/>
                  </a:moveTo>
                  <a:lnTo>
                    <a:pt x="17633" y="74242"/>
                  </a:lnTo>
                  <a:lnTo>
                    <a:pt x="18273" y="87513"/>
                  </a:lnTo>
                  <a:lnTo>
                    <a:pt x="19570" y="100719"/>
                  </a:lnTo>
                  <a:lnTo>
                    <a:pt x="21429" y="114234"/>
                  </a:lnTo>
                  <a:lnTo>
                    <a:pt x="23746" y="128391"/>
                  </a:lnTo>
                  <a:lnTo>
                    <a:pt x="26407" y="143293"/>
                  </a:lnTo>
                  <a:lnTo>
                    <a:pt x="29158" y="158712"/>
                  </a:lnTo>
                  <a:lnTo>
                    <a:pt x="31617" y="174209"/>
                  </a:lnTo>
                  <a:lnTo>
                    <a:pt x="33595" y="189516"/>
                  </a:lnTo>
                  <a:lnTo>
                    <a:pt x="34921" y="204386"/>
                  </a:lnTo>
                  <a:lnTo>
                    <a:pt x="35360" y="218524"/>
                  </a:lnTo>
                  <a:lnTo>
                    <a:pt x="34853" y="231779"/>
                  </a:lnTo>
                  <a:lnTo>
                    <a:pt x="32708" y="241870"/>
                  </a:lnTo>
                  <a:lnTo>
                    <a:pt x="28855" y="245636"/>
                  </a:lnTo>
                  <a:lnTo>
                    <a:pt x="24831" y="243630"/>
                  </a:lnTo>
                  <a:lnTo>
                    <a:pt x="21040" y="237498"/>
                  </a:lnTo>
                  <a:lnTo>
                    <a:pt x="17428" y="228463"/>
                  </a:lnTo>
                  <a:lnTo>
                    <a:pt x="13906" y="217168"/>
                  </a:lnTo>
                  <a:lnTo>
                    <a:pt x="10421" y="204106"/>
                  </a:lnTo>
                  <a:lnTo>
                    <a:pt x="7113" y="189713"/>
                  </a:lnTo>
                  <a:lnTo>
                    <a:pt x="4279" y="174351"/>
                  </a:lnTo>
                  <a:lnTo>
                    <a:pt x="2048" y="158301"/>
                  </a:lnTo>
                  <a:lnTo>
                    <a:pt x="553" y="141772"/>
                  </a:lnTo>
                  <a:lnTo>
                    <a:pt x="0" y="124914"/>
                  </a:lnTo>
                  <a:lnTo>
                    <a:pt x="408" y="107840"/>
                  </a:lnTo>
                  <a:lnTo>
                    <a:pt x="1648" y="90950"/>
                  </a:lnTo>
                  <a:lnTo>
                    <a:pt x="3543" y="74908"/>
                  </a:lnTo>
                  <a:lnTo>
                    <a:pt x="5931" y="60012"/>
                  </a:lnTo>
                  <a:lnTo>
                    <a:pt x="8837" y="46382"/>
                  </a:lnTo>
                  <a:lnTo>
                    <a:pt x="12466" y="34138"/>
                  </a:lnTo>
                  <a:lnTo>
                    <a:pt x="16875" y="23211"/>
                  </a:lnTo>
                  <a:lnTo>
                    <a:pt x="22141" y="13872"/>
                  </a:lnTo>
                  <a:lnTo>
                    <a:pt x="28433" y="6794"/>
                  </a:lnTo>
                  <a:lnTo>
                    <a:pt x="35737" y="2152"/>
                  </a:lnTo>
                  <a:lnTo>
                    <a:pt x="43744" y="0"/>
                  </a:lnTo>
                  <a:lnTo>
                    <a:pt x="51958" y="517"/>
                  </a:lnTo>
                  <a:lnTo>
                    <a:pt x="60071" y="3532"/>
                  </a:lnTo>
                  <a:lnTo>
                    <a:pt x="67974" y="8622"/>
                  </a:lnTo>
                  <a:lnTo>
                    <a:pt x="75663" y="15310"/>
                  </a:lnTo>
                  <a:lnTo>
                    <a:pt x="83160" y="23176"/>
                  </a:lnTo>
                  <a:lnTo>
                    <a:pt x="90349" y="32047"/>
                  </a:lnTo>
                  <a:lnTo>
                    <a:pt x="96957" y="41977"/>
                  </a:lnTo>
                  <a:lnTo>
                    <a:pt x="102886" y="52920"/>
                  </a:lnTo>
                  <a:lnTo>
                    <a:pt x="108189" y="64878"/>
                  </a:lnTo>
                  <a:lnTo>
                    <a:pt x="112987" y="77969"/>
                  </a:lnTo>
                  <a:lnTo>
                    <a:pt x="117401" y="92150"/>
                  </a:lnTo>
                  <a:lnTo>
                    <a:pt x="121536" y="107251"/>
                  </a:lnTo>
                  <a:lnTo>
                    <a:pt x="125474" y="123066"/>
                  </a:lnTo>
                  <a:lnTo>
                    <a:pt x="129269" y="139399"/>
                  </a:lnTo>
                  <a:lnTo>
                    <a:pt x="132814" y="155918"/>
                  </a:lnTo>
                  <a:lnTo>
                    <a:pt x="136192" y="174091"/>
                  </a:lnTo>
                  <a:lnTo>
                    <a:pt x="139703" y="198865"/>
                  </a:lnTo>
                  <a:lnTo>
                    <a:pt x="143908" y="2386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63286" y="349105"/>
              <a:ext cx="169834" cy="522296"/>
            </a:xfrm>
            <a:custGeom>
              <a:avLst/>
              <a:gdLst/>
              <a:ahLst/>
              <a:cxnLst/>
              <a:rect l="0" t="0" r="0" b="0"/>
              <a:pathLst>
                <a:path w="169834" h="522296">
                  <a:moveTo>
                    <a:pt x="106662" y="398418"/>
                  </a:moveTo>
                  <a:lnTo>
                    <a:pt x="112396" y="389482"/>
                  </a:lnTo>
                  <a:lnTo>
                    <a:pt x="116680" y="379855"/>
                  </a:lnTo>
                  <a:lnTo>
                    <a:pt x="119876" y="368577"/>
                  </a:lnTo>
                  <a:lnTo>
                    <a:pt x="121892" y="356255"/>
                  </a:lnTo>
                  <a:lnTo>
                    <a:pt x="122292" y="344072"/>
                  </a:lnTo>
                  <a:lnTo>
                    <a:pt x="120976" y="332712"/>
                  </a:lnTo>
                  <a:lnTo>
                    <a:pt x="117982" y="322500"/>
                  </a:lnTo>
                  <a:lnTo>
                    <a:pt x="113309" y="313650"/>
                  </a:lnTo>
                  <a:lnTo>
                    <a:pt x="107130" y="306123"/>
                  </a:lnTo>
                  <a:lnTo>
                    <a:pt x="99730" y="300037"/>
                  </a:lnTo>
                  <a:lnTo>
                    <a:pt x="91400" y="295757"/>
                  </a:lnTo>
                  <a:lnTo>
                    <a:pt x="82399" y="293331"/>
                  </a:lnTo>
                  <a:lnTo>
                    <a:pt x="73086" y="293004"/>
                  </a:lnTo>
                  <a:lnTo>
                    <a:pt x="63915" y="295360"/>
                  </a:lnTo>
                  <a:lnTo>
                    <a:pt x="55120" y="300467"/>
                  </a:lnTo>
                  <a:lnTo>
                    <a:pt x="46739" y="307964"/>
                  </a:lnTo>
                  <a:lnTo>
                    <a:pt x="38725" y="317347"/>
                  </a:lnTo>
                  <a:lnTo>
                    <a:pt x="31002" y="328135"/>
                  </a:lnTo>
                  <a:lnTo>
                    <a:pt x="23662" y="339934"/>
                  </a:lnTo>
                  <a:lnTo>
                    <a:pt x="16951" y="352444"/>
                  </a:lnTo>
                  <a:lnTo>
                    <a:pt x="10963" y="365442"/>
                  </a:lnTo>
                  <a:lnTo>
                    <a:pt x="5958" y="378607"/>
                  </a:lnTo>
                  <a:lnTo>
                    <a:pt x="2426" y="391527"/>
                  </a:lnTo>
                  <a:lnTo>
                    <a:pt x="498" y="404005"/>
                  </a:lnTo>
                  <a:lnTo>
                    <a:pt x="0" y="416351"/>
                  </a:lnTo>
                  <a:lnTo>
                    <a:pt x="647" y="429248"/>
                  </a:lnTo>
                  <a:lnTo>
                    <a:pt x="2157" y="443028"/>
                  </a:lnTo>
                  <a:lnTo>
                    <a:pt x="4457" y="457217"/>
                  </a:lnTo>
                  <a:lnTo>
                    <a:pt x="7670" y="470756"/>
                  </a:lnTo>
                  <a:lnTo>
                    <a:pt x="11795" y="483080"/>
                  </a:lnTo>
                  <a:lnTo>
                    <a:pt x="16870" y="493963"/>
                  </a:lnTo>
                  <a:lnTo>
                    <a:pt x="23034" y="503276"/>
                  </a:lnTo>
                  <a:lnTo>
                    <a:pt x="30252" y="511113"/>
                  </a:lnTo>
                  <a:lnTo>
                    <a:pt x="38200" y="517240"/>
                  </a:lnTo>
                  <a:lnTo>
                    <a:pt x="46375" y="521016"/>
                  </a:lnTo>
                  <a:lnTo>
                    <a:pt x="54462" y="522295"/>
                  </a:lnTo>
                  <a:lnTo>
                    <a:pt x="62349" y="521207"/>
                  </a:lnTo>
                  <a:lnTo>
                    <a:pt x="70025" y="517895"/>
                  </a:lnTo>
                  <a:lnTo>
                    <a:pt x="77520" y="512658"/>
                  </a:lnTo>
                  <a:lnTo>
                    <a:pt x="84876" y="505568"/>
                  </a:lnTo>
                  <a:lnTo>
                    <a:pt x="92129" y="496391"/>
                  </a:lnTo>
                  <a:lnTo>
                    <a:pt x="99304" y="485183"/>
                  </a:lnTo>
                  <a:lnTo>
                    <a:pt x="106260" y="472251"/>
                  </a:lnTo>
                  <a:lnTo>
                    <a:pt x="112704" y="457977"/>
                  </a:lnTo>
                  <a:lnTo>
                    <a:pt x="118516" y="442700"/>
                  </a:lnTo>
                  <a:lnTo>
                    <a:pt x="123570" y="426374"/>
                  </a:lnTo>
                  <a:lnTo>
                    <a:pt x="127665" y="408599"/>
                  </a:lnTo>
                  <a:lnTo>
                    <a:pt x="130790" y="389273"/>
                  </a:lnTo>
                  <a:lnTo>
                    <a:pt x="133076" y="368736"/>
                  </a:lnTo>
                  <a:lnTo>
                    <a:pt x="134701" y="347572"/>
                  </a:lnTo>
                  <a:lnTo>
                    <a:pt x="135834" y="326195"/>
                  </a:lnTo>
                  <a:lnTo>
                    <a:pt x="136615" y="305130"/>
                  </a:lnTo>
                  <a:lnTo>
                    <a:pt x="137147" y="285065"/>
                  </a:lnTo>
                  <a:lnTo>
                    <a:pt x="137508" y="266264"/>
                  </a:lnTo>
                  <a:lnTo>
                    <a:pt x="137752" y="248165"/>
                  </a:lnTo>
                  <a:lnTo>
                    <a:pt x="137916" y="229632"/>
                  </a:lnTo>
                  <a:lnTo>
                    <a:pt x="138021" y="210044"/>
                  </a:lnTo>
                  <a:lnTo>
                    <a:pt x="137921" y="189460"/>
                  </a:lnTo>
                  <a:lnTo>
                    <a:pt x="137322" y="168330"/>
                  </a:lnTo>
                  <a:lnTo>
                    <a:pt x="136103" y="147003"/>
                  </a:lnTo>
                  <a:lnTo>
                    <a:pt x="134299" y="125817"/>
                  </a:lnTo>
                  <a:lnTo>
                    <a:pt x="132017" y="105147"/>
                  </a:lnTo>
                  <a:lnTo>
                    <a:pt x="129371" y="85143"/>
                  </a:lnTo>
                  <a:lnTo>
                    <a:pt x="126460" y="65934"/>
                  </a:lnTo>
                  <a:lnTo>
                    <a:pt x="123359" y="47713"/>
                  </a:lnTo>
                  <a:lnTo>
                    <a:pt x="120127" y="30522"/>
                  </a:lnTo>
                  <a:lnTo>
                    <a:pt x="116793" y="15377"/>
                  </a:lnTo>
                  <a:lnTo>
                    <a:pt x="112923" y="4649"/>
                  </a:lnTo>
                  <a:lnTo>
                    <a:pt x="108588" y="0"/>
                  </a:lnTo>
                  <a:lnTo>
                    <a:pt x="104923" y="1633"/>
                  </a:lnTo>
                  <a:lnTo>
                    <a:pt x="102203" y="8624"/>
                  </a:lnTo>
                  <a:lnTo>
                    <a:pt x="100445" y="19759"/>
                  </a:lnTo>
                  <a:lnTo>
                    <a:pt x="99759" y="33933"/>
                  </a:lnTo>
                  <a:lnTo>
                    <a:pt x="100100" y="50275"/>
                  </a:lnTo>
                  <a:lnTo>
                    <a:pt x="101307" y="68293"/>
                  </a:lnTo>
                  <a:lnTo>
                    <a:pt x="103186" y="87826"/>
                  </a:lnTo>
                  <a:lnTo>
                    <a:pt x="105560" y="108654"/>
                  </a:lnTo>
                  <a:lnTo>
                    <a:pt x="108289" y="129861"/>
                  </a:lnTo>
                  <a:lnTo>
                    <a:pt x="111268" y="149962"/>
                  </a:lnTo>
                  <a:lnTo>
                    <a:pt x="114417" y="168225"/>
                  </a:lnTo>
                  <a:lnTo>
                    <a:pt x="117683" y="184776"/>
                  </a:lnTo>
                  <a:lnTo>
                    <a:pt x="121030" y="200202"/>
                  </a:lnTo>
                  <a:lnTo>
                    <a:pt x="124431" y="215005"/>
                  </a:lnTo>
                  <a:lnTo>
                    <a:pt x="127866" y="229968"/>
                  </a:lnTo>
                  <a:lnTo>
                    <a:pt x="131327" y="246173"/>
                  </a:lnTo>
                  <a:lnTo>
                    <a:pt x="134804" y="264082"/>
                  </a:lnTo>
                  <a:lnTo>
                    <a:pt x="138291" y="283150"/>
                  </a:lnTo>
                  <a:lnTo>
                    <a:pt x="141786" y="302174"/>
                  </a:lnTo>
                  <a:lnTo>
                    <a:pt x="145286" y="320445"/>
                  </a:lnTo>
                  <a:lnTo>
                    <a:pt x="148789" y="337776"/>
                  </a:lnTo>
                  <a:lnTo>
                    <a:pt x="152294" y="354248"/>
                  </a:lnTo>
                  <a:lnTo>
                    <a:pt x="155797" y="370007"/>
                  </a:lnTo>
                  <a:lnTo>
                    <a:pt x="159143" y="384624"/>
                  </a:lnTo>
                  <a:lnTo>
                    <a:pt x="162367" y="398498"/>
                  </a:lnTo>
                  <a:lnTo>
                    <a:pt x="165749" y="412855"/>
                  </a:lnTo>
                  <a:lnTo>
                    <a:pt x="169833" y="4300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762272" y="1191671"/>
            <a:ext cx="4110199" cy="703459"/>
            <a:chOff x="2762272" y="1191671"/>
            <a:chExt cx="4110199" cy="703459"/>
          </a:xfrm>
        </p:grpSpPr>
        <p:sp>
          <p:nvSpPr>
            <p:cNvPr id="42" name="Freeform 41"/>
            <p:cNvSpPr/>
            <p:nvPr/>
          </p:nvSpPr>
          <p:spPr>
            <a:xfrm>
              <a:off x="2762272" y="1191671"/>
              <a:ext cx="343635" cy="603281"/>
            </a:xfrm>
            <a:custGeom>
              <a:avLst/>
              <a:gdLst/>
              <a:ahLst/>
              <a:cxnLst/>
              <a:rect l="0" t="0" r="0" b="0"/>
              <a:pathLst>
                <a:path w="343635" h="603281">
                  <a:moveTo>
                    <a:pt x="154121" y="461303"/>
                  </a:moveTo>
                  <a:lnTo>
                    <a:pt x="154054" y="449635"/>
                  </a:lnTo>
                  <a:lnTo>
                    <a:pt x="153414" y="439146"/>
                  </a:lnTo>
                  <a:lnTo>
                    <a:pt x="152118" y="428844"/>
                  </a:lnTo>
                  <a:lnTo>
                    <a:pt x="150258" y="418543"/>
                  </a:lnTo>
                  <a:lnTo>
                    <a:pt x="147942" y="408199"/>
                  </a:lnTo>
                  <a:lnTo>
                    <a:pt x="145266" y="397814"/>
                  </a:lnTo>
                  <a:lnTo>
                    <a:pt x="141996" y="387559"/>
                  </a:lnTo>
                  <a:lnTo>
                    <a:pt x="137593" y="377749"/>
                  </a:lnTo>
                  <a:lnTo>
                    <a:pt x="131846" y="368536"/>
                  </a:lnTo>
                  <a:lnTo>
                    <a:pt x="124698" y="360385"/>
                  </a:lnTo>
                  <a:lnTo>
                    <a:pt x="116073" y="354121"/>
                  </a:lnTo>
                  <a:lnTo>
                    <a:pt x="106091" y="350032"/>
                  </a:lnTo>
                  <a:lnTo>
                    <a:pt x="95322" y="348255"/>
                  </a:lnTo>
                  <a:lnTo>
                    <a:pt x="84641" y="349024"/>
                  </a:lnTo>
                  <a:lnTo>
                    <a:pt x="74539" y="352209"/>
                  </a:lnTo>
                  <a:lnTo>
                    <a:pt x="65133" y="357413"/>
                  </a:lnTo>
                  <a:lnTo>
                    <a:pt x="56355" y="364177"/>
                  </a:lnTo>
                  <a:lnTo>
                    <a:pt x="48085" y="372098"/>
                  </a:lnTo>
                  <a:lnTo>
                    <a:pt x="40361" y="381176"/>
                  </a:lnTo>
                  <a:lnTo>
                    <a:pt x="33385" y="391777"/>
                  </a:lnTo>
                  <a:lnTo>
                    <a:pt x="27205" y="403979"/>
                  </a:lnTo>
                  <a:lnTo>
                    <a:pt x="21731" y="417427"/>
                  </a:lnTo>
                  <a:lnTo>
                    <a:pt x="16819" y="431525"/>
                  </a:lnTo>
                  <a:lnTo>
                    <a:pt x="12333" y="445860"/>
                  </a:lnTo>
                  <a:lnTo>
                    <a:pt x="8319" y="460231"/>
                  </a:lnTo>
                  <a:lnTo>
                    <a:pt x="4996" y="474560"/>
                  </a:lnTo>
                  <a:lnTo>
                    <a:pt x="2431" y="488825"/>
                  </a:lnTo>
                  <a:lnTo>
                    <a:pt x="708" y="503031"/>
                  </a:lnTo>
                  <a:lnTo>
                    <a:pt x="0" y="517190"/>
                  </a:lnTo>
                  <a:lnTo>
                    <a:pt x="309" y="531307"/>
                  </a:lnTo>
                  <a:lnTo>
                    <a:pt x="1652" y="545231"/>
                  </a:lnTo>
                  <a:lnTo>
                    <a:pt x="4149" y="558660"/>
                  </a:lnTo>
                  <a:lnTo>
                    <a:pt x="7759" y="571454"/>
                  </a:lnTo>
                  <a:lnTo>
                    <a:pt x="12470" y="582993"/>
                  </a:lnTo>
                  <a:lnTo>
                    <a:pt x="18381" y="592154"/>
                  </a:lnTo>
                  <a:lnTo>
                    <a:pt x="25427" y="598527"/>
                  </a:lnTo>
                  <a:lnTo>
                    <a:pt x="33259" y="602177"/>
                  </a:lnTo>
                  <a:lnTo>
                    <a:pt x="41354" y="603280"/>
                  </a:lnTo>
                  <a:lnTo>
                    <a:pt x="49388" y="602200"/>
                  </a:lnTo>
                  <a:lnTo>
                    <a:pt x="57239" y="599072"/>
                  </a:lnTo>
                  <a:lnTo>
                    <a:pt x="64890" y="593715"/>
                  </a:lnTo>
                  <a:lnTo>
                    <a:pt x="72365" y="586235"/>
                  </a:lnTo>
                  <a:lnTo>
                    <a:pt x="79537" y="577131"/>
                  </a:lnTo>
                  <a:lnTo>
                    <a:pt x="86134" y="567112"/>
                  </a:lnTo>
                  <a:lnTo>
                    <a:pt x="92061" y="556663"/>
                  </a:lnTo>
                  <a:lnTo>
                    <a:pt x="97533" y="545717"/>
                  </a:lnTo>
                  <a:lnTo>
                    <a:pt x="102976" y="533777"/>
                  </a:lnTo>
                  <a:lnTo>
                    <a:pt x="108636" y="520641"/>
                  </a:lnTo>
                  <a:lnTo>
                    <a:pt x="114422" y="506718"/>
                  </a:lnTo>
                  <a:lnTo>
                    <a:pt x="120006" y="492825"/>
                  </a:lnTo>
                  <a:lnTo>
                    <a:pt x="125209" y="479442"/>
                  </a:lnTo>
                  <a:lnTo>
                    <a:pt x="130007" y="466693"/>
                  </a:lnTo>
                  <a:lnTo>
                    <a:pt x="134457" y="454525"/>
                  </a:lnTo>
                  <a:lnTo>
                    <a:pt x="138628" y="442819"/>
                  </a:lnTo>
                  <a:lnTo>
                    <a:pt x="142429" y="431296"/>
                  </a:lnTo>
                  <a:lnTo>
                    <a:pt x="145610" y="419553"/>
                  </a:lnTo>
                  <a:lnTo>
                    <a:pt x="148088" y="407384"/>
                  </a:lnTo>
                  <a:lnTo>
                    <a:pt x="150092" y="394767"/>
                  </a:lnTo>
                  <a:lnTo>
                    <a:pt x="152053" y="381764"/>
                  </a:lnTo>
                  <a:lnTo>
                    <a:pt x="154227" y="368446"/>
                  </a:lnTo>
                  <a:lnTo>
                    <a:pt x="156689" y="354401"/>
                  </a:lnTo>
                  <a:lnTo>
                    <a:pt x="159420" y="338769"/>
                  </a:lnTo>
                  <a:lnTo>
                    <a:pt x="162367" y="321224"/>
                  </a:lnTo>
                  <a:lnTo>
                    <a:pt x="165312" y="302391"/>
                  </a:lnTo>
                  <a:lnTo>
                    <a:pt x="167903" y="283517"/>
                  </a:lnTo>
                  <a:lnTo>
                    <a:pt x="169969" y="265345"/>
                  </a:lnTo>
                  <a:lnTo>
                    <a:pt x="171355" y="248078"/>
                  </a:lnTo>
                  <a:lnTo>
                    <a:pt x="171834" y="231649"/>
                  </a:lnTo>
                  <a:lnTo>
                    <a:pt x="171382" y="215898"/>
                  </a:lnTo>
                  <a:lnTo>
                    <a:pt x="170282" y="200661"/>
                  </a:lnTo>
                  <a:lnTo>
                    <a:pt x="169013" y="185794"/>
                  </a:lnTo>
                  <a:lnTo>
                    <a:pt x="167864" y="171180"/>
                  </a:lnTo>
                  <a:lnTo>
                    <a:pt x="166773" y="156411"/>
                  </a:lnTo>
                  <a:lnTo>
                    <a:pt x="165434" y="140817"/>
                  </a:lnTo>
                  <a:lnTo>
                    <a:pt x="163687" y="124102"/>
                  </a:lnTo>
                  <a:lnTo>
                    <a:pt x="161683" y="106468"/>
                  </a:lnTo>
                  <a:lnTo>
                    <a:pt x="159790" y="88407"/>
                  </a:lnTo>
                  <a:lnTo>
                    <a:pt x="158216" y="70266"/>
                  </a:lnTo>
                  <a:lnTo>
                    <a:pt x="156836" y="52527"/>
                  </a:lnTo>
                  <a:lnTo>
                    <a:pt x="155303" y="35850"/>
                  </a:lnTo>
                  <a:lnTo>
                    <a:pt x="153407" y="20519"/>
                  </a:lnTo>
                  <a:lnTo>
                    <a:pt x="150683" y="7502"/>
                  </a:lnTo>
                  <a:lnTo>
                    <a:pt x="146614" y="20"/>
                  </a:lnTo>
                  <a:lnTo>
                    <a:pt x="141879" y="0"/>
                  </a:lnTo>
                  <a:lnTo>
                    <a:pt x="137463" y="5574"/>
                  </a:lnTo>
                  <a:lnTo>
                    <a:pt x="133625" y="15309"/>
                  </a:lnTo>
                  <a:lnTo>
                    <a:pt x="130523" y="28619"/>
                  </a:lnTo>
                  <a:lnTo>
                    <a:pt x="128161" y="44933"/>
                  </a:lnTo>
                  <a:lnTo>
                    <a:pt x="126435" y="63613"/>
                  </a:lnTo>
                  <a:lnTo>
                    <a:pt x="125210" y="84061"/>
                  </a:lnTo>
                  <a:lnTo>
                    <a:pt x="124355" y="105773"/>
                  </a:lnTo>
                  <a:lnTo>
                    <a:pt x="123766" y="127880"/>
                  </a:lnTo>
                  <a:lnTo>
                    <a:pt x="123365" y="149183"/>
                  </a:lnTo>
                  <a:lnTo>
                    <a:pt x="123093" y="169100"/>
                  </a:lnTo>
                  <a:lnTo>
                    <a:pt x="122910" y="187591"/>
                  </a:lnTo>
                  <a:lnTo>
                    <a:pt x="122786" y="204866"/>
                  </a:lnTo>
                  <a:lnTo>
                    <a:pt x="122703" y="221200"/>
                  </a:lnTo>
                  <a:lnTo>
                    <a:pt x="122648" y="237004"/>
                  </a:lnTo>
                  <a:lnTo>
                    <a:pt x="122611" y="252785"/>
                  </a:lnTo>
                  <a:lnTo>
                    <a:pt x="122586" y="268817"/>
                  </a:lnTo>
                  <a:lnTo>
                    <a:pt x="122569" y="285013"/>
                  </a:lnTo>
                  <a:lnTo>
                    <a:pt x="122558" y="301039"/>
                  </a:lnTo>
                  <a:lnTo>
                    <a:pt x="122551" y="316723"/>
                  </a:lnTo>
                  <a:lnTo>
                    <a:pt x="122546" y="332525"/>
                  </a:lnTo>
                  <a:lnTo>
                    <a:pt x="122542" y="349419"/>
                  </a:lnTo>
                  <a:lnTo>
                    <a:pt x="122540" y="367855"/>
                  </a:lnTo>
                  <a:lnTo>
                    <a:pt x="122539" y="387474"/>
                  </a:lnTo>
                  <a:lnTo>
                    <a:pt x="122538" y="407416"/>
                  </a:lnTo>
                  <a:lnTo>
                    <a:pt x="122537" y="427122"/>
                  </a:lnTo>
                  <a:lnTo>
                    <a:pt x="122537" y="446235"/>
                  </a:lnTo>
                  <a:lnTo>
                    <a:pt x="122537" y="464442"/>
                  </a:lnTo>
                  <a:lnTo>
                    <a:pt x="122541" y="481677"/>
                  </a:lnTo>
                  <a:lnTo>
                    <a:pt x="122714" y="497894"/>
                  </a:lnTo>
                  <a:lnTo>
                    <a:pt x="123362" y="512959"/>
                  </a:lnTo>
                  <a:lnTo>
                    <a:pt x="124620" y="526892"/>
                  </a:lnTo>
                  <a:lnTo>
                    <a:pt x="126640" y="539042"/>
                  </a:lnTo>
                  <a:lnTo>
                    <a:pt x="130383" y="547881"/>
                  </a:lnTo>
                  <a:lnTo>
                    <a:pt x="135945" y="552323"/>
                  </a:lnTo>
                  <a:lnTo>
                    <a:pt x="141619" y="552167"/>
                  </a:lnTo>
                  <a:lnTo>
                    <a:pt x="146818" y="548115"/>
                  </a:lnTo>
                  <a:lnTo>
                    <a:pt x="151537" y="541250"/>
                  </a:lnTo>
                  <a:lnTo>
                    <a:pt x="155883" y="532695"/>
                  </a:lnTo>
                  <a:lnTo>
                    <a:pt x="159969" y="523220"/>
                  </a:lnTo>
                  <a:lnTo>
                    <a:pt x="164037" y="513424"/>
                  </a:lnTo>
                  <a:lnTo>
                    <a:pt x="168456" y="503846"/>
                  </a:lnTo>
                  <a:lnTo>
                    <a:pt x="173399" y="494742"/>
                  </a:lnTo>
                  <a:lnTo>
                    <a:pt x="179024" y="486305"/>
                  </a:lnTo>
                  <a:lnTo>
                    <a:pt x="185557" y="478775"/>
                  </a:lnTo>
                  <a:lnTo>
                    <a:pt x="193033" y="472187"/>
                  </a:lnTo>
                  <a:lnTo>
                    <a:pt x="201494" y="466422"/>
                  </a:lnTo>
                  <a:lnTo>
                    <a:pt x="211076" y="461306"/>
                  </a:lnTo>
                  <a:lnTo>
                    <a:pt x="221745" y="456675"/>
                  </a:lnTo>
                  <a:lnTo>
                    <a:pt x="233331" y="452393"/>
                  </a:lnTo>
                  <a:lnTo>
                    <a:pt x="245633" y="448356"/>
                  </a:lnTo>
                  <a:lnTo>
                    <a:pt x="258453" y="444484"/>
                  </a:lnTo>
                  <a:lnTo>
                    <a:pt x="271315" y="440560"/>
                  </a:lnTo>
                  <a:lnTo>
                    <a:pt x="283490" y="436240"/>
                  </a:lnTo>
                  <a:lnTo>
                    <a:pt x="294638" y="431363"/>
                  </a:lnTo>
                  <a:lnTo>
                    <a:pt x="304766" y="425782"/>
                  </a:lnTo>
                  <a:lnTo>
                    <a:pt x="314037" y="419279"/>
                  </a:lnTo>
                  <a:lnTo>
                    <a:pt x="322633" y="411828"/>
                  </a:lnTo>
                  <a:lnTo>
                    <a:pt x="330237" y="403553"/>
                  </a:lnTo>
                  <a:lnTo>
                    <a:pt x="336069" y="394628"/>
                  </a:lnTo>
                  <a:lnTo>
                    <a:pt x="339840" y="385218"/>
                  </a:lnTo>
                  <a:lnTo>
                    <a:pt x="341559" y="375461"/>
                  </a:lnTo>
                  <a:lnTo>
                    <a:pt x="341275" y="365458"/>
                  </a:lnTo>
                  <a:lnTo>
                    <a:pt x="339226" y="355296"/>
                  </a:lnTo>
                  <a:lnTo>
                    <a:pt x="335598" y="345354"/>
                  </a:lnTo>
                  <a:lnTo>
                    <a:pt x="330430" y="336284"/>
                  </a:lnTo>
                  <a:lnTo>
                    <a:pt x="323880" y="328375"/>
                  </a:lnTo>
                  <a:lnTo>
                    <a:pt x="316044" y="321743"/>
                  </a:lnTo>
                  <a:lnTo>
                    <a:pt x="306883" y="316505"/>
                  </a:lnTo>
                  <a:lnTo>
                    <a:pt x="296506" y="312583"/>
                  </a:lnTo>
                  <a:lnTo>
                    <a:pt x="285454" y="310085"/>
                  </a:lnTo>
                  <a:lnTo>
                    <a:pt x="274576" y="309373"/>
                  </a:lnTo>
                  <a:lnTo>
                    <a:pt x="264338" y="310494"/>
                  </a:lnTo>
                  <a:lnTo>
                    <a:pt x="254838" y="313533"/>
                  </a:lnTo>
                  <a:lnTo>
                    <a:pt x="245998" y="318771"/>
                  </a:lnTo>
                  <a:lnTo>
                    <a:pt x="237680" y="326149"/>
                  </a:lnTo>
                  <a:lnTo>
                    <a:pt x="229755" y="335339"/>
                  </a:lnTo>
                  <a:lnTo>
                    <a:pt x="222111" y="345941"/>
                  </a:lnTo>
                  <a:lnTo>
                    <a:pt x="214670" y="357587"/>
                  </a:lnTo>
                  <a:lnTo>
                    <a:pt x="207534" y="369981"/>
                  </a:lnTo>
                  <a:lnTo>
                    <a:pt x="200968" y="382898"/>
                  </a:lnTo>
                  <a:lnTo>
                    <a:pt x="195071" y="396172"/>
                  </a:lnTo>
                  <a:lnTo>
                    <a:pt x="189789" y="409525"/>
                  </a:lnTo>
                  <a:lnTo>
                    <a:pt x="185008" y="422570"/>
                  </a:lnTo>
                  <a:lnTo>
                    <a:pt x="180610" y="435128"/>
                  </a:lnTo>
                  <a:lnTo>
                    <a:pt x="176656" y="447359"/>
                  </a:lnTo>
                  <a:lnTo>
                    <a:pt x="173372" y="459645"/>
                  </a:lnTo>
                  <a:lnTo>
                    <a:pt x="170838" y="472206"/>
                  </a:lnTo>
                  <a:lnTo>
                    <a:pt x="169305" y="484933"/>
                  </a:lnTo>
                  <a:lnTo>
                    <a:pt x="169258" y="497483"/>
                  </a:lnTo>
                  <a:lnTo>
                    <a:pt x="170823" y="509665"/>
                  </a:lnTo>
                  <a:lnTo>
                    <a:pt x="173824" y="521286"/>
                  </a:lnTo>
                  <a:lnTo>
                    <a:pt x="177973" y="532090"/>
                  </a:lnTo>
                  <a:lnTo>
                    <a:pt x="182988" y="542017"/>
                  </a:lnTo>
                  <a:lnTo>
                    <a:pt x="188793" y="551004"/>
                  </a:lnTo>
                  <a:lnTo>
                    <a:pt x="195513" y="558903"/>
                  </a:lnTo>
                  <a:lnTo>
                    <a:pt x="203147" y="565732"/>
                  </a:lnTo>
                  <a:lnTo>
                    <a:pt x="211730" y="571490"/>
                  </a:lnTo>
                  <a:lnTo>
                    <a:pt x="221402" y="576067"/>
                  </a:lnTo>
                  <a:lnTo>
                    <a:pt x="232130" y="579509"/>
                  </a:lnTo>
                  <a:lnTo>
                    <a:pt x="243588" y="581669"/>
                  </a:lnTo>
                  <a:lnTo>
                    <a:pt x="255272" y="582146"/>
                  </a:lnTo>
                  <a:lnTo>
                    <a:pt x="266864" y="580872"/>
                  </a:lnTo>
                  <a:lnTo>
                    <a:pt x="278087" y="578068"/>
                  </a:lnTo>
                  <a:lnTo>
                    <a:pt x="288624" y="574052"/>
                  </a:lnTo>
                  <a:lnTo>
                    <a:pt x="298371" y="569136"/>
                  </a:lnTo>
                  <a:lnTo>
                    <a:pt x="307295" y="563685"/>
                  </a:lnTo>
                  <a:lnTo>
                    <a:pt x="316316" y="557480"/>
                  </a:lnTo>
                  <a:lnTo>
                    <a:pt x="327342" y="548864"/>
                  </a:lnTo>
                  <a:lnTo>
                    <a:pt x="343634" y="5350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21945" y="1528315"/>
              <a:ext cx="152418" cy="208785"/>
            </a:xfrm>
            <a:custGeom>
              <a:avLst/>
              <a:gdLst/>
              <a:ahLst/>
              <a:cxnLst/>
              <a:rect l="0" t="0" r="0" b="0"/>
              <a:pathLst>
                <a:path w="152418" h="208785">
                  <a:moveTo>
                    <a:pt x="131360" y="40431"/>
                  </a:moveTo>
                  <a:lnTo>
                    <a:pt x="125493" y="31697"/>
                  </a:lnTo>
                  <a:lnTo>
                    <a:pt x="119928" y="23990"/>
                  </a:lnTo>
                  <a:lnTo>
                    <a:pt x="114120" y="16601"/>
                  </a:lnTo>
                  <a:lnTo>
                    <a:pt x="107694" y="9859"/>
                  </a:lnTo>
                  <a:lnTo>
                    <a:pt x="100067" y="4625"/>
                  </a:lnTo>
                  <a:lnTo>
                    <a:pt x="91033" y="1268"/>
                  </a:lnTo>
                  <a:lnTo>
                    <a:pt x="80706" y="0"/>
                  </a:lnTo>
                  <a:lnTo>
                    <a:pt x="69330" y="1120"/>
                  </a:lnTo>
                  <a:lnTo>
                    <a:pt x="57174" y="4552"/>
                  </a:lnTo>
                  <a:lnTo>
                    <a:pt x="44946" y="10264"/>
                  </a:lnTo>
                  <a:lnTo>
                    <a:pt x="33737" y="18434"/>
                  </a:lnTo>
                  <a:lnTo>
                    <a:pt x="24064" y="28921"/>
                  </a:lnTo>
                  <a:lnTo>
                    <a:pt x="16081" y="41181"/>
                  </a:lnTo>
                  <a:lnTo>
                    <a:pt x="9854" y="54463"/>
                  </a:lnTo>
                  <a:lnTo>
                    <a:pt x="5226" y="68239"/>
                  </a:lnTo>
                  <a:lnTo>
                    <a:pt x="2064" y="82062"/>
                  </a:lnTo>
                  <a:lnTo>
                    <a:pt x="367" y="95489"/>
                  </a:lnTo>
                  <a:lnTo>
                    <a:pt x="0" y="108331"/>
                  </a:lnTo>
                  <a:lnTo>
                    <a:pt x="885" y="120598"/>
                  </a:lnTo>
                  <a:lnTo>
                    <a:pt x="3073" y="132384"/>
                  </a:lnTo>
                  <a:lnTo>
                    <a:pt x="6470" y="143799"/>
                  </a:lnTo>
                  <a:lnTo>
                    <a:pt x="10870" y="154943"/>
                  </a:lnTo>
                  <a:lnTo>
                    <a:pt x="16039" y="165894"/>
                  </a:lnTo>
                  <a:lnTo>
                    <a:pt x="21788" y="176696"/>
                  </a:lnTo>
                  <a:lnTo>
                    <a:pt x="28444" y="186900"/>
                  </a:lnTo>
                  <a:lnTo>
                    <a:pt x="36808" y="195615"/>
                  </a:lnTo>
                  <a:lnTo>
                    <a:pt x="47167" y="202458"/>
                  </a:lnTo>
                  <a:lnTo>
                    <a:pt x="58870" y="207050"/>
                  </a:lnTo>
                  <a:lnTo>
                    <a:pt x="70650" y="208784"/>
                  </a:lnTo>
                  <a:lnTo>
                    <a:pt x="81758" y="207616"/>
                  </a:lnTo>
                  <a:lnTo>
                    <a:pt x="92146" y="204103"/>
                  </a:lnTo>
                  <a:lnTo>
                    <a:pt x="102182" y="199089"/>
                  </a:lnTo>
                  <a:lnTo>
                    <a:pt x="112137" y="193217"/>
                  </a:lnTo>
                  <a:lnTo>
                    <a:pt x="121689" y="187174"/>
                  </a:lnTo>
                  <a:lnTo>
                    <a:pt x="130918" y="181178"/>
                  </a:lnTo>
                  <a:lnTo>
                    <a:pt x="140643" y="174715"/>
                  </a:lnTo>
                  <a:lnTo>
                    <a:pt x="152417" y="1667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337533" y="1631917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5" y="72334"/>
                  </a:lnTo>
                  <a:lnTo>
                    <a:pt x="3736" y="85648"/>
                  </a:lnTo>
                  <a:lnTo>
                    <a:pt x="5562" y="100704"/>
                  </a:lnTo>
                  <a:lnTo>
                    <a:pt x="7717" y="122177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58590" y="145293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53347" y="1569245"/>
              <a:ext cx="273742" cy="210072"/>
            </a:xfrm>
            <a:custGeom>
              <a:avLst/>
              <a:gdLst/>
              <a:ahLst/>
              <a:cxnLst/>
              <a:rect l="0" t="0" r="0" b="0"/>
              <a:pathLst>
                <a:path w="273742" h="210072">
                  <a:moveTo>
                    <a:pt x="0" y="62672"/>
                  </a:moveTo>
                  <a:lnTo>
                    <a:pt x="2933" y="74407"/>
                  </a:lnTo>
                  <a:lnTo>
                    <a:pt x="5715" y="85536"/>
                  </a:lnTo>
                  <a:lnTo>
                    <a:pt x="8611" y="97134"/>
                  </a:lnTo>
                  <a:lnTo>
                    <a:pt x="11478" y="109295"/>
                  </a:lnTo>
                  <a:lnTo>
                    <a:pt x="13995" y="121955"/>
                  </a:lnTo>
                  <a:lnTo>
                    <a:pt x="15981" y="134912"/>
                  </a:lnTo>
                  <a:lnTo>
                    <a:pt x="16592" y="144571"/>
                  </a:lnTo>
                  <a:lnTo>
                    <a:pt x="15515" y="146699"/>
                  </a:lnTo>
                  <a:lnTo>
                    <a:pt x="14159" y="142900"/>
                  </a:lnTo>
                  <a:lnTo>
                    <a:pt x="13058" y="135305"/>
                  </a:lnTo>
                  <a:lnTo>
                    <a:pt x="12258" y="125351"/>
                  </a:lnTo>
                  <a:lnTo>
                    <a:pt x="11701" y="113921"/>
                  </a:lnTo>
                  <a:lnTo>
                    <a:pt x="11319" y="101397"/>
                  </a:lnTo>
                  <a:lnTo>
                    <a:pt x="11060" y="87808"/>
                  </a:lnTo>
                  <a:lnTo>
                    <a:pt x="10894" y="73243"/>
                  </a:lnTo>
                  <a:lnTo>
                    <a:pt x="11122" y="58198"/>
                  </a:lnTo>
                  <a:lnTo>
                    <a:pt x="12340" y="43471"/>
                  </a:lnTo>
                  <a:lnTo>
                    <a:pt x="14797" y="29512"/>
                  </a:lnTo>
                  <a:lnTo>
                    <a:pt x="18586" y="17207"/>
                  </a:lnTo>
                  <a:lnTo>
                    <a:pt x="23803" y="7990"/>
                  </a:lnTo>
                  <a:lnTo>
                    <a:pt x="30348" y="2357"/>
                  </a:lnTo>
                  <a:lnTo>
                    <a:pt x="37827" y="0"/>
                  </a:lnTo>
                  <a:lnTo>
                    <a:pt x="45677" y="296"/>
                  </a:lnTo>
                  <a:lnTo>
                    <a:pt x="53543" y="2603"/>
                  </a:lnTo>
                  <a:lnTo>
                    <a:pt x="61279" y="6535"/>
                  </a:lnTo>
                  <a:lnTo>
                    <a:pt x="68853" y="11972"/>
                  </a:lnTo>
                  <a:lnTo>
                    <a:pt x="76276" y="18729"/>
                  </a:lnTo>
                  <a:lnTo>
                    <a:pt x="83413" y="26550"/>
                  </a:lnTo>
                  <a:lnTo>
                    <a:pt x="89987" y="35176"/>
                  </a:lnTo>
                  <a:lnTo>
                    <a:pt x="95894" y="44388"/>
                  </a:lnTo>
                  <a:lnTo>
                    <a:pt x="101183" y="54015"/>
                  </a:lnTo>
                  <a:lnTo>
                    <a:pt x="105970" y="63931"/>
                  </a:lnTo>
                  <a:lnTo>
                    <a:pt x="110383" y="73974"/>
                  </a:lnTo>
                  <a:lnTo>
                    <a:pt x="114742" y="81586"/>
                  </a:lnTo>
                  <a:lnTo>
                    <a:pt x="118946" y="83595"/>
                  </a:lnTo>
                  <a:lnTo>
                    <a:pt x="122453" y="80965"/>
                  </a:lnTo>
                  <a:lnTo>
                    <a:pt x="125512" y="75323"/>
                  </a:lnTo>
                  <a:lnTo>
                    <a:pt x="128609" y="67831"/>
                  </a:lnTo>
                  <a:lnTo>
                    <a:pt x="132224" y="59210"/>
                  </a:lnTo>
                  <a:lnTo>
                    <a:pt x="136548" y="49898"/>
                  </a:lnTo>
                  <a:lnTo>
                    <a:pt x="141552" y="40321"/>
                  </a:lnTo>
                  <a:lnTo>
                    <a:pt x="147117" y="30946"/>
                  </a:lnTo>
                  <a:lnTo>
                    <a:pt x="153122" y="22013"/>
                  </a:lnTo>
                  <a:lnTo>
                    <a:pt x="159778" y="14045"/>
                  </a:lnTo>
                  <a:lnTo>
                    <a:pt x="167608" y="7900"/>
                  </a:lnTo>
                  <a:lnTo>
                    <a:pt x="176794" y="3885"/>
                  </a:lnTo>
                  <a:lnTo>
                    <a:pt x="186895" y="1987"/>
                  </a:lnTo>
                  <a:lnTo>
                    <a:pt x="197060" y="2142"/>
                  </a:lnTo>
                  <a:lnTo>
                    <a:pt x="206783" y="4101"/>
                  </a:lnTo>
                  <a:lnTo>
                    <a:pt x="215920" y="7667"/>
                  </a:lnTo>
                  <a:lnTo>
                    <a:pt x="224509" y="12793"/>
                  </a:lnTo>
                  <a:lnTo>
                    <a:pt x="232649" y="19314"/>
                  </a:lnTo>
                  <a:lnTo>
                    <a:pt x="240285" y="27130"/>
                  </a:lnTo>
                  <a:lnTo>
                    <a:pt x="247201" y="36278"/>
                  </a:lnTo>
                  <a:lnTo>
                    <a:pt x="253336" y="46655"/>
                  </a:lnTo>
                  <a:lnTo>
                    <a:pt x="258610" y="58047"/>
                  </a:lnTo>
                  <a:lnTo>
                    <a:pt x="262856" y="70218"/>
                  </a:lnTo>
                  <a:lnTo>
                    <a:pt x="266081" y="82960"/>
                  </a:lnTo>
                  <a:lnTo>
                    <a:pt x="268433" y="96109"/>
                  </a:lnTo>
                  <a:lnTo>
                    <a:pt x="270102" y="109542"/>
                  </a:lnTo>
                  <a:lnTo>
                    <a:pt x="271266" y="123166"/>
                  </a:lnTo>
                  <a:lnTo>
                    <a:pt x="272069" y="136890"/>
                  </a:lnTo>
                  <a:lnTo>
                    <a:pt x="272703" y="152278"/>
                  </a:lnTo>
                  <a:lnTo>
                    <a:pt x="273228" y="174035"/>
                  </a:lnTo>
                  <a:lnTo>
                    <a:pt x="273741" y="2100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88144" y="1578778"/>
              <a:ext cx="233743" cy="200102"/>
            </a:xfrm>
            <a:custGeom>
              <a:avLst/>
              <a:gdLst/>
              <a:ahLst/>
              <a:cxnLst/>
              <a:rect l="0" t="0" r="0" b="0"/>
              <a:pathLst>
                <a:path w="233743" h="200102">
                  <a:moveTo>
                    <a:pt x="96871" y="126838"/>
                  </a:moveTo>
                  <a:lnTo>
                    <a:pt x="99805" y="118037"/>
                  </a:lnTo>
                  <a:lnTo>
                    <a:pt x="102587" y="109690"/>
                  </a:lnTo>
                  <a:lnTo>
                    <a:pt x="105478" y="100987"/>
                  </a:lnTo>
                  <a:lnTo>
                    <a:pt x="108172" y="91693"/>
                  </a:lnTo>
                  <a:lnTo>
                    <a:pt x="110041" y="81550"/>
                  </a:lnTo>
                  <a:lnTo>
                    <a:pt x="110793" y="70509"/>
                  </a:lnTo>
                  <a:lnTo>
                    <a:pt x="110308" y="58842"/>
                  </a:lnTo>
                  <a:lnTo>
                    <a:pt x="108458" y="47020"/>
                  </a:lnTo>
                  <a:lnTo>
                    <a:pt x="105307" y="35345"/>
                  </a:lnTo>
                  <a:lnTo>
                    <a:pt x="100582" y="24406"/>
                  </a:lnTo>
                  <a:lnTo>
                    <a:pt x="93603" y="15126"/>
                  </a:lnTo>
                  <a:lnTo>
                    <a:pt x="84218" y="7863"/>
                  </a:lnTo>
                  <a:lnTo>
                    <a:pt x="73188" y="2801"/>
                  </a:lnTo>
                  <a:lnTo>
                    <a:pt x="61869" y="213"/>
                  </a:lnTo>
                  <a:lnTo>
                    <a:pt x="51082" y="0"/>
                  </a:lnTo>
                  <a:lnTo>
                    <a:pt x="41252" y="2108"/>
                  </a:lnTo>
                  <a:lnTo>
                    <a:pt x="32656" y="6705"/>
                  </a:lnTo>
                  <a:lnTo>
                    <a:pt x="25289" y="13645"/>
                  </a:lnTo>
                  <a:lnTo>
                    <a:pt x="18969" y="22539"/>
                  </a:lnTo>
                  <a:lnTo>
                    <a:pt x="13468" y="32941"/>
                  </a:lnTo>
                  <a:lnTo>
                    <a:pt x="8580" y="44457"/>
                  </a:lnTo>
                  <a:lnTo>
                    <a:pt x="4462" y="56933"/>
                  </a:lnTo>
                  <a:lnTo>
                    <a:pt x="1599" y="70438"/>
                  </a:lnTo>
                  <a:lnTo>
                    <a:pt x="156" y="84920"/>
                  </a:lnTo>
                  <a:lnTo>
                    <a:pt x="0" y="99899"/>
                  </a:lnTo>
                  <a:lnTo>
                    <a:pt x="884" y="114574"/>
                  </a:lnTo>
                  <a:lnTo>
                    <a:pt x="2552" y="128518"/>
                  </a:lnTo>
                  <a:lnTo>
                    <a:pt x="4789" y="141661"/>
                  </a:lnTo>
                  <a:lnTo>
                    <a:pt x="7428" y="154101"/>
                  </a:lnTo>
                  <a:lnTo>
                    <a:pt x="10360" y="165975"/>
                  </a:lnTo>
                  <a:lnTo>
                    <a:pt x="13989" y="176933"/>
                  </a:lnTo>
                  <a:lnTo>
                    <a:pt x="19175" y="186168"/>
                  </a:lnTo>
                  <a:lnTo>
                    <a:pt x="26250" y="193368"/>
                  </a:lnTo>
                  <a:lnTo>
                    <a:pt x="34597" y="198203"/>
                  </a:lnTo>
                  <a:lnTo>
                    <a:pt x="42970" y="200101"/>
                  </a:lnTo>
                  <a:lnTo>
                    <a:pt x="50633" y="199038"/>
                  </a:lnTo>
                  <a:lnTo>
                    <a:pt x="57385" y="195427"/>
                  </a:lnTo>
                  <a:lnTo>
                    <a:pt x="63294" y="189814"/>
                  </a:lnTo>
                  <a:lnTo>
                    <a:pt x="68522" y="182713"/>
                  </a:lnTo>
                  <a:lnTo>
                    <a:pt x="73235" y="174545"/>
                  </a:lnTo>
                  <a:lnTo>
                    <a:pt x="77577" y="165626"/>
                  </a:lnTo>
                  <a:lnTo>
                    <a:pt x="81655" y="156184"/>
                  </a:lnTo>
                  <a:lnTo>
                    <a:pt x="85550" y="146219"/>
                  </a:lnTo>
                  <a:lnTo>
                    <a:pt x="89320" y="135538"/>
                  </a:lnTo>
                  <a:lnTo>
                    <a:pt x="93020" y="124133"/>
                  </a:lnTo>
                  <a:lnTo>
                    <a:pt x="97146" y="113692"/>
                  </a:lnTo>
                  <a:lnTo>
                    <a:pt x="101832" y="107414"/>
                  </a:lnTo>
                  <a:lnTo>
                    <a:pt x="106260" y="106313"/>
                  </a:lnTo>
                  <a:lnTo>
                    <a:pt x="110311" y="109251"/>
                  </a:lnTo>
                  <a:lnTo>
                    <a:pt x="114120" y="114887"/>
                  </a:lnTo>
                  <a:lnTo>
                    <a:pt x="118125" y="122090"/>
                  </a:lnTo>
                  <a:lnTo>
                    <a:pt x="123007" y="129926"/>
                  </a:lnTo>
                  <a:lnTo>
                    <a:pt x="129063" y="137863"/>
                  </a:lnTo>
                  <a:lnTo>
                    <a:pt x="136243" y="145519"/>
                  </a:lnTo>
                  <a:lnTo>
                    <a:pt x="144355" y="152527"/>
                  </a:lnTo>
                  <a:lnTo>
                    <a:pt x="153178" y="158752"/>
                  </a:lnTo>
                  <a:lnTo>
                    <a:pt x="162354" y="163767"/>
                  </a:lnTo>
                  <a:lnTo>
                    <a:pt x="171426" y="166782"/>
                  </a:lnTo>
                  <a:lnTo>
                    <a:pt x="180152" y="167546"/>
                  </a:lnTo>
                  <a:lnTo>
                    <a:pt x="188483" y="166109"/>
                  </a:lnTo>
                  <a:lnTo>
                    <a:pt x="196464" y="162563"/>
                  </a:lnTo>
                  <a:lnTo>
                    <a:pt x="204159" y="157192"/>
                  </a:lnTo>
                  <a:lnTo>
                    <a:pt x="211336" y="150830"/>
                  </a:lnTo>
                  <a:lnTo>
                    <a:pt x="218168" y="144138"/>
                  </a:lnTo>
                  <a:lnTo>
                    <a:pt x="225257" y="136531"/>
                  </a:lnTo>
                  <a:lnTo>
                    <a:pt x="233742" y="1268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14071" y="1284476"/>
              <a:ext cx="7816" cy="442198"/>
            </a:xfrm>
            <a:custGeom>
              <a:avLst/>
              <a:gdLst/>
              <a:ahLst/>
              <a:cxnLst/>
              <a:rect l="0" t="0" r="0" b="0"/>
              <a:pathLst>
                <a:path w="7816" h="442198">
                  <a:moveTo>
                    <a:pt x="7815" y="0"/>
                  </a:moveTo>
                  <a:lnTo>
                    <a:pt x="4948" y="11869"/>
                  </a:lnTo>
                  <a:lnTo>
                    <a:pt x="2806" y="24279"/>
                  </a:lnTo>
                  <a:lnTo>
                    <a:pt x="1208" y="38461"/>
                  </a:lnTo>
                  <a:lnTo>
                    <a:pt x="200" y="53996"/>
                  </a:lnTo>
                  <a:lnTo>
                    <a:pt x="0" y="69992"/>
                  </a:lnTo>
                  <a:lnTo>
                    <a:pt x="651" y="85875"/>
                  </a:lnTo>
                  <a:lnTo>
                    <a:pt x="1889" y="101423"/>
                  </a:lnTo>
                  <a:lnTo>
                    <a:pt x="3253" y="116609"/>
                  </a:lnTo>
                  <a:lnTo>
                    <a:pt x="4462" y="131497"/>
                  </a:lnTo>
                  <a:lnTo>
                    <a:pt x="5425" y="146646"/>
                  </a:lnTo>
                  <a:lnTo>
                    <a:pt x="6145" y="163041"/>
                  </a:lnTo>
                  <a:lnTo>
                    <a:pt x="6664" y="181108"/>
                  </a:lnTo>
                  <a:lnTo>
                    <a:pt x="7029" y="200297"/>
                  </a:lnTo>
                  <a:lnTo>
                    <a:pt x="7281" y="219410"/>
                  </a:lnTo>
                  <a:lnTo>
                    <a:pt x="7455" y="237753"/>
                  </a:lnTo>
                  <a:lnTo>
                    <a:pt x="7572" y="255475"/>
                  </a:lnTo>
                  <a:lnTo>
                    <a:pt x="7652" y="273273"/>
                  </a:lnTo>
                  <a:lnTo>
                    <a:pt x="7705" y="291574"/>
                  </a:lnTo>
                  <a:lnTo>
                    <a:pt x="7742" y="310322"/>
                  </a:lnTo>
                  <a:lnTo>
                    <a:pt x="7766" y="329156"/>
                  </a:lnTo>
                  <a:lnTo>
                    <a:pt x="7782" y="347820"/>
                  </a:lnTo>
                  <a:lnTo>
                    <a:pt x="7793" y="365866"/>
                  </a:lnTo>
                  <a:lnTo>
                    <a:pt x="7802" y="384561"/>
                  </a:lnTo>
                  <a:lnTo>
                    <a:pt x="7809" y="407781"/>
                  </a:lnTo>
                  <a:lnTo>
                    <a:pt x="7815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14815" y="1473989"/>
              <a:ext cx="249765" cy="356085"/>
            </a:xfrm>
            <a:custGeom>
              <a:avLst/>
              <a:gdLst/>
              <a:ahLst/>
              <a:cxnLst/>
              <a:rect l="0" t="0" r="0" b="0"/>
              <a:pathLst>
                <a:path w="249765" h="356085">
                  <a:moveTo>
                    <a:pt x="180811" y="0"/>
                  </a:moveTo>
                  <a:lnTo>
                    <a:pt x="169143" y="134"/>
                  </a:lnTo>
                  <a:lnTo>
                    <a:pt x="158655" y="1414"/>
                  </a:lnTo>
                  <a:lnTo>
                    <a:pt x="148353" y="4003"/>
                  </a:lnTo>
                  <a:lnTo>
                    <a:pt x="138052" y="7550"/>
                  </a:lnTo>
                  <a:lnTo>
                    <a:pt x="127708" y="11534"/>
                  </a:lnTo>
                  <a:lnTo>
                    <a:pt x="117318" y="15619"/>
                  </a:lnTo>
                  <a:lnTo>
                    <a:pt x="106890" y="19813"/>
                  </a:lnTo>
                  <a:lnTo>
                    <a:pt x="96432" y="24379"/>
                  </a:lnTo>
                  <a:lnTo>
                    <a:pt x="85953" y="29452"/>
                  </a:lnTo>
                  <a:lnTo>
                    <a:pt x="75458" y="35180"/>
                  </a:lnTo>
                  <a:lnTo>
                    <a:pt x="64951" y="41789"/>
                  </a:lnTo>
                  <a:lnTo>
                    <a:pt x="54443" y="49315"/>
                  </a:lnTo>
                  <a:lnTo>
                    <a:pt x="44097" y="57641"/>
                  </a:lnTo>
                  <a:lnTo>
                    <a:pt x="34224" y="66602"/>
                  </a:lnTo>
                  <a:lnTo>
                    <a:pt x="24963" y="76040"/>
                  </a:lnTo>
                  <a:lnTo>
                    <a:pt x="16609" y="85986"/>
                  </a:lnTo>
                  <a:lnTo>
                    <a:pt x="9676" y="96648"/>
                  </a:lnTo>
                  <a:lnTo>
                    <a:pt x="4325" y="108067"/>
                  </a:lnTo>
                  <a:lnTo>
                    <a:pt x="885" y="119666"/>
                  </a:lnTo>
                  <a:lnTo>
                    <a:pt x="0" y="130388"/>
                  </a:lnTo>
                  <a:lnTo>
                    <a:pt x="1777" y="139697"/>
                  </a:lnTo>
                  <a:lnTo>
                    <a:pt x="5885" y="147250"/>
                  </a:lnTo>
                  <a:lnTo>
                    <a:pt x="11840" y="152649"/>
                  </a:lnTo>
                  <a:lnTo>
                    <a:pt x="19172" y="155905"/>
                  </a:lnTo>
                  <a:lnTo>
                    <a:pt x="27498" y="157330"/>
                  </a:lnTo>
                  <a:lnTo>
                    <a:pt x="36523" y="157322"/>
                  </a:lnTo>
                  <a:lnTo>
                    <a:pt x="46036" y="156251"/>
                  </a:lnTo>
                  <a:lnTo>
                    <a:pt x="56049" y="154420"/>
                  </a:lnTo>
                  <a:lnTo>
                    <a:pt x="66763" y="152055"/>
                  </a:lnTo>
                  <a:lnTo>
                    <a:pt x="78234" y="149330"/>
                  </a:lnTo>
                  <a:lnTo>
                    <a:pt x="90379" y="146689"/>
                  </a:lnTo>
                  <a:lnTo>
                    <a:pt x="103065" y="144829"/>
                  </a:lnTo>
                  <a:lnTo>
                    <a:pt x="116156" y="144066"/>
                  </a:lnTo>
                  <a:lnTo>
                    <a:pt x="129541" y="144539"/>
                  </a:lnTo>
                  <a:lnTo>
                    <a:pt x="143132" y="146376"/>
                  </a:lnTo>
                  <a:lnTo>
                    <a:pt x="156858" y="149503"/>
                  </a:lnTo>
                  <a:lnTo>
                    <a:pt x="170346" y="153703"/>
                  </a:lnTo>
                  <a:lnTo>
                    <a:pt x="182949" y="158730"/>
                  </a:lnTo>
                  <a:lnTo>
                    <a:pt x="194383" y="164371"/>
                  </a:lnTo>
                  <a:lnTo>
                    <a:pt x="204536" y="170613"/>
                  </a:lnTo>
                  <a:lnTo>
                    <a:pt x="213290" y="177633"/>
                  </a:lnTo>
                  <a:lnTo>
                    <a:pt x="220736" y="185468"/>
                  </a:lnTo>
                  <a:lnTo>
                    <a:pt x="227093" y="194017"/>
                  </a:lnTo>
                  <a:lnTo>
                    <a:pt x="232613" y="203134"/>
                  </a:lnTo>
                  <a:lnTo>
                    <a:pt x="237515" y="212686"/>
                  </a:lnTo>
                  <a:lnTo>
                    <a:pt x="241809" y="222879"/>
                  </a:lnTo>
                  <a:lnTo>
                    <a:pt x="245322" y="234240"/>
                  </a:lnTo>
                  <a:lnTo>
                    <a:pt x="248011" y="246946"/>
                  </a:lnTo>
                  <a:lnTo>
                    <a:pt x="249647" y="260394"/>
                  </a:lnTo>
                  <a:lnTo>
                    <a:pt x="249764" y="273428"/>
                  </a:lnTo>
                  <a:lnTo>
                    <a:pt x="248245" y="285412"/>
                  </a:lnTo>
                  <a:lnTo>
                    <a:pt x="245274" y="296237"/>
                  </a:lnTo>
                  <a:lnTo>
                    <a:pt x="241147" y="306041"/>
                  </a:lnTo>
                  <a:lnTo>
                    <a:pt x="236141" y="315037"/>
                  </a:lnTo>
                  <a:lnTo>
                    <a:pt x="230172" y="323265"/>
                  </a:lnTo>
                  <a:lnTo>
                    <a:pt x="222809" y="330587"/>
                  </a:lnTo>
                  <a:lnTo>
                    <a:pt x="213931" y="336997"/>
                  </a:lnTo>
                  <a:lnTo>
                    <a:pt x="203698" y="342457"/>
                  </a:lnTo>
                  <a:lnTo>
                    <a:pt x="192380" y="346828"/>
                  </a:lnTo>
                  <a:lnTo>
                    <a:pt x="180246" y="350138"/>
                  </a:lnTo>
                  <a:lnTo>
                    <a:pt x="167523" y="352547"/>
                  </a:lnTo>
                  <a:lnTo>
                    <a:pt x="154384" y="354255"/>
                  </a:lnTo>
                  <a:lnTo>
                    <a:pt x="140960" y="355439"/>
                  </a:lnTo>
                  <a:lnTo>
                    <a:pt x="127507" y="356084"/>
                  </a:lnTo>
                  <a:lnTo>
                    <a:pt x="114395" y="355993"/>
                  </a:lnTo>
                  <a:lnTo>
                    <a:pt x="101805" y="355122"/>
                  </a:lnTo>
                  <a:lnTo>
                    <a:pt x="89994" y="353716"/>
                  </a:lnTo>
                  <a:lnTo>
                    <a:pt x="78117" y="352088"/>
                  </a:lnTo>
                  <a:lnTo>
                    <a:pt x="64015" y="350097"/>
                  </a:lnTo>
                  <a:lnTo>
                    <a:pt x="43941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16767" y="1295005"/>
              <a:ext cx="21057" cy="536954"/>
            </a:xfrm>
            <a:custGeom>
              <a:avLst/>
              <a:gdLst/>
              <a:ahLst/>
              <a:cxnLst/>
              <a:rect l="0" t="0" r="0" b="0"/>
              <a:pathLst>
                <a:path w="21057" h="536954">
                  <a:moveTo>
                    <a:pt x="0" y="0"/>
                  </a:moveTo>
                  <a:lnTo>
                    <a:pt x="67" y="11869"/>
                  </a:lnTo>
                  <a:lnTo>
                    <a:pt x="707" y="24278"/>
                  </a:lnTo>
                  <a:lnTo>
                    <a:pt x="1999" y="38465"/>
                  </a:lnTo>
                  <a:lnTo>
                    <a:pt x="3685" y="54173"/>
                  </a:lnTo>
                  <a:lnTo>
                    <a:pt x="5354" y="70817"/>
                  </a:lnTo>
                  <a:lnTo>
                    <a:pt x="6772" y="87949"/>
                  </a:lnTo>
                  <a:lnTo>
                    <a:pt x="8043" y="105150"/>
                  </a:lnTo>
                  <a:lnTo>
                    <a:pt x="9502" y="121984"/>
                  </a:lnTo>
                  <a:lnTo>
                    <a:pt x="11330" y="138261"/>
                  </a:lnTo>
                  <a:lnTo>
                    <a:pt x="13388" y="153984"/>
                  </a:lnTo>
                  <a:lnTo>
                    <a:pt x="15316" y="169242"/>
                  </a:lnTo>
                  <a:lnTo>
                    <a:pt x="16910" y="184145"/>
                  </a:lnTo>
                  <a:lnTo>
                    <a:pt x="18133" y="198954"/>
                  </a:lnTo>
                  <a:lnTo>
                    <a:pt x="19029" y="214051"/>
                  </a:lnTo>
                  <a:lnTo>
                    <a:pt x="19666" y="229616"/>
                  </a:lnTo>
                  <a:lnTo>
                    <a:pt x="20110" y="245496"/>
                  </a:lnTo>
                  <a:lnTo>
                    <a:pt x="20416" y="261310"/>
                  </a:lnTo>
                  <a:lnTo>
                    <a:pt x="20625" y="276836"/>
                  </a:lnTo>
                  <a:lnTo>
                    <a:pt x="20767" y="292024"/>
                  </a:lnTo>
                  <a:lnTo>
                    <a:pt x="20862" y="306909"/>
                  </a:lnTo>
                  <a:lnTo>
                    <a:pt x="20927" y="321550"/>
                  </a:lnTo>
                  <a:lnTo>
                    <a:pt x="20969" y="336011"/>
                  </a:lnTo>
                  <a:lnTo>
                    <a:pt x="20998" y="350340"/>
                  </a:lnTo>
                  <a:lnTo>
                    <a:pt x="21018" y="364576"/>
                  </a:lnTo>
                  <a:lnTo>
                    <a:pt x="21031" y="378749"/>
                  </a:lnTo>
                  <a:lnTo>
                    <a:pt x="21039" y="392878"/>
                  </a:lnTo>
                  <a:lnTo>
                    <a:pt x="21045" y="406982"/>
                  </a:lnTo>
                  <a:lnTo>
                    <a:pt x="21049" y="421234"/>
                  </a:lnTo>
                  <a:lnTo>
                    <a:pt x="21051" y="435948"/>
                  </a:lnTo>
                  <a:lnTo>
                    <a:pt x="21053" y="451244"/>
                  </a:lnTo>
                  <a:lnTo>
                    <a:pt x="21054" y="466717"/>
                  </a:lnTo>
                  <a:lnTo>
                    <a:pt x="21055" y="483255"/>
                  </a:lnTo>
                  <a:lnTo>
                    <a:pt x="21056" y="504551"/>
                  </a:lnTo>
                  <a:lnTo>
                    <a:pt x="21056" y="5369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58839" y="1526632"/>
              <a:ext cx="305327" cy="52643"/>
            </a:xfrm>
            <a:custGeom>
              <a:avLst/>
              <a:gdLst/>
              <a:ahLst/>
              <a:cxnLst/>
              <a:rect l="0" t="0" r="0" b="0"/>
              <a:pathLst>
                <a:path w="305327" h="52643">
                  <a:moveTo>
                    <a:pt x="305326" y="0"/>
                  </a:moveTo>
                  <a:lnTo>
                    <a:pt x="290724" y="67"/>
                  </a:lnTo>
                  <a:lnTo>
                    <a:pt x="277453" y="707"/>
                  </a:lnTo>
                  <a:lnTo>
                    <a:pt x="264243" y="2003"/>
                  </a:lnTo>
                  <a:lnTo>
                    <a:pt x="250556" y="3863"/>
                  </a:lnTo>
                  <a:lnTo>
                    <a:pt x="235751" y="6180"/>
                  </a:lnTo>
                  <a:lnTo>
                    <a:pt x="219595" y="8846"/>
                  </a:lnTo>
                  <a:lnTo>
                    <a:pt x="202351" y="11770"/>
                  </a:lnTo>
                  <a:lnTo>
                    <a:pt x="184557" y="14877"/>
                  </a:lnTo>
                  <a:lnTo>
                    <a:pt x="166589" y="18108"/>
                  </a:lnTo>
                  <a:lnTo>
                    <a:pt x="148629" y="21259"/>
                  </a:lnTo>
                  <a:lnTo>
                    <a:pt x="130738" y="23995"/>
                  </a:lnTo>
                  <a:lnTo>
                    <a:pt x="112937" y="26172"/>
                  </a:lnTo>
                  <a:lnTo>
                    <a:pt x="95543" y="27972"/>
                  </a:lnTo>
                  <a:lnTo>
                    <a:pt x="79156" y="29795"/>
                  </a:lnTo>
                  <a:lnTo>
                    <a:pt x="64030" y="31877"/>
                  </a:lnTo>
                  <a:lnTo>
                    <a:pt x="50341" y="34315"/>
                  </a:lnTo>
                  <a:lnTo>
                    <a:pt x="36917" y="37501"/>
                  </a:lnTo>
                  <a:lnTo>
                    <a:pt x="21463" y="4283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809188" y="1607265"/>
              <a:ext cx="197098" cy="222730"/>
            </a:xfrm>
            <a:custGeom>
              <a:avLst/>
              <a:gdLst/>
              <a:ahLst/>
              <a:cxnLst/>
              <a:rect l="0" t="0" r="0" b="0"/>
              <a:pathLst>
                <a:path w="197098" h="222730">
                  <a:moveTo>
                    <a:pt x="86563" y="3595"/>
                  </a:moveTo>
                  <a:lnTo>
                    <a:pt x="77829" y="862"/>
                  </a:lnTo>
                  <a:lnTo>
                    <a:pt x="70122" y="0"/>
                  </a:lnTo>
                  <a:lnTo>
                    <a:pt x="62720" y="990"/>
                  </a:lnTo>
                  <a:lnTo>
                    <a:pt x="55459" y="3529"/>
                  </a:lnTo>
                  <a:lnTo>
                    <a:pt x="48281" y="7314"/>
                  </a:lnTo>
                  <a:lnTo>
                    <a:pt x="41159" y="12054"/>
                  </a:lnTo>
                  <a:lnTo>
                    <a:pt x="34242" y="17660"/>
                  </a:lnTo>
                  <a:lnTo>
                    <a:pt x="27823" y="24238"/>
                  </a:lnTo>
                  <a:lnTo>
                    <a:pt x="22026" y="31773"/>
                  </a:lnTo>
                  <a:lnTo>
                    <a:pt x="16811" y="40289"/>
                  </a:lnTo>
                  <a:lnTo>
                    <a:pt x="12074" y="49914"/>
                  </a:lnTo>
                  <a:lnTo>
                    <a:pt x="7711" y="60614"/>
                  </a:lnTo>
                  <a:lnTo>
                    <a:pt x="3949" y="72225"/>
                  </a:lnTo>
                  <a:lnTo>
                    <a:pt x="1327" y="84543"/>
                  </a:lnTo>
                  <a:lnTo>
                    <a:pt x="46" y="97379"/>
                  </a:lnTo>
                  <a:lnTo>
                    <a:pt x="0" y="110421"/>
                  </a:lnTo>
                  <a:lnTo>
                    <a:pt x="956" y="123250"/>
                  </a:lnTo>
                  <a:lnTo>
                    <a:pt x="2678" y="135654"/>
                  </a:lnTo>
                  <a:lnTo>
                    <a:pt x="5121" y="147610"/>
                  </a:lnTo>
                  <a:lnTo>
                    <a:pt x="8431" y="159180"/>
                  </a:lnTo>
                  <a:lnTo>
                    <a:pt x="12626" y="170441"/>
                  </a:lnTo>
                  <a:lnTo>
                    <a:pt x="17917" y="181311"/>
                  </a:lnTo>
                  <a:lnTo>
                    <a:pt x="24758" y="191544"/>
                  </a:lnTo>
                  <a:lnTo>
                    <a:pt x="33254" y="201046"/>
                  </a:lnTo>
                  <a:lnTo>
                    <a:pt x="43214" y="209394"/>
                  </a:lnTo>
                  <a:lnTo>
                    <a:pt x="54342" y="215791"/>
                  </a:lnTo>
                  <a:lnTo>
                    <a:pt x="66341" y="219978"/>
                  </a:lnTo>
                  <a:lnTo>
                    <a:pt x="78802" y="222161"/>
                  </a:lnTo>
                  <a:lnTo>
                    <a:pt x="91232" y="222729"/>
                  </a:lnTo>
                  <a:lnTo>
                    <a:pt x="103362" y="222068"/>
                  </a:lnTo>
                  <a:lnTo>
                    <a:pt x="114962" y="220188"/>
                  </a:lnTo>
                  <a:lnTo>
                    <a:pt x="125759" y="216732"/>
                  </a:lnTo>
                  <a:lnTo>
                    <a:pt x="135690" y="211633"/>
                  </a:lnTo>
                  <a:lnTo>
                    <a:pt x="144851" y="205092"/>
                  </a:lnTo>
                  <a:lnTo>
                    <a:pt x="153399" y="197407"/>
                  </a:lnTo>
                  <a:lnTo>
                    <a:pt x="161483" y="188866"/>
                  </a:lnTo>
                  <a:lnTo>
                    <a:pt x="169067" y="179707"/>
                  </a:lnTo>
                  <a:lnTo>
                    <a:pt x="175941" y="170114"/>
                  </a:lnTo>
                  <a:lnTo>
                    <a:pt x="182044" y="160216"/>
                  </a:lnTo>
                  <a:lnTo>
                    <a:pt x="187295" y="149943"/>
                  </a:lnTo>
                  <a:lnTo>
                    <a:pt x="191525" y="139055"/>
                  </a:lnTo>
                  <a:lnTo>
                    <a:pt x="194730" y="127476"/>
                  </a:lnTo>
                  <a:lnTo>
                    <a:pt x="196729" y="115597"/>
                  </a:lnTo>
                  <a:lnTo>
                    <a:pt x="197097" y="104156"/>
                  </a:lnTo>
                  <a:lnTo>
                    <a:pt x="195751" y="93536"/>
                  </a:lnTo>
                  <a:lnTo>
                    <a:pt x="192898" y="83779"/>
                  </a:lnTo>
                  <a:lnTo>
                    <a:pt x="188850" y="74764"/>
                  </a:lnTo>
                  <a:lnTo>
                    <a:pt x="183902" y="66331"/>
                  </a:lnTo>
                  <a:lnTo>
                    <a:pt x="178142" y="58328"/>
                  </a:lnTo>
                  <a:lnTo>
                    <a:pt x="171452" y="50632"/>
                  </a:lnTo>
                  <a:lnTo>
                    <a:pt x="163838" y="43160"/>
                  </a:lnTo>
                  <a:lnTo>
                    <a:pt x="155269" y="36174"/>
                  </a:lnTo>
                  <a:lnTo>
                    <a:pt x="145606" y="30241"/>
                  </a:lnTo>
                  <a:lnTo>
                    <a:pt x="134885" y="25592"/>
                  </a:lnTo>
                  <a:lnTo>
                    <a:pt x="123431" y="22302"/>
                  </a:lnTo>
                  <a:lnTo>
                    <a:pt x="111749" y="20460"/>
                  </a:lnTo>
                  <a:lnTo>
                    <a:pt x="100168" y="19959"/>
                  </a:lnTo>
                  <a:lnTo>
                    <a:pt x="89253" y="20408"/>
                  </a:lnTo>
                  <a:lnTo>
                    <a:pt x="78827" y="21272"/>
                  </a:lnTo>
                  <a:lnTo>
                    <a:pt x="67981" y="22625"/>
                  </a:lnTo>
                  <a:lnTo>
                    <a:pt x="54977" y="246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76193" y="1296884"/>
              <a:ext cx="177569" cy="524547"/>
            </a:xfrm>
            <a:custGeom>
              <a:avLst/>
              <a:gdLst/>
              <a:ahLst/>
              <a:cxnLst/>
              <a:rect l="0" t="0" r="0" b="0"/>
              <a:pathLst>
                <a:path w="177569" h="524547">
                  <a:moveTo>
                    <a:pt x="72284" y="524546"/>
                  </a:moveTo>
                  <a:lnTo>
                    <a:pt x="69417" y="515677"/>
                  </a:lnTo>
                  <a:lnTo>
                    <a:pt x="67275" y="506690"/>
                  </a:lnTo>
                  <a:lnTo>
                    <a:pt x="65667" y="496691"/>
                  </a:lnTo>
                  <a:lnTo>
                    <a:pt x="64314" y="485537"/>
                  </a:lnTo>
                  <a:lnTo>
                    <a:pt x="62817" y="473077"/>
                  </a:lnTo>
                  <a:lnTo>
                    <a:pt x="60966" y="459375"/>
                  </a:lnTo>
                  <a:lnTo>
                    <a:pt x="58726" y="444957"/>
                  </a:lnTo>
                  <a:lnTo>
                    <a:pt x="56145" y="430676"/>
                  </a:lnTo>
                  <a:lnTo>
                    <a:pt x="53301" y="417000"/>
                  </a:lnTo>
                  <a:lnTo>
                    <a:pt x="50424" y="403872"/>
                  </a:lnTo>
                  <a:lnTo>
                    <a:pt x="47880" y="390911"/>
                  </a:lnTo>
                  <a:lnTo>
                    <a:pt x="45835" y="377860"/>
                  </a:lnTo>
                  <a:lnTo>
                    <a:pt x="44125" y="364790"/>
                  </a:lnTo>
                  <a:lnTo>
                    <a:pt x="42363" y="352000"/>
                  </a:lnTo>
                  <a:lnTo>
                    <a:pt x="40322" y="339650"/>
                  </a:lnTo>
                  <a:lnTo>
                    <a:pt x="37950" y="327744"/>
                  </a:lnTo>
                  <a:lnTo>
                    <a:pt x="35278" y="316216"/>
                  </a:lnTo>
                  <a:lnTo>
                    <a:pt x="32367" y="304976"/>
                  </a:lnTo>
                  <a:lnTo>
                    <a:pt x="29276" y="293783"/>
                  </a:lnTo>
                  <a:lnTo>
                    <a:pt x="26055" y="282269"/>
                  </a:lnTo>
                  <a:lnTo>
                    <a:pt x="22743" y="270248"/>
                  </a:lnTo>
                  <a:lnTo>
                    <a:pt x="19367" y="257392"/>
                  </a:lnTo>
                  <a:lnTo>
                    <a:pt x="15947" y="243166"/>
                  </a:lnTo>
                  <a:lnTo>
                    <a:pt x="12503" y="227404"/>
                  </a:lnTo>
                  <a:lnTo>
                    <a:pt x="9207" y="210259"/>
                  </a:lnTo>
                  <a:lnTo>
                    <a:pt x="6373" y="192001"/>
                  </a:lnTo>
                  <a:lnTo>
                    <a:pt x="4135" y="172915"/>
                  </a:lnTo>
                  <a:lnTo>
                    <a:pt x="2463" y="153558"/>
                  </a:lnTo>
                  <a:lnTo>
                    <a:pt x="1258" y="134723"/>
                  </a:lnTo>
                  <a:lnTo>
                    <a:pt x="415" y="116806"/>
                  </a:lnTo>
                  <a:lnTo>
                    <a:pt x="0" y="99998"/>
                  </a:lnTo>
                  <a:lnTo>
                    <a:pt x="246" y="84468"/>
                  </a:lnTo>
                  <a:lnTo>
                    <a:pt x="1230" y="70173"/>
                  </a:lnTo>
                  <a:lnTo>
                    <a:pt x="3044" y="57079"/>
                  </a:lnTo>
                  <a:lnTo>
                    <a:pt x="5864" y="45262"/>
                  </a:lnTo>
                  <a:lnTo>
                    <a:pt x="9694" y="34645"/>
                  </a:lnTo>
                  <a:lnTo>
                    <a:pt x="14555" y="25190"/>
                  </a:lnTo>
                  <a:lnTo>
                    <a:pt x="20566" y="16976"/>
                  </a:lnTo>
                  <a:lnTo>
                    <a:pt x="27689" y="9943"/>
                  </a:lnTo>
                  <a:lnTo>
                    <a:pt x="35912" y="4389"/>
                  </a:lnTo>
                  <a:lnTo>
                    <a:pt x="45334" y="1013"/>
                  </a:lnTo>
                  <a:lnTo>
                    <a:pt x="55895" y="0"/>
                  </a:lnTo>
                  <a:lnTo>
                    <a:pt x="67410" y="930"/>
                  </a:lnTo>
                  <a:lnTo>
                    <a:pt x="79664" y="3073"/>
                  </a:lnTo>
                  <a:lnTo>
                    <a:pt x="92451" y="5889"/>
                  </a:lnTo>
                  <a:lnTo>
                    <a:pt x="105292" y="9386"/>
                  </a:lnTo>
                  <a:lnTo>
                    <a:pt x="117453" y="14010"/>
                  </a:lnTo>
                  <a:lnTo>
                    <a:pt x="128587" y="19918"/>
                  </a:lnTo>
                  <a:lnTo>
                    <a:pt x="138595" y="26541"/>
                  </a:lnTo>
                  <a:lnTo>
                    <a:pt x="148535" y="33388"/>
                  </a:lnTo>
                  <a:lnTo>
                    <a:pt x="160394" y="41063"/>
                  </a:lnTo>
                  <a:lnTo>
                    <a:pt x="177568" y="5076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01077" y="1600331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98768" y="2867"/>
                  </a:lnTo>
                  <a:lnTo>
                    <a:pt x="186999" y="5009"/>
                  </a:lnTo>
                  <a:lnTo>
                    <a:pt x="174104" y="6612"/>
                  </a:lnTo>
                  <a:lnTo>
                    <a:pt x="160084" y="7793"/>
                  </a:lnTo>
                  <a:lnTo>
                    <a:pt x="145107" y="8641"/>
                  </a:lnTo>
                  <a:lnTo>
                    <a:pt x="129384" y="9243"/>
                  </a:lnTo>
                  <a:lnTo>
                    <a:pt x="113109" y="9830"/>
                  </a:lnTo>
                  <a:lnTo>
                    <a:pt x="96437" y="10763"/>
                  </a:lnTo>
                  <a:lnTo>
                    <a:pt x="79504" y="12209"/>
                  </a:lnTo>
                  <a:lnTo>
                    <a:pt x="62963" y="14204"/>
                  </a:lnTo>
                  <a:lnTo>
                    <a:pt x="46255" y="17034"/>
                  </a:lnTo>
                  <a:lnTo>
                    <a:pt x="26795" y="2207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30366" y="1539221"/>
              <a:ext cx="181324" cy="249804"/>
            </a:xfrm>
            <a:custGeom>
              <a:avLst/>
              <a:gdLst/>
              <a:ahLst/>
              <a:cxnLst/>
              <a:rect l="0" t="0" r="0" b="0"/>
              <a:pathLst>
                <a:path w="181324" h="249804">
                  <a:moveTo>
                    <a:pt x="23395" y="92696"/>
                  </a:moveTo>
                  <a:lnTo>
                    <a:pt x="23462" y="104364"/>
                  </a:lnTo>
                  <a:lnTo>
                    <a:pt x="24103" y="114853"/>
                  </a:lnTo>
                  <a:lnTo>
                    <a:pt x="25399" y="125159"/>
                  </a:lnTo>
                  <a:lnTo>
                    <a:pt x="27259" y="135633"/>
                  </a:lnTo>
                  <a:lnTo>
                    <a:pt x="29575" y="146625"/>
                  </a:lnTo>
                  <a:lnTo>
                    <a:pt x="32246" y="158268"/>
                  </a:lnTo>
                  <a:lnTo>
                    <a:pt x="35343" y="170521"/>
                  </a:lnTo>
                  <a:lnTo>
                    <a:pt x="39098" y="183276"/>
                  </a:lnTo>
                  <a:lnTo>
                    <a:pt x="43583" y="196412"/>
                  </a:lnTo>
                  <a:lnTo>
                    <a:pt x="48559" y="209825"/>
                  </a:lnTo>
                  <a:lnTo>
                    <a:pt x="53591" y="223436"/>
                  </a:lnTo>
                  <a:lnTo>
                    <a:pt x="58365" y="237084"/>
                  </a:lnTo>
                  <a:lnTo>
                    <a:pt x="60894" y="247269"/>
                  </a:lnTo>
                  <a:lnTo>
                    <a:pt x="59456" y="249803"/>
                  </a:lnTo>
                  <a:lnTo>
                    <a:pt x="55742" y="246261"/>
                  </a:lnTo>
                  <a:lnTo>
                    <a:pt x="50827" y="238646"/>
                  </a:lnTo>
                  <a:lnTo>
                    <a:pt x="45193" y="228129"/>
                  </a:lnTo>
                  <a:lnTo>
                    <a:pt x="39099" y="215504"/>
                  </a:lnTo>
                  <a:lnTo>
                    <a:pt x="32867" y="201528"/>
                  </a:lnTo>
                  <a:lnTo>
                    <a:pt x="26907" y="186956"/>
                  </a:lnTo>
                  <a:lnTo>
                    <a:pt x="21415" y="172243"/>
                  </a:lnTo>
                  <a:lnTo>
                    <a:pt x="16404" y="157590"/>
                  </a:lnTo>
                  <a:lnTo>
                    <a:pt x="11804" y="143059"/>
                  </a:lnTo>
                  <a:lnTo>
                    <a:pt x="7532" y="128651"/>
                  </a:lnTo>
                  <a:lnTo>
                    <a:pt x="3831" y="114346"/>
                  </a:lnTo>
                  <a:lnTo>
                    <a:pt x="1249" y="100120"/>
                  </a:lnTo>
                  <a:lnTo>
                    <a:pt x="0" y="85961"/>
                  </a:lnTo>
                  <a:lnTo>
                    <a:pt x="144" y="72179"/>
                  </a:lnTo>
                  <a:lnTo>
                    <a:pt x="1761" y="59377"/>
                  </a:lnTo>
                  <a:lnTo>
                    <a:pt x="4749" y="47809"/>
                  </a:lnTo>
                  <a:lnTo>
                    <a:pt x="9195" y="37567"/>
                  </a:lnTo>
                  <a:lnTo>
                    <a:pt x="15453" y="28752"/>
                  </a:lnTo>
                  <a:lnTo>
                    <a:pt x="23556" y="21271"/>
                  </a:lnTo>
                  <a:lnTo>
                    <a:pt x="33419" y="15060"/>
                  </a:lnTo>
                  <a:lnTo>
                    <a:pt x="45014" y="10170"/>
                  </a:lnTo>
                  <a:lnTo>
                    <a:pt x="58143" y="6506"/>
                  </a:lnTo>
                  <a:lnTo>
                    <a:pt x="72348" y="3856"/>
                  </a:lnTo>
                  <a:lnTo>
                    <a:pt x="87019" y="1985"/>
                  </a:lnTo>
                  <a:lnTo>
                    <a:pt x="101763" y="691"/>
                  </a:lnTo>
                  <a:lnTo>
                    <a:pt x="116193" y="0"/>
                  </a:lnTo>
                  <a:lnTo>
                    <a:pt x="131460" y="197"/>
                  </a:lnTo>
                  <a:lnTo>
                    <a:pt x="151136" y="2413"/>
                  </a:lnTo>
                  <a:lnTo>
                    <a:pt x="181323" y="84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605745" y="1601807"/>
              <a:ext cx="269157" cy="184638"/>
            </a:xfrm>
            <a:custGeom>
              <a:avLst/>
              <a:gdLst/>
              <a:ahLst/>
              <a:cxnLst/>
              <a:rect l="0" t="0" r="0" b="0"/>
              <a:pathLst>
                <a:path w="269157" h="184638">
                  <a:moveTo>
                    <a:pt x="132286" y="82752"/>
                  </a:moveTo>
                  <a:lnTo>
                    <a:pt x="129352" y="73951"/>
                  </a:lnTo>
                  <a:lnTo>
                    <a:pt x="126569" y="65604"/>
                  </a:lnTo>
                  <a:lnTo>
                    <a:pt x="123665" y="56910"/>
                  </a:lnTo>
                  <a:lnTo>
                    <a:pt x="120452" y="47962"/>
                  </a:lnTo>
                  <a:lnTo>
                    <a:pt x="116639" y="39115"/>
                  </a:lnTo>
                  <a:lnTo>
                    <a:pt x="112117" y="30581"/>
                  </a:lnTo>
                  <a:lnTo>
                    <a:pt x="106781" y="22565"/>
                  </a:lnTo>
                  <a:lnTo>
                    <a:pt x="100445" y="15336"/>
                  </a:lnTo>
                  <a:lnTo>
                    <a:pt x="93107" y="8973"/>
                  </a:lnTo>
                  <a:lnTo>
                    <a:pt x="84908" y="3871"/>
                  </a:lnTo>
                  <a:lnTo>
                    <a:pt x="76035" y="799"/>
                  </a:lnTo>
                  <a:lnTo>
                    <a:pt x="66664" y="0"/>
                  </a:lnTo>
                  <a:lnTo>
                    <a:pt x="57103" y="1412"/>
                  </a:lnTo>
                  <a:lnTo>
                    <a:pt x="47764" y="4944"/>
                  </a:lnTo>
                  <a:lnTo>
                    <a:pt x="38861" y="10318"/>
                  </a:lnTo>
                  <a:lnTo>
                    <a:pt x="30578" y="17162"/>
                  </a:lnTo>
                  <a:lnTo>
                    <a:pt x="23161" y="25109"/>
                  </a:lnTo>
                  <a:lnTo>
                    <a:pt x="16658" y="33859"/>
                  </a:lnTo>
                  <a:lnTo>
                    <a:pt x="11122" y="43342"/>
                  </a:lnTo>
                  <a:lnTo>
                    <a:pt x="6693" y="53691"/>
                  </a:lnTo>
                  <a:lnTo>
                    <a:pt x="3345" y="64914"/>
                  </a:lnTo>
                  <a:lnTo>
                    <a:pt x="1080" y="76891"/>
                  </a:lnTo>
                  <a:lnTo>
                    <a:pt x="0" y="89464"/>
                  </a:lnTo>
                  <a:lnTo>
                    <a:pt x="54" y="102474"/>
                  </a:lnTo>
                  <a:lnTo>
                    <a:pt x="1225" y="115635"/>
                  </a:lnTo>
                  <a:lnTo>
                    <a:pt x="3606" y="128544"/>
                  </a:lnTo>
                  <a:lnTo>
                    <a:pt x="7137" y="140993"/>
                  </a:lnTo>
                  <a:lnTo>
                    <a:pt x="11797" y="152640"/>
                  </a:lnTo>
                  <a:lnTo>
                    <a:pt x="17673" y="162937"/>
                  </a:lnTo>
                  <a:lnTo>
                    <a:pt x="24695" y="171699"/>
                  </a:lnTo>
                  <a:lnTo>
                    <a:pt x="32512" y="178583"/>
                  </a:lnTo>
                  <a:lnTo>
                    <a:pt x="40596" y="182934"/>
                  </a:lnTo>
                  <a:lnTo>
                    <a:pt x="48624" y="184637"/>
                  </a:lnTo>
                  <a:lnTo>
                    <a:pt x="56470" y="184018"/>
                  </a:lnTo>
                  <a:lnTo>
                    <a:pt x="64118" y="181560"/>
                  </a:lnTo>
                  <a:lnTo>
                    <a:pt x="71590" y="177724"/>
                  </a:lnTo>
                  <a:lnTo>
                    <a:pt x="78761" y="172728"/>
                  </a:lnTo>
                  <a:lnTo>
                    <a:pt x="85357" y="166561"/>
                  </a:lnTo>
                  <a:lnTo>
                    <a:pt x="91278" y="159306"/>
                  </a:lnTo>
                  <a:lnTo>
                    <a:pt x="96577" y="151148"/>
                  </a:lnTo>
                  <a:lnTo>
                    <a:pt x="101372" y="142295"/>
                  </a:lnTo>
                  <a:lnTo>
                    <a:pt x="105778" y="132926"/>
                  </a:lnTo>
                  <a:lnTo>
                    <a:pt x="109739" y="123023"/>
                  </a:lnTo>
                  <a:lnTo>
                    <a:pt x="113027" y="112391"/>
                  </a:lnTo>
                  <a:lnTo>
                    <a:pt x="115586" y="101075"/>
                  </a:lnTo>
                  <a:lnTo>
                    <a:pt x="117961" y="92593"/>
                  </a:lnTo>
                  <a:lnTo>
                    <a:pt x="120883" y="90920"/>
                  </a:lnTo>
                  <a:lnTo>
                    <a:pt x="124444" y="94192"/>
                  </a:lnTo>
                  <a:lnTo>
                    <a:pt x="128544" y="100387"/>
                  </a:lnTo>
                  <a:lnTo>
                    <a:pt x="132841" y="108288"/>
                  </a:lnTo>
                  <a:lnTo>
                    <a:pt x="137109" y="117191"/>
                  </a:lnTo>
                  <a:lnTo>
                    <a:pt x="141582" y="126531"/>
                  </a:lnTo>
                  <a:lnTo>
                    <a:pt x="146858" y="135766"/>
                  </a:lnTo>
                  <a:lnTo>
                    <a:pt x="153218" y="144622"/>
                  </a:lnTo>
                  <a:lnTo>
                    <a:pt x="160622" y="152884"/>
                  </a:lnTo>
                  <a:lnTo>
                    <a:pt x="168893" y="160292"/>
                  </a:lnTo>
                  <a:lnTo>
                    <a:pt x="177836" y="166788"/>
                  </a:lnTo>
                  <a:lnTo>
                    <a:pt x="187435" y="172151"/>
                  </a:lnTo>
                  <a:lnTo>
                    <a:pt x="197856" y="175932"/>
                  </a:lnTo>
                  <a:lnTo>
                    <a:pt x="209109" y="178031"/>
                  </a:lnTo>
                  <a:lnTo>
                    <a:pt x="220670" y="178612"/>
                  </a:lnTo>
                  <a:lnTo>
                    <a:pt x="232800" y="177881"/>
                  </a:lnTo>
                  <a:lnTo>
                    <a:pt x="247683" y="174656"/>
                  </a:lnTo>
                  <a:lnTo>
                    <a:pt x="269156" y="16698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16414" y="1588787"/>
              <a:ext cx="195359" cy="217449"/>
            </a:xfrm>
            <a:custGeom>
              <a:avLst/>
              <a:gdLst/>
              <a:ahLst/>
              <a:cxnLst/>
              <a:rect l="0" t="0" r="0" b="0"/>
              <a:pathLst>
                <a:path w="195359" h="217449">
                  <a:moveTo>
                    <a:pt x="142715" y="11544"/>
                  </a:moveTo>
                  <a:lnTo>
                    <a:pt x="133847" y="5878"/>
                  </a:lnTo>
                  <a:lnTo>
                    <a:pt x="124860" y="2234"/>
                  </a:lnTo>
                  <a:lnTo>
                    <a:pt x="114870" y="329"/>
                  </a:lnTo>
                  <a:lnTo>
                    <a:pt x="104061" y="0"/>
                  </a:lnTo>
                  <a:lnTo>
                    <a:pt x="92898" y="1268"/>
                  </a:lnTo>
                  <a:lnTo>
                    <a:pt x="81698" y="3997"/>
                  </a:lnTo>
                  <a:lnTo>
                    <a:pt x="70758" y="8091"/>
                  </a:lnTo>
                  <a:lnTo>
                    <a:pt x="60422" y="13574"/>
                  </a:lnTo>
                  <a:lnTo>
                    <a:pt x="50814" y="20332"/>
                  </a:lnTo>
                  <a:lnTo>
                    <a:pt x="42043" y="28138"/>
                  </a:lnTo>
                  <a:lnTo>
                    <a:pt x="34290" y="36747"/>
                  </a:lnTo>
                  <a:lnTo>
                    <a:pt x="27554" y="45944"/>
                  </a:lnTo>
                  <a:lnTo>
                    <a:pt x="21690" y="55559"/>
                  </a:lnTo>
                  <a:lnTo>
                    <a:pt x="16509" y="65466"/>
                  </a:lnTo>
                  <a:lnTo>
                    <a:pt x="11839" y="75579"/>
                  </a:lnTo>
                  <a:lnTo>
                    <a:pt x="7699" y="85997"/>
                  </a:lnTo>
                  <a:lnTo>
                    <a:pt x="4291" y="96983"/>
                  </a:lnTo>
                  <a:lnTo>
                    <a:pt x="1673" y="108633"/>
                  </a:lnTo>
                  <a:lnTo>
                    <a:pt x="84" y="120728"/>
                  </a:lnTo>
                  <a:lnTo>
                    <a:pt x="0" y="132848"/>
                  </a:lnTo>
                  <a:lnTo>
                    <a:pt x="1540" y="144736"/>
                  </a:lnTo>
                  <a:lnTo>
                    <a:pt x="4525" y="156159"/>
                  </a:lnTo>
                  <a:lnTo>
                    <a:pt x="8662" y="166830"/>
                  </a:lnTo>
                  <a:lnTo>
                    <a:pt x="13669" y="176668"/>
                  </a:lnTo>
                  <a:lnTo>
                    <a:pt x="19470" y="185595"/>
                  </a:lnTo>
                  <a:lnTo>
                    <a:pt x="26187" y="193454"/>
                  </a:lnTo>
                  <a:lnTo>
                    <a:pt x="33818" y="200256"/>
                  </a:lnTo>
                  <a:lnTo>
                    <a:pt x="42400" y="205995"/>
                  </a:lnTo>
                  <a:lnTo>
                    <a:pt x="52071" y="210561"/>
                  </a:lnTo>
                  <a:lnTo>
                    <a:pt x="62798" y="213999"/>
                  </a:lnTo>
                  <a:lnTo>
                    <a:pt x="74256" y="216326"/>
                  </a:lnTo>
                  <a:lnTo>
                    <a:pt x="85940" y="217448"/>
                  </a:lnTo>
                  <a:lnTo>
                    <a:pt x="97536" y="217425"/>
                  </a:lnTo>
                  <a:lnTo>
                    <a:pt x="108932" y="216445"/>
                  </a:lnTo>
                  <a:lnTo>
                    <a:pt x="120116" y="214725"/>
                  </a:lnTo>
                  <a:lnTo>
                    <a:pt x="131116" y="212454"/>
                  </a:lnTo>
                  <a:lnTo>
                    <a:pt x="141809" y="209626"/>
                  </a:lnTo>
                  <a:lnTo>
                    <a:pt x="151923" y="206050"/>
                  </a:lnTo>
                  <a:lnTo>
                    <a:pt x="161350" y="201687"/>
                  </a:lnTo>
                  <a:lnTo>
                    <a:pt x="169844" y="196741"/>
                  </a:lnTo>
                  <a:lnTo>
                    <a:pt x="177778" y="190995"/>
                  </a:lnTo>
                  <a:lnTo>
                    <a:pt x="185847" y="182828"/>
                  </a:lnTo>
                  <a:lnTo>
                    <a:pt x="195358" y="1694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069015" y="1326590"/>
              <a:ext cx="37515" cy="484312"/>
            </a:xfrm>
            <a:custGeom>
              <a:avLst/>
              <a:gdLst/>
              <a:ahLst/>
              <a:cxnLst/>
              <a:rect l="0" t="0" r="0" b="0"/>
              <a:pathLst>
                <a:path w="37515" h="484312">
                  <a:moveTo>
                    <a:pt x="16456" y="0"/>
                  </a:moveTo>
                  <a:lnTo>
                    <a:pt x="10723" y="14870"/>
                  </a:lnTo>
                  <a:lnTo>
                    <a:pt x="6439" y="30702"/>
                  </a:lnTo>
                  <a:lnTo>
                    <a:pt x="3237" y="49076"/>
                  </a:lnTo>
                  <a:lnTo>
                    <a:pt x="1049" y="69338"/>
                  </a:lnTo>
                  <a:lnTo>
                    <a:pt x="0" y="90167"/>
                  </a:lnTo>
                  <a:lnTo>
                    <a:pt x="59" y="110723"/>
                  </a:lnTo>
                  <a:lnTo>
                    <a:pt x="1055" y="130534"/>
                  </a:lnTo>
                  <a:lnTo>
                    <a:pt x="2784" y="149274"/>
                  </a:lnTo>
                  <a:lnTo>
                    <a:pt x="5049" y="166903"/>
                  </a:lnTo>
                  <a:lnTo>
                    <a:pt x="7532" y="183568"/>
                  </a:lnTo>
                  <a:lnTo>
                    <a:pt x="9812" y="199474"/>
                  </a:lnTo>
                  <a:lnTo>
                    <a:pt x="11679" y="214815"/>
                  </a:lnTo>
                  <a:lnTo>
                    <a:pt x="13269" y="229750"/>
                  </a:lnTo>
                  <a:lnTo>
                    <a:pt x="14953" y="244400"/>
                  </a:lnTo>
                  <a:lnTo>
                    <a:pt x="16935" y="258867"/>
                  </a:lnTo>
                  <a:lnTo>
                    <a:pt x="19098" y="273703"/>
                  </a:lnTo>
                  <a:lnTo>
                    <a:pt x="21098" y="289875"/>
                  </a:lnTo>
                  <a:lnTo>
                    <a:pt x="22745" y="307780"/>
                  </a:lnTo>
                  <a:lnTo>
                    <a:pt x="24173" y="326688"/>
                  </a:lnTo>
                  <a:lnTo>
                    <a:pt x="25738" y="345079"/>
                  </a:lnTo>
                  <a:lnTo>
                    <a:pt x="27639" y="362115"/>
                  </a:lnTo>
                  <a:lnTo>
                    <a:pt x="29746" y="377804"/>
                  </a:lnTo>
                  <a:lnTo>
                    <a:pt x="31707" y="392635"/>
                  </a:lnTo>
                  <a:lnTo>
                    <a:pt x="33323" y="407006"/>
                  </a:lnTo>
                  <a:lnTo>
                    <a:pt x="34563" y="420934"/>
                  </a:lnTo>
                  <a:lnTo>
                    <a:pt x="35605" y="435687"/>
                  </a:lnTo>
                  <a:lnTo>
                    <a:pt x="36535" y="454804"/>
                  </a:lnTo>
                  <a:lnTo>
                    <a:pt x="37514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43316" y="1442404"/>
              <a:ext cx="347441" cy="52643"/>
            </a:xfrm>
            <a:custGeom>
              <a:avLst/>
              <a:gdLst/>
              <a:ahLst/>
              <a:cxnLst/>
              <a:rect l="0" t="0" r="0" b="0"/>
              <a:pathLst>
                <a:path w="347441" h="52643">
                  <a:moveTo>
                    <a:pt x="347440" y="0"/>
                  </a:moveTo>
                  <a:lnTo>
                    <a:pt x="335571" y="0"/>
                  </a:lnTo>
                  <a:lnTo>
                    <a:pt x="323162" y="0"/>
                  </a:lnTo>
                  <a:lnTo>
                    <a:pt x="308970" y="4"/>
                  </a:lnTo>
                  <a:lnTo>
                    <a:pt x="293090" y="177"/>
                  </a:lnTo>
                  <a:lnTo>
                    <a:pt x="275797" y="825"/>
                  </a:lnTo>
                  <a:lnTo>
                    <a:pt x="257417" y="2074"/>
                  </a:lnTo>
                  <a:lnTo>
                    <a:pt x="238563" y="3727"/>
                  </a:lnTo>
                  <a:lnTo>
                    <a:pt x="220081" y="5375"/>
                  </a:lnTo>
                  <a:lnTo>
                    <a:pt x="202406" y="6782"/>
                  </a:lnTo>
                  <a:lnTo>
                    <a:pt x="185762" y="8048"/>
                  </a:lnTo>
                  <a:lnTo>
                    <a:pt x="170345" y="9504"/>
                  </a:lnTo>
                  <a:lnTo>
                    <a:pt x="156121" y="11336"/>
                  </a:lnTo>
                  <a:lnTo>
                    <a:pt x="142906" y="13566"/>
                  </a:lnTo>
                  <a:lnTo>
                    <a:pt x="130475" y="16142"/>
                  </a:lnTo>
                  <a:lnTo>
                    <a:pt x="118618" y="18989"/>
                  </a:lnTo>
                  <a:lnTo>
                    <a:pt x="107007" y="22037"/>
                  </a:lnTo>
                  <a:lnTo>
                    <a:pt x="95210" y="25229"/>
                  </a:lnTo>
                  <a:lnTo>
                    <a:pt x="83013" y="28523"/>
                  </a:lnTo>
                  <a:lnTo>
                    <a:pt x="70548" y="31885"/>
                  </a:lnTo>
                  <a:lnTo>
                    <a:pt x="58181" y="35296"/>
                  </a:lnTo>
                  <a:lnTo>
                    <a:pt x="46136" y="38734"/>
                  </a:lnTo>
                  <a:lnTo>
                    <a:pt x="34908" y="42039"/>
                  </a:lnTo>
                  <a:lnTo>
                    <a:pt x="24239" y="45229"/>
                  </a:lnTo>
                  <a:lnTo>
                    <a:pt x="13194" y="4858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11813" y="1631917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5" y="81573"/>
                  </a:lnTo>
                  <a:lnTo>
                    <a:pt x="178" y="95167"/>
                  </a:lnTo>
                  <a:lnTo>
                    <a:pt x="826" y="108368"/>
                  </a:lnTo>
                  <a:lnTo>
                    <a:pt x="2075" y="121023"/>
                  </a:lnTo>
                  <a:lnTo>
                    <a:pt x="3736" y="133274"/>
                  </a:lnTo>
                  <a:lnTo>
                    <a:pt x="5563" y="146982"/>
                  </a:lnTo>
                  <a:lnTo>
                    <a:pt x="7717" y="166703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11813" y="15161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72767" y="1591115"/>
              <a:ext cx="172645" cy="223941"/>
            </a:xfrm>
            <a:custGeom>
              <a:avLst/>
              <a:gdLst/>
              <a:ahLst/>
              <a:cxnLst/>
              <a:rect l="0" t="0" r="0" b="0"/>
              <a:pathLst>
                <a:path w="172645" h="223941">
                  <a:moveTo>
                    <a:pt x="128559" y="9216"/>
                  </a:moveTo>
                  <a:lnTo>
                    <a:pt x="119691" y="3617"/>
                  </a:lnTo>
                  <a:lnTo>
                    <a:pt x="110703" y="613"/>
                  </a:lnTo>
                  <a:lnTo>
                    <a:pt x="100718" y="0"/>
                  </a:lnTo>
                  <a:lnTo>
                    <a:pt x="90083" y="1358"/>
                  </a:lnTo>
                  <a:lnTo>
                    <a:pt x="79568" y="4294"/>
                  </a:lnTo>
                  <a:lnTo>
                    <a:pt x="69616" y="8437"/>
                  </a:lnTo>
                  <a:lnTo>
                    <a:pt x="60330" y="13628"/>
                  </a:lnTo>
                  <a:lnTo>
                    <a:pt x="51641" y="19922"/>
                  </a:lnTo>
                  <a:lnTo>
                    <a:pt x="43436" y="27264"/>
                  </a:lnTo>
                  <a:lnTo>
                    <a:pt x="35758" y="35649"/>
                  </a:lnTo>
                  <a:lnTo>
                    <a:pt x="28813" y="45186"/>
                  </a:lnTo>
                  <a:lnTo>
                    <a:pt x="22655" y="55827"/>
                  </a:lnTo>
                  <a:lnTo>
                    <a:pt x="17196" y="67398"/>
                  </a:lnTo>
                  <a:lnTo>
                    <a:pt x="12294" y="79689"/>
                  </a:lnTo>
                  <a:lnTo>
                    <a:pt x="7819" y="92508"/>
                  </a:lnTo>
                  <a:lnTo>
                    <a:pt x="3983" y="105538"/>
                  </a:lnTo>
                  <a:lnTo>
                    <a:pt x="1311" y="118358"/>
                  </a:lnTo>
                  <a:lnTo>
                    <a:pt x="0" y="130758"/>
                  </a:lnTo>
                  <a:lnTo>
                    <a:pt x="104" y="142711"/>
                  </a:lnTo>
                  <a:lnTo>
                    <a:pt x="1694" y="154277"/>
                  </a:lnTo>
                  <a:lnTo>
                    <a:pt x="4660" y="165538"/>
                  </a:lnTo>
                  <a:lnTo>
                    <a:pt x="8922" y="176406"/>
                  </a:lnTo>
                  <a:lnTo>
                    <a:pt x="14523" y="186639"/>
                  </a:lnTo>
                  <a:lnTo>
                    <a:pt x="21367" y="196145"/>
                  </a:lnTo>
                  <a:lnTo>
                    <a:pt x="29402" y="204665"/>
                  </a:lnTo>
                  <a:lnTo>
                    <a:pt x="38697" y="211710"/>
                  </a:lnTo>
                  <a:lnTo>
                    <a:pt x="49173" y="217146"/>
                  </a:lnTo>
                  <a:lnTo>
                    <a:pt x="60630" y="220981"/>
                  </a:lnTo>
                  <a:lnTo>
                    <a:pt x="72845" y="223197"/>
                  </a:lnTo>
                  <a:lnTo>
                    <a:pt x="85608" y="223940"/>
                  </a:lnTo>
                  <a:lnTo>
                    <a:pt x="98431" y="223152"/>
                  </a:lnTo>
                  <a:lnTo>
                    <a:pt x="110580" y="220504"/>
                  </a:lnTo>
                  <a:lnTo>
                    <a:pt x="121707" y="215983"/>
                  </a:lnTo>
                  <a:lnTo>
                    <a:pt x="131650" y="209847"/>
                  </a:lnTo>
                  <a:lnTo>
                    <a:pt x="140265" y="202441"/>
                  </a:lnTo>
                  <a:lnTo>
                    <a:pt x="147616" y="194087"/>
                  </a:lnTo>
                  <a:lnTo>
                    <a:pt x="153910" y="184885"/>
                  </a:lnTo>
                  <a:lnTo>
                    <a:pt x="159388" y="174732"/>
                  </a:lnTo>
                  <a:lnTo>
                    <a:pt x="164257" y="163644"/>
                  </a:lnTo>
                  <a:lnTo>
                    <a:pt x="168360" y="151758"/>
                  </a:lnTo>
                  <a:lnTo>
                    <a:pt x="171212" y="139248"/>
                  </a:lnTo>
                  <a:lnTo>
                    <a:pt x="172644" y="126275"/>
                  </a:lnTo>
                  <a:lnTo>
                    <a:pt x="172622" y="112969"/>
                  </a:lnTo>
                  <a:lnTo>
                    <a:pt x="171086" y="99431"/>
                  </a:lnTo>
                  <a:lnTo>
                    <a:pt x="168163" y="85741"/>
                  </a:lnTo>
                  <a:lnTo>
                    <a:pt x="164098" y="72277"/>
                  </a:lnTo>
                  <a:lnTo>
                    <a:pt x="159161" y="59689"/>
                  </a:lnTo>
                  <a:lnTo>
                    <a:pt x="153595" y="48270"/>
                  </a:lnTo>
                  <a:lnTo>
                    <a:pt x="147888" y="38266"/>
                  </a:lnTo>
                  <a:lnTo>
                    <a:pt x="142221" y="29074"/>
                  </a:lnTo>
                  <a:lnTo>
                    <a:pt x="136099" y="1988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464497" y="1565087"/>
              <a:ext cx="160407" cy="235287"/>
            </a:xfrm>
            <a:custGeom>
              <a:avLst/>
              <a:gdLst/>
              <a:ahLst/>
              <a:cxnLst/>
              <a:rect l="0" t="0" r="0" b="0"/>
              <a:pathLst>
                <a:path w="160407" h="235287">
                  <a:moveTo>
                    <a:pt x="0" y="56301"/>
                  </a:moveTo>
                  <a:lnTo>
                    <a:pt x="5801" y="67969"/>
                  </a:lnTo>
                  <a:lnTo>
                    <a:pt x="10725" y="78458"/>
                  </a:lnTo>
                  <a:lnTo>
                    <a:pt x="15233" y="88764"/>
                  </a:lnTo>
                  <a:lnTo>
                    <a:pt x="19626" y="99239"/>
                  </a:lnTo>
                  <a:lnTo>
                    <a:pt x="24288" y="110231"/>
                  </a:lnTo>
                  <a:lnTo>
                    <a:pt x="29394" y="121873"/>
                  </a:lnTo>
                  <a:lnTo>
                    <a:pt x="34626" y="134127"/>
                  </a:lnTo>
                  <a:lnTo>
                    <a:pt x="39301" y="146882"/>
                  </a:lnTo>
                  <a:lnTo>
                    <a:pt x="43073" y="160017"/>
                  </a:lnTo>
                  <a:lnTo>
                    <a:pt x="45926" y="173431"/>
                  </a:lnTo>
                  <a:lnTo>
                    <a:pt x="47997" y="187041"/>
                  </a:lnTo>
                  <a:lnTo>
                    <a:pt x="49465" y="200702"/>
                  </a:lnTo>
                  <a:lnTo>
                    <a:pt x="50534" y="211299"/>
                  </a:lnTo>
                  <a:lnTo>
                    <a:pt x="51167" y="214769"/>
                  </a:lnTo>
                  <a:lnTo>
                    <a:pt x="51039" y="212030"/>
                  </a:lnTo>
                  <a:lnTo>
                    <a:pt x="50097" y="205107"/>
                  </a:lnTo>
                  <a:lnTo>
                    <a:pt x="48455" y="195385"/>
                  </a:lnTo>
                  <a:lnTo>
                    <a:pt x="46268" y="183552"/>
                  </a:lnTo>
                  <a:lnTo>
                    <a:pt x="43677" y="170098"/>
                  </a:lnTo>
                  <a:lnTo>
                    <a:pt x="40798" y="155592"/>
                  </a:lnTo>
                  <a:lnTo>
                    <a:pt x="37718" y="140679"/>
                  </a:lnTo>
                  <a:lnTo>
                    <a:pt x="34505" y="125740"/>
                  </a:lnTo>
                  <a:lnTo>
                    <a:pt x="31364" y="110770"/>
                  </a:lnTo>
                  <a:lnTo>
                    <a:pt x="28635" y="95496"/>
                  </a:lnTo>
                  <a:lnTo>
                    <a:pt x="26472" y="79781"/>
                  </a:lnTo>
                  <a:lnTo>
                    <a:pt x="25020" y="63955"/>
                  </a:lnTo>
                  <a:lnTo>
                    <a:pt x="24495" y="48702"/>
                  </a:lnTo>
                  <a:lnTo>
                    <a:pt x="24934" y="34384"/>
                  </a:lnTo>
                  <a:lnTo>
                    <a:pt x="26705" y="21669"/>
                  </a:lnTo>
                  <a:lnTo>
                    <a:pt x="30553" y="11644"/>
                  </a:lnTo>
                  <a:lnTo>
                    <a:pt x="36697" y="4659"/>
                  </a:lnTo>
                  <a:lnTo>
                    <a:pt x="44738" y="751"/>
                  </a:lnTo>
                  <a:lnTo>
                    <a:pt x="53961" y="0"/>
                  </a:lnTo>
                  <a:lnTo>
                    <a:pt x="63824" y="2126"/>
                  </a:lnTo>
                  <a:lnTo>
                    <a:pt x="73850" y="6769"/>
                  </a:lnTo>
                  <a:lnTo>
                    <a:pt x="83565" y="13681"/>
                  </a:lnTo>
                  <a:lnTo>
                    <a:pt x="92759" y="22506"/>
                  </a:lnTo>
                  <a:lnTo>
                    <a:pt x="101421" y="32834"/>
                  </a:lnTo>
                  <a:lnTo>
                    <a:pt x="109632" y="44281"/>
                  </a:lnTo>
                  <a:lnTo>
                    <a:pt x="117490" y="56533"/>
                  </a:lnTo>
                  <a:lnTo>
                    <a:pt x="124923" y="69352"/>
                  </a:lnTo>
                  <a:lnTo>
                    <a:pt x="131696" y="82563"/>
                  </a:lnTo>
                  <a:lnTo>
                    <a:pt x="137737" y="96043"/>
                  </a:lnTo>
                  <a:lnTo>
                    <a:pt x="143115" y="109705"/>
                  </a:lnTo>
                  <a:lnTo>
                    <a:pt x="147962" y="123491"/>
                  </a:lnTo>
                  <a:lnTo>
                    <a:pt x="152400" y="137355"/>
                  </a:lnTo>
                  <a:lnTo>
                    <a:pt x="156212" y="151107"/>
                  </a:lnTo>
                  <a:lnTo>
                    <a:pt x="158868" y="164421"/>
                  </a:lnTo>
                  <a:lnTo>
                    <a:pt x="160176" y="177147"/>
                  </a:lnTo>
                  <a:lnTo>
                    <a:pt x="160406" y="189049"/>
                  </a:lnTo>
                  <a:lnTo>
                    <a:pt x="160136" y="200997"/>
                  </a:lnTo>
                  <a:lnTo>
                    <a:pt x="159342" y="215157"/>
                  </a:lnTo>
                  <a:lnTo>
                    <a:pt x="157928" y="2352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77391" y="1564142"/>
              <a:ext cx="195080" cy="330988"/>
            </a:xfrm>
            <a:custGeom>
              <a:avLst/>
              <a:gdLst/>
              <a:ahLst/>
              <a:cxnLst/>
              <a:rect l="0" t="0" r="0" b="0"/>
              <a:pathLst>
                <a:path w="195080" h="330988">
                  <a:moveTo>
                    <a:pt x="134547" y="4604"/>
                  </a:moveTo>
                  <a:lnTo>
                    <a:pt x="125679" y="1804"/>
                  </a:lnTo>
                  <a:lnTo>
                    <a:pt x="116691" y="302"/>
                  </a:lnTo>
                  <a:lnTo>
                    <a:pt x="106701" y="0"/>
                  </a:lnTo>
                  <a:lnTo>
                    <a:pt x="95893" y="852"/>
                  </a:lnTo>
                  <a:lnTo>
                    <a:pt x="84729" y="2969"/>
                  </a:lnTo>
                  <a:lnTo>
                    <a:pt x="73528" y="6291"/>
                  </a:lnTo>
                  <a:lnTo>
                    <a:pt x="62589" y="10626"/>
                  </a:lnTo>
                  <a:lnTo>
                    <a:pt x="52254" y="15745"/>
                  </a:lnTo>
                  <a:lnTo>
                    <a:pt x="42641" y="21452"/>
                  </a:lnTo>
                  <a:lnTo>
                    <a:pt x="33697" y="27909"/>
                  </a:lnTo>
                  <a:lnTo>
                    <a:pt x="25295" y="35606"/>
                  </a:lnTo>
                  <a:lnTo>
                    <a:pt x="17319" y="44713"/>
                  </a:lnTo>
                  <a:lnTo>
                    <a:pt x="10148" y="55101"/>
                  </a:lnTo>
                  <a:lnTo>
                    <a:pt x="4615" y="66523"/>
                  </a:lnTo>
                  <a:lnTo>
                    <a:pt x="1062" y="78708"/>
                  </a:lnTo>
                  <a:lnTo>
                    <a:pt x="0" y="90787"/>
                  </a:lnTo>
                  <a:lnTo>
                    <a:pt x="2322" y="101365"/>
                  </a:lnTo>
                  <a:lnTo>
                    <a:pt x="8184" y="109801"/>
                  </a:lnTo>
                  <a:lnTo>
                    <a:pt x="16986" y="116139"/>
                  </a:lnTo>
                  <a:lnTo>
                    <a:pt x="27775" y="120723"/>
                  </a:lnTo>
                  <a:lnTo>
                    <a:pt x="39796" y="123962"/>
                  </a:lnTo>
                  <a:lnTo>
                    <a:pt x="52402" y="126379"/>
                  </a:lnTo>
                  <a:lnTo>
                    <a:pt x="64996" y="128566"/>
                  </a:lnTo>
                  <a:lnTo>
                    <a:pt x="77271" y="130872"/>
                  </a:lnTo>
                  <a:lnTo>
                    <a:pt x="89155" y="133579"/>
                  </a:lnTo>
                  <a:lnTo>
                    <a:pt x="100682" y="137002"/>
                  </a:lnTo>
                  <a:lnTo>
                    <a:pt x="111924" y="141232"/>
                  </a:lnTo>
                  <a:lnTo>
                    <a:pt x="122952" y="146191"/>
                  </a:lnTo>
                  <a:lnTo>
                    <a:pt x="133825" y="151736"/>
                  </a:lnTo>
                  <a:lnTo>
                    <a:pt x="144584" y="157732"/>
                  </a:lnTo>
                  <a:lnTo>
                    <a:pt x="155099" y="164384"/>
                  </a:lnTo>
                  <a:lnTo>
                    <a:pt x="165088" y="172212"/>
                  </a:lnTo>
                  <a:lnTo>
                    <a:pt x="174421" y="181407"/>
                  </a:lnTo>
                  <a:lnTo>
                    <a:pt x="182654" y="191853"/>
                  </a:lnTo>
                  <a:lnTo>
                    <a:pt x="188974" y="203314"/>
                  </a:lnTo>
                  <a:lnTo>
                    <a:pt x="193105" y="215540"/>
                  </a:lnTo>
                  <a:lnTo>
                    <a:pt x="195079" y="228155"/>
                  </a:lnTo>
                  <a:lnTo>
                    <a:pt x="194974" y="240689"/>
                  </a:lnTo>
                  <a:lnTo>
                    <a:pt x="193045" y="252888"/>
                  </a:lnTo>
                  <a:lnTo>
                    <a:pt x="189328" y="264535"/>
                  </a:lnTo>
                  <a:lnTo>
                    <a:pt x="183569" y="275364"/>
                  </a:lnTo>
                  <a:lnTo>
                    <a:pt x="175805" y="285310"/>
                  </a:lnTo>
                  <a:lnTo>
                    <a:pt x="166170" y="294313"/>
                  </a:lnTo>
                  <a:lnTo>
                    <a:pt x="154730" y="302222"/>
                  </a:lnTo>
                  <a:lnTo>
                    <a:pt x="141709" y="309059"/>
                  </a:lnTo>
                  <a:lnTo>
                    <a:pt x="127605" y="314838"/>
                  </a:lnTo>
                  <a:lnTo>
                    <a:pt x="111407" y="320050"/>
                  </a:lnTo>
                  <a:lnTo>
                    <a:pt x="88340" y="325152"/>
                  </a:lnTo>
                  <a:lnTo>
                    <a:pt x="50319" y="3309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91397" y="3350297"/>
            <a:ext cx="9002482" cy="843135"/>
            <a:chOff x="391397" y="3350297"/>
            <a:chExt cx="9002482" cy="843135"/>
          </a:xfrm>
        </p:grpSpPr>
        <p:sp>
          <p:nvSpPr>
            <p:cNvPr id="66" name="Freeform 65"/>
            <p:cNvSpPr/>
            <p:nvPr/>
          </p:nvSpPr>
          <p:spPr>
            <a:xfrm>
              <a:off x="391397" y="3609892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7012" y="2934"/>
                  </a:lnTo>
                  <a:lnTo>
                    <a:pt x="98665" y="5716"/>
                  </a:lnTo>
                  <a:lnTo>
                    <a:pt x="89962" y="8611"/>
                  </a:lnTo>
                  <a:lnTo>
                    <a:pt x="80668" y="11479"/>
                  </a:lnTo>
                  <a:lnTo>
                    <a:pt x="70525" y="13996"/>
                  </a:lnTo>
                  <a:lnTo>
                    <a:pt x="59493" y="16006"/>
                  </a:lnTo>
                  <a:lnTo>
                    <a:pt x="48099" y="17522"/>
                  </a:lnTo>
                  <a:lnTo>
                    <a:pt x="36107" y="18783"/>
                  </a:lnTo>
                  <a:lnTo>
                    <a:pt x="21347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05084" y="3426001"/>
              <a:ext cx="270624" cy="504764"/>
            </a:xfrm>
            <a:custGeom>
              <a:avLst/>
              <a:gdLst/>
              <a:ahLst/>
              <a:cxnLst/>
              <a:rect l="0" t="0" r="0" b="0"/>
              <a:pathLst>
                <a:path w="270624" h="504764">
                  <a:moveTo>
                    <a:pt x="217981" y="57549"/>
                  </a:moveTo>
                  <a:lnTo>
                    <a:pt x="212113" y="51615"/>
                  </a:lnTo>
                  <a:lnTo>
                    <a:pt x="206549" y="45410"/>
                  </a:lnTo>
                  <a:lnTo>
                    <a:pt x="200745" y="38323"/>
                  </a:lnTo>
                  <a:lnTo>
                    <a:pt x="194492" y="30729"/>
                  </a:lnTo>
                  <a:lnTo>
                    <a:pt x="187513" y="23379"/>
                  </a:lnTo>
                  <a:lnTo>
                    <a:pt x="179728" y="16695"/>
                  </a:lnTo>
                  <a:lnTo>
                    <a:pt x="171053" y="10920"/>
                  </a:lnTo>
                  <a:lnTo>
                    <a:pt x="161326" y="6271"/>
                  </a:lnTo>
                  <a:lnTo>
                    <a:pt x="150564" y="2753"/>
                  </a:lnTo>
                  <a:lnTo>
                    <a:pt x="139083" y="527"/>
                  </a:lnTo>
                  <a:lnTo>
                    <a:pt x="127385" y="0"/>
                  </a:lnTo>
                  <a:lnTo>
                    <a:pt x="115784" y="1240"/>
                  </a:lnTo>
                  <a:lnTo>
                    <a:pt x="104555" y="4191"/>
                  </a:lnTo>
                  <a:lnTo>
                    <a:pt x="94015" y="8836"/>
                  </a:lnTo>
                  <a:lnTo>
                    <a:pt x="84265" y="15002"/>
                  </a:lnTo>
                  <a:lnTo>
                    <a:pt x="75396" y="22565"/>
                  </a:lnTo>
                  <a:lnTo>
                    <a:pt x="67578" y="31536"/>
                  </a:lnTo>
                  <a:lnTo>
                    <a:pt x="60797" y="41786"/>
                  </a:lnTo>
                  <a:lnTo>
                    <a:pt x="54903" y="52921"/>
                  </a:lnTo>
                  <a:lnTo>
                    <a:pt x="49701" y="64386"/>
                  </a:lnTo>
                  <a:lnTo>
                    <a:pt x="45008" y="75846"/>
                  </a:lnTo>
                  <a:lnTo>
                    <a:pt x="40514" y="87489"/>
                  </a:lnTo>
                  <a:lnTo>
                    <a:pt x="35803" y="99905"/>
                  </a:lnTo>
                  <a:lnTo>
                    <a:pt x="30675" y="113377"/>
                  </a:lnTo>
                  <a:lnTo>
                    <a:pt x="25433" y="128037"/>
                  </a:lnTo>
                  <a:lnTo>
                    <a:pt x="20753" y="144021"/>
                  </a:lnTo>
                  <a:lnTo>
                    <a:pt x="16976" y="161257"/>
                  </a:lnTo>
                  <a:lnTo>
                    <a:pt x="13950" y="179375"/>
                  </a:lnTo>
                  <a:lnTo>
                    <a:pt x="11229" y="197829"/>
                  </a:lnTo>
                  <a:lnTo>
                    <a:pt x="8515" y="216270"/>
                  </a:lnTo>
                  <a:lnTo>
                    <a:pt x="5843" y="234396"/>
                  </a:lnTo>
                  <a:lnTo>
                    <a:pt x="3495" y="251873"/>
                  </a:lnTo>
                  <a:lnTo>
                    <a:pt x="1620" y="268586"/>
                  </a:lnTo>
                  <a:lnTo>
                    <a:pt x="377" y="284437"/>
                  </a:lnTo>
                  <a:lnTo>
                    <a:pt x="0" y="299249"/>
                  </a:lnTo>
                  <a:lnTo>
                    <a:pt x="529" y="313037"/>
                  </a:lnTo>
                  <a:lnTo>
                    <a:pt x="1852" y="326112"/>
                  </a:lnTo>
                  <a:lnTo>
                    <a:pt x="3803" y="338974"/>
                  </a:lnTo>
                  <a:lnTo>
                    <a:pt x="6228" y="351930"/>
                  </a:lnTo>
                  <a:lnTo>
                    <a:pt x="9160" y="365092"/>
                  </a:lnTo>
                  <a:lnTo>
                    <a:pt x="12806" y="378467"/>
                  </a:lnTo>
                  <a:lnTo>
                    <a:pt x="17221" y="392020"/>
                  </a:lnTo>
                  <a:lnTo>
                    <a:pt x="22322" y="405546"/>
                  </a:lnTo>
                  <a:lnTo>
                    <a:pt x="27970" y="418700"/>
                  </a:lnTo>
                  <a:lnTo>
                    <a:pt x="34034" y="431319"/>
                  </a:lnTo>
                  <a:lnTo>
                    <a:pt x="40564" y="443248"/>
                  </a:lnTo>
                  <a:lnTo>
                    <a:pt x="47779" y="454267"/>
                  </a:lnTo>
                  <a:lnTo>
                    <a:pt x="55744" y="464342"/>
                  </a:lnTo>
                  <a:lnTo>
                    <a:pt x="64381" y="473429"/>
                  </a:lnTo>
                  <a:lnTo>
                    <a:pt x="73557" y="481395"/>
                  </a:lnTo>
                  <a:lnTo>
                    <a:pt x="83142" y="488270"/>
                  </a:lnTo>
                  <a:lnTo>
                    <a:pt x="93190" y="494058"/>
                  </a:lnTo>
                  <a:lnTo>
                    <a:pt x="103920" y="498656"/>
                  </a:lnTo>
                  <a:lnTo>
                    <a:pt x="115389" y="502111"/>
                  </a:lnTo>
                  <a:lnTo>
                    <a:pt x="127192" y="504280"/>
                  </a:lnTo>
                  <a:lnTo>
                    <a:pt x="138582" y="504763"/>
                  </a:lnTo>
                  <a:lnTo>
                    <a:pt x="149172" y="503498"/>
                  </a:lnTo>
                  <a:lnTo>
                    <a:pt x="159079" y="500870"/>
                  </a:lnTo>
                  <a:lnTo>
                    <a:pt x="168725" y="497504"/>
                  </a:lnTo>
                  <a:lnTo>
                    <a:pt x="178397" y="493833"/>
                  </a:lnTo>
                  <a:lnTo>
                    <a:pt x="188046" y="489914"/>
                  </a:lnTo>
                  <a:lnTo>
                    <a:pt x="197386" y="485530"/>
                  </a:lnTo>
                  <a:lnTo>
                    <a:pt x="206266" y="480584"/>
                  </a:lnTo>
                  <a:lnTo>
                    <a:pt x="214688" y="475111"/>
                  </a:lnTo>
                  <a:lnTo>
                    <a:pt x="222724" y="469204"/>
                  </a:lnTo>
                  <a:lnTo>
                    <a:pt x="230458" y="462963"/>
                  </a:lnTo>
                  <a:lnTo>
                    <a:pt x="237803" y="456313"/>
                  </a:lnTo>
                  <a:lnTo>
                    <a:pt x="244517" y="449016"/>
                  </a:lnTo>
                  <a:lnTo>
                    <a:pt x="250511" y="441005"/>
                  </a:lnTo>
                  <a:lnTo>
                    <a:pt x="255706" y="432615"/>
                  </a:lnTo>
                  <a:lnTo>
                    <a:pt x="260453" y="423571"/>
                  </a:lnTo>
                  <a:lnTo>
                    <a:pt x="265169" y="411960"/>
                  </a:lnTo>
                  <a:lnTo>
                    <a:pt x="270623" y="3944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91651" y="3711963"/>
              <a:ext cx="155762" cy="180430"/>
            </a:xfrm>
            <a:custGeom>
              <a:avLst/>
              <a:gdLst/>
              <a:ahLst/>
              <a:cxnLst/>
              <a:rect l="0" t="0" r="0" b="0"/>
              <a:pathLst>
                <a:path w="155762" h="180430">
                  <a:moveTo>
                    <a:pt x="99870" y="24271"/>
                  </a:moveTo>
                  <a:lnTo>
                    <a:pt x="96735" y="15671"/>
                  </a:lnTo>
                  <a:lnTo>
                    <a:pt x="92032" y="9245"/>
                  </a:lnTo>
                  <a:lnTo>
                    <a:pt x="85252" y="4445"/>
                  </a:lnTo>
                  <a:lnTo>
                    <a:pt x="76978" y="1249"/>
                  </a:lnTo>
                  <a:lnTo>
                    <a:pt x="68161" y="0"/>
                  </a:lnTo>
                  <a:lnTo>
                    <a:pt x="59408" y="718"/>
                  </a:lnTo>
                  <a:lnTo>
                    <a:pt x="51123" y="3299"/>
                  </a:lnTo>
                  <a:lnTo>
                    <a:pt x="43652" y="7688"/>
                  </a:lnTo>
                  <a:lnTo>
                    <a:pt x="37078" y="13678"/>
                  </a:lnTo>
                  <a:lnTo>
                    <a:pt x="31140" y="21120"/>
                  </a:lnTo>
                  <a:lnTo>
                    <a:pt x="25372" y="30010"/>
                  </a:lnTo>
                  <a:lnTo>
                    <a:pt x="19491" y="40209"/>
                  </a:lnTo>
                  <a:lnTo>
                    <a:pt x="13724" y="51480"/>
                  </a:lnTo>
                  <a:lnTo>
                    <a:pt x="8684" y="63569"/>
                  </a:lnTo>
                  <a:lnTo>
                    <a:pt x="4668" y="76252"/>
                  </a:lnTo>
                  <a:lnTo>
                    <a:pt x="1821" y="89191"/>
                  </a:lnTo>
                  <a:lnTo>
                    <a:pt x="284" y="101951"/>
                  </a:lnTo>
                  <a:lnTo>
                    <a:pt x="0" y="114304"/>
                  </a:lnTo>
                  <a:lnTo>
                    <a:pt x="929" y="126057"/>
                  </a:lnTo>
                  <a:lnTo>
                    <a:pt x="3140" y="136957"/>
                  </a:lnTo>
                  <a:lnTo>
                    <a:pt x="6554" y="146952"/>
                  </a:lnTo>
                  <a:lnTo>
                    <a:pt x="11133" y="155986"/>
                  </a:lnTo>
                  <a:lnTo>
                    <a:pt x="16954" y="163918"/>
                  </a:lnTo>
                  <a:lnTo>
                    <a:pt x="23945" y="170760"/>
                  </a:lnTo>
                  <a:lnTo>
                    <a:pt x="31909" y="176187"/>
                  </a:lnTo>
                  <a:lnTo>
                    <a:pt x="40625" y="179478"/>
                  </a:lnTo>
                  <a:lnTo>
                    <a:pt x="49895" y="180429"/>
                  </a:lnTo>
                  <a:lnTo>
                    <a:pt x="59558" y="179288"/>
                  </a:lnTo>
                  <a:lnTo>
                    <a:pt x="69498" y="176471"/>
                  </a:lnTo>
                  <a:lnTo>
                    <a:pt x="79624" y="172394"/>
                  </a:lnTo>
                  <a:lnTo>
                    <a:pt x="89710" y="167406"/>
                  </a:lnTo>
                  <a:lnTo>
                    <a:pt x="99410" y="161775"/>
                  </a:lnTo>
                  <a:lnTo>
                    <a:pt x="108564" y="155690"/>
                  </a:lnTo>
                  <a:lnTo>
                    <a:pt x="117186" y="148961"/>
                  </a:lnTo>
                  <a:lnTo>
                    <a:pt x="125363" y="141073"/>
                  </a:lnTo>
                  <a:lnTo>
                    <a:pt x="133191" y="131836"/>
                  </a:lnTo>
                  <a:lnTo>
                    <a:pt x="140431" y="121359"/>
                  </a:lnTo>
                  <a:lnTo>
                    <a:pt x="146542" y="109876"/>
                  </a:lnTo>
                  <a:lnTo>
                    <a:pt x="151310" y="97635"/>
                  </a:lnTo>
                  <a:lnTo>
                    <a:pt x="154511" y="85010"/>
                  </a:lnTo>
                  <a:lnTo>
                    <a:pt x="155761" y="72469"/>
                  </a:lnTo>
                  <a:lnTo>
                    <a:pt x="155034" y="60274"/>
                  </a:lnTo>
                  <a:lnTo>
                    <a:pt x="152274" y="48971"/>
                  </a:lnTo>
                  <a:lnTo>
                    <a:pt x="147231" y="39436"/>
                  </a:lnTo>
                  <a:lnTo>
                    <a:pt x="140006" y="31995"/>
                  </a:lnTo>
                  <a:lnTo>
                    <a:pt x="131559" y="26659"/>
                  </a:lnTo>
                  <a:lnTo>
                    <a:pt x="122701" y="22989"/>
                  </a:lnTo>
                  <a:lnTo>
                    <a:pt x="112656" y="217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075749" y="3666441"/>
              <a:ext cx="168457" cy="175079"/>
            </a:xfrm>
            <a:custGeom>
              <a:avLst/>
              <a:gdLst/>
              <a:ahLst/>
              <a:cxnLst/>
              <a:rect l="0" t="0" r="0" b="0"/>
              <a:pathLst>
                <a:path w="168457" h="175079">
                  <a:moveTo>
                    <a:pt x="0" y="80322"/>
                  </a:moveTo>
                  <a:lnTo>
                    <a:pt x="5800" y="89123"/>
                  </a:lnTo>
                  <a:lnTo>
                    <a:pt x="10725" y="97470"/>
                  </a:lnTo>
                  <a:lnTo>
                    <a:pt x="15227" y="106169"/>
                  </a:lnTo>
                  <a:lnTo>
                    <a:pt x="19448" y="115290"/>
                  </a:lnTo>
                  <a:lnTo>
                    <a:pt x="23462" y="124785"/>
                  </a:lnTo>
                  <a:lnTo>
                    <a:pt x="27328" y="134577"/>
                  </a:lnTo>
                  <a:lnTo>
                    <a:pt x="31253" y="144590"/>
                  </a:lnTo>
                  <a:lnTo>
                    <a:pt x="35577" y="154765"/>
                  </a:lnTo>
                  <a:lnTo>
                    <a:pt x="40417" y="164980"/>
                  </a:lnTo>
                  <a:lnTo>
                    <a:pt x="44510" y="172708"/>
                  </a:lnTo>
                  <a:lnTo>
                    <a:pt x="46123" y="174631"/>
                  </a:lnTo>
                  <a:lnTo>
                    <a:pt x="45571" y="171409"/>
                  </a:lnTo>
                  <a:lnTo>
                    <a:pt x="43676" y="164550"/>
                  </a:lnTo>
                  <a:lnTo>
                    <a:pt x="41035" y="155424"/>
                  </a:lnTo>
                  <a:lnTo>
                    <a:pt x="37995" y="145166"/>
                  </a:lnTo>
                  <a:lnTo>
                    <a:pt x="34752" y="134454"/>
                  </a:lnTo>
                  <a:lnTo>
                    <a:pt x="31733" y="123616"/>
                  </a:lnTo>
                  <a:lnTo>
                    <a:pt x="29602" y="112786"/>
                  </a:lnTo>
                  <a:lnTo>
                    <a:pt x="28648" y="102001"/>
                  </a:lnTo>
                  <a:lnTo>
                    <a:pt x="28818" y="90939"/>
                  </a:lnTo>
                  <a:lnTo>
                    <a:pt x="29919" y="78977"/>
                  </a:lnTo>
                  <a:lnTo>
                    <a:pt x="31737" y="65859"/>
                  </a:lnTo>
                  <a:lnTo>
                    <a:pt x="34244" y="52131"/>
                  </a:lnTo>
                  <a:lnTo>
                    <a:pt x="37596" y="38908"/>
                  </a:lnTo>
                  <a:lnTo>
                    <a:pt x="41820" y="26810"/>
                  </a:lnTo>
                  <a:lnTo>
                    <a:pt x="47130" y="16418"/>
                  </a:lnTo>
                  <a:lnTo>
                    <a:pt x="53983" y="8501"/>
                  </a:lnTo>
                  <a:lnTo>
                    <a:pt x="62478" y="3227"/>
                  </a:lnTo>
                  <a:lnTo>
                    <a:pt x="72099" y="450"/>
                  </a:lnTo>
                  <a:lnTo>
                    <a:pt x="81934" y="0"/>
                  </a:lnTo>
                  <a:lnTo>
                    <a:pt x="91428" y="1546"/>
                  </a:lnTo>
                  <a:lnTo>
                    <a:pt x="100240" y="4833"/>
                  </a:lnTo>
                  <a:lnTo>
                    <a:pt x="108079" y="9771"/>
                  </a:lnTo>
                  <a:lnTo>
                    <a:pt x="114901" y="16160"/>
                  </a:lnTo>
                  <a:lnTo>
                    <a:pt x="120838" y="23718"/>
                  </a:lnTo>
                  <a:lnTo>
                    <a:pt x="126075" y="32161"/>
                  </a:lnTo>
                  <a:lnTo>
                    <a:pt x="130786" y="41251"/>
                  </a:lnTo>
                  <a:lnTo>
                    <a:pt x="134954" y="50965"/>
                  </a:lnTo>
                  <a:lnTo>
                    <a:pt x="138382" y="61470"/>
                  </a:lnTo>
                  <a:lnTo>
                    <a:pt x="141027" y="72794"/>
                  </a:lnTo>
                  <a:lnTo>
                    <a:pt x="143144" y="84669"/>
                  </a:lnTo>
                  <a:lnTo>
                    <a:pt x="145179" y="96641"/>
                  </a:lnTo>
                  <a:lnTo>
                    <a:pt x="147403" y="108430"/>
                  </a:lnTo>
                  <a:lnTo>
                    <a:pt x="149937" y="119883"/>
                  </a:lnTo>
                  <a:lnTo>
                    <a:pt x="153197" y="132217"/>
                  </a:lnTo>
                  <a:lnTo>
                    <a:pt x="158591" y="148747"/>
                  </a:lnTo>
                  <a:lnTo>
                    <a:pt x="168456" y="1750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265262" y="3630949"/>
              <a:ext cx="105286" cy="196421"/>
            </a:xfrm>
            <a:custGeom>
              <a:avLst/>
              <a:gdLst/>
              <a:ahLst/>
              <a:cxnLst/>
              <a:rect l="0" t="0" r="0" b="0"/>
              <a:pathLst>
                <a:path w="105286" h="196421">
                  <a:moveTo>
                    <a:pt x="0" y="42114"/>
                  </a:moveTo>
                  <a:lnTo>
                    <a:pt x="3001" y="56649"/>
                  </a:lnTo>
                  <a:lnTo>
                    <a:pt x="6423" y="69280"/>
                  </a:lnTo>
                  <a:lnTo>
                    <a:pt x="10615" y="81189"/>
                  </a:lnTo>
                  <a:lnTo>
                    <a:pt x="15342" y="92844"/>
                  </a:lnTo>
                  <a:lnTo>
                    <a:pt x="20175" y="104684"/>
                  </a:lnTo>
                  <a:lnTo>
                    <a:pt x="24852" y="116920"/>
                  </a:lnTo>
                  <a:lnTo>
                    <a:pt x="29288" y="129416"/>
                  </a:lnTo>
                  <a:lnTo>
                    <a:pt x="33490" y="141805"/>
                  </a:lnTo>
                  <a:lnTo>
                    <a:pt x="37503" y="153877"/>
                  </a:lnTo>
                  <a:lnTo>
                    <a:pt x="41536" y="165423"/>
                  </a:lnTo>
                  <a:lnTo>
                    <a:pt x="45937" y="176176"/>
                  </a:lnTo>
                  <a:lnTo>
                    <a:pt x="50880" y="186031"/>
                  </a:lnTo>
                  <a:lnTo>
                    <a:pt x="56807" y="193537"/>
                  </a:lnTo>
                  <a:lnTo>
                    <a:pt x="63427" y="196420"/>
                  </a:lnTo>
                  <a:lnTo>
                    <a:pt x="69378" y="194448"/>
                  </a:lnTo>
                  <a:lnTo>
                    <a:pt x="74491" y="188290"/>
                  </a:lnTo>
                  <a:lnTo>
                    <a:pt x="78998" y="178847"/>
                  </a:lnTo>
                  <a:lnTo>
                    <a:pt x="82958" y="167123"/>
                  </a:lnTo>
                  <a:lnTo>
                    <a:pt x="86209" y="154116"/>
                  </a:lnTo>
                  <a:lnTo>
                    <a:pt x="88713" y="140473"/>
                  </a:lnTo>
                  <a:lnTo>
                    <a:pt x="90555" y="126380"/>
                  </a:lnTo>
                  <a:lnTo>
                    <a:pt x="91870" y="111696"/>
                  </a:lnTo>
                  <a:lnTo>
                    <a:pt x="92795" y="96378"/>
                  </a:lnTo>
                  <a:lnTo>
                    <a:pt x="93602" y="80818"/>
                  </a:lnTo>
                  <a:lnTo>
                    <a:pt x="94684" y="65742"/>
                  </a:lnTo>
                  <a:lnTo>
                    <a:pt x="96227" y="51539"/>
                  </a:lnTo>
                  <a:lnTo>
                    <a:pt x="98088" y="38688"/>
                  </a:lnTo>
                  <a:lnTo>
                    <a:pt x="100070" y="26669"/>
                  </a:lnTo>
                  <a:lnTo>
                    <a:pt x="102351" y="1443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420946" y="3641720"/>
              <a:ext cx="128586" cy="202521"/>
            </a:xfrm>
            <a:custGeom>
              <a:avLst/>
              <a:gdLst/>
              <a:ahLst/>
              <a:cxnLst/>
              <a:rect l="0" t="0" r="0" b="0"/>
              <a:pathLst>
                <a:path w="128586" h="202521">
                  <a:moveTo>
                    <a:pt x="2243" y="105043"/>
                  </a:moveTo>
                  <a:lnTo>
                    <a:pt x="11044" y="107842"/>
                  </a:lnTo>
                  <a:lnTo>
                    <a:pt x="19391" y="109344"/>
                  </a:lnTo>
                  <a:lnTo>
                    <a:pt x="28090" y="109651"/>
                  </a:lnTo>
                  <a:lnTo>
                    <a:pt x="37211" y="108971"/>
                  </a:lnTo>
                  <a:lnTo>
                    <a:pt x="46706" y="107503"/>
                  </a:lnTo>
                  <a:lnTo>
                    <a:pt x="56493" y="105430"/>
                  </a:lnTo>
                  <a:lnTo>
                    <a:pt x="66335" y="102748"/>
                  </a:lnTo>
                  <a:lnTo>
                    <a:pt x="75860" y="99277"/>
                  </a:lnTo>
                  <a:lnTo>
                    <a:pt x="84884" y="94972"/>
                  </a:lnTo>
                  <a:lnTo>
                    <a:pt x="93077" y="89608"/>
                  </a:lnTo>
                  <a:lnTo>
                    <a:pt x="99902" y="82719"/>
                  </a:lnTo>
                  <a:lnTo>
                    <a:pt x="105184" y="74195"/>
                  </a:lnTo>
                  <a:lnTo>
                    <a:pt x="108747" y="64384"/>
                  </a:lnTo>
                  <a:lnTo>
                    <a:pt x="110248" y="53890"/>
                  </a:lnTo>
                  <a:lnTo>
                    <a:pt x="109697" y="43140"/>
                  </a:lnTo>
                  <a:lnTo>
                    <a:pt x="107227" y="32671"/>
                  </a:lnTo>
                  <a:lnTo>
                    <a:pt x="102911" y="23181"/>
                  </a:lnTo>
                  <a:lnTo>
                    <a:pt x="96974" y="14962"/>
                  </a:lnTo>
                  <a:lnTo>
                    <a:pt x="89736" y="8277"/>
                  </a:lnTo>
                  <a:lnTo>
                    <a:pt x="81517" y="3528"/>
                  </a:lnTo>
                  <a:lnTo>
                    <a:pt x="72589" y="749"/>
                  </a:lnTo>
                  <a:lnTo>
                    <a:pt x="63325" y="0"/>
                  </a:lnTo>
                  <a:lnTo>
                    <a:pt x="54187" y="1533"/>
                  </a:lnTo>
                  <a:lnTo>
                    <a:pt x="45418" y="5266"/>
                  </a:lnTo>
                  <a:lnTo>
                    <a:pt x="37225" y="10855"/>
                  </a:lnTo>
                  <a:lnTo>
                    <a:pt x="29869" y="17885"/>
                  </a:lnTo>
                  <a:lnTo>
                    <a:pt x="23401" y="25984"/>
                  </a:lnTo>
                  <a:lnTo>
                    <a:pt x="17718" y="35013"/>
                  </a:lnTo>
                  <a:lnTo>
                    <a:pt x="12659" y="45050"/>
                  </a:lnTo>
                  <a:lnTo>
                    <a:pt x="8075" y="56064"/>
                  </a:lnTo>
                  <a:lnTo>
                    <a:pt x="4164" y="68070"/>
                  </a:lnTo>
                  <a:lnTo>
                    <a:pt x="1441" y="81193"/>
                  </a:lnTo>
                  <a:lnTo>
                    <a:pt x="92" y="95391"/>
                  </a:lnTo>
                  <a:lnTo>
                    <a:pt x="0" y="110333"/>
                  </a:lnTo>
                  <a:lnTo>
                    <a:pt x="926" y="125509"/>
                  </a:lnTo>
                  <a:lnTo>
                    <a:pt x="2628" y="140595"/>
                  </a:lnTo>
                  <a:lnTo>
                    <a:pt x="5057" y="155147"/>
                  </a:lnTo>
                  <a:lnTo>
                    <a:pt x="8357" y="168539"/>
                  </a:lnTo>
                  <a:lnTo>
                    <a:pt x="12542" y="180526"/>
                  </a:lnTo>
                  <a:lnTo>
                    <a:pt x="17656" y="190556"/>
                  </a:lnTo>
                  <a:lnTo>
                    <a:pt x="23846" y="197640"/>
                  </a:lnTo>
                  <a:lnTo>
                    <a:pt x="31082" y="201512"/>
                  </a:lnTo>
                  <a:lnTo>
                    <a:pt x="39043" y="202520"/>
                  </a:lnTo>
                  <a:lnTo>
                    <a:pt x="47226" y="201237"/>
                  </a:lnTo>
                  <a:lnTo>
                    <a:pt x="55319" y="198233"/>
                  </a:lnTo>
                  <a:lnTo>
                    <a:pt x="63208" y="193984"/>
                  </a:lnTo>
                  <a:lnTo>
                    <a:pt x="70886" y="188859"/>
                  </a:lnTo>
                  <a:lnTo>
                    <a:pt x="78383" y="183124"/>
                  </a:lnTo>
                  <a:lnTo>
                    <a:pt x="85740" y="176974"/>
                  </a:lnTo>
                  <a:lnTo>
                    <a:pt x="92993" y="170539"/>
                  </a:lnTo>
                  <a:lnTo>
                    <a:pt x="100164" y="163921"/>
                  </a:lnTo>
                  <a:lnTo>
                    <a:pt x="106972" y="157486"/>
                  </a:lnTo>
                  <a:lnTo>
                    <a:pt x="113508" y="151241"/>
                  </a:lnTo>
                  <a:lnTo>
                    <a:pt x="120348" y="144639"/>
                  </a:lnTo>
                  <a:lnTo>
                    <a:pt x="128585" y="1366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581117" y="3620421"/>
              <a:ext cx="157928" cy="201415"/>
            </a:xfrm>
            <a:custGeom>
              <a:avLst/>
              <a:gdLst/>
              <a:ahLst/>
              <a:cxnLst/>
              <a:rect l="0" t="0" r="0" b="0"/>
              <a:pathLst>
                <a:path w="157928" h="201415">
                  <a:moveTo>
                    <a:pt x="0" y="126342"/>
                  </a:moveTo>
                  <a:lnTo>
                    <a:pt x="67" y="138010"/>
                  </a:lnTo>
                  <a:lnTo>
                    <a:pt x="707" y="148499"/>
                  </a:lnTo>
                  <a:lnTo>
                    <a:pt x="2004" y="158805"/>
                  </a:lnTo>
                  <a:lnTo>
                    <a:pt x="3863" y="169279"/>
                  </a:lnTo>
                  <a:lnTo>
                    <a:pt x="6180" y="180271"/>
                  </a:lnTo>
                  <a:lnTo>
                    <a:pt x="8853" y="191812"/>
                  </a:lnTo>
                  <a:lnTo>
                    <a:pt x="12025" y="200278"/>
                  </a:lnTo>
                  <a:lnTo>
                    <a:pt x="15272" y="201414"/>
                  </a:lnTo>
                  <a:lnTo>
                    <a:pt x="17587" y="196959"/>
                  </a:lnTo>
                  <a:lnTo>
                    <a:pt x="19001" y="188979"/>
                  </a:lnTo>
                  <a:lnTo>
                    <a:pt x="19829" y="178803"/>
                  </a:lnTo>
                  <a:lnTo>
                    <a:pt x="20317" y="167257"/>
                  </a:lnTo>
                  <a:lnTo>
                    <a:pt x="20775" y="155006"/>
                  </a:lnTo>
                  <a:lnTo>
                    <a:pt x="21595" y="142671"/>
                  </a:lnTo>
                  <a:lnTo>
                    <a:pt x="22957" y="130582"/>
                  </a:lnTo>
                  <a:lnTo>
                    <a:pt x="25021" y="118999"/>
                  </a:lnTo>
                  <a:lnTo>
                    <a:pt x="28008" y="108207"/>
                  </a:lnTo>
                  <a:lnTo>
                    <a:pt x="31948" y="98283"/>
                  </a:lnTo>
                  <a:lnTo>
                    <a:pt x="36882" y="89294"/>
                  </a:lnTo>
                  <a:lnTo>
                    <a:pt x="42942" y="81393"/>
                  </a:lnTo>
                  <a:lnTo>
                    <a:pt x="50093" y="74557"/>
                  </a:lnTo>
                  <a:lnTo>
                    <a:pt x="58164" y="68625"/>
                  </a:lnTo>
                  <a:lnTo>
                    <a:pt x="66953" y="63398"/>
                  </a:lnTo>
                  <a:lnTo>
                    <a:pt x="76265" y="58688"/>
                  </a:lnTo>
                  <a:lnTo>
                    <a:pt x="85789" y="54183"/>
                  </a:lnTo>
                  <a:lnTo>
                    <a:pt x="95101" y="49465"/>
                  </a:lnTo>
                  <a:lnTo>
                    <a:pt x="103992" y="44322"/>
                  </a:lnTo>
                  <a:lnTo>
                    <a:pt x="112436" y="38731"/>
                  </a:lnTo>
                  <a:lnTo>
                    <a:pt x="120494" y="32752"/>
                  </a:lnTo>
                  <a:lnTo>
                    <a:pt x="128240" y="26481"/>
                  </a:lnTo>
                  <a:lnTo>
                    <a:pt x="135452" y="20297"/>
                  </a:lnTo>
                  <a:lnTo>
                    <a:pt x="142310" y="14257"/>
                  </a:lnTo>
                  <a:lnTo>
                    <a:pt x="149421" y="783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87074" y="3420380"/>
              <a:ext cx="15142" cy="410612"/>
            </a:xfrm>
            <a:custGeom>
              <a:avLst/>
              <a:gdLst/>
              <a:ahLst/>
              <a:cxnLst/>
              <a:rect l="0" t="0" r="0" b="0"/>
              <a:pathLst>
                <a:path w="15142" h="410612">
                  <a:moveTo>
                    <a:pt x="4613" y="0"/>
                  </a:moveTo>
                  <a:lnTo>
                    <a:pt x="1813" y="14736"/>
                  </a:lnTo>
                  <a:lnTo>
                    <a:pt x="311" y="29287"/>
                  </a:lnTo>
                  <a:lnTo>
                    <a:pt x="0" y="45072"/>
                  </a:lnTo>
                  <a:lnTo>
                    <a:pt x="507" y="61788"/>
                  </a:lnTo>
                  <a:lnTo>
                    <a:pt x="1326" y="78633"/>
                  </a:lnTo>
                  <a:lnTo>
                    <a:pt x="2142" y="95113"/>
                  </a:lnTo>
                  <a:lnTo>
                    <a:pt x="2826" y="111075"/>
                  </a:lnTo>
                  <a:lnTo>
                    <a:pt x="3352" y="126546"/>
                  </a:lnTo>
                  <a:lnTo>
                    <a:pt x="3738" y="141613"/>
                  </a:lnTo>
                  <a:lnTo>
                    <a:pt x="4013" y="156375"/>
                  </a:lnTo>
                  <a:lnTo>
                    <a:pt x="4205" y="170913"/>
                  </a:lnTo>
                  <a:lnTo>
                    <a:pt x="4337" y="185302"/>
                  </a:lnTo>
                  <a:lnTo>
                    <a:pt x="4427" y="199918"/>
                  </a:lnTo>
                  <a:lnTo>
                    <a:pt x="4488" y="215410"/>
                  </a:lnTo>
                  <a:lnTo>
                    <a:pt x="4529" y="232056"/>
                  </a:lnTo>
                  <a:lnTo>
                    <a:pt x="4557" y="249644"/>
                  </a:lnTo>
                  <a:lnTo>
                    <a:pt x="4575" y="267673"/>
                  </a:lnTo>
                  <a:lnTo>
                    <a:pt x="4592" y="285798"/>
                  </a:lnTo>
                  <a:lnTo>
                    <a:pt x="4773" y="303695"/>
                  </a:lnTo>
                  <a:lnTo>
                    <a:pt x="5427" y="321012"/>
                  </a:lnTo>
                  <a:lnTo>
                    <a:pt x="6680" y="337604"/>
                  </a:lnTo>
                  <a:lnTo>
                    <a:pt x="8344" y="353115"/>
                  </a:lnTo>
                  <a:lnTo>
                    <a:pt x="10172" y="368497"/>
                  </a:lnTo>
                  <a:lnTo>
                    <a:pt x="12328" y="386220"/>
                  </a:lnTo>
                  <a:lnTo>
                    <a:pt x="15141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33759" y="3557250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61939" y="0"/>
                  </a:lnTo>
                  <a:lnTo>
                    <a:pt x="250170" y="0"/>
                  </a:lnTo>
                  <a:lnTo>
                    <a:pt x="237284" y="4"/>
                  </a:lnTo>
                  <a:lnTo>
                    <a:pt x="223609" y="177"/>
                  </a:lnTo>
                  <a:lnTo>
                    <a:pt x="209929" y="825"/>
                  </a:lnTo>
                  <a:lnTo>
                    <a:pt x="196709" y="2079"/>
                  </a:lnTo>
                  <a:lnTo>
                    <a:pt x="183911" y="3904"/>
                  </a:lnTo>
                  <a:lnTo>
                    <a:pt x="171184" y="6201"/>
                  </a:lnTo>
                  <a:lnTo>
                    <a:pt x="158287" y="8857"/>
                  </a:lnTo>
                  <a:lnTo>
                    <a:pt x="144983" y="11775"/>
                  </a:lnTo>
                  <a:lnTo>
                    <a:pt x="130972" y="14880"/>
                  </a:lnTo>
                  <a:lnTo>
                    <a:pt x="116172" y="18114"/>
                  </a:lnTo>
                  <a:lnTo>
                    <a:pt x="100823" y="21437"/>
                  </a:lnTo>
                  <a:lnTo>
                    <a:pt x="85374" y="24821"/>
                  </a:lnTo>
                  <a:lnTo>
                    <a:pt x="70109" y="28247"/>
                  </a:lnTo>
                  <a:lnTo>
                    <a:pt x="55526" y="31741"/>
                  </a:lnTo>
                  <a:lnTo>
                    <a:pt x="40884" y="35823"/>
                  </a:lnTo>
                  <a:lnTo>
                    <a:pt x="23781" y="4197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927158" y="3673063"/>
              <a:ext cx="11929" cy="157928"/>
            </a:xfrm>
            <a:custGeom>
              <a:avLst/>
              <a:gdLst/>
              <a:ahLst/>
              <a:cxnLst/>
              <a:rect l="0" t="0" r="0" b="0"/>
              <a:pathLst>
                <a:path w="11929" h="157928">
                  <a:moveTo>
                    <a:pt x="11928" y="0"/>
                  </a:moveTo>
                  <a:lnTo>
                    <a:pt x="6261" y="5934"/>
                  </a:lnTo>
                  <a:lnTo>
                    <a:pt x="2617" y="12139"/>
                  </a:lnTo>
                  <a:lnTo>
                    <a:pt x="703" y="19244"/>
                  </a:lnTo>
                  <a:lnTo>
                    <a:pt x="29" y="27530"/>
                  </a:lnTo>
                  <a:lnTo>
                    <a:pt x="0" y="37474"/>
                  </a:lnTo>
                  <a:lnTo>
                    <a:pt x="223" y="49165"/>
                  </a:lnTo>
                  <a:lnTo>
                    <a:pt x="665" y="62070"/>
                  </a:lnTo>
                  <a:lnTo>
                    <a:pt x="1556" y="75257"/>
                  </a:lnTo>
                  <a:lnTo>
                    <a:pt x="2993" y="88150"/>
                  </a:lnTo>
                  <a:lnTo>
                    <a:pt x="4596" y="100495"/>
                  </a:lnTo>
                  <a:lnTo>
                    <a:pt x="5641" y="113598"/>
                  </a:lnTo>
                  <a:lnTo>
                    <a:pt x="5101" y="130835"/>
                  </a:lnTo>
                  <a:lnTo>
                    <a:pt x="139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07500" y="35677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020480" y="3604869"/>
              <a:ext cx="130794" cy="174480"/>
            </a:xfrm>
            <a:custGeom>
              <a:avLst/>
              <a:gdLst/>
              <a:ahLst/>
              <a:cxnLst/>
              <a:rect l="0" t="0" r="0" b="0"/>
              <a:pathLst>
                <a:path w="130794" h="174480">
                  <a:moveTo>
                    <a:pt x="2834" y="68194"/>
                  </a:moveTo>
                  <a:lnTo>
                    <a:pt x="5768" y="76996"/>
                  </a:lnTo>
                  <a:lnTo>
                    <a:pt x="8550" y="85342"/>
                  </a:lnTo>
                  <a:lnTo>
                    <a:pt x="11445" y="94046"/>
                  </a:lnTo>
                  <a:lnTo>
                    <a:pt x="14313" y="103340"/>
                  </a:lnTo>
                  <a:lnTo>
                    <a:pt x="16829" y="113483"/>
                  </a:lnTo>
                  <a:lnTo>
                    <a:pt x="18844" y="124523"/>
                  </a:lnTo>
                  <a:lnTo>
                    <a:pt x="20530" y="136190"/>
                  </a:lnTo>
                  <a:lnTo>
                    <a:pt x="22273" y="148012"/>
                  </a:lnTo>
                  <a:lnTo>
                    <a:pt x="24258" y="159655"/>
                  </a:lnTo>
                  <a:lnTo>
                    <a:pt x="25137" y="169351"/>
                  </a:lnTo>
                  <a:lnTo>
                    <a:pt x="23570" y="174370"/>
                  </a:lnTo>
                  <a:lnTo>
                    <a:pt x="20711" y="174479"/>
                  </a:lnTo>
                  <a:lnTo>
                    <a:pt x="17345" y="170918"/>
                  </a:lnTo>
                  <a:lnTo>
                    <a:pt x="13800" y="164911"/>
                  </a:lnTo>
                  <a:lnTo>
                    <a:pt x="10203" y="157320"/>
                  </a:lnTo>
                  <a:lnTo>
                    <a:pt x="6615" y="148701"/>
                  </a:lnTo>
                  <a:lnTo>
                    <a:pt x="3378" y="139085"/>
                  </a:lnTo>
                  <a:lnTo>
                    <a:pt x="1109" y="128088"/>
                  </a:lnTo>
                  <a:lnTo>
                    <a:pt x="61" y="115604"/>
                  </a:lnTo>
                  <a:lnTo>
                    <a:pt x="0" y="101960"/>
                  </a:lnTo>
                  <a:lnTo>
                    <a:pt x="415" y="87727"/>
                  </a:lnTo>
                  <a:lnTo>
                    <a:pt x="955" y="73304"/>
                  </a:lnTo>
                  <a:lnTo>
                    <a:pt x="1620" y="59043"/>
                  </a:lnTo>
                  <a:lnTo>
                    <a:pt x="2665" y="45321"/>
                  </a:lnTo>
                  <a:lnTo>
                    <a:pt x="4230" y="32298"/>
                  </a:lnTo>
                  <a:lnTo>
                    <a:pt x="6790" y="20590"/>
                  </a:lnTo>
                  <a:lnTo>
                    <a:pt x="11183" y="11308"/>
                  </a:lnTo>
                  <a:lnTo>
                    <a:pt x="17700" y="4851"/>
                  </a:lnTo>
                  <a:lnTo>
                    <a:pt x="25995" y="1143"/>
                  </a:lnTo>
                  <a:lnTo>
                    <a:pt x="35390" y="0"/>
                  </a:lnTo>
                  <a:lnTo>
                    <a:pt x="45367" y="1048"/>
                  </a:lnTo>
                  <a:lnTo>
                    <a:pt x="55470" y="3985"/>
                  </a:lnTo>
                  <a:lnTo>
                    <a:pt x="65238" y="8680"/>
                  </a:lnTo>
                  <a:lnTo>
                    <a:pt x="74466" y="14904"/>
                  </a:lnTo>
                  <a:lnTo>
                    <a:pt x="83152" y="22350"/>
                  </a:lnTo>
                  <a:lnTo>
                    <a:pt x="91379" y="30717"/>
                  </a:lnTo>
                  <a:lnTo>
                    <a:pt x="99247" y="39756"/>
                  </a:lnTo>
                  <a:lnTo>
                    <a:pt x="106686" y="49435"/>
                  </a:lnTo>
                  <a:lnTo>
                    <a:pt x="113464" y="59918"/>
                  </a:lnTo>
                  <a:lnTo>
                    <a:pt x="119498" y="71225"/>
                  </a:lnTo>
                  <a:lnTo>
                    <a:pt x="124533" y="83091"/>
                  </a:lnTo>
                  <a:lnTo>
                    <a:pt x="128086" y="95055"/>
                  </a:lnTo>
                  <a:lnTo>
                    <a:pt x="130032" y="106835"/>
                  </a:lnTo>
                  <a:lnTo>
                    <a:pt x="130707" y="118084"/>
                  </a:lnTo>
                  <a:lnTo>
                    <a:pt x="130793" y="129514"/>
                  </a:lnTo>
                  <a:lnTo>
                    <a:pt x="130297" y="143244"/>
                  </a:lnTo>
                  <a:lnTo>
                    <a:pt x="129176" y="1629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176657" y="3595236"/>
              <a:ext cx="170129" cy="548265"/>
            </a:xfrm>
            <a:custGeom>
              <a:avLst/>
              <a:gdLst/>
              <a:ahLst/>
              <a:cxnLst/>
              <a:rect l="0" t="0" r="0" b="0"/>
              <a:pathLst>
                <a:path w="170129" h="548265">
                  <a:moveTo>
                    <a:pt x="120398" y="119942"/>
                  </a:moveTo>
                  <a:lnTo>
                    <a:pt x="126131" y="111073"/>
                  </a:lnTo>
                  <a:lnTo>
                    <a:pt x="130416" y="102087"/>
                  </a:lnTo>
                  <a:lnTo>
                    <a:pt x="133617" y="92096"/>
                  </a:lnTo>
                  <a:lnTo>
                    <a:pt x="135805" y="81288"/>
                  </a:lnTo>
                  <a:lnTo>
                    <a:pt x="136854" y="70125"/>
                  </a:lnTo>
                  <a:lnTo>
                    <a:pt x="136792" y="58924"/>
                  </a:lnTo>
                  <a:lnTo>
                    <a:pt x="135622" y="47985"/>
                  </a:lnTo>
                  <a:lnTo>
                    <a:pt x="133245" y="37649"/>
                  </a:lnTo>
                  <a:lnTo>
                    <a:pt x="129714" y="28045"/>
                  </a:lnTo>
                  <a:lnTo>
                    <a:pt x="124886" y="19447"/>
                  </a:lnTo>
                  <a:lnTo>
                    <a:pt x="118364" y="12343"/>
                  </a:lnTo>
                  <a:lnTo>
                    <a:pt x="110091" y="6864"/>
                  </a:lnTo>
                  <a:lnTo>
                    <a:pt x="100450" y="2998"/>
                  </a:lnTo>
                  <a:lnTo>
                    <a:pt x="90070" y="761"/>
                  </a:lnTo>
                  <a:lnTo>
                    <a:pt x="79393" y="0"/>
                  </a:lnTo>
                  <a:lnTo>
                    <a:pt x="68802" y="606"/>
                  </a:lnTo>
                  <a:lnTo>
                    <a:pt x="58698" y="2598"/>
                  </a:lnTo>
                  <a:lnTo>
                    <a:pt x="49240" y="5866"/>
                  </a:lnTo>
                  <a:lnTo>
                    <a:pt x="40399" y="10347"/>
                  </a:lnTo>
                  <a:lnTo>
                    <a:pt x="32067" y="16102"/>
                  </a:lnTo>
                  <a:lnTo>
                    <a:pt x="24132" y="23053"/>
                  </a:lnTo>
                  <a:lnTo>
                    <a:pt x="16819" y="31161"/>
                  </a:lnTo>
                  <a:lnTo>
                    <a:pt x="10658" y="40506"/>
                  </a:lnTo>
                  <a:lnTo>
                    <a:pt x="5851" y="51015"/>
                  </a:lnTo>
                  <a:lnTo>
                    <a:pt x="2454" y="62495"/>
                  </a:lnTo>
                  <a:lnTo>
                    <a:pt x="541" y="74726"/>
                  </a:lnTo>
                  <a:lnTo>
                    <a:pt x="0" y="87503"/>
                  </a:lnTo>
                  <a:lnTo>
                    <a:pt x="755" y="100505"/>
                  </a:lnTo>
                  <a:lnTo>
                    <a:pt x="2849" y="113308"/>
                  </a:lnTo>
                  <a:lnTo>
                    <a:pt x="6184" y="125686"/>
                  </a:lnTo>
                  <a:lnTo>
                    <a:pt x="10710" y="137285"/>
                  </a:lnTo>
                  <a:lnTo>
                    <a:pt x="16496" y="147549"/>
                  </a:lnTo>
                  <a:lnTo>
                    <a:pt x="23463" y="156295"/>
                  </a:lnTo>
                  <a:lnTo>
                    <a:pt x="31411" y="163336"/>
                  </a:lnTo>
                  <a:lnTo>
                    <a:pt x="40117" y="168326"/>
                  </a:lnTo>
                  <a:lnTo>
                    <a:pt x="49375" y="171262"/>
                  </a:lnTo>
                  <a:lnTo>
                    <a:pt x="58861" y="171946"/>
                  </a:lnTo>
                  <a:lnTo>
                    <a:pt x="68150" y="169837"/>
                  </a:lnTo>
                  <a:lnTo>
                    <a:pt x="77019" y="164904"/>
                  </a:lnTo>
                  <a:lnTo>
                    <a:pt x="85279" y="157695"/>
                  </a:lnTo>
                  <a:lnTo>
                    <a:pt x="92682" y="149038"/>
                  </a:lnTo>
                  <a:lnTo>
                    <a:pt x="99179" y="139555"/>
                  </a:lnTo>
                  <a:lnTo>
                    <a:pt x="104882" y="129616"/>
                  </a:lnTo>
                  <a:lnTo>
                    <a:pt x="109955" y="119426"/>
                  </a:lnTo>
                  <a:lnTo>
                    <a:pt x="114564" y="109189"/>
                  </a:lnTo>
                  <a:lnTo>
                    <a:pt x="119057" y="102216"/>
                  </a:lnTo>
                  <a:lnTo>
                    <a:pt x="123191" y="102565"/>
                  </a:lnTo>
                  <a:lnTo>
                    <a:pt x="126116" y="109096"/>
                  </a:lnTo>
                  <a:lnTo>
                    <a:pt x="127955" y="120093"/>
                  </a:lnTo>
                  <a:lnTo>
                    <a:pt x="129076" y="133918"/>
                  </a:lnTo>
                  <a:lnTo>
                    <a:pt x="129761" y="148993"/>
                  </a:lnTo>
                  <a:lnTo>
                    <a:pt x="130188" y="164369"/>
                  </a:lnTo>
                  <a:lnTo>
                    <a:pt x="130626" y="179466"/>
                  </a:lnTo>
                  <a:lnTo>
                    <a:pt x="131442" y="193846"/>
                  </a:lnTo>
                  <a:lnTo>
                    <a:pt x="132798" y="207384"/>
                  </a:lnTo>
                  <a:lnTo>
                    <a:pt x="134520" y="220480"/>
                  </a:lnTo>
                  <a:lnTo>
                    <a:pt x="136214" y="233898"/>
                  </a:lnTo>
                  <a:lnTo>
                    <a:pt x="137651" y="248044"/>
                  </a:lnTo>
                  <a:lnTo>
                    <a:pt x="138936" y="262822"/>
                  </a:lnTo>
                  <a:lnTo>
                    <a:pt x="140406" y="277823"/>
                  </a:lnTo>
                  <a:lnTo>
                    <a:pt x="142245" y="292764"/>
                  </a:lnTo>
                  <a:lnTo>
                    <a:pt x="144481" y="307373"/>
                  </a:lnTo>
                  <a:lnTo>
                    <a:pt x="147061" y="321329"/>
                  </a:lnTo>
                  <a:lnTo>
                    <a:pt x="149906" y="334530"/>
                  </a:lnTo>
                  <a:lnTo>
                    <a:pt x="152783" y="347207"/>
                  </a:lnTo>
                  <a:lnTo>
                    <a:pt x="155328" y="359800"/>
                  </a:lnTo>
                  <a:lnTo>
                    <a:pt x="157373" y="372571"/>
                  </a:lnTo>
                  <a:lnTo>
                    <a:pt x="159084" y="385438"/>
                  </a:lnTo>
                  <a:lnTo>
                    <a:pt x="160847" y="398084"/>
                  </a:lnTo>
                  <a:lnTo>
                    <a:pt x="162883" y="410343"/>
                  </a:lnTo>
                  <a:lnTo>
                    <a:pt x="165082" y="422526"/>
                  </a:lnTo>
                  <a:lnTo>
                    <a:pt x="167105" y="435304"/>
                  </a:lnTo>
                  <a:lnTo>
                    <a:pt x="168759" y="449006"/>
                  </a:lnTo>
                  <a:lnTo>
                    <a:pt x="169852" y="463310"/>
                  </a:lnTo>
                  <a:lnTo>
                    <a:pt x="170128" y="477458"/>
                  </a:lnTo>
                  <a:lnTo>
                    <a:pt x="169527" y="491007"/>
                  </a:lnTo>
                  <a:lnTo>
                    <a:pt x="167986" y="503698"/>
                  </a:lnTo>
                  <a:lnTo>
                    <a:pt x="165356" y="515295"/>
                  </a:lnTo>
                  <a:lnTo>
                    <a:pt x="161657" y="525781"/>
                  </a:lnTo>
                  <a:lnTo>
                    <a:pt x="156886" y="534820"/>
                  </a:lnTo>
                  <a:lnTo>
                    <a:pt x="150934" y="541697"/>
                  </a:lnTo>
                  <a:lnTo>
                    <a:pt x="143852" y="546203"/>
                  </a:lnTo>
                  <a:lnTo>
                    <a:pt x="135657" y="548264"/>
                  </a:lnTo>
                  <a:lnTo>
                    <a:pt x="126253" y="547686"/>
                  </a:lnTo>
                  <a:lnTo>
                    <a:pt x="115713" y="544626"/>
                  </a:lnTo>
                  <a:lnTo>
                    <a:pt x="104552" y="539335"/>
                  </a:lnTo>
                  <a:lnTo>
                    <a:pt x="93601" y="531980"/>
                  </a:lnTo>
                  <a:lnTo>
                    <a:pt x="83309" y="522854"/>
                  </a:lnTo>
                  <a:lnTo>
                    <a:pt x="73604" y="512322"/>
                  </a:lnTo>
                  <a:lnTo>
                    <a:pt x="64093" y="500738"/>
                  </a:lnTo>
                  <a:lnTo>
                    <a:pt x="54517" y="488389"/>
                  </a:lnTo>
                  <a:lnTo>
                    <a:pt x="45102" y="475335"/>
                  </a:lnTo>
                  <a:lnTo>
                    <a:pt x="36452" y="461434"/>
                  </a:lnTo>
                  <a:lnTo>
                    <a:pt x="28857" y="446674"/>
                  </a:lnTo>
                  <a:lnTo>
                    <a:pt x="22451" y="431168"/>
                  </a:lnTo>
                  <a:lnTo>
                    <a:pt x="17372" y="415073"/>
                  </a:lnTo>
                  <a:lnTo>
                    <a:pt x="13561" y="398545"/>
                  </a:lnTo>
                  <a:lnTo>
                    <a:pt x="11137" y="381868"/>
                  </a:lnTo>
                  <a:lnTo>
                    <a:pt x="10476" y="365446"/>
                  </a:lnTo>
                  <a:lnTo>
                    <a:pt x="11623" y="349475"/>
                  </a:lnTo>
                  <a:lnTo>
                    <a:pt x="14340" y="333971"/>
                  </a:lnTo>
                  <a:lnTo>
                    <a:pt x="18297" y="318867"/>
                  </a:lnTo>
                  <a:lnTo>
                    <a:pt x="23183" y="304079"/>
                  </a:lnTo>
                  <a:lnTo>
                    <a:pt x="28903" y="289689"/>
                  </a:lnTo>
                  <a:lnTo>
                    <a:pt x="35564" y="275938"/>
                  </a:lnTo>
                  <a:lnTo>
                    <a:pt x="43155" y="262917"/>
                  </a:lnTo>
                  <a:lnTo>
                    <a:pt x="51540" y="250883"/>
                  </a:lnTo>
                  <a:lnTo>
                    <a:pt x="60545" y="240327"/>
                  </a:lnTo>
                  <a:lnTo>
                    <a:pt x="70008" y="231371"/>
                  </a:lnTo>
                  <a:lnTo>
                    <a:pt x="79634" y="223679"/>
                  </a:lnTo>
                  <a:lnTo>
                    <a:pt x="89016" y="216656"/>
                  </a:lnTo>
                  <a:lnTo>
                    <a:pt x="97958" y="209888"/>
                  </a:lnTo>
                  <a:lnTo>
                    <a:pt x="106606" y="203170"/>
                  </a:lnTo>
                  <a:lnTo>
                    <a:pt x="115333" y="196418"/>
                  </a:lnTo>
                  <a:lnTo>
                    <a:pt x="124342" y="189620"/>
                  </a:lnTo>
                  <a:lnTo>
                    <a:pt x="133224" y="183080"/>
                  </a:lnTo>
                  <a:lnTo>
                    <a:pt x="141917" y="176761"/>
                  </a:lnTo>
                  <a:lnTo>
                    <a:pt x="151188" y="170107"/>
                  </a:lnTo>
                  <a:lnTo>
                    <a:pt x="162512" y="162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698278" y="3627286"/>
              <a:ext cx="262073" cy="222940"/>
            </a:xfrm>
            <a:custGeom>
              <a:avLst/>
              <a:gdLst/>
              <a:ahLst/>
              <a:cxnLst/>
              <a:rect l="0" t="0" r="0" b="0"/>
              <a:pathLst>
                <a:path w="262073" h="222940">
                  <a:moveTo>
                    <a:pt x="19917" y="45777"/>
                  </a:moveTo>
                  <a:lnTo>
                    <a:pt x="17117" y="54645"/>
                  </a:lnTo>
                  <a:lnTo>
                    <a:pt x="15615" y="63632"/>
                  </a:lnTo>
                  <a:lnTo>
                    <a:pt x="15304" y="73633"/>
                  </a:lnTo>
                  <a:lnTo>
                    <a:pt x="15810" y="84785"/>
                  </a:lnTo>
                  <a:lnTo>
                    <a:pt x="16630" y="97245"/>
                  </a:lnTo>
                  <a:lnTo>
                    <a:pt x="17446" y="110953"/>
                  </a:lnTo>
                  <a:lnTo>
                    <a:pt x="18130" y="125543"/>
                  </a:lnTo>
                  <a:lnTo>
                    <a:pt x="18656" y="140472"/>
                  </a:lnTo>
                  <a:lnTo>
                    <a:pt x="19047" y="155397"/>
                  </a:lnTo>
                  <a:lnTo>
                    <a:pt x="19494" y="170178"/>
                  </a:lnTo>
                  <a:lnTo>
                    <a:pt x="20334" y="184788"/>
                  </a:lnTo>
                  <a:lnTo>
                    <a:pt x="21707" y="199215"/>
                  </a:lnTo>
                  <a:lnTo>
                    <a:pt x="23147" y="212371"/>
                  </a:lnTo>
                  <a:lnTo>
                    <a:pt x="23492" y="220893"/>
                  </a:lnTo>
                  <a:lnTo>
                    <a:pt x="22338" y="222939"/>
                  </a:lnTo>
                  <a:lnTo>
                    <a:pt x="20324" y="220413"/>
                  </a:lnTo>
                  <a:lnTo>
                    <a:pt x="17986" y="214855"/>
                  </a:lnTo>
                  <a:lnTo>
                    <a:pt x="15806" y="207011"/>
                  </a:lnTo>
                  <a:lnTo>
                    <a:pt x="14009" y="197411"/>
                  </a:lnTo>
                  <a:lnTo>
                    <a:pt x="12467" y="186657"/>
                  </a:lnTo>
                  <a:lnTo>
                    <a:pt x="10819" y="175422"/>
                  </a:lnTo>
                  <a:lnTo>
                    <a:pt x="8860" y="164108"/>
                  </a:lnTo>
                  <a:lnTo>
                    <a:pt x="6713" y="152726"/>
                  </a:lnTo>
                  <a:lnTo>
                    <a:pt x="4724" y="141014"/>
                  </a:lnTo>
                  <a:lnTo>
                    <a:pt x="3089" y="128837"/>
                  </a:lnTo>
                  <a:lnTo>
                    <a:pt x="1839" y="116198"/>
                  </a:lnTo>
                  <a:lnTo>
                    <a:pt x="925" y="103174"/>
                  </a:lnTo>
                  <a:lnTo>
                    <a:pt x="280" y="89856"/>
                  </a:lnTo>
                  <a:lnTo>
                    <a:pt x="0" y="76488"/>
                  </a:lnTo>
                  <a:lnTo>
                    <a:pt x="337" y="63440"/>
                  </a:lnTo>
                  <a:lnTo>
                    <a:pt x="1382" y="50892"/>
                  </a:lnTo>
                  <a:lnTo>
                    <a:pt x="3237" y="39009"/>
                  </a:lnTo>
                  <a:lnTo>
                    <a:pt x="6084" y="28022"/>
                  </a:lnTo>
                  <a:lnTo>
                    <a:pt x="9933" y="17983"/>
                  </a:lnTo>
                  <a:lnTo>
                    <a:pt x="14806" y="9428"/>
                  </a:lnTo>
                  <a:lnTo>
                    <a:pt x="20825" y="3416"/>
                  </a:lnTo>
                  <a:lnTo>
                    <a:pt x="27944" y="307"/>
                  </a:lnTo>
                  <a:lnTo>
                    <a:pt x="35826" y="0"/>
                  </a:lnTo>
                  <a:lnTo>
                    <a:pt x="43954" y="2294"/>
                  </a:lnTo>
                  <a:lnTo>
                    <a:pt x="52005" y="6804"/>
                  </a:lnTo>
                  <a:lnTo>
                    <a:pt x="59698" y="13218"/>
                  </a:lnTo>
                  <a:lnTo>
                    <a:pt x="66710" y="21401"/>
                  </a:lnTo>
                  <a:lnTo>
                    <a:pt x="72948" y="31120"/>
                  </a:lnTo>
                  <a:lnTo>
                    <a:pt x="78644" y="42066"/>
                  </a:lnTo>
                  <a:lnTo>
                    <a:pt x="84245" y="53936"/>
                  </a:lnTo>
                  <a:lnTo>
                    <a:pt x="90010" y="66476"/>
                  </a:lnTo>
                  <a:lnTo>
                    <a:pt x="95697" y="79489"/>
                  </a:lnTo>
                  <a:lnTo>
                    <a:pt x="100685" y="92830"/>
                  </a:lnTo>
                  <a:lnTo>
                    <a:pt x="104675" y="106299"/>
                  </a:lnTo>
                  <a:lnTo>
                    <a:pt x="107917" y="116356"/>
                  </a:lnTo>
                  <a:lnTo>
                    <a:pt x="110549" y="118796"/>
                  </a:lnTo>
                  <a:lnTo>
                    <a:pt x="112279" y="115199"/>
                  </a:lnTo>
                  <a:lnTo>
                    <a:pt x="113465" y="107722"/>
                  </a:lnTo>
                  <a:lnTo>
                    <a:pt x="114690" y="97835"/>
                  </a:lnTo>
                  <a:lnTo>
                    <a:pt x="116271" y="86452"/>
                  </a:lnTo>
                  <a:lnTo>
                    <a:pt x="118286" y="74295"/>
                  </a:lnTo>
                  <a:lnTo>
                    <a:pt x="120695" y="62015"/>
                  </a:lnTo>
                  <a:lnTo>
                    <a:pt x="123427" y="49965"/>
                  </a:lnTo>
                  <a:lnTo>
                    <a:pt x="126732" y="38575"/>
                  </a:lnTo>
                  <a:lnTo>
                    <a:pt x="131158" y="28445"/>
                  </a:lnTo>
                  <a:lnTo>
                    <a:pt x="136920" y="19791"/>
                  </a:lnTo>
                  <a:lnTo>
                    <a:pt x="144077" y="12978"/>
                  </a:lnTo>
                  <a:lnTo>
                    <a:pt x="152709" y="8674"/>
                  </a:lnTo>
                  <a:lnTo>
                    <a:pt x="162695" y="7012"/>
                  </a:lnTo>
                  <a:lnTo>
                    <a:pt x="173468" y="7996"/>
                  </a:lnTo>
                  <a:lnTo>
                    <a:pt x="184150" y="11764"/>
                  </a:lnTo>
                  <a:lnTo>
                    <a:pt x="194248" y="18107"/>
                  </a:lnTo>
                  <a:lnTo>
                    <a:pt x="203483" y="26415"/>
                  </a:lnTo>
                  <a:lnTo>
                    <a:pt x="211613" y="35882"/>
                  </a:lnTo>
                  <a:lnTo>
                    <a:pt x="218634" y="45954"/>
                  </a:lnTo>
                  <a:lnTo>
                    <a:pt x="224706" y="56645"/>
                  </a:lnTo>
                  <a:lnTo>
                    <a:pt x="230034" y="68412"/>
                  </a:lnTo>
                  <a:lnTo>
                    <a:pt x="234811" y="81441"/>
                  </a:lnTo>
                  <a:lnTo>
                    <a:pt x="239193" y="95631"/>
                  </a:lnTo>
                  <a:lnTo>
                    <a:pt x="243297" y="110768"/>
                  </a:lnTo>
                  <a:lnTo>
                    <a:pt x="247205" y="126609"/>
                  </a:lnTo>
                  <a:lnTo>
                    <a:pt x="250826" y="142584"/>
                  </a:lnTo>
                  <a:lnTo>
                    <a:pt x="254263" y="159581"/>
                  </a:lnTo>
                  <a:lnTo>
                    <a:pt x="257821" y="181324"/>
                  </a:lnTo>
                  <a:lnTo>
                    <a:pt x="262072" y="214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008300" y="3704649"/>
              <a:ext cx="15222" cy="200042"/>
            </a:xfrm>
            <a:custGeom>
              <a:avLst/>
              <a:gdLst/>
              <a:ahLst/>
              <a:cxnLst/>
              <a:rect l="0" t="0" r="0" b="0"/>
              <a:pathLst>
                <a:path w="15222" h="200042">
                  <a:moveTo>
                    <a:pt x="4693" y="0"/>
                  </a:moveTo>
                  <a:lnTo>
                    <a:pt x="4626" y="14534"/>
                  </a:lnTo>
                  <a:lnTo>
                    <a:pt x="3986" y="27165"/>
                  </a:lnTo>
                  <a:lnTo>
                    <a:pt x="2698" y="39070"/>
                  </a:lnTo>
                  <a:lnTo>
                    <a:pt x="1184" y="50552"/>
                  </a:lnTo>
                  <a:lnTo>
                    <a:pt x="164" y="61744"/>
                  </a:lnTo>
                  <a:lnTo>
                    <a:pt x="0" y="72736"/>
                  </a:lnTo>
                  <a:lnTo>
                    <a:pt x="554" y="83751"/>
                  </a:lnTo>
                  <a:lnTo>
                    <a:pt x="1392" y="95142"/>
                  </a:lnTo>
                  <a:lnTo>
                    <a:pt x="2220" y="107068"/>
                  </a:lnTo>
                  <a:lnTo>
                    <a:pt x="3080" y="119519"/>
                  </a:lnTo>
                  <a:lnTo>
                    <a:pt x="4257" y="132410"/>
                  </a:lnTo>
                  <a:lnTo>
                    <a:pt x="5892" y="145620"/>
                  </a:lnTo>
                  <a:lnTo>
                    <a:pt x="7829" y="158453"/>
                  </a:lnTo>
                  <a:lnTo>
                    <a:pt x="9878" y="170905"/>
                  </a:lnTo>
                  <a:lnTo>
                    <a:pt x="12221" y="184069"/>
                  </a:lnTo>
                  <a:lnTo>
                    <a:pt x="15221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002464" y="355725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107749" y="3620421"/>
              <a:ext cx="126343" cy="263214"/>
            </a:xfrm>
            <a:custGeom>
              <a:avLst/>
              <a:gdLst/>
              <a:ahLst/>
              <a:cxnLst/>
              <a:rect l="0" t="0" r="0" b="0"/>
              <a:pathLst>
                <a:path w="126343" h="263214">
                  <a:moveTo>
                    <a:pt x="126342" y="0"/>
                  </a:moveTo>
                  <a:lnTo>
                    <a:pt x="120542" y="8869"/>
                  </a:lnTo>
                  <a:lnTo>
                    <a:pt x="115618" y="17855"/>
                  </a:lnTo>
                  <a:lnTo>
                    <a:pt x="111110" y="27851"/>
                  </a:lnTo>
                  <a:lnTo>
                    <a:pt x="106717" y="38831"/>
                  </a:lnTo>
                  <a:lnTo>
                    <a:pt x="102055" y="50643"/>
                  </a:lnTo>
                  <a:lnTo>
                    <a:pt x="96940" y="63101"/>
                  </a:lnTo>
                  <a:lnTo>
                    <a:pt x="91362" y="76039"/>
                  </a:lnTo>
                  <a:lnTo>
                    <a:pt x="85390" y="89320"/>
                  </a:lnTo>
                  <a:lnTo>
                    <a:pt x="79112" y="102842"/>
                  </a:lnTo>
                  <a:lnTo>
                    <a:pt x="72608" y="116530"/>
                  </a:lnTo>
                  <a:lnTo>
                    <a:pt x="65943" y="130332"/>
                  </a:lnTo>
                  <a:lnTo>
                    <a:pt x="59169" y="144206"/>
                  </a:lnTo>
                  <a:lnTo>
                    <a:pt x="52487" y="157965"/>
                  </a:lnTo>
                  <a:lnTo>
                    <a:pt x="46226" y="171283"/>
                  </a:lnTo>
                  <a:lnTo>
                    <a:pt x="40529" y="184021"/>
                  </a:lnTo>
                  <a:lnTo>
                    <a:pt x="35213" y="196201"/>
                  </a:lnTo>
                  <a:lnTo>
                    <a:pt x="29875" y="207922"/>
                  </a:lnTo>
                  <a:lnTo>
                    <a:pt x="24290" y="219275"/>
                  </a:lnTo>
                  <a:lnTo>
                    <a:pt x="18703" y="229905"/>
                  </a:lnTo>
                  <a:lnTo>
                    <a:pt x="13193" y="240042"/>
                  </a:lnTo>
                  <a:lnTo>
                    <a:pt x="7272" y="250580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086692" y="3662535"/>
              <a:ext cx="136872" cy="221099"/>
            </a:xfrm>
            <a:custGeom>
              <a:avLst/>
              <a:gdLst/>
              <a:ahLst/>
              <a:cxnLst/>
              <a:rect l="0" t="0" r="0" b="0"/>
              <a:pathLst>
                <a:path w="136872" h="221099">
                  <a:moveTo>
                    <a:pt x="0" y="0"/>
                  </a:moveTo>
                  <a:lnTo>
                    <a:pt x="5868" y="8868"/>
                  </a:lnTo>
                  <a:lnTo>
                    <a:pt x="11432" y="17855"/>
                  </a:lnTo>
                  <a:lnTo>
                    <a:pt x="17232" y="27850"/>
                  </a:lnTo>
                  <a:lnTo>
                    <a:pt x="23312" y="38831"/>
                  </a:lnTo>
                  <a:lnTo>
                    <a:pt x="29642" y="50643"/>
                  </a:lnTo>
                  <a:lnTo>
                    <a:pt x="36170" y="63092"/>
                  </a:lnTo>
                  <a:lnTo>
                    <a:pt x="42846" y="75684"/>
                  </a:lnTo>
                  <a:lnTo>
                    <a:pt x="49628" y="87668"/>
                  </a:lnTo>
                  <a:lnTo>
                    <a:pt x="56486" y="98693"/>
                  </a:lnTo>
                  <a:lnTo>
                    <a:pt x="63396" y="109075"/>
                  </a:lnTo>
                  <a:lnTo>
                    <a:pt x="70341" y="119581"/>
                  </a:lnTo>
                  <a:lnTo>
                    <a:pt x="77310" y="130650"/>
                  </a:lnTo>
                  <a:lnTo>
                    <a:pt x="84296" y="142223"/>
                  </a:lnTo>
                  <a:lnTo>
                    <a:pt x="91293" y="153925"/>
                  </a:lnTo>
                  <a:lnTo>
                    <a:pt x="98292" y="165497"/>
                  </a:lnTo>
                  <a:lnTo>
                    <a:pt x="105181" y="176590"/>
                  </a:lnTo>
                  <a:lnTo>
                    <a:pt x="112525" y="187891"/>
                  </a:lnTo>
                  <a:lnTo>
                    <a:pt x="122086" y="201508"/>
                  </a:lnTo>
                  <a:lnTo>
                    <a:pt x="136871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38493" y="3643683"/>
              <a:ext cx="139101" cy="237978"/>
            </a:xfrm>
            <a:custGeom>
              <a:avLst/>
              <a:gdLst/>
              <a:ahLst/>
              <a:cxnLst/>
              <a:rect l="0" t="0" r="0" b="0"/>
              <a:pathLst>
                <a:path w="139101" h="237978">
                  <a:moveTo>
                    <a:pt x="27183" y="145194"/>
                  </a:moveTo>
                  <a:lnTo>
                    <a:pt x="33051" y="136459"/>
                  </a:lnTo>
                  <a:lnTo>
                    <a:pt x="38615" y="128753"/>
                  </a:lnTo>
                  <a:lnTo>
                    <a:pt x="44419" y="121355"/>
                  </a:lnTo>
                  <a:lnTo>
                    <a:pt x="50672" y="114267"/>
                  </a:lnTo>
                  <a:lnTo>
                    <a:pt x="57651" y="107737"/>
                  </a:lnTo>
                  <a:lnTo>
                    <a:pt x="65427" y="101860"/>
                  </a:lnTo>
                  <a:lnTo>
                    <a:pt x="73756" y="96422"/>
                  </a:lnTo>
                  <a:lnTo>
                    <a:pt x="82187" y="91004"/>
                  </a:lnTo>
                  <a:lnTo>
                    <a:pt x="90452" y="85356"/>
                  </a:lnTo>
                  <a:lnTo>
                    <a:pt x="98627" y="79408"/>
                  </a:lnTo>
                  <a:lnTo>
                    <a:pt x="107028" y="73183"/>
                  </a:lnTo>
                  <a:lnTo>
                    <a:pt x="115811" y="66728"/>
                  </a:lnTo>
                  <a:lnTo>
                    <a:pt x="124335" y="59935"/>
                  </a:lnTo>
                  <a:lnTo>
                    <a:pt x="131315" y="52542"/>
                  </a:lnTo>
                  <a:lnTo>
                    <a:pt x="136148" y="44463"/>
                  </a:lnTo>
                  <a:lnTo>
                    <a:pt x="138731" y="35919"/>
                  </a:lnTo>
                  <a:lnTo>
                    <a:pt x="139100" y="27339"/>
                  </a:lnTo>
                  <a:lnTo>
                    <a:pt x="137517" y="18988"/>
                  </a:lnTo>
                  <a:lnTo>
                    <a:pt x="133879" y="11434"/>
                  </a:lnTo>
                  <a:lnTo>
                    <a:pt x="127647" y="5578"/>
                  </a:lnTo>
                  <a:lnTo>
                    <a:pt x="118769" y="1763"/>
                  </a:lnTo>
                  <a:lnTo>
                    <a:pt x="108083" y="0"/>
                  </a:lnTo>
                  <a:lnTo>
                    <a:pt x="96996" y="248"/>
                  </a:lnTo>
                  <a:lnTo>
                    <a:pt x="86361" y="2273"/>
                  </a:lnTo>
                  <a:lnTo>
                    <a:pt x="76462" y="6054"/>
                  </a:lnTo>
                  <a:lnTo>
                    <a:pt x="67287" y="11856"/>
                  </a:lnTo>
                  <a:lnTo>
                    <a:pt x="58713" y="19640"/>
                  </a:lnTo>
                  <a:lnTo>
                    <a:pt x="50599" y="28949"/>
                  </a:lnTo>
                  <a:lnTo>
                    <a:pt x="42821" y="39105"/>
                  </a:lnTo>
                  <a:lnTo>
                    <a:pt x="35287" y="49637"/>
                  </a:lnTo>
                  <a:lnTo>
                    <a:pt x="28088" y="60300"/>
                  </a:lnTo>
                  <a:lnTo>
                    <a:pt x="21478" y="70985"/>
                  </a:lnTo>
                  <a:lnTo>
                    <a:pt x="15556" y="81655"/>
                  </a:lnTo>
                  <a:lnTo>
                    <a:pt x="10427" y="92464"/>
                  </a:lnTo>
                  <a:lnTo>
                    <a:pt x="6280" y="103722"/>
                  </a:lnTo>
                  <a:lnTo>
                    <a:pt x="3126" y="115556"/>
                  </a:lnTo>
                  <a:lnTo>
                    <a:pt x="992" y="127778"/>
                  </a:lnTo>
                  <a:lnTo>
                    <a:pt x="0" y="139982"/>
                  </a:lnTo>
                  <a:lnTo>
                    <a:pt x="115" y="151932"/>
                  </a:lnTo>
                  <a:lnTo>
                    <a:pt x="1326" y="163567"/>
                  </a:lnTo>
                  <a:lnTo>
                    <a:pt x="3734" y="174912"/>
                  </a:lnTo>
                  <a:lnTo>
                    <a:pt x="7284" y="186020"/>
                  </a:lnTo>
                  <a:lnTo>
                    <a:pt x="11955" y="196784"/>
                  </a:lnTo>
                  <a:lnTo>
                    <a:pt x="17839" y="206947"/>
                  </a:lnTo>
                  <a:lnTo>
                    <a:pt x="24881" y="216401"/>
                  </a:lnTo>
                  <a:lnTo>
                    <a:pt x="33219" y="224717"/>
                  </a:lnTo>
                  <a:lnTo>
                    <a:pt x="43251" y="231092"/>
                  </a:lnTo>
                  <a:lnTo>
                    <a:pt x="55026" y="235264"/>
                  </a:lnTo>
                  <a:lnTo>
                    <a:pt x="67941" y="237408"/>
                  </a:lnTo>
                  <a:lnTo>
                    <a:pt x="82395" y="237977"/>
                  </a:lnTo>
                  <a:lnTo>
                    <a:pt x="101893" y="235902"/>
                  </a:lnTo>
                  <a:lnTo>
                    <a:pt x="132468" y="2294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438581" y="3350297"/>
              <a:ext cx="164008" cy="514178"/>
            </a:xfrm>
            <a:custGeom>
              <a:avLst/>
              <a:gdLst/>
              <a:ahLst/>
              <a:cxnLst/>
              <a:rect l="0" t="0" r="0" b="0"/>
              <a:pathLst>
                <a:path w="164008" h="514178">
                  <a:moveTo>
                    <a:pt x="69251" y="449109"/>
                  </a:moveTo>
                  <a:lnTo>
                    <a:pt x="75118" y="443174"/>
                  </a:lnTo>
                  <a:lnTo>
                    <a:pt x="80683" y="436969"/>
                  </a:lnTo>
                  <a:lnTo>
                    <a:pt x="86473" y="429869"/>
                  </a:lnTo>
                  <a:lnTo>
                    <a:pt x="92208" y="421756"/>
                  </a:lnTo>
                  <a:lnTo>
                    <a:pt x="97241" y="412461"/>
                  </a:lnTo>
                  <a:lnTo>
                    <a:pt x="101254" y="402018"/>
                  </a:lnTo>
                  <a:lnTo>
                    <a:pt x="103933" y="390766"/>
                  </a:lnTo>
                  <a:lnTo>
                    <a:pt x="104826" y="379228"/>
                  </a:lnTo>
                  <a:lnTo>
                    <a:pt x="103856" y="367750"/>
                  </a:lnTo>
                  <a:lnTo>
                    <a:pt x="100932" y="357115"/>
                  </a:lnTo>
                  <a:lnTo>
                    <a:pt x="95778" y="348571"/>
                  </a:lnTo>
                  <a:lnTo>
                    <a:pt x="88470" y="342616"/>
                  </a:lnTo>
                  <a:lnTo>
                    <a:pt x="79667" y="339247"/>
                  </a:lnTo>
                  <a:lnTo>
                    <a:pt x="70390" y="338334"/>
                  </a:lnTo>
                  <a:lnTo>
                    <a:pt x="61270" y="339536"/>
                  </a:lnTo>
                  <a:lnTo>
                    <a:pt x="52541" y="342577"/>
                  </a:lnTo>
                  <a:lnTo>
                    <a:pt x="44226" y="347341"/>
                  </a:lnTo>
                  <a:lnTo>
                    <a:pt x="36270" y="353611"/>
                  </a:lnTo>
                  <a:lnTo>
                    <a:pt x="28758" y="361088"/>
                  </a:lnTo>
                  <a:lnTo>
                    <a:pt x="21924" y="369476"/>
                  </a:lnTo>
                  <a:lnTo>
                    <a:pt x="15845" y="378528"/>
                  </a:lnTo>
                  <a:lnTo>
                    <a:pt x="10608" y="388217"/>
                  </a:lnTo>
                  <a:lnTo>
                    <a:pt x="6387" y="398705"/>
                  </a:lnTo>
                  <a:lnTo>
                    <a:pt x="3183" y="410022"/>
                  </a:lnTo>
                  <a:lnTo>
                    <a:pt x="1015" y="422063"/>
                  </a:lnTo>
                  <a:lnTo>
                    <a:pt x="0" y="434678"/>
                  </a:lnTo>
                  <a:lnTo>
                    <a:pt x="99" y="447713"/>
                  </a:lnTo>
                  <a:lnTo>
                    <a:pt x="1300" y="460719"/>
                  </a:lnTo>
                  <a:lnTo>
                    <a:pt x="3701" y="472992"/>
                  </a:lnTo>
                  <a:lnTo>
                    <a:pt x="7251" y="484197"/>
                  </a:lnTo>
                  <a:lnTo>
                    <a:pt x="12092" y="494024"/>
                  </a:lnTo>
                  <a:lnTo>
                    <a:pt x="18622" y="502028"/>
                  </a:lnTo>
                  <a:lnTo>
                    <a:pt x="26897" y="508141"/>
                  </a:lnTo>
                  <a:lnTo>
                    <a:pt x="36369" y="512281"/>
                  </a:lnTo>
                  <a:lnTo>
                    <a:pt x="46103" y="514177"/>
                  </a:lnTo>
                  <a:lnTo>
                    <a:pt x="55530" y="513895"/>
                  </a:lnTo>
                  <a:lnTo>
                    <a:pt x="64297" y="511606"/>
                  </a:lnTo>
                  <a:lnTo>
                    <a:pt x="72105" y="507413"/>
                  </a:lnTo>
                  <a:lnTo>
                    <a:pt x="78908" y="501558"/>
                  </a:lnTo>
                  <a:lnTo>
                    <a:pt x="84831" y="494376"/>
                  </a:lnTo>
                  <a:lnTo>
                    <a:pt x="90059" y="486194"/>
                  </a:lnTo>
                  <a:lnTo>
                    <a:pt x="94773" y="477277"/>
                  </a:lnTo>
                  <a:lnTo>
                    <a:pt x="99282" y="467511"/>
                  </a:lnTo>
                  <a:lnTo>
                    <a:pt x="104004" y="456439"/>
                  </a:lnTo>
                  <a:lnTo>
                    <a:pt x="109145" y="443922"/>
                  </a:lnTo>
                  <a:lnTo>
                    <a:pt x="114566" y="430431"/>
                  </a:lnTo>
                  <a:lnTo>
                    <a:pt x="119897" y="416836"/>
                  </a:lnTo>
                  <a:lnTo>
                    <a:pt x="124927" y="403638"/>
                  </a:lnTo>
                  <a:lnTo>
                    <a:pt x="129607" y="390335"/>
                  </a:lnTo>
                  <a:lnTo>
                    <a:pt x="133976" y="375667"/>
                  </a:lnTo>
                  <a:lnTo>
                    <a:pt x="138094" y="359016"/>
                  </a:lnTo>
                  <a:lnTo>
                    <a:pt x="141859" y="340406"/>
                  </a:lnTo>
                  <a:lnTo>
                    <a:pt x="145016" y="320152"/>
                  </a:lnTo>
                  <a:lnTo>
                    <a:pt x="147473" y="298645"/>
                  </a:lnTo>
                  <a:lnTo>
                    <a:pt x="149294" y="276711"/>
                  </a:lnTo>
                  <a:lnTo>
                    <a:pt x="150599" y="255541"/>
                  </a:lnTo>
                  <a:lnTo>
                    <a:pt x="151515" y="235722"/>
                  </a:lnTo>
                  <a:lnTo>
                    <a:pt x="152147" y="217300"/>
                  </a:lnTo>
                  <a:lnTo>
                    <a:pt x="152580" y="200074"/>
                  </a:lnTo>
                  <a:lnTo>
                    <a:pt x="152870" y="183769"/>
                  </a:lnTo>
                  <a:lnTo>
                    <a:pt x="152896" y="167815"/>
                  </a:lnTo>
                  <a:lnTo>
                    <a:pt x="152382" y="151401"/>
                  </a:lnTo>
                  <a:lnTo>
                    <a:pt x="151227" y="134136"/>
                  </a:lnTo>
                  <a:lnTo>
                    <a:pt x="149808" y="116467"/>
                  </a:lnTo>
                  <a:lnTo>
                    <a:pt x="148848" y="99445"/>
                  </a:lnTo>
                  <a:lnTo>
                    <a:pt x="148712" y="83629"/>
                  </a:lnTo>
                  <a:lnTo>
                    <a:pt x="148944" y="69079"/>
                  </a:lnTo>
                  <a:lnTo>
                    <a:pt x="148500" y="55621"/>
                  </a:lnTo>
                  <a:lnTo>
                    <a:pt x="146826" y="43019"/>
                  </a:lnTo>
                  <a:lnTo>
                    <a:pt x="143868" y="31217"/>
                  </a:lnTo>
                  <a:lnTo>
                    <a:pt x="139807" y="20342"/>
                  </a:lnTo>
                  <a:lnTo>
                    <a:pt x="134871" y="10433"/>
                  </a:lnTo>
                  <a:lnTo>
                    <a:pt x="128817" y="2902"/>
                  </a:lnTo>
                  <a:lnTo>
                    <a:pt x="122040" y="0"/>
                  </a:lnTo>
                  <a:lnTo>
                    <a:pt x="115960" y="1623"/>
                  </a:lnTo>
                  <a:lnTo>
                    <a:pt x="110756" y="6483"/>
                  </a:lnTo>
                  <a:lnTo>
                    <a:pt x="106183" y="13429"/>
                  </a:lnTo>
                  <a:lnTo>
                    <a:pt x="102009" y="21846"/>
                  </a:lnTo>
                  <a:lnTo>
                    <a:pt x="98083" y="31557"/>
                  </a:lnTo>
                  <a:lnTo>
                    <a:pt x="94313" y="42390"/>
                  </a:lnTo>
                  <a:lnTo>
                    <a:pt x="90806" y="54126"/>
                  </a:lnTo>
                  <a:lnTo>
                    <a:pt x="87835" y="66545"/>
                  </a:lnTo>
                  <a:lnTo>
                    <a:pt x="85511" y="79463"/>
                  </a:lnTo>
                  <a:lnTo>
                    <a:pt x="83953" y="92734"/>
                  </a:lnTo>
                  <a:lnTo>
                    <a:pt x="83357" y="106250"/>
                  </a:lnTo>
                  <a:lnTo>
                    <a:pt x="83732" y="119936"/>
                  </a:lnTo>
                  <a:lnTo>
                    <a:pt x="84780" y="133736"/>
                  </a:lnTo>
                  <a:lnTo>
                    <a:pt x="86014" y="147615"/>
                  </a:lnTo>
                  <a:lnTo>
                    <a:pt x="87140" y="161559"/>
                  </a:lnTo>
                  <a:lnTo>
                    <a:pt x="88216" y="176044"/>
                  </a:lnTo>
                  <a:lnTo>
                    <a:pt x="89544" y="191979"/>
                  </a:lnTo>
                  <a:lnTo>
                    <a:pt x="91284" y="209731"/>
                  </a:lnTo>
                  <a:lnTo>
                    <a:pt x="93284" y="228705"/>
                  </a:lnTo>
                  <a:lnTo>
                    <a:pt x="95174" y="247674"/>
                  </a:lnTo>
                  <a:lnTo>
                    <a:pt x="96746" y="265906"/>
                  </a:lnTo>
                  <a:lnTo>
                    <a:pt x="98124" y="283044"/>
                  </a:lnTo>
                  <a:lnTo>
                    <a:pt x="99656" y="298853"/>
                  </a:lnTo>
                  <a:lnTo>
                    <a:pt x="101539" y="313369"/>
                  </a:lnTo>
                  <a:lnTo>
                    <a:pt x="103804" y="326794"/>
                  </a:lnTo>
                  <a:lnTo>
                    <a:pt x="106403" y="339373"/>
                  </a:lnTo>
                  <a:lnTo>
                    <a:pt x="109266" y="351337"/>
                  </a:lnTo>
                  <a:lnTo>
                    <a:pt x="112324" y="363191"/>
                  </a:lnTo>
                  <a:lnTo>
                    <a:pt x="115524" y="375684"/>
                  </a:lnTo>
                  <a:lnTo>
                    <a:pt x="118822" y="389161"/>
                  </a:lnTo>
                  <a:lnTo>
                    <a:pt x="122188" y="403301"/>
                  </a:lnTo>
                  <a:lnTo>
                    <a:pt x="125600" y="417330"/>
                  </a:lnTo>
                  <a:lnTo>
                    <a:pt x="129049" y="430797"/>
                  </a:lnTo>
                  <a:lnTo>
                    <a:pt x="132687" y="443431"/>
                  </a:lnTo>
                  <a:lnTo>
                    <a:pt x="136816" y="454988"/>
                  </a:lnTo>
                  <a:lnTo>
                    <a:pt x="141550" y="465451"/>
                  </a:lnTo>
                  <a:lnTo>
                    <a:pt x="146547" y="474675"/>
                  </a:lnTo>
                  <a:lnTo>
                    <a:pt x="151589" y="483193"/>
                  </a:lnTo>
                  <a:lnTo>
                    <a:pt x="157118" y="491754"/>
                  </a:lnTo>
                  <a:lnTo>
                    <a:pt x="164007" y="5017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892897" y="3658810"/>
              <a:ext cx="120304" cy="203767"/>
            </a:xfrm>
            <a:custGeom>
              <a:avLst/>
              <a:gdLst/>
              <a:ahLst/>
              <a:cxnLst/>
              <a:rect l="0" t="0" r="0" b="0"/>
              <a:pathLst>
                <a:path w="120304" h="203767">
                  <a:moveTo>
                    <a:pt x="25546" y="66895"/>
                  </a:moveTo>
                  <a:lnTo>
                    <a:pt x="22680" y="75764"/>
                  </a:lnTo>
                  <a:lnTo>
                    <a:pt x="20538" y="84751"/>
                  </a:lnTo>
                  <a:lnTo>
                    <a:pt x="18935" y="94746"/>
                  </a:lnTo>
                  <a:lnTo>
                    <a:pt x="17754" y="105727"/>
                  </a:lnTo>
                  <a:lnTo>
                    <a:pt x="16905" y="117538"/>
                  </a:lnTo>
                  <a:lnTo>
                    <a:pt x="16313" y="129992"/>
                  </a:lnTo>
                  <a:lnTo>
                    <a:pt x="16071" y="142757"/>
                  </a:lnTo>
                  <a:lnTo>
                    <a:pt x="16435" y="155389"/>
                  </a:lnTo>
                  <a:lnTo>
                    <a:pt x="17470" y="167640"/>
                  </a:lnTo>
                  <a:lnTo>
                    <a:pt x="18231" y="178770"/>
                  </a:lnTo>
                  <a:lnTo>
                    <a:pt x="17029" y="186176"/>
                  </a:lnTo>
                  <a:lnTo>
                    <a:pt x="14207" y="187790"/>
                  </a:lnTo>
                  <a:lnTo>
                    <a:pt x="11463" y="184601"/>
                  </a:lnTo>
                  <a:lnTo>
                    <a:pt x="9337" y="177968"/>
                  </a:lnTo>
                  <a:lnTo>
                    <a:pt x="7808" y="168947"/>
                  </a:lnTo>
                  <a:lnTo>
                    <a:pt x="6738" y="158295"/>
                  </a:lnTo>
                  <a:lnTo>
                    <a:pt x="5833" y="146703"/>
                  </a:lnTo>
                  <a:lnTo>
                    <a:pt x="4687" y="134837"/>
                  </a:lnTo>
                  <a:lnTo>
                    <a:pt x="3106" y="123068"/>
                  </a:lnTo>
                  <a:lnTo>
                    <a:pt x="1399" y="111366"/>
                  </a:lnTo>
                  <a:lnTo>
                    <a:pt x="247" y="99431"/>
                  </a:lnTo>
                  <a:lnTo>
                    <a:pt x="0" y="87106"/>
                  </a:lnTo>
                  <a:lnTo>
                    <a:pt x="837" y="74536"/>
                  </a:lnTo>
                  <a:lnTo>
                    <a:pt x="2929" y="62090"/>
                  </a:lnTo>
                  <a:lnTo>
                    <a:pt x="6229" y="49979"/>
                  </a:lnTo>
                  <a:lnTo>
                    <a:pt x="10548" y="38405"/>
                  </a:lnTo>
                  <a:lnTo>
                    <a:pt x="15655" y="27631"/>
                  </a:lnTo>
                  <a:lnTo>
                    <a:pt x="21345" y="17739"/>
                  </a:lnTo>
                  <a:lnTo>
                    <a:pt x="27451" y="9283"/>
                  </a:lnTo>
                  <a:lnTo>
                    <a:pt x="33848" y="3340"/>
                  </a:lnTo>
                  <a:lnTo>
                    <a:pt x="40447" y="276"/>
                  </a:lnTo>
                  <a:lnTo>
                    <a:pt x="47181" y="0"/>
                  </a:lnTo>
                  <a:lnTo>
                    <a:pt x="54009" y="2314"/>
                  </a:lnTo>
                  <a:lnTo>
                    <a:pt x="60895" y="6833"/>
                  </a:lnTo>
                  <a:lnTo>
                    <a:pt x="67656" y="13084"/>
                  </a:lnTo>
                  <a:lnTo>
                    <a:pt x="73969" y="20625"/>
                  </a:lnTo>
                  <a:lnTo>
                    <a:pt x="79696" y="29095"/>
                  </a:lnTo>
                  <a:lnTo>
                    <a:pt x="84864" y="38218"/>
                  </a:lnTo>
                  <a:lnTo>
                    <a:pt x="89569" y="47793"/>
                  </a:lnTo>
                  <a:lnTo>
                    <a:pt x="93921" y="57678"/>
                  </a:lnTo>
                  <a:lnTo>
                    <a:pt x="98014" y="67773"/>
                  </a:lnTo>
                  <a:lnTo>
                    <a:pt x="101923" y="78011"/>
                  </a:lnTo>
                  <a:lnTo>
                    <a:pt x="105701" y="88349"/>
                  </a:lnTo>
                  <a:lnTo>
                    <a:pt x="109221" y="98921"/>
                  </a:lnTo>
                  <a:lnTo>
                    <a:pt x="112206" y="110010"/>
                  </a:lnTo>
                  <a:lnTo>
                    <a:pt x="114546" y="121729"/>
                  </a:lnTo>
                  <a:lnTo>
                    <a:pt x="116289" y="134003"/>
                  </a:lnTo>
                  <a:lnTo>
                    <a:pt x="117731" y="148180"/>
                  </a:lnTo>
                  <a:lnTo>
                    <a:pt x="118996" y="168857"/>
                  </a:lnTo>
                  <a:lnTo>
                    <a:pt x="120303" y="2037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56367" y="3652007"/>
              <a:ext cx="106655" cy="204392"/>
            </a:xfrm>
            <a:custGeom>
              <a:avLst/>
              <a:gdLst/>
              <a:ahLst/>
              <a:cxnLst/>
              <a:rect l="0" t="0" r="0" b="0"/>
              <a:pathLst>
                <a:path w="106655" h="204392">
                  <a:moveTo>
                    <a:pt x="9475" y="0"/>
                  </a:moveTo>
                  <a:lnTo>
                    <a:pt x="6609" y="11869"/>
                  </a:lnTo>
                  <a:lnTo>
                    <a:pt x="4466" y="24278"/>
                  </a:lnTo>
                  <a:lnTo>
                    <a:pt x="2863" y="38465"/>
                  </a:lnTo>
                  <a:lnTo>
                    <a:pt x="1683" y="54173"/>
                  </a:lnTo>
                  <a:lnTo>
                    <a:pt x="834" y="70817"/>
                  </a:lnTo>
                  <a:lnTo>
                    <a:pt x="241" y="87953"/>
                  </a:lnTo>
                  <a:lnTo>
                    <a:pt x="0" y="105327"/>
                  </a:lnTo>
                  <a:lnTo>
                    <a:pt x="364" y="122810"/>
                  </a:lnTo>
                  <a:lnTo>
                    <a:pt x="1433" y="140321"/>
                  </a:lnTo>
                  <a:lnTo>
                    <a:pt x="3473" y="157179"/>
                  </a:lnTo>
                  <a:lnTo>
                    <a:pt x="6978" y="172140"/>
                  </a:lnTo>
                  <a:lnTo>
                    <a:pt x="12081" y="184668"/>
                  </a:lnTo>
                  <a:lnTo>
                    <a:pt x="18611" y="194402"/>
                  </a:lnTo>
                  <a:lnTo>
                    <a:pt x="26282" y="200824"/>
                  </a:lnTo>
                  <a:lnTo>
                    <a:pt x="34805" y="203991"/>
                  </a:lnTo>
                  <a:lnTo>
                    <a:pt x="43781" y="204391"/>
                  </a:lnTo>
                  <a:lnTo>
                    <a:pt x="52717" y="202634"/>
                  </a:lnTo>
                  <a:lnTo>
                    <a:pt x="61348" y="199273"/>
                  </a:lnTo>
                  <a:lnTo>
                    <a:pt x="69446" y="194601"/>
                  </a:lnTo>
                  <a:lnTo>
                    <a:pt x="76738" y="188651"/>
                  </a:lnTo>
                  <a:lnTo>
                    <a:pt x="83162" y="181538"/>
                  </a:lnTo>
                  <a:lnTo>
                    <a:pt x="88816" y="173306"/>
                  </a:lnTo>
                  <a:lnTo>
                    <a:pt x="93855" y="163870"/>
                  </a:lnTo>
                  <a:lnTo>
                    <a:pt x="98426" y="153291"/>
                  </a:lnTo>
                  <a:lnTo>
                    <a:pt x="102328" y="141592"/>
                  </a:lnTo>
                  <a:lnTo>
                    <a:pt x="105045" y="128683"/>
                  </a:lnTo>
                  <a:lnTo>
                    <a:pt x="106395" y="114635"/>
                  </a:lnTo>
                  <a:lnTo>
                    <a:pt x="106654" y="99823"/>
                  </a:lnTo>
                  <a:lnTo>
                    <a:pt x="106406" y="83064"/>
                  </a:lnTo>
                  <a:lnTo>
                    <a:pt x="105629" y="59533"/>
                  </a:lnTo>
                  <a:lnTo>
                    <a:pt x="104232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23770" y="3677407"/>
              <a:ext cx="221099" cy="216756"/>
            </a:xfrm>
            <a:custGeom>
              <a:avLst/>
              <a:gdLst/>
              <a:ahLst/>
              <a:cxnLst/>
              <a:rect l="0" t="0" r="0" b="0"/>
              <a:pathLst>
                <a:path w="221099" h="216756">
                  <a:moveTo>
                    <a:pt x="0" y="79885"/>
                  </a:moveTo>
                  <a:lnTo>
                    <a:pt x="2866" y="91686"/>
                  </a:lnTo>
                  <a:lnTo>
                    <a:pt x="5008" y="103456"/>
                  </a:lnTo>
                  <a:lnTo>
                    <a:pt x="6616" y="116342"/>
                  </a:lnTo>
                  <a:lnTo>
                    <a:pt x="7969" y="130017"/>
                  </a:lnTo>
                  <a:lnTo>
                    <a:pt x="9466" y="143697"/>
                  </a:lnTo>
                  <a:lnTo>
                    <a:pt x="11294" y="156812"/>
                  </a:lnTo>
                  <a:lnTo>
                    <a:pt x="12688" y="165689"/>
                  </a:lnTo>
                  <a:lnTo>
                    <a:pt x="12877" y="166550"/>
                  </a:lnTo>
                  <a:lnTo>
                    <a:pt x="12525" y="161738"/>
                  </a:lnTo>
                  <a:lnTo>
                    <a:pt x="12066" y="153156"/>
                  </a:lnTo>
                  <a:lnTo>
                    <a:pt x="11652" y="141518"/>
                  </a:lnTo>
                  <a:lnTo>
                    <a:pt x="11326" y="127364"/>
                  </a:lnTo>
                  <a:lnTo>
                    <a:pt x="11084" y="111567"/>
                  </a:lnTo>
                  <a:lnTo>
                    <a:pt x="10911" y="95245"/>
                  </a:lnTo>
                  <a:lnTo>
                    <a:pt x="10798" y="79075"/>
                  </a:lnTo>
                  <a:lnTo>
                    <a:pt x="11060" y="63635"/>
                  </a:lnTo>
                  <a:lnTo>
                    <a:pt x="12299" y="49568"/>
                  </a:lnTo>
                  <a:lnTo>
                    <a:pt x="14771" y="37090"/>
                  </a:lnTo>
                  <a:lnTo>
                    <a:pt x="18569" y="26713"/>
                  </a:lnTo>
                  <a:lnTo>
                    <a:pt x="23792" y="19386"/>
                  </a:lnTo>
                  <a:lnTo>
                    <a:pt x="30340" y="15352"/>
                  </a:lnTo>
                  <a:lnTo>
                    <a:pt x="37822" y="14404"/>
                  </a:lnTo>
                  <a:lnTo>
                    <a:pt x="45674" y="16259"/>
                  </a:lnTo>
                  <a:lnTo>
                    <a:pt x="53536" y="20464"/>
                  </a:lnTo>
                  <a:lnTo>
                    <a:pt x="61101" y="26504"/>
                  </a:lnTo>
                  <a:lnTo>
                    <a:pt x="68027" y="33902"/>
                  </a:lnTo>
                  <a:lnTo>
                    <a:pt x="74197" y="42282"/>
                  </a:lnTo>
                  <a:lnTo>
                    <a:pt x="79508" y="51513"/>
                  </a:lnTo>
                  <a:lnTo>
                    <a:pt x="83786" y="61694"/>
                  </a:lnTo>
                  <a:lnTo>
                    <a:pt x="87041" y="72700"/>
                  </a:lnTo>
                  <a:lnTo>
                    <a:pt x="89595" y="80793"/>
                  </a:lnTo>
                  <a:lnTo>
                    <a:pt x="91622" y="81657"/>
                  </a:lnTo>
                  <a:lnTo>
                    <a:pt x="92949" y="77031"/>
                  </a:lnTo>
                  <a:lnTo>
                    <a:pt x="94065" y="68951"/>
                  </a:lnTo>
                  <a:lnTo>
                    <a:pt x="95799" y="58721"/>
                  </a:lnTo>
                  <a:lnTo>
                    <a:pt x="98563" y="47153"/>
                  </a:lnTo>
                  <a:lnTo>
                    <a:pt x="102702" y="35230"/>
                  </a:lnTo>
                  <a:lnTo>
                    <a:pt x="108676" y="24181"/>
                  </a:lnTo>
                  <a:lnTo>
                    <a:pt x="116535" y="14602"/>
                  </a:lnTo>
                  <a:lnTo>
                    <a:pt x="125708" y="7012"/>
                  </a:lnTo>
                  <a:lnTo>
                    <a:pt x="135232" y="2107"/>
                  </a:lnTo>
                  <a:lnTo>
                    <a:pt x="144513" y="0"/>
                  </a:lnTo>
                  <a:lnTo>
                    <a:pt x="153180" y="498"/>
                  </a:lnTo>
                  <a:lnTo>
                    <a:pt x="160920" y="3399"/>
                  </a:lnTo>
                  <a:lnTo>
                    <a:pt x="167682" y="8347"/>
                  </a:lnTo>
                  <a:lnTo>
                    <a:pt x="173748" y="15071"/>
                  </a:lnTo>
                  <a:lnTo>
                    <a:pt x="179603" y="23469"/>
                  </a:lnTo>
                  <a:lnTo>
                    <a:pt x="185543" y="33336"/>
                  </a:lnTo>
                  <a:lnTo>
                    <a:pt x="191350" y="44382"/>
                  </a:lnTo>
                  <a:lnTo>
                    <a:pt x="196417" y="56319"/>
                  </a:lnTo>
                  <a:lnTo>
                    <a:pt x="200459" y="68905"/>
                  </a:lnTo>
                  <a:lnTo>
                    <a:pt x="203664" y="81948"/>
                  </a:lnTo>
                  <a:lnTo>
                    <a:pt x="206506" y="95311"/>
                  </a:lnTo>
                  <a:lnTo>
                    <a:pt x="209302" y="108892"/>
                  </a:lnTo>
                  <a:lnTo>
                    <a:pt x="212027" y="122623"/>
                  </a:lnTo>
                  <a:lnTo>
                    <a:pt x="214412" y="136454"/>
                  </a:lnTo>
                  <a:lnTo>
                    <a:pt x="216316" y="150340"/>
                  </a:lnTo>
                  <a:lnTo>
                    <a:pt x="217751" y="163844"/>
                  </a:lnTo>
                  <a:lnTo>
                    <a:pt x="218945" y="177573"/>
                  </a:lnTo>
                  <a:lnTo>
                    <a:pt x="220001" y="193850"/>
                  </a:lnTo>
                  <a:lnTo>
                    <a:pt x="221098" y="2167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482374" y="3441437"/>
              <a:ext cx="195325" cy="471195"/>
            </a:xfrm>
            <a:custGeom>
              <a:avLst/>
              <a:gdLst/>
              <a:ahLst/>
              <a:cxnLst/>
              <a:rect l="0" t="0" r="0" b="0"/>
              <a:pathLst>
                <a:path w="195325" h="471195">
                  <a:moveTo>
                    <a:pt x="4609" y="0"/>
                  </a:moveTo>
                  <a:lnTo>
                    <a:pt x="1809" y="8935"/>
                  </a:lnTo>
                  <a:lnTo>
                    <a:pt x="307" y="18562"/>
                  </a:lnTo>
                  <a:lnTo>
                    <a:pt x="0" y="29858"/>
                  </a:lnTo>
                  <a:lnTo>
                    <a:pt x="680" y="42872"/>
                  </a:lnTo>
                  <a:lnTo>
                    <a:pt x="2147" y="57648"/>
                  </a:lnTo>
                  <a:lnTo>
                    <a:pt x="4212" y="74017"/>
                  </a:lnTo>
                  <a:lnTo>
                    <a:pt x="6549" y="91358"/>
                  </a:lnTo>
                  <a:lnTo>
                    <a:pt x="8723" y="108747"/>
                  </a:lnTo>
                  <a:lnTo>
                    <a:pt x="10512" y="125662"/>
                  </a:lnTo>
                  <a:lnTo>
                    <a:pt x="11879" y="142287"/>
                  </a:lnTo>
                  <a:lnTo>
                    <a:pt x="12879" y="159281"/>
                  </a:lnTo>
                  <a:lnTo>
                    <a:pt x="13594" y="177005"/>
                  </a:lnTo>
                  <a:lnTo>
                    <a:pt x="14261" y="195182"/>
                  </a:lnTo>
                  <a:lnTo>
                    <a:pt x="15251" y="213092"/>
                  </a:lnTo>
                  <a:lnTo>
                    <a:pt x="16731" y="230338"/>
                  </a:lnTo>
                  <a:lnTo>
                    <a:pt x="18542" y="247175"/>
                  </a:lnTo>
                  <a:lnTo>
                    <a:pt x="20296" y="264306"/>
                  </a:lnTo>
                  <a:lnTo>
                    <a:pt x="21771" y="282124"/>
                  </a:lnTo>
                  <a:lnTo>
                    <a:pt x="22912" y="300531"/>
                  </a:lnTo>
                  <a:lnTo>
                    <a:pt x="23752" y="319128"/>
                  </a:lnTo>
                  <a:lnTo>
                    <a:pt x="24351" y="337638"/>
                  </a:lnTo>
                  <a:lnTo>
                    <a:pt x="24770" y="355799"/>
                  </a:lnTo>
                  <a:lnTo>
                    <a:pt x="25059" y="373292"/>
                  </a:lnTo>
                  <a:lnTo>
                    <a:pt x="25257" y="389920"/>
                  </a:lnTo>
                  <a:lnTo>
                    <a:pt x="25400" y="402289"/>
                  </a:lnTo>
                  <a:lnTo>
                    <a:pt x="25507" y="406053"/>
                  </a:lnTo>
                  <a:lnTo>
                    <a:pt x="25574" y="402490"/>
                  </a:lnTo>
                  <a:lnTo>
                    <a:pt x="25613" y="394111"/>
                  </a:lnTo>
                  <a:lnTo>
                    <a:pt x="25635" y="383000"/>
                  </a:lnTo>
                  <a:lnTo>
                    <a:pt x="25652" y="370457"/>
                  </a:lnTo>
                  <a:lnTo>
                    <a:pt x="25833" y="357346"/>
                  </a:lnTo>
                  <a:lnTo>
                    <a:pt x="26485" y="344341"/>
                  </a:lnTo>
                  <a:lnTo>
                    <a:pt x="27745" y="331757"/>
                  </a:lnTo>
                  <a:lnTo>
                    <a:pt x="29745" y="319819"/>
                  </a:lnTo>
                  <a:lnTo>
                    <a:pt x="32691" y="308779"/>
                  </a:lnTo>
                  <a:lnTo>
                    <a:pt x="36610" y="298688"/>
                  </a:lnTo>
                  <a:lnTo>
                    <a:pt x="41699" y="289755"/>
                  </a:lnTo>
                  <a:lnTo>
                    <a:pt x="48397" y="282423"/>
                  </a:lnTo>
                  <a:lnTo>
                    <a:pt x="56785" y="276795"/>
                  </a:lnTo>
                  <a:lnTo>
                    <a:pt x="66332" y="272999"/>
                  </a:lnTo>
                  <a:lnTo>
                    <a:pt x="76117" y="271341"/>
                  </a:lnTo>
                  <a:lnTo>
                    <a:pt x="85586" y="271781"/>
                  </a:lnTo>
                  <a:lnTo>
                    <a:pt x="94721" y="274008"/>
                  </a:lnTo>
                  <a:lnTo>
                    <a:pt x="103841" y="277628"/>
                  </a:lnTo>
                  <a:lnTo>
                    <a:pt x="113155" y="282280"/>
                  </a:lnTo>
                  <a:lnTo>
                    <a:pt x="122563" y="287671"/>
                  </a:lnTo>
                  <a:lnTo>
                    <a:pt x="131740" y="293580"/>
                  </a:lnTo>
                  <a:lnTo>
                    <a:pt x="140512" y="299856"/>
                  </a:lnTo>
                  <a:lnTo>
                    <a:pt x="148861" y="306713"/>
                  </a:lnTo>
                  <a:lnTo>
                    <a:pt x="156849" y="314687"/>
                  </a:lnTo>
                  <a:lnTo>
                    <a:pt x="164550" y="323980"/>
                  </a:lnTo>
                  <a:lnTo>
                    <a:pt x="171873" y="334324"/>
                  </a:lnTo>
                  <a:lnTo>
                    <a:pt x="178573" y="345185"/>
                  </a:lnTo>
                  <a:lnTo>
                    <a:pt x="184553" y="356194"/>
                  </a:lnTo>
                  <a:lnTo>
                    <a:pt x="189552" y="367178"/>
                  </a:lnTo>
                  <a:lnTo>
                    <a:pt x="193080" y="378079"/>
                  </a:lnTo>
                  <a:lnTo>
                    <a:pt x="195000" y="388885"/>
                  </a:lnTo>
                  <a:lnTo>
                    <a:pt x="195324" y="399446"/>
                  </a:lnTo>
                  <a:lnTo>
                    <a:pt x="194028" y="409471"/>
                  </a:lnTo>
                  <a:lnTo>
                    <a:pt x="191263" y="418847"/>
                  </a:lnTo>
                  <a:lnTo>
                    <a:pt x="187138" y="427620"/>
                  </a:lnTo>
                  <a:lnTo>
                    <a:pt x="181628" y="435899"/>
                  </a:lnTo>
                  <a:lnTo>
                    <a:pt x="174846" y="443794"/>
                  </a:lnTo>
                  <a:lnTo>
                    <a:pt x="166853" y="451080"/>
                  </a:lnTo>
                  <a:lnTo>
                    <a:pt x="157586" y="457222"/>
                  </a:lnTo>
                  <a:lnTo>
                    <a:pt x="147129" y="462019"/>
                  </a:lnTo>
                  <a:lnTo>
                    <a:pt x="135684" y="465579"/>
                  </a:lnTo>
                  <a:lnTo>
                    <a:pt x="123477" y="468135"/>
                  </a:lnTo>
                  <a:lnTo>
                    <a:pt x="110715" y="469925"/>
                  </a:lnTo>
                  <a:lnTo>
                    <a:pt x="97723" y="470993"/>
                  </a:lnTo>
                  <a:lnTo>
                    <a:pt x="84928" y="471194"/>
                  </a:lnTo>
                  <a:lnTo>
                    <a:pt x="72554" y="470509"/>
                  </a:lnTo>
                  <a:lnTo>
                    <a:pt x="60959" y="468727"/>
                  </a:lnTo>
                  <a:lnTo>
                    <a:pt x="50697" y="465397"/>
                  </a:lnTo>
                  <a:lnTo>
                    <a:pt x="41948" y="460425"/>
                  </a:lnTo>
                  <a:lnTo>
                    <a:pt x="34714" y="454464"/>
                  </a:lnTo>
                  <a:lnTo>
                    <a:pt x="28286" y="448148"/>
                  </a:lnTo>
                  <a:lnTo>
                    <a:pt x="22102" y="440921"/>
                  </a:lnTo>
                  <a:lnTo>
                    <a:pt x="15137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65967" y="3644041"/>
              <a:ext cx="168457" cy="244556"/>
            </a:xfrm>
            <a:custGeom>
              <a:avLst/>
              <a:gdLst/>
              <a:ahLst/>
              <a:cxnLst/>
              <a:rect l="0" t="0" r="0" b="0"/>
              <a:pathLst>
                <a:path w="168457" h="244556">
                  <a:moveTo>
                    <a:pt x="0" y="155365"/>
                  </a:moveTo>
                  <a:lnTo>
                    <a:pt x="6002" y="149631"/>
                  </a:lnTo>
                  <a:lnTo>
                    <a:pt x="12846" y="145347"/>
                  </a:lnTo>
                  <a:lnTo>
                    <a:pt x="21238" y="142141"/>
                  </a:lnTo>
                  <a:lnTo>
                    <a:pt x="31038" y="139779"/>
                  </a:lnTo>
                  <a:lnTo>
                    <a:pt x="42001" y="138083"/>
                  </a:lnTo>
                  <a:lnTo>
                    <a:pt x="53858" y="136883"/>
                  </a:lnTo>
                  <a:lnTo>
                    <a:pt x="66208" y="135882"/>
                  </a:lnTo>
                  <a:lnTo>
                    <a:pt x="78556" y="134665"/>
                  </a:lnTo>
                  <a:lnTo>
                    <a:pt x="90627" y="133020"/>
                  </a:lnTo>
                  <a:lnTo>
                    <a:pt x="102186" y="130761"/>
                  </a:lnTo>
                  <a:lnTo>
                    <a:pt x="112956" y="127639"/>
                  </a:lnTo>
                  <a:lnTo>
                    <a:pt x="122862" y="123607"/>
                  </a:lnTo>
                  <a:lnTo>
                    <a:pt x="131837" y="118611"/>
                  </a:lnTo>
                  <a:lnTo>
                    <a:pt x="139728" y="112508"/>
                  </a:lnTo>
                  <a:lnTo>
                    <a:pt x="146547" y="105329"/>
                  </a:lnTo>
                  <a:lnTo>
                    <a:pt x="152129" y="97238"/>
                  </a:lnTo>
                  <a:lnTo>
                    <a:pt x="156056" y="88437"/>
                  </a:lnTo>
                  <a:lnTo>
                    <a:pt x="158243" y="79111"/>
                  </a:lnTo>
                  <a:lnTo>
                    <a:pt x="158578" y="69410"/>
                  </a:lnTo>
                  <a:lnTo>
                    <a:pt x="156757" y="59445"/>
                  </a:lnTo>
                  <a:lnTo>
                    <a:pt x="152831" y="49303"/>
                  </a:lnTo>
                  <a:lnTo>
                    <a:pt x="147281" y="39205"/>
                  </a:lnTo>
                  <a:lnTo>
                    <a:pt x="140810" y="29498"/>
                  </a:lnTo>
                  <a:lnTo>
                    <a:pt x="133903" y="20352"/>
                  </a:lnTo>
                  <a:lnTo>
                    <a:pt x="126659" y="12245"/>
                  </a:lnTo>
                  <a:lnTo>
                    <a:pt x="118891" y="6011"/>
                  </a:lnTo>
                  <a:lnTo>
                    <a:pt x="110524" y="1937"/>
                  </a:lnTo>
                  <a:lnTo>
                    <a:pt x="101770" y="0"/>
                  </a:lnTo>
                  <a:lnTo>
                    <a:pt x="93039" y="129"/>
                  </a:lnTo>
                  <a:lnTo>
                    <a:pt x="84572" y="2071"/>
                  </a:lnTo>
                  <a:lnTo>
                    <a:pt x="76427" y="5626"/>
                  </a:lnTo>
                  <a:lnTo>
                    <a:pt x="68578" y="10744"/>
                  </a:lnTo>
                  <a:lnTo>
                    <a:pt x="60970" y="17260"/>
                  </a:lnTo>
                  <a:lnTo>
                    <a:pt x="53708" y="25073"/>
                  </a:lnTo>
                  <a:lnTo>
                    <a:pt x="47050" y="34219"/>
                  </a:lnTo>
                  <a:lnTo>
                    <a:pt x="41093" y="44595"/>
                  </a:lnTo>
                  <a:lnTo>
                    <a:pt x="35940" y="55985"/>
                  </a:lnTo>
                  <a:lnTo>
                    <a:pt x="31776" y="68156"/>
                  </a:lnTo>
                  <a:lnTo>
                    <a:pt x="28605" y="80902"/>
                  </a:lnTo>
                  <a:lnTo>
                    <a:pt x="26290" y="94223"/>
                  </a:lnTo>
                  <a:lnTo>
                    <a:pt x="24645" y="108304"/>
                  </a:lnTo>
                  <a:lnTo>
                    <a:pt x="23507" y="123177"/>
                  </a:lnTo>
                  <a:lnTo>
                    <a:pt x="23063" y="138418"/>
                  </a:lnTo>
                  <a:lnTo>
                    <a:pt x="23821" y="153271"/>
                  </a:lnTo>
                  <a:lnTo>
                    <a:pt x="25962" y="167329"/>
                  </a:lnTo>
                  <a:lnTo>
                    <a:pt x="29366" y="180379"/>
                  </a:lnTo>
                  <a:lnTo>
                    <a:pt x="33794" y="192224"/>
                  </a:lnTo>
                  <a:lnTo>
                    <a:pt x="39000" y="202889"/>
                  </a:lnTo>
                  <a:lnTo>
                    <a:pt x="44935" y="212391"/>
                  </a:lnTo>
                  <a:lnTo>
                    <a:pt x="51742" y="220641"/>
                  </a:lnTo>
                  <a:lnTo>
                    <a:pt x="59435" y="227711"/>
                  </a:lnTo>
                  <a:lnTo>
                    <a:pt x="68057" y="233632"/>
                  </a:lnTo>
                  <a:lnTo>
                    <a:pt x="77756" y="238319"/>
                  </a:lnTo>
                  <a:lnTo>
                    <a:pt x="88501" y="241835"/>
                  </a:lnTo>
                  <a:lnTo>
                    <a:pt x="99971" y="244045"/>
                  </a:lnTo>
                  <a:lnTo>
                    <a:pt x="111663" y="244555"/>
                  </a:lnTo>
                  <a:lnTo>
                    <a:pt x="123251" y="243313"/>
                  </a:lnTo>
                  <a:lnTo>
                    <a:pt x="134171" y="240854"/>
                  </a:lnTo>
                  <a:lnTo>
                    <a:pt x="144600" y="237882"/>
                  </a:lnTo>
                  <a:lnTo>
                    <a:pt x="155449" y="234138"/>
                  </a:lnTo>
                  <a:lnTo>
                    <a:pt x="168456" y="2290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847983" y="3694121"/>
              <a:ext cx="165425" cy="188998"/>
            </a:xfrm>
            <a:custGeom>
              <a:avLst/>
              <a:gdLst/>
              <a:ahLst/>
              <a:cxnLst/>
              <a:rect l="0" t="0" r="0" b="0"/>
              <a:pathLst>
                <a:path w="165425" h="188998">
                  <a:moveTo>
                    <a:pt x="28553" y="115813"/>
                  </a:moveTo>
                  <a:lnTo>
                    <a:pt x="28621" y="127482"/>
                  </a:lnTo>
                  <a:lnTo>
                    <a:pt x="29261" y="137970"/>
                  </a:lnTo>
                  <a:lnTo>
                    <a:pt x="30557" y="148272"/>
                  </a:lnTo>
                  <a:lnTo>
                    <a:pt x="32417" y="158573"/>
                  </a:lnTo>
                  <a:lnTo>
                    <a:pt x="34734" y="168916"/>
                  </a:lnTo>
                  <a:lnTo>
                    <a:pt x="37404" y="179235"/>
                  </a:lnTo>
                  <a:lnTo>
                    <a:pt x="40477" y="187029"/>
                  </a:lnTo>
                  <a:lnTo>
                    <a:pt x="43214" y="188997"/>
                  </a:lnTo>
                  <a:lnTo>
                    <a:pt x="44161" y="185803"/>
                  </a:lnTo>
                  <a:lnTo>
                    <a:pt x="43092" y="178957"/>
                  </a:lnTo>
                  <a:lnTo>
                    <a:pt x="40496" y="169667"/>
                  </a:lnTo>
                  <a:lnTo>
                    <a:pt x="37095" y="158767"/>
                  </a:lnTo>
                  <a:lnTo>
                    <a:pt x="33374" y="146805"/>
                  </a:lnTo>
                  <a:lnTo>
                    <a:pt x="29576" y="134142"/>
                  </a:lnTo>
                  <a:lnTo>
                    <a:pt x="25799" y="121017"/>
                  </a:lnTo>
                  <a:lnTo>
                    <a:pt x="22070" y="107591"/>
                  </a:lnTo>
                  <a:lnTo>
                    <a:pt x="18226" y="94129"/>
                  </a:lnTo>
                  <a:lnTo>
                    <a:pt x="13951" y="81008"/>
                  </a:lnTo>
                  <a:lnTo>
                    <a:pt x="9123" y="68407"/>
                  </a:lnTo>
                  <a:lnTo>
                    <a:pt x="4423" y="56486"/>
                  </a:lnTo>
                  <a:lnTo>
                    <a:pt x="1171" y="45472"/>
                  </a:lnTo>
                  <a:lnTo>
                    <a:pt x="0" y="35406"/>
                  </a:lnTo>
                  <a:lnTo>
                    <a:pt x="1202" y="26492"/>
                  </a:lnTo>
                  <a:lnTo>
                    <a:pt x="5059" y="19175"/>
                  </a:lnTo>
                  <a:lnTo>
                    <a:pt x="11438" y="13549"/>
                  </a:lnTo>
                  <a:lnTo>
                    <a:pt x="19924" y="9414"/>
                  </a:lnTo>
                  <a:lnTo>
                    <a:pt x="30037" y="6465"/>
                  </a:lnTo>
                  <a:lnTo>
                    <a:pt x="41348" y="4403"/>
                  </a:lnTo>
                  <a:lnTo>
                    <a:pt x="53515" y="2981"/>
                  </a:lnTo>
                  <a:lnTo>
                    <a:pt x="66277" y="2010"/>
                  </a:lnTo>
                  <a:lnTo>
                    <a:pt x="79447" y="1351"/>
                  </a:lnTo>
                  <a:lnTo>
                    <a:pt x="92865" y="905"/>
                  </a:lnTo>
                  <a:lnTo>
                    <a:pt x="108013" y="557"/>
                  </a:lnTo>
                  <a:lnTo>
                    <a:pt x="129575" y="272"/>
                  </a:lnTo>
                  <a:lnTo>
                    <a:pt x="1654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023935" y="3662535"/>
              <a:ext cx="221048" cy="271804"/>
            </a:xfrm>
            <a:custGeom>
              <a:avLst/>
              <a:gdLst/>
              <a:ahLst/>
              <a:cxnLst/>
              <a:rect l="0" t="0" r="0" b="0"/>
              <a:pathLst>
                <a:path w="221048" h="271804">
                  <a:moveTo>
                    <a:pt x="157928" y="0"/>
                  </a:moveTo>
                  <a:lnTo>
                    <a:pt x="146260" y="67"/>
                  </a:lnTo>
                  <a:lnTo>
                    <a:pt x="135770" y="707"/>
                  </a:lnTo>
                  <a:lnTo>
                    <a:pt x="125469" y="2008"/>
                  </a:lnTo>
                  <a:lnTo>
                    <a:pt x="115168" y="4041"/>
                  </a:lnTo>
                  <a:lnTo>
                    <a:pt x="104824" y="7006"/>
                  </a:lnTo>
                  <a:lnTo>
                    <a:pt x="94439" y="10925"/>
                  </a:lnTo>
                  <a:lnTo>
                    <a:pt x="84183" y="15674"/>
                  </a:lnTo>
                  <a:lnTo>
                    <a:pt x="74373" y="21078"/>
                  </a:lnTo>
                  <a:lnTo>
                    <a:pt x="65152" y="26974"/>
                  </a:lnTo>
                  <a:lnTo>
                    <a:pt x="56656" y="33389"/>
                  </a:lnTo>
                  <a:lnTo>
                    <a:pt x="49094" y="40526"/>
                  </a:lnTo>
                  <a:lnTo>
                    <a:pt x="42491" y="48439"/>
                  </a:lnTo>
                  <a:lnTo>
                    <a:pt x="36716" y="57041"/>
                  </a:lnTo>
                  <a:lnTo>
                    <a:pt x="31595" y="66193"/>
                  </a:lnTo>
                  <a:lnTo>
                    <a:pt x="26980" y="75749"/>
                  </a:lnTo>
                  <a:lnTo>
                    <a:pt x="23388" y="85268"/>
                  </a:lnTo>
                  <a:lnTo>
                    <a:pt x="21943" y="94045"/>
                  </a:lnTo>
                  <a:lnTo>
                    <a:pt x="23089" y="101750"/>
                  </a:lnTo>
                  <a:lnTo>
                    <a:pt x="26640" y="108074"/>
                  </a:lnTo>
                  <a:lnTo>
                    <a:pt x="32154" y="112572"/>
                  </a:lnTo>
                  <a:lnTo>
                    <a:pt x="39163" y="115188"/>
                  </a:lnTo>
                  <a:lnTo>
                    <a:pt x="47427" y="116166"/>
                  </a:lnTo>
                  <a:lnTo>
                    <a:pt x="56934" y="115850"/>
                  </a:lnTo>
                  <a:lnTo>
                    <a:pt x="67582" y="114575"/>
                  </a:lnTo>
                  <a:lnTo>
                    <a:pt x="79169" y="112774"/>
                  </a:lnTo>
                  <a:lnTo>
                    <a:pt x="91477" y="110962"/>
                  </a:lnTo>
                  <a:lnTo>
                    <a:pt x="104310" y="109421"/>
                  </a:lnTo>
                  <a:lnTo>
                    <a:pt x="117352" y="108389"/>
                  </a:lnTo>
                  <a:lnTo>
                    <a:pt x="130181" y="108148"/>
                  </a:lnTo>
                  <a:lnTo>
                    <a:pt x="142587" y="108769"/>
                  </a:lnTo>
                  <a:lnTo>
                    <a:pt x="154543" y="110321"/>
                  </a:lnTo>
                  <a:lnTo>
                    <a:pt x="166113" y="112958"/>
                  </a:lnTo>
                  <a:lnTo>
                    <a:pt x="177371" y="116662"/>
                  </a:lnTo>
                  <a:lnTo>
                    <a:pt x="188067" y="121435"/>
                  </a:lnTo>
                  <a:lnTo>
                    <a:pt x="197652" y="127388"/>
                  </a:lnTo>
                  <a:lnTo>
                    <a:pt x="205906" y="134471"/>
                  </a:lnTo>
                  <a:lnTo>
                    <a:pt x="212601" y="142668"/>
                  </a:lnTo>
                  <a:lnTo>
                    <a:pt x="217350" y="152072"/>
                  </a:lnTo>
                  <a:lnTo>
                    <a:pt x="220129" y="162616"/>
                  </a:lnTo>
                  <a:lnTo>
                    <a:pt x="221047" y="173950"/>
                  </a:lnTo>
                  <a:lnTo>
                    <a:pt x="220158" y="185550"/>
                  </a:lnTo>
                  <a:lnTo>
                    <a:pt x="217676" y="197086"/>
                  </a:lnTo>
                  <a:lnTo>
                    <a:pt x="213911" y="208271"/>
                  </a:lnTo>
                  <a:lnTo>
                    <a:pt x="209175" y="218782"/>
                  </a:lnTo>
                  <a:lnTo>
                    <a:pt x="203731" y="228512"/>
                  </a:lnTo>
                  <a:lnTo>
                    <a:pt x="197621" y="237367"/>
                  </a:lnTo>
                  <a:lnTo>
                    <a:pt x="190688" y="245177"/>
                  </a:lnTo>
                  <a:lnTo>
                    <a:pt x="182908" y="251948"/>
                  </a:lnTo>
                  <a:lnTo>
                    <a:pt x="174225" y="257666"/>
                  </a:lnTo>
                  <a:lnTo>
                    <a:pt x="164485" y="262216"/>
                  </a:lnTo>
                  <a:lnTo>
                    <a:pt x="153703" y="265650"/>
                  </a:lnTo>
                  <a:lnTo>
                    <a:pt x="141868" y="268144"/>
                  </a:lnTo>
                  <a:lnTo>
                    <a:pt x="128867" y="269909"/>
                  </a:lnTo>
                  <a:lnTo>
                    <a:pt x="114755" y="271132"/>
                  </a:lnTo>
                  <a:lnTo>
                    <a:pt x="99872" y="271803"/>
                  </a:lnTo>
                  <a:lnTo>
                    <a:pt x="84735" y="271730"/>
                  </a:lnTo>
                  <a:lnTo>
                    <a:pt x="69681" y="270871"/>
                  </a:lnTo>
                  <a:lnTo>
                    <a:pt x="55241" y="269472"/>
                  </a:lnTo>
                  <a:lnTo>
                    <a:pt x="40709" y="267851"/>
                  </a:lnTo>
                  <a:lnTo>
                    <a:pt x="23696" y="26586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24018" y="3679403"/>
              <a:ext cx="549998" cy="204232"/>
            </a:xfrm>
            <a:custGeom>
              <a:avLst/>
              <a:gdLst/>
              <a:ahLst/>
              <a:cxnLst/>
              <a:rect l="0" t="0" r="0" b="0"/>
              <a:pathLst>
                <a:path w="549998" h="204232">
                  <a:moveTo>
                    <a:pt x="0" y="77888"/>
                  </a:moveTo>
                  <a:lnTo>
                    <a:pt x="14603" y="77888"/>
                  </a:lnTo>
                  <a:lnTo>
                    <a:pt x="27873" y="77888"/>
                  </a:lnTo>
                  <a:lnTo>
                    <a:pt x="41075" y="77888"/>
                  </a:lnTo>
                  <a:lnTo>
                    <a:pt x="54416" y="77888"/>
                  </a:lnTo>
                  <a:lnTo>
                    <a:pt x="67925" y="77888"/>
                  </a:lnTo>
                  <a:lnTo>
                    <a:pt x="81583" y="77888"/>
                  </a:lnTo>
                  <a:lnTo>
                    <a:pt x="95522" y="77888"/>
                  </a:lnTo>
                  <a:lnTo>
                    <a:pt x="110020" y="77888"/>
                  </a:lnTo>
                  <a:lnTo>
                    <a:pt x="125177" y="77888"/>
                  </a:lnTo>
                  <a:lnTo>
                    <a:pt x="140780" y="77888"/>
                  </a:lnTo>
                  <a:lnTo>
                    <a:pt x="156406" y="77888"/>
                  </a:lnTo>
                  <a:lnTo>
                    <a:pt x="171811" y="77888"/>
                  </a:lnTo>
                  <a:lnTo>
                    <a:pt x="187088" y="77888"/>
                  </a:lnTo>
                  <a:lnTo>
                    <a:pt x="202564" y="77888"/>
                  </a:lnTo>
                  <a:lnTo>
                    <a:pt x="218417" y="77888"/>
                  </a:lnTo>
                  <a:lnTo>
                    <a:pt x="234504" y="77888"/>
                  </a:lnTo>
                  <a:lnTo>
                    <a:pt x="250465" y="77888"/>
                  </a:lnTo>
                  <a:lnTo>
                    <a:pt x="266097" y="77888"/>
                  </a:lnTo>
                  <a:lnTo>
                    <a:pt x="281528" y="77888"/>
                  </a:lnTo>
                  <a:lnTo>
                    <a:pt x="297109" y="77888"/>
                  </a:lnTo>
                  <a:lnTo>
                    <a:pt x="313032" y="77888"/>
                  </a:lnTo>
                  <a:lnTo>
                    <a:pt x="329166" y="77888"/>
                  </a:lnTo>
                  <a:lnTo>
                    <a:pt x="345158" y="77888"/>
                  </a:lnTo>
                  <a:lnTo>
                    <a:pt x="360802" y="77893"/>
                  </a:lnTo>
                  <a:lnTo>
                    <a:pt x="375902" y="78066"/>
                  </a:lnTo>
                  <a:lnTo>
                    <a:pt x="390194" y="78714"/>
                  </a:lnTo>
                  <a:lnTo>
                    <a:pt x="403626" y="79967"/>
                  </a:lnTo>
                  <a:lnTo>
                    <a:pt x="416459" y="81793"/>
                  </a:lnTo>
                  <a:lnTo>
                    <a:pt x="429158" y="84090"/>
                  </a:lnTo>
                  <a:lnTo>
                    <a:pt x="442008" y="86741"/>
                  </a:lnTo>
                  <a:lnTo>
                    <a:pt x="455268" y="89486"/>
                  </a:lnTo>
                  <a:lnTo>
                    <a:pt x="469243" y="91943"/>
                  </a:lnTo>
                  <a:lnTo>
                    <a:pt x="484012" y="93928"/>
                  </a:lnTo>
                  <a:lnTo>
                    <a:pt x="499168" y="95599"/>
                  </a:lnTo>
                  <a:lnTo>
                    <a:pt x="513956" y="97334"/>
                  </a:lnTo>
                  <a:lnTo>
                    <a:pt x="527928" y="99317"/>
                  </a:lnTo>
                  <a:lnTo>
                    <a:pt x="539470" y="100188"/>
                  </a:lnTo>
                  <a:lnTo>
                    <a:pt x="546114" y="98448"/>
                  </a:lnTo>
                  <a:lnTo>
                    <a:pt x="547832" y="94940"/>
                  </a:lnTo>
                  <a:lnTo>
                    <a:pt x="546100" y="90316"/>
                  </a:lnTo>
                  <a:lnTo>
                    <a:pt x="541919" y="84772"/>
                  </a:lnTo>
                  <a:lnTo>
                    <a:pt x="535536" y="78231"/>
                  </a:lnTo>
                  <a:lnTo>
                    <a:pt x="527209" y="70730"/>
                  </a:lnTo>
                  <a:lnTo>
                    <a:pt x="517628" y="62575"/>
                  </a:lnTo>
                  <a:lnTo>
                    <a:pt x="507785" y="54257"/>
                  </a:lnTo>
                  <a:lnTo>
                    <a:pt x="498263" y="46070"/>
                  </a:lnTo>
                  <a:lnTo>
                    <a:pt x="489254" y="38115"/>
                  </a:lnTo>
                  <a:lnTo>
                    <a:pt x="480746" y="30393"/>
                  </a:lnTo>
                  <a:lnTo>
                    <a:pt x="472650" y="22871"/>
                  </a:lnTo>
                  <a:lnTo>
                    <a:pt x="464703" y="15667"/>
                  </a:lnTo>
                  <a:lnTo>
                    <a:pt x="456512" y="9048"/>
                  </a:lnTo>
                  <a:lnTo>
                    <a:pt x="447930" y="3170"/>
                  </a:lnTo>
                  <a:lnTo>
                    <a:pt x="440670" y="0"/>
                  </a:lnTo>
                  <a:lnTo>
                    <a:pt x="437522" y="1467"/>
                  </a:lnTo>
                  <a:lnTo>
                    <a:pt x="438712" y="6036"/>
                  </a:lnTo>
                  <a:lnTo>
                    <a:pt x="443130" y="12375"/>
                  </a:lnTo>
                  <a:lnTo>
                    <a:pt x="449697" y="19530"/>
                  </a:lnTo>
                  <a:lnTo>
                    <a:pt x="457648" y="26959"/>
                  </a:lnTo>
                  <a:lnTo>
                    <a:pt x="466325" y="34414"/>
                  </a:lnTo>
                  <a:lnTo>
                    <a:pt x="475104" y="41806"/>
                  </a:lnTo>
                  <a:lnTo>
                    <a:pt x="483655" y="49115"/>
                  </a:lnTo>
                  <a:lnTo>
                    <a:pt x="491879" y="56347"/>
                  </a:lnTo>
                  <a:lnTo>
                    <a:pt x="499795" y="63518"/>
                  </a:lnTo>
                  <a:lnTo>
                    <a:pt x="507461" y="70639"/>
                  </a:lnTo>
                  <a:lnTo>
                    <a:pt x="515104" y="77558"/>
                  </a:lnTo>
                  <a:lnTo>
                    <a:pt x="523085" y="83978"/>
                  </a:lnTo>
                  <a:lnTo>
                    <a:pt x="531548" y="89787"/>
                  </a:lnTo>
                  <a:lnTo>
                    <a:pt x="539673" y="95349"/>
                  </a:lnTo>
                  <a:lnTo>
                    <a:pt x="545845" y="101384"/>
                  </a:lnTo>
                  <a:lnTo>
                    <a:pt x="549315" y="108254"/>
                  </a:lnTo>
                  <a:lnTo>
                    <a:pt x="549997" y="115668"/>
                  </a:lnTo>
                  <a:lnTo>
                    <a:pt x="548019" y="122883"/>
                  </a:lnTo>
                  <a:lnTo>
                    <a:pt x="543758" y="129476"/>
                  </a:lnTo>
                  <a:lnTo>
                    <a:pt x="537697" y="135360"/>
                  </a:lnTo>
                  <a:lnTo>
                    <a:pt x="530290" y="140612"/>
                  </a:lnTo>
                  <a:lnTo>
                    <a:pt x="521914" y="145368"/>
                  </a:lnTo>
                  <a:lnTo>
                    <a:pt x="512855" y="149917"/>
                  </a:lnTo>
                  <a:lnTo>
                    <a:pt x="503324" y="154673"/>
                  </a:lnTo>
                  <a:lnTo>
                    <a:pt x="493468" y="159843"/>
                  </a:lnTo>
                  <a:lnTo>
                    <a:pt x="483393" y="165454"/>
                  </a:lnTo>
                  <a:lnTo>
                    <a:pt x="473168" y="171447"/>
                  </a:lnTo>
                  <a:lnTo>
                    <a:pt x="462853" y="177729"/>
                  </a:lnTo>
                  <a:lnTo>
                    <a:pt x="452741" y="183919"/>
                  </a:lnTo>
                  <a:lnTo>
                    <a:pt x="442271" y="189964"/>
                  </a:lnTo>
                  <a:lnTo>
                    <a:pt x="429406" y="196395"/>
                  </a:lnTo>
                  <a:lnTo>
                    <a:pt x="410612" y="2042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192599" y="3809934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71" y="72340"/>
                  </a:lnTo>
                  <a:lnTo>
                    <a:pt x="8043" y="85692"/>
                  </a:lnTo>
                  <a:lnTo>
                    <a:pt x="9502" y="99257"/>
                  </a:lnTo>
                  <a:lnTo>
                    <a:pt x="11335" y="112967"/>
                  </a:lnTo>
                  <a:lnTo>
                    <a:pt x="13565" y="126614"/>
                  </a:lnTo>
                  <a:lnTo>
                    <a:pt x="16142" y="139855"/>
                  </a:lnTo>
                  <a:lnTo>
                    <a:pt x="18985" y="152531"/>
                  </a:lnTo>
                  <a:lnTo>
                    <a:pt x="21872" y="164401"/>
                  </a:lnTo>
                  <a:lnTo>
                    <a:pt x="24728" y="176323"/>
                  </a:lnTo>
                  <a:lnTo>
                    <a:pt x="27804" y="190462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192599" y="36625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290310" y="3773742"/>
              <a:ext cx="249730" cy="220204"/>
            </a:xfrm>
            <a:custGeom>
              <a:avLst/>
              <a:gdLst/>
              <a:ahLst/>
              <a:cxnLst/>
              <a:rect l="0" t="0" r="0" b="0"/>
              <a:pathLst>
                <a:path w="249730" h="220204">
                  <a:moveTo>
                    <a:pt x="7574" y="67777"/>
                  </a:moveTo>
                  <a:lnTo>
                    <a:pt x="10441" y="76645"/>
                  </a:lnTo>
                  <a:lnTo>
                    <a:pt x="12582" y="85632"/>
                  </a:lnTo>
                  <a:lnTo>
                    <a:pt x="14190" y="95628"/>
                  </a:lnTo>
                  <a:lnTo>
                    <a:pt x="15544" y="106608"/>
                  </a:lnTo>
                  <a:lnTo>
                    <a:pt x="17041" y="118420"/>
                  </a:lnTo>
                  <a:lnTo>
                    <a:pt x="18892" y="130873"/>
                  </a:lnTo>
                  <a:lnTo>
                    <a:pt x="21131" y="143639"/>
                  </a:lnTo>
                  <a:lnTo>
                    <a:pt x="23711" y="156271"/>
                  </a:lnTo>
                  <a:lnTo>
                    <a:pt x="26557" y="168544"/>
                  </a:lnTo>
                  <a:lnTo>
                    <a:pt x="29433" y="180580"/>
                  </a:lnTo>
                  <a:lnTo>
                    <a:pt x="31978" y="192734"/>
                  </a:lnTo>
                  <a:lnTo>
                    <a:pt x="33977" y="205143"/>
                  </a:lnTo>
                  <a:lnTo>
                    <a:pt x="34019" y="215468"/>
                  </a:lnTo>
                  <a:lnTo>
                    <a:pt x="31202" y="220203"/>
                  </a:lnTo>
                  <a:lnTo>
                    <a:pt x="27331" y="219564"/>
                  </a:lnTo>
                  <a:lnTo>
                    <a:pt x="23291" y="215189"/>
                  </a:lnTo>
                  <a:lnTo>
                    <a:pt x="19485" y="208309"/>
                  </a:lnTo>
                  <a:lnTo>
                    <a:pt x="16264" y="199523"/>
                  </a:lnTo>
                  <a:lnTo>
                    <a:pt x="13742" y="189259"/>
                  </a:lnTo>
                  <a:lnTo>
                    <a:pt x="11700" y="178046"/>
                  </a:lnTo>
                  <a:lnTo>
                    <a:pt x="9710" y="166495"/>
                  </a:lnTo>
                  <a:lnTo>
                    <a:pt x="7520" y="154961"/>
                  </a:lnTo>
                  <a:lnTo>
                    <a:pt x="5216" y="143261"/>
                  </a:lnTo>
                  <a:lnTo>
                    <a:pt x="3122" y="130803"/>
                  </a:lnTo>
                  <a:lnTo>
                    <a:pt x="1422" y="117315"/>
                  </a:lnTo>
                  <a:lnTo>
                    <a:pt x="298" y="103152"/>
                  </a:lnTo>
                  <a:lnTo>
                    <a:pt x="0" y="89098"/>
                  </a:lnTo>
                  <a:lnTo>
                    <a:pt x="587" y="75612"/>
                  </a:lnTo>
                  <a:lnTo>
                    <a:pt x="2119" y="62963"/>
                  </a:lnTo>
                  <a:lnTo>
                    <a:pt x="4742" y="51395"/>
                  </a:lnTo>
                  <a:lnTo>
                    <a:pt x="8437" y="40932"/>
                  </a:lnTo>
                  <a:lnTo>
                    <a:pt x="13206" y="32078"/>
                  </a:lnTo>
                  <a:lnTo>
                    <a:pt x="19155" y="25857"/>
                  </a:lnTo>
                  <a:lnTo>
                    <a:pt x="26226" y="22605"/>
                  </a:lnTo>
                  <a:lnTo>
                    <a:pt x="34076" y="22201"/>
                  </a:lnTo>
                  <a:lnTo>
                    <a:pt x="42182" y="24430"/>
                  </a:lnTo>
                  <a:lnTo>
                    <a:pt x="50225" y="28890"/>
                  </a:lnTo>
                  <a:lnTo>
                    <a:pt x="58080" y="35101"/>
                  </a:lnTo>
                  <a:lnTo>
                    <a:pt x="65734" y="42616"/>
                  </a:lnTo>
                  <a:lnTo>
                    <a:pt x="73211" y="51073"/>
                  </a:lnTo>
                  <a:lnTo>
                    <a:pt x="80385" y="60357"/>
                  </a:lnTo>
                  <a:lnTo>
                    <a:pt x="86983" y="70573"/>
                  </a:lnTo>
                  <a:lnTo>
                    <a:pt x="92901" y="81706"/>
                  </a:lnTo>
                  <a:lnTo>
                    <a:pt x="98029" y="93623"/>
                  </a:lnTo>
                  <a:lnTo>
                    <a:pt x="102175" y="106155"/>
                  </a:lnTo>
                  <a:lnTo>
                    <a:pt x="105310" y="119044"/>
                  </a:lnTo>
                  <a:lnTo>
                    <a:pt x="106771" y="128667"/>
                  </a:lnTo>
                  <a:lnTo>
                    <a:pt x="106342" y="130773"/>
                  </a:lnTo>
                  <a:lnTo>
                    <a:pt x="105400" y="126962"/>
                  </a:lnTo>
                  <a:lnTo>
                    <a:pt x="104539" y="119361"/>
                  </a:lnTo>
                  <a:lnTo>
                    <a:pt x="103874" y="109403"/>
                  </a:lnTo>
                  <a:lnTo>
                    <a:pt x="103398" y="97980"/>
                  </a:lnTo>
                  <a:lnTo>
                    <a:pt x="103233" y="85801"/>
                  </a:lnTo>
                  <a:lnTo>
                    <a:pt x="103647" y="73508"/>
                  </a:lnTo>
                  <a:lnTo>
                    <a:pt x="104745" y="61441"/>
                  </a:lnTo>
                  <a:lnTo>
                    <a:pt x="106635" y="49700"/>
                  </a:lnTo>
                  <a:lnTo>
                    <a:pt x="109506" y="38271"/>
                  </a:lnTo>
                  <a:lnTo>
                    <a:pt x="113375" y="27113"/>
                  </a:lnTo>
                  <a:lnTo>
                    <a:pt x="118432" y="16821"/>
                  </a:lnTo>
                  <a:lnTo>
                    <a:pt x="125108" y="8571"/>
                  </a:lnTo>
                  <a:lnTo>
                    <a:pt x="133480" y="2854"/>
                  </a:lnTo>
                  <a:lnTo>
                    <a:pt x="143017" y="0"/>
                  </a:lnTo>
                  <a:lnTo>
                    <a:pt x="152795" y="503"/>
                  </a:lnTo>
                  <a:lnTo>
                    <a:pt x="162255" y="4292"/>
                  </a:lnTo>
                  <a:lnTo>
                    <a:pt x="171214" y="10869"/>
                  </a:lnTo>
                  <a:lnTo>
                    <a:pt x="179684" y="19618"/>
                  </a:lnTo>
                  <a:lnTo>
                    <a:pt x="187748" y="29974"/>
                  </a:lnTo>
                  <a:lnTo>
                    <a:pt x="195503" y="41480"/>
                  </a:lnTo>
                  <a:lnTo>
                    <a:pt x="203032" y="53792"/>
                  </a:lnTo>
                  <a:lnTo>
                    <a:pt x="210390" y="66661"/>
                  </a:lnTo>
                  <a:lnTo>
                    <a:pt x="217302" y="79910"/>
                  </a:lnTo>
                  <a:lnTo>
                    <a:pt x="223184" y="93418"/>
                  </a:lnTo>
                  <a:lnTo>
                    <a:pt x="227809" y="107095"/>
                  </a:lnTo>
                  <a:lnTo>
                    <a:pt x="231422" y="120722"/>
                  </a:lnTo>
                  <a:lnTo>
                    <a:pt x="234545" y="133953"/>
                  </a:lnTo>
                  <a:lnTo>
                    <a:pt x="237534" y="146626"/>
                  </a:lnTo>
                  <a:lnTo>
                    <a:pt x="240401" y="158692"/>
                  </a:lnTo>
                  <a:lnTo>
                    <a:pt x="243185" y="171513"/>
                  </a:lnTo>
                  <a:lnTo>
                    <a:pt x="246136" y="188448"/>
                  </a:lnTo>
                  <a:lnTo>
                    <a:pt x="249729" y="2151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614869" y="3771006"/>
              <a:ext cx="158147" cy="383445"/>
            </a:xfrm>
            <a:custGeom>
              <a:avLst/>
              <a:gdLst/>
              <a:ahLst/>
              <a:cxnLst/>
              <a:rect l="0" t="0" r="0" b="0"/>
              <a:pathLst>
                <a:path w="158147" h="383445">
                  <a:moveTo>
                    <a:pt x="9398" y="81042"/>
                  </a:moveTo>
                  <a:lnTo>
                    <a:pt x="9398" y="95711"/>
                  </a:lnTo>
                  <a:lnTo>
                    <a:pt x="9398" y="109622"/>
                  </a:lnTo>
                  <a:lnTo>
                    <a:pt x="9403" y="124111"/>
                  </a:lnTo>
                  <a:lnTo>
                    <a:pt x="9576" y="138967"/>
                  </a:lnTo>
                  <a:lnTo>
                    <a:pt x="10224" y="153495"/>
                  </a:lnTo>
                  <a:lnTo>
                    <a:pt x="11473" y="167318"/>
                  </a:lnTo>
                  <a:lnTo>
                    <a:pt x="13125" y="180703"/>
                  </a:lnTo>
                  <a:lnTo>
                    <a:pt x="14773" y="194363"/>
                  </a:lnTo>
                  <a:lnTo>
                    <a:pt x="16180" y="208705"/>
                  </a:lnTo>
                  <a:lnTo>
                    <a:pt x="17447" y="223966"/>
                  </a:lnTo>
                  <a:lnTo>
                    <a:pt x="18902" y="240362"/>
                  </a:lnTo>
                  <a:lnTo>
                    <a:pt x="20729" y="257877"/>
                  </a:lnTo>
                  <a:lnTo>
                    <a:pt x="22787" y="276184"/>
                  </a:lnTo>
                  <a:lnTo>
                    <a:pt x="24714" y="294765"/>
                  </a:lnTo>
                  <a:lnTo>
                    <a:pt x="26309" y="313291"/>
                  </a:lnTo>
                  <a:lnTo>
                    <a:pt x="27531" y="331474"/>
                  </a:lnTo>
                  <a:lnTo>
                    <a:pt x="28427" y="348989"/>
                  </a:lnTo>
                  <a:lnTo>
                    <a:pt x="29061" y="365643"/>
                  </a:lnTo>
                  <a:lnTo>
                    <a:pt x="29363" y="378371"/>
                  </a:lnTo>
                  <a:lnTo>
                    <a:pt x="29079" y="383444"/>
                  </a:lnTo>
                  <a:lnTo>
                    <a:pt x="28064" y="382376"/>
                  </a:lnTo>
                  <a:lnTo>
                    <a:pt x="26546" y="376962"/>
                  </a:lnTo>
                  <a:lnTo>
                    <a:pt x="24974" y="367854"/>
                  </a:lnTo>
                  <a:lnTo>
                    <a:pt x="23610" y="355620"/>
                  </a:lnTo>
                  <a:lnTo>
                    <a:pt x="22370" y="341390"/>
                  </a:lnTo>
                  <a:lnTo>
                    <a:pt x="20928" y="326704"/>
                  </a:lnTo>
                  <a:lnTo>
                    <a:pt x="19109" y="312458"/>
                  </a:lnTo>
                  <a:lnTo>
                    <a:pt x="17057" y="298625"/>
                  </a:lnTo>
                  <a:lnTo>
                    <a:pt x="15133" y="284584"/>
                  </a:lnTo>
                  <a:lnTo>
                    <a:pt x="13537" y="269959"/>
                  </a:lnTo>
                  <a:lnTo>
                    <a:pt x="12142" y="254999"/>
                  </a:lnTo>
                  <a:lnTo>
                    <a:pt x="10599" y="240394"/>
                  </a:lnTo>
                  <a:lnTo>
                    <a:pt x="8714" y="226516"/>
                  </a:lnTo>
                  <a:lnTo>
                    <a:pt x="6617" y="213093"/>
                  </a:lnTo>
                  <a:lnTo>
                    <a:pt x="4662" y="199406"/>
                  </a:lnTo>
                  <a:lnTo>
                    <a:pt x="3051" y="185053"/>
                  </a:lnTo>
                  <a:lnTo>
                    <a:pt x="1817" y="170125"/>
                  </a:lnTo>
                  <a:lnTo>
                    <a:pt x="913" y="155019"/>
                  </a:lnTo>
                  <a:lnTo>
                    <a:pt x="276" y="139999"/>
                  </a:lnTo>
                  <a:lnTo>
                    <a:pt x="0" y="125167"/>
                  </a:lnTo>
                  <a:lnTo>
                    <a:pt x="340" y="110528"/>
                  </a:lnTo>
                  <a:lnTo>
                    <a:pt x="1382" y="96059"/>
                  </a:lnTo>
                  <a:lnTo>
                    <a:pt x="3065" y="81886"/>
                  </a:lnTo>
                  <a:lnTo>
                    <a:pt x="5266" y="68282"/>
                  </a:lnTo>
                  <a:lnTo>
                    <a:pt x="7863" y="55356"/>
                  </a:lnTo>
                  <a:lnTo>
                    <a:pt x="10910" y="43216"/>
                  </a:lnTo>
                  <a:lnTo>
                    <a:pt x="14634" y="32055"/>
                  </a:lnTo>
                  <a:lnTo>
                    <a:pt x="19111" y="21895"/>
                  </a:lnTo>
                  <a:lnTo>
                    <a:pt x="24592" y="13088"/>
                  </a:lnTo>
                  <a:lnTo>
                    <a:pt x="31560" y="6375"/>
                  </a:lnTo>
                  <a:lnTo>
                    <a:pt x="40137" y="1983"/>
                  </a:lnTo>
                  <a:lnTo>
                    <a:pt x="49983" y="0"/>
                  </a:lnTo>
                  <a:lnTo>
                    <a:pt x="60502" y="630"/>
                  </a:lnTo>
                  <a:lnTo>
                    <a:pt x="71273" y="3722"/>
                  </a:lnTo>
                  <a:lnTo>
                    <a:pt x="81926" y="8863"/>
                  </a:lnTo>
                  <a:lnTo>
                    <a:pt x="92072" y="15586"/>
                  </a:lnTo>
                  <a:lnTo>
                    <a:pt x="101558" y="23475"/>
                  </a:lnTo>
                  <a:lnTo>
                    <a:pt x="110418" y="32361"/>
                  </a:lnTo>
                  <a:lnTo>
                    <a:pt x="118762" y="42302"/>
                  </a:lnTo>
                  <a:lnTo>
                    <a:pt x="126709" y="53246"/>
                  </a:lnTo>
                  <a:lnTo>
                    <a:pt x="134201" y="65036"/>
                  </a:lnTo>
                  <a:lnTo>
                    <a:pt x="141014" y="77482"/>
                  </a:lnTo>
                  <a:lnTo>
                    <a:pt x="147072" y="90407"/>
                  </a:lnTo>
                  <a:lnTo>
                    <a:pt x="152123" y="103512"/>
                  </a:lnTo>
                  <a:lnTo>
                    <a:pt x="155685" y="116382"/>
                  </a:lnTo>
                  <a:lnTo>
                    <a:pt x="157634" y="128815"/>
                  </a:lnTo>
                  <a:lnTo>
                    <a:pt x="158146" y="140791"/>
                  </a:lnTo>
                  <a:lnTo>
                    <a:pt x="157509" y="152373"/>
                  </a:lnTo>
                  <a:lnTo>
                    <a:pt x="156000" y="163643"/>
                  </a:lnTo>
                  <a:lnTo>
                    <a:pt x="153532" y="174518"/>
                  </a:lnTo>
                  <a:lnTo>
                    <a:pt x="149673" y="184756"/>
                  </a:lnTo>
                  <a:lnTo>
                    <a:pt x="144296" y="194270"/>
                  </a:lnTo>
                  <a:lnTo>
                    <a:pt x="137397" y="202965"/>
                  </a:lnTo>
                  <a:lnTo>
                    <a:pt x="128939" y="210660"/>
                  </a:lnTo>
                  <a:lnTo>
                    <a:pt x="119065" y="217349"/>
                  </a:lnTo>
                  <a:lnTo>
                    <a:pt x="108067" y="223028"/>
                  </a:lnTo>
                  <a:lnTo>
                    <a:pt x="94905" y="228161"/>
                  </a:lnTo>
                  <a:lnTo>
                    <a:pt x="75068" y="233198"/>
                  </a:lnTo>
                  <a:lnTo>
                    <a:pt x="40984" y="2389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824309" y="3767820"/>
              <a:ext cx="136871" cy="219809"/>
            </a:xfrm>
            <a:custGeom>
              <a:avLst/>
              <a:gdLst/>
              <a:ahLst/>
              <a:cxnLst/>
              <a:rect l="0" t="0" r="0" b="0"/>
              <a:pathLst>
                <a:path w="136871" h="219809">
                  <a:moveTo>
                    <a:pt x="0" y="94756"/>
                  </a:moveTo>
                  <a:lnTo>
                    <a:pt x="66" y="109358"/>
                  </a:lnTo>
                  <a:lnTo>
                    <a:pt x="706" y="122629"/>
                  </a:lnTo>
                  <a:lnTo>
                    <a:pt x="2003" y="135826"/>
                  </a:lnTo>
                  <a:lnTo>
                    <a:pt x="3863" y="148995"/>
                  </a:lnTo>
                  <a:lnTo>
                    <a:pt x="6180" y="161855"/>
                  </a:lnTo>
                  <a:lnTo>
                    <a:pt x="8846" y="174256"/>
                  </a:lnTo>
                  <a:lnTo>
                    <a:pt x="11770" y="186196"/>
                  </a:lnTo>
                  <a:lnTo>
                    <a:pt x="14878" y="197749"/>
                  </a:lnTo>
                  <a:lnTo>
                    <a:pt x="18096" y="208932"/>
                  </a:lnTo>
                  <a:lnTo>
                    <a:pt x="20805" y="217363"/>
                  </a:lnTo>
                  <a:lnTo>
                    <a:pt x="22233" y="219808"/>
                  </a:lnTo>
                  <a:lnTo>
                    <a:pt x="22641" y="216924"/>
                  </a:lnTo>
                  <a:lnTo>
                    <a:pt x="22535" y="210269"/>
                  </a:lnTo>
                  <a:lnTo>
                    <a:pt x="22085" y="201262"/>
                  </a:lnTo>
                  <a:lnTo>
                    <a:pt x="21143" y="191074"/>
                  </a:lnTo>
                  <a:lnTo>
                    <a:pt x="19639" y="180404"/>
                  </a:lnTo>
                  <a:lnTo>
                    <a:pt x="17619" y="169591"/>
                  </a:lnTo>
                  <a:lnTo>
                    <a:pt x="15181" y="158778"/>
                  </a:lnTo>
                  <a:lnTo>
                    <a:pt x="12432" y="148012"/>
                  </a:lnTo>
                  <a:lnTo>
                    <a:pt x="9788" y="137302"/>
                  </a:lnTo>
                  <a:lnTo>
                    <a:pt x="7931" y="126641"/>
                  </a:lnTo>
                  <a:lnTo>
                    <a:pt x="7170" y="116013"/>
                  </a:lnTo>
                  <a:lnTo>
                    <a:pt x="7474" y="105247"/>
                  </a:lnTo>
                  <a:lnTo>
                    <a:pt x="8669" y="94025"/>
                  </a:lnTo>
                  <a:lnTo>
                    <a:pt x="10550" y="82217"/>
                  </a:lnTo>
                  <a:lnTo>
                    <a:pt x="13100" y="70015"/>
                  </a:lnTo>
                  <a:lnTo>
                    <a:pt x="16480" y="57824"/>
                  </a:lnTo>
                  <a:lnTo>
                    <a:pt x="20723" y="45897"/>
                  </a:lnTo>
                  <a:lnTo>
                    <a:pt x="26046" y="34788"/>
                  </a:lnTo>
                  <a:lnTo>
                    <a:pt x="32908" y="25392"/>
                  </a:lnTo>
                  <a:lnTo>
                    <a:pt x="41417" y="18042"/>
                  </a:lnTo>
                  <a:lnTo>
                    <a:pt x="51389" y="12584"/>
                  </a:lnTo>
                  <a:lnTo>
                    <a:pt x="62523" y="8664"/>
                  </a:lnTo>
                  <a:lnTo>
                    <a:pt x="74515" y="5912"/>
                  </a:lnTo>
                  <a:lnTo>
                    <a:pt x="86710" y="4004"/>
                  </a:lnTo>
                  <a:lnTo>
                    <a:pt x="99399" y="2492"/>
                  </a:lnTo>
                  <a:lnTo>
                    <a:pt x="114812" y="123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969053" y="3799406"/>
              <a:ext cx="145422" cy="230290"/>
            </a:xfrm>
            <a:custGeom>
              <a:avLst/>
              <a:gdLst/>
              <a:ahLst/>
              <a:cxnLst/>
              <a:rect l="0" t="0" r="0" b="0"/>
              <a:pathLst>
                <a:path w="145422" h="230290">
                  <a:moveTo>
                    <a:pt x="107939" y="0"/>
                  </a:moveTo>
                  <a:lnTo>
                    <a:pt x="99137" y="2934"/>
                  </a:lnTo>
                  <a:lnTo>
                    <a:pt x="90790" y="5716"/>
                  </a:lnTo>
                  <a:lnTo>
                    <a:pt x="82097" y="8620"/>
                  </a:lnTo>
                  <a:lnTo>
                    <a:pt x="73148" y="11833"/>
                  </a:lnTo>
                  <a:lnTo>
                    <a:pt x="64302" y="15646"/>
                  </a:lnTo>
                  <a:lnTo>
                    <a:pt x="55768" y="20168"/>
                  </a:lnTo>
                  <a:lnTo>
                    <a:pt x="47752" y="25504"/>
                  </a:lnTo>
                  <a:lnTo>
                    <a:pt x="40523" y="31841"/>
                  </a:lnTo>
                  <a:lnTo>
                    <a:pt x="34146" y="39179"/>
                  </a:lnTo>
                  <a:lnTo>
                    <a:pt x="28526" y="47377"/>
                  </a:lnTo>
                  <a:lnTo>
                    <a:pt x="23509" y="56251"/>
                  </a:lnTo>
                  <a:lnTo>
                    <a:pt x="18945" y="65630"/>
                  </a:lnTo>
                  <a:lnTo>
                    <a:pt x="14709" y="75538"/>
                  </a:lnTo>
                  <a:lnTo>
                    <a:pt x="10701" y="86172"/>
                  </a:lnTo>
                  <a:lnTo>
                    <a:pt x="6863" y="97587"/>
                  </a:lnTo>
                  <a:lnTo>
                    <a:pt x="3472" y="109693"/>
                  </a:lnTo>
                  <a:lnTo>
                    <a:pt x="1106" y="122351"/>
                  </a:lnTo>
                  <a:lnTo>
                    <a:pt x="0" y="135424"/>
                  </a:lnTo>
                  <a:lnTo>
                    <a:pt x="72" y="148796"/>
                  </a:lnTo>
                  <a:lnTo>
                    <a:pt x="1110" y="162379"/>
                  </a:lnTo>
                  <a:lnTo>
                    <a:pt x="2891" y="176095"/>
                  </a:lnTo>
                  <a:lnTo>
                    <a:pt x="5543" y="189405"/>
                  </a:lnTo>
                  <a:lnTo>
                    <a:pt x="9526" y="201358"/>
                  </a:lnTo>
                  <a:lnTo>
                    <a:pt x="14986" y="211533"/>
                  </a:lnTo>
                  <a:lnTo>
                    <a:pt x="21941" y="219685"/>
                  </a:lnTo>
                  <a:lnTo>
                    <a:pt x="30437" y="225495"/>
                  </a:lnTo>
                  <a:lnTo>
                    <a:pt x="40331" y="229021"/>
                  </a:lnTo>
                  <a:lnTo>
                    <a:pt x="51042" y="230289"/>
                  </a:lnTo>
                  <a:lnTo>
                    <a:pt x="61683" y="229111"/>
                  </a:lnTo>
                  <a:lnTo>
                    <a:pt x="71760" y="225620"/>
                  </a:lnTo>
                  <a:lnTo>
                    <a:pt x="81149" y="220195"/>
                  </a:lnTo>
                  <a:lnTo>
                    <a:pt x="89915" y="213275"/>
                  </a:lnTo>
                  <a:lnTo>
                    <a:pt x="98177" y="205254"/>
                  </a:lnTo>
                  <a:lnTo>
                    <a:pt x="105897" y="196448"/>
                  </a:lnTo>
                  <a:lnTo>
                    <a:pt x="112869" y="187094"/>
                  </a:lnTo>
                  <a:lnTo>
                    <a:pt x="119046" y="177359"/>
                  </a:lnTo>
                  <a:lnTo>
                    <a:pt x="124518" y="167366"/>
                  </a:lnTo>
                  <a:lnTo>
                    <a:pt x="129429" y="157199"/>
                  </a:lnTo>
                  <a:lnTo>
                    <a:pt x="133915" y="146902"/>
                  </a:lnTo>
                  <a:lnTo>
                    <a:pt x="137929" y="136190"/>
                  </a:lnTo>
                  <a:lnTo>
                    <a:pt x="141251" y="124473"/>
                  </a:lnTo>
                  <a:lnTo>
                    <a:pt x="143812" y="111524"/>
                  </a:lnTo>
                  <a:lnTo>
                    <a:pt x="145362" y="97911"/>
                  </a:lnTo>
                  <a:lnTo>
                    <a:pt x="145421" y="84766"/>
                  </a:lnTo>
                  <a:lnTo>
                    <a:pt x="143863" y="72707"/>
                  </a:lnTo>
                  <a:lnTo>
                    <a:pt x="140868" y="61833"/>
                  </a:lnTo>
                  <a:lnTo>
                    <a:pt x="136722" y="51995"/>
                  </a:lnTo>
                  <a:lnTo>
                    <a:pt x="131715" y="42982"/>
                  </a:lnTo>
                  <a:lnTo>
                    <a:pt x="126004" y="34885"/>
                  </a:lnTo>
                  <a:lnTo>
                    <a:pt x="118853" y="27320"/>
                  </a:lnTo>
                  <a:lnTo>
                    <a:pt x="107401" y="19618"/>
                  </a:lnTo>
                  <a:lnTo>
                    <a:pt x="8688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182277" y="3809929"/>
              <a:ext cx="152524" cy="383503"/>
            </a:xfrm>
            <a:custGeom>
              <a:avLst/>
              <a:gdLst/>
              <a:ahLst/>
              <a:cxnLst/>
              <a:rect l="0" t="0" r="0" b="0"/>
              <a:pathLst>
                <a:path w="152524" h="383503">
                  <a:moveTo>
                    <a:pt x="0" y="136876"/>
                  </a:moveTo>
                  <a:lnTo>
                    <a:pt x="2934" y="145744"/>
                  </a:lnTo>
                  <a:lnTo>
                    <a:pt x="5716" y="154731"/>
                  </a:lnTo>
                  <a:lnTo>
                    <a:pt x="8616" y="164731"/>
                  </a:lnTo>
                  <a:lnTo>
                    <a:pt x="11657" y="175884"/>
                  </a:lnTo>
                  <a:lnTo>
                    <a:pt x="14822" y="188344"/>
                  </a:lnTo>
                  <a:lnTo>
                    <a:pt x="18080" y="202060"/>
                  </a:lnTo>
                  <a:lnTo>
                    <a:pt x="21246" y="216996"/>
                  </a:lnTo>
                  <a:lnTo>
                    <a:pt x="23989" y="233222"/>
                  </a:lnTo>
                  <a:lnTo>
                    <a:pt x="26168" y="250649"/>
                  </a:lnTo>
                  <a:lnTo>
                    <a:pt x="27971" y="268908"/>
                  </a:lnTo>
                  <a:lnTo>
                    <a:pt x="29795" y="287463"/>
                  </a:lnTo>
                  <a:lnTo>
                    <a:pt x="31878" y="305974"/>
                  </a:lnTo>
                  <a:lnTo>
                    <a:pt x="34277" y="324149"/>
                  </a:lnTo>
                  <a:lnTo>
                    <a:pt x="36967" y="341659"/>
                  </a:lnTo>
                  <a:lnTo>
                    <a:pt x="39882" y="358368"/>
                  </a:lnTo>
                  <a:lnTo>
                    <a:pt x="42622" y="373150"/>
                  </a:lnTo>
                  <a:lnTo>
                    <a:pt x="44030" y="382373"/>
                  </a:lnTo>
                  <a:lnTo>
                    <a:pt x="43542" y="383502"/>
                  </a:lnTo>
                  <a:lnTo>
                    <a:pt x="41918" y="377927"/>
                  </a:lnTo>
                  <a:lnTo>
                    <a:pt x="39810" y="367663"/>
                  </a:lnTo>
                  <a:lnTo>
                    <a:pt x="37769" y="354478"/>
                  </a:lnTo>
                  <a:lnTo>
                    <a:pt x="36057" y="339567"/>
                  </a:lnTo>
                  <a:lnTo>
                    <a:pt x="34569" y="323971"/>
                  </a:lnTo>
                  <a:lnTo>
                    <a:pt x="32955" y="308717"/>
                  </a:lnTo>
                  <a:lnTo>
                    <a:pt x="31019" y="294295"/>
                  </a:lnTo>
                  <a:lnTo>
                    <a:pt x="28884" y="280453"/>
                  </a:lnTo>
                  <a:lnTo>
                    <a:pt x="26904" y="266460"/>
                  </a:lnTo>
                  <a:lnTo>
                    <a:pt x="25271" y="251885"/>
                  </a:lnTo>
                  <a:lnTo>
                    <a:pt x="23852" y="236633"/>
                  </a:lnTo>
                  <a:lnTo>
                    <a:pt x="22293" y="220773"/>
                  </a:lnTo>
                  <a:lnTo>
                    <a:pt x="20395" y="204434"/>
                  </a:lnTo>
                  <a:lnTo>
                    <a:pt x="18292" y="187900"/>
                  </a:lnTo>
                  <a:lnTo>
                    <a:pt x="16333" y="171581"/>
                  </a:lnTo>
                  <a:lnTo>
                    <a:pt x="14723" y="155687"/>
                  </a:lnTo>
                  <a:lnTo>
                    <a:pt x="13659" y="140407"/>
                  </a:lnTo>
                  <a:lnTo>
                    <a:pt x="13402" y="125986"/>
                  </a:lnTo>
                  <a:lnTo>
                    <a:pt x="14011" y="112470"/>
                  </a:lnTo>
                  <a:lnTo>
                    <a:pt x="15389" y="99748"/>
                  </a:lnTo>
                  <a:lnTo>
                    <a:pt x="17377" y="87656"/>
                  </a:lnTo>
                  <a:lnTo>
                    <a:pt x="19821" y="76036"/>
                  </a:lnTo>
                  <a:lnTo>
                    <a:pt x="22597" y="64754"/>
                  </a:lnTo>
                  <a:lnTo>
                    <a:pt x="25604" y="53712"/>
                  </a:lnTo>
                  <a:lnTo>
                    <a:pt x="28783" y="42844"/>
                  </a:lnTo>
                  <a:lnTo>
                    <a:pt x="32408" y="32425"/>
                  </a:lnTo>
                  <a:lnTo>
                    <a:pt x="37060" y="23035"/>
                  </a:lnTo>
                  <a:lnTo>
                    <a:pt x="42973" y="14916"/>
                  </a:lnTo>
                  <a:lnTo>
                    <a:pt x="50063" y="8313"/>
                  </a:lnTo>
                  <a:lnTo>
                    <a:pt x="58119" y="3626"/>
                  </a:lnTo>
                  <a:lnTo>
                    <a:pt x="66905" y="889"/>
                  </a:lnTo>
                  <a:lnTo>
                    <a:pt x="76058" y="0"/>
                  </a:lnTo>
                  <a:lnTo>
                    <a:pt x="85114" y="907"/>
                  </a:lnTo>
                  <a:lnTo>
                    <a:pt x="93825" y="3407"/>
                  </a:lnTo>
                  <a:lnTo>
                    <a:pt x="101976" y="7354"/>
                  </a:lnTo>
                  <a:lnTo>
                    <a:pt x="109305" y="12743"/>
                  </a:lnTo>
                  <a:lnTo>
                    <a:pt x="115757" y="19439"/>
                  </a:lnTo>
                  <a:lnTo>
                    <a:pt x="121600" y="27205"/>
                  </a:lnTo>
                  <a:lnTo>
                    <a:pt x="127299" y="35788"/>
                  </a:lnTo>
                  <a:lnTo>
                    <a:pt x="133130" y="44977"/>
                  </a:lnTo>
                  <a:lnTo>
                    <a:pt x="138862" y="54926"/>
                  </a:lnTo>
                  <a:lnTo>
                    <a:pt x="143879" y="66122"/>
                  </a:lnTo>
                  <a:lnTo>
                    <a:pt x="147877" y="78727"/>
                  </a:lnTo>
                  <a:lnTo>
                    <a:pt x="150714" y="92447"/>
                  </a:lnTo>
                  <a:lnTo>
                    <a:pt x="152244" y="106728"/>
                  </a:lnTo>
                  <a:lnTo>
                    <a:pt x="152523" y="121181"/>
                  </a:lnTo>
                  <a:lnTo>
                    <a:pt x="151590" y="135461"/>
                  </a:lnTo>
                  <a:lnTo>
                    <a:pt x="149377" y="149196"/>
                  </a:lnTo>
                  <a:lnTo>
                    <a:pt x="145961" y="162240"/>
                  </a:lnTo>
                  <a:lnTo>
                    <a:pt x="141382" y="174473"/>
                  </a:lnTo>
                  <a:lnTo>
                    <a:pt x="135560" y="185703"/>
                  </a:lnTo>
                  <a:lnTo>
                    <a:pt x="128560" y="195918"/>
                  </a:lnTo>
                  <a:lnTo>
                    <a:pt x="120250" y="204932"/>
                  </a:lnTo>
                  <a:lnTo>
                    <a:pt x="110237" y="212317"/>
                  </a:lnTo>
                  <a:lnTo>
                    <a:pt x="98484" y="217989"/>
                  </a:lnTo>
                  <a:lnTo>
                    <a:pt x="85980" y="222164"/>
                  </a:lnTo>
                  <a:lnTo>
                    <a:pt x="73335" y="225592"/>
                  </a:lnTo>
                  <a:lnTo>
                    <a:pt x="59441" y="228576"/>
                  </a:lnTo>
                  <a:lnTo>
                    <a:pt x="42115" y="2316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340204" y="3851847"/>
              <a:ext cx="157929" cy="192730"/>
            </a:xfrm>
            <a:custGeom>
              <a:avLst/>
              <a:gdLst/>
              <a:ahLst/>
              <a:cxnLst/>
              <a:rect l="0" t="0" r="0" b="0"/>
              <a:pathLst>
                <a:path w="157929" h="192730">
                  <a:moveTo>
                    <a:pt x="0" y="94958"/>
                  </a:moveTo>
                  <a:lnTo>
                    <a:pt x="11668" y="95025"/>
                  </a:lnTo>
                  <a:lnTo>
                    <a:pt x="22157" y="95665"/>
                  </a:lnTo>
                  <a:lnTo>
                    <a:pt x="32459" y="96952"/>
                  </a:lnTo>
                  <a:lnTo>
                    <a:pt x="42760" y="98466"/>
                  </a:lnTo>
                  <a:lnTo>
                    <a:pt x="53103" y="99486"/>
                  </a:lnTo>
                  <a:lnTo>
                    <a:pt x="63494" y="99646"/>
                  </a:lnTo>
                  <a:lnTo>
                    <a:pt x="73922" y="98919"/>
                  </a:lnTo>
                  <a:lnTo>
                    <a:pt x="84380" y="97433"/>
                  </a:lnTo>
                  <a:lnTo>
                    <a:pt x="94855" y="95351"/>
                  </a:lnTo>
                  <a:lnTo>
                    <a:pt x="105177" y="92666"/>
                  </a:lnTo>
                  <a:lnTo>
                    <a:pt x="115034" y="89193"/>
                  </a:lnTo>
                  <a:lnTo>
                    <a:pt x="124289" y="84892"/>
                  </a:lnTo>
                  <a:lnTo>
                    <a:pt x="132810" y="79701"/>
                  </a:lnTo>
                  <a:lnTo>
                    <a:pt x="140386" y="73459"/>
                  </a:lnTo>
                  <a:lnTo>
                    <a:pt x="146988" y="66184"/>
                  </a:lnTo>
                  <a:lnTo>
                    <a:pt x="152251" y="58027"/>
                  </a:lnTo>
                  <a:lnTo>
                    <a:pt x="155431" y="49181"/>
                  </a:lnTo>
                  <a:lnTo>
                    <a:pt x="156304" y="39833"/>
                  </a:lnTo>
                  <a:lnTo>
                    <a:pt x="154940" y="30457"/>
                  </a:lnTo>
                  <a:lnTo>
                    <a:pt x="151442" y="21775"/>
                  </a:lnTo>
                  <a:lnTo>
                    <a:pt x="146089" y="14134"/>
                  </a:lnTo>
                  <a:lnTo>
                    <a:pt x="139260" y="7854"/>
                  </a:lnTo>
                  <a:lnTo>
                    <a:pt x="131322" y="3384"/>
                  </a:lnTo>
                  <a:lnTo>
                    <a:pt x="122587" y="792"/>
                  </a:lnTo>
                  <a:lnTo>
                    <a:pt x="113455" y="0"/>
                  </a:lnTo>
                  <a:lnTo>
                    <a:pt x="104406" y="972"/>
                  </a:lnTo>
                  <a:lnTo>
                    <a:pt x="95692" y="3511"/>
                  </a:lnTo>
                  <a:lnTo>
                    <a:pt x="87367" y="7314"/>
                  </a:lnTo>
                  <a:lnTo>
                    <a:pt x="79389" y="12074"/>
                  </a:lnTo>
                  <a:lnTo>
                    <a:pt x="71690" y="17535"/>
                  </a:lnTo>
                  <a:lnTo>
                    <a:pt x="64367" y="23657"/>
                  </a:lnTo>
                  <a:lnTo>
                    <a:pt x="57667" y="30598"/>
                  </a:lnTo>
                  <a:lnTo>
                    <a:pt x="51682" y="38383"/>
                  </a:lnTo>
                  <a:lnTo>
                    <a:pt x="46508" y="47070"/>
                  </a:lnTo>
                  <a:lnTo>
                    <a:pt x="42331" y="56811"/>
                  </a:lnTo>
                  <a:lnTo>
                    <a:pt x="39152" y="67590"/>
                  </a:lnTo>
                  <a:lnTo>
                    <a:pt x="36831" y="79253"/>
                  </a:lnTo>
                  <a:lnTo>
                    <a:pt x="35182" y="91606"/>
                  </a:lnTo>
                  <a:lnTo>
                    <a:pt x="34042" y="104461"/>
                  </a:lnTo>
                  <a:lnTo>
                    <a:pt x="33595" y="117347"/>
                  </a:lnTo>
                  <a:lnTo>
                    <a:pt x="34352" y="129538"/>
                  </a:lnTo>
                  <a:lnTo>
                    <a:pt x="36494" y="140697"/>
                  </a:lnTo>
                  <a:lnTo>
                    <a:pt x="39898" y="150832"/>
                  </a:lnTo>
                  <a:lnTo>
                    <a:pt x="44325" y="160107"/>
                  </a:lnTo>
                  <a:lnTo>
                    <a:pt x="49534" y="168711"/>
                  </a:lnTo>
                  <a:lnTo>
                    <a:pt x="55642" y="176490"/>
                  </a:lnTo>
                  <a:lnTo>
                    <a:pt x="63097" y="182972"/>
                  </a:lnTo>
                  <a:lnTo>
                    <a:pt x="72034" y="187992"/>
                  </a:lnTo>
                  <a:lnTo>
                    <a:pt x="82136" y="191364"/>
                  </a:lnTo>
                  <a:lnTo>
                    <a:pt x="92834" y="192729"/>
                  </a:lnTo>
                  <a:lnTo>
                    <a:pt x="103723" y="192088"/>
                  </a:lnTo>
                  <a:lnTo>
                    <a:pt x="114355" y="189653"/>
                  </a:lnTo>
                  <a:lnTo>
                    <a:pt x="125297" y="185220"/>
                  </a:lnTo>
                  <a:lnTo>
                    <a:pt x="138620" y="176164"/>
                  </a:lnTo>
                  <a:lnTo>
                    <a:pt x="157928" y="1581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540246" y="3809934"/>
              <a:ext cx="147401" cy="258583"/>
            </a:xfrm>
            <a:custGeom>
              <a:avLst/>
              <a:gdLst/>
              <a:ahLst/>
              <a:cxnLst/>
              <a:rect l="0" t="0" r="0" b="0"/>
              <a:pathLst>
                <a:path w="147401" h="258583">
                  <a:moveTo>
                    <a:pt x="0" y="126342"/>
                  </a:moveTo>
                  <a:lnTo>
                    <a:pt x="2867" y="140944"/>
                  </a:lnTo>
                  <a:lnTo>
                    <a:pt x="5010" y="154215"/>
                  </a:lnTo>
                  <a:lnTo>
                    <a:pt x="6616" y="167417"/>
                  </a:lnTo>
                  <a:lnTo>
                    <a:pt x="7971" y="180758"/>
                  </a:lnTo>
                  <a:lnTo>
                    <a:pt x="9467" y="194266"/>
                  </a:lnTo>
                  <a:lnTo>
                    <a:pt x="11318" y="207915"/>
                  </a:lnTo>
                  <a:lnTo>
                    <a:pt x="13558" y="221509"/>
                  </a:lnTo>
                  <a:lnTo>
                    <a:pt x="16138" y="234710"/>
                  </a:lnTo>
                  <a:lnTo>
                    <a:pt x="18966" y="247286"/>
                  </a:lnTo>
                  <a:lnTo>
                    <a:pt x="21245" y="256463"/>
                  </a:lnTo>
                  <a:lnTo>
                    <a:pt x="22190" y="258582"/>
                  </a:lnTo>
                  <a:lnTo>
                    <a:pt x="22337" y="254418"/>
                  </a:lnTo>
                  <a:lnTo>
                    <a:pt x="22004" y="245939"/>
                  </a:lnTo>
                  <a:lnTo>
                    <a:pt x="21114" y="234923"/>
                  </a:lnTo>
                  <a:lnTo>
                    <a:pt x="19632" y="222524"/>
                  </a:lnTo>
                  <a:lnTo>
                    <a:pt x="17622" y="209552"/>
                  </a:lnTo>
                  <a:lnTo>
                    <a:pt x="15185" y="196658"/>
                  </a:lnTo>
                  <a:lnTo>
                    <a:pt x="12431" y="184150"/>
                  </a:lnTo>
                  <a:lnTo>
                    <a:pt x="9614" y="171927"/>
                  </a:lnTo>
                  <a:lnTo>
                    <a:pt x="7108" y="159634"/>
                  </a:lnTo>
                  <a:lnTo>
                    <a:pt x="5097" y="147063"/>
                  </a:lnTo>
                  <a:lnTo>
                    <a:pt x="3749" y="134327"/>
                  </a:lnTo>
                  <a:lnTo>
                    <a:pt x="3295" y="121768"/>
                  </a:lnTo>
                  <a:lnTo>
                    <a:pt x="3773" y="109580"/>
                  </a:lnTo>
                  <a:lnTo>
                    <a:pt x="5229" y="97954"/>
                  </a:lnTo>
                  <a:lnTo>
                    <a:pt x="7802" y="87147"/>
                  </a:lnTo>
                  <a:lnTo>
                    <a:pt x="11462" y="77213"/>
                  </a:lnTo>
                  <a:lnTo>
                    <a:pt x="16208" y="68051"/>
                  </a:lnTo>
                  <a:lnTo>
                    <a:pt x="22142" y="59504"/>
                  </a:lnTo>
                  <a:lnTo>
                    <a:pt x="29212" y="51421"/>
                  </a:lnTo>
                  <a:lnTo>
                    <a:pt x="37400" y="43837"/>
                  </a:lnTo>
                  <a:lnTo>
                    <a:pt x="46799" y="36963"/>
                  </a:lnTo>
                  <a:lnTo>
                    <a:pt x="57343" y="30860"/>
                  </a:lnTo>
                  <a:lnTo>
                    <a:pt x="68848" y="25609"/>
                  </a:lnTo>
                  <a:lnTo>
                    <a:pt x="81094" y="21379"/>
                  </a:lnTo>
                  <a:lnTo>
                    <a:pt x="93869" y="18161"/>
                  </a:lnTo>
                  <a:lnTo>
                    <a:pt x="106407" y="15610"/>
                  </a:lnTo>
                  <a:lnTo>
                    <a:pt x="118629" y="12785"/>
                  </a:lnTo>
                  <a:lnTo>
                    <a:pt x="131607" y="8321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909284" y="3606271"/>
              <a:ext cx="146860" cy="519519"/>
            </a:xfrm>
            <a:custGeom>
              <a:avLst/>
              <a:gdLst/>
              <a:ahLst/>
              <a:cxnLst/>
              <a:rect l="0" t="0" r="0" b="0"/>
              <a:pathLst>
                <a:path w="146860" h="519519">
                  <a:moveTo>
                    <a:pt x="41574" y="519518"/>
                  </a:moveTo>
                  <a:lnTo>
                    <a:pt x="41507" y="504983"/>
                  </a:lnTo>
                  <a:lnTo>
                    <a:pt x="40867" y="492353"/>
                  </a:lnTo>
                  <a:lnTo>
                    <a:pt x="39574" y="480443"/>
                  </a:lnTo>
                  <a:lnTo>
                    <a:pt x="37887" y="468788"/>
                  </a:lnTo>
                  <a:lnTo>
                    <a:pt x="36220" y="456948"/>
                  </a:lnTo>
                  <a:lnTo>
                    <a:pt x="34807" y="444703"/>
                  </a:lnTo>
                  <a:lnTo>
                    <a:pt x="33709" y="431862"/>
                  </a:lnTo>
                  <a:lnTo>
                    <a:pt x="32897" y="418175"/>
                  </a:lnTo>
                  <a:lnTo>
                    <a:pt x="32313" y="403592"/>
                  </a:lnTo>
                  <a:lnTo>
                    <a:pt x="31735" y="388223"/>
                  </a:lnTo>
                  <a:lnTo>
                    <a:pt x="30807" y="372228"/>
                  </a:lnTo>
                  <a:lnTo>
                    <a:pt x="29367" y="355765"/>
                  </a:lnTo>
                  <a:lnTo>
                    <a:pt x="27585" y="338966"/>
                  </a:lnTo>
                  <a:lnTo>
                    <a:pt x="25849" y="321929"/>
                  </a:lnTo>
                  <a:lnTo>
                    <a:pt x="24381" y="304737"/>
                  </a:lnTo>
                  <a:lnTo>
                    <a:pt x="23076" y="287770"/>
                  </a:lnTo>
                  <a:lnTo>
                    <a:pt x="21594" y="271676"/>
                  </a:lnTo>
                  <a:lnTo>
                    <a:pt x="19744" y="256728"/>
                  </a:lnTo>
                  <a:lnTo>
                    <a:pt x="17501" y="242383"/>
                  </a:lnTo>
                  <a:lnTo>
                    <a:pt x="14919" y="227531"/>
                  </a:lnTo>
                  <a:lnTo>
                    <a:pt x="12070" y="211577"/>
                  </a:lnTo>
                  <a:lnTo>
                    <a:pt x="9193" y="194756"/>
                  </a:lnTo>
                  <a:lnTo>
                    <a:pt x="6646" y="177839"/>
                  </a:lnTo>
                  <a:lnTo>
                    <a:pt x="4605" y="161307"/>
                  </a:lnTo>
                  <a:lnTo>
                    <a:pt x="3066" y="145308"/>
                  </a:lnTo>
                  <a:lnTo>
                    <a:pt x="1951" y="129812"/>
                  </a:lnTo>
                  <a:lnTo>
                    <a:pt x="1164" y="114728"/>
                  </a:lnTo>
                  <a:lnTo>
                    <a:pt x="617" y="99955"/>
                  </a:lnTo>
                  <a:lnTo>
                    <a:pt x="242" y="85409"/>
                  </a:lnTo>
                  <a:lnTo>
                    <a:pt x="0" y="71033"/>
                  </a:lnTo>
                  <a:lnTo>
                    <a:pt x="346" y="57104"/>
                  </a:lnTo>
                  <a:lnTo>
                    <a:pt x="2174" y="44203"/>
                  </a:lnTo>
                  <a:lnTo>
                    <a:pt x="5860" y="32573"/>
                  </a:lnTo>
                  <a:lnTo>
                    <a:pt x="11457" y="22460"/>
                  </a:lnTo>
                  <a:lnTo>
                    <a:pt x="18959" y="14263"/>
                  </a:lnTo>
                  <a:lnTo>
                    <a:pt x="28157" y="8016"/>
                  </a:lnTo>
                  <a:lnTo>
                    <a:pt x="38722" y="3617"/>
                  </a:lnTo>
                  <a:lnTo>
                    <a:pt x="50321" y="1015"/>
                  </a:lnTo>
                  <a:lnTo>
                    <a:pt x="62668" y="0"/>
                  </a:lnTo>
                  <a:lnTo>
                    <a:pt x="75379" y="265"/>
                  </a:lnTo>
                  <a:lnTo>
                    <a:pt x="87983" y="1496"/>
                  </a:lnTo>
                  <a:lnTo>
                    <a:pt x="100224" y="3425"/>
                  </a:lnTo>
                  <a:lnTo>
                    <a:pt x="111601" y="5694"/>
                  </a:lnTo>
                  <a:lnTo>
                    <a:pt x="122394" y="8067"/>
                  </a:lnTo>
                  <a:lnTo>
                    <a:pt x="133550" y="10748"/>
                  </a:lnTo>
                  <a:lnTo>
                    <a:pt x="146859" y="141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13988" y="3883634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31585"/>
                  </a:moveTo>
                  <a:lnTo>
                    <a:pt x="170116" y="28718"/>
                  </a:lnTo>
                  <a:lnTo>
                    <a:pt x="161129" y="26576"/>
                  </a:lnTo>
                  <a:lnTo>
                    <a:pt x="151138" y="24968"/>
                  </a:lnTo>
                  <a:lnTo>
                    <a:pt x="140330" y="23615"/>
                  </a:lnTo>
                  <a:lnTo>
                    <a:pt x="129167" y="22118"/>
                  </a:lnTo>
                  <a:lnTo>
                    <a:pt x="117957" y="20272"/>
                  </a:lnTo>
                  <a:lnTo>
                    <a:pt x="106672" y="18205"/>
                  </a:lnTo>
                  <a:lnTo>
                    <a:pt x="95040" y="16272"/>
                  </a:lnTo>
                  <a:lnTo>
                    <a:pt x="82925" y="14672"/>
                  </a:lnTo>
                  <a:lnTo>
                    <a:pt x="70502" y="13276"/>
                  </a:lnTo>
                  <a:lnTo>
                    <a:pt x="58157" y="11731"/>
                  </a:lnTo>
                  <a:lnTo>
                    <a:pt x="46122" y="9845"/>
                  </a:lnTo>
                  <a:lnTo>
                    <a:pt x="34901" y="7738"/>
                  </a:lnTo>
                  <a:lnTo>
                    <a:pt x="24235" y="5557"/>
                  </a:lnTo>
                  <a:lnTo>
                    <a:pt x="13192" y="31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045614" y="3840280"/>
              <a:ext cx="157928" cy="235437"/>
            </a:xfrm>
            <a:custGeom>
              <a:avLst/>
              <a:gdLst/>
              <a:ahLst/>
              <a:cxnLst/>
              <a:rect l="0" t="0" r="0" b="0"/>
              <a:pathLst>
                <a:path w="157928" h="235437">
                  <a:moveTo>
                    <a:pt x="0" y="74939"/>
                  </a:moveTo>
                  <a:lnTo>
                    <a:pt x="67" y="86674"/>
                  </a:lnTo>
                  <a:lnTo>
                    <a:pt x="708" y="97802"/>
                  </a:lnTo>
                  <a:lnTo>
                    <a:pt x="2004" y="109406"/>
                  </a:lnTo>
                  <a:lnTo>
                    <a:pt x="3863" y="121740"/>
                  </a:lnTo>
                  <a:lnTo>
                    <a:pt x="6180" y="135048"/>
                  </a:lnTo>
                  <a:lnTo>
                    <a:pt x="8846" y="149348"/>
                  </a:lnTo>
                  <a:lnTo>
                    <a:pt x="11770" y="164180"/>
                  </a:lnTo>
                  <a:lnTo>
                    <a:pt x="14877" y="178746"/>
                  </a:lnTo>
                  <a:lnTo>
                    <a:pt x="18117" y="192606"/>
                  </a:lnTo>
                  <a:lnTo>
                    <a:pt x="21613" y="205519"/>
                  </a:lnTo>
                  <a:lnTo>
                    <a:pt x="25646" y="217272"/>
                  </a:lnTo>
                  <a:lnTo>
                    <a:pt x="30312" y="227808"/>
                  </a:lnTo>
                  <a:lnTo>
                    <a:pt x="35061" y="234780"/>
                  </a:lnTo>
                  <a:lnTo>
                    <a:pt x="38546" y="235436"/>
                  </a:lnTo>
                  <a:lnTo>
                    <a:pt x="39973" y="231167"/>
                  </a:lnTo>
                  <a:lnTo>
                    <a:pt x="39697" y="223592"/>
                  </a:lnTo>
                  <a:lnTo>
                    <a:pt x="38266" y="213668"/>
                  </a:lnTo>
                  <a:lnTo>
                    <a:pt x="36094" y="201826"/>
                  </a:lnTo>
                  <a:lnTo>
                    <a:pt x="33448" y="188429"/>
                  </a:lnTo>
                  <a:lnTo>
                    <a:pt x="30502" y="173994"/>
                  </a:lnTo>
                  <a:lnTo>
                    <a:pt x="27360" y="159144"/>
                  </a:lnTo>
                  <a:lnTo>
                    <a:pt x="24097" y="144260"/>
                  </a:lnTo>
                  <a:lnTo>
                    <a:pt x="20920" y="129499"/>
                  </a:lnTo>
                  <a:lnTo>
                    <a:pt x="18164" y="114900"/>
                  </a:lnTo>
                  <a:lnTo>
                    <a:pt x="15986" y="100457"/>
                  </a:lnTo>
                  <a:lnTo>
                    <a:pt x="14694" y="86470"/>
                  </a:lnTo>
                  <a:lnTo>
                    <a:pt x="14809" y="73522"/>
                  </a:lnTo>
                  <a:lnTo>
                    <a:pt x="16487" y="61848"/>
                  </a:lnTo>
                  <a:lnTo>
                    <a:pt x="19733" y="51364"/>
                  </a:lnTo>
                  <a:lnTo>
                    <a:pt x="24580" y="41853"/>
                  </a:lnTo>
                  <a:lnTo>
                    <a:pt x="30875" y="33087"/>
                  </a:lnTo>
                  <a:lnTo>
                    <a:pt x="38356" y="25029"/>
                  </a:lnTo>
                  <a:lnTo>
                    <a:pt x="46738" y="17827"/>
                  </a:lnTo>
                  <a:lnTo>
                    <a:pt x="55779" y="11506"/>
                  </a:lnTo>
                  <a:lnTo>
                    <a:pt x="65289" y="6277"/>
                  </a:lnTo>
                  <a:lnTo>
                    <a:pt x="75125" y="2594"/>
                  </a:lnTo>
                  <a:lnTo>
                    <a:pt x="85184" y="565"/>
                  </a:lnTo>
                  <a:lnTo>
                    <a:pt x="95397" y="0"/>
                  </a:lnTo>
                  <a:lnTo>
                    <a:pt x="105714" y="601"/>
                  </a:lnTo>
                  <a:lnTo>
                    <a:pt x="116086" y="2071"/>
                  </a:lnTo>
                  <a:lnTo>
                    <a:pt x="126037" y="4015"/>
                  </a:lnTo>
                  <a:lnTo>
                    <a:pt x="135638" y="6127"/>
                  </a:lnTo>
                  <a:lnTo>
                    <a:pt x="145731" y="8587"/>
                  </a:lnTo>
                  <a:lnTo>
                    <a:pt x="157927" y="117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176484" y="3875822"/>
              <a:ext cx="216571" cy="249968"/>
            </a:xfrm>
            <a:custGeom>
              <a:avLst/>
              <a:gdLst/>
              <a:ahLst/>
              <a:cxnLst/>
              <a:rect l="0" t="0" r="0" b="0"/>
              <a:pathLst>
                <a:path w="216571" h="249968">
                  <a:moveTo>
                    <a:pt x="111285" y="81511"/>
                  </a:moveTo>
                  <a:lnTo>
                    <a:pt x="108285" y="69843"/>
                  </a:lnTo>
                  <a:lnTo>
                    <a:pt x="104862" y="59354"/>
                  </a:lnTo>
                  <a:lnTo>
                    <a:pt x="100665" y="49057"/>
                  </a:lnTo>
                  <a:lnTo>
                    <a:pt x="95765" y="38928"/>
                  </a:lnTo>
                  <a:lnTo>
                    <a:pt x="90284" y="29233"/>
                  </a:lnTo>
                  <a:lnTo>
                    <a:pt x="84349" y="20111"/>
                  </a:lnTo>
                  <a:lnTo>
                    <a:pt x="77914" y="12026"/>
                  </a:lnTo>
                  <a:lnTo>
                    <a:pt x="70767" y="5810"/>
                  </a:lnTo>
                  <a:lnTo>
                    <a:pt x="62855" y="1755"/>
                  </a:lnTo>
                  <a:lnTo>
                    <a:pt x="54424" y="0"/>
                  </a:lnTo>
                  <a:lnTo>
                    <a:pt x="45919" y="785"/>
                  </a:lnTo>
                  <a:lnTo>
                    <a:pt x="37611" y="3985"/>
                  </a:lnTo>
                  <a:lnTo>
                    <a:pt x="29744" y="9369"/>
                  </a:lnTo>
                  <a:lnTo>
                    <a:pt x="22614" y="16786"/>
                  </a:lnTo>
                  <a:lnTo>
                    <a:pt x="16308" y="25955"/>
                  </a:lnTo>
                  <a:lnTo>
                    <a:pt x="10905" y="36515"/>
                  </a:lnTo>
                  <a:lnTo>
                    <a:pt x="6566" y="48118"/>
                  </a:lnTo>
                  <a:lnTo>
                    <a:pt x="3279" y="60470"/>
                  </a:lnTo>
                  <a:lnTo>
                    <a:pt x="1053" y="73186"/>
                  </a:lnTo>
                  <a:lnTo>
                    <a:pt x="0" y="85796"/>
                  </a:lnTo>
                  <a:lnTo>
                    <a:pt x="69" y="98059"/>
                  </a:lnTo>
                  <a:lnTo>
                    <a:pt x="1079" y="110089"/>
                  </a:lnTo>
                  <a:lnTo>
                    <a:pt x="2820" y="122240"/>
                  </a:lnTo>
                  <a:lnTo>
                    <a:pt x="5104" y="134707"/>
                  </a:lnTo>
                  <a:lnTo>
                    <a:pt x="7941" y="147199"/>
                  </a:lnTo>
                  <a:lnTo>
                    <a:pt x="11523" y="159061"/>
                  </a:lnTo>
                  <a:lnTo>
                    <a:pt x="15899" y="169949"/>
                  </a:lnTo>
                  <a:lnTo>
                    <a:pt x="21145" y="179208"/>
                  </a:lnTo>
                  <a:lnTo>
                    <a:pt x="27422" y="185759"/>
                  </a:lnTo>
                  <a:lnTo>
                    <a:pt x="34713" y="189262"/>
                  </a:lnTo>
                  <a:lnTo>
                    <a:pt x="42542" y="189849"/>
                  </a:lnTo>
                  <a:lnTo>
                    <a:pt x="50103" y="187750"/>
                  </a:lnTo>
                  <a:lnTo>
                    <a:pt x="56959" y="183379"/>
                  </a:lnTo>
                  <a:lnTo>
                    <a:pt x="63036" y="177230"/>
                  </a:lnTo>
                  <a:lnTo>
                    <a:pt x="68425" y="169757"/>
                  </a:lnTo>
                  <a:lnTo>
                    <a:pt x="73272" y="161328"/>
                  </a:lnTo>
                  <a:lnTo>
                    <a:pt x="77714" y="152063"/>
                  </a:lnTo>
                  <a:lnTo>
                    <a:pt x="81866" y="141861"/>
                  </a:lnTo>
                  <a:lnTo>
                    <a:pt x="85809" y="130737"/>
                  </a:lnTo>
                  <a:lnTo>
                    <a:pt x="89443" y="118825"/>
                  </a:lnTo>
                  <a:lnTo>
                    <a:pt x="92504" y="106296"/>
                  </a:lnTo>
                  <a:lnTo>
                    <a:pt x="94899" y="93410"/>
                  </a:lnTo>
                  <a:lnTo>
                    <a:pt x="96816" y="83789"/>
                  </a:lnTo>
                  <a:lnTo>
                    <a:pt x="98356" y="81684"/>
                  </a:lnTo>
                  <a:lnTo>
                    <a:pt x="99368" y="85497"/>
                  </a:lnTo>
                  <a:lnTo>
                    <a:pt x="100130" y="93098"/>
                  </a:lnTo>
                  <a:lnTo>
                    <a:pt x="101114" y="103056"/>
                  </a:lnTo>
                  <a:lnTo>
                    <a:pt x="102562" y="114483"/>
                  </a:lnTo>
                  <a:lnTo>
                    <a:pt x="104670" y="126835"/>
                  </a:lnTo>
                  <a:lnTo>
                    <a:pt x="107680" y="139777"/>
                  </a:lnTo>
                  <a:lnTo>
                    <a:pt x="111627" y="153093"/>
                  </a:lnTo>
                  <a:lnTo>
                    <a:pt x="116395" y="166486"/>
                  </a:lnTo>
                  <a:lnTo>
                    <a:pt x="121811" y="179564"/>
                  </a:lnTo>
                  <a:lnTo>
                    <a:pt x="127711" y="192139"/>
                  </a:lnTo>
                  <a:lnTo>
                    <a:pt x="133958" y="204042"/>
                  </a:lnTo>
                  <a:lnTo>
                    <a:pt x="140450" y="215044"/>
                  </a:lnTo>
                  <a:lnTo>
                    <a:pt x="147121" y="225099"/>
                  </a:lnTo>
                  <a:lnTo>
                    <a:pt x="154244" y="233835"/>
                  </a:lnTo>
                  <a:lnTo>
                    <a:pt x="162398" y="240501"/>
                  </a:lnTo>
                  <a:lnTo>
                    <a:pt x="171797" y="244876"/>
                  </a:lnTo>
                  <a:lnTo>
                    <a:pt x="181744" y="247356"/>
                  </a:lnTo>
                  <a:lnTo>
                    <a:pt x="191790" y="248932"/>
                  </a:lnTo>
                  <a:lnTo>
                    <a:pt x="202821" y="249742"/>
                  </a:lnTo>
                  <a:lnTo>
                    <a:pt x="216570" y="2499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385309" y="3931174"/>
              <a:ext cx="176203" cy="203752"/>
            </a:xfrm>
            <a:custGeom>
              <a:avLst/>
              <a:gdLst/>
              <a:ahLst/>
              <a:cxnLst/>
              <a:rect l="0" t="0" r="0" b="0"/>
              <a:pathLst>
                <a:path w="176203" h="203752">
                  <a:moveTo>
                    <a:pt x="113031" y="15630"/>
                  </a:moveTo>
                  <a:lnTo>
                    <a:pt x="107029" y="9897"/>
                  </a:lnTo>
                  <a:lnTo>
                    <a:pt x="100184" y="5613"/>
                  </a:lnTo>
                  <a:lnTo>
                    <a:pt x="91796" y="2416"/>
                  </a:lnTo>
                  <a:lnTo>
                    <a:pt x="82170" y="401"/>
                  </a:lnTo>
                  <a:lnTo>
                    <a:pt x="71855" y="0"/>
                  </a:lnTo>
                  <a:lnTo>
                    <a:pt x="61252" y="1316"/>
                  </a:lnTo>
                  <a:lnTo>
                    <a:pt x="50727" y="4311"/>
                  </a:lnTo>
                  <a:lnTo>
                    <a:pt x="40675" y="8984"/>
                  </a:lnTo>
                  <a:lnTo>
                    <a:pt x="31265" y="15172"/>
                  </a:lnTo>
                  <a:lnTo>
                    <a:pt x="22797" y="22918"/>
                  </a:lnTo>
                  <a:lnTo>
                    <a:pt x="15781" y="32544"/>
                  </a:lnTo>
                  <a:lnTo>
                    <a:pt x="10357" y="44051"/>
                  </a:lnTo>
                  <a:lnTo>
                    <a:pt x="6358" y="57015"/>
                  </a:lnTo>
                  <a:lnTo>
                    <a:pt x="3500" y="70779"/>
                  </a:lnTo>
                  <a:lnTo>
                    <a:pt x="1503" y="84882"/>
                  </a:lnTo>
                  <a:lnTo>
                    <a:pt x="295" y="98926"/>
                  </a:lnTo>
                  <a:lnTo>
                    <a:pt x="0" y="112501"/>
                  </a:lnTo>
                  <a:lnTo>
                    <a:pt x="616" y="125439"/>
                  </a:lnTo>
                  <a:lnTo>
                    <a:pt x="2182" y="137600"/>
                  </a:lnTo>
                  <a:lnTo>
                    <a:pt x="4834" y="148782"/>
                  </a:lnTo>
                  <a:lnTo>
                    <a:pt x="8549" y="158974"/>
                  </a:lnTo>
                  <a:lnTo>
                    <a:pt x="13161" y="168312"/>
                  </a:lnTo>
                  <a:lnTo>
                    <a:pt x="18474" y="176980"/>
                  </a:lnTo>
                  <a:lnTo>
                    <a:pt x="24314" y="185135"/>
                  </a:lnTo>
                  <a:lnTo>
                    <a:pt x="30863" y="192427"/>
                  </a:lnTo>
                  <a:lnTo>
                    <a:pt x="38623" y="198041"/>
                  </a:lnTo>
                  <a:lnTo>
                    <a:pt x="47766" y="201666"/>
                  </a:lnTo>
                  <a:lnTo>
                    <a:pt x="58008" y="203455"/>
                  </a:lnTo>
                  <a:lnTo>
                    <a:pt x="68802" y="203751"/>
                  </a:lnTo>
                  <a:lnTo>
                    <a:pt x="79761" y="202908"/>
                  </a:lnTo>
                  <a:lnTo>
                    <a:pt x="90541" y="201074"/>
                  </a:lnTo>
                  <a:lnTo>
                    <a:pt x="100773" y="198182"/>
                  </a:lnTo>
                  <a:lnTo>
                    <a:pt x="110316" y="194274"/>
                  </a:lnTo>
                  <a:lnTo>
                    <a:pt x="119215" y="189347"/>
                  </a:lnTo>
                  <a:lnTo>
                    <a:pt x="127585" y="183285"/>
                  </a:lnTo>
                  <a:lnTo>
                    <a:pt x="135550" y="176138"/>
                  </a:lnTo>
                  <a:lnTo>
                    <a:pt x="143108" y="168346"/>
                  </a:lnTo>
                  <a:lnTo>
                    <a:pt x="150982" y="159775"/>
                  </a:lnTo>
                  <a:lnTo>
                    <a:pt x="160984" y="148557"/>
                  </a:lnTo>
                  <a:lnTo>
                    <a:pt x="176202" y="1314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609540" y="3683592"/>
              <a:ext cx="15142" cy="473783"/>
            </a:xfrm>
            <a:custGeom>
              <a:avLst/>
              <a:gdLst/>
              <a:ahLst/>
              <a:cxnLst/>
              <a:rect l="0" t="0" r="0" b="0"/>
              <a:pathLst>
                <a:path w="15142" h="473783">
                  <a:moveTo>
                    <a:pt x="4613" y="0"/>
                  </a:moveTo>
                  <a:lnTo>
                    <a:pt x="1813" y="9002"/>
                  </a:lnTo>
                  <a:lnTo>
                    <a:pt x="311" y="19269"/>
                  </a:lnTo>
                  <a:lnTo>
                    <a:pt x="0" y="31849"/>
                  </a:lnTo>
                  <a:lnTo>
                    <a:pt x="507" y="46203"/>
                  </a:lnTo>
                  <a:lnTo>
                    <a:pt x="1326" y="61351"/>
                  </a:lnTo>
                  <a:lnTo>
                    <a:pt x="2142" y="76641"/>
                  </a:lnTo>
                  <a:lnTo>
                    <a:pt x="2825" y="91947"/>
                  </a:lnTo>
                  <a:lnTo>
                    <a:pt x="3352" y="107498"/>
                  </a:lnTo>
                  <a:lnTo>
                    <a:pt x="3738" y="123427"/>
                  </a:lnTo>
                  <a:lnTo>
                    <a:pt x="4014" y="139579"/>
                  </a:lnTo>
                  <a:lnTo>
                    <a:pt x="4205" y="155589"/>
                  </a:lnTo>
                  <a:lnTo>
                    <a:pt x="4337" y="171257"/>
                  </a:lnTo>
                  <a:lnTo>
                    <a:pt x="4427" y="186715"/>
                  </a:lnTo>
                  <a:lnTo>
                    <a:pt x="4487" y="202313"/>
                  </a:lnTo>
                  <a:lnTo>
                    <a:pt x="4528" y="218248"/>
                  </a:lnTo>
                  <a:lnTo>
                    <a:pt x="4557" y="234391"/>
                  </a:lnTo>
                  <a:lnTo>
                    <a:pt x="4576" y="250388"/>
                  </a:lnTo>
                  <a:lnTo>
                    <a:pt x="4592" y="266037"/>
                  </a:lnTo>
                  <a:lnTo>
                    <a:pt x="4773" y="281139"/>
                  </a:lnTo>
                  <a:lnTo>
                    <a:pt x="5427" y="295434"/>
                  </a:lnTo>
                  <a:lnTo>
                    <a:pt x="6679" y="308880"/>
                  </a:lnTo>
                  <a:lnTo>
                    <a:pt x="8334" y="322233"/>
                  </a:lnTo>
                  <a:lnTo>
                    <a:pt x="9985" y="336877"/>
                  </a:lnTo>
                  <a:lnTo>
                    <a:pt x="11388" y="353469"/>
                  </a:lnTo>
                  <a:lnTo>
                    <a:pt x="12482" y="371515"/>
                  </a:lnTo>
                  <a:lnTo>
                    <a:pt x="13291" y="389786"/>
                  </a:lnTo>
                  <a:lnTo>
                    <a:pt x="13869" y="407501"/>
                  </a:lnTo>
                  <a:lnTo>
                    <a:pt x="14274" y="423820"/>
                  </a:lnTo>
                  <a:lnTo>
                    <a:pt x="14598" y="439214"/>
                  </a:lnTo>
                  <a:lnTo>
                    <a:pt x="14871" y="455022"/>
                  </a:lnTo>
                  <a:lnTo>
                    <a:pt x="15141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393055" y="3830991"/>
              <a:ext cx="357969" cy="52644"/>
            </a:xfrm>
            <a:custGeom>
              <a:avLst/>
              <a:gdLst/>
              <a:ahLst/>
              <a:cxnLst/>
              <a:rect l="0" t="0" r="0" b="0"/>
              <a:pathLst>
                <a:path w="357969" h="52644">
                  <a:moveTo>
                    <a:pt x="357968" y="52643"/>
                  </a:moveTo>
                  <a:lnTo>
                    <a:pt x="346166" y="46775"/>
                  </a:lnTo>
                  <a:lnTo>
                    <a:pt x="334397" y="41211"/>
                  </a:lnTo>
                  <a:lnTo>
                    <a:pt x="321497" y="35421"/>
                  </a:lnTo>
                  <a:lnTo>
                    <a:pt x="307303" y="29686"/>
                  </a:lnTo>
                  <a:lnTo>
                    <a:pt x="291680" y="24653"/>
                  </a:lnTo>
                  <a:lnTo>
                    <a:pt x="274717" y="20627"/>
                  </a:lnTo>
                  <a:lnTo>
                    <a:pt x="257134" y="17429"/>
                  </a:lnTo>
                  <a:lnTo>
                    <a:pt x="240111" y="14591"/>
                  </a:lnTo>
                  <a:lnTo>
                    <a:pt x="224246" y="11796"/>
                  </a:lnTo>
                  <a:lnTo>
                    <a:pt x="208970" y="9071"/>
                  </a:lnTo>
                  <a:lnTo>
                    <a:pt x="192887" y="6687"/>
                  </a:lnTo>
                  <a:lnTo>
                    <a:pt x="175253" y="4783"/>
                  </a:lnTo>
                  <a:lnTo>
                    <a:pt x="156305" y="3351"/>
                  </a:lnTo>
                  <a:lnTo>
                    <a:pt x="136880" y="2314"/>
                  </a:lnTo>
                  <a:lnTo>
                    <a:pt x="117551" y="1583"/>
                  </a:lnTo>
                  <a:lnTo>
                    <a:pt x="98708" y="1075"/>
                  </a:lnTo>
                  <a:lnTo>
                    <a:pt x="80689" y="726"/>
                  </a:lnTo>
                  <a:lnTo>
                    <a:pt x="63597" y="489"/>
                  </a:lnTo>
                  <a:lnTo>
                    <a:pt x="47934" y="329"/>
                  </a:lnTo>
                  <a:lnTo>
                    <a:pt x="33169" y="202"/>
                  </a:lnTo>
                  <a:lnTo>
                    <a:pt x="18006" y="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751023" y="3988919"/>
              <a:ext cx="13452" cy="147400"/>
            </a:xfrm>
            <a:custGeom>
              <a:avLst/>
              <a:gdLst/>
              <a:ahLst/>
              <a:cxnLst/>
              <a:rect l="0" t="0" r="0" b="0"/>
              <a:pathLst>
                <a:path w="13452" h="147400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6" y="34457"/>
                  </a:lnTo>
                  <a:lnTo>
                    <a:pt x="179" y="46446"/>
                  </a:lnTo>
                  <a:lnTo>
                    <a:pt x="827" y="58457"/>
                  </a:lnTo>
                  <a:lnTo>
                    <a:pt x="2080" y="70265"/>
                  </a:lnTo>
                  <a:lnTo>
                    <a:pt x="3905" y="81964"/>
                  </a:lnTo>
                  <a:lnTo>
                    <a:pt x="6201" y="93881"/>
                  </a:lnTo>
                  <a:lnTo>
                    <a:pt x="8848" y="106170"/>
                  </a:lnTo>
                  <a:lnTo>
                    <a:pt x="11403" y="118050"/>
                  </a:lnTo>
                  <a:lnTo>
                    <a:pt x="13256" y="128947"/>
                  </a:lnTo>
                  <a:lnTo>
                    <a:pt x="13451" y="13870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772080" y="383099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832997" y="3925747"/>
              <a:ext cx="114198" cy="246924"/>
            </a:xfrm>
            <a:custGeom>
              <a:avLst/>
              <a:gdLst/>
              <a:ahLst/>
              <a:cxnLst/>
              <a:rect l="0" t="0" r="0" b="0"/>
              <a:pathLst>
                <a:path w="114198" h="246924">
                  <a:moveTo>
                    <a:pt x="97011" y="0"/>
                  </a:moveTo>
                  <a:lnTo>
                    <a:pt x="88210" y="3069"/>
                  </a:lnTo>
                  <a:lnTo>
                    <a:pt x="79863" y="7131"/>
                  </a:lnTo>
                  <a:lnTo>
                    <a:pt x="71168" y="12623"/>
                  </a:lnTo>
                  <a:lnTo>
                    <a:pt x="62220" y="19383"/>
                  </a:lnTo>
                  <a:lnTo>
                    <a:pt x="53374" y="27181"/>
                  </a:lnTo>
                  <a:lnTo>
                    <a:pt x="44840" y="35783"/>
                  </a:lnTo>
                  <a:lnTo>
                    <a:pt x="36825" y="45141"/>
                  </a:lnTo>
                  <a:lnTo>
                    <a:pt x="29596" y="55395"/>
                  </a:lnTo>
                  <a:lnTo>
                    <a:pt x="23218" y="66543"/>
                  </a:lnTo>
                  <a:lnTo>
                    <a:pt x="17599" y="78298"/>
                  </a:lnTo>
                  <a:lnTo>
                    <a:pt x="12582" y="90188"/>
                  </a:lnTo>
                  <a:lnTo>
                    <a:pt x="8027" y="101926"/>
                  </a:lnTo>
                  <a:lnTo>
                    <a:pt x="4136" y="113418"/>
                  </a:lnTo>
                  <a:lnTo>
                    <a:pt x="1426" y="124668"/>
                  </a:lnTo>
                  <a:lnTo>
                    <a:pt x="86" y="135726"/>
                  </a:lnTo>
                  <a:lnTo>
                    <a:pt x="0" y="146966"/>
                  </a:lnTo>
                  <a:lnTo>
                    <a:pt x="929" y="159044"/>
                  </a:lnTo>
                  <a:lnTo>
                    <a:pt x="2635" y="172244"/>
                  </a:lnTo>
                  <a:lnTo>
                    <a:pt x="5065" y="186196"/>
                  </a:lnTo>
                  <a:lnTo>
                    <a:pt x="8367" y="200101"/>
                  </a:lnTo>
                  <a:lnTo>
                    <a:pt x="12557" y="213470"/>
                  </a:lnTo>
                  <a:lnTo>
                    <a:pt x="17844" y="225529"/>
                  </a:lnTo>
                  <a:lnTo>
                    <a:pt x="24682" y="235104"/>
                  </a:lnTo>
                  <a:lnTo>
                    <a:pt x="33167" y="241788"/>
                  </a:lnTo>
                  <a:lnTo>
                    <a:pt x="42781" y="245662"/>
                  </a:lnTo>
                  <a:lnTo>
                    <a:pt x="52611" y="246923"/>
                  </a:lnTo>
                  <a:lnTo>
                    <a:pt x="62103" y="245957"/>
                  </a:lnTo>
                  <a:lnTo>
                    <a:pt x="70913" y="243076"/>
                  </a:lnTo>
                  <a:lnTo>
                    <a:pt x="78751" y="238419"/>
                  </a:lnTo>
                  <a:lnTo>
                    <a:pt x="85572" y="232217"/>
                  </a:lnTo>
                  <a:lnTo>
                    <a:pt x="91509" y="224616"/>
                  </a:lnTo>
                  <a:lnTo>
                    <a:pt x="96745" y="215613"/>
                  </a:lnTo>
                  <a:lnTo>
                    <a:pt x="101456" y="205333"/>
                  </a:lnTo>
                  <a:lnTo>
                    <a:pt x="105622" y="194006"/>
                  </a:lnTo>
                  <a:lnTo>
                    <a:pt x="109050" y="181879"/>
                  </a:lnTo>
                  <a:lnTo>
                    <a:pt x="111687" y="169166"/>
                  </a:lnTo>
                  <a:lnTo>
                    <a:pt x="113457" y="156037"/>
                  </a:lnTo>
                  <a:lnTo>
                    <a:pt x="114197" y="142617"/>
                  </a:lnTo>
                  <a:lnTo>
                    <a:pt x="113915" y="129002"/>
                  </a:lnTo>
                  <a:lnTo>
                    <a:pt x="112758" y="115419"/>
                  </a:lnTo>
                  <a:lnTo>
                    <a:pt x="110920" y="102218"/>
                  </a:lnTo>
                  <a:lnTo>
                    <a:pt x="108569" y="89561"/>
                  </a:lnTo>
                  <a:lnTo>
                    <a:pt x="105688" y="77433"/>
                  </a:lnTo>
                  <a:lnTo>
                    <a:pt x="102076" y="65748"/>
                  </a:lnTo>
                  <a:lnTo>
                    <a:pt x="97693" y="54418"/>
                  </a:lnTo>
                  <a:lnTo>
                    <a:pt x="92933" y="43805"/>
                  </a:lnTo>
                  <a:lnTo>
                    <a:pt x="88077" y="33680"/>
                  </a:lnTo>
                  <a:lnTo>
                    <a:pt x="82698" y="23151"/>
                  </a:lnTo>
                  <a:lnTo>
                    <a:pt x="75954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961594" y="3910517"/>
              <a:ext cx="136233" cy="257387"/>
            </a:xfrm>
            <a:custGeom>
              <a:avLst/>
              <a:gdLst/>
              <a:ahLst/>
              <a:cxnLst/>
              <a:rect l="0" t="0" r="0" b="0"/>
              <a:pathLst>
                <a:path w="136233" h="257387">
                  <a:moveTo>
                    <a:pt x="0" y="46816"/>
                  </a:moveTo>
                  <a:lnTo>
                    <a:pt x="2934" y="58484"/>
                  </a:lnTo>
                  <a:lnTo>
                    <a:pt x="5716" y="68973"/>
                  </a:lnTo>
                  <a:lnTo>
                    <a:pt x="8616" y="79284"/>
                  </a:lnTo>
                  <a:lnTo>
                    <a:pt x="11655" y="89931"/>
                  </a:lnTo>
                  <a:lnTo>
                    <a:pt x="14820" y="101571"/>
                  </a:lnTo>
                  <a:lnTo>
                    <a:pt x="18085" y="114462"/>
                  </a:lnTo>
                  <a:lnTo>
                    <a:pt x="21423" y="128369"/>
                  </a:lnTo>
                  <a:lnTo>
                    <a:pt x="24814" y="142772"/>
                  </a:lnTo>
                  <a:lnTo>
                    <a:pt x="28238" y="157310"/>
                  </a:lnTo>
                  <a:lnTo>
                    <a:pt x="31519" y="171817"/>
                  </a:lnTo>
                  <a:lnTo>
                    <a:pt x="34344" y="186235"/>
                  </a:lnTo>
                  <a:lnTo>
                    <a:pt x="36565" y="200530"/>
                  </a:lnTo>
                  <a:lnTo>
                    <a:pt x="37837" y="213589"/>
                  </a:lnTo>
                  <a:lnTo>
                    <a:pt x="37460" y="221870"/>
                  </a:lnTo>
                  <a:lnTo>
                    <a:pt x="35558" y="223222"/>
                  </a:lnTo>
                  <a:lnTo>
                    <a:pt x="32995" y="219420"/>
                  </a:lnTo>
                  <a:lnTo>
                    <a:pt x="30299" y="212192"/>
                  </a:lnTo>
                  <a:lnTo>
                    <a:pt x="27889" y="202691"/>
                  </a:lnTo>
                  <a:lnTo>
                    <a:pt x="25950" y="191677"/>
                  </a:lnTo>
                  <a:lnTo>
                    <a:pt x="24488" y="179655"/>
                  </a:lnTo>
                  <a:lnTo>
                    <a:pt x="23428" y="166961"/>
                  </a:lnTo>
                  <a:lnTo>
                    <a:pt x="22679" y="153814"/>
                  </a:lnTo>
                  <a:lnTo>
                    <a:pt x="22158" y="140201"/>
                  </a:lnTo>
                  <a:lnTo>
                    <a:pt x="21801" y="125913"/>
                  </a:lnTo>
                  <a:lnTo>
                    <a:pt x="21563" y="110896"/>
                  </a:lnTo>
                  <a:lnTo>
                    <a:pt x="21570" y="95555"/>
                  </a:lnTo>
                  <a:lnTo>
                    <a:pt x="22108" y="80635"/>
                  </a:lnTo>
                  <a:lnTo>
                    <a:pt x="23287" y="66526"/>
                  </a:lnTo>
                  <a:lnTo>
                    <a:pt x="25062" y="53274"/>
                  </a:lnTo>
                  <a:lnTo>
                    <a:pt x="27326" y="40759"/>
                  </a:lnTo>
                  <a:lnTo>
                    <a:pt x="29978" y="28840"/>
                  </a:lnTo>
                  <a:lnTo>
                    <a:pt x="33571" y="18023"/>
                  </a:lnTo>
                  <a:lnTo>
                    <a:pt x="39259" y="9413"/>
                  </a:lnTo>
                  <a:lnTo>
                    <a:pt x="47486" y="3447"/>
                  </a:lnTo>
                  <a:lnTo>
                    <a:pt x="57588" y="255"/>
                  </a:lnTo>
                  <a:lnTo>
                    <a:pt x="68211" y="0"/>
                  </a:lnTo>
                  <a:lnTo>
                    <a:pt x="78493" y="2465"/>
                  </a:lnTo>
                  <a:lnTo>
                    <a:pt x="87969" y="7339"/>
                  </a:lnTo>
                  <a:lnTo>
                    <a:pt x="96320" y="14406"/>
                  </a:lnTo>
                  <a:lnTo>
                    <a:pt x="103519" y="23342"/>
                  </a:lnTo>
                  <a:lnTo>
                    <a:pt x="109723" y="33913"/>
                  </a:lnTo>
                  <a:lnTo>
                    <a:pt x="115147" y="46055"/>
                  </a:lnTo>
                  <a:lnTo>
                    <a:pt x="119988" y="59587"/>
                  </a:lnTo>
                  <a:lnTo>
                    <a:pt x="124242" y="74080"/>
                  </a:lnTo>
                  <a:lnTo>
                    <a:pt x="127731" y="88953"/>
                  </a:lnTo>
                  <a:lnTo>
                    <a:pt x="130412" y="103845"/>
                  </a:lnTo>
                  <a:lnTo>
                    <a:pt x="132382" y="118606"/>
                  </a:lnTo>
                  <a:lnTo>
                    <a:pt x="133788" y="133205"/>
                  </a:lnTo>
                  <a:lnTo>
                    <a:pt x="134771" y="147655"/>
                  </a:lnTo>
                  <a:lnTo>
                    <a:pt x="135449" y="161986"/>
                  </a:lnTo>
                  <a:lnTo>
                    <a:pt x="135911" y="176230"/>
                  </a:lnTo>
                  <a:lnTo>
                    <a:pt x="136221" y="190396"/>
                  </a:lnTo>
                  <a:lnTo>
                    <a:pt x="136232" y="204089"/>
                  </a:lnTo>
                  <a:lnTo>
                    <a:pt x="135498" y="217967"/>
                  </a:lnTo>
                  <a:lnTo>
                    <a:pt x="132834" y="234365"/>
                  </a:lnTo>
                  <a:lnTo>
                    <a:pt x="126341" y="2573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162878" y="3883634"/>
              <a:ext cx="231001" cy="290900"/>
            </a:xfrm>
            <a:custGeom>
              <a:avLst/>
              <a:gdLst/>
              <a:ahLst/>
              <a:cxnLst/>
              <a:rect l="0" t="0" r="0" b="0"/>
              <a:pathLst>
                <a:path w="231001" h="290900">
                  <a:moveTo>
                    <a:pt x="156684" y="0"/>
                  </a:moveTo>
                  <a:lnTo>
                    <a:pt x="142149" y="67"/>
                  </a:lnTo>
                  <a:lnTo>
                    <a:pt x="129518" y="707"/>
                  </a:lnTo>
                  <a:lnTo>
                    <a:pt x="117613" y="2008"/>
                  </a:lnTo>
                  <a:lnTo>
                    <a:pt x="106132" y="4041"/>
                  </a:lnTo>
                  <a:lnTo>
                    <a:pt x="94939" y="7005"/>
                  </a:lnTo>
                  <a:lnTo>
                    <a:pt x="83956" y="10925"/>
                  </a:lnTo>
                  <a:lnTo>
                    <a:pt x="73287" y="15675"/>
                  </a:lnTo>
                  <a:lnTo>
                    <a:pt x="63193" y="21078"/>
                  </a:lnTo>
                  <a:lnTo>
                    <a:pt x="53773" y="26969"/>
                  </a:lnTo>
                  <a:lnTo>
                    <a:pt x="44973" y="33211"/>
                  </a:lnTo>
                  <a:lnTo>
                    <a:pt x="36675" y="39700"/>
                  </a:lnTo>
                  <a:lnTo>
                    <a:pt x="28763" y="46369"/>
                  </a:lnTo>
                  <a:lnTo>
                    <a:pt x="21297" y="53491"/>
                  </a:lnTo>
                  <a:lnTo>
                    <a:pt x="14502" y="61643"/>
                  </a:lnTo>
                  <a:lnTo>
                    <a:pt x="8461" y="71050"/>
                  </a:lnTo>
                  <a:lnTo>
                    <a:pt x="3591" y="81301"/>
                  </a:lnTo>
                  <a:lnTo>
                    <a:pt x="682" y="91567"/>
                  </a:lnTo>
                  <a:lnTo>
                    <a:pt x="0" y="101346"/>
                  </a:lnTo>
                  <a:lnTo>
                    <a:pt x="1663" y="110010"/>
                  </a:lnTo>
                  <a:lnTo>
                    <a:pt x="5894" y="116685"/>
                  </a:lnTo>
                  <a:lnTo>
                    <a:pt x="12557" y="121090"/>
                  </a:lnTo>
                  <a:lnTo>
                    <a:pt x="21249" y="123436"/>
                  </a:lnTo>
                  <a:lnTo>
                    <a:pt x="31509" y="124120"/>
                  </a:lnTo>
                  <a:lnTo>
                    <a:pt x="42922" y="123555"/>
                  </a:lnTo>
                  <a:lnTo>
                    <a:pt x="55158" y="122250"/>
                  </a:lnTo>
                  <a:lnTo>
                    <a:pt x="67968" y="120778"/>
                  </a:lnTo>
                  <a:lnTo>
                    <a:pt x="81170" y="119469"/>
                  </a:lnTo>
                  <a:lnTo>
                    <a:pt x="94475" y="118595"/>
                  </a:lnTo>
                  <a:lnTo>
                    <a:pt x="107487" y="118460"/>
                  </a:lnTo>
                  <a:lnTo>
                    <a:pt x="120024" y="119153"/>
                  </a:lnTo>
                  <a:lnTo>
                    <a:pt x="132240" y="120753"/>
                  </a:lnTo>
                  <a:lnTo>
                    <a:pt x="144516" y="123422"/>
                  </a:lnTo>
                  <a:lnTo>
                    <a:pt x="157068" y="127147"/>
                  </a:lnTo>
                  <a:lnTo>
                    <a:pt x="169617" y="131935"/>
                  </a:lnTo>
                  <a:lnTo>
                    <a:pt x="181515" y="137897"/>
                  </a:lnTo>
                  <a:lnTo>
                    <a:pt x="192442" y="144982"/>
                  </a:lnTo>
                  <a:lnTo>
                    <a:pt x="202237" y="153010"/>
                  </a:lnTo>
                  <a:lnTo>
                    <a:pt x="210744" y="161769"/>
                  </a:lnTo>
                  <a:lnTo>
                    <a:pt x="218009" y="171071"/>
                  </a:lnTo>
                  <a:lnTo>
                    <a:pt x="223905" y="180926"/>
                  </a:lnTo>
                  <a:lnTo>
                    <a:pt x="228051" y="191527"/>
                  </a:lnTo>
                  <a:lnTo>
                    <a:pt x="230392" y="202909"/>
                  </a:lnTo>
                  <a:lnTo>
                    <a:pt x="231000" y="214654"/>
                  </a:lnTo>
                  <a:lnTo>
                    <a:pt x="229898" y="226006"/>
                  </a:lnTo>
                  <a:lnTo>
                    <a:pt x="227263" y="236561"/>
                  </a:lnTo>
                  <a:lnTo>
                    <a:pt x="223224" y="246104"/>
                  </a:lnTo>
                  <a:lnTo>
                    <a:pt x="217772" y="254443"/>
                  </a:lnTo>
                  <a:lnTo>
                    <a:pt x="211028" y="261605"/>
                  </a:lnTo>
                  <a:lnTo>
                    <a:pt x="203062" y="267771"/>
                  </a:lnTo>
                  <a:lnTo>
                    <a:pt x="193813" y="273162"/>
                  </a:lnTo>
                  <a:lnTo>
                    <a:pt x="183363" y="277976"/>
                  </a:lnTo>
                  <a:lnTo>
                    <a:pt x="171752" y="282213"/>
                  </a:lnTo>
                  <a:lnTo>
                    <a:pt x="158902" y="285687"/>
                  </a:lnTo>
                  <a:lnTo>
                    <a:pt x="144886" y="288355"/>
                  </a:lnTo>
                  <a:lnTo>
                    <a:pt x="129898" y="290146"/>
                  </a:lnTo>
                  <a:lnTo>
                    <a:pt x="114159" y="290899"/>
                  </a:lnTo>
                  <a:lnTo>
                    <a:pt x="97888" y="290630"/>
                  </a:lnTo>
                  <a:lnTo>
                    <a:pt x="81806" y="289646"/>
                  </a:lnTo>
                  <a:lnTo>
                    <a:pt x="65463" y="288355"/>
                  </a:lnTo>
                  <a:lnTo>
                    <a:pt x="46308" y="286646"/>
                  </a:lnTo>
                  <a:lnTo>
                    <a:pt x="19813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6" name="Freeform 115"/>
          <p:cNvSpPr/>
          <p:nvPr/>
        </p:nvSpPr>
        <p:spPr>
          <a:xfrm>
            <a:off x="2597724" y="4985243"/>
            <a:ext cx="18345" cy="157929"/>
          </a:xfrm>
          <a:custGeom>
            <a:avLst/>
            <a:gdLst/>
            <a:ahLst/>
            <a:cxnLst/>
            <a:rect l="0" t="0" r="0" b="0"/>
            <a:pathLst>
              <a:path w="18345" h="157929">
                <a:moveTo>
                  <a:pt x="7815" y="0"/>
                </a:moveTo>
                <a:lnTo>
                  <a:pt x="4949" y="8869"/>
                </a:lnTo>
                <a:lnTo>
                  <a:pt x="2806" y="17855"/>
                </a:lnTo>
                <a:lnTo>
                  <a:pt x="1208" y="27846"/>
                </a:lnTo>
                <a:lnTo>
                  <a:pt x="200" y="38654"/>
                </a:lnTo>
                <a:lnTo>
                  <a:pt x="0" y="49817"/>
                </a:lnTo>
                <a:lnTo>
                  <a:pt x="656" y="61023"/>
                </a:lnTo>
                <a:lnTo>
                  <a:pt x="2067" y="72135"/>
                </a:lnTo>
                <a:lnTo>
                  <a:pt x="4080" y="83119"/>
                </a:lnTo>
                <a:lnTo>
                  <a:pt x="6538" y="93981"/>
                </a:lnTo>
                <a:lnTo>
                  <a:pt x="9163" y="104673"/>
                </a:lnTo>
                <a:lnTo>
                  <a:pt x="11815" y="116345"/>
                </a:lnTo>
                <a:lnTo>
                  <a:pt x="14724" y="132262"/>
                </a:lnTo>
                <a:lnTo>
                  <a:pt x="18344" y="1579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2595011" y="4837844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0" y="0"/>
                </a:moveTo>
                <a:lnTo>
                  <a:pt x="10528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2716769" y="4920091"/>
            <a:ext cx="225683" cy="191495"/>
          </a:xfrm>
          <a:custGeom>
            <a:avLst/>
            <a:gdLst/>
            <a:ahLst/>
            <a:cxnLst/>
            <a:rect l="0" t="0" r="0" b="0"/>
            <a:pathLst>
              <a:path w="225683" h="191495">
                <a:moveTo>
                  <a:pt x="4584" y="117795"/>
                </a:moveTo>
                <a:lnTo>
                  <a:pt x="7451" y="129530"/>
                </a:lnTo>
                <a:lnTo>
                  <a:pt x="9593" y="140659"/>
                </a:lnTo>
                <a:lnTo>
                  <a:pt x="11170" y="152178"/>
                </a:lnTo>
                <a:lnTo>
                  <a:pt x="11421" y="161387"/>
                </a:lnTo>
                <a:lnTo>
                  <a:pt x="10044" y="164152"/>
                </a:lnTo>
                <a:lnTo>
                  <a:pt x="8491" y="160582"/>
                </a:lnTo>
                <a:lnTo>
                  <a:pt x="7273" y="152504"/>
                </a:lnTo>
                <a:lnTo>
                  <a:pt x="6407" y="141736"/>
                </a:lnTo>
                <a:lnTo>
                  <a:pt x="5808" y="129486"/>
                </a:lnTo>
                <a:lnTo>
                  <a:pt x="5231" y="116434"/>
                </a:lnTo>
                <a:lnTo>
                  <a:pt x="4311" y="102952"/>
                </a:lnTo>
                <a:lnTo>
                  <a:pt x="2884" y="89236"/>
                </a:lnTo>
                <a:lnTo>
                  <a:pt x="1281" y="75558"/>
                </a:lnTo>
                <a:lnTo>
                  <a:pt x="199" y="62280"/>
                </a:lnTo>
                <a:lnTo>
                  <a:pt x="0" y="49569"/>
                </a:lnTo>
                <a:lnTo>
                  <a:pt x="869" y="37572"/>
                </a:lnTo>
                <a:lnTo>
                  <a:pt x="2981" y="26506"/>
                </a:lnTo>
                <a:lnTo>
                  <a:pt x="6296" y="16412"/>
                </a:lnTo>
                <a:lnTo>
                  <a:pt x="10649" y="7830"/>
                </a:lnTo>
                <a:lnTo>
                  <a:pt x="16690" y="2148"/>
                </a:lnTo>
                <a:lnTo>
                  <a:pt x="24442" y="0"/>
                </a:lnTo>
                <a:lnTo>
                  <a:pt x="32226" y="732"/>
                </a:lnTo>
                <a:lnTo>
                  <a:pt x="39648" y="3517"/>
                </a:lnTo>
                <a:lnTo>
                  <a:pt x="46651" y="7868"/>
                </a:lnTo>
                <a:lnTo>
                  <a:pt x="53055" y="13636"/>
                </a:lnTo>
                <a:lnTo>
                  <a:pt x="58805" y="20640"/>
                </a:lnTo>
                <a:lnTo>
                  <a:pt x="63969" y="28638"/>
                </a:lnTo>
                <a:lnTo>
                  <a:pt x="68661" y="37389"/>
                </a:lnTo>
                <a:lnTo>
                  <a:pt x="73000" y="46688"/>
                </a:lnTo>
                <a:lnTo>
                  <a:pt x="77081" y="56373"/>
                </a:lnTo>
                <a:lnTo>
                  <a:pt x="80982" y="66329"/>
                </a:lnTo>
                <a:lnTo>
                  <a:pt x="84753" y="76475"/>
                </a:lnTo>
                <a:lnTo>
                  <a:pt x="88269" y="86916"/>
                </a:lnTo>
                <a:lnTo>
                  <a:pt x="91251" y="97917"/>
                </a:lnTo>
                <a:lnTo>
                  <a:pt x="93564" y="109480"/>
                </a:lnTo>
                <a:lnTo>
                  <a:pt x="94416" y="117970"/>
                </a:lnTo>
                <a:lnTo>
                  <a:pt x="93523" y="119129"/>
                </a:lnTo>
                <a:lnTo>
                  <a:pt x="92289" y="114694"/>
                </a:lnTo>
                <a:lnTo>
                  <a:pt x="91428" y="106895"/>
                </a:lnTo>
                <a:lnTo>
                  <a:pt x="91315" y="97375"/>
                </a:lnTo>
                <a:lnTo>
                  <a:pt x="92033" y="87080"/>
                </a:lnTo>
                <a:lnTo>
                  <a:pt x="93489" y="76483"/>
                </a:lnTo>
                <a:lnTo>
                  <a:pt x="95533" y="65797"/>
                </a:lnTo>
                <a:lnTo>
                  <a:pt x="98023" y="55113"/>
                </a:lnTo>
                <a:lnTo>
                  <a:pt x="100999" y="44622"/>
                </a:lnTo>
                <a:lnTo>
                  <a:pt x="104674" y="34639"/>
                </a:lnTo>
                <a:lnTo>
                  <a:pt x="109114" y="25302"/>
                </a:lnTo>
                <a:lnTo>
                  <a:pt x="114401" y="17063"/>
                </a:lnTo>
                <a:lnTo>
                  <a:pt x="120707" y="10739"/>
                </a:lnTo>
                <a:lnTo>
                  <a:pt x="128021" y="6610"/>
                </a:lnTo>
                <a:lnTo>
                  <a:pt x="136035" y="4804"/>
                </a:lnTo>
                <a:lnTo>
                  <a:pt x="144252" y="5554"/>
                </a:lnTo>
                <a:lnTo>
                  <a:pt x="152364" y="8726"/>
                </a:lnTo>
                <a:lnTo>
                  <a:pt x="160097" y="13921"/>
                </a:lnTo>
                <a:lnTo>
                  <a:pt x="167136" y="20680"/>
                </a:lnTo>
                <a:lnTo>
                  <a:pt x="173392" y="28589"/>
                </a:lnTo>
                <a:lnTo>
                  <a:pt x="179100" y="37318"/>
                </a:lnTo>
                <a:lnTo>
                  <a:pt x="184709" y="46621"/>
                </a:lnTo>
                <a:lnTo>
                  <a:pt x="190480" y="56325"/>
                </a:lnTo>
                <a:lnTo>
                  <a:pt x="196171" y="66466"/>
                </a:lnTo>
                <a:lnTo>
                  <a:pt x="201161" y="77267"/>
                </a:lnTo>
                <a:lnTo>
                  <a:pt x="205150" y="88792"/>
                </a:lnTo>
                <a:lnTo>
                  <a:pt x="208320" y="100805"/>
                </a:lnTo>
                <a:lnTo>
                  <a:pt x="211137" y="112868"/>
                </a:lnTo>
                <a:lnTo>
                  <a:pt x="213918" y="124720"/>
                </a:lnTo>
                <a:lnTo>
                  <a:pt x="216643" y="136214"/>
                </a:lnTo>
                <a:lnTo>
                  <a:pt x="219317" y="148581"/>
                </a:lnTo>
                <a:lnTo>
                  <a:pt x="222177" y="165138"/>
                </a:lnTo>
                <a:lnTo>
                  <a:pt x="225682" y="19149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>
            <a:off x="3005622" y="4827596"/>
            <a:ext cx="152128" cy="402979"/>
          </a:xfrm>
          <a:custGeom>
            <a:avLst/>
            <a:gdLst/>
            <a:ahLst/>
            <a:cxnLst/>
            <a:rect l="0" t="0" r="0" b="0"/>
            <a:pathLst>
              <a:path w="152128" h="402979">
                <a:moveTo>
                  <a:pt x="0" y="105005"/>
                </a:moveTo>
                <a:lnTo>
                  <a:pt x="2934" y="119674"/>
                </a:lnTo>
                <a:lnTo>
                  <a:pt x="5717" y="133585"/>
                </a:lnTo>
                <a:lnTo>
                  <a:pt x="8616" y="148092"/>
                </a:lnTo>
                <a:lnTo>
                  <a:pt x="11656" y="163639"/>
                </a:lnTo>
                <a:lnTo>
                  <a:pt x="14821" y="180761"/>
                </a:lnTo>
                <a:lnTo>
                  <a:pt x="18085" y="199583"/>
                </a:lnTo>
                <a:lnTo>
                  <a:pt x="21423" y="219751"/>
                </a:lnTo>
                <a:lnTo>
                  <a:pt x="24815" y="240652"/>
                </a:lnTo>
                <a:lnTo>
                  <a:pt x="28244" y="261854"/>
                </a:lnTo>
                <a:lnTo>
                  <a:pt x="31698" y="283139"/>
                </a:lnTo>
                <a:lnTo>
                  <a:pt x="35171" y="304415"/>
                </a:lnTo>
                <a:lnTo>
                  <a:pt x="38655" y="325641"/>
                </a:lnTo>
                <a:lnTo>
                  <a:pt x="42148" y="346488"/>
                </a:lnTo>
                <a:lnTo>
                  <a:pt x="45646" y="366346"/>
                </a:lnTo>
                <a:lnTo>
                  <a:pt x="49100" y="384866"/>
                </a:lnTo>
                <a:lnTo>
                  <a:pt x="50840" y="398607"/>
                </a:lnTo>
                <a:lnTo>
                  <a:pt x="49752" y="402978"/>
                </a:lnTo>
                <a:lnTo>
                  <a:pt x="47911" y="398995"/>
                </a:lnTo>
                <a:lnTo>
                  <a:pt x="46103" y="389620"/>
                </a:lnTo>
                <a:lnTo>
                  <a:pt x="44201" y="377785"/>
                </a:lnTo>
                <a:lnTo>
                  <a:pt x="42045" y="365230"/>
                </a:lnTo>
                <a:lnTo>
                  <a:pt x="39755" y="352252"/>
                </a:lnTo>
                <a:lnTo>
                  <a:pt x="37666" y="338194"/>
                </a:lnTo>
                <a:lnTo>
                  <a:pt x="35957" y="322716"/>
                </a:lnTo>
                <a:lnTo>
                  <a:pt x="34487" y="306355"/>
                </a:lnTo>
                <a:lnTo>
                  <a:pt x="32892" y="290263"/>
                </a:lnTo>
                <a:lnTo>
                  <a:pt x="30968" y="275082"/>
                </a:lnTo>
                <a:lnTo>
                  <a:pt x="28674" y="260461"/>
                </a:lnTo>
                <a:lnTo>
                  <a:pt x="26057" y="245362"/>
                </a:lnTo>
                <a:lnTo>
                  <a:pt x="23186" y="229208"/>
                </a:lnTo>
                <a:lnTo>
                  <a:pt x="20292" y="212070"/>
                </a:lnTo>
                <a:lnTo>
                  <a:pt x="17735" y="194399"/>
                </a:lnTo>
                <a:lnTo>
                  <a:pt x="15687" y="176545"/>
                </a:lnTo>
                <a:lnTo>
                  <a:pt x="14144" y="158844"/>
                </a:lnTo>
                <a:lnTo>
                  <a:pt x="13027" y="141665"/>
                </a:lnTo>
                <a:lnTo>
                  <a:pt x="12242" y="125159"/>
                </a:lnTo>
                <a:lnTo>
                  <a:pt x="11867" y="109450"/>
                </a:lnTo>
                <a:lnTo>
                  <a:pt x="12139" y="94734"/>
                </a:lnTo>
                <a:lnTo>
                  <a:pt x="13136" y="81016"/>
                </a:lnTo>
                <a:lnTo>
                  <a:pt x="14788" y="68157"/>
                </a:lnTo>
                <a:lnTo>
                  <a:pt x="16967" y="55973"/>
                </a:lnTo>
                <a:lnTo>
                  <a:pt x="19554" y="44299"/>
                </a:lnTo>
                <a:lnTo>
                  <a:pt x="22765" y="33322"/>
                </a:lnTo>
                <a:lnTo>
                  <a:pt x="27131" y="23548"/>
                </a:lnTo>
                <a:lnTo>
                  <a:pt x="32848" y="15168"/>
                </a:lnTo>
                <a:lnTo>
                  <a:pt x="39807" y="8388"/>
                </a:lnTo>
                <a:lnTo>
                  <a:pt x="47773" y="3583"/>
                </a:lnTo>
                <a:lnTo>
                  <a:pt x="56499" y="770"/>
                </a:lnTo>
                <a:lnTo>
                  <a:pt x="65611" y="0"/>
                </a:lnTo>
                <a:lnTo>
                  <a:pt x="74640" y="1520"/>
                </a:lnTo>
                <a:lnTo>
                  <a:pt x="83337" y="5248"/>
                </a:lnTo>
                <a:lnTo>
                  <a:pt x="91649" y="11005"/>
                </a:lnTo>
                <a:lnTo>
                  <a:pt x="99618" y="18680"/>
                </a:lnTo>
                <a:lnTo>
                  <a:pt x="107314" y="28025"/>
                </a:lnTo>
                <a:lnTo>
                  <a:pt x="114806" y="38705"/>
                </a:lnTo>
                <a:lnTo>
                  <a:pt x="122151" y="50389"/>
                </a:lnTo>
                <a:lnTo>
                  <a:pt x="129383" y="62801"/>
                </a:lnTo>
                <a:lnTo>
                  <a:pt x="136207" y="75726"/>
                </a:lnTo>
                <a:lnTo>
                  <a:pt x="142031" y="89009"/>
                </a:lnTo>
                <a:lnTo>
                  <a:pt x="146608" y="102531"/>
                </a:lnTo>
                <a:lnTo>
                  <a:pt x="149849" y="116053"/>
                </a:lnTo>
                <a:lnTo>
                  <a:pt x="151657" y="129211"/>
                </a:lnTo>
                <a:lnTo>
                  <a:pt x="152127" y="141842"/>
                </a:lnTo>
                <a:lnTo>
                  <a:pt x="151325" y="153951"/>
                </a:lnTo>
                <a:lnTo>
                  <a:pt x="149199" y="165623"/>
                </a:lnTo>
                <a:lnTo>
                  <a:pt x="145838" y="176950"/>
                </a:lnTo>
                <a:lnTo>
                  <a:pt x="141125" y="187693"/>
                </a:lnTo>
                <a:lnTo>
                  <a:pt x="134681" y="197309"/>
                </a:lnTo>
                <a:lnTo>
                  <a:pt x="126459" y="205583"/>
                </a:lnTo>
                <a:lnTo>
                  <a:pt x="116854" y="212292"/>
                </a:lnTo>
                <a:lnTo>
                  <a:pt x="106497" y="217051"/>
                </a:lnTo>
                <a:lnTo>
                  <a:pt x="95844" y="219845"/>
                </a:lnTo>
                <a:lnTo>
                  <a:pt x="85571" y="221110"/>
                </a:lnTo>
                <a:lnTo>
                  <a:pt x="75655" y="221664"/>
                </a:lnTo>
                <a:lnTo>
                  <a:pt x="65232" y="221557"/>
                </a:lnTo>
                <a:lnTo>
                  <a:pt x="52643" y="22081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Freeform 119"/>
          <p:cNvSpPr/>
          <p:nvPr/>
        </p:nvSpPr>
        <p:spPr>
          <a:xfrm>
            <a:off x="3205664" y="4795730"/>
            <a:ext cx="136871" cy="249386"/>
          </a:xfrm>
          <a:custGeom>
            <a:avLst/>
            <a:gdLst/>
            <a:ahLst/>
            <a:cxnLst/>
            <a:rect l="0" t="0" r="0" b="0"/>
            <a:pathLst>
              <a:path w="136871" h="249386">
                <a:moveTo>
                  <a:pt x="0" y="126342"/>
                </a:moveTo>
                <a:lnTo>
                  <a:pt x="2934" y="135277"/>
                </a:lnTo>
                <a:lnTo>
                  <a:pt x="5716" y="144904"/>
                </a:lnTo>
                <a:lnTo>
                  <a:pt x="8615" y="156192"/>
                </a:lnTo>
                <a:lnTo>
                  <a:pt x="11656" y="168859"/>
                </a:lnTo>
                <a:lnTo>
                  <a:pt x="14821" y="182339"/>
                </a:lnTo>
                <a:lnTo>
                  <a:pt x="18085" y="196206"/>
                </a:lnTo>
                <a:lnTo>
                  <a:pt x="21423" y="210069"/>
                </a:lnTo>
                <a:lnTo>
                  <a:pt x="24814" y="223513"/>
                </a:lnTo>
                <a:lnTo>
                  <a:pt x="28248" y="236293"/>
                </a:lnTo>
                <a:lnTo>
                  <a:pt x="31887" y="246040"/>
                </a:lnTo>
                <a:lnTo>
                  <a:pt x="35216" y="249385"/>
                </a:lnTo>
                <a:lnTo>
                  <a:pt x="37084" y="246570"/>
                </a:lnTo>
                <a:lnTo>
                  <a:pt x="37426" y="239100"/>
                </a:lnTo>
                <a:lnTo>
                  <a:pt x="36579" y="228529"/>
                </a:lnTo>
                <a:lnTo>
                  <a:pt x="34883" y="216201"/>
                </a:lnTo>
                <a:lnTo>
                  <a:pt x="32603" y="202971"/>
                </a:lnTo>
                <a:lnTo>
                  <a:pt x="30091" y="189298"/>
                </a:lnTo>
                <a:lnTo>
                  <a:pt x="27784" y="175417"/>
                </a:lnTo>
                <a:lnTo>
                  <a:pt x="25898" y="161440"/>
                </a:lnTo>
                <a:lnTo>
                  <a:pt x="24463" y="147422"/>
                </a:lnTo>
                <a:lnTo>
                  <a:pt x="23415" y="133386"/>
                </a:lnTo>
                <a:lnTo>
                  <a:pt x="22677" y="119349"/>
                </a:lnTo>
                <a:lnTo>
                  <a:pt x="22333" y="105480"/>
                </a:lnTo>
                <a:lnTo>
                  <a:pt x="22625" y="92085"/>
                </a:lnTo>
                <a:lnTo>
                  <a:pt x="23641" y="79297"/>
                </a:lnTo>
                <a:lnTo>
                  <a:pt x="25475" y="67082"/>
                </a:lnTo>
                <a:lnTo>
                  <a:pt x="28309" y="55339"/>
                </a:lnTo>
                <a:lnTo>
                  <a:pt x="32157" y="43969"/>
                </a:lnTo>
                <a:lnTo>
                  <a:pt x="37370" y="33367"/>
                </a:lnTo>
                <a:lnTo>
                  <a:pt x="44682" y="24378"/>
                </a:lnTo>
                <a:lnTo>
                  <a:pt x="54300" y="17333"/>
                </a:lnTo>
                <a:lnTo>
                  <a:pt x="65794" y="12083"/>
                </a:lnTo>
                <a:lnTo>
                  <a:pt x="79800" y="7743"/>
                </a:lnTo>
                <a:lnTo>
                  <a:pt x="100907" y="3933"/>
                </a:lnTo>
                <a:lnTo>
                  <a:pt x="13687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 120"/>
          <p:cNvSpPr/>
          <p:nvPr/>
        </p:nvSpPr>
        <p:spPr>
          <a:xfrm>
            <a:off x="3362397" y="4848373"/>
            <a:ext cx="117052" cy="179416"/>
          </a:xfrm>
          <a:custGeom>
            <a:avLst/>
            <a:gdLst/>
            <a:ahLst/>
            <a:cxnLst/>
            <a:rect l="0" t="0" r="0" b="0"/>
            <a:pathLst>
              <a:path w="117052" h="179416">
                <a:moveTo>
                  <a:pt x="85422" y="0"/>
                </a:moveTo>
                <a:lnTo>
                  <a:pt x="76620" y="3068"/>
                </a:lnTo>
                <a:lnTo>
                  <a:pt x="68274" y="7131"/>
                </a:lnTo>
                <a:lnTo>
                  <a:pt x="59580" y="12628"/>
                </a:lnTo>
                <a:lnTo>
                  <a:pt x="50632" y="19560"/>
                </a:lnTo>
                <a:lnTo>
                  <a:pt x="41785" y="28006"/>
                </a:lnTo>
                <a:lnTo>
                  <a:pt x="33251" y="37852"/>
                </a:lnTo>
                <a:lnTo>
                  <a:pt x="25235" y="48690"/>
                </a:lnTo>
                <a:lnTo>
                  <a:pt x="18006" y="59944"/>
                </a:lnTo>
                <a:lnTo>
                  <a:pt x="11638" y="71251"/>
                </a:lnTo>
                <a:lnTo>
                  <a:pt x="6364" y="82619"/>
                </a:lnTo>
                <a:lnTo>
                  <a:pt x="2644" y="94316"/>
                </a:lnTo>
                <a:lnTo>
                  <a:pt x="586" y="106478"/>
                </a:lnTo>
                <a:lnTo>
                  <a:pt x="0" y="118935"/>
                </a:lnTo>
                <a:lnTo>
                  <a:pt x="587" y="131304"/>
                </a:lnTo>
                <a:lnTo>
                  <a:pt x="2066" y="143355"/>
                </a:lnTo>
                <a:lnTo>
                  <a:pt x="4684" y="154549"/>
                </a:lnTo>
                <a:lnTo>
                  <a:pt x="9175" y="164002"/>
                </a:lnTo>
                <a:lnTo>
                  <a:pt x="15786" y="171381"/>
                </a:lnTo>
                <a:lnTo>
                  <a:pt x="24158" y="176521"/>
                </a:lnTo>
                <a:lnTo>
                  <a:pt x="33612" y="179162"/>
                </a:lnTo>
                <a:lnTo>
                  <a:pt x="43633" y="179415"/>
                </a:lnTo>
                <a:lnTo>
                  <a:pt x="53765" y="177503"/>
                </a:lnTo>
                <a:lnTo>
                  <a:pt x="63553" y="173570"/>
                </a:lnTo>
                <a:lnTo>
                  <a:pt x="72791" y="167889"/>
                </a:lnTo>
                <a:lnTo>
                  <a:pt x="81314" y="160654"/>
                </a:lnTo>
                <a:lnTo>
                  <a:pt x="88900" y="151905"/>
                </a:lnTo>
                <a:lnTo>
                  <a:pt x="95523" y="141804"/>
                </a:lnTo>
                <a:lnTo>
                  <a:pt x="101314" y="130769"/>
                </a:lnTo>
                <a:lnTo>
                  <a:pt x="106444" y="119371"/>
                </a:lnTo>
                <a:lnTo>
                  <a:pt x="111073" y="107964"/>
                </a:lnTo>
                <a:lnTo>
                  <a:pt x="114843" y="96697"/>
                </a:lnTo>
                <a:lnTo>
                  <a:pt x="116940" y="85597"/>
                </a:lnTo>
                <a:lnTo>
                  <a:pt x="117051" y="74655"/>
                </a:lnTo>
                <a:lnTo>
                  <a:pt x="115327" y="64001"/>
                </a:lnTo>
                <a:lnTo>
                  <a:pt x="112111" y="53912"/>
                </a:lnTo>
                <a:lnTo>
                  <a:pt x="107698" y="44543"/>
                </a:lnTo>
                <a:lnTo>
                  <a:pt x="101793" y="36300"/>
                </a:lnTo>
                <a:lnTo>
                  <a:pt x="92120" y="30988"/>
                </a:lnTo>
                <a:lnTo>
                  <a:pt x="74893" y="315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reeform 121"/>
          <p:cNvSpPr/>
          <p:nvPr/>
        </p:nvSpPr>
        <p:spPr>
          <a:xfrm>
            <a:off x="3559108" y="4840599"/>
            <a:ext cx="129799" cy="352341"/>
          </a:xfrm>
          <a:custGeom>
            <a:avLst/>
            <a:gdLst/>
            <a:ahLst/>
            <a:cxnLst/>
            <a:rect l="0" t="0" r="0" b="0"/>
            <a:pathLst>
              <a:path w="129799" h="352341">
                <a:moveTo>
                  <a:pt x="4525" y="155173"/>
                </a:moveTo>
                <a:lnTo>
                  <a:pt x="4592" y="166841"/>
                </a:lnTo>
                <a:lnTo>
                  <a:pt x="5232" y="177329"/>
                </a:lnTo>
                <a:lnTo>
                  <a:pt x="6529" y="187635"/>
                </a:lnTo>
                <a:lnTo>
                  <a:pt x="8388" y="198110"/>
                </a:lnTo>
                <a:lnTo>
                  <a:pt x="10705" y="209102"/>
                </a:lnTo>
                <a:lnTo>
                  <a:pt x="13371" y="220740"/>
                </a:lnTo>
                <a:lnTo>
                  <a:pt x="16295" y="232821"/>
                </a:lnTo>
                <a:lnTo>
                  <a:pt x="19402" y="244928"/>
                </a:lnTo>
                <a:lnTo>
                  <a:pt x="22638" y="256820"/>
                </a:lnTo>
                <a:lnTo>
                  <a:pt x="25962" y="268753"/>
                </a:lnTo>
                <a:lnTo>
                  <a:pt x="29346" y="281363"/>
                </a:lnTo>
                <a:lnTo>
                  <a:pt x="32771" y="294956"/>
                </a:lnTo>
                <a:lnTo>
                  <a:pt x="36224" y="309357"/>
                </a:lnTo>
                <a:lnTo>
                  <a:pt x="39696" y="324103"/>
                </a:lnTo>
                <a:lnTo>
                  <a:pt x="43156" y="338776"/>
                </a:lnTo>
                <a:lnTo>
                  <a:pt x="45736" y="349690"/>
                </a:lnTo>
                <a:lnTo>
                  <a:pt x="46395" y="352340"/>
                </a:lnTo>
                <a:lnTo>
                  <a:pt x="45527" y="348068"/>
                </a:lnTo>
                <a:lnTo>
                  <a:pt x="43677" y="339447"/>
                </a:lnTo>
                <a:lnTo>
                  <a:pt x="41215" y="328751"/>
                </a:lnTo>
                <a:lnTo>
                  <a:pt x="38374" y="317315"/>
                </a:lnTo>
                <a:lnTo>
                  <a:pt x="35295" y="305436"/>
                </a:lnTo>
                <a:lnTo>
                  <a:pt x="32064" y="292738"/>
                </a:lnTo>
                <a:lnTo>
                  <a:pt x="28737" y="279019"/>
                </a:lnTo>
                <a:lnTo>
                  <a:pt x="25348" y="264334"/>
                </a:lnTo>
                <a:lnTo>
                  <a:pt x="21917" y="248850"/>
                </a:lnTo>
                <a:lnTo>
                  <a:pt x="18464" y="232757"/>
                </a:lnTo>
                <a:lnTo>
                  <a:pt x="15162" y="216217"/>
                </a:lnTo>
                <a:lnTo>
                  <a:pt x="12324" y="199360"/>
                </a:lnTo>
                <a:lnTo>
                  <a:pt x="10083" y="182287"/>
                </a:lnTo>
                <a:lnTo>
                  <a:pt x="8409" y="165229"/>
                </a:lnTo>
                <a:lnTo>
                  <a:pt x="7202" y="148544"/>
                </a:lnTo>
                <a:lnTo>
                  <a:pt x="6349" y="132399"/>
                </a:lnTo>
                <a:lnTo>
                  <a:pt x="5588" y="116946"/>
                </a:lnTo>
                <a:lnTo>
                  <a:pt x="4536" y="102408"/>
                </a:lnTo>
                <a:lnTo>
                  <a:pt x="3019" y="88813"/>
                </a:lnTo>
                <a:lnTo>
                  <a:pt x="1353" y="76038"/>
                </a:lnTo>
                <a:lnTo>
                  <a:pt x="229" y="63911"/>
                </a:lnTo>
                <a:lnTo>
                  <a:pt x="0" y="52271"/>
                </a:lnTo>
                <a:lnTo>
                  <a:pt x="849" y="41146"/>
                </a:lnTo>
                <a:lnTo>
                  <a:pt x="2948" y="30742"/>
                </a:lnTo>
                <a:lnTo>
                  <a:pt x="6259" y="21124"/>
                </a:lnTo>
                <a:lnTo>
                  <a:pt x="10754" y="12699"/>
                </a:lnTo>
                <a:lnTo>
                  <a:pt x="16512" y="6250"/>
                </a:lnTo>
                <a:lnTo>
                  <a:pt x="23453" y="2034"/>
                </a:lnTo>
                <a:lnTo>
                  <a:pt x="31212" y="0"/>
                </a:lnTo>
                <a:lnTo>
                  <a:pt x="39258" y="65"/>
                </a:lnTo>
                <a:lnTo>
                  <a:pt x="47259" y="1960"/>
                </a:lnTo>
                <a:lnTo>
                  <a:pt x="55086" y="5314"/>
                </a:lnTo>
                <a:lnTo>
                  <a:pt x="62723" y="9765"/>
                </a:lnTo>
                <a:lnTo>
                  <a:pt x="70192" y="15015"/>
                </a:lnTo>
                <a:lnTo>
                  <a:pt x="77530" y="20994"/>
                </a:lnTo>
                <a:lnTo>
                  <a:pt x="84772" y="27837"/>
                </a:lnTo>
                <a:lnTo>
                  <a:pt x="91943" y="35558"/>
                </a:lnTo>
                <a:lnTo>
                  <a:pt x="99067" y="44201"/>
                </a:lnTo>
                <a:lnTo>
                  <a:pt x="106157" y="53913"/>
                </a:lnTo>
                <a:lnTo>
                  <a:pt x="113209" y="64668"/>
                </a:lnTo>
                <a:lnTo>
                  <a:pt x="119741" y="76145"/>
                </a:lnTo>
                <a:lnTo>
                  <a:pt x="124836" y="87842"/>
                </a:lnTo>
                <a:lnTo>
                  <a:pt x="128111" y="99447"/>
                </a:lnTo>
                <a:lnTo>
                  <a:pt x="129662" y="110849"/>
                </a:lnTo>
                <a:lnTo>
                  <a:pt x="129798" y="122037"/>
                </a:lnTo>
                <a:lnTo>
                  <a:pt x="128844" y="133040"/>
                </a:lnTo>
                <a:lnTo>
                  <a:pt x="126765" y="143734"/>
                </a:lnTo>
                <a:lnTo>
                  <a:pt x="123176" y="153849"/>
                </a:lnTo>
                <a:lnTo>
                  <a:pt x="117988" y="163272"/>
                </a:lnTo>
                <a:lnTo>
                  <a:pt x="111387" y="171567"/>
                </a:lnTo>
                <a:lnTo>
                  <a:pt x="103662" y="177928"/>
                </a:lnTo>
                <a:lnTo>
                  <a:pt x="95107" y="182091"/>
                </a:lnTo>
                <a:lnTo>
                  <a:pt x="86415" y="184229"/>
                </a:lnTo>
                <a:lnTo>
                  <a:pt x="77813" y="184793"/>
                </a:lnTo>
                <a:lnTo>
                  <a:pt x="68550" y="182714"/>
                </a:lnTo>
                <a:lnTo>
                  <a:pt x="57167" y="17623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3689975" y="4865761"/>
            <a:ext cx="147400" cy="174673"/>
          </a:xfrm>
          <a:custGeom>
            <a:avLst/>
            <a:gdLst/>
            <a:ahLst/>
            <a:cxnLst/>
            <a:rect l="0" t="0" r="0" b="0"/>
            <a:pathLst>
              <a:path w="147400" h="174673">
                <a:moveTo>
                  <a:pt x="0" y="87897"/>
                </a:moveTo>
                <a:lnTo>
                  <a:pt x="8801" y="84963"/>
                </a:lnTo>
                <a:lnTo>
                  <a:pt x="17148" y="82180"/>
                </a:lnTo>
                <a:lnTo>
                  <a:pt x="25852" y="79281"/>
                </a:lnTo>
                <a:lnTo>
                  <a:pt x="35145" y="76241"/>
                </a:lnTo>
                <a:lnTo>
                  <a:pt x="45288" y="73076"/>
                </a:lnTo>
                <a:lnTo>
                  <a:pt x="56329" y="69812"/>
                </a:lnTo>
                <a:lnTo>
                  <a:pt x="67996" y="66473"/>
                </a:lnTo>
                <a:lnTo>
                  <a:pt x="79817" y="63082"/>
                </a:lnTo>
                <a:lnTo>
                  <a:pt x="91502" y="59648"/>
                </a:lnTo>
                <a:lnTo>
                  <a:pt x="102786" y="56021"/>
                </a:lnTo>
                <a:lnTo>
                  <a:pt x="113364" y="51900"/>
                </a:lnTo>
                <a:lnTo>
                  <a:pt x="123129" y="47158"/>
                </a:lnTo>
                <a:lnTo>
                  <a:pt x="131668" y="41667"/>
                </a:lnTo>
                <a:lnTo>
                  <a:pt x="138201" y="35224"/>
                </a:lnTo>
                <a:lnTo>
                  <a:pt x="142468" y="27826"/>
                </a:lnTo>
                <a:lnTo>
                  <a:pt x="144199" y="20096"/>
                </a:lnTo>
                <a:lnTo>
                  <a:pt x="142866" y="13134"/>
                </a:lnTo>
                <a:lnTo>
                  <a:pt x="138489" y="7501"/>
                </a:lnTo>
                <a:lnTo>
                  <a:pt x="131671" y="3401"/>
                </a:lnTo>
                <a:lnTo>
                  <a:pt x="123284" y="942"/>
                </a:lnTo>
                <a:lnTo>
                  <a:pt x="113991" y="0"/>
                </a:lnTo>
                <a:lnTo>
                  <a:pt x="104350" y="467"/>
                </a:lnTo>
                <a:lnTo>
                  <a:pt x="94893" y="2360"/>
                </a:lnTo>
                <a:lnTo>
                  <a:pt x="85874" y="5554"/>
                </a:lnTo>
                <a:lnTo>
                  <a:pt x="77328" y="9812"/>
                </a:lnTo>
                <a:lnTo>
                  <a:pt x="69195" y="14886"/>
                </a:lnTo>
                <a:lnTo>
                  <a:pt x="61389" y="20561"/>
                </a:lnTo>
                <a:lnTo>
                  <a:pt x="53992" y="26828"/>
                </a:lnTo>
                <a:lnTo>
                  <a:pt x="47241" y="33866"/>
                </a:lnTo>
                <a:lnTo>
                  <a:pt x="41217" y="41712"/>
                </a:lnTo>
                <a:lnTo>
                  <a:pt x="35849" y="50270"/>
                </a:lnTo>
                <a:lnTo>
                  <a:pt x="31008" y="59393"/>
                </a:lnTo>
                <a:lnTo>
                  <a:pt x="26574" y="68943"/>
                </a:lnTo>
                <a:lnTo>
                  <a:pt x="22766" y="78966"/>
                </a:lnTo>
                <a:lnTo>
                  <a:pt x="20112" y="89680"/>
                </a:lnTo>
                <a:lnTo>
                  <a:pt x="18814" y="101143"/>
                </a:lnTo>
                <a:lnTo>
                  <a:pt x="18927" y="113113"/>
                </a:lnTo>
                <a:lnTo>
                  <a:pt x="20523" y="125146"/>
                </a:lnTo>
                <a:lnTo>
                  <a:pt x="23496" y="136968"/>
                </a:lnTo>
                <a:lnTo>
                  <a:pt x="27934" y="148007"/>
                </a:lnTo>
                <a:lnTo>
                  <a:pt x="34185" y="157356"/>
                </a:lnTo>
                <a:lnTo>
                  <a:pt x="42279" y="164669"/>
                </a:lnTo>
                <a:lnTo>
                  <a:pt x="51967" y="169934"/>
                </a:lnTo>
                <a:lnTo>
                  <a:pt x="62911" y="173191"/>
                </a:lnTo>
                <a:lnTo>
                  <a:pt x="74780" y="174672"/>
                </a:lnTo>
                <a:lnTo>
                  <a:pt x="86986" y="174399"/>
                </a:lnTo>
                <a:lnTo>
                  <a:pt x="98712" y="172104"/>
                </a:lnTo>
                <a:lnTo>
                  <a:pt x="109547" y="167838"/>
                </a:lnTo>
                <a:lnTo>
                  <a:pt x="119154" y="162356"/>
                </a:lnTo>
                <a:lnTo>
                  <a:pt x="128036" y="156416"/>
                </a:lnTo>
                <a:lnTo>
                  <a:pt x="136969" y="149496"/>
                </a:lnTo>
                <a:lnTo>
                  <a:pt x="147399" y="1405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3883048" y="4795730"/>
            <a:ext cx="164897" cy="221785"/>
          </a:xfrm>
          <a:custGeom>
            <a:avLst/>
            <a:gdLst/>
            <a:ahLst/>
            <a:cxnLst/>
            <a:rect l="0" t="0" r="0" b="0"/>
            <a:pathLst>
              <a:path w="164897" h="221785">
                <a:moveTo>
                  <a:pt x="6968" y="105285"/>
                </a:moveTo>
                <a:lnTo>
                  <a:pt x="9902" y="114154"/>
                </a:lnTo>
                <a:lnTo>
                  <a:pt x="12684" y="123141"/>
                </a:lnTo>
                <a:lnTo>
                  <a:pt x="15579" y="133136"/>
                </a:lnTo>
                <a:lnTo>
                  <a:pt x="18447" y="144116"/>
                </a:lnTo>
                <a:lnTo>
                  <a:pt x="20964" y="155927"/>
                </a:lnTo>
                <a:lnTo>
                  <a:pt x="22979" y="168382"/>
                </a:lnTo>
                <a:lnTo>
                  <a:pt x="24665" y="181146"/>
                </a:lnTo>
                <a:lnTo>
                  <a:pt x="26407" y="193779"/>
                </a:lnTo>
                <a:lnTo>
                  <a:pt x="28393" y="206001"/>
                </a:lnTo>
                <a:lnTo>
                  <a:pt x="29271" y="216126"/>
                </a:lnTo>
                <a:lnTo>
                  <a:pt x="27704" y="221467"/>
                </a:lnTo>
                <a:lnTo>
                  <a:pt x="24845" y="221784"/>
                </a:lnTo>
                <a:lnTo>
                  <a:pt x="21480" y="218344"/>
                </a:lnTo>
                <a:lnTo>
                  <a:pt x="17934" y="212238"/>
                </a:lnTo>
                <a:lnTo>
                  <a:pt x="14338" y="204044"/>
                </a:lnTo>
                <a:lnTo>
                  <a:pt x="10745" y="194206"/>
                </a:lnTo>
                <a:lnTo>
                  <a:pt x="7335" y="183126"/>
                </a:lnTo>
                <a:lnTo>
                  <a:pt x="4417" y="171140"/>
                </a:lnTo>
                <a:lnTo>
                  <a:pt x="2125" y="158513"/>
                </a:lnTo>
                <a:lnTo>
                  <a:pt x="585" y="145605"/>
                </a:lnTo>
                <a:lnTo>
                  <a:pt x="0" y="132863"/>
                </a:lnTo>
                <a:lnTo>
                  <a:pt x="390" y="120520"/>
                </a:lnTo>
                <a:lnTo>
                  <a:pt x="1788" y="108773"/>
                </a:lnTo>
                <a:lnTo>
                  <a:pt x="4321" y="97877"/>
                </a:lnTo>
                <a:lnTo>
                  <a:pt x="7955" y="87880"/>
                </a:lnTo>
                <a:lnTo>
                  <a:pt x="12683" y="78674"/>
                </a:lnTo>
                <a:lnTo>
                  <a:pt x="18605" y="70096"/>
                </a:lnTo>
                <a:lnTo>
                  <a:pt x="25667" y="61992"/>
                </a:lnTo>
                <a:lnTo>
                  <a:pt x="33850" y="54394"/>
                </a:lnTo>
                <a:lnTo>
                  <a:pt x="43244" y="47511"/>
                </a:lnTo>
                <a:lnTo>
                  <a:pt x="53783" y="41397"/>
                </a:lnTo>
                <a:lnTo>
                  <a:pt x="65113" y="35968"/>
                </a:lnTo>
                <a:lnTo>
                  <a:pt x="76710" y="31088"/>
                </a:lnTo>
                <a:lnTo>
                  <a:pt x="88249" y="26619"/>
                </a:lnTo>
                <a:lnTo>
                  <a:pt x="99605" y="22447"/>
                </a:lnTo>
                <a:lnTo>
                  <a:pt x="110764" y="18485"/>
                </a:lnTo>
                <a:lnTo>
                  <a:pt x="121737" y="14673"/>
                </a:lnTo>
                <a:lnTo>
                  <a:pt x="132110" y="11116"/>
                </a:lnTo>
                <a:lnTo>
                  <a:pt x="142046" y="7729"/>
                </a:lnTo>
                <a:lnTo>
                  <a:pt x="152421" y="4212"/>
                </a:lnTo>
                <a:lnTo>
                  <a:pt x="164896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4354596" y="4651055"/>
            <a:ext cx="177660" cy="460531"/>
          </a:xfrm>
          <a:custGeom>
            <a:avLst/>
            <a:gdLst/>
            <a:ahLst/>
            <a:cxnLst/>
            <a:rect l="0" t="0" r="0" b="0"/>
            <a:pathLst>
              <a:path w="177660" h="460531">
                <a:moveTo>
                  <a:pt x="30259" y="460530"/>
                </a:moveTo>
                <a:lnTo>
                  <a:pt x="30260" y="448795"/>
                </a:lnTo>
                <a:lnTo>
                  <a:pt x="30260" y="437666"/>
                </a:lnTo>
                <a:lnTo>
                  <a:pt x="30260" y="426068"/>
                </a:lnTo>
                <a:lnTo>
                  <a:pt x="30260" y="413907"/>
                </a:lnTo>
                <a:lnTo>
                  <a:pt x="30260" y="401247"/>
                </a:lnTo>
                <a:lnTo>
                  <a:pt x="30260" y="388191"/>
                </a:lnTo>
                <a:lnTo>
                  <a:pt x="30260" y="374839"/>
                </a:lnTo>
                <a:lnTo>
                  <a:pt x="30260" y="361273"/>
                </a:lnTo>
                <a:lnTo>
                  <a:pt x="30255" y="347554"/>
                </a:lnTo>
                <a:lnTo>
                  <a:pt x="30082" y="333562"/>
                </a:lnTo>
                <a:lnTo>
                  <a:pt x="29434" y="319023"/>
                </a:lnTo>
                <a:lnTo>
                  <a:pt x="28181" y="303832"/>
                </a:lnTo>
                <a:lnTo>
                  <a:pt x="26355" y="288034"/>
                </a:lnTo>
                <a:lnTo>
                  <a:pt x="24058" y="271745"/>
                </a:lnTo>
                <a:lnTo>
                  <a:pt x="21407" y="255076"/>
                </a:lnTo>
                <a:lnTo>
                  <a:pt x="18661" y="237967"/>
                </a:lnTo>
                <a:lnTo>
                  <a:pt x="16205" y="220189"/>
                </a:lnTo>
                <a:lnTo>
                  <a:pt x="14220" y="201687"/>
                </a:lnTo>
                <a:lnTo>
                  <a:pt x="12550" y="183025"/>
                </a:lnTo>
                <a:lnTo>
                  <a:pt x="10814" y="165255"/>
                </a:lnTo>
                <a:lnTo>
                  <a:pt x="8796" y="148894"/>
                </a:lnTo>
                <a:lnTo>
                  <a:pt x="6609" y="133790"/>
                </a:lnTo>
                <a:lnTo>
                  <a:pt x="4594" y="119418"/>
                </a:lnTo>
                <a:lnTo>
                  <a:pt x="2941" y="105377"/>
                </a:lnTo>
                <a:lnTo>
                  <a:pt x="1678" y="91453"/>
                </a:lnTo>
                <a:lnTo>
                  <a:pt x="756" y="77551"/>
                </a:lnTo>
                <a:lnTo>
                  <a:pt x="110" y="63642"/>
                </a:lnTo>
                <a:lnTo>
                  <a:pt x="0" y="50043"/>
                </a:lnTo>
                <a:lnTo>
                  <a:pt x="983" y="37372"/>
                </a:lnTo>
                <a:lnTo>
                  <a:pt x="3288" y="25904"/>
                </a:lnTo>
                <a:lnTo>
                  <a:pt x="7312" y="16070"/>
                </a:lnTo>
                <a:lnTo>
                  <a:pt x="13753" y="8595"/>
                </a:lnTo>
                <a:lnTo>
                  <a:pt x="22749" y="3645"/>
                </a:lnTo>
                <a:lnTo>
                  <a:pt x="33673" y="931"/>
                </a:lnTo>
                <a:lnTo>
                  <a:pt x="45445" y="0"/>
                </a:lnTo>
                <a:lnTo>
                  <a:pt x="57355" y="404"/>
                </a:lnTo>
                <a:lnTo>
                  <a:pt x="69092" y="1770"/>
                </a:lnTo>
                <a:lnTo>
                  <a:pt x="80572" y="3816"/>
                </a:lnTo>
                <a:lnTo>
                  <a:pt x="91807" y="6332"/>
                </a:lnTo>
                <a:lnTo>
                  <a:pt x="102842" y="9171"/>
                </a:lnTo>
                <a:lnTo>
                  <a:pt x="113725" y="12229"/>
                </a:lnTo>
                <a:lnTo>
                  <a:pt x="124490" y="15436"/>
                </a:lnTo>
                <a:lnTo>
                  <a:pt x="134907" y="18783"/>
                </a:lnTo>
                <a:lnTo>
                  <a:pt x="145616" y="22751"/>
                </a:lnTo>
                <a:lnTo>
                  <a:pt x="158677" y="28806"/>
                </a:lnTo>
                <a:lnTo>
                  <a:pt x="177659" y="3939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 125"/>
          <p:cNvSpPr/>
          <p:nvPr/>
        </p:nvSpPr>
        <p:spPr>
          <a:xfrm>
            <a:off x="4269042" y="4932601"/>
            <a:ext cx="157929" cy="21058"/>
          </a:xfrm>
          <a:custGeom>
            <a:avLst/>
            <a:gdLst/>
            <a:ahLst/>
            <a:cxnLst/>
            <a:rect l="0" t="0" r="0" b="0"/>
            <a:pathLst>
              <a:path w="157929" h="21058">
                <a:moveTo>
                  <a:pt x="157928" y="0"/>
                </a:moveTo>
                <a:lnTo>
                  <a:pt x="146193" y="2866"/>
                </a:lnTo>
                <a:lnTo>
                  <a:pt x="135064" y="5008"/>
                </a:lnTo>
                <a:lnTo>
                  <a:pt x="123465" y="6616"/>
                </a:lnTo>
                <a:lnTo>
                  <a:pt x="111304" y="7969"/>
                </a:lnTo>
                <a:lnTo>
                  <a:pt x="98644" y="9466"/>
                </a:lnTo>
                <a:lnTo>
                  <a:pt x="85592" y="11313"/>
                </a:lnTo>
                <a:lnTo>
                  <a:pt x="72279" y="13389"/>
                </a:lnTo>
                <a:lnTo>
                  <a:pt x="57223" y="15545"/>
                </a:lnTo>
                <a:lnTo>
                  <a:pt x="35751" y="17975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4453947" y="4856636"/>
            <a:ext cx="130951" cy="201072"/>
          </a:xfrm>
          <a:custGeom>
            <a:avLst/>
            <a:gdLst/>
            <a:ahLst/>
            <a:cxnLst/>
            <a:rect l="0" t="0" r="0" b="0"/>
            <a:pathLst>
              <a:path w="130951" h="201072">
                <a:moveTo>
                  <a:pt x="4608" y="65436"/>
                </a:moveTo>
                <a:lnTo>
                  <a:pt x="1808" y="74237"/>
                </a:lnTo>
                <a:lnTo>
                  <a:pt x="307" y="82584"/>
                </a:lnTo>
                <a:lnTo>
                  <a:pt x="0" y="91287"/>
                </a:lnTo>
                <a:lnTo>
                  <a:pt x="679" y="100581"/>
                </a:lnTo>
                <a:lnTo>
                  <a:pt x="2148" y="110725"/>
                </a:lnTo>
                <a:lnTo>
                  <a:pt x="4221" y="121765"/>
                </a:lnTo>
                <a:lnTo>
                  <a:pt x="6903" y="133432"/>
                </a:lnTo>
                <a:lnTo>
                  <a:pt x="10375" y="145254"/>
                </a:lnTo>
                <a:lnTo>
                  <a:pt x="14665" y="156943"/>
                </a:lnTo>
                <a:lnTo>
                  <a:pt x="19510" y="168401"/>
                </a:lnTo>
                <a:lnTo>
                  <a:pt x="24455" y="179626"/>
                </a:lnTo>
                <a:lnTo>
                  <a:pt x="29202" y="190585"/>
                </a:lnTo>
                <a:lnTo>
                  <a:pt x="32887" y="198760"/>
                </a:lnTo>
                <a:lnTo>
                  <a:pt x="34472" y="201071"/>
                </a:lnTo>
                <a:lnTo>
                  <a:pt x="34218" y="198677"/>
                </a:lnTo>
                <a:lnTo>
                  <a:pt x="32731" y="193075"/>
                </a:lnTo>
                <a:lnTo>
                  <a:pt x="30476" y="185111"/>
                </a:lnTo>
                <a:lnTo>
                  <a:pt x="27758" y="175369"/>
                </a:lnTo>
                <a:lnTo>
                  <a:pt x="24920" y="164156"/>
                </a:lnTo>
                <a:lnTo>
                  <a:pt x="22379" y="151535"/>
                </a:lnTo>
                <a:lnTo>
                  <a:pt x="20330" y="137657"/>
                </a:lnTo>
                <a:lnTo>
                  <a:pt x="18781" y="122922"/>
                </a:lnTo>
                <a:lnTo>
                  <a:pt x="17656" y="107881"/>
                </a:lnTo>
                <a:lnTo>
                  <a:pt x="16870" y="92883"/>
                </a:lnTo>
                <a:lnTo>
                  <a:pt x="16663" y="78389"/>
                </a:lnTo>
                <a:lnTo>
                  <a:pt x="17580" y="65035"/>
                </a:lnTo>
                <a:lnTo>
                  <a:pt x="19833" y="53061"/>
                </a:lnTo>
                <a:lnTo>
                  <a:pt x="23481" y="42528"/>
                </a:lnTo>
                <a:lnTo>
                  <a:pt x="28604" y="33511"/>
                </a:lnTo>
                <a:lnTo>
                  <a:pt x="35091" y="25886"/>
                </a:lnTo>
                <a:lnTo>
                  <a:pt x="42700" y="19406"/>
                </a:lnTo>
                <a:lnTo>
                  <a:pt x="51169" y="13803"/>
                </a:lnTo>
                <a:lnTo>
                  <a:pt x="60270" y="8851"/>
                </a:lnTo>
                <a:lnTo>
                  <a:pt x="69819" y="4692"/>
                </a:lnTo>
                <a:lnTo>
                  <a:pt x="79680" y="1802"/>
                </a:lnTo>
                <a:lnTo>
                  <a:pt x="89744" y="336"/>
                </a:lnTo>
                <a:lnTo>
                  <a:pt x="99486" y="0"/>
                </a:lnTo>
                <a:lnTo>
                  <a:pt x="108923" y="187"/>
                </a:lnTo>
                <a:lnTo>
                  <a:pt x="118882" y="915"/>
                </a:lnTo>
                <a:lnTo>
                  <a:pt x="130950" y="226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4624387" y="4938027"/>
            <a:ext cx="202667" cy="156121"/>
          </a:xfrm>
          <a:custGeom>
            <a:avLst/>
            <a:gdLst/>
            <a:ahLst/>
            <a:cxnLst/>
            <a:rect l="0" t="0" r="0" b="0"/>
            <a:pathLst>
              <a:path w="202667" h="156121">
                <a:moveTo>
                  <a:pt x="107909" y="15631"/>
                </a:moveTo>
                <a:lnTo>
                  <a:pt x="101907" y="9897"/>
                </a:lnTo>
                <a:lnTo>
                  <a:pt x="95063" y="5613"/>
                </a:lnTo>
                <a:lnTo>
                  <a:pt x="86680" y="2416"/>
                </a:lnTo>
                <a:lnTo>
                  <a:pt x="77225" y="401"/>
                </a:lnTo>
                <a:lnTo>
                  <a:pt x="67559" y="0"/>
                </a:lnTo>
                <a:lnTo>
                  <a:pt x="58209" y="1316"/>
                </a:lnTo>
                <a:lnTo>
                  <a:pt x="49510" y="4311"/>
                </a:lnTo>
                <a:lnTo>
                  <a:pt x="41754" y="8984"/>
                </a:lnTo>
                <a:lnTo>
                  <a:pt x="34991" y="15163"/>
                </a:lnTo>
                <a:lnTo>
                  <a:pt x="29096" y="22564"/>
                </a:lnTo>
                <a:lnTo>
                  <a:pt x="23887" y="30893"/>
                </a:lnTo>
                <a:lnTo>
                  <a:pt x="19191" y="39898"/>
                </a:lnTo>
                <a:lnTo>
                  <a:pt x="14865" y="49384"/>
                </a:lnTo>
                <a:lnTo>
                  <a:pt x="10797" y="59203"/>
                </a:lnTo>
                <a:lnTo>
                  <a:pt x="6918" y="69252"/>
                </a:lnTo>
                <a:lnTo>
                  <a:pt x="3499" y="79457"/>
                </a:lnTo>
                <a:lnTo>
                  <a:pt x="1114" y="89769"/>
                </a:lnTo>
                <a:lnTo>
                  <a:pt x="0" y="100147"/>
                </a:lnTo>
                <a:lnTo>
                  <a:pt x="238" y="110406"/>
                </a:lnTo>
                <a:lnTo>
                  <a:pt x="1918" y="120221"/>
                </a:lnTo>
                <a:lnTo>
                  <a:pt x="4944" y="129435"/>
                </a:lnTo>
                <a:lnTo>
                  <a:pt x="9246" y="137417"/>
                </a:lnTo>
                <a:lnTo>
                  <a:pt x="14875" y="143036"/>
                </a:lnTo>
                <a:lnTo>
                  <a:pt x="21728" y="145873"/>
                </a:lnTo>
                <a:lnTo>
                  <a:pt x="29429" y="145827"/>
                </a:lnTo>
                <a:lnTo>
                  <a:pt x="37436" y="142763"/>
                </a:lnTo>
                <a:lnTo>
                  <a:pt x="45406" y="136927"/>
                </a:lnTo>
                <a:lnTo>
                  <a:pt x="53044" y="128979"/>
                </a:lnTo>
                <a:lnTo>
                  <a:pt x="60020" y="119759"/>
                </a:lnTo>
                <a:lnTo>
                  <a:pt x="66228" y="109861"/>
                </a:lnTo>
                <a:lnTo>
                  <a:pt x="71735" y="99458"/>
                </a:lnTo>
                <a:lnTo>
                  <a:pt x="76676" y="88418"/>
                </a:lnTo>
                <a:lnTo>
                  <a:pt x="81185" y="76695"/>
                </a:lnTo>
                <a:lnTo>
                  <a:pt x="85216" y="64366"/>
                </a:lnTo>
                <a:lnTo>
                  <a:pt x="88552" y="51549"/>
                </a:lnTo>
                <a:lnTo>
                  <a:pt x="91134" y="38454"/>
                </a:lnTo>
                <a:lnTo>
                  <a:pt x="93158" y="28267"/>
                </a:lnTo>
                <a:lnTo>
                  <a:pt x="94914" y="24937"/>
                </a:lnTo>
                <a:lnTo>
                  <a:pt x="96608" y="27229"/>
                </a:lnTo>
                <a:lnTo>
                  <a:pt x="98495" y="33021"/>
                </a:lnTo>
                <a:lnTo>
                  <a:pt x="100696" y="40988"/>
                </a:lnTo>
                <a:lnTo>
                  <a:pt x="103217" y="50566"/>
                </a:lnTo>
                <a:lnTo>
                  <a:pt x="106013" y="61391"/>
                </a:lnTo>
                <a:lnTo>
                  <a:pt x="109188" y="72993"/>
                </a:lnTo>
                <a:lnTo>
                  <a:pt x="112992" y="84812"/>
                </a:lnTo>
                <a:lnTo>
                  <a:pt x="117513" y="96513"/>
                </a:lnTo>
                <a:lnTo>
                  <a:pt x="122682" y="107819"/>
                </a:lnTo>
                <a:lnTo>
                  <a:pt x="128377" y="118415"/>
                </a:lnTo>
                <a:lnTo>
                  <a:pt x="134476" y="128199"/>
                </a:lnTo>
                <a:lnTo>
                  <a:pt x="141199" y="136922"/>
                </a:lnTo>
                <a:lnTo>
                  <a:pt x="149075" y="144112"/>
                </a:lnTo>
                <a:lnTo>
                  <a:pt x="158284" y="149647"/>
                </a:lnTo>
                <a:lnTo>
                  <a:pt x="168103" y="153531"/>
                </a:lnTo>
                <a:lnTo>
                  <a:pt x="178048" y="155990"/>
                </a:lnTo>
                <a:lnTo>
                  <a:pt x="188997" y="156120"/>
                </a:lnTo>
                <a:lnTo>
                  <a:pt x="202666" y="15250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4835036" y="4902913"/>
            <a:ext cx="118359" cy="230365"/>
          </a:xfrm>
          <a:custGeom>
            <a:avLst/>
            <a:gdLst/>
            <a:ahLst/>
            <a:cxnLst/>
            <a:rect l="0" t="0" r="0" b="0"/>
            <a:pathLst>
              <a:path w="118359" h="230365">
                <a:moveTo>
                  <a:pt x="107830" y="19159"/>
                </a:moveTo>
                <a:lnTo>
                  <a:pt x="101895" y="10627"/>
                </a:lnTo>
                <a:lnTo>
                  <a:pt x="95690" y="4840"/>
                </a:lnTo>
                <a:lnTo>
                  <a:pt x="88595" y="1337"/>
                </a:lnTo>
                <a:lnTo>
                  <a:pt x="80654" y="0"/>
                </a:lnTo>
                <a:lnTo>
                  <a:pt x="72008" y="1067"/>
                </a:lnTo>
                <a:lnTo>
                  <a:pt x="62823" y="4448"/>
                </a:lnTo>
                <a:lnTo>
                  <a:pt x="53569" y="9780"/>
                </a:lnTo>
                <a:lnTo>
                  <a:pt x="44976" y="16628"/>
                </a:lnTo>
                <a:lnTo>
                  <a:pt x="37389" y="24595"/>
                </a:lnTo>
                <a:lnTo>
                  <a:pt x="30806" y="33363"/>
                </a:lnTo>
                <a:lnTo>
                  <a:pt x="25070" y="42692"/>
                </a:lnTo>
                <a:lnTo>
                  <a:pt x="19988" y="52412"/>
                </a:lnTo>
                <a:lnTo>
                  <a:pt x="15386" y="62565"/>
                </a:lnTo>
                <a:lnTo>
                  <a:pt x="11126" y="73373"/>
                </a:lnTo>
                <a:lnTo>
                  <a:pt x="7115" y="84908"/>
                </a:lnTo>
                <a:lnTo>
                  <a:pt x="3606" y="97097"/>
                </a:lnTo>
                <a:lnTo>
                  <a:pt x="1160" y="109811"/>
                </a:lnTo>
                <a:lnTo>
                  <a:pt x="0" y="122917"/>
                </a:lnTo>
                <a:lnTo>
                  <a:pt x="37" y="136141"/>
                </a:lnTo>
                <a:lnTo>
                  <a:pt x="1050" y="149093"/>
                </a:lnTo>
                <a:lnTo>
                  <a:pt x="2810" y="161576"/>
                </a:lnTo>
                <a:lnTo>
                  <a:pt x="5279" y="173414"/>
                </a:lnTo>
                <a:lnTo>
                  <a:pt x="8605" y="184372"/>
                </a:lnTo>
                <a:lnTo>
                  <a:pt x="12808" y="194406"/>
                </a:lnTo>
                <a:lnTo>
                  <a:pt x="17934" y="203466"/>
                </a:lnTo>
                <a:lnTo>
                  <a:pt x="24131" y="211414"/>
                </a:lnTo>
                <a:lnTo>
                  <a:pt x="31377" y="218273"/>
                </a:lnTo>
                <a:lnTo>
                  <a:pt x="39515" y="223879"/>
                </a:lnTo>
                <a:lnTo>
                  <a:pt x="48348" y="227824"/>
                </a:lnTo>
                <a:lnTo>
                  <a:pt x="57691" y="230023"/>
                </a:lnTo>
                <a:lnTo>
                  <a:pt x="67234" y="230364"/>
                </a:lnTo>
                <a:lnTo>
                  <a:pt x="76561" y="228548"/>
                </a:lnTo>
                <a:lnTo>
                  <a:pt x="85452" y="224636"/>
                </a:lnTo>
                <a:lnTo>
                  <a:pt x="93584" y="219407"/>
                </a:lnTo>
                <a:lnTo>
                  <a:pt x="101234" y="213671"/>
                </a:lnTo>
                <a:lnTo>
                  <a:pt x="109071" y="206926"/>
                </a:lnTo>
                <a:lnTo>
                  <a:pt x="118358" y="19814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5069611" y="4711502"/>
            <a:ext cx="20655" cy="410613"/>
          </a:xfrm>
          <a:custGeom>
            <a:avLst/>
            <a:gdLst/>
            <a:ahLst/>
            <a:cxnLst/>
            <a:rect l="0" t="0" r="0" b="0"/>
            <a:pathLst>
              <a:path w="20655" h="410613">
                <a:moveTo>
                  <a:pt x="10125" y="0"/>
                </a:moveTo>
                <a:lnTo>
                  <a:pt x="7258" y="11802"/>
                </a:lnTo>
                <a:lnTo>
                  <a:pt x="5116" y="23571"/>
                </a:lnTo>
                <a:lnTo>
                  <a:pt x="3513" y="36462"/>
                </a:lnTo>
                <a:lnTo>
                  <a:pt x="2333" y="50310"/>
                </a:lnTo>
                <a:lnTo>
                  <a:pt x="1485" y="64638"/>
                </a:lnTo>
                <a:lnTo>
                  <a:pt x="888" y="79107"/>
                </a:lnTo>
                <a:lnTo>
                  <a:pt x="473" y="93557"/>
                </a:lnTo>
                <a:lnTo>
                  <a:pt x="189" y="107933"/>
                </a:lnTo>
                <a:lnTo>
                  <a:pt x="0" y="122227"/>
                </a:lnTo>
                <a:lnTo>
                  <a:pt x="42" y="136452"/>
                </a:lnTo>
                <a:lnTo>
                  <a:pt x="602" y="150622"/>
                </a:lnTo>
                <a:lnTo>
                  <a:pt x="1791" y="164752"/>
                </a:lnTo>
                <a:lnTo>
                  <a:pt x="3404" y="178853"/>
                </a:lnTo>
                <a:lnTo>
                  <a:pt x="5026" y="192934"/>
                </a:lnTo>
                <a:lnTo>
                  <a:pt x="6415" y="207001"/>
                </a:lnTo>
                <a:lnTo>
                  <a:pt x="7669" y="221059"/>
                </a:lnTo>
                <a:lnTo>
                  <a:pt x="9117" y="235110"/>
                </a:lnTo>
                <a:lnTo>
                  <a:pt x="10938" y="249161"/>
                </a:lnTo>
                <a:lnTo>
                  <a:pt x="12993" y="263378"/>
                </a:lnTo>
                <a:lnTo>
                  <a:pt x="14918" y="278069"/>
                </a:lnTo>
                <a:lnTo>
                  <a:pt x="16511" y="293362"/>
                </a:lnTo>
                <a:lnTo>
                  <a:pt x="17732" y="309227"/>
                </a:lnTo>
                <a:lnTo>
                  <a:pt x="18627" y="325563"/>
                </a:lnTo>
                <a:lnTo>
                  <a:pt x="19264" y="342235"/>
                </a:lnTo>
                <a:lnTo>
                  <a:pt x="19709" y="358387"/>
                </a:lnTo>
                <a:lnTo>
                  <a:pt x="20063" y="374043"/>
                </a:lnTo>
                <a:lnTo>
                  <a:pt x="20361" y="390573"/>
                </a:lnTo>
                <a:lnTo>
                  <a:pt x="20654" y="4106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Freeform 130"/>
          <p:cNvSpPr/>
          <p:nvPr/>
        </p:nvSpPr>
        <p:spPr>
          <a:xfrm>
            <a:off x="4921809" y="4820492"/>
            <a:ext cx="273742" cy="48939"/>
          </a:xfrm>
          <a:custGeom>
            <a:avLst/>
            <a:gdLst/>
            <a:ahLst/>
            <a:cxnLst/>
            <a:rect l="0" t="0" r="0" b="0"/>
            <a:pathLst>
              <a:path w="273742" h="48939">
                <a:moveTo>
                  <a:pt x="273741" y="48938"/>
                </a:moveTo>
                <a:lnTo>
                  <a:pt x="264939" y="43070"/>
                </a:lnTo>
                <a:lnTo>
                  <a:pt x="256593" y="37506"/>
                </a:lnTo>
                <a:lnTo>
                  <a:pt x="247885" y="31716"/>
                </a:lnTo>
                <a:lnTo>
                  <a:pt x="238419" y="25981"/>
                </a:lnTo>
                <a:lnTo>
                  <a:pt x="227627" y="20948"/>
                </a:lnTo>
                <a:lnTo>
                  <a:pt x="215333" y="16921"/>
                </a:lnTo>
                <a:lnTo>
                  <a:pt x="201841" y="13724"/>
                </a:lnTo>
                <a:lnTo>
                  <a:pt x="187722" y="10885"/>
                </a:lnTo>
                <a:lnTo>
                  <a:pt x="173372" y="8091"/>
                </a:lnTo>
                <a:lnTo>
                  <a:pt x="158824" y="5366"/>
                </a:lnTo>
                <a:lnTo>
                  <a:pt x="143846" y="2981"/>
                </a:lnTo>
                <a:lnTo>
                  <a:pt x="128331" y="1087"/>
                </a:lnTo>
                <a:lnTo>
                  <a:pt x="112472" y="0"/>
                </a:lnTo>
                <a:lnTo>
                  <a:pt x="96665" y="261"/>
                </a:lnTo>
                <a:lnTo>
                  <a:pt x="81149" y="2031"/>
                </a:lnTo>
                <a:lnTo>
                  <a:pt x="66197" y="5046"/>
                </a:lnTo>
                <a:lnTo>
                  <a:pt x="50520" y="9197"/>
                </a:lnTo>
                <a:lnTo>
                  <a:pt x="30509" y="15966"/>
                </a:lnTo>
                <a:lnTo>
                  <a:pt x="0" y="2788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5211994" y="4964186"/>
            <a:ext cx="15142" cy="157929"/>
          </a:xfrm>
          <a:custGeom>
            <a:avLst/>
            <a:gdLst/>
            <a:ahLst/>
            <a:cxnLst/>
            <a:rect l="0" t="0" r="0" b="0"/>
            <a:pathLst>
              <a:path w="15142" h="157929">
                <a:moveTo>
                  <a:pt x="4613" y="0"/>
                </a:moveTo>
                <a:lnTo>
                  <a:pt x="1813" y="11735"/>
                </a:lnTo>
                <a:lnTo>
                  <a:pt x="311" y="22865"/>
                </a:lnTo>
                <a:lnTo>
                  <a:pt x="0" y="34467"/>
                </a:lnTo>
                <a:lnTo>
                  <a:pt x="506" y="46801"/>
                </a:lnTo>
                <a:lnTo>
                  <a:pt x="1326" y="60110"/>
                </a:lnTo>
                <a:lnTo>
                  <a:pt x="2147" y="74405"/>
                </a:lnTo>
                <a:lnTo>
                  <a:pt x="3033" y="89178"/>
                </a:lnTo>
                <a:lnTo>
                  <a:pt x="4537" y="105159"/>
                </a:lnTo>
                <a:lnTo>
                  <a:pt x="7900" y="125988"/>
                </a:lnTo>
                <a:lnTo>
                  <a:pt x="15141" y="1579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5227135" y="4827316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5283558" y="4904619"/>
            <a:ext cx="273926" cy="238553"/>
          </a:xfrm>
          <a:custGeom>
            <a:avLst/>
            <a:gdLst/>
            <a:ahLst/>
            <a:cxnLst/>
            <a:rect l="0" t="0" r="0" b="0"/>
            <a:pathLst>
              <a:path w="273926" h="238553">
                <a:moveTo>
                  <a:pt x="69919" y="27982"/>
                </a:moveTo>
                <a:lnTo>
                  <a:pt x="61185" y="33917"/>
                </a:lnTo>
                <a:lnTo>
                  <a:pt x="53479" y="40121"/>
                </a:lnTo>
                <a:lnTo>
                  <a:pt x="46082" y="47216"/>
                </a:lnTo>
                <a:lnTo>
                  <a:pt x="38993" y="55157"/>
                </a:lnTo>
                <a:lnTo>
                  <a:pt x="32463" y="63804"/>
                </a:lnTo>
                <a:lnTo>
                  <a:pt x="26590" y="72998"/>
                </a:lnTo>
                <a:lnTo>
                  <a:pt x="21325" y="82598"/>
                </a:lnTo>
                <a:lnTo>
                  <a:pt x="16555" y="92487"/>
                </a:lnTo>
                <a:lnTo>
                  <a:pt x="12165" y="102585"/>
                </a:lnTo>
                <a:lnTo>
                  <a:pt x="8215" y="112991"/>
                </a:lnTo>
                <a:lnTo>
                  <a:pt x="4935" y="123969"/>
                </a:lnTo>
                <a:lnTo>
                  <a:pt x="2398" y="135612"/>
                </a:lnTo>
                <a:lnTo>
                  <a:pt x="695" y="147703"/>
                </a:lnTo>
                <a:lnTo>
                  <a:pt x="0" y="159820"/>
                </a:lnTo>
                <a:lnTo>
                  <a:pt x="322" y="171707"/>
                </a:lnTo>
                <a:lnTo>
                  <a:pt x="1844" y="183128"/>
                </a:lnTo>
                <a:lnTo>
                  <a:pt x="4993" y="193798"/>
                </a:lnTo>
                <a:lnTo>
                  <a:pt x="9853" y="203626"/>
                </a:lnTo>
                <a:lnTo>
                  <a:pt x="16219" y="212207"/>
                </a:lnTo>
                <a:lnTo>
                  <a:pt x="23780" y="218769"/>
                </a:lnTo>
                <a:lnTo>
                  <a:pt x="32234" y="223064"/>
                </a:lnTo>
                <a:lnTo>
                  <a:pt x="41332" y="225153"/>
                </a:lnTo>
                <a:lnTo>
                  <a:pt x="50883" y="225125"/>
                </a:lnTo>
                <a:lnTo>
                  <a:pt x="60745" y="223247"/>
                </a:lnTo>
                <a:lnTo>
                  <a:pt x="70653" y="219565"/>
                </a:lnTo>
                <a:lnTo>
                  <a:pt x="80233" y="213829"/>
                </a:lnTo>
                <a:lnTo>
                  <a:pt x="89297" y="206085"/>
                </a:lnTo>
                <a:lnTo>
                  <a:pt x="97518" y="196633"/>
                </a:lnTo>
                <a:lnTo>
                  <a:pt x="104363" y="185847"/>
                </a:lnTo>
                <a:lnTo>
                  <a:pt x="109669" y="174075"/>
                </a:lnTo>
                <a:lnTo>
                  <a:pt x="113588" y="161595"/>
                </a:lnTo>
                <a:lnTo>
                  <a:pt x="116391" y="148620"/>
                </a:lnTo>
                <a:lnTo>
                  <a:pt x="118352" y="135307"/>
                </a:lnTo>
                <a:lnTo>
                  <a:pt x="119535" y="121928"/>
                </a:lnTo>
                <a:lnTo>
                  <a:pt x="119814" y="108865"/>
                </a:lnTo>
                <a:lnTo>
                  <a:pt x="119191" y="96299"/>
                </a:lnTo>
                <a:lnTo>
                  <a:pt x="117791" y="84233"/>
                </a:lnTo>
                <a:lnTo>
                  <a:pt x="115781" y="72590"/>
                </a:lnTo>
                <a:lnTo>
                  <a:pt x="113352" y="61293"/>
                </a:lnTo>
                <a:lnTo>
                  <a:pt x="111890" y="50964"/>
                </a:lnTo>
                <a:lnTo>
                  <a:pt x="113131" y="43404"/>
                </a:lnTo>
                <a:lnTo>
                  <a:pt x="116541" y="39909"/>
                </a:lnTo>
                <a:lnTo>
                  <a:pt x="120953" y="40218"/>
                </a:lnTo>
                <a:lnTo>
                  <a:pt x="125606" y="43537"/>
                </a:lnTo>
                <a:lnTo>
                  <a:pt x="130158" y="49237"/>
                </a:lnTo>
                <a:lnTo>
                  <a:pt x="134506" y="56986"/>
                </a:lnTo>
                <a:lnTo>
                  <a:pt x="138645" y="66437"/>
                </a:lnTo>
                <a:lnTo>
                  <a:pt x="142609" y="77216"/>
                </a:lnTo>
                <a:lnTo>
                  <a:pt x="146438" y="88980"/>
                </a:lnTo>
                <a:lnTo>
                  <a:pt x="150170" y="101451"/>
                </a:lnTo>
                <a:lnTo>
                  <a:pt x="153831" y="114420"/>
                </a:lnTo>
                <a:lnTo>
                  <a:pt x="157444" y="127733"/>
                </a:lnTo>
                <a:lnTo>
                  <a:pt x="161024" y="141277"/>
                </a:lnTo>
                <a:lnTo>
                  <a:pt x="164580" y="154813"/>
                </a:lnTo>
                <a:lnTo>
                  <a:pt x="168121" y="167982"/>
                </a:lnTo>
                <a:lnTo>
                  <a:pt x="171623" y="180516"/>
                </a:lnTo>
                <a:lnTo>
                  <a:pt x="174064" y="188827"/>
                </a:lnTo>
                <a:lnTo>
                  <a:pt x="174099" y="189183"/>
                </a:lnTo>
                <a:lnTo>
                  <a:pt x="172003" y="184032"/>
                </a:lnTo>
                <a:lnTo>
                  <a:pt x="168680" y="175417"/>
                </a:lnTo>
                <a:lnTo>
                  <a:pt x="165223" y="164309"/>
                </a:lnTo>
                <a:lnTo>
                  <a:pt x="162232" y="151336"/>
                </a:lnTo>
                <a:lnTo>
                  <a:pt x="159714" y="137153"/>
                </a:lnTo>
                <a:lnTo>
                  <a:pt x="157325" y="122455"/>
                </a:lnTo>
                <a:lnTo>
                  <a:pt x="154828" y="107664"/>
                </a:lnTo>
                <a:lnTo>
                  <a:pt x="152298" y="92963"/>
                </a:lnTo>
                <a:lnTo>
                  <a:pt x="150045" y="78402"/>
                </a:lnTo>
                <a:lnTo>
                  <a:pt x="148237" y="63983"/>
                </a:lnTo>
                <a:lnTo>
                  <a:pt x="147209" y="50011"/>
                </a:lnTo>
                <a:lnTo>
                  <a:pt x="147508" y="37073"/>
                </a:lnTo>
                <a:lnTo>
                  <a:pt x="149313" y="25420"/>
                </a:lnTo>
                <a:lnTo>
                  <a:pt x="152646" y="15458"/>
                </a:lnTo>
                <a:lnTo>
                  <a:pt x="157550" y="7895"/>
                </a:lnTo>
                <a:lnTo>
                  <a:pt x="163881" y="2891"/>
                </a:lnTo>
                <a:lnTo>
                  <a:pt x="171215" y="310"/>
                </a:lnTo>
                <a:lnTo>
                  <a:pt x="178967" y="0"/>
                </a:lnTo>
                <a:lnTo>
                  <a:pt x="186767" y="1643"/>
                </a:lnTo>
                <a:lnTo>
                  <a:pt x="194459" y="4996"/>
                </a:lnTo>
                <a:lnTo>
                  <a:pt x="202004" y="9979"/>
                </a:lnTo>
                <a:lnTo>
                  <a:pt x="209411" y="16404"/>
                </a:lnTo>
                <a:lnTo>
                  <a:pt x="216708" y="24156"/>
                </a:lnTo>
                <a:lnTo>
                  <a:pt x="223921" y="33260"/>
                </a:lnTo>
                <a:lnTo>
                  <a:pt x="231070" y="43609"/>
                </a:lnTo>
                <a:lnTo>
                  <a:pt x="238008" y="54981"/>
                </a:lnTo>
                <a:lnTo>
                  <a:pt x="244441" y="67139"/>
                </a:lnTo>
                <a:lnTo>
                  <a:pt x="250244" y="79873"/>
                </a:lnTo>
                <a:lnTo>
                  <a:pt x="255294" y="93016"/>
                </a:lnTo>
                <a:lnTo>
                  <a:pt x="259386" y="106445"/>
                </a:lnTo>
                <a:lnTo>
                  <a:pt x="262514" y="120066"/>
                </a:lnTo>
                <a:lnTo>
                  <a:pt x="264970" y="133654"/>
                </a:lnTo>
                <a:lnTo>
                  <a:pt x="267243" y="146857"/>
                </a:lnTo>
                <a:lnTo>
                  <a:pt x="269619" y="159516"/>
                </a:lnTo>
                <a:lnTo>
                  <a:pt x="271879" y="171645"/>
                </a:lnTo>
                <a:lnTo>
                  <a:pt x="273410" y="183330"/>
                </a:lnTo>
                <a:lnTo>
                  <a:pt x="273925" y="194661"/>
                </a:lnTo>
                <a:lnTo>
                  <a:pt x="273603" y="205275"/>
                </a:lnTo>
                <a:lnTo>
                  <a:pt x="272895" y="215400"/>
                </a:lnTo>
                <a:lnTo>
                  <a:pt x="271735" y="225929"/>
                </a:lnTo>
                <a:lnTo>
                  <a:pt x="269961" y="23855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>
            <a:off x="5601291" y="4890487"/>
            <a:ext cx="216249" cy="278701"/>
          </a:xfrm>
          <a:custGeom>
            <a:avLst/>
            <a:gdLst/>
            <a:ahLst/>
            <a:cxnLst/>
            <a:rect l="0" t="0" r="0" b="0"/>
            <a:pathLst>
              <a:path w="216249" h="278701">
                <a:moveTo>
                  <a:pt x="120684" y="0"/>
                </a:moveTo>
                <a:lnTo>
                  <a:pt x="106082" y="134"/>
                </a:lnTo>
                <a:lnTo>
                  <a:pt x="92811" y="1414"/>
                </a:lnTo>
                <a:lnTo>
                  <a:pt x="79619" y="4007"/>
                </a:lnTo>
                <a:lnTo>
                  <a:pt x="66623" y="7727"/>
                </a:lnTo>
                <a:lnTo>
                  <a:pt x="54411" y="12360"/>
                </a:lnTo>
                <a:lnTo>
                  <a:pt x="43269" y="17702"/>
                </a:lnTo>
                <a:lnTo>
                  <a:pt x="33326" y="23894"/>
                </a:lnTo>
                <a:lnTo>
                  <a:pt x="24718" y="31405"/>
                </a:lnTo>
                <a:lnTo>
                  <a:pt x="17380" y="40383"/>
                </a:lnTo>
                <a:lnTo>
                  <a:pt x="11265" y="50681"/>
                </a:lnTo>
                <a:lnTo>
                  <a:pt x="6440" y="62044"/>
                </a:lnTo>
                <a:lnTo>
                  <a:pt x="2828" y="74197"/>
                </a:lnTo>
                <a:lnTo>
                  <a:pt x="553" y="86594"/>
                </a:lnTo>
                <a:lnTo>
                  <a:pt x="0" y="98450"/>
                </a:lnTo>
                <a:lnTo>
                  <a:pt x="1225" y="109376"/>
                </a:lnTo>
                <a:lnTo>
                  <a:pt x="4167" y="119184"/>
                </a:lnTo>
                <a:lnTo>
                  <a:pt x="8807" y="127707"/>
                </a:lnTo>
                <a:lnTo>
                  <a:pt x="14970" y="134991"/>
                </a:lnTo>
                <a:lnTo>
                  <a:pt x="22532" y="141071"/>
                </a:lnTo>
                <a:lnTo>
                  <a:pt x="31501" y="145873"/>
                </a:lnTo>
                <a:lnTo>
                  <a:pt x="41756" y="149479"/>
                </a:lnTo>
                <a:lnTo>
                  <a:pt x="53063" y="152090"/>
                </a:lnTo>
                <a:lnTo>
                  <a:pt x="65176" y="153934"/>
                </a:lnTo>
                <a:lnTo>
                  <a:pt x="77875" y="155210"/>
                </a:lnTo>
                <a:lnTo>
                  <a:pt x="90825" y="155916"/>
                </a:lnTo>
                <a:lnTo>
                  <a:pt x="103592" y="155867"/>
                </a:lnTo>
                <a:lnTo>
                  <a:pt x="115956" y="155029"/>
                </a:lnTo>
                <a:lnTo>
                  <a:pt x="127884" y="153822"/>
                </a:lnTo>
                <a:lnTo>
                  <a:pt x="139435" y="153006"/>
                </a:lnTo>
                <a:lnTo>
                  <a:pt x="150689" y="152979"/>
                </a:lnTo>
                <a:lnTo>
                  <a:pt x="161723" y="153795"/>
                </a:lnTo>
                <a:lnTo>
                  <a:pt x="172599" y="155338"/>
                </a:lnTo>
                <a:lnTo>
                  <a:pt x="183351" y="157472"/>
                </a:lnTo>
                <a:lnTo>
                  <a:pt x="193522" y="160701"/>
                </a:lnTo>
                <a:lnTo>
                  <a:pt x="202214" y="166136"/>
                </a:lnTo>
                <a:lnTo>
                  <a:pt x="209046" y="174194"/>
                </a:lnTo>
                <a:lnTo>
                  <a:pt x="213802" y="184351"/>
                </a:lnTo>
                <a:lnTo>
                  <a:pt x="216177" y="195541"/>
                </a:lnTo>
                <a:lnTo>
                  <a:pt x="216248" y="207019"/>
                </a:lnTo>
                <a:lnTo>
                  <a:pt x="214213" y="218112"/>
                </a:lnTo>
                <a:lnTo>
                  <a:pt x="210196" y="228086"/>
                </a:lnTo>
                <a:lnTo>
                  <a:pt x="204464" y="236676"/>
                </a:lnTo>
                <a:lnTo>
                  <a:pt x="197365" y="244136"/>
                </a:lnTo>
                <a:lnTo>
                  <a:pt x="189238" y="251009"/>
                </a:lnTo>
                <a:lnTo>
                  <a:pt x="180365" y="257671"/>
                </a:lnTo>
                <a:lnTo>
                  <a:pt x="170798" y="263980"/>
                </a:lnTo>
                <a:lnTo>
                  <a:pt x="160391" y="269394"/>
                </a:lnTo>
                <a:lnTo>
                  <a:pt x="149134" y="273663"/>
                </a:lnTo>
                <a:lnTo>
                  <a:pt x="137304" y="276682"/>
                </a:lnTo>
                <a:lnTo>
                  <a:pt x="125362" y="278335"/>
                </a:lnTo>
                <a:lnTo>
                  <a:pt x="113588" y="278700"/>
                </a:lnTo>
                <a:lnTo>
                  <a:pt x="102072" y="277997"/>
                </a:lnTo>
                <a:lnTo>
                  <a:pt x="90806" y="276470"/>
                </a:lnTo>
                <a:lnTo>
                  <a:pt x="79756" y="274336"/>
                </a:lnTo>
                <a:lnTo>
                  <a:pt x="69134" y="271732"/>
                </a:lnTo>
                <a:lnTo>
                  <a:pt x="58258" y="268353"/>
                </a:lnTo>
                <a:lnTo>
                  <a:pt x="45054" y="262789"/>
                </a:lnTo>
                <a:lnTo>
                  <a:pt x="25927" y="2526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Freeform 135"/>
          <p:cNvSpPr/>
          <p:nvPr/>
        </p:nvSpPr>
        <p:spPr>
          <a:xfrm>
            <a:off x="5879903" y="4850495"/>
            <a:ext cx="386770" cy="292677"/>
          </a:xfrm>
          <a:custGeom>
            <a:avLst/>
            <a:gdLst/>
            <a:ahLst/>
            <a:cxnLst/>
            <a:rect l="0" t="0" r="0" b="0"/>
            <a:pathLst>
              <a:path w="386770" h="292677">
                <a:moveTo>
                  <a:pt x="0" y="134748"/>
                </a:moveTo>
                <a:lnTo>
                  <a:pt x="11735" y="134748"/>
                </a:lnTo>
                <a:lnTo>
                  <a:pt x="22864" y="134748"/>
                </a:lnTo>
                <a:lnTo>
                  <a:pt x="34462" y="134748"/>
                </a:lnTo>
                <a:lnTo>
                  <a:pt x="46624" y="134748"/>
                </a:lnTo>
                <a:lnTo>
                  <a:pt x="59283" y="134748"/>
                </a:lnTo>
                <a:lnTo>
                  <a:pt x="72339" y="134748"/>
                </a:lnTo>
                <a:lnTo>
                  <a:pt x="85692" y="134748"/>
                </a:lnTo>
                <a:lnTo>
                  <a:pt x="99256" y="134748"/>
                </a:lnTo>
                <a:lnTo>
                  <a:pt x="112967" y="134753"/>
                </a:lnTo>
                <a:lnTo>
                  <a:pt x="126613" y="134925"/>
                </a:lnTo>
                <a:lnTo>
                  <a:pt x="139855" y="135574"/>
                </a:lnTo>
                <a:lnTo>
                  <a:pt x="152549" y="136823"/>
                </a:lnTo>
                <a:lnTo>
                  <a:pt x="165040" y="138475"/>
                </a:lnTo>
                <a:lnTo>
                  <a:pt x="178034" y="140123"/>
                </a:lnTo>
                <a:lnTo>
                  <a:pt x="191888" y="141526"/>
                </a:lnTo>
                <a:lnTo>
                  <a:pt x="206466" y="142619"/>
                </a:lnTo>
                <a:lnTo>
                  <a:pt x="221331" y="143427"/>
                </a:lnTo>
                <a:lnTo>
                  <a:pt x="236185" y="144010"/>
                </a:lnTo>
                <a:lnTo>
                  <a:pt x="250905" y="144588"/>
                </a:lnTo>
                <a:lnTo>
                  <a:pt x="265467" y="145515"/>
                </a:lnTo>
                <a:lnTo>
                  <a:pt x="279890" y="146950"/>
                </a:lnTo>
                <a:lnTo>
                  <a:pt x="294201" y="148560"/>
                </a:lnTo>
                <a:lnTo>
                  <a:pt x="308430" y="149648"/>
                </a:lnTo>
                <a:lnTo>
                  <a:pt x="322581" y="149842"/>
                </a:lnTo>
                <a:lnTo>
                  <a:pt x="336017" y="148630"/>
                </a:lnTo>
                <a:lnTo>
                  <a:pt x="347522" y="145224"/>
                </a:lnTo>
                <a:lnTo>
                  <a:pt x="356579" y="139413"/>
                </a:lnTo>
                <a:lnTo>
                  <a:pt x="362997" y="131781"/>
                </a:lnTo>
                <a:lnTo>
                  <a:pt x="366571" y="123371"/>
                </a:lnTo>
                <a:lnTo>
                  <a:pt x="367486" y="114867"/>
                </a:lnTo>
                <a:lnTo>
                  <a:pt x="366035" y="106400"/>
                </a:lnTo>
                <a:lnTo>
                  <a:pt x="362420" y="97737"/>
                </a:lnTo>
                <a:lnTo>
                  <a:pt x="356955" y="88729"/>
                </a:lnTo>
                <a:lnTo>
                  <a:pt x="349868" y="79358"/>
                </a:lnTo>
                <a:lnTo>
                  <a:pt x="341218" y="69674"/>
                </a:lnTo>
                <a:lnTo>
                  <a:pt x="331182" y="59749"/>
                </a:lnTo>
                <a:lnTo>
                  <a:pt x="320192" y="49811"/>
                </a:lnTo>
                <a:lnTo>
                  <a:pt x="308823" y="40218"/>
                </a:lnTo>
                <a:lnTo>
                  <a:pt x="297437" y="31138"/>
                </a:lnTo>
                <a:lnTo>
                  <a:pt x="286183" y="22568"/>
                </a:lnTo>
                <a:lnTo>
                  <a:pt x="275093" y="14425"/>
                </a:lnTo>
                <a:lnTo>
                  <a:pt x="264178" y="6667"/>
                </a:lnTo>
                <a:lnTo>
                  <a:pt x="254375" y="1086"/>
                </a:lnTo>
                <a:lnTo>
                  <a:pt x="248142" y="0"/>
                </a:lnTo>
                <a:lnTo>
                  <a:pt x="247038" y="2711"/>
                </a:lnTo>
                <a:lnTo>
                  <a:pt x="250436" y="8056"/>
                </a:lnTo>
                <a:lnTo>
                  <a:pt x="257012" y="15157"/>
                </a:lnTo>
                <a:lnTo>
                  <a:pt x="265461" y="23417"/>
                </a:lnTo>
                <a:lnTo>
                  <a:pt x="274914" y="32442"/>
                </a:lnTo>
                <a:lnTo>
                  <a:pt x="284889" y="41973"/>
                </a:lnTo>
                <a:lnTo>
                  <a:pt x="295130" y="51839"/>
                </a:lnTo>
                <a:lnTo>
                  <a:pt x="305508" y="61927"/>
                </a:lnTo>
                <a:lnTo>
                  <a:pt x="315957" y="72162"/>
                </a:lnTo>
                <a:lnTo>
                  <a:pt x="326441" y="82495"/>
                </a:lnTo>
                <a:lnTo>
                  <a:pt x="336941" y="92889"/>
                </a:lnTo>
                <a:lnTo>
                  <a:pt x="347283" y="103158"/>
                </a:lnTo>
                <a:lnTo>
                  <a:pt x="357155" y="112981"/>
                </a:lnTo>
                <a:lnTo>
                  <a:pt x="366413" y="122222"/>
                </a:lnTo>
                <a:lnTo>
                  <a:pt x="374594" y="131072"/>
                </a:lnTo>
                <a:lnTo>
                  <a:pt x="380879" y="139935"/>
                </a:lnTo>
                <a:lnTo>
                  <a:pt x="384982" y="149045"/>
                </a:lnTo>
                <a:lnTo>
                  <a:pt x="386769" y="158300"/>
                </a:lnTo>
                <a:lnTo>
                  <a:pt x="386007" y="167368"/>
                </a:lnTo>
                <a:lnTo>
                  <a:pt x="382826" y="176057"/>
                </a:lnTo>
                <a:lnTo>
                  <a:pt x="377625" y="184180"/>
                </a:lnTo>
                <a:lnTo>
                  <a:pt x="370863" y="191483"/>
                </a:lnTo>
                <a:lnTo>
                  <a:pt x="362951" y="197914"/>
                </a:lnTo>
                <a:lnTo>
                  <a:pt x="354221" y="203741"/>
                </a:lnTo>
                <a:lnTo>
                  <a:pt x="344917" y="209429"/>
                </a:lnTo>
                <a:lnTo>
                  <a:pt x="335217" y="215257"/>
                </a:lnTo>
                <a:lnTo>
                  <a:pt x="325248" y="221157"/>
                </a:lnTo>
                <a:lnTo>
                  <a:pt x="315094" y="226818"/>
                </a:lnTo>
                <a:lnTo>
                  <a:pt x="304822" y="232076"/>
                </a:lnTo>
                <a:lnTo>
                  <a:pt x="294636" y="237083"/>
                </a:lnTo>
                <a:lnTo>
                  <a:pt x="284868" y="242204"/>
                </a:lnTo>
                <a:lnTo>
                  <a:pt x="275668" y="247649"/>
                </a:lnTo>
                <a:lnTo>
                  <a:pt x="267015" y="253459"/>
                </a:lnTo>
                <a:lnTo>
                  <a:pt x="258818" y="259591"/>
                </a:lnTo>
                <a:lnTo>
                  <a:pt x="250977" y="265970"/>
                </a:lnTo>
                <a:lnTo>
                  <a:pt x="243701" y="272226"/>
                </a:lnTo>
                <a:lnTo>
                  <a:pt x="236793" y="278324"/>
                </a:lnTo>
                <a:lnTo>
                  <a:pt x="229642" y="284798"/>
                </a:lnTo>
                <a:lnTo>
                  <a:pt x="221098" y="29267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 136"/>
          <p:cNvSpPr/>
          <p:nvPr/>
        </p:nvSpPr>
        <p:spPr>
          <a:xfrm>
            <a:off x="6418414" y="4877421"/>
            <a:ext cx="205558" cy="244035"/>
          </a:xfrm>
          <a:custGeom>
            <a:avLst/>
            <a:gdLst/>
            <a:ahLst/>
            <a:cxnLst/>
            <a:rect l="0" t="0" r="0" b="0"/>
            <a:pathLst>
              <a:path w="205558" h="244035">
                <a:moveTo>
                  <a:pt x="19828" y="75579"/>
                </a:moveTo>
                <a:lnTo>
                  <a:pt x="16961" y="87380"/>
                </a:lnTo>
                <a:lnTo>
                  <a:pt x="14819" y="99150"/>
                </a:lnTo>
                <a:lnTo>
                  <a:pt x="13216" y="112040"/>
                </a:lnTo>
                <a:lnTo>
                  <a:pt x="12036" y="125888"/>
                </a:lnTo>
                <a:lnTo>
                  <a:pt x="11188" y="140216"/>
                </a:lnTo>
                <a:lnTo>
                  <a:pt x="10590" y="154600"/>
                </a:lnTo>
                <a:lnTo>
                  <a:pt x="10148" y="165859"/>
                </a:lnTo>
                <a:lnTo>
                  <a:pt x="9649" y="170062"/>
                </a:lnTo>
                <a:lnTo>
                  <a:pt x="8789" y="168355"/>
                </a:lnTo>
                <a:lnTo>
                  <a:pt x="7415" y="162922"/>
                </a:lnTo>
                <a:lnTo>
                  <a:pt x="5687" y="155167"/>
                </a:lnTo>
                <a:lnTo>
                  <a:pt x="3995" y="145718"/>
                </a:lnTo>
                <a:lnTo>
                  <a:pt x="2565" y="134967"/>
                </a:lnTo>
                <a:lnTo>
                  <a:pt x="1456" y="123240"/>
                </a:lnTo>
                <a:lnTo>
                  <a:pt x="639" y="110802"/>
                </a:lnTo>
                <a:lnTo>
                  <a:pt x="63" y="97871"/>
                </a:lnTo>
                <a:lnTo>
                  <a:pt x="0" y="84925"/>
                </a:lnTo>
                <a:lnTo>
                  <a:pt x="1014" y="72689"/>
                </a:lnTo>
                <a:lnTo>
                  <a:pt x="3328" y="61516"/>
                </a:lnTo>
                <a:lnTo>
                  <a:pt x="6873" y="52058"/>
                </a:lnTo>
                <a:lnTo>
                  <a:pt x="12280" y="45692"/>
                </a:lnTo>
                <a:lnTo>
                  <a:pt x="19546" y="43189"/>
                </a:lnTo>
                <a:lnTo>
                  <a:pt x="27000" y="44209"/>
                </a:lnTo>
                <a:lnTo>
                  <a:pt x="34215" y="48017"/>
                </a:lnTo>
                <a:lnTo>
                  <a:pt x="41257" y="54047"/>
                </a:lnTo>
                <a:lnTo>
                  <a:pt x="48225" y="62019"/>
                </a:lnTo>
                <a:lnTo>
                  <a:pt x="55169" y="71616"/>
                </a:lnTo>
                <a:lnTo>
                  <a:pt x="61950" y="82321"/>
                </a:lnTo>
                <a:lnTo>
                  <a:pt x="68268" y="93503"/>
                </a:lnTo>
                <a:lnTo>
                  <a:pt x="74003" y="104697"/>
                </a:lnTo>
                <a:lnTo>
                  <a:pt x="79464" y="113291"/>
                </a:lnTo>
                <a:lnTo>
                  <a:pt x="84399" y="115776"/>
                </a:lnTo>
                <a:lnTo>
                  <a:pt x="87867" y="112406"/>
                </a:lnTo>
                <a:lnTo>
                  <a:pt x="90039" y="104599"/>
                </a:lnTo>
                <a:lnTo>
                  <a:pt x="91359" y="93661"/>
                </a:lnTo>
                <a:lnTo>
                  <a:pt x="92163" y="80569"/>
                </a:lnTo>
                <a:lnTo>
                  <a:pt x="92669" y="66029"/>
                </a:lnTo>
                <a:lnTo>
                  <a:pt x="93324" y="51007"/>
                </a:lnTo>
                <a:lnTo>
                  <a:pt x="94817" y="36748"/>
                </a:lnTo>
                <a:lnTo>
                  <a:pt x="97454" y="23877"/>
                </a:lnTo>
                <a:lnTo>
                  <a:pt x="101358" y="13098"/>
                </a:lnTo>
                <a:lnTo>
                  <a:pt x="106652" y="5434"/>
                </a:lnTo>
                <a:lnTo>
                  <a:pt x="113248" y="1140"/>
                </a:lnTo>
                <a:lnTo>
                  <a:pt x="120760" y="0"/>
                </a:lnTo>
                <a:lnTo>
                  <a:pt x="128632" y="1720"/>
                </a:lnTo>
                <a:lnTo>
                  <a:pt x="136514" y="5836"/>
                </a:lnTo>
                <a:lnTo>
                  <a:pt x="144259" y="11983"/>
                </a:lnTo>
                <a:lnTo>
                  <a:pt x="151840" y="19986"/>
                </a:lnTo>
                <a:lnTo>
                  <a:pt x="159266" y="29588"/>
                </a:lnTo>
                <a:lnTo>
                  <a:pt x="166407" y="40624"/>
                </a:lnTo>
                <a:lnTo>
                  <a:pt x="172983" y="53088"/>
                </a:lnTo>
                <a:lnTo>
                  <a:pt x="178890" y="66844"/>
                </a:lnTo>
                <a:lnTo>
                  <a:pt x="184180" y="81658"/>
                </a:lnTo>
                <a:lnTo>
                  <a:pt x="188968" y="97280"/>
                </a:lnTo>
                <a:lnTo>
                  <a:pt x="193371" y="113488"/>
                </a:lnTo>
                <a:lnTo>
                  <a:pt x="197327" y="129948"/>
                </a:lnTo>
                <a:lnTo>
                  <a:pt x="200614" y="146224"/>
                </a:lnTo>
                <a:lnTo>
                  <a:pt x="203153" y="162092"/>
                </a:lnTo>
                <a:lnTo>
                  <a:pt x="204860" y="177358"/>
                </a:lnTo>
                <a:lnTo>
                  <a:pt x="205557" y="191770"/>
                </a:lnTo>
                <a:lnTo>
                  <a:pt x="205250" y="205262"/>
                </a:lnTo>
                <a:lnTo>
                  <a:pt x="204240" y="217301"/>
                </a:lnTo>
                <a:lnTo>
                  <a:pt x="202930" y="227876"/>
                </a:lnTo>
                <a:lnTo>
                  <a:pt x="201205" y="236798"/>
                </a:lnTo>
                <a:lnTo>
                  <a:pt x="198813" y="24403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Freeform 137"/>
          <p:cNvSpPr/>
          <p:nvPr/>
        </p:nvSpPr>
        <p:spPr>
          <a:xfrm>
            <a:off x="6690926" y="4953000"/>
            <a:ext cx="10529" cy="157928"/>
          </a:xfrm>
          <a:custGeom>
            <a:avLst/>
            <a:gdLst/>
            <a:ahLst/>
            <a:cxnLst/>
            <a:rect l="0" t="0" r="0" b="0"/>
            <a:pathLst>
              <a:path w="10529" h="157928">
                <a:moveTo>
                  <a:pt x="0" y="0"/>
                </a:moveTo>
                <a:lnTo>
                  <a:pt x="0" y="14602"/>
                </a:lnTo>
                <a:lnTo>
                  <a:pt x="0" y="27872"/>
                </a:lnTo>
                <a:lnTo>
                  <a:pt x="5" y="41074"/>
                </a:lnTo>
                <a:lnTo>
                  <a:pt x="178" y="54416"/>
                </a:lnTo>
                <a:lnTo>
                  <a:pt x="826" y="67924"/>
                </a:lnTo>
                <a:lnTo>
                  <a:pt x="2074" y="81569"/>
                </a:lnTo>
                <a:lnTo>
                  <a:pt x="3736" y="95096"/>
                </a:lnTo>
                <a:lnTo>
                  <a:pt x="5562" y="109579"/>
                </a:lnTo>
                <a:lnTo>
                  <a:pt x="7717" y="128529"/>
                </a:lnTo>
                <a:lnTo>
                  <a:pt x="10528" y="1579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Freeform 138"/>
          <p:cNvSpPr/>
          <p:nvPr/>
        </p:nvSpPr>
        <p:spPr>
          <a:xfrm>
            <a:off x="6680397" y="4763487"/>
            <a:ext cx="1" cy="21058"/>
          </a:xfrm>
          <a:custGeom>
            <a:avLst/>
            <a:gdLst/>
            <a:ahLst/>
            <a:cxnLst/>
            <a:rect l="0" t="0" r="0" b="0"/>
            <a:pathLst>
              <a:path w="1" h="21058">
                <a:moveTo>
                  <a:pt x="0" y="0"/>
                </a:move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Freeform 139"/>
          <p:cNvSpPr/>
          <p:nvPr/>
        </p:nvSpPr>
        <p:spPr>
          <a:xfrm>
            <a:off x="6775153" y="4900357"/>
            <a:ext cx="126343" cy="284270"/>
          </a:xfrm>
          <a:custGeom>
            <a:avLst/>
            <a:gdLst/>
            <a:ahLst/>
            <a:cxnLst/>
            <a:rect l="0" t="0" r="0" b="0"/>
            <a:pathLst>
              <a:path w="126343" h="284270">
                <a:moveTo>
                  <a:pt x="126342" y="0"/>
                </a:moveTo>
                <a:lnTo>
                  <a:pt x="120541" y="5935"/>
                </a:lnTo>
                <a:lnTo>
                  <a:pt x="115617" y="12140"/>
                </a:lnTo>
                <a:lnTo>
                  <a:pt x="111111" y="19245"/>
                </a:lnTo>
                <a:lnTo>
                  <a:pt x="106716" y="27531"/>
                </a:lnTo>
                <a:lnTo>
                  <a:pt x="102055" y="37474"/>
                </a:lnTo>
                <a:lnTo>
                  <a:pt x="96945" y="49174"/>
                </a:lnTo>
                <a:lnTo>
                  <a:pt x="91540" y="62425"/>
                </a:lnTo>
                <a:lnTo>
                  <a:pt x="86216" y="76908"/>
                </a:lnTo>
                <a:lnTo>
                  <a:pt x="81187" y="92313"/>
                </a:lnTo>
                <a:lnTo>
                  <a:pt x="76336" y="108383"/>
                </a:lnTo>
                <a:lnTo>
                  <a:pt x="71319" y="124921"/>
                </a:lnTo>
                <a:lnTo>
                  <a:pt x="65944" y="141780"/>
                </a:lnTo>
                <a:lnTo>
                  <a:pt x="60181" y="158692"/>
                </a:lnTo>
                <a:lnTo>
                  <a:pt x="54080" y="175280"/>
                </a:lnTo>
                <a:lnTo>
                  <a:pt x="47713" y="191361"/>
                </a:lnTo>
                <a:lnTo>
                  <a:pt x="41149" y="206770"/>
                </a:lnTo>
                <a:lnTo>
                  <a:pt x="34443" y="221279"/>
                </a:lnTo>
                <a:lnTo>
                  <a:pt x="27645" y="234841"/>
                </a:lnTo>
                <a:lnTo>
                  <a:pt x="21093" y="247126"/>
                </a:lnTo>
                <a:lnTo>
                  <a:pt x="14756" y="258636"/>
                </a:lnTo>
                <a:lnTo>
                  <a:pt x="8081" y="270384"/>
                </a:lnTo>
                <a:lnTo>
                  <a:pt x="0" y="28426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Freeform 140"/>
          <p:cNvSpPr/>
          <p:nvPr/>
        </p:nvSpPr>
        <p:spPr>
          <a:xfrm>
            <a:off x="6775153" y="4889829"/>
            <a:ext cx="136872" cy="305327"/>
          </a:xfrm>
          <a:custGeom>
            <a:avLst/>
            <a:gdLst/>
            <a:ahLst/>
            <a:cxnLst/>
            <a:rect l="0" t="0" r="0" b="0"/>
            <a:pathLst>
              <a:path w="136872" h="305327">
                <a:moveTo>
                  <a:pt x="0" y="0"/>
                </a:moveTo>
                <a:lnTo>
                  <a:pt x="3002" y="8868"/>
                </a:lnTo>
                <a:lnTo>
                  <a:pt x="6424" y="17855"/>
                </a:lnTo>
                <a:lnTo>
                  <a:pt x="10620" y="27855"/>
                </a:lnTo>
                <a:lnTo>
                  <a:pt x="15520" y="39008"/>
                </a:lnTo>
                <a:lnTo>
                  <a:pt x="21002" y="51468"/>
                </a:lnTo>
                <a:lnTo>
                  <a:pt x="26927" y="65171"/>
                </a:lnTo>
                <a:lnTo>
                  <a:pt x="33017" y="79588"/>
                </a:lnTo>
                <a:lnTo>
                  <a:pt x="38866" y="93869"/>
                </a:lnTo>
                <a:lnTo>
                  <a:pt x="44278" y="107540"/>
                </a:lnTo>
                <a:lnTo>
                  <a:pt x="49231" y="120496"/>
                </a:lnTo>
                <a:lnTo>
                  <a:pt x="53792" y="132809"/>
                </a:lnTo>
                <a:lnTo>
                  <a:pt x="58045" y="144610"/>
                </a:lnTo>
                <a:lnTo>
                  <a:pt x="62073" y="156028"/>
                </a:lnTo>
                <a:lnTo>
                  <a:pt x="65938" y="167171"/>
                </a:lnTo>
                <a:lnTo>
                  <a:pt x="69695" y="178122"/>
                </a:lnTo>
                <a:lnTo>
                  <a:pt x="73541" y="189108"/>
                </a:lnTo>
                <a:lnTo>
                  <a:pt x="77810" y="200476"/>
                </a:lnTo>
                <a:lnTo>
                  <a:pt x="82647" y="212382"/>
                </a:lnTo>
                <a:lnTo>
                  <a:pt x="88032" y="224651"/>
                </a:lnTo>
                <a:lnTo>
                  <a:pt x="93871" y="236885"/>
                </a:lnTo>
                <a:lnTo>
                  <a:pt x="100055" y="248846"/>
                </a:lnTo>
                <a:lnTo>
                  <a:pt x="106377" y="260216"/>
                </a:lnTo>
                <a:lnTo>
                  <a:pt x="113270" y="271740"/>
                </a:lnTo>
                <a:lnTo>
                  <a:pt x="122455" y="285546"/>
                </a:lnTo>
                <a:lnTo>
                  <a:pt x="136871" y="3053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 141"/>
          <p:cNvSpPr/>
          <p:nvPr/>
        </p:nvSpPr>
        <p:spPr>
          <a:xfrm>
            <a:off x="6936857" y="4913912"/>
            <a:ext cx="143624" cy="242813"/>
          </a:xfrm>
          <a:custGeom>
            <a:avLst/>
            <a:gdLst/>
            <a:ahLst/>
            <a:cxnLst/>
            <a:rect l="0" t="0" r="0" b="0"/>
            <a:pathLst>
              <a:path w="143624" h="242813">
                <a:moveTo>
                  <a:pt x="38338" y="102259"/>
                </a:moveTo>
                <a:lnTo>
                  <a:pt x="50007" y="99258"/>
                </a:lnTo>
                <a:lnTo>
                  <a:pt x="60495" y="95836"/>
                </a:lnTo>
                <a:lnTo>
                  <a:pt x="70792" y="91640"/>
                </a:lnTo>
                <a:lnTo>
                  <a:pt x="80921" y="86740"/>
                </a:lnTo>
                <a:lnTo>
                  <a:pt x="90616" y="81258"/>
                </a:lnTo>
                <a:lnTo>
                  <a:pt x="99743" y="75319"/>
                </a:lnTo>
                <a:lnTo>
                  <a:pt x="108000" y="68711"/>
                </a:lnTo>
                <a:lnTo>
                  <a:pt x="114865" y="60916"/>
                </a:lnTo>
                <a:lnTo>
                  <a:pt x="120172" y="51755"/>
                </a:lnTo>
                <a:lnTo>
                  <a:pt x="123753" y="41670"/>
                </a:lnTo>
                <a:lnTo>
                  <a:pt x="125265" y="31517"/>
                </a:lnTo>
                <a:lnTo>
                  <a:pt x="124721" y="21815"/>
                </a:lnTo>
                <a:lnTo>
                  <a:pt x="122256" y="13202"/>
                </a:lnTo>
                <a:lnTo>
                  <a:pt x="117943" y="6561"/>
                </a:lnTo>
                <a:lnTo>
                  <a:pt x="112012" y="2184"/>
                </a:lnTo>
                <a:lnTo>
                  <a:pt x="104948" y="26"/>
                </a:lnTo>
                <a:lnTo>
                  <a:pt x="97377" y="0"/>
                </a:lnTo>
                <a:lnTo>
                  <a:pt x="89699" y="1830"/>
                </a:lnTo>
                <a:lnTo>
                  <a:pt x="82089" y="5138"/>
                </a:lnTo>
                <a:lnTo>
                  <a:pt x="74600" y="9558"/>
                </a:lnTo>
                <a:lnTo>
                  <a:pt x="67229" y="14787"/>
                </a:lnTo>
                <a:lnTo>
                  <a:pt x="59957" y="20751"/>
                </a:lnTo>
                <a:lnTo>
                  <a:pt x="52759" y="27586"/>
                </a:lnTo>
                <a:lnTo>
                  <a:pt x="45621" y="35299"/>
                </a:lnTo>
                <a:lnTo>
                  <a:pt x="38690" y="43938"/>
                </a:lnTo>
                <a:lnTo>
                  <a:pt x="32262" y="53648"/>
                </a:lnTo>
                <a:lnTo>
                  <a:pt x="26458" y="64401"/>
                </a:lnTo>
                <a:lnTo>
                  <a:pt x="21239" y="75877"/>
                </a:lnTo>
                <a:lnTo>
                  <a:pt x="16499" y="87572"/>
                </a:lnTo>
                <a:lnTo>
                  <a:pt x="12128" y="99182"/>
                </a:lnTo>
                <a:lnTo>
                  <a:pt x="8192" y="110755"/>
                </a:lnTo>
                <a:lnTo>
                  <a:pt x="4921" y="122592"/>
                </a:lnTo>
                <a:lnTo>
                  <a:pt x="2391" y="134853"/>
                </a:lnTo>
                <a:lnTo>
                  <a:pt x="691" y="147545"/>
                </a:lnTo>
                <a:lnTo>
                  <a:pt x="0" y="160605"/>
                </a:lnTo>
                <a:lnTo>
                  <a:pt x="323" y="173941"/>
                </a:lnTo>
                <a:lnTo>
                  <a:pt x="1845" y="187152"/>
                </a:lnTo>
                <a:lnTo>
                  <a:pt x="4996" y="199563"/>
                </a:lnTo>
                <a:lnTo>
                  <a:pt x="9862" y="210860"/>
                </a:lnTo>
                <a:lnTo>
                  <a:pt x="16400" y="220749"/>
                </a:lnTo>
                <a:lnTo>
                  <a:pt x="24609" y="228794"/>
                </a:lnTo>
                <a:lnTo>
                  <a:pt x="34312" y="234940"/>
                </a:lnTo>
                <a:lnTo>
                  <a:pt x="45062" y="239271"/>
                </a:lnTo>
                <a:lnTo>
                  <a:pt x="56263" y="241828"/>
                </a:lnTo>
                <a:lnTo>
                  <a:pt x="67531" y="242812"/>
                </a:lnTo>
                <a:lnTo>
                  <a:pt x="78706" y="242527"/>
                </a:lnTo>
                <a:lnTo>
                  <a:pt x="89742" y="241282"/>
                </a:lnTo>
                <a:lnTo>
                  <a:pt x="100632" y="239344"/>
                </a:lnTo>
                <a:lnTo>
                  <a:pt x="110949" y="237070"/>
                </a:lnTo>
                <a:lnTo>
                  <a:pt x="120842" y="234691"/>
                </a:lnTo>
                <a:lnTo>
                  <a:pt x="131181" y="232006"/>
                </a:lnTo>
                <a:lnTo>
                  <a:pt x="143623" y="22860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Freeform 142"/>
          <p:cNvSpPr/>
          <p:nvPr/>
        </p:nvSpPr>
        <p:spPr>
          <a:xfrm>
            <a:off x="7098859" y="4704395"/>
            <a:ext cx="171135" cy="498515"/>
          </a:xfrm>
          <a:custGeom>
            <a:avLst/>
            <a:gdLst/>
            <a:ahLst/>
            <a:cxnLst/>
            <a:rect l="0" t="0" r="0" b="0"/>
            <a:pathLst>
              <a:path w="171135" h="498515">
                <a:moveTo>
                  <a:pt x="118491" y="374947"/>
                </a:moveTo>
                <a:lnTo>
                  <a:pt x="118357" y="363346"/>
                </a:lnTo>
                <a:lnTo>
                  <a:pt x="117077" y="353497"/>
                </a:lnTo>
                <a:lnTo>
                  <a:pt x="114479" y="344506"/>
                </a:lnTo>
                <a:lnTo>
                  <a:pt x="110586" y="336582"/>
                </a:lnTo>
                <a:lnTo>
                  <a:pt x="105305" y="330500"/>
                </a:lnTo>
                <a:lnTo>
                  <a:pt x="98724" y="326542"/>
                </a:lnTo>
                <a:lnTo>
                  <a:pt x="91224" y="324686"/>
                </a:lnTo>
                <a:lnTo>
                  <a:pt x="83362" y="324873"/>
                </a:lnTo>
                <a:lnTo>
                  <a:pt x="75488" y="326850"/>
                </a:lnTo>
                <a:lnTo>
                  <a:pt x="67748" y="330259"/>
                </a:lnTo>
                <a:lnTo>
                  <a:pt x="60172" y="334748"/>
                </a:lnTo>
                <a:lnTo>
                  <a:pt x="52747" y="340023"/>
                </a:lnTo>
                <a:lnTo>
                  <a:pt x="45608" y="346019"/>
                </a:lnTo>
                <a:lnTo>
                  <a:pt x="39033" y="352874"/>
                </a:lnTo>
                <a:lnTo>
                  <a:pt x="33127" y="360597"/>
                </a:lnTo>
                <a:lnTo>
                  <a:pt x="27837" y="369072"/>
                </a:lnTo>
                <a:lnTo>
                  <a:pt x="23049" y="378140"/>
                </a:lnTo>
                <a:lnTo>
                  <a:pt x="18643" y="387648"/>
                </a:lnTo>
                <a:lnTo>
                  <a:pt x="14514" y="397474"/>
                </a:lnTo>
                <a:lnTo>
                  <a:pt x="10580" y="407523"/>
                </a:lnTo>
                <a:lnTo>
                  <a:pt x="6791" y="417727"/>
                </a:lnTo>
                <a:lnTo>
                  <a:pt x="3431" y="428036"/>
                </a:lnTo>
                <a:lnTo>
                  <a:pt x="1087" y="438417"/>
                </a:lnTo>
                <a:lnTo>
                  <a:pt x="0" y="448842"/>
                </a:lnTo>
                <a:lnTo>
                  <a:pt x="255" y="459131"/>
                </a:lnTo>
                <a:lnTo>
                  <a:pt x="1947" y="468967"/>
                </a:lnTo>
                <a:lnTo>
                  <a:pt x="4991" y="478198"/>
                </a:lnTo>
                <a:lnTo>
                  <a:pt x="9644" y="486363"/>
                </a:lnTo>
                <a:lnTo>
                  <a:pt x="16573" y="492637"/>
                </a:lnTo>
                <a:lnTo>
                  <a:pt x="25926" y="496732"/>
                </a:lnTo>
                <a:lnTo>
                  <a:pt x="36934" y="498514"/>
                </a:lnTo>
                <a:lnTo>
                  <a:pt x="48238" y="497748"/>
                </a:lnTo>
                <a:lnTo>
                  <a:pt x="59025" y="494565"/>
                </a:lnTo>
                <a:lnTo>
                  <a:pt x="69194" y="489363"/>
                </a:lnTo>
                <a:lnTo>
                  <a:pt x="79082" y="482600"/>
                </a:lnTo>
                <a:lnTo>
                  <a:pt x="88944" y="474688"/>
                </a:lnTo>
                <a:lnTo>
                  <a:pt x="98566" y="465956"/>
                </a:lnTo>
                <a:lnTo>
                  <a:pt x="107363" y="456651"/>
                </a:lnTo>
                <a:lnTo>
                  <a:pt x="115065" y="446939"/>
                </a:lnTo>
                <a:lnTo>
                  <a:pt x="121714" y="436450"/>
                </a:lnTo>
                <a:lnTo>
                  <a:pt x="127489" y="424352"/>
                </a:lnTo>
                <a:lnTo>
                  <a:pt x="132594" y="410330"/>
                </a:lnTo>
                <a:lnTo>
                  <a:pt x="137210" y="395011"/>
                </a:lnTo>
                <a:lnTo>
                  <a:pt x="141480" y="379651"/>
                </a:lnTo>
                <a:lnTo>
                  <a:pt x="145500" y="364985"/>
                </a:lnTo>
                <a:lnTo>
                  <a:pt x="149186" y="351056"/>
                </a:lnTo>
                <a:lnTo>
                  <a:pt x="152283" y="337488"/>
                </a:lnTo>
                <a:lnTo>
                  <a:pt x="154698" y="323994"/>
                </a:lnTo>
                <a:lnTo>
                  <a:pt x="156488" y="310441"/>
                </a:lnTo>
                <a:lnTo>
                  <a:pt x="157771" y="296787"/>
                </a:lnTo>
                <a:lnTo>
                  <a:pt x="158672" y="283037"/>
                </a:lnTo>
                <a:lnTo>
                  <a:pt x="159296" y="269205"/>
                </a:lnTo>
                <a:lnTo>
                  <a:pt x="159721" y="255312"/>
                </a:lnTo>
                <a:lnTo>
                  <a:pt x="160015" y="241379"/>
                </a:lnTo>
                <a:lnTo>
                  <a:pt x="160384" y="227583"/>
                </a:lnTo>
                <a:lnTo>
                  <a:pt x="161165" y="214239"/>
                </a:lnTo>
                <a:lnTo>
                  <a:pt x="162501" y="201481"/>
                </a:lnTo>
                <a:lnTo>
                  <a:pt x="164213" y="189118"/>
                </a:lnTo>
                <a:lnTo>
                  <a:pt x="165902" y="176742"/>
                </a:lnTo>
                <a:lnTo>
                  <a:pt x="167326" y="164108"/>
                </a:lnTo>
                <a:lnTo>
                  <a:pt x="168264" y="150824"/>
                </a:lnTo>
                <a:lnTo>
                  <a:pt x="168435" y="136301"/>
                </a:lnTo>
                <a:lnTo>
                  <a:pt x="167767" y="120346"/>
                </a:lnTo>
                <a:lnTo>
                  <a:pt x="166351" y="103409"/>
                </a:lnTo>
                <a:lnTo>
                  <a:pt x="164339" y="86356"/>
                </a:lnTo>
                <a:lnTo>
                  <a:pt x="161876" y="69709"/>
                </a:lnTo>
                <a:lnTo>
                  <a:pt x="159089" y="53788"/>
                </a:lnTo>
                <a:lnTo>
                  <a:pt x="156073" y="38871"/>
                </a:lnTo>
                <a:lnTo>
                  <a:pt x="152894" y="25012"/>
                </a:lnTo>
                <a:lnTo>
                  <a:pt x="149415" y="12899"/>
                </a:lnTo>
                <a:lnTo>
                  <a:pt x="144577" y="4088"/>
                </a:lnTo>
                <a:lnTo>
                  <a:pt x="138364" y="0"/>
                </a:lnTo>
                <a:lnTo>
                  <a:pt x="132785" y="1459"/>
                </a:lnTo>
                <a:lnTo>
                  <a:pt x="128488" y="8025"/>
                </a:lnTo>
                <a:lnTo>
                  <a:pt x="125375" y="18714"/>
                </a:lnTo>
                <a:lnTo>
                  <a:pt x="123186" y="32511"/>
                </a:lnTo>
                <a:lnTo>
                  <a:pt x="121672" y="48557"/>
                </a:lnTo>
                <a:lnTo>
                  <a:pt x="120637" y="66188"/>
                </a:lnTo>
                <a:lnTo>
                  <a:pt x="119934" y="84920"/>
                </a:lnTo>
                <a:lnTo>
                  <a:pt x="119460" y="104397"/>
                </a:lnTo>
                <a:lnTo>
                  <a:pt x="119139" y="124052"/>
                </a:lnTo>
                <a:lnTo>
                  <a:pt x="118925" y="143102"/>
                </a:lnTo>
                <a:lnTo>
                  <a:pt x="118785" y="161172"/>
                </a:lnTo>
                <a:lnTo>
                  <a:pt x="118862" y="178087"/>
                </a:lnTo>
                <a:lnTo>
                  <a:pt x="119446" y="193690"/>
                </a:lnTo>
                <a:lnTo>
                  <a:pt x="120651" y="208044"/>
                </a:lnTo>
                <a:lnTo>
                  <a:pt x="122275" y="221517"/>
                </a:lnTo>
                <a:lnTo>
                  <a:pt x="123904" y="234653"/>
                </a:lnTo>
                <a:lnTo>
                  <a:pt x="125299" y="247802"/>
                </a:lnTo>
                <a:lnTo>
                  <a:pt x="126557" y="261264"/>
                </a:lnTo>
                <a:lnTo>
                  <a:pt x="128007" y="275375"/>
                </a:lnTo>
                <a:lnTo>
                  <a:pt x="129830" y="290243"/>
                </a:lnTo>
                <a:lnTo>
                  <a:pt x="131886" y="305807"/>
                </a:lnTo>
                <a:lnTo>
                  <a:pt x="133811" y="321932"/>
                </a:lnTo>
                <a:lnTo>
                  <a:pt x="135409" y="338472"/>
                </a:lnTo>
                <a:lnTo>
                  <a:pt x="136803" y="354985"/>
                </a:lnTo>
                <a:lnTo>
                  <a:pt x="138347" y="370764"/>
                </a:lnTo>
                <a:lnTo>
                  <a:pt x="140242" y="385480"/>
                </a:lnTo>
                <a:lnTo>
                  <a:pt x="142684" y="398987"/>
                </a:lnTo>
                <a:lnTo>
                  <a:pt x="145935" y="411148"/>
                </a:lnTo>
                <a:lnTo>
                  <a:pt x="150044" y="422023"/>
                </a:lnTo>
                <a:lnTo>
                  <a:pt x="154603" y="431527"/>
                </a:lnTo>
                <a:lnTo>
                  <a:pt x="159297" y="440264"/>
                </a:lnTo>
                <a:lnTo>
                  <a:pt x="164534" y="449004"/>
                </a:lnTo>
                <a:lnTo>
                  <a:pt x="171134" y="45917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0" name="Group 149"/>
          <p:cNvGrpSpPr/>
          <p:nvPr/>
        </p:nvGrpSpPr>
        <p:grpSpPr>
          <a:xfrm rot="21235201">
            <a:off x="7589398" y="4746103"/>
            <a:ext cx="1379219" cy="589545"/>
            <a:chOff x="7589398" y="4746103"/>
            <a:chExt cx="1379219" cy="589545"/>
          </a:xfrm>
        </p:grpSpPr>
        <p:sp>
          <p:nvSpPr>
            <p:cNvPr id="144" name="Freeform 143"/>
            <p:cNvSpPr/>
            <p:nvPr/>
          </p:nvSpPr>
          <p:spPr>
            <a:xfrm>
              <a:off x="7589398" y="4838130"/>
              <a:ext cx="135581" cy="255550"/>
            </a:xfrm>
            <a:custGeom>
              <a:avLst/>
              <a:gdLst/>
              <a:ahLst/>
              <a:cxnLst/>
              <a:rect l="0" t="0" r="0" b="0"/>
              <a:pathLst>
                <a:path w="135581" h="255550">
                  <a:moveTo>
                    <a:pt x="9238" y="66036"/>
                  </a:moveTo>
                  <a:lnTo>
                    <a:pt x="9238" y="77771"/>
                  </a:lnTo>
                  <a:lnTo>
                    <a:pt x="9238" y="88900"/>
                  </a:lnTo>
                  <a:lnTo>
                    <a:pt x="9242" y="100499"/>
                  </a:lnTo>
                  <a:lnTo>
                    <a:pt x="9414" y="112660"/>
                  </a:lnTo>
                  <a:lnTo>
                    <a:pt x="10062" y="125320"/>
                  </a:lnTo>
                  <a:lnTo>
                    <a:pt x="11312" y="138375"/>
                  </a:lnTo>
                  <a:lnTo>
                    <a:pt x="12965" y="151727"/>
                  </a:lnTo>
                  <a:lnTo>
                    <a:pt x="14613" y="165293"/>
                  </a:lnTo>
                  <a:lnTo>
                    <a:pt x="15987" y="178905"/>
                  </a:lnTo>
                  <a:lnTo>
                    <a:pt x="15977" y="188893"/>
                  </a:lnTo>
                  <a:lnTo>
                    <a:pt x="13911" y="190760"/>
                  </a:lnTo>
                  <a:lnTo>
                    <a:pt x="11089" y="185958"/>
                  </a:lnTo>
                  <a:lnTo>
                    <a:pt x="8209" y="176683"/>
                  </a:lnTo>
                  <a:lnTo>
                    <a:pt x="5691" y="164515"/>
                  </a:lnTo>
                  <a:lnTo>
                    <a:pt x="3690" y="150485"/>
                  </a:lnTo>
                  <a:lnTo>
                    <a:pt x="2193" y="135414"/>
                  </a:lnTo>
                  <a:lnTo>
                    <a:pt x="1113" y="120033"/>
                  </a:lnTo>
                  <a:lnTo>
                    <a:pt x="355" y="104741"/>
                  </a:lnTo>
                  <a:lnTo>
                    <a:pt x="0" y="89683"/>
                  </a:lnTo>
                  <a:lnTo>
                    <a:pt x="287" y="74873"/>
                  </a:lnTo>
                  <a:lnTo>
                    <a:pt x="1299" y="60283"/>
                  </a:lnTo>
                  <a:lnTo>
                    <a:pt x="3131" y="46194"/>
                  </a:lnTo>
                  <a:lnTo>
                    <a:pt x="5964" y="33176"/>
                  </a:lnTo>
                  <a:lnTo>
                    <a:pt x="9798" y="21474"/>
                  </a:lnTo>
                  <a:lnTo>
                    <a:pt x="14491" y="11649"/>
                  </a:lnTo>
                  <a:lnTo>
                    <a:pt x="19858" y="4710"/>
                  </a:lnTo>
                  <a:lnTo>
                    <a:pt x="25730" y="939"/>
                  </a:lnTo>
                  <a:lnTo>
                    <a:pt x="32129" y="0"/>
                  </a:lnTo>
                  <a:lnTo>
                    <a:pt x="39257" y="1330"/>
                  </a:lnTo>
                  <a:lnTo>
                    <a:pt x="47158" y="4376"/>
                  </a:lnTo>
                  <a:lnTo>
                    <a:pt x="55582" y="8992"/>
                  </a:lnTo>
                  <a:lnTo>
                    <a:pt x="64083" y="15429"/>
                  </a:lnTo>
                  <a:lnTo>
                    <a:pt x="72394" y="23679"/>
                  </a:lnTo>
                  <a:lnTo>
                    <a:pt x="80430" y="33487"/>
                  </a:lnTo>
                  <a:lnTo>
                    <a:pt x="88207" y="44519"/>
                  </a:lnTo>
                  <a:lnTo>
                    <a:pt x="95767" y="56461"/>
                  </a:lnTo>
                  <a:lnTo>
                    <a:pt x="102996" y="69056"/>
                  </a:lnTo>
                  <a:lnTo>
                    <a:pt x="109631" y="82109"/>
                  </a:lnTo>
                  <a:lnTo>
                    <a:pt x="115572" y="95479"/>
                  </a:lnTo>
                  <a:lnTo>
                    <a:pt x="120717" y="109067"/>
                  </a:lnTo>
                  <a:lnTo>
                    <a:pt x="124873" y="122802"/>
                  </a:lnTo>
                  <a:lnTo>
                    <a:pt x="128040" y="136636"/>
                  </a:lnTo>
                  <a:lnTo>
                    <a:pt x="130353" y="150539"/>
                  </a:lnTo>
                  <a:lnTo>
                    <a:pt x="131995" y="164485"/>
                  </a:lnTo>
                  <a:lnTo>
                    <a:pt x="133142" y="178454"/>
                  </a:lnTo>
                  <a:lnTo>
                    <a:pt x="133932" y="192212"/>
                  </a:lnTo>
                  <a:lnTo>
                    <a:pt x="134556" y="206882"/>
                  </a:lnTo>
                  <a:lnTo>
                    <a:pt x="135074" y="225991"/>
                  </a:lnTo>
                  <a:lnTo>
                    <a:pt x="135580" y="2555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759714" y="4872544"/>
              <a:ext cx="119811" cy="248471"/>
            </a:xfrm>
            <a:custGeom>
              <a:avLst/>
              <a:gdLst/>
              <a:ahLst/>
              <a:cxnLst/>
              <a:rect l="0" t="0" r="0" b="0"/>
              <a:pathLst>
                <a:path w="119811" h="248471">
                  <a:moveTo>
                    <a:pt x="7815" y="10528"/>
                  </a:moveTo>
                  <a:lnTo>
                    <a:pt x="4948" y="22264"/>
                  </a:lnTo>
                  <a:lnTo>
                    <a:pt x="2806" y="33392"/>
                  </a:lnTo>
                  <a:lnTo>
                    <a:pt x="1207" y="44995"/>
                  </a:lnTo>
                  <a:lnTo>
                    <a:pt x="199" y="57329"/>
                  </a:lnTo>
                  <a:lnTo>
                    <a:pt x="0" y="70637"/>
                  </a:lnTo>
                  <a:lnTo>
                    <a:pt x="655" y="84942"/>
                  </a:lnTo>
                  <a:lnTo>
                    <a:pt x="2067" y="99947"/>
                  </a:lnTo>
                  <a:lnTo>
                    <a:pt x="4079" y="115160"/>
                  </a:lnTo>
                  <a:lnTo>
                    <a:pt x="6541" y="130278"/>
                  </a:lnTo>
                  <a:lnTo>
                    <a:pt x="9328" y="145190"/>
                  </a:lnTo>
                  <a:lnTo>
                    <a:pt x="12344" y="159888"/>
                  </a:lnTo>
                  <a:lnTo>
                    <a:pt x="15526" y="174396"/>
                  </a:lnTo>
                  <a:lnTo>
                    <a:pt x="18982" y="188426"/>
                  </a:lnTo>
                  <a:lnTo>
                    <a:pt x="22988" y="201402"/>
                  </a:lnTo>
                  <a:lnTo>
                    <a:pt x="27652" y="213090"/>
                  </a:lnTo>
                  <a:lnTo>
                    <a:pt x="33091" y="223414"/>
                  </a:lnTo>
                  <a:lnTo>
                    <a:pt x="39500" y="232285"/>
                  </a:lnTo>
                  <a:lnTo>
                    <a:pt x="46884" y="239790"/>
                  </a:lnTo>
                  <a:lnTo>
                    <a:pt x="54944" y="245508"/>
                  </a:lnTo>
                  <a:lnTo>
                    <a:pt x="63193" y="248470"/>
                  </a:lnTo>
                  <a:lnTo>
                    <a:pt x="71326" y="248386"/>
                  </a:lnTo>
                  <a:lnTo>
                    <a:pt x="79072" y="245567"/>
                  </a:lnTo>
                  <a:lnTo>
                    <a:pt x="86121" y="240553"/>
                  </a:lnTo>
                  <a:lnTo>
                    <a:pt x="92378" y="233883"/>
                  </a:lnTo>
                  <a:lnTo>
                    <a:pt x="97918" y="225848"/>
                  </a:lnTo>
                  <a:lnTo>
                    <a:pt x="102881" y="216494"/>
                  </a:lnTo>
                  <a:lnTo>
                    <a:pt x="107405" y="205946"/>
                  </a:lnTo>
                  <a:lnTo>
                    <a:pt x="111445" y="194256"/>
                  </a:lnTo>
                  <a:lnTo>
                    <a:pt x="114787" y="181345"/>
                  </a:lnTo>
                  <a:lnTo>
                    <a:pt x="117364" y="167289"/>
                  </a:lnTo>
                  <a:lnTo>
                    <a:pt x="119097" y="152443"/>
                  </a:lnTo>
                  <a:lnTo>
                    <a:pt x="119810" y="137331"/>
                  </a:lnTo>
                  <a:lnTo>
                    <a:pt x="119515" y="122280"/>
                  </a:lnTo>
                  <a:lnTo>
                    <a:pt x="118520" y="107410"/>
                  </a:lnTo>
                  <a:lnTo>
                    <a:pt x="117321" y="92740"/>
                  </a:lnTo>
                  <a:lnTo>
                    <a:pt x="116219" y="78251"/>
                  </a:lnTo>
                  <a:lnTo>
                    <a:pt x="115129" y="64126"/>
                  </a:lnTo>
                  <a:lnTo>
                    <a:pt x="113462" y="49161"/>
                  </a:lnTo>
                  <a:lnTo>
                    <a:pt x="109956" y="29804"/>
                  </a:lnTo>
                  <a:lnTo>
                    <a:pt x="1025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903879" y="4910542"/>
              <a:ext cx="210571" cy="267309"/>
            </a:xfrm>
            <a:custGeom>
              <a:avLst/>
              <a:gdLst/>
              <a:ahLst/>
              <a:cxnLst/>
              <a:rect l="0" t="0" r="0" b="0"/>
              <a:pathLst>
                <a:path w="210571" h="267309">
                  <a:moveTo>
                    <a:pt x="0" y="25153"/>
                  </a:moveTo>
                  <a:lnTo>
                    <a:pt x="2934" y="34021"/>
                  </a:lnTo>
                  <a:lnTo>
                    <a:pt x="5716" y="43008"/>
                  </a:lnTo>
                  <a:lnTo>
                    <a:pt x="8617" y="52999"/>
                  </a:lnTo>
                  <a:lnTo>
                    <a:pt x="11657" y="63806"/>
                  </a:lnTo>
                  <a:lnTo>
                    <a:pt x="14821" y="74969"/>
                  </a:lnTo>
                  <a:lnTo>
                    <a:pt x="18080" y="86180"/>
                  </a:lnTo>
                  <a:lnTo>
                    <a:pt x="21245" y="97464"/>
                  </a:lnTo>
                  <a:lnTo>
                    <a:pt x="23989" y="109097"/>
                  </a:lnTo>
                  <a:lnTo>
                    <a:pt x="26168" y="121211"/>
                  </a:lnTo>
                  <a:lnTo>
                    <a:pt x="27970" y="133634"/>
                  </a:lnTo>
                  <a:lnTo>
                    <a:pt x="29796" y="145980"/>
                  </a:lnTo>
                  <a:lnTo>
                    <a:pt x="31854" y="157948"/>
                  </a:lnTo>
                  <a:lnTo>
                    <a:pt x="33419" y="166672"/>
                  </a:lnTo>
                  <a:lnTo>
                    <a:pt x="33738" y="168445"/>
                  </a:lnTo>
                  <a:lnTo>
                    <a:pt x="33465" y="164054"/>
                  </a:lnTo>
                  <a:lnTo>
                    <a:pt x="32881" y="155273"/>
                  </a:lnTo>
                  <a:lnTo>
                    <a:pt x="31848" y="143537"/>
                  </a:lnTo>
                  <a:lnTo>
                    <a:pt x="30288" y="129844"/>
                  </a:lnTo>
                  <a:lnTo>
                    <a:pt x="28402" y="115022"/>
                  </a:lnTo>
                  <a:lnTo>
                    <a:pt x="26585" y="99818"/>
                  </a:lnTo>
                  <a:lnTo>
                    <a:pt x="25068" y="84650"/>
                  </a:lnTo>
                  <a:lnTo>
                    <a:pt x="24066" y="69678"/>
                  </a:lnTo>
                  <a:lnTo>
                    <a:pt x="23850" y="54926"/>
                  </a:lnTo>
                  <a:lnTo>
                    <a:pt x="24492" y="40393"/>
                  </a:lnTo>
                  <a:lnTo>
                    <a:pt x="26081" y="27025"/>
                  </a:lnTo>
                  <a:lnTo>
                    <a:pt x="29522" y="16733"/>
                  </a:lnTo>
                  <a:lnTo>
                    <a:pt x="35036" y="10737"/>
                  </a:lnTo>
                  <a:lnTo>
                    <a:pt x="41213" y="9209"/>
                  </a:lnTo>
                  <a:lnTo>
                    <a:pt x="47570" y="11316"/>
                  </a:lnTo>
                  <a:lnTo>
                    <a:pt x="53884" y="16240"/>
                  </a:lnTo>
                  <a:lnTo>
                    <a:pt x="59843" y="23493"/>
                  </a:lnTo>
                  <a:lnTo>
                    <a:pt x="65309" y="32625"/>
                  </a:lnTo>
                  <a:lnTo>
                    <a:pt x="70457" y="43197"/>
                  </a:lnTo>
                  <a:lnTo>
                    <a:pt x="75674" y="54826"/>
                  </a:lnTo>
                  <a:lnTo>
                    <a:pt x="81174" y="67209"/>
                  </a:lnTo>
                  <a:lnTo>
                    <a:pt x="86682" y="80120"/>
                  </a:lnTo>
                  <a:lnTo>
                    <a:pt x="91546" y="93395"/>
                  </a:lnTo>
                  <a:lnTo>
                    <a:pt x="95455" y="106810"/>
                  </a:lnTo>
                  <a:lnTo>
                    <a:pt x="98638" y="116490"/>
                  </a:lnTo>
                  <a:lnTo>
                    <a:pt x="101226" y="117610"/>
                  </a:lnTo>
                  <a:lnTo>
                    <a:pt x="102929" y="111506"/>
                  </a:lnTo>
                  <a:lnTo>
                    <a:pt x="104099" y="100889"/>
                  </a:lnTo>
                  <a:lnTo>
                    <a:pt x="105314" y="88348"/>
                  </a:lnTo>
                  <a:lnTo>
                    <a:pt x="106891" y="75407"/>
                  </a:lnTo>
                  <a:lnTo>
                    <a:pt x="108904" y="62716"/>
                  </a:lnTo>
                  <a:lnTo>
                    <a:pt x="111309" y="50467"/>
                  </a:lnTo>
                  <a:lnTo>
                    <a:pt x="114041" y="38663"/>
                  </a:lnTo>
                  <a:lnTo>
                    <a:pt x="117346" y="27556"/>
                  </a:lnTo>
                  <a:lnTo>
                    <a:pt x="121772" y="17674"/>
                  </a:lnTo>
                  <a:lnTo>
                    <a:pt x="127523" y="9225"/>
                  </a:lnTo>
                  <a:lnTo>
                    <a:pt x="134335" y="2903"/>
                  </a:lnTo>
                  <a:lnTo>
                    <a:pt x="141670" y="0"/>
                  </a:lnTo>
                  <a:lnTo>
                    <a:pt x="149154" y="912"/>
                  </a:lnTo>
                  <a:lnTo>
                    <a:pt x="156449" y="5426"/>
                  </a:lnTo>
                  <a:lnTo>
                    <a:pt x="163185" y="13173"/>
                  </a:lnTo>
                  <a:lnTo>
                    <a:pt x="169230" y="23603"/>
                  </a:lnTo>
                  <a:lnTo>
                    <a:pt x="174626" y="36109"/>
                  </a:lnTo>
                  <a:lnTo>
                    <a:pt x="179491" y="50149"/>
                  </a:lnTo>
                  <a:lnTo>
                    <a:pt x="183955" y="65284"/>
                  </a:lnTo>
                  <a:lnTo>
                    <a:pt x="188124" y="81188"/>
                  </a:lnTo>
                  <a:lnTo>
                    <a:pt x="192085" y="97622"/>
                  </a:lnTo>
                  <a:lnTo>
                    <a:pt x="195897" y="114413"/>
                  </a:lnTo>
                  <a:lnTo>
                    <a:pt x="199441" y="131283"/>
                  </a:lnTo>
                  <a:lnTo>
                    <a:pt x="202442" y="147843"/>
                  </a:lnTo>
                  <a:lnTo>
                    <a:pt x="204791" y="163911"/>
                  </a:lnTo>
                  <a:lnTo>
                    <a:pt x="206539" y="179481"/>
                  </a:lnTo>
                  <a:lnTo>
                    <a:pt x="207794" y="194630"/>
                  </a:lnTo>
                  <a:lnTo>
                    <a:pt x="208676" y="209436"/>
                  </a:lnTo>
                  <a:lnTo>
                    <a:pt x="209287" y="223378"/>
                  </a:lnTo>
                  <a:lnTo>
                    <a:pt x="209772" y="236713"/>
                  </a:lnTo>
                  <a:lnTo>
                    <a:pt x="210175" y="250613"/>
                  </a:lnTo>
                  <a:lnTo>
                    <a:pt x="210570" y="2673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188555" y="4746103"/>
              <a:ext cx="185072" cy="421899"/>
            </a:xfrm>
            <a:custGeom>
              <a:avLst/>
              <a:gdLst/>
              <a:ahLst/>
              <a:cxnLst/>
              <a:rect l="0" t="0" r="0" b="0"/>
              <a:pathLst>
                <a:path w="185072" h="421899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68"/>
                  </a:lnTo>
                  <a:lnTo>
                    <a:pt x="177" y="61611"/>
                  </a:lnTo>
                  <a:lnTo>
                    <a:pt x="826" y="77807"/>
                  </a:lnTo>
                  <a:lnTo>
                    <a:pt x="2075" y="93053"/>
                  </a:lnTo>
                  <a:lnTo>
                    <a:pt x="3728" y="107881"/>
                  </a:lnTo>
                  <a:lnTo>
                    <a:pt x="5376" y="123648"/>
                  </a:lnTo>
                  <a:lnTo>
                    <a:pt x="6783" y="141059"/>
                  </a:lnTo>
                  <a:lnTo>
                    <a:pt x="8049" y="159685"/>
                  </a:lnTo>
                  <a:lnTo>
                    <a:pt x="9505" y="178360"/>
                  </a:lnTo>
                  <a:lnTo>
                    <a:pt x="11332" y="196380"/>
                  </a:lnTo>
                  <a:lnTo>
                    <a:pt x="13390" y="213869"/>
                  </a:lnTo>
                  <a:lnTo>
                    <a:pt x="15318" y="231505"/>
                  </a:lnTo>
                  <a:lnTo>
                    <a:pt x="16912" y="249695"/>
                  </a:lnTo>
                  <a:lnTo>
                    <a:pt x="18133" y="268367"/>
                  </a:lnTo>
                  <a:lnTo>
                    <a:pt x="19030" y="287148"/>
                  </a:lnTo>
                  <a:lnTo>
                    <a:pt x="19668" y="305750"/>
                  </a:lnTo>
                  <a:lnTo>
                    <a:pt x="20116" y="322562"/>
                  </a:lnTo>
                  <a:lnTo>
                    <a:pt x="20611" y="333015"/>
                  </a:lnTo>
                  <a:lnTo>
                    <a:pt x="21498" y="334562"/>
                  </a:lnTo>
                  <a:lnTo>
                    <a:pt x="22907" y="329612"/>
                  </a:lnTo>
                  <a:lnTo>
                    <a:pt x="24825" y="320569"/>
                  </a:lnTo>
                  <a:lnTo>
                    <a:pt x="27176" y="309198"/>
                  </a:lnTo>
                  <a:lnTo>
                    <a:pt x="29868" y="296587"/>
                  </a:lnTo>
                  <a:lnTo>
                    <a:pt x="32979" y="283655"/>
                  </a:lnTo>
                  <a:lnTo>
                    <a:pt x="36744" y="271327"/>
                  </a:lnTo>
                  <a:lnTo>
                    <a:pt x="41248" y="260030"/>
                  </a:lnTo>
                  <a:lnTo>
                    <a:pt x="46746" y="249947"/>
                  </a:lnTo>
                  <a:lnTo>
                    <a:pt x="53726" y="241227"/>
                  </a:lnTo>
                  <a:lnTo>
                    <a:pt x="62311" y="233812"/>
                  </a:lnTo>
                  <a:lnTo>
                    <a:pt x="72162" y="227982"/>
                  </a:lnTo>
                  <a:lnTo>
                    <a:pt x="82684" y="224412"/>
                  </a:lnTo>
                  <a:lnTo>
                    <a:pt x="93457" y="223268"/>
                  </a:lnTo>
                  <a:lnTo>
                    <a:pt x="104110" y="224278"/>
                  </a:lnTo>
                  <a:lnTo>
                    <a:pt x="114257" y="227007"/>
                  </a:lnTo>
                  <a:lnTo>
                    <a:pt x="123745" y="231029"/>
                  </a:lnTo>
                  <a:lnTo>
                    <a:pt x="132605" y="236150"/>
                  </a:lnTo>
                  <a:lnTo>
                    <a:pt x="140950" y="242402"/>
                  </a:lnTo>
                  <a:lnTo>
                    <a:pt x="148896" y="249714"/>
                  </a:lnTo>
                  <a:lnTo>
                    <a:pt x="156388" y="257910"/>
                  </a:lnTo>
                  <a:lnTo>
                    <a:pt x="163202" y="266789"/>
                  </a:lnTo>
                  <a:lnTo>
                    <a:pt x="169265" y="276180"/>
                  </a:lnTo>
                  <a:lnTo>
                    <a:pt x="174488" y="286267"/>
                  </a:lnTo>
                  <a:lnTo>
                    <a:pt x="178699" y="297555"/>
                  </a:lnTo>
                  <a:lnTo>
                    <a:pt x="181897" y="310218"/>
                  </a:lnTo>
                  <a:lnTo>
                    <a:pt x="184061" y="323807"/>
                  </a:lnTo>
                  <a:lnTo>
                    <a:pt x="185071" y="337467"/>
                  </a:lnTo>
                  <a:lnTo>
                    <a:pt x="184966" y="350686"/>
                  </a:lnTo>
                  <a:lnTo>
                    <a:pt x="183591" y="363154"/>
                  </a:lnTo>
                  <a:lnTo>
                    <a:pt x="180540" y="374600"/>
                  </a:lnTo>
                  <a:lnTo>
                    <a:pt x="175741" y="384993"/>
                  </a:lnTo>
                  <a:lnTo>
                    <a:pt x="169248" y="394312"/>
                  </a:lnTo>
                  <a:lnTo>
                    <a:pt x="161068" y="402440"/>
                  </a:lnTo>
                  <a:lnTo>
                    <a:pt x="151385" y="409423"/>
                  </a:lnTo>
                  <a:lnTo>
                    <a:pt x="140648" y="415114"/>
                  </a:lnTo>
                  <a:lnTo>
                    <a:pt x="129457" y="419116"/>
                  </a:lnTo>
                  <a:lnTo>
                    <a:pt x="118194" y="421359"/>
                  </a:lnTo>
                  <a:lnTo>
                    <a:pt x="107024" y="421898"/>
                  </a:lnTo>
                  <a:lnTo>
                    <a:pt x="95992" y="420749"/>
                  </a:lnTo>
                  <a:lnTo>
                    <a:pt x="85093" y="418088"/>
                  </a:lnTo>
                  <a:lnTo>
                    <a:pt x="74469" y="414201"/>
                  </a:lnTo>
                  <a:lnTo>
                    <a:pt x="64402" y="409384"/>
                  </a:lnTo>
                  <a:lnTo>
                    <a:pt x="55000" y="403890"/>
                  </a:lnTo>
                  <a:lnTo>
                    <a:pt x="46324" y="397834"/>
                  </a:lnTo>
                  <a:lnTo>
                    <a:pt x="37504" y="390405"/>
                  </a:lnTo>
                  <a:lnTo>
                    <a:pt x="26649" y="378721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377869" y="4935156"/>
              <a:ext cx="389555" cy="283074"/>
            </a:xfrm>
            <a:custGeom>
              <a:avLst/>
              <a:gdLst/>
              <a:ahLst/>
              <a:cxnLst/>
              <a:rect l="0" t="0" r="0" b="0"/>
              <a:pathLst>
                <a:path w="389555" h="283074">
                  <a:moveTo>
                    <a:pt x="0" y="147927"/>
                  </a:moveTo>
                  <a:lnTo>
                    <a:pt x="11668" y="147860"/>
                  </a:lnTo>
                  <a:lnTo>
                    <a:pt x="22157" y="147220"/>
                  </a:lnTo>
                  <a:lnTo>
                    <a:pt x="32458" y="145919"/>
                  </a:lnTo>
                  <a:lnTo>
                    <a:pt x="42760" y="143887"/>
                  </a:lnTo>
                  <a:lnTo>
                    <a:pt x="53103" y="140922"/>
                  </a:lnTo>
                  <a:lnTo>
                    <a:pt x="63489" y="137003"/>
                  </a:lnTo>
                  <a:lnTo>
                    <a:pt x="73744" y="132253"/>
                  </a:lnTo>
                  <a:lnTo>
                    <a:pt x="83554" y="126849"/>
                  </a:lnTo>
                  <a:lnTo>
                    <a:pt x="92771" y="120949"/>
                  </a:lnTo>
                  <a:lnTo>
                    <a:pt x="101094" y="114361"/>
                  </a:lnTo>
                  <a:lnTo>
                    <a:pt x="108007" y="106575"/>
                  </a:lnTo>
                  <a:lnTo>
                    <a:pt x="113353" y="97409"/>
                  </a:lnTo>
                  <a:lnTo>
                    <a:pt x="117129" y="86982"/>
                  </a:lnTo>
                  <a:lnTo>
                    <a:pt x="119305" y="75534"/>
                  </a:lnTo>
                  <a:lnTo>
                    <a:pt x="120024" y="63317"/>
                  </a:lnTo>
                  <a:lnTo>
                    <a:pt x="119392" y="50707"/>
                  </a:lnTo>
                  <a:lnTo>
                    <a:pt x="117380" y="38177"/>
                  </a:lnTo>
                  <a:lnTo>
                    <a:pt x="114101" y="25999"/>
                  </a:lnTo>
                  <a:lnTo>
                    <a:pt x="109612" y="15044"/>
                  </a:lnTo>
                  <a:lnTo>
                    <a:pt x="103851" y="6810"/>
                  </a:lnTo>
                  <a:lnTo>
                    <a:pt x="96905" y="1872"/>
                  </a:lnTo>
                  <a:lnTo>
                    <a:pt x="89141" y="0"/>
                  </a:lnTo>
                  <a:lnTo>
                    <a:pt x="81091" y="629"/>
                  </a:lnTo>
                  <a:lnTo>
                    <a:pt x="73087" y="3167"/>
                  </a:lnTo>
                  <a:lnTo>
                    <a:pt x="65257" y="7426"/>
                  </a:lnTo>
                  <a:lnTo>
                    <a:pt x="57619" y="13615"/>
                  </a:lnTo>
                  <a:lnTo>
                    <a:pt x="50153" y="21690"/>
                  </a:lnTo>
                  <a:lnTo>
                    <a:pt x="42987" y="31210"/>
                  </a:lnTo>
                  <a:lnTo>
                    <a:pt x="36394" y="41516"/>
                  </a:lnTo>
                  <a:lnTo>
                    <a:pt x="30479" y="52161"/>
                  </a:lnTo>
                  <a:lnTo>
                    <a:pt x="25353" y="63240"/>
                  </a:lnTo>
                  <a:lnTo>
                    <a:pt x="21209" y="75271"/>
                  </a:lnTo>
                  <a:lnTo>
                    <a:pt x="18051" y="88475"/>
                  </a:lnTo>
                  <a:lnTo>
                    <a:pt x="15745" y="102785"/>
                  </a:lnTo>
                  <a:lnTo>
                    <a:pt x="14105" y="118002"/>
                  </a:lnTo>
                  <a:lnTo>
                    <a:pt x="12971" y="133896"/>
                  </a:lnTo>
                  <a:lnTo>
                    <a:pt x="12530" y="149790"/>
                  </a:lnTo>
                  <a:lnTo>
                    <a:pt x="13289" y="164614"/>
                  </a:lnTo>
                  <a:lnTo>
                    <a:pt x="15427" y="177878"/>
                  </a:lnTo>
                  <a:lnTo>
                    <a:pt x="18659" y="189764"/>
                  </a:lnTo>
                  <a:lnTo>
                    <a:pt x="22439" y="200829"/>
                  </a:lnTo>
                  <a:lnTo>
                    <a:pt x="26397" y="211496"/>
                  </a:lnTo>
                  <a:lnTo>
                    <a:pt x="30679" y="221833"/>
                  </a:lnTo>
                  <a:lnTo>
                    <a:pt x="35838" y="231642"/>
                  </a:lnTo>
                  <a:lnTo>
                    <a:pt x="42119" y="240841"/>
                  </a:lnTo>
                  <a:lnTo>
                    <a:pt x="49303" y="249479"/>
                  </a:lnTo>
                  <a:lnTo>
                    <a:pt x="56897" y="257661"/>
                  </a:lnTo>
                  <a:lnTo>
                    <a:pt x="64572" y="265483"/>
                  </a:lnTo>
                  <a:lnTo>
                    <a:pt x="72505" y="272548"/>
                  </a:lnTo>
                  <a:lnTo>
                    <a:pt x="81268" y="278009"/>
                  </a:lnTo>
                  <a:lnTo>
                    <a:pt x="91117" y="281526"/>
                  </a:lnTo>
                  <a:lnTo>
                    <a:pt x="101682" y="283073"/>
                  </a:lnTo>
                  <a:lnTo>
                    <a:pt x="112165" y="282674"/>
                  </a:lnTo>
                  <a:lnTo>
                    <a:pt x="122106" y="280552"/>
                  </a:lnTo>
                  <a:lnTo>
                    <a:pt x="131391" y="277045"/>
                  </a:lnTo>
                  <a:lnTo>
                    <a:pt x="140080" y="272490"/>
                  </a:lnTo>
                  <a:lnTo>
                    <a:pt x="148290" y="267174"/>
                  </a:lnTo>
                  <a:lnTo>
                    <a:pt x="156144" y="261321"/>
                  </a:lnTo>
                  <a:lnTo>
                    <a:pt x="163739" y="255094"/>
                  </a:lnTo>
                  <a:lnTo>
                    <a:pt x="171146" y="248606"/>
                  </a:lnTo>
                  <a:lnTo>
                    <a:pt x="178259" y="241775"/>
                  </a:lnTo>
                  <a:lnTo>
                    <a:pt x="184811" y="234350"/>
                  </a:lnTo>
                  <a:lnTo>
                    <a:pt x="190726" y="226274"/>
                  </a:lnTo>
                  <a:lnTo>
                    <a:pt x="197014" y="218820"/>
                  </a:lnTo>
                  <a:lnTo>
                    <a:pt x="204331" y="214411"/>
                  </a:lnTo>
                  <a:lnTo>
                    <a:pt x="211419" y="214087"/>
                  </a:lnTo>
                  <a:lnTo>
                    <a:pt x="217765" y="217552"/>
                  </a:lnTo>
                  <a:lnTo>
                    <a:pt x="223334" y="223982"/>
                  </a:lnTo>
                  <a:lnTo>
                    <a:pt x="227017" y="230034"/>
                  </a:lnTo>
                  <a:lnTo>
                    <a:pt x="227645" y="231461"/>
                  </a:lnTo>
                  <a:lnTo>
                    <a:pt x="226234" y="228162"/>
                  </a:lnTo>
                  <a:lnTo>
                    <a:pt x="223747" y="221345"/>
                  </a:lnTo>
                  <a:lnTo>
                    <a:pt x="220721" y="212284"/>
                  </a:lnTo>
                  <a:lnTo>
                    <a:pt x="217435" y="202084"/>
                  </a:lnTo>
                  <a:lnTo>
                    <a:pt x="214029" y="191409"/>
                  </a:lnTo>
                  <a:lnTo>
                    <a:pt x="210734" y="180259"/>
                  </a:lnTo>
                  <a:lnTo>
                    <a:pt x="207889" y="168158"/>
                  </a:lnTo>
                  <a:lnTo>
                    <a:pt x="205641" y="154902"/>
                  </a:lnTo>
                  <a:lnTo>
                    <a:pt x="204130" y="140891"/>
                  </a:lnTo>
                  <a:lnTo>
                    <a:pt x="203565" y="126938"/>
                  </a:lnTo>
                  <a:lnTo>
                    <a:pt x="203968" y="113518"/>
                  </a:lnTo>
                  <a:lnTo>
                    <a:pt x="205374" y="100912"/>
                  </a:lnTo>
                  <a:lnTo>
                    <a:pt x="207913" y="89373"/>
                  </a:lnTo>
                  <a:lnTo>
                    <a:pt x="211550" y="78917"/>
                  </a:lnTo>
                  <a:lnTo>
                    <a:pt x="216280" y="69556"/>
                  </a:lnTo>
                  <a:lnTo>
                    <a:pt x="222203" y="61400"/>
                  </a:lnTo>
                  <a:lnTo>
                    <a:pt x="229262" y="54389"/>
                  </a:lnTo>
                  <a:lnTo>
                    <a:pt x="237272" y="48339"/>
                  </a:lnTo>
                  <a:lnTo>
                    <a:pt x="246020" y="43032"/>
                  </a:lnTo>
                  <a:lnTo>
                    <a:pt x="255310" y="38282"/>
                  </a:lnTo>
                  <a:lnTo>
                    <a:pt x="264987" y="34260"/>
                  </a:lnTo>
                  <a:lnTo>
                    <a:pt x="274937" y="31462"/>
                  </a:lnTo>
                  <a:lnTo>
                    <a:pt x="285077" y="30058"/>
                  </a:lnTo>
                  <a:lnTo>
                    <a:pt x="295513" y="29760"/>
                  </a:lnTo>
                  <a:lnTo>
                    <a:pt x="306512" y="30015"/>
                  </a:lnTo>
                  <a:lnTo>
                    <a:pt x="318166" y="30445"/>
                  </a:lnTo>
                  <a:lnTo>
                    <a:pt x="330197" y="30867"/>
                  </a:lnTo>
                  <a:lnTo>
                    <a:pt x="343439" y="31262"/>
                  </a:lnTo>
                  <a:lnTo>
                    <a:pt x="361292" y="31658"/>
                  </a:lnTo>
                  <a:lnTo>
                    <a:pt x="389554" y="3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609495" y="4995342"/>
              <a:ext cx="359122" cy="340306"/>
            </a:xfrm>
            <a:custGeom>
              <a:avLst/>
              <a:gdLst/>
              <a:ahLst/>
              <a:cxnLst/>
              <a:rect l="0" t="0" r="0" b="0"/>
              <a:pathLst>
                <a:path w="359122" h="340306">
                  <a:moveTo>
                    <a:pt x="315855" y="13922"/>
                  </a:moveTo>
                  <a:lnTo>
                    <a:pt x="307054" y="10988"/>
                  </a:lnTo>
                  <a:lnTo>
                    <a:pt x="298707" y="8206"/>
                  </a:lnTo>
                  <a:lnTo>
                    <a:pt x="290008" y="5315"/>
                  </a:lnTo>
                  <a:lnTo>
                    <a:pt x="280887" y="2621"/>
                  </a:lnTo>
                  <a:lnTo>
                    <a:pt x="271393" y="753"/>
                  </a:lnTo>
                  <a:lnTo>
                    <a:pt x="261600" y="0"/>
                  </a:lnTo>
                  <a:lnTo>
                    <a:pt x="251586" y="486"/>
                  </a:lnTo>
                  <a:lnTo>
                    <a:pt x="241412" y="2335"/>
                  </a:lnTo>
                  <a:lnTo>
                    <a:pt x="231130" y="5472"/>
                  </a:lnTo>
                  <a:lnTo>
                    <a:pt x="220938" y="9679"/>
                  </a:lnTo>
                  <a:lnTo>
                    <a:pt x="211170" y="14712"/>
                  </a:lnTo>
                  <a:lnTo>
                    <a:pt x="201970" y="20352"/>
                  </a:lnTo>
                  <a:lnTo>
                    <a:pt x="193316" y="26424"/>
                  </a:lnTo>
                  <a:lnTo>
                    <a:pt x="185119" y="32799"/>
                  </a:lnTo>
                  <a:lnTo>
                    <a:pt x="177277" y="39390"/>
                  </a:lnTo>
                  <a:lnTo>
                    <a:pt x="170028" y="46460"/>
                  </a:lnTo>
                  <a:lnTo>
                    <a:pt x="163910" y="54578"/>
                  </a:lnTo>
                  <a:lnTo>
                    <a:pt x="159137" y="63962"/>
                  </a:lnTo>
                  <a:lnTo>
                    <a:pt x="155933" y="74197"/>
                  </a:lnTo>
                  <a:lnTo>
                    <a:pt x="154682" y="84453"/>
                  </a:lnTo>
                  <a:lnTo>
                    <a:pt x="155404" y="94234"/>
                  </a:lnTo>
                  <a:lnTo>
                    <a:pt x="157991" y="103239"/>
                  </a:lnTo>
                  <a:lnTo>
                    <a:pt x="162385" y="111208"/>
                  </a:lnTo>
                  <a:lnTo>
                    <a:pt x="168379" y="118113"/>
                  </a:lnTo>
                  <a:lnTo>
                    <a:pt x="175825" y="123936"/>
                  </a:lnTo>
                  <a:lnTo>
                    <a:pt x="184717" y="128564"/>
                  </a:lnTo>
                  <a:lnTo>
                    <a:pt x="194918" y="132052"/>
                  </a:lnTo>
                  <a:lnTo>
                    <a:pt x="206190" y="134585"/>
                  </a:lnTo>
                  <a:lnTo>
                    <a:pt x="218281" y="136376"/>
                  </a:lnTo>
                  <a:lnTo>
                    <a:pt x="230964" y="137626"/>
                  </a:lnTo>
                  <a:lnTo>
                    <a:pt x="243904" y="138655"/>
                  </a:lnTo>
                  <a:lnTo>
                    <a:pt x="256663" y="139887"/>
                  </a:lnTo>
                  <a:lnTo>
                    <a:pt x="269018" y="141540"/>
                  </a:lnTo>
                  <a:lnTo>
                    <a:pt x="280770" y="143804"/>
                  </a:lnTo>
                  <a:lnTo>
                    <a:pt x="291670" y="146928"/>
                  </a:lnTo>
                  <a:lnTo>
                    <a:pt x="301670" y="150962"/>
                  </a:lnTo>
                  <a:lnTo>
                    <a:pt x="310877" y="155959"/>
                  </a:lnTo>
                  <a:lnTo>
                    <a:pt x="319456" y="162062"/>
                  </a:lnTo>
                  <a:lnTo>
                    <a:pt x="327561" y="169242"/>
                  </a:lnTo>
                  <a:lnTo>
                    <a:pt x="335159" y="177333"/>
                  </a:lnTo>
                  <a:lnTo>
                    <a:pt x="342043" y="186134"/>
                  </a:lnTo>
                  <a:lnTo>
                    <a:pt x="348148" y="195464"/>
                  </a:lnTo>
                  <a:lnTo>
                    <a:pt x="353230" y="205339"/>
                  </a:lnTo>
                  <a:lnTo>
                    <a:pt x="356815" y="215952"/>
                  </a:lnTo>
                  <a:lnTo>
                    <a:pt x="358773" y="227343"/>
                  </a:lnTo>
                  <a:lnTo>
                    <a:pt x="359121" y="239094"/>
                  </a:lnTo>
                  <a:lnTo>
                    <a:pt x="357842" y="250449"/>
                  </a:lnTo>
                  <a:lnTo>
                    <a:pt x="355080" y="261006"/>
                  </a:lnTo>
                  <a:lnTo>
                    <a:pt x="350616" y="270551"/>
                  </a:lnTo>
                  <a:lnTo>
                    <a:pt x="343815" y="278891"/>
                  </a:lnTo>
                  <a:lnTo>
                    <a:pt x="334535" y="286053"/>
                  </a:lnTo>
                  <a:lnTo>
                    <a:pt x="323064" y="292220"/>
                  </a:lnTo>
                  <a:lnTo>
                    <a:pt x="309854" y="297612"/>
                  </a:lnTo>
                  <a:lnTo>
                    <a:pt x="295335" y="302426"/>
                  </a:lnTo>
                  <a:lnTo>
                    <a:pt x="279706" y="306663"/>
                  </a:lnTo>
                  <a:lnTo>
                    <a:pt x="262939" y="310138"/>
                  </a:lnTo>
                  <a:lnTo>
                    <a:pt x="245118" y="312815"/>
                  </a:lnTo>
                  <a:lnTo>
                    <a:pt x="226744" y="314951"/>
                  </a:lnTo>
                  <a:lnTo>
                    <a:pt x="208638" y="317001"/>
                  </a:lnTo>
                  <a:lnTo>
                    <a:pt x="191222" y="319229"/>
                  </a:lnTo>
                  <a:lnTo>
                    <a:pt x="174087" y="321558"/>
                  </a:lnTo>
                  <a:lnTo>
                    <a:pt x="156215" y="323668"/>
                  </a:lnTo>
                  <a:lnTo>
                    <a:pt x="137093" y="325389"/>
                  </a:lnTo>
                  <a:lnTo>
                    <a:pt x="117333" y="326866"/>
                  </a:lnTo>
                  <a:lnTo>
                    <a:pt x="98353" y="328464"/>
                  </a:lnTo>
                  <a:lnTo>
                    <a:pt x="80925" y="330387"/>
                  </a:lnTo>
                  <a:lnTo>
                    <a:pt x="65202" y="332518"/>
                  </a:lnTo>
                  <a:lnTo>
                    <a:pt x="49308" y="334719"/>
                  </a:lnTo>
                  <a:lnTo>
                    <a:pt x="29621" y="337185"/>
                  </a:lnTo>
                  <a:lnTo>
                    <a:pt x="0" y="3403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1" name="Freeform 150"/>
          <p:cNvSpPr/>
          <p:nvPr/>
        </p:nvSpPr>
        <p:spPr>
          <a:xfrm>
            <a:off x="1660960" y="4880651"/>
            <a:ext cx="261742" cy="293948"/>
          </a:xfrm>
          <a:custGeom>
            <a:avLst/>
            <a:gdLst/>
            <a:ahLst/>
            <a:cxnLst/>
            <a:rect l="0" t="0" r="0" b="0"/>
            <a:pathLst>
              <a:path w="261742" h="293948">
                <a:moveTo>
                  <a:pt x="135399" y="71428"/>
                </a:moveTo>
                <a:lnTo>
                  <a:pt x="132465" y="62626"/>
                </a:lnTo>
                <a:lnTo>
                  <a:pt x="129683" y="54279"/>
                </a:lnTo>
                <a:lnTo>
                  <a:pt x="126778" y="45585"/>
                </a:lnTo>
                <a:lnTo>
                  <a:pt x="123565" y="36637"/>
                </a:lnTo>
                <a:lnTo>
                  <a:pt x="119752" y="27790"/>
                </a:lnTo>
                <a:lnTo>
                  <a:pt x="115226" y="19265"/>
                </a:lnTo>
                <a:lnTo>
                  <a:pt x="109716" y="11596"/>
                </a:lnTo>
                <a:lnTo>
                  <a:pt x="102732" y="5663"/>
                </a:lnTo>
                <a:lnTo>
                  <a:pt x="94150" y="1797"/>
                </a:lnTo>
                <a:lnTo>
                  <a:pt x="84471" y="0"/>
                </a:lnTo>
                <a:lnTo>
                  <a:pt x="74598" y="225"/>
                </a:lnTo>
                <a:lnTo>
                  <a:pt x="65078" y="2231"/>
                </a:lnTo>
                <a:lnTo>
                  <a:pt x="56249" y="5829"/>
                </a:lnTo>
                <a:lnTo>
                  <a:pt x="48400" y="10977"/>
                </a:lnTo>
                <a:lnTo>
                  <a:pt x="41569" y="17512"/>
                </a:lnTo>
                <a:lnTo>
                  <a:pt x="35627" y="25339"/>
                </a:lnTo>
                <a:lnTo>
                  <a:pt x="30387" y="34493"/>
                </a:lnTo>
                <a:lnTo>
                  <a:pt x="25669" y="44874"/>
                </a:lnTo>
                <a:lnTo>
                  <a:pt x="21328" y="56269"/>
                </a:lnTo>
                <a:lnTo>
                  <a:pt x="17250" y="68441"/>
                </a:lnTo>
                <a:lnTo>
                  <a:pt x="13360" y="81185"/>
                </a:lnTo>
                <a:lnTo>
                  <a:pt x="9763" y="94334"/>
                </a:lnTo>
                <a:lnTo>
                  <a:pt x="6727" y="107768"/>
                </a:lnTo>
                <a:lnTo>
                  <a:pt x="4354" y="121396"/>
                </a:lnTo>
                <a:lnTo>
                  <a:pt x="2591" y="135159"/>
                </a:lnTo>
                <a:lnTo>
                  <a:pt x="1326" y="149011"/>
                </a:lnTo>
                <a:lnTo>
                  <a:pt x="442" y="162920"/>
                </a:lnTo>
                <a:lnTo>
                  <a:pt x="0" y="176702"/>
                </a:lnTo>
                <a:lnTo>
                  <a:pt x="227" y="190037"/>
                </a:lnTo>
                <a:lnTo>
                  <a:pt x="1195" y="202784"/>
                </a:lnTo>
                <a:lnTo>
                  <a:pt x="2827" y="214972"/>
                </a:lnTo>
                <a:lnTo>
                  <a:pt x="4993" y="226696"/>
                </a:lnTo>
                <a:lnTo>
                  <a:pt x="7567" y="238067"/>
                </a:lnTo>
                <a:lnTo>
                  <a:pt x="10599" y="249180"/>
                </a:lnTo>
                <a:lnTo>
                  <a:pt x="14313" y="260108"/>
                </a:lnTo>
                <a:lnTo>
                  <a:pt x="18774" y="270886"/>
                </a:lnTo>
                <a:lnTo>
                  <a:pt x="23905" y="280735"/>
                </a:lnTo>
                <a:lnTo>
                  <a:pt x="29574" y="288145"/>
                </a:lnTo>
                <a:lnTo>
                  <a:pt x="35647" y="292491"/>
                </a:lnTo>
                <a:lnTo>
                  <a:pt x="42013" y="293947"/>
                </a:lnTo>
                <a:lnTo>
                  <a:pt x="48586" y="293031"/>
                </a:lnTo>
                <a:lnTo>
                  <a:pt x="55298" y="290291"/>
                </a:lnTo>
                <a:lnTo>
                  <a:pt x="61939" y="285726"/>
                </a:lnTo>
                <a:lnTo>
                  <a:pt x="68172" y="278798"/>
                </a:lnTo>
                <a:lnTo>
                  <a:pt x="73850" y="269409"/>
                </a:lnTo>
                <a:lnTo>
                  <a:pt x="79154" y="258022"/>
                </a:lnTo>
                <a:lnTo>
                  <a:pt x="84483" y="245392"/>
                </a:lnTo>
                <a:lnTo>
                  <a:pt x="90067" y="232078"/>
                </a:lnTo>
                <a:lnTo>
                  <a:pt x="95802" y="218240"/>
                </a:lnTo>
                <a:lnTo>
                  <a:pt x="101352" y="203746"/>
                </a:lnTo>
                <a:lnTo>
                  <a:pt x="106527" y="188559"/>
                </a:lnTo>
                <a:lnTo>
                  <a:pt x="111138" y="172920"/>
                </a:lnTo>
                <a:lnTo>
                  <a:pt x="114928" y="157263"/>
                </a:lnTo>
                <a:lnTo>
                  <a:pt x="117845" y="141837"/>
                </a:lnTo>
                <a:lnTo>
                  <a:pt x="119989" y="126715"/>
                </a:lnTo>
                <a:lnTo>
                  <a:pt x="121518" y="111874"/>
                </a:lnTo>
                <a:lnTo>
                  <a:pt x="122588" y="97347"/>
                </a:lnTo>
                <a:lnTo>
                  <a:pt x="123365" y="86117"/>
                </a:lnTo>
                <a:lnTo>
                  <a:pt x="123943" y="82175"/>
                </a:lnTo>
                <a:lnTo>
                  <a:pt x="124315" y="84609"/>
                </a:lnTo>
                <a:lnTo>
                  <a:pt x="124547" y="91345"/>
                </a:lnTo>
                <a:lnTo>
                  <a:pt x="125024" y="100787"/>
                </a:lnTo>
                <a:lnTo>
                  <a:pt x="126398" y="111908"/>
                </a:lnTo>
                <a:lnTo>
                  <a:pt x="128946" y="124072"/>
                </a:lnTo>
                <a:lnTo>
                  <a:pt x="132453" y="136728"/>
                </a:lnTo>
                <a:lnTo>
                  <a:pt x="136415" y="149331"/>
                </a:lnTo>
                <a:lnTo>
                  <a:pt x="140490" y="161599"/>
                </a:lnTo>
                <a:lnTo>
                  <a:pt x="144681" y="173473"/>
                </a:lnTo>
                <a:lnTo>
                  <a:pt x="149246" y="184990"/>
                </a:lnTo>
                <a:lnTo>
                  <a:pt x="154323" y="196211"/>
                </a:lnTo>
                <a:lnTo>
                  <a:pt x="160225" y="206714"/>
                </a:lnTo>
                <a:lnTo>
                  <a:pt x="167483" y="215637"/>
                </a:lnTo>
                <a:lnTo>
                  <a:pt x="176253" y="222628"/>
                </a:lnTo>
                <a:lnTo>
                  <a:pt x="186060" y="227492"/>
                </a:lnTo>
                <a:lnTo>
                  <a:pt x="196021" y="229941"/>
                </a:lnTo>
                <a:lnTo>
                  <a:pt x="205604" y="230062"/>
                </a:lnTo>
                <a:lnTo>
                  <a:pt x="214645" y="228060"/>
                </a:lnTo>
                <a:lnTo>
                  <a:pt x="223170" y="224065"/>
                </a:lnTo>
                <a:lnTo>
                  <a:pt x="231262" y="218352"/>
                </a:lnTo>
                <a:lnTo>
                  <a:pt x="238722" y="211349"/>
                </a:lnTo>
                <a:lnTo>
                  <a:pt x="245781" y="202658"/>
                </a:lnTo>
                <a:lnTo>
                  <a:pt x="253063" y="189289"/>
                </a:lnTo>
                <a:lnTo>
                  <a:pt x="261741" y="1661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151"/>
          <p:cNvSpPr/>
          <p:nvPr/>
        </p:nvSpPr>
        <p:spPr>
          <a:xfrm>
            <a:off x="1912290" y="4862978"/>
            <a:ext cx="147282" cy="269712"/>
          </a:xfrm>
          <a:custGeom>
            <a:avLst/>
            <a:gdLst/>
            <a:ahLst/>
            <a:cxnLst/>
            <a:rect l="0" t="0" r="0" b="0"/>
            <a:pathLst>
              <a:path w="147282" h="269712">
                <a:moveTo>
                  <a:pt x="10411" y="68043"/>
                </a:moveTo>
                <a:lnTo>
                  <a:pt x="7544" y="76911"/>
                </a:lnTo>
                <a:lnTo>
                  <a:pt x="5402" y="85899"/>
                </a:lnTo>
                <a:lnTo>
                  <a:pt x="3799" y="95894"/>
                </a:lnTo>
                <a:lnTo>
                  <a:pt x="2619" y="106874"/>
                </a:lnTo>
                <a:lnTo>
                  <a:pt x="1770" y="118686"/>
                </a:lnTo>
                <a:lnTo>
                  <a:pt x="1172" y="131144"/>
                </a:lnTo>
                <a:lnTo>
                  <a:pt x="758" y="144082"/>
                </a:lnTo>
                <a:lnTo>
                  <a:pt x="474" y="157363"/>
                </a:lnTo>
                <a:lnTo>
                  <a:pt x="280" y="170889"/>
                </a:lnTo>
                <a:lnTo>
                  <a:pt x="150" y="184750"/>
                </a:lnTo>
                <a:lnTo>
                  <a:pt x="62" y="199200"/>
                </a:lnTo>
                <a:lnTo>
                  <a:pt x="7" y="214324"/>
                </a:lnTo>
                <a:lnTo>
                  <a:pt x="140" y="229735"/>
                </a:lnTo>
                <a:lnTo>
                  <a:pt x="762" y="244702"/>
                </a:lnTo>
                <a:lnTo>
                  <a:pt x="1997" y="258742"/>
                </a:lnTo>
                <a:lnTo>
                  <a:pt x="3788" y="268314"/>
                </a:lnTo>
                <a:lnTo>
                  <a:pt x="5388" y="269711"/>
                </a:lnTo>
                <a:lnTo>
                  <a:pt x="5792" y="265246"/>
                </a:lnTo>
                <a:lnTo>
                  <a:pt x="5164" y="257037"/>
                </a:lnTo>
                <a:lnTo>
                  <a:pt x="4121" y="246160"/>
                </a:lnTo>
                <a:lnTo>
                  <a:pt x="3075" y="233318"/>
                </a:lnTo>
                <a:lnTo>
                  <a:pt x="2194" y="219211"/>
                </a:lnTo>
                <a:lnTo>
                  <a:pt x="1514" y="204558"/>
                </a:lnTo>
                <a:lnTo>
                  <a:pt x="1015" y="189795"/>
                </a:lnTo>
                <a:lnTo>
                  <a:pt x="660" y="175110"/>
                </a:lnTo>
                <a:lnTo>
                  <a:pt x="412" y="160559"/>
                </a:lnTo>
                <a:lnTo>
                  <a:pt x="240" y="146138"/>
                </a:lnTo>
                <a:lnTo>
                  <a:pt x="124" y="131824"/>
                </a:lnTo>
                <a:lnTo>
                  <a:pt x="45" y="117592"/>
                </a:lnTo>
                <a:lnTo>
                  <a:pt x="0" y="103425"/>
                </a:lnTo>
                <a:lnTo>
                  <a:pt x="310" y="89468"/>
                </a:lnTo>
                <a:lnTo>
                  <a:pt x="1583" y="76016"/>
                </a:lnTo>
                <a:lnTo>
                  <a:pt x="4068" y="63189"/>
                </a:lnTo>
                <a:lnTo>
                  <a:pt x="7536" y="50948"/>
                </a:lnTo>
                <a:lnTo>
                  <a:pt x="11473" y="39188"/>
                </a:lnTo>
                <a:lnTo>
                  <a:pt x="15541" y="27811"/>
                </a:lnTo>
                <a:lnTo>
                  <a:pt x="20067" y="17374"/>
                </a:lnTo>
                <a:lnTo>
                  <a:pt x="25922" y="9029"/>
                </a:lnTo>
                <a:lnTo>
                  <a:pt x="33484" y="3243"/>
                </a:lnTo>
                <a:lnTo>
                  <a:pt x="42342" y="173"/>
                </a:lnTo>
                <a:lnTo>
                  <a:pt x="51598" y="0"/>
                </a:lnTo>
                <a:lnTo>
                  <a:pt x="60675" y="2517"/>
                </a:lnTo>
                <a:lnTo>
                  <a:pt x="69361" y="7256"/>
                </a:lnTo>
                <a:lnTo>
                  <a:pt x="77641" y="13700"/>
                </a:lnTo>
                <a:lnTo>
                  <a:pt x="85570" y="21399"/>
                </a:lnTo>
                <a:lnTo>
                  <a:pt x="93062" y="30156"/>
                </a:lnTo>
                <a:lnTo>
                  <a:pt x="99882" y="40009"/>
                </a:lnTo>
                <a:lnTo>
                  <a:pt x="105956" y="50891"/>
                </a:lnTo>
                <a:lnTo>
                  <a:pt x="111359" y="62468"/>
                </a:lnTo>
                <a:lnTo>
                  <a:pt x="116223" y="74240"/>
                </a:lnTo>
                <a:lnTo>
                  <a:pt x="120682" y="85903"/>
                </a:lnTo>
                <a:lnTo>
                  <a:pt x="124847" y="97515"/>
                </a:lnTo>
                <a:lnTo>
                  <a:pt x="128805" y="109378"/>
                </a:lnTo>
                <a:lnTo>
                  <a:pt x="132614" y="121661"/>
                </a:lnTo>
                <a:lnTo>
                  <a:pt x="136156" y="134539"/>
                </a:lnTo>
                <a:lnTo>
                  <a:pt x="139156" y="148255"/>
                </a:lnTo>
                <a:lnTo>
                  <a:pt x="141505" y="162851"/>
                </a:lnTo>
                <a:lnTo>
                  <a:pt x="143255" y="178034"/>
                </a:lnTo>
                <a:lnTo>
                  <a:pt x="144702" y="195084"/>
                </a:lnTo>
                <a:lnTo>
                  <a:pt x="145971" y="218853"/>
                </a:lnTo>
                <a:lnTo>
                  <a:pt x="147281" y="2575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2092731" y="4510701"/>
            <a:ext cx="177411" cy="625892"/>
          </a:xfrm>
          <a:custGeom>
            <a:avLst/>
            <a:gdLst/>
            <a:ahLst/>
            <a:cxnLst/>
            <a:rect l="0" t="0" r="0" b="0"/>
            <a:pathLst>
              <a:path w="177411" h="625892">
                <a:moveTo>
                  <a:pt x="103711" y="462434"/>
                </a:moveTo>
                <a:lnTo>
                  <a:pt x="103644" y="450766"/>
                </a:lnTo>
                <a:lnTo>
                  <a:pt x="103003" y="440277"/>
                </a:lnTo>
                <a:lnTo>
                  <a:pt x="101707" y="429976"/>
                </a:lnTo>
                <a:lnTo>
                  <a:pt x="99847" y="419675"/>
                </a:lnTo>
                <a:lnTo>
                  <a:pt x="97530" y="409331"/>
                </a:lnTo>
                <a:lnTo>
                  <a:pt x="94850" y="398960"/>
                </a:lnTo>
                <a:lnTo>
                  <a:pt x="91408" y="389223"/>
                </a:lnTo>
                <a:lnTo>
                  <a:pt x="86356" y="381358"/>
                </a:lnTo>
                <a:lnTo>
                  <a:pt x="79370" y="375905"/>
                </a:lnTo>
                <a:lnTo>
                  <a:pt x="70915" y="373230"/>
                </a:lnTo>
                <a:lnTo>
                  <a:pt x="61938" y="373855"/>
                </a:lnTo>
                <a:lnTo>
                  <a:pt x="53056" y="377722"/>
                </a:lnTo>
                <a:lnTo>
                  <a:pt x="44672" y="384180"/>
                </a:lnTo>
                <a:lnTo>
                  <a:pt x="37128" y="392318"/>
                </a:lnTo>
                <a:lnTo>
                  <a:pt x="30507" y="401450"/>
                </a:lnTo>
                <a:lnTo>
                  <a:pt x="24706" y="411320"/>
                </a:lnTo>
                <a:lnTo>
                  <a:pt x="19561" y="421995"/>
                </a:lnTo>
                <a:lnTo>
                  <a:pt x="14913" y="433468"/>
                </a:lnTo>
                <a:lnTo>
                  <a:pt x="10787" y="445630"/>
                </a:lnTo>
                <a:lnTo>
                  <a:pt x="7387" y="458332"/>
                </a:lnTo>
                <a:lnTo>
                  <a:pt x="4765" y="471443"/>
                </a:lnTo>
                <a:lnTo>
                  <a:pt x="2833" y="485012"/>
                </a:lnTo>
                <a:lnTo>
                  <a:pt x="1454" y="499261"/>
                </a:lnTo>
                <a:lnTo>
                  <a:pt x="493" y="514245"/>
                </a:lnTo>
                <a:lnTo>
                  <a:pt x="0" y="529563"/>
                </a:lnTo>
                <a:lnTo>
                  <a:pt x="194" y="544466"/>
                </a:lnTo>
                <a:lnTo>
                  <a:pt x="1143" y="558563"/>
                </a:lnTo>
                <a:lnTo>
                  <a:pt x="2933" y="571808"/>
                </a:lnTo>
                <a:lnTo>
                  <a:pt x="5737" y="584317"/>
                </a:lnTo>
                <a:lnTo>
                  <a:pt x="9556" y="596231"/>
                </a:lnTo>
                <a:lnTo>
                  <a:pt x="14410" y="607047"/>
                </a:lnTo>
                <a:lnTo>
                  <a:pt x="20417" y="615655"/>
                </a:lnTo>
                <a:lnTo>
                  <a:pt x="27527" y="621623"/>
                </a:lnTo>
                <a:lnTo>
                  <a:pt x="35403" y="624988"/>
                </a:lnTo>
                <a:lnTo>
                  <a:pt x="43527" y="625891"/>
                </a:lnTo>
                <a:lnTo>
                  <a:pt x="51576" y="624675"/>
                </a:lnTo>
                <a:lnTo>
                  <a:pt x="59267" y="621453"/>
                </a:lnTo>
                <a:lnTo>
                  <a:pt x="66278" y="616034"/>
                </a:lnTo>
                <a:lnTo>
                  <a:pt x="72515" y="608501"/>
                </a:lnTo>
                <a:lnTo>
                  <a:pt x="78211" y="599023"/>
                </a:lnTo>
                <a:lnTo>
                  <a:pt x="83811" y="587688"/>
                </a:lnTo>
                <a:lnTo>
                  <a:pt x="89580" y="574738"/>
                </a:lnTo>
                <a:lnTo>
                  <a:pt x="95441" y="560824"/>
                </a:lnTo>
                <a:lnTo>
                  <a:pt x="101076" y="546878"/>
                </a:lnTo>
                <a:lnTo>
                  <a:pt x="106313" y="533417"/>
                </a:lnTo>
                <a:lnTo>
                  <a:pt x="111135" y="520093"/>
                </a:lnTo>
                <a:lnTo>
                  <a:pt x="115600" y="505934"/>
                </a:lnTo>
                <a:lnTo>
                  <a:pt x="119782" y="490447"/>
                </a:lnTo>
                <a:lnTo>
                  <a:pt x="123590" y="473943"/>
                </a:lnTo>
                <a:lnTo>
                  <a:pt x="126775" y="457238"/>
                </a:lnTo>
                <a:lnTo>
                  <a:pt x="129252" y="440849"/>
                </a:lnTo>
                <a:lnTo>
                  <a:pt x="131085" y="424946"/>
                </a:lnTo>
                <a:lnTo>
                  <a:pt x="132400" y="409513"/>
                </a:lnTo>
                <a:lnTo>
                  <a:pt x="133325" y="394475"/>
                </a:lnTo>
                <a:lnTo>
                  <a:pt x="134135" y="379904"/>
                </a:lnTo>
                <a:lnTo>
                  <a:pt x="135219" y="366025"/>
                </a:lnTo>
                <a:lnTo>
                  <a:pt x="136763" y="352901"/>
                </a:lnTo>
                <a:lnTo>
                  <a:pt x="138616" y="340288"/>
                </a:lnTo>
                <a:lnTo>
                  <a:pt x="140398" y="327744"/>
                </a:lnTo>
                <a:lnTo>
                  <a:pt x="141891" y="315005"/>
                </a:lnTo>
                <a:lnTo>
                  <a:pt x="143045" y="301990"/>
                </a:lnTo>
                <a:lnTo>
                  <a:pt x="143893" y="288713"/>
                </a:lnTo>
                <a:lnTo>
                  <a:pt x="144494" y="275213"/>
                </a:lnTo>
                <a:lnTo>
                  <a:pt x="144744" y="261213"/>
                </a:lnTo>
                <a:lnTo>
                  <a:pt x="144388" y="246145"/>
                </a:lnTo>
                <a:lnTo>
                  <a:pt x="143338" y="229791"/>
                </a:lnTo>
                <a:lnTo>
                  <a:pt x="141820" y="212571"/>
                </a:lnTo>
                <a:lnTo>
                  <a:pt x="140264" y="195320"/>
                </a:lnTo>
                <a:lnTo>
                  <a:pt x="138922" y="178528"/>
                </a:lnTo>
                <a:lnTo>
                  <a:pt x="137871" y="162169"/>
                </a:lnTo>
                <a:lnTo>
                  <a:pt x="137090" y="145893"/>
                </a:lnTo>
                <a:lnTo>
                  <a:pt x="136526" y="129462"/>
                </a:lnTo>
                <a:lnTo>
                  <a:pt x="135961" y="112800"/>
                </a:lnTo>
                <a:lnTo>
                  <a:pt x="135041" y="95914"/>
                </a:lnTo>
                <a:lnTo>
                  <a:pt x="133602" y="78847"/>
                </a:lnTo>
                <a:lnTo>
                  <a:pt x="131651" y="61808"/>
                </a:lnTo>
                <a:lnTo>
                  <a:pt x="129269" y="45141"/>
                </a:lnTo>
                <a:lnTo>
                  <a:pt x="126551" y="29037"/>
                </a:lnTo>
                <a:lnTo>
                  <a:pt x="123398" y="14644"/>
                </a:lnTo>
                <a:lnTo>
                  <a:pt x="118795" y="4442"/>
                </a:lnTo>
                <a:lnTo>
                  <a:pt x="112752" y="0"/>
                </a:lnTo>
                <a:lnTo>
                  <a:pt x="107285" y="1232"/>
                </a:lnTo>
                <a:lnTo>
                  <a:pt x="103058" y="7126"/>
                </a:lnTo>
                <a:lnTo>
                  <a:pt x="99988" y="16531"/>
                </a:lnTo>
                <a:lnTo>
                  <a:pt x="97826" y="28469"/>
                </a:lnTo>
                <a:lnTo>
                  <a:pt x="96334" y="42180"/>
                </a:lnTo>
                <a:lnTo>
                  <a:pt x="95484" y="56786"/>
                </a:lnTo>
                <a:lnTo>
                  <a:pt x="95436" y="71285"/>
                </a:lnTo>
                <a:lnTo>
                  <a:pt x="96215" y="85161"/>
                </a:lnTo>
                <a:lnTo>
                  <a:pt x="97551" y="98786"/>
                </a:lnTo>
                <a:lnTo>
                  <a:pt x="98987" y="113155"/>
                </a:lnTo>
                <a:lnTo>
                  <a:pt x="100252" y="128800"/>
                </a:lnTo>
                <a:lnTo>
                  <a:pt x="101422" y="145924"/>
                </a:lnTo>
                <a:lnTo>
                  <a:pt x="102815" y="164642"/>
                </a:lnTo>
                <a:lnTo>
                  <a:pt x="104599" y="184832"/>
                </a:lnTo>
                <a:lnTo>
                  <a:pt x="106628" y="206071"/>
                </a:lnTo>
                <a:lnTo>
                  <a:pt x="108537" y="227764"/>
                </a:lnTo>
                <a:lnTo>
                  <a:pt x="110122" y="249521"/>
                </a:lnTo>
                <a:lnTo>
                  <a:pt x="111510" y="270686"/>
                </a:lnTo>
                <a:lnTo>
                  <a:pt x="113048" y="290292"/>
                </a:lnTo>
                <a:lnTo>
                  <a:pt x="114934" y="307964"/>
                </a:lnTo>
                <a:lnTo>
                  <a:pt x="117202" y="324154"/>
                </a:lnTo>
                <a:lnTo>
                  <a:pt x="119803" y="339802"/>
                </a:lnTo>
                <a:lnTo>
                  <a:pt x="122667" y="355525"/>
                </a:lnTo>
                <a:lnTo>
                  <a:pt x="125726" y="371565"/>
                </a:lnTo>
                <a:lnTo>
                  <a:pt x="128926" y="387961"/>
                </a:lnTo>
                <a:lnTo>
                  <a:pt x="132219" y="404664"/>
                </a:lnTo>
                <a:lnTo>
                  <a:pt x="135412" y="421442"/>
                </a:lnTo>
                <a:lnTo>
                  <a:pt x="138177" y="437925"/>
                </a:lnTo>
                <a:lnTo>
                  <a:pt x="140377" y="453933"/>
                </a:lnTo>
                <a:lnTo>
                  <a:pt x="142363" y="469460"/>
                </a:lnTo>
                <a:lnTo>
                  <a:pt x="144843" y="484579"/>
                </a:lnTo>
                <a:lnTo>
                  <a:pt x="148179" y="499382"/>
                </a:lnTo>
                <a:lnTo>
                  <a:pt x="152236" y="513951"/>
                </a:lnTo>
                <a:lnTo>
                  <a:pt x="156576" y="528354"/>
                </a:lnTo>
                <a:lnTo>
                  <a:pt x="160900" y="542631"/>
                </a:lnTo>
                <a:lnTo>
                  <a:pt x="164935" y="556599"/>
                </a:lnTo>
                <a:lnTo>
                  <a:pt x="168760" y="571433"/>
                </a:lnTo>
                <a:lnTo>
                  <a:pt x="172709" y="590675"/>
                </a:lnTo>
                <a:lnTo>
                  <a:pt x="177410" y="62036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9" name="Group 158"/>
          <p:cNvGrpSpPr/>
          <p:nvPr/>
        </p:nvGrpSpPr>
        <p:grpSpPr>
          <a:xfrm>
            <a:off x="7538404" y="1307698"/>
            <a:ext cx="1788127" cy="873567"/>
            <a:chOff x="7538404" y="1307698"/>
            <a:chExt cx="1788127" cy="873567"/>
          </a:xfrm>
        </p:grpSpPr>
        <p:sp>
          <p:nvSpPr>
            <p:cNvPr id="154" name="Freeform 153"/>
            <p:cNvSpPr/>
            <p:nvPr/>
          </p:nvSpPr>
          <p:spPr>
            <a:xfrm>
              <a:off x="7538404" y="1516103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42114"/>
                  </a:moveTo>
                  <a:lnTo>
                    <a:pt x="194041" y="36314"/>
                  </a:lnTo>
                  <a:lnTo>
                    <a:pt x="187194" y="31389"/>
                  </a:lnTo>
                  <a:lnTo>
                    <a:pt x="178797" y="26887"/>
                  </a:lnTo>
                  <a:lnTo>
                    <a:pt x="168825" y="22666"/>
                  </a:lnTo>
                  <a:lnTo>
                    <a:pt x="157215" y="18652"/>
                  </a:lnTo>
                  <a:lnTo>
                    <a:pt x="144099" y="14795"/>
                  </a:lnTo>
                  <a:lnTo>
                    <a:pt x="129751" y="11216"/>
                  </a:lnTo>
                  <a:lnTo>
                    <a:pt x="114456" y="8189"/>
                  </a:lnTo>
                  <a:lnTo>
                    <a:pt x="98482" y="5820"/>
                  </a:lnTo>
                  <a:lnTo>
                    <a:pt x="82206" y="4056"/>
                  </a:lnTo>
                  <a:lnTo>
                    <a:pt x="64224" y="2598"/>
                  </a:lnTo>
                  <a:lnTo>
                    <a:pt x="39607" y="13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254342" y="1307698"/>
              <a:ext cx="309472" cy="619018"/>
            </a:xfrm>
            <a:custGeom>
              <a:avLst/>
              <a:gdLst/>
              <a:ahLst/>
              <a:cxnLst/>
              <a:rect l="0" t="0" r="0" b="0"/>
              <a:pathLst>
                <a:path w="309472" h="619018">
                  <a:moveTo>
                    <a:pt x="0" y="50478"/>
                  </a:moveTo>
                  <a:lnTo>
                    <a:pt x="8869" y="53277"/>
                  </a:lnTo>
                  <a:lnTo>
                    <a:pt x="17856" y="54779"/>
                  </a:lnTo>
                  <a:lnTo>
                    <a:pt x="27851" y="55090"/>
                  </a:lnTo>
                  <a:lnTo>
                    <a:pt x="38831" y="54584"/>
                  </a:lnTo>
                  <a:lnTo>
                    <a:pt x="50644" y="53764"/>
                  </a:lnTo>
                  <a:lnTo>
                    <a:pt x="63106" y="52944"/>
                  </a:lnTo>
                  <a:lnTo>
                    <a:pt x="76216" y="52087"/>
                  </a:lnTo>
                  <a:lnTo>
                    <a:pt x="90146" y="50913"/>
                  </a:lnTo>
                  <a:lnTo>
                    <a:pt x="104916" y="49274"/>
                  </a:lnTo>
                  <a:lnTo>
                    <a:pt x="120256" y="47173"/>
                  </a:lnTo>
                  <a:lnTo>
                    <a:pt x="135707" y="44685"/>
                  </a:lnTo>
                  <a:lnTo>
                    <a:pt x="150993" y="41892"/>
                  </a:lnTo>
                  <a:lnTo>
                    <a:pt x="166190" y="38711"/>
                  </a:lnTo>
                  <a:lnTo>
                    <a:pt x="181613" y="34897"/>
                  </a:lnTo>
                  <a:lnTo>
                    <a:pt x="197426" y="30373"/>
                  </a:lnTo>
                  <a:lnTo>
                    <a:pt x="213317" y="25370"/>
                  </a:lnTo>
                  <a:lnTo>
                    <a:pt x="228613" y="20319"/>
                  </a:lnTo>
                  <a:lnTo>
                    <a:pt x="242978" y="15478"/>
                  </a:lnTo>
                  <a:lnTo>
                    <a:pt x="256403" y="10924"/>
                  </a:lnTo>
                  <a:lnTo>
                    <a:pt x="269033" y="6639"/>
                  </a:lnTo>
                  <a:lnTo>
                    <a:pt x="281041" y="2608"/>
                  </a:lnTo>
                  <a:lnTo>
                    <a:pt x="292323" y="0"/>
                  </a:lnTo>
                  <a:lnTo>
                    <a:pt x="301575" y="416"/>
                  </a:lnTo>
                  <a:lnTo>
                    <a:pt x="307254" y="3452"/>
                  </a:lnTo>
                  <a:lnTo>
                    <a:pt x="309471" y="8169"/>
                  </a:lnTo>
                  <a:lnTo>
                    <a:pt x="308956" y="13866"/>
                  </a:lnTo>
                  <a:lnTo>
                    <a:pt x="306602" y="20283"/>
                  </a:lnTo>
                  <a:lnTo>
                    <a:pt x="303302" y="27491"/>
                  </a:lnTo>
                  <a:lnTo>
                    <a:pt x="299607" y="35493"/>
                  </a:lnTo>
                  <a:lnTo>
                    <a:pt x="295302" y="44512"/>
                  </a:lnTo>
                  <a:lnTo>
                    <a:pt x="289583" y="55016"/>
                  </a:lnTo>
                  <a:lnTo>
                    <a:pt x="282109" y="67120"/>
                  </a:lnTo>
                  <a:lnTo>
                    <a:pt x="273477" y="80319"/>
                  </a:lnTo>
                  <a:lnTo>
                    <a:pt x="264903" y="93710"/>
                  </a:lnTo>
                  <a:lnTo>
                    <a:pt x="257091" y="106750"/>
                  </a:lnTo>
                  <a:lnTo>
                    <a:pt x="249899" y="119266"/>
                  </a:lnTo>
                  <a:lnTo>
                    <a:pt x="242629" y="131277"/>
                  </a:lnTo>
                  <a:lnTo>
                    <a:pt x="234855" y="142877"/>
                  </a:lnTo>
                  <a:lnTo>
                    <a:pt x="226634" y="154328"/>
                  </a:lnTo>
                  <a:lnTo>
                    <a:pt x="218329" y="166023"/>
                  </a:lnTo>
                  <a:lnTo>
                    <a:pt x="210178" y="178156"/>
                  </a:lnTo>
                  <a:lnTo>
                    <a:pt x="202262" y="190579"/>
                  </a:lnTo>
                  <a:lnTo>
                    <a:pt x="194574" y="202919"/>
                  </a:lnTo>
                  <a:lnTo>
                    <a:pt x="187068" y="214964"/>
                  </a:lnTo>
                  <a:lnTo>
                    <a:pt x="179537" y="226833"/>
                  </a:lnTo>
                  <a:lnTo>
                    <a:pt x="171635" y="238867"/>
                  </a:lnTo>
                  <a:lnTo>
                    <a:pt x="163207" y="251260"/>
                  </a:lnTo>
                  <a:lnTo>
                    <a:pt x="154426" y="264041"/>
                  </a:lnTo>
                  <a:lnTo>
                    <a:pt x="145684" y="277160"/>
                  </a:lnTo>
                  <a:lnTo>
                    <a:pt x="137217" y="290541"/>
                  </a:lnTo>
                  <a:lnTo>
                    <a:pt x="129245" y="303952"/>
                  </a:lnTo>
                  <a:lnTo>
                    <a:pt x="122043" y="317028"/>
                  </a:lnTo>
                  <a:lnTo>
                    <a:pt x="115680" y="329604"/>
                  </a:lnTo>
                  <a:lnTo>
                    <a:pt x="109900" y="341845"/>
                  </a:lnTo>
                  <a:lnTo>
                    <a:pt x="104242" y="354137"/>
                  </a:lnTo>
                  <a:lnTo>
                    <a:pt x="98430" y="366702"/>
                  </a:lnTo>
                  <a:lnTo>
                    <a:pt x="92371" y="379430"/>
                  </a:lnTo>
                  <a:lnTo>
                    <a:pt x="86071" y="391982"/>
                  </a:lnTo>
                  <a:lnTo>
                    <a:pt x="79574" y="404174"/>
                  </a:lnTo>
                  <a:lnTo>
                    <a:pt x="73093" y="416141"/>
                  </a:lnTo>
                  <a:lnTo>
                    <a:pt x="66974" y="428242"/>
                  </a:lnTo>
                  <a:lnTo>
                    <a:pt x="61380" y="440676"/>
                  </a:lnTo>
                  <a:lnTo>
                    <a:pt x="56304" y="453315"/>
                  </a:lnTo>
                  <a:lnTo>
                    <a:pt x="51661" y="465806"/>
                  </a:lnTo>
                  <a:lnTo>
                    <a:pt x="47348" y="477961"/>
                  </a:lnTo>
                  <a:lnTo>
                    <a:pt x="43110" y="490074"/>
                  </a:lnTo>
                  <a:lnTo>
                    <a:pt x="38571" y="502805"/>
                  </a:lnTo>
                  <a:lnTo>
                    <a:pt x="33554" y="516475"/>
                  </a:lnTo>
                  <a:lnTo>
                    <a:pt x="28216" y="530758"/>
                  </a:lnTo>
                  <a:lnTo>
                    <a:pt x="22941" y="544892"/>
                  </a:lnTo>
                  <a:lnTo>
                    <a:pt x="17953" y="558428"/>
                  </a:lnTo>
                  <a:lnTo>
                    <a:pt x="13456" y="571010"/>
                  </a:lnTo>
                  <a:lnTo>
                    <a:pt x="9262" y="583555"/>
                  </a:lnTo>
                  <a:lnTo>
                    <a:pt x="5005" y="598275"/>
                  </a:lnTo>
                  <a:lnTo>
                    <a:pt x="0" y="6190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485969" y="194777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780891" y="1389761"/>
              <a:ext cx="10405" cy="705411"/>
            </a:xfrm>
            <a:custGeom>
              <a:avLst/>
              <a:gdLst/>
              <a:ahLst/>
              <a:cxnLst/>
              <a:rect l="0" t="0" r="0" b="0"/>
              <a:pathLst>
                <a:path w="10405" h="705411">
                  <a:moveTo>
                    <a:pt x="10404" y="0"/>
                  </a:moveTo>
                  <a:lnTo>
                    <a:pt x="10404" y="11936"/>
                  </a:lnTo>
                  <a:lnTo>
                    <a:pt x="10404" y="24986"/>
                  </a:lnTo>
                  <a:lnTo>
                    <a:pt x="10404" y="40469"/>
                  </a:lnTo>
                  <a:lnTo>
                    <a:pt x="10404" y="58037"/>
                  </a:lnTo>
                  <a:lnTo>
                    <a:pt x="10404" y="76998"/>
                  </a:lnTo>
                  <a:lnTo>
                    <a:pt x="10404" y="96796"/>
                  </a:lnTo>
                  <a:lnTo>
                    <a:pt x="10404" y="116920"/>
                  </a:lnTo>
                  <a:lnTo>
                    <a:pt x="10404" y="136862"/>
                  </a:lnTo>
                  <a:lnTo>
                    <a:pt x="10404" y="156379"/>
                  </a:lnTo>
                  <a:lnTo>
                    <a:pt x="10404" y="175598"/>
                  </a:lnTo>
                  <a:lnTo>
                    <a:pt x="10404" y="194889"/>
                  </a:lnTo>
                  <a:lnTo>
                    <a:pt x="10404" y="214462"/>
                  </a:lnTo>
                  <a:lnTo>
                    <a:pt x="10404" y="234204"/>
                  </a:lnTo>
                  <a:lnTo>
                    <a:pt x="10404" y="253772"/>
                  </a:lnTo>
                  <a:lnTo>
                    <a:pt x="10400" y="272976"/>
                  </a:lnTo>
                  <a:lnTo>
                    <a:pt x="10227" y="291788"/>
                  </a:lnTo>
                  <a:lnTo>
                    <a:pt x="9578" y="310260"/>
                  </a:lnTo>
                  <a:lnTo>
                    <a:pt x="8329" y="328464"/>
                  </a:lnTo>
                  <a:lnTo>
                    <a:pt x="6678" y="346468"/>
                  </a:lnTo>
                  <a:lnTo>
                    <a:pt x="5029" y="364331"/>
                  </a:lnTo>
                  <a:lnTo>
                    <a:pt x="3626" y="382093"/>
                  </a:lnTo>
                  <a:lnTo>
                    <a:pt x="2533" y="399786"/>
                  </a:lnTo>
                  <a:lnTo>
                    <a:pt x="1725" y="417431"/>
                  </a:lnTo>
                  <a:lnTo>
                    <a:pt x="1148" y="435040"/>
                  </a:lnTo>
                  <a:lnTo>
                    <a:pt x="743" y="452459"/>
                  </a:lnTo>
                  <a:lnTo>
                    <a:pt x="463" y="469388"/>
                  </a:lnTo>
                  <a:lnTo>
                    <a:pt x="272" y="485702"/>
                  </a:lnTo>
                  <a:lnTo>
                    <a:pt x="142" y="501437"/>
                  </a:lnTo>
                  <a:lnTo>
                    <a:pt x="55" y="516697"/>
                  </a:lnTo>
                  <a:lnTo>
                    <a:pt x="0" y="531608"/>
                  </a:lnTo>
                  <a:lnTo>
                    <a:pt x="134" y="546760"/>
                  </a:lnTo>
                  <a:lnTo>
                    <a:pt x="755" y="563150"/>
                  </a:lnTo>
                  <a:lnTo>
                    <a:pt x="1986" y="581211"/>
                  </a:lnTo>
                  <a:lnTo>
                    <a:pt x="3627" y="600395"/>
                  </a:lnTo>
                  <a:lnTo>
                    <a:pt x="5267" y="619504"/>
                  </a:lnTo>
                  <a:lnTo>
                    <a:pt x="6664" y="637816"/>
                  </a:lnTo>
                  <a:lnTo>
                    <a:pt x="7757" y="654555"/>
                  </a:lnTo>
                  <a:lnTo>
                    <a:pt x="8682" y="670283"/>
                  </a:lnTo>
                  <a:lnTo>
                    <a:pt x="9518" y="686371"/>
                  </a:lnTo>
                  <a:lnTo>
                    <a:pt x="10404" y="7054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917637" y="1399112"/>
              <a:ext cx="408894" cy="782153"/>
            </a:xfrm>
            <a:custGeom>
              <a:avLst/>
              <a:gdLst/>
              <a:ahLst/>
              <a:cxnLst/>
              <a:rect l="0" t="0" r="0" b="0"/>
              <a:pathLst>
                <a:path w="408894" h="782153">
                  <a:moveTo>
                    <a:pt x="147399" y="22235"/>
                  </a:moveTo>
                  <a:lnTo>
                    <a:pt x="141531" y="28169"/>
                  </a:lnTo>
                  <a:lnTo>
                    <a:pt x="135967" y="34374"/>
                  </a:lnTo>
                  <a:lnTo>
                    <a:pt x="130168" y="41474"/>
                  </a:lnTo>
                  <a:lnTo>
                    <a:pt x="124087" y="49587"/>
                  </a:lnTo>
                  <a:lnTo>
                    <a:pt x="117758" y="58882"/>
                  </a:lnTo>
                  <a:lnTo>
                    <a:pt x="111230" y="69325"/>
                  </a:lnTo>
                  <a:lnTo>
                    <a:pt x="104554" y="80578"/>
                  </a:lnTo>
                  <a:lnTo>
                    <a:pt x="97771" y="92116"/>
                  </a:lnTo>
                  <a:lnTo>
                    <a:pt x="90914" y="103607"/>
                  </a:lnTo>
                  <a:lnTo>
                    <a:pt x="84005" y="114760"/>
                  </a:lnTo>
                  <a:lnTo>
                    <a:pt x="77058" y="125249"/>
                  </a:lnTo>
                  <a:lnTo>
                    <a:pt x="70100" y="134918"/>
                  </a:lnTo>
                  <a:lnTo>
                    <a:pt x="63534" y="142043"/>
                  </a:lnTo>
                  <a:lnTo>
                    <a:pt x="58618" y="144362"/>
                  </a:lnTo>
                  <a:lnTo>
                    <a:pt x="56240" y="142475"/>
                  </a:lnTo>
                  <a:lnTo>
                    <a:pt x="55943" y="137630"/>
                  </a:lnTo>
                  <a:lnTo>
                    <a:pt x="57203" y="130827"/>
                  </a:lnTo>
                  <a:lnTo>
                    <a:pt x="59821" y="122745"/>
                  </a:lnTo>
                  <a:lnTo>
                    <a:pt x="63596" y="113833"/>
                  </a:lnTo>
                  <a:lnTo>
                    <a:pt x="68293" y="104541"/>
                  </a:lnTo>
                  <a:lnTo>
                    <a:pt x="73683" y="95365"/>
                  </a:lnTo>
                  <a:lnTo>
                    <a:pt x="79575" y="86553"/>
                  </a:lnTo>
                  <a:lnTo>
                    <a:pt x="85825" y="77987"/>
                  </a:lnTo>
                  <a:lnTo>
                    <a:pt x="92321" y="69313"/>
                  </a:lnTo>
                  <a:lnTo>
                    <a:pt x="98992" y="60329"/>
                  </a:lnTo>
                  <a:lnTo>
                    <a:pt x="105945" y="51158"/>
                  </a:lnTo>
                  <a:lnTo>
                    <a:pt x="113452" y="42146"/>
                  </a:lnTo>
                  <a:lnTo>
                    <a:pt x="121618" y="33494"/>
                  </a:lnTo>
                  <a:lnTo>
                    <a:pt x="130392" y="25396"/>
                  </a:lnTo>
                  <a:lnTo>
                    <a:pt x="139658" y="18110"/>
                  </a:lnTo>
                  <a:lnTo>
                    <a:pt x="149306" y="11703"/>
                  </a:lnTo>
                  <a:lnTo>
                    <a:pt x="159394" y="6402"/>
                  </a:lnTo>
                  <a:lnTo>
                    <a:pt x="170151" y="2664"/>
                  </a:lnTo>
                  <a:lnTo>
                    <a:pt x="181645" y="594"/>
                  </a:lnTo>
                  <a:lnTo>
                    <a:pt x="193633" y="0"/>
                  </a:lnTo>
                  <a:lnTo>
                    <a:pt x="205680" y="582"/>
                  </a:lnTo>
                  <a:lnTo>
                    <a:pt x="217515" y="2052"/>
                  </a:lnTo>
                  <a:lnTo>
                    <a:pt x="228732" y="4495"/>
                  </a:lnTo>
                  <a:lnTo>
                    <a:pt x="238732" y="8336"/>
                  </a:lnTo>
                  <a:lnTo>
                    <a:pt x="247312" y="13707"/>
                  </a:lnTo>
                  <a:lnTo>
                    <a:pt x="254750" y="20771"/>
                  </a:lnTo>
                  <a:lnTo>
                    <a:pt x="261602" y="29872"/>
                  </a:lnTo>
                  <a:lnTo>
                    <a:pt x="268245" y="40996"/>
                  </a:lnTo>
                  <a:lnTo>
                    <a:pt x="274542" y="53687"/>
                  </a:lnTo>
                  <a:lnTo>
                    <a:pt x="279945" y="67260"/>
                  </a:lnTo>
                  <a:lnTo>
                    <a:pt x="284207" y="81241"/>
                  </a:lnTo>
                  <a:lnTo>
                    <a:pt x="287222" y="95541"/>
                  </a:lnTo>
                  <a:lnTo>
                    <a:pt x="288870" y="110353"/>
                  </a:lnTo>
                  <a:lnTo>
                    <a:pt x="289235" y="125761"/>
                  </a:lnTo>
                  <a:lnTo>
                    <a:pt x="288530" y="141718"/>
                  </a:lnTo>
                  <a:lnTo>
                    <a:pt x="287000" y="158123"/>
                  </a:lnTo>
                  <a:lnTo>
                    <a:pt x="284861" y="174863"/>
                  </a:lnTo>
                  <a:lnTo>
                    <a:pt x="282123" y="191683"/>
                  </a:lnTo>
                  <a:lnTo>
                    <a:pt x="278609" y="208202"/>
                  </a:lnTo>
                  <a:lnTo>
                    <a:pt x="274283" y="224233"/>
                  </a:lnTo>
                  <a:lnTo>
                    <a:pt x="269240" y="239607"/>
                  </a:lnTo>
                  <a:lnTo>
                    <a:pt x="263632" y="254092"/>
                  </a:lnTo>
                  <a:lnTo>
                    <a:pt x="257599" y="267652"/>
                  </a:lnTo>
                  <a:lnTo>
                    <a:pt x="251259" y="280402"/>
                  </a:lnTo>
                  <a:lnTo>
                    <a:pt x="244705" y="292514"/>
                  </a:lnTo>
                  <a:lnTo>
                    <a:pt x="238000" y="304143"/>
                  </a:lnTo>
                  <a:lnTo>
                    <a:pt x="231193" y="315260"/>
                  </a:lnTo>
                  <a:lnTo>
                    <a:pt x="224318" y="325660"/>
                  </a:lnTo>
                  <a:lnTo>
                    <a:pt x="217390" y="335283"/>
                  </a:lnTo>
                  <a:lnTo>
                    <a:pt x="210262" y="344052"/>
                  </a:lnTo>
                  <a:lnTo>
                    <a:pt x="202638" y="351795"/>
                  </a:lnTo>
                  <a:lnTo>
                    <a:pt x="194404" y="358477"/>
                  </a:lnTo>
                  <a:lnTo>
                    <a:pt x="185960" y="362665"/>
                  </a:lnTo>
                  <a:lnTo>
                    <a:pt x="178832" y="362462"/>
                  </a:lnTo>
                  <a:lnTo>
                    <a:pt x="174749" y="358861"/>
                  </a:lnTo>
                  <a:lnTo>
                    <a:pt x="174084" y="353724"/>
                  </a:lnTo>
                  <a:lnTo>
                    <a:pt x="176435" y="348258"/>
                  </a:lnTo>
                  <a:lnTo>
                    <a:pt x="181492" y="343158"/>
                  </a:lnTo>
                  <a:lnTo>
                    <a:pt x="189262" y="338892"/>
                  </a:lnTo>
                  <a:lnTo>
                    <a:pt x="199497" y="335594"/>
                  </a:lnTo>
                  <a:lnTo>
                    <a:pt x="211429" y="333499"/>
                  </a:lnTo>
                  <a:lnTo>
                    <a:pt x="223963" y="333050"/>
                  </a:lnTo>
                  <a:lnTo>
                    <a:pt x="236428" y="334339"/>
                  </a:lnTo>
                  <a:lnTo>
                    <a:pt x="248556" y="337319"/>
                  </a:lnTo>
                  <a:lnTo>
                    <a:pt x="260306" y="341984"/>
                  </a:lnTo>
                  <a:lnTo>
                    <a:pt x="271724" y="348153"/>
                  </a:lnTo>
                  <a:lnTo>
                    <a:pt x="282713" y="355378"/>
                  </a:lnTo>
                  <a:lnTo>
                    <a:pt x="293034" y="363057"/>
                  </a:lnTo>
                  <a:lnTo>
                    <a:pt x="302609" y="370813"/>
                  </a:lnTo>
                  <a:lnTo>
                    <a:pt x="311346" y="378645"/>
                  </a:lnTo>
                  <a:lnTo>
                    <a:pt x="319069" y="386816"/>
                  </a:lnTo>
                  <a:lnTo>
                    <a:pt x="325788" y="395461"/>
                  </a:lnTo>
                  <a:lnTo>
                    <a:pt x="331810" y="404574"/>
                  </a:lnTo>
                  <a:lnTo>
                    <a:pt x="337628" y="414078"/>
                  </a:lnTo>
                  <a:lnTo>
                    <a:pt x="343544" y="423887"/>
                  </a:lnTo>
                  <a:lnTo>
                    <a:pt x="349501" y="434086"/>
                  </a:lnTo>
                  <a:lnTo>
                    <a:pt x="355203" y="444918"/>
                  </a:lnTo>
                  <a:lnTo>
                    <a:pt x="360488" y="456465"/>
                  </a:lnTo>
                  <a:lnTo>
                    <a:pt x="365511" y="468660"/>
                  </a:lnTo>
                  <a:lnTo>
                    <a:pt x="370645" y="481379"/>
                  </a:lnTo>
                  <a:lnTo>
                    <a:pt x="376093" y="494487"/>
                  </a:lnTo>
                  <a:lnTo>
                    <a:pt x="381735" y="507712"/>
                  </a:lnTo>
                  <a:lnTo>
                    <a:pt x="387223" y="520665"/>
                  </a:lnTo>
                  <a:lnTo>
                    <a:pt x="392355" y="533166"/>
                  </a:lnTo>
                  <a:lnTo>
                    <a:pt x="396937" y="545697"/>
                  </a:lnTo>
                  <a:lnTo>
                    <a:pt x="400709" y="559248"/>
                  </a:lnTo>
                  <a:lnTo>
                    <a:pt x="403613" y="574299"/>
                  </a:lnTo>
                  <a:lnTo>
                    <a:pt x="405748" y="590834"/>
                  </a:lnTo>
                  <a:lnTo>
                    <a:pt x="407272" y="608617"/>
                  </a:lnTo>
                  <a:lnTo>
                    <a:pt x="408331" y="627348"/>
                  </a:lnTo>
                  <a:lnTo>
                    <a:pt x="408893" y="646281"/>
                  </a:lnTo>
                  <a:lnTo>
                    <a:pt x="408747" y="664291"/>
                  </a:lnTo>
                  <a:lnTo>
                    <a:pt x="407825" y="680838"/>
                  </a:lnTo>
                  <a:lnTo>
                    <a:pt x="405883" y="695911"/>
                  </a:lnTo>
                  <a:lnTo>
                    <a:pt x="402445" y="709736"/>
                  </a:lnTo>
                  <a:lnTo>
                    <a:pt x="397387" y="722586"/>
                  </a:lnTo>
                  <a:lnTo>
                    <a:pt x="390887" y="734388"/>
                  </a:lnTo>
                  <a:lnTo>
                    <a:pt x="383237" y="744732"/>
                  </a:lnTo>
                  <a:lnTo>
                    <a:pt x="374712" y="753511"/>
                  </a:lnTo>
                  <a:lnTo>
                    <a:pt x="365228" y="760901"/>
                  </a:lnTo>
                  <a:lnTo>
                    <a:pt x="354352" y="767182"/>
                  </a:lnTo>
                  <a:lnTo>
                    <a:pt x="341971" y="772622"/>
                  </a:lnTo>
                  <a:lnTo>
                    <a:pt x="328572" y="777124"/>
                  </a:lnTo>
                  <a:lnTo>
                    <a:pt x="315040" y="780251"/>
                  </a:lnTo>
                  <a:lnTo>
                    <a:pt x="301903" y="781875"/>
                  </a:lnTo>
                  <a:lnTo>
                    <a:pt x="289320" y="782152"/>
                  </a:lnTo>
                  <a:lnTo>
                    <a:pt x="277264" y="781351"/>
                  </a:lnTo>
                  <a:lnTo>
                    <a:pt x="265638" y="779738"/>
                  </a:lnTo>
                  <a:lnTo>
                    <a:pt x="254339" y="777537"/>
                  </a:lnTo>
                  <a:lnTo>
                    <a:pt x="243278" y="774923"/>
                  </a:lnTo>
                  <a:lnTo>
                    <a:pt x="232384" y="772021"/>
                  </a:lnTo>
                  <a:lnTo>
                    <a:pt x="221608" y="768922"/>
                  </a:lnTo>
                  <a:lnTo>
                    <a:pt x="210912" y="765689"/>
                  </a:lnTo>
                  <a:lnTo>
                    <a:pt x="200267" y="762360"/>
                  </a:lnTo>
                  <a:lnTo>
                    <a:pt x="189490" y="758802"/>
                  </a:lnTo>
                  <a:lnTo>
                    <a:pt x="178262" y="754727"/>
                  </a:lnTo>
                  <a:lnTo>
                    <a:pt x="166451" y="750025"/>
                  </a:lnTo>
                  <a:lnTo>
                    <a:pt x="154246" y="744899"/>
                  </a:lnTo>
                  <a:lnTo>
                    <a:pt x="142054" y="739767"/>
                  </a:lnTo>
                  <a:lnTo>
                    <a:pt x="130113" y="734867"/>
                  </a:lnTo>
                  <a:lnTo>
                    <a:pt x="118485" y="730102"/>
                  </a:lnTo>
                  <a:lnTo>
                    <a:pt x="107144" y="725144"/>
                  </a:lnTo>
                  <a:lnTo>
                    <a:pt x="96029" y="719812"/>
                  </a:lnTo>
                  <a:lnTo>
                    <a:pt x="84922" y="714248"/>
                  </a:lnTo>
                  <a:lnTo>
                    <a:pt x="73464" y="708813"/>
                  </a:lnTo>
                  <a:lnTo>
                    <a:pt x="61504" y="703711"/>
                  </a:lnTo>
                  <a:lnTo>
                    <a:pt x="49463" y="698937"/>
                  </a:lnTo>
                  <a:lnTo>
                    <a:pt x="36958" y="693781"/>
                  </a:lnTo>
                  <a:lnTo>
                    <a:pt x="21769" y="686677"/>
                  </a:lnTo>
                  <a:lnTo>
                    <a:pt x="0" y="6750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5007442" y="5580103"/>
            <a:ext cx="1158682" cy="915981"/>
            <a:chOff x="5007442" y="5580103"/>
            <a:chExt cx="1158682" cy="915981"/>
          </a:xfrm>
        </p:grpSpPr>
        <p:sp>
          <p:nvSpPr>
            <p:cNvPr id="160" name="Freeform 159"/>
            <p:cNvSpPr/>
            <p:nvPr/>
          </p:nvSpPr>
          <p:spPr>
            <a:xfrm>
              <a:off x="5232663" y="5710617"/>
              <a:ext cx="332823" cy="585425"/>
            </a:xfrm>
            <a:custGeom>
              <a:avLst/>
              <a:gdLst/>
              <a:ahLst/>
              <a:cxnLst/>
              <a:rect l="0" t="0" r="0" b="0"/>
              <a:pathLst>
                <a:path w="332823" h="585425">
                  <a:moveTo>
                    <a:pt x="0" y="37942"/>
                  </a:moveTo>
                  <a:lnTo>
                    <a:pt x="14601" y="37875"/>
                  </a:lnTo>
                  <a:lnTo>
                    <a:pt x="27873" y="37236"/>
                  </a:lnTo>
                  <a:lnTo>
                    <a:pt x="41074" y="35943"/>
                  </a:lnTo>
                  <a:lnTo>
                    <a:pt x="54416" y="34257"/>
                  </a:lnTo>
                  <a:lnTo>
                    <a:pt x="67925" y="32588"/>
                  </a:lnTo>
                  <a:lnTo>
                    <a:pt x="81583" y="31170"/>
                  </a:lnTo>
                  <a:lnTo>
                    <a:pt x="95522" y="29899"/>
                  </a:lnTo>
                  <a:lnTo>
                    <a:pt x="110020" y="28440"/>
                  </a:lnTo>
                  <a:lnTo>
                    <a:pt x="125177" y="26612"/>
                  </a:lnTo>
                  <a:lnTo>
                    <a:pt x="140779" y="24554"/>
                  </a:lnTo>
                  <a:lnTo>
                    <a:pt x="156406" y="22626"/>
                  </a:lnTo>
                  <a:lnTo>
                    <a:pt x="171806" y="21027"/>
                  </a:lnTo>
                  <a:lnTo>
                    <a:pt x="186910" y="19632"/>
                  </a:lnTo>
                  <a:lnTo>
                    <a:pt x="201738" y="18088"/>
                  </a:lnTo>
                  <a:lnTo>
                    <a:pt x="216342" y="16197"/>
                  </a:lnTo>
                  <a:lnTo>
                    <a:pt x="230777" y="13928"/>
                  </a:lnTo>
                  <a:lnTo>
                    <a:pt x="245088" y="11325"/>
                  </a:lnTo>
                  <a:lnTo>
                    <a:pt x="259314" y="8465"/>
                  </a:lnTo>
                  <a:lnTo>
                    <a:pt x="273479" y="5577"/>
                  </a:lnTo>
                  <a:lnTo>
                    <a:pt x="287603" y="3026"/>
                  </a:lnTo>
                  <a:lnTo>
                    <a:pt x="301672" y="994"/>
                  </a:lnTo>
                  <a:lnTo>
                    <a:pt x="314709" y="0"/>
                  </a:lnTo>
                  <a:lnTo>
                    <a:pt x="324765" y="1843"/>
                  </a:lnTo>
                  <a:lnTo>
                    <a:pt x="330762" y="7362"/>
                  </a:lnTo>
                  <a:lnTo>
                    <a:pt x="332822" y="15154"/>
                  </a:lnTo>
                  <a:lnTo>
                    <a:pt x="331900" y="24527"/>
                  </a:lnTo>
                  <a:lnTo>
                    <a:pt x="328929" y="34820"/>
                  </a:lnTo>
                  <a:lnTo>
                    <a:pt x="324593" y="45136"/>
                  </a:lnTo>
                  <a:lnTo>
                    <a:pt x="319356" y="54974"/>
                  </a:lnTo>
                  <a:lnTo>
                    <a:pt x="313689" y="64361"/>
                  </a:lnTo>
                  <a:lnTo>
                    <a:pt x="308103" y="73653"/>
                  </a:lnTo>
                  <a:lnTo>
                    <a:pt x="302853" y="83087"/>
                  </a:lnTo>
                  <a:lnTo>
                    <a:pt x="297834" y="92746"/>
                  </a:lnTo>
                  <a:lnTo>
                    <a:pt x="292694" y="102624"/>
                  </a:lnTo>
                  <a:lnTo>
                    <a:pt x="287231" y="112683"/>
                  </a:lnTo>
                  <a:lnTo>
                    <a:pt x="281407" y="122882"/>
                  </a:lnTo>
                  <a:lnTo>
                    <a:pt x="275264" y="133182"/>
                  </a:lnTo>
                  <a:lnTo>
                    <a:pt x="268874" y="143553"/>
                  </a:lnTo>
                  <a:lnTo>
                    <a:pt x="262462" y="153975"/>
                  </a:lnTo>
                  <a:lnTo>
                    <a:pt x="256391" y="164431"/>
                  </a:lnTo>
                  <a:lnTo>
                    <a:pt x="250822" y="174921"/>
                  </a:lnTo>
                  <a:lnTo>
                    <a:pt x="245421" y="185762"/>
                  </a:lnTo>
                  <a:lnTo>
                    <a:pt x="239496" y="197565"/>
                  </a:lnTo>
                  <a:lnTo>
                    <a:pt x="232694" y="210581"/>
                  </a:lnTo>
                  <a:lnTo>
                    <a:pt x="225157" y="224578"/>
                  </a:lnTo>
                  <a:lnTo>
                    <a:pt x="217325" y="239045"/>
                  </a:lnTo>
                  <a:lnTo>
                    <a:pt x="209496" y="253627"/>
                  </a:lnTo>
                  <a:lnTo>
                    <a:pt x="201630" y="268164"/>
                  </a:lnTo>
                  <a:lnTo>
                    <a:pt x="193443" y="282603"/>
                  </a:lnTo>
                  <a:lnTo>
                    <a:pt x="184793" y="296943"/>
                  </a:lnTo>
                  <a:lnTo>
                    <a:pt x="175850" y="311199"/>
                  </a:lnTo>
                  <a:lnTo>
                    <a:pt x="166994" y="325390"/>
                  </a:lnTo>
                  <a:lnTo>
                    <a:pt x="158437" y="339535"/>
                  </a:lnTo>
                  <a:lnTo>
                    <a:pt x="150063" y="353646"/>
                  </a:lnTo>
                  <a:lnTo>
                    <a:pt x="141528" y="367733"/>
                  </a:lnTo>
                  <a:lnTo>
                    <a:pt x="132642" y="381805"/>
                  </a:lnTo>
                  <a:lnTo>
                    <a:pt x="123537" y="395865"/>
                  </a:lnTo>
                  <a:lnTo>
                    <a:pt x="114572" y="409919"/>
                  </a:lnTo>
                  <a:lnTo>
                    <a:pt x="105947" y="423967"/>
                  </a:lnTo>
                  <a:lnTo>
                    <a:pt x="97697" y="438012"/>
                  </a:lnTo>
                  <a:lnTo>
                    <a:pt x="89776" y="452054"/>
                  </a:lnTo>
                  <a:lnTo>
                    <a:pt x="82117" y="466091"/>
                  </a:lnTo>
                  <a:lnTo>
                    <a:pt x="74651" y="479958"/>
                  </a:lnTo>
                  <a:lnTo>
                    <a:pt x="67324" y="493349"/>
                  </a:lnTo>
                  <a:lnTo>
                    <a:pt x="60095" y="506135"/>
                  </a:lnTo>
                  <a:lnTo>
                    <a:pt x="52934" y="518348"/>
                  </a:lnTo>
                  <a:lnTo>
                    <a:pt x="45819" y="530089"/>
                  </a:lnTo>
                  <a:lnTo>
                    <a:pt x="38745" y="541458"/>
                  </a:lnTo>
                  <a:lnTo>
                    <a:pt x="32004" y="552097"/>
                  </a:lnTo>
                  <a:lnTo>
                    <a:pt x="25520" y="562242"/>
                  </a:lnTo>
                  <a:lnTo>
                    <a:pt x="18724" y="572787"/>
                  </a:lnTo>
                  <a:lnTo>
                    <a:pt x="10528" y="5854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495875" y="6243399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32"/>
                  </a:lnTo>
                  <a:lnTo>
                    <a:pt x="2734" y="38163"/>
                  </a:lnTo>
                  <a:lnTo>
                    <a:pt x="1756" y="48500"/>
                  </a:lnTo>
                  <a:lnTo>
                    <a:pt x="894" y="5975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611689" y="5774651"/>
              <a:ext cx="339514" cy="521391"/>
            </a:xfrm>
            <a:custGeom>
              <a:avLst/>
              <a:gdLst/>
              <a:ahLst/>
              <a:cxnLst/>
              <a:rect l="0" t="0" r="0" b="0"/>
              <a:pathLst>
                <a:path w="339514" h="521391">
                  <a:moveTo>
                    <a:pt x="115813" y="47608"/>
                  </a:moveTo>
                  <a:lnTo>
                    <a:pt x="121681" y="41740"/>
                  </a:lnTo>
                  <a:lnTo>
                    <a:pt x="127246" y="36176"/>
                  </a:lnTo>
                  <a:lnTo>
                    <a:pt x="133050" y="30381"/>
                  </a:lnTo>
                  <a:lnTo>
                    <a:pt x="139303" y="24474"/>
                  </a:lnTo>
                  <a:lnTo>
                    <a:pt x="146281" y="18792"/>
                  </a:lnTo>
                  <a:lnTo>
                    <a:pt x="154067" y="13522"/>
                  </a:lnTo>
                  <a:lnTo>
                    <a:pt x="162741" y="8844"/>
                  </a:lnTo>
                  <a:lnTo>
                    <a:pt x="172468" y="5007"/>
                  </a:lnTo>
                  <a:lnTo>
                    <a:pt x="183231" y="2068"/>
                  </a:lnTo>
                  <a:lnTo>
                    <a:pt x="194711" y="247"/>
                  </a:lnTo>
                  <a:lnTo>
                    <a:pt x="206409" y="0"/>
                  </a:lnTo>
                  <a:lnTo>
                    <a:pt x="218010" y="1427"/>
                  </a:lnTo>
                  <a:lnTo>
                    <a:pt x="229239" y="4334"/>
                  </a:lnTo>
                  <a:lnTo>
                    <a:pt x="239780" y="8419"/>
                  </a:lnTo>
                  <a:lnTo>
                    <a:pt x="249529" y="13391"/>
                  </a:lnTo>
                  <a:lnTo>
                    <a:pt x="258397" y="19167"/>
                  </a:lnTo>
                  <a:lnTo>
                    <a:pt x="266216" y="25868"/>
                  </a:lnTo>
                  <a:lnTo>
                    <a:pt x="272988" y="33489"/>
                  </a:lnTo>
                  <a:lnTo>
                    <a:pt x="278537" y="42063"/>
                  </a:lnTo>
                  <a:lnTo>
                    <a:pt x="282442" y="51729"/>
                  </a:lnTo>
                  <a:lnTo>
                    <a:pt x="284624" y="62452"/>
                  </a:lnTo>
                  <a:lnTo>
                    <a:pt x="285293" y="73909"/>
                  </a:lnTo>
                  <a:lnTo>
                    <a:pt x="284763" y="85590"/>
                  </a:lnTo>
                  <a:lnTo>
                    <a:pt x="283335" y="97187"/>
                  </a:lnTo>
                  <a:lnTo>
                    <a:pt x="281261" y="108582"/>
                  </a:lnTo>
                  <a:lnTo>
                    <a:pt x="278732" y="119766"/>
                  </a:lnTo>
                  <a:lnTo>
                    <a:pt x="275883" y="130771"/>
                  </a:lnTo>
                  <a:lnTo>
                    <a:pt x="272649" y="141636"/>
                  </a:lnTo>
                  <a:lnTo>
                    <a:pt x="268793" y="152398"/>
                  </a:lnTo>
                  <a:lnTo>
                    <a:pt x="264229" y="163086"/>
                  </a:lnTo>
                  <a:lnTo>
                    <a:pt x="258857" y="173725"/>
                  </a:lnTo>
                  <a:lnTo>
                    <a:pt x="252494" y="184327"/>
                  </a:lnTo>
                  <a:lnTo>
                    <a:pt x="245136" y="194896"/>
                  </a:lnTo>
                  <a:lnTo>
                    <a:pt x="236922" y="205112"/>
                  </a:lnTo>
                  <a:lnTo>
                    <a:pt x="228039" y="214367"/>
                  </a:lnTo>
                  <a:lnTo>
                    <a:pt x="218737" y="222396"/>
                  </a:lnTo>
                  <a:lnTo>
                    <a:pt x="211957" y="228992"/>
                  </a:lnTo>
                  <a:lnTo>
                    <a:pt x="211227" y="233908"/>
                  </a:lnTo>
                  <a:lnTo>
                    <a:pt x="215466" y="237492"/>
                  </a:lnTo>
                  <a:lnTo>
                    <a:pt x="223066" y="240772"/>
                  </a:lnTo>
                  <a:lnTo>
                    <a:pt x="232873" y="244846"/>
                  </a:lnTo>
                  <a:lnTo>
                    <a:pt x="244113" y="250186"/>
                  </a:lnTo>
                  <a:lnTo>
                    <a:pt x="255964" y="256633"/>
                  </a:lnTo>
                  <a:lnTo>
                    <a:pt x="267485" y="263682"/>
                  </a:lnTo>
                  <a:lnTo>
                    <a:pt x="278203" y="270966"/>
                  </a:lnTo>
                  <a:lnTo>
                    <a:pt x="287880" y="278625"/>
                  </a:lnTo>
                  <a:lnTo>
                    <a:pt x="296320" y="287199"/>
                  </a:lnTo>
                  <a:lnTo>
                    <a:pt x="303555" y="296930"/>
                  </a:lnTo>
                  <a:lnTo>
                    <a:pt x="309773" y="307751"/>
                  </a:lnTo>
                  <a:lnTo>
                    <a:pt x="315200" y="319473"/>
                  </a:lnTo>
                  <a:lnTo>
                    <a:pt x="320043" y="331885"/>
                  </a:lnTo>
                  <a:lnTo>
                    <a:pt x="324469" y="344966"/>
                  </a:lnTo>
                  <a:lnTo>
                    <a:pt x="328603" y="358878"/>
                  </a:lnTo>
                  <a:lnTo>
                    <a:pt x="332527" y="373634"/>
                  </a:lnTo>
                  <a:lnTo>
                    <a:pt x="335976" y="388796"/>
                  </a:lnTo>
                  <a:lnTo>
                    <a:pt x="338381" y="403594"/>
                  </a:lnTo>
                  <a:lnTo>
                    <a:pt x="339513" y="417620"/>
                  </a:lnTo>
                  <a:lnTo>
                    <a:pt x="339457" y="430817"/>
                  </a:lnTo>
                  <a:lnTo>
                    <a:pt x="338431" y="443295"/>
                  </a:lnTo>
                  <a:lnTo>
                    <a:pt x="336649" y="455193"/>
                  </a:lnTo>
                  <a:lnTo>
                    <a:pt x="333657" y="466167"/>
                  </a:lnTo>
                  <a:lnTo>
                    <a:pt x="328381" y="475414"/>
                  </a:lnTo>
                  <a:lnTo>
                    <a:pt x="320421" y="482634"/>
                  </a:lnTo>
                  <a:lnTo>
                    <a:pt x="309989" y="487993"/>
                  </a:lnTo>
                  <a:lnTo>
                    <a:pt x="297550" y="491838"/>
                  </a:lnTo>
                  <a:lnTo>
                    <a:pt x="283589" y="494534"/>
                  </a:lnTo>
                  <a:lnTo>
                    <a:pt x="268521" y="496228"/>
                  </a:lnTo>
                  <a:lnTo>
                    <a:pt x="252670" y="496857"/>
                  </a:lnTo>
                  <a:lnTo>
                    <a:pt x="236281" y="496480"/>
                  </a:lnTo>
                  <a:lnTo>
                    <a:pt x="219686" y="495587"/>
                  </a:lnTo>
                  <a:lnTo>
                    <a:pt x="203312" y="494982"/>
                  </a:lnTo>
                  <a:lnTo>
                    <a:pt x="187365" y="495098"/>
                  </a:lnTo>
                  <a:lnTo>
                    <a:pt x="171706" y="496008"/>
                  </a:lnTo>
                  <a:lnTo>
                    <a:pt x="155965" y="497616"/>
                  </a:lnTo>
                  <a:lnTo>
                    <a:pt x="139936" y="499773"/>
                  </a:lnTo>
                  <a:lnTo>
                    <a:pt x="123898" y="502340"/>
                  </a:lnTo>
                  <a:lnTo>
                    <a:pt x="108502" y="505200"/>
                  </a:lnTo>
                  <a:lnTo>
                    <a:pt x="94066" y="508262"/>
                  </a:lnTo>
                  <a:lnTo>
                    <a:pt x="80422" y="511299"/>
                  </a:lnTo>
                  <a:lnTo>
                    <a:pt x="67113" y="513958"/>
                  </a:lnTo>
                  <a:lnTo>
                    <a:pt x="53843" y="516078"/>
                  </a:lnTo>
                  <a:lnTo>
                    <a:pt x="41087" y="517673"/>
                  </a:lnTo>
                  <a:lnTo>
                    <a:pt x="28752" y="519000"/>
                  </a:lnTo>
                  <a:lnTo>
                    <a:pt x="15749" y="520173"/>
                  </a:lnTo>
                  <a:lnTo>
                    <a:pt x="0" y="5213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938072" y="5580103"/>
              <a:ext cx="228052" cy="789639"/>
            </a:xfrm>
            <a:custGeom>
              <a:avLst/>
              <a:gdLst/>
              <a:ahLst/>
              <a:cxnLst/>
              <a:rect l="0" t="0" r="0" b="0"/>
              <a:pathLst>
                <a:path w="228052" h="789639">
                  <a:moveTo>
                    <a:pt x="31586" y="0"/>
                  </a:moveTo>
                  <a:lnTo>
                    <a:pt x="40387" y="5935"/>
                  </a:lnTo>
                  <a:lnTo>
                    <a:pt x="48734" y="12140"/>
                  </a:lnTo>
                  <a:lnTo>
                    <a:pt x="57428" y="19231"/>
                  </a:lnTo>
                  <a:lnTo>
                    <a:pt x="66376" y="26998"/>
                  </a:lnTo>
                  <a:lnTo>
                    <a:pt x="75223" y="34997"/>
                  </a:lnTo>
                  <a:lnTo>
                    <a:pt x="83762" y="42942"/>
                  </a:lnTo>
                  <a:lnTo>
                    <a:pt x="91950" y="50890"/>
                  </a:lnTo>
                  <a:lnTo>
                    <a:pt x="99828" y="59131"/>
                  </a:lnTo>
                  <a:lnTo>
                    <a:pt x="107453" y="67821"/>
                  </a:lnTo>
                  <a:lnTo>
                    <a:pt x="114726" y="76962"/>
                  </a:lnTo>
                  <a:lnTo>
                    <a:pt x="121391" y="86483"/>
                  </a:lnTo>
                  <a:lnTo>
                    <a:pt x="127362" y="96300"/>
                  </a:lnTo>
                  <a:lnTo>
                    <a:pt x="132864" y="106333"/>
                  </a:lnTo>
                  <a:lnTo>
                    <a:pt x="138327" y="116522"/>
                  </a:lnTo>
                  <a:lnTo>
                    <a:pt x="144001" y="126819"/>
                  </a:lnTo>
                  <a:lnTo>
                    <a:pt x="149796" y="137191"/>
                  </a:lnTo>
                  <a:lnTo>
                    <a:pt x="155387" y="147614"/>
                  </a:lnTo>
                  <a:lnTo>
                    <a:pt x="160597" y="158072"/>
                  </a:lnTo>
                  <a:lnTo>
                    <a:pt x="165571" y="168553"/>
                  </a:lnTo>
                  <a:lnTo>
                    <a:pt x="170671" y="179049"/>
                  </a:lnTo>
                  <a:lnTo>
                    <a:pt x="176097" y="189561"/>
                  </a:lnTo>
                  <a:lnTo>
                    <a:pt x="181724" y="200247"/>
                  </a:lnTo>
                  <a:lnTo>
                    <a:pt x="187201" y="211414"/>
                  </a:lnTo>
                  <a:lnTo>
                    <a:pt x="192331" y="223185"/>
                  </a:lnTo>
                  <a:lnTo>
                    <a:pt x="197082" y="235362"/>
                  </a:lnTo>
                  <a:lnTo>
                    <a:pt x="201499" y="247537"/>
                  </a:lnTo>
                  <a:lnTo>
                    <a:pt x="205654" y="259471"/>
                  </a:lnTo>
                  <a:lnTo>
                    <a:pt x="209613" y="271264"/>
                  </a:lnTo>
                  <a:lnTo>
                    <a:pt x="213432" y="283248"/>
                  </a:lnTo>
                  <a:lnTo>
                    <a:pt x="217149" y="295620"/>
                  </a:lnTo>
                  <a:lnTo>
                    <a:pt x="220628" y="308898"/>
                  </a:lnTo>
                  <a:lnTo>
                    <a:pt x="223586" y="323947"/>
                  </a:lnTo>
                  <a:lnTo>
                    <a:pt x="225903" y="341068"/>
                  </a:lnTo>
                  <a:lnTo>
                    <a:pt x="227457" y="359603"/>
                  </a:lnTo>
                  <a:lnTo>
                    <a:pt x="228051" y="378268"/>
                  </a:lnTo>
                  <a:lnTo>
                    <a:pt x="227676" y="396298"/>
                  </a:lnTo>
                  <a:lnTo>
                    <a:pt x="226627" y="413467"/>
                  </a:lnTo>
                  <a:lnTo>
                    <a:pt x="225393" y="429831"/>
                  </a:lnTo>
                  <a:lnTo>
                    <a:pt x="224266" y="445536"/>
                  </a:lnTo>
                  <a:lnTo>
                    <a:pt x="223191" y="460744"/>
                  </a:lnTo>
                  <a:lnTo>
                    <a:pt x="221862" y="475591"/>
                  </a:lnTo>
                  <a:lnTo>
                    <a:pt x="220118" y="490178"/>
                  </a:lnTo>
                  <a:lnTo>
                    <a:pt x="217945" y="504419"/>
                  </a:lnTo>
                  <a:lnTo>
                    <a:pt x="215407" y="518063"/>
                  </a:lnTo>
                  <a:lnTo>
                    <a:pt x="212582" y="531019"/>
                  </a:lnTo>
                  <a:lnTo>
                    <a:pt x="209378" y="543346"/>
                  </a:lnTo>
                  <a:lnTo>
                    <a:pt x="205549" y="555165"/>
                  </a:lnTo>
                  <a:lnTo>
                    <a:pt x="201010" y="566598"/>
                  </a:lnTo>
                  <a:lnTo>
                    <a:pt x="195827" y="577752"/>
                  </a:lnTo>
                  <a:lnTo>
                    <a:pt x="190123" y="588708"/>
                  </a:lnTo>
                  <a:lnTo>
                    <a:pt x="184026" y="599527"/>
                  </a:lnTo>
                  <a:lnTo>
                    <a:pt x="177645" y="610252"/>
                  </a:lnTo>
                  <a:lnTo>
                    <a:pt x="171062" y="620913"/>
                  </a:lnTo>
                  <a:lnTo>
                    <a:pt x="164338" y="631525"/>
                  </a:lnTo>
                  <a:lnTo>
                    <a:pt x="157519" y="641941"/>
                  </a:lnTo>
                  <a:lnTo>
                    <a:pt x="150635" y="651861"/>
                  </a:lnTo>
                  <a:lnTo>
                    <a:pt x="143707" y="661167"/>
                  </a:lnTo>
                  <a:lnTo>
                    <a:pt x="136748" y="670061"/>
                  </a:lnTo>
                  <a:lnTo>
                    <a:pt x="129770" y="678954"/>
                  </a:lnTo>
                  <a:lnTo>
                    <a:pt x="122774" y="688083"/>
                  </a:lnTo>
                  <a:lnTo>
                    <a:pt x="115600" y="697351"/>
                  </a:lnTo>
                  <a:lnTo>
                    <a:pt x="107945" y="706426"/>
                  </a:lnTo>
                  <a:lnTo>
                    <a:pt x="99680" y="715126"/>
                  </a:lnTo>
                  <a:lnTo>
                    <a:pt x="90842" y="723426"/>
                  </a:lnTo>
                  <a:lnTo>
                    <a:pt x="81530" y="731379"/>
                  </a:lnTo>
                  <a:lnTo>
                    <a:pt x="71858" y="739062"/>
                  </a:lnTo>
                  <a:lnTo>
                    <a:pt x="61922" y="746542"/>
                  </a:lnTo>
                  <a:lnTo>
                    <a:pt x="51799" y="753879"/>
                  </a:lnTo>
                  <a:lnTo>
                    <a:pt x="41561" y="761105"/>
                  </a:lnTo>
                  <a:lnTo>
                    <a:pt x="31701" y="767950"/>
                  </a:lnTo>
                  <a:lnTo>
                    <a:pt x="22172" y="774515"/>
                  </a:lnTo>
                  <a:lnTo>
                    <a:pt x="12139" y="781378"/>
                  </a:lnTo>
                  <a:lnTo>
                    <a:pt x="0" y="7896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007442" y="5664331"/>
              <a:ext cx="256807" cy="831753"/>
            </a:xfrm>
            <a:custGeom>
              <a:avLst/>
              <a:gdLst/>
              <a:ahLst/>
              <a:cxnLst/>
              <a:rect l="0" t="0" r="0" b="0"/>
              <a:pathLst>
                <a:path w="256807" h="831753">
                  <a:moveTo>
                    <a:pt x="256806" y="0"/>
                  </a:moveTo>
                  <a:lnTo>
                    <a:pt x="250872" y="5868"/>
                  </a:lnTo>
                  <a:lnTo>
                    <a:pt x="244667" y="11433"/>
                  </a:lnTo>
                  <a:lnTo>
                    <a:pt x="237571" y="17236"/>
                  </a:lnTo>
                  <a:lnTo>
                    <a:pt x="229631" y="23490"/>
                  </a:lnTo>
                  <a:lnTo>
                    <a:pt x="220984" y="30468"/>
                  </a:lnTo>
                  <a:lnTo>
                    <a:pt x="211799" y="38249"/>
                  </a:lnTo>
                  <a:lnTo>
                    <a:pt x="202545" y="46751"/>
                  </a:lnTo>
                  <a:lnTo>
                    <a:pt x="193952" y="55830"/>
                  </a:lnTo>
                  <a:lnTo>
                    <a:pt x="186361" y="65339"/>
                  </a:lnTo>
                  <a:lnTo>
                    <a:pt x="179606" y="74993"/>
                  </a:lnTo>
                  <a:lnTo>
                    <a:pt x="173222" y="84394"/>
                  </a:lnTo>
                  <a:lnTo>
                    <a:pt x="166881" y="93349"/>
                  </a:lnTo>
                  <a:lnTo>
                    <a:pt x="160280" y="102006"/>
                  </a:lnTo>
                  <a:lnTo>
                    <a:pt x="153076" y="110738"/>
                  </a:lnTo>
                  <a:lnTo>
                    <a:pt x="145156" y="119765"/>
                  </a:lnTo>
                  <a:lnTo>
                    <a:pt x="136903" y="129134"/>
                  </a:lnTo>
                  <a:lnTo>
                    <a:pt x="129056" y="138810"/>
                  </a:lnTo>
                  <a:lnTo>
                    <a:pt x="122002" y="148735"/>
                  </a:lnTo>
                  <a:lnTo>
                    <a:pt x="115623" y="159012"/>
                  </a:lnTo>
                  <a:lnTo>
                    <a:pt x="109500" y="169895"/>
                  </a:lnTo>
                  <a:lnTo>
                    <a:pt x="103343" y="181473"/>
                  </a:lnTo>
                  <a:lnTo>
                    <a:pt x="97037" y="193518"/>
                  </a:lnTo>
                  <a:lnTo>
                    <a:pt x="90563" y="205604"/>
                  </a:lnTo>
                  <a:lnTo>
                    <a:pt x="83942" y="217482"/>
                  </a:lnTo>
                  <a:lnTo>
                    <a:pt x="77206" y="229408"/>
                  </a:lnTo>
                  <a:lnTo>
                    <a:pt x="70384" y="242013"/>
                  </a:lnTo>
                  <a:lnTo>
                    <a:pt x="63505" y="255603"/>
                  </a:lnTo>
                  <a:lnTo>
                    <a:pt x="56751" y="270003"/>
                  </a:lnTo>
                  <a:lnTo>
                    <a:pt x="50443" y="284747"/>
                  </a:lnTo>
                  <a:lnTo>
                    <a:pt x="44720" y="299520"/>
                  </a:lnTo>
                  <a:lnTo>
                    <a:pt x="39554" y="314186"/>
                  </a:lnTo>
                  <a:lnTo>
                    <a:pt x="34851" y="328712"/>
                  </a:lnTo>
                  <a:lnTo>
                    <a:pt x="30501" y="343110"/>
                  </a:lnTo>
                  <a:lnTo>
                    <a:pt x="26409" y="357405"/>
                  </a:lnTo>
                  <a:lnTo>
                    <a:pt x="22500" y="371623"/>
                  </a:lnTo>
                  <a:lnTo>
                    <a:pt x="18724" y="385785"/>
                  </a:lnTo>
                  <a:lnTo>
                    <a:pt x="15203" y="399908"/>
                  </a:lnTo>
                  <a:lnTo>
                    <a:pt x="12219" y="414004"/>
                  </a:lnTo>
                  <a:lnTo>
                    <a:pt x="9875" y="428080"/>
                  </a:lnTo>
                  <a:lnTo>
                    <a:pt x="7962" y="442144"/>
                  </a:lnTo>
                  <a:lnTo>
                    <a:pt x="6063" y="456200"/>
                  </a:lnTo>
                  <a:lnTo>
                    <a:pt x="3941" y="470249"/>
                  </a:lnTo>
                  <a:lnTo>
                    <a:pt x="1853" y="484295"/>
                  </a:lnTo>
                  <a:lnTo>
                    <a:pt x="437" y="498338"/>
                  </a:lnTo>
                  <a:lnTo>
                    <a:pt x="0" y="512380"/>
                  </a:lnTo>
                  <a:lnTo>
                    <a:pt x="369" y="526420"/>
                  </a:lnTo>
                  <a:lnTo>
                    <a:pt x="1080" y="540460"/>
                  </a:lnTo>
                  <a:lnTo>
                    <a:pt x="1823" y="554495"/>
                  </a:lnTo>
                  <a:lnTo>
                    <a:pt x="2626" y="568361"/>
                  </a:lnTo>
                  <a:lnTo>
                    <a:pt x="3764" y="581751"/>
                  </a:lnTo>
                  <a:lnTo>
                    <a:pt x="5383" y="594536"/>
                  </a:lnTo>
                  <a:lnTo>
                    <a:pt x="7639" y="606749"/>
                  </a:lnTo>
                  <a:lnTo>
                    <a:pt x="10764" y="618490"/>
                  </a:lnTo>
                  <a:lnTo>
                    <a:pt x="14797" y="629872"/>
                  </a:lnTo>
                  <a:lnTo>
                    <a:pt x="19626" y="640991"/>
                  </a:lnTo>
                  <a:lnTo>
                    <a:pt x="25085" y="651925"/>
                  </a:lnTo>
                  <a:lnTo>
                    <a:pt x="31014" y="662733"/>
                  </a:lnTo>
                  <a:lnTo>
                    <a:pt x="37282" y="673622"/>
                  </a:lnTo>
                  <a:lnTo>
                    <a:pt x="43788" y="684924"/>
                  </a:lnTo>
                  <a:lnTo>
                    <a:pt x="50460" y="696781"/>
                  </a:lnTo>
                  <a:lnTo>
                    <a:pt x="57244" y="708846"/>
                  </a:lnTo>
                  <a:lnTo>
                    <a:pt x="64104" y="720412"/>
                  </a:lnTo>
                  <a:lnTo>
                    <a:pt x="71017" y="731119"/>
                  </a:lnTo>
                  <a:lnTo>
                    <a:pt x="77965" y="741105"/>
                  </a:lnTo>
                  <a:lnTo>
                    <a:pt x="84936" y="750804"/>
                  </a:lnTo>
                  <a:lnTo>
                    <a:pt x="91924" y="760515"/>
                  </a:lnTo>
                  <a:lnTo>
                    <a:pt x="98921" y="770361"/>
                  </a:lnTo>
                  <a:lnTo>
                    <a:pt x="105926" y="780365"/>
                  </a:lnTo>
                  <a:lnTo>
                    <a:pt x="112927" y="790495"/>
                  </a:lnTo>
                  <a:lnTo>
                    <a:pt x="119618" y="800268"/>
                  </a:lnTo>
                  <a:lnTo>
                    <a:pt x="126063" y="809721"/>
                  </a:lnTo>
                  <a:lnTo>
                    <a:pt x="132827" y="819686"/>
                  </a:lnTo>
                  <a:lnTo>
                    <a:pt x="140993" y="8317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63212" y="266818"/>
            <a:ext cx="4748883" cy="715443"/>
            <a:chOff x="263212" y="266818"/>
            <a:chExt cx="4748883" cy="715443"/>
          </a:xfrm>
        </p:grpSpPr>
        <p:sp>
          <p:nvSpPr>
            <p:cNvPr id="2" name="Freeform 1"/>
            <p:cNvSpPr/>
            <p:nvPr/>
          </p:nvSpPr>
          <p:spPr>
            <a:xfrm>
              <a:off x="263212" y="536953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59131" y="96"/>
                  </a:lnTo>
                  <a:lnTo>
                    <a:pt x="45085" y="950"/>
                  </a:lnTo>
                  <a:lnTo>
                    <a:pt x="27505" y="382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87931" y="299566"/>
              <a:ext cx="455624" cy="495660"/>
            </a:xfrm>
            <a:custGeom>
              <a:avLst/>
              <a:gdLst/>
              <a:ahLst/>
              <a:cxnLst/>
              <a:rect l="0" t="0" r="0" b="0"/>
              <a:pathLst>
                <a:path w="455624" h="495660">
                  <a:moveTo>
                    <a:pt x="217478" y="37345"/>
                  </a:moveTo>
                  <a:lnTo>
                    <a:pt x="208677" y="34546"/>
                  </a:lnTo>
                  <a:lnTo>
                    <a:pt x="200330" y="33044"/>
                  </a:lnTo>
                  <a:lnTo>
                    <a:pt x="191631" y="32742"/>
                  </a:lnTo>
                  <a:lnTo>
                    <a:pt x="182510" y="33594"/>
                  </a:lnTo>
                  <a:lnTo>
                    <a:pt x="173015" y="35710"/>
                  </a:lnTo>
                  <a:lnTo>
                    <a:pt x="163219" y="39037"/>
                  </a:lnTo>
                  <a:lnTo>
                    <a:pt x="153032" y="43545"/>
                  </a:lnTo>
                  <a:lnTo>
                    <a:pt x="142210" y="49312"/>
                  </a:lnTo>
                  <a:lnTo>
                    <a:pt x="130675" y="56268"/>
                  </a:lnTo>
                  <a:lnTo>
                    <a:pt x="118658" y="64378"/>
                  </a:lnTo>
                  <a:lnTo>
                    <a:pt x="106592" y="73724"/>
                  </a:lnTo>
                  <a:lnTo>
                    <a:pt x="94740" y="84233"/>
                  </a:lnTo>
                  <a:lnTo>
                    <a:pt x="83341" y="95713"/>
                  </a:lnTo>
                  <a:lnTo>
                    <a:pt x="72687" y="107944"/>
                  </a:lnTo>
                  <a:lnTo>
                    <a:pt x="62860" y="120721"/>
                  </a:lnTo>
                  <a:lnTo>
                    <a:pt x="53940" y="133723"/>
                  </a:lnTo>
                  <a:lnTo>
                    <a:pt x="46087" y="146525"/>
                  </a:lnTo>
                  <a:lnTo>
                    <a:pt x="39283" y="158912"/>
                  </a:lnTo>
                  <a:lnTo>
                    <a:pt x="33374" y="170857"/>
                  </a:lnTo>
                  <a:lnTo>
                    <a:pt x="28161" y="182418"/>
                  </a:lnTo>
                  <a:lnTo>
                    <a:pt x="23466" y="193679"/>
                  </a:lnTo>
                  <a:lnTo>
                    <a:pt x="19141" y="204718"/>
                  </a:lnTo>
                  <a:lnTo>
                    <a:pt x="15075" y="215597"/>
                  </a:lnTo>
                  <a:lnTo>
                    <a:pt x="11193" y="226374"/>
                  </a:lnTo>
                  <a:lnTo>
                    <a:pt x="7602" y="237410"/>
                  </a:lnTo>
                  <a:lnTo>
                    <a:pt x="4570" y="249344"/>
                  </a:lnTo>
                  <a:lnTo>
                    <a:pt x="2204" y="262444"/>
                  </a:lnTo>
                  <a:lnTo>
                    <a:pt x="616" y="276327"/>
                  </a:lnTo>
                  <a:lnTo>
                    <a:pt x="0" y="290185"/>
                  </a:lnTo>
                  <a:lnTo>
                    <a:pt x="370" y="303550"/>
                  </a:lnTo>
                  <a:lnTo>
                    <a:pt x="1754" y="316625"/>
                  </a:lnTo>
                  <a:lnTo>
                    <a:pt x="4279" y="330076"/>
                  </a:lnTo>
                  <a:lnTo>
                    <a:pt x="7907" y="344269"/>
                  </a:lnTo>
                  <a:lnTo>
                    <a:pt x="12630" y="359090"/>
                  </a:lnTo>
                  <a:lnTo>
                    <a:pt x="18550" y="374125"/>
                  </a:lnTo>
                  <a:lnTo>
                    <a:pt x="25606" y="389092"/>
                  </a:lnTo>
                  <a:lnTo>
                    <a:pt x="33614" y="403720"/>
                  </a:lnTo>
                  <a:lnTo>
                    <a:pt x="42360" y="417688"/>
                  </a:lnTo>
                  <a:lnTo>
                    <a:pt x="51649" y="430885"/>
                  </a:lnTo>
                  <a:lnTo>
                    <a:pt x="61326" y="443050"/>
                  </a:lnTo>
                  <a:lnTo>
                    <a:pt x="71275" y="453703"/>
                  </a:lnTo>
                  <a:lnTo>
                    <a:pt x="81415" y="462721"/>
                  </a:lnTo>
                  <a:lnTo>
                    <a:pt x="91852" y="470286"/>
                  </a:lnTo>
                  <a:lnTo>
                    <a:pt x="102851" y="476693"/>
                  </a:lnTo>
                  <a:lnTo>
                    <a:pt x="114517" y="482224"/>
                  </a:lnTo>
                  <a:lnTo>
                    <a:pt x="126964" y="486959"/>
                  </a:lnTo>
                  <a:lnTo>
                    <a:pt x="140384" y="490776"/>
                  </a:lnTo>
                  <a:lnTo>
                    <a:pt x="154781" y="493671"/>
                  </a:lnTo>
                  <a:lnTo>
                    <a:pt x="169857" y="495448"/>
                  </a:lnTo>
                  <a:lnTo>
                    <a:pt x="185122" y="495659"/>
                  </a:lnTo>
                  <a:lnTo>
                    <a:pt x="200277" y="494199"/>
                  </a:lnTo>
                  <a:lnTo>
                    <a:pt x="215215" y="491099"/>
                  </a:lnTo>
                  <a:lnTo>
                    <a:pt x="229930" y="486351"/>
                  </a:lnTo>
                  <a:lnTo>
                    <a:pt x="244450" y="480125"/>
                  </a:lnTo>
                  <a:lnTo>
                    <a:pt x="258489" y="472862"/>
                  </a:lnTo>
                  <a:lnTo>
                    <a:pt x="271470" y="465157"/>
                  </a:lnTo>
                  <a:lnTo>
                    <a:pt x="283171" y="457388"/>
                  </a:lnTo>
                  <a:lnTo>
                    <a:pt x="293843" y="449717"/>
                  </a:lnTo>
                  <a:lnTo>
                    <a:pt x="304012" y="442186"/>
                  </a:lnTo>
                  <a:lnTo>
                    <a:pt x="314038" y="434788"/>
                  </a:lnTo>
                  <a:lnTo>
                    <a:pt x="323927" y="427498"/>
                  </a:lnTo>
                  <a:lnTo>
                    <a:pt x="333427" y="420288"/>
                  </a:lnTo>
                  <a:lnTo>
                    <a:pt x="342419" y="413129"/>
                  </a:lnTo>
                  <a:lnTo>
                    <a:pt x="351087" y="405674"/>
                  </a:lnTo>
                  <a:lnTo>
                    <a:pt x="359820" y="397298"/>
                  </a:lnTo>
                  <a:lnTo>
                    <a:pt x="368844" y="387726"/>
                  </a:lnTo>
                  <a:lnTo>
                    <a:pt x="378209" y="376856"/>
                  </a:lnTo>
                  <a:lnTo>
                    <a:pt x="387882" y="364577"/>
                  </a:lnTo>
                  <a:lnTo>
                    <a:pt x="397791" y="350989"/>
                  </a:lnTo>
                  <a:lnTo>
                    <a:pt x="407547" y="336645"/>
                  </a:lnTo>
                  <a:lnTo>
                    <a:pt x="416485" y="322412"/>
                  </a:lnTo>
                  <a:lnTo>
                    <a:pt x="424306" y="308771"/>
                  </a:lnTo>
                  <a:lnTo>
                    <a:pt x="431047" y="295836"/>
                  </a:lnTo>
                  <a:lnTo>
                    <a:pt x="436890" y="283536"/>
                  </a:lnTo>
                  <a:lnTo>
                    <a:pt x="442040" y="271734"/>
                  </a:lnTo>
                  <a:lnTo>
                    <a:pt x="446518" y="259976"/>
                  </a:lnTo>
                  <a:lnTo>
                    <a:pt x="450161" y="247542"/>
                  </a:lnTo>
                  <a:lnTo>
                    <a:pt x="452945" y="234086"/>
                  </a:lnTo>
                  <a:lnTo>
                    <a:pt x="454816" y="219451"/>
                  </a:lnTo>
                  <a:lnTo>
                    <a:pt x="455623" y="203491"/>
                  </a:lnTo>
                  <a:lnTo>
                    <a:pt x="455382" y="186273"/>
                  </a:lnTo>
                  <a:lnTo>
                    <a:pt x="454084" y="168169"/>
                  </a:lnTo>
                  <a:lnTo>
                    <a:pt x="451618" y="149726"/>
                  </a:lnTo>
                  <a:lnTo>
                    <a:pt x="448028" y="131297"/>
                  </a:lnTo>
                  <a:lnTo>
                    <a:pt x="443330" y="113349"/>
                  </a:lnTo>
                  <a:lnTo>
                    <a:pt x="437428" y="96524"/>
                  </a:lnTo>
                  <a:lnTo>
                    <a:pt x="430388" y="81066"/>
                  </a:lnTo>
                  <a:lnTo>
                    <a:pt x="422560" y="67043"/>
                  </a:lnTo>
                  <a:lnTo>
                    <a:pt x="414468" y="54528"/>
                  </a:lnTo>
                  <a:lnTo>
                    <a:pt x="406426" y="43406"/>
                  </a:lnTo>
                  <a:lnTo>
                    <a:pt x="398231" y="33595"/>
                  </a:lnTo>
                  <a:lnTo>
                    <a:pt x="389284" y="25135"/>
                  </a:lnTo>
                  <a:lnTo>
                    <a:pt x="379294" y="17925"/>
                  </a:lnTo>
                  <a:lnTo>
                    <a:pt x="368126" y="11910"/>
                  </a:lnTo>
                  <a:lnTo>
                    <a:pt x="355639" y="7160"/>
                  </a:lnTo>
                  <a:lnTo>
                    <a:pt x="341899" y="3597"/>
                  </a:lnTo>
                  <a:lnTo>
                    <a:pt x="327112" y="1186"/>
                  </a:lnTo>
                  <a:lnTo>
                    <a:pt x="311516" y="10"/>
                  </a:lnTo>
                  <a:lnTo>
                    <a:pt x="295338" y="0"/>
                  </a:lnTo>
                  <a:lnTo>
                    <a:pt x="279240" y="1128"/>
                  </a:lnTo>
                  <a:lnTo>
                    <a:pt x="264271" y="3480"/>
                  </a:lnTo>
                  <a:lnTo>
                    <a:pt x="250908" y="6983"/>
                  </a:lnTo>
                  <a:lnTo>
                    <a:pt x="238954" y="11284"/>
                  </a:lnTo>
                  <a:lnTo>
                    <a:pt x="227842" y="15854"/>
                  </a:lnTo>
                  <a:lnTo>
                    <a:pt x="217145" y="20374"/>
                  </a:lnTo>
                  <a:lnTo>
                    <a:pt x="206787" y="24881"/>
                  </a:lnTo>
                  <a:lnTo>
                    <a:pt x="196963" y="29667"/>
                  </a:lnTo>
                  <a:lnTo>
                    <a:pt x="187754" y="34887"/>
                  </a:lnTo>
                  <a:lnTo>
                    <a:pt x="179110" y="40546"/>
                  </a:lnTo>
                  <a:lnTo>
                    <a:pt x="170924" y="46578"/>
                  </a:lnTo>
                  <a:lnTo>
                    <a:pt x="163095" y="52889"/>
                  </a:lnTo>
                  <a:lnTo>
                    <a:pt x="155829" y="59100"/>
                  </a:lnTo>
                  <a:lnTo>
                    <a:pt x="148929" y="65163"/>
                  </a:lnTo>
                  <a:lnTo>
                    <a:pt x="141786" y="71608"/>
                  </a:lnTo>
                  <a:lnTo>
                    <a:pt x="133250" y="79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10735" y="583788"/>
              <a:ext cx="147400" cy="181143"/>
            </a:xfrm>
            <a:custGeom>
              <a:avLst/>
              <a:gdLst/>
              <a:ahLst/>
              <a:cxnLst/>
              <a:rect l="0" t="0" r="0" b="0"/>
              <a:pathLst>
                <a:path w="147400" h="181143">
                  <a:moveTo>
                    <a:pt x="0" y="58450"/>
                  </a:moveTo>
                  <a:lnTo>
                    <a:pt x="67" y="70185"/>
                  </a:lnTo>
                  <a:lnTo>
                    <a:pt x="708" y="81314"/>
                  </a:lnTo>
                  <a:lnTo>
                    <a:pt x="2004" y="92912"/>
                  </a:lnTo>
                  <a:lnTo>
                    <a:pt x="3864" y="105073"/>
                  </a:lnTo>
                  <a:lnTo>
                    <a:pt x="6180" y="117733"/>
                  </a:lnTo>
                  <a:lnTo>
                    <a:pt x="8847" y="130785"/>
                  </a:lnTo>
                  <a:lnTo>
                    <a:pt x="11770" y="143964"/>
                  </a:lnTo>
                  <a:lnTo>
                    <a:pt x="14878" y="156881"/>
                  </a:lnTo>
                  <a:lnTo>
                    <a:pt x="18088" y="169268"/>
                  </a:lnTo>
                  <a:lnTo>
                    <a:pt x="20489" y="178478"/>
                  </a:lnTo>
                  <a:lnTo>
                    <a:pt x="21014" y="181142"/>
                  </a:lnTo>
                  <a:lnTo>
                    <a:pt x="20061" y="178165"/>
                  </a:lnTo>
                  <a:lnTo>
                    <a:pt x="18160" y="171474"/>
                  </a:lnTo>
                  <a:lnTo>
                    <a:pt x="15671" y="162733"/>
                  </a:lnTo>
                  <a:lnTo>
                    <a:pt x="12819" y="152964"/>
                  </a:lnTo>
                  <a:lnTo>
                    <a:pt x="9903" y="142385"/>
                  </a:lnTo>
                  <a:lnTo>
                    <a:pt x="7316" y="130646"/>
                  </a:lnTo>
                  <a:lnTo>
                    <a:pt x="5244" y="117624"/>
                  </a:lnTo>
                  <a:lnTo>
                    <a:pt x="3851" y="103766"/>
                  </a:lnTo>
                  <a:lnTo>
                    <a:pt x="3364" y="89911"/>
                  </a:lnTo>
                  <a:lnTo>
                    <a:pt x="3820" y="76555"/>
                  </a:lnTo>
                  <a:lnTo>
                    <a:pt x="5261" y="63993"/>
                  </a:lnTo>
                  <a:lnTo>
                    <a:pt x="7824" y="52482"/>
                  </a:lnTo>
                  <a:lnTo>
                    <a:pt x="11477" y="42044"/>
                  </a:lnTo>
                  <a:lnTo>
                    <a:pt x="16218" y="32696"/>
                  </a:lnTo>
                  <a:lnTo>
                    <a:pt x="22148" y="24548"/>
                  </a:lnTo>
                  <a:lnTo>
                    <a:pt x="29216" y="17548"/>
                  </a:lnTo>
                  <a:lnTo>
                    <a:pt x="37403" y="11674"/>
                  </a:lnTo>
                  <a:lnTo>
                    <a:pt x="46800" y="7018"/>
                  </a:lnTo>
                  <a:lnTo>
                    <a:pt x="57345" y="3518"/>
                  </a:lnTo>
                  <a:lnTo>
                    <a:pt x="68849" y="1149"/>
                  </a:lnTo>
                  <a:lnTo>
                    <a:pt x="81095" y="1"/>
                  </a:lnTo>
                  <a:lnTo>
                    <a:pt x="93869" y="0"/>
                  </a:lnTo>
                  <a:lnTo>
                    <a:pt x="106407" y="802"/>
                  </a:lnTo>
                  <a:lnTo>
                    <a:pt x="118630" y="1950"/>
                  </a:lnTo>
                  <a:lnTo>
                    <a:pt x="131607" y="3543"/>
                  </a:lnTo>
                  <a:lnTo>
                    <a:pt x="147399" y="58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12851" y="321901"/>
              <a:ext cx="334839" cy="507997"/>
            </a:xfrm>
            <a:custGeom>
              <a:avLst/>
              <a:gdLst/>
              <a:ahLst/>
              <a:cxnLst/>
              <a:rect l="0" t="0" r="0" b="0"/>
              <a:pathLst>
                <a:path w="334839" h="507997">
                  <a:moveTo>
                    <a:pt x="92682" y="351922"/>
                  </a:moveTo>
                  <a:lnTo>
                    <a:pt x="92481" y="340388"/>
                  </a:lnTo>
                  <a:lnTo>
                    <a:pt x="90561" y="331180"/>
                  </a:lnTo>
                  <a:lnTo>
                    <a:pt x="86676" y="323485"/>
                  </a:lnTo>
                  <a:lnTo>
                    <a:pt x="81269" y="317422"/>
                  </a:lnTo>
                  <a:lnTo>
                    <a:pt x="74968" y="313656"/>
                  </a:lnTo>
                  <a:lnTo>
                    <a:pt x="68217" y="312359"/>
                  </a:lnTo>
                  <a:lnTo>
                    <a:pt x="61099" y="313255"/>
                  </a:lnTo>
                  <a:lnTo>
                    <a:pt x="53426" y="315900"/>
                  </a:lnTo>
                  <a:lnTo>
                    <a:pt x="45132" y="319864"/>
                  </a:lnTo>
                  <a:lnTo>
                    <a:pt x="36598" y="324944"/>
                  </a:lnTo>
                  <a:lnTo>
                    <a:pt x="28550" y="331169"/>
                  </a:lnTo>
                  <a:lnTo>
                    <a:pt x="21363" y="338467"/>
                  </a:lnTo>
                  <a:lnTo>
                    <a:pt x="15232" y="346823"/>
                  </a:lnTo>
                  <a:lnTo>
                    <a:pt x="10338" y="356342"/>
                  </a:lnTo>
                  <a:lnTo>
                    <a:pt x="6642" y="366971"/>
                  </a:lnTo>
                  <a:lnTo>
                    <a:pt x="3956" y="378534"/>
                  </a:lnTo>
                  <a:lnTo>
                    <a:pt x="2054" y="390820"/>
                  </a:lnTo>
                  <a:lnTo>
                    <a:pt x="736" y="403635"/>
                  </a:lnTo>
                  <a:lnTo>
                    <a:pt x="0" y="416663"/>
                  </a:lnTo>
                  <a:lnTo>
                    <a:pt x="29" y="429482"/>
                  </a:lnTo>
                  <a:lnTo>
                    <a:pt x="868" y="441876"/>
                  </a:lnTo>
                  <a:lnTo>
                    <a:pt x="2583" y="453655"/>
                  </a:lnTo>
                  <a:lnTo>
                    <a:pt x="5338" y="464573"/>
                  </a:lnTo>
                  <a:lnTo>
                    <a:pt x="9124" y="474566"/>
                  </a:lnTo>
                  <a:lnTo>
                    <a:pt x="13955" y="483090"/>
                  </a:lnTo>
                  <a:lnTo>
                    <a:pt x="19947" y="489081"/>
                  </a:lnTo>
                  <a:lnTo>
                    <a:pt x="27043" y="492177"/>
                  </a:lnTo>
                  <a:lnTo>
                    <a:pt x="34739" y="492475"/>
                  </a:lnTo>
                  <a:lnTo>
                    <a:pt x="42211" y="490174"/>
                  </a:lnTo>
                  <a:lnTo>
                    <a:pt x="49008" y="485665"/>
                  </a:lnTo>
                  <a:lnTo>
                    <a:pt x="55044" y="479421"/>
                  </a:lnTo>
                  <a:lnTo>
                    <a:pt x="60406" y="471884"/>
                  </a:lnTo>
                  <a:lnTo>
                    <a:pt x="65234" y="463413"/>
                  </a:lnTo>
                  <a:lnTo>
                    <a:pt x="69664" y="454119"/>
                  </a:lnTo>
                  <a:lnTo>
                    <a:pt x="73808" y="443897"/>
                  </a:lnTo>
                  <a:lnTo>
                    <a:pt x="77750" y="432764"/>
                  </a:lnTo>
                  <a:lnTo>
                    <a:pt x="81553" y="421016"/>
                  </a:lnTo>
                  <a:lnTo>
                    <a:pt x="85260" y="409130"/>
                  </a:lnTo>
                  <a:lnTo>
                    <a:pt x="88903" y="397380"/>
                  </a:lnTo>
                  <a:lnTo>
                    <a:pt x="92502" y="385371"/>
                  </a:lnTo>
                  <a:lnTo>
                    <a:pt x="96071" y="372177"/>
                  </a:lnTo>
                  <a:lnTo>
                    <a:pt x="99616" y="357369"/>
                  </a:lnTo>
                  <a:lnTo>
                    <a:pt x="102980" y="340998"/>
                  </a:lnTo>
                  <a:lnTo>
                    <a:pt x="105859" y="323326"/>
                  </a:lnTo>
                  <a:lnTo>
                    <a:pt x="108127" y="304660"/>
                  </a:lnTo>
                  <a:lnTo>
                    <a:pt x="109819" y="285431"/>
                  </a:lnTo>
                  <a:lnTo>
                    <a:pt x="111037" y="266158"/>
                  </a:lnTo>
                  <a:lnTo>
                    <a:pt x="111894" y="247131"/>
                  </a:lnTo>
                  <a:lnTo>
                    <a:pt x="112488" y="228595"/>
                  </a:lnTo>
                  <a:lnTo>
                    <a:pt x="112894" y="210835"/>
                  </a:lnTo>
                  <a:lnTo>
                    <a:pt x="113171" y="193919"/>
                  </a:lnTo>
                  <a:lnTo>
                    <a:pt x="113358" y="177592"/>
                  </a:lnTo>
                  <a:lnTo>
                    <a:pt x="113484" y="161394"/>
                  </a:lnTo>
                  <a:lnTo>
                    <a:pt x="113564" y="145054"/>
                  </a:lnTo>
                  <a:lnTo>
                    <a:pt x="113448" y="128806"/>
                  </a:lnTo>
                  <a:lnTo>
                    <a:pt x="112837" y="113269"/>
                  </a:lnTo>
                  <a:lnTo>
                    <a:pt x="111614" y="98739"/>
                  </a:lnTo>
                  <a:lnTo>
                    <a:pt x="109978" y="85032"/>
                  </a:lnTo>
                  <a:lnTo>
                    <a:pt x="108341" y="71680"/>
                  </a:lnTo>
                  <a:lnTo>
                    <a:pt x="106942" y="58368"/>
                  </a:lnTo>
                  <a:lnTo>
                    <a:pt x="105681" y="45122"/>
                  </a:lnTo>
                  <a:lnTo>
                    <a:pt x="104228" y="32214"/>
                  </a:lnTo>
                  <a:lnTo>
                    <a:pt x="102374" y="19816"/>
                  </a:lnTo>
                  <a:lnTo>
                    <a:pt x="99251" y="9016"/>
                  </a:lnTo>
                  <a:lnTo>
                    <a:pt x="94363" y="2055"/>
                  </a:lnTo>
                  <a:lnTo>
                    <a:pt x="89094" y="0"/>
                  </a:lnTo>
                  <a:lnTo>
                    <a:pt x="84450" y="2359"/>
                  </a:lnTo>
                  <a:lnTo>
                    <a:pt x="80764" y="8174"/>
                  </a:lnTo>
                  <a:lnTo>
                    <a:pt x="78010" y="16855"/>
                  </a:lnTo>
                  <a:lnTo>
                    <a:pt x="76026" y="28284"/>
                  </a:lnTo>
                  <a:lnTo>
                    <a:pt x="74635" y="42160"/>
                  </a:lnTo>
                  <a:lnTo>
                    <a:pt x="73841" y="57535"/>
                  </a:lnTo>
                  <a:lnTo>
                    <a:pt x="73827" y="73012"/>
                  </a:lnTo>
                  <a:lnTo>
                    <a:pt x="74625" y="87795"/>
                  </a:lnTo>
                  <a:lnTo>
                    <a:pt x="75974" y="101822"/>
                  </a:lnTo>
                  <a:lnTo>
                    <a:pt x="77417" y="115463"/>
                  </a:lnTo>
                  <a:lnTo>
                    <a:pt x="78687" y="129025"/>
                  </a:lnTo>
                  <a:lnTo>
                    <a:pt x="79860" y="143135"/>
                  </a:lnTo>
                  <a:lnTo>
                    <a:pt x="81254" y="158761"/>
                  </a:lnTo>
                  <a:lnTo>
                    <a:pt x="83044" y="176272"/>
                  </a:lnTo>
                  <a:lnTo>
                    <a:pt x="85247" y="194901"/>
                  </a:lnTo>
                  <a:lnTo>
                    <a:pt x="87805" y="213099"/>
                  </a:lnTo>
                  <a:lnTo>
                    <a:pt x="90639" y="230016"/>
                  </a:lnTo>
                  <a:lnTo>
                    <a:pt x="93679" y="246133"/>
                  </a:lnTo>
                  <a:lnTo>
                    <a:pt x="96866" y="262847"/>
                  </a:lnTo>
                  <a:lnTo>
                    <a:pt x="100151" y="280942"/>
                  </a:lnTo>
                  <a:lnTo>
                    <a:pt x="103338" y="300386"/>
                  </a:lnTo>
                  <a:lnTo>
                    <a:pt x="106099" y="320682"/>
                  </a:lnTo>
                  <a:lnTo>
                    <a:pt x="108292" y="341408"/>
                  </a:lnTo>
                  <a:lnTo>
                    <a:pt x="110104" y="361835"/>
                  </a:lnTo>
                  <a:lnTo>
                    <a:pt x="111935" y="380924"/>
                  </a:lnTo>
                  <a:lnTo>
                    <a:pt x="114021" y="398236"/>
                  </a:lnTo>
                  <a:lnTo>
                    <a:pt x="116424" y="414009"/>
                  </a:lnTo>
                  <a:lnTo>
                    <a:pt x="119117" y="428845"/>
                  </a:lnTo>
                  <a:lnTo>
                    <a:pt x="122047" y="443171"/>
                  </a:lnTo>
                  <a:lnTo>
                    <a:pt x="125343" y="456088"/>
                  </a:lnTo>
                  <a:lnTo>
                    <a:pt x="130051" y="465126"/>
                  </a:lnTo>
                  <a:lnTo>
                    <a:pt x="136338" y="469003"/>
                  </a:lnTo>
                  <a:lnTo>
                    <a:pt x="142499" y="468445"/>
                  </a:lnTo>
                  <a:lnTo>
                    <a:pt x="148012" y="464659"/>
                  </a:lnTo>
                  <a:lnTo>
                    <a:pt x="153098" y="458651"/>
                  </a:lnTo>
                  <a:lnTo>
                    <a:pt x="158216" y="451146"/>
                  </a:lnTo>
                  <a:lnTo>
                    <a:pt x="163628" y="442640"/>
                  </a:lnTo>
                  <a:lnTo>
                    <a:pt x="169401" y="433631"/>
                  </a:lnTo>
                  <a:lnTo>
                    <a:pt x="175500" y="424649"/>
                  </a:lnTo>
                  <a:lnTo>
                    <a:pt x="181867" y="415978"/>
                  </a:lnTo>
                  <a:lnTo>
                    <a:pt x="188599" y="407847"/>
                  </a:lnTo>
                  <a:lnTo>
                    <a:pt x="195949" y="400530"/>
                  </a:lnTo>
                  <a:lnTo>
                    <a:pt x="204005" y="394088"/>
                  </a:lnTo>
                  <a:lnTo>
                    <a:pt x="212702" y="388422"/>
                  </a:lnTo>
                  <a:lnTo>
                    <a:pt x="221918" y="383374"/>
                  </a:lnTo>
                  <a:lnTo>
                    <a:pt x="231526" y="378788"/>
                  </a:lnTo>
                  <a:lnTo>
                    <a:pt x="241419" y="374536"/>
                  </a:lnTo>
                  <a:lnTo>
                    <a:pt x="251512" y="370520"/>
                  </a:lnTo>
                  <a:lnTo>
                    <a:pt x="261741" y="366661"/>
                  </a:lnTo>
                  <a:lnTo>
                    <a:pt x="271897" y="362747"/>
                  </a:lnTo>
                  <a:lnTo>
                    <a:pt x="281642" y="358433"/>
                  </a:lnTo>
                  <a:lnTo>
                    <a:pt x="290814" y="353560"/>
                  </a:lnTo>
                  <a:lnTo>
                    <a:pt x="298938" y="347982"/>
                  </a:lnTo>
                  <a:lnTo>
                    <a:pt x="305184" y="341481"/>
                  </a:lnTo>
                  <a:lnTo>
                    <a:pt x="309265" y="334031"/>
                  </a:lnTo>
                  <a:lnTo>
                    <a:pt x="311208" y="325756"/>
                  </a:lnTo>
                  <a:lnTo>
                    <a:pt x="311082" y="316832"/>
                  </a:lnTo>
                  <a:lnTo>
                    <a:pt x="309143" y="307432"/>
                  </a:lnTo>
                  <a:lnTo>
                    <a:pt x="305589" y="298020"/>
                  </a:lnTo>
                  <a:lnTo>
                    <a:pt x="300472" y="289315"/>
                  </a:lnTo>
                  <a:lnTo>
                    <a:pt x="293952" y="281659"/>
                  </a:lnTo>
                  <a:lnTo>
                    <a:pt x="285966" y="275368"/>
                  </a:lnTo>
                  <a:lnTo>
                    <a:pt x="276172" y="270891"/>
                  </a:lnTo>
                  <a:lnTo>
                    <a:pt x="264553" y="268290"/>
                  </a:lnTo>
                  <a:lnTo>
                    <a:pt x="251682" y="267322"/>
                  </a:lnTo>
                  <a:lnTo>
                    <a:pt x="238512" y="267644"/>
                  </a:lnTo>
                  <a:lnTo>
                    <a:pt x="225626" y="268942"/>
                  </a:lnTo>
                  <a:lnTo>
                    <a:pt x="213383" y="271437"/>
                  </a:lnTo>
                  <a:lnTo>
                    <a:pt x="202087" y="275845"/>
                  </a:lnTo>
                  <a:lnTo>
                    <a:pt x="191795" y="282404"/>
                  </a:lnTo>
                  <a:lnTo>
                    <a:pt x="182545" y="290912"/>
                  </a:lnTo>
                  <a:lnTo>
                    <a:pt x="174462" y="300988"/>
                  </a:lnTo>
                  <a:lnTo>
                    <a:pt x="167505" y="312250"/>
                  </a:lnTo>
                  <a:lnTo>
                    <a:pt x="161661" y="324369"/>
                  </a:lnTo>
                  <a:lnTo>
                    <a:pt x="157024" y="337095"/>
                  </a:lnTo>
                  <a:lnTo>
                    <a:pt x="153538" y="350242"/>
                  </a:lnTo>
                  <a:lnTo>
                    <a:pt x="151178" y="363678"/>
                  </a:lnTo>
                  <a:lnTo>
                    <a:pt x="150035" y="377311"/>
                  </a:lnTo>
                  <a:lnTo>
                    <a:pt x="150043" y="391072"/>
                  </a:lnTo>
                  <a:lnTo>
                    <a:pt x="151013" y="404755"/>
                  </a:lnTo>
                  <a:lnTo>
                    <a:pt x="152727" y="418023"/>
                  </a:lnTo>
                  <a:lnTo>
                    <a:pt x="154993" y="430721"/>
                  </a:lnTo>
                  <a:lnTo>
                    <a:pt x="157818" y="442706"/>
                  </a:lnTo>
                  <a:lnTo>
                    <a:pt x="161392" y="453763"/>
                  </a:lnTo>
                  <a:lnTo>
                    <a:pt x="165760" y="463867"/>
                  </a:lnTo>
                  <a:lnTo>
                    <a:pt x="170828" y="473145"/>
                  </a:lnTo>
                  <a:lnTo>
                    <a:pt x="176455" y="481772"/>
                  </a:lnTo>
                  <a:lnTo>
                    <a:pt x="182510" y="489899"/>
                  </a:lnTo>
                  <a:lnTo>
                    <a:pt x="189203" y="497172"/>
                  </a:lnTo>
                  <a:lnTo>
                    <a:pt x="197059" y="502773"/>
                  </a:lnTo>
                  <a:lnTo>
                    <a:pt x="206264" y="506385"/>
                  </a:lnTo>
                  <a:lnTo>
                    <a:pt x="216378" y="507996"/>
                  </a:lnTo>
                  <a:lnTo>
                    <a:pt x="226552" y="507640"/>
                  </a:lnTo>
                  <a:lnTo>
                    <a:pt x="236282" y="505546"/>
                  </a:lnTo>
                  <a:lnTo>
                    <a:pt x="245423" y="502058"/>
                  </a:lnTo>
                  <a:lnTo>
                    <a:pt x="254015" y="497516"/>
                  </a:lnTo>
                  <a:lnTo>
                    <a:pt x="262162" y="492209"/>
                  </a:lnTo>
                  <a:lnTo>
                    <a:pt x="269972" y="486362"/>
                  </a:lnTo>
                  <a:lnTo>
                    <a:pt x="277537" y="480139"/>
                  </a:lnTo>
                  <a:lnTo>
                    <a:pt x="284930" y="473667"/>
                  </a:lnTo>
                  <a:lnTo>
                    <a:pt x="292285" y="467332"/>
                  </a:lnTo>
                  <a:lnTo>
                    <a:pt x="300737" y="461165"/>
                  </a:lnTo>
                  <a:lnTo>
                    <a:pt x="313267" y="454627"/>
                  </a:lnTo>
                  <a:lnTo>
                    <a:pt x="334838" y="446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98530" y="536953"/>
              <a:ext cx="159729" cy="260739"/>
            </a:xfrm>
            <a:custGeom>
              <a:avLst/>
              <a:gdLst/>
              <a:ahLst/>
              <a:cxnLst/>
              <a:rect l="0" t="0" r="0" b="0"/>
              <a:pathLst>
                <a:path w="159729" h="260739">
                  <a:moveTo>
                    <a:pt x="12330" y="136870"/>
                  </a:moveTo>
                  <a:lnTo>
                    <a:pt x="12464" y="151405"/>
                  </a:lnTo>
                  <a:lnTo>
                    <a:pt x="13744" y="164036"/>
                  </a:lnTo>
                  <a:lnTo>
                    <a:pt x="16333" y="175945"/>
                  </a:lnTo>
                  <a:lnTo>
                    <a:pt x="19879" y="187600"/>
                  </a:lnTo>
                  <a:lnTo>
                    <a:pt x="23864" y="199441"/>
                  </a:lnTo>
                  <a:lnTo>
                    <a:pt x="27948" y="211676"/>
                  </a:lnTo>
                  <a:lnTo>
                    <a:pt x="32142" y="224172"/>
                  </a:lnTo>
                  <a:lnTo>
                    <a:pt x="36709" y="236562"/>
                  </a:lnTo>
                  <a:lnTo>
                    <a:pt x="41753" y="248567"/>
                  </a:lnTo>
                  <a:lnTo>
                    <a:pt x="46392" y="257655"/>
                  </a:lnTo>
                  <a:lnTo>
                    <a:pt x="48858" y="260738"/>
                  </a:lnTo>
                  <a:lnTo>
                    <a:pt x="48529" y="258862"/>
                  </a:lnTo>
                  <a:lnTo>
                    <a:pt x="46128" y="253737"/>
                  </a:lnTo>
                  <a:lnTo>
                    <a:pt x="42669" y="246596"/>
                  </a:lnTo>
                  <a:lnTo>
                    <a:pt x="38801" y="238207"/>
                  </a:lnTo>
                  <a:lnTo>
                    <a:pt x="34683" y="228877"/>
                  </a:lnTo>
                  <a:lnTo>
                    <a:pt x="30133" y="218586"/>
                  </a:lnTo>
                  <a:lnTo>
                    <a:pt x="25064" y="207380"/>
                  </a:lnTo>
                  <a:lnTo>
                    <a:pt x="19669" y="195403"/>
                  </a:lnTo>
                  <a:lnTo>
                    <a:pt x="14344" y="182826"/>
                  </a:lnTo>
                  <a:lnTo>
                    <a:pt x="9323" y="169805"/>
                  </a:lnTo>
                  <a:lnTo>
                    <a:pt x="4985" y="156467"/>
                  </a:lnTo>
                  <a:lnTo>
                    <a:pt x="1908" y="142905"/>
                  </a:lnTo>
                  <a:lnTo>
                    <a:pt x="289" y="129195"/>
                  </a:lnTo>
                  <a:lnTo>
                    <a:pt x="0" y="115548"/>
                  </a:lnTo>
                  <a:lnTo>
                    <a:pt x="787" y="102304"/>
                  </a:lnTo>
                  <a:lnTo>
                    <a:pt x="2396" y="89627"/>
                  </a:lnTo>
                  <a:lnTo>
                    <a:pt x="4932" y="77826"/>
                  </a:lnTo>
                  <a:lnTo>
                    <a:pt x="8835" y="67425"/>
                  </a:lnTo>
                  <a:lnTo>
                    <a:pt x="14242" y="58579"/>
                  </a:lnTo>
                  <a:lnTo>
                    <a:pt x="21161" y="51130"/>
                  </a:lnTo>
                  <a:lnTo>
                    <a:pt x="29633" y="44803"/>
                  </a:lnTo>
                  <a:lnTo>
                    <a:pt x="39516" y="39320"/>
                  </a:lnTo>
                  <a:lnTo>
                    <a:pt x="50389" y="34448"/>
                  </a:lnTo>
                  <a:lnTo>
                    <a:pt x="61671" y="30006"/>
                  </a:lnTo>
                  <a:lnTo>
                    <a:pt x="72996" y="25864"/>
                  </a:lnTo>
                  <a:lnTo>
                    <a:pt x="84207" y="21928"/>
                  </a:lnTo>
                  <a:lnTo>
                    <a:pt x="95267" y="18131"/>
                  </a:lnTo>
                  <a:lnTo>
                    <a:pt x="106179" y="14433"/>
                  </a:lnTo>
                  <a:lnTo>
                    <a:pt x="116709" y="10954"/>
                  </a:lnTo>
                  <a:lnTo>
                    <a:pt x="127513" y="7628"/>
                  </a:lnTo>
                  <a:lnTo>
                    <a:pt x="140658" y="4162"/>
                  </a:lnTo>
                  <a:lnTo>
                    <a:pt x="1597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28777" y="561528"/>
              <a:ext cx="195014" cy="218453"/>
            </a:xfrm>
            <a:custGeom>
              <a:avLst/>
              <a:gdLst/>
              <a:ahLst/>
              <a:cxnLst/>
              <a:rect l="0" t="0" r="0" b="0"/>
              <a:pathLst>
                <a:path w="195014" h="218453">
                  <a:moveTo>
                    <a:pt x="129564" y="49124"/>
                  </a:moveTo>
                  <a:lnTo>
                    <a:pt x="123563" y="43324"/>
                  </a:lnTo>
                  <a:lnTo>
                    <a:pt x="116718" y="38400"/>
                  </a:lnTo>
                  <a:lnTo>
                    <a:pt x="108330" y="33906"/>
                  </a:lnTo>
                  <a:lnTo>
                    <a:pt x="98703" y="30031"/>
                  </a:lnTo>
                  <a:lnTo>
                    <a:pt x="88388" y="27314"/>
                  </a:lnTo>
                  <a:lnTo>
                    <a:pt x="77785" y="25964"/>
                  </a:lnTo>
                  <a:lnTo>
                    <a:pt x="67260" y="26035"/>
                  </a:lnTo>
                  <a:lnTo>
                    <a:pt x="57208" y="27601"/>
                  </a:lnTo>
                  <a:lnTo>
                    <a:pt x="47789" y="30549"/>
                  </a:lnTo>
                  <a:lnTo>
                    <a:pt x="38976" y="34798"/>
                  </a:lnTo>
                  <a:lnTo>
                    <a:pt x="30663" y="40391"/>
                  </a:lnTo>
                  <a:lnTo>
                    <a:pt x="22742" y="47234"/>
                  </a:lnTo>
                  <a:lnTo>
                    <a:pt x="15437" y="55437"/>
                  </a:lnTo>
                  <a:lnTo>
                    <a:pt x="9283" y="65378"/>
                  </a:lnTo>
                  <a:lnTo>
                    <a:pt x="4485" y="77096"/>
                  </a:lnTo>
                  <a:lnTo>
                    <a:pt x="1264" y="90033"/>
                  </a:lnTo>
                  <a:lnTo>
                    <a:pt x="0" y="103247"/>
                  </a:lnTo>
                  <a:lnTo>
                    <a:pt x="710" y="116168"/>
                  </a:lnTo>
                  <a:lnTo>
                    <a:pt x="3118" y="128603"/>
                  </a:lnTo>
                  <a:lnTo>
                    <a:pt x="6861" y="140560"/>
                  </a:lnTo>
                  <a:lnTo>
                    <a:pt x="11595" y="152115"/>
                  </a:lnTo>
                  <a:lnTo>
                    <a:pt x="17041" y="163196"/>
                  </a:lnTo>
                  <a:lnTo>
                    <a:pt x="22987" y="173579"/>
                  </a:lnTo>
                  <a:lnTo>
                    <a:pt x="29288" y="183195"/>
                  </a:lnTo>
                  <a:lnTo>
                    <a:pt x="36162" y="191959"/>
                  </a:lnTo>
                  <a:lnTo>
                    <a:pt x="44147" y="199701"/>
                  </a:lnTo>
                  <a:lnTo>
                    <a:pt x="53451" y="206418"/>
                  </a:lnTo>
                  <a:lnTo>
                    <a:pt x="63973" y="211929"/>
                  </a:lnTo>
                  <a:lnTo>
                    <a:pt x="75486" y="215808"/>
                  </a:lnTo>
                  <a:lnTo>
                    <a:pt x="87741" y="217968"/>
                  </a:lnTo>
                  <a:lnTo>
                    <a:pt x="100207" y="218452"/>
                  </a:lnTo>
                  <a:lnTo>
                    <a:pt x="112108" y="217265"/>
                  </a:lnTo>
                  <a:lnTo>
                    <a:pt x="123069" y="214574"/>
                  </a:lnTo>
                  <a:lnTo>
                    <a:pt x="133071" y="210498"/>
                  </a:lnTo>
                  <a:lnTo>
                    <a:pt x="142256" y="205021"/>
                  </a:lnTo>
                  <a:lnTo>
                    <a:pt x="150803" y="198261"/>
                  </a:lnTo>
                  <a:lnTo>
                    <a:pt x="158715" y="190283"/>
                  </a:lnTo>
                  <a:lnTo>
                    <a:pt x="165817" y="181025"/>
                  </a:lnTo>
                  <a:lnTo>
                    <a:pt x="172081" y="170579"/>
                  </a:lnTo>
                  <a:lnTo>
                    <a:pt x="177612" y="159311"/>
                  </a:lnTo>
                  <a:lnTo>
                    <a:pt x="182562" y="147755"/>
                  </a:lnTo>
                  <a:lnTo>
                    <a:pt x="187069" y="136240"/>
                  </a:lnTo>
                  <a:lnTo>
                    <a:pt x="190927" y="124729"/>
                  </a:lnTo>
                  <a:lnTo>
                    <a:pt x="193613" y="112934"/>
                  </a:lnTo>
                  <a:lnTo>
                    <a:pt x="194938" y="100707"/>
                  </a:lnTo>
                  <a:lnTo>
                    <a:pt x="195013" y="88206"/>
                  </a:lnTo>
                  <a:lnTo>
                    <a:pt x="194075" y="75807"/>
                  </a:lnTo>
                  <a:lnTo>
                    <a:pt x="192366" y="63727"/>
                  </a:lnTo>
                  <a:lnTo>
                    <a:pt x="189932" y="52175"/>
                  </a:lnTo>
                  <a:lnTo>
                    <a:pt x="186628" y="41416"/>
                  </a:lnTo>
                  <a:lnTo>
                    <a:pt x="182441" y="31519"/>
                  </a:lnTo>
                  <a:lnTo>
                    <a:pt x="177325" y="22552"/>
                  </a:lnTo>
                  <a:lnTo>
                    <a:pt x="171135" y="14668"/>
                  </a:lnTo>
                  <a:lnTo>
                    <a:pt x="163898" y="7861"/>
                  </a:lnTo>
                  <a:lnTo>
                    <a:pt x="155937" y="2628"/>
                  </a:lnTo>
                  <a:lnTo>
                    <a:pt x="147754" y="0"/>
                  </a:lnTo>
                  <a:lnTo>
                    <a:pt x="139670" y="302"/>
                  </a:lnTo>
                  <a:lnTo>
                    <a:pt x="132099" y="2979"/>
                  </a:lnTo>
                  <a:lnTo>
                    <a:pt x="124895" y="7313"/>
                  </a:lnTo>
                  <a:lnTo>
                    <a:pt x="117429" y="14807"/>
                  </a:lnTo>
                  <a:lnTo>
                    <a:pt x="108507" y="28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76008" y="266818"/>
              <a:ext cx="156075" cy="480706"/>
            </a:xfrm>
            <a:custGeom>
              <a:avLst/>
              <a:gdLst/>
              <a:ahLst/>
              <a:cxnLst/>
              <a:rect l="0" t="0" r="0" b="0"/>
              <a:pathLst>
                <a:path w="156075" h="480706">
                  <a:moveTo>
                    <a:pt x="61318" y="480705"/>
                  </a:moveTo>
                  <a:lnTo>
                    <a:pt x="61251" y="469037"/>
                  </a:lnTo>
                  <a:lnTo>
                    <a:pt x="60611" y="458548"/>
                  </a:lnTo>
                  <a:lnTo>
                    <a:pt x="59319" y="448237"/>
                  </a:lnTo>
                  <a:lnTo>
                    <a:pt x="57632" y="437590"/>
                  </a:lnTo>
                  <a:lnTo>
                    <a:pt x="55964" y="425950"/>
                  </a:lnTo>
                  <a:lnTo>
                    <a:pt x="54546" y="413063"/>
                  </a:lnTo>
                  <a:lnTo>
                    <a:pt x="53275" y="399329"/>
                  </a:lnTo>
                  <a:lnTo>
                    <a:pt x="51816" y="385575"/>
                  </a:lnTo>
                  <a:lnTo>
                    <a:pt x="49983" y="372280"/>
                  </a:lnTo>
                  <a:lnTo>
                    <a:pt x="47752" y="359254"/>
                  </a:lnTo>
                  <a:lnTo>
                    <a:pt x="45176" y="345836"/>
                  </a:lnTo>
                  <a:lnTo>
                    <a:pt x="42328" y="331655"/>
                  </a:lnTo>
                  <a:lnTo>
                    <a:pt x="39280" y="316503"/>
                  </a:lnTo>
                  <a:lnTo>
                    <a:pt x="36088" y="300181"/>
                  </a:lnTo>
                  <a:lnTo>
                    <a:pt x="32795" y="282724"/>
                  </a:lnTo>
                  <a:lnTo>
                    <a:pt x="29432" y="264795"/>
                  </a:lnTo>
                  <a:lnTo>
                    <a:pt x="26021" y="247533"/>
                  </a:lnTo>
                  <a:lnTo>
                    <a:pt x="22579" y="231510"/>
                  </a:lnTo>
                  <a:lnTo>
                    <a:pt x="19114" y="216296"/>
                  </a:lnTo>
                  <a:lnTo>
                    <a:pt x="15634" y="200787"/>
                  </a:lnTo>
                  <a:lnTo>
                    <a:pt x="12149" y="184352"/>
                  </a:lnTo>
                  <a:lnTo>
                    <a:pt x="8826" y="167022"/>
                  </a:lnTo>
                  <a:lnTo>
                    <a:pt x="5974" y="149223"/>
                  </a:lnTo>
                  <a:lnTo>
                    <a:pt x="3723" y="131278"/>
                  </a:lnTo>
                  <a:lnTo>
                    <a:pt x="2043" y="113344"/>
                  </a:lnTo>
                  <a:lnTo>
                    <a:pt x="833" y="95478"/>
                  </a:lnTo>
                  <a:lnTo>
                    <a:pt x="0" y="77701"/>
                  </a:lnTo>
                  <a:lnTo>
                    <a:pt x="101" y="60495"/>
                  </a:lnTo>
                  <a:lnTo>
                    <a:pt x="2290" y="44767"/>
                  </a:lnTo>
                  <a:lnTo>
                    <a:pt x="7028" y="30906"/>
                  </a:lnTo>
                  <a:lnTo>
                    <a:pt x="14144" y="19293"/>
                  </a:lnTo>
                  <a:lnTo>
                    <a:pt x="23205" y="10540"/>
                  </a:lnTo>
                  <a:lnTo>
                    <a:pt x="33745" y="4692"/>
                  </a:lnTo>
                  <a:lnTo>
                    <a:pt x="45362" y="1357"/>
                  </a:lnTo>
                  <a:lnTo>
                    <a:pt x="57742" y="0"/>
                  </a:lnTo>
                  <a:lnTo>
                    <a:pt x="70648" y="119"/>
                  </a:lnTo>
                  <a:lnTo>
                    <a:pt x="83752" y="1464"/>
                  </a:lnTo>
                  <a:lnTo>
                    <a:pt x="96628" y="4026"/>
                  </a:lnTo>
                  <a:lnTo>
                    <a:pt x="109055" y="7698"/>
                  </a:lnTo>
                  <a:lnTo>
                    <a:pt x="120558" y="11977"/>
                  </a:lnTo>
                  <a:lnTo>
                    <a:pt x="131450" y="16458"/>
                  </a:lnTo>
                  <a:lnTo>
                    <a:pt x="142687" y="21530"/>
                  </a:lnTo>
                  <a:lnTo>
                    <a:pt x="156074" y="27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89927" y="579067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222692" y="2867"/>
                  </a:lnTo>
                  <a:lnTo>
                    <a:pt x="213065" y="5009"/>
                  </a:lnTo>
                  <a:lnTo>
                    <a:pt x="201773" y="6612"/>
                  </a:lnTo>
                  <a:lnTo>
                    <a:pt x="188932" y="7792"/>
                  </a:lnTo>
                  <a:lnTo>
                    <a:pt x="174805" y="8641"/>
                  </a:lnTo>
                  <a:lnTo>
                    <a:pt x="159679" y="9238"/>
                  </a:lnTo>
                  <a:lnTo>
                    <a:pt x="143818" y="9653"/>
                  </a:lnTo>
                  <a:lnTo>
                    <a:pt x="127430" y="9937"/>
                  </a:lnTo>
                  <a:lnTo>
                    <a:pt x="110677" y="10130"/>
                  </a:lnTo>
                  <a:lnTo>
                    <a:pt x="93838" y="10261"/>
                  </a:lnTo>
                  <a:lnTo>
                    <a:pt x="77300" y="10349"/>
                  </a:lnTo>
                  <a:lnTo>
                    <a:pt x="61267" y="10409"/>
                  </a:lnTo>
                  <a:lnTo>
                    <a:pt x="46347" y="10448"/>
                  </a:lnTo>
                  <a:lnTo>
                    <a:pt x="32177" y="10479"/>
                  </a:lnTo>
                  <a:lnTo>
                    <a:pt x="17513" y="105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89374" y="309738"/>
              <a:ext cx="365391" cy="460060"/>
            </a:xfrm>
            <a:custGeom>
              <a:avLst/>
              <a:gdLst/>
              <a:ahLst/>
              <a:cxnLst/>
              <a:rect l="0" t="0" r="0" b="0"/>
              <a:pathLst>
                <a:path w="365391" h="460060">
                  <a:moveTo>
                    <a:pt x="184947" y="27173"/>
                  </a:moveTo>
                  <a:lnTo>
                    <a:pt x="178878" y="21440"/>
                  </a:lnTo>
                  <a:lnTo>
                    <a:pt x="171393" y="17156"/>
                  </a:lnTo>
                  <a:lnTo>
                    <a:pt x="161714" y="13959"/>
                  </a:lnTo>
                  <a:lnTo>
                    <a:pt x="150399" y="11944"/>
                  </a:lnTo>
                  <a:lnTo>
                    <a:pt x="138417" y="11543"/>
                  </a:lnTo>
                  <a:lnTo>
                    <a:pt x="126400" y="12859"/>
                  </a:lnTo>
                  <a:lnTo>
                    <a:pt x="114777" y="15854"/>
                  </a:lnTo>
                  <a:lnTo>
                    <a:pt x="103914" y="20527"/>
                  </a:lnTo>
                  <a:lnTo>
                    <a:pt x="93911" y="26706"/>
                  </a:lnTo>
                  <a:lnTo>
                    <a:pt x="84519" y="34106"/>
                  </a:lnTo>
                  <a:lnTo>
                    <a:pt x="75279" y="42435"/>
                  </a:lnTo>
                  <a:lnTo>
                    <a:pt x="65909" y="51446"/>
                  </a:lnTo>
                  <a:lnTo>
                    <a:pt x="56476" y="61104"/>
                  </a:lnTo>
                  <a:lnTo>
                    <a:pt x="47289" y="71571"/>
                  </a:lnTo>
                  <a:lnTo>
                    <a:pt x="38518" y="82878"/>
                  </a:lnTo>
                  <a:lnTo>
                    <a:pt x="30341" y="95082"/>
                  </a:lnTo>
                  <a:lnTo>
                    <a:pt x="23001" y="108338"/>
                  </a:lnTo>
                  <a:lnTo>
                    <a:pt x="16554" y="122635"/>
                  </a:lnTo>
                  <a:lnTo>
                    <a:pt x="11056" y="137983"/>
                  </a:lnTo>
                  <a:lnTo>
                    <a:pt x="6655" y="154496"/>
                  </a:lnTo>
                  <a:lnTo>
                    <a:pt x="3326" y="172119"/>
                  </a:lnTo>
                  <a:lnTo>
                    <a:pt x="1072" y="190513"/>
                  </a:lnTo>
                  <a:lnTo>
                    <a:pt x="0" y="209159"/>
                  </a:lnTo>
                  <a:lnTo>
                    <a:pt x="56" y="227737"/>
                  </a:lnTo>
                  <a:lnTo>
                    <a:pt x="1059" y="246126"/>
                  </a:lnTo>
                  <a:lnTo>
                    <a:pt x="2794" y="264312"/>
                  </a:lnTo>
                  <a:lnTo>
                    <a:pt x="5074" y="282320"/>
                  </a:lnTo>
                  <a:lnTo>
                    <a:pt x="7909" y="300023"/>
                  </a:lnTo>
                  <a:lnTo>
                    <a:pt x="11489" y="317151"/>
                  </a:lnTo>
                  <a:lnTo>
                    <a:pt x="15860" y="333593"/>
                  </a:lnTo>
                  <a:lnTo>
                    <a:pt x="20932" y="349077"/>
                  </a:lnTo>
                  <a:lnTo>
                    <a:pt x="26560" y="363104"/>
                  </a:lnTo>
                  <a:lnTo>
                    <a:pt x="32607" y="375538"/>
                  </a:lnTo>
                  <a:lnTo>
                    <a:pt x="38955" y="386549"/>
                  </a:lnTo>
                  <a:lnTo>
                    <a:pt x="45516" y="396421"/>
                  </a:lnTo>
                  <a:lnTo>
                    <a:pt x="52228" y="405437"/>
                  </a:lnTo>
                  <a:lnTo>
                    <a:pt x="59210" y="413834"/>
                  </a:lnTo>
                  <a:lnTo>
                    <a:pt x="66736" y="421795"/>
                  </a:lnTo>
                  <a:lnTo>
                    <a:pt x="74918" y="429449"/>
                  </a:lnTo>
                  <a:lnTo>
                    <a:pt x="83872" y="436727"/>
                  </a:lnTo>
                  <a:lnTo>
                    <a:pt x="93793" y="443389"/>
                  </a:lnTo>
                  <a:lnTo>
                    <a:pt x="104698" y="449340"/>
                  </a:lnTo>
                  <a:lnTo>
                    <a:pt x="116614" y="454319"/>
                  </a:lnTo>
                  <a:lnTo>
                    <a:pt x="129670" y="457832"/>
                  </a:lnTo>
                  <a:lnTo>
                    <a:pt x="143819" y="459743"/>
                  </a:lnTo>
                  <a:lnTo>
                    <a:pt x="158727" y="460059"/>
                  </a:lnTo>
                  <a:lnTo>
                    <a:pt x="173879" y="458758"/>
                  </a:lnTo>
                  <a:lnTo>
                    <a:pt x="188953" y="455995"/>
                  </a:lnTo>
                  <a:lnTo>
                    <a:pt x="203666" y="452040"/>
                  </a:lnTo>
                  <a:lnTo>
                    <a:pt x="217699" y="447178"/>
                  </a:lnTo>
                  <a:lnTo>
                    <a:pt x="230947" y="441652"/>
                  </a:lnTo>
                  <a:lnTo>
                    <a:pt x="243318" y="435657"/>
                  </a:lnTo>
                  <a:lnTo>
                    <a:pt x="254642" y="429334"/>
                  </a:lnTo>
                  <a:lnTo>
                    <a:pt x="264929" y="422786"/>
                  </a:lnTo>
                  <a:lnTo>
                    <a:pt x="274330" y="416084"/>
                  </a:lnTo>
                  <a:lnTo>
                    <a:pt x="283040" y="409278"/>
                  </a:lnTo>
                  <a:lnTo>
                    <a:pt x="291237" y="402393"/>
                  </a:lnTo>
                  <a:lnTo>
                    <a:pt x="299066" y="395124"/>
                  </a:lnTo>
                  <a:lnTo>
                    <a:pt x="306638" y="386872"/>
                  </a:lnTo>
                  <a:lnTo>
                    <a:pt x="314032" y="377385"/>
                  </a:lnTo>
                  <a:lnTo>
                    <a:pt x="321303" y="366570"/>
                  </a:lnTo>
                  <a:lnTo>
                    <a:pt x="328492" y="354329"/>
                  </a:lnTo>
                  <a:lnTo>
                    <a:pt x="335621" y="340757"/>
                  </a:lnTo>
                  <a:lnTo>
                    <a:pt x="342543" y="326085"/>
                  </a:lnTo>
                  <a:lnTo>
                    <a:pt x="348965" y="310566"/>
                  </a:lnTo>
                  <a:lnTo>
                    <a:pt x="354756" y="294422"/>
                  </a:lnTo>
                  <a:lnTo>
                    <a:pt x="359626" y="277668"/>
                  </a:lnTo>
                  <a:lnTo>
                    <a:pt x="363067" y="260130"/>
                  </a:lnTo>
                  <a:lnTo>
                    <a:pt x="364934" y="241778"/>
                  </a:lnTo>
                  <a:lnTo>
                    <a:pt x="365390" y="222878"/>
                  </a:lnTo>
                  <a:lnTo>
                    <a:pt x="364716" y="203884"/>
                  </a:lnTo>
                  <a:lnTo>
                    <a:pt x="363188" y="185074"/>
                  </a:lnTo>
                  <a:lnTo>
                    <a:pt x="360876" y="166697"/>
                  </a:lnTo>
                  <a:lnTo>
                    <a:pt x="357655" y="149050"/>
                  </a:lnTo>
                  <a:lnTo>
                    <a:pt x="353529" y="132227"/>
                  </a:lnTo>
                  <a:lnTo>
                    <a:pt x="348623" y="116473"/>
                  </a:lnTo>
                  <a:lnTo>
                    <a:pt x="343106" y="102257"/>
                  </a:lnTo>
                  <a:lnTo>
                    <a:pt x="337135" y="89693"/>
                  </a:lnTo>
                  <a:lnTo>
                    <a:pt x="330837" y="78593"/>
                  </a:lnTo>
                  <a:lnTo>
                    <a:pt x="324310" y="68661"/>
                  </a:lnTo>
                  <a:lnTo>
                    <a:pt x="317620" y="59604"/>
                  </a:lnTo>
                  <a:lnTo>
                    <a:pt x="310653" y="51180"/>
                  </a:lnTo>
                  <a:lnTo>
                    <a:pt x="303137" y="43200"/>
                  </a:lnTo>
                  <a:lnTo>
                    <a:pt x="294967" y="35534"/>
                  </a:lnTo>
                  <a:lnTo>
                    <a:pt x="286191" y="28248"/>
                  </a:lnTo>
                  <a:lnTo>
                    <a:pt x="276920" y="21581"/>
                  </a:lnTo>
                  <a:lnTo>
                    <a:pt x="267271" y="15621"/>
                  </a:lnTo>
                  <a:lnTo>
                    <a:pt x="257181" y="10467"/>
                  </a:lnTo>
                  <a:lnTo>
                    <a:pt x="246423" y="6303"/>
                  </a:lnTo>
                  <a:lnTo>
                    <a:pt x="234926" y="3139"/>
                  </a:lnTo>
                  <a:lnTo>
                    <a:pt x="222764" y="997"/>
                  </a:lnTo>
                  <a:lnTo>
                    <a:pt x="210068" y="0"/>
                  </a:lnTo>
                  <a:lnTo>
                    <a:pt x="196976" y="121"/>
                  </a:lnTo>
                  <a:lnTo>
                    <a:pt x="183760" y="1675"/>
                  </a:lnTo>
                  <a:lnTo>
                    <a:pt x="170814" y="5378"/>
                  </a:lnTo>
                  <a:lnTo>
                    <a:pt x="158345" y="11411"/>
                  </a:lnTo>
                  <a:lnTo>
                    <a:pt x="146815" y="18905"/>
                  </a:lnTo>
                  <a:lnTo>
                    <a:pt x="135901" y="26947"/>
                  </a:lnTo>
                  <a:lnTo>
                    <a:pt x="124649" y="36245"/>
                  </a:lnTo>
                  <a:lnTo>
                    <a:pt x="111247" y="48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27005" y="549453"/>
              <a:ext cx="159821" cy="432808"/>
            </a:xfrm>
            <a:custGeom>
              <a:avLst/>
              <a:gdLst/>
              <a:ahLst/>
              <a:cxnLst/>
              <a:rect l="0" t="0" r="0" b="0"/>
              <a:pathLst>
                <a:path w="159821" h="432808">
                  <a:moveTo>
                    <a:pt x="0" y="166484"/>
                  </a:moveTo>
                  <a:lnTo>
                    <a:pt x="67" y="178220"/>
                  </a:lnTo>
                  <a:lnTo>
                    <a:pt x="707" y="189348"/>
                  </a:lnTo>
                  <a:lnTo>
                    <a:pt x="2004" y="200942"/>
                  </a:lnTo>
                  <a:lnTo>
                    <a:pt x="3863" y="212930"/>
                  </a:lnTo>
                  <a:lnTo>
                    <a:pt x="6180" y="224942"/>
                  </a:lnTo>
                  <a:lnTo>
                    <a:pt x="8842" y="236754"/>
                  </a:lnTo>
                  <a:lnTo>
                    <a:pt x="11593" y="248626"/>
                  </a:lnTo>
                  <a:lnTo>
                    <a:pt x="14051" y="261192"/>
                  </a:lnTo>
                  <a:lnTo>
                    <a:pt x="16038" y="274748"/>
                  </a:lnTo>
                  <a:lnTo>
                    <a:pt x="17709" y="288954"/>
                  </a:lnTo>
                  <a:lnTo>
                    <a:pt x="19445" y="303036"/>
                  </a:lnTo>
                  <a:lnTo>
                    <a:pt x="21468" y="316555"/>
                  </a:lnTo>
                  <a:lnTo>
                    <a:pt x="23828" y="329735"/>
                  </a:lnTo>
                  <a:lnTo>
                    <a:pt x="26492" y="343256"/>
                  </a:lnTo>
                  <a:lnTo>
                    <a:pt x="29394" y="357502"/>
                  </a:lnTo>
                  <a:lnTo>
                    <a:pt x="32309" y="372528"/>
                  </a:lnTo>
                  <a:lnTo>
                    <a:pt x="34879" y="388233"/>
                  </a:lnTo>
                  <a:lnTo>
                    <a:pt x="36932" y="404435"/>
                  </a:lnTo>
                  <a:lnTo>
                    <a:pt x="38294" y="419650"/>
                  </a:lnTo>
                  <a:lnTo>
                    <a:pt x="38259" y="429971"/>
                  </a:lnTo>
                  <a:lnTo>
                    <a:pt x="36848" y="432807"/>
                  </a:lnTo>
                  <a:lnTo>
                    <a:pt x="35338" y="429288"/>
                  </a:lnTo>
                  <a:lnTo>
                    <a:pt x="33996" y="421540"/>
                  </a:lnTo>
                  <a:lnTo>
                    <a:pt x="32517" y="411621"/>
                  </a:lnTo>
                  <a:lnTo>
                    <a:pt x="30696" y="400796"/>
                  </a:lnTo>
                  <a:lnTo>
                    <a:pt x="28654" y="389205"/>
                  </a:lnTo>
                  <a:lnTo>
                    <a:pt x="26744" y="376189"/>
                  </a:lnTo>
                  <a:lnTo>
                    <a:pt x="25164" y="361460"/>
                  </a:lnTo>
                  <a:lnTo>
                    <a:pt x="23953" y="345456"/>
                  </a:lnTo>
                  <a:lnTo>
                    <a:pt x="23066" y="329083"/>
                  </a:lnTo>
                  <a:lnTo>
                    <a:pt x="22430" y="312919"/>
                  </a:lnTo>
                  <a:lnTo>
                    <a:pt x="21817" y="297336"/>
                  </a:lnTo>
                  <a:lnTo>
                    <a:pt x="20865" y="282650"/>
                  </a:lnTo>
                  <a:lnTo>
                    <a:pt x="19410" y="268912"/>
                  </a:lnTo>
                  <a:lnTo>
                    <a:pt x="17617" y="255518"/>
                  </a:lnTo>
                  <a:lnTo>
                    <a:pt x="15874" y="241372"/>
                  </a:lnTo>
                  <a:lnTo>
                    <a:pt x="14408" y="225919"/>
                  </a:lnTo>
                  <a:lnTo>
                    <a:pt x="13272" y="209280"/>
                  </a:lnTo>
                  <a:lnTo>
                    <a:pt x="12436" y="191960"/>
                  </a:lnTo>
                  <a:lnTo>
                    <a:pt x="11838" y="174344"/>
                  </a:lnTo>
                  <a:lnTo>
                    <a:pt x="11421" y="156633"/>
                  </a:lnTo>
                  <a:lnTo>
                    <a:pt x="11132" y="138918"/>
                  </a:lnTo>
                  <a:lnTo>
                    <a:pt x="10940" y="121239"/>
                  </a:lnTo>
                  <a:lnTo>
                    <a:pt x="10980" y="103928"/>
                  </a:lnTo>
                  <a:lnTo>
                    <a:pt x="11538" y="87598"/>
                  </a:lnTo>
                  <a:lnTo>
                    <a:pt x="12735" y="72505"/>
                  </a:lnTo>
                  <a:lnTo>
                    <a:pt x="14692" y="58741"/>
                  </a:lnTo>
                  <a:lnTo>
                    <a:pt x="17610" y="46408"/>
                  </a:lnTo>
                  <a:lnTo>
                    <a:pt x="21505" y="35412"/>
                  </a:lnTo>
                  <a:lnTo>
                    <a:pt x="26410" y="25687"/>
                  </a:lnTo>
                  <a:lnTo>
                    <a:pt x="32451" y="17285"/>
                  </a:lnTo>
                  <a:lnTo>
                    <a:pt x="39594" y="10123"/>
                  </a:lnTo>
                  <a:lnTo>
                    <a:pt x="47830" y="4480"/>
                  </a:lnTo>
                  <a:lnTo>
                    <a:pt x="57261" y="1044"/>
                  </a:lnTo>
                  <a:lnTo>
                    <a:pt x="67823" y="0"/>
                  </a:lnTo>
                  <a:lnTo>
                    <a:pt x="79170" y="1248"/>
                  </a:lnTo>
                  <a:lnTo>
                    <a:pt x="90777" y="4669"/>
                  </a:lnTo>
                  <a:lnTo>
                    <a:pt x="102314" y="9970"/>
                  </a:lnTo>
                  <a:lnTo>
                    <a:pt x="113329" y="16765"/>
                  </a:lnTo>
                  <a:lnTo>
                    <a:pt x="123194" y="24679"/>
                  </a:lnTo>
                  <a:lnTo>
                    <a:pt x="131677" y="33403"/>
                  </a:lnTo>
                  <a:lnTo>
                    <a:pt x="138881" y="42698"/>
                  </a:lnTo>
                  <a:lnTo>
                    <a:pt x="145044" y="52389"/>
                  </a:lnTo>
                  <a:lnTo>
                    <a:pt x="150407" y="62361"/>
                  </a:lnTo>
                  <a:lnTo>
                    <a:pt x="154859" y="72855"/>
                  </a:lnTo>
                  <a:lnTo>
                    <a:pt x="157955" y="84424"/>
                  </a:lnTo>
                  <a:lnTo>
                    <a:pt x="159557" y="97279"/>
                  </a:lnTo>
                  <a:lnTo>
                    <a:pt x="159820" y="110998"/>
                  </a:lnTo>
                  <a:lnTo>
                    <a:pt x="159010" y="124746"/>
                  </a:lnTo>
                  <a:lnTo>
                    <a:pt x="157386" y="138029"/>
                  </a:lnTo>
                  <a:lnTo>
                    <a:pt x="155009" y="150709"/>
                  </a:lnTo>
                  <a:lnTo>
                    <a:pt x="151743" y="162831"/>
                  </a:lnTo>
                  <a:lnTo>
                    <a:pt x="147586" y="174496"/>
                  </a:lnTo>
                  <a:lnTo>
                    <a:pt x="142660" y="185651"/>
                  </a:lnTo>
                  <a:lnTo>
                    <a:pt x="137129" y="196084"/>
                  </a:lnTo>
                  <a:lnTo>
                    <a:pt x="131144" y="205732"/>
                  </a:lnTo>
                  <a:lnTo>
                    <a:pt x="124668" y="214518"/>
                  </a:lnTo>
                  <a:lnTo>
                    <a:pt x="117488" y="222275"/>
                  </a:lnTo>
                  <a:lnTo>
                    <a:pt x="109542" y="229007"/>
                  </a:lnTo>
                  <a:lnTo>
                    <a:pt x="100748" y="234697"/>
                  </a:lnTo>
                  <a:lnTo>
                    <a:pt x="90935" y="239229"/>
                  </a:lnTo>
                  <a:lnTo>
                    <a:pt x="80116" y="242649"/>
                  </a:lnTo>
                  <a:lnTo>
                    <a:pt x="68665" y="245139"/>
                  </a:lnTo>
                  <a:lnTo>
                    <a:pt x="55883" y="247171"/>
                  </a:lnTo>
                  <a:lnTo>
                    <a:pt x="38413" y="248927"/>
                  </a:lnTo>
                  <a:lnTo>
                    <a:pt x="10528" y="2507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48103" y="550489"/>
              <a:ext cx="157929" cy="250358"/>
            </a:xfrm>
            <a:custGeom>
              <a:avLst/>
              <a:gdLst/>
              <a:ahLst/>
              <a:cxnLst/>
              <a:rect l="0" t="0" r="0" b="0"/>
              <a:pathLst>
                <a:path w="157929" h="250358">
                  <a:moveTo>
                    <a:pt x="0" y="154920"/>
                  </a:moveTo>
                  <a:lnTo>
                    <a:pt x="8801" y="151986"/>
                  </a:lnTo>
                  <a:lnTo>
                    <a:pt x="17148" y="149204"/>
                  </a:lnTo>
                  <a:lnTo>
                    <a:pt x="25847" y="146300"/>
                  </a:lnTo>
                  <a:lnTo>
                    <a:pt x="34968" y="143087"/>
                  </a:lnTo>
                  <a:lnTo>
                    <a:pt x="44463" y="139273"/>
                  </a:lnTo>
                  <a:lnTo>
                    <a:pt x="54251" y="134751"/>
                  </a:lnTo>
                  <a:lnTo>
                    <a:pt x="64092" y="129415"/>
                  </a:lnTo>
                  <a:lnTo>
                    <a:pt x="73617" y="123079"/>
                  </a:lnTo>
                  <a:lnTo>
                    <a:pt x="82645" y="115736"/>
                  </a:lnTo>
                  <a:lnTo>
                    <a:pt x="91012" y="107365"/>
                  </a:lnTo>
                  <a:lnTo>
                    <a:pt x="98484" y="97843"/>
                  </a:lnTo>
                  <a:lnTo>
                    <a:pt x="105020" y="87220"/>
                  </a:lnTo>
                  <a:lnTo>
                    <a:pt x="110408" y="75832"/>
                  </a:lnTo>
                  <a:lnTo>
                    <a:pt x="114206" y="64197"/>
                  </a:lnTo>
                  <a:lnTo>
                    <a:pt x="116306" y="52638"/>
                  </a:lnTo>
                  <a:lnTo>
                    <a:pt x="116582" y="41437"/>
                  </a:lnTo>
                  <a:lnTo>
                    <a:pt x="114722" y="30916"/>
                  </a:lnTo>
                  <a:lnTo>
                    <a:pt x="110761" y="21188"/>
                  </a:lnTo>
                  <a:lnTo>
                    <a:pt x="104848" y="12673"/>
                  </a:lnTo>
                  <a:lnTo>
                    <a:pt x="97068" y="6157"/>
                  </a:lnTo>
                  <a:lnTo>
                    <a:pt x="87661" y="1896"/>
                  </a:lnTo>
                  <a:lnTo>
                    <a:pt x="77279" y="0"/>
                  </a:lnTo>
                  <a:lnTo>
                    <a:pt x="66860" y="690"/>
                  </a:lnTo>
                  <a:lnTo>
                    <a:pt x="56938" y="3821"/>
                  </a:lnTo>
                  <a:lnTo>
                    <a:pt x="47823" y="8989"/>
                  </a:lnTo>
                  <a:lnTo>
                    <a:pt x="39772" y="15729"/>
                  </a:lnTo>
                  <a:lnTo>
                    <a:pt x="32808" y="23634"/>
                  </a:lnTo>
                  <a:lnTo>
                    <a:pt x="26944" y="32701"/>
                  </a:lnTo>
                  <a:lnTo>
                    <a:pt x="22288" y="43295"/>
                  </a:lnTo>
                  <a:lnTo>
                    <a:pt x="18776" y="55492"/>
                  </a:lnTo>
                  <a:lnTo>
                    <a:pt x="16057" y="68937"/>
                  </a:lnTo>
                  <a:lnTo>
                    <a:pt x="13608" y="83032"/>
                  </a:lnTo>
                  <a:lnTo>
                    <a:pt x="11113" y="97366"/>
                  </a:lnTo>
                  <a:lnTo>
                    <a:pt x="8773" y="111736"/>
                  </a:lnTo>
                  <a:lnTo>
                    <a:pt x="7187" y="126064"/>
                  </a:lnTo>
                  <a:lnTo>
                    <a:pt x="6646" y="140324"/>
                  </a:lnTo>
                  <a:lnTo>
                    <a:pt x="7284" y="154357"/>
                  </a:lnTo>
                  <a:lnTo>
                    <a:pt x="9241" y="167867"/>
                  </a:lnTo>
                  <a:lnTo>
                    <a:pt x="12451" y="180737"/>
                  </a:lnTo>
                  <a:lnTo>
                    <a:pt x="16710" y="193007"/>
                  </a:lnTo>
                  <a:lnTo>
                    <a:pt x="21776" y="204788"/>
                  </a:lnTo>
                  <a:lnTo>
                    <a:pt x="27449" y="216184"/>
                  </a:lnTo>
                  <a:lnTo>
                    <a:pt x="33882" y="226803"/>
                  </a:lnTo>
                  <a:lnTo>
                    <a:pt x="41563" y="235804"/>
                  </a:lnTo>
                  <a:lnTo>
                    <a:pt x="50650" y="242847"/>
                  </a:lnTo>
                  <a:lnTo>
                    <a:pt x="60685" y="247745"/>
                  </a:lnTo>
                  <a:lnTo>
                    <a:pt x="70806" y="250217"/>
                  </a:lnTo>
                  <a:lnTo>
                    <a:pt x="80500" y="250357"/>
                  </a:lnTo>
                  <a:lnTo>
                    <a:pt x="89617" y="248538"/>
                  </a:lnTo>
                  <a:lnTo>
                    <a:pt x="98194" y="245199"/>
                  </a:lnTo>
                  <a:lnTo>
                    <a:pt x="106330" y="240735"/>
                  </a:lnTo>
                  <a:lnTo>
                    <a:pt x="114133" y="235301"/>
                  </a:lnTo>
                  <a:lnTo>
                    <a:pt x="121693" y="228832"/>
                  </a:lnTo>
                  <a:lnTo>
                    <a:pt x="129074" y="221385"/>
                  </a:lnTo>
                  <a:lnTo>
                    <a:pt x="136024" y="213574"/>
                  </a:lnTo>
                  <a:lnTo>
                    <a:pt x="142671" y="205726"/>
                  </a:lnTo>
                  <a:lnTo>
                    <a:pt x="149602" y="197152"/>
                  </a:lnTo>
                  <a:lnTo>
                    <a:pt x="157928" y="1865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42502" y="536953"/>
              <a:ext cx="121457" cy="262083"/>
            </a:xfrm>
            <a:custGeom>
              <a:avLst/>
              <a:gdLst/>
              <a:ahLst/>
              <a:cxnLst/>
              <a:rect l="0" t="0" r="0" b="0"/>
              <a:pathLst>
                <a:path w="121457" h="262083">
                  <a:moveTo>
                    <a:pt x="16171" y="147399"/>
                  </a:moveTo>
                  <a:lnTo>
                    <a:pt x="16238" y="159134"/>
                  </a:lnTo>
                  <a:lnTo>
                    <a:pt x="16878" y="170263"/>
                  </a:lnTo>
                  <a:lnTo>
                    <a:pt x="18175" y="181857"/>
                  </a:lnTo>
                  <a:lnTo>
                    <a:pt x="20035" y="193845"/>
                  </a:lnTo>
                  <a:lnTo>
                    <a:pt x="22351" y="205857"/>
                  </a:lnTo>
                  <a:lnTo>
                    <a:pt x="25018" y="217659"/>
                  </a:lnTo>
                  <a:lnTo>
                    <a:pt x="27941" y="229186"/>
                  </a:lnTo>
                  <a:lnTo>
                    <a:pt x="31048" y="240455"/>
                  </a:lnTo>
                  <a:lnTo>
                    <a:pt x="34267" y="251444"/>
                  </a:lnTo>
                  <a:lnTo>
                    <a:pt x="36972" y="259737"/>
                  </a:lnTo>
                  <a:lnTo>
                    <a:pt x="38228" y="262082"/>
                  </a:lnTo>
                  <a:lnTo>
                    <a:pt x="37987" y="259134"/>
                  </a:lnTo>
                  <a:lnTo>
                    <a:pt x="36627" y="252440"/>
                  </a:lnTo>
                  <a:lnTo>
                    <a:pt x="34352" y="243410"/>
                  </a:lnTo>
                  <a:lnTo>
                    <a:pt x="31114" y="233209"/>
                  </a:lnTo>
                  <a:lnTo>
                    <a:pt x="26959" y="222526"/>
                  </a:lnTo>
                  <a:lnTo>
                    <a:pt x="22194" y="211536"/>
                  </a:lnTo>
                  <a:lnTo>
                    <a:pt x="17298" y="200071"/>
                  </a:lnTo>
                  <a:lnTo>
                    <a:pt x="12564" y="188046"/>
                  </a:lnTo>
                  <a:lnTo>
                    <a:pt x="8250" y="175336"/>
                  </a:lnTo>
                  <a:lnTo>
                    <a:pt x="4657" y="161729"/>
                  </a:lnTo>
                  <a:lnTo>
                    <a:pt x="1883" y="147206"/>
                  </a:lnTo>
                  <a:lnTo>
                    <a:pt x="173" y="132214"/>
                  </a:lnTo>
                  <a:lnTo>
                    <a:pt x="0" y="117536"/>
                  </a:lnTo>
                  <a:lnTo>
                    <a:pt x="1476" y="103597"/>
                  </a:lnTo>
                  <a:lnTo>
                    <a:pt x="4416" y="90630"/>
                  </a:lnTo>
                  <a:lnTo>
                    <a:pt x="8523" y="78840"/>
                  </a:lnTo>
                  <a:lnTo>
                    <a:pt x="13510" y="68213"/>
                  </a:lnTo>
                  <a:lnTo>
                    <a:pt x="19297" y="58737"/>
                  </a:lnTo>
                  <a:lnTo>
                    <a:pt x="26004" y="50502"/>
                  </a:lnTo>
                  <a:lnTo>
                    <a:pt x="33624" y="43439"/>
                  </a:lnTo>
                  <a:lnTo>
                    <a:pt x="42029" y="37353"/>
                  </a:lnTo>
                  <a:lnTo>
                    <a:pt x="51048" y="32022"/>
                  </a:lnTo>
                  <a:lnTo>
                    <a:pt x="60520" y="27247"/>
                  </a:lnTo>
                  <a:lnTo>
                    <a:pt x="70245" y="22826"/>
                  </a:lnTo>
                  <a:lnTo>
                    <a:pt x="81148" y="18012"/>
                  </a:lnTo>
                  <a:lnTo>
                    <a:pt x="96422" y="11261"/>
                  </a:lnTo>
                  <a:lnTo>
                    <a:pt x="121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28897" y="589393"/>
              <a:ext cx="198275" cy="223538"/>
            </a:xfrm>
            <a:custGeom>
              <a:avLst/>
              <a:gdLst/>
              <a:ahLst/>
              <a:cxnLst/>
              <a:rect l="0" t="0" r="0" b="0"/>
              <a:pathLst>
                <a:path w="198275" h="223538">
                  <a:moveTo>
                    <a:pt x="103517" y="84430"/>
                  </a:moveTo>
                  <a:lnTo>
                    <a:pt x="106317" y="75629"/>
                  </a:lnTo>
                  <a:lnTo>
                    <a:pt x="107819" y="67282"/>
                  </a:lnTo>
                  <a:lnTo>
                    <a:pt x="108120" y="58583"/>
                  </a:lnTo>
                  <a:lnTo>
                    <a:pt x="107268" y="49463"/>
                  </a:lnTo>
                  <a:lnTo>
                    <a:pt x="105152" y="39968"/>
                  </a:lnTo>
                  <a:lnTo>
                    <a:pt x="101821" y="30189"/>
                  </a:lnTo>
                  <a:lnTo>
                    <a:pt x="97141" y="20694"/>
                  </a:lnTo>
                  <a:lnTo>
                    <a:pt x="90725" y="12465"/>
                  </a:lnTo>
                  <a:lnTo>
                    <a:pt x="82534" y="5952"/>
                  </a:lnTo>
                  <a:lnTo>
                    <a:pt x="73290" y="1583"/>
                  </a:lnTo>
                  <a:lnTo>
                    <a:pt x="64241" y="0"/>
                  </a:lnTo>
                  <a:lnTo>
                    <a:pt x="56084" y="1273"/>
                  </a:lnTo>
                  <a:lnTo>
                    <a:pt x="48815" y="5027"/>
                  </a:lnTo>
                  <a:lnTo>
                    <a:pt x="42017" y="10735"/>
                  </a:lnTo>
                  <a:lnTo>
                    <a:pt x="35377" y="17908"/>
                  </a:lnTo>
                  <a:lnTo>
                    <a:pt x="28899" y="26465"/>
                  </a:lnTo>
                  <a:lnTo>
                    <a:pt x="22834" y="36709"/>
                  </a:lnTo>
                  <a:lnTo>
                    <a:pt x="17307" y="48671"/>
                  </a:lnTo>
                  <a:lnTo>
                    <a:pt x="12457" y="62127"/>
                  </a:lnTo>
                  <a:lnTo>
                    <a:pt x="8504" y="76762"/>
                  </a:lnTo>
                  <a:lnTo>
                    <a:pt x="5479" y="92271"/>
                  </a:lnTo>
                  <a:lnTo>
                    <a:pt x="3262" y="108244"/>
                  </a:lnTo>
                  <a:lnTo>
                    <a:pt x="1684" y="124187"/>
                  </a:lnTo>
                  <a:lnTo>
                    <a:pt x="586" y="139833"/>
                  </a:lnTo>
                  <a:lnTo>
                    <a:pt x="0" y="155117"/>
                  </a:lnTo>
                  <a:lnTo>
                    <a:pt x="130" y="170073"/>
                  </a:lnTo>
                  <a:lnTo>
                    <a:pt x="1045" y="184744"/>
                  </a:lnTo>
                  <a:lnTo>
                    <a:pt x="3152" y="198377"/>
                  </a:lnTo>
                  <a:lnTo>
                    <a:pt x="7234" y="209489"/>
                  </a:lnTo>
                  <a:lnTo>
                    <a:pt x="13529" y="217468"/>
                  </a:lnTo>
                  <a:lnTo>
                    <a:pt x="21333" y="222180"/>
                  </a:lnTo>
                  <a:lnTo>
                    <a:pt x="29334" y="223537"/>
                  </a:lnTo>
                  <a:lnTo>
                    <a:pt x="36749" y="221856"/>
                  </a:lnTo>
                  <a:lnTo>
                    <a:pt x="43502" y="217696"/>
                  </a:lnTo>
                  <a:lnTo>
                    <a:pt x="49944" y="211648"/>
                  </a:lnTo>
                  <a:lnTo>
                    <a:pt x="56343" y="204215"/>
                  </a:lnTo>
                  <a:lnTo>
                    <a:pt x="62657" y="195468"/>
                  </a:lnTo>
                  <a:lnTo>
                    <a:pt x="68611" y="185089"/>
                  </a:lnTo>
                  <a:lnTo>
                    <a:pt x="74064" y="173036"/>
                  </a:lnTo>
                  <a:lnTo>
                    <a:pt x="78864" y="159689"/>
                  </a:lnTo>
                  <a:lnTo>
                    <a:pt x="82784" y="145658"/>
                  </a:lnTo>
                  <a:lnTo>
                    <a:pt x="85791" y="131400"/>
                  </a:lnTo>
                  <a:lnTo>
                    <a:pt x="88190" y="118303"/>
                  </a:lnTo>
                  <a:lnTo>
                    <a:pt x="91246" y="109786"/>
                  </a:lnTo>
                  <a:lnTo>
                    <a:pt x="95489" y="107618"/>
                  </a:lnTo>
                  <a:lnTo>
                    <a:pt x="99677" y="110027"/>
                  </a:lnTo>
                  <a:lnTo>
                    <a:pt x="103533" y="115508"/>
                  </a:lnTo>
                  <a:lnTo>
                    <a:pt x="107169" y="123305"/>
                  </a:lnTo>
                  <a:lnTo>
                    <a:pt x="110705" y="132874"/>
                  </a:lnTo>
                  <a:lnTo>
                    <a:pt x="114367" y="143438"/>
                  </a:lnTo>
                  <a:lnTo>
                    <a:pt x="118494" y="154016"/>
                  </a:lnTo>
                  <a:lnTo>
                    <a:pt x="123232" y="164062"/>
                  </a:lnTo>
                  <a:lnTo>
                    <a:pt x="128716" y="173270"/>
                  </a:lnTo>
                  <a:lnTo>
                    <a:pt x="135152" y="181386"/>
                  </a:lnTo>
                  <a:lnTo>
                    <a:pt x="142554" y="188395"/>
                  </a:lnTo>
                  <a:lnTo>
                    <a:pt x="150715" y="194308"/>
                  </a:lnTo>
                  <a:lnTo>
                    <a:pt x="160317" y="199631"/>
                  </a:lnTo>
                  <a:lnTo>
                    <a:pt x="174439" y="204833"/>
                  </a:lnTo>
                  <a:lnTo>
                    <a:pt x="198274" y="210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38753" y="284269"/>
              <a:ext cx="41061" cy="484312"/>
            </a:xfrm>
            <a:custGeom>
              <a:avLst/>
              <a:gdLst/>
              <a:ahLst/>
              <a:cxnLst/>
              <a:rect l="0" t="0" r="0" b="0"/>
              <a:pathLst>
                <a:path w="41061" h="484312">
                  <a:moveTo>
                    <a:pt x="9475" y="0"/>
                  </a:moveTo>
                  <a:lnTo>
                    <a:pt x="6608" y="8935"/>
                  </a:lnTo>
                  <a:lnTo>
                    <a:pt x="4466" y="18562"/>
                  </a:lnTo>
                  <a:lnTo>
                    <a:pt x="2863" y="29863"/>
                  </a:lnTo>
                  <a:lnTo>
                    <a:pt x="1683" y="43049"/>
                  </a:lnTo>
                  <a:lnTo>
                    <a:pt x="834" y="58474"/>
                  </a:lnTo>
                  <a:lnTo>
                    <a:pt x="241" y="76105"/>
                  </a:lnTo>
                  <a:lnTo>
                    <a:pt x="0" y="95618"/>
                  </a:lnTo>
                  <a:lnTo>
                    <a:pt x="364" y="116599"/>
                  </a:lnTo>
                  <a:lnTo>
                    <a:pt x="1419" y="138654"/>
                  </a:lnTo>
                  <a:lnTo>
                    <a:pt x="2940" y="160985"/>
                  </a:lnTo>
                  <a:lnTo>
                    <a:pt x="4501" y="182435"/>
                  </a:lnTo>
                  <a:lnTo>
                    <a:pt x="5849" y="202448"/>
                  </a:lnTo>
                  <a:lnTo>
                    <a:pt x="7074" y="221003"/>
                  </a:lnTo>
                  <a:lnTo>
                    <a:pt x="8504" y="238319"/>
                  </a:lnTo>
                  <a:lnTo>
                    <a:pt x="10318" y="254690"/>
                  </a:lnTo>
                  <a:lnTo>
                    <a:pt x="12537" y="270858"/>
                  </a:lnTo>
                  <a:lnTo>
                    <a:pt x="15104" y="287948"/>
                  </a:lnTo>
                  <a:lnTo>
                    <a:pt x="17942" y="306495"/>
                  </a:lnTo>
                  <a:lnTo>
                    <a:pt x="20813" y="326347"/>
                  </a:lnTo>
                  <a:lnTo>
                    <a:pt x="23355" y="346971"/>
                  </a:lnTo>
                  <a:lnTo>
                    <a:pt x="25398" y="367941"/>
                  </a:lnTo>
                  <a:lnTo>
                    <a:pt x="27107" y="388545"/>
                  </a:lnTo>
                  <a:lnTo>
                    <a:pt x="28868" y="407759"/>
                  </a:lnTo>
                  <a:lnTo>
                    <a:pt x="30903" y="425139"/>
                  </a:lnTo>
                  <a:lnTo>
                    <a:pt x="33112" y="440328"/>
                  </a:lnTo>
                  <a:lnTo>
                    <a:pt x="35373" y="454265"/>
                  </a:lnTo>
                  <a:lnTo>
                    <a:pt x="37891" y="468171"/>
                  </a:lnTo>
                  <a:lnTo>
                    <a:pt x="4106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69243" y="452725"/>
              <a:ext cx="326384" cy="10529"/>
            </a:xfrm>
            <a:custGeom>
              <a:avLst/>
              <a:gdLst/>
              <a:ahLst/>
              <a:cxnLst/>
              <a:rect l="0" t="0" r="0" b="0"/>
              <a:pathLst>
                <a:path w="326384" h="10529">
                  <a:moveTo>
                    <a:pt x="326383" y="0"/>
                  </a:moveTo>
                  <a:lnTo>
                    <a:pt x="317710" y="0"/>
                  </a:lnTo>
                  <a:lnTo>
                    <a:pt x="305361" y="0"/>
                  </a:lnTo>
                  <a:lnTo>
                    <a:pt x="291184" y="0"/>
                  </a:lnTo>
                  <a:lnTo>
                    <a:pt x="275921" y="0"/>
                  </a:lnTo>
                  <a:lnTo>
                    <a:pt x="259936" y="0"/>
                  </a:lnTo>
                  <a:lnTo>
                    <a:pt x="243454" y="0"/>
                  </a:lnTo>
                  <a:lnTo>
                    <a:pt x="226635" y="0"/>
                  </a:lnTo>
                  <a:lnTo>
                    <a:pt x="209749" y="0"/>
                  </a:lnTo>
                  <a:lnTo>
                    <a:pt x="193180" y="0"/>
                  </a:lnTo>
                  <a:lnTo>
                    <a:pt x="177103" y="0"/>
                  </a:lnTo>
                  <a:lnTo>
                    <a:pt x="161356" y="0"/>
                  </a:lnTo>
                  <a:lnTo>
                    <a:pt x="145556" y="0"/>
                  </a:lnTo>
                  <a:lnTo>
                    <a:pt x="129486" y="5"/>
                  </a:lnTo>
                  <a:lnTo>
                    <a:pt x="113422" y="177"/>
                  </a:lnTo>
                  <a:lnTo>
                    <a:pt x="98009" y="826"/>
                  </a:lnTo>
                  <a:lnTo>
                    <a:pt x="83566" y="2074"/>
                  </a:lnTo>
                  <a:lnTo>
                    <a:pt x="69958" y="3736"/>
                  </a:lnTo>
                  <a:lnTo>
                    <a:pt x="55116" y="5562"/>
                  </a:lnTo>
                  <a:lnTo>
                    <a:pt x="34388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06155" y="642238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1999" y="34467"/>
                  </a:lnTo>
                  <a:lnTo>
                    <a:pt x="3687" y="46801"/>
                  </a:lnTo>
                  <a:lnTo>
                    <a:pt x="5354" y="60109"/>
                  </a:lnTo>
                  <a:lnTo>
                    <a:pt x="6768" y="74409"/>
                  </a:lnTo>
                  <a:lnTo>
                    <a:pt x="7868" y="89384"/>
                  </a:lnTo>
                  <a:lnTo>
                    <a:pt x="8800" y="106266"/>
                  </a:lnTo>
                  <a:lnTo>
                    <a:pt x="9640" y="129893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37741" y="51589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85814" y="610652"/>
              <a:ext cx="136685" cy="189496"/>
            </a:xfrm>
            <a:custGeom>
              <a:avLst/>
              <a:gdLst/>
              <a:ahLst/>
              <a:cxnLst/>
              <a:rect l="0" t="0" r="0" b="0"/>
              <a:pathLst>
                <a:path w="136685" h="189496">
                  <a:moveTo>
                    <a:pt x="99326" y="10529"/>
                  </a:moveTo>
                  <a:lnTo>
                    <a:pt x="90524" y="13463"/>
                  </a:lnTo>
                  <a:lnTo>
                    <a:pt x="82177" y="16245"/>
                  </a:lnTo>
                  <a:lnTo>
                    <a:pt x="73479" y="19149"/>
                  </a:lnTo>
                  <a:lnTo>
                    <a:pt x="64358" y="22362"/>
                  </a:lnTo>
                  <a:lnTo>
                    <a:pt x="54863" y="26175"/>
                  </a:lnTo>
                  <a:lnTo>
                    <a:pt x="45080" y="30697"/>
                  </a:lnTo>
                  <a:lnTo>
                    <a:pt x="35412" y="36034"/>
                  </a:lnTo>
                  <a:lnTo>
                    <a:pt x="26535" y="42370"/>
                  </a:lnTo>
                  <a:lnTo>
                    <a:pt x="18759" y="49712"/>
                  </a:lnTo>
                  <a:lnTo>
                    <a:pt x="12219" y="58084"/>
                  </a:lnTo>
                  <a:lnTo>
                    <a:pt x="7042" y="67606"/>
                  </a:lnTo>
                  <a:lnTo>
                    <a:pt x="3163" y="78229"/>
                  </a:lnTo>
                  <a:lnTo>
                    <a:pt x="692" y="89616"/>
                  </a:lnTo>
                  <a:lnTo>
                    <a:pt x="0" y="101251"/>
                  </a:lnTo>
                  <a:lnTo>
                    <a:pt x="1124" y="112815"/>
                  </a:lnTo>
                  <a:lnTo>
                    <a:pt x="3827" y="124189"/>
                  </a:lnTo>
                  <a:lnTo>
                    <a:pt x="7774" y="135359"/>
                  </a:lnTo>
                  <a:lnTo>
                    <a:pt x="12653" y="146344"/>
                  </a:lnTo>
                  <a:lnTo>
                    <a:pt x="18368" y="156857"/>
                  </a:lnTo>
                  <a:lnTo>
                    <a:pt x="25027" y="166318"/>
                  </a:lnTo>
                  <a:lnTo>
                    <a:pt x="32620" y="174489"/>
                  </a:lnTo>
                  <a:lnTo>
                    <a:pt x="41176" y="181128"/>
                  </a:lnTo>
                  <a:lnTo>
                    <a:pt x="50829" y="185840"/>
                  </a:lnTo>
                  <a:lnTo>
                    <a:pt x="61540" y="188594"/>
                  </a:lnTo>
                  <a:lnTo>
                    <a:pt x="72818" y="189495"/>
                  </a:lnTo>
                  <a:lnTo>
                    <a:pt x="83848" y="188595"/>
                  </a:lnTo>
                  <a:lnTo>
                    <a:pt x="94183" y="186101"/>
                  </a:lnTo>
                  <a:lnTo>
                    <a:pt x="103579" y="182157"/>
                  </a:lnTo>
                  <a:lnTo>
                    <a:pt x="111816" y="176771"/>
                  </a:lnTo>
                  <a:lnTo>
                    <a:pt x="118907" y="170071"/>
                  </a:lnTo>
                  <a:lnTo>
                    <a:pt x="124854" y="162134"/>
                  </a:lnTo>
                  <a:lnTo>
                    <a:pt x="129567" y="152903"/>
                  </a:lnTo>
                  <a:lnTo>
                    <a:pt x="133108" y="142466"/>
                  </a:lnTo>
                  <a:lnTo>
                    <a:pt x="135505" y="130864"/>
                  </a:lnTo>
                  <a:lnTo>
                    <a:pt x="136675" y="118020"/>
                  </a:lnTo>
                  <a:lnTo>
                    <a:pt x="136684" y="104018"/>
                  </a:lnTo>
                  <a:lnTo>
                    <a:pt x="135726" y="89378"/>
                  </a:lnTo>
                  <a:lnTo>
                    <a:pt x="134020" y="74938"/>
                  </a:lnTo>
                  <a:lnTo>
                    <a:pt x="131760" y="61159"/>
                  </a:lnTo>
                  <a:lnTo>
                    <a:pt x="128939" y="48300"/>
                  </a:lnTo>
                  <a:lnTo>
                    <a:pt x="125367" y="36582"/>
                  </a:lnTo>
                  <a:lnTo>
                    <a:pt x="121006" y="26012"/>
                  </a:lnTo>
                  <a:lnTo>
                    <a:pt x="116062" y="16913"/>
                  </a:lnTo>
                  <a:lnTo>
                    <a:pt x="110318" y="9236"/>
                  </a:lnTo>
                  <a:lnTo>
                    <a:pt x="102152" y="3424"/>
                  </a:lnTo>
                  <a:lnTo>
                    <a:pt x="887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9367" y="579472"/>
              <a:ext cx="181393" cy="210166"/>
            </a:xfrm>
            <a:custGeom>
              <a:avLst/>
              <a:gdLst/>
              <a:ahLst/>
              <a:cxnLst/>
              <a:rect l="0" t="0" r="0" b="0"/>
              <a:pathLst>
                <a:path w="181393" h="210166">
                  <a:moveTo>
                    <a:pt x="0" y="73294"/>
                  </a:moveTo>
                  <a:lnTo>
                    <a:pt x="5801" y="79229"/>
                  </a:lnTo>
                  <a:lnTo>
                    <a:pt x="10726" y="85433"/>
                  </a:lnTo>
                  <a:lnTo>
                    <a:pt x="15228" y="92534"/>
                  </a:lnTo>
                  <a:lnTo>
                    <a:pt x="19449" y="100647"/>
                  </a:lnTo>
                  <a:lnTo>
                    <a:pt x="23463" y="109942"/>
                  </a:lnTo>
                  <a:lnTo>
                    <a:pt x="27319" y="120389"/>
                  </a:lnTo>
                  <a:lnTo>
                    <a:pt x="30899" y="131815"/>
                  </a:lnTo>
                  <a:lnTo>
                    <a:pt x="33926" y="144001"/>
                  </a:lnTo>
                  <a:lnTo>
                    <a:pt x="36270" y="156674"/>
                  </a:lnTo>
                  <a:lnTo>
                    <a:pt x="37146" y="166975"/>
                  </a:lnTo>
                  <a:lnTo>
                    <a:pt x="36270" y="170706"/>
                  </a:lnTo>
                  <a:lnTo>
                    <a:pt x="35043" y="167785"/>
                  </a:lnTo>
                  <a:lnTo>
                    <a:pt x="34017" y="159923"/>
                  </a:lnTo>
                  <a:lnTo>
                    <a:pt x="33259" y="148732"/>
                  </a:lnTo>
                  <a:lnTo>
                    <a:pt x="32725" y="135361"/>
                  </a:lnTo>
                  <a:lnTo>
                    <a:pt x="32357" y="120732"/>
                  </a:lnTo>
                  <a:lnTo>
                    <a:pt x="32105" y="105645"/>
                  </a:lnTo>
                  <a:lnTo>
                    <a:pt x="31944" y="90555"/>
                  </a:lnTo>
                  <a:lnTo>
                    <a:pt x="32174" y="75800"/>
                  </a:lnTo>
                  <a:lnTo>
                    <a:pt x="33393" y="61725"/>
                  </a:lnTo>
                  <a:lnTo>
                    <a:pt x="35853" y="48447"/>
                  </a:lnTo>
                  <a:lnTo>
                    <a:pt x="39642" y="36222"/>
                  </a:lnTo>
                  <a:lnTo>
                    <a:pt x="44861" y="25527"/>
                  </a:lnTo>
                  <a:lnTo>
                    <a:pt x="51411" y="16489"/>
                  </a:lnTo>
                  <a:lnTo>
                    <a:pt x="59062" y="9248"/>
                  </a:lnTo>
                  <a:lnTo>
                    <a:pt x="67560" y="4125"/>
                  </a:lnTo>
                  <a:lnTo>
                    <a:pt x="76680" y="1090"/>
                  </a:lnTo>
                  <a:lnTo>
                    <a:pt x="86242" y="0"/>
                  </a:lnTo>
                  <a:lnTo>
                    <a:pt x="96112" y="772"/>
                  </a:lnTo>
                  <a:lnTo>
                    <a:pt x="106191" y="3181"/>
                  </a:lnTo>
                  <a:lnTo>
                    <a:pt x="116246" y="7067"/>
                  </a:lnTo>
                  <a:lnTo>
                    <a:pt x="125925" y="12415"/>
                  </a:lnTo>
                  <a:lnTo>
                    <a:pt x="135060" y="19084"/>
                  </a:lnTo>
                  <a:lnTo>
                    <a:pt x="143500" y="26832"/>
                  </a:lnTo>
                  <a:lnTo>
                    <a:pt x="151023" y="35402"/>
                  </a:lnTo>
                  <a:lnTo>
                    <a:pt x="157602" y="44578"/>
                  </a:lnTo>
                  <a:lnTo>
                    <a:pt x="163359" y="54349"/>
                  </a:lnTo>
                  <a:lnTo>
                    <a:pt x="168469" y="64894"/>
                  </a:lnTo>
                  <a:lnTo>
                    <a:pt x="173086" y="76247"/>
                  </a:lnTo>
                  <a:lnTo>
                    <a:pt x="177019" y="88313"/>
                  </a:lnTo>
                  <a:lnTo>
                    <a:pt x="179757" y="100944"/>
                  </a:lnTo>
                  <a:lnTo>
                    <a:pt x="181120" y="113999"/>
                  </a:lnTo>
                  <a:lnTo>
                    <a:pt x="181392" y="127359"/>
                  </a:lnTo>
                  <a:lnTo>
                    <a:pt x="181119" y="140933"/>
                  </a:lnTo>
                  <a:lnTo>
                    <a:pt x="180678" y="154639"/>
                  </a:lnTo>
                  <a:lnTo>
                    <a:pt x="180248" y="167822"/>
                  </a:lnTo>
                  <a:lnTo>
                    <a:pt x="179847" y="180555"/>
                  </a:lnTo>
                  <a:lnTo>
                    <a:pt x="179446" y="193957"/>
                  </a:lnTo>
                  <a:lnTo>
                    <a:pt x="178985" y="2101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00994" y="526424"/>
              <a:ext cx="211101" cy="273742"/>
            </a:xfrm>
            <a:custGeom>
              <a:avLst/>
              <a:gdLst/>
              <a:ahLst/>
              <a:cxnLst/>
              <a:rect l="0" t="0" r="0" b="0"/>
              <a:pathLst>
                <a:path w="211101" h="273742">
                  <a:moveTo>
                    <a:pt x="157928" y="0"/>
                  </a:moveTo>
                  <a:lnTo>
                    <a:pt x="143326" y="134"/>
                  </a:lnTo>
                  <a:lnTo>
                    <a:pt x="130055" y="1415"/>
                  </a:lnTo>
                  <a:lnTo>
                    <a:pt x="116858" y="4013"/>
                  </a:lnTo>
                  <a:lnTo>
                    <a:pt x="103689" y="7905"/>
                  </a:lnTo>
                  <a:lnTo>
                    <a:pt x="90829" y="13186"/>
                  </a:lnTo>
                  <a:lnTo>
                    <a:pt x="78433" y="19777"/>
                  </a:lnTo>
                  <a:lnTo>
                    <a:pt x="66665" y="27622"/>
                  </a:lnTo>
                  <a:lnTo>
                    <a:pt x="55761" y="36782"/>
                  </a:lnTo>
                  <a:lnTo>
                    <a:pt x="45776" y="47157"/>
                  </a:lnTo>
                  <a:lnTo>
                    <a:pt x="37088" y="58376"/>
                  </a:lnTo>
                  <a:lnTo>
                    <a:pt x="30456" y="69897"/>
                  </a:lnTo>
                  <a:lnTo>
                    <a:pt x="26117" y="81380"/>
                  </a:lnTo>
                  <a:lnTo>
                    <a:pt x="24170" y="92530"/>
                  </a:lnTo>
                  <a:lnTo>
                    <a:pt x="24825" y="103017"/>
                  </a:lnTo>
                  <a:lnTo>
                    <a:pt x="27942" y="112726"/>
                  </a:lnTo>
                  <a:lnTo>
                    <a:pt x="33439" y="121398"/>
                  </a:lnTo>
                  <a:lnTo>
                    <a:pt x="41466" y="128553"/>
                  </a:lnTo>
                  <a:lnTo>
                    <a:pt x="51857" y="134074"/>
                  </a:lnTo>
                  <a:lnTo>
                    <a:pt x="64051" y="138309"/>
                  </a:lnTo>
                  <a:lnTo>
                    <a:pt x="77291" y="141858"/>
                  </a:lnTo>
                  <a:lnTo>
                    <a:pt x="91043" y="145140"/>
                  </a:lnTo>
                  <a:lnTo>
                    <a:pt x="105019" y="148366"/>
                  </a:lnTo>
                  <a:lnTo>
                    <a:pt x="119082" y="151619"/>
                  </a:lnTo>
                  <a:lnTo>
                    <a:pt x="133159" y="154929"/>
                  </a:lnTo>
                  <a:lnTo>
                    <a:pt x="146900" y="158459"/>
                  </a:lnTo>
                  <a:lnTo>
                    <a:pt x="159682" y="162507"/>
                  </a:lnTo>
                  <a:lnTo>
                    <a:pt x="171240" y="167197"/>
                  </a:lnTo>
                  <a:lnTo>
                    <a:pt x="181476" y="172651"/>
                  </a:lnTo>
                  <a:lnTo>
                    <a:pt x="190289" y="179069"/>
                  </a:lnTo>
                  <a:lnTo>
                    <a:pt x="197764" y="186462"/>
                  </a:lnTo>
                  <a:lnTo>
                    <a:pt x="203802" y="194699"/>
                  </a:lnTo>
                  <a:lnTo>
                    <a:pt x="208042" y="203598"/>
                  </a:lnTo>
                  <a:lnTo>
                    <a:pt x="210448" y="212986"/>
                  </a:lnTo>
                  <a:lnTo>
                    <a:pt x="211100" y="222559"/>
                  </a:lnTo>
                  <a:lnTo>
                    <a:pt x="210026" y="231905"/>
                  </a:lnTo>
                  <a:lnTo>
                    <a:pt x="207401" y="240809"/>
                  </a:lnTo>
                  <a:lnTo>
                    <a:pt x="203031" y="248922"/>
                  </a:lnTo>
                  <a:lnTo>
                    <a:pt x="196292" y="255693"/>
                  </a:lnTo>
                  <a:lnTo>
                    <a:pt x="187052" y="260949"/>
                  </a:lnTo>
                  <a:lnTo>
                    <a:pt x="175611" y="264834"/>
                  </a:lnTo>
                  <a:lnTo>
                    <a:pt x="162419" y="267616"/>
                  </a:lnTo>
                  <a:lnTo>
                    <a:pt x="147916" y="269561"/>
                  </a:lnTo>
                  <a:lnTo>
                    <a:pt x="132468" y="270734"/>
                  </a:lnTo>
                  <a:lnTo>
                    <a:pt x="116355" y="271007"/>
                  </a:lnTo>
                  <a:lnTo>
                    <a:pt x="99790" y="270388"/>
                  </a:lnTo>
                  <a:lnTo>
                    <a:pt x="83245" y="269330"/>
                  </a:lnTo>
                  <a:lnTo>
                    <a:pt x="67437" y="268615"/>
                  </a:lnTo>
                  <a:lnTo>
                    <a:pt x="52706" y="268652"/>
                  </a:lnTo>
                  <a:lnTo>
                    <a:pt x="39483" y="269346"/>
                  </a:lnTo>
                  <a:lnTo>
                    <a:pt x="27167" y="270344"/>
                  </a:lnTo>
                  <a:lnTo>
                    <a:pt x="14680" y="27174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36911" y="1526632"/>
            <a:ext cx="2800582" cy="918537"/>
            <a:chOff x="336911" y="1526632"/>
            <a:chExt cx="2800582" cy="918537"/>
          </a:xfrm>
        </p:grpSpPr>
        <p:sp>
          <p:nvSpPr>
            <p:cNvPr id="23" name="Freeform 22"/>
            <p:cNvSpPr/>
            <p:nvPr/>
          </p:nvSpPr>
          <p:spPr>
            <a:xfrm>
              <a:off x="336911" y="1884601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32" y="0"/>
                  </a:lnTo>
                  <a:lnTo>
                    <a:pt x="100599" y="0"/>
                  </a:lnTo>
                  <a:lnTo>
                    <a:pt x="87290" y="0"/>
                  </a:lnTo>
                  <a:lnTo>
                    <a:pt x="72999" y="0"/>
                  </a:lnTo>
                  <a:lnTo>
                    <a:pt x="58428" y="0"/>
                  </a:lnTo>
                  <a:lnTo>
                    <a:pt x="43348" y="0"/>
                  </a:lnTo>
                  <a:lnTo>
                    <a:pt x="2531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5936" y="1649575"/>
              <a:ext cx="353926" cy="468855"/>
            </a:xfrm>
            <a:custGeom>
              <a:avLst/>
              <a:gdLst/>
              <a:ahLst/>
              <a:cxnLst/>
              <a:rect l="0" t="0" r="0" b="0"/>
              <a:pathLst>
                <a:path w="353926" h="468855">
                  <a:moveTo>
                    <a:pt x="225286" y="13927"/>
                  </a:moveTo>
                  <a:lnTo>
                    <a:pt x="213618" y="10993"/>
                  </a:lnTo>
                  <a:lnTo>
                    <a:pt x="203129" y="8211"/>
                  </a:lnTo>
                  <a:lnTo>
                    <a:pt x="192823" y="5321"/>
                  </a:lnTo>
                  <a:lnTo>
                    <a:pt x="182349" y="2626"/>
                  </a:lnTo>
                  <a:lnTo>
                    <a:pt x="171357" y="757"/>
                  </a:lnTo>
                  <a:lnTo>
                    <a:pt x="159719" y="0"/>
                  </a:lnTo>
                  <a:lnTo>
                    <a:pt x="147638" y="313"/>
                  </a:lnTo>
                  <a:lnTo>
                    <a:pt x="135531" y="1515"/>
                  </a:lnTo>
                  <a:lnTo>
                    <a:pt x="123649" y="3403"/>
                  </a:lnTo>
                  <a:lnTo>
                    <a:pt x="112061" y="5957"/>
                  </a:lnTo>
                  <a:lnTo>
                    <a:pt x="100747" y="9342"/>
                  </a:lnTo>
                  <a:lnTo>
                    <a:pt x="89656" y="13579"/>
                  </a:lnTo>
                  <a:lnTo>
                    <a:pt x="78733" y="18558"/>
                  </a:lnTo>
                  <a:lnTo>
                    <a:pt x="67932" y="24124"/>
                  </a:lnTo>
                  <a:lnTo>
                    <a:pt x="57222" y="30129"/>
                  </a:lnTo>
                  <a:lnTo>
                    <a:pt x="46739" y="36449"/>
                  </a:lnTo>
                  <a:lnTo>
                    <a:pt x="36773" y="42991"/>
                  </a:lnTo>
                  <a:lnTo>
                    <a:pt x="27450" y="49695"/>
                  </a:lnTo>
                  <a:lnTo>
                    <a:pt x="19054" y="56841"/>
                  </a:lnTo>
                  <a:lnTo>
                    <a:pt x="12093" y="65010"/>
                  </a:lnTo>
                  <a:lnTo>
                    <a:pt x="6714" y="74432"/>
                  </a:lnTo>
                  <a:lnTo>
                    <a:pt x="2916" y="84863"/>
                  </a:lnTo>
                  <a:lnTo>
                    <a:pt x="725" y="95782"/>
                  </a:lnTo>
                  <a:lnTo>
                    <a:pt x="0" y="106826"/>
                  </a:lnTo>
                  <a:lnTo>
                    <a:pt x="799" y="117664"/>
                  </a:lnTo>
                  <a:lnTo>
                    <a:pt x="3455" y="127933"/>
                  </a:lnTo>
                  <a:lnTo>
                    <a:pt x="7981" y="137498"/>
                  </a:lnTo>
                  <a:lnTo>
                    <a:pt x="14120" y="146241"/>
                  </a:lnTo>
                  <a:lnTo>
                    <a:pt x="21528" y="153975"/>
                  </a:lnTo>
                  <a:lnTo>
                    <a:pt x="29880" y="160698"/>
                  </a:lnTo>
                  <a:lnTo>
                    <a:pt x="38910" y="166554"/>
                  </a:lnTo>
                  <a:lnTo>
                    <a:pt x="48415" y="171730"/>
                  </a:lnTo>
                  <a:lnTo>
                    <a:pt x="58255" y="176397"/>
                  </a:lnTo>
                  <a:lnTo>
                    <a:pt x="68488" y="180534"/>
                  </a:lnTo>
                  <a:lnTo>
                    <a:pt x="79351" y="183940"/>
                  </a:lnTo>
                  <a:lnTo>
                    <a:pt x="90926" y="186566"/>
                  </a:lnTo>
                  <a:lnTo>
                    <a:pt x="103311" y="188500"/>
                  </a:lnTo>
                  <a:lnTo>
                    <a:pt x="116690" y="189880"/>
                  </a:lnTo>
                  <a:lnTo>
                    <a:pt x="131055" y="190851"/>
                  </a:lnTo>
                  <a:lnTo>
                    <a:pt x="145940" y="191690"/>
                  </a:lnTo>
                  <a:lnTo>
                    <a:pt x="160544" y="192794"/>
                  </a:lnTo>
                  <a:lnTo>
                    <a:pt x="174442" y="194352"/>
                  </a:lnTo>
                  <a:lnTo>
                    <a:pt x="187721" y="196213"/>
                  </a:lnTo>
                  <a:lnTo>
                    <a:pt x="200785" y="198002"/>
                  </a:lnTo>
                  <a:lnTo>
                    <a:pt x="213904" y="199508"/>
                  </a:lnTo>
                  <a:lnTo>
                    <a:pt x="227021" y="201010"/>
                  </a:lnTo>
                  <a:lnTo>
                    <a:pt x="239842" y="203157"/>
                  </a:lnTo>
                  <a:lnTo>
                    <a:pt x="252208" y="206270"/>
                  </a:lnTo>
                  <a:lnTo>
                    <a:pt x="263955" y="210344"/>
                  </a:lnTo>
                  <a:lnTo>
                    <a:pt x="274844" y="215230"/>
                  </a:lnTo>
                  <a:lnTo>
                    <a:pt x="284833" y="220741"/>
                  </a:lnTo>
                  <a:lnTo>
                    <a:pt x="294031" y="226713"/>
                  </a:lnTo>
                  <a:lnTo>
                    <a:pt x="302604" y="233014"/>
                  </a:lnTo>
                  <a:lnTo>
                    <a:pt x="310704" y="239548"/>
                  </a:lnTo>
                  <a:lnTo>
                    <a:pt x="318298" y="246409"/>
                  </a:lnTo>
                  <a:lnTo>
                    <a:pt x="325179" y="253853"/>
                  </a:lnTo>
                  <a:lnTo>
                    <a:pt x="331292" y="261975"/>
                  </a:lnTo>
                  <a:lnTo>
                    <a:pt x="336719" y="270719"/>
                  </a:lnTo>
                  <a:lnTo>
                    <a:pt x="341599" y="279967"/>
                  </a:lnTo>
                  <a:lnTo>
                    <a:pt x="346058" y="289596"/>
                  </a:lnTo>
                  <a:lnTo>
                    <a:pt x="349884" y="299504"/>
                  </a:lnTo>
                  <a:lnTo>
                    <a:pt x="352549" y="309607"/>
                  </a:lnTo>
                  <a:lnTo>
                    <a:pt x="353859" y="319852"/>
                  </a:lnTo>
                  <a:lnTo>
                    <a:pt x="353925" y="330358"/>
                  </a:lnTo>
                  <a:lnTo>
                    <a:pt x="352981" y="341403"/>
                  </a:lnTo>
                  <a:lnTo>
                    <a:pt x="351268" y="353092"/>
                  </a:lnTo>
                  <a:lnTo>
                    <a:pt x="348831" y="365214"/>
                  </a:lnTo>
                  <a:lnTo>
                    <a:pt x="345525" y="377351"/>
                  </a:lnTo>
                  <a:lnTo>
                    <a:pt x="341337" y="389251"/>
                  </a:lnTo>
                  <a:lnTo>
                    <a:pt x="336220" y="400682"/>
                  </a:lnTo>
                  <a:lnTo>
                    <a:pt x="330029" y="411358"/>
                  </a:lnTo>
                  <a:lnTo>
                    <a:pt x="322782" y="421199"/>
                  </a:lnTo>
                  <a:lnTo>
                    <a:pt x="314475" y="430129"/>
                  </a:lnTo>
                  <a:lnTo>
                    <a:pt x="304996" y="437989"/>
                  </a:lnTo>
                  <a:lnTo>
                    <a:pt x="294396" y="444797"/>
                  </a:lnTo>
                  <a:lnTo>
                    <a:pt x="282855" y="450710"/>
                  </a:lnTo>
                  <a:lnTo>
                    <a:pt x="270584" y="455924"/>
                  </a:lnTo>
                  <a:lnTo>
                    <a:pt x="257775" y="460611"/>
                  </a:lnTo>
                  <a:lnTo>
                    <a:pt x="244581" y="464592"/>
                  </a:lnTo>
                  <a:lnTo>
                    <a:pt x="231118" y="467361"/>
                  </a:lnTo>
                  <a:lnTo>
                    <a:pt x="217470" y="468742"/>
                  </a:lnTo>
                  <a:lnTo>
                    <a:pt x="203695" y="468854"/>
                  </a:lnTo>
                  <a:lnTo>
                    <a:pt x="189834" y="467942"/>
                  </a:lnTo>
                  <a:lnTo>
                    <a:pt x="175919" y="466250"/>
                  </a:lnTo>
                  <a:lnTo>
                    <a:pt x="162133" y="463827"/>
                  </a:lnTo>
                  <a:lnTo>
                    <a:pt x="148796" y="460530"/>
                  </a:lnTo>
                  <a:lnTo>
                    <a:pt x="136047" y="456357"/>
                  </a:lnTo>
                  <a:lnTo>
                    <a:pt x="123858" y="451591"/>
                  </a:lnTo>
                  <a:lnTo>
                    <a:pt x="112133" y="446699"/>
                  </a:lnTo>
                  <a:lnTo>
                    <a:pt x="100775" y="441970"/>
                  </a:lnTo>
                  <a:lnTo>
                    <a:pt x="90143" y="437646"/>
                  </a:lnTo>
                  <a:lnTo>
                    <a:pt x="80004" y="433586"/>
                  </a:lnTo>
                  <a:lnTo>
                    <a:pt x="69464" y="429439"/>
                  </a:lnTo>
                  <a:lnTo>
                    <a:pt x="56830" y="424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052849" y="1926715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4" y="46623"/>
                  </a:lnTo>
                  <a:lnTo>
                    <a:pt x="6180" y="59283"/>
                  </a:lnTo>
                  <a:lnTo>
                    <a:pt x="8847" y="72335"/>
                  </a:lnTo>
                  <a:lnTo>
                    <a:pt x="11770" y="85514"/>
                  </a:lnTo>
                  <a:lnTo>
                    <a:pt x="14877" y="98430"/>
                  </a:lnTo>
                  <a:lnTo>
                    <a:pt x="18108" y="110883"/>
                  </a:lnTo>
                  <a:lnTo>
                    <a:pt x="21271" y="122600"/>
                  </a:lnTo>
                  <a:lnTo>
                    <a:pt x="24350" y="134402"/>
                  </a:lnTo>
                  <a:lnTo>
                    <a:pt x="27616" y="148443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063378" y="177931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168663" y="1889687"/>
              <a:ext cx="305327" cy="226541"/>
            </a:xfrm>
            <a:custGeom>
              <a:avLst/>
              <a:gdLst/>
              <a:ahLst/>
              <a:cxnLst/>
              <a:rect l="0" t="0" r="0" b="0"/>
              <a:pathLst>
                <a:path w="305327" h="226541">
                  <a:moveTo>
                    <a:pt x="0" y="15971"/>
                  </a:moveTo>
                  <a:lnTo>
                    <a:pt x="5800" y="27639"/>
                  </a:lnTo>
                  <a:lnTo>
                    <a:pt x="10724" y="38128"/>
                  </a:lnTo>
                  <a:lnTo>
                    <a:pt x="15227" y="48434"/>
                  </a:lnTo>
                  <a:lnTo>
                    <a:pt x="19448" y="58908"/>
                  </a:lnTo>
                  <a:lnTo>
                    <a:pt x="23462" y="69900"/>
                  </a:lnTo>
                  <a:lnTo>
                    <a:pt x="27323" y="81538"/>
                  </a:lnTo>
                  <a:lnTo>
                    <a:pt x="31075" y="93619"/>
                  </a:lnTo>
                  <a:lnTo>
                    <a:pt x="34751" y="105725"/>
                  </a:lnTo>
                  <a:lnTo>
                    <a:pt x="38373" y="117608"/>
                  </a:lnTo>
                  <a:lnTo>
                    <a:pt x="41959" y="129196"/>
                  </a:lnTo>
                  <a:lnTo>
                    <a:pt x="45519" y="140510"/>
                  </a:lnTo>
                  <a:lnTo>
                    <a:pt x="49025" y="151531"/>
                  </a:lnTo>
                  <a:lnTo>
                    <a:pt x="51154" y="159852"/>
                  </a:lnTo>
                  <a:lnTo>
                    <a:pt x="50597" y="162388"/>
                  </a:lnTo>
                  <a:lnTo>
                    <a:pt x="48414" y="160099"/>
                  </a:lnTo>
                  <a:lnTo>
                    <a:pt x="45466" y="154657"/>
                  </a:lnTo>
                  <a:lnTo>
                    <a:pt x="42339" y="147111"/>
                  </a:lnTo>
                  <a:lnTo>
                    <a:pt x="39538" y="137912"/>
                  </a:lnTo>
                  <a:lnTo>
                    <a:pt x="37284" y="127385"/>
                  </a:lnTo>
                  <a:lnTo>
                    <a:pt x="35582" y="115835"/>
                  </a:lnTo>
                  <a:lnTo>
                    <a:pt x="34347" y="103531"/>
                  </a:lnTo>
                  <a:lnTo>
                    <a:pt x="33479" y="90686"/>
                  </a:lnTo>
                  <a:lnTo>
                    <a:pt x="33046" y="77461"/>
                  </a:lnTo>
                  <a:lnTo>
                    <a:pt x="33278" y="63975"/>
                  </a:lnTo>
                  <a:lnTo>
                    <a:pt x="34257" y="50322"/>
                  </a:lnTo>
                  <a:lnTo>
                    <a:pt x="36237" y="37053"/>
                  </a:lnTo>
                  <a:lnTo>
                    <a:pt x="39700" y="25128"/>
                  </a:lnTo>
                  <a:lnTo>
                    <a:pt x="44780" y="14981"/>
                  </a:lnTo>
                  <a:lnTo>
                    <a:pt x="51464" y="7185"/>
                  </a:lnTo>
                  <a:lnTo>
                    <a:pt x="59771" y="2681"/>
                  </a:lnTo>
                  <a:lnTo>
                    <a:pt x="69535" y="1652"/>
                  </a:lnTo>
                  <a:lnTo>
                    <a:pt x="80158" y="3521"/>
                  </a:lnTo>
                  <a:lnTo>
                    <a:pt x="90739" y="7349"/>
                  </a:lnTo>
                  <a:lnTo>
                    <a:pt x="100770" y="12399"/>
                  </a:lnTo>
                  <a:lnTo>
                    <a:pt x="109958" y="18358"/>
                  </a:lnTo>
                  <a:lnTo>
                    <a:pt x="118058" y="25246"/>
                  </a:lnTo>
                  <a:lnTo>
                    <a:pt x="125059" y="33021"/>
                  </a:lnTo>
                  <a:lnTo>
                    <a:pt x="131117" y="41544"/>
                  </a:lnTo>
                  <a:lnTo>
                    <a:pt x="136436" y="50650"/>
                  </a:lnTo>
                  <a:lnTo>
                    <a:pt x="141207" y="60188"/>
                  </a:lnTo>
                  <a:lnTo>
                    <a:pt x="145584" y="70036"/>
                  </a:lnTo>
                  <a:lnTo>
                    <a:pt x="149685" y="80100"/>
                  </a:lnTo>
                  <a:lnTo>
                    <a:pt x="153559" y="90287"/>
                  </a:lnTo>
                  <a:lnTo>
                    <a:pt x="155952" y="99551"/>
                  </a:lnTo>
                  <a:lnTo>
                    <a:pt x="155758" y="105210"/>
                  </a:lnTo>
                  <a:lnTo>
                    <a:pt x="154345" y="105406"/>
                  </a:lnTo>
                  <a:lnTo>
                    <a:pt x="152723" y="100604"/>
                  </a:lnTo>
                  <a:lnTo>
                    <a:pt x="151464" y="92284"/>
                  </a:lnTo>
                  <a:lnTo>
                    <a:pt x="150985" y="82133"/>
                  </a:lnTo>
                  <a:lnTo>
                    <a:pt x="151405" y="71244"/>
                  </a:lnTo>
                  <a:lnTo>
                    <a:pt x="152804" y="60157"/>
                  </a:lnTo>
                  <a:lnTo>
                    <a:pt x="155328" y="49095"/>
                  </a:lnTo>
                  <a:lnTo>
                    <a:pt x="158955" y="38141"/>
                  </a:lnTo>
                  <a:lnTo>
                    <a:pt x="163846" y="27628"/>
                  </a:lnTo>
                  <a:lnTo>
                    <a:pt x="170408" y="18157"/>
                  </a:lnTo>
                  <a:lnTo>
                    <a:pt x="178709" y="9984"/>
                  </a:lnTo>
                  <a:lnTo>
                    <a:pt x="188367" y="3680"/>
                  </a:lnTo>
                  <a:lnTo>
                    <a:pt x="198759" y="258"/>
                  </a:lnTo>
                  <a:lnTo>
                    <a:pt x="209445" y="0"/>
                  </a:lnTo>
                  <a:lnTo>
                    <a:pt x="220041" y="2573"/>
                  </a:lnTo>
                  <a:lnTo>
                    <a:pt x="230149" y="7414"/>
                  </a:lnTo>
                  <a:lnTo>
                    <a:pt x="239609" y="13965"/>
                  </a:lnTo>
                  <a:lnTo>
                    <a:pt x="248452" y="21918"/>
                  </a:lnTo>
                  <a:lnTo>
                    <a:pt x="256785" y="31217"/>
                  </a:lnTo>
                  <a:lnTo>
                    <a:pt x="264720" y="41723"/>
                  </a:lnTo>
                  <a:lnTo>
                    <a:pt x="272034" y="53216"/>
                  </a:lnTo>
                  <a:lnTo>
                    <a:pt x="278195" y="65461"/>
                  </a:lnTo>
                  <a:lnTo>
                    <a:pt x="283006" y="78256"/>
                  </a:lnTo>
                  <a:lnTo>
                    <a:pt x="286576" y="91443"/>
                  </a:lnTo>
                  <a:lnTo>
                    <a:pt x="289138" y="104901"/>
                  </a:lnTo>
                  <a:lnTo>
                    <a:pt x="290941" y="118542"/>
                  </a:lnTo>
                  <a:lnTo>
                    <a:pt x="292358" y="132143"/>
                  </a:lnTo>
                  <a:lnTo>
                    <a:pt x="293857" y="145356"/>
                  </a:lnTo>
                  <a:lnTo>
                    <a:pt x="295684" y="158017"/>
                  </a:lnTo>
                  <a:lnTo>
                    <a:pt x="297737" y="170075"/>
                  </a:lnTo>
                  <a:lnTo>
                    <a:pt x="299870" y="182888"/>
                  </a:lnTo>
                  <a:lnTo>
                    <a:pt x="302274" y="199818"/>
                  </a:lnTo>
                  <a:lnTo>
                    <a:pt x="305326" y="226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558217" y="1839421"/>
              <a:ext cx="190509" cy="444288"/>
            </a:xfrm>
            <a:custGeom>
              <a:avLst/>
              <a:gdLst/>
              <a:ahLst/>
              <a:cxnLst/>
              <a:rect l="0" t="0" r="0" b="0"/>
              <a:pathLst>
                <a:path w="190509" h="444288">
                  <a:moveTo>
                    <a:pt x="0" y="108351"/>
                  </a:moveTo>
                  <a:lnTo>
                    <a:pt x="67" y="123019"/>
                  </a:lnTo>
                  <a:lnTo>
                    <a:pt x="707" y="136931"/>
                  </a:lnTo>
                  <a:lnTo>
                    <a:pt x="2004" y="151433"/>
                  </a:lnTo>
                  <a:lnTo>
                    <a:pt x="3864" y="166808"/>
                  </a:lnTo>
                  <a:lnTo>
                    <a:pt x="6180" y="183281"/>
                  </a:lnTo>
                  <a:lnTo>
                    <a:pt x="8842" y="200850"/>
                  </a:lnTo>
                  <a:lnTo>
                    <a:pt x="11593" y="219192"/>
                  </a:lnTo>
                  <a:lnTo>
                    <a:pt x="14052" y="237797"/>
                  </a:lnTo>
                  <a:lnTo>
                    <a:pt x="16038" y="256334"/>
                  </a:lnTo>
                  <a:lnTo>
                    <a:pt x="17710" y="274355"/>
                  </a:lnTo>
                  <a:lnTo>
                    <a:pt x="19446" y="291229"/>
                  </a:lnTo>
                  <a:lnTo>
                    <a:pt x="21464" y="306729"/>
                  </a:lnTo>
                  <a:lnTo>
                    <a:pt x="23651" y="321119"/>
                  </a:lnTo>
                  <a:lnTo>
                    <a:pt x="25667" y="334946"/>
                  </a:lnTo>
                  <a:lnTo>
                    <a:pt x="27324" y="348588"/>
                  </a:lnTo>
                  <a:lnTo>
                    <a:pt x="28759" y="362229"/>
                  </a:lnTo>
                  <a:lnTo>
                    <a:pt x="30330" y="375935"/>
                  </a:lnTo>
                  <a:lnTo>
                    <a:pt x="32233" y="389718"/>
                  </a:lnTo>
                  <a:lnTo>
                    <a:pt x="34342" y="403570"/>
                  </a:lnTo>
                  <a:lnTo>
                    <a:pt x="36304" y="417475"/>
                  </a:lnTo>
                  <a:lnTo>
                    <a:pt x="37896" y="431323"/>
                  </a:lnTo>
                  <a:lnTo>
                    <a:pt x="38213" y="441649"/>
                  </a:lnTo>
                  <a:lnTo>
                    <a:pt x="36912" y="444287"/>
                  </a:lnTo>
                  <a:lnTo>
                    <a:pt x="35412" y="440816"/>
                  </a:lnTo>
                  <a:lnTo>
                    <a:pt x="34228" y="433412"/>
                  </a:lnTo>
                  <a:lnTo>
                    <a:pt x="33381" y="423565"/>
                  </a:lnTo>
                  <a:lnTo>
                    <a:pt x="32792" y="412205"/>
                  </a:lnTo>
                  <a:lnTo>
                    <a:pt x="32222" y="400061"/>
                  </a:lnTo>
                  <a:lnTo>
                    <a:pt x="31306" y="387789"/>
                  </a:lnTo>
                  <a:lnTo>
                    <a:pt x="29877" y="375726"/>
                  </a:lnTo>
                  <a:lnTo>
                    <a:pt x="28103" y="363647"/>
                  </a:lnTo>
                  <a:lnTo>
                    <a:pt x="26374" y="350925"/>
                  </a:lnTo>
                  <a:lnTo>
                    <a:pt x="24917" y="337245"/>
                  </a:lnTo>
                  <a:lnTo>
                    <a:pt x="23788" y="322613"/>
                  </a:lnTo>
                  <a:lnTo>
                    <a:pt x="22955" y="307178"/>
                  </a:lnTo>
                  <a:lnTo>
                    <a:pt x="22361" y="291123"/>
                  </a:lnTo>
                  <a:lnTo>
                    <a:pt x="21945" y="274612"/>
                  </a:lnTo>
                  <a:lnTo>
                    <a:pt x="21659" y="257776"/>
                  </a:lnTo>
                  <a:lnTo>
                    <a:pt x="21458" y="240713"/>
                  </a:lnTo>
                  <a:lnTo>
                    <a:pt x="21152" y="223494"/>
                  </a:lnTo>
                  <a:lnTo>
                    <a:pt x="20414" y="206168"/>
                  </a:lnTo>
                  <a:lnTo>
                    <a:pt x="19105" y="188769"/>
                  </a:lnTo>
                  <a:lnTo>
                    <a:pt x="17412" y="171321"/>
                  </a:lnTo>
                  <a:lnTo>
                    <a:pt x="15737" y="153840"/>
                  </a:lnTo>
                  <a:lnTo>
                    <a:pt x="14316" y="136337"/>
                  </a:lnTo>
                  <a:lnTo>
                    <a:pt x="13211" y="118819"/>
                  </a:lnTo>
                  <a:lnTo>
                    <a:pt x="12395" y="101292"/>
                  </a:lnTo>
                  <a:lnTo>
                    <a:pt x="11820" y="83771"/>
                  </a:lnTo>
                  <a:lnTo>
                    <a:pt x="11758" y="66751"/>
                  </a:lnTo>
                  <a:lnTo>
                    <a:pt x="12772" y="51154"/>
                  </a:lnTo>
                  <a:lnTo>
                    <a:pt x="15100" y="37379"/>
                  </a:lnTo>
                  <a:lnTo>
                    <a:pt x="19138" y="25657"/>
                  </a:lnTo>
                  <a:lnTo>
                    <a:pt x="25588" y="16298"/>
                  </a:lnTo>
                  <a:lnTo>
                    <a:pt x="34591" y="9230"/>
                  </a:lnTo>
                  <a:lnTo>
                    <a:pt x="45519" y="4262"/>
                  </a:lnTo>
                  <a:lnTo>
                    <a:pt x="57294" y="1270"/>
                  </a:lnTo>
                  <a:lnTo>
                    <a:pt x="69205" y="0"/>
                  </a:lnTo>
                  <a:lnTo>
                    <a:pt x="80944" y="430"/>
                  </a:lnTo>
                  <a:lnTo>
                    <a:pt x="92425" y="2837"/>
                  </a:lnTo>
                  <a:lnTo>
                    <a:pt x="103655" y="7196"/>
                  </a:lnTo>
                  <a:lnTo>
                    <a:pt x="114518" y="13223"/>
                  </a:lnTo>
                  <a:lnTo>
                    <a:pt x="124754" y="20556"/>
                  </a:lnTo>
                  <a:lnTo>
                    <a:pt x="134275" y="28863"/>
                  </a:lnTo>
                  <a:lnTo>
                    <a:pt x="143146" y="38032"/>
                  </a:lnTo>
                  <a:lnTo>
                    <a:pt x="151492" y="48164"/>
                  </a:lnTo>
                  <a:lnTo>
                    <a:pt x="159437" y="59233"/>
                  </a:lnTo>
                  <a:lnTo>
                    <a:pt x="166927" y="70936"/>
                  </a:lnTo>
                  <a:lnTo>
                    <a:pt x="173737" y="82791"/>
                  </a:lnTo>
                  <a:lnTo>
                    <a:pt x="179793" y="94516"/>
                  </a:lnTo>
                  <a:lnTo>
                    <a:pt x="184842" y="106339"/>
                  </a:lnTo>
                  <a:lnTo>
                    <a:pt x="188404" y="118875"/>
                  </a:lnTo>
                  <a:lnTo>
                    <a:pt x="190343" y="132410"/>
                  </a:lnTo>
                  <a:lnTo>
                    <a:pt x="190508" y="146433"/>
                  </a:lnTo>
                  <a:lnTo>
                    <a:pt x="188574" y="159860"/>
                  </a:lnTo>
                  <a:lnTo>
                    <a:pt x="184567" y="172108"/>
                  </a:lnTo>
                  <a:lnTo>
                    <a:pt x="178794" y="182941"/>
                  </a:lnTo>
                  <a:lnTo>
                    <a:pt x="171639" y="192220"/>
                  </a:lnTo>
                  <a:lnTo>
                    <a:pt x="163461" y="200048"/>
                  </a:lnTo>
                  <a:lnTo>
                    <a:pt x="154549" y="206678"/>
                  </a:lnTo>
                  <a:lnTo>
                    <a:pt x="145123" y="212389"/>
                  </a:lnTo>
                  <a:lnTo>
                    <a:pt x="135341" y="217421"/>
                  </a:lnTo>
                  <a:lnTo>
                    <a:pt x="125194" y="221820"/>
                  </a:lnTo>
                  <a:lnTo>
                    <a:pt x="113209" y="225873"/>
                  </a:lnTo>
                  <a:lnTo>
                    <a:pt x="94983" y="229942"/>
                  </a:lnTo>
                  <a:lnTo>
                    <a:pt x="63171" y="234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21429" y="1526632"/>
              <a:ext cx="52644" cy="505369"/>
            </a:xfrm>
            <a:custGeom>
              <a:avLst/>
              <a:gdLst/>
              <a:ahLst/>
              <a:cxnLst/>
              <a:rect l="0" t="0" r="0" b="0"/>
              <a:pathLst>
                <a:path w="52644" h="505369">
                  <a:moveTo>
                    <a:pt x="0" y="0"/>
                  </a:moveTo>
                  <a:lnTo>
                    <a:pt x="1442" y="8678"/>
                  </a:lnTo>
                  <a:lnTo>
                    <a:pt x="3356" y="21199"/>
                  </a:lnTo>
                  <a:lnTo>
                    <a:pt x="5179" y="36025"/>
                  </a:lnTo>
                  <a:lnTo>
                    <a:pt x="6683" y="52533"/>
                  </a:lnTo>
                  <a:lnTo>
                    <a:pt x="7999" y="69997"/>
                  </a:lnTo>
                  <a:lnTo>
                    <a:pt x="9480" y="87479"/>
                  </a:lnTo>
                  <a:lnTo>
                    <a:pt x="11320" y="104452"/>
                  </a:lnTo>
                  <a:lnTo>
                    <a:pt x="13383" y="120778"/>
                  </a:lnTo>
                  <a:lnTo>
                    <a:pt x="15314" y="136507"/>
                  </a:lnTo>
                  <a:lnTo>
                    <a:pt x="16914" y="151755"/>
                  </a:lnTo>
                  <a:lnTo>
                    <a:pt x="18310" y="166641"/>
                  </a:lnTo>
                  <a:lnTo>
                    <a:pt x="19854" y="181264"/>
                  </a:lnTo>
                  <a:lnTo>
                    <a:pt x="21740" y="195703"/>
                  </a:lnTo>
                  <a:lnTo>
                    <a:pt x="23838" y="210012"/>
                  </a:lnTo>
                  <a:lnTo>
                    <a:pt x="25792" y="224234"/>
                  </a:lnTo>
                  <a:lnTo>
                    <a:pt x="27408" y="238391"/>
                  </a:lnTo>
                  <a:lnTo>
                    <a:pt x="28816" y="252339"/>
                  </a:lnTo>
                  <a:lnTo>
                    <a:pt x="30368" y="265784"/>
                  </a:lnTo>
                  <a:lnTo>
                    <a:pt x="32259" y="278610"/>
                  </a:lnTo>
                  <a:lnTo>
                    <a:pt x="34359" y="291021"/>
                  </a:lnTo>
                  <a:lnTo>
                    <a:pt x="36316" y="303427"/>
                  </a:lnTo>
                  <a:lnTo>
                    <a:pt x="37929" y="316082"/>
                  </a:lnTo>
                  <a:lnTo>
                    <a:pt x="39165" y="329381"/>
                  </a:lnTo>
                  <a:lnTo>
                    <a:pt x="40069" y="343912"/>
                  </a:lnTo>
                  <a:lnTo>
                    <a:pt x="40717" y="359873"/>
                  </a:lnTo>
                  <a:lnTo>
                    <a:pt x="41338" y="376814"/>
                  </a:lnTo>
                  <a:lnTo>
                    <a:pt x="42295" y="393870"/>
                  </a:lnTo>
                  <a:lnTo>
                    <a:pt x="43754" y="410518"/>
                  </a:lnTo>
                  <a:lnTo>
                    <a:pt x="45558" y="426581"/>
                  </a:lnTo>
                  <a:lnTo>
                    <a:pt x="47497" y="443939"/>
                  </a:lnTo>
                  <a:lnTo>
                    <a:pt x="49743" y="467466"/>
                  </a:lnTo>
                  <a:lnTo>
                    <a:pt x="52643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82070" y="1916186"/>
              <a:ext cx="7816" cy="157929"/>
            </a:xfrm>
            <a:custGeom>
              <a:avLst/>
              <a:gdLst/>
              <a:ahLst/>
              <a:cxnLst/>
              <a:rect l="0" t="0" r="0" b="0"/>
              <a:pathLst>
                <a:path w="7816" h="157929">
                  <a:moveTo>
                    <a:pt x="7815" y="0"/>
                  </a:moveTo>
                  <a:lnTo>
                    <a:pt x="4949" y="11735"/>
                  </a:lnTo>
                  <a:lnTo>
                    <a:pt x="2806" y="22864"/>
                  </a:lnTo>
                  <a:lnTo>
                    <a:pt x="1208" y="34462"/>
                  </a:lnTo>
                  <a:lnTo>
                    <a:pt x="200" y="46624"/>
                  </a:lnTo>
                  <a:lnTo>
                    <a:pt x="0" y="59284"/>
                  </a:lnTo>
                  <a:lnTo>
                    <a:pt x="652" y="72335"/>
                  </a:lnTo>
                  <a:lnTo>
                    <a:pt x="1898" y="85648"/>
                  </a:lnTo>
                  <a:lnTo>
                    <a:pt x="3395" y="100704"/>
                  </a:lnTo>
                  <a:lnTo>
                    <a:pt x="5274" y="122177"/>
                  </a:lnTo>
                  <a:lnTo>
                    <a:pt x="781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10943" y="1768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53362" y="1585332"/>
              <a:ext cx="162908" cy="499311"/>
            </a:xfrm>
            <a:custGeom>
              <a:avLst/>
              <a:gdLst/>
              <a:ahLst/>
              <a:cxnLst/>
              <a:rect l="0" t="0" r="0" b="0"/>
              <a:pathLst>
                <a:path w="162908" h="499311">
                  <a:moveTo>
                    <a:pt x="15508" y="499310"/>
                  </a:moveTo>
                  <a:lnTo>
                    <a:pt x="15441" y="487575"/>
                  </a:lnTo>
                  <a:lnTo>
                    <a:pt x="14801" y="476446"/>
                  </a:lnTo>
                  <a:lnTo>
                    <a:pt x="13509" y="464848"/>
                  </a:lnTo>
                  <a:lnTo>
                    <a:pt x="11822" y="452687"/>
                  </a:lnTo>
                  <a:lnTo>
                    <a:pt x="10154" y="440027"/>
                  </a:lnTo>
                  <a:lnTo>
                    <a:pt x="8740" y="426966"/>
                  </a:lnTo>
                  <a:lnTo>
                    <a:pt x="7642" y="413441"/>
                  </a:lnTo>
                  <a:lnTo>
                    <a:pt x="6832" y="399228"/>
                  </a:lnTo>
                  <a:lnTo>
                    <a:pt x="6253" y="384264"/>
                  </a:lnTo>
                  <a:lnTo>
                    <a:pt x="5847" y="368792"/>
                  </a:lnTo>
                  <a:lnTo>
                    <a:pt x="5567" y="353254"/>
                  </a:lnTo>
                  <a:lnTo>
                    <a:pt x="5371" y="337917"/>
                  </a:lnTo>
                  <a:lnTo>
                    <a:pt x="5068" y="323026"/>
                  </a:lnTo>
                  <a:lnTo>
                    <a:pt x="4332" y="308873"/>
                  </a:lnTo>
                  <a:lnTo>
                    <a:pt x="3029" y="295531"/>
                  </a:lnTo>
                  <a:lnTo>
                    <a:pt x="1510" y="282588"/>
                  </a:lnTo>
                  <a:lnTo>
                    <a:pt x="483" y="269284"/>
                  </a:lnTo>
                  <a:lnTo>
                    <a:pt x="311" y="255213"/>
                  </a:lnTo>
                  <a:lnTo>
                    <a:pt x="859" y="240318"/>
                  </a:lnTo>
                  <a:lnTo>
                    <a:pt x="1692" y="224708"/>
                  </a:lnTo>
                  <a:lnTo>
                    <a:pt x="2507" y="208545"/>
                  </a:lnTo>
                  <a:lnTo>
                    <a:pt x="3018" y="192301"/>
                  </a:lnTo>
                  <a:lnTo>
                    <a:pt x="2896" y="176710"/>
                  </a:lnTo>
                  <a:lnTo>
                    <a:pt x="2037" y="162118"/>
                  </a:lnTo>
                  <a:lnTo>
                    <a:pt x="831" y="148527"/>
                  </a:lnTo>
                  <a:lnTo>
                    <a:pt x="23" y="135778"/>
                  </a:lnTo>
                  <a:lnTo>
                    <a:pt x="0" y="123676"/>
                  </a:lnTo>
                  <a:lnTo>
                    <a:pt x="650" y="111885"/>
                  </a:lnTo>
                  <a:lnTo>
                    <a:pt x="1551" y="99960"/>
                  </a:lnTo>
                  <a:lnTo>
                    <a:pt x="2426" y="87678"/>
                  </a:lnTo>
                  <a:lnTo>
                    <a:pt x="3487" y="75325"/>
                  </a:lnTo>
                  <a:lnTo>
                    <a:pt x="5331" y="63564"/>
                  </a:lnTo>
                  <a:lnTo>
                    <a:pt x="8237" y="52730"/>
                  </a:lnTo>
                  <a:lnTo>
                    <a:pt x="12171" y="42830"/>
                  </a:lnTo>
                  <a:lnTo>
                    <a:pt x="16962" y="33719"/>
                  </a:lnTo>
                  <a:lnTo>
                    <a:pt x="22419" y="25231"/>
                  </a:lnTo>
                  <a:lnTo>
                    <a:pt x="28694" y="17530"/>
                  </a:lnTo>
                  <a:lnTo>
                    <a:pt x="36262" y="11102"/>
                  </a:lnTo>
                  <a:lnTo>
                    <a:pt x="45274" y="6114"/>
                  </a:lnTo>
                  <a:lnTo>
                    <a:pt x="55427" y="2594"/>
                  </a:lnTo>
                  <a:lnTo>
                    <a:pt x="66160" y="597"/>
                  </a:lnTo>
                  <a:lnTo>
                    <a:pt x="77082" y="0"/>
                  </a:lnTo>
                  <a:lnTo>
                    <a:pt x="88007" y="717"/>
                  </a:lnTo>
                  <a:lnTo>
                    <a:pt x="98869" y="2786"/>
                  </a:lnTo>
                  <a:lnTo>
                    <a:pt x="109644" y="6095"/>
                  </a:lnTo>
                  <a:lnTo>
                    <a:pt x="120080" y="10312"/>
                  </a:lnTo>
                  <a:lnTo>
                    <a:pt x="130810" y="15480"/>
                  </a:lnTo>
                  <a:lnTo>
                    <a:pt x="143895" y="23169"/>
                  </a:lnTo>
                  <a:lnTo>
                    <a:pt x="162907" y="36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105699" y="1905658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67316" y="66"/>
                  </a:lnTo>
                  <a:lnTo>
                    <a:pt x="156828" y="707"/>
                  </a:lnTo>
                  <a:lnTo>
                    <a:pt x="146521" y="1999"/>
                  </a:lnTo>
                  <a:lnTo>
                    <a:pt x="136047" y="3685"/>
                  </a:lnTo>
                  <a:lnTo>
                    <a:pt x="125055" y="5354"/>
                  </a:lnTo>
                  <a:lnTo>
                    <a:pt x="113412" y="6771"/>
                  </a:lnTo>
                  <a:lnTo>
                    <a:pt x="101158" y="8042"/>
                  </a:lnTo>
                  <a:lnTo>
                    <a:pt x="88404" y="9501"/>
                  </a:lnTo>
                  <a:lnTo>
                    <a:pt x="75277" y="11330"/>
                  </a:lnTo>
                  <a:lnTo>
                    <a:pt x="62104" y="13397"/>
                  </a:lnTo>
                  <a:lnTo>
                    <a:pt x="47898" y="15549"/>
                  </a:lnTo>
                  <a:lnTo>
                    <a:pt x="29177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26797" y="1842487"/>
              <a:ext cx="63172" cy="157928"/>
            </a:xfrm>
            <a:custGeom>
              <a:avLst/>
              <a:gdLst/>
              <a:ahLst/>
              <a:cxnLst/>
              <a:rect l="0" t="0" r="0" b="0"/>
              <a:pathLst>
                <a:path w="63172" h="157928">
                  <a:moveTo>
                    <a:pt x="0" y="0"/>
                  </a:moveTo>
                  <a:lnTo>
                    <a:pt x="2934" y="8868"/>
                  </a:lnTo>
                  <a:lnTo>
                    <a:pt x="5717" y="17855"/>
                  </a:lnTo>
                  <a:lnTo>
                    <a:pt x="8616" y="27846"/>
                  </a:lnTo>
                  <a:lnTo>
                    <a:pt x="11656" y="38653"/>
                  </a:lnTo>
                  <a:lnTo>
                    <a:pt x="14821" y="49817"/>
                  </a:lnTo>
                  <a:lnTo>
                    <a:pt x="18090" y="61022"/>
                  </a:lnTo>
                  <a:lnTo>
                    <a:pt x="21601" y="72134"/>
                  </a:lnTo>
                  <a:lnTo>
                    <a:pt x="25640" y="83119"/>
                  </a:lnTo>
                  <a:lnTo>
                    <a:pt x="30318" y="93980"/>
                  </a:lnTo>
                  <a:lnTo>
                    <a:pt x="35475" y="104671"/>
                  </a:lnTo>
                  <a:lnTo>
                    <a:pt x="41385" y="116345"/>
                  </a:lnTo>
                  <a:lnTo>
                    <a:pt x="49687" y="132262"/>
                  </a:lnTo>
                  <a:lnTo>
                    <a:pt x="63171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37326" y="1810901"/>
              <a:ext cx="189514" cy="568540"/>
            </a:xfrm>
            <a:custGeom>
              <a:avLst/>
              <a:gdLst/>
              <a:ahLst/>
              <a:cxnLst/>
              <a:rect l="0" t="0" r="0" b="0"/>
              <a:pathLst>
                <a:path w="189514" h="568540">
                  <a:moveTo>
                    <a:pt x="189513" y="0"/>
                  </a:moveTo>
                  <a:lnTo>
                    <a:pt x="183645" y="6002"/>
                  </a:lnTo>
                  <a:lnTo>
                    <a:pt x="178081" y="12846"/>
                  </a:lnTo>
                  <a:lnTo>
                    <a:pt x="172282" y="21230"/>
                  </a:lnTo>
                  <a:lnTo>
                    <a:pt x="166201" y="30684"/>
                  </a:lnTo>
                  <a:lnTo>
                    <a:pt x="159871" y="40350"/>
                  </a:lnTo>
                  <a:lnTo>
                    <a:pt x="153347" y="49709"/>
                  </a:lnTo>
                  <a:lnTo>
                    <a:pt x="146844" y="58754"/>
                  </a:lnTo>
                  <a:lnTo>
                    <a:pt x="140710" y="67807"/>
                  </a:lnTo>
                  <a:lnTo>
                    <a:pt x="135101" y="77076"/>
                  </a:lnTo>
                  <a:lnTo>
                    <a:pt x="129844" y="86623"/>
                  </a:lnTo>
                  <a:lnTo>
                    <a:pt x="124547" y="96424"/>
                  </a:lnTo>
                  <a:lnTo>
                    <a:pt x="118986" y="106431"/>
                  </a:lnTo>
                  <a:lnTo>
                    <a:pt x="113266" y="116595"/>
                  </a:lnTo>
                  <a:lnTo>
                    <a:pt x="107725" y="126872"/>
                  </a:lnTo>
                  <a:lnTo>
                    <a:pt x="102548" y="137232"/>
                  </a:lnTo>
                  <a:lnTo>
                    <a:pt x="97596" y="147817"/>
                  </a:lnTo>
                  <a:lnTo>
                    <a:pt x="92512" y="158915"/>
                  </a:lnTo>
                  <a:lnTo>
                    <a:pt x="87091" y="170643"/>
                  </a:lnTo>
                  <a:lnTo>
                    <a:pt x="81298" y="182961"/>
                  </a:lnTo>
                  <a:lnTo>
                    <a:pt x="75176" y="195762"/>
                  </a:lnTo>
                  <a:lnTo>
                    <a:pt x="68800" y="208926"/>
                  </a:lnTo>
                  <a:lnTo>
                    <a:pt x="62400" y="222190"/>
                  </a:lnTo>
                  <a:lnTo>
                    <a:pt x="56336" y="235167"/>
                  </a:lnTo>
                  <a:lnTo>
                    <a:pt x="50779" y="247681"/>
                  </a:lnTo>
                  <a:lnTo>
                    <a:pt x="45728" y="260049"/>
                  </a:lnTo>
                  <a:lnTo>
                    <a:pt x="41101" y="272960"/>
                  </a:lnTo>
                  <a:lnTo>
                    <a:pt x="36802" y="286758"/>
                  </a:lnTo>
                  <a:lnTo>
                    <a:pt x="32745" y="301299"/>
                  </a:lnTo>
                  <a:lnTo>
                    <a:pt x="28859" y="316138"/>
                  </a:lnTo>
                  <a:lnTo>
                    <a:pt x="25094" y="330975"/>
                  </a:lnTo>
                  <a:lnTo>
                    <a:pt x="21411" y="345684"/>
                  </a:lnTo>
                  <a:lnTo>
                    <a:pt x="17785" y="360239"/>
                  </a:lnTo>
                  <a:lnTo>
                    <a:pt x="14201" y="374657"/>
                  </a:lnTo>
                  <a:lnTo>
                    <a:pt x="10812" y="388965"/>
                  </a:lnTo>
                  <a:lnTo>
                    <a:pt x="7915" y="403191"/>
                  </a:lnTo>
                  <a:lnTo>
                    <a:pt x="5636" y="417359"/>
                  </a:lnTo>
                  <a:lnTo>
                    <a:pt x="3936" y="431486"/>
                  </a:lnTo>
                  <a:lnTo>
                    <a:pt x="2712" y="445584"/>
                  </a:lnTo>
                  <a:lnTo>
                    <a:pt x="1852" y="459667"/>
                  </a:lnTo>
                  <a:lnTo>
                    <a:pt x="1256" y="473905"/>
                  </a:lnTo>
                  <a:lnTo>
                    <a:pt x="848" y="488609"/>
                  </a:lnTo>
                  <a:lnTo>
                    <a:pt x="570" y="503890"/>
                  </a:lnTo>
                  <a:lnTo>
                    <a:pt x="382" y="518955"/>
                  </a:lnTo>
                  <a:lnTo>
                    <a:pt x="235" y="533688"/>
                  </a:lnTo>
                  <a:lnTo>
                    <a:pt x="115" y="549384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68953" y="1947772"/>
              <a:ext cx="10529" cy="168456"/>
            </a:xfrm>
            <a:custGeom>
              <a:avLst/>
              <a:gdLst/>
              <a:ahLst/>
              <a:cxnLst/>
              <a:rect l="0" t="0" r="0" b="0"/>
              <a:pathLst>
                <a:path w="10529" h="168456">
                  <a:moveTo>
                    <a:pt x="10528" y="0"/>
                  </a:moveTo>
                  <a:lnTo>
                    <a:pt x="7729" y="14602"/>
                  </a:lnTo>
                  <a:lnTo>
                    <a:pt x="6227" y="27872"/>
                  </a:lnTo>
                  <a:lnTo>
                    <a:pt x="5916" y="41074"/>
                  </a:lnTo>
                  <a:lnTo>
                    <a:pt x="6422" y="54415"/>
                  </a:lnTo>
                  <a:lnTo>
                    <a:pt x="7242" y="67924"/>
                  </a:lnTo>
                  <a:lnTo>
                    <a:pt x="8053" y="81573"/>
                  </a:lnTo>
                  <a:lnTo>
                    <a:pt x="8564" y="95166"/>
                  </a:lnTo>
                  <a:lnTo>
                    <a:pt x="8442" y="108367"/>
                  </a:lnTo>
                  <a:lnTo>
                    <a:pt x="7579" y="121009"/>
                  </a:lnTo>
                  <a:lnTo>
                    <a:pt x="6193" y="132655"/>
                  </a:lnTo>
                  <a:lnTo>
                    <a:pt x="4588" y="143658"/>
                  </a:lnTo>
                  <a:lnTo>
                    <a:pt x="2623" y="154984"/>
                  </a:lnTo>
                  <a:lnTo>
                    <a:pt x="0" y="168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590010" y="181090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77660" y="1863744"/>
              <a:ext cx="154506" cy="224158"/>
            </a:xfrm>
            <a:custGeom>
              <a:avLst/>
              <a:gdLst/>
              <a:ahLst/>
              <a:cxnLst/>
              <a:rect l="0" t="0" r="0" b="0"/>
              <a:pathLst>
                <a:path w="154506" h="224158">
                  <a:moveTo>
                    <a:pt x="7106" y="136670"/>
                  </a:moveTo>
                  <a:lnTo>
                    <a:pt x="10040" y="148405"/>
                  </a:lnTo>
                  <a:lnTo>
                    <a:pt x="12822" y="159534"/>
                  </a:lnTo>
                  <a:lnTo>
                    <a:pt x="15718" y="171132"/>
                  </a:lnTo>
                  <a:lnTo>
                    <a:pt x="18585" y="183294"/>
                  </a:lnTo>
                  <a:lnTo>
                    <a:pt x="21102" y="195954"/>
                  </a:lnTo>
                  <a:lnTo>
                    <a:pt x="23083" y="208938"/>
                  </a:lnTo>
                  <a:lnTo>
                    <a:pt x="23521" y="219625"/>
                  </a:lnTo>
                  <a:lnTo>
                    <a:pt x="21796" y="224157"/>
                  </a:lnTo>
                  <a:lnTo>
                    <a:pt x="19187" y="222585"/>
                  </a:lnTo>
                  <a:lnTo>
                    <a:pt x="16260" y="216603"/>
                  </a:lnTo>
                  <a:lnTo>
                    <a:pt x="13164" y="207739"/>
                  </a:lnTo>
                  <a:lnTo>
                    <a:pt x="9956" y="197028"/>
                  </a:lnTo>
                  <a:lnTo>
                    <a:pt x="6828" y="184808"/>
                  </a:lnTo>
                  <a:lnTo>
                    <a:pt x="4112" y="170887"/>
                  </a:lnTo>
                  <a:lnTo>
                    <a:pt x="1961" y="155283"/>
                  </a:lnTo>
                  <a:lnTo>
                    <a:pt x="518" y="138723"/>
                  </a:lnTo>
                  <a:lnTo>
                    <a:pt x="0" y="122440"/>
                  </a:lnTo>
                  <a:lnTo>
                    <a:pt x="436" y="107117"/>
                  </a:lnTo>
                  <a:lnTo>
                    <a:pt x="1864" y="92896"/>
                  </a:lnTo>
                  <a:lnTo>
                    <a:pt x="4418" y="79656"/>
                  </a:lnTo>
                  <a:lnTo>
                    <a:pt x="8061" y="67196"/>
                  </a:lnTo>
                  <a:lnTo>
                    <a:pt x="12625" y="55319"/>
                  </a:lnTo>
                  <a:lnTo>
                    <a:pt x="17905" y="43860"/>
                  </a:lnTo>
                  <a:lnTo>
                    <a:pt x="23723" y="32711"/>
                  </a:lnTo>
                  <a:lnTo>
                    <a:pt x="30255" y="22271"/>
                  </a:lnTo>
                  <a:lnTo>
                    <a:pt x="38004" y="13397"/>
                  </a:lnTo>
                  <a:lnTo>
                    <a:pt x="47136" y="6446"/>
                  </a:lnTo>
                  <a:lnTo>
                    <a:pt x="57201" y="1781"/>
                  </a:lnTo>
                  <a:lnTo>
                    <a:pt x="67342" y="0"/>
                  </a:lnTo>
                  <a:lnTo>
                    <a:pt x="77050" y="1140"/>
                  </a:lnTo>
                  <a:lnTo>
                    <a:pt x="86177" y="4804"/>
                  </a:lnTo>
                  <a:lnTo>
                    <a:pt x="94759" y="10452"/>
                  </a:lnTo>
                  <a:lnTo>
                    <a:pt x="102895" y="17577"/>
                  </a:lnTo>
                  <a:lnTo>
                    <a:pt x="110527" y="25761"/>
                  </a:lnTo>
                  <a:lnTo>
                    <a:pt x="117442" y="34690"/>
                  </a:lnTo>
                  <a:lnTo>
                    <a:pt x="123575" y="44139"/>
                  </a:lnTo>
                  <a:lnTo>
                    <a:pt x="128848" y="54108"/>
                  </a:lnTo>
                  <a:lnTo>
                    <a:pt x="133093" y="64793"/>
                  </a:lnTo>
                  <a:lnTo>
                    <a:pt x="136322" y="76240"/>
                  </a:lnTo>
                  <a:lnTo>
                    <a:pt x="138847" y="88200"/>
                  </a:lnTo>
                  <a:lnTo>
                    <a:pt x="141165" y="100229"/>
                  </a:lnTo>
                  <a:lnTo>
                    <a:pt x="143577" y="112066"/>
                  </a:lnTo>
                  <a:lnTo>
                    <a:pt x="146031" y="123794"/>
                  </a:lnTo>
                  <a:lnTo>
                    <a:pt x="148225" y="135734"/>
                  </a:lnTo>
                  <a:lnTo>
                    <a:pt x="149997" y="148047"/>
                  </a:lnTo>
                  <a:lnTo>
                    <a:pt x="151343" y="160140"/>
                  </a:lnTo>
                  <a:lnTo>
                    <a:pt x="152466" y="171951"/>
                  </a:lnTo>
                  <a:lnTo>
                    <a:pt x="153464" y="184518"/>
                  </a:lnTo>
                  <a:lnTo>
                    <a:pt x="154505" y="199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69076" y="1893040"/>
              <a:ext cx="268417" cy="552129"/>
            </a:xfrm>
            <a:custGeom>
              <a:avLst/>
              <a:gdLst/>
              <a:ahLst/>
              <a:cxnLst/>
              <a:rect l="0" t="0" r="0" b="0"/>
              <a:pathLst>
                <a:path w="268417" h="552129">
                  <a:moveTo>
                    <a:pt x="68374" y="181074"/>
                  </a:moveTo>
                  <a:lnTo>
                    <a:pt x="77108" y="175206"/>
                  </a:lnTo>
                  <a:lnTo>
                    <a:pt x="84815" y="169642"/>
                  </a:lnTo>
                  <a:lnTo>
                    <a:pt x="92217" y="163842"/>
                  </a:lnTo>
                  <a:lnTo>
                    <a:pt x="99479" y="157762"/>
                  </a:lnTo>
                  <a:lnTo>
                    <a:pt x="106657" y="151432"/>
                  </a:lnTo>
                  <a:lnTo>
                    <a:pt x="113783" y="144899"/>
                  </a:lnTo>
                  <a:lnTo>
                    <a:pt x="120873" y="138050"/>
                  </a:lnTo>
                  <a:lnTo>
                    <a:pt x="127939" y="130620"/>
                  </a:lnTo>
                  <a:lnTo>
                    <a:pt x="134986" y="122509"/>
                  </a:lnTo>
                  <a:lnTo>
                    <a:pt x="141853" y="113774"/>
                  </a:lnTo>
                  <a:lnTo>
                    <a:pt x="148238" y="104532"/>
                  </a:lnTo>
                  <a:lnTo>
                    <a:pt x="154004" y="94902"/>
                  </a:lnTo>
                  <a:lnTo>
                    <a:pt x="158858" y="84825"/>
                  </a:lnTo>
                  <a:lnTo>
                    <a:pt x="162288" y="74076"/>
                  </a:lnTo>
                  <a:lnTo>
                    <a:pt x="164139" y="62594"/>
                  </a:lnTo>
                  <a:lnTo>
                    <a:pt x="164245" y="50782"/>
                  </a:lnTo>
                  <a:lnTo>
                    <a:pt x="162271" y="39385"/>
                  </a:lnTo>
                  <a:lnTo>
                    <a:pt x="158234" y="28805"/>
                  </a:lnTo>
                  <a:lnTo>
                    <a:pt x="152269" y="19415"/>
                  </a:lnTo>
                  <a:lnTo>
                    <a:pt x="144454" y="11711"/>
                  </a:lnTo>
                  <a:lnTo>
                    <a:pt x="135015" y="5803"/>
                  </a:lnTo>
                  <a:lnTo>
                    <a:pt x="124273" y="1802"/>
                  </a:lnTo>
                  <a:lnTo>
                    <a:pt x="112547" y="0"/>
                  </a:lnTo>
                  <a:lnTo>
                    <a:pt x="100116" y="341"/>
                  </a:lnTo>
                  <a:lnTo>
                    <a:pt x="87517" y="2499"/>
                  </a:lnTo>
                  <a:lnTo>
                    <a:pt x="75519" y="6072"/>
                  </a:lnTo>
                  <a:lnTo>
                    <a:pt x="64489" y="10693"/>
                  </a:lnTo>
                  <a:lnTo>
                    <a:pt x="54440" y="16063"/>
                  </a:lnTo>
                  <a:lnTo>
                    <a:pt x="45222" y="21957"/>
                  </a:lnTo>
                  <a:lnTo>
                    <a:pt x="36653" y="28228"/>
                  </a:lnTo>
                  <a:lnTo>
                    <a:pt x="28726" y="35252"/>
                  </a:lnTo>
                  <a:lnTo>
                    <a:pt x="21614" y="43871"/>
                  </a:lnTo>
                  <a:lnTo>
                    <a:pt x="15347" y="54417"/>
                  </a:lnTo>
                  <a:lnTo>
                    <a:pt x="9985" y="66758"/>
                  </a:lnTo>
                  <a:lnTo>
                    <a:pt x="5680" y="80562"/>
                  </a:lnTo>
                  <a:lnTo>
                    <a:pt x="2424" y="95471"/>
                  </a:lnTo>
                  <a:lnTo>
                    <a:pt x="391" y="110853"/>
                  </a:lnTo>
                  <a:lnTo>
                    <a:pt x="0" y="125858"/>
                  </a:lnTo>
                  <a:lnTo>
                    <a:pt x="1330" y="140047"/>
                  </a:lnTo>
                  <a:lnTo>
                    <a:pt x="4173" y="153198"/>
                  </a:lnTo>
                  <a:lnTo>
                    <a:pt x="8215" y="165119"/>
                  </a:lnTo>
                  <a:lnTo>
                    <a:pt x="13158" y="175837"/>
                  </a:lnTo>
                  <a:lnTo>
                    <a:pt x="18915" y="185376"/>
                  </a:lnTo>
                  <a:lnTo>
                    <a:pt x="25603" y="193654"/>
                  </a:lnTo>
                  <a:lnTo>
                    <a:pt x="33211" y="200732"/>
                  </a:lnTo>
                  <a:lnTo>
                    <a:pt x="41607" y="206319"/>
                  </a:lnTo>
                  <a:lnTo>
                    <a:pt x="50621" y="209718"/>
                  </a:lnTo>
                  <a:lnTo>
                    <a:pt x="60089" y="210742"/>
                  </a:lnTo>
                  <a:lnTo>
                    <a:pt x="69717" y="209650"/>
                  </a:lnTo>
                  <a:lnTo>
                    <a:pt x="79101" y="206866"/>
                  </a:lnTo>
                  <a:lnTo>
                    <a:pt x="88041" y="202806"/>
                  </a:lnTo>
                  <a:lnTo>
                    <a:pt x="96517" y="197660"/>
                  </a:lnTo>
                  <a:lnTo>
                    <a:pt x="104596" y="191390"/>
                  </a:lnTo>
                  <a:lnTo>
                    <a:pt x="112362" y="184067"/>
                  </a:lnTo>
                  <a:lnTo>
                    <a:pt x="119730" y="175863"/>
                  </a:lnTo>
                  <a:lnTo>
                    <a:pt x="126460" y="166979"/>
                  </a:lnTo>
                  <a:lnTo>
                    <a:pt x="132475" y="157594"/>
                  </a:lnTo>
                  <a:lnTo>
                    <a:pt x="138007" y="147850"/>
                  </a:lnTo>
                  <a:lnTo>
                    <a:pt x="143490" y="137857"/>
                  </a:lnTo>
                  <a:lnTo>
                    <a:pt x="149169" y="127783"/>
                  </a:lnTo>
                  <a:lnTo>
                    <a:pt x="154653" y="120945"/>
                  </a:lnTo>
                  <a:lnTo>
                    <a:pt x="158684" y="121401"/>
                  </a:lnTo>
                  <a:lnTo>
                    <a:pt x="160465" y="128003"/>
                  </a:lnTo>
                  <a:lnTo>
                    <a:pt x="160410" y="139058"/>
                  </a:lnTo>
                  <a:lnTo>
                    <a:pt x="159449" y="153427"/>
                  </a:lnTo>
                  <a:lnTo>
                    <a:pt x="158646" y="170462"/>
                  </a:lnTo>
                  <a:lnTo>
                    <a:pt x="158546" y="189599"/>
                  </a:lnTo>
                  <a:lnTo>
                    <a:pt x="159104" y="209832"/>
                  </a:lnTo>
                  <a:lnTo>
                    <a:pt x="159924" y="229809"/>
                  </a:lnTo>
                  <a:lnTo>
                    <a:pt x="160725" y="248802"/>
                  </a:lnTo>
                  <a:lnTo>
                    <a:pt x="161393" y="266658"/>
                  </a:lnTo>
                  <a:lnTo>
                    <a:pt x="161906" y="283499"/>
                  </a:lnTo>
                  <a:lnTo>
                    <a:pt x="162281" y="299535"/>
                  </a:lnTo>
                  <a:lnTo>
                    <a:pt x="162548" y="314968"/>
                  </a:lnTo>
                  <a:lnTo>
                    <a:pt x="162734" y="329968"/>
                  </a:lnTo>
                  <a:lnTo>
                    <a:pt x="162858" y="344676"/>
                  </a:lnTo>
                  <a:lnTo>
                    <a:pt x="162773" y="359678"/>
                  </a:lnTo>
                  <a:lnTo>
                    <a:pt x="162183" y="375961"/>
                  </a:lnTo>
                  <a:lnTo>
                    <a:pt x="160975" y="393952"/>
                  </a:lnTo>
                  <a:lnTo>
                    <a:pt x="159349" y="413257"/>
                  </a:lnTo>
                  <a:lnTo>
                    <a:pt x="157719" y="432979"/>
                  </a:lnTo>
                  <a:lnTo>
                    <a:pt x="156323" y="452530"/>
                  </a:lnTo>
                  <a:lnTo>
                    <a:pt x="155066" y="471367"/>
                  </a:lnTo>
                  <a:lnTo>
                    <a:pt x="153615" y="488856"/>
                  </a:lnTo>
                  <a:lnTo>
                    <a:pt x="151778" y="504786"/>
                  </a:lnTo>
                  <a:lnTo>
                    <a:pt x="149205" y="518973"/>
                  </a:lnTo>
                  <a:lnTo>
                    <a:pt x="145333" y="531072"/>
                  </a:lnTo>
                  <a:lnTo>
                    <a:pt x="139990" y="541082"/>
                  </a:lnTo>
                  <a:lnTo>
                    <a:pt x="133637" y="548484"/>
                  </a:lnTo>
                  <a:lnTo>
                    <a:pt x="127149" y="552128"/>
                  </a:lnTo>
                  <a:lnTo>
                    <a:pt x="121056" y="551723"/>
                  </a:lnTo>
                  <a:lnTo>
                    <a:pt x="115680" y="547723"/>
                  </a:lnTo>
                  <a:lnTo>
                    <a:pt x="111302" y="540853"/>
                  </a:lnTo>
                  <a:lnTo>
                    <a:pt x="107961" y="531822"/>
                  </a:lnTo>
                  <a:lnTo>
                    <a:pt x="105684" y="520899"/>
                  </a:lnTo>
                  <a:lnTo>
                    <a:pt x="104590" y="507928"/>
                  </a:lnTo>
                  <a:lnTo>
                    <a:pt x="104628" y="492988"/>
                  </a:lnTo>
                  <a:lnTo>
                    <a:pt x="105616" y="476383"/>
                  </a:lnTo>
                  <a:lnTo>
                    <a:pt x="107342" y="458481"/>
                  </a:lnTo>
                  <a:lnTo>
                    <a:pt x="109610" y="439630"/>
                  </a:lnTo>
                  <a:lnTo>
                    <a:pt x="112267" y="420429"/>
                  </a:lnTo>
                  <a:lnTo>
                    <a:pt x="115196" y="401698"/>
                  </a:lnTo>
                  <a:lnTo>
                    <a:pt x="118312" y="383836"/>
                  </a:lnTo>
                  <a:lnTo>
                    <a:pt x="121556" y="366555"/>
                  </a:lnTo>
                  <a:lnTo>
                    <a:pt x="124887" y="349111"/>
                  </a:lnTo>
                  <a:lnTo>
                    <a:pt x="128277" y="331085"/>
                  </a:lnTo>
                  <a:lnTo>
                    <a:pt x="131707" y="312875"/>
                  </a:lnTo>
                  <a:lnTo>
                    <a:pt x="135162" y="295474"/>
                  </a:lnTo>
                  <a:lnTo>
                    <a:pt x="138636" y="279391"/>
                  </a:lnTo>
                  <a:lnTo>
                    <a:pt x="142122" y="264490"/>
                  </a:lnTo>
                  <a:lnTo>
                    <a:pt x="145615" y="250262"/>
                  </a:lnTo>
                  <a:lnTo>
                    <a:pt x="149123" y="236317"/>
                  </a:lnTo>
                  <a:lnTo>
                    <a:pt x="152971" y="222289"/>
                  </a:lnTo>
                  <a:lnTo>
                    <a:pt x="157773" y="207784"/>
                  </a:lnTo>
                  <a:lnTo>
                    <a:pt x="163781" y="192657"/>
                  </a:lnTo>
                  <a:lnTo>
                    <a:pt x="170766" y="177428"/>
                  </a:lnTo>
                  <a:lnTo>
                    <a:pt x="178219" y="163122"/>
                  </a:lnTo>
                  <a:lnTo>
                    <a:pt x="185787" y="150248"/>
                  </a:lnTo>
                  <a:lnTo>
                    <a:pt x="193307" y="138809"/>
                  </a:lnTo>
                  <a:lnTo>
                    <a:pt x="200728" y="128585"/>
                  </a:lnTo>
                  <a:lnTo>
                    <a:pt x="208054" y="119305"/>
                  </a:lnTo>
                  <a:lnTo>
                    <a:pt x="215464" y="110885"/>
                  </a:lnTo>
                  <a:lnTo>
                    <a:pt x="223286" y="103434"/>
                  </a:lnTo>
                  <a:lnTo>
                    <a:pt x="231651" y="96936"/>
                  </a:lnTo>
                  <a:lnTo>
                    <a:pt x="240084" y="91401"/>
                  </a:lnTo>
                  <a:lnTo>
                    <a:pt x="248418" y="86387"/>
                  </a:lnTo>
                  <a:lnTo>
                    <a:pt x="257388" y="81453"/>
                  </a:lnTo>
                  <a:lnTo>
                    <a:pt x="268416" y="75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10611" y="3063792"/>
            <a:ext cx="2042529" cy="736996"/>
            <a:chOff x="410611" y="3063792"/>
            <a:chExt cx="2042529" cy="736996"/>
          </a:xfrm>
        </p:grpSpPr>
        <p:sp>
          <p:nvSpPr>
            <p:cNvPr id="41" name="Freeform 40"/>
            <p:cNvSpPr/>
            <p:nvPr/>
          </p:nvSpPr>
          <p:spPr>
            <a:xfrm>
              <a:off x="410611" y="3327005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91106" y="2866"/>
                  </a:lnTo>
                  <a:lnTo>
                    <a:pt x="181479" y="5009"/>
                  </a:lnTo>
                  <a:lnTo>
                    <a:pt x="170196" y="6616"/>
                  </a:lnTo>
                  <a:lnTo>
                    <a:pt x="157701" y="7970"/>
                  </a:lnTo>
                  <a:lnTo>
                    <a:pt x="144870" y="9466"/>
                  </a:lnTo>
                  <a:lnTo>
                    <a:pt x="132243" y="11317"/>
                  </a:lnTo>
                  <a:lnTo>
                    <a:pt x="119687" y="13557"/>
                  </a:lnTo>
                  <a:lnTo>
                    <a:pt x="106595" y="16138"/>
                  </a:lnTo>
                  <a:lnTo>
                    <a:pt x="92652" y="18983"/>
                  </a:lnTo>
                  <a:lnTo>
                    <a:pt x="78030" y="21870"/>
                  </a:lnTo>
                  <a:lnTo>
                    <a:pt x="61477" y="24728"/>
                  </a:lnTo>
                  <a:lnTo>
                    <a:pt x="38181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7659" y="3126767"/>
              <a:ext cx="367305" cy="517928"/>
            </a:xfrm>
            <a:custGeom>
              <a:avLst/>
              <a:gdLst/>
              <a:ahLst/>
              <a:cxnLst/>
              <a:rect l="0" t="0" r="0" b="0"/>
              <a:pathLst>
                <a:path w="367305" h="517928">
                  <a:moveTo>
                    <a:pt x="209377" y="63367"/>
                  </a:moveTo>
                  <a:lnTo>
                    <a:pt x="206376" y="54633"/>
                  </a:lnTo>
                  <a:lnTo>
                    <a:pt x="202954" y="46927"/>
                  </a:lnTo>
                  <a:lnTo>
                    <a:pt x="198753" y="39529"/>
                  </a:lnTo>
                  <a:lnTo>
                    <a:pt x="193680" y="32441"/>
                  </a:lnTo>
                  <a:lnTo>
                    <a:pt x="187550" y="25911"/>
                  </a:lnTo>
                  <a:lnTo>
                    <a:pt x="180367" y="20038"/>
                  </a:lnTo>
                  <a:lnTo>
                    <a:pt x="172279" y="14773"/>
                  </a:lnTo>
                  <a:lnTo>
                    <a:pt x="163484" y="10003"/>
                  </a:lnTo>
                  <a:lnTo>
                    <a:pt x="154164" y="5622"/>
                  </a:lnTo>
                  <a:lnTo>
                    <a:pt x="144467" y="2018"/>
                  </a:lnTo>
                  <a:lnTo>
                    <a:pt x="134506" y="34"/>
                  </a:lnTo>
                  <a:lnTo>
                    <a:pt x="124366" y="0"/>
                  </a:lnTo>
                  <a:lnTo>
                    <a:pt x="114270" y="1774"/>
                  </a:lnTo>
                  <a:lnTo>
                    <a:pt x="104564" y="5024"/>
                  </a:lnTo>
                  <a:lnTo>
                    <a:pt x="95406" y="9401"/>
                  </a:lnTo>
                  <a:lnTo>
                    <a:pt x="86781" y="14761"/>
                  </a:lnTo>
                  <a:lnTo>
                    <a:pt x="78602" y="21174"/>
                  </a:lnTo>
                  <a:lnTo>
                    <a:pt x="70764" y="28598"/>
                  </a:lnTo>
                  <a:lnTo>
                    <a:pt x="63178" y="37040"/>
                  </a:lnTo>
                  <a:lnTo>
                    <a:pt x="55769" y="46615"/>
                  </a:lnTo>
                  <a:lnTo>
                    <a:pt x="48490" y="57283"/>
                  </a:lnTo>
                  <a:lnTo>
                    <a:pt x="41465" y="68871"/>
                  </a:lnTo>
                  <a:lnTo>
                    <a:pt x="34973" y="81174"/>
                  </a:lnTo>
                  <a:lnTo>
                    <a:pt x="29131" y="94005"/>
                  </a:lnTo>
                  <a:lnTo>
                    <a:pt x="24056" y="107213"/>
                  </a:lnTo>
                  <a:lnTo>
                    <a:pt x="19945" y="120686"/>
                  </a:lnTo>
                  <a:lnTo>
                    <a:pt x="16806" y="134345"/>
                  </a:lnTo>
                  <a:lnTo>
                    <a:pt x="14342" y="148298"/>
                  </a:lnTo>
                  <a:lnTo>
                    <a:pt x="12065" y="162811"/>
                  </a:lnTo>
                  <a:lnTo>
                    <a:pt x="9680" y="177981"/>
                  </a:lnTo>
                  <a:lnTo>
                    <a:pt x="7245" y="193594"/>
                  </a:lnTo>
                  <a:lnTo>
                    <a:pt x="5063" y="209227"/>
                  </a:lnTo>
                  <a:lnTo>
                    <a:pt x="3298" y="224638"/>
                  </a:lnTo>
                  <a:lnTo>
                    <a:pt x="1961" y="239918"/>
                  </a:lnTo>
                  <a:lnTo>
                    <a:pt x="989" y="255397"/>
                  </a:lnTo>
                  <a:lnTo>
                    <a:pt x="306" y="271251"/>
                  </a:lnTo>
                  <a:lnTo>
                    <a:pt x="0" y="287340"/>
                  </a:lnTo>
                  <a:lnTo>
                    <a:pt x="319" y="303301"/>
                  </a:lnTo>
                  <a:lnTo>
                    <a:pt x="1348" y="318926"/>
                  </a:lnTo>
                  <a:lnTo>
                    <a:pt x="3022" y="334011"/>
                  </a:lnTo>
                  <a:lnTo>
                    <a:pt x="5216" y="348295"/>
                  </a:lnTo>
                  <a:lnTo>
                    <a:pt x="7808" y="361720"/>
                  </a:lnTo>
                  <a:lnTo>
                    <a:pt x="10853" y="374549"/>
                  </a:lnTo>
                  <a:lnTo>
                    <a:pt x="14575" y="387245"/>
                  </a:lnTo>
                  <a:lnTo>
                    <a:pt x="19041" y="400080"/>
                  </a:lnTo>
                  <a:lnTo>
                    <a:pt x="24176" y="412821"/>
                  </a:lnTo>
                  <a:lnTo>
                    <a:pt x="29848" y="424850"/>
                  </a:lnTo>
                  <a:lnTo>
                    <a:pt x="35918" y="435872"/>
                  </a:lnTo>
                  <a:lnTo>
                    <a:pt x="42112" y="446070"/>
                  </a:lnTo>
                  <a:lnTo>
                    <a:pt x="48037" y="455913"/>
                  </a:lnTo>
                  <a:lnTo>
                    <a:pt x="53510" y="465711"/>
                  </a:lnTo>
                  <a:lnTo>
                    <a:pt x="58845" y="475275"/>
                  </a:lnTo>
                  <a:lnTo>
                    <a:pt x="64726" y="484025"/>
                  </a:lnTo>
                  <a:lnTo>
                    <a:pt x="71508" y="491691"/>
                  </a:lnTo>
                  <a:lnTo>
                    <a:pt x="79371" y="498314"/>
                  </a:lnTo>
                  <a:lnTo>
                    <a:pt x="88485" y="504071"/>
                  </a:lnTo>
                  <a:lnTo>
                    <a:pt x="98803" y="509156"/>
                  </a:lnTo>
                  <a:lnTo>
                    <a:pt x="109969" y="513418"/>
                  </a:lnTo>
                  <a:lnTo>
                    <a:pt x="121449" y="516384"/>
                  </a:lnTo>
                  <a:lnTo>
                    <a:pt x="132901" y="517895"/>
                  </a:lnTo>
                  <a:lnTo>
                    <a:pt x="144028" y="517927"/>
                  </a:lnTo>
                  <a:lnTo>
                    <a:pt x="154500" y="516428"/>
                  </a:lnTo>
                  <a:lnTo>
                    <a:pt x="164207" y="513525"/>
                  </a:lnTo>
                  <a:lnTo>
                    <a:pt x="173217" y="509305"/>
                  </a:lnTo>
                  <a:lnTo>
                    <a:pt x="181663" y="503731"/>
                  </a:lnTo>
                  <a:lnTo>
                    <a:pt x="189679" y="496901"/>
                  </a:lnTo>
                  <a:lnTo>
                    <a:pt x="197217" y="488706"/>
                  </a:lnTo>
                  <a:lnTo>
                    <a:pt x="204060" y="478771"/>
                  </a:lnTo>
                  <a:lnTo>
                    <a:pt x="210143" y="467048"/>
                  </a:lnTo>
                  <a:lnTo>
                    <a:pt x="215381" y="453768"/>
                  </a:lnTo>
                  <a:lnTo>
                    <a:pt x="219601" y="439259"/>
                  </a:lnTo>
                  <a:lnTo>
                    <a:pt x="222809" y="423837"/>
                  </a:lnTo>
                  <a:lnTo>
                    <a:pt x="225150" y="407923"/>
                  </a:lnTo>
                  <a:lnTo>
                    <a:pt x="226812" y="392022"/>
                  </a:lnTo>
                  <a:lnTo>
                    <a:pt x="227966" y="376410"/>
                  </a:lnTo>
                  <a:lnTo>
                    <a:pt x="228590" y="361317"/>
                  </a:lnTo>
                  <a:lnTo>
                    <a:pt x="228485" y="347022"/>
                  </a:lnTo>
                  <a:lnTo>
                    <a:pt x="227596" y="333595"/>
                  </a:lnTo>
                  <a:lnTo>
                    <a:pt x="225846" y="321102"/>
                  </a:lnTo>
                  <a:lnTo>
                    <a:pt x="223068" y="309696"/>
                  </a:lnTo>
                  <a:lnTo>
                    <a:pt x="219267" y="299358"/>
                  </a:lnTo>
                  <a:lnTo>
                    <a:pt x="214425" y="290092"/>
                  </a:lnTo>
                  <a:lnTo>
                    <a:pt x="208426" y="282005"/>
                  </a:lnTo>
                  <a:lnTo>
                    <a:pt x="201316" y="275054"/>
                  </a:lnTo>
                  <a:lnTo>
                    <a:pt x="193272" y="269385"/>
                  </a:lnTo>
                  <a:lnTo>
                    <a:pt x="184502" y="265399"/>
                  </a:lnTo>
                  <a:lnTo>
                    <a:pt x="175246" y="263183"/>
                  </a:lnTo>
                  <a:lnTo>
                    <a:pt x="167436" y="263203"/>
                  </a:lnTo>
                  <a:lnTo>
                    <a:pt x="164070" y="265228"/>
                  </a:lnTo>
                  <a:lnTo>
                    <a:pt x="165589" y="267513"/>
                  </a:lnTo>
                  <a:lnTo>
                    <a:pt x="170997" y="269385"/>
                  </a:lnTo>
                  <a:lnTo>
                    <a:pt x="179183" y="270607"/>
                  </a:lnTo>
                  <a:lnTo>
                    <a:pt x="189280" y="270952"/>
                  </a:lnTo>
                  <a:lnTo>
                    <a:pt x="200673" y="270391"/>
                  </a:lnTo>
                  <a:lnTo>
                    <a:pt x="212941" y="269041"/>
                  </a:lnTo>
                  <a:lnTo>
                    <a:pt x="225794" y="267068"/>
                  </a:lnTo>
                  <a:lnTo>
                    <a:pt x="239041" y="264632"/>
                  </a:lnTo>
                  <a:lnTo>
                    <a:pt x="252550" y="261861"/>
                  </a:lnTo>
                  <a:lnTo>
                    <a:pt x="266236" y="258856"/>
                  </a:lnTo>
                  <a:lnTo>
                    <a:pt x="280034" y="255688"/>
                  </a:lnTo>
                  <a:lnTo>
                    <a:pt x="293742" y="252410"/>
                  </a:lnTo>
                  <a:lnTo>
                    <a:pt x="307027" y="249056"/>
                  </a:lnTo>
                  <a:lnTo>
                    <a:pt x="319728" y="245655"/>
                  </a:lnTo>
                  <a:lnTo>
                    <a:pt x="331415" y="242376"/>
                  </a:lnTo>
                  <a:lnTo>
                    <a:pt x="342452" y="239206"/>
                  </a:lnTo>
                  <a:lnTo>
                    <a:pt x="353806" y="235866"/>
                  </a:lnTo>
                  <a:lnTo>
                    <a:pt x="367304" y="231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88230" y="3282483"/>
              <a:ext cx="185719" cy="279369"/>
            </a:xfrm>
            <a:custGeom>
              <a:avLst/>
              <a:gdLst/>
              <a:ahLst/>
              <a:cxnLst/>
              <a:rect l="0" t="0" r="0" b="0"/>
              <a:pathLst>
                <a:path w="185719" h="279369">
                  <a:moveTo>
                    <a:pt x="17262" y="86636"/>
                  </a:moveTo>
                  <a:lnTo>
                    <a:pt x="26130" y="89435"/>
                  </a:lnTo>
                  <a:lnTo>
                    <a:pt x="35117" y="90937"/>
                  </a:lnTo>
                  <a:lnTo>
                    <a:pt x="45108" y="91244"/>
                  </a:lnTo>
                  <a:lnTo>
                    <a:pt x="55916" y="90564"/>
                  </a:lnTo>
                  <a:lnTo>
                    <a:pt x="67079" y="89097"/>
                  </a:lnTo>
                  <a:lnTo>
                    <a:pt x="78284" y="87023"/>
                  </a:lnTo>
                  <a:lnTo>
                    <a:pt x="89396" y="84341"/>
                  </a:lnTo>
                  <a:lnTo>
                    <a:pt x="100380" y="80870"/>
                  </a:lnTo>
                  <a:lnTo>
                    <a:pt x="111232" y="76565"/>
                  </a:lnTo>
                  <a:lnTo>
                    <a:pt x="121484" y="71201"/>
                  </a:lnTo>
                  <a:lnTo>
                    <a:pt x="130237" y="64312"/>
                  </a:lnTo>
                  <a:lnTo>
                    <a:pt x="137113" y="55793"/>
                  </a:lnTo>
                  <a:lnTo>
                    <a:pt x="141899" y="46156"/>
                  </a:lnTo>
                  <a:lnTo>
                    <a:pt x="144295" y="36310"/>
                  </a:lnTo>
                  <a:lnTo>
                    <a:pt x="144377" y="26813"/>
                  </a:lnTo>
                  <a:lnTo>
                    <a:pt x="142178" y="18169"/>
                  </a:lnTo>
                  <a:lnTo>
                    <a:pt x="137520" y="10975"/>
                  </a:lnTo>
                  <a:lnTo>
                    <a:pt x="130543" y="5412"/>
                  </a:lnTo>
                  <a:lnTo>
                    <a:pt x="121794" y="1645"/>
                  </a:lnTo>
                  <a:lnTo>
                    <a:pt x="112022" y="0"/>
                  </a:lnTo>
                  <a:lnTo>
                    <a:pt x="101756" y="447"/>
                  </a:lnTo>
                  <a:lnTo>
                    <a:pt x="91443" y="2675"/>
                  </a:lnTo>
                  <a:lnTo>
                    <a:pt x="81526" y="6296"/>
                  </a:lnTo>
                  <a:lnTo>
                    <a:pt x="72193" y="10952"/>
                  </a:lnTo>
                  <a:lnTo>
                    <a:pt x="63436" y="16516"/>
                  </a:lnTo>
                  <a:lnTo>
                    <a:pt x="55160" y="23073"/>
                  </a:lnTo>
                  <a:lnTo>
                    <a:pt x="47258" y="30593"/>
                  </a:lnTo>
                  <a:lnTo>
                    <a:pt x="39797" y="38930"/>
                  </a:lnTo>
                  <a:lnTo>
                    <a:pt x="33004" y="47904"/>
                  </a:lnTo>
                  <a:lnTo>
                    <a:pt x="26951" y="57355"/>
                  </a:lnTo>
                  <a:lnTo>
                    <a:pt x="21563" y="67312"/>
                  </a:lnTo>
                  <a:lnTo>
                    <a:pt x="16710" y="77981"/>
                  </a:lnTo>
                  <a:lnTo>
                    <a:pt x="12263" y="89419"/>
                  </a:lnTo>
                  <a:lnTo>
                    <a:pt x="8277" y="101541"/>
                  </a:lnTo>
                  <a:lnTo>
                    <a:pt x="4971" y="114210"/>
                  </a:lnTo>
                  <a:lnTo>
                    <a:pt x="2417" y="127286"/>
                  </a:lnTo>
                  <a:lnTo>
                    <a:pt x="702" y="140489"/>
                  </a:lnTo>
                  <a:lnTo>
                    <a:pt x="0" y="153427"/>
                  </a:lnTo>
                  <a:lnTo>
                    <a:pt x="308" y="165904"/>
                  </a:lnTo>
                  <a:lnTo>
                    <a:pt x="1481" y="177910"/>
                  </a:lnTo>
                  <a:lnTo>
                    <a:pt x="3331" y="189512"/>
                  </a:lnTo>
                  <a:lnTo>
                    <a:pt x="5693" y="200796"/>
                  </a:lnTo>
                  <a:lnTo>
                    <a:pt x="8752" y="211680"/>
                  </a:lnTo>
                  <a:lnTo>
                    <a:pt x="13015" y="221923"/>
                  </a:lnTo>
                  <a:lnTo>
                    <a:pt x="18663" y="231446"/>
                  </a:lnTo>
                  <a:lnTo>
                    <a:pt x="25576" y="240316"/>
                  </a:lnTo>
                  <a:lnTo>
                    <a:pt x="33511" y="248661"/>
                  </a:lnTo>
                  <a:lnTo>
                    <a:pt x="42225" y="256600"/>
                  </a:lnTo>
                  <a:lnTo>
                    <a:pt x="51669" y="263916"/>
                  </a:lnTo>
                  <a:lnTo>
                    <a:pt x="61986" y="270077"/>
                  </a:lnTo>
                  <a:lnTo>
                    <a:pt x="73179" y="274879"/>
                  </a:lnTo>
                  <a:lnTo>
                    <a:pt x="84965" y="278103"/>
                  </a:lnTo>
                  <a:lnTo>
                    <a:pt x="96876" y="279368"/>
                  </a:lnTo>
                  <a:lnTo>
                    <a:pt x="108624" y="278660"/>
                  </a:lnTo>
                  <a:lnTo>
                    <a:pt x="119953" y="276252"/>
                  </a:lnTo>
                  <a:lnTo>
                    <a:pt x="130561" y="272509"/>
                  </a:lnTo>
                  <a:lnTo>
                    <a:pt x="140356" y="267780"/>
                  </a:lnTo>
                  <a:lnTo>
                    <a:pt x="149313" y="262456"/>
                  </a:lnTo>
                  <a:lnTo>
                    <a:pt x="158359" y="256351"/>
                  </a:lnTo>
                  <a:lnTo>
                    <a:pt x="169406" y="247818"/>
                  </a:lnTo>
                  <a:lnTo>
                    <a:pt x="185718" y="2340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289070" y="3368661"/>
              <a:ext cx="186680" cy="173781"/>
            </a:xfrm>
            <a:custGeom>
              <a:avLst/>
              <a:gdLst/>
              <a:ahLst/>
              <a:cxnLst/>
              <a:rect l="0" t="0" r="0" b="0"/>
              <a:pathLst>
                <a:path w="186680" h="173781">
                  <a:moveTo>
                    <a:pt x="121748" y="42572"/>
                  </a:moveTo>
                  <a:lnTo>
                    <a:pt x="121547" y="31038"/>
                  </a:lnTo>
                  <a:lnTo>
                    <a:pt x="119627" y="21829"/>
                  </a:lnTo>
                  <a:lnTo>
                    <a:pt x="115737" y="14130"/>
                  </a:lnTo>
                  <a:lnTo>
                    <a:pt x="110158" y="7894"/>
                  </a:lnTo>
                  <a:lnTo>
                    <a:pt x="103208" y="3480"/>
                  </a:lnTo>
                  <a:lnTo>
                    <a:pt x="95209" y="930"/>
                  </a:lnTo>
                  <a:lnTo>
                    <a:pt x="86438" y="0"/>
                  </a:lnTo>
                  <a:lnTo>
                    <a:pt x="77117" y="349"/>
                  </a:lnTo>
                  <a:lnTo>
                    <a:pt x="67415" y="1656"/>
                  </a:lnTo>
                  <a:lnTo>
                    <a:pt x="57616" y="3818"/>
                  </a:lnTo>
                  <a:lnTo>
                    <a:pt x="48111" y="6939"/>
                  </a:lnTo>
                  <a:lnTo>
                    <a:pt x="39093" y="11002"/>
                  </a:lnTo>
                  <a:lnTo>
                    <a:pt x="30732" y="16035"/>
                  </a:lnTo>
                  <a:lnTo>
                    <a:pt x="23262" y="22170"/>
                  </a:lnTo>
                  <a:lnTo>
                    <a:pt x="16723" y="29379"/>
                  </a:lnTo>
                  <a:lnTo>
                    <a:pt x="11162" y="37661"/>
                  </a:lnTo>
                  <a:lnTo>
                    <a:pt x="6716" y="47124"/>
                  </a:lnTo>
                  <a:lnTo>
                    <a:pt x="3358" y="57713"/>
                  </a:lnTo>
                  <a:lnTo>
                    <a:pt x="1085" y="69246"/>
                  </a:lnTo>
                  <a:lnTo>
                    <a:pt x="0" y="81512"/>
                  </a:lnTo>
                  <a:lnTo>
                    <a:pt x="56" y="94309"/>
                  </a:lnTo>
                  <a:lnTo>
                    <a:pt x="1398" y="107155"/>
                  </a:lnTo>
                  <a:lnTo>
                    <a:pt x="4425" y="119319"/>
                  </a:lnTo>
                  <a:lnTo>
                    <a:pt x="9205" y="130456"/>
                  </a:lnTo>
                  <a:lnTo>
                    <a:pt x="15516" y="140406"/>
                  </a:lnTo>
                  <a:lnTo>
                    <a:pt x="23040" y="149026"/>
                  </a:lnTo>
                  <a:lnTo>
                    <a:pt x="31474" y="156375"/>
                  </a:lnTo>
                  <a:lnTo>
                    <a:pt x="40728" y="162498"/>
                  </a:lnTo>
                  <a:lnTo>
                    <a:pt x="50917" y="167330"/>
                  </a:lnTo>
                  <a:lnTo>
                    <a:pt x="62025" y="170945"/>
                  </a:lnTo>
                  <a:lnTo>
                    <a:pt x="73754" y="173223"/>
                  </a:lnTo>
                  <a:lnTo>
                    <a:pt x="85626" y="173780"/>
                  </a:lnTo>
                  <a:lnTo>
                    <a:pt x="97353" y="172556"/>
                  </a:lnTo>
                  <a:lnTo>
                    <a:pt x="108838" y="169615"/>
                  </a:lnTo>
                  <a:lnTo>
                    <a:pt x="120083" y="164975"/>
                  </a:lnTo>
                  <a:lnTo>
                    <a:pt x="131119" y="158817"/>
                  </a:lnTo>
                  <a:lnTo>
                    <a:pt x="141666" y="151429"/>
                  </a:lnTo>
                  <a:lnTo>
                    <a:pt x="151150" y="143109"/>
                  </a:lnTo>
                  <a:lnTo>
                    <a:pt x="159345" y="134108"/>
                  </a:lnTo>
                  <a:lnTo>
                    <a:pt x="166340" y="124626"/>
                  </a:lnTo>
                  <a:lnTo>
                    <a:pt x="172355" y="114809"/>
                  </a:lnTo>
                  <a:lnTo>
                    <a:pt x="177616" y="104761"/>
                  </a:lnTo>
                  <a:lnTo>
                    <a:pt x="181998" y="94557"/>
                  </a:lnTo>
                  <a:lnTo>
                    <a:pt x="185045" y="84246"/>
                  </a:lnTo>
                  <a:lnTo>
                    <a:pt x="186610" y="73868"/>
                  </a:lnTo>
                  <a:lnTo>
                    <a:pt x="186679" y="63610"/>
                  </a:lnTo>
                  <a:lnTo>
                    <a:pt x="185206" y="53795"/>
                  </a:lnTo>
                  <a:lnTo>
                    <a:pt x="182319" y="44568"/>
                  </a:lnTo>
                  <a:lnTo>
                    <a:pt x="178109" y="36067"/>
                  </a:lnTo>
                  <a:lnTo>
                    <a:pt x="172543" y="28502"/>
                  </a:lnTo>
                  <a:lnTo>
                    <a:pt x="165727" y="21905"/>
                  </a:lnTo>
                  <a:lnTo>
                    <a:pt x="157881" y="16475"/>
                  </a:lnTo>
                  <a:lnTo>
                    <a:pt x="149244" y="12650"/>
                  </a:lnTo>
                  <a:lnTo>
                    <a:pt x="140043" y="10522"/>
                  </a:lnTo>
                  <a:lnTo>
                    <a:pt x="130898" y="9921"/>
                  </a:lnTo>
                  <a:lnTo>
                    <a:pt x="121936" y="10637"/>
                  </a:lnTo>
                  <a:lnTo>
                    <a:pt x="112372" y="13851"/>
                  </a:lnTo>
                  <a:lnTo>
                    <a:pt x="100691" y="215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37160" y="3348390"/>
              <a:ext cx="242157" cy="188437"/>
            </a:xfrm>
            <a:custGeom>
              <a:avLst/>
              <a:gdLst/>
              <a:ahLst/>
              <a:cxnLst/>
              <a:rect l="0" t="0" r="0" b="0"/>
              <a:pathLst>
                <a:path w="242157" h="188437">
                  <a:moveTo>
                    <a:pt x="0" y="83900"/>
                  </a:moveTo>
                  <a:lnTo>
                    <a:pt x="67" y="95568"/>
                  </a:lnTo>
                  <a:lnTo>
                    <a:pt x="707" y="106057"/>
                  </a:lnTo>
                  <a:lnTo>
                    <a:pt x="2004" y="116358"/>
                  </a:lnTo>
                  <a:lnTo>
                    <a:pt x="3864" y="126660"/>
                  </a:lnTo>
                  <a:lnTo>
                    <a:pt x="6180" y="137003"/>
                  </a:lnTo>
                  <a:lnTo>
                    <a:pt x="8847" y="147393"/>
                  </a:lnTo>
                  <a:lnTo>
                    <a:pt x="11770" y="157821"/>
                  </a:lnTo>
                  <a:lnTo>
                    <a:pt x="14877" y="168280"/>
                  </a:lnTo>
                  <a:lnTo>
                    <a:pt x="18088" y="178686"/>
                  </a:lnTo>
                  <a:lnTo>
                    <a:pt x="20489" y="186445"/>
                  </a:lnTo>
                  <a:lnTo>
                    <a:pt x="21014" y="188436"/>
                  </a:lnTo>
                  <a:lnTo>
                    <a:pt x="20061" y="185840"/>
                  </a:lnTo>
                  <a:lnTo>
                    <a:pt x="18160" y="180291"/>
                  </a:lnTo>
                  <a:lnTo>
                    <a:pt x="15671" y="172909"/>
                  </a:lnTo>
                  <a:lnTo>
                    <a:pt x="12819" y="164382"/>
                  </a:lnTo>
                  <a:lnTo>
                    <a:pt x="9903" y="154973"/>
                  </a:lnTo>
                  <a:lnTo>
                    <a:pt x="7316" y="144634"/>
                  </a:lnTo>
                  <a:lnTo>
                    <a:pt x="5244" y="133405"/>
                  </a:lnTo>
                  <a:lnTo>
                    <a:pt x="3851" y="121583"/>
                  </a:lnTo>
                  <a:lnTo>
                    <a:pt x="3364" y="109644"/>
                  </a:lnTo>
                  <a:lnTo>
                    <a:pt x="3820" y="97869"/>
                  </a:lnTo>
                  <a:lnTo>
                    <a:pt x="5261" y="86351"/>
                  </a:lnTo>
                  <a:lnTo>
                    <a:pt x="7824" y="75084"/>
                  </a:lnTo>
                  <a:lnTo>
                    <a:pt x="11482" y="64041"/>
                  </a:lnTo>
                  <a:lnTo>
                    <a:pt x="16395" y="53830"/>
                  </a:lnTo>
                  <a:lnTo>
                    <a:pt x="22974" y="45635"/>
                  </a:lnTo>
                  <a:lnTo>
                    <a:pt x="31281" y="39952"/>
                  </a:lnTo>
                  <a:lnTo>
                    <a:pt x="40775" y="36950"/>
                  </a:lnTo>
                  <a:lnTo>
                    <a:pt x="50524" y="36823"/>
                  </a:lnTo>
                  <a:lnTo>
                    <a:pt x="59965" y="39370"/>
                  </a:lnTo>
                  <a:lnTo>
                    <a:pt x="68911" y="44129"/>
                  </a:lnTo>
                  <a:lnTo>
                    <a:pt x="77372" y="50586"/>
                  </a:lnTo>
                  <a:lnTo>
                    <a:pt x="85421" y="58294"/>
                  </a:lnTo>
                  <a:lnTo>
                    <a:pt x="92826" y="67057"/>
                  </a:lnTo>
                  <a:lnTo>
                    <a:pt x="99055" y="76914"/>
                  </a:lnTo>
                  <a:lnTo>
                    <a:pt x="103903" y="87704"/>
                  </a:lnTo>
                  <a:lnTo>
                    <a:pt x="107107" y="95777"/>
                  </a:lnTo>
                  <a:lnTo>
                    <a:pt x="108941" y="97104"/>
                  </a:lnTo>
                  <a:lnTo>
                    <a:pt x="110439" y="93457"/>
                  </a:lnTo>
                  <a:lnTo>
                    <a:pt x="111773" y="86518"/>
                  </a:lnTo>
                  <a:lnTo>
                    <a:pt x="112884" y="77331"/>
                  </a:lnTo>
                  <a:lnTo>
                    <a:pt x="113913" y="66761"/>
                  </a:lnTo>
                  <a:lnTo>
                    <a:pt x="115193" y="55601"/>
                  </a:lnTo>
                  <a:lnTo>
                    <a:pt x="116908" y="44328"/>
                  </a:lnTo>
                  <a:lnTo>
                    <a:pt x="119395" y="33471"/>
                  </a:lnTo>
                  <a:lnTo>
                    <a:pt x="123207" y="23704"/>
                  </a:lnTo>
                  <a:lnTo>
                    <a:pt x="128519" y="15292"/>
                  </a:lnTo>
                  <a:lnTo>
                    <a:pt x="135190" y="8472"/>
                  </a:lnTo>
                  <a:lnTo>
                    <a:pt x="142956" y="3632"/>
                  </a:lnTo>
                  <a:lnTo>
                    <a:pt x="151543" y="790"/>
                  </a:lnTo>
                  <a:lnTo>
                    <a:pt x="160561" y="0"/>
                  </a:lnTo>
                  <a:lnTo>
                    <a:pt x="169527" y="1505"/>
                  </a:lnTo>
                  <a:lnTo>
                    <a:pt x="178176" y="5223"/>
                  </a:lnTo>
                  <a:lnTo>
                    <a:pt x="186287" y="10972"/>
                  </a:lnTo>
                  <a:lnTo>
                    <a:pt x="193588" y="18642"/>
                  </a:lnTo>
                  <a:lnTo>
                    <a:pt x="200018" y="27979"/>
                  </a:lnTo>
                  <a:lnTo>
                    <a:pt x="205675" y="38484"/>
                  </a:lnTo>
                  <a:lnTo>
                    <a:pt x="210717" y="49518"/>
                  </a:lnTo>
                  <a:lnTo>
                    <a:pt x="215299" y="60676"/>
                  </a:lnTo>
                  <a:lnTo>
                    <a:pt x="219548" y="71775"/>
                  </a:lnTo>
                  <a:lnTo>
                    <a:pt x="223562" y="82761"/>
                  </a:lnTo>
                  <a:lnTo>
                    <a:pt x="227405" y="93637"/>
                  </a:lnTo>
                  <a:lnTo>
                    <a:pt x="230801" y="104585"/>
                  </a:lnTo>
                  <a:lnTo>
                    <a:pt x="233169" y="115936"/>
                  </a:lnTo>
                  <a:lnTo>
                    <a:pt x="234286" y="127820"/>
                  </a:lnTo>
                  <a:lnTo>
                    <a:pt x="234584" y="139610"/>
                  </a:lnTo>
                  <a:lnTo>
                    <a:pt x="235112" y="151177"/>
                  </a:lnTo>
                  <a:lnTo>
                    <a:pt x="237030" y="163538"/>
                  </a:lnTo>
                  <a:lnTo>
                    <a:pt x="242156" y="178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94271" y="3339161"/>
              <a:ext cx="164030" cy="207676"/>
            </a:xfrm>
            <a:custGeom>
              <a:avLst/>
              <a:gdLst/>
              <a:ahLst/>
              <a:cxnLst/>
              <a:rect l="0" t="0" r="0" b="0"/>
              <a:pathLst>
                <a:path w="164030" h="207676">
                  <a:moveTo>
                    <a:pt x="27159" y="124714"/>
                  </a:moveTo>
                  <a:lnTo>
                    <a:pt x="33093" y="116047"/>
                  </a:lnTo>
                  <a:lnTo>
                    <a:pt x="39298" y="108981"/>
                  </a:lnTo>
                  <a:lnTo>
                    <a:pt x="46394" y="102870"/>
                  </a:lnTo>
                  <a:lnTo>
                    <a:pt x="54334" y="97297"/>
                  </a:lnTo>
                  <a:lnTo>
                    <a:pt x="62980" y="91786"/>
                  </a:lnTo>
                  <a:lnTo>
                    <a:pt x="72170" y="86073"/>
                  </a:lnTo>
                  <a:lnTo>
                    <a:pt x="81597" y="80081"/>
                  </a:lnTo>
                  <a:lnTo>
                    <a:pt x="90838" y="73825"/>
                  </a:lnTo>
                  <a:lnTo>
                    <a:pt x="99674" y="67349"/>
                  </a:lnTo>
                  <a:lnTo>
                    <a:pt x="107909" y="60542"/>
                  </a:lnTo>
                  <a:lnTo>
                    <a:pt x="115293" y="53140"/>
                  </a:lnTo>
                  <a:lnTo>
                    <a:pt x="121760" y="45054"/>
                  </a:lnTo>
                  <a:lnTo>
                    <a:pt x="126764" y="36506"/>
                  </a:lnTo>
                  <a:lnTo>
                    <a:pt x="129238" y="27922"/>
                  </a:lnTo>
                  <a:lnTo>
                    <a:pt x="128823" y="19570"/>
                  </a:lnTo>
                  <a:lnTo>
                    <a:pt x="125781" y="12015"/>
                  </a:lnTo>
                  <a:lnTo>
                    <a:pt x="120617" y="6158"/>
                  </a:lnTo>
                  <a:lnTo>
                    <a:pt x="113850" y="2337"/>
                  </a:lnTo>
                  <a:lnTo>
                    <a:pt x="105921" y="401"/>
                  </a:lnTo>
                  <a:lnTo>
                    <a:pt x="97171" y="0"/>
                  </a:lnTo>
                  <a:lnTo>
                    <a:pt x="87854" y="767"/>
                  </a:lnTo>
                  <a:lnTo>
                    <a:pt x="78315" y="2550"/>
                  </a:lnTo>
                  <a:lnTo>
                    <a:pt x="68984" y="5407"/>
                  </a:lnTo>
                  <a:lnTo>
                    <a:pt x="60078" y="9286"/>
                  </a:lnTo>
                  <a:lnTo>
                    <a:pt x="51622" y="14024"/>
                  </a:lnTo>
                  <a:lnTo>
                    <a:pt x="43555" y="19427"/>
                  </a:lnTo>
                  <a:lnTo>
                    <a:pt x="35798" y="25332"/>
                  </a:lnTo>
                  <a:lnTo>
                    <a:pt x="28435" y="31925"/>
                  </a:lnTo>
                  <a:lnTo>
                    <a:pt x="21708" y="39714"/>
                  </a:lnTo>
                  <a:lnTo>
                    <a:pt x="15704" y="48883"/>
                  </a:lnTo>
                  <a:lnTo>
                    <a:pt x="10520" y="59312"/>
                  </a:lnTo>
                  <a:lnTo>
                    <a:pt x="6335" y="70763"/>
                  </a:lnTo>
                  <a:lnTo>
                    <a:pt x="3155" y="82981"/>
                  </a:lnTo>
                  <a:lnTo>
                    <a:pt x="1003" y="95591"/>
                  </a:lnTo>
                  <a:lnTo>
                    <a:pt x="0" y="108122"/>
                  </a:lnTo>
                  <a:lnTo>
                    <a:pt x="106" y="120320"/>
                  </a:lnTo>
                  <a:lnTo>
                    <a:pt x="1312" y="131965"/>
                  </a:lnTo>
                  <a:lnTo>
                    <a:pt x="3716" y="142793"/>
                  </a:lnTo>
                  <a:lnTo>
                    <a:pt x="7259" y="152743"/>
                  </a:lnTo>
                  <a:lnTo>
                    <a:pt x="11756" y="161918"/>
                  </a:lnTo>
                  <a:lnTo>
                    <a:pt x="16991" y="170475"/>
                  </a:lnTo>
                  <a:lnTo>
                    <a:pt x="22774" y="178565"/>
                  </a:lnTo>
                  <a:lnTo>
                    <a:pt x="29114" y="186153"/>
                  </a:lnTo>
                  <a:lnTo>
                    <a:pt x="36200" y="193030"/>
                  </a:lnTo>
                  <a:lnTo>
                    <a:pt x="44075" y="199126"/>
                  </a:lnTo>
                  <a:lnTo>
                    <a:pt x="52482" y="204033"/>
                  </a:lnTo>
                  <a:lnTo>
                    <a:pt x="60971" y="206967"/>
                  </a:lnTo>
                  <a:lnTo>
                    <a:pt x="69273" y="207675"/>
                  </a:lnTo>
                  <a:lnTo>
                    <a:pt x="77305" y="206369"/>
                  </a:lnTo>
                  <a:lnTo>
                    <a:pt x="85078" y="203441"/>
                  </a:lnTo>
                  <a:lnTo>
                    <a:pt x="92639" y="199290"/>
                  </a:lnTo>
                  <a:lnTo>
                    <a:pt x="100039" y="194251"/>
                  </a:lnTo>
                  <a:lnTo>
                    <a:pt x="107322" y="188587"/>
                  </a:lnTo>
                  <a:lnTo>
                    <a:pt x="114521" y="182492"/>
                  </a:lnTo>
                  <a:lnTo>
                    <a:pt x="121745" y="176215"/>
                  </a:lnTo>
                  <a:lnTo>
                    <a:pt x="130095" y="169351"/>
                  </a:lnTo>
                  <a:lnTo>
                    <a:pt x="142539" y="160181"/>
                  </a:lnTo>
                  <a:lnTo>
                    <a:pt x="164029" y="1457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89886" y="3063792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4" y="8684"/>
                  </a:lnTo>
                  <a:lnTo>
                    <a:pt x="177" y="21377"/>
                  </a:lnTo>
                  <a:lnTo>
                    <a:pt x="826" y="36851"/>
                  </a:lnTo>
                  <a:lnTo>
                    <a:pt x="2074" y="54607"/>
                  </a:lnTo>
                  <a:lnTo>
                    <a:pt x="3727" y="73725"/>
                  </a:lnTo>
                  <a:lnTo>
                    <a:pt x="5375" y="92855"/>
                  </a:lnTo>
                  <a:lnTo>
                    <a:pt x="6782" y="111226"/>
                  </a:lnTo>
                  <a:lnTo>
                    <a:pt x="8048" y="128472"/>
                  </a:lnTo>
                  <a:lnTo>
                    <a:pt x="9504" y="144361"/>
                  </a:lnTo>
                  <a:lnTo>
                    <a:pt x="11331" y="158948"/>
                  </a:lnTo>
                  <a:lnTo>
                    <a:pt x="13389" y="172931"/>
                  </a:lnTo>
                  <a:lnTo>
                    <a:pt x="15316" y="187483"/>
                  </a:lnTo>
                  <a:lnTo>
                    <a:pt x="16915" y="203202"/>
                  </a:lnTo>
                  <a:lnTo>
                    <a:pt x="18310" y="219681"/>
                  </a:lnTo>
                  <a:lnTo>
                    <a:pt x="19854" y="235831"/>
                  </a:lnTo>
                  <a:lnTo>
                    <a:pt x="21740" y="251039"/>
                  </a:lnTo>
                  <a:lnTo>
                    <a:pt x="23837" y="265673"/>
                  </a:lnTo>
                  <a:lnTo>
                    <a:pt x="25791" y="280778"/>
                  </a:lnTo>
                  <a:lnTo>
                    <a:pt x="27407" y="296926"/>
                  </a:lnTo>
                  <a:lnTo>
                    <a:pt x="28815" y="313720"/>
                  </a:lnTo>
                  <a:lnTo>
                    <a:pt x="30367" y="330095"/>
                  </a:lnTo>
                  <a:lnTo>
                    <a:pt x="32258" y="345451"/>
                  </a:lnTo>
                  <a:lnTo>
                    <a:pt x="34358" y="359848"/>
                  </a:lnTo>
                  <a:lnTo>
                    <a:pt x="36315" y="373730"/>
                  </a:lnTo>
                  <a:lnTo>
                    <a:pt x="37928" y="387417"/>
                  </a:lnTo>
                  <a:lnTo>
                    <a:pt x="39166" y="400469"/>
                  </a:lnTo>
                  <a:lnTo>
                    <a:pt x="40206" y="413042"/>
                  </a:lnTo>
                  <a:lnTo>
                    <a:pt x="41137" y="426247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63544" y="3242777"/>
              <a:ext cx="252684" cy="52643"/>
            </a:xfrm>
            <a:custGeom>
              <a:avLst/>
              <a:gdLst/>
              <a:ahLst/>
              <a:cxnLst/>
              <a:rect l="0" t="0" r="0" b="0"/>
              <a:pathLst>
                <a:path w="252684" h="52643">
                  <a:moveTo>
                    <a:pt x="252683" y="0"/>
                  </a:moveTo>
                  <a:lnTo>
                    <a:pt x="238082" y="67"/>
                  </a:lnTo>
                  <a:lnTo>
                    <a:pt x="224811" y="707"/>
                  </a:lnTo>
                  <a:lnTo>
                    <a:pt x="211605" y="2004"/>
                  </a:lnTo>
                  <a:lnTo>
                    <a:pt x="198090" y="3863"/>
                  </a:lnTo>
                  <a:lnTo>
                    <a:pt x="183933" y="6180"/>
                  </a:lnTo>
                  <a:lnTo>
                    <a:pt x="169031" y="8847"/>
                  </a:lnTo>
                  <a:lnTo>
                    <a:pt x="153612" y="11770"/>
                  </a:lnTo>
                  <a:lnTo>
                    <a:pt x="138115" y="14878"/>
                  </a:lnTo>
                  <a:lnTo>
                    <a:pt x="122803" y="18113"/>
                  </a:lnTo>
                  <a:lnTo>
                    <a:pt x="107761" y="21436"/>
                  </a:lnTo>
                  <a:lnTo>
                    <a:pt x="92974" y="24821"/>
                  </a:lnTo>
                  <a:lnTo>
                    <a:pt x="78408" y="28246"/>
                  </a:lnTo>
                  <a:lnTo>
                    <a:pt x="64230" y="31740"/>
                  </a:lnTo>
                  <a:lnTo>
                    <a:pt x="49224" y="35823"/>
                  </a:lnTo>
                  <a:lnTo>
                    <a:pt x="29835" y="4197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55144" y="3311476"/>
              <a:ext cx="97955" cy="162269"/>
            </a:xfrm>
            <a:custGeom>
              <a:avLst/>
              <a:gdLst/>
              <a:ahLst/>
              <a:cxnLst/>
              <a:rect l="0" t="0" r="0" b="0"/>
              <a:pathLst>
                <a:path w="97955" h="162269">
                  <a:moveTo>
                    <a:pt x="3198" y="89228"/>
                  </a:moveTo>
                  <a:lnTo>
                    <a:pt x="3265" y="100896"/>
                  </a:lnTo>
                  <a:lnTo>
                    <a:pt x="3905" y="111385"/>
                  </a:lnTo>
                  <a:lnTo>
                    <a:pt x="5201" y="121686"/>
                  </a:lnTo>
                  <a:lnTo>
                    <a:pt x="7061" y="131988"/>
                  </a:lnTo>
                  <a:lnTo>
                    <a:pt x="9377" y="142331"/>
                  </a:lnTo>
                  <a:lnTo>
                    <a:pt x="12018" y="152647"/>
                  </a:lnTo>
                  <a:lnTo>
                    <a:pt x="13990" y="160335"/>
                  </a:lnTo>
                  <a:lnTo>
                    <a:pt x="14185" y="162268"/>
                  </a:lnTo>
                  <a:lnTo>
                    <a:pt x="13019" y="159630"/>
                  </a:lnTo>
                  <a:lnTo>
                    <a:pt x="10995" y="153887"/>
                  </a:lnTo>
                  <a:lnTo>
                    <a:pt x="8436" y="145843"/>
                  </a:lnTo>
                  <a:lnTo>
                    <a:pt x="5549" y="136056"/>
                  </a:lnTo>
                  <a:lnTo>
                    <a:pt x="2784" y="124817"/>
                  </a:lnTo>
                  <a:lnTo>
                    <a:pt x="832" y="112180"/>
                  </a:lnTo>
                  <a:lnTo>
                    <a:pt x="0" y="98298"/>
                  </a:lnTo>
                  <a:lnTo>
                    <a:pt x="255" y="83730"/>
                  </a:lnTo>
                  <a:lnTo>
                    <a:pt x="1414" y="69334"/>
                  </a:lnTo>
                  <a:lnTo>
                    <a:pt x="3275" y="55587"/>
                  </a:lnTo>
                  <a:lnTo>
                    <a:pt x="5980" y="42917"/>
                  </a:lnTo>
                  <a:lnTo>
                    <a:pt x="9999" y="31859"/>
                  </a:lnTo>
                  <a:lnTo>
                    <a:pt x="15483" y="22539"/>
                  </a:lnTo>
                  <a:lnTo>
                    <a:pt x="22453" y="14925"/>
                  </a:lnTo>
                  <a:lnTo>
                    <a:pt x="30960" y="9012"/>
                  </a:lnTo>
                  <a:lnTo>
                    <a:pt x="40857" y="4625"/>
                  </a:lnTo>
                  <a:lnTo>
                    <a:pt x="51471" y="1665"/>
                  </a:lnTo>
                  <a:lnTo>
                    <a:pt x="62848" y="0"/>
                  </a:lnTo>
                  <a:lnTo>
                    <a:pt x="77101" y="598"/>
                  </a:lnTo>
                  <a:lnTo>
                    <a:pt x="97954" y="5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95212" y="3348062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5801" y="5935"/>
                  </a:lnTo>
                  <a:lnTo>
                    <a:pt x="10725" y="12139"/>
                  </a:lnTo>
                  <a:lnTo>
                    <a:pt x="15232" y="19230"/>
                  </a:lnTo>
                  <a:lnTo>
                    <a:pt x="19626" y="26998"/>
                  </a:lnTo>
                  <a:lnTo>
                    <a:pt x="24288" y="34996"/>
                  </a:lnTo>
                  <a:lnTo>
                    <a:pt x="29398" y="42932"/>
                  </a:lnTo>
                  <a:lnTo>
                    <a:pt x="34853" y="50589"/>
                  </a:lnTo>
                  <a:lnTo>
                    <a:pt x="40999" y="58598"/>
                  </a:lnTo>
                  <a:lnTo>
                    <a:pt x="49496" y="68775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05741" y="3253305"/>
              <a:ext cx="147399" cy="547483"/>
            </a:xfrm>
            <a:custGeom>
              <a:avLst/>
              <a:gdLst/>
              <a:ahLst/>
              <a:cxnLst/>
              <a:rect l="0" t="0" r="0" b="0"/>
              <a:pathLst>
                <a:path w="147399" h="547483">
                  <a:moveTo>
                    <a:pt x="147398" y="0"/>
                  </a:moveTo>
                  <a:lnTo>
                    <a:pt x="141531" y="8802"/>
                  </a:lnTo>
                  <a:lnTo>
                    <a:pt x="135966" y="17148"/>
                  </a:lnTo>
                  <a:lnTo>
                    <a:pt x="130167" y="25851"/>
                  </a:lnTo>
                  <a:lnTo>
                    <a:pt x="124087" y="35145"/>
                  </a:lnTo>
                  <a:lnTo>
                    <a:pt x="117757" y="45289"/>
                  </a:lnTo>
                  <a:lnTo>
                    <a:pt x="111233" y="56329"/>
                  </a:lnTo>
                  <a:lnTo>
                    <a:pt x="104730" y="67996"/>
                  </a:lnTo>
                  <a:lnTo>
                    <a:pt x="98596" y="79818"/>
                  </a:lnTo>
                  <a:lnTo>
                    <a:pt x="92992" y="91507"/>
                  </a:lnTo>
                  <a:lnTo>
                    <a:pt x="87908" y="102964"/>
                  </a:lnTo>
                  <a:lnTo>
                    <a:pt x="83259" y="114190"/>
                  </a:lnTo>
                  <a:lnTo>
                    <a:pt x="78946" y="125222"/>
                  </a:lnTo>
                  <a:lnTo>
                    <a:pt x="74878" y="136105"/>
                  </a:lnTo>
                  <a:lnTo>
                    <a:pt x="70986" y="146880"/>
                  </a:lnTo>
                  <a:lnTo>
                    <a:pt x="67217" y="157577"/>
                  </a:lnTo>
                  <a:lnTo>
                    <a:pt x="63531" y="168221"/>
                  </a:lnTo>
                  <a:lnTo>
                    <a:pt x="59902" y="178826"/>
                  </a:lnTo>
                  <a:lnTo>
                    <a:pt x="56313" y="189426"/>
                  </a:lnTo>
                  <a:lnTo>
                    <a:pt x="52750" y="200681"/>
                  </a:lnTo>
                  <a:lnTo>
                    <a:pt x="49204" y="213826"/>
                  </a:lnTo>
                  <a:lnTo>
                    <a:pt x="45671" y="229364"/>
                  </a:lnTo>
                  <a:lnTo>
                    <a:pt x="42146" y="246515"/>
                  </a:lnTo>
                  <a:lnTo>
                    <a:pt x="38625" y="263643"/>
                  </a:lnTo>
                  <a:lnTo>
                    <a:pt x="35113" y="279792"/>
                  </a:lnTo>
                  <a:lnTo>
                    <a:pt x="31772" y="294867"/>
                  </a:lnTo>
                  <a:lnTo>
                    <a:pt x="28907" y="309278"/>
                  </a:lnTo>
                  <a:lnTo>
                    <a:pt x="26645" y="323373"/>
                  </a:lnTo>
                  <a:lnTo>
                    <a:pt x="24786" y="337348"/>
                  </a:lnTo>
                  <a:lnTo>
                    <a:pt x="22924" y="351292"/>
                  </a:lnTo>
                  <a:lnTo>
                    <a:pt x="20821" y="365241"/>
                  </a:lnTo>
                  <a:lnTo>
                    <a:pt x="18577" y="379208"/>
                  </a:lnTo>
                  <a:lnTo>
                    <a:pt x="16524" y="393191"/>
                  </a:lnTo>
                  <a:lnTo>
                    <a:pt x="14841" y="407199"/>
                  </a:lnTo>
                  <a:lnTo>
                    <a:pt x="13389" y="421555"/>
                  </a:lnTo>
                  <a:lnTo>
                    <a:pt x="11807" y="436870"/>
                  </a:lnTo>
                  <a:lnTo>
                    <a:pt x="9895" y="453384"/>
                  </a:lnTo>
                  <a:lnTo>
                    <a:pt x="7772" y="470496"/>
                  </a:lnTo>
                  <a:lnTo>
                    <a:pt x="5577" y="488845"/>
                  </a:lnTo>
                  <a:lnTo>
                    <a:pt x="3115" y="512282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1547689" y="4285098"/>
            <a:ext cx="273742" cy="105286"/>
          </a:xfrm>
          <a:custGeom>
            <a:avLst/>
            <a:gdLst/>
            <a:ahLst/>
            <a:cxnLst/>
            <a:rect l="0" t="0" r="0" b="0"/>
            <a:pathLst>
              <a:path w="273742" h="105286">
                <a:moveTo>
                  <a:pt x="0" y="0"/>
                </a:moveTo>
                <a:lnTo>
                  <a:pt x="2933" y="11669"/>
                </a:lnTo>
                <a:lnTo>
                  <a:pt x="5716" y="22157"/>
                </a:lnTo>
                <a:lnTo>
                  <a:pt x="8620" y="32454"/>
                </a:lnTo>
                <a:lnTo>
                  <a:pt x="11833" y="42583"/>
                </a:lnTo>
                <a:lnTo>
                  <a:pt x="15646" y="52278"/>
                </a:lnTo>
                <a:lnTo>
                  <a:pt x="20164" y="61414"/>
                </a:lnTo>
                <a:lnTo>
                  <a:pt x="25327" y="70017"/>
                </a:lnTo>
                <a:lnTo>
                  <a:pt x="31015" y="78179"/>
                </a:lnTo>
                <a:lnTo>
                  <a:pt x="37104" y="85989"/>
                </a:lnTo>
                <a:lnTo>
                  <a:pt x="43650" y="93047"/>
                </a:lnTo>
                <a:lnTo>
                  <a:pt x="50876" y="98504"/>
                </a:lnTo>
                <a:lnTo>
                  <a:pt x="58838" y="102014"/>
                </a:lnTo>
                <a:lnTo>
                  <a:pt x="67134" y="103387"/>
                </a:lnTo>
                <a:lnTo>
                  <a:pt x="75016" y="102338"/>
                </a:lnTo>
                <a:lnTo>
                  <a:pt x="82093" y="98962"/>
                </a:lnTo>
                <a:lnTo>
                  <a:pt x="88318" y="93628"/>
                </a:lnTo>
                <a:lnTo>
                  <a:pt x="93807" y="86777"/>
                </a:lnTo>
                <a:lnTo>
                  <a:pt x="98725" y="78810"/>
                </a:lnTo>
                <a:lnTo>
                  <a:pt x="103385" y="70211"/>
                </a:lnTo>
                <a:lnTo>
                  <a:pt x="108216" y="61528"/>
                </a:lnTo>
                <a:lnTo>
                  <a:pt x="113437" y="53063"/>
                </a:lnTo>
                <a:lnTo>
                  <a:pt x="119082" y="44907"/>
                </a:lnTo>
                <a:lnTo>
                  <a:pt x="125098" y="37043"/>
                </a:lnTo>
                <a:lnTo>
                  <a:pt x="131413" y="29426"/>
                </a:lnTo>
                <a:lnTo>
                  <a:pt x="138281" y="22326"/>
                </a:lnTo>
                <a:lnTo>
                  <a:pt x="146255" y="16309"/>
                </a:lnTo>
                <a:lnTo>
                  <a:pt x="155538" y="11604"/>
                </a:lnTo>
                <a:lnTo>
                  <a:pt x="165705" y="8445"/>
                </a:lnTo>
                <a:lnTo>
                  <a:pt x="175913" y="7223"/>
                </a:lnTo>
                <a:lnTo>
                  <a:pt x="185666" y="7961"/>
                </a:lnTo>
                <a:lnTo>
                  <a:pt x="194823" y="10388"/>
                </a:lnTo>
                <a:lnTo>
                  <a:pt x="203426" y="14143"/>
                </a:lnTo>
                <a:lnTo>
                  <a:pt x="211579" y="18894"/>
                </a:lnTo>
                <a:lnTo>
                  <a:pt x="219394" y="24691"/>
                </a:lnTo>
                <a:lnTo>
                  <a:pt x="226962" y="31937"/>
                </a:lnTo>
                <a:lnTo>
                  <a:pt x="234352" y="40729"/>
                </a:lnTo>
                <a:lnTo>
                  <a:pt x="241507" y="50663"/>
                </a:lnTo>
                <a:lnTo>
                  <a:pt x="249059" y="62186"/>
                </a:lnTo>
                <a:lnTo>
                  <a:pt x="258791" y="78548"/>
                </a:lnTo>
                <a:lnTo>
                  <a:pt x="273741" y="1052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2064163" y="4032414"/>
            <a:ext cx="5117561" cy="915981"/>
            <a:chOff x="2064163" y="4032414"/>
            <a:chExt cx="5117561" cy="915981"/>
          </a:xfrm>
        </p:grpSpPr>
        <p:sp>
          <p:nvSpPr>
            <p:cNvPr id="54" name="Freeform 53"/>
            <p:cNvSpPr/>
            <p:nvPr/>
          </p:nvSpPr>
          <p:spPr>
            <a:xfrm>
              <a:off x="2064163" y="4085057"/>
              <a:ext cx="258785" cy="632678"/>
            </a:xfrm>
            <a:custGeom>
              <a:avLst/>
              <a:gdLst/>
              <a:ahLst/>
              <a:cxnLst/>
              <a:rect l="0" t="0" r="0" b="0"/>
              <a:pathLst>
                <a:path w="258785" h="632678">
                  <a:moveTo>
                    <a:pt x="167878" y="0"/>
                  </a:moveTo>
                  <a:lnTo>
                    <a:pt x="162078" y="5934"/>
                  </a:lnTo>
                  <a:lnTo>
                    <a:pt x="157153" y="12139"/>
                  </a:lnTo>
                  <a:lnTo>
                    <a:pt x="152646" y="19239"/>
                  </a:lnTo>
                  <a:lnTo>
                    <a:pt x="148252" y="27352"/>
                  </a:lnTo>
                  <a:lnTo>
                    <a:pt x="143591" y="36647"/>
                  </a:lnTo>
                  <a:lnTo>
                    <a:pt x="138476" y="47095"/>
                  </a:lnTo>
                  <a:lnTo>
                    <a:pt x="132898" y="58520"/>
                  </a:lnTo>
                  <a:lnTo>
                    <a:pt x="126926" y="70706"/>
                  </a:lnTo>
                  <a:lnTo>
                    <a:pt x="120653" y="83451"/>
                  </a:lnTo>
                  <a:lnTo>
                    <a:pt x="114321" y="96429"/>
                  </a:lnTo>
                  <a:lnTo>
                    <a:pt x="108304" y="109215"/>
                  </a:lnTo>
                  <a:lnTo>
                    <a:pt x="102770" y="121599"/>
                  </a:lnTo>
                  <a:lnTo>
                    <a:pt x="97394" y="133882"/>
                  </a:lnTo>
                  <a:lnTo>
                    <a:pt x="91485" y="146734"/>
                  </a:lnTo>
                  <a:lnTo>
                    <a:pt x="84699" y="160490"/>
                  </a:lnTo>
                  <a:lnTo>
                    <a:pt x="77343" y="174831"/>
                  </a:lnTo>
                  <a:lnTo>
                    <a:pt x="70165" y="189005"/>
                  </a:lnTo>
                  <a:lnTo>
                    <a:pt x="63597" y="202577"/>
                  </a:lnTo>
                  <a:lnTo>
                    <a:pt x="57730" y="215452"/>
                  </a:lnTo>
                  <a:lnTo>
                    <a:pt x="52489" y="227706"/>
                  </a:lnTo>
                  <a:lnTo>
                    <a:pt x="47746" y="239463"/>
                  </a:lnTo>
                  <a:lnTo>
                    <a:pt x="43374" y="250851"/>
                  </a:lnTo>
                  <a:lnTo>
                    <a:pt x="39271" y="261972"/>
                  </a:lnTo>
                  <a:lnTo>
                    <a:pt x="35356" y="272918"/>
                  </a:lnTo>
                  <a:lnTo>
                    <a:pt x="31571" y="284239"/>
                  </a:lnTo>
                  <a:lnTo>
                    <a:pt x="27876" y="296898"/>
                  </a:lnTo>
                  <a:lnTo>
                    <a:pt x="24242" y="311310"/>
                  </a:lnTo>
                  <a:lnTo>
                    <a:pt x="20649" y="327399"/>
                  </a:lnTo>
                  <a:lnTo>
                    <a:pt x="17083" y="344874"/>
                  </a:lnTo>
                  <a:lnTo>
                    <a:pt x="13540" y="363402"/>
                  </a:lnTo>
                  <a:lnTo>
                    <a:pt x="10178" y="382538"/>
                  </a:lnTo>
                  <a:lnTo>
                    <a:pt x="7301" y="401748"/>
                  </a:lnTo>
                  <a:lnTo>
                    <a:pt x="5033" y="420733"/>
                  </a:lnTo>
                  <a:lnTo>
                    <a:pt x="3342" y="439240"/>
                  </a:lnTo>
                  <a:lnTo>
                    <a:pt x="2124" y="456981"/>
                  </a:lnTo>
                  <a:lnTo>
                    <a:pt x="1267" y="473879"/>
                  </a:lnTo>
                  <a:lnTo>
                    <a:pt x="673" y="490025"/>
                  </a:lnTo>
                  <a:lnTo>
                    <a:pt x="267" y="505569"/>
                  </a:lnTo>
                  <a:lnTo>
                    <a:pt x="0" y="520656"/>
                  </a:lnTo>
                  <a:lnTo>
                    <a:pt x="159" y="535249"/>
                  </a:lnTo>
                  <a:lnTo>
                    <a:pt x="1329" y="549136"/>
                  </a:lnTo>
                  <a:lnTo>
                    <a:pt x="3751" y="562253"/>
                  </a:lnTo>
                  <a:lnTo>
                    <a:pt x="7345" y="574520"/>
                  </a:lnTo>
                  <a:lnTo>
                    <a:pt x="11900" y="585767"/>
                  </a:lnTo>
                  <a:lnTo>
                    <a:pt x="17192" y="595994"/>
                  </a:lnTo>
                  <a:lnTo>
                    <a:pt x="23184" y="605185"/>
                  </a:lnTo>
                  <a:lnTo>
                    <a:pt x="30030" y="613220"/>
                  </a:lnTo>
                  <a:lnTo>
                    <a:pt x="37753" y="620137"/>
                  </a:lnTo>
                  <a:lnTo>
                    <a:pt x="46566" y="625782"/>
                  </a:lnTo>
                  <a:lnTo>
                    <a:pt x="56924" y="629752"/>
                  </a:lnTo>
                  <a:lnTo>
                    <a:pt x="68925" y="631978"/>
                  </a:lnTo>
                  <a:lnTo>
                    <a:pt x="82053" y="632677"/>
                  </a:lnTo>
                  <a:lnTo>
                    <a:pt x="95397" y="632165"/>
                  </a:lnTo>
                  <a:lnTo>
                    <a:pt x="108404" y="630746"/>
                  </a:lnTo>
                  <a:lnTo>
                    <a:pt x="120898" y="628508"/>
                  </a:lnTo>
                  <a:lnTo>
                    <a:pt x="132894" y="625335"/>
                  </a:lnTo>
                  <a:lnTo>
                    <a:pt x="144479" y="621237"/>
                  </a:lnTo>
                  <a:lnTo>
                    <a:pt x="155751" y="616180"/>
                  </a:lnTo>
                  <a:lnTo>
                    <a:pt x="166794" y="610030"/>
                  </a:lnTo>
                  <a:lnTo>
                    <a:pt x="177670" y="602810"/>
                  </a:lnTo>
                  <a:lnTo>
                    <a:pt x="188265" y="594520"/>
                  </a:lnTo>
                  <a:lnTo>
                    <a:pt x="198307" y="585053"/>
                  </a:lnTo>
                  <a:lnTo>
                    <a:pt x="207687" y="574461"/>
                  </a:lnTo>
                  <a:lnTo>
                    <a:pt x="216291" y="562925"/>
                  </a:lnTo>
                  <a:lnTo>
                    <a:pt x="223923" y="550658"/>
                  </a:lnTo>
                  <a:lnTo>
                    <a:pt x="230576" y="537856"/>
                  </a:lnTo>
                  <a:lnTo>
                    <a:pt x="236382" y="524837"/>
                  </a:lnTo>
                  <a:lnTo>
                    <a:pt x="241524" y="512024"/>
                  </a:lnTo>
                  <a:lnTo>
                    <a:pt x="246168" y="499625"/>
                  </a:lnTo>
                  <a:lnTo>
                    <a:pt x="250288" y="487502"/>
                  </a:lnTo>
                  <a:lnTo>
                    <a:pt x="253685" y="475289"/>
                  </a:lnTo>
                  <a:lnTo>
                    <a:pt x="256299" y="462778"/>
                  </a:lnTo>
                  <a:lnTo>
                    <a:pt x="258055" y="450085"/>
                  </a:lnTo>
                  <a:lnTo>
                    <a:pt x="258784" y="437557"/>
                  </a:lnTo>
                  <a:lnTo>
                    <a:pt x="258486" y="425395"/>
                  </a:lnTo>
                  <a:lnTo>
                    <a:pt x="256980" y="413956"/>
                  </a:lnTo>
                  <a:lnTo>
                    <a:pt x="253841" y="403807"/>
                  </a:lnTo>
                  <a:lnTo>
                    <a:pt x="248987" y="395142"/>
                  </a:lnTo>
                  <a:lnTo>
                    <a:pt x="242626" y="388156"/>
                  </a:lnTo>
                  <a:lnTo>
                    <a:pt x="235068" y="383205"/>
                  </a:lnTo>
                  <a:lnTo>
                    <a:pt x="226616" y="380290"/>
                  </a:lnTo>
                  <a:lnTo>
                    <a:pt x="217520" y="379451"/>
                  </a:lnTo>
                  <a:lnTo>
                    <a:pt x="207969" y="380923"/>
                  </a:lnTo>
                  <a:lnTo>
                    <a:pt x="198108" y="384612"/>
                  </a:lnTo>
                  <a:lnTo>
                    <a:pt x="188200" y="390000"/>
                  </a:lnTo>
                  <a:lnTo>
                    <a:pt x="178622" y="396364"/>
                  </a:lnTo>
                  <a:lnTo>
                    <a:pt x="169548" y="403198"/>
                  </a:lnTo>
                  <a:lnTo>
                    <a:pt x="160981" y="410392"/>
                  </a:lnTo>
                  <a:lnTo>
                    <a:pt x="152840" y="418127"/>
                  </a:lnTo>
                  <a:lnTo>
                    <a:pt x="145028" y="426473"/>
                  </a:lnTo>
                  <a:lnTo>
                    <a:pt x="137458" y="435212"/>
                  </a:lnTo>
                  <a:lnTo>
                    <a:pt x="130061" y="443933"/>
                  </a:lnTo>
                  <a:lnTo>
                    <a:pt x="122785" y="452403"/>
                  </a:lnTo>
                  <a:lnTo>
                    <a:pt x="115592" y="460889"/>
                  </a:lnTo>
                  <a:lnTo>
                    <a:pt x="108455" y="470032"/>
                  </a:lnTo>
                  <a:lnTo>
                    <a:pt x="101362" y="480149"/>
                  </a:lnTo>
                  <a:lnTo>
                    <a:pt x="94463" y="491234"/>
                  </a:lnTo>
                  <a:lnTo>
                    <a:pt x="88057" y="503131"/>
                  </a:lnTo>
                  <a:lnTo>
                    <a:pt x="82267" y="515644"/>
                  </a:lnTo>
                  <a:lnTo>
                    <a:pt x="77013" y="528190"/>
                  </a:lnTo>
                  <a:lnTo>
                    <a:pt x="71476" y="541155"/>
                  </a:lnTo>
                  <a:lnTo>
                    <a:pt x="64053" y="556793"/>
                  </a:lnTo>
                  <a:lnTo>
                    <a:pt x="52064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53139" y="46851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68953" y="4095585"/>
              <a:ext cx="63172" cy="589597"/>
            </a:xfrm>
            <a:custGeom>
              <a:avLst/>
              <a:gdLst/>
              <a:ahLst/>
              <a:cxnLst/>
              <a:rect l="0" t="0" r="0" b="0"/>
              <a:pathLst>
                <a:path w="63172" h="589597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69"/>
                  </a:lnTo>
                  <a:lnTo>
                    <a:pt x="3863" y="57925"/>
                  </a:lnTo>
                  <a:lnTo>
                    <a:pt x="6180" y="72453"/>
                  </a:lnTo>
                  <a:lnTo>
                    <a:pt x="8842" y="86281"/>
                  </a:lnTo>
                  <a:lnTo>
                    <a:pt x="11593" y="99838"/>
                  </a:lnTo>
                  <a:lnTo>
                    <a:pt x="14052" y="114146"/>
                  </a:lnTo>
                  <a:lnTo>
                    <a:pt x="16038" y="129729"/>
                  </a:lnTo>
                  <a:lnTo>
                    <a:pt x="17710" y="146297"/>
                  </a:lnTo>
                  <a:lnTo>
                    <a:pt x="19446" y="163043"/>
                  </a:lnTo>
                  <a:lnTo>
                    <a:pt x="21464" y="179460"/>
                  </a:lnTo>
                  <a:lnTo>
                    <a:pt x="23651" y="195381"/>
                  </a:lnTo>
                  <a:lnTo>
                    <a:pt x="25666" y="210825"/>
                  </a:lnTo>
                  <a:lnTo>
                    <a:pt x="27324" y="225870"/>
                  </a:lnTo>
                  <a:lnTo>
                    <a:pt x="28759" y="240448"/>
                  </a:lnTo>
                  <a:lnTo>
                    <a:pt x="30329" y="254330"/>
                  </a:lnTo>
                  <a:lnTo>
                    <a:pt x="32233" y="267456"/>
                  </a:lnTo>
                  <a:lnTo>
                    <a:pt x="34342" y="280071"/>
                  </a:lnTo>
                  <a:lnTo>
                    <a:pt x="36304" y="292616"/>
                  </a:lnTo>
                  <a:lnTo>
                    <a:pt x="37921" y="305356"/>
                  </a:lnTo>
                  <a:lnTo>
                    <a:pt x="39159" y="318371"/>
                  </a:lnTo>
                  <a:lnTo>
                    <a:pt x="40065" y="331648"/>
                  </a:lnTo>
                  <a:lnTo>
                    <a:pt x="40709" y="345140"/>
                  </a:lnTo>
                  <a:lnTo>
                    <a:pt x="41158" y="358794"/>
                  </a:lnTo>
                  <a:lnTo>
                    <a:pt x="41467" y="372566"/>
                  </a:lnTo>
                  <a:lnTo>
                    <a:pt x="41682" y="386418"/>
                  </a:lnTo>
                  <a:lnTo>
                    <a:pt x="41998" y="400159"/>
                  </a:lnTo>
                  <a:lnTo>
                    <a:pt x="42743" y="413466"/>
                  </a:lnTo>
                  <a:lnTo>
                    <a:pt x="44057" y="426208"/>
                  </a:lnTo>
                  <a:lnTo>
                    <a:pt x="45753" y="438901"/>
                  </a:lnTo>
                  <a:lnTo>
                    <a:pt x="47430" y="452562"/>
                  </a:lnTo>
                  <a:lnTo>
                    <a:pt x="48857" y="467678"/>
                  </a:lnTo>
                  <a:lnTo>
                    <a:pt x="50136" y="483917"/>
                  </a:lnTo>
                  <a:lnTo>
                    <a:pt x="51601" y="500436"/>
                  </a:lnTo>
                  <a:lnTo>
                    <a:pt x="53434" y="516683"/>
                  </a:lnTo>
                  <a:lnTo>
                    <a:pt x="55505" y="532061"/>
                  </a:lnTo>
                  <a:lnTo>
                    <a:pt x="57658" y="547392"/>
                  </a:lnTo>
                  <a:lnTo>
                    <a:pt x="60087" y="565130"/>
                  </a:lnTo>
                  <a:lnTo>
                    <a:pt x="63171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68994" y="4600953"/>
              <a:ext cx="90946" cy="252685"/>
            </a:xfrm>
            <a:custGeom>
              <a:avLst/>
              <a:gdLst/>
              <a:ahLst/>
              <a:cxnLst/>
              <a:rect l="0" t="0" r="0" b="0"/>
              <a:pathLst>
                <a:path w="90946" h="252685">
                  <a:moveTo>
                    <a:pt x="0" y="0"/>
                  </a:moveTo>
                  <a:lnTo>
                    <a:pt x="5935" y="5868"/>
                  </a:lnTo>
                  <a:lnTo>
                    <a:pt x="12140" y="11432"/>
                  </a:lnTo>
                  <a:lnTo>
                    <a:pt x="19231" y="17236"/>
                  </a:lnTo>
                  <a:lnTo>
                    <a:pt x="26998" y="23489"/>
                  </a:lnTo>
                  <a:lnTo>
                    <a:pt x="34996" y="30468"/>
                  </a:lnTo>
                  <a:lnTo>
                    <a:pt x="42933" y="38253"/>
                  </a:lnTo>
                  <a:lnTo>
                    <a:pt x="50535" y="46928"/>
                  </a:lnTo>
                  <a:lnTo>
                    <a:pt x="57479" y="56655"/>
                  </a:lnTo>
                  <a:lnTo>
                    <a:pt x="63663" y="67417"/>
                  </a:lnTo>
                  <a:lnTo>
                    <a:pt x="69153" y="78898"/>
                  </a:lnTo>
                  <a:lnTo>
                    <a:pt x="74081" y="90596"/>
                  </a:lnTo>
                  <a:lnTo>
                    <a:pt x="78581" y="102207"/>
                  </a:lnTo>
                  <a:lnTo>
                    <a:pt x="82605" y="113781"/>
                  </a:lnTo>
                  <a:lnTo>
                    <a:pt x="85937" y="125617"/>
                  </a:lnTo>
                  <a:lnTo>
                    <a:pt x="88508" y="137874"/>
                  </a:lnTo>
                  <a:lnTo>
                    <a:pt x="90235" y="150393"/>
                  </a:lnTo>
                  <a:lnTo>
                    <a:pt x="90945" y="162805"/>
                  </a:lnTo>
                  <a:lnTo>
                    <a:pt x="90638" y="174893"/>
                  </a:lnTo>
                  <a:lnTo>
                    <a:pt x="89297" y="186452"/>
                  </a:lnTo>
                  <a:lnTo>
                    <a:pt x="86800" y="197214"/>
                  </a:lnTo>
                  <a:lnTo>
                    <a:pt x="83205" y="207114"/>
                  </a:lnTo>
                  <a:lnTo>
                    <a:pt x="78993" y="216140"/>
                  </a:lnTo>
                  <a:lnTo>
                    <a:pt x="74573" y="225240"/>
                  </a:lnTo>
                  <a:lnTo>
                    <a:pt x="69557" y="236330"/>
                  </a:lnTo>
                  <a:lnTo>
                    <a:pt x="6317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48199" y="4032414"/>
              <a:ext cx="238129" cy="563416"/>
            </a:xfrm>
            <a:custGeom>
              <a:avLst/>
              <a:gdLst/>
              <a:ahLst/>
              <a:cxnLst/>
              <a:rect l="0" t="0" r="0" b="0"/>
              <a:pathLst>
                <a:path w="238129" h="563416">
                  <a:moveTo>
                    <a:pt x="115635" y="0"/>
                  </a:moveTo>
                  <a:lnTo>
                    <a:pt x="109768" y="5935"/>
                  </a:lnTo>
                  <a:lnTo>
                    <a:pt x="104203" y="12139"/>
                  </a:lnTo>
                  <a:lnTo>
                    <a:pt x="98404" y="19235"/>
                  </a:lnTo>
                  <a:lnTo>
                    <a:pt x="92323" y="27175"/>
                  </a:lnTo>
                  <a:lnTo>
                    <a:pt x="85993" y="35822"/>
                  </a:lnTo>
                  <a:lnTo>
                    <a:pt x="79465" y="45026"/>
                  </a:lnTo>
                  <a:lnTo>
                    <a:pt x="72789" y="54971"/>
                  </a:lnTo>
                  <a:lnTo>
                    <a:pt x="66007" y="66157"/>
                  </a:lnTo>
                  <a:lnTo>
                    <a:pt x="59154" y="78756"/>
                  </a:lnTo>
                  <a:lnTo>
                    <a:pt x="52417" y="92641"/>
                  </a:lnTo>
                  <a:lnTo>
                    <a:pt x="46120" y="107563"/>
                  </a:lnTo>
                  <a:lnTo>
                    <a:pt x="40404" y="123261"/>
                  </a:lnTo>
                  <a:lnTo>
                    <a:pt x="35244" y="139191"/>
                  </a:lnTo>
                  <a:lnTo>
                    <a:pt x="30544" y="154571"/>
                  </a:lnTo>
                  <a:lnTo>
                    <a:pt x="26195" y="169031"/>
                  </a:lnTo>
                  <a:lnTo>
                    <a:pt x="22105" y="182873"/>
                  </a:lnTo>
                  <a:lnTo>
                    <a:pt x="18197" y="196856"/>
                  </a:lnTo>
                  <a:lnTo>
                    <a:pt x="14421" y="211421"/>
                  </a:lnTo>
                  <a:lnTo>
                    <a:pt x="10901" y="226835"/>
                  </a:lnTo>
                  <a:lnTo>
                    <a:pt x="7917" y="243334"/>
                  </a:lnTo>
                  <a:lnTo>
                    <a:pt x="5578" y="260925"/>
                  </a:lnTo>
                  <a:lnTo>
                    <a:pt x="3838" y="279452"/>
                  </a:lnTo>
                  <a:lnTo>
                    <a:pt x="2587" y="298712"/>
                  </a:lnTo>
                  <a:lnTo>
                    <a:pt x="1709" y="318513"/>
                  </a:lnTo>
                  <a:lnTo>
                    <a:pt x="1102" y="338536"/>
                  </a:lnTo>
                  <a:lnTo>
                    <a:pt x="685" y="358357"/>
                  </a:lnTo>
                  <a:lnTo>
                    <a:pt x="402" y="377758"/>
                  </a:lnTo>
                  <a:lnTo>
                    <a:pt x="211" y="396548"/>
                  </a:lnTo>
                  <a:lnTo>
                    <a:pt x="83" y="414480"/>
                  </a:lnTo>
                  <a:lnTo>
                    <a:pt x="0" y="431501"/>
                  </a:lnTo>
                  <a:lnTo>
                    <a:pt x="116" y="447560"/>
                  </a:lnTo>
                  <a:lnTo>
                    <a:pt x="725" y="462513"/>
                  </a:lnTo>
                  <a:lnTo>
                    <a:pt x="1957" y="476391"/>
                  </a:lnTo>
                  <a:lnTo>
                    <a:pt x="3938" y="489357"/>
                  </a:lnTo>
                  <a:lnTo>
                    <a:pt x="6871" y="501613"/>
                  </a:lnTo>
                  <a:lnTo>
                    <a:pt x="10777" y="513334"/>
                  </a:lnTo>
                  <a:lnTo>
                    <a:pt x="15689" y="524343"/>
                  </a:lnTo>
                  <a:lnTo>
                    <a:pt x="21735" y="534139"/>
                  </a:lnTo>
                  <a:lnTo>
                    <a:pt x="28881" y="542538"/>
                  </a:lnTo>
                  <a:lnTo>
                    <a:pt x="37119" y="549500"/>
                  </a:lnTo>
                  <a:lnTo>
                    <a:pt x="46551" y="554961"/>
                  </a:lnTo>
                  <a:lnTo>
                    <a:pt x="57114" y="559035"/>
                  </a:lnTo>
                  <a:lnTo>
                    <a:pt x="68461" y="561807"/>
                  </a:lnTo>
                  <a:lnTo>
                    <a:pt x="80069" y="563233"/>
                  </a:lnTo>
                  <a:lnTo>
                    <a:pt x="91616" y="563415"/>
                  </a:lnTo>
                  <a:lnTo>
                    <a:pt x="102977" y="562403"/>
                  </a:lnTo>
                  <a:lnTo>
                    <a:pt x="114139" y="560130"/>
                  </a:lnTo>
                  <a:lnTo>
                    <a:pt x="125128" y="556675"/>
                  </a:lnTo>
                  <a:lnTo>
                    <a:pt x="135983" y="552237"/>
                  </a:lnTo>
                  <a:lnTo>
                    <a:pt x="146739" y="547042"/>
                  </a:lnTo>
                  <a:lnTo>
                    <a:pt x="157418" y="541281"/>
                  </a:lnTo>
                  <a:lnTo>
                    <a:pt x="167880" y="534786"/>
                  </a:lnTo>
                  <a:lnTo>
                    <a:pt x="177832" y="527063"/>
                  </a:lnTo>
                  <a:lnTo>
                    <a:pt x="187152" y="517943"/>
                  </a:lnTo>
                  <a:lnTo>
                    <a:pt x="195715" y="507715"/>
                  </a:lnTo>
                  <a:lnTo>
                    <a:pt x="203320" y="496933"/>
                  </a:lnTo>
                  <a:lnTo>
                    <a:pt x="209954" y="485978"/>
                  </a:lnTo>
                  <a:lnTo>
                    <a:pt x="215749" y="475029"/>
                  </a:lnTo>
                  <a:lnTo>
                    <a:pt x="220883" y="464153"/>
                  </a:lnTo>
                  <a:lnTo>
                    <a:pt x="225521" y="453349"/>
                  </a:lnTo>
                  <a:lnTo>
                    <a:pt x="229638" y="442280"/>
                  </a:lnTo>
                  <a:lnTo>
                    <a:pt x="233032" y="430317"/>
                  </a:lnTo>
                  <a:lnTo>
                    <a:pt x="235644" y="417195"/>
                  </a:lnTo>
                  <a:lnTo>
                    <a:pt x="237400" y="403295"/>
                  </a:lnTo>
                  <a:lnTo>
                    <a:pt x="238128" y="389425"/>
                  </a:lnTo>
                  <a:lnTo>
                    <a:pt x="237834" y="376065"/>
                  </a:lnTo>
                  <a:lnTo>
                    <a:pt x="236500" y="363504"/>
                  </a:lnTo>
                  <a:lnTo>
                    <a:pt x="234010" y="351993"/>
                  </a:lnTo>
                  <a:lnTo>
                    <a:pt x="230404" y="341557"/>
                  </a:lnTo>
                  <a:lnTo>
                    <a:pt x="225696" y="332211"/>
                  </a:lnTo>
                  <a:lnTo>
                    <a:pt x="219786" y="324064"/>
                  </a:lnTo>
                  <a:lnTo>
                    <a:pt x="212741" y="317074"/>
                  </a:lnTo>
                  <a:lnTo>
                    <a:pt x="204910" y="311546"/>
                  </a:lnTo>
                  <a:lnTo>
                    <a:pt x="196816" y="308187"/>
                  </a:lnTo>
                  <a:lnTo>
                    <a:pt x="188773" y="307195"/>
                  </a:lnTo>
                  <a:lnTo>
                    <a:pt x="180577" y="308477"/>
                  </a:lnTo>
                  <a:lnTo>
                    <a:pt x="171629" y="311921"/>
                  </a:lnTo>
                  <a:lnTo>
                    <a:pt x="161648" y="317237"/>
                  </a:lnTo>
                  <a:lnTo>
                    <a:pt x="150825" y="324042"/>
                  </a:lnTo>
                  <a:lnTo>
                    <a:pt x="139635" y="331963"/>
                  </a:lnTo>
                  <a:lnTo>
                    <a:pt x="128410" y="340692"/>
                  </a:lnTo>
                  <a:lnTo>
                    <a:pt x="117619" y="349990"/>
                  </a:lnTo>
                  <a:lnTo>
                    <a:pt x="107913" y="359683"/>
                  </a:lnTo>
                  <a:lnTo>
                    <a:pt x="99535" y="369652"/>
                  </a:lnTo>
                  <a:lnTo>
                    <a:pt x="92233" y="379973"/>
                  </a:lnTo>
                  <a:lnTo>
                    <a:pt x="85473" y="390895"/>
                  </a:lnTo>
                  <a:lnTo>
                    <a:pt x="78887" y="402506"/>
                  </a:lnTo>
                  <a:lnTo>
                    <a:pt x="72459" y="414745"/>
                  </a:lnTo>
                  <a:lnTo>
                    <a:pt x="66435" y="427494"/>
                  </a:lnTo>
                  <a:lnTo>
                    <a:pt x="60939" y="440614"/>
                  </a:lnTo>
                  <a:lnTo>
                    <a:pt x="56096" y="453585"/>
                  </a:lnTo>
                  <a:lnTo>
                    <a:pt x="51631" y="466889"/>
                  </a:lnTo>
                  <a:lnTo>
                    <a:pt x="47154" y="482812"/>
                  </a:lnTo>
                  <a:lnTo>
                    <a:pt x="41935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527046" y="4506197"/>
              <a:ext cx="10530" cy="21057"/>
            </a:xfrm>
            <a:custGeom>
              <a:avLst/>
              <a:gdLst/>
              <a:ahLst/>
              <a:cxnLst/>
              <a:rect l="0" t="0" r="0" b="0"/>
              <a:pathLst>
                <a:path w="10530" h="21057">
                  <a:moveTo>
                    <a:pt x="10529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632331" y="4084696"/>
              <a:ext cx="315856" cy="549434"/>
            </a:xfrm>
            <a:custGeom>
              <a:avLst/>
              <a:gdLst/>
              <a:ahLst/>
              <a:cxnLst/>
              <a:rect l="0" t="0" r="0" b="0"/>
              <a:pathLst>
                <a:path w="315856" h="549434">
                  <a:moveTo>
                    <a:pt x="0" y="74060"/>
                  </a:moveTo>
                  <a:lnTo>
                    <a:pt x="5935" y="65393"/>
                  </a:lnTo>
                  <a:lnTo>
                    <a:pt x="12140" y="58327"/>
                  </a:lnTo>
                  <a:lnTo>
                    <a:pt x="19231" y="52216"/>
                  </a:lnTo>
                  <a:lnTo>
                    <a:pt x="26998" y="46642"/>
                  </a:lnTo>
                  <a:lnTo>
                    <a:pt x="34997" y="41132"/>
                  </a:lnTo>
                  <a:lnTo>
                    <a:pt x="42942" y="35424"/>
                  </a:lnTo>
                  <a:lnTo>
                    <a:pt x="50890" y="29605"/>
                  </a:lnTo>
                  <a:lnTo>
                    <a:pt x="59131" y="23997"/>
                  </a:lnTo>
                  <a:lnTo>
                    <a:pt x="67826" y="18779"/>
                  </a:lnTo>
                  <a:lnTo>
                    <a:pt x="77139" y="13970"/>
                  </a:lnTo>
                  <a:lnTo>
                    <a:pt x="87309" y="9513"/>
                  </a:lnTo>
                  <a:lnTo>
                    <a:pt x="98374" y="5345"/>
                  </a:lnTo>
                  <a:lnTo>
                    <a:pt x="110060" y="1886"/>
                  </a:lnTo>
                  <a:lnTo>
                    <a:pt x="121897" y="0"/>
                  </a:lnTo>
                  <a:lnTo>
                    <a:pt x="133597" y="36"/>
                  </a:lnTo>
                  <a:lnTo>
                    <a:pt x="145062" y="2027"/>
                  </a:lnTo>
                  <a:lnTo>
                    <a:pt x="156292" y="5955"/>
                  </a:lnTo>
                  <a:lnTo>
                    <a:pt x="167319" y="11600"/>
                  </a:lnTo>
                  <a:lnTo>
                    <a:pt x="177860" y="18625"/>
                  </a:lnTo>
                  <a:lnTo>
                    <a:pt x="187339" y="26696"/>
                  </a:lnTo>
                  <a:lnTo>
                    <a:pt x="195531" y="35524"/>
                  </a:lnTo>
                  <a:lnTo>
                    <a:pt x="202524" y="44889"/>
                  </a:lnTo>
                  <a:lnTo>
                    <a:pt x="208537" y="54628"/>
                  </a:lnTo>
                  <a:lnTo>
                    <a:pt x="213807" y="64631"/>
                  </a:lnTo>
                  <a:lnTo>
                    <a:pt x="218533" y="75145"/>
                  </a:lnTo>
                  <a:lnTo>
                    <a:pt x="222877" y="86729"/>
                  </a:lnTo>
                  <a:lnTo>
                    <a:pt x="226953" y="99592"/>
                  </a:lnTo>
                  <a:lnTo>
                    <a:pt x="230845" y="113318"/>
                  </a:lnTo>
                  <a:lnTo>
                    <a:pt x="234613" y="127070"/>
                  </a:lnTo>
                  <a:lnTo>
                    <a:pt x="238291" y="140365"/>
                  </a:lnTo>
                  <a:lnTo>
                    <a:pt x="241744" y="153392"/>
                  </a:lnTo>
                  <a:lnTo>
                    <a:pt x="244683" y="166812"/>
                  </a:lnTo>
                  <a:lnTo>
                    <a:pt x="246991" y="180984"/>
                  </a:lnTo>
                  <a:lnTo>
                    <a:pt x="248710" y="195791"/>
                  </a:lnTo>
                  <a:lnTo>
                    <a:pt x="249946" y="210817"/>
                  </a:lnTo>
                  <a:lnTo>
                    <a:pt x="250815" y="225792"/>
                  </a:lnTo>
                  <a:lnTo>
                    <a:pt x="251416" y="240933"/>
                  </a:lnTo>
                  <a:lnTo>
                    <a:pt x="251828" y="256844"/>
                  </a:lnTo>
                  <a:lnTo>
                    <a:pt x="252103" y="273804"/>
                  </a:lnTo>
                  <a:lnTo>
                    <a:pt x="252120" y="291617"/>
                  </a:lnTo>
                  <a:lnTo>
                    <a:pt x="251599" y="309807"/>
                  </a:lnTo>
                  <a:lnTo>
                    <a:pt x="250432" y="328036"/>
                  </a:lnTo>
                  <a:lnTo>
                    <a:pt x="248664" y="345836"/>
                  </a:lnTo>
                  <a:lnTo>
                    <a:pt x="246406" y="362555"/>
                  </a:lnTo>
                  <a:lnTo>
                    <a:pt x="243775" y="377943"/>
                  </a:lnTo>
                  <a:lnTo>
                    <a:pt x="240874" y="392088"/>
                  </a:lnTo>
                  <a:lnTo>
                    <a:pt x="237781" y="405216"/>
                  </a:lnTo>
                  <a:lnTo>
                    <a:pt x="234550" y="417576"/>
                  </a:lnTo>
                  <a:lnTo>
                    <a:pt x="231059" y="429542"/>
                  </a:lnTo>
                  <a:lnTo>
                    <a:pt x="227030" y="441585"/>
                  </a:lnTo>
                  <a:lnTo>
                    <a:pt x="222354" y="453951"/>
                  </a:lnTo>
                  <a:lnTo>
                    <a:pt x="217077" y="466530"/>
                  </a:lnTo>
                  <a:lnTo>
                    <a:pt x="211310" y="478975"/>
                  </a:lnTo>
                  <a:lnTo>
                    <a:pt x="205166" y="491077"/>
                  </a:lnTo>
                  <a:lnTo>
                    <a:pt x="198583" y="502473"/>
                  </a:lnTo>
                  <a:lnTo>
                    <a:pt x="191332" y="512593"/>
                  </a:lnTo>
                  <a:lnTo>
                    <a:pt x="183343" y="521248"/>
                  </a:lnTo>
                  <a:lnTo>
                    <a:pt x="174690" y="528566"/>
                  </a:lnTo>
                  <a:lnTo>
                    <a:pt x="165503" y="534805"/>
                  </a:lnTo>
                  <a:lnTo>
                    <a:pt x="155914" y="540220"/>
                  </a:lnTo>
                  <a:lnTo>
                    <a:pt x="146035" y="544706"/>
                  </a:lnTo>
                  <a:lnTo>
                    <a:pt x="135951" y="547824"/>
                  </a:lnTo>
                  <a:lnTo>
                    <a:pt x="125733" y="549433"/>
                  </a:lnTo>
                  <a:lnTo>
                    <a:pt x="115754" y="549361"/>
                  </a:lnTo>
                  <a:lnTo>
                    <a:pt x="106659" y="547260"/>
                  </a:lnTo>
                  <a:lnTo>
                    <a:pt x="98729" y="543139"/>
                  </a:lnTo>
                  <a:lnTo>
                    <a:pt x="91913" y="537286"/>
                  </a:lnTo>
                  <a:lnTo>
                    <a:pt x="86019" y="530078"/>
                  </a:lnTo>
                  <a:lnTo>
                    <a:pt x="80839" y="521864"/>
                  </a:lnTo>
                  <a:lnTo>
                    <a:pt x="76511" y="512928"/>
                  </a:lnTo>
                  <a:lnTo>
                    <a:pt x="73500" y="503485"/>
                  </a:lnTo>
                  <a:lnTo>
                    <a:pt x="71955" y="493693"/>
                  </a:lnTo>
                  <a:lnTo>
                    <a:pt x="71729" y="483661"/>
                  </a:lnTo>
                  <a:lnTo>
                    <a:pt x="72566" y="473467"/>
                  </a:lnTo>
                  <a:lnTo>
                    <a:pt x="74207" y="463167"/>
                  </a:lnTo>
                  <a:lnTo>
                    <a:pt x="76596" y="452961"/>
                  </a:lnTo>
                  <a:lnTo>
                    <a:pt x="79869" y="443182"/>
                  </a:lnTo>
                  <a:lnTo>
                    <a:pt x="84035" y="433978"/>
                  </a:lnTo>
                  <a:lnTo>
                    <a:pt x="89137" y="425492"/>
                  </a:lnTo>
                  <a:lnTo>
                    <a:pt x="95318" y="417939"/>
                  </a:lnTo>
                  <a:lnTo>
                    <a:pt x="102558" y="411344"/>
                  </a:lnTo>
                  <a:lnTo>
                    <a:pt x="110862" y="405746"/>
                  </a:lnTo>
                  <a:lnTo>
                    <a:pt x="120338" y="401275"/>
                  </a:lnTo>
                  <a:lnTo>
                    <a:pt x="130932" y="397901"/>
                  </a:lnTo>
                  <a:lnTo>
                    <a:pt x="142299" y="395617"/>
                  </a:lnTo>
                  <a:lnTo>
                    <a:pt x="153920" y="394524"/>
                  </a:lnTo>
                  <a:lnTo>
                    <a:pt x="165475" y="394565"/>
                  </a:lnTo>
                  <a:lnTo>
                    <a:pt x="176843" y="395559"/>
                  </a:lnTo>
                  <a:lnTo>
                    <a:pt x="188009" y="397287"/>
                  </a:lnTo>
                  <a:lnTo>
                    <a:pt x="199001" y="399559"/>
                  </a:lnTo>
                  <a:lnTo>
                    <a:pt x="209858" y="402218"/>
                  </a:lnTo>
                  <a:lnTo>
                    <a:pt x="220615" y="405148"/>
                  </a:lnTo>
                  <a:lnTo>
                    <a:pt x="231304" y="408260"/>
                  </a:lnTo>
                  <a:lnTo>
                    <a:pt x="242112" y="411332"/>
                  </a:lnTo>
                  <a:lnTo>
                    <a:pt x="253362" y="414016"/>
                  </a:lnTo>
                  <a:lnTo>
                    <a:pt x="265174" y="416153"/>
                  </a:lnTo>
                  <a:lnTo>
                    <a:pt x="276915" y="417760"/>
                  </a:lnTo>
                  <a:lnTo>
                    <a:pt x="288442" y="419096"/>
                  </a:lnTo>
                  <a:lnTo>
                    <a:pt x="300770" y="420276"/>
                  </a:lnTo>
                  <a:lnTo>
                    <a:pt x="315855" y="421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74528" y="4495668"/>
              <a:ext cx="97175" cy="263213"/>
            </a:xfrm>
            <a:custGeom>
              <a:avLst/>
              <a:gdLst/>
              <a:ahLst/>
              <a:cxnLst/>
              <a:rect l="0" t="0" r="0" b="0"/>
              <a:pathLst>
                <a:path w="97175" h="263213">
                  <a:moveTo>
                    <a:pt x="0" y="0"/>
                  </a:moveTo>
                  <a:lnTo>
                    <a:pt x="8735" y="5868"/>
                  </a:lnTo>
                  <a:lnTo>
                    <a:pt x="16441" y="11432"/>
                  </a:lnTo>
                  <a:lnTo>
                    <a:pt x="23839" y="17235"/>
                  </a:lnTo>
                  <a:lnTo>
                    <a:pt x="30927" y="23489"/>
                  </a:lnTo>
                  <a:lnTo>
                    <a:pt x="37457" y="30467"/>
                  </a:lnTo>
                  <a:lnTo>
                    <a:pt x="43334" y="38249"/>
                  </a:lnTo>
                  <a:lnTo>
                    <a:pt x="48772" y="46750"/>
                  </a:lnTo>
                  <a:lnTo>
                    <a:pt x="54190" y="55830"/>
                  </a:lnTo>
                  <a:lnTo>
                    <a:pt x="59834" y="65343"/>
                  </a:lnTo>
                  <a:lnTo>
                    <a:pt x="65608" y="75171"/>
                  </a:lnTo>
                  <a:lnTo>
                    <a:pt x="71186" y="85220"/>
                  </a:lnTo>
                  <a:lnTo>
                    <a:pt x="76383" y="95428"/>
                  </a:lnTo>
                  <a:lnTo>
                    <a:pt x="81178" y="105910"/>
                  </a:lnTo>
                  <a:lnTo>
                    <a:pt x="85625" y="116939"/>
                  </a:lnTo>
                  <a:lnTo>
                    <a:pt x="89790" y="128626"/>
                  </a:lnTo>
                  <a:lnTo>
                    <a:pt x="93417" y="141086"/>
                  </a:lnTo>
                  <a:lnTo>
                    <a:pt x="95948" y="154515"/>
                  </a:lnTo>
                  <a:lnTo>
                    <a:pt x="97169" y="168914"/>
                  </a:lnTo>
                  <a:lnTo>
                    <a:pt x="97174" y="183821"/>
                  </a:lnTo>
                  <a:lnTo>
                    <a:pt x="96190" y="198440"/>
                  </a:lnTo>
                  <a:lnTo>
                    <a:pt x="94459" y="212330"/>
                  </a:lnTo>
                  <a:lnTo>
                    <a:pt x="92340" y="224967"/>
                  </a:lnTo>
                  <a:lnTo>
                    <a:pt x="90089" y="236817"/>
                  </a:lnTo>
                  <a:lnTo>
                    <a:pt x="87517" y="248916"/>
                  </a:lnTo>
                  <a:lnTo>
                    <a:pt x="84228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83448" y="4074528"/>
              <a:ext cx="230219" cy="541363"/>
            </a:xfrm>
            <a:custGeom>
              <a:avLst/>
              <a:gdLst/>
              <a:ahLst/>
              <a:cxnLst/>
              <a:rect l="0" t="0" r="0" b="0"/>
              <a:pathLst>
                <a:path w="230219" h="541363">
                  <a:moveTo>
                    <a:pt x="154334" y="0"/>
                  </a:moveTo>
                  <a:lnTo>
                    <a:pt x="148466" y="5935"/>
                  </a:lnTo>
                  <a:lnTo>
                    <a:pt x="142902" y="12139"/>
                  </a:lnTo>
                  <a:lnTo>
                    <a:pt x="137103" y="19240"/>
                  </a:lnTo>
                  <a:lnTo>
                    <a:pt x="131022" y="27353"/>
                  </a:lnTo>
                  <a:lnTo>
                    <a:pt x="124692" y="36648"/>
                  </a:lnTo>
                  <a:lnTo>
                    <a:pt x="118164" y="47095"/>
                  </a:lnTo>
                  <a:lnTo>
                    <a:pt x="111488" y="58521"/>
                  </a:lnTo>
                  <a:lnTo>
                    <a:pt x="104706" y="70707"/>
                  </a:lnTo>
                  <a:lnTo>
                    <a:pt x="97848" y="83456"/>
                  </a:lnTo>
                  <a:lnTo>
                    <a:pt x="90938" y="96607"/>
                  </a:lnTo>
                  <a:lnTo>
                    <a:pt x="83994" y="110042"/>
                  </a:lnTo>
                  <a:lnTo>
                    <a:pt x="77025" y="123666"/>
                  </a:lnTo>
                  <a:lnTo>
                    <a:pt x="70039" y="137255"/>
                  </a:lnTo>
                  <a:lnTo>
                    <a:pt x="63042" y="150459"/>
                  </a:lnTo>
                  <a:lnTo>
                    <a:pt x="56043" y="163128"/>
                  </a:lnTo>
                  <a:lnTo>
                    <a:pt x="49207" y="175603"/>
                  </a:lnTo>
                  <a:lnTo>
                    <a:pt x="42842" y="188585"/>
                  </a:lnTo>
                  <a:lnTo>
                    <a:pt x="37081" y="202436"/>
                  </a:lnTo>
                  <a:lnTo>
                    <a:pt x="31891" y="217182"/>
                  </a:lnTo>
                  <a:lnTo>
                    <a:pt x="27170" y="232692"/>
                  </a:lnTo>
                  <a:lnTo>
                    <a:pt x="22809" y="248797"/>
                  </a:lnTo>
                  <a:lnTo>
                    <a:pt x="18708" y="265341"/>
                  </a:lnTo>
                  <a:lnTo>
                    <a:pt x="14795" y="282199"/>
                  </a:lnTo>
                  <a:lnTo>
                    <a:pt x="11015" y="299276"/>
                  </a:lnTo>
                  <a:lnTo>
                    <a:pt x="7492" y="316506"/>
                  </a:lnTo>
                  <a:lnTo>
                    <a:pt x="4506" y="333838"/>
                  </a:lnTo>
                  <a:lnTo>
                    <a:pt x="2170" y="351237"/>
                  </a:lnTo>
                  <a:lnTo>
                    <a:pt x="603" y="368516"/>
                  </a:lnTo>
                  <a:lnTo>
                    <a:pt x="0" y="385350"/>
                  </a:lnTo>
                  <a:lnTo>
                    <a:pt x="379" y="401601"/>
                  </a:lnTo>
                  <a:lnTo>
                    <a:pt x="1769" y="417294"/>
                  </a:lnTo>
                  <a:lnTo>
                    <a:pt x="4298" y="432525"/>
                  </a:lnTo>
                  <a:lnTo>
                    <a:pt x="7924" y="447395"/>
                  </a:lnTo>
                  <a:lnTo>
                    <a:pt x="12477" y="461670"/>
                  </a:lnTo>
                  <a:lnTo>
                    <a:pt x="17748" y="474810"/>
                  </a:lnTo>
                  <a:lnTo>
                    <a:pt x="23557" y="486613"/>
                  </a:lnTo>
                  <a:lnTo>
                    <a:pt x="29913" y="497184"/>
                  </a:lnTo>
                  <a:lnTo>
                    <a:pt x="37012" y="506753"/>
                  </a:lnTo>
                  <a:lnTo>
                    <a:pt x="44907" y="515553"/>
                  </a:lnTo>
                  <a:lnTo>
                    <a:pt x="53837" y="523464"/>
                  </a:lnTo>
                  <a:lnTo>
                    <a:pt x="64275" y="530033"/>
                  </a:lnTo>
                  <a:lnTo>
                    <a:pt x="76334" y="535117"/>
                  </a:lnTo>
                  <a:lnTo>
                    <a:pt x="89671" y="538702"/>
                  </a:lnTo>
                  <a:lnTo>
                    <a:pt x="103687" y="540741"/>
                  </a:lnTo>
                  <a:lnTo>
                    <a:pt x="117955" y="541362"/>
                  </a:lnTo>
                  <a:lnTo>
                    <a:pt x="131939" y="540491"/>
                  </a:lnTo>
                  <a:lnTo>
                    <a:pt x="144942" y="537787"/>
                  </a:lnTo>
                  <a:lnTo>
                    <a:pt x="156681" y="533233"/>
                  </a:lnTo>
                  <a:lnTo>
                    <a:pt x="167223" y="527244"/>
                  </a:lnTo>
                  <a:lnTo>
                    <a:pt x="176780" y="520469"/>
                  </a:lnTo>
                  <a:lnTo>
                    <a:pt x="185580" y="513352"/>
                  </a:lnTo>
                  <a:lnTo>
                    <a:pt x="193663" y="505795"/>
                  </a:lnTo>
                  <a:lnTo>
                    <a:pt x="200881" y="497285"/>
                  </a:lnTo>
                  <a:lnTo>
                    <a:pt x="207223" y="487600"/>
                  </a:lnTo>
                  <a:lnTo>
                    <a:pt x="212805" y="476978"/>
                  </a:lnTo>
                  <a:lnTo>
                    <a:pt x="217791" y="465923"/>
                  </a:lnTo>
                  <a:lnTo>
                    <a:pt x="222320" y="454780"/>
                  </a:lnTo>
                  <a:lnTo>
                    <a:pt x="226193" y="443705"/>
                  </a:lnTo>
                  <a:lnTo>
                    <a:pt x="228891" y="432742"/>
                  </a:lnTo>
                  <a:lnTo>
                    <a:pt x="230218" y="421889"/>
                  </a:lnTo>
                  <a:lnTo>
                    <a:pt x="230125" y="411127"/>
                  </a:lnTo>
                  <a:lnTo>
                    <a:pt x="228542" y="400436"/>
                  </a:lnTo>
                  <a:lnTo>
                    <a:pt x="225582" y="389802"/>
                  </a:lnTo>
                  <a:lnTo>
                    <a:pt x="221323" y="379542"/>
                  </a:lnTo>
                  <a:lnTo>
                    <a:pt x="215724" y="370258"/>
                  </a:lnTo>
                  <a:lnTo>
                    <a:pt x="208881" y="362209"/>
                  </a:lnTo>
                  <a:lnTo>
                    <a:pt x="200848" y="355653"/>
                  </a:lnTo>
                  <a:lnTo>
                    <a:pt x="191553" y="350998"/>
                  </a:lnTo>
                  <a:lnTo>
                    <a:pt x="181082" y="348287"/>
                  </a:lnTo>
                  <a:lnTo>
                    <a:pt x="169797" y="347584"/>
                  </a:lnTo>
                  <a:lnTo>
                    <a:pt x="158230" y="349150"/>
                  </a:lnTo>
                  <a:lnTo>
                    <a:pt x="146716" y="352909"/>
                  </a:lnTo>
                  <a:lnTo>
                    <a:pt x="135547" y="358685"/>
                  </a:lnTo>
                  <a:lnTo>
                    <a:pt x="125045" y="366374"/>
                  </a:lnTo>
                  <a:lnTo>
                    <a:pt x="115313" y="375724"/>
                  </a:lnTo>
                  <a:lnTo>
                    <a:pt x="106117" y="386236"/>
                  </a:lnTo>
                  <a:lnTo>
                    <a:pt x="97013" y="397276"/>
                  </a:lnTo>
                  <a:lnTo>
                    <a:pt x="87738" y="408437"/>
                  </a:lnTo>
                  <a:lnTo>
                    <a:pt x="78371" y="419539"/>
                  </a:lnTo>
                  <a:lnTo>
                    <a:pt x="69227" y="430526"/>
                  </a:lnTo>
                  <a:lnTo>
                    <a:pt x="60491" y="441385"/>
                  </a:lnTo>
                  <a:lnTo>
                    <a:pt x="52480" y="451680"/>
                  </a:lnTo>
                  <a:lnTo>
                    <a:pt x="44930" y="461556"/>
                  </a:lnTo>
                  <a:lnTo>
                    <a:pt x="37184" y="471882"/>
                  </a:lnTo>
                  <a:lnTo>
                    <a:pt x="27992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706238" y="460095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43109" y="4125741"/>
              <a:ext cx="257947" cy="599407"/>
            </a:xfrm>
            <a:custGeom>
              <a:avLst/>
              <a:gdLst/>
              <a:ahLst/>
              <a:cxnLst/>
              <a:rect l="0" t="0" r="0" b="0"/>
              <a:pathLst>
                <a:path w="257947" h="599407">
                  <a:moveTo>
                    <a:pt x="0" y="54072"/>
                  </a:moveTo>
                  <a:lnTo>
                    <a:pt x="3000" y="45338"/>
                  </a:lnTo>
                  <a:lnTo>
                    <a:pt x="6423" y="37632"/>
                  </a:lnTo>
                  <a:lnTo>
                    <a:pt x="10628" y="30234"/>
                  </a:lnTo>
                  <a:lnTo>
                    <a:pt x="15874" y="23146"/>
                  </a:lnTo>
                  <a:lnTo>
                    <a:pt x="22652" y="16615"/>
                  </a:lnTo>
                  <a:lnTo>
                    <a:pt x="31084" y="10752"/>
                  </a:lnTo>
                  <a:lnTo>
                    <a:pt x="40823" y="5833"/>
                  </a:lnTo>
                  <a:lnTo>
                    <a:pt x="51267" y="2359"/>
                  </a:lnTo>
                  <a:lnTo>
                    <a:pt x="61990" y="471"/>
                  </a:lnTo>
                  <a:lnTo>
                    <a:pt x="72780" y="0"/>
                  </a:lnTo>
                  <a:lnTo>
                    <a:pt x="83549" y="664"/>
                  </a:lnTo>
                  <a:lnTo>
                    <a:pt x="94267" y="2191"/>
                  </a:lnTo>
                  <a:lnTo>
                    <a:pt x="104768" y="4672"/>
                  </a:lnTo>
                  <a:lnTo>
                    <a:pt x="114753" y="8538"/>
                  </a:lnTo>
                  <a:lnTo>
                    <a:pt x="124098" y="13916"/>
                  </a:lnTo>
                  <a:lnTo>
                    <a:pt x="132679" y="20646"/>
                  </a:lnTo>
                  <a:lnTo>
                    <a:pt x="140299" y="28458"/>
                  </a:lnTo>
                  <a:lnTo>
                    <a:pt x="146932" y="37094"/>
                  </a:lnTo>
                  <a:lnTo>
                    <a:pt x="152388" y="46655"/>
                  </a:lnTo>
                  <a:lnTo>
                    <a:pt x="156230" y="57583"/>
                  </a:lnTo>
                  <a:lnTo>
                    <a:pt x="158369" y="70000"/>
                  </a:lnTo>
                  <a:lnTo>
                    <a:pt x="159010" y="83422"/>
                  </a:lnTo>
                  <a:lnTo>
                    <a:pt x="158460" y="96970"/>
                  </a:lnTo>
                  <a:lnTo>
                    <a:pt x="157015" y="110118"/>
                  </a:lnTo>
                  <a:lnTo>
                    <a:pt x="154759" y="122708"/>
                  </a:lnTo>
                  <a:lnTo>
                    <a:pt x="151576" y="134769"/>
                  </a:lnTo>
                  <a:lnTo>
                    <a:pt x="147473" y="146397"/>
                  </a:lnTo>
                  <a:lnTo>
                    <a:pt x="142585" y="157699"/>
                  </a:lnTo>
                  <a:lnTo>
                    <a:pt x="137079" y="168761"/>
                  </a:lnTo>
                  <a:lnTo>
                    <a:pt x="131111" y="179651"/>
                  </a:lnTo>
                  <a:lnTo>
                    <a:pt x="124645" y="190255"/>
                  </a:lnTo>
                  <a:lnTo>
                    <a:pt x="117474" y="200303"/>
                  </a:lnTo>
                  <a:lnTo>
                    <a:pt x="109537" y="209691"/>
                  </a:lnTo>
                  <a:lnTo>
                    <a:pt x="100919" y="218470"/>
                  </a:lnTo>
                  <a:lnTo>
                    <a:pt x="91756" y="226753"/>
                  </a:lnTo>
                  <a:lnTo>
                    <a:pt x="82268" y="234616"/>
                  </a:lnTo>
                  <a:lnTo>
                    <a:pt x="75553" y="240643"/>
                  </a:lnTo>
                  <a:lnTo>
                    <a:pt x="75259" y="243460"/>
                  </a:lnTo>
                  <a:lnTo>
                    <a:pt x="80065" y="244431"/>
                  </a:lnTo>
                  <a:lnTo>
                    <a:pt x="88192" y="244608"/>
                  </a:lnTo>
                  <a:lnTo>
                    <a:pt x="98422" y="244502"/>
                  </a:lnTo>
                  <a:lnTo>
                    <a:pt x="109823" y="244656"/>
                  </a:lnTo>
                  <a:lnTo>
                    <a:pt x="121605" y="245769"/>
                  </a:lnTo>
                  <a:lnTo>
                    <a:pt x="133337" y="248134"/>
                  </a:lnTo>
                  <a:lnTo>
                    <a:pt x="144855" y="252016"/>
                  </a:lnTo>
                  <a:lnTo>
                    <a:pt x="156139" y="257823"/>
                  </a:lnTo>
                  <a:lnTo>
                    <a:pt x="167214" y="265575"/>
                  </a:lnTo>
                  <a:lnTo>
                    <a:pt x="177959" y="274676"/>
                  </a:lnTo>
                  <a:lnTo>
                    <a:pt x="188111" y="284153"/>
                  </a:lnTo>
                  <a:lnTo>
                    <a:pt x="197572" y="293417"/>
                  </a:lnTo>
                  <a:lnTo>
                    <a:pt x="206403" y="302582"/>
                  </a:lnTo>
                  <a:lnTo>
                    <a:pt x="214721" y="312254"/>
                  </a:lnTo>
                  <a:lnTo>
                    <a:pt x="222647" y="322771"/>
                  </a:lnTo>
                  <a:lnTo>
                    <a:pt x="230123" y="334480"/>
                  </a:lnTo>
                  <a:lnTo>
                    <a:pt x="236925" y="347869"/>
                  </a:lnTo>
                  <a:lnTo>
                    <a:pt x="242980" y="363036"/>
                  </a:lnTo>
                  <a:lnTo>
                    <a:pt x="248198" y="379768"/>
                  </a:lnTo>
                  <a:lnTo>
                    <a:pt x="252405" y="397741"/>
                  </a:lnTo>
                  <a:lnTo>
                    <a:pt x="255595" y="416633"/>
                  </a:lnTo>
                  <a:lnTo>
                    <a:pt x="257584" y="435858"/>
                  </a:lnTo>
                  <a:lnTo>
                    <a:pt x="257946" y="454603"/>
                  </a:lnTo>
                  <a:lnTo>
                    <a:pt x="256595" y="472461"/>
                  </a:lnTo>
                  <a:lnTo>
                    <a:pt x="253740" y="489229"/>
                  </a:lnTo>
                  <a:lnTo>
                    <a:pt x="249689" y="504732"/>
                  </a:lnTo>
                  <a:lnTo>
                    <a:pt x="244745" y="519009"/>
                  </a:lnTo>
                  <a:lnTo>
                    <a:pt x="239157" y="532090"/>
                  </a:lnTo>
                  <a:lnTo>
                    <a:pt x="233115" y="543899"/>
                  </a:lnTo>
                  <a:lnTo>
                    <a:pt x="226754" y="554512"/>
                  </a:lnTo>
                  <a:lnTo>
                    <a:pt x="220009" y="563964"/>
                  </a:lnTo>
                  <a:lnTo>
                    <a:pt x="212643" y="572175"/>
                  </a:lnTo>
                  <a:lnTo>
                    <a:pt x="204564" y="579215"/>
                  </a:lnTo>
                  <a:lnTo>
                    <a:pt x="195509" y="585113"/>
                  </a:lnTo>
                  <a:lnTo>
                    <a:pt x="184987" y="589785"/>
                  </a:lnTo>
                  <a:lnTo>
                    <a:pt x="172872" y="593300"/>
                  </a:lnTo>
                  <a:lnTo>
                    <a:pt x="159496" y="595848"/>
                  </a:lnTo>
                  <a:lnTo>
                    <a:pt x="145455" y="597650"/>
                  </a:lnTo>
                  <a:lnTo>
                    <a:pt x="131171" y="598893"/>
                  </a:lnTo>
                  <a:lnTo>
                    <a:pt x="117175" y="599406"/>
                  </a:lnTo>
                  <a:lnTo>
                    <a:pt x="104164" y="598695"/>
                  </a:lnTo>
                  <a:lnTo>
                    <a:pt x="92424" y="596595"/>
                  </a:lnTo>
                  <a:lnTo>
                    <a:pt x="81990" y="593540"/>
                  </a:lnTo>
                  <a:lnTo>
                    <a:pt x="71711" y="590095"/>
                  </a:lnTo>
                  <a:lnTo>
                    <a:pt x="59569" y="585958"/>
                  </a:lnTo>
                  <a:lnTo>
                    <a:pt x="42114" y="580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11605" y="4695709"/>
              <a:ext cx="59446" cy="252686"/>
            </a:xfrm>
            <a:custGeom>
              <a:avLst/>
              <a:gdLst/>
              <a:ahLst/>
              <a:cxnLst/>
              <a:rect l="0" t="0" r="0" b="0"/>
              <a:pathLst>
                <a:path w="59446" h="252686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27" y="19240"/>
                  </a:lnTo>
                  <a:lnTo>
                    <a:pt x="23135" y="27353"/>
                  </a:lnTo>
                  <a:lnTo>
                    <a:pt x="28817" y="36648"/>
                  </a:lnTo>
                  <a:lnTo>
                    <a:pt x="34091" y="47096"/>
                  </a:lnTo>
                  <a:lnTo>
                    <a:pt x="38942" y="58520"/>
                  </a:lnTo>
                  <a:lnTo>
                    <a:pt x="43428" y="70707"/>
                  </a:lnTo>
                  <a:lnTo>
                    <a:pt x="47625" y="83461"/>
                  </a:lnTo>
                  <a:lnTo>
                    <a:pt x="51443" y="96786"/>
                  </a:lnTo>
                  <a:lnTo>
                    <a:pt x="54635" y="110868"/>
                  </a:lnTo>
                  <a:lnTo>
                    <a:pt x="57113" y="125740"/>
                  </a:lnTo>
                  <a:lnTo>
                    <a:pt x="58777" y="140982"/>
                  </a:lnTo>
                  <a:lnTo>
                    <a:pt x="59445" y="155834"/>
                  </a:lnTo>
                  <a:lnTo>
                    <a:pt x="59105" y="169893"/>
                  </a:lnTo>
                  <a:lnTo>
                    <a:pt x="57572" y="182942"/>
                  </a:lnTo>
                  <a:lnTo>
                    <a:pt x="54415" y="194787"/>
                  </a:lnTo>
                  <a:lnTo>
                    <a:pt x="49557" y="205452"/>
                  </a:lnTo>
                  <a:lnTo>
                    <a:pt x="43477" y="215013"/>
                  </a:lnTo>
                  <a:lnTo>
                    <a:pt x="36325" y="224537"/>
                  </a:lnTo>
                  <a:lnTo>
                    <a:pt x="26353" y="235982"/>
                  </a:lnTo>
                  <a:lnTo>
                    <a:pt x="10529" y="252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07864" y="4372430"/>
              <a:ext cx="230168" cy="366079"/>
            </a:xfrm>
            <a:custGeom>
              <a:avLst/>
              <a:gdLst/>
              <a:ahLst/>
              <a:cxnLst/>
              <a:rect l="0" t="0" r="0" b="0"/>
              <a:pathLst>
                <a:path w="230168" h="366079">
                  <a:moveTo>
                    <a:pt x="135411" y="239052"/>
                  </a:moveTo>
                  <a:lnTo>
                    <a:pt x="135478" y="227316"/>
                  </a:lnTo>
                  <a:lnTo>
                    <a:pt x="136118" y="216187"/>
                  </a:lnTo>
                  <a:lnTo>
                    <a:pt x="137410" y="204584"/>
                  </a:lnTo>
                  <a:lnTo>
                    <a:pt x="139097" y="192251"/>
                  </a:lnTo>
                  <a:lnTo>
                    <a:pt x="140764" y="178942"/>
                  </a:lnTo>
                  <a:lnTo>
                    <a:pt x="142174" y="164637"/>
                  </a:lnTo>
                  <a:lnTo>
                    <a:pt x="143099" y="149633"/>
                  </a:lnTo>
                  <a:lnTo>
                    <a:pt x="143262" y="134420"/>
                  </a:lnTo>
                  <a:lnTo>
                    <a:pt x="142588" y="119307"/>
                  </a:lnTo>
                  <a:lnTo>
                    <a:pt x="141167" y="104567"/>
                  </a:lnTo>
                  <a:lnTo>
                    <a:pt x="139151" y="90518"/>
                  </a:lnTo>
                  <a:lnTo>
                    <a:pt x="136682" y="77254"/>
                  </a:lnTo>
                  <a:lnTo>
                    <a:pt x="133721" y="64704"/>
                  </a:lnTo>
                  <a:lnTo>
                    <a:pt x="130055" y="52727"/>
                  </a:lnTo>
                  <a:lnTo>
                    <a:pt x="125622" y="41193"/>
                  </a:lnTo>
                  <a:lnTo>
                    <a:pt x="120340" y="30309"/>
                  </a:lnTo>
                  <a:lnTo>
                    <a:pt x="114038" y="20598"/>
                  </a:lnTo>
                  <a:lnTo>
                    <a:pt x="106726" y="12264"/>
                  </a:lnTo>
                  <a:lnTo>
                    <a:pt x="98713" y="5685"/>
                  </a:lnTo>
                  <a:lnTo>
                    <a:pt x="90497" y="1547"/>
                  </a:lnTo>
                  <a:lnTo>
                    <a:pt x="82381" y="0"/>
                  </a:lnTo>
                  <a:lnTo>
                    <a:pt x="74476" y="1064"/>
                  </a:lnTo>
                  <a:lnTo>
                    <a:pt x="66789" y="4886"/>
                  </a:lnTo>
                  <a:lnTo>
                    <a:pt x="59289" y="11279"/>
                  </a:lnTo>
                  <a:lnTo>
                    <a:pt x="52101" y="20129"/>
                  </a:lnTo>
                  <a:lnTo>
                    <a:pt x="45493" y="31558"/>
                  </a:lnTo>
                  <a:lnTo>
                    <a:pt x="39564" y="45379"/>
                  </a:lnTo>
                  <a:lnTo>
                    <a:pt x="34259" y="60689"/>
                  </a:lnTo>
                  <a:lnTo>
                    <a:pt x="29461" y="76109"/>
                  </a:lnTo>
                  <a:lnTo>
                    <a:pt x="25047" y="90856"/>
                  </a:lnTo>
                  <a:lnTo>
                    <a:pt x="20913" y="105195"/>
                  </a:lnTo>
                  <a:lnTo>
                    <a:pt x="16976" y="120110"/>
                  </a:lnTo>
                  <a:lnTo>
                    <a:pt x="13180" y="136147"/>
                  </a:lnTo>
                  <a:lnTo>
                    <a:pt x="9647" y="153379"/>
                  </a:lnTo>
                  <a:lnTo>
                    <a:pt x="6654" y="171645"/>
                  </a:lnTo>
                  <a:lnTo>
                    <a:pt x="4308" y="190717"/>
                  </a:lnTo>
                  <a:lnTo>
                    <a:pt x="2565" y="210221"/>
                  </a:lnTo>
                  <a:lnTo>
                    <a:pt x="1312" y="229681"/>
                  </a:lnTo>
                  <a:lnTo>
                    <a:pt x="436" y="248828"/>
                  </a:lnTo>
                  <a:lnTo>
                    <a:pt x="0" y="267275"/>
                  </a:lnTo>
                  <a:lnTo>
                    <a:pt x="231" y="284443"/>
                  </a:lnTo>
                  <a:lnTo>
                    <a:pt x="1206" y="300139"/>
                  </a:lnTo>
                  <a:lnTo>
                    <a:pt x="3013" y="314493"/>
                  </a:lnTo>
                  <a:lnTo>
                    <a:pt x="5829" y="327762"/>
                  </a:lnTo>
                  <a:lnTo>
                    <a:pt x="9652" y="340191"/>
                  </a:lnTo>
                  <a:lnTo>
                    <a:pt x="14337" y="351184"/>
                  </a:lnTo>
                  <a:lnTo>
                    <a:pt x="19699" y="359380"/>
                  </a:lnTo>
                  <a:lnTo>
                    <a:pt x="25564" y="364259"/>
                  </a:lnTo>
                  <a:lnTo>
                    <a:pt x="31788" y="366078"/>
                  </a:lnTo>
                  <a:lnTo>
                    <a:pt x="38265" y="365404"/>
                  </a:lnTo>
                  <a:lnTo>
                    <a:pt x="44916" y="362837"/>
                  </a:lnTo>
                  <a:lnTo>
                    <a:pt x="51687" y="358727"/>
                  </a:lnTo>
                  <a:lnTo>
                    <a:pt x="58540" y="353169"/>
                  </a:lnTo>
                  <a:lnTo>
                    <a:pt x="65446" y="346322"/>
                  </a:lnTo>
                  <a:lnTo>
                    <a:pt x="72391" y="338101"/>
                  </a:lnTo>
                  <a:lnTo>
                    <a:pt x="79360" y="328141"/>
                  </a:lnTo>
                  <a:lnTo>
                    <a:pt x="86341" y="316398"/>
                  </a:lnTo>
                  <a:lnTo>
                    <a:pt x="93165" y="303103"/>
                  </a:lnTo>
                  <a:lnTo>
                    <a:pt x="99520" y="288583"/>
                  </a:lnTo>
                  <a:lnTo>
                    <a:pt x="105276" y="273153"/>
                  </a:lnTo>
                  <a:lnTo>
                    <a:pt x="110463" y="257235"/>
                  </a:lnTo>
                  <a:lnTo>
                    <a:pt x="115181" y="241331"/>
                  </a:lnTo>
                  <a:lnTo>
                    <a:pt x="119555" y="225811"/>
                  </a:lnTo>
                  <a:lnTo>
                    <a:pt x="124155" y="214253"/>
                  </a:lnTo>
                  <a:lnTo>
                    <a:pt x="129008" y="211103"/>
                  </a:lnTo>
                  <a:lnTo>
                    <a:pt x="133184" y="215062"/>
                  </a:lnTo>
                  <a:lnTo>
                    <a:pt x="136606" y="223840"/>
                  </a:lnTo>
                  <a:lnTo>
                    <a:pt x="139282" y="235727"/>
                  </a:lnTo>
                  <a:lnTo>
                    <a:pt x="141291" y="249596"/>
                  </a:lnTo>
                  <a:lnTo>
                    <a:pt x="143080" y="264573"/>
                  </a:lnTo>
                  <a:lnTo>
                    <a:pt x="145393" y="279900"/>
                  </a:lnTo>
                  <a:lnTo>
                    <a:pt x="148605" y="295149"/>
                  </a:lnTo>
                  <a:lnTo>
                    <a:pt x="152741" y="309841"/>
                  </a:lnTo>
                  <a:lnTo>
                    <a:pt x="157663" y="323343"/>
                  </a:lnTo>
                  <a:lnTo>
                    <a:pt x="163198" y="335410"/>
                  </a:lnTo>
                  <a:lnTo>
                    <a:pt x="169185" y="345497"/>
                  </a:lnTo>
                  <a:lnTo>
                    <a:pt x="175495" y="352621"/>
                  </a:lnTo>
                  <a:lnTo>
                    <a:pt x="182031" y="356525"/>
                  </a:lnTo>
                  <a:lnTo>
                    <a:pt x="188804" y="357688"/>
                  </a:lnTo>
                  <a:lnTo>
                    <a:pt x="196800" y="356970"/>
                  </a:lnTo>
                  <a:lnTo>
                    <a:pt x="208956" y="353189"/>
                  </a:lnTo>
                  <a:lnTo>
                    <a:pt x="230167" y="3443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18269" y="4509168"/>
              <a:ext cx="146105" cy="228656"/>
            </a:xfrm>
            <a:custGeom>
              <a:avLst/>
              <a:gdLst/>
              <a:ahLst/>
              <a:cxnLst/>
              <a:rect l="0" t="0" r="0" b="0"/>
              <a:pathLst>
                <a:path w="146105" h="228656">
                  <a:moveTo>
                    <a:pt x="9234" y="49671"/>
                  </a:moveTo>
                  <a:lnTo>
                    <a:pt x="9234" y="61406"/>
                  </a:lnTo>
                  <a:lnTo>
                    <a:pt x="9234" y="72535"/>
                  </a:lnTo>
                  <a:lnTo>
                    <a:pt x="9238" y="84138"/>
                  </a:lnTo>
                  <a:lnTo>
                    <a:pt x="9411" y="96472"/>
                  </a:lnTo>
                  <a:lnTo>
                    <a:pt x="10059" y="109780"/>
                  </a:lnTo>
                  <a:lnTo>
                    <a:pt x="11308" y="124089"/>
                  </a:lnTo>
                  <a:lnTo>
                    <a:pt x="12961" y="139267"/>
                  </a:lnTo>
                  <a:lnTo>
                    <a:pt x="14608" y="155129"/>
                  </a:lnTo>
                  <a:lnTo>
                    <a:pt x="16006" y="171463"/>
                  </a:lnTo>
                  <a:lnTo>
                    <a:pt x="16912" y="186784"/>
                  </a:lnTo>
                  <a:lnTo>
                    <a:pt x="16546" y="197357"/>
                  </a:lnTo>
                  <a:lnTo>
                    <a:pt x="14889" y="200903"/>
                  </a:lnTo>
                  <a:lnTo>
                    <a:pt x="13223" y="198669"/>
                  </a:lnTo>
                  <a:lnTo>
                    <a:pt x="11785" y="192426"/>
                  </a:lnTo>
                  <a:lnTo>
                    <a:pt x="10251" y="183521"/>
                  </a:lnTo>
                  <a:lnTo>
                    <a:pt x="8397" y="172869"/>
                  </a:lnTo>
                  <a:lnTo>
                    <a:pt x="6336" y="161068"/>
                  </a:lnTo>
                  <a:lnTo>
                    <a:pt x="4413" y="148512"/>
                  </a:lnTo>
                  <a:lnTo>
                    <a:pt x="2827" y="135457"/>
                  </a:lnTo>
                  <a:lnTo>
                    <a:pt x="1610" y="122072"/>
                  </a:lnTo>
                  <a:lnTo>
                    <a:pt x="720" y="108468"/>
                  </a:lnTo>
                  <a:lnTo>
                    <a:pt x="97" y="94723"/>
                  </a:lnTo>
                  <a:lnTo>
                    <a:pt x="0" y="81051"/>
                  </a:lnTo>
                  <a:lnTo>
                    <a:pt x="993" y="67789"/>
                  </a:lnTo>
                  <a:lnTo>
                    <a:pt x="3292" y="55094"/>
                  </a:lnTo>
                  <a:lnTo>
                    <a:pt x="6802" y="43111"/>
                  </a:lnTo>
                  <a:lnTo>
                    <a:pt x="11301" y="32056"/>
                  </a:lnTo>
                  <a:lnTo>
                    <a:pt x="16558" y="21966"/>
                  </a:lnTo>
                  <a:lnTo>
                    <a:pt x="22698" y="13207"/>
                  </a:lnTo>
                  <a:lnTo>
                    <a:pt x="30174" y="6526"/>
                  </a:lnTo>
                  <a:lnTo>
                    <a:pt x="39125" y="2150"/>
                  </a:lnTo>
                  <a:lnTo>
                    <a:pt x="49237" y="8"/>
                  </a:lnTo>
                  <a:lnTo>
                    <a:pt x="59941" y="0"/>
                  </a:lnTo>
                  <a:lnTo>
                    <a:pt x="70840" y="1844"/>
                  </a:lnTo>
                  <a:lnTo>
                    <a:pt x="81581" y="5164"/>
                  </a:lnTo>
                  <a:lnTo>
                    <a:pt x="91786" y="9593"/>
                  </a:lnTo>
                  <a:lnTo>
                    <a:pt x="101302" y="14832"/>
                  </a:lnTo>
                  <a:lnTo>
                    <a:pt x="109843" y="20975"/>
                  </a:lnTo>
                  <a:lnTo>
                    <a:pt x="116909" y="28460"/>
                  </a:lnTo>
                  <a:lnTo>
                    <a:pt x="122367" y="37425"/>
                  </a:lnTo>
                  <a:lnTo>
                    <a:pt x="126388" y="47717"/>
                  </a:lnTo>
                  <a:lnTo>
                    <a:pt x="129262" y="59076"/>
                  </a:lnTo>
                  <a:lnTo>
                    <a:pt x="131274" y="71237"/>
                  </a:lnTo>
                  <a:lnTo>
                    <a:pt x="132662" y="83979"/>
                  </a:lnTo>
                  <a:lnTo>
                    <a:pt x="133611" y="97131"/>
                  </a:lnTo>
                  <a:lnTo>
                    <a:pt x="134255" y="110567"/>
                  </a:lnTo>
                  <a:lnTo>
                    <a:pt x="134689" y="124199"/>
                  </a:lnTo>
                  <a:lnTo>
                    <a:pt x="134983" y="137963"/>
                  </a:lnTo>
                  <a:lnTo>
                    <a:pt x="135183" y="151809"/>
                  </a:lnTo>
                  <a:lnTo>
                    <a:pt x="135517" y="165484"/>
                  </a:lnTo>
                  <a:lnTo>
                    <a:pt x="136521" y="180091"/>
                  </a:lnTo>
                  <a:lnTo>
                    <a:pt x="139403" y="199147"/>
                  </a:lnTo>
                  <a:lnTo>
                    <a:pt x="146104" y="2286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08837" y="4131863"/>
              <a:ext cx="207069" cy="687003"/>
            </a:xfrm>
            <a:custGeom>
              <a:avLst/>
              <a:gdLst/>
              <a:ahLst/>
              <a:cxnLst/>
              <a:rect l="0" t="0" r="0" b="0"/>
              <a:pathLst>
                <a:path w="207069" h="687003">
                  <a:moveTo>
                    <a:pt x="134520" y="584904"/>
                  </a:moveTo>
                  <a:lnTo>
                    <a:pt x="134587" y="570301"/>
                  </a:lnTo>
                  <a:lnTo>
                    <a:pt x="135228" y="557031"/>
                  </a:lnTo>
                  <a:lnTo>
                    <a:pt x="136515" y="543830"/>
                  </a:lnTo>
                  <a:lnTo>
                    <a:pt x="138029" y="530488"/>
                  </a:lnTo>
                  <a:lnTo>
                    <a:pt x="139049" y="516979"/>
                  </a:lnTo>
                  <a:lnTo>
                    <a:pt x="139205" y="503330"/>
                  </a:lnTo>
                  <a:lnTo>
                    <a:pt x="138304" y="489737"/>
                  </a:lnTo>
                  <a:lnTo>
                    <a:pt x="136169" y="476535"/>
                  </a:lnTo>
                  <a:lnTo>
                    <a:pt x="132835" y="463885"/>
                  </a:lnTo>
                  <a:lnTo>
                    <a:pt x="128324" y="451933"/>
                  </a:lnTo>
                  <a:lnTo>
                    <a:pt x="122554" y="440900"/>
                  </a:lnTo>
                  <a:lnTo>
                    <a:pt x="115602" y="430829"/>
                  </a:lnTo>
                  <a:lnTo>
                    <a:pt x="107665" y="422254"/>
                  </a:lnTo>
                  <a:lnTo>
                    <a:pt x="98968" y="416229"/>
                  </a:lnTo>
                  <a:lnTo>
                    <a:pt x="89716" y="413106"/>
                  </a:lnTo>
                  <a:lnTo>
                    <a:pt x="80233" y="412619"/>
                  </a:lnTo>
                  <a:lnTo>
                    <a:pt x="70949" y="414261"/>
                  </a:lnTo>
                  <a:lnTo>
                    <a:pt x="62081" y="417515"/>
                  </a:lnTo>
                  <a:lnTo>
                    <a:pt x="53822" y="422102"/>
                  </a:lnTo>
                  <a:lnTo>
                    <a:pt x="46421" y="427987"/>
                  </a:lnTo>
                  <a:lnTo>
                    <a:pt x="39920" y="435053"/>
                  </a:lnTo>
                  <a:lnTo>
                    <a:pt x="34044" y="443253"/>
                  </a:lnTo>
                  <a:lnTo>
                    <a:pt x="28323" y="452667"/>
                  </a:lnTo>
                  <a:lnTo>
                    <a:pt x="22478" y="463230"/>
                  </a:lnTo>
                  <a:lnTo>
                    <a:pt x="16735" y="474918"/>
                  </a:lnTo>
                  <a:lnTo>
                    <a:pt x="11712" y="487821"/>
                  </a:lnTo>
                  <a:lnTo>
                    <a:pt x="7704" y="501868"/>
                  </a:lnTo>
                  <a:lnTo>
                    <a:pt x="4692" y="516707"/>
                  </a:lnTo>
                  <a:lnTo>
                    <a:pt x="2513" y="531813"/>
                  </a:lnTo>
                  <a:lnTo>
                    <a:pt x="979" y="546861"/>
                  </a:lnTo>
                  <a:lnTo>
                    <a:pt x="84" y="561727"/>
                  </a:lnTo>
                  <a:lnTo>
                    <a:pt x="0" y="576395"/>
                  </a:lnTo>
                  <a:lnTo>
                    <a:pt x="756" y="590887"/>
                  </a:lnTo>
                  <a:lnTo>
                    <a:pt x="2244" y="605078"/>
                  </a:lnTo>
                  <a:lnTo>
                    <a:pt x="4313" y="618693"/>
                  </a:lnTo>
                  <a:lnTo>
                    <a:pt x="6820" y="631629"/>
                  </a:lnTo>
                  <a:lnTo>
                    <a:pt x="9809" y="643774"/>
                  </a:lnTo>
                  <a:lnTo>
                    <a:pt x="13494" y="654939"/>
                  </a:lnTo>
                  <a:lnTo>
                    <a:pt x="17944" y="665102"/>
                  </a:lnTo>
                  <a:lnTo>
                    <a:pt x="23408" y="673911"/>
                  </a:lnTo>
                  <a:lnTo>
                    <a:pt x="30364" y="680625"/>
                  </a:lnTo>
                  <a:lnTo>
                    <a:pt x="38934" y="685018"/>
                  </a:lnTo>
                  <a:lnTo>
                    <a:pt x="48774" y="687002"/>
                  </a:lnTo>
                  <a:lnTo>
                    <a:pt x="59289" y="686372"/>
                  </a:lnTo>
                  <a:lnTo>
                    <a:pt x="70057" y="683276"/>
                  </a:lnTo>
                  <a:lnTo>
                    <a:pt x="80708" y="677962"/>
                  </a:lnTo>
                  <a:lnTo>
                    <a:pt x="90853" y="670591"/>
                  </a:lnTo>
                  <a:lnTo>
                    <a:pt x="100334" y="661453"/>
                  </a:lnTo>
                  <a:lnTo>
                    <a:pt x="109021" y="650915"/>
                  </a:lnTo>
                  <a:lnTo>
                    <a:pt x="116717" y="639326"/>
                  </a:lnTo>
                  <a:lnTo>
                    <a:pt x="123415" y="626982"/>
                  </a:lnTo>
                  <a:lnTo>
                    <a:pt x="129254" y="614273"/>
                  </a:lnTo>
                  <a:lnTo>
                    <a:pt x="134419" y="601667"/>
                  </a:lnTo>
                  <a:lnTo>
                    <a:pt x="139083" y="589408"/>
                  </a:lnTo>
                  <a:lnTo>
                    <a:pt x="143387" y="577379"/>
                  </a:lnTo>
                  <a:lnTo>
                    <a:pt x="147439" y="565229"/>
                  </a:lnTo>
                  <a:lnTo>
                    <a:pt x="151315" y="552759"/>
                  </a:lnTo>
                  <a:lnTo>
                    <a:pt x="155073" y="540094"/>
                  </a:lnTo>
                  <a:lnTo>
                    <a:pt x="158748" y="527583"/>
                  </a:lnTo>
                  <a:lnTo>
                    <a:pt x="162365" y="515416"/>
                  </a:lnTo>
                  <a:lnTo>
                    <a:pt x="165777" y="503294"/>
                  </a:lnTo>
                  <a:lnTo>
                    <a:pt x="168689" y="490557"/>
                  </a:lnTo>
                  <a:lnTo>
                    <a:pt x="170983" y="476878"/>
                  </a:lnTo>
                  <a:lnTo>
                    <a:pt x="172862" y="462420"/>
                  </a:lnTo>
                  <a:lnTo>
                    <a:pt x="174738" y="447636"/>
                  </a:lnTo>
                  <a:lnTo>
                    <a:pt x="176855" y="432832"/>
                  </a:lnTo>
                  <a:lnTo>
                    <a:pt x="179278" y="417976"/>
                  </a:lnTo>
                  <a:lnTo>
                    <a:pt x="181985" y="402789"/>
                  </a:lnTo>
                  <a:lnTo>
                    <a:pt x="184915" y="387130"/>
                  </a:lnTo>
                  <a:lnTo>
                    <a:pt x="187849" y="371004"/>
                  </a:lnTo>
                  <a:lnTo>
                    <a:pt x="190431" y="354486"/>
                  </a:lnTo>
                  <a:lnTo>
                    <a:pt x="192502" y="337665"/>
                  </a:lnTo>
                  <a:lnTo>
                    <a:pt x="194230" y="320622"/>
                  </a:lnTo>
                  <a:lnTo>
                    <a:pt x="196004" y="303421"/>
                  </a:lnTo>
                  <a:lnTo>
                    <a:pt x="198047" y="286110"/>
                  </a:lnTo>
                  <a:lnTo>
                    <a:pt x="200251" y="268723"/>
                  </a:lnTo>
                  <a:lnTo>
                    <a:pt x="202278" y="251282"/>
                  </a:lnTo>
                  <a:lnTo>
                    <a:pt x="203939" y="233812"/>
                  </a:lnTo>
                  <a:lnTo>
                    <a:pt x="205206" y="216486"/>
                  </a:lnTo>
                  <a:lnTo>
                    <a:pt x="206131" y="199619"/>
                  </a:lnTo>
                  <a:lnTo>
                    <a:pt x="206783" y="183337"/>
                  </a:lnTo>
                  <a:lnTo>
                    <a:pt x="207068" y="167284"/>
                  </a:lnTo>
                  <a:lnTo>
                    <a:pt x="206735" y="150746"/>
                  </a:lnTo>
                  <a:lnTo>
                    <a:pt x="205701" y="133359"/>
                  </a:lnTo>
                  <a:lnTo>
                    <a:pt x="204194" y="115257"/>
                  </a:lnTo>
                  <a:lnTo>
                    <a:pt x="202645" y="96872"/>
                  </a:lnTo>
                  <a:lnTo>
                    <a:pt x="201303" y="78511"/>
                  </a:lnTo>
                  <a:lnTo>
                    <a:pt x="200081" y="60622"/>
                  </a:lnTo>
                  <a:lnTo>
                    <a:pt x="198656" y="43844"/>
                  </a:lnTo>
                  <a:lnTo>
                    <a:pt x="196839" y="28439"/>
                  </a:lnTo>
                  <a:lnTo>
                    <a:pt x="194427" y="15136"/>
                  </a:lnTo>
                  <a:lnTo>
                    <a:pt x="190405" y="5412"/>
                  </a:lnTo>
                  <a:lnTo>
                    <a:pt x="184641" y="297"/>
                  </a:lnTo>
                  <a:lnTo>
                    <a:pt x="178834" y="0"/>
                  </a:lnTo>
                  <a:lnTo>
                    <a:pt x="173556" y="3776"/>
                  </a:lnTo>
                  <a:lnTo>
                    <a:pt x="168958" y="10976"/>
                  </a:lnTo>
                  <a:lnTo>
                    <a:pt x="165228" y="21361"/>
                  </a:lnTo>
                  <a:lnTo>
                    <a:pt x="162380" y="34517"/>
                  </a:lnTo>
                  <a:lnTo>
                    <a:pt x="160297" y="49570"/>
                  </a:lnTo>
                  <a:lnTo>
                    <a:pt x="158815" y="65357"/>
                  </a:lnTo>
                  <a:lnTo>
                    <a:pt x="157780" y="81161"/>
                  </a:lnTo>
                  <a:lnTo>
                    <a:pt x="157068" y="96687"/>
                  </a:lnTo>
                  <a:lnTo>
                    <a:pt x="156582" y="111873"/>
                  </a:lnTo>
                  <a:lnTo>
                    <a:pt x="156252" y="126754"/>
                  </a:lnTo>
                  <a:lnTo>
                    <a:pt x="156030" y="141393"/>
                  </a:lnTo>
                  <a:lnTo>
                    <a:pt x="155880" y="155850"/>
                  </a:lnTo>
                  <a:lnTo>
                    <a:pt x="155780" y="170177"/>
                  </a:lnTo>
                  <a:lnTo>
                    <a:pt x="155712" y="184413"/>
                  </a:lnTo>
                  <a:lnTo>
                    <a:pt x="155668" y="198585"/>
                  </a:lnTo>
                  <a:lnTo>
                    <a:pt x="155637" y="212717"/>
                  </a:lnTo>
                  <a:lnTo>
                    <a:pt x="155618" y="226989"/>
                  </a:lnTo>
                  <a:lnTo>
                    <a:pt x="155604" y="241716"/>
                  </a:lnTo>
                  <a:lnTo>
                    <a:pt x="155595" y="257029"/>
                  </a:lnTo>
                  <a:lnTo>
                    <a:pt x="155589" y="272739"/>
                  </a:lnTo>
                  <a:lnTo>
                    <a:pt x="155585" y="288437"/>
                  </a:lnTo>
                  <a:lnTo>
                    <a:pt x="155587" y="303891"/>
                  </a:lnTo>
                  <a:lnTo>
                    <a:pt x="155758" y="319200"/>
                  </a:lnTo>
                  <a:lnTo>
                    <a:pt x="156405" y="334698"/>
                  </a:lnTo>
                  <a:lnTo>
                    <a:pt x="157658" y="350569"/>
                  </a:lnTo>
                  <a:lnTo>
                    <a:pt x="159483" y="366839"/>
                  </a:lnTo>
                  <a:lnTo>
                    <a:pt x="161779" y="383455"/>
                  </a:lnTo>
                  <a:lnTo>
                    <a:pt x="164430" y="400336"/>
                  </a:lnTo>
                  <a:lnTo>
                    <a:pt x="167175" y="417250"/>
                  </a:lnTo>
                  <a:lnTo>
                    <a:pt x="169631" y="433832"/>
                  </a:lnTo>
                  <a:lnTo>
                    <a:pt x="171612" y="449919"/>
                  </a:lnTo>
                  <a:lnTo>
                    <a:pt x="173109" y="465840"/>
                  </a:lnTo>
                  <a:lnTo>
                    <a:pt x="174197" y="482289"/>
                  </a:lnTo>
                  <a:lnTo>
                    <a:pt x="174971" y="499611"/>
                  </a:lnTo>
                  <a:lnTo>
                    <a:pt x="175679" y="517501"/>
                  </a:lnTo>
                  <a:lnTo>
                    <a:pt x="176695" y="535211"/>
                  </a:lnTo>
                  <a:lnTo>
                    <a:pt x="178194" y="552292"/>
                  </a:lnTo>
                  <a:lnTo>
                    <a:pt x="180024" y="568051"/>
                  </a:lnTo>
                  <a:lnTo>
                    <a:pt x="181984" y="582943"/>
                  </a:lnTo>
                  <a:lnTo>
                    <a:pt x="184246" y="598267"/>
                  </a:lnTo>
                  <a:lnTo>
                    <a:pt x="187163" y="6164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65072" y="4221927"/>
              <a:ext cx="226432" cy="607603"/>
            </a:xfrm>
            <a:custGeom>
              <a:avLst/>
              <a:gdLst/>
              <a:ahLst/>
              <a:cxnLst/>
              <a:rect l="0" t="0" r="0" b="0"/>
              <a:pathLst>
                <a:path w="226432" h="607603">
                  <a:moveTo>
                    <a:pt x="146824" y="0"/>
                  </a:moveTo>
                  <a:lnTo>
                    <a:pt x="138157" y="5935"/>
                  </a:lnTo>
                  <a:lnTo>
                    <a:pt x="131091" y="12139"/>
                  </a:lnTo>
                  <a:lnTo>
                    <a:pt x="124980" y="19244"/>
                  </a:lnTo>
                  <a:lnTo>
                    <a:pt x="119405" y="27530"/>
                  </a:lnTo>
                  <a:lnTo>
                    <a:pt x="113896" y="37473"/>
                  </a:lnTo>
                  <a:lnTo>
                    <a:pt x="108183" y="49175"/>
                  </a:lnTo>
                  <a:lnTo>
                    <a:pt x="102191" y="62425"/>
                  </a:lnTo>
                  <a:lnTo>
                    <a:pt x="95935" y="76908"/>
                  </a:lnTo>
                  <a:lnTo>
                    <a:pt x="89458" y="92313"/>
                  </a:lnTo>
                  <a:lnTo>
                    <a:pt x="82651" y="108383"/>
                  </a:lnTo>
                  <a:lnTo>
                    <a:pt x="75249" y="124921"/>
                  </a:lnTo>
                  <a:lnTo>
                    <a:pt x="67168" y="141779"/>
                  </a:lnTo>
                  <a:lnTo>
                    <a:pt x="58793" y="158692"/>
                  </a:lnTo>
                  <a:lnTo>
                    <a:pt x="50857" y="175280"/>
                  </a:lnTo>
                  <a:lnTo>
                    <a:pt x="43745" y="191375"/>
                  </a:lnTo>
                  <a:lnTo>
                    <a:pt x="37496" y="207303"/>
                  </a:lnTo>
                  <a:lnTo>
                    <a:pt x="31991" y="223757"/>
                  </a:lnTo>
                  <a:lnTo>
                    <a:pt x="27067" y="241092"/>
                  </a:lnTo>
                  <a:lnTo>
                    <a:pt x="22573" y="259330"/>
                  </a:lnTo>
                  <a:lnTo>
                    <a:pt x="18386" y="278338"/>
                  </a:lnTo>
                  <a:lnTo>
                    <a:pt x="14420" y="297936"/>
                  </a:lnTo>
                  <a:lnTo>
                    <a:pt x="10771" y="317639"/>
                  </a:lnTo>
                  <a:lnTo>
                    <a:pt x="7699" y="336706"/>
                  </a:lnTo>
                  <a:lnTo>
                    <a:pt x="5301" y="354789"/>
                  </a:lnTo>
                  <a:lnTo>
                    <a:pt x="3522" y="372048"/>
                  </a:lnTo>
                  <a:lnTo>
                    <a:pt x="2245" y="388945"/>
                  </a:lnTo>
                  <a:lnTo>
                    <a:pt x="1349" y="405798"/>
                  </a:lnTo>
                  <a:lnTo>
                    <a:pt x="729" y="422747"/>
                  </a:lnTo>
                  <a:lnTo>
                    <a:pt x="305" y="439827"/>
                  </a:lnTo>
                  <a:lnTo>
                    <a:pt x="21" y="457023"/>
                  </a:lnTo>
                  <a:lnTo>
                    <a:pt x="0" y="474150"/>
                  </a:lnTo>
                  <a:lnTo>
                    <a:pt x="517" y="490876"/>
                  </a:lnTo>
                  <a:lnTo>
                    <a:pt x="1687" y="507045"/>
                  </a:lnTo>
                  <a:lnTo>
                    <a:pt x="3626" y="522512"/>
                  </a:lnTo>
                  <a:lnTo>
                    <a:pt x="6531" y="537060"/>
                  </a:lnTo>
                  <a:lnTo>
                    <a:pt x="10419" y="550656"/>
                  </a:lnTo>
                  <a:lnTo>
                    <a:pt x="15318" y="563262"/>
                  </a:lnTo>
                  <a:lnTo>
                    <a:pt x="21355" y="574743"/>
                  </a:lnTo>
                  <a:lnTo>
                    <a:pt x="28495" y="585122"/>
                  </a:lnTo>
                  <a:lnTo>
                    <a:pt x="36730" y="594076"/>
                  </a:lnTo>
                  <a:lnTo>
                    <a:pt x="46160" y="600889"/>
                  </a:lnTo>
                  <a:lnTo>
                    <a:pt x="56722" y="605353"/>
                  </a:lnTo>
                  <a:lnTo>
                    <a:pt x="68067" y="607554"/>
                  </a:lnTo>
                  <a:lnTo>
                    <a:pt x="79675" y="607602"/>
                  </a:lnTo>
                  <a:lnTo>
                    <a:pt x="91221" y="605784"/>
                  </a:lnTo>
                  <a:lnTo>
                    <a:pt x="102582" y="602481"/>
                  </a:lnTo>
                  <a:lnTo>
                    <a:pt x="113743" y="598064"/>
                  </a:lnTo>
                  <a:lnTo>
                    <a:pt x="124728" y="592833"/>
                  </a:lnTo>
                  <a:lnTo>
                    <a:pt x="135410" y="586696"/>
                  </a:lnTo>
                  <a:lnTo>
                    <a:pt x="145517" y="579214"/>
                  </a:lnTo>
                  <a:lnTo>
                    <a:pt x="154948" y="570256"/>
                  </a:lnTo>
                  <a:lnTo>
                    <a:pt x="163758" y="560138"/>
                  </a:lnTo>
                  <a:lnTo>
                    <a:pt x="172062" y="549430"/>
                  </a:lnTo>
                  <a:lnTo>
                    <a:pt x="179978" y="538522"/>
                  </a:lnTo>
                  <a:lnTo>
                    <a:pt x="187448" y="527606"/>
                  </a:lnTo>
                  <a:lnTo>
                    <a:pt x="194245" y="516751"/>
                  </a:lnTo>
                  <a:lnTo>
                    <a:pt x="200302" y="505966"/>
                  </a:lnTo>
                  <a:lnTo>
                    <a:pt x="205691" y="495080"/>
                  </a:lnTo>
                  <a:lnTo>
                    <a:pt x="210545" y="483772"/>
                  </a:lnTo>
                  <a:lnTo>
                    <a:pt x="214992" y="471894"/>
                  </a:lnTo>
                  <a:lnTo>
                    <a:pt x="218979" y="459304"/>
                  </a:lnTo>
                  <a:lnTo>
                    <a:pt x="222285" y="445788"/>
                  </a:lnTo>
                  <a:lnTo>
                    <a:pt x="224835" y="431335"/>
                  </a:lnTo>
                  <a:lnTo>
                    <a:pt x="226377" y="416561"/>
                  </a:lnTo>
                  <a:lnTo>
                    <a:pt x="226431" y="402563"/>
                  </a:lnTo>
                  <a:lnTo>
                    <a:pt x="224860" y="389905"/>
                  </a:lnTo>
                  <a:lnTo>
                    <a:pt x="221517" y="378951"/>
                  </a:lnTo>
                  <a:lnTo>
                    <a:pt x="216073" y="370116"/>
                  </a:lnTo>
                  <a:lnTo>
                    <a:pt x="208558" y="363409"/>
                  </a:lnTo>
                  <a:lnTo>
                    <a:pt x="199275" y="358854"/>
                  </a:lnTo>
                  <a:lnTo>
                    <a:pt x="188611" y="356672"/>
                  </a:lnTo>
                  <a:lnTo>
                    <a:pt x="176933" y="356759"/>
                  </a:lnTo>
                  <a:lnTo>
                    <a:pt x="164857" y="358914"/>
                  </a:lnTo>
                  <a:lnTo>
                    <a:pt x="153218" y="363018"/>
                  </a:lnTo>
                  <a:lnTo>
                    <a:pt x="142433" y="368808"/>
                  </a:lnTo>
                  <a:lnTo>
                    <a:pt x="132551" y="375777"/>
                  </a:lnTo>
                  <a:lnTo>
                    <a:pt x="123445" y="383284"/>
                  </a:lnTo>
                  <a:lnTo>
                    <a:pt x="114946" y="390925"/>
                  </a:lnTo>
                  <a:lnTo>
                    <a:pt x="106897" y="398679"/>
                  </a:lnTo>
                  <a:lnTo>
                    <a:pt x="99169" y="406799"/>
                  </a:lnTo>
                  <a:lnTo>
                    <a:pt x="91673" y="415410"/>
                  </a:lnTo>
                  <a:lnTo>
                    <a:pt x="84500" y="424500"/>
                  </a:lnTo>
                  <a:lnTo>
                    <a:pt x="77909" y="433988"/>
                  </a:lnTo>
                  <a:lnTo>
                    <a:pt x="71999" y="443769"/>
                  </a:lnTo>
                  <a:lnTo>
                    <a:pt x="66863" y="453306"/>
                  </a:lnTo>
                  <a:lnTo>
                    <a:pt x="62162" y="462575"/>
                  </a:lnTo>
                  <a:lnTo>
                    <a:pt x="57485" y="472390"/>
                  </a:lnTo>
                  <a:lnTo>
                    <a:pt x="52068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759295" y="47799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907400" y="4306155"/>
              <a:ext cx="274324" cy="579069"/>
            </a:xfrm>
            <a:custGeom>
              <a:avLst/>
              <a:gdLst/>
              <a:ahLst/>
              <a:cxnLst/>
              <a:rect l="0" t="0" r="0" b="0"/>
              <a:pathLst>
                <a:path w="274324" h="579069">
                  <a:moveTo>
                    <a:pt x="262507" y="0"/>
                  </a:moveTo>
                  <a:lnTo>
                    <a:pt x="253706" y="5868"/>
                  </a:lnTo>
                  <a:lnTo>
                    <a:pt x="245358" y="11432"/>
                  </a:lnTo>
                  <a:lnTo>
                    <a:pt x="236660" y="17227"/>
                  </a:lnTo>
                  <a:lnTo>
                    <a:pt x="227538" y="23134"/>
                  </a:lnTo>
                  <a:lnTo>
                    <a:pt x="218044" y="28816"/>
                  </a:lnTo>
                  <a:lnTo>
                    <a:pt x="208247" y="34090"/>
                  </a:lnTo>
                  <a:lnTo>
                    <a:pt x="198061" y="38941"/>
                  </a:lnTo>
                  <a:lnTo>
                    <a:pt x="187239" y="43427"/>
                  </a:lnTo>
                  <a:lnTo>
                    <a:pt x="175703" y="47629"/>
                  </a:lnTo>
                  <a:lnTo>
                    <a:pt x="163686" y="51620"/>
                  </a:lnTo>
                  <a:lnTo>
                    <a:pt x="151620" y="55460"/>
                  </a:lnTo>
                  <a:lnTo>
                    <a:pt x="139763" y="59196"/>
                  </a:lnTo>
                  <a:lnTo>
                    <a:pt x="128192" y="62858"/>
                  </a:lnTo>
                  <a:lnTo>
                    <a:pt x="116889" y="66471"/>
                  </a:lnTo>
                  <a:lnTo>
                    <a:pt x="105805" y="70050"/>
                  </a:lnTo>
                  <a:lnTo>
                    <a:pt x="94887" y="73605"/>
                  </a:lnTo>
                  <a:lnTo>
                    <a:pt x="84089" y="77146"/>
                  </a:lnTo>
                  <a:lnTo>
                    <a:pt x="73381" y="80686"/>
                  </a:lnTo>
                  <a:lnTo>
                    <a:pt x="62900" y="84554"/>
                  </a:lnTo>
                  <a:lnTo>
                    <a:pt x="52935" y="89370"/>
                  </a:lnTo>
                  <a:lnTo>
                    <a:pt x="43607" y="95398"/>
                  </a:lnTo>
                  <a:lnTo>
                    <a:pt x="35039" y="102734"/>
                  </a:lnTo>
                  <a:lnTo>
                    <a:pt x="27430" y="111489"/>
                  </a:lnTo>
                  <a:lnTo>
                    <a:pt x="20798" y="121570"/>
                  </a:lnTo>
                  <a:lnTo>
                    <a:pt x="15174" y="132916"/>
                  </a:lnTo>
                  <a:lnTo>
                    <a:pt x="10687" y="145580"/>
                  </a:lnTo>
                  <a:lnTo>
                    <a:pt x="7297" y="159467"/>
                  </a:lnTo>
                  <a:lnTo>
                    <a:pt x="4833" y="174368"/>
                  </a:lnTo>
                  <a:lnTo>
                    <a:pt x="3086" y="190046"/>
                  </a:lnTo>
                  <a:lnTo>
                    <a:pt x="1871" y="206296"/>
                  </a:lnTo>
                  <a:lnTo>
                    <a:pt x="1036" y="222953"/>
                  </a:lnTo>
                  <a:lnTo>
                    <a:pt x="468" y="239895"/>
                  </a:lnTo>
                  <a:lnTo>
                    <a:pt x="87" y="257023"/>
                  </a:lnTo>
                  <a:lnTo>
                    <a:pt x="0" y="273947"/>
                  </a:lnTo>
                  <a:lnTo>
                    <a:pt x="474" y="290013"/>
                  </a:lnTo>
                  <a:lnTo>
                    <a:pt x="1634" y="304901"/>
                  </a:lnTo>
                  <a:lnTo>
                    <a:pt x="4260" y="317626"/>
                  </a:lnTo>
                  <a:lnTo>
                    <a:pt x="8796" y="326065"/>
                  </a:lnTo>
                  <a:lnTo>
                    <a:pt x="14172" y="329462"/>
                  </a:lnTo>
                  <a:lnTo>
                    <a:pt x="19964" y="329036"/>
                  </a:lnTo>
                  <a:lnTo>
                    <a:pt x="26063" y="326138"/>
                  </a:lnTo>
                  <a:lnTo>
                    <a:pt x="32409" y="321707"/>
                  </a:lnTo>
                  <a:lnTo>
                    <a:pt x="38950" y="316331"/>
                  </a:lnTo>
                  <a:lnTo>
                    <a:pt x="45643" y="310374"/>
                  </a:lnTo>
                  <a:lnTo>
                    <a:pt x="52777" y="304381"/>
                  </a:lnTo>
                  <a:lnTo>
                    <a:pt x="60934" y="299103"/>
                  </a:lnTo>
                  <a:lnTo>
                    <a:pt x="70357" y="294881"/>
                  </a:lnTo>
                  <a:lnTo>
                    <a:pt x="81127" y="291704"/>
                  </a:lnTo>
                  <a:lnTo>
                    <a:pt x="93339" y="289404"/>
                  </a:lnTo>
                  <a:lnTo>
                    <a:pt x="106877" y="287790"/>
                  </a:lnTo>
                  <a:lnTo>
                    <a:pt x="121019" y="287008"/>
                  </a:lnTo>
                  <a:lnTo>
                    <a:pt x="134583" y="287532"/>
                  </a:lnTo>
                  <a:lnTo>
                    <a:pt x="146965" y="289516"/>
                  </a:lnTo>
                  <a:lnTo>
                    <a:pt x="158411" y="292984"/>
                  </a:lnTo>
                  <a:lnTo>
                    <a:pt x="169706" y="297985"/>
                  </a:lnTo>
                  <a:lnTo>
                    <a:pt x="181336" y="304394"/>
                  </a:lnTo>
                  <a:lnTo>
                    <a:pt x="193132" y="312120"/>
                  </a:lnTo>
                  <a:lnTo>
                    <a:pt x="204460" y="321201"/>
                  </a:lnTo>
                  <a:lnTo>
                    <a:pt x="214975" y="331535"/>
                  </a:lnTo>
                  <a:lnTo>
                    <a:pt x="224648" y="343067"/>
                  </a:lnTo>
                  <a:lnTo>
                    <a:pt x="233599" y="355862"/>
                  </a:lnTo>
                  <a:lnTo>
                    <a:pt x="241982" y="369837"/>
                  </a:lnTo>
                  <a:lnTo>
                    <a:pt x="249780" y="384627"/>
                  </a:lnTo>
                  <a:lnTo>
                    <a:pt x="256806" y="399701"/>
                  </a:lnTo>
                  <a:lnTo>
                    <a:pt x="263008" y="414727"/>
                  </a:lnTo>
                  <a:lnTo>
                    <a:pt x="268158" y="429578"/>
                  </a:lnTo>
                  <a:lnTo>
                    <a:pt x="271788" y="444237"/>
                  </a:lnTo>
                  <a:lnTo>
                    <a:pt x="273781" y="458722"/>
                  </a:lnTo>
                  <a:lnTo>
                    <a:pt x="274323" y="472909"/>
                  </a:lnTo>
                  <a:lnTo>
                    <a:pt x="273706" y="486521"/>
                  </a:lnTo>
                  <a:lnTo>
                    <a:pt x="272211" y="499455"/>
                  </a:lnTo>
                  <a:lnTo>
                    <a:pt x="269751" y="511599"/>
                  </a:lnTo>
                  <a:lnTo>
                    <a:pt x="265900" y="522763"/>
                  </a:lnTo>
                  <a:lnTo>
                    <a:pt x="260530" y="532935"/>
                  </a:lnTo>
                  <a:lnTo>
                    <a:pt x="253807" y="542088"/>
                  </a:lnTo>
                  <a:lnTo>
                    <a:pt x="245999" y="550099"/>
                  </a:lnTo>
                  <a:lnTo>
                    <a:pt x="237365" y="557003"/>
                  </a:lnTo>
                  <a:lnTo>
                    <a:pt x="227806" y="562811"/>
                  </a:lnTo>
                  <a:lnTo>
                    <a:pt x="216879" y="567422"/>
                  </a:lnTo>
                  <a:lnTo>
                    <a:pt x="204454" y="570896"/>
                  </a:lnTo>
                  <a:lnTo>
                    <a:pt x="190686" y="573416"/>
                  </a:lnTo>
                  <a:lnTo>
                    <a:pt x="175842" y="575200"/>
                  </a:lnTo>
                  <a:lnTo>
                    <a:pt x="160188" y="576440"/>
                  </a:lnTo>
                  <a:lnTo>
                    <a:pt x="143947" y="577291"/>
                  </a:lnTo>
                  <a:lnTo>
                    <a:pt x="127294" y="577871"/>
                  </a:lnTo>
                  <a:lnTo>
                    <a:pt x="110361" y="578264"/>
                  </a:lnTo>
                  <a:lnTo>
                    <a:pt x="93423" y="578530"/>
                  </a:lnTo>
                  <a:lnTo>
                    <a:pt x="74915" y="578737"/>
                  </a:lnTo>
                  <a:lnTo>
                    <a:pt x="49860" y="578906"/>
                  </a:lnTo>
                  <a:lnTo>
                    <a:pt x="9822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00124" y="276632"/>
            <a:ext cx="1616312" cy="881503"/>
            <a:chOff x="600124" y="276632"/>
            <a:chExt cx="1616312" cy="881503"/>
          </a:xfrm>
        </p:grpSpPr>
        <p:sp>
          <p:nvSpPr>
            <p:cNvPr id="2" name="Freeform 1"/>
            <p:cNvSpPr/>
            <p:nvPr/>
          </p:nvSpPr>
          <p:spPr>
            <a:xfrm>
              <a:off x="768580" y="276632"/>
              <a:ext cx="342811" cy="312964"/>
            </a:xfrm>
            <a:custGeom>
              <a:avLst/>
              <a:gdLst/>
              <a:ahLst/>
              <a:cxnLst/>
              <a:rect l="0" t="0" r="0" b="0"/>
              <a:pathLst>
                <a:path w="342811" h="312964">
                  <a:moveTo>
                    <a:pt x="52642" y="49751"/>
                  </a:moveTo>
                  <a:lnTo>
                    <a:pt x="58577" y="41017"/>
                  </a:lnTo>
                  <a:lnTo>
                    <a:pt x="64782" y="33310"/>
                  </a:lnTo>
                  <a:lnTo>
                    <a:pt x="71882" y="25917"/>
                  </a:lnTo>
                  <a:lnTo>
                    <a:pt x="79995" y="19002"/>
                  </a:lnTo>
                  <a:lnTo>
                    <a:pt x="89290" y="13120"/>
                  </a:lnTo>
                  <a:lnTo>
                    <a:pt x="99737" y="8501"/>
                  </a:lnTo>
                  <a:lnTo>
                    <a:pt x="111163" y="5061"/>
                  </a:lnTo>
                  <a:lnTo>
                    <a:pt x="123349" y="2588"/>
                  </a:lnTo>
                  <a:lnTo>
                    <a:pt x="136093" y="858"/>
                  </a:lnTo>
                  <a:lnTo>
                    <a:pt x="149072" y="0"/>
                  </a:lnTo>
                  <a:lnTo>
                    <a:pt x="161858" y="472"/>
                  </a:lnTo>
                  <a:lnTo>
                    <a:pt x="174229" y="2418"/>
                  </a:lnTo>
                  <a:lnTo>
                    <a:pt x="185992" y="5691"/>
                  </a:lnTo>
                  <a:lnTo>
                    <a:pt x="196900" y="10028"/>
                  </a:lnTo>
                  <a:lnTo>
                    <a:pt x="206899" y="15174"/>
                  </a:lnTo>
                  <a:lnTo>
                    <a:pt x="215938" y="21068"/>
                  </a:lnTo>
                  <a:lnTo>
                    <a:pt x="223870" y="27849"/>
                  </a:lnTo>
                  <a:lnTo>
                    <a:pt x="230714" y="35519"/>
                  </a:lnTo>
                  <a:lnTo>
                    <a:pt x="236142" y="43956"/>
                  </a:lnTo>
                  <a:lnTo>
                    <a:pt x="239433" y="52998"/>
                  </a:lnTo>
                  <a:lnTo>
                    <a:pt x="240385" y="62489"/>
                  </a:lnTo>
                  <a:lnTo>
                    <a:pt x="239244" y="72303"/>
                  </a:lnTo>
                  <a:lnTo>
                    <a:pt x="236427" y="82344"/>
                  </a:lnTo>
                  <a:lnTo>
                    <a:pt x="232346" y="92533"/>
                  </a:lnTo>
                  <a:lnTo>
                    <a:pt x="227185" y="102493"/>
                  </a:lnTo>
                  <a:lnTo>
                    <a:pt x="220906" y="111574"/>
                  </a:lnTo>
                  <a:lnTo>
                    <a:pt x="213576" y="119500"/>
                  </a:lnTo>
                  <a:lnTo>
                    <a:pt x="205368" y="126483"/>
                  </a:lnTo>
                  <a:lnTo>
                    <a:pt x="196481" y="133022"/>
                  </a:lnTo>
                  <a:lnTo>
                    <a:pt x="187121" y="139457"/>
                  </a:lnTo>
                  <a:lnTo>
                    <a:pt x="178431" y="145798"/>
                  </a:lnTo>
                  <a:lnTo>
                    <a:pt x="172961" y="152371"/>
                  </a:lnTo>
                  <a:lnTo>
                    <a:pt x="172149" y="158982"/>
                  </a:lnTo>
                  <a:lnTo>
                    <a:pt x="175380" y="164267"/>
                  </a:lnTo>
                  <a:lnTo>
                    <a:pt x="181740" y="168064"/>
                  </a:lnTo>
                  <a:lnTo>
                    <a:pt x="190418" y="170855"/>
                  </a:lnTo>
                  <a:lnTo>
                    <a:pt x="200762" y="173282"/>
                  </a:lnTo>
                  <a:lnTo>
                    <a:pt x="212274" y="175735"/>
                  </a:lnTo>
                  <a:lnTo>
                    <a:pt x="224428" y="178367"/>
                  </a:lnTo>
                  <a:lnTo>
                    <a:pt x="236663" y="181204"/>
                  </a:lnTo>
                  <a:lnTo>
                    <a:pt x="248670" y="184222"/>
                  </a:lnTo>
                  <a:lnTo>
                    <a:pt x="260361" y="187382"/>
                  </a:lnTo>
                  <a:lnTo>
                    <a:pt x="271753" y="190648"/>
                  </a:lnTo>
                  <a:lnTo>
                    <a:pt x="282901" y="193995"/>
                  </a:lnTo>
                  <a:lnTo>
                    <a:pt x="293865" y="197563"/>
                  </a:lnTo>
                  <a:lnTo>
                    <a:pt x="304694" y="201644"/>
                  </a:lnTo>
                  <a:lnTo>
                    <a:pt x="315410" y="206359"/>
                  </a:lnTo>
                  <a:lnTo>
                    <a:pt x="325387" y="211831"/>
                  </a:lnTo>
                  <a:lnTo>
                    <a:pt x="333416" y="218262"/>
                  </a:lnTo>
                  <a:lnTo>
                    <a:pt x="338991" y="225661"/>
                  </a:lnTo>
                  <a:lnTo>
                    <a:pt x="342087" y="233731"/>
                  </a:lnTo>
                  <a:lnTo>
                    <a:pt x="342810" y="241986"/>
                  </a:lnTo>
                  <a:lnTo>
                    <a:pt x="341467" y="250118"/>
                  </a:lnTo>
                  <a:lnTo>
                    <a:pt x="337990" y="257695"/>
                  </a:lnTo>
                  <a:lnTo>
                    <a:pt x="331868" y="264098"/>
                  </a:lnTo>
                  <a:lnTo>
                    <a:pt x="323046" y="269103"/>
                  </a:lnTo>
                  <a:lnTo>
                    <a:pt x="311717" y="272818"/>
                  </a:lnTo>
                  <a:lnTo>
                    <a:pt x="298070" y="275485"/>
                  </a:lnTo>
                  <a:lnTo>
                    <a:pt x="282457" y="277362"/>
                  </a:lnTo>
                  <a:lnTo>
                    <a:pt x="265790" y="278830"/>
                  </a:lnTo>
                  <a:lnTo>
                    <a:pt x="249383" y="280364"/>
                  </a:lnTo>
                  <a:lnTo>
                    <a:pt x="233938" y="282215"/>
                  </a:lnTo>
                  <a:lnTo>
                    <a:pt x="219113" y="284275"/>
                  </a:lnTo>
                  <a:lnTo>
                    <a:pt x="203866" y="286197"/>
                  </a:lnTo>
                  <a:lnTo>
                    <a:pt x="187605" y="287784"/>
                  </a:lnTo>
                  <a:lnTo>
                    <a:pt x="170393" y="289000"/>
                  </a:lnTo>
                  <a:lnTo>
                    <a:pt x="152671" y="289891"/>
                  </a:lnTo>
                  <a:lnTo>
                    <a:pt x="134783" y="290528"/>
                  </a:lnTo>
                  <a:lnTo>
                    <a:pt x="117057" y="291143"/>
                  </a:lnTo>
                  <a:lnTo>
                    <a:pt x="99863" y="292096"/>
                  </a:lnTo>
                  <a:lnTo>
                    <a:pt x="83351" y="293556"/>
                  </a:lnTo>
                  <a:lnTo>
                    <a:pt x="67697" y="295560"/>
                  </a:lnTo>
                  <a:lnTo>
                    <a:pt x="51459" y="298399"/>
                  </a:lnTo>
                  <a:lnTo>
                    <a:pt x="30976" y="303442"/>
                  </a:lnTo>
                  <a:lnTo>
                    <a:pt x="0" y="31296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0124" y="684352"/>
              <a:ext cx="663296" cy="31586"/>
            </a:xfrm>
            <a:custGeom>
              <a:avLst/>
              <a:gdLst/>
              <a:ahLst/>
              <a:cxnLst/>
              <a:rect l="0" t="0" r="0" b="0"/>
              <a:pathLst>
                <a:path w="663296" h="31586">
                  <a:moveTo>
                    <a:pt x="663295" y="0"/>
                  </a:moveTo>
                  <a:lnTo>
                    <a:pt x="648693" y="2867"/>
                  </a:lnTo>
                  <a:lnTo>
                    <a:pt x="635422" y="5009"/>
                  </a:lnTo>
                  <a:lnTo>
                    <a:pt x="622212" y="6612"/>
                  </a:lnTo>
                  <a:lnTo>
                    <a:pt x="608525" y="7792"/>
                  </a:lnTo>
                  <a:lnTo>
                    <a:pt x="593719" y="8641"/>
                  </a:lnTo>
                  <a:lnTo>
                    <a:pt x="577559" y="9238"/>
                  </a:lnTo>
                  <a:lnTo>
                    <a:pt x="560142" y="9653"/>
                  </a:lnTo>
                  <a:lnTo>
                    <a:pt x="541700" y="9937"/>
                  </a:lnTo>
                  <a:lnTo>
                    <a:pt x="522488" y="10130"/>
                  </a:lnTo>
                  <a:lnTo>
                    <a:pt x="503047" y="10261"/>
                  </a:lnTo>
                  <a:lnTo>
                    <a:pt x="484157" y="10349"/>
                  </a:lnTo>
                  <a:lnTo>
                    <a:pt x="466197" y="10413"/>
                  </a:lnTo>
                  <a:lnTo>
                    <a:pt x="449191" y="10625"/>
                  </a:lnTo>
                  <a:lnTo>
                    <a:pt x="432996" y="11300"/>
                  </a:lnTo>
                  <a:lnTo>
                    <a:pt x="417418" y="12567"/>
                  </a:lnTo>
                  <a:lnTo>
                    <a:pt x="401800" y="14232"/>
                  </a:lnTo>
                  <a:lnTo>
                    <a:pt x="385088" y="15888"/>
                  </a:lnTo>
                  <a:lnTo>
                    <a:pt x="366794" y="17296"/>
                  </a:lnTo>
                  <a:lnTo>
                    <a:pt x="346943" y="18392"/>
                  </a:lnTo>
                  <a:lnTo>
                    <a:pt x="325789" y="19202"/>
                  </a:lnTo>
                  <a:lnTo>
                    <a:pt x="303644" y="19782"/>
                  </a:lnTo>
                  <a:lnTo>
                    <a:pt x="281267" y="20188"/>
                  </a:lnTo>
                  <a:lnTo>
                    <a:pt x="259792" y="20468"/>
                  </a:lnTo>
                  <a:lnTo>
                    <a:pt x="239757" y="20660"/>
                  </a:lnTo>
                  <a:lnTo>
                    <a:pt x="220849" y="20790"/>
                  </a:lnTo>
                  <a:lnTo>
                    <a:pt x="202232" y="20878"/>
                  </a:lnTo>
                  <a:lnTo>
                    <a:pt x="183366" y="20937"/>
                  </a:lnTo>
                  <a:lnTo>
                    <a:pt x="164064" y="20977"/>
                  </a:lnTo>
                  <a:lnTo>
                    <a:pt x="144325" y="21003"/>
                  </a:lnTo>
                  <a:lnTo>
                    <a:pt x="124230" y="21026"/>
                  </a:lnTo>
                  <a:lnTo>
                    <a:pt x="104190" y="21210"/>
                  </a:lnTo>
                  <a:lnTo>
                    <a:pt x="84896" y="21867"/>
                  </a:lnTo>
                  <a:lnTo>
                    <a:pt x="66683" y="23121"/>
                  </a:lnTo>
                  <a:lnTo>
                    <a:pt x="50130" y="24785"/>
                  </a:lnTo>
                  <a:lnTo>
                    <a:pt x="34605" y="26615"/>
                  </a:lnTo>
                  <a:lnTo>
                    <a:pt x="18748" y="2877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95553" y="863336"/>
              <a:ext cx="4613" cy="294799"/>
            </a:xfrm>
            <a:custGeom>
              <a:avLst/>
              <a:gdLst/>
              <a:ahLst/>
              <a:cxnLst/>
              <a:rect l="0" t="0" r="0" b="0"/>
              <a:pathLst>
                <a:path w="4613" h="294799">
                  <a:moveTo>
                    <a:pt x="4612" y="0"/>
                  </a:moveTo>
                  <a:lnTo>
                    <a:pt x="1813" y="11802"/>
                  </a:lnTo>
                  <a:lnTo>
                    <a:pt x="311" y="23572"/>
                  </a:lnTo>
                  <a:lnTo>
                    <a:pt x="0" y="36462"/>
                  </a:lnTo>
                  <a:lnTo>
                    <a:pt x="506" y="50310"/>
                  </a:lnTo>
                  <a:lnTo>
                    <a:pt x="1326" y="64638"/>
                  </a:lnTo>
                  <a:lnTo>
                    <a:pt x="2141" y="79112"/>
                  </a:lnTo>
                  <a:lnTo>
                    <a:pt x="2825" y="93735"/>
                  </a:lnTo>
                  <a:lnTo>
                    <a:pt x="3352" y="108759"/>
                  </a:lnTo>
                  <a:lnTo>
                    <a:pt x="3738" y="124302"/>
                  </a:lnTo>
                  <a:lnTo>
                    <a:pt x="4012" y="140179"/>
                  </a:lnTo>
                  <a:lnTo>
                    <a:pt x="4204" y="155998"/>
                  </a:lnTo>
                  <a:lnTo>
                    <a:pt x="4336" y="171530"/>
                  </a:lnTo>
                  <a:lnTo>
                    <a:pt x="4426" y="186724"/>
                  </a:lnTo>
                  <a:lnTo>
                    <a:pt x="4487" y="201613"/>
                  </a:lnTo>
                  <a:lnTo>
                    <a:pt x="4528" y="216249"/>
                  </a:lnTo>
                  <a:lnTo>
                    <a:pt x="4556" y="230473"/>
                  </a:lnTo>
                  <a:lnTo>
                    <a:pt x="4578" y="245515"/>
                  </a:lnTo>
                  <a:lnTo>
                    <a:pt x="4595" y="264934"/>
                  </a:lnTo>
                  <a:lnTo>
                    <a:pt x="4612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29038" y="816645"/>
              <a:ext cx="298947" cy="335667"/>
            </a:xfrm>
            <a:custGeom>
              <a:avLst/>
              <a:gdLst/>
              <a:ahLst/>
              <a:cxnLst/>
              <a:rect l="0" t="0" r="0" b="0"/>
              <a:pathLst>
                <a:path w="298947" h="335667">
                  <a:moveTo>
                    <a:pt x="134340" y="36163"/>
                  </a:moveTo>
                  <a:lnTo>
                    <a:pt x="122672" y="36297"/>
                  </a:lnTo>
                  <a:lnTo>
                    <a:pt x="112183" y="37577"/>
                  </a:lnTo>
                  <a:lnTo>
                    <a:pt x="101886" y="40170"/>
                  </a:lnTo>
                  <a:lnTo>
                    <a:pt x="91757" y="43890"/>
                  </a:lnTo>
                  <a:lnTo>
                    <a:pt x="82062" y="48523"/>
                  </a:lnTo>
                  <a:lnTo>
                    <a:pt x="72926" y="53860"/>
                  </a:lnTo>
                  <a:lnTo>
                    <a:pt x="64323" y="59881"/>
                  </a:lnTo>
                  <a:lnTo>
                    <a:pt x="56161" y="66743"/>
                  </a:lnTo>
                  <a:lnTo>
                    <a:pt x="48338" y="74472"/>
                  </a:lnTo>
                  <a:lnTo>
                    <a:pt x="40761" y="83118"/>
                  </a:lnTo>
                  <a:lnTo>
                    <a:pt x="33360" y="92831"/>
                  </a:lnTo>
                  <a:lnTo>
                    <a:pt x="26090" y="103596"/>
                  </a:lnTo>
                  <a:lnTo>
                    <a:pt x="19240" y="115419"/>
                  </a:lnTo>
                  <a:lnTo>
                    <a:pt x="13399" y="128411"/>
                  </a:lnTo>
                  <a:lnTo>
                    <a:pt x="8807" y="142519"/>
                  </a:lnTo>
                  <a:lnTo>
                    <a:pt x="5386" y="157398"/>
                  </a:lnTo>
                  <a:lnTo>
                    <a:pt x="2924" y="172531"/>
                  </a:lnTo>
                  <a:lnTo>
                    <a:pt x="1198" y="187593"/>
                  </a:lnTo>
                  <a:lnTo>
                    <a:pt x="172" y="202298"/>
                  </a:lnTo>
                  <a:lnTo>
                    <a:pt x="0" y="216326"/>
                  </a:lnTo>
                  <a:lnTo>
                    <a:pt x="700" y="229570"/>
                  </a:lnTo>
                  <a:lnTo>
                    <a:pt x="2321" y="241938"/>
                  </a:lnTo>
                  <a:lnTo>
                    <a:pt x="5012" y="253260"/>
                  </a:lnTo>
                  <a:lnTo>
                    <a:pt x="8750" y="263545"/>
                  </a:lnTo>
                  <a:lnTo>
                    <a:pt x="13380" y="272946"/>
                  </a:lnTo>
                  <a:lnTo>
                    <a:pt x="18704" y="281656"/>
                  </a:lnTo>
                  <a:lnTo>
                    <a:pt x="24543" y="289853"/>
                  </a:lnTo>
                  <a:lnTo>
                    <a:pt x="30750" y="297682"/>
                  </a:lnTo>
                  <a:lnTo>
                    <a:pt x="37216" y="305253"/>
                  </a:lnTo>
                  <a:lnTo>
                    <a:pt x="43874" y="312638"/>
                  </a:lnTo>
                  <a:lnTo>
                    <a:pt x="51158" y="319564"/>
                  </a:lnTo>
                  <a:lnTo>
                    <a:pt x="59952" y="325456"/>
                  </a:lnTo>
                  <a:lnTo>
                    <a:pt x="70612" y="330078"/>
                  </a:lnTo>
                  <a:lnTo>
                    <a:pt x="82859" y="333349"/>
                  </a:lnTo>
                  <a:lnTo>
                    <a:pt x="96068" y="335178"/>
                  </a:lnTo>
                  <a:lnTo>
                    <a:pt x="109763" y="335666"/>
                  </a:lnTo>
                  <a:lnTo>
                    <a:pt x="123516" y="335045"/>
                  </a:lnTo>
                  <a:lnTo>
                    <a:pt x="136888" y="333574"/>
                  </a:lnTo>
                  <a:lnTo>
                    <a:pt x="149690" y="331470"/>
                  </a:lnTo>
                  <a:lnTo>
                    <a:pt x="161928" y="328585"/>
                  </a:lnTo>
                  <a:lnTo>
                    <a:pt x="173694" y="324440"/>
                  </a:lnTo>
                  <a:lnTo>
                    <a:pt x="185095" y="318871"/>
                  </a:lnTo>
                  <a:lnTo>
                    <a:pt x="196230" y="312011"/>
                  </a:lnTo>
                  <a:lnTo>
                    <a:pt x="207174" y="304111"/>
                  </a:lnTo>
                  <a:lnTo>
                    <a:pt x="217980" y="295421"/>
                  </a:lnTo>
                  <a:lnTo>
                    <a:pt x="228528" y="285993"/>
                  </a:lnTo>
                  <a:lnTo>
                    <a:pt x="238537" y="275687"/>
                  </a:lnTo>
                  <a:lnTo>
                    <a:pt x="247894" y="264501"/>
                  </a:lnTo>
                  <a:lnTo>
                    <a:pt x="256483" y="252719"/>
                  </a:lnTo>
                  <a:lnTo>
                    <a:pt x="264105" y="240812"/>
                  </a:lnTo>
                  <a:lnTo>
                    <a:pt x="270750" y="229061"/>
                  </a:lnTo>
                  <a:lnTo>
                    <a:pt x="276552" y="217561"/>
                  </a:lnTo>
                  <a:lnTo>
                    <a:pt x="281692" y="206306"/>
                  </a:lnTo>
                  <a:lnTo>
                    <a:pt x="286333" y="195244"/>
                  </a:lnTo>
                  <a:lnTo>
                    <a:pt x="290452" y="184001"/>
                  </a:lnTo>
                  <a:lnTo>
                    <a:pt x="293848" y="171921"/>
                  </a:lnTo>
                  <a:lnTo>
                    <a:pt x="296461" y="158720"/>
                  </a:lnTo>
                  <a:lnTo>
                    <a:pt x="298217" y="144767"/>
                  </a:lnTo>
                  <a:lnTo>
                    <a:pt x="298946" y="130862"/>
                  </a:lnTo>
                  <a:lnTo>
                    <a:pt x="298652" y="117473"/>
                  </a:lnTo>
                  <a:lnTo>
                    <a:pt x="297318" y="104723"/>
                  </a:lnTo>
                  <a:lnTo>
                    <a:pt x="294828" y="92554"/>
                  </a:lnTo>
                  <a:lnTo>
                    <a:pt x="291222" y="80857"/>
                  </a:lnTo>
                  <a:lnTo>
                    <a:pt x="286514" y="69681"/>
                  </a:lnTo>
                  <a:lnTo>
                    <a:pt x="280605" y="59234"/>
                  </a:lnTo>
                  <a:lnTo>
                    <a:pt x="273556" y="49572"/>
                  </a:lnTo>
                  <a:lnTo>
                    <a:pt x="265552" y="40606"/>
                  </a:lnTo>
                  <a:lnTo>
                    <a:pt x="256809" y="32197"/>
                  </a:lnTo>
                  <a:lnTo>
                    <a:pt x="247513" y="24214"/>
                  </a:lnTo>
                  <a:lnTo>
                    <a:pt x="237491" y="16869"/>
                  </a:lnTo>
                  <a:lnTo>
                    <a:pt x="226247" y="10688"/>
                  </a:lnTo>
                  <a:lnTo>
                    <a:pt x="213615" y="5869"/>
                  </a:lnTo>
                  <a:lnTo>
                    <a:pt x="200046" y="2464"/>
                  </a:lnTo>
                  <a:lnTo>
                    <a:pt x="186399" y="545"/>
                  </a:lnTo>
                  <a:lnTo>
                    <a:pt x="173185" y="0"/>
                  </a:lnTo>
                  <a:lnTo>
                    <a:pt x="160551" y="753"/>
                  </a:lnTo>
                  <a:lnTo>
                    <a:pt x="148460" y="2845"/>
                  </a:lnTo>
                  <a:lnTo>
                    <a:pt x="136816" y="6175"/>
                  </a:lnTo>
                  <a:lnTo>
                    <a:pt x="125674" y="10527"/>
                  </a:lnTo>
                  <a:lnTo>
                    <a:pt x="115251" y="15664"/>
                  </a:lnTo>
                  <a:lnTo>
                    <a:pt x="105613" y="21368"/>
                  </a:lnTo>
                  <a:lnTo>
                    <a:pt x="96975" y="27168"/>
                  </a:lnTo>
                  <a:lnTo>
                    <a:pt x="88929" y="32910"/>
                  </a:lnTo>
                  <a:lnTo>
                    <a:pt x="80767" y="39092"/>
                  </a:lnTo>
                  <a:lnTo>
                    <a:pt x="71169" y="466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95046" y="608770"/>
              <a:ext cx="721390" cy="233510"/>
            </a:xfrm>
            <a:custGeom>
              <a:avLst/>
              <a:gdLst/>
              <a:ahLst/>
              <a:cxnLst/>
              <a:rect l="0" t="0" r="0" b="0"/>
              <a:pathLst>
                <a:path w="721390" h="233510">
                  <a:moveTo>
                    <a:pt x="0" y="54525"/>
                  </a:moveTo>
                  <a:lnTo>
                    <a:pt x="11803" y="54525"/>
                  </a:lnTo>
                  <a:lnTo>
                    <a:pt x="23572" y="54525"/>
                  </a:lnTo>
                  <a:lnTo>
                    <a:pt x="36462" y="54529"/>
                  </a:lnTo>
                  <a:lnTo>
                    <a:pt x="50310" y="54702"/>
                  </a:lnTo>
                  <a:lnTo>
                    <a:pt x="64638" y="55351"/>
                  </a:lnTo>
                  <a:lnTo>
                    <a:pt x="79112" y="56599"/>
                  </a:lnTo>
                  <a:lnTo>
                    <a:pt x="93735" y="58252"/>
                  </a:lnTo>
                  <a:lnTo>
                    <a:pt x="108759" y="59900"/>
                  </a:lnTo>
                  <a:lnTo>
                    <a:pt x="124302" y="61303"/>
                  </a:lnTo>
                  <a:lnTo>
                    <a:pt x="140179" y="62396"/>
                  </a:lnTo>
                  <a:lnTo>
                    <a:pt x="155997" y="63204"/>
                  </a:lnTo>
                  <a:lnTo>
                    <a:pt x="171530" y="63786"/>
                  </a:lnTo>
                  <a:lnTo>
                    <a:pt x="186724" y="64364"/>
                  </a:lnTo>
                  <a:lnTo>
                    <a:pt x="201613" y="65292"/>
                  </a:lnTo>
                  <a:lnTo>
                    <a:pt x="216258" y="66732"/>
                  </a:lnTo>
                  <a:lnTo>
                    <a:pt x="230720" y="68514"/>
                  </a:lnTo>
                  <a:lnTo>
                    <a:pt x="245051" y="70250"/>
                  </a:lnTo>
                  <a:lnTo>
                    <a:pt x="259289" y="71712"/>
                  </a:lnTo>
                  <a:lnTo>
                    <a:pt x="273463" y="72844"/>
                  </a:lnTo>
                  <a:lnTo>
                    <a:pt x="287593" y="73679"/>
                  </a:lnTo>
                  <a:lnTo>
                    <a:pt x="301697" y="74279"/>
                  </a:lnTo>
                  <a:lnTo>
                    <a:pt x="315949" y="74869"/>
                  </a:lnTo>
                  <a:lnTo>
                    <a:pt x="330663" y="75805"/>
                  </a:lnTo>
                  <a:lnTo>
                    <a:pt x="345968" y="77250"/>
                  </a:lnTo>
                  <a:lnTo>
                    <a:pt x="361671" y="79036"/>
                  </a:lnTo>
                  <a:lnTo>
                    <a:pt x="377366" y="80774"/>
                  </a:lnTo>
                  <a:lnTo>
                    <a:pt x="392812" y="82237"/>
                  </a:lnTo>
                  <a:lnTo>
                    <a:pt x="407947" y="83371"/>
                  </a:lnTo>
                  <a:lnTo>
                    <a:pt x="422795" y="84206"/>
                  </a:lnTo>
                  <a:lnTo>
                    <a:pt x="437413" y="84802"/>
                  </a:lnTo>
                  <a:lnTo>
                    <a:pt x="451857" y="85219"/>
                  </a:lnTo>
                  <a:lnTo>
                    <a:pt x="466175" y="85507"/>
                  </a:lnTo>
                  <a:lnTo>
                    <a:pt x="480409" y="85703"/>
                  </a:lnTo>
                  <a:lnTo>
                    <a:pt x="494750" y="85837"/>
                  </a:lnTo>
                  <a:lnTo>
                    <a:pt x="509524" y="85927"/>
                  </a:lnTo>
                  <a:lnTo>
                    <a:pt x="524865" y="85992"/>
                  </a:lnTo>
                  <a:lnTo>
                    <a:pt x="540423" y="86206"/>
                  </a:lnTo>
                  <a:lnTo>
                    <a:pt x="555487" y="86881"/>
                  </a:lnTo>
                  <a:lnTo>
                    <a:pt x="569697" y="88148"/>
                  </a:lnTo>
                  <a:lnTo>
                    <a:pt x="583187" y="89813"/>
                  </a:lnTo>
                  <a:lnTo>
                    <a:pt x="596393" y="91469"/>
                  </a:lnTo>
                  <a:lnTo>
                    <a:pt x="609612" y="92878"/>
                  </a:lnTo>
                  <a:lnTo>
                    <a:pt x="622965" y="93974"/>
                  </a:lnTo>
                  <a:lnTo>
                    <a:pt x="636477" y="94784"/>
                  </a:lnTo>
                  <a:lnTo>
                    <a:pt x="650102" y="95355"/>
                  </a:lnTo>
                  <a:lnTo>
                    <a:pt x="662826" y="95396"/>
                  </a:lnTo>
                  <a:lnTo>
                    <a:pt x="672654" y="93689"/>
                  </a:lnTo>
                  <a:lnTo>
                    <a:pt x="678315" y="89757"/>
                  </a:lnTo>
                  <a:lnTo>
                    <a:pt x="679619" y="84746"/>
                  </a:lnTo>
                  <a:lnTo>
                    <a:pt x="677377" y="79167"/>
                  </a:lnTo>
                  <a:lnTo>
                    <a:pt x="672540" y="73191"/>
                  </a:lnTo>
                  <a:lnTo>
                    <a:pt x="665880" y="66917"/>
                  </a:lnTo>
                  <a:lnTo>
                    <a:pt x="657966" y="60420"/>
                  </a:lnTo>
                  <a:lnTo>
                    <a:pt x="649198" y="53763"/>
                  </a:lnTo>
                  <a:lnTo>
                    <a:pt x="639851" y="46991"/>
                  </a:lnTo>
                  <a:lnTo>
                    <a:pt x="630114" y="40145"/>
                  </a:lnTo>
                  <a:lnTo>
                    <a:pt x="620116" y="33413"/>
                  </a:lnTo>
                  <a:lnTo>
                    <a:pt x="609941" y="27119"/>
                  </a:lnTo>
                  <a:lnTo>
                    <a:pt x="599654" y="21400"/>
                  </a:lnTo>
                  <a:lnTo>
                    <a:pt x="589457" y="16068"/>
                  </a:lnTo>
                  <a:lnTo>
                    <a:pt x="579682" y="10721"/>
                  </a:lnTo>
                  <a:lnTo>
                    <a:pt x="570527" y="5167"/>
                  </a:lnTo>
                  <a:lnTo>
                    <a:pt x="563732" y="997"/>
                  </a:lnTo>
                  <a:lnTo>
                    <a:pt x="561603" y="0"/>
                  </a:lnTo>
                  <a:lnTo>
                    <a:pt x="563637" y="1130"/>
                  </a:lnTo>
                  <a:lnTo>
                    <a:pt x="568605" y="3559"/>
                  </a:lnTo>
                  <a:lnTo>
                    <a:pt x="575506" y="7050"/>
                  </a:lnTo>
                  <a:lnTo>
                    <a:pt x="583668" y="11458"/>
                  </a:lnTo>
                  <a:lnTo>
                    <a:pt x="592813" y="16768"/>
                  </a:lnTo>
                  <a:lnTo>
                    <a:pt x="602964" y="23110"/>
                  </a:lnTo>
                  <a:lnTo>
                    <a:pt x="614064" y="30460"/>
                  </a:lnTo>
                  <a:lnTo>
                    <a:pt x="625797" y="38503"/>
                  </a:lnTo>
                  <a:lnTo>
                    <a:pt x="637676" y="46742"/>
                  </a:lnTo>
                  <a:lnTo>
                    <a:pt x="649409" y="54870"/>
                  </a:lnTo>
                  <a:lnTo>
                    <a:pt x="660899" y="62614"/>
                  </a:lnTo>
                  <a:lnTo>
                    <a:pt x="672149" y="69662"/>
                  </a:lnTo>
                  <a:lnTo>
                    <a:pt x="683188" y="75927"/>
                  </a:lnTo>
                  <a:lnTo>
                    <a:pt x="693737" y="81812"/>
                  </a:lnTo>
                  <a:lnTo>
                    <a:pt x="703222" y="88072"/>
                  </a:lnTo>
                  <a:lnTo>
                    <a:pt x="711400" y="95097"/>
                  </a:lnTo>
                  <a:lnTo>
                    <a:pt x="717704" y="102615"/>
                  </a:lnTo>
                  <a:lnTo>
                    <a:pt x="721127" y="109902"/>
                  </a:lnTo>
                  <a:lnTo>
                    <a:pt x="721389" y="116548"/>
                  </a:lnTo>
                  <a:lnTo>
                    <a:pt x="718988" y="122637"/>
                  </a:lnTo>
                  <a:lnTo>
                    <a:pt x="714794" y="128559"/>
                  </a:lnTo>
                  <a:lnTo>
                    <a:pt x="709495" y="134578"/>
                  </a:lnTo>
                  <a:lnTo>
                    <a:pt x="703367" y="140789"/>
                  </a:lnTo>
                  <a:lnTo>
                    <a:pt x="696365" y="147199"/>
                  </a:lnTo>
                  <a:lnTo>
                    <a:pt x="688519" y="153777"/>
                  </a:lnTo>
                  <a:lnTo>
                    <a:pt x="680117" y="160484"/>
                  </a:lnTo>
                  <a:lnTo>
                    <a:pt x="671625" y="167287"/>
                  </a:lnTo>
                  <a:lnTo>
                    <a:pt x="663312" y="174157"/>
                  </a:lnTo>
                  <a:lnTo>
                    <a:pt x="655102" y="181075"/>
                  </a:lnTo>
                  <a:lnTo>
                    <a:pt x="646676" y="188026"/>
                  </a:lnTo>
                  <a:lnTo>
                    <a:pt x="637872" y="194994"/>
                  </a:lnTo>
                  <a:lnTo>
                    <a:pt x="629128" y="201862"/>
                  </a:lnTo>
                  <a:lnTo>
                    <a:pt x="620544" y="209189"/>
                  </a:lnTo>
                  <a:lnTo>
                    <a:pt x="611363" y="218737"/>
                  </a:lnTo>
                  <a:lnTo>
                    <a:pt x="600125" y="2335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601997" y="376787"/>
            <a:ext cx="1157670" cy="594033"/>
            <a:chOff x="2601997" y="376787"/>
            <a:chExt cx="1157670" cy="594033"/>
          </a:xfrm>
        </p:grpSpPr>
        <p:sp>
          <p:nvSpPr>
            <p:cNvPr id="8" name="Freeform 7"/>
            <p:cNvSpPr/>
            <p:nvPr/>
          </p:nvSpPr>
          <p:spPr>
            <a:xfrm>
              <a:off x="2601997" y="376787"/>
              <a:ext cx="491622" cy="594033"/>
            </a:xfrm>
            <a:custGeom>
              <a:avLst/>
              <a:gdLst/>
              <a:ahLst/>
              <a:cxnLst/>
              <a:rect l="0" t="0" r="0" b="0"/>
              <a:pathLst>
                <a:path w="491622" h="594033">
                  <a:moveTo>
                    <a:pt x="261754" y="12767"/>
                  </a:moveTo>
                  <a:lnTo>
                    <a:pt x="247152" y="12901"/>
                  </a:lnTo>
                  <a:lnTo>
                    <a:pt x="233881" y="14181"/>
                  </a:lnTo>
                  <a:lnTo>
                    <a:pt x="220684" y="16774"/>
                  </a:lnTo>
                  <a:lnTo>
                    <a:pt x="207516" y="20494"/>
                  </a:lnTo>
                  <a:lnTo>
                    <a:pt x="194655" y="25127"/>
                  </a:lnTo>
                  <a:lnTo>
                    <a:pt x="182259" y="30460"/>
                  </a:lnTo>
                  <a:lnTo>
                    <a:pt x="170491" y="36307"/>
                  </a:lnTo>
                  <a:lnTo>
                    <a:pt x="159587" y="42521"/>
                  </a:lnTo>
                  <a:lnTo>
                    <a:pt x="149588" y="48992"/>
                  </a:lnTo>
                  <a:lnTo>
                    <a:pt x="140382" y="55640"/>
                  </a:lnTo>
                  <a:lnTo>
                    <a:pt x="131804" y="62409"/>
                  </a:lnTo>
                  <a:lnTo>
                    <a:pt x="123697" y="69264"/>
                  </a:lnTo>
                  <a:lnTo>
                    <a:pt x="115927" y="76343"/>
                  </a:lnTo>
                  <a:lnTo>
                    <a:pt x="108396" y="83935"/>
                  </a:lnTo>
                  <a:lnTo>
                    <a:pt x="101029" y="92152"/>
                  </a:lnTo>
                  <a:lnTo>
                    <a:pt x="93776" y="100790"/>
                  </a:lnTo>
                  <a:lnTo>
                    <a:pt x="86599" y="109434"/>
                  </a:lnTo>
                  <a:lnTo>
                    <a:pt x="79474" y="117850"/>
                  </a:lnTo>
                  <a:lnTo>
                    <a:pt x="72384" y="126298"/>
                  </a:lnTo>
                  <a:lnTo>
                    <a:pt x="65318" y="135415"/>
                  </a:lnTo>
                  <a:lnTo>
                    <a:pt x="58271" y="145509"/>
                  </a:lnTo>
                  <a:lnTo>
                    <a:pt x="51404" y="156408"/>
                  </a:lnTo>
                  <a:lnTo>
                    <a:pt x="45019" y="167650"/>
                  </a:lnTo>
                  <a:lnTo>
                    <a:pt x="39244" y="178926"/>
                  </a:lnTo>
                  <a:lnTo>
                    <a:pt x="34044" y="190431"/>
                  </a:lnTo>
                  <a:lnTo>
                    <a:pt x="29317" y="202746"/>
                  </a:lnTo>
                  <a:lnTo>
                    <a:pt x="24952" y="216133"/>
                  </a:lnTo>
                  <a:lnTo>
                    <a:pt x="20849" y="230225"/>
                  </a:lnTo>
                  <a:lnTo>
                    <a:pt x="16933" y="244230"/>
                  </a:lnTo>
                  <a:lnTo>
                    <a:pt x="13152" y="257698"/>
                  </a:lnTo>
                  <a:lnTo>
                    <a:pt x="9629" y="270843"/>
                  </a:lnTo>
                  <a:lnTo>
                    <a:pt x="6642" y="284342"/>
                  </a:lnTo>
                  <a:lnTo>
                    <a:pt x="4301" y="298572"/>
                  </a:lnTo>
                  <a:lnTo>
                    <a:pt x="2560" y="313587"/>
                  </a:lnTo>
                  <a:lnTo>
                    <a:pt x="1309" y="329286"/>
                  </a:lnTo>
                  <a:lnTo>
                    <a:pt x="435" y="345516"/>
                  </a:lnTo>
                  <a:lnTo>
                    <a:pt x="0" y="361975"/>
                  </a:lnTo>
                  <a:lnTo>
                    <a:pt x="232" y="378245"/>
                  </a:lnTo>
                  <a:lnTo>
                    <a:pt x="1202" y="394105"/>
                  </a:lnTo>
                  <a:lnTo>
                    <a:pt x="2836" y="409364"/>
                  </a:lnTo>
                  <a:lnTo>
                    <a:pt x="5004" y="423770"/>
                  </a:lnTo>
                  <a:lnTo>
                    <a:pt x="7578" y="437281"/>
                  </a:lnTo>
                  <a:lnTo>
                    <a:pt x="10611" y="450169"/>
                  </a:lnTo>
                  <a:lnTo>
                    <a:pt x="14325" y="462904"/>
                  </a:lnTo>
                  <a:lnTo>
                    <a:pt x="18791" y="475771"/>
                  </a:lnTo>
                  <a:lnTo>
                    <a:pt x="24095" y="488703"/>
                  </a:lnTo>
                  <a:lnTo>
                    <a:pt x="30412" y="501392"/>
                  </a:lnTo>
                  <a:lnTo>
                    <a:pt x="37735" y="513667"/>
                  </a:lnTo>
                  <a:lnTo>
                    <a:pt x="45754" y="525350"/>
                  </a:lnTo>
                  <a:lnTo>
                    <a:pt x="53974" y="536196"/>
                  </a:lnTo>
                  <a:lnTo>
                    <a:pt x="62102" y="546151"/>
                  </a:lnTo>
                  <a:lnTo>
                    <a:pt x="70355" y="555157"/>
                  </a:lnTo>
                  <a:lnTo>
                    <a:pt x="79341" y="563068"/>
                  </a:lnTo>
                  <a:lnTo>
                    <a:pt x="89348" y="569910"/>
                  </a:lnTo>
                  <a:lnTo>
                    <a:pt x="100188" y="575846"/>
                  </a:lnTo>
                  <a:lnTo>
                    <a:pt x="111389" y="581075"/>
                  </a:lnTo>
                  <a:lnTo>
                    <a:pt x="122635" y="585773"/>
                  </a:lnTo>
                  <a:lnTo>
                    <a:pt x="133949" y="589760"/>
                  </a:lnTo>
                  <a:lnTo>
                    <a:pt x="145604" y="592534"/>
                  </a:lnTo>
                  <a:lnTo>
                    <a:pt x="157735" y="593917"/>
                  </a:lnTo>
                  <a:lnTo>
                    <a:pt x="170169" y="594032"/>
                  </a:lnTo>
                  <a:lnTo>
                    <a:pt x="182523" y="593121"/>
                  </a:lnTo>
                  <a:lnTo>
                    <a:pt x="194572" y="591430"/>
                  </a:lnTo>
                  <a:lnTo>
                    <a:pt x="206103" y="589007"/>
                  </a:lnTo>
                  <a:lnTo>
                    <a:pt x="216848" y="585711"/>
                  </a:lnTo>
                  <a:lnTo>
                    <a:pt x="226745" y="581534"/>
                  </a:lnTo>
                  <a:lnTo>
                    <a:pt x="236051" y="576595"/>
                  </a:lnTo>
                  <a:lnTo>
                    <a:pt x="245228" y="571055"/>
                  </a:lnTo>
                  <a:lnTo>
                    <a:pt x="254556" y="565068"/>
                  </a:lnTo>
                  <a:lnTo>
                    <a:pt x="264130" y="558760"/>
                  </a:lnTo>
                  <a:lnTo>
                    <a:pt x="273943" y="552227"/>
                  </a:lnTo>
                  <a:lnTo>
                    <a:pt x="283951" y="545537"/>
                  </a:lnTo>
                  <a:lnTo>
                    <a:pt x="293944" y="538740"/>
                  </a:lnTo>
                  <a:lnTo>
                    <a:pt x="303573" y="531870"/>
                  </a:lnTo>
                  <a:lnTo>
                    <a:pt x="312685" y="524947"/>
                  </a:lnTo>
                  <a:lnTo>
                    <a:pt x="321616" y="517822"/>
                  </a:lnTo>
                  <a:lnTo>
                    <a:pt x="331065" y="510200"/>
                  </a:lnTo>
                  <a:lnTo>
                    <a:pt x="341387" y="501958"/>
                  </a:lnTo>
                  <a:lnTo>
                    <a:pt x="352439" y="493133"/>
                  </a:lnTo>
                  <a:lnTo>
                    <a:pt x="363784" y="483831"/>
                  </a:lnTo>
                  <a:lnTo>
                    <a:pt x="375121" y="474160"/>
                  </a:lnTo>
                  <a:lnTo>
                    <a:pt x="386326" y="464056"/>
                  </a:lnTo>
                  <a:lnTo>
                    <a:pt x="397376" y="453288"/>
                  </a:lnTo>
                  <a:lnTo>
                    <a:pt x="408278" y="441785"/>
                  </a:lnTo>
                  <a:lnTo>
                    <a:pt x="418733" y="429619"/>
                  </a:lnTo>
                  <a:lnTo>
                    <a:pt x="428154" y="416920"/>
                  </a:lnTo>
                  <a:lnTo>
                    <a:pt x="436311" y="403821"/>
                  </a:lnTo>
                  <a:lnTo>
                    <a:pt x="443451" y="390431"/>
                  </a:lnTo>
                  <a:lnTo>
                    <a:pt x="450095" y="376836"/>
                  </a:lnTo>
                  <a:lnTo>
                    <a:pt x="456601" y="363104"/>
                  </a:lnTo>
                  <a:lnTo>
                    <a:pt x="462973" y="349442"/>
                  </a:lnTo>
                  <a:lnTo>
                    <a:pt x="468959" y="336189"/>
                  </a:lnTo>
                  <a:lnTo>
                    <a:pt x="474430" y="323492"/>
                  </a:lnTo>
                  <a:lnTo>
                    <a:pt x="479240" y="311168"/>
                  </a:lnTo>
                  <a:lnTo>
                    <a:pt x="483166" y="298819"/>
                  </a:lnTo>
                  <a:lnTo>
                    <a:pt x="486173" y="286212"/>
                  </a:lnTo>
                  <a:lnTo>
                    <a:pt x="488377" y="273285"/>
                  </a:lnTo>
                  <a:lnTo>
                    <a:pt x="489947" y="260067"/>
                  </a:lnTo>
                  <a:lnTo>
                    <a:pt x="491038" y="246615"/>
                  </a:lnTo>
                  <a:lnTo>
                    <a:pt x="491621" y="232988"/>
                  </a:lnTo>
                  <a:lnTo>
                    <a:pt x="491488" y="219233"/>
                  </a:lnTo>
                  <a:lnTo>
                    <a:pt x="490585" y="205393"/>
                  </a:lnTo>
                  <a:lnTo>
                    <a:pt x="488995" y="191659"/>
                  </a:lnTo>
                  <a:lnTo>
                    <a:pt x="486858" y="178358"/>
                  </a:lnTo>
                  <a:lnTo>
                    <a:pt x="484304" y="165633"/>
                  </a:lnTo>
                  <a:lnTo>
                    <a:pt x="481284" y="153461"/>
                  </a:lnTo>
                  <a:lnTo>
                    <a:pt x="477579" y="141746"/>
                  </a:lnTo>
                  <a:lnTo>
                    <a:pt x="473124" y="130382"/>
                  </a:lnTo>
                  <a:lnTo>
                    <a:pt x="467997" y="119275"/>
                  </a:lnTo>
                  <a:lnTo>
                    <a:pt x="462330" y="108349"/>
                  </a:lnTo>
                  <a:lnTo>
                    <a:pt x="456258" y="97555"/>
                  </a:lnTo>
                  <a:lnTo>
                    <a:pt x="449894" y="87017"/>
                  </a:lnTo>
                  <a:lnTo>
                    <a:pt x="443321" y="77013"/>
                  </a:lnTo>
                  <a:lnTo>
                    <a:pt x="436602" y="67656"/>
                  </a:lnTo>
                  <a:lnTo>
                    <a:pt x="429615" y="58897"/>
                  </a:lnTo>
                  <a:lnTo>
                    <a:pt x="422085" y="50628"/>
                  </a:lnTo>
                  <a:lnTo>
                    <a:pt x="413906" y="42735"/>
                  </a:lnTo>
                  <a:lnTo>
                    <a:pt x="405123" y="35281"/>
                  </a:lnTo>
                  <a:lnTo>
                    <a:pt x="395849" y="28495"/>
                  </a:lnTo>
                  <a:lnTo>
                    <a:pt x="386198" y="22446"/>
                  </a:lnTo>
                  <a:lnTo>
                    <a:pt x="376106" y="17061"/>
                  </a:lnTo>
                  <a:lnTo>
                    <a:pt x="365346" y="12210"/>
                  </a:lnTo>
                  <a:lnTo>
                    <a:pt x="353848" y="7770"/>
                  </a:lnTo>
                  <a:lnTo>
                    <a:pt x="341686" y="3957"/>
                  </a:lnTo>
                  <a:lnTo>
                    <a:pt x="328990" y="1300"/>
                  </a:lnTo>
                  <a:lnTo>
                    <a:pt x="315892" y="0"/>
                  </a:lnTo>
                  <a:lnTo>
                    <a:pt x="302504" y="111"/>
                  </a:lnTo>
                  <a:lnTo>
                    <a:pt x="288910" y="1706"/>
                  </a:lnTo>
                  <a:lnTo>
                    <a:pt x="275178" y="4674"/>
                  </a:lnTo>
                  <a:lnTo>
                    <a:pt x="261516" y="8938"/>
                  </a:lnTo>
                  <a:lnTo>
                    <a:pt x="248263" y="14541"/>
                  </a:lnTo>
                  <a:lnTo>
                    <a:pt x="235575" y="21377"/>
                  </a:lnTo>
                  <a:lnTo>
                    <a:pt x="223597" y="29067"/>
                  </a:lnTo>
                  <a:lnTo>
                    <a:pt x="212546" y="37066"/>
                  </a:lnTo>
                  <a:lnTo>
                    <a:pt x="202454" y="45026"/>
                  </a:lnTo>
                  <a:lnTo>
                    <a:pt x="193495" y="52514"/>
                  </a:lnTo>
                  <a:lnTo>
                    <a:pt x="185191" y="59653"/>
                  </a:lnTo>
                  <a:lnTo>
                    <a:pt x="176812" y="67066"/>
                  </a:lnTo>
                  <a:lnTo>
                    <a:pt x="166997" y="759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78541" y="905450"/>
              <a:ext cx="11594" cy="42115"/>
            </a:xfrm>
            <a:custGeom>
              <a:avLst/>
              <a:gdLst/>
              <a:ahLst/>
              <a:cxnLst/>
              <a:rect l="0" t="0" r="0" b="0"/>
              <a:pathLst>
                <a:path w="11594" h="42115">
                  <a:moveTo>
                    <a:pt x="11593" y="0"/>
                  </a:moveTo>
                  <a:lnTo>
                    <a:pt x="5939" y="8722"/>
                  </a:lnTo>
                  <a:lnTo>
                    <a:pt x="1859" y="16979"/>
                  </a:lnTo>
                  <a:lnTo>
                    <a:pt x="0" y="26952"/>
                  </a:lnTo>
                  <a:lnTo>
                    <a:pt x="1065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32290" y="385602"/>
              <a:ext cx="327377" cy="519849"/>
            </a:xfrm>
            <a:custGeom>
              <a:avLst/>
              <a:gdLst/>
              <a:ahLst/>
              <a:cxnLst/>
              <a:rect l="0" t="0" r="0" b="0"/>
              <a:pathLst>
                <a:path w="327377" h="519849">
                  <a:moveTo>
                    <a:pt x="0" y="67123"/>
                  </a:moveTo>
                  <a:lnTo>
                    <a:pt x="3068" y="58389"/>
                  </a:lnTo>
                  <a:lnTo>
                    <a:pt x="7131" y="50682"/>
                  </a:lnTo>
                  <a:lnTo>
                    <a:pt x="12623" y="43284"/>
                  </a:lnTo>
                  <a:lnTo>
                    <a:pt x="19383" y="36196"/>
                  </a:lnTo>
                  <a:lnTo>
                    <a:pt x="27181" y="29666"/>
                  </a:lnTo>
                  <a:lnTo>
                    <a:pt x="35782" y="23798"/>
                  </a:lnTo>
                  <a:lnTo>
                    <a:pt x="45141" y="18706"/>
                  </a:lnTo>
                  <a:lnTo>
                    <a:pt x="55395" y="14584"/>
                  </a:lnTo>
                  <a:lnTo>
                    <a:pt x="66547" y="11438"/>
                  </a:lnTo>
                  <a:lnTo>
                    <a:pt x="78475" y="8969"/>
                  </a:lnTo>
                  <a:lnTo>
                    <a:pt x="91013" y="6688"/>
                  </a:lnTo>
                  <a:lnTo>
                    <a:pt x="103999" y="4306"/>
                  </a:lnTo>
                  <a:lnTo>
                    <a:pt x="117144" y="2042"/>
                  </a:lnTo>
                  <a:lnTo>
                    <a:pt x="130042" y="507"/>
                  </a:lnTo>
                  <a:lnTo>
                    <a:pt x="142489" y="0"/>
                  </a:lnTo>
                  <a:lnTo>
                    <a:pt x="154303" y="661"/>
                  </a:lnTo>
                  <a:lnTo>
                    <a:pt x="165245" y="2633"/>
                  </a:lnTo>
                  <a:lnTo>
                    <a:pt x="175268" y="5863"/>
                  </a:lnTo>
                  <a:lnTo>
                    <a:pt x="184321" y="10474"/>
                  </a:lnTo>
                  <a:lnTo>
                    <a:pt x="192265" y="16842"/>
                  </a:lnTo>
                  <a:lnTo>
                    <a:pt x="199119" y="25015"/>
                  </a:lnTo>
                  <a:lnTo>
                    <a:pt x="204724" y="34755"/>
                  </a:lnTo>
                  <a:lnTo>
                    <a:pt x="208667" y="45735"/>
                  </a:lnTo>
                  <a:lnTo>
                    <a:pt x="210870" y="57633"/>
                  </a:lnTo>
                  <a:lnTo>
                    <a:pt x="211384" y="70026"/>
                  </a:lnTo>
                  <a:lnTo>
                    <a:pt x="210215" y="82412"/>
                  </a:lnTo>
                  <a:lnTo>
                    <a:pt x="207547" y="94516"/>
                  </a:lnTo>
                  <a:lnTo>
                    <a:pt x="203825" y="106268"/>
                  </a:lnTo>
                  <a:lnTo>
                    <a:pt x="199650" y="117701"/>
                  </a:lnTo>
                  <a:lnTo>
                    <a:pt x="195400" y="128870"/>
                  </a:lnTo>
                  <a:lnTo>
                    <a:pt x="191076" y="139678"/>
                  </a:lnTo>
                  <a:lnTo>
                    <a:pt x="186413" y="149870"/>
                  </a:lnTo>
                  <a:lnTo>
                    <a:pt x="181276" y="159359"/>
                  </a:lnTo>
                  <a:lnTo>
                    <a:pt x="175672" y="168207"/>
                  </a:lnTo>
                  <a:lnTo>
                    <a:pt x="169678" y="176536"/>
                  </a:lnTo>
                  <a:lnTo>
                    <a:pt x="163382" y="184475"/>
                  </a:lnTo>
                  <a:lnTo>
                    <a:pt x="156865" y="192129"/>
                  </a:lnTo>
                  <a:lnTo>
                    <a:pt x="150190" y="199582"/>
                  </a:lnTo>
                  <a:lnTo>
                    <a:pt x="143439" y="206843"/>
                  </a:lnTo>
                  <a:lnTo>
                    <a:pt x="137819" y="212070"/>
                  </a:lnTo>
                  <a:lnTo>
                    <a:pt x="135663" y="213566"/>
                  </a:lnTo>
                  <a:lnTo>
                    <a:pt x="137985" y="213266"/>
                  </a:lnTo>
                  <a:lnTo>
                    <a:pt x="144383" y="212824"/>
                  </a:lnTo>
                  <a:lnTo>
                    <a:pt x="153682" y="212961"/>
                  </a:lnTo>
                  <a:lnTo>
                    <a:pt x="164433" y="213848"/>
                  </a:lnTo>
                  <a:lnTo>
                    <a:pt x="175695" y="215428"/>
                  </a:lnTo>
                  <a:lnTo>
                    <a:pt x="187016" y="217730"/>
                  </a:lnTo>
                  <a:lnTo>
                    <a:pt x="198226" y="220921"/>
                  </a:lnTo>
                  <a:lnTo>
                    <a:pt x="209281" y="225018"/>
                  </a:lnTo>
                  <a:lnTo>
                    <a:pt x="220028" y="229897"/>
                  </a:lnTo>
                  <a:lnTo>
                    <a:pt x="230187" y="235394"/>
                  </a:lnTo>
                  <a:lnTo>
                    <a:pt x="239662" y="241356"/>
                  </a:lnTo>
                  <a:lnTo>
                    <a:pt x="248674" y="247816"/>
                  </a:lnTo>
                  <a:lnTo>
                    <a:pt x="257647" y="254984"/>
                  </a:lnTo>
                  <a:lnTo>
                    <a:pt x="266830" y="262918"/>
                  </a:lnTo>
                  <a:lnTo>
                    <a:pt x="276135" y="271534"/>
                  </a:lnTo>
                  <a:lnTo>
                    <a:pt x="285235" y="280696"/>
                  </a:lnTo>
                  <a:lnTo>
                    <a:pt x="293947" y="290272"/>
                  </a:lnTo>
                  <a:lnTo>
                    <a:pt x="302085" y="300313"/>
                  </a:lnTo>
                  <a:lnTo>
                    <a:pt x="309398" y="311039"/>
                  </a:lnTo>
                  <a:lnTo>
                    <a:pt x="315823" y="322519"/>
                  </a:lnTo>
                  <a:lnTo>
                    <a:pt x="321135" y="334839"/>
                  </a:lnTo>
                  <a:lnTo>
                    <a:pt x="324882" y="348173"/>
                  </a:lnTo>
                  <a:lnTo>
                    <a:pt x="326951" y="362508"/>
                  </a:lnTo>
                  <a:lnTo>
                    <a:pt x="327376" y="377372"/>
                  </a:lnTo>
                  <a:lnTo>
                    <a:pt x="326149" y="391963"/>
                  </a:lnTo>
                  <a:lnTo>
                    <a:pt x="323427" y="405843"/>
                  </a:lnTo>
                  <a:lnTo>
                    <a:pt x="319160" y="418770"/>
                  </a:lnTo>
                  <a:lnTo>
                    <a:pt x="313022" y="430533"/>
                  </a:lnTo>
                  <a:lnTo>
                    <a:pt x="305006" y="441143"/>
                  </a:lnTo>
                  <a:lnTo>
                    <a:pt x="295369" y="450607"/>
                  </a:lnTo>
                  <a:lnTo>
                    <a:pt x="284460" y="458834"/>
                  </a:lnTo>
                  <a:lnTo>
                    <a:pt x="272600" y="465896"/>
                  </a:lnTo>
                  <a:lnTo>
                    <a:pt x="259891" y="472151"/>
                  </a:lnTo>
                  <a:lnTo>
                    <a:pt x="246230" y="478128"/>
                  </a:lnTo>
                  <a:lnTo>
                    <a:pt x="231634" y="484145"/>
                  </a:lnTo>
                  <a:lnTo>
                    <a:pt x="216240" y="490003"/>
                  </a:lnTo>
                  <a:lnTo>
                    <a:pt x="200220" y="495103"/>
                  </a:lnTo>
                  <a:lnTo>
                    <a:pt x="183747" y="499167"/>
                  </a:lnTo>
                  <a:lnTo>
                    <a:pt x="167279" y="502387"/>
                  </a:lnTo>
                  <a:lnTo>
                    <a:pt x="151527" y="505237"/>
                  </a:lnTo>
                  <a:lnTo>
                    <a:pt x="136816" y="508039"/>
                  </a:lnTo>
                  <a:lnTo>
                    <a:pt x="122803" y="510770"/>
                  </a:lnTo>
                  <a:lnTo>
                    <a:pt x="108705" y="513157"/>
                  </a:lnTo>
                  <a:lnTo>
                    <a:pt x="94085" y="515062"/>
                  </a:lnTo>
                  <a:lnTo>
                    <a:pt x="79398" y="516499"/>
                  </a:lnTo>
                  <a:lnTo>
                    <a:pt x="64282" y="517693"/>
                  </a:lnTo>
                  <a:lnTo>
                    <a:pt x="46283" y="518750"/>
                  </a:lnTo>
                  <a:lnTo>
                    <a:pt x="21057" y="5198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>
            <a:off x="1062677" y="2594814"/>
            <a:ext cx="328834" cy="600125"/>
          </a:xfrm>
          <a:custGeom>
            <a:avLst/>
            <a:gdLst/>
            <a:ahLst/>
            <a:cxnLst/>
            <a:rect l="0" t="0" r="0" b="0"/>
            <a:pathLst>
              <a:path w="328834" h="600125">
                <a:moveTo>
                  <a:pt x="258912" y="0"/>
                </a:moveTo>
                <a:lnTo>
                  <a:pt x="250111" y="2933"/>
                </a:lnTo>
                <a:lnTo>
                  <a:pt x="241764" y="5715"/>
                </a:lnTo>
                <a:lnTo>
                  <a:pt x="233061" y="8615"/>
                </a:lnTo>
                <a:lnTo>
                  <a:pt x="223767" y="11655"/>
                </a:lnTo>
                <a:lnTo>
                  <a:pt x="213624" y="14821"/>
                </a:lnTo>
                <a:lnTo>
                  <a:pt x="202579" y="18080"/>
                </a:lnTo>
                <a:lnTo>
                  <a:pt x="190739" y="21245"/>
                </a:lnTo>
                <a:lnTo>
                  <a:pt x="178268" y="23988"/>
                </a:lnTo>
                <a:lnTo>
                  <a:pt x="165326" y="26164"/>
                </a:lnTo>
                <a:lnTo>
                  <a:pt x="152044" y="27793"/>
                </a:lnTo>
                <a:lnTo>
                  <a:pt x="138521" y="28969"/>
                </a:lnTo>
                <a:lnTo>
                  <a:pt x="124838" y="29793"/>
                </a:lnTo>
                <a:lnTo>
                  <a:pt x="111209" y="30194"/>
                </a:lnTo>
                <a:lnTo>
                  <a:pt x="97978" y="29940"/>
                </a:lnTo>
                <a:lnTo>
                  <a:pt x="85296" y="28959"/>
                </a:lnTo>
                <a:lnTo>
                  <a:pt x="72982" y="27488"/>
                </a:lnTo>
                <a:lnTo>
                  <a:pt x="60640" y="25962"/>
                </a:lnTo>
                <a:lnTo>
                  <a:pt x="48051" y="24655"/>
                </a:lnTo>
                <a:lnTo>
                  <a:pt x="35645" y="24136"/>
                </a:lnTo>
                <a:lnTo>
                  <a:pt x="24375" y="25309"/>
                </a:lnTo>
                <a:lnTo>
                  <a:pt x="14698" y="28515"/>
                </a:lnTo>
                <a:lnTo>
                  <a:pt x="7066" y="33604"/>
                </a:lnTo>
                <a:lnTo>
                  <a:pt x="2146" y="40224"/>
                </a:lnTo>
                <a:lnTo>
                  <a:pt x="21" y="48014"/>
                </a:lnTo>
                <a:lnTo>
                  <a:pt x="0" y="56816"/>
                </a:lnTo>
                <a:lnTo>
                  <a:pt x="957" y="66694"/>
                </a:lnTo>
                <a:lnTo>
                  <a:pt x="2148" y="77588"/>
                </a:lnTo>
                <a:lnTo>
                  <a:pt x="3396" y="89172"/>
                </a:lnTo>
                <a:lnTo>
                  <a:pt x="4906" y="100947"/>
                </a:lnTo>
                <a:lnTo>
                  <a:pt x="6801" y="112613"/>
                </a:lnTo>
                <a:lnTo>
                  <a:pt x="8920" y="124226"/>
                </a:lnTo>
                <a:lnTo>
                  <a:pt x="10896" y="136090"/>
                </a:lnTo>
                <a:lnTo>
                  <a:pt x="12531" y="148364"/>
                </a:lnTo>
                <a:lnTo>
                  <a:pt x="13952" y="160896"/>
                </a:lnTo>
                <a:lnTo>
                  <a:pt x="15515" y="173316"/>
                </a:lnTo>
                <a:lnTo>
                  <a:pt x="17413" y="185419"/>
                </a:lnTo>
                <a:lnTo>
                  <a:pt x="19519" y="197327"/>
                </a:lnTo>
                <a:lnTo>
                  <a:pt x="21479" y="209388"/>
                </a:lnTo>
                <a:lnTo>
                  <a:pt x="23121" y="221768"/>
                </a:lnTo>
                <a:lnTo>
                  <a:pt x="25331" y="233325"/>
                </a:lnTo>
                <a:lnTo>
                  <a:pt x="29806" y="240761"/>
                </a:lnTo>
                <a:lnTo>
                  <a:pt x="36236" y="242567"/>
                </a:lnTo>
                <a:lnTo>
                  <a:pt x="43023" y="240746"/>
                </a:lnTo>
                <a:lnTo>
                  <a:pt x="49922" y="237024"/>
                </a:lnTo>
                <a:lnTo>
                  <a:pt x="57273" y="232576"/>
                </a:lnTo>
                <a:lnTo>
                  <a:pt x="65266" y="228018"/>
                </a:lnTo>
                <a:lnTo>
                  <a:pt x="74055" y="223761"/>
                </a:lnTo>
                <a:lnTo>
                  <a:pt x="83847" y="220178"/>
                </a:lnTo>
                <a:lnTo>
                  <a:pt x="94651" y="217391"/>
                </a:lnTo>
                <a:lnTo>
                  <a:pt x="106326" y="215496"/>
                </a:lnTo>
                <a:lnTo>
                  <a:pt x="118685" y="214663"/>
                </a:lnTo>
                <a:lnTo>
                  <a:pt x="131547" y="214877"/>
                </a:lnTo>
                <a:lnTo>
                  <a:pt x="144607" y="215984"/>
                </a:lnTo>
                <a:lnTo>
                  <a:pt x="157447" y="217789"/>
                </a:lnTo>
                <a:lnTo>
                  <a:pt x="169859" y="220116"/>
                </a:lnTo>
                <a:lnTo>
                  <a:pt x="181820" y="222982"/>
                </a:lnTo>
                <a:lnTo>
                  <a:pt x="193392" y="226583"/>
                </a:lnTo>
                <a:lnTo>
                  <a:pt x="204656" y="230968"/>
                </a:lnTo>
                <a:lnTo>
                  <a:pt x="215527" y="236049"/>
                </a:lnTo>
                <a:lnTo>
                  <a:pt x="225761" y="241684"/>
                </a:lnTo>
                <a:lnTo>
                  <a:pt x="235278" y="247739"/>
                </a:lnTo>
                <a:lnTo>
                  <a:pt x="244144" y="254263"/>
                </a:lnTo>
                <a:lnTo>
                  <a:pt x="252487" y="261474"/>
                </a:lnTo>
                <a:lnTo>
                  <a:pt x="260433" y="269441"/>
                </a:lnTo>
                <a:lnTo>
                  <a:pt x="268093" y="278249"/>
                </a:lnTo>
                <a:lnTo>
                  <a:pt x="275551" y="288072"/>
                </a:lnTo>
                <a:lnTo>
                  <a:pt x="282863" y="298906"/>
                </a:lnTo>
                <a:lnTo>
                  <a:pt x="289910" y="310605"/>
                </a:lnTo>
                <a:lnTo>
                  <a:pt x="296416" y="322983"/>
                </a:lnTo>
                <a:lnTo>
                  <a:pt x="302273" y="335859"/>
                </a:lnTo>
                <a:lnTo>
                  <a:pt x="307527" y="348928"/>
                </a:lnTo>
                <a:lnTo>
                  <a:pt x="312291" y="361774"/>
                </a:lnTo>
                <a:lnTo>
                  <a:pt x="316676" y="374195"/>
                </a:lnTo>
                <a:lnTo>
                  <a:pt x="320622" y="386332"/>
                </a:lnTo>
                <a:lnTo>
                  <a:pt x="323901" y="398555"/>
                </a:lnTo>
                <a:lnTo>
                  <a:pt x="326436" y="411073"/>
                </a:lnTo>
                <a:lnTo>
                  <a:pt x="328139" y="423771"/>
                </a:lnTo>
                <a:lnTo>
                  <a:pt x="328833" y="436302"/>
                </a:lnTo>
                <a:lnTo>
                  <a:pt x="328519" y="448476"/>
                </a:lnTo>
                <a:lnTo>
                  <a:pt x="327343" y="460261"/>
                </a:lnTo>
                <a:lnTo>
                  <a:pt x="325490" y="471708"/>
                </a:lnTo>
                <a:lnTo>
                  <a:pt x="323132" y="482884"/>
                </a:lnTo>
                <a:lnTo>
                  <a:pt x="320244" y="493694"/>
                </a:lnTo>
                <a:lnTo>
                  <a:pt x="316628" y="503887"/>
                </a:lnTo>
                <a:lnTo>
                  <a:pt x="312233" y="513376"/>
                </a:lnTo>
                <a:lnTo>
                  <a:pt x="307146" y="522224"/>
                </a:lnTo>
                <a:lnTo>
                  <a:pt x="301506" y="530553"/>
                </a:lnTo>
                <a:lnTo>
                  <a:pt x="295448" y="538492"/>
                </a:lnTo>
                <a:lnTo>
                  <a:pt x="288922" y="546146"/>
                </a:lnTo>
                <a:lnTo>
                  <a:pt x="281710" y="553599"/>
                </a:lnTo>
                <a:lnTo>
                  <a:pt x="273747" y="560909"/>
                </a:lnTo>
                <a:lnTo>
                  <a:pt x="265111" y="567954"/>
                </a:lnTo>
                <a:lnTo>
                  <a:pt x="255936" y="574459"/>
                </a:lnTo>
                <a:lnTo>
                  <a:pt x="246346" y="580311"/>
                </a:lnTo>
                <a:lnTo>
                  <a:pt x="236126" y="585392"/>
                </a:lnTo>
                <a:lnTo>
                  <a:pt x="224748" y="589506"/>
                </a:lnTo>
                <a:lnTo>
                  <a:pt x="212017" y="592643"/>
                </a:lnTo>
                <a:lnTo>
                  <a:pt x="198043" y="594937"/>
                </a:lnTo>
                <a:lnTo>
                  <a:pt x="183059" y="596567"/>
                </a:lnTo>
                <a:lnTo>
                  <a:pt x="167316" y="597703"/>
                </a:lnTo>
                <a:lnTo>
                  <a:pt x="151186" y="598486"/>
                </a:lnTo>
                <a:lnTo>
                  <a:pt x="135138" y="599020"/>
                </a:lnTo>
                <a:lnTo>
                  <a:pt x="119441" y="599382"/>
                </a:lnTo>
                <a:lnTo>
                  <a:pt x="104749" y="599627"/>
                </a:lnTo>
                <a:lnTo>
                  <a:pt x="90758" y="599819"/>
                </a:lnTo>
                <a:lnTo>
                  <a:pt x="76241" y="599974"/>
                </a:lnTo>
                <a:lnTo>
                  <a:pt x="58871" y="600124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553216" y="2594814"/>
            <a:ext cx="373821" cy="600125"/>
          </a:xfrm>
          <a:custGeom>
            <a:avLst/>
            <a:gdLst/>
            <a:ahLst/>
            <a:cxnLst/>
            <a:rect l="0" t="0" r="0" b="0"/>
            <a:pathLst>
              <a:path w="373821" h="600125">
                <a:moveTo>
                  <a:pt x="0" y="0"/>
                </a:moveTo>
                <a:lnTo>
                  <a:pt x="8801" y="2933"/>
                </a:lnTo>
                <a:lnTo>
                  <a:pt x="17148" y="5715"/>
                </a:lnTo>
                <a:lnTo>
                  <a:pt x="25851" y="8611"/>
                </a:lnTo>
                <a:lnTo>
                  <a:pt x="35145" y="11478"/>
                </a:lnTo>
                <a:lnTo>
                  <a:pt x="45288" y="13995"/>
                </a:lnTo>
                <a:lnTo>
                  <a:pt x="56329" y="16010"/>
                </a:lnTo>
                <a:lnTo>
                  <a:pt x="67996" y="17695"/>
                </a:lnTo>
                <a:lnTo>
                  <a:pt x="79818" y="19439"/>
                </a:lnTo>
                <a:lnTo>
                  <a:pt x="91512" y="21460"/>
                </a:lnTo>
                <a:lnTo>
                  <a:pt x="103141" y="23649"/>
                </a:lnTo>
                <a:lnTo>
                  <a:pt x="115015" y="25665"/>
                </a:lnTo>
                <a:lnTo>
                  <a:pt x="127300" y="27319"/>
                </a:lnTo>
                <a:lnTo>
                  <a:pt x="140009" y="28581"/>
                </a:lnTo>
                <a:lnTo>
                  <a:pt x="153080" y="29503"/>
                </a:lnTo>
                <a:lnTo>
                  <a:pt x="166438" y="30158"/>
                </a:lnTo>
                <a:lnTo>
                  <a:pt x="180173" y="30614"/>
                </a:lnTo>
                <a:lnTo>
                  <a:pt x="194531" y="30929"/>
                </a:lnTo>
                <a:lnTo>
                  <a:pt x="209595" y="31143"/>
                </a:lnTo>
                <a:lnTo>
                  <a:pt x="225135" y="31288"/>
                </a:lnTo>
                <a:lnTo>
                  <a:pt x="240719" y="31386"/>
                </a:lnTo>
                <a:lnTo>
                  <a:pt x="256096" y="31452"/>
                </a:lnTo>
                <a:lnTo>
                  <a:pt x="271354" y="31496"/>
                </a:lnTo>
                <a:lnTo>
                  <a:pt x="286817" y="31525"/>
                </a:lnTo>
                <a:lnTo>
                  <a:pt x="302656" y="31541"/>
                </a:lnTo>
                <a:lnTo>
                  <a:pt x="318566" y="31381"/>
                </a:lnTo>
                <a:lnTo>
                  <a:pt x="333874" y="30742"/>
                </a:lnTo>
                <a:lnTo>
                  <a:pt x="348229" y="29519"/>
                </a:lnTo>
                <a:lnTo>
                  <a:pt x="360998" y="28637"/>
                </a:lnTo>
                <a:lnTo>
                  <a:pt x="370017" y="30090"/>
                </a:lnTo>
                <a:lnTo>
                  <a:pt x="373820" y="34144"/>
                </a:lnTo>
                <a:lnTo>
                  <a:pt x="373697" y="39355"/>
                </a:lnTo>
                <a:lnTo>
                  <a:pt x="371049" y="45109"/>
                </a:lnTo>
                <a:lnTo>
                  <a:pt x="366819" y="51218"/>
                </a:lnTo>
                <a:lnTo>
                  <a:pt x="361590" y="57597"/>
                </a:lnTo>
                <a:lnTo>
                  <a:pt x="355561" y="64506"/>
                </a:lnTo>
                <a:lnTo>
                  <a:pt x="348653" y="72506"/>
                </a:lnTo>
                <a:lnTo>
                  <a:pt x="340884" y="81811"/>
                </a:lnTo>
                <a:lnTo>
                  <a:pt x="332540" y="92161"/>
                </a:lnTo>
                <a:lnTo>
                  <a:pt x="324090" y="103026"/>
                </a:lnTo>
                <a:lnTo>
                  <a:pt x="315811" y="114032"/>
                </a:lnTo>
                <a:lnTo>
                  <a:pt x="307795" y="124844"/>
                </a:lnTo>
                <a:lnTo>
                  <a:pt x="300031" y="135097"/>
                </a:lnTo>
                <a:lnTo>
                  <a:pt x="292476" y="144664"/>
                </a:lnTo>
                <a:lnTo>
                  <a:pt x="285080" y="153918"/>
                </a:lnTo>
                <a:lnTo>
                  <a:pt x="277801" y="163592"/>
                </a:lnTo>
                <a:lnTo>
                  <a:pt x="270603" y="174067"/>
                </a:lnTo>
                <a:lnTo>
                  <a:pt x="263462" y="185225"/>
                </a:lnTo>
                <a:lnTo>
                  <a:pt x="256361" y="196640"/>
                </a:lnTo>
                <a:lnTo>
                  <a:pt x="249287" y="208025"/>
                </a:lnTo>
                <a:lnTo>
                  <a:pt x="242230" y="219263"/>
                </a:lnTo>
                <a:lnTo>
                  <a:pt x="235187" y="230335"/>
                </a:lnTo>
                <a:lnTo>
                  <a:pt x="228155" y="241265"/>
                </a:lnTo>
                <a:lnTo>
                  <a:pt x="221298" y="252248"/>
                </a:lnTo>
                <a:lnTo>
                  <a:pt x="214920" y="263621"/>
                </a:lnTo>
                <a:lnTo>
                  <a:pt x="209140" y="275533"/>
                </a:lnTo>
                <a:lnTo>
                  <a:pt x="203598" y="287806"/>
                </a:lnTo>
                <a:lnTo>
                  <a:pt x="197576" y="300045"/>
                </a:lnTo>
                <a:lnTo>
                  <a:pt x="190710" y="312023"/>
                </a:lnTo>
                <a:lnTo>
                  <a:pt x="183130" y="323845"/>
                </a:lnTo>
                <a:lnTo>
                  <a:pt x="175270" y="335849"/>
                </a:lnTo>
                <a:lnTo>
                  <a:pt x="167431" y="348222"/>
                </a:lnTo>
                <a:lnTo>
                  <a:pt x="159896" y="360989"/>
                </a:lnTo>
                <a:lnTo>
                  <a:pt x="152997" y="374099"/>
                </a:lnTo>
                <a:lnTo>
                  <a:pt x="146840" y="387474"/>
                </a:lnTo>
                <a:lnTo>
                  <a:pt x="141198" y="400881"/>
                </a:lnTo>
                <a:lnTo>
                  <a:pt x="135635" y="413955"/>
                </a:lnTo>
                <a:lnTo>
                  <a:pt x="129891" y="426529"/>
                </a:lnTo>
                <a:lnTo>
                  <a:pt x="124048" y="438768"/>
                </a:lnTo>
                <a:lnTo>
                  <a:pt x="118424" y="451059"/>
                </a:lnTo>
                <a:lnTo>
                  <a:pt x="113191" y="463628"/>
                </a:lnTo>
                <a:lnTo>
                  <a:pt x="108202" y="476529"/>
                </a:lnTo>
                <a:lnTo>
                  <a:pt x="103092" y="489730"/>
                </a:lnTo>
                <a:lnTo>
                  <a:pt x="97659" y="503165"/>
                </a:lnTo>
                <a:lnTo>
                  <a:pt x="92027" y="516612"/>
                </a:lnTo>
                <a:lnTo>
                  <a:pt x="86546" y="529713"/>
                </a:lnTo>
                <a:lnTo>
                  <a:pt x="81418" y="542291"/>
                </a:lnTo>
                <a:lnTo>
                  <a:pt x="76825" y="554094"/>
                </a:lnTo>
                <a:lnTo>
                  <a:pt x="72555" y="565963"/>
                </a:lnTo>
                <a:lnTo>
                  <a:pt x="68236" y="580059"/>
                </a:lnTo>
                <a:lnTo>
                  <a:pt x="63171" y="600124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900656" y="2479000"/>
            <a:ext cx="1747732" cy="758053"/>
            <a:chOff x="1900656" y="2479000"/>
            <a:chExt cx="1747732" cy="758053"/>
          </a:xfrm>
        </p:grpSpPr>
        <p:sp>
          <p:nvSpPr>
            <p:cNvPr id="14" name="Freeform 13"/>
            <p:cNvSpPr/>
            <p:nvPr/>
          </p:nvSpPr>
          <p:spPr>
            <a:xfrm>
              <a:off x="1900656" y="2788937"/>
              <a:ext cx="671788" cy="216489"/>
            </a:xfrm>
            <a:custGeom>
              <a:avLst/>
              <a:gdLst/>
              <a:ahLst/>
              <a:cxnLst/>
              <a:rect l="0" t="0" r="0" b="0"/>
              <a:pathLst>
                <a:path w="671788" h="216489">
                  <a:moveTo>
                    <a:pt x="0" y="132260"/>
                  </a:moveTo>
                  <a:lnTo>
                    <a:pt x="5935" y="126459"/>
                  </a:lnTo>
                  <a:lnTo>
                    <a:pt x="12140" y="121535"/>
                  </a:lnTo>
                  <a:lnTo>
                    <a:pt x="19235" y="117032"/>
                  </a:lnTo>
                  <a:lnTo>
                    <a:pt x="27176" y="112812"/>
                  </a:lnTo>
                  <a:lnTo>
                    <a:pt x="35822" y="108798"/>
                  </a:lnTo>
                  <a:lnTo>
                    <a:pt x="45026" y="104936"/>
                  </a:lnTo>
                  <a:lnTo>
                    <a:pt x="54971" y="101184"/>
                  </a:lnTo>
                  <a:lnTo>
                    <a:pt x="66158" y="97509"/>
                  </a:lnTo>
                  <a:lnTo>
                    <a:pt x="78752" y="93891"/>
                  </a:lnTo>
                  <a:lnTo>
                    <a:pt x="92464" y="90478"/>
                  </a:lnTo>
                  <a:lnTo>
                    <a:pt x="106738" y="87566"/>
                  </a:lnTo>
                  <a:lnTo>
                    <a:pt x="121192" y="85275"/>
                  </a:lnTo>
                  <a:lnTo>
                    <a:pt x="135642" y="83568"/>
                  </a:lnTo>
                  <a:lnTo>
                    <a:pt x="150022" y="82340"/>
                  </a:lnTo>
                  <a:lnTo>
                    <a:pt x="164327" y="81476"/>
                  </a:lnTo>
                  <a:lnTo>
                    <a:pt x="178730" y="80878"/>
                  </a:lnTo>
                  <a:lnTo>
                    <a:pt x="193552" y="80469"/>
                  </a:lnTo>
                  <a:lnTo>
                    <a:pt x="208934" y="80190"/>
                  </a:lnTo>
                  <a:lnTo>
                    <a:pt x="224690" y="80002"/>
                  </a:lnTo>
                  <a:lnTo>
                    <a:pt x="240420" y="79875"/>
                  </a:lnTo>
                  <a:lnTo>
                    <a:pt x="255891" y="79785"/>
                  </a:lnTo>
                  <a:lnTo>
                    <a:pt x="271042" y="79555"/>
                  </a:lnTo>
                  <a:lnTo>
                    <a:pt x="285902" y="78869"/>
                  </a:lnTo>
                  <a:lnTo>
                    <a:pt x="300532" y="77595"/>
                  </a:lnTo>
                  <a:lnTo>
                    <a:pt x="315154" y="75924"/>
                  </a:lnTo>
                  <a:lnTo>
                    <a:pt x="330124" y="74265"/>
                  </a:lnTo>
                  <a:lnTo>
                    <a:pt x="345604" y="72855"/>
                  </a:lnTo>
                  <a:lnTo>
                    <a:pt x="361426" y="71757"/>
                  </a:lnTo>
                  <a:lnTo>
                    <a:pt x="377202" y="70945"/>
                  </a:lnTo>
                  <a:lnTo>
                    <a:pt x="392702" y="70365"/>
                  </a:lnTo>
                  <a:lnTo>
                    <a:pt x="407873" y="69959"/>
                  </a:lnTo>
                  <a:lnTo>
                    <a:pt x="422746" y="69678"/>
                  </a:lnTo>
                  <a:lnTo>
                    <a:pt x="437380" y="69486"/>
                  </a:lnTo>
                  <a:lnTo>
                    <a:pt x="451835" y="69356"/>
                  </a:lnTo>
                  <a:lnTo>
                    <a:pt x="466160" y="69268"/>
                  </a:lnTo>
                  <a:lnTo>
                    <a:pt x="480395" y="69209"/>
                  </a:lnTo>
                  <a:lnTo>
                    <a:pt x="494566" y="69169"/>
                  </a:lnTo>
                  <a:lnTo>
                    <a:pt x="508694" y="69143"/>
                  </a:lnTo>
                  <a:lnTo>
                    <a:pt x="522793" y="69125"/>
                  </a:lnTo>
                  <a:lnTo>
                    <a:pt x="536872" y="69113"/>
                  </a:lnTo>
                  <a:lnTo>
                    <a:pt x="550937" y="69105"/>
                  </a:lnTo>
                  <a:lnTo>
                    <a:pt x="564993" y="69100"/>
                  </a:lnTo>
                  <a:lnTo>
                    <a:pt x="579043" y="69096"/>
                  </a:lnTo>
                  <a:lnTo>
                    <a:pt x="593090" y="69094"/>
                  </a:lnTo>
                  <a:lnTo>
                    <a:pt x="607102" y="69068"/>
                  </a:lnTo>
                  <a:lnTo>
                    <a:pt x="619957" y="68145"/>
                  </a:lnTo>
                  <a:lnTo>
                    <a:pt x="628423" y="64689"/>
                  </a:lnTo>
                  <a:lnTo>
                    <a:pt x="630959" y="58984"/>
                  </a:lnTo>
                  <a:lnTo>
                    <a:pt x="629588" y="52657"/>
                  </a:lnTo>
                  <a:lnTo>
                    <a:pt x="625797" y="46204"/>
                  </a:lnTo>
                  <a:lnTo>
                    <a:pt x="620216" y="39665"/>
                  </a:lnTo>
                  <a:lnTo>
                    <a:pt x="613246" y="33024"/>
                  </a:lnTo>
                  <a:lnTo>
                    <a:pt x="605226" y="26120"/>
                  </a:lnTo>
                  <a:lnTo>
                    <a:pt x="596439" y="18662"/>
                  </a:lnTo>
                  <a:lnTo>
                    <a:pt x="587180" y="10582"/>
                  </a:lnTo>
                  <a:lnTo>
                    <a:pt x="580252" y="3518"/>
                  </a:lnTo>
                  <a:lnTo>
                    <a:pt x="578886" y="0"/>
                  </a:lnTo>
                  <a:lnTo>
                    <a:pt x="581878" y="119"/>
                  </a:lnTo>
                  <a:lnTo>
                    <a:pt x="587656" y="2987"/>
                  </a:lnTo>
                  <a:lnTo>
                    <a:pt x="595168" y="7964"/>
                  </a:lnTo>
                  <a:lnTo>
                    <a:pt x="603758" y="14544"/>
                  </a:lnTo>
                  <a:lnTo>
                    <a:pt x="612863" y="22147"/>
                  </a:lnTo>
                  <a:lnTo>
                    <a:pt x="621928" y="30129"/>
                  </a:lnTo>
                  <a:lnTo>
                    <a:pt x="630671" y="38108"/>
                  </a:lnTo>
                  <a:lnTo>
                    <a:pt x="639023" y="45931"/>
                  </a:lnTo>
                  <a:lnTo>
                    <a:pt x="647023" y="53569"/>
                  </a:lnTo>
                  <a:lnTo>
                    <a:pt x="654728" y="61047"/>
                  </a:lnTo>
                  <a:lnTo>
                    <a:pt x="661718" y="68562"/>
                  </a:lnTo>
                  <a:lnTo>
                    <a:pt x="667130" y="76454"/>
                  </a:lnTo>
                  <a:lnTo>
                    <a:pt x="670606" y="84877"/>
                  </a:lnTo>
                  <a:lnTo>
                    <a:pt x="671787" y="93655"/>
                  </a:lnTo>
                  <a:lnTo>
                    <a:pt x="670077" y="102394"/>
                  </a:lnTo>
                  <a:lnTo>
                    <a:pt x="665443" y="110859"/>
                  </a:lnTo>
                  <a:lnTo>
                    <a:pt x="658451" y="118831"/>
                  </a:lnTo>
                  <a:lnTo>
                    <a:pt x="649948" y="126031"/>
                  </a:lnTo>
                  <a:lnTo>
                    <a:pt x="640571" y="132394"/>
                  </a:lnTo>
                  <a:lnTo>
                    <a:pt x="630705" y="138175"/>
                  </a:lnTo>
                  <a:lnTo>
                    <a:pt x="620564" y="143832"/>
                  </a:lnTo>
                  <a:lnTo>
                    <a:pt x="610263" y="149644"/>
                  </a:lnTo>
                  <a:lnTo>
                    <a:pt x="599703" y="155703"/>
                  </a:lnTo>
                  <a:lnTo>
                    <a:pt x="588614" y="162003"/>
                  </a:lnTo>
                  <a:lnTo>
                    <a:pt x="576892" y="168504"/>
                  </a:lnTo>
                  <a:lnTo>
                    <a:pt x="564747" y="175159"/>
                  </a:lnTo>
                  <a:lnTo>
                    <a:pt x="552593" y="181926"/>
                  </a:lnTo>
                  <a:lnTo>
                    <a:pt x="540690" y="188763"/>
                  </a:lnTo>
                  <a:lnTo>
                    <a:pt x="529557" y="195343"/>
                  </a:lnTo>
                  <a:lnTo>
                    <a:pt x="518962" y="201700"/>
                  </a:lnTo>
                  <a:lnTo>
                    <a:pt x="507977" y="208392"/>
                  </a:lnTo>
                  <a:lnTo>
                    <a:pt x="494840" y="2164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96251" y="2615871"/>
              <a:ext cx="15142" cy="610653"/>
            </a:xfrm>
            <a:custGeom>
              <a:avLst/>
              <a:gdLst/>
              <a:ahLst/>
              <a:cxnLst/>
              <a:rect l="0" t="0" r="0" b="0"/>
              <a:pathLst>
                <a:path w="15142" h="610653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8"/>
                  </a:lnTo>
                  <a:lnTo>
                    <a:pt x="506" y="42872"/>
                  </a:lnTo>
                  <a:lnTo>
                    <a:pt x="1326" y="57648"/>
                  </a:lnTo>
                  <a:lnTo>
                    <a:pt x="2142" y="74031"/>
                  </a:lnTo>
                  <a:lnTo>
                    <a:pt x="2826" y="91890"/>
                  </a:lnTo>
                  <a:lnTo>
                    <a:pt x="3352" y="111223"/>
                  </a:lnTo>
                  <a:lnTo>
                    <a:pt x="3738" y="131876"/>
                  </a:lnTo>
                  <a:lnTo>
                    <a:pt x="4013" y="153113"/>
                  </a:lnTo>
                  <a:lnTo>
                    <a:pt x="4204" y="173756"/>
                  </a:lnTo>
                  <a:lnTo>
                    <a:pt x="4336" y="193191"/>
                  </a:lnTo>
                  <a:lnTo>
                    <a:pt x="4426" y="211340"/>
                  </a:lnTo>
                  <a:lnTo>
                    <a:pt x="4488" y="228378"/>
                  </a:lnTo>
                  <a:lnTo>
                    <a:pt x="4529" y="244548"/>
                  </a:lnTo>
                  <a:lnTo>
                    <a:pt x="4557" y="260241"/>
                  </a:lnTo>
                  <a:lnTo>
                    <a:pt x="4575" y="275947"/>
                  </a:lnTo>
                  <a:lnTo>
                    <a:pt x="4588" y="291928"/>
                  </a:lnTo>
                  <a:lnTo>
                    <a:pt x="4596" y="308090"/>
                  </a:lnTo>
                  <a:lnTo>
                    <a:pt x="4602" y="324093"/>
                  </a:lnTo>
                  <a:lnTo>
                    <a:pt x="4605" y="339752"/>
                  </a:lnTo>
                  <a:lnTo>
                    <a:pt x="4608" y="355199"/>
                  </a:lnTo>
                  <a:lnTo>
                    <a:pt x="4609" y="370789"/>
                  </a:lnTo>
                  <a:lnTo>
                    <a:pt x="4610" y="386723"/>
                  </a:lnTo>
                  <a:lnTo>
                    <a:pt x="4611" y="403034"/>
                  </a:lnTo>
                  <a:lnTo>
                    <a:pt x="4612" y="419677"/>
                  </a:lnTo>
                  <a:lnTo>
                    <a:pt x="4617" y="436577"/>
                  </a:lnTo>
                  <a:lnTo>
                    <a:pt x="4790" y="453503"/>
                  </a:lnTo>
                  <a:lnTo>
                    <a:pt x="5438" y="470093"/>
                  </a:lnTo>
                  <a:lnTo>
                    <a:pt x="6687" y="486176"/>
                  </a:lnTo>
                  <a:lnTo>
                    <a:pt x="8340" y="501755"/>
                  </a:lnTo>
                  <a:lnTo>
                    <a:pt x="9988" y="516910"/>
                  </a:lnTo>
                  <a:lnTo>
                    <a:pt x="11391" y="531727"/>
                  </a:lnTo>
                  <a:lnTo>
                    <a:pt x="12486" y="546075"/>
                  </a:lnTo>
                  <a:lnTo>
                    <a:pt x="13414" y="561214"/>
                  </a:lnTo>
                  <a:lnTo>
                    <a:pt x="14253" y="580712"/>
                  </a:lnTo>
                  <a:lnTo>
                    <a:pt x="15141" y="6106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64076" y="2479000"/>
              <a:ext cx="229873" cy="305327"/>
            </a:xfrm>
            <a:custGeom>
              <a:avLst/>
              <a:gdLst/>
              <a:ahLst/>
              <a:cxnLst/>
              <a:rect l="0" t="0" r="0" b="0"/>
              <a:pathLst>
                <a:path w="229873" h="305327">
                  <a:moveTo>
                    <a:pt x="221099" y="0"/>
                  </a:moveTo>
                  <a:lnTo>
                    <a:pt x="212298" y="2934"/>
                  </a:lnTo>
                  <a:lnTo>
                    <a:pt x="203951" y="5716"/>
                  </a:lnTo>
                  <a:lnTo>
                    <a:pt x="195252" y="8607"/>
                  </a:lnTo>
                  <a:lnTo>
                    <a:pt x="186131" y="11301"/>
                  </a:lnTo>
                  <a:lnTo>
                    <a:pt x="176636" y="13169"/>
                  </a:lnTo>
                  <a:lnTo>
                    <a:pt x="166840" y="13932"/>
                  </a:lnTo>
                  <a:lnTo>
                    <a:pt x="156653" y="13791"/>
                  </a:lnTo>
                  <a:lnTo>
                    <a:pt x="145830" y="13238"/>
                  </a:lnTo>
                  <a:lnTo>
                    <a:pt x="134291" y="12608"/>
                  </a:lnTo>
                  <a:lnTo>
                    <a:pt x="122101" y="12052"/>
                  </a:lnTo>
                  <a:lnTo>
                    <a:pt x="109387" y="11612"/>
                  </a:lnTo>
                  <a:lnTo>
                    <a:pt x="96291" y="11298"/>
                  </a:lnTo>
                  <a:lnTo>
                    <a:pt x="83412" y="11581"/>
                  </a:lnTo>
                  <a:lnTo>
                    <a:pt x="71758" y="13361"/>
                  </a:lnTo>
                  <a:lnTo>
                    <a:pt x="61787" y="17011"/>
                  </a:lnTo>
                  <a:lnTo>
                    <a:pt x="53772" y="22582"/>
                  </a:lnTo>
                  <a:lnTo>
                    <a:pt x="48056" y="30067"/>
                  </a:lnTo>
                  <a:lnTo>
                    <a:pt x="44579" y="39252"/>
                  </a:lnTo>
                  <a:lnTo>
                    <a:pt x="42835" y="49808"/>
                  </a:lnTo>
                  <a:lnTo>
                    <a:pt x="42096" y="61402"/>
                  </a:lnTo>
                  <a:lnTo>
                    <a:pt x="41851" y="73749"/>
                  </a:lnTo>
                  <a:lnTo>
                    <a:pt x="41985" y="86630"/>
                  </a:lnTo>
                  <a:lnTo>
                    <a:pt x="42672" y="99882"/>
                  </a:lnTo>
                  <a:lnTo>
                    <a:pt x="43987" y="113361"/>
                  </a:lnTo>
                  <a:lnTo>
                    <a:pt x="46063" y="126001"/>
                  </a:lnTo>
                  <a:lnTo>
                    <a:pt x="49856" y="135783"/>
                  </a:lnTo>
                  <a:lnTo>
                    <a:pt x="55629" y="141586"/>
                  </a:lnTo>
                  <a:lnTo>
                    <a:pt x="61976" y="143520"/>
                  </a:lnTo>
                  <a:lnTo>
                    <a:pt x="68454" y="142524"/>
                  </a:lnTo>
                  <a:lnTo>
                    <a:pt x="75354" y="139678"/>
                  </a:lnTo>
                  <a:lnTo>
                    <a:pt x="83301" y="135959"/>
                  </a:lnTo>
                  <a:lnTo>
                    <a:pt x="92544" y="131962"/>
                  </a:lnTo>
                  <a:lnTo>
                    <a:pt x="102840" y="128281"/>
                  </a:lnTo>
                  <a:lnTo>
                    <a:pt x="113661" y="125631"/>
                  </a:lnTo>
                  <a:lnTo>
                    <a:pt x="124640" y="124295"/>
                  </a:lnTo>
                  <a:lnTo>
                    <a:pt x="135602" y="124362"/>
                  </a:lnTo>
                  <a:lnTo>
                    <a:pt x="146487" y="125917"/>
                  </a:lnTo>
                  <a:lnTo>
                    <a:pt x="157282" y="128850"/>
                  </a:lnTo>
                  <a:lnTo>
                    <a:pt x="167835" y="132918"/>
                  </a:lnTo>
                  <a:lnTo>
                    <a:pt x="177856" y="137856"/>
                  </a:lnTo>
                  <a:lnTo>
                    <a:pt x="187228" y="143436"/>
                  </a:lnTo>
                  <a:lnTo>
                    <a:pt x="195998" y="149638"/>
                  </a:lnTo>
                  <a:lnTo>
                    <a:pt x="204276" y="156631"/>
                  </a:lnTo>
                  <a:lnTo>
                    <a:pt x="212165" y="164452"/>
                  </a:lnTo>
                  <a:lnTo>
                    <a:pt x="219277" y="173162"/>
                  </a:lnTo>
                  <a:lnTo>
                    <a:pt x="224770" y="182920"/>
                  </a:lnTo>
                  <a:lnTo>
                    <a:pt x="228310" y="193700"/>
                  </a:lnTo>
                  <a:lnTo>
                    <a:pt x="229872" y="205025"/>
                  </a:lnTo>
                  <a:lnTo>
                    <a:pt x="229483" y="216086"/>
                  </a:lnTo>
                  <a:lnTo>
                    <a:pt x="227358" y="226443"/>
                  </a:lnTo>
                  <a:lnTo>
                    <a:pt x="223509" y="235852"/>
                  </a:lnTo>
                  <a:lnTo>
                    <a:pt x="217661" y="244099"/>
                  </a:lnTo>
                  <a:lnTo>
                    <a:pt x="209841" y="251195"/>
                  </a:lnTo>
                  <a:lnTo>
                    <a:pt x="200339" y="257147"/>
                  </a:lnTo>
                  <a:lnTo>
                    <a:pt x="189520" y="261863"/>
                  </a:lnTo>
                  <a:lnTo>
                    <a:pt x="177725" y="265415"/>
                  </a:lnTo>
                  <a:lnTo>
                    <a:pt x="165230" y="268159"/>
                  </a:lnTo>
                  <a:lnTo>
                    <a:pt x="152245" y="270626"/>
                  </a:lnTo>
                  <a:lnTo>
                    <a:pt x="138920" y="273138"/>
                  </a:lnTo>
                  <a:lnTo>
                    <a:pt x="125363" y="275658"/>
                  </a:lnTo>
                  <a:lnTo>
                    <a:pt x="111649" y="277898"/>
                  </a:lnTo>
                  <a:lnTo>
                    <a:pt x="97833" y="279706"/>
                  </a:lnTo>
                  <a:lnTo>
                    <a:pt x="84113" y="281241"/>
                  </a:lnTo>
                  <a:lnTo>
                    <a:pt x="70821" y="282879"/>
                  </a:lnTo>
                  <a:lnTo>
                    <a:pt x="58110" y="284832"/>
                  </a:lnTo>
                  <a:lnTo>
                    <a:pt x="46217" y="287182"/>
                  </a:lnTo>
                  <a:lnTo>
                    <a:pt x="34277" y="290298"/>
                  </a:lnTo>
                  <a:lnTo>
                    <a:pt x="20123" y="29557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48346" y="2500170"/>
              <a:ext cx="167587" cy="263101"/>
            </a:xfrm>
            <a:custGeom>
              <a:avLst/>
              <a:gdLst/>
              <a:ahLst/>
              <a:cxnLst/>
              <a:rect l="0" t="0" r="0" b="0"/>
              <a:pathLst>
                <a:path w="167587" h="263101">
                  <a:moveTo>
                    <a:pt x="0" y="10416"/>
                  </a:moveTo>
                  <a:lnTo>
                    <a:pt x="11735" y="10416"/>
                  </a:lnTo>
                  <a:lnTo>
                    <a:pt x="22864" y="10416"/>
                  </a:lnTo>
                  <a:lnTo>
                    <a:pt x="34462" y="10416"/>
                  </a:lnTo>
                  <a:lnTo>
                    <a:pt x="46623" y="10416"/>
                  </a:lnTo>
                  <a:lnTo>
                    <a:pt x="59283" y="10416"/>
                  </a:lnTo>
                  <a:lnTo>
                    <a:pt x="72335" y="10411"/>
                  </a:lnTo>
                  <a:lnTo>
                    <a:pt x="85514" y="10238"/>
                  </a:lnTo>
                  <a:lnTo>
                    <a:pt x="98431" y="9589"/>
                  </a:lnTo>
                  <a:lnTo>
                    <a:pt x="110892" y="8337"/>
                  </a:lnTo>
                  <a:lnTo>
                    <a:pt x="122886" y="6511"/>
                  </a:lnTo>
                  <a:lnTo>
                    <a:pt x="134479" y="4215"/>
                  </a:lnTo>
                  <a:lnTo>
                    <a:pt x="145743" y="1594"/>
                  </a:lnTo>
                  <a:lnTo>
                    <a:pt x="156049" y="0"/>
                  </a:lnTo>
                  <a:lnTo>
                    <a:pt x="163597" y="1161"/>
                  </a:lnTo>
                  <a:lnTo>
                    <a:pt x="167253" y="5029"/>
                  </a:lnTo>
                  <a:lnTo>
                    <a:pt x="167586" y="11347"/>
                  </a:lnTo>
                  <a:lnTo>
                    <a:pt x="165521" y="19732"/>
                  </a:lnTo>
                  <a:lnTo>
                    <a:pt x="161817" y="29574"/>
                  </a:lnTo>
                  <a:lnTo>
                    <a:pt x="157010" y="40153"/>
                  </a:lnTo>
                  <a:lnTo>
                    <a:pt x="151466" y="51001"/>
                  </a:lnTo>
                  <a:lnTo>
                    <a:pt x="145431" y="61891"/>
                  </a:lnTo>
                  <a:lnTo>
                    <a:pt x="139068" y="72735"/>
                  </a:lnTo>
                  <a:lnTo>
                    <a:pt x="132491" y="83511"/>
                  </a:lnTo>
                  <a:lnTo>
                    <a:pt x="125936" y="94223"/>
                  </a:lnTo>
                  <a:lnTo>
                    <a:pt x="119760" y="104883"/>
                  </a:lnTo>
                  <a:lnTo>
                    <a:pt x="114124" y="115503"/>
                  </a:lnTo>
                  <a:lnTo>
                    <a:pt x="109017" y="126096"/>
                  </a:lnTo>
                  <a:lnTo>
                    <a:pt x="104352" y="136667"/>
                  </a:lnTo>
                  <a:lnTo>
                    <a:pt x="100022" y="147225"/>
                  </a:lnTo>
                  <a:lnTo>
                    <a:pt x="95774" y="157774"/>
                  </a:lnTo>
                  <a:lnTo>
                    <a:pt x="91229" y="168316"/>
                  </a:lnTo>
                  <a:lnTo>
                    <a:pt x="86207" y="178853"/>
                  </a:lnTo>
                  <a:lnTo>
                    <a:pt x="80866" y="189388"/>
                  </a:lnTo>
                  <a:lnTo>
                    <a:pt x="75588" y="199920"/>
                  </a:lnTo>
                  <a:lnTo>
                    <a:pt x="70599" y="210443"/>
                  </a:lnTo>
                  <a:lnTo>
                    <a:pt x="66100" y="220693"/>
                  </a:lnTo>
                  <a:lnTo>
                    <a:pt x="61905" y="231270"/>
                  </a:lnTo>
                  <a:lnTo>
                    <a:pt x="57648" y="244223"/>
                  </a:lnTo>
                  <a:lnTo>
                    <a:pt x="52642" y="2631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00905" y="2805383"/>
              <a:ext cx="547483" cy="31587"/>
            </a:xfrm>
            <a:custGeom>
              <a:avLst/>
              <a:gdLst/>
              <a:ahLst/>
              <a:cxnLst/>
              <a:rect l="0" t="0" r="0" b="0"/>
              <a:pathLst>
                <a:path w="547483" h="31587">
                  <a:moveTo>
                    <a:pt x="547482" y="31586"/>
                  </a:moveTo>
                  <a:lnTo>
                    <a:pt x="535747" y="31586"/>
                  </a:lnTo>
                  <a:lnTo>
                    <a:pt x="524618" y="31586"/>
                  </a:lnTo>
                  <a:lnTo>
                    <a:pt x="513024" y="31582"/>
                  </a:lnTo>
                  <a:lnTo>
                    <a:pt x="501036" y="31409"/>
                  </a:lnTo>
                  <a:lnTo>
                    <a:pt x="489025" y="30760"/>
                  </a:lnTo>
                  <a:lnTo>
                    <a:pt x="477213" y="29511"/>
                  </a:lnTo>
                  <a:lnTo>
                    <a:pt x="465340" y="27859"/>
                  </a:lnTo>
                  <a:lnTo>
                    <a:pt x="452775" y="26211"/>
                  </a:lnTo>
                  <a:lnTo>
                    <a:pt x="439214" y="24808"/>
                  </a:lnTo>
                  <a:lnTo>
                    <a:pt x="424835" y="23715"/>
                  </a:lnTo>
                  <a:lnTo>
                    <a:pt x="410105" y="22908"/>
                  </a:lnTo>
                  <a:lnTo>
                    <a:pt x="395337" y="22325"/>
                  </a:lnTo>
                  <a:lnTo>
                    <a:pt x="380505" y="21747"/>
                  </a:lnTo>
                  <a:lnTo>
                    <a:pt x="365335" y="20819"/>
                  </a:lnTo>
                  <a:lnTo>
                    <a:pt x="349691" y="19379"/>
                  </a:lnTo>
                  <a:lnTo>
                    <a:pt x="333745" y="17597"/>
                  </a:lnTo>
                  <a:lnTo>
                    <a:pt x="317880" y="15861"/>
                  </a:lnTo>
                  <a:lnTo>
                    <a:pt x="302312" y="14399"/>
                  </a:lnTo>
                  <a:lnTo>
                    <a:pt x="286924" y="13267"/>
                  </a:lnTo>
                  <a:lnTo>
                    <a:pt x="271373" y="12432"/>
                  </a:lnTo>
                  <a:lnTo>
                    <a:pt x="255465" y="11836"/>
                  </a:lnTo>
                  <a:lnTo>
                    <a:pt x="239170" y="11420"/>
                  </a:lnTo>
                  <a:lnTo>
                    <a:pt x="222539" y="11132"/>
                  </a:lnTo>
                  <a:lnTo>
                    <a:pt x="205647" y="10931"/>
                  </a:lnTo>
                  <a:lnTo>
                    <a:pt x="188726" y="10625"/>
                  </a:lnTo>
                  <a:lnTo>
                    <a:pt x="172139" y="9887"/>
                  </a:lnTo>
                  <a:lnTo>
                    <a:pt x="156053" y="8577"/>
                  </a:lnTo>
                  <a:lnTo>
                    <a:pt x="140302" y="6884"/>
                  </a:lnTo>
                  <a:lnTo>
                    <a:pt x="124500" y="5209"/>
                  </a:lnTo>
                  <a:lnTo>
                    <a:pt x="108426" y="3787"/>
                  </a:lnTo>
                  <a:lnTo>
                    <a:pt x="92188" y="2683"/>
                  </a:lnTo>
                  <a:lnTo>
                    <a:pt x="76126" y="1866"/>
                  </a:lnTo>
                  <a:lnTo>
                    <a:pt x="60448" y="1283"/>
                  </a:lnTo>
                  <a:lnTo>
                    <a:pt x="45783" y="874"/>
                  </a:lnTo>
                  <a:lnTo>
                    <a:pt x="31820" y="547"/>
                  </a:lnTo>
                  <a:lnTo>
                    <a:pt x="17334" y="2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53548" y="2984368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8" y="34467"/>
                  </a:lnTo>
                  <a:lnTo>
                    <a:pt x="10528" y="46801"/>
                  </a:lnTo>
                  <a:lnTo>
                    <a:pt x="10528" y="60109"/>
                  </a:lnTo>
                  <a:lnTo>
                    <a:pt x="10528" y="74414"/>
                  </a:lnTo>
                  <a:lnTo>
                    <a:pt x="10528" y="89418"/>
                  </a:lnTo>
                  <a:lnTo>
                    <a:pt x="10528" y="104632"/>
                  </a:lnTo>
                  <a:lnTo>
                    <a:pt x="10523" y="119746"/>
                  </a:lnTo>
                  <a:lnTo>
                    <a:pt x="10350" y="134484"/>
                  </a:lnTo>
                  <a:lnTo>
                    <a:pt x="9703" y="148534"/>
                  </a:lnTo>
                  <a:lnTo>
                    <a:pt x="8454" y="161802"/>
                  </a:lnTo>
                  <a:lnTo>
                    <a:pt x="6801" y="174526"/>
                  </a:lnTo>
                  <a:lnTo>
                    <a:pt x="5153" y="187150"/>
                  </a:lnTo>
                  <a:lnTo>
                    <a:pt x="3751" y="199928"/>
                  </a:lnTo>
                  <a:lnTo>
                    <a:pt x="2655" y="212339"/>
                  </a:lnTo>
                  <a:lnTo>
                    <a:pt x="1727" y="224396"/>
                  </a:lnTo>
                  <a:lnTo>
                    <a:pt x="888" y="23716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39315" y="2993506"/>
              <a:ext cx="162298" cy="240578"/>
            </a:xfrm>
            <a:custGeom>
              <a:avLst/>
              <a:gdLst/>
              <a:ahLst/>
              <a:cxnLst/>
              <a:rect l="0" t="0" r="0" b="0"/>
              <a:pathLst>
                <a:path w="162298" h="240578">
                  <a:moveTo>
                    <a:pt x="93217" y="11919"/>
                  </a:moveTo>
                  <a:lnTo>
                    <a:pt x="84483" y="9186"/>
                  </a:lnTo>
                  <a:lnTo>
                    <a:pt x="76777" y="8324"/>
                  </a:lnTo>
                  <a:lnTo>
                    <a:pt x="69374" y="9315"/>
                  </a:lnTo>
                  <a:lnTo>
                    <a:pt x="62112" y="11853"/>
                  </a:lnTo>
                  <a:lnTo>
                    <a:pt x="54934" y="15638"/>
                  </a:lnTo>
                  <a:lnTo>
                    <a:pt x="47813" y="20378"/>
                  </a:lnTo>
                  <a:lnTo>
                    <a:pt x="40896" y="25984"/>
                  </a:lnTo>
                  <a:lnTo>
                    <a:pt x="34478" y="32562"/>
                  </a:lnTo>
                  <a:lnTo>
                    <a:pt x="28680" y="40097"/>
                  </a:lnTo>
                  <a:lnTo>
                    <a:pt x="23465" y="48613"/>
                  </a:lnTo>
                  <a:lnTo>
                    <a:pt x="18728" y="58238"/>
                  </a:lnTo>
                  <a:lnTo>
                    <a:pt x="14360" y="68939"/>
                  </a:lnTo>
                  <a:lnTo>
                    <a:pt x="10426" y="80549"/>
                  </a:lnTo>
                  <a:lnTo>
                    <a:pt x="7156" y="92867"/>
                  </a:lnTo>
                  <a:lnTo>
                    <a:pt x="4621" y="105708"/>
                  </a:lnTo>
                  <a:lnTo>
                    <a:pt x="2749" y="118923"/>
                  </a:lnTo>
                  <a:lnTo>
                    <a:pt x="1410" y="132400"/>
                  </a:lnTo>
                  <a:lnTo>
                    <a:pt x="476" y="146053"/>
                  </a:lnTo>
                  <a:lnTo>
                    <a:pt x="0" y="159662"/>
                  </a:lnTo>
                  <a:lnTo>
                    <a:pt x="205" y="172879"/>
                  </a:lnTo>
                  <a:lnTo>
                    <a:pt x="1163" y="185544"/>
                  </a:lnTo>
                  <a:lnTo>
                    <a:pt x="2957" y="197506"/>
                  </a:lnTo>
                  <a:lnTo>
                    <a:pt x="5765" y="208547"/>
                  </a:lnTo>
                  <a:lnTo>
                    <a:pt x="9592" y="218628"/>
                  </a:lnTo>
                  <a:lnTo>
                    <a:pt x="14620" y="227380"/>
                  </a:lnTo>
                  <a:lnTo>
                    <a:pt x="21276" y="234057"/>
                  </a:lnTo>
                  <a:lnTo>
                    <a:pt x="29640" y="238430"/>
                  </a:lnTo>
                  <a:lnTo>
                    <a:pt x="39342" y="240571"/>
                  </a:lnTo>
                  <a:lnTo>
                    <a:pt x="49763" y="240577"/>
                  </a:lnTo>
                  <a:lnTo>
                    <a:pt x="60473" y="238732"/>
                  </a:lnTo>
                  <a:lnTo>
                    <a:pt x="71255" y="235411"/>
                  </a:lnTo>
                  <a:lnTo>
                    <a:pt x="82019" y="230982"/>
                  </a:lnTo>
                  <a:lnTo>
                    <a:pt x="92734" y="225747"/>
                  </a:lnTo>
                  <a:lnTo>
                    <a:pt x="103233" y="219778"/>
                  </a:lnTo>
                  <a:lnTo>
                    <a:pt x="113217" y="212940"/>
                  </a:lnTo>
                  <a:lnTo>
                    <a:pt x="122561" y="205229"/>
                  </a:lnTo>
                  <a:lnTo>
                    <a:pt x="131142" y="196762"/>
                  </a:lnTo>
                  <a:lnTo>
                    <a:pt x="138760" y="187700"/>
                  </a:lnTo>
                  <a:lnTo>
                    <a:pt x="145399" y="178190"/>
                  </a:lnTo>
                  <a:lnTo>
                    <a:pt x="151027" y="168194"/>
                  </a:lnTo>
                  <a:lnTo>
                    <a:pt x="155516" y="157498"/>
                  </a:lnTo>
                  <a:lnTo>
                    <a:pt x="158905" y="146042"/>
                  </a:lnTo>
                  <a:lnTo>
                    <a:pt x="161198" y="133908"/>
                  </a:lnTo>
                  <a:lnTo>
                    <a:pt x="162297" y="121231"/>
                  </a:lnTo>
                  <a:lnTo>
                    <a:pt x="162258" y="108151"/>
                  </a:lnTo>
                  <a:lnTo>
                    <a:pt x="161268" y="94944"/>
                  </a:lnTo>
                  <a:lnTo>
                    <a:pt x="159541" y="82003"/>
                  </a:lnTo>
                  <a:lnTo>
                    <a:pt x="157266" y="69528"/>
                  </a:lnTo>
                  <a:lnTo>
                    <a:pt x="154435" y="57695"/>
                  </a:lnTo>
                  <a:lnTo>
                    <a:pt x="150857" y="46740"/>
                  </a:lnTo>
                  <a:lnTo>
                    <a:pt x="146482" y="36709"/>
                  </a:lnTo>
                  <a:lnTo>
                    <a:pt x="141239" y="27650"/>
                  </a:lnTo>
                  <a:lnTo>
                    <a:pt x="134963" y="19703"/>
                  </a:lnTo>
                  <a:lnTo>
                    <a:pt x="127659" y="12846"/>
                  </a:lnTo>
                  <a:lnTo>
                    <a:pt x="119313" y="7239"/>
                  </a:lnTo>
                  <a:lnTo>
                    <a:pt x="109807" y="3295"/>
                  </a:lnTo>
                  <a:lnTo>
                    <a:pt x="99209" y="1083"/>
                  </a:lnTo>
                  <a:lnTo>
                    <a:pt x="88303" y="227"/>
                  </a:lnTo>
                  <a:lnTo>
                    <a:pt x="77437" y="0"/>
                  </a:lnTo>
                  <a:lnTo>
                    <a:pt x="65656" y="381"/>
                  </a:lnTo>
                  <a:lnTo>
                    <a:pt x="51103" y="13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22001" y="2979933"/>
              <a:ext cx="197132" cy="256716"/>
            </a:xfrm>
            <a:custGeom>
              <a:avLst/>
              <a:gdLst/>
              <a:ahLst/>
              <a:cxnLst/>
              <a:rect l="0" t="0" r="0" b="0"/>
              <a:pathLst>
                <a:path w="197132" h="256716">
                  <a:moveTo>
                    <a:pt x="110573" y="4435"/>
                  </a:moveTo>
                  <a:lnTo>
                    <a:pt x="101772" y="7436"/>
                  </a:lnTo>
                  <a:lnTo>
                    <a:pt x="93425" y="10858"/>
                  </a:lnTo>
                  <a:lnTo>
                    <a:pt x="84731" y="15059"/>
                  </a:lnTo>
                  <a:lnTo>
                    <a:pt x="75782" y="20132"/>
                  </a:lnTo>
                  <a:lnTo>
                    <a:pt x="66936" y="26261"/>
                  </a:lnTo>
                  <a:lnTo>
                    <a:pt x="58397" y="33441"/>
                  </a:lnTo>
                  <a:lnTo>
                    <a:pt x="50208" y="41355"/>
                  </a:lnTo>
                  <a:lnTo>
                    <a:pt x="42331" y="49501"/>
                  </a:lnTo>
                  <a:lnTo>
                    <a:pt x="34705" y="57582"/>
                  </a:lnTo>
                  <a:lnTo>
                    <a:pt x="27432" y="65972"/>
                  </a:lnTo>
                  <a:lnTo>
                    <a:pt x="20767" y="75582"/>
                  </a:lnTo>
                  <a:lnTo>
                    <a:pt x="14805" y="86825"/>
                  </a:lnTo>
                  <a:lnTo>
                    <a:pt x="9648" y="99480"/>
                  </a:lnTo>
                  <a:lnTo>
                    <a:pt x="5482" y="112971"/>
                  </a:lnTo>
                  <a:lnTo>
                    <a:pt x="2320" y="126858"/>
                  </a:lnTo>
                  <a:lnTo>
                    <a:pt x="349" y="140742"/>
                  </a:lnTo>
                  <a:lnTo>
                    <a:pt x="0" y="154203"/>
                  </a:lnTo>
                  <a:lnTo>
                    <a:pt x="1355" y="167064"/>
                  </a:lnTo>
                  <a:lnTo>
                    <a:pt x="4043" y="179342"/>
                  </a:lnTo>
                  <a:lnTo>
                    <a:pt x="7449" y="191134"/>
                  </a:lnTo>
                  <a:lnTo>
                    <a:pt x="11151" y="202544"/>
                  </a:lnTo>
                  <a:lnTo>
                    <a:pt x="15262" y="213345"/>
                  </a:lnTo>
                  <a:lnTo>
                    <a:pt x="20305" y="223000"/>
                  </a:lnTo>
                  <a:lnTo>
                    <a:pt x="26512" y="231311"/>
                  </a:lnTo>
                  <a:lnTo>
                    <a:pt x="33817" y="238383"/>
                  </a:lnTo>
                  <a:lnTo>
                    <a:pt x="42024" y="244450"/>
                  </a:lnTo>
                  <a:lnTo>
                    <a:pt x="50919" y="249741"/>
                  </a:lnTo>
                  <a:lnTo>
                    <a:pt x="60316" y="253974"/>
                  </a:lnTo>
                  <a:lnTo>
                    <a:pt x="70069" y="256388"/>
                  </a:lnTo>
                  <a:lnTo>
                    <a:pt x="80067" y="256715"/>
                  </a:lnTo>
                  <a:lnTo>
                    <a:pt x="90065" y="255138"/>
                  </a:lnTo>
                  <a:lnTo>
                    <a:pt x="99706" y="252021"/>
                  </a:lnTo>
                  <a:lnTo>
                    <a:pt x="108820" y="247739"/>
                  </a:lnTo>
                  <a:lnTo>
                    <a:pt x="117415" y="242612"/>
                  </a:lnTo>
                  <a:lnTo>
                    <a:pt x="125574" y="236887"/>
                  </a:lnTo>
                  <a:lnTo>
                    <a:pt x="133399" y="230747"/>
                  </a:lnTo>
                  <a:lnTo>
                    <a:pt x="140977" y="224322"/>
                  </a:lnTo>
                  <a:lnTo>
                    <a:pt x="148379" y="217703"/>
                  </a:lnTo>
                  <a:lnTo>
                    <a:pt x="155654" y="210948"/>
                  </a:lnTo>
                  <a:lnTo>
                    <a:pt x="162677" y="203936"/>
                  </a:lnTo>
                  <a:lnTo>
                    <a:pt x="169167" y="196390"/>
                  </a:lnTo>
                  <a:lnTo>
                    <a:pt x="175012" y="188193"/>
                  </a:lnTo>
                  <a:lnTo>
                    <a:pt x="180259" y="179230"/>
                  </a:lnTo>
                  <a:lnTo>
                    <a:pt x="185018" y="169302"/>
                  </a:lnTo>
                  <a:lnTo>
                    <a:pt x="189396" y="158397"/>
                  </a:lnTo>
                  <a:lnTo>
                    <a:pt x="193167" y="146651"/>
                  </a:lnTo>
                  <a:lnTo>
                    <a:pt x="195796" y="134241"/>
                  </a:lnTo>
                  <a:lnTo>
                    <a:pt x="197081" y="121344"/>
                  </a:lnTo>
                  <a:lnTo>
                    <a:pt x="197131" y="108261"/>
                  </a:lnTo>
                  <a:lnTo>
                    <a:pt x="196175" y="95405"/>
                  </a:lnTo>
                  <a:lnTo>
                    <a:pt x="194455" y="82982"/>
                  </a:lnTo>
                  <a:lnTo>
                    <a:pt x="192012" y="71014"/>
                  </a:lnTo>
                  <a:lnTo>
                    <a:pt x="188704" y="59436"/>
                  </a:lnTo>
                  <a:lnTo>
                    <a:pt x="184513" y="48174"/>
                  </a:lnTo>
                  <a:lnTo>
                    <a:pt x="179395" y="37474"/>
                  </a:lnTo>
                  <a:lnTo>
                    <a:pt x="173203" y="27886"/>
                  </a:lnTo>
                  <a:lnTo>
                    <a:pt x="165957" y="19626"/>
                  </a:lnTo>
                  <a:lnTo>
                    <a:pt x="157649" y="12757"/>
                  </a:lnTo>
                  <a:lnTo>
                    <a:pt x="148169" y="7359"/>
                  </a:lnTo>
                  <a:lnTo>
                    <a:pt x="137569" y="3331"/>
                  </a:lnTo>
                  <a:lnTo>
                    <a:pt x="126027" y="760"/>
                  </a:lnTo>
                  <a:lnTo>
                    <a:pt x="113756" y="0"/>
                  </a:lnTo>
                  <a:lnTo>
                    <a:pt x="100961" y="1071"/>
                  </a:lnTo>
                  <a:lnTo>
                    <a:pt x="88209" y="3413"/>
                  </a:lnTo>
                  <a:lnTo>
                    <a:pt x="75077" y="6293"/>
                  </a:lnTo>
                  <a:lnTo>
                    <a:pt x="59295" y="9962"/>
                  </a:lnTo>
                  <a:lnTo>
                    <a:pt x="36873" y="149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71536" y="2636927"/>
            <a:ext cx="268612" cy="652768"/>
            <a:chOff x="671536" y="2636927"/>
            <a:chExt cx="268612" cy="652768"/>
          </a:xfrm>
        </p:grpSpPr>
        <p:sp>
          <p:nvSpPr>
            <p:cNvPr id="23" name="Freeform 22"/>
            <p:cNvSpPr/>
            <p:nvPr/>
          </p:nvSpPr>
          <p:spPr>
            <a:xfrm>
              <a:off x="905261" y="3184409"/>
              <a:ext cx="34887" cy="33490"/>
            </a:xfrm>
            <a:custGeom>
              <a:avLst/>
              <a:gdLst/>
              <a:ahLst/>
              <a:cxnLst/>
              <a:rect l="0" t="0" r="0" b="0"/>
              <a:pathLst>
                <a:path w="34887" h="33490">
                  <a:moveTo>
                    <a:pt x="26774" y="0"/>
                  </a:moveTo>
                  <a:lnTo>
                    <a:pt x="15374" y="3068"/>
                  </a:lnTo>
                  <a:lnTo>
                    <a:pt x="7446" y="7131"/>
                  </a:lnTo>
                  <a:lnTo>
                    <a:pt x="2344" y="12610"/>
                  </a:lnTo>
                  <a:lnTo>
                    <a:pt x="0" y="18852"/>
                  </a:lnTo>
                  <a:lnTo>
                    <a:pt x="867" y="24704"/>
                  </a:lnTo>
                  <a:lnTo>
                    <a:pt x="4890" y="29528"/>
                  </a:lnTo>
                  <a:lnTo>
                    <a:pt x="11114" y="32718"/>
                  </a:lnTo>
                  <a:lnTo>
                    <a:pt x="18029" y="33489"/>
                  </a:lnTo>
                  <a:lnTo>
                    <a:pt x="24686" y="31666"/>
                  </a:lnTo>
                  <a:lnTo>
                    <a:pt x="30246" y="27709"/>
                  </a:lnTo>
                  <a:lnTo>
                    <a:pt x="33756" y="22396"/>
                  </a:lnTo>
                  <a:lnTo>
                    <a:pt x="34886" y="16336"/>
                  </a:lnTo>
                  <a:lnTo>
                    <a:pt x="32705" y="10651"/>
                  </a:lnTo>
                  <a:lnTo>
                    <a:pt x="26957" y="7074"/>
                  </a:lnTo>
                  <a:lnTo>
                    <a:pt x="20175" y="6450"/>
                  </a:lnTo>
                  <a:lnTo>
                    <a:pt x="14412" y="8667"/>
                  </a:lnTo>
                  <a:lnTo>
                    <a:pt x="10495" y="13208"/>
                  </a:lnTo>
                  <a:lnTo>
                    <a:pt x="9560" y="19084"/>
                  </a:lnTo>
                  <a:lnTo>
                    <a:pt x="12308" y="24378"/>
                  </a:lnTo>
                  <a:lnTo>
                    <a:pt x="16556" y="26879"/>
                  </a:lnTo>
                  <a:lnTo>
                    <a:pt x="19378" y="25621"/>
                  </a:lnTo>
                  <a:lnTo>
                    <a:pt x="20293" y="22165"/>
                  </a:lnTo>
                  <a:lnTo>
                    <a:pt x="19171" y="16896"/>
                  </a:lnTo>
                  <a:lnTo>
                    <a:pt x="16245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1536" y="2636927"/>
              <a:ext cx="18344" cy="652768"/>
            </a:xfrm>
            <a:custGeom>
              <a:avLst/>
              <a:gdLst/>
              <a:ahLst/>
              <a:cxnLst/>
              <a:rect l="0" t="0" r="0" b="0"/>
              <a:pathLst>
                <a:path w="18344" h="652768">
                  <a:moveTo>
                    <a:pt x="7815" y="0"/>
                  </a:moveTo>
                  <a:lnTo>
                    <a:pt x="4948" y="11803"/>
                  </a:lnTo>
                  <a:lnTo>
                    <a:pt x="2806" y="23572"/>
                  </a:lnTo>
                  <a:lnTo>
                    <a:pt x="1208" y="36458"/>
                  </a:lnTo>
                  <a:lnTo>
                    <a:pt x="200" y="50133"/>
                  </a:lnTo>
                  <a:lnTo>
                    <a:pt x="0" y="63813"/>
                  </a:lnTo>
                  <a:lnTo>
                    <a:pt x="651" y="77033"/>
                  </a:lnTo>
                  <a:lnTo>
                    <a:pt x="1889" y="89831"/>
                  </a:lnTo>
                  <a:lnTo>
                    <a:pt x="3253" y="102558"/>
                  </a:lnTo>
                  <a:lnTo>
                    <a:pt x="4462" y="115450"/>
                  </a:lnTo>
                  <a:lnTo>
                    <a:pt x="5424" y="128582"/>
                  </a:lnTo>
                  <a:lnTo>
                    <a:pt x="6144" y="141944"/>
                  </a:lnTo>
                  <a:lnTo>
                    <a:pt x="6663" y="155495"/>
                  </a:lnTo>
                  <a:lnTo>
                    <a:pt x="7028" y="169192"/>
                  </a:lnTo>
                  <a:lnTo>
                    <a:pt x="7281" y="182993"/>
                  </a:lnTo>
                  <a:lnTo>
                    <a:pt x="7455" y="196869"/>
                  </a:lnTo>
                  <a:lnTo>
                    <a:pt x="7572" y="210797"/>
                  </a:lnTo>
                  <a:lnTo>
                    <a:pt x="7652" y="224760"/>
                  </a:lnTo>
                  <a:lnTo>
                    <a:pt x="7706" y="238748"/>
                  </a:lnTo>
                  <a:lnTo>
                    <a:pt x="7742" y="252753"/>
                  </a:lnTo>
                  <a:lnTo>
                    <a:pt x="7766" y="266768"/>
                  </a:lnTo>
                  <a:lnTo>
                    <a:pt x="7787" y="280786"/>
                  </a:lnTo>
                  <a:lnTo>
                    <a:pt x="7970" y="294641"/>
                  </a:lnTo>
                  <a:lnTo>
                    <a:pt x="8626" y="308024"/>
                  </a:lnTo>
                  <a:lnTo>
                    <a:pt x="9880" y="320814"/>
                  </a:lnTo>
                  <a:lnTo>
                    <a:pt x="11535" y="333369"/>
                  </a:lnTo>
                  <a:lnTo>
                    <a:pt x="13186" y="346405"/>
                  </a:lnTo>
                  <a:lnTo>
                    <a:pt x="14590" y="360288"/>
                  </a:lnTo>
                  <a:lnTo>
                    <a:pt x="15684" y="374885"/>
                  </a:lnTo>
                  <a:lnTo>
                    <a:pt x="16492" y="389762"/>
                  </a:lnTo>
                  <a:lnTo>
                    <a:pt x="17071" y="404624"/>
                  </a:lnTo>
                  <a:lnTo>
                    <a:pt x="17476" y="419350"/>
                  </a:lnTo>
                  <a:lnTo>
                    <a:pt x="17756" y="433916"/>
                  </a:lnTo>
                  <a:lnTo>
                    <a:pt x="17947" y="448341"/>
                  </a:lnTo>
                  <a:lnTo>
                    <a:pt x="18077" y="462654"/>
                  </a:lnTo>
                  <a:lnTo>
                    <a:pt x="18165" y="476884"/>
                  </a:lnTo>
                  <a:lnTo>
                    <a:pt x="18224" y="491054"/>
                  </a:lnTo>
                  <a:lnTo>
                    <a:pt x="18263" y="505182"/>
                  </a:lnTo>
                  <a:lnTo>
                    <a:pt x="18290" y="519281"/>
                  </a:lnTo>
                  <a:lnTo>
                    <a:pt x="18308" y="533360"/>
                  </a:lnTo>
                  <a:lnTo>
                    <a:pt x="18319" y="547426"/>
                  </a:lnTo>
                  <a:lnTo>
                    <a:pt x="18327" y="561483"/>
                  </a:lnTo>
                  <a:lnTo>
                    <a:pt x="18333" y="575524"/>
                  </a:lnTo>
                  <a:lnTo>
                    <a:pt x="18336" y="589332"/>
                  </a:lnTo>
                  <a:lnTo>
                    <a:pt x="18339" y="604041"/>
                  </a:lnTo>
                  <a:lnTo>
                    <a:pt x="18341" y="623180"/>
                  </a:lnTo>
                  <a:lnTo>
                    <a:pt x="18343" y="652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697907" y="4777174"/>
            <a:ext cx="515898" cy="1126550"/>
            <a:chOff x="697907" y="4777174"/>
            <a:chExt cx="515898" cy="1126550"/>
          </a:xfrm>
        </p:grpSpPr>
        <p:sp>
          <p:nvSpPr>
            <p:cNvPr id="26" name="Freeform 25"/>
            <p:cNvSpPr/>
            <p:nvPr/>
          </p:nvSpPr>
          <p:spPr>
            <a:xfrm>
              <a:off x="1003234" y="4808759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7662" y="14736"/>
                  </a:lnTo>
                  <a:lnTo>
                    <a:pt x="5519" y="29287"/>
                  </a:lnTo>
                  <a:lnTo>
                    <a:pt x="3916" y="45073"/>
                  </a:lnTo>
                  <a:lnTo>
                    <a:pt x="2736" y="61788"/>
                  </a:lnTo>
                  <a:lnTo>
                    <a:pt x="1887" y="78633"/>
                  </a:lnTo>
                  <a:lnTo>
                    <a:pt x="1290" y="95114"/>
                  </a:lnTo>
                  <a:lnTo>
                    <a:pt x="875" y="111076"/>
                  </a:lnTo>
                  <a:lnTo>
                    <a:pt x="591" y="126547"/>
                  </a:lnTo>
                  <a:lnTo>
                    <a:pt x="398" y="141622"/>
                  </a:lnTo>
                  <a:lnTo>
                    <a:pt x="267" y="156729"/>
                  </a:lnTo>
                  <a:lnTo>
                    <a:pt x="179" y="172564"/>
                  </a:lnTo>
                  <a:lnTo>
                    <a:pt x="120" y="189451"/>
                  </a:lnTo>
                  <a:lnTo>
                    <a:pt x="80" y="207373"/>
                  </a:lnTo>
                  <a:lnTo>
                    <a:pt x="53" y="226161"/>
                  </a:lnTo>
                  <a:lnTo>
                    <a:pt x="35" y="245608"/>
                  </a:lnTo>
                  <a:lnTo>
                    <a:pt x="24" y="265208"/>
                  </a:lnTo>
                  <a:lnTo>
                    <a:pt x="16" y="284206"/>
                  </a:lnTo>
                  <a:lnTo>
                    <a:pt x="10" y="302224"/>
                  </a:lnTo>
                  <a:lnTo>
                    <a:pt x="7" y="318844"/>
                  </a:lnTo>
                  <a:lnTo>
                    <a:pt x="4" y="335166"/>
                  </a:lnTo>
                  <a:lnTo>
                    <a:pt x="2" y="35373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22178" y="4777174"/>
              <a:ext cx="181057" cy="356730"/>
            </a:xfrm>
            <a:custGeom>
              <a:avLst/>
              <a:gdLst/>
              <a:ahLst/>
              <a:cxnLst/>
              <a:rect l="0" t="0" r="0" b="0"/>
              <a:pathLst>
                <a:path w="181057" h="356730">
                  <a:moveTo>
                    <a:pt x="181056" y="210570"/>
                  </a:moveTo>
                  <a:lnTo>
                    <a:pt x="175188" y="216437"/>
                  </a:lnTo>
                  <a:lnTo>
                    <a:pt x="169624" y="222001"/>
                  </a:lnTo>
                  <a:lnTo>
                    <a:pt x="163820" y="227801"/>
                  </a:lnTo>
                  <a:lnTo>
                    <a:pt x="157567" y="233882"/>
                  </a:lnTo>
                  <a:lnTo>
                    <a:pt x="150588" y="240211"/>
                  </a:lnTo>
                  <a:lnTo>
                    <a:pt x="142807" y="246744"/>
                  </a:lnTo>
                  <a:lnTo>
                    <a:pt x="134305" y="253593"/>
                  </a:lnTo>
                  <a:lnTo>
                    <a:pt x="125226" y="261024"/>
                  </a:lnTo>
                  <a:lnTo>
                    <a:pt x="115708" y="269135"/>
                  </a:lnTo>
                  <a:lnTo>
                    <a:pt x="105708" y="277869"/>
                  </a:lnTo>
                  <a:lnTo>
                    <a:pt x="95010" y="287111"/>
                  </a:lnTo>
                  <a:lnTo>
                    <a:pt x="83562" y="296732"/>
                  </a:lnTo>
                  <a:lnTo>
                    <a:pt x="71773" y="306463"/>
                  </a:lnTo>
                  <a:lnTo>
                    <a:pt x="60393" y="315916"/>
                  </a:lnTo>
                  <a:lnTo>
                    <a:pt x="49814" y="324901"/>
                  </a:lnTo>
                  <a:lnTo>
                    <a:pt x="40085" y="333407"/>
                  </a:lnTo>
                  <a:lnTo>
                    <a:pt x="31090" y="341508"/>
                  </a:lnTo>
                  <a:lnTo>
                    <a:pt x="22665" y="349246"/>
                  </a:lnTo>
                  <a:lnTo>
                    <a:pt x="14547" y="355104"/>
                  </a:lnTo>
                  <a:lnTo>
                    <a:pt x="7282" y="356729"/>
                  </a:lnTo>
                  <a:lnTo>
                    <a:pt x="2288" y="354071"/>
                  </a:lnTo>
                  <a:lnTo>
                    <a:pt x="0" y="348013"/>
                  </a:lnTo>
                  <a:lnTo>
                    <a:pt x="156" y="339477"/>
                  </a:lnTo>
                  <a:lnTo>
                    <a:pt x="2106" y="329359"/>
                  </a:lnTo>
                  <a:lnTo>
                    <a:pt x="5052" y="318508"/>
                  </a:lnTo>
                  <a:lnTo>
                    <a:pt x="8456" y="307421"/>
                  </a:lnTo>
                  <a:lnTo>
                    <a:pt x="12036" y="295841"/>
                  </a:lnTo>
                  <a:lnTo>
                    <a:pt x="15663" y="282926"/>
                  </a:lnTo>
                  <a:lnTo>
                    <a:pt x="19287" y="268315"/>
                  </a:lnTo>
                  <a:lnTo>
                    <a:pt x="22890" y="252583"/>
                  </a:lnTo>
                  <a:lnTo>
                    <a:pt x="26471" y="236936"/>
                  </a:lnTo>
                  <a:lnTo>
                    <a:pt x="30032" y="222078"/>
                  </a:lnTo>
                  <a:lnTo>
                    <a:pt x="33578" y="208188"/>
                  </a:lnTo>
                  <a:lnTo>
                    <a:pt x="37112" y="195179"/>
                  </a:lnTo>
                  <a:lnTo>
                    <a:pt x="40639" y="182864"/>
                  </a:lnTo>
                  <a:lnTo>
                    <a:pt x="44161" y="170576"/>
                  </a:lnTo>
                  <a:lnTo>
                    <a:pt x="47678" y="157246"/>
                  </a:lnTo>
                  <a:lnTo>
                    <a:pt x="51193" y="142383"/>
                  </a:lnTo>
                  <a:lnTo>
                    <a:pt x="54706" y="126326"/>
                  </a:lnTo>
                  <a:lnTo>
                    <a:pt x="58218" y="109937"/>
                  </a:lnTo>
                  <a:lnTo>
                    <a:pt x="61729" y="93770"/>
                  </a:lnTo>
                  <a:lnTo>
                    <a:pt x="65240" y="78190"/>
                  </a:lnTo>
                  <a:lnTo>
                    <a:pt x="68750" y="63508"/>
                  </a:lnTo>
                  <a:lnTo>
                    <a:pt x="72256" y="49802"/>
                  </a:lnTo>
                  <a:lnTo>
                    <a:pt x="75605" y="37406"/>
                  </a:lnTo>
                  <a:lnTo>
                    <a:pt x="78830" y="25803"/>
                  </a:lnTo>
                  <a:lnTo>
                    <a:pt x="82214" y="13972"/>
                  </a:lnTo>
                  <a:lnTo>
                    <a:pt x="8629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7907" y="5272013"/>
              <a:ext cx="515898" cy="84229"/>
            </a:xfrm>
            <a:custGeom>
              <a:avLst/>
              <a:gdLst/>
              <a:ahLst/>
              <a:cxnLst/>
              <a:rect l="0" t="0" r="0" b="0"/>
              <a:pathLst>
                <a:path w="515898" h="84229">
                  <a:moveTo>
                    <a:pt x="515897" y="0"/>
                  </a:moveTo>
                  <a:lnTo>
                    <a:pt x="504095" y="0"/>
                  </a:lnTo>
                  <a:lnTo>
                    <a:pt x="492325" y="0"/>
                  </a:lnTo>
                  <a:lnTo>
                    <a:pt x="479431" y="5"/>
                  </a:lnTo>
                  <a:lnTo>
                    <a:pt x="465410" y="178"/>
                  </a:lnTo>
                  <a:lnTo>
                    <a:pt x="450433" y="826"/>
                  </a:lnTo>
                  <a:lnTo>
                    <a:pt x="434711" y="2084"/>
                  </a:lnTo>
                  <a:lnTo>
                    <a:pt x="418435" y="4082"/>
                  </a:lnTo>
                  <a:lnTo>
                    <a:pt x="401763" y="7027"/>
                  </a:lnTo>
                  <a:lnTo>
                    <a:pt x="384808" y="10931"/>
                  </a:lnTo>
                  <a:lnTo>
                    <a:pt x="367492" y="15502"/>
                  </a:lnTo>
                  <a:lnTo>
                    <a:pt x="349569" y="20255"/>
                  </a:lnTo>
                  <a:lnTo>
                    <a:pt x="330961" y="24892"/>
                  </a:lnTo>
                  <a:lnTo>
                    <a:pt x="312057" y="29308"/>
                  </a:lnTo>
                  <a:lnTo>
                    <a:pt x="293592" y="33500"/>
                  </a:lnTo>
                  <a:lnTo>
                    <a:pt x="275941" y="37503"/>
                  </a:lnTo>
                  <a:lnTo>
                    <a:pt x="258818" y="41361"/>
                  </a:lnTo>
                  <a:lnTo>
                    <a:pt x="241487" y="45112"/>
                  </a:lnTo>
                  <a:lnTo>
                    <a:pt x="223527" y="48788"/>
                  </a:lnTo>
                  <a:lnTo>
                    <a:pt x="204853" y="52410"/>
                  </a:lnTo>
                  <a:lnTo>
                    <a:pt x="185545" y="55996"/>
                  </a:lnTo>
                  <a:lnTo>
                    <a:pt x="165738" y="59553"/>
                  </a:lnTo>
                  <a:lnTo>
                    <a:pt x="145723" y="62924"/>
                  </a:lnTo>
                  <a:lnTo>
                    <a:pt x="125913" y="65808"/>
                  </a:lnTo>
                  <a:lnTo>
                    <a:pt x="106528" y="68085"/>
                  </a:lnTo>
                  <a:lnTo>
                    <a:pt x="87919" y="69952"/>
                  </a:lnTo>
                  <a:lnTo>
                    <a:pt x="70643" y="71820"/>
                  </a:lnTo>
                  <a:lnTo>
                    <a:pt x="54888" y="73927"/>
                  </a:lnTo>
                  <a:lnTo>
                    <a:pt x="40958" y="76184"/>
                  </a:lnTo>
                  <a:lnTo>
                    <a:pt x="28083" y="78483"/>
                  </a:lnTo>
                  <a:lnTo>
                    <a:pt x="15132" y="8103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82135" y="5450997"/>
              <a:ext cx="290164" cy="452727"/>
            </a:xfrm>
            <a:custGeom>
              <a:avLst/>
              <a:gdLst/>
              <a:ahLst/>
              <a:cxnLst/>
              <a:rect l="0" t="0" r="0" b="0"/>
              <a:pathLst>
                <a:path w="290164" h="452727">
                  <a:moveTo>
                    <a:pt x="252684" y="1"/>
                  </a:moveTo>
                  <a:lnTo>
                    <a:pt x="238082" y="1"/>
                  </a:lnTo>
                  <a:lnTo>
                    <a:pt x="224811" y="0"/>
                  </a:lnTo>
                  <a:lnTo>
                    <a:pt x="211610" y="0"/>
                  </a:lnTo>
                  <a:lnTo>
                    <a:pt x="198268" y="0"/>
                  </a:lnTo>
                  <a:lnTo>
                    <a:pt x="184760" y="0"/>
                  </a:lnTo>
                  <a:lnTo>
                    <a:pt x="171102" y="0"/>
                  </a:lnTo>
                  <a:lnTo>
                    <a:pt x="157162" y="0"/>
                  </a:lnTo>
                  <a:lnTo>
                    <a:pt x="142665" y="0"/>
                  </a:lnTo>
                  <a:lnTo>
                    <a:pt x="127508" y="0"/>
                  </a:lnTo>
                  <a:lnTo>
                    <a:pt x="111905" y="0"/>
                  </a:lnTo>
                  <a:lnTo>
                    <a:pt x="96279" y="0"/>
                  </a:lnTo>
                  <a:lnTo>
                    <a:pt x="80892" y="14"/>
                  </a:lnTo>
                  <a:lnTo>
                    <a:pt x="66306" y="533"/>
                  </a:lnTo>
                  <a:lnTo>
                    <a:pt x="53424" y="2477"/>
                  </a:lnTo>
                  <a:lnTo>
                    <a:pt x="42588" y="6242"/>
                  </a:lnTo>
                  <a:lnTo>
                    <a:pt x="33976" y="11892"/>
                  </a:lnTo>
                  <a:lnTo>
                    <a:pt x="27850" y="19429"/>
                  </a:lnTo>
                  <a:lnTo>
                    <a:pt x="24099" y="28651"/>
                  </a:lnTo>
                  <a:lnTo>
                    <a:pt x="22340" y="39231"/>
                  </a:lnTo>
                  <a:lnTo>
                    <a:pt x="22122" y="50841"/>
                  </a:lnTo>
                  <a:lnTo>
                    <a:pt x="23040" y="63195"/>
                  </a:lnTo>
                  <a:lnTo>
                    <a:pt x="24770" y="75910"/>
                  </a:lnTo>
                  <a:lnTo>
                    <a:pt x="27067" y="88519"/>
                  </a:lnTo>
                  <a:lnTo>
                    <a:pt x="29751" y="100784"/>
                  </a:lnTo>
                  <a:lnTo>
                    <a:pt x="32534" y="112987"/>
                  </a:lnTo>
                  <a:lnTo>
                    <a:pt x="35023" y="125786"/>
                  </a:lnTo>
                  <a:lnTo>
                    <a:pt x="37039" y="139482"/>
                  </a:lnTo>
                  <a:lnTo>
                    <a:pt x="38922" y="152935"/>
                  </a:lnTo>
                  <a:lnTo>
                    <a:pt x="42059" y="163794"/>
                  </a:lnTo>
                  <a:lnTo>
                    <a:pt x="47053" y="170334"/>
                  </a:lnTo>
                  <a:lnTo>
                    <a:pt x="52774" y="171795"/>
                  </a:lnTo>
                  <a:lnTo>
                    <a:pt x="58803" y="168858"/>
                  </a:lnTo>
                  <a:lnTo>
                    <a:pt x="65061" y="162734"/>
                  </a:lnTo>
                  <a:lnTo>
                    <a:pt x="71513" y="154667"/>
                  </a:lnTo>
                  <a:lnTo>
                    <a:pt x="78122" y="145514"/>
                  </a:lnTo>
                  <a:lnTo>
                    <a:pt x="84853" y="135930"/>
                  </a:lnTo>
                  <a:lnTo>
                    <a:pt x="91671" y="126493"/>
                  </a:lnTo>
                  <a:lnTo>
                    <a:pt x="98557" y="117482"/>
                  </a:lnTo>
                  <a:lnTo>
                    <a:pt x="105656" y="109108"/>
                  </a:lnTo>
                  <a:lnTo>
                    <a:pt x="113260" y="101619"/>
                  </a:lnTo>
                  <a:lnTo>
                    <a:pt x="121489" y="95068"/>
                  </a:lnTo>
                  <a:lnTo>
                    <a:pt x="130305" y="89667"/>
                  </a:lnTo>
                  <a:lnTo>
                    <a:pt x="139601" y="85859"/>
                  </a:lnTo>
                  <a:lnTo>
                    <a:pt x="149268" y="83748"/>
                  </a:lnTo>
                  <a:lnTo>
                    <a:pt x="159369" y="83295"/>
                  </a:lnTo>
                  <a:lnTo>
                    <a:pt x="170135" y="84503"/>
                  </a:lnTo>
                  <a:lnTo>
                    <a:pt x="181629" y="87207"/>
                  </a:lnTo>
                  <a:lnTo>
                    <a:pt x="193448" y="91293"/>
                  </a:lnTo>
                  <a:lnTo>
                    <a:pt x="204849" y="96776"/>
                  </a:lnTo>
                  <a:lnTo>
                    <a:pt x="215442" y="103540"/>
                  </a:lnTo>
                  <a:lnTo>
                    <a:pt x="225181" y="111521"/>
                  </a:lnTo>
                  <a:lnTo>
                    <a:pt x="234182" y="120780"/>
                  </a:lnTo>
                  <a:lnTo>
                    <a:pt x="242603" y="131228"/>
                  </a:lnTo>
                  <a:lnTo>
                    <a:pt x="250428" y="142497"/>
                  </a:lnTo>
                  <a:lnTo>
                    <a:pt x="257472" y="154053"/>
                  </a:lnTo>
                  <a:lnTo>
                    <a:pt x="263696" y="165568"/>
                  </a:lnTo>
                  <a:lnTo>
                    <a:pt x="269201" y="177080"/>
                  </a:lnTo>
                  <a:lnTo>
                    <a:pt x="274133" y="188874"/>
                  </a:lnTo>
                  <a:lnTo>
                    <a:pt x="278632" y="201106"/>
                  </a:lnTo>
                  <a:lnTo>
                    <a:pt x="282655" y="213780"/>
                  </a:lnTo>
                  <a:lnTo>
                    <a:pt x="285984" y="226828"/>
                  </a:lnTo>
                  <a:lnTo>
                    <a:pt x="288549" y="240165"/>
                  </a:lnTo>
                  <a:lnTo>
                    <a:pt x="290102" y="253716"/>
                  </a:lnTo>
                  <a:lnTo>
                    <a:pt x="290163" y="267419"/>
                  </a:lnTo>
                  <a:lnTo>
                    <a:pt x="288607" y="281225"/>
                  </a:lnTo>
                  <a:lnTo>
                    <a:pt x="285612" y="294936"/>
                  </a:lnTo>
                  <a:lnTo>
                    <a:pt x="281467" y="308222"/>
                  </a:lnTo>
                  <a:lnTo>
                    <a:pt x="276450" y="320932"/>
                  </a:lnTo>
                  <a:lnTo>
                    <a:pt x="270474" y="332925"/>
                  </a:lnTo>
                  <a:lnTo>
                    <a:pt x="263107" y="343987"/>
                  </a:lnTo>
                  <a:lnTo>
                    <a:pt x="254220" y="354095"/>
                  </a:lnTo>
                  <a:lnTo>
                    <a:pt x="243812" y="363375"/>
                  </a:lnTo>
                  <a:lnTo>
                    <a:pt x="231844" y="372002"/>
                  </a:lnTo>
                  <a:lnTo>
                    <a:pt x="218457" y="380140"/>
                  </a:lnTo>
                  <a:lnTo>
                    <a:pt x="203907" y="387759"/>
                  </a:lnTo>
                  <a:lnTo>
                    <a:pt x="188470" y="394657"/>
                  </a:lnTo>
                  <a:lnTo>
                    <a:pt x="172395" y="400781"/>
                  </a:lnTo>
                  <a:lnTo>
                    <a:pt x="156196" y="406216"/>
                  </a:lnTo>
                  <a:lnTo>
                    <a:pt x="140628" y="411101"/>
                  </a:lnTo>
                  <a:lnTo>
                    <a:pt x="126048" y="415573"/>
                  </a:lnTo>
                  <a:lnTo>
                    <a:pt x="112463" y="419747"/>
                  </a:lnTo>
                  <a:lnTo>
                    <a:pt x="99717" y="423711"/>
                  </a:lnTo>
                  <a:lnTo>
                    <a:pt x="87617" y="427528"/>
                  </a:lnTo>
                  <a:lnTo>
                    <a:pt x="75827" y="431245"/>
                  </a:lnTo>
                  <a:lnTo>
                    <a:pt x="63903" y="434895"/>
                  </a:lnTo>
                  <a:lnTo>
                    <a:pt x="51631" y="438494"/>
                  </a:lnTo>
                  <a:lnTo>
                    <a:pt x="39578" y="441906"/>
                  </a:lnTo>
                  <a:lnTo>
                    <a:pt x="27806" y="445180"/>
                  </a:lnTo>
                  <a:lnTo>
                    <a:pt x="15278" y="448604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71731" y="4855508"/>
            <a:ext cx="821224" cy="792890"/>
            <a:chOff x="1371731" y="4855508"/>
            <a:chExt cx="821224" cy="792890"/>
          </a:xfrm>
        </p:grpSpPr>
        <p:sp>
          <p:nvSpPr>
            <p:cNvPr id="31" name="Freeform 30"/>
            <p:cNvSpPr/>
            <p:nvPr/>
          </p:nvSpPr>
          <p:spPr>
            <a:xfrm>
              <a:off x="1371731" y="5250956"/>
              <a:ext cx="157929" cy="105286"/>
            </a:xfrm>
            <a:custGeom>
              <a:avLst/>
              <a:gdLst/>
              <a:ahLst/>
              <a:cxnLst/>
              <a:rect l="0" t="0" r="0" b="0"/>
              <a:pathLst>
                <a:path w="157929" h="105286">
                  <a:moveTo>
                    <a:pt x="157928" y="0"/>
                  </a:moveTo>
                  <a:lnTo>
                    <a:pt x="149126" y="5868"/>
                  </a:lnTo>
                  <a:lnTo>
                    <a:pt x="140779" y="11432"/>
                  </a:lnTo>
                  <a:lnTo>
                    <a:pt x="132081" y="17231"/>
                  </a:lnTo>
                  <a:lnTo>
                    <a:pt x="122960" y="23312"/>
                  </a:lnTo>
                  <a:lnTo>
                    <a:pt x="113465" y="29642"/>
                  </a:lnTo>
                  <a:lnTo>
                    <a:pt x="103673" y="36170"/>
                  </a:lnTo>
                  <a:lnTo>
                    <a:pt x="93659" y="42846"/>
                  </a:lnTo>
                  <a:lnTo>
                    <a:pt x="83485" y="49629"/>
                  </a:lnTo>
                  <a:lnTo>
                    <a:pt x="73199" y="56482"/>
                  </a:lnTo>
                  <a:lnTo>
                    <a:pt x="62835" y="63218"/>
                  </a:lnTo>
                  <a:lnTo>
                    <a:pt x="52417" y="69515"/>
                  </a:lnTo>
                  <a:lnTo>
                    <a:pt x="41977" y="75231"/>
                  </a:lnTo>
                  <a:lnTo>
                    <a:pt x="31980" y="80436"/>
                  </a:lnTo>
                  <a:lnTo>
                    <a:pt x="22345" y="85934"/>
                  </a:lnTo>
                  <a:lnTo>
                    <a:pt x="12224" y="93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03317" y="5208842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0" y="0"/>
                  </a:moveTo>
                  <a:lnTo>
                    <a:pt x="5867" y="11668"/>
                  </a:lnTo>
                  <a:lnTo>
                    <a:pt x="11432" y="22157"/>
                  </a:lnTo>
                  <a:lnTo>
                    <a:pt x="17231" y="32459"/>
                  </a:lnTo>
                  <a:lnTo>
                    <a:pt x="23311" y="42760"/>
                  </a:lnTo>
                  <a:lnTo>
                    <a:pt x="29642" y="53104"/>
                  </a:lnTo>
                  <a:lnTo>
                    <a:pt x="36169" y="63493"/>
                  </a:lnTo>
                  <a:lnTo>
                    <a:pt x="42846" y="73921"/>
                  </a:lnTo>
                  <a:lnTo>
                    <a:pt x="49628" y="84380"/>
                  </a:lnTo>
                  <a:lnTo>
                    <a:pt x="56485" y="94855"/>
                  </a:lnTo>
                  <a:lnTo>
                    <a:pt x="63395" y="105178"/>
                  </a:lnTo>
                  <a:lnTo>
                    <a:pt x="70340" y="115035"/>
                  </a:lnTo>
                  <a:lnTo>
                    <a:pt x="77300" y="124290"/>
                  </a:lnTo>
                  <a:lnTo>
                    <a:pt x="83965" y="132866"/>
                  </a:lnTo>
                  <a:lnTo>
                    <a:pt x="90388" y="141608"/>
                  </a:lnTo>
                  <a:lnTo>
                    <a:pt x="97136" y="152398"/>
                  </a:lnTo>
                  <a:lnTo>
                    <a:pt x="105285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77059" y="4855508"/>
              <a:ext cx="189513" cy="277959"/>
            </a:xfrm>
            <a:custGeom>
              <a:avLst/>
              <a:gdLst/>
              <a:ahLst/>
              <a:cxnLst/>
              <a:rect l="0" t="0" r="0" b="0"/>
              <a:pathLst>
                <a:path w="189513" h="277959">
                  <a:moveTo>
                    <a:pt x="31584" y="26951"/>
                  </a:moveTo>
                  <a:lnTo>
                    <a:pt x="34719" y="15551"/>
                  </a:lnTo>
                  <a:lnTo>
                    <a:pt x="39421" y="7623"/>
                  </a:lnTo>
                  <a:lnTo>
                    <a:pt x="46202" y="2516"/>
                  </a:lnTo>
                  <a:lnTo>
                    <a:pt x="54476" y="0"/>
                  </a:lnTo>
                  <a:lnTo>
                    <a:pt x="63294" y="218"/>
                  </a:lnTo>
                  <a:lnTo>
                    <a:pt x="72046" y="3005"/>
                  </a:lnTo>
                  <a:lnTo>
                    <a:pt x="80331" y="8096"/>
                  </a:lnTo>
                  <a:lnTo>
                    <a:pt x="87803" y="15308"/>
                  </a:lnTo>
                  <a:lnTo>
                    <a:pt x="94368" y="24335"/>
                  </a:lnTo>
                  <a:lnTo>
                    <a:pt x="99959" y="34797"/>
                  </a:lnTo>
                  <a:lnTo>
                    <a:pt x="104431" y="46335"/>
                  </a:lnTo>
                  <a:lnTo>
                    <a:pt x="107814" y="58647"/>
                  </a:lnTo>
                  <a:lnTo>
                    <a:pt x="110276" y="71506"/>
                  </a:lnTo>
                  <a:lnTo>
                    <a:pt x="112020" y="84744"/>
                  </a:lnTo>
                  <a:lnTo>
                    <a:pt x="113234" y="98241"/>
                  </a:lnTo>
                  <a:lnTo>
                    <a:pt x="114069" y="111916"/>
                  </a:lnTo>
                  <a:lnTo>
                    <a:pt x="114638" y="125710"/>
                  </a:lnTo>
                  <a:lnTo>
                    <a:pt x="115019" y="139580"/>
                  </a:lnTo>
                  <a:lnTo>
                    <a:pt x="115106" y="153335"/>
                  </a:lnTo>
                  <a:lnTo>
                    <a:pt x="114633" y="166652"/>
                  </a:lnTo>
                  <a:lnTo>
                    <a:pt x="113492" y="179388"/>
                  </a:lnTo>
                  <a:lnTo>
                    <a:pt x="111572" y="191568"/>
                  </a:lnTo>
                  <a:lnTo>
                    <a:pt x="108680" y="203287"/>
                  </a:lnTo>
                  <a:lnTo>
                    <a:pt x="104806" y="214650"/>
                  </a:lnTo>
                  <a:lnTo>
                    <a:pt x="100085" y="225587"/>
                  </a:lnTo>
                  <a:lnTo>
                    <a:pt x="94700" y="235866"/>
                  </a:lnTo>
                  <a:lnTo>
                    <a:pt x="88816" y="245408"/>
                  </a:lnTo>
                  <a:lnTo>
                    <a:pt x="82408" y="254121"/>
                  </a:lnTo>
                  <a:lnTo>
                    <a:pt x="75276" y="261829"/>
                  </a:lnTo>
                  <a:lnTo>
                    <a:pt x="67367" y="268517"/>
                  </a:lnTo>
                  <a:lnTo>
                    <a:pt x="58767" y="273839"/>
                  </a:lnTo>
                  <a:lnTo>
                    <a:pt x="49616" y="277058"/>
                  </a:lnTo>
                  <a:lnTo>
                    <a:pt x="40060" y="277958"/>
                  </a:lnTo>
                  <a:lnTo>
                    <a:pt x="30543" y="276612"/>
                  </a:lnTo>
                  <a:lnTo>
                    <a:pt x="21765" y="273125"/>
                  </a:lnTo>
                  <a:lnTo>
                    <a:pt x="14061" y="267780"/>
                  </a:lnTo>
                  <a:lnTo>
                    <a:pt x="7738" y="260957"/>
                  </a:lnTo>
                  <a:lnTo>
                    <a:pt x="3239" y="253023"/>
                  </a:lnTo>
                  <a:lnTo>
                    <a:pt x="632" y="244291"/>
                  </a:lnTo>
                  <a:lnTo>
                    <a:pt x="0" y="235160"/>
                  </a:lnTo>
                  <a:lnTo>
                    <a:pt x="1613" y="226112"/>
                  </a:lnTo>
                  <a:lnTo>
                    <a:pt x="5404" y="217407"/>
                  </a:lnTo>
                  <a:lnTo>
                    <a:pt x="11201" y="209427"/>
                  </a:lnTo>
                  <a:lnTo>
                    <a:pt x="18904" y="202746"/>
                  </a:lnTo>
                  <a:lnTo>
                    <a:pt x="28258" y="197559"/>
                  </a:lnTo>
                  <a:lnTo>
                    <a:pt x="38605" y="194060"/>
                  </a:lnTo>
                  <a:lnTo>
                    <a:pt x="49000" y="192602"/>
                  </a:lnTo>
                  <a:lnTo>
                    <a:pt x="58915" y="193176"/>
                  </a:lnTo>
                  <a:lnTo>
                    <a:pt x="68366" y="195493"/>
                  </a:lnTo>
                  <a:lnTo>
                    <a:pt x="77706" y="199173"/>
                  </a:lnTo>
                  <a:lnTo>
                    <a:pt x="87172" y="203865"/>
                  </a:lnTo>
                  <a:lnTo>
                    <a:pt x="96683" y="209283"/>
                  </a:lnTo>
                  <a:lnTo>
                    <a:pt x="105931" y="215210"/>
                  </a:lnTo>
                  <a:lnTo>
                    <a:pt x="114753" y="221484"/>
                  </a:lnTo>
                  <a:lnTo>
                    <a:pt x="123308" y="227831"/>
                  </a:lnTo>
                  <a:lnTo>
                    <a:pt x="131965" y="233866"/>
                  </a:lnTo>
                  <a:lnTo>
                    <a:pt x="140928" y="239401"/>
                  </a:lnTo>
                  <a:lnTo>
                    <a:pt x="149977" y="244287"/>
                  </a:lnTo>
                  <a:lnTo>
                    <a:pt x="159544" y="248792"/>
                  </a:lnTo>
                  <a:lnTo>
                    <a:pt x="171589" y="253311"/>
                  </a:lnTo>
                  <a:lnTo>
                    <a:pt x="189512" y="2585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13887" y="5219371"/>
              <a:ext cx="326384" cy="52643"/>
            </a:xfrm>
            <a:custGeom>
              <a:avLst/>
              <a:gdLst/>
              <a:ahLst/>
              <a:cxnLst/>
              <a:rect l="0" t="0" r="0" b="0"/>
              <a:pathLst>
                <a:path w="326384" h="52643">
                  <a:moveTo>
                    <a:pt x="326383" y="0"/>
                  </a:moveTo>
                  <a:lnTo>
                    <a:pt x="317582" y="2934"/>
                  </a:lnTo>
                  <a:lnTo>
                    <a:pt x="309235" y="5715"/>
                  </a:lnTo>
                  <a:lnTo>
                    <a:pt x="300532" y="8611"/>
                  </a:lnTo>
                  <a:lnTo>
                    <a:pt x="291238" y="11478"/>
                  </a:lnTo>
                  <a:lnTo>
                    <a:pt x="281095" y="13995"/>
                  </a:lnTo>
                  <a:lnTo>
                    <a:pt x="270054" y="16010"/>
                  </a:lnTo>
                  <a:lnTo>
                    <a:pt x="258387" y="17695"/>
                  </a:lnTo>
                  <a:lnTo>
                    <a:pt x="246565" y="19439"/>
                  </a:lnTo>
                  <a:lnTo>
                    <a:pt x="234871" y="21465"/>
                  </a:lnTo>
                  <a:lnTo>
                    <a:pt x="223242" y="23827"/>
                  </a:lnTo>
                  <a:lnTo>
                    <a:pt x="211368" y="26491"/>
                  </a:lnTo>
                  <a:lnTo>
                    <a:pt x="199082" y="29393"/>
                  </a:lnTo>
                  <a:lnTo>
                    <a:pt x="186374" y="32308"/>
                  </a:lnTo>
                  <a:lnTo>
                    <a:pt x="173303" y="34879"/>
                  </a:lnTo>
                  <a:lnTo>
                    <a:pt x="159949" y="36941"/>
                  </a:lnTo>
                  <a:lnTo>
                    <a:pt x="146388" y="38663"/>
                  </a:lnTo>
                  <a:lnTo>
                    <a:pt x="132677" y="40433"/>
                  </a:lnTo>
                  <a:lnTo>
                    <a:pt x="118862" y="42474"/>
                  </a:lnTo>
                  <a:lnTo>
                    <a:pt x="104975" y="44677"/>
                  </a:lnTo>
                  <a:lnTo>
                    <a:pt x="91039" y="46703"/>
                  </a:lnTo>
                  <a:lnTo>
                    <a:pt x="77079" y="48362"/>
                  </a:lnTo>
                  <a:lnTo>
                    <a:pt x="63326" y="49632"/>
                  </a:lnTo>
                  <a:lnTo>
                    <a:pt x="48659" y="50696"/>
                  </a:lnTo>
                  <a:lnTo>
                    <a:pt x="29554" y="5164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29700" y="5326505"/>
              <a:ext cx="200043" cy="321893"/>
            </a:xfrm>
            <a:custGeom>
              <a:avLst/>
              <a:gdLst/>
              <a:ahLst/>
              <a:cxnLst/>
              <a:rect l="0" t="0" r="0" b="0"/>
              <a:pathLst>
                <a:path w="200043" h="321893">
                  <a:moveTo>
                    <a:pt x="0" y="71850"/>
                  </a:moveTo>
                  <a:lnTo>
                    <a:pt x="134" y="60249"/>
                  </a:lnTo>
                  <a:lnTo>
                    <a:pt x="1415" y="50401"/>
                  </a:lnTo>
                  <a:lnTo>
                    <a:pt x="4008" y="41396"/>
                  </a:lnTo>
                  <a:lnTo>
                    <a:pt x="7727" y="32954"/>
                  </a:lnTo>
                  <a:lnTo>
                    <a:pt x="12360" y="24926"/>
                  </a:lnTo>
                  <a:lnTo>
                    <a:pt x="17697" y="17217"/>
                  </a:lnTo>
                  <a:lnTo>
                    <a:pt x="23718" y="10230"/>
                  </a:lnTo>
                  <a:lnTo>
                    <a:pt x="30580" y="4825"/>
                  </a:lnTo>
                  <a:lnTo>
                    <a:pt x="38300" y="1350"/>
                  </a:lnTo>
                  <a:lnTo>
                    <a:pt x="46600" y="0"/>
                  </a:lnTo>
                  <a:lnTo>
                    <a:pt x="55017" y="1065"/>
                  </a:lnTo>
                  <a:lnTo>
                    <a:pt x="63266" y="4452"/>
                  </a:lnTo>
                  <a:lnTo>
                    <a:pt x="71092" y="9793"/>
                  </a:lnTo>
                  <a:lnTo>
                    <a:pt x="78195" y="16649"/>
                  </a:lnTo>
                  <a:lnTo>
                    <a:pt x="84489" y="24624"/>
                  </a:lnTo>
                  <a:lnTo>
                    <a:pt x="90053" y="33398"/>
                  </a:lnTo>
                  <a:lnTo>
                    <a:pt x="95033" y="42730"/>
                  </a:lnTo>
                  <a:lnTo>
                    <a:pt x="99572" y="52454"/>
                  </a:lnTo>
                  <a:lnTo>
                    <a:pt x="103792" y="62609"/>
                  </a:lnTo>
                  <a:lnTo>
                    <a:pt x="107788" y="73419"/>
                  </a:lnTo>
                  <a:lnTo>
                    <a:pt x="111623" y="84955"/>
                  </a:lnTo>
                  <a:lnTo>
                    <a:pt x="115182" y="97144"/>
                  </a:lnTo>
                  <a:lnTo>
                    <a:pt x="118193" y="109858"/>
                  </a:lnTo>
                  <a:lnTo>
                    <a:pt x="120550" y="122969"/>
                  </a:lnTo>
                  <a:lnTo>
                    <a:pt x="122302" y="136367"/>
                  </a:lnTo>
                  <a:lnTo>
                    <a:pt x="123560" y="149967"/>
                  </a:lnTo>
                  <a:lnTo>
                    <a:pt x="124439" y="163703"/>
                  </a:lnTo>
                  <a:lnTo>
                    <a:pt x="124877" y="177367"/>
                  </a:lnTo>
                  <a:lnTo>
                    <a:pt x="124648" y="190622"/>
                  </a:lnTo>
                  <a:lnTo>
                    <a:pt x="123679" y="203315"/>
                  </a:lnTo>
                  <a:lnTo>
                    <a:pt x="122045" y="215467"/>
                  </a:lnTo>
                  <a:lnTo>
                    <a:pt x="119878" y="227168"/>
                  </a:lnTo>
                  <a:lnTo>
                    <a:pt x="117305" y="238523"/>
                  </a:lnTo>
                  <a:lnTo>
                    <a:pt x="114272" y="249624"/>
                  </a:lnTo>
                  <a:lnTo>
                    <a:pt x="110558" y="260546"/>
                  </a:lnTo>
                  <a:lnTo>
                    <a:pt x="106097" y="271337"/>
                  </a:lnTo>
                  <a:lnTo>
                    <a:pt x="100965" y="281873"/>
                  </a:lnTo>
                  <a:lnTo>
                    <a:pt x="95297" y="291875"/>
                  </a:lnTo>
                  <a:lnTo>
                    <a:pt x="89214" y="301219"/>
                  </a:lnTo>
                  <a:lnTo>
                    <a:pt x="82502" y="309459"/>
                  </a:lnTo>
                  <a:lnTo>
                    <a:pt x="74633" y="315782"/>
                  </a:lnTo>
                  <a:lnTo>
                    <a:pt x="65420" y="319915"/>
                  </a:lnTo>
                  <a:lnTo>
                    <a:pt x="55300" y="321892"/>
                  </a:lnTo>
                  <a:lnTo>
                    <a:pt x="45122" y="321789"/>
                  </a:lnTo>
                  <a:lnTo>
                    <a:pt x="35400" y="319861"/>
                  </a:lnTo>
                  <a:lnTo>
                    <a:pt x="26602" y="316145"/>
                  </a:lnTo>
                  <a:lnTo>
                    <a:pt x="19306" y="310385"/>
                  </a:lnTo>
                  <a:lnTo>
                    <a:pt x="13669" y="302631"/>
                  </a:lnTo>
                  <a:lnTo>
                    <a:pt x="9683" y="293341"/>
                  </a:lnTo>
                  <a:lnTo>
                    <a:pt x="7358" y="283197"/>
                  </a:lnTo>
                  <a:lnTo>
                    <a:pt x="6535" y="272679"/>
                  </a:lnTo>
                  <a:lnTo>
                    <a:pt x="7097" y="262194"/>
                  </a:lnTo>
                  <a:lnTo>
                    <a:pt x="9060" y="252162"/>
                  </a:lnTo>
                  <a:lnTo>
                    <a:pt x="12312" y="242765"/>
                  </a:lnTo>
                  <a:lnTo>
                    <a:pt x="16952" y="234474"/>
                  </a:lnTo>
                  <a:lnTo>
                    <a:pt x="23347" y="228109"/>
                  </a:lnTo>
                  <a:lnTo>
                    <a:pt x="31531" y="223944"/>
                  </a:lnTo>
                  <a:lnTo>
                    <a:pt x="40941" y="221944"/>
                  </a:lnTo>
                  <a:lnTo>
                    <a:pt x="50635" y="222030"/>
                  </a:lnTo>
                  <a:lnTo>
                    <a:pt x="60039" y="223938"/>
                  </a:lnTo>
                  <a:lnTo>
                    <a:pt x="68960" y="227300"/>
                  </a:lnTo>
                  <a:lnTo>
                    <a:pt x="77404" y="231758"/>
                  </a:lnTo>
                  <a:lnTo>
                    <a:pt x="85452" y="237011"/>
                  </a:lnTo>
                  <a:lnTo>
                    <a:pt x="93195" y="242993"/>
                  </a:lnTo>
                  <a:lnTo>
                    <a:pt x="100716" y="249838"/>
                  </a:lnTo>
                  <a:lnTo>
                    <a:pt x="108084" y="257546"/>
                  </a:lnTo>
                  <a:lnTo>
                    <a:pt x="115510" y="265671"/>
                  </a:lnTo>
                  <a:lnTo>
                    <a:pt x="123335" y="273439"/>
                  </a:lnTo>
                  <a:lnTo>
                    <a:pt x="131714" y="280439"/>
                  </a:lnTo>
                  <a:lnTo>
                    <a:pt x="140630" y="286613"/>
                  </a:lnTo>
                  <a:lnTo>
                    <a:pt x="149994" y="292068"/>
                  </a:lnTo>
                  <a:lnTo>
                    <a:pt x="159687" y="296954"/>
                  </a:lnTo>
                  <a:lnTo>
                    <a:pt x="169163" y="301267"/>
                  </a:lnTo>
                  <a:lnTo>
                    <a:pt x="178384" y="305260"/>
                  </a:lnTo>
                  <a:lnTo>
                    <a:pt x="188159" y="309287"/>
                  </a:lnTo>
                  <a:lnTo>
                    <a:pt x="200042" y="3140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66612" y="5162125"/>
              <a:ext cx="84229" cy="25661"/>
            </a:xfrm>
            <a:custGeom>
              <a:avLst/>
              <a:gdLst/>
              <a:ahLst/>
              <a:cxnLst/>
              <a:rect l="0" t="0" r="0" b="0"/>
              <a:pathLst>
                <a:path w="84229" h="25661">
                  <a:moveTo>
                    <a:pt x="84228" y="4603"/>
                  </a:moveTo>
                  <a:lnTo>
                    <a:pt x="75427" y="1804"/>
                  </a:lnTo>
                  <a:lnTo>
                    <a:pt x="67080" y="302"/>
                  </a:lnTo>
                  <a:lnTo>
                    <a:pt x="58386" y="0"/>
                  </a:lnTo>
                  <a:lnTo>
                    <a:pt x="49437" y="852"/>
                  </a:lnTo>
                  <a:lnTo>
                    <a:pt x="40591" y="2968"/>
                  </a:lnTo>
                  <a:lnTo>
                    <a:pt x="32021" y="6309"/>
                  </a:lnTo>
                  <a:lnTo>
                    <a:pt x="23254" y="10649"/>
                  </a:lnTo>
                  <a:lnTo>
                    <a:pt x="13197" y="16707"/>
                  </a:lnTo>
                  <a:lnTo>
                    <a:pt x="0" y="25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66612" y="526148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0" y="0"/>
                  </a:lnTo>
                  <a:lnTo>
                    <a:pt x="79719" y="0"/>
                  </a:lnTo>
                  <a:lnTo>
                    <a:pt x="67059" y="0"/>
                  </a:lnTo>
                  <a:lnTo>
                    <a:pt x="54021" y="0"/>
                  </a:lnTo>
                  <a:lnTo>
                    <a:pt x="41313" y="0"/>
                  </a:lnTo>
                  <a:lnTo>
                    <a:pt x="28961" y="0"/>
                  </a:lnTo>
                  <a:lnTo>
                    <a:pt x="158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319296" y="4718608"/>
            <a:ext cx="2369805" cy="974546"/>
            <a:chOff x="2319296" y="4718608"/>
            <a:chExt cx="2369805" cy="974546"/>
          </a:xfrm>
        </p:grpSpPr>
        <p:sp>
          <p:nvSpPr>
            <p:cNvPr id="39" name="Freeform 38"/>
            <p:cNvSpPr/>
            <p:nvPr/>
          </p:nvSpPr>
          <p:spPr>
            <a:xfrm>
              <a:off x="2319296" y="5187785"/>
              <a:ext cx="579068" cy="52644"/>
            </a:xfrm>
            <a:custGeom>
              <a:avLst/>
              <a:gdLst/>
              <a:ahLst/>
              <a:cxnLst/>
              <a:rect l="0" t="0" r="0" b="0"/>
              <a:pathLst>
                <a:path w="579068" h="52644">
                  <a:moveTo>
                    <a:pt x="0" y="52643"/>
                  </a:moveTo>
                  <a:lnTo>
                    <a:pt x="8869" y="46909"/>
                  </a:lnTo>
                  <a:lnTo>
                    <a:pt x="17855" y="42625"/>
                  </a:lnTo>
                  <a:lnTo>
                    <a:pt x="27851" y="39419"/>
                  </a:lnTo>
                  <a:lnTo>
                    <a:pt x="38831" y="37058"/>
                  </a:lnTo>
                  <a:lnTo>
                    <a:pt x="50643" y="35361"/>
                  </a:lnTo>
                  <a:lnTo>
                    <a:pt x="63106" y="34162"/>
                  </a:lnTo>
                  <a:lnTo>
                    <a:pt x="76216" y="33160"/>
                  </a:lnTo>
                  <a:lnTo>
                    <a:pt x="90145" y="31944"/>
                  </a:lnTo>
                  <a:lnTo>
                    <a:pt x="104916" y="30307"/>
                  </a:lnTo>
                  <a:lnTo>
                    <a:pt x="120257" y="28393"/>
                  </a:lnTo>
                  <a:lnTo>
                    <a:pt x="135707" y="26569"/>
                  </a:lnTo>
                  <a:lnTo>
                    <a:pt x="150984" y="25042"/>
                  </a:lnTo>
                  <a:lnTo>
                    <a:pt x="165836" y="23697"/>
                  </a:lnTo>
                  <a:lnTo>
                    <a:pt x="179962" y="22188"/>
                  </a:lnTo>
                  <a:lnTo>
                    <a:pt x="193291" y="20326"/>
                  </a:lnTo>
                  <a:lnTo>
                    <a:pt x="206395" y="18245"/>
                  </a:lnTo>
                  <a:lnTo>
                    <a:pt x="220340" y="16301"/>
                  </a:lnTo>
                  <a:lnTo>
                    <a:pt x="235658" y="14697"/>
                  </a:lnTo>
                  <a:lnTo>
                    <a:pt x="252375" y="13467"/>
                  </a:lnTo>
                  <a:lnTo>
                    <a:pt x="270279" y="12566"/>
                  </a:lnTo>
                  <a:lnTo>
                    <a:pt x="289106" y="11922"/>
                  </a:lnTo>
                  <a:lnTo>
                    <a:pt x="308612" y="11303"/>
                  </a:lnTo>
                  <a:lnTo>
                    <a:pt x="328604" y="10347"/>
                  </a:lnTo>
                  <a:lnTo>
                    <a:pt x="348936" y="8888"/>
                  </a:lnTo>
                  <a:lnTo>
                    <a:pt x="369502" y="7093"/>
                  </a:lnTo>
                  <a:lnTo>
                    <a:pt x="390228" y="5349"/>
                  </a:lnTo>
                  <a:lnTo>
                    <a:pt x="411062" y="3881"/>
                  </a:lnTo>
                  <a:lnTo>
                    <a:pt x="431970" y="2745"/>
                  </a:lnTo>
                  <a:lnTo>
                    <a:pt x="452927" y="1908"/>
                  </a:lnTo>
                  <a:lnTo>
                    <a:pt x="473898" y="1311"/>
                  </a:lnTo>
                  <a:lnTo>
                    <a:pt x="494351" y="892"/>
                  </a:lnTo>
                  <a:lnTo>
                    <a:pt x="515468" y="558"/>
                  </a:lnTo>
                  <a:lnTo>
                    <a:pt x="541343" y="277"/>
                  </a:lnTo>
                  <a:lnTo>
                    <a:pt x="57906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40945" y="5345713"/>
              <a:ext cx="4694" cy="347441"/>
            </a:xfrm>
            <a:custGeom>
              <a:avLst/>
              <a:gdLst/>
              <a:ahLst/>
              <a:cxnLst/>
              <a:rect l="0" t="0" r="0" b="0"/>
              <a:pathLst>
                <a:path w="4694" h="347441">
                  <a:moveTo>
                    <a:pt x="4693" y="0"/>
                  </a:moveTo>
                  <a:lnTo>
                    <a:pt x="4626" y="14602"/>
                  </a:lnTo>
                  <a:lnTo>
                    <a:pt x="3985" y="27872"/>
                  </a:lnTo>
                  <a:lnTo>
                    <a:pt x="2698" y="41069"/>
                  </a:lnTo>
                  <a:lnTo>
                    <a:pt x="1184" y="54238"/>
                  </a:lnTo>
                  <a:lnTo>
                    <a:pt x="165" y="67098"/>
                  </a:lnTo>
                  <a:lnTo>
                    <a:pt x="0" y="79513"/>
                  </a:lnTo>
                  <a:lnTo>
                    <a:pt x="555" y="91972"/>
                  </a:lnTo>
                  <a:lnTo>
                    <a:pt x="1392" y="105469"/>
                  </a:lnTo>
                  <a:lnTo>
                    <a:pt x="2215" y="120482"/>
                  </a:lnTo>
                  <a:lnTo>
                    <a:pt x="2903" y="136990"/>
                  </a:lnTo>
                  <a:lnTo>
                    <a:pt x="3431" y="154753"/>
                  </a:lnTo>
                  <a:lnTo>
                    <a:pt x="3818" y="173480"/>
                  </a:lnTo>
                  <a:lnTo>
                    <a:pt x="4093" y="192750"/>
                  </a:lnTo>
                  <a:lnTo>
                    <a:pt x="4285" y="212051"/>
                  </a:lnTo>
                  <a:lnTo>
                    <a:pt x="4416" y="231096"/>
                  </a:lnTo>
                  <a:lnTo>
                    <a:pt x="4507" y="249645"/>
                  </a:lnTo>
                  <a:lnTo>
                    <a:pt x="4568" y="267413"/>
                  </a:lnTo>
                  <a:lnTo>
                    <a:pt x="4609" y="284311"/>
                  </a:lnTo>
                  <a:lnTo>
                    <a:pt x="4637" y="299831"/>
                  </a:lnTo>
                  <a:lnTo>
                    <a:pt x="4659" y="314478"/>
                  </a:lnTo>
                  <a:lnTo>
                    <a:pt x="4676" y="329539"/>
                  </a:lnTo>
                  <a:lnTo>
                    <a:pt x="4693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510559" y="5302254"/>
              <a:ext cx="320282" cy="365738"/>
            </a:xfrm>
            <a:custGeom>
              <a:avLst/>
              <a:gdLst/>
              <a:ahLst/>
              <a:cxnLst/>
              <a:rect l="0" t="0" r="0" b="0"/>
              <a:pathLst>
                <a:path w="320282" h="365738">
                  <a:moveTo>
                    <a:pt x="135120" y="64516"/>
                  </a:moveTo>
                  <a:lnTo>
                    <a:pt x="123519" y="64649"/>
                  </a:lnTo>
                  <a:lnTo>
                    <a:pt x="113671" y="65930"/>
                  </a:lnTo>
                  <a:lnTo>
                    <a:pt x="104661" y="68518"/>
                  </a:lnTo>
                  <a:lnTo>
                    <a:pt x="96047" y="72065"/>
                  </a:lnTo>
                  <a:lnTo>
                    <a:pt x="87371" y="76049"/>
                  </a:lnTo>
                  <a:lnTo>
                    <a:pt x="78404" y="80138"/>
                  </a:lnTo>
                  <a:lnTo>
                    <a:pt x="69419" y="84506"/>
                  </a:lnTo>
                  <a:lnTo>
                    <a:pt x="61069" y="89721"/>
                  </a:lnTo>
                  <a:lnTo>
                    <a:pt x="53670" y="96038"/>
                  </a:lnTo>
                  <a:lnTo>
                    <a:pt x="47059" y="103245"/>
                  </a:lnTo>
                  <a:lnTo>
                    <a:pt x="40778" y="110853"/>
                  </a:lnTo>
                  <a:lnTo>
                    <a:pt x="34519" y="118534"/>
                  </a:lnTo>
                  <a:lnTo>
                    <a:pt x="28315" y="126301"/>
                  </a:lnTo>
                  <a:lnTo>
                    <a:pt x="22442" y="134421"/>
                  </a:lnTo>
                  <a:lnTo>
                    <a:pt x="17047" y="143039"/>
                  </a:lnTo>
                  <a:lnTo>
                    <a:pt x="12287" y="152470"/>
                  </a:lnTo>
                  <a:lnTo>
                    <a:pt x="8396" y="163252"/>
                  </a:lnTo>
                  <a:lnTo>
                    <a:pt x="5413" y="175545"/>
                  </a:lnTo>
                  <a:lnTo>
                    <a:pt x="3223" y="189041"/>
                  </a:lnTo>
                  <a:lnTo>
                    <a:pt x="1664" y="203164"/>
                  </a:lnTo>
                  <a:lnTo>
                    <a:pt x="579" y="217512"/>
                  </a:lnTo>
                  <a:lnTo>
                    <a:pt x="0" y="231890"/>
                  </a:lnTo>
                  <a:lnTo>
                    <a:pt x="136" y="246223"/>
                  </a:lnTo>
                  <a:lnTo>
                    <a:pt x="1042" y="260485"/>
                  </a:lnTo>
                  <a:lnTo>
                    <a:pt x="2632" y="274520"/>
                  </a:lnTo>
                  <a:lnTo>
                    <a:pt x="4771" y="288032"/>
                  </a:lnTo>
                  <a:lnTo>
                    <a:pt x="7330" y="300892"/>
                  </a:lnTo>
                  <a:lnTo>
                    <a:pt x="10523" y="312817"/>
                  </a:lnTo>
                  <a:lnTo>
                    <a:pt x="14877" y="323302"/>
                  </a:lnTo>
                  <a:lnTo>
                    <a:pt x="20586" y="332205"/>
                  </a:lnTo>
                  <a:lnTo>
                    <a:pt x="27539" y="339692"/>
                  </a:lnTo>
                  <a:lnTo>
                    <a:pt x="35502" y="346045"/>
                  </a:lnTo>
                  <a:lnTo>
                    <a:pt x="44238" y="351540"/>
                  </a:lnTo>
                  <a:lnTo>
                    <a:pt x="53867" y="356251"/>
                  </a:lnTo>
                  <a:lnTo>
                    <a:pt x="64840" y="360051"/>
                  </a:lnTo>
                  <a:lnTo>
                    <a:pt x="77292" y="362941"/>
                  </a:lnTo>
                  <a:lnTo>
                    <a:pt x="90907" y="364883"/>
                  </a:lnTo>
                  <a:lnTo>
                    <a:pt x="105117" y="365737"/>
                  </a:lnTo>
                  <a:lnTo>
                    <a:pt x="119523" y="365527"/>
                  </a:lnTo>
                  <a:lnTo>
                    <a:pt x="133771" y="364251"/>
                  </a:lnTo>
                  <a:lnTo>
                    <a:pt x="147484" y="361798"/>
                  </a:lnTo>
                  <a:lnTo>
                    <a:pt x="160519" y="358227"/>
                  </a:lnTo>
                  <a:lnTo>
                    <a:pt x="172914" y="353881"/>
                  </a:lnTo>
                  <a:lnTo>
                    <a:pt x="184786" y="349280"/>
                  </a:lnTo>
                  <a:lnTo>
                    <a:pt x="196255" y="344741"/>
                  </a:lnTo>
                  <a:lnTo>
                    <a:pt x="207265" y="340220"/>
                  </a:lnTo>
                  <a:lnTo>
                    <a:pt x="217593" y="335425"/>
                  </a:lnTo>
                  <a:lnTo>
                    <a:pt x="227168" y="330194"/>
                  </a:lnTo>
                  <a:lnTo>
                    <a:pt x="235904" y="324359"/>
                  </a:lnTo>
                  <a:lnTo>
                    <a:pt x="243626" y="317676"/>
                  </a:lnTo>
                  <a:lnTo>
                    <a:pt x="250343" y="310105"/>
                  </a:lnTo>
                  <a:lnTo>
                    <a:pt x="256363" y="301917"/>
                  </a:lnTo>
                  <a:lnTo>
                    <a:pt x="262180" y="293583"/>
                  </a:lnTo>
                  <a:lnTo>
                    <a:pt x="268095" y="285383"/>
                  </a:lnTo>
                  <a:lnTo>
                    <a:pt x="274053" y="277252"/>
                  </a:lnTo>
                  <a:lnTo>
                    <a:pt x="279754" y="268880"/>
                  </a:lnTo>
                  <a:lnTo>
                    <a:pt x="285034" y="260099"/>
                  </a:lnTo>
                  <a:lnTo>
                    <a:pt x="289885" y="250896"/>
                  </a:lnTo>
                  <a:lnTo>
                    <a:pt x="294369" y="241333"/>
                  </a:lnTo>
                  <a:lnTo>
                    <a:pt x="298569" y="231488"/>
                  </a:lnTo>
                  <a:lnTo>
                    <a:pt x="302559" y="221435"/>
                  </a:lnTo>
                  <a:lnTo>
                    <a:pt x="306398" y="211233"/>
                  </a:lnTo>
                  <a:lnTo>
                    <a:pt x="310127" y="200918"/>
                  </a:lnTo>
                  <a:lnTo>
                    <a:pt x="313616" y="190194"/>
                  </a:lnTo>
                  <a:lnTo>
                    <a:pt x="316580" y="178471"/>
                  </a:lnTo>
                  <a:lnTo>
                    <a:pt x="318896" y="165513"/>
                  </a:lnTo>
                  <a:lnTo>
                    <a:pt x="320281" y="151725"/>
                  </a:lnTo>
                  <a:lnTo>
                    <a:pt x="320228" y="137932"/>
                  </a:lnTo>
                  <a:lnTo>
                    <a:pt x="318601" y="124618"/>
                  </a:lnTo>
                  <a:lnTo>
                    <a:pt x="315727" y="111917"/>
                  </a:lnTo>
                  <a:lnTo>
                    <a:pt x="312197" y="99782"/>
                  </a:lnTo>
                  <a:lnTo>
                    <a:pt x="308415" y="88108"/>
                  </a:lnTo>
                  <a:lnTo>
                    <a:pt x="304421" y="76947"/>
                  </a:lnTo>
                  <a:lnTo>
                    <a:pt x="299989" y="66510"/>
                  </a:lnTo>
                  <a:lnTo>
                    <a:pt x="295005" y="56854"/>
                  </a:lnTo>
                  <a:lnTo>
                    <a:pt x="289336" y="47893"/>
                  </a:lnTo>
                  <a:lnTo>
                    <a:pt x="282766" y="39486"/>
                  </a:lnTo>
                  <a:lnTo>
                    <a:pt x="275262" y="31501"/>
                  </a:lnTo>
                  <a:lnTo>
                    <a:pt x="266780" y="23985"/>
                  </a:lnTo>
                  <a:lnTo>
                    <a:pt x="257183" y="17156"/>
                  </a:lnTo>
                  <a:lnTo>
                    <a:pt x="246504" y="11089"/>
                  </a:lnTo>
                  <a:lnTo>
                    <a:pt x="234910" y="6032"/>
                  </a:lnTo>
                  <a:lnTo>
                    <a:pt x="222604" y="2465"/>
                  </a:lnTo>
                  <a:lnTo>
                    <a:pt x="209771" y="513"/>
                  </a:lnTo>
                  <a:lnTo>
                    <a:pt x="196561" y="0"/>
                  </a:lnTo>
                  <a:lnTo>
                    <a:pt x="183088" y="636"/>
                  </a:lnTo>
                  <a:lnTo>
                    <a:pt x="169446" y="2135"/>
                  </a:lnTo>
                  <a:lnTo>
                    <a:pt x="156108" y="4296"/>
                  </a:lnTo>
                  <a:lnTo>
                    <a:pt x="142508" y="7321"/>
                  </a:lnTo>
                  <a:lnTo>
                    <a:pt x="126337" y="12589"/>
                  </a:lnTo>
                  <a:lnTo>
                    <a:pt x="103535" y="224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18154" y="4718608"/>
              <a:ext cx="171747" cy="378230"/>
            </a:xfrm>
            <a:custGeom>
              <a:avLst/>
              <a:gdLst/>
              <a:ahLst/>
              <a:cxnLst/>
              <a:rect l="0" t="0" r="0" b="0"/>
              <a:pathLst>
                <a:path w="171747" h="378230">
                  <a:moveTo>
                    <a:pt x="169639" y="100680"/>
                  </a:moveTo>
                  <a:lnTo>
                    <a:pt x="163772" y="106614"/>
                  </a:lnTo>
                  <a:lnTo>
                    <a:pt x="158207" y="112819"/>
                  </a:lnTo>
                  <a:lnTo>
                    <a:pt x="152408" y="119910"/>
                  </a:lnTo>
                  <a:lnTo>
                    <a:pt x="146327" y="127677"/>
                  </a:lnTo>
                  <a:lnTo>
                    <a:pt x="139997" y="135676"/>
                  </a:lnTo>
                  <a:lnTo>
                    <a:pt x="133469" y="143617"/>
                  </a:lnTo>
                  <a:lnTo>
                    <a:pt x="126794" y="151391"/>
                  </a:lnTo>
                  <a:lnTo>
                    <a:pt x="120011" y="158984"/>
                  </a:lnTo>
                  <a:lnTo>
                    <a:pt x="113158" y="166426"/>
                  </a:lnTo>
                  <a:lnTo>
                    <a:pt x="106421" y="173914"/>
                  </a:lnTo>
                  <a:lnTo>
                    <a:pt x="100125" y="181787"/>
                  </a:lnTo>
                  <a:lnTo>
                    <a:pt x="94404" y="190201"/>
                  </a:lnTo>
                  <a:lnTo>
                    <a:pt x="89071" y="199142"/>
                  </a:lnTo>
                  <a:lnTo>
                    <a:pt x="83723" y="208523"/>
                  </a:lnTo>
                  <a:lnTo>
                    <a:pt x="78126" y="218242"/>
                  </a:lnTo>
                  <a:lnTo>
                    <a:pt x="72383" y="228209"/>
                  </a:lnTo>
                  <a:lnTo>
                    <a:pt x="66826" y="238352"/>
                  </a:lnTo>
                  <a:lnTo>
                    <a:pt x="61643" y="248618"/>
                  </a:lnTo>
                  <a:lnTo>
                    <a:pt x="56858" y="258969"/>
                  </a:lnTo>
                  <a:lnTo>
                    <a:pt x="52417" y="269379"/>
                  </a:lnTo>
                  <a:lnTo>
                    <a:pt x="48256" y="279831"/>
                  </a:lnTo>
                  <a:lnTo>
                    <a:pt x="44631" y="290478"/>
                  </a:lnTo>
                  <a:lnTo>
                    <a:pt x="42102" y="301619"/>
                  </a:lnTo>
                  <a:lnTo>
                    <a:pt x="40887" y="313368"/>
                  </a:lnTo>
                  <a:lnTo>
                    <a:pt x="41055" y="325360"/>
                  </a:lnTo>
                  <a:lnTo>
                    <a:pt x="42688" y="336877"/>
                  </a:lnTo>
                  <a:lnTo>
                    <a:pt x="45687" y="347539"/>
                  </a:lnTo>
                  <a:lnTo>
                    <a:pt x="50140" y="356985"/>
                  </a:lnTo>
                  <a:lnTo>
                    <a:pt x="56403" y="364725"/>
                  </a:lnTo>
                  <a:lnTo>
                    <a:pt x="64500" y="370662"/>
                  </a:lnTo>
                  <a:lnTo>
                    <a:pt x="74020" y="374852"/>
                  </a:lnTo>
                  <a:lnTo>
                    <a:pt x="84319" y="377314"/>
                  </a:lnTo>
                  <a:lnTo>
                    <a:pt x="94942" y="378229"/>
                  </a:lnTo>
                  <a:lnTo>
                    <a:pt x="105496" y="377728"/>
                  </a:lnTo>
                  <a:lnTo>
                    <a:pt x="115576" y="375806"/>
                  </a:lnTo>
                  <a:lnTo>
                    <a:pt x="125013" y="372587"/>
                  </a:lnTo>
                  <a:lnTo>
                    <a:pt x="133670" y="368138"/>
                  </a:lnTo>
                  <a:lnTo>
                    <a:pt x="141346" y="362404"/>
                  </a:lnTo>
                  <a:lnTo>
                    <a:pt x="148031" y="355467"/>
                  </a:lnTo>
                  <a:lnTo>
                    <a:pt x="153862" y="347369"/>
                  </a:lnTo>
                  <a:lnTo>
                    <a:pt x="159021" y="338031"/>
                  </a:lnTo>
                  <a:lnTo>
                    <a:pt x="163672" y="327531"/>
                  </a:lnTo>
                  <a:lnTo>
                    <a:pt x="167628" y="316225"/>
                  </a:lnTo>
                  <a:lnTo>
                    <a:pt x="170381" y="304645"/>
                  </a:lnTo>
                  <a:lnTo>
                    <a:pt x="171746" y="293122"/>
                  </a:lnTo>
                  <a:lnTo>
                    <a:pt x="171679" y="281946"/>
                  </a:lnTo>
                  <a:lnTo>
                    <a:pt x="170113" y="271441"/>
                  </a:lnTo>
                  <a:lnTo>
                    <a:pt x="167169" y="261710"/>
                  </a:lnTo>
                  <a:lnTo>
                    <a:pt x="163091" y="252685"/>
                  </a:lnTo>
                  <a:lnTo>
                    <a:pt x="158145" y="244228"/>
                  </a:lnTo>
                  <a:lnTo>
                    <a:pt x="152563" y="236201"/>
                  </a:lnTo>
                  <a:lnTo>
                    <a:pt x="146530" y="228486"/>
                  </a:lnTo>
                  <a:lnTo>
                    <a:pt x="140182" y="220990"/>
                  </a:lnTo>
                  <a:lnTo>
                    <a:pt x="133613" y="213652"/>
                  </a:lnTo>
                  <a:lnTo>
                    <a:pt x="126727" y="206588"/>
                  </a:lnTo>
                  <a:lnTo>
                    <a:pt x="119265" y="200070"/>
                  </a:lnTo>
                  <a:lnTo>
                    <a:pt x="111135" y="194201"/>
                  </a:lnTo>
                  <a:lnTo>
                    <a:pt x="102556" y="188768"/>
                  </a:lnTo>
                  <a:lnTo>
                    <a:pt x="93950" y="183353"/>
                  </a:lnTo>
                  <a:lnTo>
                    <a:pt x="85565" y="177712"/>
                  </a:lnTo>
                  <a:lnTo>
                    <a:pt x="77308" y="171939"/>
                  </a:lnTo>
                  <a:lnTo>
                    <a:pt x="68851" y="166363"/>
                  </a:lnTo>
                  <a:lnTo>
                    <a:pt x="60018" y="161161"/>
                  </a:lnTo>
                  <a:lnTo>
                    <a:pt x="50949" y="156194"/>
                  </a:lnTo>
                  <a:lnTo>
                    <a:pt x="42008" y="151099"/>
                  </a:lnTo>
                  <a:lnTo>
                    <a:pt x="33403" y="145667"/>
                  </a:lnTo>
                  <a:lnTo>
                    <a:pt x="25337" y="139696"/>
                  </a:lnTo>
                  <a:lnTo>
                    <a:pt x="18072" y="132923"/>
                  </a:lnTo>
                  <a:lnTo>
                    <a:pt x="11679" y="125287"/>
                  </a:lnTo>
                  <a:lnTo>
                    <a:pt x="6388" y="116887"/>
                  </a:lnTo>
                  <a:lnTo>
                    <a:pt x="2656" y="107877"/>
                  </a:lnTo>
                  <a:lnTo>
                    <a:pt x="591" y="98410"/>
                  </a:lnTo>
                  <a:lnTo>
                    <a:pt x="0" y="88615"/>
                  </a:lnTo>
                  <a:lnTo>
                    <a:pt x="583" y="78587"/>
                  </a:lnTo>
                  <a:lnTo>
                    <a:pt x="2051" y="68402"/>
                  </a:lnTo>
                  <a:lnTo>
                    <a:pt x="4322" y="58276"/>
                  </a:lnTo>
                  <a:lnTo>
                    <a:pt x="7515" y="48550"/>
                  </a:lnTo>
                  <a:lnTo>
                    <a:pt x="11628" y="39383"/>
                  </a:lnTo>
                  <a:lnTo>
                    <a:pt x="16694" y="30923"/>
                  </a:lnTo>
                  <a:lnTo>
                    <a:pt x="22851" y="23385"/>
                  </a:lnTo>
                  <a:lnTo>
                    <a:pt x="30074" y="16801"/>
                  </a:lnTo>
                  <a:lnTo>
                    <a:pt x="38367" y="11211"/>
                  </a:lnTo>
                  <a:lnTo>
                    <a:pt x="47836" y="6745"/>
                  </a:lnTo>
                  <a:lnTo>
                    <a:pt x="58425" y="3374"/>
                  </a:lnTo>
                  <a:lnTo>
                    <a:pt x="69789" y="1092"/>
                  </a:lnTo>
                  <a:lnTo>
                    <a:pt x="81408" y="0"/>
                  </a:lnTo>
                  <a:lnTo>
                    <a:pt x="92957" y="47"/>
                  </a:lnTo>
                  <a:lnTo>
                    <a:pt x="104151" y="1214"/>
                  </a:lnTo>
                  <a:lnTo>
                    <a:pt x="114668" y="3592"/>
                  </a:lnTo>
                  <a:lnTo>
                    <a:pt x="124402" y="7121"/>
                  </a:lnTo>
                  <a:lnTo>
                    <a:pt x="133260" y="11779"/>
                  </a:lnTo>
                  <a:lnTo>
                    <a:pt x="141072" y="17653"/>
                  </a:lnTo>
                  <a:lnTo>
                    <a:pt x="147843" y="24680"/>
                  </a:lnTo>
                  <a:lnTo>
                    <a:pt x="153579" y="32788"/>
                  </a:lnTo>
                  <a:lnTo>
                    <a:pt x="158756" y="43092"/>
                  </a:lnTo>
                  <a:lnTo>
                    <a:pt x="163831" y="59849"/>
                  </a:lnTo>
                  <a:lnTo>
                    <a:pt x="169639" y="901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82591" y="5189143"/>
              <a:ext cx="505478" cy="230270"/>
            </a:xfrm>
            <a:custGeom>
              <a:avLst/>
              <a:gdLst/>
              <a:ahLst/>
              <a:cxnLst/>
              <a:rect l="0" t="0" r="0" b="0"/>
              <a:pathLst>
                <a:path w="505478" h="230270">
                  <a:moveTo>
                    <a:pt x="0" y="51285"/>
                  </a:moveTo>
                  <a:lnTo>
                    <a:pt x="11735" y="51285"/>
                  </a:lnTo>
                  <a:lnTo>
                    <a:pt x="22864" y="51285"/>
                  </a:lnTo>
                  <a:lnTo>
                    <a:pt x="34458" y="51289"/>
                  </a:lnTo>
                  <a:lnTo>
                    <a:pt x="46446" y="51462"/>
                  </a:lnTo>
                  <a:lnTo>
                    <a:pt x="58458" y="52110"/>
                  </a:lnTo>
                  <a:lnTo>
                    <a:pt x="70266" y="53359"/>
                  </a:lnTo>
                  <a:lnTo>
                    <a:pt x="81965" y="55012"/>
                  </a:lnTo>
                  <a:lnTo>
                    <a:pt x="93882" y="56660"/>
                  </a:lnTo>
                  <a:lnTo>
                    <a:pt x="106194" y="58067"/>
                  </a:lnTo>
                  <a:lnTo>
                    <a:pt x="118920" y="59333"/>
                  </a:lnTo>
                  <a:lnTo>
                    <a:pt x="132003" y="60789"/>
                  </a:lnTo>
                  <a:lnTo>
                    <a:pt x="145359" y="62621"/>
                  </a:lnTo>
                  <a:lnTo>
                    <a:pt x="158752" y="64851"/>
                  </a:lnTo>
                  <a:lnTo>
                    <a:pt x="171818" y="67427"/>
                  </a:lnTo>
                  <a:lnTo>
                    <a:pt x="184390" y="70274"/>
                  </a:lnTo>
                  <a:lnTo>
                    <a:pt x="196799" y="73322"/>
                  </a:lnTo>
                  <a:lnTo>
                    <a:pt x="209736" y="76514"/>
                  </a:lnTo>
                  <a:lnTo>
                    <a:pt x="223552" y="79803"/>
                  </a:lnTo>
                  <a:lnTo>
                    <a:pt x="238104" y="82993"/>
                  </a:lnTo>
                  <a:lnTo>
                    <a:pt x="252952" y="85755"/>
                  </a:lnTo>
                  <a:lnTo>
                    <a:pt x="267794" y="87950"/>
                  </a:lnTo>
                  <a:lnTo>
                    <a:pt x="282506" y="89762"/>
                  </a:lnTo>
                  <a:lnTo>
                    <a:pt x="297064" y="91593"/>
                  </a:lnTo>
                  <a:lnTo>
                    <a:pt x="311482" y="93680"/>
                  </a:lnTo>
                  <a:lnTo>
                    <a:pt x="325791" y="96083"/>
                  </a:lnTo>
                  <a:lnTo>
                    <a:pt x="340019" y="98776"/>
                  </a:lnTo>
                  <a:lnTo>
                    <a:pt x="354187" y="101701"/>
                  </a:lnTo>
                  <a:lnTo>
                    <a:pt x="368314" y="104802"/>
                  </a:lnTo>
                  <a:lnTo>
                    <a:pt x="382412" y="108029"/>
                  </a:lnTo>
                  <a:lnTo>
                    <a:pt x="396491" y="111341"/>
                  </a:lnTo>
                  <a:lnTo>
                    <a:pt x="410556" y="114547"/>
                  </a:lnTo>
                  <a:lnTo>
                    <a:pt x="424613" y="117319"/>
                  </a:lnTo>
                  <a:lnTo>
                    <a:pt x="438659" y="119512"/>
                  </a:lnTo>
                  <a:lnTo>
                    <a:pt x="452532" y="120983"/>
                  </a:lnTo>
                  <a:lnTo>
                    <a:pt x="465927" y="121520"/>
                  </a:lnTo>
                  <a:lnTo>
                    <a:pt x="478692" y="121093"/>
                  </a:lnTo>
                  <a:lnTo>
                    <a:pt x="490043" y="119502"/>
                  </a:lnTo>
                  <a:lnTo>
                    <a:pt x="498545" y="116306"/>
                  </a:lnTo>
                  <a:lnTo>
                    <a:pt x="503657" y="111418"/>
                  </a:lnTo>
                  <a:lnTo>
                    <a:pt x="505477" y="105204"/>
                  </a:lnTo>
                  <a:lnTo>
                    <a:pt x="504280" y="98278"/>
                  </a:lnTo>
                  <a:lnTo>
                    <a:pt x="500551" y="91068"/>
                  </a:lnTo>
                  <a:lnTo>
                    <a:pt x="494849" y="83789"/>
                  </a:lnTo>
                  <a:lnTo>
                    <a:pt x="487684" y="76529"/>
                  </a:lnTo>
                  <a:lnTo>
                    <a:pt x="479475" y="69317"/>
                  </a:lnTo>
                  <a:lnTo>
                    <a:pt x="470698" y="62153"/>
                  </a:lnTo>
                  <a:lnTo>
                    <a:pt x="461889" y="55029"/>
                  </a:lnTo>
                  <a:lnTo>
                    <a:pt x="453331" y="47935"/>
                  </a:lnTo>
                  <a:lnTo>
                    <a:pt x="444941" y="40865"/>
                  </a:lnTo>
                  <a:lnTo>
                    <a:pt x="436386" y="33811"/>
                  </a:lnTo>
                  <a:lnTo>
                    <a:pt x="427479" y="26768"/>
                  </a:lnTo>
                  <a:lnTo>
                    <a:pt x="418189" y="19732"/>
                  </a:lnTo>
                  <a:lnTo>
                    <a:pt x="408566" y="12702"/>
                  </a:lnTo>
                  <a:lnTo>
                    <a:pt x="398727" y="5730"/>
                  </a:lnTo>
                  <a:lnTo>
                    <a:pt x="390385" y="701"/>
                  </a:lnTo>
                  <a:lnTo>
                    <a:pt x="386330" y="0"/>
                  </a:lnTo>
                  <a:lnTo>
                    <a:pt x="386921" y="2965"/>
                  </a:lnTo>
                  <a:lnTo>
                    <a:pt x="391157" y="8309"/>
                  </a:lnTo>
                  <a:lnTo>
                    <a:pt x="398169" y="14875"/>
                  </a:lnTo>
                  <a:lnTo>
                    <a:pt x="407256" y="21961"/>
                  </a:lnTo>
                  <a:lnTo>
                    <a:pt x="417691" y="29383"/>
                  </a:lnTo>
                  <a:lnTo>
                    <a:pt x="428727" y="37298"/>
                  </a:lnTo>
                  <a:lnTo>
                    <a:pt x="439905" y="45778"/>
                  </a:lnTo>
                  <a:lnTo>
                    <a:pt x="450861" y="54614"/>
                  </a:lnTo>
                  <a:lnTo>
                    <a:pt x="461222" y="63403"/>
                  </a:lnTo>
                  <a:lnTo>
                    <a:pt x="470841" y="71911"/>
                  </a:lnTo>
                  <a:lnTo>
                    <a:pt x="479115" y="80084"/>
                  </a:lnTo>
                  <a:lnTo>
                    <a:pt x="484938" y="87953"/>
                  </a:lnTo>
                  <a:lnTo>
                    <a:pt x="487917" y="95573"/>
                  </a:lnTo>
                  <a:lnTo>
                    <a:pt x="487966" y="102844"/>
                  </a:lnTo>
                  <a:lnTo>
                    <a:pt x="484967" y="109507"/>
                  </a:lnTo>
                  <a:lnTo>
                    <a:pt x="479176" y="115477"/>
                  </a:lnTo>
                  <a:lnTo>
                    <a:pt x="471257" y="120979"/>
                  </a:lnTo>
                  <a:lnTo>
                    <a:pt x="462057" y="126441"/>
                  </a:lnTo>
                  <a:lnTo>
                    <a:pt x="452178" y="132119"/>
                  </a:lnTo>
                  <a:lnTo>
                    <a:pt x="441956" y="138087"/>
                  </a:lnTo>
                  <a:lnTo>
                    <a:pt x="431571" y="144326"/>
                  </a:lnTo>
                  <a:lnTo>
                    <a:pt x="421110" y="150785"/>
                  </a:lnTo>
                  <a:lnTo>
                    <a:pt x="410781" y="157411"/>
                  </a:lnTo>
                  <a:lnTo>
                    <a:pt x="400911" y="164159"/>
                  </a:lnTo>
                  <a:lnTo>
                    <a:pt x="391634" y="170992"/>
                  </a:lnTo>
                  <a:lnTo>
                    <a:pt x="382759" y="177885"/>
                  </a:lnTo>
                  <a:lnTo>
                    <a:pt x="373878" y="184820"/>
                  </a:lnTo>
                  <a:lnTo>
                    <a:pt x="364760" y="191776"/>
                  </a:lnTo>
                  <a:lnTo>
                    <a:pt x="355606" y="198637"/>
                  </a:lnTo>
                  <a:lnTo>
                    <a:pt x="345957" y="205959"/>
                  </a:lnTo>
                  <a:lnTo>
                    <a:pt x="333843" y="215501"/>
                  </a:lnTo>
                  <a:lnTo>
                    <a:pt x="315855" y="230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99983" y="5008801"/>
              <a:ext cx="379827" cy="510388"/>
            </a:xfrm>
            <a:custGeom>
              <a:avLst/>
              <a:gdLst/>
              <a:ahLst/>
              <a:cxnLst/>
              <a:rect l="0" t="0" r="0" b="0"/>
              <a:pathLst>
                <a:path w="379827" h="510388">
                  <a:moveTo>
                    <a:pt x="198588" y="0"/>
                  </a:moveTo>
                  <a:lnTo>
                    <a:pt x="186920" y="2933"/>
                  </a:lnTo>
                  <a:lnTo>
                    <a:pt x="176431" y="5715"/>
                  </a:lnTo>
                  <a:lnTo>
                    <a:pt x="166129" y="8624"/>
                  </a:lnTo>
                  <a:lnTo>
                    <a:pt x="155828" y="12011"/>
                  </a:lnTo>
                  <a:lnTo>
                    <a:pt x="145484" y="16472"/>
                  </a:lnTo>
                  <a:lnTo>
                    <a:pt x="135095" y="22247"/>
                  </a:lnTo>
                  <a:lnTo>
                    <a:pt x="124666" y="29409"/>
                  </a:lnTo>
                  <a:lnTo>
                    <a:pt x="114208" y="38041"/>
                  </a:lnTo>
                  <a:lnTo>
                    <a:pt x="103737" y="48031"/>
                  </a:lnTo>
                  <a:lnTo>
                    <a:pt x="93588" y="58975"/>
                  </a:lnTo>
                  <a:lnTo>
                    <a:pt x="84379" y="70305"/>
                  </a:lnTo>
                  <a:lnTo>
                    <a:pt x="76368" y="81665"/>
                  </a:lnTo>
                  <a:lnTo>
                    <a:pt x="69328" y="93070"/>
                  </a:lnTo>
                  <a:lnTo>
                    <a:pt x="62751" y="104793"/>
                  </a:lnTo>
                  <a:lnTo>
                    <a:pt x="56290" y="116972"/>
                  </a:lnTo>
                  <a:lnTo>
                    <a:pt x="49949" y="129440"/>
                  </a:lnTo>
                  <a:lnTo>
                    <a:pt x="43983" y="141817"/>
                  </a:lnTo>
                  <a:lnTo>
                    <a:pt x="38522" y="153887"/>
                  </a:lnTo>
                  <a:lnTo>
                    <a:pt x="33548" y="165603"/>
                  </a:lnTo>
                  <a:lnTo>
                    <a:pt x="28980" y="177003"/>
                  </a:lnTo>
                  <a:lnTo>
                    <a:pt x="24724" y="188153"/>
                  </a:lnTo>
                  <a:lnTo>
                    <a:pt x="20697" y="199115"/>
                  </a:lnTo>
                  <a:lnTo>
                    <a:pt x="16833" y="209943"/>
                  </a:lnTo>
                  <a:lnTo>
                    <a:pt x="13086" y="220685"/>
                  </a:lnTo>
                  <a:lnTo>
                    <a:pt x="9586" y="231698"/>
                  </a:lnTo>
                  <a:lnTo>
                    <a:pt x="6615" y="243616"/>
                  </a:lnTo>
                  <a:lnTo>
                    <a:pt x="4285" y="256718"/>
                  </a:lnTo>
                  <a:lnTo>
                    <a:pt x="2551" y="271113"/>
                  </a:lnTo>
                  <a:lnTo>
                    <a:pt x="1305" y="286911"/>
                  </a:lnTo>
                  <a:lnTo>
                    <a:pt x="433" y="304010"/>
                  </a:lnTo>
                  <a:lnTo>
                    <a:pt x="0" y="321695"/>
                  </a:lnTo>
                  <a:lnTo>
                    <a:pt x="234" y="338793"/>
                  </a:lnTo>
                  <a:lnTo>
                    <a:pt x="1205" y="354696"/>
                  </a:lnTo>
                  <a:lnTo>
                    <a:pt x="2840" y="369489"/>
                  </a:lnTo>
                  <a:lnTo>
                    <a:pt x="5008" y="383652"/>
                  </a:lnTo>
                  <a:lnTo>
                    <a:pt x="7582" y="397547"/>
                  </a:lnTo>
                  <a:lnTo>
                    <a:pt x="10615" y="411203"/>
                  </a:lnTo>
                  <a:lnTo>
                    <a:pt x="14329" y="424395"/>
                  </a:lnTo>
                  <a:lnTo>
                    <a:pt x="18795" y="437013"/>
                  </a:lnTo>
                  <a:lnTo>
                    <a:pt x="24100" y="448931"/>
                  </a:lnTo>
                  <a:lnTo>
                    <a:pt x="30417" y="459935"/>
                  </a:lnTo>
                  <a:lnTo>
                    <a:pt x="37744" y="469996"/>
                  </a:lnTo>
                  <a:lnTo>
                    <a:pt x="45936" y="479074"/>
                  </a:lnTo>
                  <a:lnTo>
                    <a:pt x="54805" y="487033"/>
                  </a:lnTo>
                  <a:lnTo>
                    <a:pt x="64181" y="493903"/>
                  </a:lnTo>
                  <a:lnTo>
                    <a:pt x="74087" y="499687"/>
                  </a:lnTo>
                  <a:lnTo>
                    <a:pt x="84721" y="504283"/>
                  </a:lnTo>
                  <a:lnTo>
                    <a:pt x="96131" y="507737"/>
                  </a:lnTo>
                  <a:lnTo>
                    <a:pt x="108063" y="509905"/>
                  </a:lnTo>
                  <a:lnTo>
                    <a:pt x="120073" y="510387"/>
                  </a:lnTo>
                  <a:lnTo>
                    <a:pt x="131902" y="509117"/>
                  </a:lnTo>
                  <a:lnTo>
                    <a:pt x="143794" y="506315"/>
                  </a:lnTo>
                  <a:lnTo>
                    <a:pt x="156376" y="502300"/>
                  </a:lnTo>
                  <a:lnTo>
                    <a:pt x="169952" y="497380"/>
                  </a:lnTo>
                  <a:lnTo>
                    <a:pt x="184341" y="491808"/>
                  </a:lnTo>
                  <a:lnTo>
                    <a:pt x="199079" y="485776"/>
                  </a:lnTo>
                  <a:lnTo>
                    <a:pt x="213838" y="479428"/>
                  </a:lnTo>
                  <a:lnTo>
                    <a:pt x="228155" y="472861"/>
                  </a:lnTo>
                  <a:lnTo>
                    <a:pt x="241382" y="466146"/>
                  </a:lnTo>
                  <a:lnTo>
                    <a:pt x="253272" y="459332"/>
                  </a:lnTo>
                  <a:lnTo>
                    <a:pt x="263916" y="452449"/>
                  </a:lnTo>
                  <a:lnTo>
                    <a:pt x="273540" y="445522"/>
                  </a:lnTo>
                  <a:lnTo>
                    <a:pt x="282394" y="438559"/>
                  </a:lnTo>
                  <a:lnTo>
                    <a:pt x="290853" y="431409"/>
                  </a:lnTo>
                  <a:lnTo>
                    <a:pt x="299388" y="423769"/>
                  </a:lnTo>
                  <a:lnTo>
                    <a:pt x="308245" y="415510"/>
                  </a:lnTo>
                  <a:lnTo>
                    <a:pt x="317315" y="406505"/>
                  </a:lnTo>
                  <a:lnTo>
                    <a:pt x="326251" y="396549"/>
                  </a:lnTo>
                  <a:lnTo>
                    <a:pt x="334848" y="385631"/>
                  </a:lnTo>
                  <a:lnTo>
                    <a:pt x="342908" y="374044"/>
                  </a:lnTo>
                  <a:lnTo>
                    <a:pt x="350167" y="362275"/>
                  </a:lnTo>
                  <a:lnTo>
                    <a:pt x="356565" y="350617"/>
                  </a:lnTo>
                  <a:lnTo>
                    <a:pt x="362200" y="339010"/>
                  </a:lnTo>
                  <a:lnTo>
                    <a:pt x="367226" y="327151"/>
                  </a:lnTo>
                  <a:lnTo>
                    <a:pt x="371787" y="314867"/>
                  </a:lnTo>
                  <a:lnTo>
                    <a:pt x="375683" y="301819"/>
                  </a:lnTo>
                  <a:lnTo>
                    <a:pt x="378395" y="287456"/>
                  </a:lnTo>
                  <a:lnTo>
                    <a:pt x="379738" y="271603"/>
                  </a:lnTo>
                  <a:lnTo>
                    <a:pt x="379826" y="254566"/>
                  </a:lnTo>
                  <a:lnTo>
                    <a:pt x="378896" y="236912"/>
                  </a:lnTo>
                  <a:lnTo>
                    <a:pt x="377197" y="219048"/>
                  </a:lnTo>
                  <a:lnTo>
                    <a:pt x="374939" y="201496"/>
                  </a:lnTo>
                  <a:lnTo>
                    <a:pt x="372285" y="184945"/>
                  </a:lnTo>
                  <a:lnTo>
                    <a:pt x="369353" y="169665"/>
                  </a:lnTo>
                  <a:lnTo>
                    <a:pt x="366064" y="155424"/>
                  </a:lnTo>
                  <a:lnTo>
                    <a:pt x="362171" y="141697"/>
                  </a:lnTo>
                  <a:lnTo>
                    <a:pt x="357586" y="128132"/>
                  </a:lnTo>
                  <a:lnTo>
                    <a:pt x="352370" y="114882"/>
                  </a:lnTo>
                  <a:lnTo>
                    <a:pt x="346644" y="102503"/>
                  </a:lnTo>
                  <a:lnTo>
                    <a:pt x="340528" y="91241"/>
                  </a:lnTo>
                  <a:lnTo>
                    <a:pt x="333963" y="80882"/>
                  </a:lnTo>
                  <a:lnTo>
                    <a:pt x="326724" y="70930"/>
                  </a:lnTo>
                  <a:lnTo>
                    <a:pt x="318738" y="61054"/>
                  </a:lnTo>
                  <a:lnTo>
                    <a:pt x="309917" y="51268"/>
                  </a:lnTo>
                  <a:lnTo>
                    <a:pt x="300086" y="41837"/>
                  </a:lnTo>
                  <a:lnTo>
                    <a:pt x="289252" y="32909"/>
                  </a:lnTo>
                  <a:lnTo>
                    <a:pt x="277721" y="24964"/>
                  </a:lnTo>
                  <a:lnTo>
                    <a:pt x="265990" y="18845"/>
                  </a:lnTo>
                  <a:lnTo>
                    <a:pt x="254356" y="14849"/>
                  </a:lnTo>
                  <a:lnTo>
                    <a:pt x="242766" y="12795"/>
                  </a:lnTo>
                  <a:lnTo>
                    <a:pt x="230918" y="12314"/>
                  </a:lnTo>
                  <a:lnTo>
                    <a:pt x="218656" y="13033"/>
                  </a:lnTo>
                  <a:lnTo>
                    <a:pt x="206131" y="14954"/>
                  </a:lnTo>
                  <a:lnTo>
                    <a:pt x="193716" y="18436"/>
                  </a:lnTo>
                  <a:lnTo>
                    <a:pt x="181631" y="23548"/>
                  </a:lnTo>
                  <a:lnTo>
                    <a:pt x="170175" y="30014"/>
                  </a:lnTo>
                  <a:lnTo>
                    <a:pt x="158583" y="38219"/>
                  </a:lnTo>
                  <a:lnTo>
                    <a:pt x="144722" y="51120"/>
                  </a:lnTo>
                  <a:lnTo>
                    <a:pt x="124888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72311" y="546152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23804" y="4935482"/>
              <a:ext cx="265297" cy="610486"/>
            </a:xfrm>
            <a:custGeom>
              <a:avLst/>
              <a:gdLst/>
              <a:ahLst/>
              <a:cxnLst/>
              <a:rect l="0" t="0" r="0" b="0"/>
              <a:pathLst>
                <a:path w="265297" h="610486">
                  <a:moveTo>
                    <a:pt x="232819" y="168075"/>
                  </a:moveTo>
                  <a:lnTo>
                    <a:pt x="224018" y="174010"/>
                  </a:lnTo>
                  <a:lnTo>
                    <a:pt x="215671" y="180215"/>
                  </a:lnTo>
                  <a:lnTo>
                    <a:pt x="206977" y="187306"/>
                  </a:lnTo>
                  <a:lnTo>
                    <a:pt x="198029" y="195073"/>
                  </a:lnTo>
                  <a:lnTo>
                    <a:pt x="189182" y="203071"/>
                  </a:lnTo>
                  <a:lnTo>
                    <a:pt x="180643" y="211022"/>
                  </a:lnTo>
                  <a:lnTo>
                    <a:pt x="172454" y="219141"/>
                  </a:lnTo>
                  <a:lnTo>
                    <a:pt x="164577" y="228031"/>
                  </a:lnTo>
                  <a:lnTo>
                    <a:pt x="156938" y="237975"/>
                  </a:lnTo>
                  <a:lnTo>
                    <a:pt x="149146" y="248941"/>
                  </a:lnTo>
                  <a:lnTo>
                    <a:pt x="140536" y="260759"/>
                  </a:lnTo>
                  <a:lnTo>
                    <a:pt x="130814" y="273236"/>
                  </a:lnTo>
                  <a:lnTo>
                    <a:pt x="120181" y="286361"/>
                  </a:lnTo>
                  <a:lnTo>
                    <a:pt x="109125" y="300303"/>
                  </a:lnTo>
                  <a:lnTo>
                    <a:pt x="97990" y="315087"/>
                  </a:lnTo>
                  <a:lnTo>
                    <a:pt x="87091" y="330607"/>
                  </a:lnTo>
                  <a:lnTo>
                    <a:pt x="76780" y="346711"/>
                  </a:lnTo>
                  <a:lnTo>
                    <a:pt x="67189" y="363241"/>
                  </a:lnTo>
                  <a:lnTo>
                    <a:pt x="58428" y="379747"/>
                  </a:lnTo>
                  <a:lnTo>
                    <a:pt x="50681" y="395523"/>
                  </a:lnTo>
                  <a:lnTo>
                    <a:pt x="43950" y="410242"/>
                  </a:lnTo>
                  <a:lnTo>
                    <a:pt x="38088" y="423922"/>
                  </a:lnTo>
                  <a:lnTo>
                    <a:pt x="32908" y="436730"/>
                  </a:lnTo>
                  <a:lnTo>
                    <a:pt x="28239" y="448876"/>
                  </a:lnTo>
                  <a:lnTo>
                    <a:pt x="24101" y="460867"/>
                  </a:lnTo>
                  <a:lnTo>
                    <a:pt x="20693" y="473458"/>
                  </a:lnTo>
                  <a:lnTo>
                    <a:pt x="18071" y="487010"/>
                  </a:lnTo>
                  <a:lnTo>
                    <a:pt x="16310" y="501369"/>
                  </a:lnTo>
                  <a:lnTo>
                    <a:pt x="15578" y="516080"/>
                  </a:lnTo>
                  <a:lnTo>
                    <a:pt x="15869" y="530823"/>
                  </a:lnTo>
                  <a:lnTo>
                    <a:pt x="17201" y="545297"/>
                  </a:lnTo>
                  <a:lnTo>
                    <a:pt x="19690" y="559161"/>
                  </a:lnTo>
                  <a:lnTo>
                    <a:pt x="23299" y="572283"/>
                  </a:lnTo>
                  <a:lnTo>
                    <a:pt x="28180" y="584228"/>
                  </a:lnTo>
                  <a:lnTo>
                    <a:pt x="34737" y="594199"/>
                  </a:lnTo>
                  <a:lnTo>
                    <a:pt x="43035" y="601934"/>
                  </a:lnTo>
                  <a:lnTo>
                    <a:pt x="52691" y="607314"/>
                  </a:lnTo>
                  <a:lnTo>
                    <a:pt x="63082" y="610117"/>
                  </a:lnTo>
                  <a:lnTo>
                    <a:pt x="73767" y="610485"/>
                  </a:lnTo>
                  <a:lnTo>
                    <a:pt x="84363" y="608819"/>
                  </a:lnTo>
                  <a:lnTo>
                    <a:pt x="94470" y="605584"/>
                  </a:lnTo>
                  <a:lnTo>
                    <a:pt x="103931" y="601185"/>
                  </a:lnTo>
                  <a:lnTo>
                    <a:pt x="112774" y="595625"/>
                  </a:lnTo>
                  <a:lnTo>
                    <a:pt x="121106" y="588539"/>
                  </a:lnTo>
                  <a:lnTo>
                    <a:pt x="129046" y="579851"/>
                  </a:lnTo>
                  <a:lnTo>
                    <a:pt x="136533" y="569914"/>
                  </a:lnTo>
                  <a:lnTo>
                    <a:pt x="143343" y="559328"/>
                  </a:lnTo>
                  <a:lnTo>
                    <a:pt x="149411" y="548499"/>
                  </a:lnTo>
                  <a:lnTo>
                    <a:pt x="154979" y="537465"/>
                  </a:lnTo>
                  <a:lnTo>
                    <a:pt x="160486" y="525998"/>
                  </a:lnTo>
                  <a:lnTo>
                    <a:pt x="166185" y="513985"/>
                  </a:lnTo>
                  <a:lnTo>
                    <a:pt x="171827" y="501291"/>
                  </a:lnTo>
                  <a:lnTo>
                    <a:pt x="176782" y="487697"/>
                  </a:lnTo>
                  <a:lnTo>
                    <a:pt x="180744" y="473174"/>
                  </a:lnTo>
                  <a:lnTo>
                    <a:pt x="183726" y="457844"/>
                  </a:lnTo>
                  <a:lnTo>
                    <a:pt x="185884" y="441875"/>
                  </a:lnTo>
                  <a:lnTo>
                    <a:pt x="187404" y="425434"/>
                  </a:lnTo>
                  <a:lnTo>
                    <a:pt x="188288" y="408818"/>
                  </a:lnTo>
                  <a:lnTo>
                    <a:pt x="188366" y="392438"/>
                  </a:lnTo>
                  <a:lnTo>
                    <a:pt x="187598" y="376499"/>
                  </a:lnTo>
                  <a:lnTo>
                    <a:pt x="185762" y="361188"/>
                  </a:lnTo>
                  <a:lnTo>
                    <a:pt x="182394" y="346744"/>
                  </a:lnTo>
                  <a:lnTo>
                    <a:pt x="177388" y="333218"/>
                  </a:lnTo>
                  <a:lnTo>
                    <a:pt x="171093" y="320659"/>
                  </a:lnTo>
                  <a:lnTo>
                    <a:pt x="164112" y="309209"/>
                  </a:lnTo>
                  <a:lnTo>
                    <a:pt x="156864" y="298836"/>
                  </a:lnTo>
                  <a:lnTo>
                    <a:pt x="149561" y="289377"/>
                  </a:lnTo>
                  <a:lnTo>
                    <a:pt x="142284" y="280629"/>
                  </a:lnTo>
                  <a:lnTo>
                    <a:pt x="135056" y="272407"/>
                  </a:lnTo>
                  <a:lnTo>
                    <a:pt x="127711" y="264560"/>
                  </a:lnTo>
                  <a:lnTo>
                    <a:pt x="119933" y="256977"/>
                  </a:lnTo>
                  <a:lnTo>
                    <a:pt x="111583" y="249575"/>
                  </a:lnTo>
                  <a:lnTo>
                    <a:pt x="102685" y="242298"/>
                  </a:lnTo>
                  <a:lnTo>
                    <a:pt x="93332" y="235107"/>
                  </a:lnTo>
                  <a:lnTo>
                    <a:pt x="83637" y="227971"/>
                  </a:lnTo>
                  <a:lnTo>
                    <a:pt x="73857" y="220874"/>
                  </a:lnTo>
                  <a:lnTo>
                    <a:pt x="64370" y="213803"/>
                  </a:lnTo>
                  <a:lnTo>
                    <a:pt x="55362" y="206749"/>
                  </a:lnTo>
                  <a:lnTo>
                    <a:pt x="46840" y="199708"/>
                  </a:lnTo>
                  <a:lnTo>
                    <a:pt x="38730" y="192673"/>
                  </a:lnTo>
                  <a:lnTo>
                    <a:pt x="30945" y="185639"/>
                  </a:lnTo>
                  <a:lnTo>
                    <a:pt x="23562" y="178440"/>
                  </a:lnTo>
                  <a:lnTo>
                    <a:pt x="16823" y="170768"/>
                  </a:lnTo>
                  <a:lnTo>
                    <a:pt x="10815" y="162493"/>
                  </a:lnTo>
                  <a:lnTo>
                    <a:pt x="5798" y="153647"/>
                  </a:lnTo>
                  <a:lnTo>
                    <a:pt x="2258" y="144330"/>
                  </a:lnTo>
                  <a:lnTo>
                    <a:pt x="329" y="134654"/>
                  </a:lnTo>
                  <a:lnTo>
                    <a:pt x="0" y="124716"/>
                  </a:lnTo>
                  <a:lnTo>
                    <a:pt x="1293" y="114592"/>
                  </a:lnTo>
                  <a:lnTo>
                    <a:pt x="4050" y="104343"/>
                  </a:lnTo>
                  <a:lnTo>
                    <a:pt x="8001" y="94173"/>
                  </a:lnTo>
                  <a:lnTo>
                    <a:pt x="12861" y="84418"/>
                  </a:lnTo>
                  <a:lnTo>
                    <a:pt x="18389" y="75223"/>
                  </a:lnTo>
                  <a:lnTo>
                    <a:pt x="24556" y="66404"/>
                  </a:lnTo>
                  <a:lnTo>
                    <a:pt x="31527" y="57561"/>
                  </a:lnTo>
                  <a:lnTo>
                    <a:pt x="39327" y="48465"/>
                  </a:lnTo>
                  <a:lnTo>
                    <a:pt x="47854" y="39219"/>
                  </a:lnTo>
                  <a:lnTo>
                    <a:pt x="56956" y="30158"/>
                  </a:lnTo>
                  <a:lnTo>
                    <a:pt x="66488" y="21482"/>
                  </a:lnTo>
                  <a:lnTo>
                    <a:pt x="76330" y="13708"/>
                  </a:lnTo>
                  <a:lnTo>
                    <a:pt x="86390" y="7704"/>
                  </a:lnTo>
                  <a:lnTo>
                    <a:pt x="96604" y="3780"/>
                  </a:lnTo>
                  <a:lnTo>
                    <a:pt x="107091" y="1605"/>
                  </a:lnTo>
                  <a:lnTo>
                    <a:pt x="118124" y="511"/>
                  </a:lnTo>
                  <a:lnTo>
                    <a:pt x="129804" y="0"/>
                  </a:lnTo>
                  <a:lnTo>
                    <a:pt x="141920" y="110"/>
                  </a:lnTo>
                  <a:lnTo>
                    <a:pt x="154053" y="1305"/>
                  </a:lnTo>
                  <a:lnTo>
                    <a:pt x="165956" y="3773"/>
                  </a:lnTo>
                  <a:lnTo>
                    <a:pt x="177557" y="7412"/>
                  </a:lnTo>
                  <a:lnTo>
                    <a:pt x="188881" y="12004"/>
                  </a:lnTo>
                  <a:lnTo>
                    <a:pt x="199974" y="17319"/>
                  </a:lnTo>
                  <a:lnTo>
                    <a:pt x="210729" y="23159"/>
                  </a:lnTo>
                  <a:lnTo>
                    <a:pt x="220885" y="29371"/>
                  </a:lnTo>
                  <a:lnTo>
                    <a:pt x="230344" y="35846"/>
                  </a:lnTo>
                  <a:lnTo>
                    <a:pt x="239002" y="42666"/>
                  </a:lnTo>
                  <a:lnTo>
                    <a:pt x="246673" y="50084"/>
                  </a:lnTo>
                  <a:lnTo>
                    <a:pt x="253341" y="58189"/>
                  </a:lnTo>
                  <a:lnTo>
                    <a:pt x="258819" y="66921"/>
                  </a:lnTo>
                  <a:lnTo>
                    <a:pt x="262676" y="76161"/>
                  </a:lnTo>
                  <a:lnTo>
                    <a:pt x="264821" y="85786"/>
                  </a:lnTo>
                  <a:lnTo>
                    <a:pt x="265296" y="95690"/>
                  </a:lnTo>
                  <a:lnTo>
                    <a:pt x="264102" y="105791"/>
                  </a:lnTo>
                  <a:lnTo>
                    <a:pt x="261420" y="116015"/>
                  </a:lnTo>
                  <a:lnTo>
                    <a:pt x="257841" y="125865"/>
                  </a:lnTo>
                  <a:lnTo>
                    <a:pt x="253922" y="135386"/>
                  </a:lnTo>
                  <a:lnTo>
                    <a:pt x="249325" y="145414"/>
                  </a:lnTo>
                  <a:lnTo>
                    <a:pt x="243347" y="1575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67962" y="5450998"/>
              <a:ext cx="25408" cy="49998"/>
            </a:xfrm>
            <a:custGeom>
              <a:avLst/>
              <a:gdLst/>
              <a:ahLst/>
              <a:cxnLst/>
              <a:rect l="0" t="0" r="0" b="0"/>
              <a:pathLst>
                <a:path w="25408" h="49998">
                  <a:moveTo>
                    <a:pt x="25407" y="31585"/>
                  </a:moveTo>
                  <a:lnTo>
                    <a:pt x="16739" y="34653"/>
                  </a:lnTo>
                  <a:lnTo>
                    <a:pt x="9673" y="38715"/>
                  </a:lnTo>
                  <a:lnTo>
                    <a:pt x="3616" y="44154"/>
                  </a:lnTo>
                  <a:lnTo>
                    <a:pt x="0" y="48893"/>
                  </a:lnTo>
                  <a:lnTo>
                    <a:pt x="96" y="49997"/>
                  </a:lnTo>
                  <a:lnTo>
                    <a:pt x="2099" y="47470"/>
                  </a:lnTo>
                  <a:lnTo>
                    <a:pt x="4413" y="42437"/>
                  </a:lnTo>
                  <a:lnTo>
                    <a:pt x="5661" y="36069"/>
                  </a:lnTo>
                  <a:lnTo>
                    <a:pt x="5313" y="29141"/>
                  </a:lnTo>
                  <a:lnTo>
                    <a:pt x="5175" y="23008"/>
                  </a:lnTo>
                  <a:lnTo>
                    <a:pt x="6744" y="17615"/>
                  </a:lnTo>
                  <a:lnTo>
                    <a:pt x="10152" y="11123"/>
                  </a:lnTo>
                  <a:lnTo>
                    <a:pt x="1487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852808" y="252102"/>
            <a:ext cx="1084436" cy="1015912"/>
            <a:chOff x="852808" y="252102"/>
            <a:chExt cx="1084436" cy="1015912"/>
          </a:xfrm>
        </p:grpSpPr>
        <p:sp>
          <p:nvSpPr>
            <p:cNvPr id="2" name="Freeform 1"/>
            <p:cNvSpPr/>
            <p:nvPr/>
          </p:nvSpPr>
          <p:spPr>
            <a:xfrm>
              <a:off x="854069" y="252102"/>
              <a:ext cx="346180" cy="454293"/>
            </a:xfrm>
            <a:custGeom>
              <a:avLst/>
              <a:gdLst/>
              <a:ahLst/>
              <a:cxnLst/>
              <a:rect l="0" t="0" r="0" b="0"/>
              <a:pathLst>
                <a:path w="346180" h="454293">
                  <a:moveTo>
                    <a:pt x="51381" y="21638"/>
                  </a:moveTo>
                  <a:lnTo>
                    <a:pt x="45581" y="30440"/>
                  </a:lnTo>
                  <a:lnTo>
                    <a:pt x="40657" y="38787"/>
                  </a:lnTo>
                  <a:lnTo>
                    <a:pt x="36154" y="47485"/>
                  </a:lnTo>
                  <a:lnTo>
                    <a:pt x="31933" y="56606"/>
                  </a:lnTo>
                  <a:lnTo>
                    <a:pt x="27919" y="66101"/>
                  </a:lnTo>
                  <a:lnTo>
                    <a:pt x="24053" y="75870"/>
                  </a:lnTo>
                  <a:lnTo>
                    <a:pt x="20105" y="85013"/>
                  </a:lnTo>
                  <a:lnTo>
                    <a:pt x="14941" y="91639"/>
                  </a:lnTo>
                  <a:lnTo>
                    <a:pt x="8571" y="93700"/>
                  </a:lnTo>
                  <a:lnTo>
                    <a:pt x="3466" y="90860"/>
                  </a:lnTo>
                  <a:lnTo>
                    <a:pt x="722" y="85045"/>
                  </a:lnTo>
                  <a:lnTo>
                    <a:pt x="0" y="77137"/>
                  </a:lnTo>
                  <a:lnTo>
                    <a:pt x="710" y="67581"/>
                  </a:lnTo>
                  <a:lnTo>
                    <a:pt x="2542" y="56909"/>
                  </a:lnTo>
                  <a:lnTo>
                    <a:pt x="5478" y="45754"/>
                  </a:lnTo>
                  <a:lnTo>
                    <a:pt x="9442" y="34526"/>
                  </a:lnTo>
                  <a:lnTo>
                    <a:pt x="14587" y="23888"/>
                  </a:lnTo>
                  <a:lnTo>
                    <a:pt x="21335" y="14808"/>
                  </a:lnTo>
                  <a:lnTo>
                    <a:pt x="29762" y="7679"/>
                  </a:lnTo>
                  <a:lnTo>
                    <a:pt x="39338" y="2707"/>
                  </a:lnTo>
                  <a:lnTo>
                    <a:pt x="49144" y="179"/>
                  </a:lnTo>
                  <a:lnTo>
                    <a:pt x="58628" y="0"/>
                  </a:lnTo>
                  <a:lnTo>
                    <a:pt x="67773" y="1963"/>
                  </a:lnTo>
                  <a:lnTo>
                    <a:pt x="76900" y="5929"/>
                  </a:lnTo>
                  <a:lnTo>
                    <a:pt x="86219" y="11628"/>
                  </a:lnTo>
                  <a:lnTo>
                    <a:pt x="95630" y="18704"/>
                  </a:lnTo>
                  <a:lnTo>
                    <a:pt x="104810" y="26815"/>
                  </a:lnTo>
                  <a:lnTo>
                    <a:pt x="113582" y="35678"/>
                  </a:lnTo>
                  <a:lnTo>
                    <a:pt x="121933" y="45238"/>
                  </a:lnTo>
                  <a:lnTo>
                    <a:pt x="129921" y="55640"/>
                  </a:lnTo>
                  <a:lnTo>
                    <a:pt x="137627" y="66898"/>
                  </a:lnTo>
                  <a:lnTo>
                    <a:pt x="145124" y="78900"/>
                  </a:lnTo>
                  <a:lnTo>
                    <a:pt x="152471" y="91488"/>
                  </a:lnTo>
                  <a:lnTo>
                    <a:pt x="159709" y="104510"/>
                  </a:lnTo>
                  <a:lnTo>
                    <a:pt x="166707" y="117678"/>
                  </a:lnTo>
                  <a:lnTo>
                    <a:pt x="173180" y="130591"/>
                  </a:lnTo>
                  <a:lnTo>
                    <a:pt x="179010" y="143063"/>
                  </a:lnTo>
                  <a:lnTo>
                    <a:pt x="184077" y="155403"/>
                  </a:lnTo>
                  <a:lnTo>
                    <a:pt x="188182" y="168294"/>
                  </a:lnTo>
                  <a:lnTo>
                    <a:pt x="191317" y="182080"/>
                  </a:lnTo>
                  <a:lnTo>
                    <a:pt x="193779" y="196612"/>
                  </a:lnTo>
                  <a:lnTo>
                    <a:pt x="196054" y="211446"/>
                  </a:lnTo>
                  <a:lnTo>
                    <a:pt x="198433" y="226275"/>
                  </a:lnTo>
                  <a:lnTo>
                    <a:pt x="200695" y="240808"/>
                  </a:lnTo>
                  <a:lnTo>
                    <a:pt x="202228" y="254713"/>
                  </a:lnTo>
                  <a:lnTo>
                    <a:pt x="202744" y="267880"/>
                  </a:lnTo>
                  <a:lnTo>
                    <a:pt x="202428" y="280535"/>
                  </a:lnTo>
                  <a:lnTo>
                    <a:pt x="201751" y="293113"/>
                  </a:lnTo>
                  <a:lnTo>
                    <a:pt x="201028" y="305878"/>
                  </a:lnTo>
                  <a:lnTo>
                    <a:pt x="200068" y="318911"/>
                  </a:lnTo>
                  <a:lnTo>
                    <a:pt x="198292" y="332201"/>
                  </a:lnTo>
                  <a:lnTo>
                    <a:pt x="195436" y="345697"/>
                  </a:lnTo>
                  <a:lnTo>
                    <a:pt x="191705" y="359185"/>
                  </a:lnTo>
                  <a:lnTo>
                    <a:pt x="187583" y="372313"/>
                  </a:lnTo>
                  <a:lnTo>
                    <a:pt x="183397" y="384914"/>
                  </a:lnTo>
                  <a:lnTo>
                    <a:pt x="179130" y="396832"/>
                  </a:lnTo>
                  <a:lnTo>
                    <a:pt x="174512" y="407843"/>
                  </a:lnTo>
                  <a:lnTo>
                    <a:pt x="169404" y="417912"/>
                  </a:lnTo>
                  <a:lnTo>
                    <a:pt x="163652" y="426996"/>
                  </a:lnTo>
                  <a:lnTo>
                    <a:pt x="157026" y="434960"/>
                  </a:lnTo>
                  <a:lnTo>
                    <a:pt x="149484" y="441829"/>
                  </a:lnTo>
                  <a:lnTo>
                    <a:pt x="140977" y="447443"/>
                  </a:lnTo>
                  <a:lnTo>
                    <a:pt x="131363" y="451392"/>
                  </a:lnTo>
                  <a:lnTo>
                    <a:pt x="120678" y="453603"/>
                  </a:lnTo>
                  <a:lnTo>
                    <a:pt x="109249" y="454292"/>
                  </a:lnTo>
                  <a:lnTo>
                    <a:pt x="97586" y="453775"/>
                  </a:lnTo>
                  <a:lnTo>
                    <a:pt x="86012" y="452346"/>
                  </a:lnTo>
                  <a:lnTo>
                    <a:pt x="74972" y="449932"/>
                  </a:lnTo>
                  <a:lnTo>
                    <a:pt x="65090" y="446110"/>
                  </a:lnTo>
                  <a:lnTo>
                    <a:pt x="56601" y="440757"/>
                  </a:lnTo>
                  <a:lnTo>
                    <a:pt x="49562" y="433874"/>
                  </a:lnTo>
                  <a:lnTo>
                    <a:pt x="44043" y="425427"/>
                  </a:lnTo>
                  <a:lnTo>
                    <a:pt x="39930" y="415565"/>
                  </a:lnTo>
                  <a:lnTo>
                    <a:pt x="37301" y="404875"/>
                  </a:lnTo>
                  <a:lnTo>
                    <a:pt x="36501" y="394248"/>
                  </a:lnTo>
                  <a:lnTo>
                    <a:pt x="37558" y="384182"/>
                  </a:lnTo>
                  <a:lnTo>
                    <a:pt x="40385" y="374799"/>
                  </a:lnTo>
                  <a:lnTo>
                    <a:pt x="44948" y="366037"/>
                  </a:lnTo>
                  <a:lnTo>
                    <a:pt x="51059" y="357787"/>
                  </a:lnTo>
                  <a:lnTo>
                    <a:pt x="58585" y="350415"/>
                  </a:lnTo>
                  <a:lnTo>
                    <a:pt x="67531" y="344741"/>
                  </a:lnTo>
                  <a:lnTo>
                    <a:pt x="77769" y="341071"/>
                  </a:lnTo>
                  <a:lnTo>
                    <a:pt x="89066" y="339250"/>
                  </a:lnTo>
                  <a:lnTo>
                    <a:pt x="101173" y="338932"/>
                  </a:lnTo>
                  <a:lnTo>
                    <a:pt x="113872" y="339759"/>
                  </a:lnTo>
                  <a:lnTo>
                    <a:pt x="126991" y="341583"/>
                  </a:lnTo>
                  <a:lnTo>
                    <a:pt x="140405" y="344469"/>
                  </a:lnTo>
                  <a:lnTo>
                    <a:pt x="154015" y="348367"/>
                  </a:lnTo>
                  <a:lnTo>
                    <a:pt x="167596" y="353118"/>
                  </a:lnTo>
                  <a:lnTo>
                    <a:pt x="180794" y="358531"/>
                  </a:lnTo>
                  <a:lnTo>
                    <a:pt x="193451" y="364427"/>
                  </a:lnTo>
                  <a:lnTo>
                    <a:pt x="205577" y="370505"/>
                  </a:lnTo>
                  <a:lnTo>
                    <a:pt x="217261" y="376352"/>
                  </a:lnTo>
                  <a:lnTo>
                    <a:pt x="228605" y="381763"/>
                  </a:lnTo>
                  <a:lnTo>
                    <a:pt x="239699" y="386718"/>
                  </a:lnTo>
                  <a:lnTo>
                    <a:pt x="250615" y="391279"/>
                  </a:lnTo>
                  <a:lnTo>
                    <a:pt x="261408" y="395525"/>
                  </a:lnTo>
                  <a:lnTo>
                    <a:pt x="272115" y="399208"/>
                  </a:lnTo>
                  <a:lnTo>
                    <a:pt x="282764" y="401778"/>
                  </a:lnTo>
                  <a:lnTo>
                    <a:pt x="293364" y="403028"/>
                  </a:lnTo>
                  <a:lnTo>
                    <a:pt x="303667" y="403220"/>
                  </a:lnTo>
                  <a:lnTo>
                    <a:pt x="314285" y="402920"/>
                  </a:lnTo>
                  <a:lnTo>
                    <a:pt x="327271" y="402102"/>
                  </a:lnTo>
                  <a:lnTo>
                    <a:pt x="346179" y="4006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99408" y="273740"/>
              <a:ext cx="295639" cy="411414"/>
            </a:xfrm>
            <a:custGeom>
              <a:avLst/>
              <a:gdLst/>
              <a:ahLst/>
              <a:cxnLst/>
              <a:rect l="0" t="0" r="0" b="0"/>
              <a:pathLst>
                <a:path w="295639" h="411414">
                  <a:moveTo>
                    <a:pt x="32426" y="0"/>
                  </a:moveTo>
                  <a:lnTo>
                    <a:pt x="29492" y="8802"/>
                  </a:lnTo>
                  <a:lnTo>
                    <a:pt x="26710" y="17149"/>
                  </a:lnTo>
                  <a:lnTo>
                    <a:pt x="23810" y="25852"/>
                  </a:lnTo>
                  <a:lnTo>
                    <a:pt x="20770" y="35145"/>
                  </a:lnTo>
                  <a:lnTo>
                    <a:pt x="17605" y="45289"/>
                  </a:lnTo>
                  <a:lnTo>
                    <a:pt x="14341" y="56330"/>
                  </a:lnTo>
                  <a:lnTo>
                    <a:pt x="11003" y="67996"/>
                  </a:lnTo>
                  <a:lnTo>
                    <a:pt x="7612" y="79818"/>
                  </a:lnTo>
                  <a:lnTo>
                    <a:pt x="4199" y="91439"/>
                  </a:lnTo>
                  <a:lnTo>
                    <a:pt x="1357" y="100339"/>
                  </a:lnTo>
                  <a:lnTo>
                    <a:pt x="0" y="103385"/>
                  </a:lnTo>
                  <a:lnTo>
                    <a:pt x="177" y="101449"/>
                  </a:lnTo>
                  <a:lnTo>
                    <a:pt x="1498" y="96230"/>
                  </a:lnTo>
                  <a:lnTo>
                    <a:pt x="3751" y="88990"/>
                  </a:lnTo>
                  <a:lnTo>
                    <a:pt x="6976" y="80519"/>
                  </a:lnTo>
                  <a:lnTo>
                    <a:pt x="11127" y="71299"/>
                  </a:lnTo>
                  <a:lnTo>
                    <a:pt x="16061" y="61779"/>
                  </a:lnTo>
                  <a:lnTo>
                    <a:pt x="21601" y="52438"/>
                  </a:lnTo>
                  <a:lnTo>
                    <a:pt x="27596" y="43519"/>
                  </a:lnTo>
                  <a:lnTo>
                    <a:pt x="34080" y="35219"/>
                  </a:lnTo>
                  <a:lnTo>
                    <a:pt x="41266" y="27787"/>
                  </a:lnTo>
                  <a:lnTo>
                    <a:pt x="49211" y="21277"/>
                  </a:lnTo>
                  <a:lnTo>
                    <a:pt x="57835" y="15904"/>
                  </a:lnTo>
                  <a:lnTo>
                    <a:pt x="67003" y="12117"/>
                  </a:lnTo>
                  <a:lnTo>
                    <a:pt x="76574" y="10019"/>
                  </a:lnTo>
                  <a:lnTo>
                    <a:pt x="86272" y="9575"/>
                  </a:lnTo>
                  <a:lnTo>
                    <a:pt x="95702" y="10790"/>
                  </a:lnTo>
                  <a:lnTo>
                    <a:pt x="104672" y="13499"/>
                  </a:lnTo>
                  <a:lnTo>
                    <a:pt x="113169" y="17587"/>
                  </a:lnTo>
                  <a:lnTo>
                    <a:pt x="121262" y="23072"/>
                  </a:lnTo>
                  <a:lnTo>
                    <a:pt x="129042" y="29837"/>
                  </a:lnTo>
                  <a:lnTo>
                    <a:pt x="136590" y="37819"/>
                  </a:lnTo>
                  <a:lnTo>
                    <a:pt x="143972" y="47079"/>
                  </a:lnTo>
                  <a:lnTo>
                    <a:pt x="151234" y="57532"/>
                  </a:lnTo>
                  <a:lnTo>
                    <a:pt x="158248" y="68974"/>
                  </a:lnTo>
                  <a:lnTo>
                    <a:pt x="164731" y="81178"/>
                  </a:lnTo>
                  <a:lnTo>
                    <a:pt x="170573" y="93943"/>
                  </a:lnTo>
                  <a:lnTo>
                    <a:pt x="175817" y="107107"/>
                  </a:lnTo>
                  <a:lnTo>
                    <a:pt x="180574" y="120550"/>
                  </a:lnTo>
                  <a:lnTo>
                    <a:pt x="184955" y="134185"/>
                  </a:lnTo>
                  <a:lnTo>
                    <a:pt x="188898" y="147951"/>
                  </a:lnTo>
                  <a:lnTo>
                    <a:pt x="192175" y="161807"/>
                  </a:lnTo>
                  <a:lnTo>
                    <a:pt x="194713" y="175722"/>
                  </a:lnTo>
                  <a:lnTo>
                    <a:pt x="196588" y="189678"/>
                  </a:lnTo>
                  <a:lnTo>
                    <a:pt x="197930" y="203662"/>
                  </a:lnTo>
                  <a:lnTo>
                    <a:pt x="198869" y="217663"/>
                  </a:lnTo>
                  <a:lnTo>
                    <a:pt x="199518" y="231676"/>
                  </a:lnTo>
                  <a:lnTo>
                    <a:pt x="199962" y="245698"/>
                  </a:lnTo>
                  <a:lnTo>
                    <a:pt x="200259" y="259725"/>
                  </a:lnTo>
                  <a:lnTo>
                    <a:pt x="200289" y="273756"/>
                  </a:lnTo>
                  <a:lnTo>
                    <a:pt x="199778" y="287789"/>
                  </a:lnTo>
                  <a:lnTo>
                    <a:pt x="198612" y="301819"/>
                  </a:lnTo>
                  <a:lnTo>
                    <a:pt x="196676" y="315682"/>
                  </a:lnTo>
                  <a:lnTo>
                    <a:pt x="193772" y="329070"/>
                  </a:lnTo>
                  <a:lnTo>
                    <a:pt x="189890" y="341850"/>
                  </a:lnTo>
                  <a:lnTo>
                    <a:pt x="185165" y="353889"/>
                  </a:lnTo>
                  <a:lnTo>
                    <a:pt x="179776" y="364981"/>
                  </a:lnTo>
                  <a:lnTo>
                    <a:pt x="173890" y="375105"/>
                  </a:lnTo>
                  <a:lnTo>
                    <a:pt x="167481" y="384227"/>
                  </a:lnTo>
                  <a:lnTo>
                    <a:pt x="160348" y="392215"/>
                  </a:lnTo>
                  <a:lnTo>
                    <a:pt x="152437" y="399101"/>
                  </a:lnTo>
                  <a:lnTo>
                    <a:pt x="143837" y="404726"/>
                  </a:lnTo>
                  <a:lnTo>
                    <a:pt x="134686" y="408682"/>
                  </a:lnTo>
                  <a:lnTo>
                    <a:pt x="125126" y="410894"/>
                  </a:lnTo>
                  <a:lnTo>
                    <a:pt x="115435" y="411413"/>
                  </a:lnTo>
                  <a:lnTo>
                    <a:pt x="106010" y="410250"/>
                  </a:lnTo>
                  <a:lnTo>
                    <a:pt x="97043" y="407579"/>
                  </a:lnTo>
                  <a:lnTo>
                    <a:pt x="88548" y="403686"/>
                  </a:lnTo>
                  <a:lnTo>
                    <a:pt x="80456" y="398864"/>
                  </a:lnTo>
                  <a:lnTo>
                    <a:pt x="72683" y="393362"/>
                  </a:lnTo>
                  <a:lnTo>
                    <a:pt x="65308" y="387212"/>
                  </a:lnTo>
                  <a:lnTo>
                    <a:pt x="58575" y="380253"/>
                  </a:lnTo>
                  <a:lnTo>
                    <a:pt x="52571" y="372460"/>
                  </a:lnTo>
                  <a:lnTo>
                    <a:pt x="47556" y="363938"/>
                  </a:lnTo>
                  <a:lnTo>
                    <a:pt x="44017" y="354840"/>
                  </a:lnTo>
                  <a:lnTo>
                    <a:pt x="42085" y="345310"/>
                  </a:lnTo>
                  <a:lnTo>
                    <a:pt x="41584" y="335470"/>
                  </a:lnTo>
                  <a:lnTo>
                    <a:pt x="42229" y="325411"/>
                  </a:lnTo>
                  <a:lnTo>
                    <a:pt x="43742" y="315211"/>
                  </a:lnTo>
                  <a:lnTo>
                    <a:pt x="46213" y="305243"/>
                  </a:lnTo>
                  <a:lnTo>
                    <a:pt x="50074" y="296156"/>
                  </a:lnTo>
                  <a:lnTo>
                    <a:pt x="55448" y="288241"/>
                  </a:lnTo>
                  <a:lnTo>
                    <a:pt x="62175" y="281774"/>
                  </a:lnTo>
                  <a:lnTo>
                    <a:pt x="69986" y="277179"/>
                  </a:lnTo>
                  <a:lnTo>
                    <a:pt x="78611" y="274498"/>
                  </a:lnTo>
                  <a:lnTo>
                    <a:pt x="87826" y="273476"/>
                  </a:lnTo>
                  <a:lnTo>
                    <a:pt x="97457" y="273763"/>
                  </a:lnTo>
                  <a:lnTo>
                    <a:pt x="107371" y="275028"/>
                  </a:lnTo>
                  <a:lnTo>
                    <a:pt x="117315" y="277161"/>
                  </a:lnTo>
                  <a:lnTo>
                    <a:pt x="126918" y="280262"/>
                  </a:lnTo>
                  <a:lnTo>
                    <a:pt x="136008" y="284308"/>
                  </a:lnTo>
                  <a:lnTo>
                    <a:pt x="144586" y="289159"/>
                  </a:lnTo>
                  <a:lnTo>
                    <a:pt x="152734" y="294640"/>
                  </a:lnTo>
                  <a:lnTo>
                    <a:pt x="160551" y="300587"/>
                  </a:lnTo>
                  <a:lnTo>
                    <a:pt x="168124" y="306868"/>
                  </a:lnTo>
                  <a:lnTo>
                    <a:pt x="175523" y="313384"/>
                  </a:lnTo>
                  <a:lnTo>
                    <a:pt x="182806" y="320063"/>
                  </a:lnTo>
                  <a:lnTo>
                    <a:pt x="190173" y="326852"/>
                  </a:lnTo>
                  <a:lnTo>
                    <a:pt x="197958" y="333716"/>
                  </a:lnTo>
                  <a:lnTo>
                    <a:pt x="206310" y="340631"/>
                  </a:lnTo>
                  <a:lnTo>
                    <a:pt x="215207" y="347581"/>
                  </a:lnTo>
                  <a:lnTo>
                    <a:pt x="224558" y="354553"/>
                  </a:lnTo>
                  <a:lnTo>
                    <a:pt x="234253" y="361532"/>
                  </a:lnTo>
                  <a:lnTo>
                    <a:pt x="244127" y="368209"/>
                  </a:lnTo>
                  <a:lnTo>
                    <a:pt x="255147" y="374643"/>
                  </a:lnTo>
                  <a:lnTo>
                    <a:pt x="270515" y="381398"/>
                  </a:lnTo>
                  <a:lnTo>
                    <a:pt x="295638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2808" y="747523"/>
              <a:ext cx="694882" cy="42115"/>
            </a:xfrm>
            <a:custGeom>
              <a:avLst/>
              <a:gdLst/>
              <a:ahLst/>
              <a:cxnLst/>
              <a:rect l="0" t="0" r="0" b="0"/>
              <a:pathLst>
                <a:path w="694882" h="42115">
                  <a:moveTo>
                    <a:pt x="694881" y="0"/>
                  </a:moveTo>
                  <a:lnTo>
                    <a:pt x="680279" y="0"/>
                  </a:lnTo>
                  <a:lnTo>
                    <a:pt x="667008" y="0"/>
                  </a:lnTo>
                  <a:lnTo>
                    <a:pt x="653806" y="4"/>
                  </a:lnTo>
                  <a:lnTo>
                    <a:pt x="640465" y="177"/>
                  </a:lnTo>
                  <a:lnTo>
                    <a:pt x="626956" y="826"/>
                  </a:lnTo>
                  <a:lnTo>
                    <a:pt x="613302" y="2074"/>
                  </a:lnTo>
                  <a:lnTo>
                    <a:pt x="599536" y="3727"/>
                  </a:lnTo>
                  <a:lnTo>
                    <a:pt x="585687" y="5375"/>
                  </a:lnTo>
                  <a:lnTo>
                    <a:pt x="571769" y="6778"/>
                  </a:lnTo>
                  <a:lnTo>
                    <a:pt x="557474" y="7871"/>
                  </a:lnTo>
                  <a:lnTo>
                    <a:pt x="542199" y="8679"/>
                  </a:lnTo>
                  <a:lnTo>
                    <a:pt x="525699" y="9257"/>
                  </a:lnTo>
                  <a:lnTo>
                    <a:pt x="508210" y="9662"/>
                  </a:lnTo>
                  <a:lnTo>
                    <a:pt x="490245" y="9941"/>
                  </a:lnTo>
                  <a:lnTo>
                    <a:pt x="472156" y="10132"/>
                  </a:lnTo>
                  <a:lnTo>
                    <a:pt x="453942" y="10262"/>
                  </a:lnTo>
                  <a:lnTo>
                    <a:pt x="435349" y="10350"/>
                  </a:lnTo>
                  <a:lnTo>
                    <a:pt x="416254" y="10409"/>
                  </a:lnTo>
                  <a:lnTo>
                    <a:pt x="396837" y="10448"/>
                  </a:lnTo>
                  <a:lnTo>
                    <a:pt x="377489" y="10475"/>
                  </a:lnTo>
                  <a:lnTo>
                    <a:pt x="358433" y="10493"/>
                  </a:lnTo>
                  <a:lnTo>
                    <a:pt x="339720" y="10505"/>
                  </a:lnTo>
                  <a:lnTo>
                    <a:pt x="321315" y="10512"/>
                  </a:lnTo>
                  <a:lnTo>
                    <a:pt x="303166" y="10522"/>
                  </a:lnTo>
                  <a:lnTo>
                    <a:pt x="285536" y="10699"/>
                  </a:lnTo>
                  <a:lnTo>
                    <a:pt x="268991" y="11349"/>
                  </a:lnTo>
                  <a:lnTo>
                    <a:pt x="253739" y="12600"/>
                  </a:lnTo>
                  <a:lnTo>
                    <a:pt x="239361" y="14253"/>
                  </a:lnTo>
                  <a:lnTo>
                    <a:pt x="225018" y="15902"/>
                  </a:lnTo>
                  <a:lnTo>
                    <a:pt x="210214" y="17310"/>
                  </a:lnTo>
                  <a:lnTo>
                    <a:pt x="194810" y="18576"/>
                  </a:lnTo>
                  <a:lnTo>
                    <a:pt x="178851" y="20032"/>
                  </a:lnTo>
                  <a:lnTo>
                    <a:pt x="162445" y="21864"/>
                  </a:lnTo>
                  <a:lnTo>
                    <a:pt x="145868" y="24094"/>
                  </a:lnTo>
                  <a:lnTo>
                    <a:pt x="129520" y="26671"/>
                  </a:lnTo>
                  <a:lnTo>
                    <a:pt x="113602" y="29513"/>
                  </a:lnTo>
                  <a:lnTo>
                    <a:pt x="98136" y="32388"/>
                  </a:lnTo>
                  <a:lnTo>
                    <a:pt x="83058" y="34932"/>
                  </a:lnTo>
                  <a:lnTo>
                    <a:pt x="68296" y="36972"/>
                  </a:lnTo>
                  <a:lnTo>
                    <a:pt x="54185" y="38513"/>
                  </a:lnTo>
                  <a:lnTo>
                    <a:pt x="39975" y="39796"/>
                  </a:lnTo>
                  <a:lnTo>
                    <a:pt x="23297" y="4093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05492" y="899336"/>
              <a:ext cx="237726" cy="368678"/>
            </a:xfrm>
            <a:custGeom>
              <a:avLst/>
              <a:gdLst/>
              <a:ahLst/>
              <a:cxnLst/>
              <a:rect l="0" t="0" r="0" b="0"/>
              <a:pathLst>
                <a:path w="237726" h="368678">
                  <a:moveTo>
                    <a:pt x="0" y="37700"/>
                  </a:moveTo>
                  <a:lnTo>
                    <a:pt x="5934" y="31899"/>
                  </a:lnTo>
                  <a:lnTo>
                    <a:pt x="12139" y="26975"/>
                  </a:lnTo>
                  <a:lnTo>
                    <a:pt x="19235" y="22472"/>
                  </a:lnTo>
                  <a:lnTo>
                    <a:pt x="27175" y="18252"/>
                  </a:lnTo>
                  <a:lnTo>
                    <a:pt x="35822" y="14238"/>
                  </a:lnTo>
                  <a:lnTo>
                    <a:pt x="45021" y="10381"/>
                  </a:lnTo>
                  <a:lnTo>
                    <a:pt x="54793" y="6802"/>
                  </a:lnTo>
                  <a:lnTo>
                    <a:pt x="65331" y="3774"/>
                  </a:lnTo>
                  <a:lnTo>
                    <a:pt x="76673" y="1415"/>
                  </a:lnTo>
                  <a:lnTo>
                    <a:pt x="88559" y="0"/>
                  </a:lnTo>
                  <a:lnTo>
                    <a:pt x="100536" y="33"/>
                  </a:lnTo>
                  <a:lnTo>
                    <a:pt x="112329" y="1651"/>
                  </a:lnTo>
                  <a:lnTo>
                    <a:pt x="123688" y="4688"/>
                  </a:lnTo>
                  <a:lnTo>
                    <a:pt x="134316" y="8861"/>
                  </a:lnTo>
                  <a:lnTo>
                    <a:pt x="144115" y="13891"/>
                  </a:lnTo>
                  <a:lnTo>
                    <a:pt x="152678" y="19708"/>
                  </a:lnTo>
                  <a:lnTo>
                    <a:pt x="159227" y="26435"/>
                  </a:lnTo>
                  <a:lnTo>
                    <a:pt x="163514" y="34069"/>
                  </a:lnTo>
                  <a:lnTo>
                    <a:pt x="165596" y="42483"/>
                  </a:lnTo>
                  <a:lnTo>
                    <a:pt x="165565" y="51508"/>
                  </a:lnTo>
                  <a:lnTo>
                    <a:pt x="163693" y="60984"/>
                  </a:lnTo>
                  <a:lnTo>
                    <a:pt x="160355" y="70618"/>
                  </a:lnTo>
                  <a:lnTo>
                    <a:pt x="155915" y="80005"/>
                  </a:lnTo>
                  <a:lnTo>
                    <a:pt x="150672" y="88942"/>
                  </a:lnTo>
                  <a:lnTo>
                    <a:pt x="144698" y="97247"/>
                  </a:lnTo>
                  <a:lnTo>
                    <a:pt x="137857" y="104679"/>
                  </a:lnTo>
                  <a:lnTo>
                    <a:pt x="130148" y="111202"/>
                  </a:lnTo>
                  <a:lnTo>
                    <a:pt x="121852" y="117091"/>
                  </a:lnTo>
                  <a:lnTo>
                    <a:pt x="113437" y="122821"/>
                  </a:lnTo>
                  <a:lnTo>
                    <a:pt x="105236" y="128636"/>
                  </a:lnTo>
                  <a:lnTo>
                    <a:pt x="99143" y="132993"/>
                  </a:lnTo>
                  <a:lnTo>
                    <a:pt x="97547" y="134130"/>
                  </a:lnTo>
                  <a:lnTo>
                    <a:pt x="99922" y="133103"/>
                  </a:lnTo>
                  <a:lnTo>
                    <a:pt x="105086" y="131244"/>
                  </a:lnTo>
                  <a:lnTo>
                    <a:pt x="112099" y="129726"/>
                  </a:lnTo>
                  <a:lnTo>
                    <a:pt x="120319" y="129104"/>
                  </a:lnTo>
                  <a:lnTo>
                    <a:pt x="129327" y="129625"/>
                  </a:lnTo>
                  <a:lnTo>
                    <a:pt x="138851" y="131474"/>
                  </a:lnTo>
                  <a:lnTo>
                    <a:pt x="148710" y="134597"/>
                  </a:lnTo>
                  <a:lnTo>
                    <a:pt x="158625" y="138790"/>
                  </a:lnTo>
                  <a:lnTo>
                    <a:pt x="168212" y="143810"/>
                  </a:lnTo>
                  <a:lnTo>
                    <a:pt x="177293" y="149439"/>
                  </a:lnTo>
                  <a:lnTo>
                    <a:pt x="185866" y="155504"/>
                  </a:lnTo>
                  <a:lnTo>
                    <a:pt x="194012" y="161873"/>
                  </a:lnTo>
                  <a:lnTo>
                    <a:pt x="201823" y="168456"/>
                  </a:lnTo>
                  <a:lnTo>
                    <a:pt x="209222" y="175351"/>
                  </a:lnTo>
                  <a:lnTo>
                    <a:pt x="215972" y="182819"/>
                  </a:lnTo>
                  <a:lnTo>
                    <a:pt x="221992" y="190962"/>
                  </a:lnTo>
                  <a:lnTo>
                    <a:pt x="227187" y="199889"/>
                  </a:lnTo>
                  <a:lnTo>
                    <a:pt x="231379" y="209793"/>
                  </a:lnTo>
                  <a:lnTo>
                    <a:pt x="234564" y="220677"/>
                  </a:lnTo>
                  <a:lnTo>
                    <a:pt x="236719" y="232240"/>
                  </a:lnTo>
                  <a:lnTo>
                    <a:pt x="237725" y="243994"/>
                  </a:lnTo>
                  <a:lnTo>
                    <a:pt x="237620" y="255638"/>
                  </a:lnTo>
                  <a:lnTo>
                    <a:pt x="236414" y="267065"/>
                  </a:lnTo>
                  <a:lnTo>
                    <a:pt x="234011" y="278271"/>
                  </a:lnTo>
                  <a:lnTo>
                    <a:pt x="230464" y="289285"/>
                  </a:lnTo>
                  <a:lnTo>
                    <a:pt x="225794" y="299987"/>
                  </a:lnTo>
                  <a:lnTo>
                    <a:pt x="219912" y="310107"/>
                  </a:lnTo>
                  <a:lnTo>
                    <a:pt x="212884" y="319547"/>
                  </a:lnTo>
                  <a:lnTo>
                    <a:pt x="205065" y="328362"/>
                  </a:lnTo>
                  <a:lnTo>
                    <a:pt x="196978" y="336670"/>
                  </a:lnTo>
                  <a:lnTo>
                    <a:pt x="188936" y="344585"/>
                  </a:lnTo>
                  <a:lnTo>
                    <a:pt x="180571" y="351884"/>
                  </a:lnTo>
                  <a:lnTo>
                    <a:pt x="170977" y="358034"/>
                  </a:lnTo>
                  <a:lnTo>
                    <a:pt x="159744" y="362833"/>
                  </a:lnTo>
                  <a:lnTo>
                    <a:pt x="147097" y="366224"/>
                  </a:lnTo>
                  <a:lnTo>
                    <a:pt x="133611" y="368134"/>
                  </a:lnTo>
                  <a:lnTo>
                    <a:pt x="119730" y="368677"/>
                  </a:lnTo>
                  <a:lnTo>
                    <a:pt x="105915" y="368058"/>
                  </a:lnTo>
                  <a:lnTo>
                    <a:pt x="91141" y="366317"/>
                  </a:lnTo>
                  <a:lnTo>
                    <a:pt x="71883" y="362185"/>
                  </a:lnTo>
                  <a:lnTo>
                    <a:pt x="42114" y="353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79316" y="684352"/>
              <a:ext cx="147400" cy="4694"/>
            </a:xfrm>
            <a:custGeom>
              <a:avLst/>
              <a:gdLst/>
              <a:ahLst/>
              <a:cxnLst/>
              <a:rect l="0" t="0" r="0" b="0"/>
              <a:pathLst>
                <a:path w="147400" h="4694">
                  <a:moveTo>
                    <a:pt x="147399" y="0"/>
                  </a:moveTo>
                  <a:lnTo>
                    <a:pt x="132730" y="67"/>
                  </a:lnTo>
                  <a:lnTo>
                    <a:pt x="118819" y="707"/>
                  </a:lnTo>
                  <a:lnTo>
                    <a:pt x="104330" y="1994"/>
                  </a:lnTo>
                  <a:lnTo>
                    <a:pt x="89474" y="3509"/>
                  </a:lnTo>
                  <a:lnTo>
                    <a:pt x="74946" y="4528"/>
                  </a:lnTo>
                  <a:lnTo>
                    <a:pt x="61141" y="4693"/>
                  </a:lnTo>
                  <a:lnTo>
                    <a:pt x="48377" y="4132"/>
                  </a:lnTo>
                  <a:lnTo>
                    <a:pt x="35690" y="3237"/>
                  </a:lnTo>
                  <a:lnTo>
                    <a:pt x="20853" y="19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58259" y="768580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31585"/>
                  </a:moveTo>
                  <a:lnTo>
                    <a:pt x="170183" y="28652"/>
                  </a:lnTo>
                  <a:lnTo>
                    <a:pt x="161836" y="25869"/>
                  </a:lnTo>
                  <a:lnTo>
                    <a:pt x="153133" y="22974"/>
                  </a:lnTo>
                  <a:lnTo>
                    <a:pt x="143839" y="20107"/>
                  </a:lnTo>
                  <a:lnTo>
                    <a:pt x="133696" y="17590"/>
                  </a:lnTo>
                  <a:lnTo>
                    <a:pt x="122655" y="15575"/>
                  </a:lnTo>
                  <a:lnTo>
                    <a:pt x="110988" y="13890"/>
                  </a:lnTo>
                  <a:lnTo>
                    <a:pt x="99166" y="12146"/>
                  </a:lnTo>
                  <a:lnTo>
                    <a:pt x="87473" y="10125"/>
                  </a:lnTo>
                  <a:lnTo>
                    <a:pt x="75843" y="7936"/>
                  </a:lnTo>
                  <a:lnTo>
                    <a:pt x="63969" y="5920"/>
                  </a:lnTo>
                  <a:lnTo>
                    <a:pt x="51702" y="4266"/>
                  </a:lnTo>
                  <a:lnTo>
                    <a:pt x="39639" y="3001"/>
                  </a:lnTo>
                  <a:lnTo>
                    <a:pt x="27852" y="1940"/>
                  </a:lnTo>
                  <a:lnTo>
                    <a:pt x="15304" y="9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347854" y="252683"/>
            <a:ext cx="1158136" cy="1031794"/>
            <a:chOff x="2347854" y="252683"/>
            <a:chExt cx="1158136" cy="1031794"/>
          </a:xfrm>
        </p:grpSpPr>
        <p:sp>
          <p:nvSpPr>
            <p:cNvPr id="9" name="Freeform 8"/>
            <p:cNvSpPr/>
            <p:nvPr/>
          </p:nvSpPr>
          <p:spPr>
            <a:xfrm>
              <a:off x="2347854" y="431668"/>
              <a:ext cx="553233" cy="810695"/>
            </a:xfrm>
            <a:custGeom>
              <a:avLst/>
              <a:gdLst/>
              <a:ahLst/>
              <a:cxnLst/>
              <a:rect l="0" t="0" r="0" b="0"/>
              <a:pathLst>
                <a:path w="553233" h="810695">
                  <a:moveTo>
                    <a:pt x="0" y="0"/>
                  </a:moveTo>
                  <a:lnTo>
                    <a:pt x="8869" y="5800"/>
                  </a:lnTo>
                  <a:lnTo>
                    <a:pt x="17856" y="10725"/>
                  </a:lnTo>
                  <a:lnTo>
                    <a:pt x="27851" y="15227"/>
                  </a:lnTo>
                  <a:lnTo>
                    <a:pt x="38832" y="19448"/>
                  </a:lnTo>
                  <a:lnTo>
                    <a:pt x="50643" y="23462"/>
                  </a:lnTo>
                  <a:lnTo>
                    <a:pt x="63101" y="27319"/>
                  </a:lnTo>
                  <a:lnTo>
                    <a:pt x="76039" y="30898"/>
                  </a:lnTo>
                  <a:lnTo>
                    <a:pt x="89320" y="33925"/>
                  </a:lnTo>
                  <a:lnTo>
                    <a:pt x="102842" y="36299"/>
                  </a:lnTo>
                  <a:lnTo>
                    <a:pt x="116530" y="38232"/>
                  </a:lnTo>
                  <a:lnTo>
                    <a:pt x="130332" y="40144"/>
                  </a:lnTo>
                  <a:lnTo>
                    <a:pt x="144212" y="42281"/>
                  </a:lnTo>
                  <a:lnTo>
                    <a:pt x="158143" y="44548"/>
                  </a:lnTo>
                  <a:lnTo>
                    <a:pt x="172110" y="46616"/>
                  </a:lnTo>
                  <a:lnTo>
                    <a:pt x="186104" y="48305"/>
                  </a:lnTo>
                  <a:lnTo>
                    <a:pt x="200283" y="49591"/>
                  </a:lnTo>
                  <a:lnTo>
                    <a:pt x="214949" y="50529"/>
                  </a:lnTo>
                  <a:lnTo>
                    <a:pt x="230221" y="51194"/>
                  </a:lnTo>
                  <a:lnTo>
                    <a:pt x="245902" y="51658"/>
                  </a:lnTo>
                  <a:lnTo>
                    <a:pt x="261582" y="51976"/>
                  </a:lnTo>
                  <a:lnTo>
                    <a:pt x="277023" y="52194"/>
                  </a:lnTo>
                  <a:lnTo>
                    <a:pt x="292324" y="52341"/>
                  </a:lnTo>
                  <a:lnTo>
                    <a:pt x="307816" y="52440"/>
                  </a:lnTo>
                  <a:lnTo>
                    <a:pt x="323680" y="52507"/>
                  </a:lnTo>
                  <a:lnTo>
                    <a:pt x="339774" y="52552"/>
                  </a:lnTo>
                  <a:lnTo>
                    <a:pt x="355740" y="52582"/>
                  </a:lnTo>
                  <a:lnTo>
                    <a:pt x="371367" y="52597"/>
                  </a:lnTo>
                  <a:lnTo>
                    <a:pt x="386454" y="52438"/>
                  </a:lnTo>
                  <a:lnTo>
                    <a:pt x="400740" y="51799"/>
                  </a:lnTo>
                  <a:lnTo>
                    <a:pt x="414166" y="50556"/>
                  </a:lnTo>
                  <a:lnTo>
                    <a:pt x="426995" y="48907"/>
                  </a:lnTo>
                  <a:lnTo>
                    <a:pt x="439691" y="47262"/>
                  </a:lnTo>
                  <a:lnTo>
                    <a:pt x="452531" y="45856"/>
                  </a:lnTo>
                  <a:lnTo>
                    <a:pt x="465445" y="44592"/>
                  </a:lnTo>
                  <a:lnTo>
                    <a:pt x="478122" y="43136"/>
                  </a:lnTo>
                  <a:lnTo>
                    <a:pt x="490393" y="41315"/>
                  </a:lnTo>
                  <a:lnTo>
                    <a:pt x="502244" y="39430"/>
                  </a:lnTo>
                  <a:lnTo>
                    <a:pt x="513734" y="38151"/>
                  </a:lnTo>
                  <a:lnTo>
                    <a:pt x="524926" y="37820"/>
                  </a:lnTo>
                  <a:lnTo>
                    <a:pt x="535238" y="38768"/>
                  </a:lnTo>
                  <a:lnTo>
                    <a:pt x="543499" y="41466"/>
                  </a:lnTo>
                  <a:lnTo>
                    <a:pt x="549232" y="45987"/>
                  </a:lnTo>
                  <a:lnTo>
                    <a:pt x="552436" y="51939"/>
                  </a:lnTo>
                  <a:lnTo>
                    <a:pt x="553232" y="58682"/>
                  </a:lnTo>
                  <a:lnTo>
                    <a:pt x="551947" y="65771"/>
                  </a:lnTo>
                  <a:lnTo>
                    <a:pt x="548849" y="73136"/>
                  </a:lnTo>
                  <a:lnTo>
                    <a:pt x="544046" y="80986"/>
                  </a:lnTo>
                  <a:lnTo>
                    <a:pt x="537749" y="89416"/>
                  </a:lnTo>
                  <a:lnTo>
                    <a:pt x="530255" y="98553"/>
                  </a:lnTo>
                  <a:lnTo>
                    <a:pt x="521855" y="108604"/>
                  </a:lnTo>
                  <a:lnTo>
                    <a:pt x="512799" y="119594"/>
                  </a:lnTo>
                  <a:lnTo>
                    <a:pt x="503277" y="131401"/>
                  </a:lnTo>
                  <a:lnTo>
                    <a:pt x="493434" y="143851"/>
                  </a:lnTo>
                  <a:lnTo>
                    <a:pt x="483372" y="156776"/>
                  </a:lnTo>
                  <a:lnTo>
                    <a:pt x="473328" y="169877"/>
                  </a:lnTo>
                  <a:lnTo>
                    <a:pt x="463657" y="182746"/>
                  </a:lnTo>
                  <a:lnTo>
                    <a:pt x="454522" y="195172"/>
                  </a:lnTo>
                  <a:lnTo>
                    <a:pt x="445913" y="206974"/>
                  </a:lnTo>
                  <a:lnTo>
                    <a:pt x="437744" y="217906"/>
                  </a:lnTo>
                  <a:lnTo>
                    <a:pt x="429913" y="227932"/>
                  </a:lnTo>
                  <a:lnTo>
                    <a:pt x="422331" y="237327"/>
                  </a:lnTo>
                  <a:lnTo>
                    <a:pt x="414926" y="246564"/>
                  </a:lnTo>
                  <a:lnTo>
                    <a:pt x="407644" y="255933"/>
                  </a:lnTo>
                  <a:lnTo>
                    <a:pt x="400447" y="265533"/>
                  </a:lnTo>
                  <a:lnTo>
                    <a:pt x="393308" y="275365"/>
                  </a:lnTo>
                  <a:lnTo>
                    <a:pt x="386208" y="285390"/>
                  </a:lnTo>
                  <a:lnTo>
                    <a:pt x="379135" y="295563"/>
                  </a:lnTo>
                  <a:lnTo>
                    <a:pt x="372080" y="305846"/>
                  </a:lnTo>
                  <a:lnTo>
                    <a:pt x="365037" y="316206"/>
                  </a:lnTo>
                  <a:lnTo>
                    <a:pt x="358002" y="326619"/>
                  </a:lnTo>
                  <a:lnTo>
                    <a:pt x="350972" y="337070"/>
                  </a:lnTo>
                  <a:lnTo>
                    <a:pt x="343946" y="347547"/>
                  </a:lnTo>
                  <a:lnTo>
                    <a:pt x="336922" y="358040"/>
                  </a:lnTo>
                  <a:lnTo>
                    <a:pt x="329900" y="368545"/>
                  </a:lnTo>
                  <a:lnTo>
                    <a:pt x="322879" y="379058"/>
                  </a:lnTo>
                  <a:lnTo>
                    <a:pt x="315858" y="389575"/>
                  </a:lnTo>
                  <a:lnTo>
                    <a:pt x="308838" y="400097"/>
                  </a:lnTo>
                  <a:lnTo>
                    <a:pt x="301819" y="410621"/>
                  </a:lnTo>
                  <a:lnTo>
                    <a:pt x="294799" y="421146"/>
                  </a:lnTo>
                  <a:lnTo>
                    <a:pt x="287780" y="431673"/>
                  </a:lnTo>
                  <a:lnTo>
                    <a:pt x="280761" y="442204"/>
                  </a:lnTo>
                  <a:lnTo>
                    <a:pt x="273742" y="452905"/>
                  </a:lnTo>
                  <a:lnTo>
                    <a:pt x="266723" y="464081"/>
                  </a:lnTo>
                  <a:lnTo>
                    <a:pt x="259708" y="475858"/>
                  </a:lnTo>
                  <a:lnTo>
                    <a:pt x="252862" y="488038"/>
                  </a:lnTo>
                  <a:lnTo>
                    <a:pt x="246491" y="500215"/>
                  </a:lnTo>
                  <a:lnTo>
                    <a:pt x="240721" y="512151"/>
                  </a:lnTo>
                  <a:lnTo>
                    <a:pt x="235354" y="523945"/>
                  </a:lnTo>
                  <a:lnTo>
                    <a:pt x="229984" y="535930"/>
                  </a:lnTo>
                  <a:lnTo>
                    <a:pt x="224367" y="548285"/>
                  </a:lnTo>
                  <a:lnTo>
                    <a:pt x="218441" y="560871"/>
                  </a:lnTo>
                  <a:lnTo>
                    <a:pt x="212230" y="573327"/>
                  </a:lnTo>
                  <a:lnTo>
                    <a:pt x="205789" y="585449"/>
                  </a:lnTo>
                  <a:lnTo>
                    <a:pt x="199175" y="597201"/>
                  </a:lnTo>
                  <a:lnTo>
                    <a:pt x="192436" y="608624"/>
                  </a:lnTo>
                  <a:lnTo>
                    <a:pt x="185613" y="619795"/>
                  </a:lnTo>
                  <a:lnTo>
                    <a:pt x="178896" y="630941"/>
                  </a:lnTo>
                  <a:lnTo>
                    <a:pt x="172613" y="642424"/>
                  </a:lnTo>
                  <a:lnTo>
                    <a:pt x="166902" y="654405"/>
                  </a:lnTo>
                  <a:lnTo>
                    <a:pt x="161575" y="666555"/>
                  </a:lnTo>
                  <a:lnTo>
                    <a:pt x="156231" y="678179"/>
                  </a:lnTo>
                  <a:lnTo>
                    <a:pt x="150637" y="688930"/>
                  </a:lnTo>
                  <a:lnTo>
                    <a:pt x="144895" y="699115"/>
                  </a:lnTo>
                  <a:lnTo>
                    <a:pt x="139341" y="709480"/>
                  </a:lnTo>
                  <a:lnTo>
                    <a:pt x="134154" y="720457"/>
                  </a:lnTo>
                  <a:lnTo>
                    <a:pt x="129196" y="732136"/>
                  </a:lnTo>
                  <a:lnTo>
                    <a:pt x="124107" y="744441"/>
                  </a:lnTo>
                  <a:lnTo>
                    <a:pt x="118693" y="757226"/>
                  </a:lnTo>
                  <a:lnTo>
                    <a:pt x="113221" y="769757"/>
                  </a:lnTo>
                  <a:lnTo>
                    <a:pt x="107802" y="781968"/>
                  </a:lnTo>
                  <a:lnTo>
                    <a:pt x="101956" y="794927"/>
                  </a:lnTo>
                  <a:lnTo>
                    <a:pt x="94757" y="8106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45490" y="252683"/>
              <a:ext cx="18345" cy="294799"/>
            </a:xfrm>
            <a:custGeom>
              <a:avLst/>
              <a:gdLst/>
              <a:ahLst/>
              <a:cxnLst/>
              <a:rect l="0" t="0" r="0" b="0"/>
              <a:pathLst>
                <a:path w="18345" h="294799">
                  <a:moveTo>
                    <a:pt x="7815" y="0"/>
                  </a:moveTo>
                  <a:lnTo>
                    <a:pt x="4948" y="8869"/>
                  </a:lnTo>
                  <a:lnTo>
                    <a:pt x="2807" y="17856"/>
                  </a:lnTo>
                  <a:lnTo>
                    <a:pt x="1208" y="27851"/>
                  </a:lnTo>
                  <a:lnTo>
                    <a:pt x="200" y="38832"/>
                  </a:lnTo>
                  <a:lnTo>
                    <a:pt x="0" y="50643"/>
                  </a:lnTo>
                  <a:lnTo>
                    <a:pt x="651" y="63106"/>
                  </a:lnTo>
                  <a:lnTo>
                    <a:pt x="1890" y="76217"/>
                  </a:lnTo>
                  <a:lnTo>
                    <a:pt x="3254" y="90146"/>
                  </a:lnTo>
                  <a:lnTo>
                    <a:pt x="4463" y="104916"/>
                  </a:lnTo>
                  <a:lnTo>
                    <a:pt x="5425" y="120257"/>
                  </a:lnTo>
                  <a:lnTo>
                    <a:pt x="6145" y="135707"/>
                  </a:lnTo>
                  <a:lnTo>
                    <a:pt x="6668" y="150989"/>
                  </a:lnTo>
                  <a:lnTo>
                    <a:pt x="7206" y="166014"/>
                  </a:lnTo>
                  <a:lnTo>
                    <a:pt x="8107" y="180788"/>
                  </a:lnTo>
                  <a:lnTo>
                    <a:pt x="9529" y="195357"/>
                  </a:lnTo>
                  <a:lnTo>
                    <a:pt x="11300" y="209768"/>
                  </a:lnTo>
                  <a:lnTo>
                    <a:pt x="13028" y="224064"/>
                  </a:lnTo>
                  <a:lnTo>
                    <a:pt x="14485" y="238261"/>
                  </a:lnTo>
                  <a:lnTo>
                    <a:pt x="15616" y="251777"/>
                  </a:lnTo>
                  <a:lnTo>
                    <a:pt x="16572" y="264771"/>
                  </a:lnTo>
                  <a:lnTo>
                    <a:pt x="17434" y="278385"/>
                  </a:lnTo>
                  <a:lnTo>
                    <a:pt x="1834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74321" y="684352"/>
              <a:ext cx="431669" cy="94757"/>
            </a:xfrm>
            <a:custGeom>
              <a:avLst/>
              <a:gdLst/>
              <a:ahLst/>
              <a:cxnLst/>
              <a:rect l="0" t="0" r="0" b="0"/>
              <a:pathLst>
                <a:path w="431669" h="94757">
                  <a:moveTo>
                    <a:pt x="431668" y="0"/>
                  </a:moveTo>
                  <a:lnTo>
                    <a:pt x="419933" y="67"/>
                  </a:lnTo>
                  <a:lnTo>
                    <a:pt x="408805" y="707"/>
                  </a:lnTo>
                  <a:lnTo>
                    <a:pt x="397206" y="2008"/>
                  </a:lnTo>
                  <a:lnTo>
                    <a:pt x="385045" y="4041"/>
                  </a:lnTo>
                  <a:lnTo>
                    <a:pt x="372385" y="7005"/>
                  </a:lnTo>
                  <a:lnTo>
                    <a:pt x="359324" y="10916"/>
                  </a:lnTo>
                  <a:lnTo>
                    <a:pt x="345800" y="15320"/>
                  </a:lnTo>
                  <a:lnTo>
                    <a:pt x="331586" y="19427"/>
                  </a:lnTo>
                  <a:lnTo>
                    <a:pt x="316618" y="22816"/>
                  </a:lnTo>
                  <a:lnTo>
                    <a:pt x="300973" y="25580"/>
                  </a:lnTo>
                  <a:lnTo>
                    <a:pt x="284786" y="28124"/>
                  </a:lnTo>
                  <a:lnTo>
                    <a:pt x="268192" y="30725"/>
                  </a:lnTo>
                  <a:lnTo>
                    <a:pt x="251302" y="33490"/>
                  </a:lnTo>
                  <a:lnTo>
                    <a:pt x="234204" y="36433"/>
                  </a:lnTo>
                  <a:lnTo>
                    <a:pt x="216962" y="39531"/>
                  </a:lnTo>
                  <a:lnTo>
                    <a:pt x="199621" y="42748"/>
                  </a:lnTo>
                  <a:lnTo>
                    <a:pt x="182212" y="46054"/>
                  </a:lnTo>
                  <a:lnTo>
                    <a:pt x="164763" y="49424"/>
                  </a:lnTo>
                  <a:lnTo>
                    <a:pt x="147450" y="52839"/>
                  </a:lnTo>
                  <a:lnTo>
                    <a:pt x="130593" y="56284"/>
                  </a:lnTo>
                  <a:lnTo>
                    <a:pt x="114331" y="59750"/>
                  </a:lnTo>
                  <a:lnTo>
                    <a:pt x="98801" y="63230"/>
                  </a:lnTo>
                  <a:lnTo>
                    <a:pt x="84211" y="66720"/>
                  </a:lnTo>
                  <a:lnTo>
                    <a:pt x="70585" y="70216"/>
                  </a:lnTo>
                  <a:lnTo>
                    <a:pt x="57861" y="73758"/>
                  </a:lnTo>
                  <a:lnTo>
                    <a:pt x="44519" y="77878"/>
                  </a:lnTo>
                  <a:lnTo>
                    <a:pt x="27151" y="8405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05906" y="882096"/>
              <a:ext cx="320583" cy="402381"/>
            </a:xfrm>
            <a:custGeom>
              <a:avLst/>
              <a:gdLst/>
              <a:ahLst/>
              <a:cxnLst/>
              <a:rect l="0" t="0" r="0" b="0"/>
              <a:pathLst>
                <a:path w="320583" h="402381">
                  <a:moveTo>
                    <a:pt x="84228" y="44411"/>
                  </a:moveTo>
                  <a:lnTo>
                    <a:pt x="87296" y="35744"/>
                  </a:lnTo>
                  <a:lnTo>
                    <a:pt x="91359" y="28678"/>
                  </a:lnTo>
                  <a:lnTo>
                    <a:pt x="96856" y="22572"/>
                  </a:lnTo>
                  <a:lnTo>
                    <a:pt x="103789" y="17171"/>
                  </a:lnTo>
                  <a:lnTo>
                    <a:pt x="112235" y="12308"/>
                  </a:lnTo>
                  <a:lnTo>
                    <a:pt x="122085" y="7859"/>
                  </a:lnTo>
                  <a:lnTo>
                    <a:pt x="133096" y="4038"/>
                  </a:lnTo>
                  <a:lnTo>
                    <a:pt x="144998" y="1375"/>
                  </a:lnTo>
                  <a:lnTo>
                    <a:pt x="157549" y="65"/>
                  </a:lnTo>
                  <a:lnTo>
                    <a:pt x="170397" y="0"/>
                  </a:lnTo>
                  <a:lnTo>
                    <a:pt x="183094" y="944"/>
                  </a:lnTo>
                  <a:lnTo>
                    <a:pt x="195406" y="2658"/>
                  </a:lnTo>
                  <a:lnTo>
                    <a:pt x="207130" y="5095"/>
                  </a:lnTo>
                  <a:lnTo>
                    <a:pt x="218011" y="8401"/>
                  </a:lnTo>
                  <a:lnTo>
                    <a:pt x="227988" y="12594"/>
                  </a:lnTo>
                  <a:lnTo>
                    <a:pt x="236841" y="17883"/>
                  </a:lnTo>
                  <a:lnTo>
                    <a:pt x="244118" y="24722"/>
                  </a:lnTo>
                  <a:lnTo>
                    <a:pt x="249708" y="33213"/>
                  </a:lnTo>
                  <a:lnTo>
                    <a:pt x="253479" y="43000"/>
                  </a:lnTo>
                  <a:lnTo>
                    <a:pt x="255120" y="53480"/>
                  </a:lnTo>
                  <a:lnTo>
                    <a:pt x="254667" y="64224"/>
                  </a:lnTo>
                  <a:lnTo>
                    <a:pt x="252433" y="74860"/>
                  </a:lnTo>
                  <a:lnTo>
                    <a:pt x="248808" y="84994"/>
                  </a:lnTo>
                  <a:lnTo>
                    <a:pt x="244153" y="94472"/>
                  </a:lnTo>
                  <a:lnTo>
                    <a:pt x="238759" y="103326"/>
                  </a:lnTo>
                  <a:lnTo>
                    <a:pt x="232848" y="111668"/>
                  </a:lnTo>
                  <a:lnTo>
                    <a:pt x="226580" y="119617"/>
                  </a:lnTo>
                  <a:lnTo>
                    <a:pt x="220068" y="127280"/>
                  </a:lnTo>
                  <a:lnTo>
                    <a:pt x="213390" y="134741"/>
                  </a:lnTo>
                  <a:lnTo>
                    <a:pt x="206653" y="142025"/>
                  </a:lnTo>
                  <a:lnTo>
                    <a:pt x="201792" y="147957"/>
                  </a:lnTo>
                  <a:lnTo>
                    <a:pt x="201216" y="151408"/>
                  </a:lnTo>
                  <a:lnTo>
                    <a:pt x="204264" y="153550"/>
                  </a:lnTo>
                  <a:lnTo>
                    <a:pt x="209825" y="155393"/>
                  </a:lnTo>
                  <a:lnTo>
                    <a:pt x="217065" y="157398"/>
                  </a:lnTo>
                  <a:lnTo>
                    <a:pt x="225410" y="159710"/>
                  </a:lnTo>
                  <a:lnTo>
                    <a:pt x="234319" y="162492"/>
                  </a:lnTo>
                  <a:lnTo>
                    <a:pt x="243239" y="166001"/>
                  </a:lnTo>
                  <a:lnTo>
                    <a:pt x="251877" y="170307"/>
                  </a:lnTo>
                  <a:lnTo>
                    <a:pt x="260155" y="175325"/>
                  </a:lnTo>
                  <a:lnTo>
                    <a:pt x="268104" y="180914"/>
                  </a:lnTo>
                  <a:lnTo>
                    <a:pt x="275789" y="186932"/>
                  </a:lnTo>
                  <a:lnTo>
                    <a:pt x="283273" y="193261"/>
                  </a:lnTo>
                  <a:lnTo>
                    <a:pt x="290614" y="199807"/>
                  </a:lnTo>
                  <a:lnTo>
                    <a:pt x="297843" y="206515"/>
                  </a:lnTo>
                  <a:lnTo>
                    <a:pt x="304666" y="213663"/>
                  </a:lnTo>
                  <a:lnTo>
                    <a:pt x="310489" y="221833"/>
                  </a:lnTo>
                  <a:lnTo>
                    <a:pt x="315065" y="231261"/>
                  </a:lnTo>
                  <a:lnTo>
                    <a:pt x="318305" y="241865"/>
                  </a:lnTo>
                  <a:lnTo>
                    <a:pt x="320113" y="253434"/>
                  </a:lnTo>
                  <a:lnTo>
                    <a:pt x="320582" y="265731"/>
                  </a:lnTo>
                  <a:lnTo>
                    <a:pt x="319780" y="278394"/>
                  </a:lnTo>
                  <a:lnTo>
                    <a:pt x="317655" y="290960"/>
                  </a:lnTo>
                  <a:lnTo>
                    <a:pt x="314303" y="303181"/>
                  </a:lnTo>
                  <a:lnTo>
                    <a:pt x="309935" y="314842"/>
                  </a:lnTo>
                  <a:lnTo>
                    <a:pt x="304788" y="325681"/>
                  </a:lnTo>
                  <a:lnTo>
                    <a:pt x="299064" y="335638"/>
                  </a:lnTo>
                  <a:lnTo>
                    <a:pt x="292763" y="344818"/>
                  </a:lnTo>
                  <a:lnTo>
                    <a:pt x="285703" y="353378"/>
                  </a:lnTo>
                  <a:lnTo>
                    <a:pt x="277837" y="361470"/>
                  </a:lnTo>
                  <a:lnTo>
                    <a:pt x="269097" y="369059"/>
                  </a:lnTo>
                  <a:lnTo>
                    <a:pt x="259319" y="375937"/>
                  </a:lnTo>
                  <a:lnTo>
                    <a:pt x="248515" y="382043"/>
                  </a:lnTo>
                  <a:lnTo>
                    <a:pt x="236836" y="387296"/>
                  </a:lnTo>
                  <a:lnTo>
                    <a:pt x="224472" y="391527"/>
                  </a:lnTo>
                  <a:lnTo>
                    <a:pt x="211591" y="394737"/>
                  </a:lnTo>
                  <a:lnTo>
                    <a:pt x="198010" y="396910"/>
                  </a:lnTo>
                  <a:lnTo>
                    <a:pt x="183223" y="397926"/>
                  </a:lnTo>
                  <a:lnTo>
                    <a:pt x="167063" y="397843"/>
                  </a:lnTo>
                  <a:lnTo>
                    <a:pt x="150142" y="397161"/>
                  </a:lnTo>
                  <a:lnTo>
                    <a:pt x="133624" y="396706"/>
                  </a:lnTo>
                  <a:lnTo>
                    <a:pt x="118138" y="396921"/>
                  </a:lnTo>
                  <a:lnTo>
                    <a:pt x="103470" y="397730"/>
                  </a:lnTo>
                  <a:lnTo>
                    <a:pt x="88866" y="398738"/>
                  </a:lnTo>
                  <a:lnTo>
                    <a:pt x="73874" y="399674"/>
                  </a:lnTo>
                  <a:lnTo>
                    <a:pt x="58922" y="400440"/>
                  </a:lnTo>
                  <a:lnTo>
                    <a:pt x="43591" y="401102"/>
                  </a:lnTo>
                  <a:lnTo>
                    <a:pt x="25410" y="401716"/>
                  </a:lnTo>
                  <a:lnTo>
                    <a:pt x="0" y="4023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84393" y="2263626"/>
            <a:ext cx="1168665" cy="1311010"/>
            <a:chOff x="884393" y="2263626"/>
            <a:chExt cx="1168665" cy="1311010"/>
          </a:xfrm>
        </p:grpSpPr>
        <p:sp>
          <p:nvSpPr>
            <p:cNvPr id="14" name="Freeform 13"/>
            <p:cNvSpPr/>
            <p:nvPr/>
          </p:nvSpPr>
          <p:spPr>
            <a:xfrm>
              <a:off x="981863" y="2284683"/>
              <a:ext cx="39402" cy="484312"/>
            </a:xfrm>
            <a:custGeom>
              <a:avLst/>
              <a:gdLst/>
              <a:ahLst/>
              <a:cxnLst/>
              <a:rect l="0" t="0" r="0" b="0"/>
              <a:pathLst>
                <a:path w="39402" h="484312">
                  <a:moveTo>
                    <a:pt x="7815" y="0"/>
                  </a:moveTo>
                  <a:lnTo>
                    <a:pt x="4949" y="14670"/>
                  </a:lnTo>
                  <a:lnTo>
                    <a:pt x="2807" y="28581"/>
                  </a:lnTo>
                  <a:lnTo>
                    <a:pt x="1208" y="43069"/>
                  </a:lnTo>
                  <a:lnTo>
                    <a:pt x="200" y="57925"/>
                  </a:lnTo>
                  <a:lnTo>
                    <a:pt x="0" y="72454"/>
                  </a:lnTo>
                  <a:lnTo>
                    <a:pt x="651" y="86272"/>
                  </a:lnTo>
                  <a:lnTo>
                    <a:pt x="1890" y="99483"/>
                  </a:lnTo>
                  <a:lnTo>
                    <a:pt x="3254" y="112495"/>
                  </a:lnTo>
                  <a:lnTo>
                    <a:pt x="4468" y="125580"/>
                  </a:lnTo>
                  <a:lnTo>
                    <a:pt x="5602" y="138843"/>
                  </a:lnTo>
                  <a:lnTo>
                    <a:pt x="6970" y="152293"/>
                  </a:lnTo>
                  <a:lnTo>
                    <a:pt x="8738" y="165909"/>
                  </a:lnTo>
                  <a:lnTo>
                    <a:pt x="10756" y="179817"/>
                  </a:lnTo>
                  <a:lnTo>
                    <a:pt x="12657" y="194293"/>
                  </a:lnTo>
                  <a:lnTo>
                    <a:pt x="14238" y="209436"/>
                  </a:lnTo>
                  <a:lnTo>
                    <a:pt x="15621" y="225028"/>
                  </a:lnTo>
                  <a:lnTo>
                    <a:pt x="17157" y="240648"/>
                  </a:lnTo>
                  <a:lnTo>
                    <a:pt x="19038" y="256049"/>
                  </a:lnTo>
                  <a:lnTo>
                    <a:pt x="21131" y="271322"/>
                  </a:lnTo>
                  <a:lnTo>
                    <a:pt x="23083" y="286796"/>
                  </a:lnTo>
                  <a:lnTo>
                    <a:pt x="24698" y="302643"/>
                  </a:lnTo>
                  <a:lnTo>
                    <a:pt x="26104" y="318557"/>
                  </a:lnTo>
                  <a:lnTo>
                    <a:pt x="27655" y="333868"/>
                  </a:lnTo>
                  <a:lnTo>
                    <a:pt x="29546" y="348256"/>
                  </a:lnTo>
                  <a:lnTo>
                    <a:pt x="31646" y="362207"/>
                  </a:lnTo>
                  <a:lnTo>
                    <a:pt x="33603" y="376787"/>
                  </a:lnTo>
                  <a:lnTo>
                    <a:pt x="35216" y="392546"/>
                  </a:lnTo>
                  <a:lnTo>
                    <a:pt x="36454" y="409017"/>
                  </a:lnTo>
                  <a:lnTo>
                    <a:pt x="37494" y="426800"/>
                  </a:lnTo>
                  <a:lnTo>
                    <a:pt x="38424" y="449701"/>
                  </a:lnTo>
                  <a:lnTo>
                    <a:pt x="39401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173183" y="2263626"/>
              <a:ext cx="278030" cy="484312"/>
            </a:xfrm>
            <a:custGeom>
              <a:avLst/>
              <a:gdLst/>
              <a:ahLst/>
              <a:cxnLst/>
              <a:rect l="0" t="0" r="0" b="0"/>
              <a:pathLst>
                <a:path w="278030" h="484312">
                  <a:moveTo>
                    <a:pt x="227107" y="0"/>
                  </a:moveTo>
                  <a:lnTo>
                    <a:pt x="218238" y="2934"/>
                  </a:lnTo>
                  <a:lnTo>
                    <a:pt x="209252" y="5717"/>
                  </a:lnTo>
                  <a:lnTo>
                    <a:pt x="199256" y="8616"/>
                  </a:lnTo>
                  <a:lnTo>
                    <a:pt x="188276" y="11656"/>
                  </a:lnTo>
                  <a:lnTo>
                    <a:pt x="176464" y="14821"/>
                  </a:lnTo>
                  <a:lnTo>
                    <a:pt x="164001" y="18081"/>
                  </a:lnTo>
                  <a:lnTo>
                    <a:pt x="150890" y="21246"/>
                  </a:lnTo>
                  <a:lnTo>
                    <a:pt x="136961" y="23989"/>
                  </a:lnTo>
                  <a:lnTo>
                    <a:pt x="122191" y="26164"/>
                  </a:lnTo>
                  <a:lnTo>
                    <a:pt x="106850" y="27794"/>
                  </a:lnTo>
                  <a:lnTo>
                    <a:pt x="91400" y="28970"/>
                  </a:lnTo>
                  <a:lnTo>
                    <a:pt x="76122" y="29803"/>
                  </a:lnTo>
                  <a:lnTo>
                    <a:pt x="61271" y="30550"/>
                  </a:lnTo>
                  <a:lnTo>
                    <a:pt x="47145" y="31592"/>
                  </a:lnTo>
                  <a:lnTo>
                    <a:pt x="33848" y="33123"/>
                  </a:lnTo>
                  <a:lnTo>
                    <a:pt x="21953" y="35475"/>
                  </a:lnTo>
                  <a:lnTo>
                    <a:pt x="12547" y="39190"/>
                  </a:lnTo>
                  <a:lnTo>
                    <a:pt x="6001" y="44435"/>
                  </a:lnTo>
                  <a:lnTo>
                    <a:pt x="2063" y="51060"/>
                  </a:lnTo>
                  <a:lnTo>
                    <a:pt x="235" y="58794"/>
                  </a:lnTo>
                  <a:lnTo>
                    <a:pt x="0" y="67369"/>
                  </a:lnTo>
                  <a:lnTo>
                    <a:pt x="922" y="76718"/>
                  </a:lnTo>
                  <a:lnTo>
                    <a:pt x="2661" y="86971"/>
                  </a:lnTo>
                  <a:lnTo>
                    <a:pt x="4963" y="98125"/>
                  </a:lnTo>
                  <a:lnTo>
                    <a:pt x="7488" y="110055"/>
                  </a:lnTo>
                  <a:lnTo>
                    <a:pt x="9802" y="122594"/>
                  </a:lnTo>
                  <a:lnTo>
                    <a:pt x="11695" y="135582"/>
                  </a:lnTo>
                  <a:lnTo>
                    <a:pt x="13306" y="148728"/>
                  </a:lnTo>
                  <a:lnTo>
                    <a:pt x="15002" y="161626"/>
                  </a:lnTo>
                  <a:lnTo>
                    <a:pt x="16999" y="174083"/>
                  </a:lnTo>
                  <a:lnTo>
                    <a:pt x="19342" y="186244"/>
                  </a:lnTo>
                  <a:lnTo>
                    <a:pt x="21994" y="198482"/>
                  </a:lnTo>
                  <a:lnTo>
                    <a:pt x="24906" y="210972"/>
                  </a:lnTo>
                  <a:lnTo>
                    <a:pt x="28470" y="222183"/>
                  </a:lnTo>
                  <a:lnTo>
                    <a:pt x="32749" y="229013"/>
                  </a:lnTo>
                  <a:lnTo>
                    <a:pt x="36910" y="230478"/>
                  </a:lnTo>
                  <a:lnTo>
                    <a:pt x="40794" y="227768"/>
                  </a:lnTo>
                  <a:lnTo>
                    <a:pt x="44493" y="222274"/>
                  </a:lnTo>
                  <a:lnTo>
                    <a:pt x="48259" y="215159"/>
                  </a:lnTo>
                  <a:lnTo>
                    <a:pt x="52452" y="207379"/>
                  </a:lnTo>
                  <a:lnTo>
                    <a:pt x="57232" y="199478"/>
                  </a:lnTo>
                  <a:lnTo>
                    <a:pt x="62743" y="191845"/>
                  </a:lnTo>
                  <a:lnTo>
                    <a:pt x="69196" y="184852"/>
                  </a:lnTo>
                  <a:lnTo>
                    <a:pt x="76622" y="178632"/>
                  </a:lnTo>
                  <a:lnTo>
                    <a:pt x="85220" y="173451"/>
                  </a:lnTo>
                  <a:lnTo>
                    <a:pt x="95425" y="169792"/>
                  </a:lnTo>
                  <a:lnTo>
                    <a:pt x="107321" y="167774"/>
                  </a:lnTo>
                  <a:lnTo>
                    <a:pt x="120376" y="167213"/>
                  </a:lnTo>
                  <a:lnTo>
                    <a:pt x="133670" y="167817"/>
                  </a:lnTo>
                  <a:lnTo>
                    <a:pt x="146639" y="169302"/>
                  </a:lnTo>
                  <a:lnTo>
                    <a:pt x="158938" y="171754"/>
                  </a:lnTo>
                  <a:lnTo>
                    <a:pt x="170270" y="175603"/>
                  </a:lnTo>
                  <a:lnTo>
                    <a:pt x="180592" y="180963"/>
                  </a:lnTo>
                  <a:lnTo>
                    <a:pt x="190031" y="187511"/>
                  </a:lnTo>
                  <a:lnTo>
                    <a:pt x="198773" y="194670"/>
                  </a:lnTo>
                  <a:lnTo>
                    <a:pt x="206995" y="202040"/>
                  </a:lnTo>
                  <a:lnTo>
                    <a:pt x="214843" y="209428"/>
                  </a:lnTo>
                  <a:lnTo>
                    <a:pt x="222428" y="216760"/>
                  </a:lnTo>
                  <a:lnTo>
                    <a:pt x="229826" y="224027"/>
                  </a:lnTo>
                  <a:lnTo>
                    <a:pt x="236931" y="231398"/>
                  </a:lnTo>
                  <a:lnTo>
                    <a:pt x="243476" y="239193"/>
                  </a:lnTo>
                  <a:lnTo>
                    <a:pt x="249358" y="247554"/>
                  </a:lnTo>
                  <a:lnTo>
                    <a:pt x="254630" y="256460"/>
                  </a:lnTo>
                  <a:lnTo>
                    <a:pt x="259405" y="265818"/>
                  </a:lnTo>
                  <a:lnTo>
                    <a:pt x="263798" y="275530"/>
                  </a:lnTo>
                  <a:lnTo>
                    <a:pt x="267749" y="285832"/>
                  </a:lnTo>
                  <a:lnTo>
                    <a:pt x="271031" y="297265"/>
                  </a:lnTo>
                  <a:lnTo>
                    <a:pt x="273573" y="310029"/>
                  </a:lnTo>
                  <a:lnTo>
                    <a:pt x="275451" y="323855"/>
                  </a:lnTo>
                  <a:lnTo>
                    <a:pt x="276794" y="338207"/>
                  </a:lnTo>
                  <a:lnTo>
                    <a:pt x="277725" y="352708"/>
                  </a:lnTo>
                  <a:lnTo>
                    <a:pt x="278029" y="367020"/>
                  </a:lnTo>
                  <a:lnTo>
                    <a:pt x="277177" y="380776"/>
                  </a:lnTo>
                  <a:lnTo>
                    <a:pt x="274968" y="393830"/>
                  </a:lnTo>
                  <a:lnTo>
                    <a:pt x="271347" y="405899"/>
                  </a:lnTo>
                  <a:lnTo>
                    <a:pt x="266243" y="416487"/>
                  </a:lnTo>
                  <a:lnTo>
                    <a:pt x="259766" y="425462"/>
                  </a:lnTo>
                  <a:lnTo>
                    <a:pt x="251992" y="432999"/>
                  </a:lnTo>
                  <a:lnTo>
                    <a:pt x="242880" y="439386"/>
                  </a:lnTo>
                  <a:lnTo>
                    <a:pt x="232530" y="444909"/>
                  </a:lnTo>
                  <a:lnTo>
                    <a:pt x="221158" y="449809"/>
                  </a:lnTo>
                  <a:lnTo>
                    <a:pt x="209001" y="454268"/>
                  </a:lnTo>
                  <a:lnTo>
                    <a:pt x="196264" y="458422"/>
                  </a:lnTo>
                  <a:lnTo>
                    <a:pt x="182950" y="462367"/>
                  </a:lnTo>
                  <a:lnTo>
                    <a:pt x="168873" y="466170"/>
                  </a:lnTo>
                  <a:lnTo>
                    <a:pt x="154004" y="469871"/>
                  </a:lnTo>
                  <a:lnTo>
                    <a:pt x="138620" y="473353"/>
                  </a:lnTo>
                  <a:lnTo>
                    <a:pt x="121407" y="476680"/>
                  </a:lnTo>
                  <a:lnTo>
                    <a:pt x="97497" y="480147"/>
                  </a:lnTo>
                  <a:lnTo>
                    <a:pt x="58651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84393" y="2863751"/>
              <a:ext cx="736996" cy="42115"/>
            </a:xfrm>
            <a:custGeom>
              <a:avLst/>
              <a:gdLst/>
              <a:ahLst/>
              <a:cxnLst/>
              <a:rect l="0" t="0" r="0" b="0"/>
              <a:pathLst>
                <a:path w="736996" h="42115">
                  <a:moveTo>
                    <a:pt x="736995" y="0"/>
                  </a:moveTo>
                  <a:lnTo>
                    <a:pt x="725193" y="0"/>
                  </a:lnTo>
                  <a:lnTo>
                    <a:pt x="713424" y="0"/>
                  </a:lnTo>
                  <a:lnTo>
                    <a:pt x="700538" y="5"/>
                  </a:lnTo>
                  <a:lnTo>
                    <a:pt x="686863" y="177"/>
                  </a:lnTo>
                  <a:lnTo>
                    <a:pt x="673183" y="826"/>
                  </a:lnTo>
                  <a:lnTo>
                    <a:pt x="659958" y="2074"/>
                  </a:lnTo>
                  <a:lnTo>
                    <a:pt x="646988" y="3727"/>
                  </a:lnTo>
                  <a:lnTo>
                    <a:pt x="633612" y="5375"/>
                  </a:lnTo>
                  <a:lnTo>
                    <a:pt x="619467" y="6778"/>
                  </a:lnTo>
                  <a:lnTo>
                    <a:pt x="604510" y="7871"/>
                  </a:lnTo>
                  <a:lnTo>
                    <a:pt x="588851" y="8679"/>
                  </a:lnTo>
                  <a:lnTo>
                    <a:pt x="572648" y="9257"/>
                  </a:lnTo>
                  <a:lnTo>
                    <a:pt x="556206" y="9662"/>
                  </a:lnTo>
                  <a:lnTo>
                    <a:pt x="539949" y="9941"/>
                  </a:lnTo>
                  <a:lnTo>
                    <a:pt x="524087" y="10133"/>
                  </a:lnTo>
                  <a:lnTo>
                    <a:pt x="508489" y="10262"/>
                  </a:lnTo>
                  <a:lnTo>
                    <a:pt x="492789" y="10350"/>
                  </a:lnTo>
                  <a:lnTo>
                    <a:pt x="476774" y="10409"/>
                  </a:lnTo>
                  <a:lnTo>
                    <a:pt x="460237" y="10448"/>
                  </a:lnTo>
                  <a:lnTo>
                    <a:pt x="442910" y="10475"/>
                  </a:lnTo>
                  <a:lnTo>
                    <a:pt x="424732" y="10497"/>
                  </a:lnTo>
                  <a:lnTo>
                    <a:pt x="405964" y="10682"/>
                  </a:lnTo>
                  <a:lnTo>
                    <a:pt x="387066" y="11338"/>
                  </a:lnTo>
                  <a:lnTo>
                    <a:pt x="368314" y="12592"/>
                  </a:lnTo>
                  <a:lnTo>
                    <a:pt x="349639" y="14249"/>
                  </a:lnTo>
                  <a:lnTo>
                    <a:pt x="330728" y="15899"/>
                  </a:lnTo>
                  <a:lnTo>
                    <a:pt x="311416" y="17308"/>
                  </a:lnTo>
                  <a:lnTo>
                    <a:pt x="291853" y="18575"/>
                  </a:lnTo>
                  <a:lnTo>
                    <a:pt x="272406" y="20031"/>
                  </a:lnTo>
                  <a:lnTo>
                    <a:pt x="253279" y="21859"/>
                  </a:lnTo>
                  <a:lnTo>
                    <a:pt x="234349" y="23917"/>
                  </a:lnTo>
                  <a:lnTo>
                    <a:pt x="215266" y="25845"/>
                  </a:lnTo>
                  <a:lnTo>
                    <a:pt x="195847" y="27443"/>
                  </a:lnTo>
                  <a:lnTo>
                    <a:pt x="176552" y="28839"/>
                  </a:lnTo>
                  <a:lnTo>
                    <a:pt x="158349" y="30383"/>
                  </a:lnTo>
                  <a:lnTo>
                    <a:pt x="141689" y="32268"/>
                  </a:lnTo>
                  <a:lnTo>
                    <a:pt x="126213" y="34365"/>
                  </a:lnTo>
                  <a:lnTo>
                    <a:pt x="111060" y="36320"/>
                  </a:lnTo>
                  <a:lnTo>
                    <a:pt x="95685" y="37931"/>
                  </a:lnTo>
                  <a:lnTo>
                    <a:pt x="80077" y="39169"/>
                  </a:lnTo>
                  <a:lnTo>
                    <a:pt x="62747" y="40208"/>
                  </a:lnTo>
                  <a:lnTo>
                    <a:pt x="38808" y="4113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069824" y="3021678"/>
              <a:ext cx="293641" cy="552958"/>
            </a:xfrm>
            <a:custGeom>
              <a:avLst/>
              <a:gdLst/>
              <a:ahLst/>
              <a:cxnLst/>
              <a:rect l="0" t="0" r="0" b="0"/>
              <a:pathLst>
                <a:path w="293641" h="552958">
                  <a:moveTo>
                    <a:pt x="235709" y="0"/>
                  </a:moveTo>
                  <a:lnTo>
                    <a:pt x="224108" y="5935"/>
                  </a:lnTo>
                  <a:lnTo>
                    <a:pt x="214260" y="12140"/>
                  </a:lnTo>
                  <a:lnTo>
                    <a:pt x="205254" y="19235"/>
                  </a:lnTo>
                  <a:lnTo>
                    <a:pt x="196813" y="27176"/>
                  </a:lnTo>
                  <a:lnTo>
                    <a:pt x="188786" y="35822"/>
                  </a:lnTo>
                  <a:lnTo>
                    <a:pt x="181063" y="45012"/>
                  </a:lnTo>
                  <a:lnTo>
                    <a:pt x="173558" y="54439"/>
                  </a:lnTo>
                  <a:lnTo>
                    <a:pt x="166207" y="63680"/>
                  </a:lnTo>
                  <a:lnTo>
                    <a:pt x="158963" y="72529"/>
                  </a:lnTo>
                  <a:lnTo>
                    <a:pt x="151792" y="81283"/>
                  </a:lnTo>
                  <a:lnTo>
                    <a:pt x="144670" y="90612"/>
                  </a:lnTo>
                  <a:lnTo>
                    <a:pt x="137582" y="100853"/>
                  </a:lnTo>
                  <a:lnTo>
                    <a:pt x="130517" y="111851"/>
                  </a:lnTo>
                  <a:lnTo>
                    <a:pt x="123467" y="123160"/>
                  </a:lnTo>
                  <a:lnTo>
                    <a:pt x="116428" y="134477"/>
                  </a:lnTo>
                  <a:lnTo>
                    <a:pt x="109395" y="145840"/>
                  </a:lnTo>
                  <a:lnTo>
                    <a:pt x="102367" y="157527"/>
                  </a:lnTo>
                  <a:lnTo>
                    <a:pt x="95341" y="169684"/>
                  </a:lnTo>
                  <a:lnTo>
                    <a:pt x="88318" y="182305"/>
                  </a:lnTo>
                  <a:lnTo>
                    <a:pt x="81297" y="195316"/>
                  </a:lnTo>
                  <a:lnTo>
                    <a:pt x="74276" y="208630"/>
                  </a:lnTo>
                  <a:lnTo>
                    <a:pt x="67256" y="222164"/>
                  </a:lnTo>
                  <a:lnTo>
                    <a:pt x="60236" y="235857"/>
                  </a:lnTo>
                  <a:lnTo>
                    <a:pt x="53221" y="249660"/>
                  </a:lnTo>
                  <a:lnTo>
                    <a:pt x="46374" y="263538"/>
                  </a:lnTo>
                  <a:lnTo>
                    <a:pt x="40003" y="277469"/>
                  </a:lnTo>
                  <a:lnTo>
                    <a:pt x="34237" y="291431"/>
                  </a:lnTo>
                  <a:lnTo>
                    <a:pt x="29044" y="305247"/>
                  </a:lnTo>
                  <a:lnTo>
                    <a:pt x="24321" y="318604"/>
                  </a:lnTo>
                  <a:lnTo>
                    <a:pt x="19963" y="331372"/>
                  </a:lnTo>
                  <a:lnTo>
                    <a:pt x="16035" y="343743"/>
                  </a:lnTo>
                  <a:lnTo>
                    <a:pt x="12769" y="356123"/>
                  </a:lnTo>
                  <a:lnTo>
                    <a:pt x="10233" y="368747"/>
                  </a:lnTo>
                  <a:lnTo>
                    <a:pt x="8190" y="381515"/>
                  </a:lnTo>
                  <a:lnTo>
                    <a:pt x="6203" y="394094"/>
                  </a:lnTo>
                  <a:lnTo>
                    <a:pt x="4021" y="406299"/>
                  </a:lnTo>
                  <a:lnTo>
                    <a:pt x="1893" y="418105"/>
                  </a:lnTo>
                  <a:lnTo>
                    <a:pt x="451" y="429566"/>
                  </a:lnTo>
                  <a:lnTo>
                    <a:pt x="0" y="440756"/>
                  </a:lnTo>
                  <a:lnTo>
                    <a:pt x="530" y="451746"/>
                  </a:lnTo>
                  <a:lnTo>
                    <a:pt x="1882" y="462592"/>
                  </a:lnTo>
                  <a:lnTo>
                    <a:pt x="3872" y="473336"/>
                  </a:lnTo>
                  <a:lnTo>
                    <a:pt x="6497" y="484011"/>
                  </a:lnTo>
                  <a:lnTo>
                    <a:pt x="9929" y="494639"/>
                  </a:lnTo>
                  <a:lnTo>
                    <a:pt x="14202" y="505225"/>
                  </a:lnTo>
                  <a:lnTo>
                    <a:pt x="19376" y="515452"/>
                  </a:lnTo>
                  <a:lnTo>
                    <a:pt x="25605" y="524714"/>
                  </a:lnTo>
                  <a:lnTo>
                    <a:pt x="32877" y="532751"/>
                  </a:lnTo>
                  <a:lnTo>
                    <a:pt x="41201" y="539469"/>
                  </a:lnTo>
                  <a:lnTo>
                    <a:pt x="50692" y="544765"/>
                  </a:lnTo>
                  <a:lnTo>
                    <a:pt x="61295" y="548730"/>
                  </a:lnTo>
                  <a:lnTo>
                    <a:pt x="72668" y="551427"/>
                  </a:lnTo>
                  <a:lnTo>
                    <a:pt x="84294" y="552805"/>
                  </a:lnTo>
                  <a:lnTo>
                    <a:pt x="95852" y="552957"/>
                  </a:lnTo>
                  <a:lnTo>
                    <a:pt x="107222" y="552096"/>
                  </a:lnTo>
                  <a:lnTo>
                    <a:pt x="118389" y="550457"/>
                  </a:lnTo>
                  <a:lnTo>
                    <a:pt x="129377" y="548241"/>
                  </a:lnTo>
                  <a:lnTo>
                    <a:pt x="140062" y="545449"/>
                  </a:lnTo>
                  <a:lnTo>
                    <a:pt x="150171" y="541897"/>
                  </a:lnTo>
                  <a:lnTo>
                    <a:pt x="159603" y="537545"/>
                  </a:lnTo>
                  <a:lnTo>
                    <a:pt x="168413" y="532487"/>
                  </a:lnTo>
                  <a:lnTo>
                    <a:pt x="176718" y="526867"/>
                  </a:lnTo>
                  <a:lnTo>
                    <a:pt x="184644" y="520827"/>
                  </a:lnTo>
                  <a:lnTo>
                    <a:pt x="192459" y="514482"/>
                  </a:lnTo>
                  <a:lnTo>
                    <a:pt x="200554" y="507923"/>
                  </a:lnTo>
                  <a:lnTo>
                    <a:pt x="209111" y="501217"/>
                  </a:lnTo>
                  <a:lnTo>
                    <a:pt x="217979" y="494410"/>
                  </a:lnTo>
                  <a:lnTo>
                    <a:pt x="226779" y="487532"/>
                  </a:lnTo>
                  <a:lnTo>
                    <a:pt x="235289" y="480605"/>
                  </a:lnTo>
                  <a:lnTo>
                    <a:pt x="243460" y="473477"/>
                  </a:lnTo>
                  <a:lnTo>
                    <a:pt x="251327" y="465852"/>
                  </a:lnTo>
                  <a:lnTo>
                    <a:pt x="258946" y="457608"/>
                  </a:lnTo>
                  <a:lnTo>
                    <a:pt x="266215" y="448783"/>
                  </a:lnTo>
                  <a:lnTo>
                    <a:pt x="272877" y="439481"/>
                  </a:lnTo>
                  <a:lnTo>
                    <a:pt x="278837" y="429809"/>
                  </a:lnTo>
                  <a:lnTo>
                    <a:pt x="283993" y="419705"/>
                  </a:lnTo>
                  <a:lnTo>
                    <a:pt x="288158" y="408937"/>
                  </a:lnTo>
                  <a:lnTo>
                    <a:pt x="291320" y="397438"/>
                  </a:lnTo>
                  <a:lnTo>
                    <a:pt x="293291" y="385444"/>
                  </a:lnTo>
                  <a:lnTo>
                    <a:pt x="293640" y="373394"/>
                  </a:lnTo>
                  <a:lnTo>
                    <a:pt x="292276" y="361552"/>
                  </a:lnTo>
                  <a:lnTo>
                    <a:pt x="289242" y="350161"/>
                  </a:lnTo>
                  <a:lnTo>
                    <a:pt x="284540" y="339511"/>
                  </a:lnTo>
                  <a:lnTo>
                    <a:pt x="278330" y="329692"/>
                  </a:lnTo>
                  <a:lnTo>
                    <a:pt x="270569" y="320947"/>
                  </a:lnTo>
                  <a:lnTo>
                    <a:pt x="260932" y="313743"/>
                  </a:lnTo>
                  <a:lnTo>
                    <a:pt x="249417" y="308203"/>
                  </a:lnTo>
                  <a:lnTo>
                    <a:pt x="236449" y="304465"/>
                  </a:lnTo>
                  <a:lnTo>
                    <a:pt x="222681" y="302846"/>
                  </a:lnTo>
                  <a:lnTo>
                    <a:pt x="208581" y="303313"/>
                  </a:lnTo>
                  <a:lnTo>
                    <a:pt x="194708" y="305558"/>
                  </a:lnTo>
                  <a:lnTo>
                    <a:pt x="181780" y="309190"/>
                  </a:lnTo>
                  <a:lnTo>
                    <a:pt x="170090" y="313850"/>
                  </a:lnTo>
                  <a:lnTo>
                    <a:pt x="159582" y="319247"/>
                  </a:lnTo>
                  <a:lnTo>
                    <a:pt x="150047" y="325159"/>
                  </a:lnTo>
                  <a:lnTo>
                    <a:pt x="141258" y="331433"/>
                  </a:lnTo>
                  <a:lnTo>
                    <a:pt x="133012" y="338118"/>
                  </a:lnTo>
                  <a:lnTo>
                    <a:pt x="125153" y="345445"/>
                  </a:lnTo>
                  <a:lnTo>
                    <a:pt x="117562" y="353490"/>
                  </a:lnTo>
                  <a:lnTo>
                    <a:pt x="110156" y="362181"/>
                  </a:lnTo>
                  <a:lnTo>
                    <a:pt x="102877" y="371395"/>
                  </a:lnTo>
                  <a:lnTo>
                    <a:pt x="95688" y="381001"/>
                  </a:lnTo>
                  <a:lnTo>
                    <a:pt x="88724" y="390893"/>
                  </a:lnTo>
                  <a:lnTo>
                    <a:pt x="82275" y="400986"/>
                  </a:lnTo>
                  <a:lnTo>
                    <a:pt x="76452" y="411219"/>
                  </a:lnTo>
                  <a:lnTo>
                    <a:pt x="71051" y="421548"/>
                  </a:lnTo>
                  <a:lnTo>
                    <a:pt x="65656" y="431942"/>
                  </a:lnTo>
                  <a:lnTo>
                    <a:pt x="60034" y="442366"/>
                  </a:lnTo>
                  <a:lnTo>
                    <a:pt x="54421" y="452352"/>
                  </a:lnTo>
                  <a:lnTo>
                    <a:pt x="48891" y="461979"/>
                  </a:lnTo>
                  <a:lnTo>
                    <a:pt x="42955" y="472094"/>
                  </a:lnTo>
                  <a:lnTo>
                    <a:pt x="35668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21430" y="2800580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12230" y="2867"/>
                  </a:lnTo>
                  <a:lnTo>
                    <a:pt x="203243" y="5009"/>
                  </a:lnTo>
                  <a:lnTo>
                    <a:pt x="193247" y="6612"/>
                  </a:lnTo>
                  <a:lnTo>
                    <a:pt x="182267" y="7792"/>
                  </a:lnTo>
                  <a:lnTo>
                    <a:pt x="170455" y="8641"/>
                  </a:lnTo>
                  <a:lnTo>
                    <a:pt x="158001" y="9243"/>
                  </a:lnTo>
                  <a:lnTo>
                    <a:pt x="145237" y="9830"/>
                  </a:lnTo>
                  <a:lnTo>
                    <a:pt x="132604" y="10762"/>
                  </a:lnTo>
                  <a:lnTo>
                    <a:pt x="120331" y="12204"/>
                  </a:lnTo>
                  <a:lnTo>
                    <a:pt x="108296" y="13988"/>
                  </a:lnTo>
                  <a:lnTo>
                    <a:pt x="96142" y="15724"/>
                  </a:lnTo>
                  <a:lnTo>
                    <a:pt x="83670" y="17186"/>
                  </a:lnTo>
                  <a:lnTo>
                    <a:pt x="70871" y="18322"/>
                  </a:lnTo>
                  <a:lnTo>
                    <a:pt x="56278" y="19281"/>
                  </a:lnTo>
                  <a:lnTo>
                    <a:pt x="35251" y="201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21430" y="2916393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19892" y="67"/>
                  </a:lnTo>
                  <a:lnTo>
                    <a:pt x="208762" y="708"/>
                  </a:lnTo>
                  <a:lnTo>
                    <a:pt x="197160" y="2004"/>
                  </a:lnTo>
                  <a:lnTo>
                    <a:pt x="184826" y="3864"/>
                  </a:lnTo>
                  <a:lnTo>
                    <a:pt x="171517" y="6180"/>
                  </a:lnTo>
                  <a:lnTo>
                    <a:pt x="157208" y="8847"/>
                  </a:lnTo>
                  <a:lnTo>
                    <a:pt x="142030" y="11771"/>
                  </a:lnTo>
                  <a:lnTo>
                    <a:pt x="126169" y="14878"/>
                  </a:lnTo>
                  <a:lnTo>
                    <a:pt x="109802" y="18113"/>
                  </a:lnTo>
                  <a:lnTo>
                    <a:pt x="93238" y="21437"/>
                  </a:lnTo>
                  <a:lnTo>
                    <a:pt x="76891" y="24822"/>
                  </a:lnTo>
                  <a:lnTo>
                    <a:pt x="60990" y="28242"/>
                  </a:lnTo>
                  <a:lnTo>
                    <a:pt x="46161" y="31535"/>
                  </a:lnTo>
                  <a:lnTo>
                    <a:pt x="32061" y="34715"/>
                  </a:lnTo>
                  <a:lnTo>
                    <a:pt x="17456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270072" y="2268014"/>
            <a:ext cx="2415110" cy="1058992"/>
            <a:chOff x="2270072" y="2268014"/>
            <a:chExt cx="2415110" cy="1058992"/>
          </a:xfrm>
        </p:grpSpPr>
        <p:sp>
          <p:nvSpPr>
            <p:cNvPr id="21" name="Freeform 20"/>
            <p:cNvSpPr/>
            <p:nvPr/>
          </p:nvSpPr>
          <p:spPr>
            <a:xfrm>
              <a:off x="2270072" y="2553748"/>
              <a:ext cx="414695" cy="690225"/>
            </a:xfrm>
            <a:custGeom>
              <a:avLst/>
              <a:gdLst/>
              <a:ahLst/>
              <a:cxnLst/>
              <a:rect l="0" t="0" r="0" b="0"/>
              <a:pathLst>
                <a:path w="414695" h="690225">
                  <a:moveTo>
                    <a:pt x="172539" y="25733"/>
                  </a:moveTo>
                  <a:lnTo>
                    <a:pt x="166672" y="31668"/>
                  </a:lnTo>
                  <a:lnTo>
                    <a:pt x="161107" y="37872"/>
                  </a:lnTo>
                  <a:lnTo>
                    <a:pt x="155308" y="44964"/>
                  </a:lnTo>
                  <a:lnTo>
                    <a:pt x="149227" y="52731"/>
                  </a:lnTo>
                  <a:lnTo>
                    <a:pt x="142897" y="60729"/>
                  </a:lnTo>
                  <a:lnTo>
                    <a:pt x="136380" y="68618"/>
                  </a:lnTo>
                  <a:lnTo>
                    <a:pt x="130142" y="74430"/>
                  </a:lnTo>
                  <a:lnTo>
                    <a:pt x="125471" y="75762"/>
                  </a:lnTo>
                  <a:lnTo>
                    <a:pt x="123253" y="73233"/>
                  </a:lnTo>
                  <a:lnTo>
                    <a:pt x="123057" y="68009"/>
                  </a:lnTo>
                  <a:lnTo>
                    <a:pt x="124548" y="61154"/>
                  </a:lnTo>
                  <a:lnTo>
                    <a:pt x="127846" y="53586"/>
                  </a:lnTo>
                  <a:lnTo>
                    <a:pt x="132895" y="45841"/>
                  </a:lnTo>
                  <a:lnTo>
                    <a:pt x="139429" y="38153"/>
                  </a:lnTo>
                  <a:lnTo>
                    <a:pt x="147124" y="30595"/>
                  </a:lnTo>
                  <a:lnTo>
                    <a:pt x="155683" y="23179"/>
                  </a:lnTo>
                  <a:lnTo>
                    <a:pt x="165026" y="16213"/>
                  </a:lnTo>
                  <a:lnTo>
                    <a:pt x="175277" y="10284"/>
                  </a:lnTo>
                  <a:lnTo>
                    <a:pt x="186427" y="5632"/>
                  </a:lnTo>
                  <a:lnTo>
                    <a:pt x="198185" y="2339"/>
                  </a:lnTo>
                  <a:lnTo>
                    <a:pt x="210076" y="494"/>
                  </a:lnTo>
                  <a:lnTo>
                    <a:pt x="221812" y="0"/>
                  </a:lnTo>
                  <a:lnTo>
                    <a:pt x="233132" y="785"/>
                  </a:lnTo>
                  <a:lnTo>
                    <a:pt x="243735" y="2900"/>
                  </a:lnTo>
                  <a:lnTo>
                    <a:pt x="253531" y="6249"/>
                  </a:lnTo>
                  <a:lnTo>
                    <a:pt x="262601" y="10784"/>
                  </a:lnTo>
                  <a:lnTo>
                    <a:pt x="271087" y="16576"/>
                  </a:lnTo>
                  <a:lnTo>
                    <a:pt x="279134" y="23547"/>
                  </a:lnTo>
                  <a:lnTo>
                    <a:pt x="286862" y="31498"/>
                  </a:lnTo>
                  <a:lnTo>
                    <a:pt x="294366" y="40206"/>
                  </a:lnTo>
                  <a:lnTo>
                    <a:pt x="301705" y="49474"/>
                  </a:lnTo>
                  <a:lnTo>
                    <a:pt x="308601" y="59307"/>
                  </a:lnTo>
                  <a:lnTo>
                    <a:pt x="314473" y="69892"/>
                  </a:lnTo>
                  <a:lnTo>
                    <a:pt x="319087" y="81274"/>
                  </a:lnTo>
                  <a:lnTo>
                    <a:pt x="322522" y="93358"/>
                  </a:lnTo>
                  <a:lnTo>
                    <a:pt x="324993" y="106001"/>
                  </a:lnTo>
                  <a:lnTo>
                    <a:pt x="326730" y="119068"/>
                  </a:lnTo>
                  <a:lnTo>
                    <a:pt x="327932" y="132607"/>
                  </a:lnTo>
                  <a:lnTo>
                    <a:pt x="328756" y="146833"/>
                  </a:lnTo>
                  <a:lnTo>
                    <a:pt x="329316" y="161813"/>
                  </a:lnTo>
                  <a:lnTo>
                    <a:pt x="329694" y="177466"/>
                  </a:lnTo>
                  <a:lnTo>
                    <a:pt x="329949" y="193659"/>
                  </a:lnTo>
                  <a:lnTo>
                    <a:pt x="330116" y="210248"/>
                  </a:lnTo>
                  <a:lnTo>
                    <a:pt x="330058" y="226796"/>
                  </a:lnTo>
                  <a:lnTo>
                    <a:pt x="329486" y="242599"/>
                  </a:lnTo>
                  <a:lnTo>
                    <a:pt x="328289" y="257345"/>
                  </a:lnTo>
                  <a:lnTo>
                    <a:pt x="326671" y="271382"/>
                  </a:lnTo>
                  <a:lnTo>
                    <a:pt x="325045" y="285495"/>
                  </a:lnTo>
                  <a:lnTo>
                    <a:pt x="323653" y="300144"/>
                  </a:lnTo>
                  <a:lnTo>
                    <a:pt x="322398" y="315443"/>
                  </a:lnTo>
                  <a:lnTo>
                    <a:pt x="320949" y="331334"/>
                  </a:lnTo>
                  <a:lnTo>
                    <a:pt x="319122" y="347697"/>
                  </a:lnTo>
                  <a:lnTo>
                    <a:pt x="316894" y="364416"/>
                  </a:lnTo>
                  <a:lnTo>
                    <a:pt x="314320" y="381392"/>
                  </a:lnTo>
                  <a:lnTo>
                    <a:pt x="311470" y="398545"/>
                  </a:lnTo>
                  <a:lnTo>
                    <a:pt x="308250" y="415654"/>
                  </a:lnTo>
                  <a:lnTo>
                    <a:pt x="304410" y="432374"/>
                  </a:lnTo>
                  <a:lnTo>
                    <a:pt x="299864" y="448548"/>
                  </a:lnTo>
                  <a:lnTo>
                    <a:pt x="294676" y="464189"/>
                  </a:lnTo>
                  <a:lnTo>
                    <a:pt x="288969" y="479386"/>
                  </a:lnTo>
                  <a:lnTo>
                    <a:pt x="282870" y="494241"/>
                  </a:lnTo>
                  <a:lnTo>
                    <a:pt x="276487" y="508846"/>
                  </a:lnTo>
                  <a:lnTo>
                    <a:pt x="269903" y="523273"/>
                  </a:lnTo>
                  <a:lnTo>
                    <a:pt x="263179" y="537567"/>
                  </a:lnTo>
                  <a:lnTo>
                    <a:pt x="256360" y="551438"/>
                  </a:lnTo>
                  <a:lnTo>
                    <a:pt x="249475" y="564300"/>
                  </a:lnTo>
                  <a:lnTo>
                    <a:pt x="242542" y="575917"/>
                  </a:lnTo>
                  <a:lnTo>
                    <a:pt x="235410" y="586531"/>
                  </a:lnTo>
                  <a:lnTo>
                    <a:pt x="227784" y="596661"/>
                  </a:lnTo>
                  <a:lnTo>
                    <a:pt x="219539" y="606660"/>
                  </a:lnTo>
                  <a:lnTo>
                    <a:pt x="210712" y="616530"/>
                  </a:lnTo>
                  <a:lnTo>
                    <a:pt x="201409" y="626018"/>
                  </a:lnTo>
                  <a:lnTo>
                    <a:pt x="191742" y="634998"/>
                  </a:lnTo>
                  <a:lnTo>
                    <a:pt x="181810" y="643487"/>
                  </a:lnTo>
                  <a:lnTo>
                    <a:pt x="171690" y="651568"/>
                  </a:lnTo>
                  <a:lnTo>
                    <a:pt x="161439" y="659332"/>
                  </a:lnTo>
                  <a:lnTo>
                    <a:pt x="151099" y="666697"/>
                  </a:lnTo>
                  <a:lnTo>
                    <a:pt x="140696" y="673424"/>
                  </a:lnTo>
                  <a:lnTo>
                    <a:pt x="130249" y="679423"/>
                  </a:lnTo>
                  <a:lnTo>
                    <a:pt x="119604" y="684435"/>
                  </a:lnTo>
                  <a:lnTo>
                    <a:pt x="108465" y="687971"/>
                  </a:lnTo>
                  <a:lnTo>
                    <a:pt x="96714" y="689897"/>
                  </a:lnTo>
                  <a:lnTo>
                    <a:pt x="84550" y="690224"/>
                  </a:lnTo>
                  <a:lnTo>
                    <a:pt x="72384" y="688930"/>
                  </a:lnTo>
                  <a:lnTo>
                    <a:pt x="60465" y="686172"/>
                  </a:lnTo>
                  <a:lnTo>
                    <a:pt x="49022" y="682220"/>
                  </a:lnTo>
                  <a:lnTo>
                    <a:pt x="38337" y="677360"/>
                  </a:lnTo>
                  <a:lnTo>
                    <a:pt x="28495" y="671827"/>
                  </a:lnTo>
                  <a:lnTo>
                    <a:pt x="19734" y="665487"/>
                  </a:lnTo>
                  <a:lnTo>
                    <a:pt x="12521" y="657868"/>
                  </a:lnTo>
                  <a:lnTo>
                    <a:pt x="6969" y="648818"/>
                  </a:lnTo>
                  <a:lnTo>
                    <a:pt x="3053" y="638639"/>
                  </a:lnTo>
                  <a:lnTo>
                    <a:pt x="783" y="627888"/>
                  </a:lnTo>
                  <a:lnTo>
                    <a:pt x="0" y="616958"/>
                  </a:lnTo>
                  <a:lnTo>
                    <a:pt x="590" y="606196"/>
                  </a:lnTo>
                  <a:lnTo>
                    <a:pt x="2573" y="595977"/>
                  </a:lnTo>
                  <a:lnTo>
                    <a:pt x="5829" y="586442"/>
                  </a:lnTo>
                  <a:lnTo>
                    <a:pt x="10133" y="577549"/>
                  </a:lnTo>
                  <a:lnTo>
                    <a:pt x="15237" y="569182"/>
                  </a:lnTo>
                  <a:lnTo>
                    <a:pt x="20932" y="561220"/>
                  </a:lnTo>
                  <a:lnTo>
                    <a:pt x="27213" y="553718"/>
                  </a:lnTo>
                  <a:lnTo>
                    <a:pt x="34261" y="546898"/>
                  </a:lnTo>
                  <a:lnTo>
                    <a:pt x="42118" y="540836"/>
                  </a:lnTo>
                  <a:lnTo>
                    <a:pt x="50853" y="535782"/>
                  </a:lnTo>
                  <a:lnTo>
                    <a:pt x="60627" y="532217"/>
                  </a:lnTo>
                  <a:lnTo>
                    <a:pt x="71424" y="530267"/>
                  </a:lnTo>
                  <a:lnTo>
                    <a:pt x="82928" y="529755"/>
                  </a:lnTo>
                  <a:lnTo>
                    <a:pt x="94643" y="530392"/>
                  </a:lnTo>
                  <a:lnTo>
                    <a:pt x="106260" y="531891"/>
                  </a:lnTo>
                  <a:lnTo>
                    <a:pt x="117670" y="534013"/>
                  </a:lnTo>
                  <a:lnTo>
                    <a:pt x="128864" y="536574"/>
                  </a:lnTo>
                  <a:lnTo>
                    <a:pt x="139875" y="539445"/>
                  </a:lnTo>
                  <a:lnTo>
                    <a:pt x="150744" y="542693"/>
                  </a:lnTo>
                  <a:lnTo>
                    <a:pt x="161510" y="546558"/>
                  </a:lnTo>
                  <a:lnTo>
                    <a:pt x="172201" y="551129"/>
                  </a:lnTo>
                  <a:lnTo>
                    <a:pt x="182840" y="556505"/>
                  </a:lnTo>
                  <a:lnTo>
                    <a:pt x="193443" y="562872"/>
                  </a:lnTo>
                  <a:lnTo>
                    <a:pt x="204022" y="570227"/>
                  </a:lnTo>
                  <a:lnTo>
                    <a:pt x="214584" y="578268"/>
                  </a:lnTo>
                  <a:lnTo>
                    <a:pt x="225136" y="586504"/>
                  </a:lnTo>
                  <a:lnTo>
                    <a:pt x="235679" y="594633"/>
                  </a:lnTo>
                  <a:lnTo>
                    <a:pt x="246218" y="602547"/>
                  </a:lnTo>
                  <a:lnTo>
                    <a:pt x="256753" y="610241"/>
                  </a:lnTo>
                  <a:lnTo>
                    <a:pt x="267286" y="617743"/>
                  </a:lnTo>
                  <a:lnTo>
                    <a:pt x="277818" y="624934"/>
                  </a:lnTo>
                  <a:lnTo>
                    <a:pt x="288348" y="631545"/>
                  </a:lnTo>
                  <a:lnTo>
                    <a:pt x="298878" y="637475"/>
                  </a:lnTo>
                  <a:lnTo>
                    <a:pt x="309408" y="642780"/>
                  </a:lnTo>
                  <a:lnTo>
                    <a:pt x="319937" y="647578"/>
                  </a:lnTo>
                  <a:lnTo>
                    <a:pt x="330470" y="651988"/>
                  </a:lnTo>
                  <a:lnTo>
                    <a:pt x="341172" y="655950"/>
                  </a:lnTo>
                  <a:lnTo>
                    <a:pt x="352349" y="659239"/>
                  </a:lnTo>
                  <a:lnTo>
                    <a:pt x="364112" y="661786"/>
                  </a:lnTo>
                  <a:lnTo>
                    <a:pt x="375820" y="663670"/>
                  </a:lnTo>
                  <a:lnTo>
                    <a:pt x="387322" y="665223"/>
                  </a:lnTo>
                  <a:lnTo>
                    <a:pt x="399629" y="666578"/>
                  </a:lnTo>
                  <a:lnTo>
                    <a:pt x="414694" y="6679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05865" y="2268014"/>
              <a:ext cx="223745" cy="396686"/>
            </a:xfrm>
            <a:custGeom>
              <a:avLst/>
              <a:gdLst/>
              <a:ahLst/>
              <a:cxnLst/>
              <a:rect l="0" t="0" r="0" b="0"/>
              <a:pathLst>
                <a:path w="223745" h="396686">
                  <a:moveTo>
                    <a:pt x="0" y="58784"/>
                  </a:moveTo>
                  <a:lnTo>
                    <a:pt x="3001" y="50049"/>
                  </a:lnTo>
                  <a:lnTo>
                    <a:pt x="6423" y="42343"/>
                  </a:lnTo>
                  <a:lnTo>
                    <a:pt x="10624" y="34945"/>
                  </a:lnTo>
                  <a:lnTo>
                    <a:pt x="15697" y="27857"/>
                  </a:lnTo>
                  <a:lnTo>
                    <a:pt x="21827" y="21327"/>
                  </a:lnTo>
                  <a:lnTo>
                    <a:pt x="29015" y="15459"/>
                  </a:lnTo>
                  <a:lnTo>
                    <a:pt x="37275" y="10367"/>
                  </a:lnTo>
                  <a:lnTo>
                    <a:pt x="46718" y="6245"/>
                  </a:lnTo>
                  <a:lnTo>
                    <a:pt x="57287" y="3108"/>
                  </a:lnTo>
                  <a:lnTo>
                    <a:pt x="68637" y="984"/>
                  </a:lnTo>
                  <a:lnTo>
                    <a:pt x="80246" y="0"/>
                  </a:lnTo>
                  <a:lnTo>
                    <a:pt x="91788" y="120"/>
                  </a:lnTo>
                  <a:lnTo>
                    <a:pt x="102978" y="1334"/>
                  </a:lnTo>
                  <a:lnTo>
                    <a:pt x="113491" y="3744"/>
                  </a:lnTo>
                  <a:lnTo>
                    <a:pt x="123223" y="7296"/>
                  </a:lnTo>
                  <a:lnTo>
                    <a:pt x="132080" y="11968"/>
                  </a:lnTo>
                  <a:lnTo>
                    <a:pt x="139891" y="17852"/>
                  </a:lnTo>
                  <a:lnTo>
                    <a:pt x="146657" y="24885"/>
                  </a:lnTo>
                  <a:lnTo>
                    <a:pt x="152202" y="32879"/>
                  </a:lnTo>
                  <a:lnTo>
                    <a:pt x="156105" y="41614"/>
                  </a:lnTo>
                  <a:lnTo>
                    <a:pt x="158285" y="50896"/>
                  </a:lnTo>
                  <a:lnTo>
                    <a:pt x="158954" y="60569"/>
                  </a:lnTo>
                  <a:lnTo>
                    <a:pt x="158423" y="70514"/>
                  </a:lnTo>
                  <a:lnTo>
                    <a:pt x="156990" y="80648"/>
                  </a:lnTo>
                  <a:lnTo>
                    <a:pt x="154743" y="90910"/>
                  </a:lnTo>
                  <a:lnTo>
                    <a:pt x="151565" y="101260"/>
                  </a:lnTo>
                  <a:lnTo>
                    <a:pt x="147462" y="111659"/>
                  </a:lnTo>
                  <a:lnTo>
                    <a:pt x="142403" y="121762"/>
                  </a:lnTo>
                  <a:lnTo>
                    <a:pt x="136251" y="130940"/>
                  </a:lnTo>
                  <a:lnTo>
                    <a:pt x="129112" y="138892"/>
                  </a:lnTo>
                  <a:lnTo>
                    <a:pt x="123858" y="144498"/>
                  </a:lnTo>
                  <a:lnTo>
                    <a:pt x="123795" y="147283"/>
                  </a:lnTo>
                  <a:lnTo>
                    <a:pt x="127667" y="149316"/>
                  </a:lnTo>
                  <a:lnTo>
                    <a:pt x="133997" y="151869"/>
                  </a:lnTo>
                  <a:lnTo>
                    <a:pt x="141847" y="155333"/>
                  </a:lnTo>
                  <a:lnTo>
                    <a:pt x="150481" y="159694"/>
                  </a:lnTo>
                  <a:lnTo>
                    <a:pt x="159245" y="164800"/>
                  </a:lnTo>
                  <a:lnTo>
                    <a:pt x="167786" y="170478"/>
                  </a:lnTo>
                  <a:lnTo>
                    <a:pt x="175838" y="176738"/>
                  </a:lnTo>
                  <a:lnTo>
                    <a:pt x="183106" y="183767"/>
                  </a:lnTo>
                  <a:lnTo>
                    <a:pt x="189517" y="191606"/>
                  </a:lnTo>
                  <a:lnTo>
                    <a:pt x="195163" y="200157"/>
                  </a:lnTo>
                  <a:lnTo>
                    <a:pt x="200200" y="209275"/>
                  </a:lnTo>
                  <a:lnTo>
                    <a:pt x="204777" y="218821"/>
                  </a:lnTo>
                  <a:lnTo>
                    <a:pt x="209023" y="228843"/>
                  </a:lnTo>
                  <a:lnTo>
                    <a:pt x="213037" y="239556"/>
                  </a:lnTo>
                  <a:lnTo>
                    <a:pt x="216879" y="251022"/>
                  </a:lnTo>
                  <a:lnTo>
                    <a:pt x="220273" y="263163"/>
                  </a:lnTo>
                  <a:lnTo>
                    <a:pt x="222642" y="275845"/>
                  </a:lnTo>
                  <a:lnTo>
                    <a:pt x="223744" y="288928"/>
                  </a:lnTo>
                  <a:lnTo>
                    <a:pt x="223500" y="302138"/>
                  </a:lnTo>
                  <a:lnTo>
                    <a:pt x="221815" y="315080"/>
                  </a:lnTo>
                  <a:lnTo>
                    <a:pt x="218786" y="327556"/>
                  </a:lnTo>
                  <a:lnTo>
                    <a:pt x="214481" y="339390"/>
                  </a:lnTo>
                  <a:lnTo>
                    <a:pt x="208851" y="350345"/>
                  </a:lnTo>
                  <a:lnTo>
                    <a:pt x="201992" y="360376"/>
                  </a:lnTo>
                  <a:lnTo>
                    <a:pt x="194117" y="369435"/>
                  </a:lnTo>
                  <a:lnTo>
                    <a:pt x="185462" y="377382"/>
                  </a:lnTo>
                  <a:lnTo>
                    <a:pt x="176229" y="384240"/>
                  </a:lnTo>
                  <a:lnTo>
                    <a:pt x="166420" y="389847"/>
                  </a:lnTo>
                  <a:lnTo>
                    <a:pt x="155851" y="393790"/>
                  </a:lnTo>
                  <a:lnTo>
                    <a:pt x="144484" y="395998"/>
                  </a:lnTo>
                  <a:lnTo>
                    <a:pt x="132580" y="396685"/>
                  </a:lnTo>
                  <a:lnTo>
                    <a:pt x="120590" y="396166"/>
                  </a:lnTo>
                  <a:lnTo>
                    <a:pt x="108788" y="394751"/>
                  </a:lnTo>
                  <a:lnTo>
                    <a:pt x="97326" y="392845"/>
                  </a:lnTo>
                  <a:lnTo>
                    <a:pt x="84986" y="390762"/>
                  </a:lnTo>
                  <a:lnTo>
                    <a:pt x="68450" y="388325"/>
                  </a:lnTo>
                  <a:lnTo>
                    <a:pt x="42114" y="3851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53222" y="2758466"/>
              <a:ext cx="379027" cy="21058"/>
            </a:xfrm>
            <a:custGeom>
              <a:avLst/>
              <a:gdLst/>
              <a:ahLst/>
              <a:cxnLst/>
              <a:rect l="0" t="0" r="0" b="0"/>
              <a:pathLst>
                <a:path w="379027" h="21058">
                  <a:moveTo>
                    <a:pt x="379026" y="21057"/>
                  </a:moveTo>
                  <a:lnTo>
                    <a:pt x="367291" y="21057"/>
                  </a:lnTo>
                  <a:lnTo>
                    <a:pt x="356162" y="21057"/>
                  </a:lnTo>
                  <a:lnTo>
                    <a:pt x="344564" y="21052"/>
                  </a:lnTo>
                  <a:lnTo>
                    <a:pt x="332403" y="20879"/>
                  </a:lnTo>
                  <a:lnTo>
                    <a:pt x="319743" y="20231"/>
                  </a:lnTo>
                  <a:lnTo>
                    <a:pt x="306687" y="18982"/>
                  </a:lnTo>
                  <a:lnTo>
                    <a:pt x="293335" y="17330"/>
                  </a:lnTo>
                  <a:lnTo>
                    <a:pt x="279770" y="15682"/>
                  </a:lnTo>
                  <a:lnTo>
                    <a:pt x="266054" y="14279"/>
                  </a:lnTo>
                  <a:lnTo>
                    <a:pt x="252235" y="13186"/>
                  </a:lnTo>
                  <a:lnTo>
                    <a:pt x="238345" y="12378"/>
                  </a:lnTo>
                  <a:lnTo>
                    <a:pt x="224407" y="11800"/>
                  </a:lnTo>
                  <a:lnTo>
                    <a:pt x="210436" y="11395"/>
                  </a:lnTo>
                  <a:lnTo>
                    <a:pt x="196442" y="11116"/>
                  </a:lnTo>
                  <a:lnTo>
                    <a:pt x="182434" y="10920"/>
                  </a:lnTo>
                  <a:lnTo>
                    <a:pt x="168416" y="10617"/>
                  </a:lnTo>
                  <a:lnTo>
                    <a:pt x="154392" y="9882"/>
                  </a:lnTo>
                  <a:lnTo>
                    <a:pt x="140363" y="8574"/>
                  </a:lnTo>
                  <a:lnTo>
                    <a:pt x="126331" y="6881"/>
                  </a:lnTo>
                  <a:lnTo>
                    <a:pt x="112297" y="5207"/>
                  </a:lnTo>
                  <a:lnTo>
                    <a:pt x="98261" y="3786"/>
                  </a:lnTo>
                  <a:lnTo>
                    <a:pt x="84225" y="2682"/>
                  </a:lnTo>
                  <a:lnTo>
                    <a:pt x="70188" y="1866"/>
                  </a:lnTo>
                  <a:lnTo>
                    <a:pt x="56169" y="1283"/>
                  </a:lnTo>
                  <a:lnTo>
                    <a:pt x="42774" y="873"/>
                  </a:lnTo>
                  <a:lnTo>
                    <a:pt x="29875" y="546"/>
                  </a:lnTo>
                  <a:lnTo>
                    <a:pt x="16338" y="2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89181" y="2884808"/>
              <a:ext cx="219174" cy="351401"/>
            </a:xfrm>
            <a:custGeom>
              <a:avLst/>
              <a:gdLst/>
              <a:ahLst/>
              <a:cxnLst/>
              <a:rect l="0" t="0" r="0" b="0"/>
              <a:pathLst>
                <a:path w="219174" h="351401">
                  <a:moveTo>
                    <a:pt x="132497" y="0"/>
                  </a:moveTo>
                  <a:lnTo>
                    <a:pt x="126630" y="5934"/>
                  </a:lnTo>
                  <a:lnTo>
                    <a:pt x="121066" y="12139"/>
                  </a:lnTo>
                  <a:lnTo>
                    <a:pt x="115266" y="19230"/>
                  </a:lnTo>
                  <a:lnTo>
                    <a:pt x="109185" y="26998"/>
                  </a:lnTo>
                  <a:lnTo>
                    <a:pt x="102856" y="34996"/>
                  </a:lnTo>
                  <a:lnTo>
                    <a:pt x="96328" y="42942"/>
                  </a:lnTo>
                  <a:lnTo>
                    <a:pt x="89652" y="50889"/>
                  </a:lnTo>
                  <a:lnTo>
                    <a:pt x="82869" y="59130"/>
                  </a:lnTo>
                  <a:lnTo>
                    <a:pt x="76012" y="67825"/>
                  </a:lnTo>
                  <a:lnTo>
                    <a:pt x="69102" y="77138"/>
                  </a:lnTo>
                  <a:lnTo>
                    <a:pt x="62157" y="87308"/>
                  </a:lnTo>
                  <a:lnTo>
                    <a:pt x="55192" y="98378"/>
                  </a:lnTo>
                  <a:lnTo>
                    <a:pt x="48379" y="110237"/>
                  </a:lnTo>
                  <a:lnTo>
                    <a:pt x="42031" y="122722"/>
                  </a:lnTo>
                  <a:lnTo>
                    <a:pt x="36280" y="135671"/>
                  </a:lnTo>
                  <a:lnTo>
                    <a:pt x="31097" y="148789"/>
                  </a:lnTo>
                  <a:lnTo>
                    <a:pt x="26381" y="161668"/>
                  </a:lnTo>
                  <a:lnTo>
                    <a:pt x="22023" y="174106"/>
                  </a:lnTo>
                  <a:lnTo>
                    <a:pt x="17925" y="186085"/>
                  </a:lnTo>
                  <a:lnTo>
                    <a:pt x="14012" y="197669"/>
                  </a:lnTo>
                  <a:lnTo>
                    <a:pt x="10233" y="208954"/>
                  </a:lnTo>
                  <a:lnTo>
                    <a:pt x="6711" y="220349"/>
                  </a:lnTo>
                  <a:lnTo>
                    <a:pt x="3725" y="232532"/>
                  </a:lnTo>
                  <a:lnTo>
                    <a:pt x="1394" y="245802"/>
                  </a:lnTo>
                  <a:lnTo>
                    <a:pt x="0" y="259800"/>
                  </a:lnTo>
                  <a:lnTo>
                    <a:pt x="46" y="273736"/>
                  </a:lnTo>
                  <a:lnTo>
                    <a:pt x="1678" y="287141"/>
                  </a:lnTo>
                  <a:lnTo>
                    <a:pt x="4894" y="299733"/>
                  </a:lnTo>
                  <a:lnTo>
                    <a:pt x="9719" y="311263"/>
                  </a:lnTo>
                  <a:lnTo>
                    <a:pt x="16006" y="321707"/>
                  </a:lnTo>
                  <a:lnTo>
                    <a:pt x="23650" y="330889"/>
                  </a:lnTo>
                  <a:lnTo>
                    <a:pt x="32675" y="338394"/>
                  </a:lnTo>
                  <a:lnTo>
                    <a:pt x="42965" y="344144"/>
                  </a:lnTo>
                  <a:lnTo>
                    <a:pt x="54298" y="348194"/>
                  </a:lnTo>
                  <a:lnTo>
                    <a:pt x="66428" y="350555"/>
                  </a:lnTo>
                  <a:lnTo>
                    <a:pt x="79133" y="351400"/>
                  </a:lnTo>
                  <a:lnTo>
                    <a:pt x="91918" y="350850"/>
                  </a:lnTo>
                  <a:lnTo>
                    <a:pt x="104042" y="348895"/>
                  </a:lnTo>
                  <a:lnTo>
                    <a:pt x="115160" y="345661"/>
                  </a:lnTo>
                  <a:lnTo>
                    <a:pt x="125438" y="341544"/>
                  </a:lnTo>
                  <a:lnTo>
                    <a:pt x="135342" y="337096"/>
                  </a:lnTo>
                  <a:lnTo>
                    <a:pt x="145189" y="332659"/>
                  </a:lnTo>
                  <a:lnTo>
                    <a:pt x="154959" y="328207"/>
                  </a:lnTo>
                  <a:lnTo>
                    <a:pt x="164379" y="323459"/>
                  </a:lnTo>
                  <a:lnTo>
                    <a:pt x="173314" y="318263"/>
                  </a:lnTo>
                  <a:lnTo>
                    <a:pt x="181773" y="312621"/>
                  </a:lnTo>
                  <a:lnTo>
                    <a:pt x="189834" y="306600"/>
                  </a:lnTo>
                  <a:lnTo>
                    <a:pt x="197579" y="300278"/>
                  </a:lnTo>
                  <a:lnTo>
                    <a:pt x="204763" y="293404"/>
                  </a:lnTo>
                  <a:lnTo>
                    <a:pt x="210835" y="285425"/>
                  </a:lnTo>
                  <a:lnTo>
                    <a:pt x="215572" y="276138"/>
                  </a:lnTo>
                  <a:lnTo>
                    <a:pt x="218583" y="265969"/>
                  </a:lnTo>
                  <a:lnTo>
                    <a:pt x="219173" y="255758"/>
                  </a:lnTo>
                  <a:lnTo>
                    <a:pt x="217193" y="246009"/>
                  </a:lnTo>
                  <a:lnTo>
                    <a:pt x="212948" y="237024"/>
                  </a:lnTo>
                  <a:lnTo>
                    <a:pt x="206901" y="229069"/>
                  </a:lnTo>
                  <a:lnTo>
                    <a:pt x="199501" y="222178"/>
                  </a:lnTo>
                  <a:lnTo>
                    <a:pt x="190961" y="216534"/>
                  </a:lnTo>
                  <a:lnTo>
                    <a:pt x="181260" y="212559"/>
                  </a:lnTo>
                  <a:lnTo>
                    <a:pt x="170484" y="210331"/>
                  </a:lnTo>
                  <a:lnTo>
                    <a:pt x="158979" y="209799"/>
                  </a:lnTo>
                  <a:lnTo>
                    <a:pt x="147257" y="210953"/>
                  </a:lnTo>
                  <a:lnTo>
                    <a:pt x="135636" y="213617"/>
                  </a:lnTo>
                  <a:lnTo>
                    <a:pt x="124392" y="217506"/>
                  </a:lnTo>
                  <a:lnTo>
                    <a:pt x="113840" y="222324"/>
                  </a:lnTo>
                  <a:lnTo>
                    <a:pt x="104079" y="227820"/>
                  </a:lnTo>
                  <a:lnTo>
                    <a:pt x="95032" y="233795"/>
                  </a:lnTo>
                  <a:lnTo>
                    <a:pt x="86561" y="240105"/>
                  </a:lnTo>
                  <a:lnTo>
                    <a:pt x="78525" y="246644"/>
                  </a:lnTo>
                  <a:lnTo>
                    <a:pt x="70803" y="253340"/>
                  </a:lnTo>
                  <a:lnTo>
                    <a:pt x="63303" y="260142"/>
                  </a:lnTo>
                  <a:lnTo>
                    <a:pt x="55967" y="267006"/>
                  </a:lnTo>
                  <a:lnTo>
                    <a:pt x="49049" y="273606"/>
                  </a:lnTo>
                  <a:lnTo>
                    <a:pt x="42426" y="279980"/>
                  </a:lnTo>
                  <a:lnTo>
                    <a:pt x="35517" y="286687"/>
                  </a:lnTo>
                  <a:lnTo>
                    <a:pt x="2721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27046" y="2863751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6721" y="67"/>
                  </a:lnTo>
                  <a:lnTo>
                    <a:pt x="145592" y="707"/>
                  </a:lnTo>
                  <a:lnTo>
                    <a:pt x="133989" y="1999"/>
                  </a:lnTo>
                  <a:lnTo>
                    <a:pt x="121656" y="3686"/>
                  </a:lnTo>
                  <a:lnTo>
                    <a:pt x="108347" y="5354"/>
                  </a:lnTo>
                  <a:lnTo>
                    <a:pt x="94047" y="6768"/>
                  </a:lnTo>
                  <a:lnTo>
                    <a:pt x="79072" y="7868"/>
                  </a:lnTo>
                  <a:lnTo>
                    <a:pt x="62190" y="8799"/>
                  </a:lnTo>
                  <a:lnTo>
                    <a:pt x="38563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42818" y="3011150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48611" y="0"/>
                  </a:lnTo>
                  <a:lnTo>
                    <a:pt x="235340" y="0"/>
                  </a:lnTo>
                  <a:lnTo>
                    <a:pt x="222139" y="4"/>
                  </a:lnTo>
                  <a:lnTo>
                    <a:pt x="208797" y="177"/>
                  </a:lnTo>
                  <a:lnTo>
                    <a:pt x="195289" y="825"/>
                  </a:lnTo>
                  <a:lnTo>
                    <a:pt x="181626" y="2079"/>
                  </a:lnTo>
                  <a:lnTo>
                    <a:pt x="167514" y="3904"/>
                  </a:lnTo>
                  <a:lnTo>
                    <a:pt x="152368" y="6201"/>
                  </a:lnTo>
                  <a:lnTo>
                    <a:pt x="135962" y="8857"/>
                  </a:lnTo>
                  <a:lnTo>
                    <a:pt x="118707" y="11775"/>
                  </a:lnTo>
                  <a:lnTo>
                    <a:pt x="101432" y="14880"/>
                  </a:lnTo>
                  <a:lnTo>
                    <a:pt x="84638" y="18109"/>
                  </a:lnTo>
                  <a:lnTo>
                    <a:pt x="68675" y="21271"/>
                  </a:lnTo>
                  <a:lnTo>
                    <a:pt x="52137" y="24350"/>
                  </a:lnTo>
                  <a:lnTo>
                    <a:pt x="31343" y="276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78487" y="2474197"/>
              <a:ext cx="385555" cy="707563"/>
            </a:xfrm>
            <a:custGeom>
              <a:avLst/>
              <a:gdLst/>
              <a:ahLst/>
              <a:cxnLst/>
              <a:rect l="0" t="0" r="0" b="0"/>
              <a:pathLst>
                <a:path w="385555" h="707563">
                  <a:moveTo>
                    <a:pt x="174984" y="0"/>
                  </a:moveTo>
                  <a:lnTo>
                    <a:pt x="172050" y="8801"/>
                  </a:lnTo>
                  <a:lnTo>
                    <a:pt x="169268" y="17148"/>
                  </a:lnTo>
                  <a:lnTo>
                    <a:pt x="166368" y="25851"/>
                  </a:lnTo>
                  <a:lnTo>
                    <a:pt x="163328" y="35144"/>
                  </a:lnTo>
                  <a:lnTo>
                    <a:pt x="160163" y="45288"/>
                  </a:lnTo>
                  <a:lnTo>
                    <a:pt x="156903" y="56333"/>
                  </a:lnTo>
                  <a:lnTo>
                    <a:pt x="153738" y="68173"/>
                  </a:lnTo>
                  <a:lnTo>
                    <a:pt x="150996" y="80643"/>
                  </a:lnTo>
                  <a:lnTo>
                    <a:pt x="148816" y="93581"/>
                  </a:lnTo>
                  <a:lnTo>
                    <a:pt x="147013" y="106691"/>
                  </a:lnTo>
                  <a:lnTo>
                    <a:pt x="145189" y="119564"/>
                  </a:lnTo>
                  <a:lnTo>
                    <a:pt x="143082" y="131931"/>
                  </a:lnTo>
                  <a:lnTo>
                    <a:pt x="139777" y="141379"/>
                  </a:lnTo>
                  <a:lnTo>
                    <a:pt x="135396" y="144836"/>
                  </a:lnTo>
                  <a:lnTo>
                    <a:pt x="132102" y="143165"/>
                  </a:lnTo>
                  <a:lnTo>
                    <a:pt x="130484" y="138105"/>
                  </a:lnTo>
                  <a:lnTo>
                    <a:pt x="130497" y="130958"/>
                  </a:lnTo>
                  <a:lnTo>
                    <a:pt x="132097" y="122543"/>
                  </a:lnTo>
                  <a:lnTo>
                    <a:pt x="135097" y="113352"/>
                  </a:lnTo>
                  <a:lnTo>
                    <a:pt x="139063" y="103679"/>
                  </a:lnTo>
                  <a:lnTo>
                    <a:pt x="143411" y="93703"/>
                  </a:lnTo>
                  <a:lnTo>
                    <a:pt x="147781" y="83538"/>
                  </a:lnTo>
                  <a:lnTo>
                    <a:pt x="152190" y="73418"/>
                  </a:lnTo>
                  <a:lnTo>
                    <a:pt x="156909" y="63693"/>
                  </a:lnTo>
                  <a:lnTo>
                    <a:pt x="162095" y="54529"/>
                  </a:lnTo>
                  <a:lnTo>
                    <a:pt x="168070" y="46239"/>
                  </a:lnTo>
                  <a:lnTo>
                    <a:pt x="175379" y="39348"/>
                  </a:lnTo>
                  <a:lnTo>
                    <a:pt x="184192" y="34021"/>
                  </a:lnTo>
                  <a:lnTo>
                    <a:pt x="194368" y="30428"/>
                  </a:lnTo>
                  <a:lnTo>
                    <a:pt x="205641" y="28906"/>
                  </a:lnTo>
                  <a:lnTo>
                    <a:pt x="217732" y="29444"/>
                  </a:lnTo>
                  <a:lnTo>
                    <a:pt x="230085" y="31905"/>
                  </a:lnTo>
                  <a:lnTo>
                    <a:pt x="241911" y="36215"/>
                  </a:lnTo>
                  <a:lnTo>
                    <a:pt x="252816" y="42148"/>
                  </a:lnTo>
                  <a:lnTo>
                    <a:pt x="262611" y="49383"/>
                  </a:lnTo>
                  <a:lnTo>
                    <a:pt x="271124" y="57600"/>
                  </a:lnTo>
                  <a:lnTo>
                    <a:pt x="278411" y="66541"/>
                  </a:lnTo>
                  <a:lnTo>
                    <a:pt x="284833" y="76322"/>
                  </a:lnTo>
                  <a:lnTo>
                    <a:pt x="290929" y="87404"/>
                  </a:lnTo>
                  <a:lnTo>
                    <a:pt x="297034" y="99937"/>
                  </a:lnTo>
                  <a:lnTo>
                    <a:pt x="303122" y="113779"/>
                  </a:lnTo>
                  <a:lnTo>
                    <a:pt x="308911" y="128674"/>
                  </a:lnTo>
                  <a:lnTo>
                    <a:pt x="314250" y="144362"/>
                  </a:lnTo>
                  <a:lnTo>
                    <a:pt x="319140" y="160625"/>
                  </a:lnTo>
                  <a:lnTo>
                    <a:pt x="323651" y="177295"/>
                  </a:lnTo>
                  <a:lnTo>
                    <a:pt x="327864" y="194246"/>
                  </a:lnTo>
                  <a:lnTo>
                    <a:pt x="331693" y="211391"/>
                  </a:lnTo>
                  <a:lnTo>
                    <a:pt x="334891" y="228667"/>
                  </a:lnTo>
                  <a:lnTo>
                    <a:pt x="337373" y="246037"/>
                  </a:lnTo>
                  <a:lnTo>
                    <a:pt x="339040" y="263635"/>
                  </a:lnTo>
                  <a:lnTo>
                    <a:pt x="339710" y="281749"/>
                  </a:lnTo>
                  <a:lnTo>
                    <a:pt x="339381" y="300482"/>
                  </a:lnTo>
                  <a:lnTo>
                    <a:pt x="338193" y="319300"/>
                  </a:lnTo>
                  <a:lnTo>
                    <a:pt x="336334" y="337175"/>
                  </a:lnTo>
                  <a:lnTo>
                    <a:pt x="333974" y="353611"/>
                  </a:lnTo>
                  <a:lnTo>
                    <a:pt x="331256" y="368935"/>
                  </a:lnTo>
                  <a:lnTo>
                    <a:pt x="328287" y="383987"/>
                  </a:lnTo>
                  <a:lnTo>
                    <a:pt x="325144" y="399293"/>
                  </a:lnTo>
                  <a:lnTo>
                    <a:pt x="321881" y="414711"/>
                  </a:lnTo>
                  <a:lnTo>
                    <a:pt x="318538" y="429624"/>
                  </a:lnTo>
                  <a:lnTo>
                    <a:pt x="315139" y="443698"/>
                  </a:lnTo>
                  <a:lnTo>
                    <a:pt x="311704" y="456913"/>
                  </a:lnTo>
                  <a:lnTo>
                    <a:pt x="308245" y="469396"/>
                  </a:lnTo>
                  <a:lnTo>
                    <a:pt x="304764" y="481303"/>
                  </a:lnTo>
                  <a:lnTo>
                    <a:pt x="301104" y="492621"/>
                  </a:lnTo>
                  <a:lnTo>
                    <a:pt x="296961" y="503162"/>
                  </a:lnTo>
                  <a:lnTo>
                    <a:pt x="292208" y="512897"/>
                  </a:lnTo>
                  <a:lnTo>
                    <a:pt x="286880" y="522251"/>
                  </a:lnTo>
                  <a:lnTo>
                    <a:pt x="281078" y="531985"/>
                  </a:lnTo>
                  <a:lnTo>
                    <a:pt x="274916" y="542497"/>
                  </a:lnTo>
                  <a:lnTo>
                    <a:pt x="268490" y="553679"/>
                  </a:lnTo>
                  <a:lnTo>
                    <a:pt x="261877" y="565110"/>
                  </a:lnTo>
                  <a:lnTo>
                    <a:pt x="255135" y="576500"/>
                  </a:lnTo>
                  <a:lnTo>
                    <a:pt x="248303" y="587571"/>
                  </a:lnTo>
                  <a:lnTo>
                    <a:pt x="241409" y="597998"/>
                  </a:lnTo>
                  <a:lnTo>
                    <a:pt x="234470" y="607678"/>
                  </a:lnTo>
                  <a:lnTo>
                    <a:pt x="227335" y="616837"/>
                  </a:lnTo>
                  <a:lnTo>
                    <a:pt x="219706" y="625915"/>
                  </a:lnTo>
                  <a:lnTo>
                    <a:pt x="211459" y="635171"/>
                  </a:lnTo>
                  <a:lnTo>
                    <a:pt x="202631" y="644527"/>
                  </a:lnTo>
                  <a:lnTo>
                    <a:pt x="193327" y="653662"/>
                  </a:lnTo>
                  <a:lnTo>
                    <a:pt x="183655" y="662397"/>
                  </a:lnTo>
                  <a:lnTo>
                    <a:pt x="173550" y="670550"/>
                  </a:lnTo>
                  <a:lnTo>
                    <a:pt x="162781" y="677873"/>
                  </a:lnTo>
                  <a:lnTo>
                    <a:pt x="151282" y="684314"/>
                  </a:lnTo>
                  <a:lnTo>
                    <a:pt x="139288" y="689978"/>
                  </a:lnTo>
                  <a:lnTo>
                    <a:pt x="127238" y="695024"/>
                  </a:lnTo>
                  <a:lnTo>
                    <a:pt x="115392" y="699598"/>
                  </a:lnTo>
                  <a:lnTo>
                    <a:pt x="103828" y="703502"/>
                  </a:lnTo>
                  <a:lnTo>
                    <a:pt x="92529" y="706220"/>
                  </a:lnTo>
                  <a:lnTo>
                    <a:pt x="81453" y="707562"/>
                  </a:lnTo>
                  <a:lnTo>
                    <a:pt x="70709" y="707479"/>
                  </a:lnTo>
                  <a:lnTo>
                    <a:pt x="60561" y="705903"/>
                  </a:lnTo>
                  <a:lnTo>
                    <a:pt x="51097" y="702952"/>
                  </a:lnTo>
                  <a:lnTo>
                    <a:pt x="42097" y="698870"/>
                  </a:lnTo>
                  <a:lnTo>
                    <a:pt x="33132" y="693921"/>
                  </a:lnTo>
                  <a:lnTo>
                    <a:pt x="23968" y="688333"/>
                  </a:lnTo>
                  <a:lnTo>
                    <a:pt x="15186" y="682125"/>
                  </a:lnTo>
                  <a:lnTo>
                    <a:pt x="8033" y="675128"/>
                  </a:lnTo>
                  <a:lnTo>
                    <a:pt x="3083" y="667314"/>
                  </a:lnTo>
                  <a:lnTo>
                    <a:pt x="423" y="658947"/>
                  </a:lnTo>
                  <a:lnTo>
                    <a:pt x="0" y="650485"/>
                  </a:lnTo>
                  <a:lnTo>
                    <a:pt x="1535" y="642201"/>
                  </a:lnTo>
                  <a:lnTo>
                    <a:pt x="4632" y="634182"/>
                  </a:lnTo>
                  <a:lnTo>
                    <a:pt x="8904" y="626416"/>
                  </a:lnTo>
                  <a:lnTo>
                    <a:pt x="14029" y="618860"/>
                  </a:lnTo>
                  <a:lnTo>
                    <a:pt x="19923" y="611464"/>
                  </a:lnTo>
                  <a:lnTo>
                    <a:pt x="26710" y="604184"/>
                  </a:lnTo>
                  <a:lnTo>
                    <a:pt x="34387" y="596991"/>
                  </a:lnTo>
                  <a:lnTo>
                    <a:pt x="42831" y="590023"/>
                  </a:lnTo>
                  <a:lnTo>
                    <a:pt x="51877" y="583570"/>
                  </a:lnTo>
                  <a:lnTo>
                    <a:pt x="61372" y="577758"/>
                  </a:lnTo>
                  <a:lnTo>
                    <a:pt x="71188" y="572873"/>
                  </a:lnTo>
                  <a:lnTo>
                    <a:pt x="81231" y="569422"/>
                  </a:lnTo>
                  <a:lnTo>
                    <a:pt x="91435" y="567549"/>
                  </a:lnTo>
                  <a:lnTo>
                    <a:pt x="101915" y="567088"/>
                  </a:lnTo>
                  <a:lnTo>
                    <a:pt x="112942" y="567759"/>
                  </a:lnTo>
                  <a:lnTo>
                    <a:pt x="124619" y="569281"/>
                  </a:lnTo>
                  <a:lnTo>
                    <a:pt x="136732" y="571419"/>
                  </a:lnTo>
                  <a:lnTo>
                    <a:pt x="148864" y="573991"/>
                  </a:lnTo>
                  <a:lnTo>
                    <a:pt x="160765" y="576873"/>
                  </a:lnTo>
                  <a:lnTo>
                    <a:pt x="172367" y="580298"/>
                  </a:lnTo>
                  <a:lnTo>
                    <a:pt x="183690" y="584815"/>
                  </a:lnTo>
                  <a:lnTo>
                    <a:pt x="194783" y="590632"/>
                  </a:lnTo>
                  <a:lnTo>
                    <a:pt x="205537" y="597489"/>
                  </a:lnTo>
                  <a:lnTo>
                    <a:pt x="215693" y="604856"/>
                  </a:lnTo>
                  <a:lnTo>
                    <a:pt x="225161" y="612362"/>
                  </a:lnTo>
                  <a:lnTo>
                    <a:pt x="234165" y="619671"/>
                  </a:lnTo>
                  <a:lnTo>
                    <a:pt x="243132" y="626418"/>
                  </a:lnTo>
                  <a:lnTo>
                    <a:pt x="252316" y="632474"/>
                  </a:lnTo>
                  <a:lnTo>
                    <a:pt x="261791" y="638047"/>
                  </a:lnTo>
                  <a:lnTo>
                    <a:pt x="271537" y="643565"/>
                  </a:lnTo>
                  <a:lnTo>
                    <a:pt x="281510" y="649273"/>
                  </a:lnTo>
                  <a:lnTo>
                    <a:pt x="291818" y="654924"/>
                  </a:lnTo>
                  <a:lnTo>
                    <a:pt x="302723" y="659886"/>
                  </a:lnTo>
                  <a:lnTo>
                    <a:pt x="314310" y="663852"/>
                  </a:lnTo>
                  <a:lnTo>
                    <a:pt x="326295" y="666844"/>
                  </a:lnTo>
                  <a:lnTo>
                    <a:pt x="339500" y="669333"/>
                  </a:lnTo>
                  <a:lnTo>
                    <a:pt x="357323" y="671534"/>
                  </a:lnTo>
                  <a:lnTo>
                    <a:pt x="385554" y="6738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74611" y="2295212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9"/>
                  </a:lnTo>
                  <a:lnTo>
                    <a:pt x="178" y="54593"/>
                  </a:lnTo>
                  <a:lnTo>
                    <a:pt x="826" y="68750"/>
                  </a:lnTo>
                  <a:lnTo>
                    <a:pt x="2074" y="83653"/>
                  </a:lnTo>
                  <a:lnTo>
                    <a:pt x="3727" y="99071"/>
                  </a:lnTo>
                  <a:lnTo>
                    <a:pt x="5376" y="114569"/>
                  </a:lnTo>
                  <a:lnTo>
                    <a:pt x="6783" y="129880"/>
                  </a:lnTo>
                  <a:lnTo>
                    <a:pt x="8048" y="144923"/>
                  </a:lnTo>
                  <a:lnTo>
                    <a:pt x="9505" y="159709"/>
                  </a:lnTo>
                  <a:lnTo>
                    <a:pt x="11331" y="174290"/>
                  </a:lnTo>
                  <a:lnTo>
                    <a:pt x="13389" y="188879"/>
                  </a:lnTo>
                  <a:lnTo>
                    <a:pt x="15317" y="203826"/>
                  </a:lnTo>
                  <a:lnTo>
                    <a:pt x="16911" y="219278"/>
                  </a:lnTo>
                  <a:lnTo>
                    <a:pt x="18136" y="234658"/>
                  </a:lnTo>
                  <a:lnTo>
                    <a:pt x="19166" y="250382"/>
                  </a:lnTo>
                  <a:lnTo>
                    <a:pt x="20088" y="268950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58798" y="2705823"/>
              <a:ext cx="231628" cy="105286"/>
            </a:xfrm>
            <a:custGeom>
              <a:avLst/>
              <a:gdLst/>
              <a:ahLst/>
              <a:cxnLst/>
              <a:rect l="0" t="0" r="0" b="0"/>
              <a:pathLst>
                <a:path w="231628" h="105286">
                  <a:moveTo>
                    <a:pt x="231627" y="0"/>
                  </a:moveTo>
                  <a:lnTo>
                    <a:pt x="219958" y="3001"/>
                  </a:lnTo>
                  <a:lnTo>
                    <a:pt x="209470" y="6424"/>
                  </a:lnTo>
                  <a:lnTo>
                    <a:pt x="199168" y="10615"/>
                  </a:lnTo>
                  <a:lnTo>
                    <a:pt x="188867" y="15343"/>
                  </a:lnTo>
                  <a:lnTo>
                    <a:pt x="178523" y="20176"/>
                  </a:lnTo>
                  <a:lnTo>
                    <a:pt x="168133" y="24857"/>
                  </a:lnTo>
                  <a:lnTo>
                    <a:pt x="157705" y="29466"/>
                  </a:lnTo>
                  <a:lnTo>
                    <a:pt x="147247" y="34316"/>
                  </a:lnTo>
                  <a:lnTo>
                    <a:pt x="136767" y="39573"/>
                  </a:lnTo>
                  <a:lnTo>
                    <a:pt x="126272" y="45086"/>
                  </a:lnTo>
                  <a:lnTo>
                    <a:pt x="115766" y="50487"/>
                  </a:lnTo>
                  <a:lnTo>
                    <a:pt x="105253" y="55570"/>
                  </a:lnTo>
                  <a:lnTo>
                    <a:pt x="94735" y="60459"/>
                  </a:lnTo>
                  <a:lnTo>
                    <a:pt x="84213" y="65501"/>
                  </a:lnTo>
                  <a:lnTo>
                    <a:pt x="73690" y="70889"/>
                  </a:lnTo>
                  <a:lnTo>
                    <a:pt x="63165" y="76490"/>
                  </a:lnTo>
                  <a:lnTo>
                    <a:pt x="52638" y="81951"/>
                  </a:lnTo>
                  <a:lnTo>
                    <a:pt x="42124" y="87065"/>
                  </a:lnTo>
                  <a:lnTo>
                    <a:pt x="32078" y="91650"/>
                  </a:lnTo>
                  <a:lnTo>
                    <a:pt x="22405" y="95913"/>
                  </a:lnTo>
                  <a:lnTo>
                    <a:pt x="12253" y="1002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47528" y="2882109"/>
              <a:ext cx="337654" cy="444897"/>
            </a:xfrm>
            <a:custGeom>
              <a:avLst/>
              <a:gdLst/>
              <a:ahLst/>
              <a:cxnLst/>
              <a:rect l="0" t="0" r="0" b="0"/>
              <a:pathLst>
                <a:path w="337654" h="444897">
                  <a:moveTo>
                    <a:pt x="42855" y="86927"/>
                  </a:moveTo>
                  <a:lnTo>
                    <a:pt x="45789" y="75259"/>
                  </a:lnTo>
                  <a:lnTo>
                    <a:pt x="48571" y="64770"/>
                  </a:lnTo>
                  <a:lnTo>
                    <a:pt x="51475" y="54473"/>
                  </a:lnTo>
                  <a:lnTo>
                    <a:pt x="54688" y="44344"/>
                  </a:lnTo>
                  <a:lnTo>
                    <a:pt x="58501" y="34649"/>
                  </a:lnTo>
                  <a:lnTo>
                    <a:pt x="63028" y="25522"/>
                  </a:lnTo>
                  <a:lnTo>
                    <a:pt x="68537" y="17265"/>
                  </a:lnTo>
                  <a:lnTo>
                    <a:pt x="75521" y="10400"/>
                  </a:lnTo>
                  <a:lnTo>
                    <a:pt x="84108" y="5092"/>
                  </a:lnTo>
                  <a:lnTo>
                    <a:pt x="93960" y="1512"/>
                  </a:lnTo>
                  <a:lnTo>
                    <a:pt x="104482" y="0"/>
                  </a:lnTo>
                  <a:lnTo>
                    <a:pt x="115255" y="540"/>
                  </a:lnTo>
                  <a:lnTo>
                    <a:pt x="125909" y="2833"/>
                  </a:lnTo>
                  <a:lnTo>
                    <a:pt x="136055" y="6497"/>
                  </a:lnTo>
                  <a:lnTo>
                    <a:pt x="145541" y="11188"/>
                  </a:lnTo>
                  <a:lnTo>
                    <a:pt x="154401" y="16944"/>
                  </a:lnTo>
                  <a:lnTo>
                    <a:pt x="162746" y="24163"/>
                  </a:lnTo>
                  <a:lnTo>
                    <a:pt x="170693" y="32950"/>
                  </a:lnTo>
                  <a:lnTo>
                    <a:pt x="178186" y="43291"/>
                  </a:lnTo>
                  <a:lnTo>
                    <a:pt x="184999" y="55214"/>
                  </a:lnTo>
                  <a:lnTo>
                    <a:pt x="191061" y="68568"/>
                  </a:lnTo>
                  <a:lnTo>
                    <a:pt x="196286" y="82924"/>
                  </a:lnTo>
                  <a:lnTo>
                    <a:pt x="200497" y="97699"/>
                  </a:lnTo>
                  <a:lnTo>
                    <a:pt x="203698" y="112521"/>
                  </a:lnTo>
                  <a:lnTo>
                    <a:pt x="206035" y="127235"/>
                  </a:lnTo>
                  <a:lnTo>
                    <a:pt x="207694" y="141800"/>
                  </a:lnTo>
                  <a:lnTo>
                    <a:pt x="208851" y="156227"/>
                  </a:lnTo>
                  <a:lnTo>
                    <a:pt x="209647" y="170543"/>
                  </a:lnTo>
                  <a:lnTo>
                    <a:pt x="210190" y="184776"/>
                  </a:lnTo>
                  <a:lnTo>
                    <a:pt x="210553" y="198949"/>
                  </a:lnTo>
                  <a:lnTo>
                    <a:pt x="210629" y="213079"/>
                  </a:lnTo>
                  <a:lnTo>
                    <a:pt x="210147" y="227179"/>
                  </a:lnTo>
                  <a:lnTo>
                    <a:pt x="209006" y="241259"/>
                  </a:lnTo>
                  <a:lnTo>
                    <a:pt x="207256" y="255326"/>
                  </a:lnTo>
                  <a:lnTo>
                    <a:pt x="205010" y="269383"/>
                  </a:lnTo>
                  <a:lnTo>
                    <a:pt x="202382" y="283424"/>
                  </a:lnTo>
                  <a:lnTo>
                    <a:pt x="199314" y="297125"/>
                  </a:lnTo>
                  <a:lnTo>
                    <a:pt x="195576" y="309872"/>
                  </a:lnTo>
                  <a:lnTo>
                    <a:pt x="191098" y="321407"/>
                  </a:lnTo>
                  <a:lnTo>
                    <a:pt x="185956" y="331797"/>
                  </a:lnTo>
                  <a:lnTo>
                    <a:pt x="180280" y="341243"/>
                  </a:lnTo>
                  <a:lnTo>
                    <a:pt x="174197" y="349966"/>
                  </a:lnTo>
                  <a:lnTo>
                    <a:pt x="167655" y="357995"/>
                  </a:lnTo>
                  <a:lnTo>
                    <a:pt x="160432" y="365177"/>
                  </a:lnTo>
                  <a:lnTo>
                    <a:pt x="152462" y="371494"/>
                  </a:lnTo>
                  <a:lnTo>
                    <a:pt x="143821" y="377060"/>
                  </a:lnTo>
                  <a:lnTo>
                    <a:pt x="134642" y="382033"/>
                  </a:lnTo>
                  <a:lnTo>
                    <a:pt x="125059" y="386556"/>
                  </a:lnTo>
                  <a:lnTo>
                    <a:pt x="115184" y="390423"/>
                  </a:lnTo>
                  <a:lnTo>
                    <a:pt x="105102" y="393117"/>
                  </a:lnTo>
                  <a:lnTo>
                    <a:pt x="94876" y="394446"/>
                  </a:lnTo>
                  <a:lnTo>
                    <a:pt x="84552" y="394525"/>
                  </a:lnTo>
                  <a:lnTo>
                    <a:pt x="74162" y="393589"/>
                  </a:lnTo>
                  <a:lnTo>
                    <a:pt x="63730" y="391877"/>
                  </a:lnTo>
                  <a:lnTo>
                    <a:pt x="53436" y="389271"/>
                  </a:lnTo>
                  <a:lnTo>
                    <a:pt x="43597" y="385319"/>
                  </a:lnTo>
                  <a:lnTo>
                    <a:pt x="34354" y="379884"/>
                  </a:lnTo>
                  <a:lnTo>
                    <a:pt x="25843" y="373115"/>
                  </a:lnTo>
                  <a:lnTo>
                    <a:pt x="18271" y="365277"/>
                  </a:lnTo>
                  <a:lnTo>
                    <a:pt x="11670" y="356633"/>
                  </a:lnTo>
                  <a:lnTo>
                    <a:pt x="6236" y="347406"/>
                  </a:lnTo>
                  <a:lnTo>
                    <a:pt x="2409" y="337767"/>
                  </a:lnTo>
                  <a:lnTo>
                    <a:pt x="289" y="327852"/>
                  </a:lnTo>
                  <a:lnTo>
                    <a:pt x="0" y="318077"/>
                  </a:lnTo>
                  <a:lnTo>
                    <a:pt x="1851" y="309120"/>
                  </a:lnTo>
                  <a:lnTo>
                    <a:pt x="5805" y="301287"/>
                  </a:lnTo>
                  <a:lnTo>
                    <a:pt x="11714" y="294705"/>
                  </a:lnTo>
                  <a:lnTo>
                    <a:pt x="19493" y="289501"/>
                  </a:lnTo>
                  <a:lnTo>
                    <a:pt x="28902" y="285602"/>
                  </a:lnTo>
                  <a:lnTo>
                    <a:pt x="39455" y="283119"/>
                  </a:lnTo>
                  <a:lnTo>
                    <a:pt x="50522" y="282417"/>
                  </a:lnTo>
                  <a:lnTo>
                    <a:pt x="61702" y="283531"/>
                  </a:lnTo>
                  <a:lnTo>
                    <a:pt x="72815" y="286057"/>
                  </a:lnTo>
                  <a:lnTo>
                    <a:pt x="83811" y="289353"/>
                  </a:lnTo>
                  <a:lnTo>
                    <a:pt x="94684" y="292977"/>
                  </a:lnTo>
                  <a:lnTo>
                    <a:pt x="105291" y="296865"/>
                  </a:lnTo>
                  <a:lnTo>
                    <a:pt x="115348" y="301227"/>
                  </a:lnTo>
                  <a:lnTo>
                    <a:pt x="124750" y="306159"/>
                  </a:lnTo>
                  <a:lnTo>
                    <a:pt x="133710" y="311623"/>
                  </a:lnTo>
                  <a:lnTo>
                    <a:pt x="142647" y="317523"/>
                  </a:lnTo>
                  <a:lnTo>
                    <a:pt x="151812" y="323756"/>
                  </a:lnTo>
                  <a:lnTo>
                    <a:pt x="161273" y="330230"/>
                  </a:lnTo>
                  <a:lnTo>
                    <a:pt x="171012" y="336876"/>
                  </a:lnTo>
                  <a:lnTo>
                    <a:pt x="180974" y="343641"/>
                  </a:lnTo>
                  <a:lnTo>
                    <a:pt x="191105" y="350489"/>
                  </a:lnTo>
                  <a:lnTo>
                    <a:pt x="201359" y="357392"/>
                  </a:lnTo>
                  <a:lnTo>
                    <a:pt x="211700" y="364334"/>
                  </a:lnTo>
                  <a:lnTo>
                    <a:pt x="222101" y="371301"/>
                  </a:lnTo>
                  <a:lnTo>
                    <a:pt x="232544" y="378285"/>
                  </a:lnTo>
                  <a:lnTo>
                    <a:pt x="243014" y="385281"/>
                  </a:lnTo>
                  <a:lnTo>
                    <a:pt x="253504" y="392284"/>
                  </a:lnTo>
                  <a:lnTo>
                    <a:pt x="264006" y="399293"/>
                  </a:lnTo>
                  <a:lnTo>
                    <a:pt x="274513" y="406300"/>
                  </a:lnTo>
                  <a:lnTo>
                    <a:pt x="284951" y="413195"/>
                  </a:lnTo>
                  <a:lnTo>
                    <a:pt x="296420" y="420543"/>
                  </a:lnTo>
                  <a:lnTo>
                    <a:pt x="312162" y="430107"/>
                  </a:lnTo>
                  <a:lnTo>
                    <a:pt x="337653" y="444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Straight Connector 31"/>
          <p:cNvCxnSpPr/>
          <p:nvPr/>
        </p:nvCxnSpPr>
        <p:spPr>
          <a:xfrm>
            <a:off x="4758944" y="21081"/>
            <a:ext cx="0" cy="642239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/>
          <p:cNvGrpSpPr/>
          <p:nvPr/>
        </p:nvGrpSpPr>
        <p:grpSpPr>
          <a:xfrm>
            <a:off x="5209179" y="142083"/>
            <a:ext cx="1381661" cy="735895"/>
            <a:chOff x="5209179" y="142083"/>
            <a:chExt cx="1381661" cy="735895"/>
          </a:xfrm>
        </p:grpSpPr>
        <p:sp>
          <p:nvSpPr>
            <p:cNvPr id="33" name="Freeform 32"/>
            <p:cNvSpPr/>
            <p:nvPr/>
          </p:nvSpPr>
          <p:spPr>
            <a:xfrm>
              <a:off x="5209179" y="305326"/>
              <a:ext cx="303961" cy="532954"/>
            </a:xfrm>
            <a:custGeom>
              <a:avLst/>
              <a:gdLst/>
              <a:ahLst/>
              <a:cxnLst/>
              <a:rect l="0" t="0" r="0" b="0"/>
              <a:pathLst>
                <a:path w="303961" h="532954">
                  <a:moveTo>
                    <a:pt x="244582" y="0"/>
                  </a:moveTo>
                  <a:lnTo>
                    <a:pt x="232847" y="5733"/>
                  </a:lnTo>
                  <a:lnTo>
                    <a:pt x="221718" y="10018"/>
                  </a:lnTo>
                  <a:lnTo>
                    <a:pt x="210120" y="13224"/>
                  </a:lnTo>
                  <a:lnTo>
                    <a:pt x="197959" y="15585"/>
                  </a:lnTo>
                  <a:lnTo>
                    <a:pt x="185299" y="17282"/>
                  </a:lnTo>
                  <a:lnTo>
                    <a:pt x="172238" y="18472"/>
                  </a:lnTo>
                  <a:lnTo>
                    <a:pt x="158713" y="19128"/>
                  </a:lnTo>
                  <a:lnTo>
                    <a:pt x="144500" y="19048"/>
                  </a:lnTo>
                  <a:lnTo>
                    <a:pt x="129536" y="18186"/>
                  </a:lnTo>
                  <a:lnTo>
                    <a:pt x="114064" y="16795"/>
                  </a:lnTo>
                  <a:lnTo>
                    <a:pt x="98526" y="15323"/>
                  </a:lnTo>
                  <a:lnTo>
                    <a:pt x="83189" y="14044"/>
                  </a:lnTo>
                  <a:lnTo>
                    <a:pt x="68298" y="13203"/>
                  </a:lnTo>
                  <a:lnTo>
                    <a:pt x="54146" y="13097"/>
                  </a:lnTo>
                  <a:lnTo>
                    <a:pt x="40826" y="13826"/>
                  </a:lnTo>
                  <a:lnTo>
                    <a:pt x="28747" y="15961"/>
                  </a:lnTo>
                  <a:lnTo>
                    <a:pt x="18685" y="20588"/>
                  </a:lnTo>
                  <a:lnTo>
                    <a:pt x="10884" y="28067"/>
                  </a:lnTo>
                  <a:lnTo>
                    <a:pt x="5291" y="37819"/>
                  </a:lnTo>
                  <a:lnTo>
                    <a:pt x="1811" y="48730"/>
                  </a:lnTo>
                  <a:lnTo>
                    <a:pt x="172" y="60030"/>
                  </a:lnTo>
                  <a:lnTo>
                    <a:pt x="0" y="71511"/>
                  </a:lnTo>
                  <a:lnTo>
                    <a:pt x="930" y="83343"/>
                  </a:lnTo>
                  <a:lnTo>
                    <a:pt x="2659" y="95629"/>
                  </a:lnTo>
                  <a:lnTo>
                    <a:pt x="4951" y="108353"/>
                  </a:lnTo>
                  <a:lnTo>
                    <a:pt x="7634" y="121441"/>
                  </a:lnTo>
                  <a:lnTo>
                    <a:pt x="10580" y="134809"/>
                  </a:lnTo>
                  <a:lnTo>
                    <a:pt x="13540" y="148382"/>
                  </a:lnTo>
                  <a:lnTo>
                    <a:pt x="16150" y="162101"/>
                  </a:lnTo>
                  <a:lnTo>
                    <a:pt x="18241" y="175922"/>
                  </a:lnTo>
                  <a:lnTo>
                    <a:pt x="19985" y="189813"/>
                  </a:lnTo>
                  <a:lnTo>
                    <a:pt x="21770" y="203752"/>
                  </a:lnTo>
                  <a:lnTo>
                    <a:pt x="23827" y="217691"/>
                  </a:lnTo>
                  <a:lnTo>
                    <a:pt x="26222" y="230462"/>
                  </a:lnTo>
                  <a:lnTo>
                    <a:pt x="29371" y="239463"/>
                  </a:lnTo>
                  <a:lnTo>
                    <a:pt x="33491" y="243348"/>
                  </a:lnTo>
                  <a:lnTo>
                    <a:pt x="38073" y="242808"/>
                  </a:lnTo>
                  <a:lnTo>
                    <a:pt x="43063" y="239042"/>
                  </a:lnTo>
                  <a:lnTo>
                    <a:pt x="48491" y="233220"/>
                  </a:lnTo>
                  <a:lnTo>
                    <a:pt x="54321" y="226371"/>
                  </a:lnTo>
                  <a:lnTo>
                    <a:pt x="60488" y="219125"/>
                  </a:lnTo>
                  <a:lnTo>
                    <a:pt x="67076" y="211946"/>
                  </a:lnTo>
                  <a:lnTo>
                    <a:pt x="74326" y="205264"/>
                  </a:lnTo>
                  <a:lnTo>
                    <a:pt x="82311" y="199246"/>
                  </a:lnTo>
                  <a:lnTo>
                    <a:pt x="90961" y="193862"/>
                  </a:lnTo>
                  <a:lnTo>
                    <a:pt x="100144" y="189002"/>
                  </a:lnTo>
                  <a:lnTo>
                    <a:pt x="109730" y="184551"/>
                  </a:lnTo>
                  <a:lnTo>
                    <a:pt x="119608" y="180728"/>
                  </a:lnTo>
                  <a:lnTo>
                    <a:pt x="129692" y="178064"/>
                  </a:lnTo>
                  <a:lnTo>
                    <a:pt x="139918" y="176754"/>
                  </a:lnTo>
                  <a:lnTo>
                    <a:pt x="150242" y="176688"/>
                  </a:lnTo>
                  <a:lnTo>
                    <a:pt x="160633" y="177632"/>
                  </a:lnTo>
                  <a:lnTo>
                    <a:pt x="171070" y="179350"/>
                  </a:lnTo>
                  <a:lnTo>
                    <a:pt x="181536" y="181960"/>
                  </a:lnTo>
                  <a:lnTo>
                    <a:pt x="192023" y="185914"/>
                  </a:lnTo>
                  <a:lnTo>
                    <a:pt x="202520" y="191351"/>
                  </a:lnTo>
                  <a:lnTo>
                    <a:pt x="212857" y="198120"/>
                  </a:lnTo>
                  <a:lnTo>
                    <a:pt x="222725" y="205959"/>
                  </a:lnTo>
                  <a:lnTo>
                    <a:pt x="231992" y="214608"/>
                  </a:lnTo>
                  <a:lnTo>
                    <a:pt x="240689" y="224009"/>
                  </a:lnTo>
                  <a:lnTo>
                    <a:pt x="248918" y="234296"/>
                  </a:lnTo>
                  <a:lnTo>
                    <a:pt x="256783" y="245469"/>
                  </a:lnTo>
                  <a:lnTo>
                    <a:pt x="264219" y="257242"/>
                  </a:lnTo>
                  <a:lnTo>
                    <a:pt x="270993" y="269144"/>
                  </a:lnTo>
                  <a:lnTo>
                    <a:pt x="277033" y="280896"/>
                  </a:lnTo>
                  <a:lnTo>
                    <a:pt x="282412" y="292567"/>
                  </a:lnTo>
                  <a:lnTo>
                    <a:pt x="287260" y="304469"/>
                  </a:lnTo>
                  <a:lnTo>
                    <a:pt x="291703" y="316778"/>
                  </a:lnTo>
                  <a:lnTo>
                    <a:pt x="295687" y="329673"/>
                  </a:lnTo>
                  <a:lnTo>
                    <a:pt x="298991" y="343401"/>
                  </a:lnTo>
                  <a:lnTo>
                    <a:pt x="301544" y="358009"/>
                  </a:lnTo>
                  <a:lnTo>
                    <a:pt x="303258" y="373227"/>
                  </a:lnTo>
                  <a:lnTo>
                    <a:pt x="303960" y="388589"/>
                  </a:lnTo>
                  <a:lnTo>
                    <a:pt x="303647" y="403799"/>
                  </a:lnTo>
                  <a:lnTo>
                    <a:pt x="302301" y="418434"/>
                  </a:lnTo>
                  <a:lnTo>
                    <a:pt x="299802" y="431882"/>
                  </a:lnTo>
                  <a:lnTo>
                    <a:pt x="296196" y="443928"/>
                  </a:lnTo>
                  <a:lnTo>
                    <a:pt x="291656" y="454848"/>
                  </a:lnTo>
                  <a:lnTo>
                    <a:pt x="286393" y="465190"/>
                  </a:lnTo>
                  <a:lnTo>
                    <a:pt x="280591" y="475331"/>
                  </a:lnTo>
                  <a:lnTo>
                    <a:pt x="274239" y="485128"/>
                  </a:lnTo>
                  <a:lnTo>
                    <a:pt x="267143" y="494035"/>
                  </a:lnTo>
                  <a:lnTo>
                    <a:pt x="259253" y="501808"/>
                  </a:lnTo>
                  <a:lnTo>
                    <a:pt x="250498" y="508502"/>
                  </a:lnTo>
                  <a:lnTo>
                    <a:pt x="240709" y="514307"/>
                  </a:lnTo>
                  <a:lnTo>
                    <a:pt x="229899" y="519428"/>
                  </a:lnTo>
                  <a:lnTo>
                    <a:pt x="218215" y="523885"/>
                  </a:lnTo>
                  <a:lnTo>
                    <a:pt x="205848" y="527513"/>
                  </a:lnTo>
                  <a:lnTo>
                    <a:pt x="192974" y="530287"/>
                  </a:lnTo>
                  <a:lnTo>
                    <a:pt x="179737" y="532151"/>
                  </a:lnTo>
                  <a:lnTo>
                    <a:pt x="166245" y="532953"/>
                  </a:lnTo>
                  <a:lnTo>
                    <a:pt x="152582" y="532718"/>
                  </a:lnTo>
                  <a:lnTo>
                    <a:pt x="138831" y="531756"/>
                  </a:lnTo>
                  <a:lnTo>
                    <a:pt x="123423" y="530483"/>
                  </a:lnTo>
                  <a:lnTo>
                    <a:pt x="101650" y="528788"/>
                  </a:lnTo>
                  <a:lnTo>
                    <a:pt x="65598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71265" y="142083"/>
              <a:ext cx="206678" cy="320100"/>
            </a:xfrm>
            <a:custGeom>
              <a:avLst/>
              <a:gdLst/>
              <a:ahLst/>
              <a:cxnLst/>
              <a:rect l="0" t="0" r="0" b="0"/>
              <a:pathLst>
                <a:path w="206678" h="320100">
                  <a:moveTo>
                    <a:pt x="3595" y="57958"/>
                  </a:moveTo>
                  <a:lnTo>
                    <a:pt x="862" y="49224"/>
                  </a:lnTo>
                  <a:lnTo>
                    <a:pt x="0" y="41517"/>
                  </a:lnTo>
                  <a:lnTo>
                    <a:pt x="995" y="34120"/>
                  </a:lnTo>
                  <a:lnTo>
                    <a:pt x="3707" y="27031"/>
                  </a:lnTo>
                  <a:lnTo>
                    <a:pt x="8139" y="20501"/>
                  </a:lnTo>
                  <a:lnTo>
                    <a:pt x="14133" y="14633"/>
                  </a:lnTo>
                  <a:lnTo>
                    <a:pt x="21564" y="9541"/>
                  </a:lnTo>
                  <a:lnTo>
                    <a:pt x="30439" y="5419"/>
                  </a:lnTo>
                  <a:lnTo>
                    <a:pt x="40621" y="2287"/>
                  </a:lnTo>
                  <a:lnTo>
                    <a:pt x="51709" y="336"/>
                  </a:lnTo>
                  <a:lnTo>
                    <a:pt x="63142" y="0"/>
                  </a:lnTo>
                  <a:lnTo>
                    <a:pt x="74570" y="1368"/>
                  </a:lnTo>
                  <a:lnTo>
                    <a:pt x="85853" y="4236"/>
                  </a:lnTo>
                  <a:lnTo>
                    <a:pt x="96961" y="8294"/>
                  </a:lnTo>
                  <a:lnTo>
                    <a:pt x="107906" y="13248"/>
                  </a:lnTo>
                  <a:lnTo>
                    <a:pt x="118392" y="19013"/>
                  </a:lnTo>
                  <a:lnTo>
                    <a:pt x="127836" y="25706"/>
                  </a:lnTo>
                  <a:lnTo>
                    <a:pt x="135994" y="33321"/>
                  </a:lnTo>
                  <a:lnTo>
                    <a:pt x="142625" y="41892"/>
                  </a:lnTo>
                  <a:lnTo>
                    <a:pt x="147331" y="51556"/>
                  </a:lnTo>
                  <a:lnTo>
                    <a:pt x="150087" y="62278"/>
                  </a:lnTo>
                  <a:lnTo>
                    <a:pt x="151159" y="73733"/>
                  </a:lnTo>
                  <a:lnTo>
                    <a:pt x="150905" y="85414"/>
                  </a:lnTo>
                  <a:lnTo>
                    <a:pt x="149663" y="97005"/>
                  </a:lnTo>
                  <a:lnTo>
                    <a:pt x="147544" y="108227"/>
                  </a:lnTo>
                  <a:lnTo>
                    <a:pt x="144453" y="118762"/>
                  </a:lnTo>
                  <a:lnTo>
                    <a:pt x="140414" y="128513"/>
                  </a:lnTo>
                  <a:lnTo>
                    <a:pt x="135567" y="137553"/>
                  </a:lnTo>
                  <a:lnTo>
                    <a:pt x="130089" y="146018"/>
                  </a:lnTo>
                  <a:lnTo>
                    <a:pt x="124199" y="154017"/>
                  </a:lnTo>
                  <a:lnTo>
                    <a:pt x="119964" y="160481"/>
                  </a:lnTo>
                  <a:lnTo>
                    <a:pt x="119864" y="164339"/>
                  </a:lnTo>
                  <a:lnTo>
                    <a:pt x="123217" y="166747"/>
                  </a:lnTo>
                  <a:lnTo>
                    <a:pt x="128956" y="168914"/>
                  </a:lnTo>
                  <a:lnTo>
                    <a:pt x="136295" y="171653"/>
                  </a:lnTo>
                  <a:lnTo>
                    <a:pt x="144700" y="175266"/>
                  </a:lnTo>
                  <a:lnTo>
                    <a:pt x="153815" y="179901"/>
                  </a:lnTo>
                  <a:lnTo>
                    <a:pt x="163402" y="185723"/>
                  </a:lnTo>
                  <a:lnTo>
                    <a:pt x="173290" y="192699"/>
                  </a:lnTo>
                  <a:lnTo>
                    <a:pt x="182882" y="200814"/>
                  </a:lnTo>
                  <a:lnTo>
                    <a:pt x="191187" y="210160"/>
                  </a:lnTo>
                  <a:lnTo>
                    <a:pt x="197765" y="220663"/>
                  </a:lnTo>
                  <a:lnTo>
                    <a:pt x="202522" y="231969"/>
                  </a:lnTo>
                  <a:lnTo>
                    <a:pt x="205429" y="243549"/>
                  </a:lnTo>
                  <a:lnTo>
                    <a:pt x="206677" y="255071"/>
                  </a:lnTo>
                  <a:lnTo>
                    <a:pt x="206416" y="266247"/>
                  </a:lnTo>
                  <a:lnTo>
                    <a:pt x="204661" y="276752"/>
                  </a:lnTo>
                  <a:lnTo>
                    <a:pt x="201554" y="286473"/>
                  </a:lnTo>
                  <a:lnTo>
                    <a:pt x="197012" y="295153"/>
                  </a:lnTo>
                  <a:lnTo>
                    <a:pt x="190683" y="302313"/>
                  </a:lnTo>
                  <a:lnTo>
                    <a:pt x="182530" y="307833"/>
                  </a:lnTo>
                  <a:lnTo>
                    <a:pt x="172631" y="311898"/>
                  </a:lnTo>
                  <a:lnTo>
                    <a:pt x="161012" y="314800"/>
                  </a:lnTo>
                  <a:lnTo>
                    <a:pt x="147862" y="316830"/>
                  </a:lnTo>
                  <a:lnTo>
                    <a:pt x="133474" y="318231"/>
                  </a:lnTo>
                  <a:lnTo>
                    <a:pt x="118145" y="319188"/>
                  </a:lnTo>
                  <a:lnTo>
                    <a:pt x="102143" y="319833"/>
                  </a:lnTo>
                  <a:lnTo>
                    <a:pt x="85993" y="320099"/>
                  </a:lnTo>
                  <a:lnTo>
                    <a:pt x="70457" y="319746"/>
                  </a:lnTo>
                  <a:lnTo>
                    <a:pt x="55913" y="318696"/>
                  </a:lnTo>
                  <a:lnTo>
                    <a:pt x="42818" y="317167"/>
                  </a:lnTo>
                  <a:lnTo>
                    <a:pt x="30601" y="315444"/>
                  </a:lnTo>
                  <a:lnTo>
                    <a:pt x="18195" y="313374"/>
                  </a:lnTo>
                  <a:lnTo>
                    <a:pt x="3595" y="310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43274" y="494839"/>
              <a:ext cx="315856" cy="10529"/>
            </a:xfrm>
            <a:custGeom>
              <a:avLst/>
              <a:gdLst/>
              <a:ahLst/>
              <a:cxnLst/>
              <a:rect l="0" t="0" r="0" b="0"/>
              <a:pathLst>
                <a:path w="315856" h="10529">
                  <a:moveTo>
                    <a:pt x="315855" y="0"/>
                  </a:moveTo>
                  <a:lnTo>
                    <a:pt x="304121" y="0"/>
                  </a:lnTo>
                  <a:lnTo>
                    <a:pt x="292992" y="0"/>
                  </a:lnTo>
                  <a:lnTo>
                    <a:pt x="281389" y="0"/>
                  </a:lnTo>
                  <a:lnTo>
                    <a:pt x="269055" y="0"/>
                  </a:lnTo>
                  <a:lnTo>
                    <a:pt x="255746" y="0"/>
                  </a:lnTo>
                  <a:lnTo>
                    <a:pt x="241442" y="0"/>
                  </a:lnTo>
                  <a:lnTo>
                    <a:pt x="226437" y="0"/>
                  </a:lnTo>
                  <a:lnTo>
                    <a:pt x="211224" y="0"/>
                  </a:lnTo>
                  <a:lnTo>
                    <a:pt x="196106" y="0"/>
                  </a:lnTo>
                  <a:lnTo>
                    <a:pt x="181194" y="0"/>
                  </a:lnTo>
                  <a:lnTo>
                    <a:pt x="166496" y="0"/>
                  </a:lnTo>
                  <a:lnTo>
                    <a:pt x="151979" y="0"/>
                  </a:lnTo>
                  <a:lnTo>
                    <a:pt x="137603" y="0"/>
                  </a:lnTo>
                  <a:lnTo>
                    <a:pt x="123330" y="0"/>
                  </a:lnTo>
                  <a:lnTo>
                    <a:pt x="109126" y="4"/>
                  </a:lnTo>
                  <a:lnTo>
                    <a:pt x="94805" y="177"/>
                  </a:lnTo>
                  <a:lnTo>
                    <a:pt x="80045" y="826"/>
                  </a:lnTo>
                  <a:lnTo>
                    <a:pt x="64726" y="2074"/>
                  </a:lnTo>
                  <a:lnTo>
                    <a:pt x="49636" y="3736"/>
                  </a:lnTo>
                  <a:lnTo>
                    <a:pt x="34884" y="5562"/>
                  </a:lnTo>
                  <a:lnTo>
                    <a:pt x="19171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87504" y="604662"/>
              <a:ext cx="166341" cy="273316"/>
            </a:xfrm>
            <a:custGeom>
              <a:avLst/>
              <a:gdLst/>
              <a:ahLst/>
              <a:cxnLst/>
              <a:rect l="0" t="0" r="0" b="0"/>
              <a:pathLst>
                <a:path w="166341" h="273316">
                  <a:moveTo>
                    <a:pt x="166340" y="48104"/>
                  </a:moveTo>
                  <a:lnTo>
                    <a:pt x="157606" y="54039"/>
                  </a:lnTo>
                  <a:lnTo>
                    <a:pt x="149899" y="60244"/>
                  </a:lnTo>
                  <a:lnTo>
                    <a:pt x="142497" y="67335"/>
                  </a:lnTo>
                  <a:lnTo>
                    <a:pt x="135237" y="75102"/>
                  </a:lnTo>
                  <a:lnTo>
                    <a:pt x="128058" y="83100"/>
                  </a:lnTo>
                  <a:lnTo>
                    <a:pt x="120932" y="91046"/>
                  </a:lnTo>
                  <a:lnTo>
                    <a:pt x="113842" y="98993"/>
                  </a:lnTo>
                  <a:lnTo>
                    <a:pt x="106775" y="107235"/>
                  </a:lnTo>
                  <a:lnTo>
                    <a:pt x="99720" y="115925"/>
                  </a:lnTo>
                  <a:lnTo>
                    <a:pt x="92507" y="125066"/>
                  </a:lnTo>
                  <a:lnTo>
                    <a:pt x="84824" y="134587"/>
                  </a:lnTo>
                  <a:lnTo>
                    <a:pt x="76552" y="144404"/>
                  </a:lnTo>
                  <a:lnTo>
                    <a:pt x="68047" y="154437"/>
                  </a:lnTo>
                  <a:lnTo>
                    <a:pt x="60024" y="164626"/>
                  </a:lnTo>
                  <a:lnTo>
                    <a:pt x="52852" y="174923"/>
                  </a:lnTo>
                  <a:lnTo>
                    <a:pt x="46564" y="185295"/>
                  </a:lnTo>
                  <a:lnTo>
                    <a:pt x="41032" y="195718"/>
                  </a:lnTo>
                  <a:lnTo>
                    <a:pt x="36100" y="206180"/>
                  </a:lnTo>
                  <a:lnTo>
                    <a:pt x="31939" y="216834"/>
                  </a:lnTo>
                  <a:lnTo>
                    <a:pt x="29041" y="227979"/>
                  </a:lnTo>
                  <a:lnTo>
                    <a:pt x="27585" y="239716"/>
                  </a:lnTo>
                  <a:lnTo>
                    <a:pt x="27929" y="251192"/>
                  </a:lnTo>
                  <a:lnTo>
                    <a:pt x="30745" y="260766"/>
                  </a:lnTo>
                  <a:lnTo>
                    <a:pt x="36163" y="267673"/>
                  </a:lnTo>
                  <a:lnTo>
                    <a:pt x="43871" y="271815"/>
                  </a:lnTo>
                  <a:lnTo>
                    <a:pt x="53396" y="273315"/>
                  </a:lnTo>
                  <a:lnTo>
                    <a:pt x="64270" y="272537"/>
                  </a:lnTo>
                  <a:lnTo>
                    <a:pt x="75788" y="269798"/>
                  </a:lnTo>
                  <a:lnTo>
                    <a:pt x="87044" y="265242"/>
                  </a:lnTo>
                  <a:lnTo>
                    <a:pt x="97568" y="259120"/>
                  </a:lnTo>
                  <a:lnTo>
                    <a:pt x="107275" y="251914"/>
                  </a:lnTo>
                  <a:lnTo>
                    <a:pt x="116262" y="244241"/>
                  </a:lnTo>
                  <a:lnTo>
                    <a:pt x="124671" y="236482"/>
                  </a:lnTo>
                  <a:lnTo>
                    <a:pt x="132321" y="228476"/>
                  </a:lnTo>
                  <a:lnTo>
                    <a:pt x="138716" y="219656"/>
                  </a:lnTo>
                  <a:lnTo>
                    <a:pt x="143678" y="209764"/>
                  </a:lnTo>
                  <a:lnTo>
                    <a:pt x="147011" y="199171"/>
                  </a:lnTo>
                  <a:lnTo>
                    <a:pt x="148350" y="188667"/>
                  </a:lnTo>
                  <a:lnTo>
                    <a:pt x="147687" y="178712"/>
                  </a:lnTo>
                  <a:lnTo>
                    <a:pt x="145140" y="169418"/>
                  </a:lnTo>
                  <a:lnTo>
                    <a:pt x="140773" y="160723"/>
                  </a:lnTo>
                  <a:lnTo>
                    <a:pt x="134796" y="152507"/>
                  </a:lnTo>
                  <a:lnTo>
                    <a:pt x="127362" y="144650"/>
                  </a:lnTo>
                  <a:lnTo>
                    <a:pt x="118478" y="137053"/>
                  </a:lnTo>
                  <a:lnTo>
                    <a:pt x="108281" y="129640"/>
                  </a:lnTo>
                  <a:lnTo>
                    <a:pt x="97013" y="122353"/>
                  </a:lnTo>
                  <a:lnTo>
                    <a:pt x="84925" y="115153"/>
                  </a:lnTo>
                  <a:lnTo>
                    <a:pt x="72248" y="108013"/>
                  </a:lnTo>
                  <a:lnTo>
                    <a:pt x="59482" y="100912"/>
                  </a:lnTo>
                  <a:lnTo>
                    <a:pt x="47371" y="93838"/>
                  </a:lnTo>
                  <a:lnTo>
                    <a:pt x="36271" y="86778"/>
                  </a:lnTo>
                  <a:lnTo>
                    <a:pt x="26344" y="79562"/>
                  </a:lnTo>
                  <a:lnTo>
                    <a:pt x="17741" y="71878"/>
                  </a:lnTo>
                  <a:lnTo>
                    <a:pt x="10411" y="63599"/>
                  </a:lnTo>
                  <a:lnTo>
                    <a:pt x="4641" y="54920"/>
                  </a:lnTo>
                  <a:lnTo>
                    <a:pt x="1111" y="46248"/>
                  </a:lnTo>
                  <a:lnTo>
                    <a:pt x="0" y="37828"/>
                  </a:lnTo>
                  <a:lnTo>
                    <a:pt x="1202" y="29887"/>
                  </a:lnTo>
                  <a:lnTo>
                    <a:pt x="4591" y="22707"/>
                  </a:lnTo>
                  <a:lnTo>
                    <a:pt x="9875" y="16366"/>
                  </a:lnTo>
                  <a:lnTo>
                    <a:pt x="16828" y="10940"/>
                  </a:lnTo>
                  <a:lnTo>
                    <a:pt x="25381" y="6586"/>
                  </a:lnTo>
                  <a:lnTo>
                    <a:pt x="35347" y="3289"/>
                  </a:lnTo>
                  <a:lnTo>
                    <a:pt x="46290" y="1057"/>
                  </a:lnTo>
                  <a:lnTo>
                    <a:pt x="57627" y="0"/>
                  </a:lnTo>
                  <a:lnTo>
                    <a:pt x="68986" y="70"/>
                  </a:lnTo>
                  <a:lnTo>
                    <a:pt x="80052" y="1251"/>
                  </a:lnTo>
                  <a:lnTo>
                    <a:pt x="90484" y="3639"/>
                  </a:lnTo>
                  <a:lnTo>
                    <a:pt x="100161" y="7166"/>
                  </a:lnTo>
                  <a:lnTo>
                    <a:pt x="109039" y="11530"/>
                  </a:lnTo>
                  <a:lnTo>
                    <a:pt x="118022" y="16814"/>
                  </a:lnTo>
                  <a:lnTo>
                    <a:pt x="129019" y="24597"/>
                  </a:lnTo>
                  <a:lnTo>
                    <a:pt x="145283" y="375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01326" y="484310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5664" y="2867"/>
                  </a:lnTo>
                  <a:lnTo>
                    <a:pt x="124535" y="5009"/>
                  </a:lnTo>
                  <a:lnTo>
                    <a:pt x="112941" y="6617"/>
                  </a:lnTo>
                  <a:lnTo>
                    <a:pt x="100953" y="7970"/>
                  </a:lnTo>
                  <a:lnTo>
                    <a:pt x="88941" y="9467"/>
                  </a:lnTo>
                  <a:lnTo>
                    <a:pt x="77138" y="11318"/>
                  </a:lnTo>
                  <a:lnTo>
                    <a:pt x="65612" y="13558"/>
                  </a:lnTo>
                  <a:lnTo>
                    <a:pt x="54343" y="16138"/>
                  </a:lnTo>
                  <a:lnTo>
                    <a:pt x="43298" y="18983"/>
                  </a:lnTo>
                  <a:lnTo>
                    <a:pt x="32879" y="21871"/>
                  </a:lnTo>
                  <a:lnTo>
                    <a:pt x="22906" y="24728"/>
                  </a:lnTo>
                  <a:lnTo>
                    <a:pt x="12502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43440" y="589595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2798" y="67"/>
                  </a:lnTo>
                  <a:lnTo>
                    <a:pt x="119527" y="708"/>
                  </a:lnTo>
                  <a:lnTo>
                    <a:pt x="106326" y="2004"/>
                  </a:lnTo>
                  <a:lnTo>
                    <a:pt x="92984" y="3864"/>
                  </a:lnTo>
                  <a:lnTo>
                    <a:pt x="79475" y="6180"/>
                  </a:lnTo>
                  <a:lnTo>
                    <a:pt x="65835" y="8847"/>
                  </a:lnTo>
                  <a:lnTo>
                    <a:pt x="52510" y="11811"/>
                  </a:lnTo>
                  <a:lnTo>
                    <a:pt x="38927" y="15470"/>
                  </a:lnTo>
                  <a:lnTo>
                    <a:pt x="22777" y="212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832766" y="94756"/>
            <a:ext cx="558240" cy="881099"/>
            <a:chOff x="6832766" y="94756"/>
            <a:chExt cx="558240" cy="881099"/>
          </a:xfrm>
        </p:grpSpPr>
        <p:sp>
          <p:nvSpPr>
            <p:cNvPr id="40" name="Freeform 39"/>
            <p:cNvSpPr/>
            <p:nvPr/>
          </p:nvSpPr>
          <p:spPr>
            <a:xfrm>
              <a:off x="7011979" y="94756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31586" y="0"/>
                  </a:moveTo>
                  <a:lnTo>
                    <a:pt x="28719" y="8935"/>
                  </a:lnTo>
                  <a:lnTo>
                    <a:pt x="26577" y="18562"/>
                  </a:lnTo>
                  <a:lnTo>
                    <a:pt x="24974" y="29850"/>
                  </a:lnTo>
                  <a:lnTo>
                    <a:pt x="23793" y="42517"/>
                  </a:lnTo>
                  <a:lnTo>
                    <a:pt x="22945" y="55997"/>
                  </a:lnTo>
                  <a:lnTo>
                    <a:pt x="22347" y="69873"/>
                  </a:lnTo>
                  <a:lnTo>
                    <a:pt x="21932" y="84082"/>
                  </a:lnTo>
                  <a:lnTo>
                    <a:pt x="21649" y="98822"/>
                  </a:lnTo>
                  <a:lnTo>
                    <a:pt x="21452" y="114176"/>
                  </a:lnTo>
                  <a:lnTo>
                    <a:pt x="21147" y="130095"/>
                  </a:lnTo>
                  <a:lnTo>
                    <a:pt x="20411" y="146474"/>
                  </a:lnTo>
                  <a:lnTo>
                    <a:pt x="19103" y="163200"/>
                  </a:lnTo>
                  <a:lnTo>
                    <a:pt x="17410" y="180180"/>
                  </a:lnTo>
                  <a:lnTo>
                    <a:pt x="15735" y="197339"/>
                  </a:lnTo>
                  <a:lnTo>
                    <a:pt x="14314" y="214618"/>
                  </a:lnTo>
                  <a:lnTo>
                    <a:pt x="13210" y="231814"/>
                  </a:lnTo>
                  <a:lnTo>
                    <a:pt x="12394" y="248593"/>
                  </a:lnTo>
                  <a:lnTo>
                    <a:pt x="11806" y="264797"/>
                  </a:lnTo>
                  <a:lnTo>
                    <a:pt x="11194" y="280229"/>
                  </a:lnTo>
                  <a:lnTo>
                    <a:pt x="9966" y="296288"/>
                  </a:lnTo>
                  <a:lnTo>
                    <a:pt x="6894" y="316618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32766" y="157927"/>
              <a:ext cx="189742" cy="166180"/>
            </a:xfrm>
            <a:custGeom>
              <a:avLst/>
              <a:gdLst/>
              <a:ahLst/>
              <a:cxnLst/>
              <a:rect l="0" t="0" r="0" b="0"/>
              <a:pathLst>
                <a:path w="189742" h="166180">
                  <a:moveTo>
                    <a:pt x="189741" y="84228"/>
                  </a:moveTo>
                  <a:lnTo>
                    <a:pt x="180940" y="87229"/>
                  </a:lnTo>
                  <a:lnTo>
                    <a:pt x="172593" y="90651"/>
                  </a:lnTo>
                  <a:lnTo>
                    <a:pt x="163896" y="94843"/>
                  </a:lnTo>
                  <a:lnTo>
                    <a:pt x="154774" y="99570"/>
                  </a:lnTo>
                  <a:lnTo>
                    <a:pt x="145279" y="104403"/>
                  </a:lnTo>
                  <a:lnTo>
                    <a:pt x="135487" y="109085"/>
                  </a:lnTo>
                  <a:lnTo>
                    <a:pt x="125473" y="113694"/>
                  </a:lnTo>
                  <a:lnTo>
                    <a:pt x="115299" y="118544"/>
                  </a:lnTo>
                  <a:lnTo>
                    <a:pt x="105013" y="123806"/>
                  </a:lnTo>
                  <a:lnTo>
                    <a:pt x="94648" y="129491"/>
                  </a:lnTo>
                  <a:lnTo>
                    <a:pt x="84231" y="135540"/>
                  </a:lnTo>
                  <a:lnTo>
                    <a:pt x="73776" y="141868"/>
                  </a:lnTo>
                  <a:lnTo>
                    <a:pt x="63299" y="148236"/>
                  </a:lnTo>
                  <a:lnTo>
                    <a:pt x="52803" y="154278"/>
                  </a:lnTo>
                  <a:lnTo>
                    <a:pt x="42305" y="159802"/>
                  </a:lnTo>
                  <a:lnTo>
                    <a:pt x="32137" y="164152"/>
                  </a:lnTo>
                  <a:lnTo>
                    <a:pt x="22917" y="166179"/>
                  </a:lnTo>
                  <a:lnTo>
                    <a:pt x="14910" y="165451"/>
                  </a:lnTo>
                  <a:lnTo>
                    <a:pt x="8383" y="161858"/>
                  </a:lnTo>
                  <a:lnTo>
                    <a:pt x="3748" y="155259"/>
                  </a:lnTo>
                  <a:lnTo>
                    <a:pt x="1040" y="145897"/>
                  </a:lnTo>
                  <a:lnTo>
                    <a:pt x="0" y="134428"/>
                  </a:lnTo>
                  <a:lnTo>
                    <a:pt x="275" y="121691"/>
                  </a:lnTo>
                  <a:lnTo>
                    <a:pt x="1533" y="108288"/>
                  </a:lnTo>
                  <a:lnTo>
                    <a:pt x="3660" y="94718"/>
                  </a:lnTo>
                  <a:lnTo>
                    <a:pt x="6757" y="81463"/>
                  </a:lnTo>
                  <a:lnTo>
                    <a:pt x="10796" y="68740"/>
                  </a:lnTo>
                  <a:lnTo>
                    <a:pt x="15521" y="56626"/>
                  </a:lnTo>
                  <a:lnTo>
                    <a:pt x="21094" y="43760"/>
                  </a:lnTo>
                  <a:lnTo>
                    <a:pt x="29122" y="26780"/>
                  </a:lnTo>
                  <a:lnTo>
                    <a:pt x="423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06735" y="142694"/>
              <a:ext cx="202184" cy="338856"/>
            </a:xfrm>
            <a:custGeom>
              <a:avLst/>
              <a:gdLst/>
              <a:ahLst/>
              <a:cxnLst/>
              <a:rect l="0" t="0" r="0" b="0"/>
              <a:pathLst>
                <a:path w="202184" h="338856">
                  <a:moveTo>
                    <a:pt x="31586" y="46818"/>
                  </a:moveTo>
                  <a:lnTo>
                    <a:pt x="28854" y="38084"/>
                  </a:lnTo>
                  <a:lnTo>
                    <a:pt x="27991" y="30378"/>
                  </a:lnTo>
                  <a:lnTo>
                    <a:pt x="28991" y="22985"/>
                  </a:lnTo>
                  <a:lnTo>
                    <a:pt x="31876" y="16069"/>
                  </a:lnTo>
                  <a:lnTo>
                    <a:pt x="36956" y="10187"/>
                  </a:lnTo>
                  <a:lnTo>
                    <a:pt x="44194" y="5573"/>
                  </a:lnTo>
                  <a:lnTo>
                    <a:pt x="53104" y="2306"/>
                  </a:lnTo>
                  <a:lnTo>
                    <a:pt x="62979" y="481"/>
                  </a:lnTo>
                  <a:lnTo>
                    <a:pt x="73311" y="0"/>
                  </a:lnTo>
                  <a:lnTo>
                    <a:pt x="83667" y="794"/>
                  </a:lnTo>
                  <a:lnTo>
                    <a:pt x="93611" y="2915"/>
                  </a:lnTo>
                  <a:lnTo>
                    <a:pt x="102958" y="6268"/>
                  </a:lnTo>
                  <a:lnTo>
                    <a:pt x="111553" y="10806"/>
                  </a:lnTo>
                  <a:lnTo>
                    <a:pt x="119189" y="16600"/>
                  </a:lnTo>
                  <a:lnTo>
                    <a:pt x="125842" y="23577"/>
                  </a:lnTo>
                  <a:lnTo>
                    <a:pt x="131481" y="31702"/>
                  </a:lnTo>
                  <a:lnTo>
                    <a:pt x="135980" y="41058"/>
                  </a:lnTo>
                  <a:lnTo>
                    <a:pt x="139369" y="51571"/>
                  </a:lnTo>
                  <a:lnTo>
                    <a:pt x="141493" y="62884"/>
                  </a:lnTo>
                  <a:lnTo>
                    <a:pt x="141947" y="74469"/>
                  </a:lnTo>
                  <a:lnTo>
                    <a:pt x="140659" y="85996"/>
                  </a:lnTo>
                  <a:lnTo>
                    <a:pt x="137843" y="97174"/>
                  </a:lnTo>
                  <a:lnTo>
                    <a:pt x="133820" y="107681"/>
                  </a:lnTo>
                  <a:lnTo>
                    <a:pt x="128891" y="117413"/>
                  </a:lnTo>
                  <a:lnTo>
                    <a:pt x="123141" y="126439"/>
                  </a:lnTo>
                  <a:lnTo>
                    <a:pt x="116459" y="134896"/>
                  </a:lnTo>
                  <a:lnTo>
                    <a:pt x="108933" y="142889"/>
                  </a:lnTo>
                  <a:lnTo>
                    <a:pt x="103438" y="149349"/>
                  </a:lnTo>
                  <a:lnTo>
                    <a:pt x="103248" y="153204"/>
                  </a:lnTo>
                  <a:lnTo>
                    <a:pt x="107016" y="155606"/>
                  </a:lnTo>
                  <a:lnTo>
                    <a:pt x="113249" y="157599"/>
                  </a:lnTo>
                  <a:lnTo>
                    <a:pt x="121020" y="159688"/>
                  </a:lnTo>
                  <a:lnTo>
                    <a:pt x="129758" y="162048"/>
                  </a:lnTo>
                  <a:lnTo>
                    <a:pt x="138949" y="164858"/>
                  </a:lnTo>
                  <a:lnTo>
                    <a:pt x="148066" y="168382"/>
                  </a:lnTo>
                  <a:lnTo>
                    <a:pt x="156833" y="172702"/>
                  </a:lnTo>
                  <a:lnTo>
                    <a:pt x="165031" y="177900"/>
                  </a:lnTo>
                  <a:lnTo>
                    <a:pt x="172395" y="184141"/>
                  </a:lnTo>
                  <a:lnTo>
                    <a:pt x="178869" y="191414"/>
                  </a:lnTo>
                  <a:lnTo>
                    <a:pt x="184556" y="199570"/>
                  </a:lnTo>
                  <a:lnTo>
                    <a:pt x="189619" y="208414"/>
                  </a:lnTo>
                  <a:lnTo>
                    <a:pt x="194205" y="217769"/>
                  </a:lnTo>
                  <a:lnTo>
                    <a:pt x="198118" y="227490"/>
                  </a:lnTo>
                  <a:lnTo>
                    <a:pt x="200842" y="237468"/>
                  </a:lnTo>
                  <a:lnTo>
                    <a:pt x="202183" y="247624"/>
                  </a:lnTo>
                  <a:lnTo>
                    <a:pt x="201930" y="257900"/>
                  </a:lnTo>
                  <a:lnTo>
                    <a:pt x="199707" y="268260"/>
                  </a:lnTo>
                  <a:lnTo>
                    <a:pt x="195505" y="278670"/>
                  </a:lnTo>
                  <a:lnTo>
                    <a:pt x="189597" y="288950"/>
                  </a:lnTo>
                  <a:lnTo>
                    <a:pt x="182352" y="298779"/>
                  </a:lnTo>
                  <a:lnTo>
                    <a:pt x="174104" y="308011"/>
                  </a:lnTo>
                  <a:lnTo>
                    <a:pt x="164806" y="316346"/>
                  </a:lnTo>
                  <a:lnTo>
                    <a:pt x="154055" y="323266"/>
                  </a:lnTo>
                  <a:lnTo>
                    <a:pt x="141750" y="328622"/>
                  </a:lnTo>
                  <a:lnTo>
                    <a:pt x="128062" y="332574"/>
                  </a:lnTo>
                  <a:lnTo>
                    <a:pt x="113272" y="335401"/>
                  </a:lnTo>
                  <a:lnTo>
                    <a:pt x="97662" y="337375"/>
                  </a:lnTo>
                  <a:lnTo>
                    <a:pt x="81791" y="338569"/>
                  </a:lnTo>
                  <a:lnTo>
                    <a:pt x="66449" y="338855"/>
                  </a:lnTo>
                  <a:lnTo>
                    <a:pt x="52040" y="338240"/>
                  </a:lnTo>
                  <a:lnTo>
                    <a:pt x="39035" y="337008"/>
                  </a:lnTo>
                  <a:lnTo>
                    <a:pt x="26891" y="335517"/>
                  </a:lnTo>
                  <a:lnTo>
                    <a:pt x="14544" y="333637"/>
                  </a:lnTo>
                  <a:lnTo>
                    <a:pt x="0" y="3310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75109" y="536953"/>
              <a:ext cx="515897" cy="21058"/>
            </a:xfrm>
            <a:custGeom>
              <a:avLst/>
              <a:gdLst/>
              <a:ahLst/>
              <a:cxnLst/>
              <a:rect l="0" t="0" r="0" b="0"/>
              <a:pathLst>
                <a:path w="515897" h="21058">
                  <a:moveTo>
                    <a:pt x="515896" y="21057"/>
                  </a:moveTo>
                  <a:lnTo>
                    <a:pt x="504094" y="18190"/>
                  </a:lnTo>
                  <a:lnTo>
                    <a:pt x="492324" y="16048"/>
                  </a:lnTo>
                  <a:lnTo>
                    <a:pt x="479429" y="14445"/>
                  </a:lnTo>
                  <a:lnTo>
                    <a:pt x="465408" y="13265"/>
                  </a:lnTo>
                  <a:lnTo>
                    <a:pt x="450432" y="12416"/>
                  </a:lnTo>
                  <a:lnTo>
                    <a:pt x="434709" y="11818"/>
                  </a:lnTo>
                  <a:lnTo>
                    <a:pt x="418434" y="11404"/>
                  </a:lnTo>
                  <a:lnTo>
                    <a:pt x="401762" y="11120"/>
                  </a:lnTo>
                  <a:lnTo>
                    <a:pt x="384820" y="10922"/>
                  </a:lnTo>
                  <a:lnTo>
                    <a:pt x="368023" y="10618"/>
                  </a:lnTo>
                  <a:lnTo>
                    <a:pt x="352045" y="9882"/>
                  </a:lnTo>
                  <a:lnTo>
                    <a:pt x="337175" y="8574"/>
                  </a:lnTo>
                  <a:lnTo>
                    <a:pt x="322882" y="6881"/>
                  </a:lnTo>
                  <a:lnTo>
                    <a:pt x="308065" y="5207"/>
                  </a:lnTo>
                  <a:lnTo>
                    <a:pt x="292129" y="3786"/>
                  </a:lnTo>
                  <a:lnTo>
                    <a:pt x="275152" y="2681"/>
                  </a:lnTo>
                  <a:lnTo>
                    <a:pt x="257597" y="1865"/>
                  </a:lnTo>
                  <a:lnTo>
                    <a:pt x="239815" y="1282"/>
                  </a:lnTo>
                  <a:lnTo>
                    <a:pt x="221823" y="874"/>
                  </a:lnTo>
                  <a:lnTo>
                    <a:pt x="203386" y="592"/>
                  </a:lnTo>
                  <a:lnTo>
                    <a:pt x="184398" y="399"/>
                  </a:lnTo>
                  <a:lnTo>
                    <a:pt x="165056" y="268"/>
                  </a:lnTo>
                  <a:lnTo>
                    <a:pt x="145758" y="180"/>
                  </a:lnTo>
                  <a:lnTo>
                    <a:pt x="126741" y="120"/>
                  </a:lnTo>
                  <a:lnTo>
                    <a:pt x="108224" y="81"/>
                  </a:lnTo>
                  <a:lnTo>
                    <a:pt x="90482" y="54"/>
                  </a:lnTo>
                  <a:lnTo>
                    <a:pt x="73600" y="36"/>
                  </a:lnTo>
                  <a:lnTo>
                    <a:pt x="57894" y="24"/>
                  </a:lnTo>
                  <a:lnTo>
                    <a:pt x="42360" y="15"/>
                  </a:lnTo>
                  <a:lnTo>
                    <a:pt x="24512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29739" y="636247"/>
              <a:ext cx="198054" cy="339608"/>
            </a:xfrm>
            <a:custGeom>
              <a:avLst/>
              <a:gdLst/>
              <a:ahLst/>
              <a:cxnLst/>
              <a:rect l="0" t="0" r="0" b="0"/>
              <a:pathLst>
                <a:path w="198054" h="339608">
                  <a:moveTo>
                    <a:pt x="198053" y="48105"/>
                  </a:moveTo>
                  <a:lnTo>
                    <a:pt x="192185" y="54039"/>
                  </a:lnTo>
                  <a:lnTo>
                    <a:pt x="186621" y="60244"/>
                  </a:lnTo>
                  <a:lnTo>
                    <a:pt x="180823" y="67340"/>
                  </a:lnTo>
                  <a:lnTo>
                    <a:pt x="174742" y="75280"/>
                  </a:lnTo>
                  <a:lnTo>
                    <a:pt x="168412" y="83927"/>
                  </a:lnTo>
                  <a:lnTo>
                    <a:pt x="161883" y="93121"/>
                  </a:lnTo>
                  <a:lnTo>
                    <a:pt x="155208" y="102721"/>
                  </a:lnTo>
                  <a:lnTo>
                    <a:pt x="148425" y="112610"/>
                  </a:lnTo>
                  <a:lnTo>
                    <a:pt x="141567" y="122708"/>
                  </a:lnTo>
                  <a:lnTo>
                    <a:pt x="134658" y="133114"/>
                  </a:lnTo>
                  <a:lnTo>
                    <a:pt x="127713" y="144092"/>
                  </a:lnTo>
                  <a:lnTo>
                    <a:pt x="120743" y="155735"/>
                  </a:lnTo>
                  <a:lnTo>
                    <a:pt x="113758" y="167827"/>
                  </a:lnTo>
                  <a:lnTo>
                    <a:pt x="106761" y="179943"/>
                  </a:lnTo>
                  <a:lnTo>
                    <a:pt x="99762" y="191834"/>
                  </a:lnTo>
                  <a:lnTo>
                    <a:pt x="92926" y="203429"/>
                  </a:lnTo>
                  <a:lnTo>
                    <a:pt x="86562" y="214747"/>
                  </a:lnTo>
                  <a:lnTo>
                    <a:pt x="80801" y="225846"/>
                  </a:lnTo>
                  <a:lnTo>
                    <a:pt x="75610" y="236945"/>
                  </a:lnTo>
                  <a:lnTo>
                    <a:pt x="70889" y="248396"/>
                  </a:lnTo>
                  <a:lnTo>
                    <a:pt x="66537" y="260360"/>
                  </a:lnTo>
                  <a:lnTo>
                    <a:pt x="62783" y="272669"/>
                  </a:lnTo>
                  <a:lnTo>
                    <a:pt x="60165" y="284932"/>
                  </a:lnTo>
                  <a:lnTo>
                    <a:pt x="58897" y="296912"/>
                  </a:lnTo>
                  <a:lnTo>
                    <a:pt x="59197" y="308226"/>
                  </a:lnTo>
                  <a:lnTo>
                    <a:pt x="61452" y="318292"/>
                  </a:lnTo>
                  <a:lnTo>
                    <a:pt x="65673" y="326896"/>
                  </a:lnTo>
                  <a:lnTo>
                    <a:pt x="71421" y="333672"/>
                  </a:lnTo>
                  <a:lnTo>
                    <a:pt x="78028" y="337949"/>
                  </a:lnTo>
                  <a:lnTo>
                    <a:pt x="85025" y="339607"/>
                  </a:lnTo>
                  <a:lnTo>
                    <a:pt x="92329" y="339128"/>
                  </a:lnTo>
                  <a:lnTo>
                    <a:pt x="100138" y="337297"/>
                  </a:lnTo>
                  <a:lnTo>
                    <a:pt x="108532" y="334694"/>
                  </a:lnTo>
                  <a:lnTo>
                    <a:pt x="117304" y="331341"/>
                  </a:lnTo>
                  <a:lnTo>
                    <a:pt x="126047" y="326815"/>
                  </a:lnTo>
                  <a:lnTo>
                    <a:pt x="134518" y="320959"/>
                  </a:lnTo>
                  <a:lnTo>
                    <a:pt x="142494" y="313891"/>
                  </a:lnTo>
                  <a:lnTo>
                    <a:pt x="149699" y="305843"/>
                  </a:lnTo>
                  <a:lnTo>
                    <a:pt x="156057" y="297051"/>
                  </a:lnTo>
                  <a:lnTo>
                    <a:pt x="161495" y="287553"/>
                  </a:lnTo>
                  <a:lnTo>
                    <a:pt x="165856" y="277199"/>
                  </a:lnTo>
                  <a:lnTo>
                    <a:pt x="169154" y="265981"/>
                  </a:lnTo>
                  <a:lnTo>
                    <a:pt x="171217" y="254177"/>
                  </a:lnTo>
                  <a:lnTo>
                    <a:pt x="171628" y="242255"/>
                  </a:lnTo>
                  <a:lnTo>
                    <a:pt x="170312" y="230499"/>
                  </a:lnTo>
                  <a:lnTo>
                    <a:pt x="167478" y="219165"/>
                  </a:lnTo>
                  <a:lnTo>
                    <a:pt x="163444" y="208554"/>
                  </a:lnTo>
                  <a:lnTo>
                    <a:pt x="158505" y="198752"/>
                  </a:lnTo>
                  <a:lnTo>
                    <a:pt x="152750" y="189678"/>
                  </a:lnTo>
                  <a:lnTo>
                    <a:pt x="146063" y="181189"/>
                  </a:lnTo>
                  <a:lnTo>
                    <a:pt x="138453" y="173141"/>
                  </a:lnTo>
                  <a:lnTo>
                    <a:pt x="129885" y="165411"/>
                  </a:lnTo>
                  <a:lnTo>
                    <a:pt x="120224" y="157906"/>
                  </a:lnTo>
                  <a:lnTo>
                    <a:pt x="109503" y="150557"/>
                  </a:lnTo>
                  <a:lnTo>
                    <a:pt x="98049" y="143315"/>
                  </a:lnTo>
                  <a:lnTo>
                    <a:pt x="86369" y="136146"/>
                  </a:lnTo>
                  <a:lnTo>
                    <a:pt x="74779" y="129027"/>
                  </a:lnTo>
                  <a:lnTo>
                    <a:pt x="63557" y="121940"/>
                  </a:lnTo>
                  <a:lnTo>
                    <a:pt x="53021" y="114876"/>
                  </a:lnTo>
                  <a:lnTo>
                    <a:pt x="43271" y="107827"/>
                  </a:lnTo>
                  <a:lnTo>
                    <a:pt x="34231" y="100788"/>
                  </a:lnTo>
                  <a:lnTo>
                    <a:pt x="25765" y="93755"/>
                  </a:lnTo>
                  <a:lnTo>
                    <a:pt x="17747" y="86723"/>
                  </a:lnTo>
                  <a:lnTo>
                    <a:pt x="10545" y="79525"/>
                  </a:lnTo>
                  <a:lnTo>
                    <a:pt x="4992" y="71854"/>
                  </a:lnTo>
                  <a:lnTo>
                    <a:pt x="1416" y="63583"/>
                  </a:lnTo>
                  <a:lnTo>
                    <a:pt x="0" y="54910"/>
                  </a:lnTo>
                  <a:lnTo>
                    <a:pt x="1020" y="46241"/>
                  </a:lnTo>
                  <a:lnTo>
                    <a:pt x="4376" y="37823"/>
                  </a:lnTo>
                  <a:lnTo>
                    <a:pt x="9696" y="29884"/>
                  </a:lnTo>
                  <a:lnTo>
                    <a:pt x="16538" y="22705"/>
                  </a:lnTo>
                  <a:lnTo>
                    <a:pt x="24509" y="16365"/>
                  </a:lnTo>
                  <a:lnTo>
                    <a:pt x="33449" y="10940"/>
                  </a:lnTo>
                  <a:lnTo>
                    <a:pt x="43426" y="6586"/>
                  </a:lnTo>
                  <a:lnTo>
                    <a:pt x="54391" y="3289"/>
                  </a:lnTo>
                  <a:lnTo>
                    <a:pt x="66024" y="1057"/>
                  </a:lnTo>
                  <a:lnTo>
                    <a:pt x="77832" y="0"/>
                  </a:lnTo>
                  <a:lnTo>
                    <a:pt x="89513" y="70"/>
                  </a:lnTo>
                  <a:lnTo>
                    <a:pt x="100796" y="1251"/>
                  </a:lnTo>
                  <a:lnTo>
                    <a:pt x="111373" y="3639"/>
                  </a:lnTo>
                  <a:lnTo>
                    <a:pt x="121148" y="7166"/>
                  </a:lnTo>
                  <a:lnTo>
                    <a:pt x="130091" y="11531"/>
                  </a:lnTo>
                  <a:lnTo>
                    <a:pt x="139126" y="16815"/>
                  </a:lnTo>
                  <a:lnTo>
                    <a:pt x="150165" y="24598"/>
                  </a:lnTo>
                  <a:lnTo>
                    <a:pt x="166468" y="375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5264248" y="2545762"/>
            <a:ext cx="312432" cy="665430"/>
          </a:xfrm>
          <a:custGeom>
            <a:avLst/>
            <a:gdLst/>
            <a:ahLst/>
            <a:cxnLst/>
            <a:rect l="0" t="0" r="0" b="0"/>
            <a:pathLst>
              <a:path w="312432" h="665430">
                <a:moveTo>
                  <a:pt x="0" y="12663"/>
                </a:moveTo>
                <a:lnTo>
                  <a:pt x="8936" y="15529"/>
                </a:lnTo>
                <a:lnTo>
                  <a:pt x="18563" y="17671"/>
                </a:lnTo>
                <a:lnTo>
                  <a:pt x="29850" y="19275"/>
                </a:lnTo>
                <a:lnTo>
                  <a:pt x="42518" y="20455"/>
                </a:lnTo>
                <a:lnTo>
                  <a:pt x="55997" y="21303"/>
                </a:lnTo>
                <a:lnTo>
                  <a:pt x="69870" y="21901"/>
                </a:lnTo>
                <a:lnTo>
                  <a:pt x="83905" y="22315"/>
                </a:lnTo>
                <a:lnTo>
                  <a:pt x="97996" y="22599"/>
                </a:lnTo>
                <a:lnTo>
                  <a:pt x="112093" y="22788"/>
                </a:lnTo>
                <a:lnTo>
                  <a:pt x="126014" y="22746"/>
                </a:lnTo>
                <a:lnTo>
                  <a:pt x="139448" y="22186"/>
                </a:lnTo>
                <a:lnTo>
                  <a:pt x="152270" y="20992"/>
                </a:lnTo>
                <a:lnTo>
                  <a:pt x="164678" y="19206"/>
                </a:lnTo>
                <a:lnTo>
                  <a:pt x="177084" y="16936"/>
                </a:lnTo>
                <a:lnTo>
                  <a:pt x="189731" y="14303"/>
                </a:lnTo>
                <a:lnTo>
                  <a:pt x="202684" y="11569"/>
                </a:lnTo>
                <a:lnTo>
                  <a:pt x="215919" y="9121"/>
                </a:lnTo>
                <a:lnTo>
                  <a:pt x="229377" y="7141"/>
                </a:lnTo>
                <a:lnTo>
                  <a:pt x="242840" y="5474"/>
                </a:lnTo>
                <a:lnTo>
                  <a:pt x="255952" y="3740"/>
                </a:lnTo>
                <a:lnTo>
                  <a:pt x="268537" y="1738"/>
                </a:lnTo>
                <a:lnTo>
                  <a:pt x="280275" y="70"/>
                </a:lnTo>
                <a:lnTo>
                  <a:pt x="290633" y="0"/>
                </a:lnTo>
                <a:lnTo>
                  <a:pt x="299436" y="2107"/>
                </a:lnTo>
                <a:lnTo>
                  <a:pt x="306347" y="6322"/>
                </a:lnTo>
                <a:lnTo>
                  <a:pt x="310716" y="12290"/>
                </a:lnTo>
                <a:lnTo>
                  <a:pt x="312431" y="19598"/>
                </a:lnTo>
                <a:lnTo>
                  <a:pt x="311820" y="27724"/>
                </a:lnTo>
                <a:lnTo>
                  <a:pt x="309368" y="36075"/>
                </a:lnTo>
                <a:lnTo>
                  <a:pt x="305539" y="44320"/>
                </a:lnTo>
                <a:lnTo>
                  <a:pt x="300719" y="52664"/>
                </a:lnTo>
                <a:lnTo>
                  <a:pt x="295202" y="61719"/>
                </a:lnTo>
                <a:lnTo>
                  <a:pt x="289201" y="71770"/>
                </a:lnTo>
                <a:lnTo>
                  <a:pt x="282870" y="82471"/>
                </a:lnTo>
                <a:lnTo>
                  <a:pt x="276313" y="93049"/>
                </a:lnTo>
                <a:lnTo>
                  <a:pt x="269605" y="103062"/>
                </a:lnTo>
                <a:lnTo>
                  <a:pt x="262794" y="112735"/>
                </a:lnTo>
                <a:lnTo>
                  <a:pt x="255914" y="122749"/>
                </a:lnTo>
                <a:lnTo>
                  <a:pt x="248988" y="133482"/>
                </a:lnTo>
                <a:lnTo>
                  <a:pt x="242031" y="144827"/>
                </a:lnTo>
                <a:lnTo>
                  <a:pt x="235053" y="156375"/>
                </a:lnTo>
                <a:lnTo>
                  <a:pt x="228062" y="167861"/>
                </a:lnTo>
                <a:lnTo>
                  <a:pt x="221061" y="179507"/>
                </a:lnTo>
                <a:lnTo>
                  <a:pt x="214055" y="191918"/>
                </a:lnTo>
                <a:lnTo>
                  <a:pt x="207044" y="205366"/>
                </a:lnTo>
                <a:lnTo>
                  <a:pt x="200031" y="219328"/>
                </a:lnTo>
                <a:lnTo>
                  <a:pt x="193015" y="232713"/>
                </a:lnTo>
                <a:lnTo>
                  <a:pt x="185999" y="244956"/>
                </a:lnTo>
                <a:lnTo>
                  <a:pt x="178981" y="256634"/>
                </a:lnTo>
                <a:lnTo>
                  <a:pt x="171963" y="269142"/>
                </a:lnTo>
                <a:lnTo>
                  <a:pt x="164950" y="283214"/>
                </a:lnTo>
                <a:lnTo>
                  <a:pt x="158104" y="298448"/>
                </a:lnTo>
                <a:lnTo>
                  <a:pt x="151734" y="313692"/>
                </a:lnTo>
                <a:lnTo>
                  <a:pt x="145960" y="328256"/>
                </a:lnTo>
                <a:lnTo>
                  <a:pt x="140420" y="342272"/>
                </a:lnTo>
                <a:lnTo>
                  <a:pt x="134401" y="356423"/>
                </a:lnTo>
                <a:lnTo>
                  <a:pt x="127541" y="371114"/>
                </a:lnTo>
                <a:lnTo>
                  <a:pt x="120135" y="386115"/>
                </a:lnTo>
                <a:lnTo>
                  <a:pt x="112924" y="400746"/>
                </a:lnTo>
                <a:lnTo>
                  <a:pt x="106334" y="414631"/>
                </a:lnTo>
                <a:lnTo>
                  <a:pt x="100453" y="427719"/>
                </a:lnTo>
                <a:lnTo>
                  <a:pt x="95202" y="440116"/>
                </a:lnTo>
                <a:lnTo>
                  <a:pt x="90447" y="451971"/>
                </a:lnTo>
                <a:lnTo>
                  <a:pt x="85898" y="463424"/>
                </a:lnTo>
                <a:lnTo>
                  <a:pt x="81144" y="474588"/>
                </a:lnTo>
                <a:lnTo>
                  <a:pt x="75978" y="485559"/>
                </a:lnTo>
                <a:lnTo>
                  <a:pt x="70539" y="496727"/>
                </a:lnTo>
                <a:lnTo>
                  <a:pt x="65195" y="508750"/>
                </a:lnTo>
                <a:lnTo>
                  <a:pt x="60152" y="521918"/>
                </a:lnTo>
                <a:lnTo>
                  <a:pt x="55293" y="536187"/>
                </a:lnTo>
                <a:lnTo>
                  <a:pt x="50271" y="551369"/>
                </a:lnTo>
                <a:lnTo>
                  <a:pt x="44896" y="567240"/>
                </a:lnTo>
                <a:lnTo>
                  <a:pt x="39304" y="583286"/>
                </a:lnTo>
                <a:lnTo>
                  <a:pt x="33850" y="598745"/>
                </a:lnTo>
                <a:lnTo>
                  <a:pt x="28740" y="613233"/>
                </a:lnTo>
                <a:lnTo>
                  <a:pt x="24158" y="626290"/>
                </a:lnTo>
                <a:lnTo>
                  <a:pt x="19898" y="638476"/>
                </a:lnTo>
                <a:lnTo>
                  <a:pt x="15587" y="650855"/>
                </a:lnTo>
                <a:lnTo>
                  <a:pt x="10529" y="6654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5611689" y="2337687"/>
            <a:ext cx="894923" cy="915619"/>
            <a:chOff x="5611689" y="2337687"/>
            <a:chExt cx="894923" cy="915619"/>
          </a:xfrm>
        </p:grpSpPr>
        <p:sp>
          <p:nvSpPr>
            <p:cNvPr id="47" name="Freeform 46"/>
            <p:cNvSpPr/>
            <p:nvPr/>
          </p:nvSpPr>
          <p:spPr>
            <a:xfrm>
              <a:off x="5727502" y="2337687"/>
              <a:ext cx="164718" cy="295102"/>
            </a:xfrm>
            <a:custGeom>
              <a:avLst/>
              <a:gdLst/>
              <a:ahLst/>
              <a:cxnLst/>
              <a:rect l="0" t="0" r="0" b="0"/>
              <a:pathLst>
                <a:path w="164718" h="295102">
                  <a:moveTo>
                    <a:pt x="0" y="52282"/>
                  </a:moveTo>
                  <a:lnTo>
                    <a:pt x="3068" y="43614"/>
                  </a:lnTo>
                  <a:lnTo>
                    <a:pt x="7131" y="36548"/>
                  </a:lnTo>
                  <a:lnTo>
                    <a:pt x="12623" y="30438"/>
                  </a:lnTo>
                  <a:lnTo>
                    <a:pt x="19383" y="24864"/>
                  </a:lnTo>
                  <a:lnTo>
                    <a:pt x="27181" y="19353"/>
                  </a:lnTo>
                  <a:lnTo>
                    <a:pt x="35778" y="13655"/>
                  </a:lnTo>
                  <a:lnTo>
                    <a:pt x="44963" y="8181"/>
                  </a:lnTo>
                  <a:lnTo>
                    <a:pt x="54569" y="3870"/>
                  </a:lnTo>
                  <a:lnTo>
                    <a:pt x="64469" y="1158"/>
                  </a:lnTo>
                  <a:lnTo>
                    <a:pt x="74571" y="0"/>
                  </a:lnTo>
                  <a:lnTo>
                    <a:pt x="84812" y="136"/>
                  </a:lnTo>
                  <a:lnTo>
                    <a:pt x="95134" y="1280"/>
                  </a:lnTo>
                  <a:lnTo>
                    <a:pt x="105015" y="3658"/>
                  </a:lnTo>
                  <a:lnTo>
                    <a:pt x="113512" y="7981"/>
                  </a:lnTo>
                  <a:lnTo>
                    <a:pt x="120223" y="14480"/>
                  </a:lnTo>
                  <a:lnTo>
                    <a:pt x="125236" y="22945"/>
                  </a:lnTo>
                  <a:lnTo>
                    <a:pt x="128848" y="32993"/>
                  </a:lnTo>
                  <a:lnTo>
                    <a:pt x="131383" y="44225"/>
                  </a:lnTo>
                  <a:lnTo>
                    <a:pt x="132798" y="55986"/>
                  </a:lnTo>
                  <a:lnTo>
                    <a:pt x="132709" y="67407"/>
                  </a:lnTo>
                  <a:lnTo>
                    <a:pt x="131023" y="78041"/>
                  </a:lnTo>
                  <a:lnTo>
                    <a:pt x="127928" y="87822"/>
                  </a:lnTo>
                  <a:lnTo>
                    <a:pt x="123709" y="96859"/>
                  </a:lnTo>
                  <a:lnTo>
                    <a:pt x="118705" y="105302"/>
                  </a:lnTo>
                  <a:lnTo>
                    <a:pt x="115124" y="112974"/>
                  </a:lnTo>
                  <a:lnTo>
                    <a:pt x="115358" y="119398"/>
                  </a:lnTo>
                  <a:lnTo>
                    <a:pt x="118385" y="124897"/>
                  </a:lnTo>
                  <a:lnTo>
                    <a:pt x="123049" y="130528"/>
                  </a:lnTo>
                  <a:lnTo>
                    <a:pt x="128490" y="136928"/>
                  </a:lnTo>
                  <a:lnTo>
                    <a:pt x="134005" y="144255"/>
                  </a:lnTo>
                  <a:lnTo>
                    <a:pt x="139242" y="152424"/>
                  </a:lnTo>
                  <a:lnTo>
                    <a:pt x="144102" y="161267"/>
                  </a:lnTo>
                  <a:lnTo>
                    <a:pt x="148613" y="170616"/>
                  </a:lnTo>
                  <a:lnTo>
                    <a:pt x="152834" y="180335"/>
                  </a:lnTo>
                  <a:lnTo>
                    <a:pt x="156674" y="190480"/>
                  </a:lnTo>
                  <a:lnTo>
                    <a:pt x="159882" y="201280"/>
                  </a:lnTo>
                  <a:lnTo>
                    <a:pt x="162371" y="212802"/>
                  </a:lnTo>
                  <a:lnTo>
                    <a:pt x="164043" y="224812"/>
                  </a:lnTo>
                  <a:lnTo>
                    <a:pt x="164717" y="236874"/>
                  </a:lnTo>
                  <a:lnTo>
                    <a:pt x="164381" y="248719"/>
                  </a:lnTo>
                  <a:lnTo>
                    <a:pt x="162850" y="259943"/>
                  </a:lnTo>
                  <a:lnTo>
                    <a:pt x="159695" y="269948"/>
                  </a:lnTo>
                  <a:lnTo>
                    <a:pt x="154830" y="278516"/>
                  </a:lnTo>
                  <a:lnTo>
                    <a:pt x="148462" y="285437"/>
                  </a:lnTo>
                  <a:lnTo>
                    <a:pt x="140899" y="290345"/>
                  </a:lnTo>
                  <a:lnTo>
                    <a:pt x="132440" y="293245"/>
                  </a:lnTo>
                  <a:lnTo>
                    <a:pt x="123168" y="294583"/>
                  </a:lnTo>
                  <a:lnTo>
                    <a:pt x="112968" y="295042"/>
                  </a:lnTo>
                  <a:lnTo>
                    <a:pt x="101848" y="295101"/>
                  </a:lnTo>
                  <a:lnTo>
                    <a:pt x="89942" y="295010"/>
                  </a:lnTo>
                  <a:lnTo>
                    <a:pt x="77418" y="294884"/>
                  </a:lnTo>
                  <a:lnTo>
                    <a:pt x="64453" y="294767"/>
                  </a:lnTo>
                  <a:lnTo>
                    <a:pt x="51785" y="294672"/>
                  </a:lnTo>
                  <a:lnTo>
                    <a:pt x="39461" y="294591"/>
                  </a:lnTo>
                  <a:lnTo>
                    <a:pt x="26401" y="294517"/>
                  </a:lnTo>
                  <a:lnTo>
                    <a:pt x="10529" y="2944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611689" y="2769397"/>
              <a:ext cx="368498" cy="20655"/>
            </a:xfrm>
            <a:custGeom>
              <a:avLst/>
              <a:gdLst/>
              <a:ahLst/>
              <a:cxnLst/>
              <a:rect l="0" t="0" r="0" b="0"/>
              <a:pathLst>
                <a:path w="368498" h="20655">
                  <a:moveTo>
                    <a:pt x="368497" y="10126"/>
                  </a:moveTo>
                  <a:lnTo>
                    <a:pt x="356762" y="7259"/>
                  </a:lnTo>
                  <a:lnTo>
                    <a:pt x="345633" y="5117"/>
                  </a:lnTo>
                  <a:lnTo>
                    <a:pt x="334035" y="3514"/>
                  </a:lnTo>
                  <a:lnTo>
                    <a:pt x="321874" y="2334"/>
                  </a:lnTo>
                  <a:lnTo>
                    <a:pt x="309214" y="1485"/>
                  </a:lnTo>
                  <a:lnTo>
                    <a:pt x="296153" y="887"/>
                  </a:lnTo>
                  <a:lnTo>
                    <a:pt x="282629" y="473"/>
                  </a:lnTo>
                  <a:lnTo>
                    <a:pt x="268415" y="189"/>
                  </a:lnTo>
                  <a:lnTo>
                    <a:pt x="253451" y="0"/>
                  </a:lnTo>
                  <a:lnTo>
                    <a:pt x="237979" y="42"/>
                  </a:lnTo>
                  <a:lnTo>
                    <a:pt x="222441" y="602"/>
                  </a:lnTo>
                  <a:lnTo>
                    <a:pt x="207095" y="1791"/>
                  </a:lnTo>
                  <a:lnTo>
                    <a:pt x="191858" y="3405"/>
                  </a:lnTo>
                  <a:lnTo>
                    <a:pt x="176409" y="5026"/>
                  </a:lnTo>
                  <a:lnTo>
                    <a:pt x="160574" y="6416"/>
                  </a:lnTo>
                  <a:lnTo>
                    <a:pt x="144498" y="7669"/>
                  </a:lnTo>
                  <a:lnTo>
                    <a:pt x="128546" y="9118"/>
                  </a:lnTo>
                  <a:lnTo>
                    <a:pt x="112923" y="10939"/>
                  </a:lnTo>
                  <a:lnTo>
                    <a:pt x="97668" y="12993"/>
                  </a:lnTo>
                  <a:lnTo>
                    <a:pt x="82738" y="14919"/>
                  </a:lnTo>
                  <a:lnTo>
                    <a:pt x="68080" y="16511"/>
                  </a:lnTo>
                  <a:lnTo>
                    <a:pt x="54039" y="17735"/>
                  </a:lnTo>
                  <a:lnTo>
                    <a:pt x="39884" y="18764"/>
                  </a:lnTo>
                  <a:lnTo>
                    <a:pt x="23252" y="19686"/>
                  </a:lnTo>
                  <a:lnTo>
                    <a:pt x="0" y="20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53844" y="2905865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31586" y="0"/>
                  </a:moveTo>
                  <a:lnTo>
                    <a:pt x="28719" y="11802"/>
                  </a:lnTo>
                  <a:lnTo>
                    <a:pt x="26577" y="23571"/>
                  </a:lnTo>
                  <a:lnTo>
                    <a:pt x="24970" y="36462"/>
                  </a:lnTo>
                  <a:lnTo>
                    <a:pt x="23617" y="50310"/>
                  </a:lnTo>
                  <a:lnTo>
                    <a:pt x="22120" y="64638"/>
                  </a:lnTo>
                  <a:lnTo>
                    <a:pt x="20273" y="79107"/>
                  </a:lnTo>
                  <a:lnTo>
                    <a:pt x="18206" y="93557"/>
                  </a:lnTo>
                  <a:lnTo>
                    <a:pt x="16274" y="107933"/>
                  </a:lnTo>
                  <a:lnTo>
                    <a:pt x="14678" y="122228"/>
                  </a:lnTo>
                  <a:lnTo>
                    <a:pt x="13454" y="136452"/>
                  </a:lnTo>
                  <a:lnTo>
                    <a:pt x="12558" y="150622"/>
                  </a:lnTo>
                  <a:lnTo>
                    <a:pt x="11920" y="164752"/>
                  </a:lnTo>
                  <a:lnTo>
                    <a:pt x="11476" y="178853"/>
                  </a:lnTo>
                  <a:lnTo>
                    <a:pt x="11170" y="192934"/>
                  </a:lnTo>
                  <a:lnTo>
                    <a:pt x="10956" y="207001"/>
                  </a:lnTo>
                  <a:lnTo>
                    <a:pt x="10642" y="221058"/>
                  </a:lnTo>
                  <a:lnTo>
                    <a:pt x="9898" y="235109"/>
                  </a:lnTo>
                  <a:lnTo>
                    <a:pt x="8585" y="249156"/>
                  </a:lnTo>
                  <a:lnTo>
                    <a:pt x="6889" y="263200"/>
                  </a:lnTo>
                  <a:lnTo>
                    <a:pt x="5211" y="277242"/>
                  </a:lnTo>
                  <a:lnTo>
                    <a:pt x="3789" y="291265"/>
                  </a:lnTo>
                  <a:lnTo>
                    <a:pt x="2682" y="304662"/>
                  </a:lnTo>
                  <a:lnTo>
                    <a:pt x="1743" y="317563"/>
                  </a:lnTo>
                  <a:lnTo>
                    <a:pt x="897" y="33110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710306" y="2926922"/>
              <a:ext cx="143539" cy="239958"/>
            </a:xfrm>
            <a:custGeom>
              <a:avLst/>
              <a:gdLst/>
              <a:ahLst/>
              <a:cxnLst/>
              <a:rect l="0" t="0" r="0" b="0"/>
              <a:pathLst>
                <a:path w="143539" h="239958">
                  <a:moveTo>
                    <a:pt x="143538" y="136870"/>
                  </a:moveTo>
                  <a:lnTo>
                    <a:pt x="134804" y="142738"/>
                  </a:lnTo>
                  <a:lnTo>
                    <a:pt x="127097" y="148302"/>
                  </a:lnTo>
                  <a:lnTo>
                    <a:pt x="119691" y="154101"/>
                  </a:lnTo>
                  <a:lnTo>
                    <a:pt x="112257" y="160182"/>
                  </a:lnTo>
                  <a:lnTo>
                    <a:pt x="104430" y="166512"/>
                  </a:lnTo>
                  <a:lnTo>
                    <a:pt x="96056" y="173040"/>
                  </a:lnTo>
                  <a:lnTo>
                    <a:pt x="87312" y="179716"/>
                  </a:lnTo>
                  <a:lnTo>
                    <a:pt x="78598" y="186499"/>
                  </a:lnTo>
                  <a:lnTo>
                    <a:pt x="70144" y="193356"/>
                  </a:lnTo>
                  <a:lnTo>
                    <a:pt x="62011" y="200266"/>
                  </a:lnTo>
                  <a:lnTo>
                    <a:pt x="54170" y="207211"/>
                  </a:lnTo>
                  <a:lnTo>
                    <a:pt x="46558" y="214180"/>
                  </a:lnTo>
                  <a:lnTo>
                    <a:pt x="38956" y="221166"/>
                  </a:lnTo>
                  <a:lnTo>
                    <a:pt x="31005" y="228162"/>
                  </a:lnTo>
                  <a:lnTo>
                    <a:pt x="22548" y="235108"/>
                  </a:lnTo>
                  <a:lnTo>
                    <a:pt x="13946" y="239957"/>
                  </a:lnTo>
                  <a:lnTo>
                    <a:pt x="6700" y="239853"/>
                  </a:lnTo>
                  <a:lnTo>
                    <a:pt x="2199" y="235157"/>
                  </a:lnTo>
                  <a:lnTo>
                    <a:pt x="193" y="227203"/>
                  </a:lnTo>
                  <a:lnTo>
                    <a:pt x="0" y="217115"/>
                  </a:lnTo>
                  <a:lnTo>
                    <a:pt x="1043" y="205816"/>
                  </a:lnTo>
                  <a:lnTo>
                    <a:pt x="2911" y="194104"/>
                  </a:lnTo>
                  <a:lnTo>
                    <a:pt x="5330" y="182416"/>
                  </a:lnTo>
                  <a:lnTo>
                    <a:pt x="8114" y="170756"/>
                  </a:lnTo>
                  <a:lnTo>
                    <a:pt x="11141" y="158846"/>
                  </a:lnTo>
                  <a:lnTo>
                    <a:pt x="14329" y="146533"/>
                  </a:lnTo>
                  <a:lnTo>
                    <a:pt x="17624" y="133971"/>
                  </a:lnTo>
                  <a:lnTo>
                    <a:pt x="20991" y="121530"/>
                  </a:lnTo>
                  <a:lnTo>
                    <a:pt x="24405" y="109416"/>
                  </a:lnTo>
                  <a:lnTo>
                    <a:pt x="27851" y="97671"/>
                  </a:lnTo>
                  <a:lnTo>
                    <a:pt x="31319" y="86250"/>
                  </a:lnTo>
                  <a:lnTo>
                    <a:pt x="34795" y="75087"/>
                  </a:lnTo>
                  <a:lnTo>
                    <a:pt x="38126" y="63991"/>
                  </a:lnTo>
                  <a:lnTo>
                    <a:pt x="41336" y="51258"/>
                  </a:lnTo>
                  <a:lnTo>
                    <a:pt x="44708" y="32413"/>
                  </a:lnTo>
                  <a:lnTo>
                    <a:pt x="4878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85513" y="2780576"/>
              <a:ext cx="157928" cy="9476"/>
            </a:xfrm>
            <a:custGeom>
              <a:avLst/>
              <a:gdLst/>
              <a:ahLst/>
              <a:cxnLst/>
              <a:rect l="0" t="0" r="0" b="0"/>
              <a:pathLst>
                <a:path w="157928" h="9476">
                  <a:moveTo>
                    <a:pt x="157927" y="9475"/>
                  </a:moveTo>
                  <a:lnTo>
                    <a:pt x="148991" y="6609"/>
                  </a:lnTo>
                  <a:lnTo>
                    <a:pt x="139364" y="4467"/>
                  </a:lnTo>
                  <a:lnTo>
                    <a:pt x="128077" y="2863"/>
                  </a:lnTo>
                  <a:lnTo>
                    <a:pt x="115409" y="1683"/>
                  </a:lnTo>
                  <a:lnTo>
                    <a:pt x="101930" y="835"/>
                  </a:lnTo>
                  <a:lnTo>
                    <a:pt x="88063" y="242"/>
                  </a:lnTo>
                  <a:lnTo>
                    <a:pt x="74200" y="0"/>
                  </a:lnTo>
                  <a:lnTo>
                    <a:pt x="60757" y="364"/>
                  </a:lnTo>
                  <a:lnTo>
                    <a:pt x="47923" y="1419"/>
                  </a:lnTo>
                  <a:lnTo>
                    <a:pt x="36133" y="2950"/>
                  </a:lnTo>
                  <a:lnTo>
                    <a:pt x="25010" y="4674"/>
                  </a:lnTo>
                  <a:lnTo>
                    <a:pt x="13579" y="6744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64456" y="2898012"/>
              <a:ext cx="242156" cy="7854"/>
            </a:xfrm>
            <a:custGeom>
              <a:avLst/>
              <a:gdLst/>
              <a:ahLst/>
              <a:cxnLst/>
              <a:rect l="0" t="0" r="0" b="0"/>
              <a:pathLst>
                <a:path w="242156" h="7854">
                  <a:moveTo>
                    <a:pt x="242155" y="7853"/>
                  </a:moveTo>
                  <a:lnTo>
                    <a:pt x="230352" y="7853"/>
                  </a:lnTo>
                  <a:lnTo>
                    <a:pt x="218583" y="7853"/>
                  </a:lnTo>
                  <a:lnTo>
                    <a:pt x="205694" y="7848"/>
                  </a:lnTo>
                  <a:lnTo>
                    <a:pt x="191846" y="7675"/>
                  </a:lnTo>
                  <a:lnTo>
                    <a:pt x="177517" y="7027"/>
                  </a:lnTo>
                  <a:lnTo>
                    <a:pt x="163043" y="5778"/>
                  </a:lnTo>
                  <a:lnTo>
                    <a:pt x="148420" y="4126"/>
                  </a:lnTo>
                  <a:lnTo>
                    <a:pt x="133396" y="2478"/>
                  </a:lnTo>
                  <a:lnTo>
                    <a:pt x="117853" y="1079"/>
                  </a:lnTo>
                  <a:lnTo>
                    <a:pt x="101975" y="159"/>
                  </a:lnTo>
                  <a:lnTo>
                    <a:pt x="86157" y="0"/>
                  </a:lnTo>
                  <a:lnTo>
                    <a:pt x="70639" y="670"/>
                  </a:lnTo>
                  <a:lnTo>
                    <a:pt x="55884" y="1926"/>
                  </a:lnTo>
                  <a:lnTo>
                    <a:pt x="41104" y="3428"/>
                  </a:lnTo>
                  <a:lnTo>
                    <a:pt x="23889" y="5310"/>
                  </a:lnTo>
                  <a:lnTo>
                    <a:pt x="0" y="78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759295" y="2280736"/>
            <a:ext cx="442198" cy="804114"/>
            <a:chOff x="6759295" y="2280736"/>
            <a:chExt cx="442198" cy="804114"/>
          </a:xfrm>
        </p:grpSpPr>
        <p:sp>
          <p:nvSpPr>
            <p:cNvPr id="54" name="Freeform 53"/>
            <p:cNvSpPr/>
            <p:nvPr/>
          </p:nvSpPr>
          <p:spPr>
            <a:xfrm>
              <a:off x="6823783" y="2280736"/>
              <a:ext cx="172698" cy="283560"/>
            </a:xfrm>
            <a:custGeom>
              <a:avLst/>
              <a:gdLst/>
              <a:ahLst/>
              <a:cxnLst/>
              <a:rect l="0" t="0" r="0" b="0"/>
              <a:pathLst>
                <a:path w="172698" h="283560">
                  <a:moveTo>
                    <a:pt x="9212" y="77647"/>
                  </a:moveTo>
                  <a:lnTo>
                    <a:pt x="3611" y="71713"/>
                  </a:lnTo>
                  <a:lnTo>
                    <a:pt x="608" y="65508"/>
                  </a:lnTo>
                  <a:lnTo>
                    <a:pt x="0" y="58421"/>
                  </a:lnTo>
                  <a:lnTo>
                    <a:pt x="1532" y="50827"/>
                  </a:lnTo>
                  <a:lnTo>
                    <a:pt x="5115" y="43477"/>
                  </a:lnTo>
                  <a:lnTo>
                    <a:pt x="10502" y="36784"/>
                  </a:lnTo>
                  <a:lnTo>
                    <a:pt x="17173" y="30663"/>
                  </a:lnTo>
                  <a:lnTo>
                    <a:pt x="24467" y="24718"/>
                  </a:lnTo>
                  <a:lnTo>
                    <a:pt x="31964" y="18693"/>
                  </a:lnTo>
                  <a:lnTo>
                    <a:pt x="39788" y="12816"/>
                  </a:lnTo>
                  <a:lnTo>
                    <a:pt x="48485" y="7696"/>
                  </a:lnTo>
                  <a:lnTo>
                    <a:pt x="58293" y="3629"/>
                  </a:lnTo>
                  <a:lnTo>
                    <a:pt x="68830" y="915"/>
                  </a:lnTo>
                  <a:lnTo>
                    <a:pt x="79296" y="0"/>
                  </a:lnTo>
                  <a:lnTo>
                    <a:pt x="89221" y="951"/>
                  </a:lnTo>
                  <a:lnTo>
                    <a:pt x="98324" y="3693"/>
                  </a:lnTo>
                  <a:lnTo>
                    <a:pt x="106360" y="8192"/>
                  </a:lnTo>
                  <a:lnTo>
                    <a:pt x="113306" y="14252"/>
                  </a:lnTo>
                  <a:lnTo>
                    <a:pt x="118987" y="21572"/>
                  </a:lnTo>
                  <a:lnTo>
                    <a:pt x="122987" y="29847"/>
                  </a:lnTo>
                  <a:lnTo>
                    <a:pt x="125231" y="38817"/>
                  </a:lnTo>
                  <a:lnTo>
                    <a:pt x="125775" y="48278"/>
                  </a:lnTo>
                  <a:lnTo>
                    <a:pt x="124627" y="58081"/>
                  </a:lnTo>
                  <a:lnTo>
                    <a:pt x="121963" y="68115"/>
                  </a:lnTo>
                  <a:lnTo>
                    <a:pt x="117905" y="78140"/>
                  </a:lnTo>
                  <a:lnTo>
                    <a:pt x="112440" y="87798"/>
                  </a:lnTo>
                  <a:lnTo>
                    <a:pt x="105748" y="96917"/>
                  </a:lnTo>
                  <a:lnTo>
                    <a:pt x="99937" y="105214"/>
                  </a:lnTo>
                  <a:lnTo>
                    <a:pt x="97971" y="111841"/>
                  </a:lnTo>
                  <a:lnTo>
                    <a:pt x="99881" y="116423"/>
                  </a:lnTo>
                  <a:lnTo>
                    <a:pt x="104665" y="119786"/>
                  </a:lnTo>
                  <a:lnTo>
                    <a:pt x="111398" y="122849"/>
                  </a:lnTo>
                  <a:lnTo>
                    <a:pt x="119421" y="126317"/>
                  </a:lnTo>
                  <a:lnTo>
                    <a:pt x="128284" y="130483"/>
                  </a:lnTo>
                  <a:lnTo>
                    <a:pt x="137371" y="135520"/>
                  </a:lnTo>
                  <a:lnTo>
                    <a:pt x="145875" y="141625"/>
                  </a:lnTo>
                  <a:lnTo>
                    <a:pt x="153408" y="148799"/>
                  </a:lnTo>
                  <a:lnTo>
                    <a:pt x="159793" y="157050"/>
                  </a:lnTo>
                  <a:lnTo>
                    <a:pt x="164867" y="166488"/>
                  </a:lnTo>
                  <a:lnTo>
                    <a:pt x="168683" y="177053"/>
                  </a:lnTo>
                  <a:lnTo>
                    <a:pt x="171281" y="188401"/>
                  </a:lnTo>
                  <a:lnTo>
                    <a:pt x="172593" y="200010"/>
                  </a:lnTo>
                  <a:lnTo>
                    <a:pt x="172697" y="211551"/>
                  </a:lnTo>
                  <a:lnTo>
                    <a:pt x="171634" y="222740"/>
                  </a:lnTo>
                  <a:lnTo>
                    <a:pt x="169326" y="233253"/>
                  </a:lnTo>
                  <a:lnTo>
                    <a:pt x="165844" y="242984"/>
                  </a:lnTo>
                  <a:lnTo>
                    <a:pt x="161218" y="251841"/>
                  </a:lnTo>
                  <a:lnTo>
                    <a:pt x="155365" y="259652"/>
                  </a:lnTo>
                  <a:lnTo>
                    <a:pt x="148348" y="266423"/>
                  </a:lnTo>
                  <a:lnTo>
                    <a:pt x="140195" y="272141"/>
                  </a:lnTo>
                  <a:lnTo>
                    <a:pt x="130821" y="276692"/>
                  </a:lnTo>
                  <a:lnTo>
                    <a:pt x="120297" y="280121"/>
                  </a:lnTo>
                  <a:lnTo>
                    <a:pt x="108975" y="282442"/>
                  </a:lnTo>
                  <a:lnTo>
                    <a:pt x="97384" y="283559"/>
                  </a:lnTo>
                  <a:lnTo>
                    <a:pt x="85854" y="283538"/>
                  </a:lnTo>
                  <a:lnTo>
                    <a:pt x="74578" y="282722"/>
                  </a:lnTo>
                  <a:lnTo>
                    <a:pt x="62381" y="281563"/>
                  </a:lnTo>
                  <a:lnTo>
                    <a:pt x="45963" y="279962"/>
                  </a:lnTo>
                  <a:lnTo>
                    <a:pt x="19740" y="2776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056806" y="2284683"/>
              <a:ext cx="7817" cy="305328"/>
            </a:xfrm>
            <a:custGeom>
              <a:avLst/>
              <a:gdLst/>
              <a:ahLst/>
              <a:cxnLst/>
              <a:rect l="0" t="0" r="0" b="0"/>
              <a:pathLst>
                <a:path w="7817" h="305328">
                  <a:moveTo>
                    <a:pt x="7816" y="0"/>
                  </a:moveTo>
                  <a:lnTo>
                    <a:pt x="4949" y="9003"/>
                  </a:lnTo>
                  <a:lnTo>
                    <a:pt x="2807" y="19270"/>
                  </a:lnTo>
                  <a:lnTo>
                    <a:pt x="1208" y="31854"/>
                  </a:lnTo>
                  <a:lnTo>
                    <a:pt x="201" y="46381"/>
                  </a:lnTo>
                  <a:lnTo>
                    <a:pt x="0" y="62177"/>
                  </a:lnTo>
                  <a:lnTo>
                    <a:pt x="651" y="78715"/>
                  </a:lnTo>
                  <a:lnTo>
                    <a:pt x="1890" y="95675"/>
                  </a:lnTo>
                  <a:lnTo>
                    <a:pt x="3255" y="112874"/>
                  </a:lnTo>
                  <a:lnTo>
                    <a:pt x="4464" y="130206"/>
                  </a:lnTo>
                  <a:lnTo>
                    <a:pt x="5425" y="147450"/>
                  </a:lnTo>
                  <a:lnTo>
                    <a:pt x="6145" y="164268"/>
                  </a:lnTo>
                  <a:lnTo>
                    <a:pt x="6665" y="180511"/>
                  </a:lnTo>
                  <a:lnTo>
                    <a:pt x="7029" y="196200"/>
                  </a:lnTo>
                  <a:lnTo>
                    <a:pt x="7282" y="211429"/>
                  </a:lnTo>
                  <a:lnTo>
                    <a:pt x="7456" y="226298"/>
                  </a:lnTo>
                  <a:lnTo>
                    <a:pt x="7574" y="240680"/>
                  </a:lnTo>
                  <a:lnTo>
                    <a:pt x="7666" y="255845"/>
                  </a:lnTo>
                  <a:lnTo>
                    <a:pt x="7742" y="275366"/>
                  </a:lnTo>
                  <a:lnTo>
                    <a:pt x="7816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759295" y="2642653"/>
              <a:ext cx="442198" cy="31586"/>
            </a:xfrm>
            <a:custGeom>
              <a:avLst/>
              <a:gdLst/>
              <a:ahLst/>
              <a:cxnLst/>
              <a:rect l="0" t="0" r="0" b="0"/>
              <a:pathLst>
                <a:path w="442198" h="31586">
                  <a:moveTo>
                    <a:pt x="442197" y="0"/>
                  </a:moveTo>
                  <a:lnTo>
                    <a:pt x="427461" y="67"/>
                  </a:lnTo>
                  <a:lnTo>
                    <a:pt x="412909" y="707"/>
                  </a:lnTo>
                  <a:lnTo>
                    <a:pt x="397124" y="1999"/>
                  </a:lnTo>
                  <a:lnTo>
                    <a:pt x="380409" y="3686"/>
                  </a:lnTo>
                  <a:lnTo>
                    <a:pt x="363564" y="5353"/>
                  </a:lnTo>
                  <a:lnTo>
                    <a:pt x="347075" y="6771"/>
                  </a:lnTo>
                  <a:lnTo>
                    <a:pt x="330767" y="8042"/>
                  </a:lnTo>
                  <a:lnTo>
                    <a:pt x="314000" y="9501"/>
                  </a:lnTo>
                  <a:lnTo>
                    <a:pt x="296427" y="11329"/>
                  </a:lnTo>
                  <a:lnTo>
                    <a:pt x="278014" y="13388"/>
                  </a:lnTo>
                  <a:lnTo>
                    <a:pt x="258883" y="15316"/>
                  </a:lnTo>
                  <a:lnTo>
                    <a:pt x="239190" y="16910"/>
                  </a:lnTo>
                  <a:lnTo>
                    <a:pt x="219082" y="18133"/>
                  </a:lnTo>
                  <a:lnTo>
                    <a:pt x="198678" y="19028"/>
                  </a:lnTo>
                  <a:lnTo>
                    <a:pt x="178071" y="19665"/>
                  </a:lnTo>
                  <a:lnTo>
                    <a:pt x="157488" y="20110"/>
                  </a:lnTo>
                  <a:lnTo>
                    <a:pt x="137283" y="20416"/>
                  </a:lnTo>
                  <a:lnTo>
                    <a:pt x="117620" y="20629"/>
                  </a:lnTo>
                  <a:lnTo>
                    <a:pt x="98653" y="20944"/>
                  </a:lnTo>
                  <a:lnTo>
                    <a:pt x="80603" y="21688"/>
                  </a:lnTo>
                  <a:lnTo>
                    <a:pt x="63514" y="23000"/>
                  </a:lnTo>
                  <a:lnTo>
                    <a:pt x="47867" y="24705"/>
                  </a:lnTo>
                  <a:lnTo>
                    <a:pt x="33121" y="26566"/>
                  </a:lnTo>
                  <a:lnTo>
                    <a:pt x="17979" y="287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990922" y="2790051"/>
              <a:ext cx="28804" cy="294799"/>
            </a:xfrm>
            <a:custGeom>
              <a:avLst/>
              <a:gdLst/>
              <a:ahLst/>
              <a:cxnLst/>
              <a:rect l="0" t="0" r="0" b="0"/>
              <a:pathLst>
                <a:path w="28804" h="294799">
                  <a:moveTo>
                    <a:pt x="0" y="0"/>
                  </a:moveTo>
                  <a:lnTo>
                    <a:pt x="134" y="11669"/>
                  </a:lnTo>
                  <a:lnTo>
                    <a:pt x="1415" y="22157"/>
                  </a:lnTo>
                  <a:lnTo>
                    <a:pt x="3999" y="32464"/>
                  </a:lnTo>
                  <a:lnTo>
                    <a:pt x="7373" y="42938"/>
                  </a:lnTo>
                  <a:lnTo>
                    <a:pt x="10708" y="53930"/>
                  </a:lnTo>
                  <a:lnTo>
                    <a:pt x="13535" y="65577"/>
                  </a:lnTo>
                  <a:lnTo>
                    <a:pt x="15732" y="78003"/>
                  </a:lnTo>
                  <a:lnTo>
                    <a:pt x="17353" y="91406"/>
                  </a:lnTo>
                  <a:lnTo>
                    <a:pt x="18516" y="105791"/>
                  </a:lnTo>
                  <a:lnTo>
                    <a:pt x="19500" y="120857"/>
                  </a:lnTo>
                  <a:lnTo>
                    <a:pt x="20708" y="136116"/>
                  </a:lnTo>
                  <a:lnTo>
                    <a:pt x="22339" y="151266"/>
                  </a:lnTo>
                  <a:lnTo>
                    <a:pt x="24252" y="166200"/>
                  </a:lnTo>
                  <a:lnTo>
                    <a:pt x="26075" y="180913"/>
                  </a:lnTo>
                  <a:lnTo>
                    <a:pt x="27591" y="195436"/>
                  </a:lnTo>
                  <a:lnTo>
                    <a:pt x="28590" y="209646"/>
                  </a:lnTo>
                  <a:lnTo>
                    <a:pt x="28803" y="223276"/>
                  </a:lnTo>
                  <a:lnTo>
                    <a:pt x="28168" y="236216"/>
                  </a:lnTo>
                  <a:lnTo>
                    <a:pt x="26936" y="248264"/>
                  </a:lnTo>
                  <a:lnTo>
                    <a:pt x="25452" y="260326"/>
                  </a:lnTo>
                  <a:lnTo>
                    <a:pt x="23586" y="274580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27517" y="2821637"/>
              <a:ext cx="173934" cy="237374"/>
            </a:xfrm>
            <a:custGeom>
              <a:avLst/>
              <a:gdLst/>
              <a:ahLst/>
              <a:cxnLst/>
              <a:rect l="0" t="0" r="0" b="0"/>
              <a:pathLst>
                <a:path w="173934" h="237374">
                  <a:moveTo>
                    <a:pt x="173933" y="126342"/>
                  </a:moveTo>
                  <a:lnTo>
                    <a:pt x="165198" y="132209"/>
                  </a:lnTo>
                  <a:lnTo>
                    <a:pt x="157493" y="137774"/>
                  </a:lnTo>
                  <a:lnTo>
                    <a:pt x="150085" y="143573"/>
                  </a:lnTo>
                  <a:lnTo>
                    <a:pt x="142651" y="149654"/>
                  </a:lnTo>
                  <a:lnTo>
                    <a:pt x="134824" y="155984"/>
                  </a:lnTo>
                  <a:lnTo>
                    <a:pt x="126451" y="162512"/>
                  </a:lnTo>
                  <a:lnTo>
                    <a:pt x="117708" y="169188"/>
                  </a:lnTo>
                  <a:lnTo>
                    <a:pt x="108993" y="175970"/>
                  </a:lnTo>
                  <a:lnTo>
                    <a:pt x="100536" y="182823"/>
                  </a:lnTo>
                  <a:lnTo>
                    <a:pt x="92229" y="189560"/>
                  </a:lnTo>
                  <a:lnTo>
                    <a:pt x="83739" y="195857"/>
                  </a:lnTo>
                  <a:lnTo>
                    <a:pt x="74884" y="201577"/>
                  </a:lnTo>
                  <a:lnTo>
                    <a:pt x="65800" y="206910"/>
                  </a:lnTo>
                  <a:lnTo>
                    <a:pt x="56849" y="212259"/>
                  </a:lnTo>
                  <a:lnTo>
                    <a:pt x="48229" y="217855"/>
                  </a:lnTo>
                  <a:lnTo>
                    <a:pt x="39814" y="223599"/>
                  </a:lnTo>
                  <a:lnTo>
                    <a:pt x="31249" y="229155"/>
                  </a:lnTo>
                  <a:lnTo>
                    <a:pt x="22347" y="234292"/>
                  </a:lnTo>
                  <a:lnTo>
                    <a:pt x="13422" y="237373"/>
                  </a:lnTo>
                  <a:lnTo>
                    <a:pt x="5943" y="236357"/>
                  </a:lnTo>
                  <a:lnTo>
                    <a:pt x="1458" y="231709"/>
                  </a:lnTo>
                  <a:lnTo>
                    <a:pt x="0" y="224296"/>
                  </a:lnTo>
                  <a:lnTo>
                    <a:pt x="997" y="214864"/>
                  </a:lnTo>
                  <a:lnTo>
                    <a:pt x="3828" y="204158"/>
                  </a:lnTo>
                  <a:lnTo>
                    <a:pt x="7968" y="192920"/>
                  </a:lnTo>
                  <a:lnTo>
                    <a:pt x="13027" y="181597"/>
                  </a:lnTo>
                  <a:lnTo>
                    <a:pt x="18719" y="170540"/>
                  </a:lnTo>
                  <a:lnTo>
                    <a:pt x="24843" y="160108"/>
                  </a:lnTo>
                  <a:lnTo>
                    <a:pt x="31256" y="150418"/>
                  </a:lnTo>
                  <a:lnTo>
                    <a:pt x="37699" y="141247"/>
                  </a:lnTo>
                  <a:lnTo>
                    <a:pt x="43800" y="132160"/>
                  </a:lnTo>
                  <a:lnTo>
                    <a:pt x="49390" y="122887"/>
                  </a:lnTo>
                  <a:lnTo>
                    <a:pt x="54635" y="113181"/>
                  </a:lnTo>
                  <a:lnTo>
                    <a:pt x="59926" y="102746"/>
                  </a:lnTo>
                  <a:lnTo>
                    <a:pt x="65470" y="91502"/>
                  </a:lnTo>
                  <a:lnTo>
                    <a:pt x="70668" y="79695"/>
                  </a:lnTo>
                  <a:lnTo>
                    <a:pt x="74262" y="67778"/>
                  </a:lnTo>
                  <a:lnTo>
                    <a:pt x="75684" y="56033"/>
                  </a:lnTo>
                  <a:lnTo>
                    <a:pt x="75319" y="44810"/>
                  </a:lnTo>
                  <a:lnTo>
                    <a:pt x="74129" y="33401"/>
                  </a:lnTo>
                  <a:lnTo>
                    <a:pt x="72002" y="19689"/>
                  </a:lnTo>
                  <a:lnTo>
                    <a:pt x="686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221098" y="347440"/>
            <a:ext cx="4992101" cy="610978"/>
            <a:chOff x="221098" y="347440"/>
            <a:chExt cx="4992101" cy="610978"/>
          </a:xfrm>
        </p:grpSpPr>
        <p:sp>
          <p:nvSpPr>
            <p:cNvPr id="2" name="Freeform 1"/>
            <p:cNvSpPr/>
            <p:nvPr/>
          </p:nvSpPr>
          <p:spPr>
            <a:xfrm>
              <a:off x="221098" y="644916"/>
              <a:ext cx="200042" cy="7851"/>
            </a:xfrm>
            <a:custGeom>
              <a:avLst/>
              <a:gdLst/>
              <a:ahLst/>
              <a:cxnLst/>
              <a:rect l="0" t="0" r="0" b="0"/>
              <a:pathLst>
                <a:path w="200042" h="7851">
                  <a:moveTo>
                    <a:pt x="200041" y="7850"/>
                  </a:moveTo>
                  <a:lnTo>
                    <a:pt x="188373" y="7783"/>
                  </a:lnTo>
                  <a:lnTo>
                    <a:pt x="177885" y="7143"/>
                  </a:lnTo>
                  <a:lnTo>
                    <a:pt x="167574" y="5851"/>
                  </a:lnTo>
                  <a:lnTo>
                    <a:pt x="156927" y="4164"/>
                  </a:lnTo>
                  <a:lnTo>
                    <a:pt x="145286" y="2496"/>
                  </a:lnTo>
                  <a:lnTo>
                    <a:pt x="132395" y="1088"/>
                  </a:lnTo>
                  <a:lnTo>
                    <a:pt x="118488" y="162"/>
                  </a:lnTo>
                  <a:lnTo>
                    <a:pt x="104086" y="0"/>
                  </a:lnTo>
                  <a:lnTo>
                    <a:pt x="89552" y="669"/>
                  </a:lnTo>
                  <a:lnTo>
                    <a:pt x="75081" y="1924"/>
                  </a:lnTo>
                  <a:lnTo>
                    <a:pt x="59046" y="3426"/>
                  </a:lnTo>
                  <a:lnTo>
                    <a:pt x="36688" y="5308"/>
                  </a:lnTo>
                  <a:lnTo>
                    <a:pt x="0" y="78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94839" y="347440"/>
              <a:ext cx="252685" cy="573155"/>
            </a:xfrm>
            <a:custGeom>
              <a:avLst/>
              <a:gdLst/>
              <a:ahLst/>
              <a:cxnLst/>
              <a:rect l="0" t="0" r="0" b="0"/>
              <a:pathLst>
                <a:path w="252685" h="573155">
                  <a:moveTo>
                    <a:pt x="0" y="73699"/>
                  </a:moveTo>
                  <a:lnTo>
                    <a:pt x="134" y="88301"/>
                  </a:lnTo>
                  <a:lnTo>
                    <a:pt x="1414" y="101572"/>
                  </a:lnTo>
                  <a:lnTo>
                    <a:pt x="4003" y="114778"/>
                  </a:lnTo>
                  <a:lnTo>
                    <a:pt x="7550" y="128293"/>
                  </a:lnTo>
                  <a:lnTo>
                    <a:pt x="11534" y="142450"/>
                  </a:lnTo>
                  <a:lnTo>
                    <a:pt x="15614" y="157347"/>
                  </a:lnTo>
                  <a:lnTo>
                    <a:pt x="19636" y="172593"/>
                  </a:lnTo>
                  <a:lnTo>
                    <a:pt x="23553" y="187443"/>
                  </a:lnTo>
                  <a:lnTo>
                    <a:pt x="27373" y="201514"/>
                  </a:lnTo>
                  <a:lnTo>
                    <a:pt x="31275" y="215250"/>
                  </a:lnTo>
                  <a:lnTo>
                    <a:pt x="35588" y="229685"/>
                  </a:lnTo>
                  <a:lnTo>
                    <a:pt x="40453" y="245364"/>
                  </a:lnTo>
                  <a:lnTo>
                    <a:pt x="45688" y="262338"/>
                  </a:lnTo>
                  <a:lnTo>
                    <a:pt x="50896" y="280423"/>
                  </a:lnTo>
                  <a:lnTo>
                    <a:pt x="55847" y="299360"/>
                  </a:lnTo>
                  <a:lnTo>
                    <a:pt x="60645" y="318433"/>
                  </a:lnTo>
                  <a:lnTo>
                    <a:pt x="65626" y="336538"/>
                  </a:lnTo>
                  <a:lnTo>
                    <a:pt x="70972" y="353153"/>
                  </a:lnTo>
                  <a:lnTo>
                    <a:pt x="76546" y="368441"/>
                  </a:lnTo>
                  <a:lnTo>
                    <a:pt x="81988" y="382943"/>
                  </a:lnTo>
                  <a:lnTo>
                    <a:pt x="87094" y="397070"/>
                  </a:lnTo>
                  <a:lnTo>
                    <a:pt x="91828" y="410883"/>
                  </a:lnTo>
                  <a:lnTo>
                    <a:pt x="96235" y="424180"/>
                  </a:lnTo>
                  <a:lnTo>
                    <a:pt x="100387" y="436884"/>
                  </a:lnTo>
                  <a:lnTo>
                    <a:pt x="104514" y="449367"/>
                  </a:lnTo>
                  <a:lnTo>
                    <a:pt x="108979" y="462348"/>
                  </a:lnTo>
                  <a:lnTo>
                    <a:pt x="113946" y="476191"/>
                  </a:lnTo>
                  <a:lnTo>
                    <a:pt x="119250" y="490759"/>
                  </a:lnTo>
                  <a:lnTo>
                    <a:pt x="124503" y="505617"/>
                  </a:lnTo>
                  <a:lnTo>
                    <a:pt x="129485" y="520456"/>
                  </a:lnTo>
                  <a:lnTo>
                    <a:pt x="134303" y="534827"/>
                  </a:lnTo>
                  <a:lnTo>
                    <a:pt x="139298" y="548090"/>
                  </a:lnTo>
                  <a:lnTo>
                    <a:pt x="144672" y="559963"/>
                  </a:lnTo>
                  <a:lnTo>
                    <a:pt x="150915" y="569051"/>
                  </a:lnTo>
                  <a:lnTo>
                    <a:pt x="157760" y="573154"/>
                  </a:lnTo>
                  <a:lnTo>
                    <a:pt x="163693" y="572182"/>
                  </a:lnTo>
                  <a:lnTo>
                    <a:pt x="168254" y="567202"/>
                  </a:lnTo>
                  <a:lnTo>
                    <a:pt x="171578" y="559338"/>
                  </a:lnTo>
                  <a:lnTo>
                    <a:pt x="174096" y="549308"/>
                  </a:lnTo>
                  <a:lnTo>
                    <a:pt x="176371" y="537436"/>
                  </a:lnTo>
                  <a:lnTo>
                    <a:pt x="178736" y="524031"/>
                  </a:lnTo>
                  <a:lnTo>
                    <a:pt x="181148" y="509262"/>
                  </a:lnTo>
                  <a:lnTo>
                    <a:pt x="183310" y="493127"/>
                  </a:lnTo>
                  <a:lnTo>
                    <a:pt x="185064" y="475746"/>
                  </a:lnTo>
                  <a:lnTo>
                    <a:pt x="186562" y="457343"/>
                  </a:lnTo>
                  <a:lnTo>
                    <a:pt x="188174" y="438157"/>
                  </a:lnTo>
                  <a:lnTo>
                    <a:pt x="190106" y="418407"/>
                  </a:lnTo>
                  <a:lnTo>
                    <a:pt x="192233" y="398585"/>
                  </a:lnTo>
                  <a:lnTo>
                    <a:pt x="194207" y="379430"/>
                  </a:lnTo>
                  <a:lnTo>
                    <a:pt x="195832" y="361281"/>
                  </a:lnTo>
                  <a:lnTo>
                    <a:pt x="197076" y="343805"/>
                  </a:lnTo>
                  <a:lnTo>
                    <a:pt x="197985" y="326230"/>
                  </a:lnTo>
                  <a:lnTo>
                    <a:pt x="198636" y="308098"/>
                  </a:lnTo>
                  <a:lnTo>
                    <a:pt x="199260" y="289138"/>
                  </a:lnTo>
                  <a:lnTo>
                    <a:pt x="200218" y="269104"/>
                  </a:lnTo>
                  <a:lnTo>
                    <a:pt x="201678" y="247996"/>
                  </a:lnTo>
                  <a:lnTo>
                    <a:pt x="203475" y="226294"/>
                  </a:lnTo>
                  <a:lnTo>
                    <a:pt x="205220" y="204813"/>
                  </a:lnTo>
                  <a:lnTo>
                    <a:pt x="206692" y="184009"/>
                  </a:lnTo>
                  <a:lnTo>
                    <a:pt x="208001" y="164297"/>
                  </a:lnTo>
                  <a:lnTo>
                    <a:pt x="209487" y="146205"/>
                  </a:lnTo>
                  <a:lnTo>
                    <a:pt x="211342" y="129850"/>
                  </a:lnTo>
                  <a:lnTo>
                    <a:pt x="213759" y="114866"/>
                  </a:lnTo>
                  <a:lnTo>
                    <a:pt x="216992" y="100633"/>
                  </a:lnTo>
                  <a:lnTo>
                    <a:pt x="221093" y="86719"/>
                  </a:lnTo>
                  <a:lnTo>
                    <a:pt x="225798" y="73063"/>
                  </a:lnTo>
                  <a:lnTo>
                    <a:pt x="230641" y="59880"/>
                  </a:lnTo>
                  <a:lnTo>
                    <a:pt x="235334" y="47279"/>
                  </a:lnTo>
                  <a:lnTo>
                    <a:pt x="239633" y="35675"/>
                  </a:lnTo>
                  <a:lnTo>
                    <a:pt x="243671" y="24711"/>
                  </a:lnTo>
                  <a:lnTo>
                    <a:pt x="247801" y="13425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1038" y="721160"/>
              <a:ext cx="227584" cy="208242"/>
            </a:xfrm>
            <a:custGeom>
              <a:avLst/>
              <a:gdLst/>
              <a:ahLst/>
              <a:cxnLst/>
              <a:rect l="0" t="0" r="0" b="0"/>
              <a:pathLst>
                <a:path w="227584" h="208242">
                  <a:moveTo>
                    <a:pt x="111770" y="57948"/>
                  </a:moveTo>
                  <a:lnTo>
                    <a:pt x="111636" y="46280"/>
                  </a:lnTo>
                  <a:lnTo>
                    <a:pt x="110355" y="35791"/>
                  </a:lnTo>
                  <a:lnTo>
                    <a:pt x="107753" y="25508"/>
                  </a:lnTo>
                  <a:lnTo>
                    <a:pt x="103688" y="15898"/>
                  </a:lnTo>
                  <a:lnTo>
                    <a:pt x="97758" y="8148"/>
                  </a:lnTo>
                  <a:lnTo>
                    <a:pt x="89924" y="2780"/>
                  </a:lnTo>
                  <a:lnTo>
                    <a:pt x="80598" y="0"/>
                  </a:lnTo>
                  <a:lnTo>
                    <a:pt x="70439" y="24"/>
                  </a:lnTo>
                  <a:lnTo>
                    <a:pt x="59919" y="2675"/>
                  </a:lnTo>
                  <a:lnTo>
                    <a:pt x="49605" y="7504"/>
                  </a:lnTo>
                  <a:lnTo>
                    <a:pt x="40221" y="14009"/>
                  </a:lnTo>
                  <a:lnTo>
                    <a:pt x="32064" y="21745"/>
                  </a:lnTo>
                  <a:lnTo>
                    <a:pt x="25081" y="30356"/>
                  </a:lnTo>
                  <a:lnTo>
                    <a:pt x="19067" y="39580"/>
                  </a:lnTo>
                  <a:lnTo>
                    <a:pt x="13799" y="49230"/>
                  </a:lnTo>
                  <a:lnTo>
                    <a:pt x="9240" y="59336"/>
                  </a:lnTo>
                  <a:lnTo>
                    <a:pt x="5542" y="70112"/>
                  </a:lnTo>
                  <a:lnTo>
                    <a:pt x="2721" y="81621"/>
                  </a:lnTo>
                  <a:lnTo>
                    <a:pt x="825" y="93623"/>
                  </a:lnTo>
                  <a:lnTo>
                    <a:pt x="0" y="105679"/>
                  </a:lnTo>
                  <a:lnTo>
                    <a:pt x="226" y="117535"/>
                  </a:lnTo>
                  <a:lnTo>
                    <a:pt x="1343" y="129275"/>
                  </a:lnTo>
                  <a:lnTo>
                    <a:pt x="3157" y="141224"/>
                  </a:lnTo>
                  <a:lnTo>
                    <a:pt x="5489" y="153551"/>
                  </a:lnTo>
                  <a:lnTo>
                    <a:pt x="8359" y="165948"/>
                  </a:lnTo>
                  <a:lnTo>
                    <a:pt x="11963" y="177745"/>
                  </a:lnTo>
                  <a:lnTo>
                    <a:pt x="16355" y="188589"/>
                  </a:lnTo>
                  <a:lnTo>
                    <a:pt x="21610" y="197819"/>
                  </a:lnTo>
                  <a:lnTo>
                    <a:pt x="27894" y="204350"/>
                  </a:lnTo>
                  <a:lnTo>
                    <a:pt x="35194" y="207835"/>
                  </a:lnTo>
                  <a:lnTo>
                    <a:pt x="43198" y="208241"/>
                  </a:lnTo>
                  <a:lnTo>
                    <a:pt x="51409" y="205487"/>
                  </a:lnTo>
                  <a:lnTo>
                    <a:pt x="59517" y="199860"/>
                  </a:lnTo>
                  <a:lnTo>
                    <a:pt x="67247" y="191882"/>
                  </a:lnTo>
                  <a:lnTo>
                    <a:pt x="74285" y="182110"/>
                  </a:lnTo>
                  <a:lnTo>
                    <a:pt x="80534" y="171025"/>
                  </a:lnTo>
                  <a:lnTo>
                    <a:pt x="86069" y="158841"/>
                  </a:lnTo>
                  <a:lnTo>
                    <a:pt x="91029" y="145533"/>
                  </a:lnTo>
                  <a:lnTo>
                    <a:pt x="95550" y="131179"/>
                  </a:lnTo>
                  <a:lnTo>
                    <a:pt x="99589" y="116116"/>
                  </a:lnTo>
                  <a:lnTo>
                    <a:pt x="102930" y="100852"/>
                  </a:lnTo>
                  <a:lnTo>
                    <a:pt x="105537" y="85758"/>
                  </a:lnTo>
                  <a:lnTo>
                    <a:pt x="108365" y="73187"/>
                  </a:lnTo>
                  <a:lnTo>
                    <a:pt x="112268" y="66788"/>
                  </a:lnTo>
                  <a:lnTo>
                    <a:pt x="116657" y="66839"/>
                  </a:lnTo>
                  <a:lnTo>
                    <a:pt x="121456" y="71697"/>
                  </a:lnTo>
                  <a:lnTo>
                    <a:pt x="126716" y="79433"/>
                  </a:lnTo>
                  <a:lnTo>
                    <a:pt x="132414" y="88300"/>
                  </a:lnTo>
                  <a:lnTo>
                    <a:pt x="138476" y="97300"/>
                  </a:lnTo>
                  <a:lnTo>
                    <a:pt x="144819" y="106026"/>
                  </a:lnTo>
                  <a:lnTo>
                    <a:pt x="151368" y="114377"/>
                  </a:lnTo>
                  <a:lnTo>
                    <a:pt x="158074" y="122366"/>
                  </a:lnTo>
                  <a:lnTo>
                    <a:pt x="165219" y="129570"/>
                  </a:lnTo>
                  <a:lnTo>
                    <a:pt x="173386" y="135136"/>
                  </a:lnTo>
                  <a:lnTo>
                    <a:pt x="182793" y="138740"/>
                  </a:lnTo>
                  <a:lnTo>
                    <a:pt x="192746" y="140687"/>
                  </a:lnTo>
                  <a:lnTo>
                    <a:pt x="202797" y="141840"/>
                  </a:lnTo>
                  <a:lnTo>
                    <a:pt x="213831" y="142296"/>
                  </a:lnTo>
                  <a:lnTo>
                    <a:pt x="227583" y="14217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95980" y="701721"/>
              <a:ext cx="120041" cy="178359"/>
            </a:xfrm>
            <a:custGeom>
              <a:avLst/>
              <a:gdLst/>
              <a:ahLst/>
              <a:cxnLst/>
              <a:rect l="0" t="0" r="0" b="0"/>
              <a:pathLst>
                <a:path w="120041" h="178359">
                  <a:moveTo>
                    <a:pt x="4227" y="77387"/>
                  </a:moveTo>
                  <a:lnTo>
                    <a:pt x="4294" y="92056"/>
                  </a:lnTo>
                  <a:lnTo>
                    <a:pt x="4934" y="105967"/>
                  </a:lnTo>
                  <a:lnTo>
                    <a:pt x="6230" y="120456"/>
                  </a:lnTo>
                  <a:lnTo>
                    <a:pt x="8090" y="135312"/>
                  </a:lnTo>
                  <a:lnTo>
                    <a:pt x="10407" y="149840"/>
                  </a:lnTo>
                  <a:lnTo>
                    <a:pt x="13047" y="163586"/>
                  </a:lnTo>
                  <a:lnTo>
                    <a:pt x="15020" y="174105"/>
                  </a:lnTo>
                  <a:lnTo>
                    <a:pt x="15214" y="178358"/>
                  </a:lnTo>
                  <a:lnTo>
                    <a:pt x="14053" y="177246"/>
                  </a:lnTo>
                  <a:lnTo>
                    <a:pt x="12202" y="172400"/>
                  </a:lnTo>
                  <a:lnTo>
                    <a:pt x="10291" y="164868"/>
                  </a:lnTo>
                  <a:lnTo>
                    <a:pt x="8643" y="155382"/>
                  </a:lnTo>
                  <a:lnTo>
                    <a:pt x="7185" y="144657"/>
                  </a:lnTo>
                  <a:lnTo>
                    <a:pt x="5585" y="133416"/>
                  </a:lnTo>
                  <a:lnTo>
                    <a:pt x="3659" y="122091"/>
                  </a:lnTo>
                  <a:lnTo>
                    <a:pt x="1701" y="110865"/>
                  </a:lnTo>
                  <a:lnTo>
                    <a:pt x="371" y="99788"/>
                  </a:lnTo>
                  <a:lnTo>
                    <a:pt x="0" y="88852"/>
                  </a:lnTo>
                  <a:lnTo>
                    <a:pt x="752" y="78031"/>
                  </a:lnTo>
                  <a:lnTo>
                    <a:pt x="2786" y="67298"/>
                  </a:lnTo>
                  <a:lnTo>
                    <a:pt x="6052" y="56633"/>
                  </a:lnTo>
                  <a:lnTo>
                    <a:pt x="10517" y="46180"/>
                  </a:lnTo>
                  <a:lnTo>
                    <a:pt x="16255" y="36234"/>
                  </a:lnTo>
                  <a:lnTo>
                    <a:pt x="23191" y="26924"/>
                  </a:lnTo>
                  <a:lnTo>
                    <a:pt x="31287" y="18536"/>
                  </a:lnTo>
                  <a:lnTo>
                    <a:pt x="40623" y="11581"/>
                  </a:lnTo>
                  <a:lnTo>
                    <a:pt x="51118" y="6206"/>
                  </a:lnTo>
                  <a:lnTo>
                    <a:pt x="62350" y="2431"/>
                  </a:lnTo>
                  <a:lnTo>
                    <a:pt x="74960" y="60"/>
                  </a:lnTo>
                  <a:lnTo>
                    <a:pt x="92290" y="0"/>
                  </a:lnTo>
                  <a:lnTo>
                    <a:pt x="120040" y="368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85107" y="736994"/>
              <a:ext cx="15142" cy="157929"/>
            </a:xfrm>
            <a:custGeom>
              <a:avLst/>
              <a:gdLst/>
              <a:ahLst/>
              <a:cxnLst/>
              <a:rect l="0" t="0" r="0" b="0"/>
              <a:pathLst>
                <a:path w="15142" h="157929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6" y="38832"/>
                  </a:lnTo>
                  <a:lnTo>
                    <a:pt x="1326" y="50643"/>
                  </a:lnTo>
                  <a:lnTo>
                    <a:pt x="2146" y="63097"/>
                  </a:lnTo>
                  <a:lnTo>
                    <a:pt x="3003" y="75862"/>
                  </a:lnTo>
                  <a:lnTo>
                    <a:pt x="4178" y="88494"/>
                  </a:lnTo>
                  <a:lnTo>
                    <a:pt x="5812" y="100754"/>
                  </a:lnTo>
                  <a:lnTo>
                    <a:pt x="7749" y="112339"/>
                  </a:lnTo>
                  <a:lnTo>
                    <a:pt x="9798" y="124039"/>
                  </a:lnTo>
                  <a:lnTo>
                    <a:pt x="12140" y="137996"/>
                  </a:lnTo>
                  <a:lnTo>
                    <a:pt x="15141" y="157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89720" y="56853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77761" y="685602"/>
              <a:ext cx="217286" cy="199386"/>
            </a:xfrm>
            <a:custGeom>
              <a:avLst/>
              <a:gdLst/>
              <a:ahLst/>
              <a:cxnLst/>
              <a:rect l="0" t="0" r="0" b="0"/>
              <a:pathLst>
                <a:path w="217286" h="199386">
                  <a:moveTo>
                    <a:pt x="59358" y="40864"/>
                  </a:moveTo>
                  <a:lnTo>
                    <a:pt x="65536" y="49291"/>
                  </a:lnTo>
                  <a:lnTo>
                    <a:pt x="72985" y="53913"/>
                  </a:lnTo>
                  <a:lnTo>
                    <a:pt x="80237" y="53913"/>
                  </a:lnTo>
                  <a:lnTo>
                    <a:pt x="85654" y="49519"/>
                  </a:lnTo>
                  <a:lnTo>
                    <a:pt x="88395" y="43041"/>
                  </a:lnTo>
                  <a:lnTo>
                    <a:pt x="88584" y="35816"/>
                  </a:lnTo>
                  <a:lnTo>
                    <a:pt x="86704" y="28397"/>
                  </a:lnTo>
                  <a:lnTo>
                    <a:pt x="83105" y="21152"/>
                  </a:lnTo>
                  <a:lnTo>
                    <a:pt x="77913" y="14452"/>
                  </a:lnTo>
                  <a:lnTo>
                    <a:pt x="71336" y="8450"/>
                  </a:lnTo>
                  <a:lnTo>
                    <a:pt x="63810" y="3594"/>
                  </a:lnTo>
                  <a:lnTo>
                    <a:pt x="55917" y="688"/>
                  </a:lnTo>
                  <a:lnTo>
                    <a:pt x="48020" y="0"/>
                  </a:lnTo>
                  <a:lnTo>
                    <a:pt x="40430" y="1487"/>
                  </a:lnTo>
                  <a:lnTo>
                    <a:pt x="33486" y="5069"/>
                  </a:lnTo>
                  <a:lnTo>
                    <a:pt x="27298" y="10477"/>
                  </a:lnTo>
                  <a:lnTo>
                    <a:pt x="21805" y="17342"/>
                  </a:lnTo>
                  <a:lnTo>
                    <a:pt x="16873" y="25304"/>
                  </a:lnTo>
                  <a:lnTo>
                    <a:pt x="12370" y="34065"/>
                  </a:lnTo>
                  <a:lnTo>
                    <a:pt x="8343" y="43554"/>
                  </a:lnTo>
                  <a:lnTo>
                    <a:pt x="5010" y="53908"/>
                  </a:lnTo>
                  <a:lnTo>
                    <a:pt x="2438" y="65129"/>
                  </a:lnTo>
                  <a:lnTo>
                    <a:pt x="710" y="76936"/>
                  </a:lnTo>
                  <a:lnTo>
                    <a:pt x="0" y="88861"/>
                  </a:lnTo>
                  <a:lnTo>
                    <a:pt x="301" y="100628"/>
                  </a:lnTo>
                  <a:lnTo>
                    <a:pt x="1470" y="112310"/>
                  </a:lnTo>
                  <a:lnTo>
                    <a:pt x="3318" y="124219"/>
                  </a:lnTo>
                  <a:lnTo>
                    <a:pt x="5669" y="136524"/>
                  </a:lnTo>
                  <a:lnTo>
                    <a:pt x="8382" y="149077"/>
                  </a:lnTo>
                  <a:lnTo>
                    <a:pt x="11347" y="161510"/>
                  </a:lnTo>
                  <a:lnTo>
                    <a:pt x="14502" y="173595"/>
                  </a:lnTo>
                  <a:lnTo>
                    <a:pt x="18282" y="184472"/>
                  </a:lnTo>
                  <a:lnTo>
                    <a:pt x="23569" y="192648"/>
                  </a:lnTo>
                  <a:lnTo>
                    <a:pt x="30717" y="197543"/>
                  </a:lnTo>
                  <a:lnTo>
                    <a:pt x="39282" y="199385"/>
                  </a:lnTo>
                  <a:lnTo>
                    <a:pt x="48334" y="198735"/>
                  </a:lnTo>
                  <a:lnTo>
                    <a:pt x="57267" y="196182"/>
                  </a:lnTo>
                  <a:lnTo>
                    <a:pt x="65685" y="191914"/>
                  </a:lnTo>
                  <a:lnTo>
                    <a:pt x="73252" y="185719"/>
                  </a:lnTo>
                  <a:lnTo>
                    <a:pt x="79888" y="177639"/>
                  </a:lnTo>
                  <a:lnTo>
                    <a:pt x="85699" y="168115"/>
                  </a:lnTo>
                  <a:lnTo>
                    <a:pt x="90851" y="157808"/>
                  </a:lnTo>
                  <a:lnTo>
                    <a:pt x="95504" y="147166"/>
                  </a:lnTo>
                  <a:lnTo>
                    <a:pt x="99633" y="136258"/>
                  </a:lnTo>
                  <a:lnTo>
                    <a:pt x="103035" y="124876"/>
                  </a:lnTo>
                  <a:lnTo>
                    <a:pt x="105654" y="112929"/>
                  </a:lnTo>
                  <a:lnTo>
                    <a:pt x="107413" y="100617"/>
                  </a:lnTo>
                  <a:lnTo>
                    <a:pt x="108145" y="88345"/>
                  </a:lnTo>
                  <a:lnTo>
                    <a:pt x="107877" y="76415"/>
                  </a:lnTo>
                  <a:lnTo>
                    <a:pt x="107475" y="67292"/>
                  </a:lnTo>
                  <a:lnTo>
                    <a:pt x="108187" y="64082"/>
                  </a:lnTo>
                  <a:lnTo>
                    <a:pt x="110261" y="65913"/>
                  </a:lnTo>
                  <a:lnTo>
                    <a:pt x="113581" y="71069"/>
                  </a:lnTo>
                  <a:lnTo>
                    <a:pt x="117761" y="78273"/>
                  </a:lnTo>
                  <a:lnTo>
                    <a:pt x="122252" y="86722"/>
                  </a:lnTo>
                  <a:lnTo>
                    <a:pt x="126719" y="95929"/>
                  </a:lnTo>
                  <a:lnTo>
                    <a:pt x="131191" y="105441"/>
                  </a:lnTo>
                  <a:lnTo>
                    <a:pt x="135953" y="114777"/>
                  </a:lnTo>
                  <a:lnTo>
                    <a:pt x="141158" y="123697"/>
                  </a:lnTo>
                  <a:lnTo>
                    <a:pt x="146807" y="132168"/>
                  </a:lnTo>
                  <a:lnTo>
                    <a:pt x="152831" y="140247"/>
                  </a:lnTo>
                  <a:lnTo>
                    <a:pt x="159152" y="148010"/>
                  </a:lnTo>
                  <a:lnTo>
                    <a:pt x="165965" y="155233"/>
                  </a:lnTo>
                  <a:lnTo>
                    <a:pt x="174730" y="162101"/>
                  </a:lnTo>
                  <a:lnTo>
                    <a:pt x="189569" y="169220"/>
                  </a:lnTo>
                  <a:lnTo>
                    <a:pt x="217285" y="17773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52932" y="463253"/>
              <a:ext cx="201214" cy="390396"/>
            </a:xfrm>
            <a:custGeom>
              <a:avLst/>
              <a:gdLst/>
              <a:ahLst/>
              <a:cxnLst/>
              <a:rect l="0" t="0" r="0" b="0"/>
              <a:pathLst>
                <a:path w="201214" h="390396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2004" y="36457"/>
                  </a:lnTo>
                  <a:lnTo>
                    <a:pt x="3864" y="50133"/>
                  </a:lnTo>
                  <a:lnTo>
                    <a:pt x="6180" y="63812"/>
                  </a:lnTo>
                  <a:lnTo>
                    <a:pt x="8847" y="77038"/>
                  </a:lnTo>
                  <a:lnTo>
                    <a:pt x="11770" y="90008"/>
                  </a:lnTo>
                  <a:lnTo>
                    <a:pt x="14877" y="103384"/>
                  </a:lnTo>
                  <a:lnTo>
                    <a:pt x="18113" y="117520"/>
                  </a:lnTo>
                  <a:lnTo>
                    <a:pt x="21437" y="132131"/>
                  </a:lnTo>
                  <a:lnTo>
                    <a:pt x="24821" y="146493"/>
                  </a:lnTo>
                  <a:lnTo>
                    <a:pt x="28242" y="160199"/>
                  </a:lnTo>
                  <a:lnTo>
                    <a:pt x="31522" y="173335"/>
                  </a:lnTo>
                  <a:lnTo>
                    <a:pt x="34345" y="186296"/>
                  </a:lnTo>
                  <a:lnTo>
                    <a:pt x="36581" y="199343"/>
                  </a:lnTo>
                  <a:lnTo>
                    <a:pt x="38421" y="212410"/>
                  </a:lnTo>
                  <a:lnTo>
                    <a:pt x="40271" y="225197"/>
                  </a:lnTo>
                  <a:lnTo>
                    <a:pt x="42366" y="237549"/>
                  </a:lnTo>
                  <a:lnTo>
                    <a:pt x="44604" y="249626"/>
                  </a:lnTo>
                  <a:lnTo>
                    <a:pt x="46654" y="261801"/>
                  </a:lnTo>
                  <a:lnTo>
                    <a:pt x="48330" y="274294"/>
                  </a:lnTo>
                  <a:lnTo>
                    <a:pt x="49608" y="287311"/>
                  </a:lnTo>
                  <a:lnTo>
                    <a:pt x="50540" y="301122"/>
                  </a:lnTo>
                  <a:lnTo>
                    <a:pt x="51203" y="315690"/>
                  </a:lnTo>
                  <a:lnTo>
                    <a:pt x="51696" y="327422"/>
                  </a:lnTo>
                  <a:lnTo>
                    <a:pt x="52073" y="331364"/>
                  </a:lnTo>
                  <a:lnTo>
                    <a:pt x="52319" y="328106"/>
                  </a:lnTo>
                  <a:lnTo>
                    <a:pt x="52632" y="319964"/>
                  </a:lnTo>
                  <a:lnTo>
                    <a:pt x="53359" y="309012"/>
                  </a:lnTo>
                  <a:lnTo>
                    <a:pt x="54662" y="296574"/>
                  </a:lnTo>
                  <a:lnTo>
                    <a:pt x="56686" y="283703"/>
                  </a:lnTo>
                  <a:lnTo>
                    <a:pt x="59646" y="271387"/>
                  </a:lnTo>
                  <a:lnTo>
                    <a:pt x="63573" y="260093"/>
                  </a:lnTo>
                  <a:lnTo>
                    <a:pt x="68668" y="250344"/>
                  </a:lnTo>
                  <a:lnTo>
                    <a:pt x="75369" y="242910"/>
                  </a:lnTo>
                  <a:lnTo>
                    <a:pt x="83763" y="237979"/>
                  </a:lnTo>
                  <a:lnTo>
                    <a:pt x="93484" y="235275"/>
                  </a:lnTo>
                  <a:lnTo>
                    <a:pt x="103918" y="234348"/>
                  </a:lnTo>
                  <a:lnTo>
                    <a:pt x="114632" y="234758"/>
                  </a:lnTo>
                  <a:lnTo>
                    <a:pt x="125247" y="236298"/>
                  </a:lnTo>
                  <a:lnTo>
                    <a:pt x="135368" y="238993"/>
                  </a:lnTo>
                  <a:lnTo>
                    <a:pt x="144836" y="242767"/>
                  </a:lnTo>
                  <a:lnTo>
                    <a:pt x="153684" y="247604"/>
                  </a:lnTo>
                  <a:lnTo>
                    <a:pt x="162022" y="253607"/>
                  </a:lnTo>
                  <a:lnTo>
                    <a:pt x="169963" y="260723"/>
                  </a:lnTo>
                  <a:lnTo>
                    <a:pt x="177452" y="268773"/>
                  </a:lnTo>
                  <a:lnTo>
                    <a:pt x="184263" y="277548"/>
                  </a:lnTo>
                  <a:lnTo>
                    <a:pt x="190319" y="286861"/>
                  </a:lnTo>
                  <a:lnTo>
                    <a:pt x="195369" y="296724"/>
                  </a:lnTo>
                  <a:lnTo>
                    <a:pt x="198931" y="307330"/>
                  </a:lnTo>
                  <a:lnTo>
                    <a:pt x="200875" y="318716"/>
                  </a:lnTo>
                  <a:lnTo>
                    <a:pt x="201213" y="330464"/>
                  </a:lnTo>
                  <a:lnTo>
                    <a:pt x="199927" y="341817"/>
                  </a:lnTo>
                  <a:lnTo>
                    <a:pt x="197170" y="352373"/>
                  </a:lnTo>
                  <a:lnTo>
                    <a:pt x="193049" y="361917"/>
                  </a:lnTo>
                  <a:lnTo>
                    <a:pt x="187543" y="370256"/>
                  </a:lnTo>
                  <a:lnTo>
                    <a:pt x="180767" y="377409"/>
                  </a:lnTo>
                  <a:lnTo>
                    <a:pt x="172948" y="383229"/>
                  </a:lnTo>
                  <a:lnTo>
                    <a:pt x="164330" y="387324"/>
                  </a:lnTo>
                  <a:lnTo>
                    <a:pt x="155127" y="389636"/>
                  </a:lnTo>
                  <a:lnTo>
                    <a:pt x="145507" y="390395"/>
                  </a:lnTo>
                  <a:lnTo>
                    <a:pt x="135597" y="389925"/>
                  </a:lnTo>
                  <a:lnTo>
                    <a:pt x="125487" y="388533"/>
                  </a:lnTo>
                  <a:lnTo>
                    <a:pt x="115241" y="386314"/>
                  </a:lnTo>
                  <a:lnTo>
                    <a:pt x="104902" y="383154"/>
                  </a:lnTo>
                  <a:lnTo>
                    <a:pt x="94510" y="379078"/>
                  </a:lnTo>
                  <a:lnTo>
                    <a:pt x="84347" y="374526"/>
                  </a:lnTo>
                  <a:lnTo>
                    <a:pt x="73837" y="369832"/>
                  </a:lnTo>
                  <a:lnTo>
                    <a:pt x="60939" y="364586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95088" y="379025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4" y="45073"/>
                  </a:lnTo>
                  <a:lnTo>
                    <a:pt x="177" y="61789"/>
                  </a:lnTo>
                  <a:lnTo>
                    <a:pt x="825" y="78633"/>
                  </a:lnTo>
                  <a:lnTo>
                    <a:pt x="2079" y="95127"/>
                  </a:lnTo>
                  <a:lnTo>
                    <a:pt x="3904" y="111608"/>
                  </a:lnTo>
                  <a:lnTo>
                    <a:pt x="6201" y="129024"/>
                  </a:lnTo>
                  <a:lnTo>
                    <a:pt x="8857" y="147851"/>
                  </a:lnTo>
                  <a:lnTo>
                    <a:pt x="11775" y="168088"/>
                  </a:lnTo>
                  <a:lnTo>
                    <a:pt x="14880" y="189516"/>
                  </a:lnTo>
                  <a:lnTo>
                    <a:pt x="18109" y="211860"/>
                  </a:lnTo>
                  <a:lnTo>
                    <a:pt x="21259" y="234713"/>
                  </a:lnTo>
                  <a:lnTo>
                    <a:pt x="23995" y="257573"/>
                  </a:lnTo>
                  <a:lnTo>
                    <a:pt x="26172" y="280161"/>
                  </a:lnTo>
                  <a:lnTo>
                    <a:pt x="27972" y="302242"/>
                  </a:lnTo>
                  <a:lnTo>
                    <a:pt x="29795" y="323535"/>
                  </a:lnTo>
                  <a:lnTo>
                    <a:pt x="31872" y="343966"/>
                  </a:lnTo>
                  <a:lnTo>
                    <a:pt x="34099" y="363468"/>
                  </a:lnTo>
                  <a:lnTo>
                    <a:pt x="36141" y="381886"/>
                  </a:lnTo>
                  <a:lnTo>
                    <a:pt x="37812" y="399224"/>
                  </a:lnTo>
                  <a:lnTo>
                    <a:pt x="39089" y="415042"/>
                  </a:lnTo>
                  <a:lnTo>
                    <a:pt x="40159" y="429921"/>
                  </a:lnTo>
                  <a:lnTo>
                    <a:pt x="41113" y="445171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58259" y="616652"/>
              <a:ext cx="168457" cy="247218"/>
            </a:xfrm>
            <a:custGeom>
              <a:avLst/>
              <a:gdLst/>
              <a:ahLst/>
              <a:cxnLst/>
              <a:rect l="0" t="0" r="0" b="0"/>
              <a:pathLst>
                <a:path w="168457" h="247218">
                  <a:moveTo>
                    <a:pt x="0" y="204570"/>
                  </a:moveTo>
                  <a:lnTo>
                    <a:pt x="3068" y="195836"/>
                  </a:lnTo>
                  <a:lnTo>
                    <a:pt x="7130" y="188129"/>
                  </a:lnTo>
                  <a:lnTo>
                    <a:pt x="12623" y="180727"/>
                  </a:lnTo>
                  <a:lnTo>
                    <a:pt x="19383" y="173466"/>
                  </a:lnTo>
                  <a:lnTo>
                    <a:pt x="27181" y="166288"/>
                  </a:lnTo>
                  <a:lnTo>
                    <a:pt x="35778" y="159167"/>
                  </a:lnTo>
                  <a:lnTo>
                    <a:pt x="44963" y="152249"/>
                  </a:lnTo>
                  <a:lnTo>
                    <a:pt x="54568" y="145831"/>
                  </a:lnTo>
                  <a:lnTo>
                    <a:pt x="64464" y="140028"/>
                  </a:lnTo>
                  <a:lnTo>
                    <a:pt x="74393" y="134641"/>
                  </a:lnTo>
                  <a:lnTo>
                    <a:pt x="83986" y="129256"/>
                  </a:lnTo>
                  <a:lnTo>
                    <a:pt x="93068" y="123625"/>
                  </a:lnTo>
                  <a:lnTo>
                    <a:pt x="101642" y="117520"/>
                  </a:lnTo>
                  <a:lnTo>
                    <a:pt x="109787" y="110656"/>
                  </a:lnTo>
                  <a:lnTo>
                    <a:pt x="117597" y="102959"/>
                  </a:lnTo>
                  <a:lnTo>
                    <a:pt x="124995" y="94518"/>
                  </a:lnTo>
                  <a:lnTo>
                    <a:pt x="131745" y="85481"/>
                  </a:lnTo>
                  <a:lnTo>
                    <a:pt x="137760" y="75996"/>
                  </a:lnTo>
                  <a:lnTo>
                    <a:pt x="142782" y="66188"/>
                  </a:lnTo>
                  <a:lnTo>
                    <a:pt x="146326" y="56152"/>
                  </a:lnTo>
                  <a:lnTo>
                    <a:pt x="148253" y="45966"/>
                  </a:lnTo>
                  <a:lnTo>
                    <a:pt x="148410" y="36009"/>
                  </a:lnTo>
                  <a:lnTo>
                    <a:pt x="146470" y="26929"/>
                  </a:lnTo>
                  <a:lnTo>
                    <a:pt x="142451" y="19014"/>
                  </a:lnTo>
                  <a:lnTo>
                    <a:pt x="136329" y="12378"/>
                  </a:lnTo>
                  <a:lnTo>
                    <a:pt x="127876" y="7136"/>
                  </a:lnTo>
                  <a:lnTo>
                    <a:pt x="117200" y="3213"/>
                  </a:lnTo>
                  <a:lnTo>
                    <a:pt x="104982" y="712"/>
                  </a:lnTo>
                  <a:lnTo>
                    <a:pt x="92259" y="0"/>
                  </a:lnTo>
                  <a:lnTo>
                    <a:pt x="79676" y="1115"/>
                  </a:lnTo>
                  <a:lnTo>
                    <a:pt x="67639" y="3982"/>
                  </a:lnTo>
                  <a:lnTo>
                    <a:pt x="56481" y="8571"/>
                  </a:lnTo>
                  <a:lnTo>
                    <a:pt x="46286" y="14704"/>
                  </a:lnTo>
                  <a:lnTo>
                    <a:pt x="37271" y="22415"/>
                  </a:lnTo>
                  <a:lnTo>
                    <a:pt x="29879" y="32017"/>
                  </a:lnTo>
                  <a:lnTo>
                    <a:pt x="24199" y="43509"/>
                  </a:lnTo>
                  <a:lnTo>
                    <a:pt x="20026" y="56462"/>
                  </a:lnTo>
                  <a:lnTo>
                    <a:pt x="17050" y="70219"/>
                  </a:lnTo>
                  <a:lnTo>
                    <a:pt x="14974" y="84323"/>
                  </a:lnTo>
                  <a:lnTo>
                    <a:pt x="13713" y="98536"/>
                  </a:lnTo>
                  <a:lnTo>
                    <a:pt x="13381" y="112758"/>
                  </a:lnTo>
                  <a:lnTo>
                    <a:pt x="13970" y="126952"/>
                  </a:lnTo>
                  <a:lnTo>
                    <a:pt x="15347" y="141111"/>
                  </a:lnTo>
                  <a:lnTo>
                    <a:pt x="17341" y="155237"/>
                  </a:lnTo>
                  <a:lnTo>
                    <a:pt x="19799" y="169329"/>
                  </a:lnTo>
                  <a:lnTo>
                    <a:pt x="22754" y="183065"/>
                  </a:lnTo>
                  <a:lnTo>
                    <a:pt x="26417" y="195837"/>
                  </a:lnTo>
                  <a:lnTo>
                    <a:pt x="30848" y="207384"/>
                  </a:lnTo>
                  <a:lnTo>
                    <a:pt x="36129" y="217612"/>
                  </a:lnTo>
                  <a:lnTo>
                    <a:pt x="42430" y="226418"/>
                  </a:lnTo>
                  <a:lnTo>
                    <a:pt x="49747" y="233888"/>
                  </a:lnTo>
                  <a:lnTo>
                    <a:pt x="57932" y="239923"/>
                  </a:lnTo>
                  <a:lnTo>
                    <a:pt x="66797" y="244161"/>
                  </a:lnTo>
                  <a:lnTo>
                    <a:pt x="76161" y="246566"/>
                  </a:lnTo>
                  <a:lnTo>
                    <a:pt x="85719" y="247217"/>
                  </a:lnTo>
                  <a:lnTo>
                    <a:pt x="95055" y="246142"/>
                  </a:lnTo>
                  <a:lnTo>
                    <a:pt x="103961" y="243530"/>
                  </a:lnTo>
                  <a:lnTo>
                    <a:pt x="112415" y="239677"/>
                  </a:lnTo>
                  <a:lnTo>
                    <a:pt x="120480" y="234883"/>
                  </a:lnTo>
                  <a:lnTo>
                    <a:pt x="128235" y="229412"/>
                  </a:lnTo>
                  <a:lnTo>
                    <a:pt x="135652" y="223771"/>
                  </a:lnTo>
                  <a:lnTo>
                    <a:pt x="143415" y="218153"/>
                  </a:lnTo>
                  <a:lnTo>
                    <a:pt x="153326" y="212072"/>
                  </a:lnTo>
                  <a:lnTo>
                    <a:pt x="168456" y="2045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49592" y="598159"/>
              <a:ext cx="231041" cy="244121"/>
            </a:xfrm>
            <a:custGeom>
              <a:avLst/>
              <a:gdLst/>
              <a:ahLst/>
              <a:cxnLst/>
              <a:rect l="0" t="0" r="0" b="0"/>
              <a:pathLst>
                <a:path w="231041" h="244121">
                  <a:moveTo>
                    <a:pt x="198221" y="33550"/>
                  </a:moveTo>
                  <a:lnTo>
                    <a:pt x="189420" y="30550"/>
                  </a:lnTo>
                  <a:lnTo>
                    <a:pt x="181073" y="27127"/>
                  </a:lnTo>
                  <a:lnTo>
                    <a:pt x="172374" y="22936"/>
                  </a:lnTo>
                  <a:lnTo>
                    <a:pt x="163253" y="18208"/>
                  </a:lnTo>
                  <a:lnTo>
                    <a:pt x="153758" y="13375"/>
                  </a:lnTo>
                  <a:lnTo>
                    <a:pt x="143962" y="8707"/>
                  </a:lnTo>
                  <a:lnTo>
                    <a:pt x="133775" y="4617"/>
                  </a:lnTo>
                  <a:lnTo>
                    <a:pt x="122953" y="1711"/>
                  </a:lnTo>
                  <a:lnTo>
                    <a:pt x="111418" y="210"/>
                  </a:lnTo>
                  <a:lnTo>
                    <a:pt x="99401" y="0"/>
                  </a:lnTo>
                  <a:lnTo>
                    <a:pt x="87335" y="841"/>
                  </a:lnTo>
                  <a:lnTo>
                    <a:pt x="75483" y="2482"/>
                  </a:lnTo>
                  <a:lnTo>
                    <a:pt x="64085" y="4869"/>
                  </a:lnTo>
                  <a:lnTo>
                    <a:pt x="53430" y="8140"/>
                  </a:lnTo>
                  <a:lnTo>
                    <a:pt x="43599" y="12305"/>
                  </a:lnTo>
                  <a:lnTo>
                    <a:pt x="34506" y="17406"/>
                  </a:lnTo>
                  <a:lnTo>
                    <a:pt x="26005" y="23586"/>
                  </a:lnTo>
                  <a:lnTo>
                    <a:pt x="17962" y="30825"/>
                  </a:lnTo>
                  <a:lnTo>
                    <a:pt x="10745" y="39128"/>
                  </a:lnTo>
                  <a:lnTo>
                    <a:pt x="5181" y="48604"/>
                  </a:lnTo>
                  <a:lnTo>
                    <a:pt x="1594" y="59192"/>
                  </a:lnTo>
                  <a:lnTo>
                    <a:pt x="0" y="70387"/>
                  </a:lnTo>
                  <a:lnTo>
                    <a:pt x="367" y="81360"/>
                  </a:lnTo>
                  <a:lnTo>
                    <a:pt x="2477" y="91648"/>
                  </a:lnTo>
                  <a:lnTo>
                    <a:pt x="6317" y="100672"/>
                  </a:lnTo>
                  <a:lnTo>
                    <a:pt x="12159" y="107596"/>
                  </a:lnTo>
                  <a:lnTo>
                    <a:pt x="19970" y="112172"/>
                  </a:lnTo>
                  <a:lnTo>
                    <a:pt x="29297" y="114634"/>
                  </a:lnTo>
                  <a:lnTo>
                    <a:pt x="39465" y="115397"/>
                  </a:lnTo>
                  <a:lnTo>
                    <a:pt x="50010" y="114885"/>
                  </a:lnTo>
                  <a:lnTo>
                    <a:pt x="60851" y="113615"/>
                  </a:lnTo>
                  <a:lnTo>
                    <a:pt x="72188" y="112166"/>
                  </a:lnTo>
                  <a:lnTo>
                    <a:pt x="84110" y="110869"/>
                  </a:lnTo>
                  <a:lnTo>
                    <a:pt x="96573" y="109833"/>
                  </a:lnTo>
                  <a:lnTo>
                    <a:pt x="109479" y="109057"/>
                  </a:lnTo>
                  <a:lnTo>
                    <a:pt x="122722" y="108501"/>
                  </a:lnTo>
                  <a:lnTo>
                    <a:pt x="136210" y="108279"/>
                  </a:lnTo>
                  <a:lnTo>
                    <a:pt x="149871" y="108653"/>
                  </a:lnTo>
                  <a:lnTo>
                    <a:pt x="163639" y="109728"/>
                  </a:lnTo>
                  <a:lnTo>
                    <a:pt x="176985" y="111772"/>
                  </a:lnTo>
                  <a:lnTo>
                    <a:pt x="188962" y="115279"/>
                  </a:lnTo>
                  <a:lnTo>
                    <a:pt x="199162" y="120387"/>
                  </a:lnTo>
                  <a:lnTo>
                    <a:pt x="207671" y="127091"/>
                  </a:lnTo>
                  <a:lnTo>
                    <a:pt x="214784" y="135410"/>
                  </a:lnTo>
                  <a:lnTo>
                    <a:pt x="220822" y="145187"/>
                  </a:lnTo>
                  <a:lnTo>
                    <a:pt x="225743" y="155988"/>
                  </a:lnTo>
                  <a:lnTo>
                    <a:pt x="229161" y="167222"/>
                  </a:lnTo>
                  <a:lnTo>
                    <a:pt x="230974" y="178504"/>
                  </a:lnTo>
                  <a:lnTo>
                    <a:pt x="231040" y="189347"/>
                  </a:lnTo>
                  <a:lnTo>
                    <a:pt x="229034" y="199095"/>
                  </a:lnTo>
                  <a:lnTo>
                    <a:pt x="224971" y="207500"/>
                  </a:lnTo>
                  <a:lnTo>
                    <a:pt x="218988" y="214652"/>
                  </a:lnTo>
                  <a:lnTo>
                    <a:pt x="211159" y="220779"/>
                  </a:lnTo>
                  <a:lnTo>
                    <a:pt x="201711" y="226119"/>
                  </a:lnTo>
                  <a:lnTo>
                    <a:pt x="190962" y="230556"/>
                  </a:lnTo>
                  <a:lnTo>
                    <a:pt x="179231" y="233640"/>
                  </a:lnTo>
                  <a:lnTo>
                    <a:pt x="166784" y="235240"/>
                  </a:lnTo>
                  <a:lnTo>
                    <a:pt x="153665" y="235672"/>
                  </a:lnTo>
                  <a:lnTo>
                    <a:pt x="139720" y="235506"/>
                  </a:lnTo>
                  <a:lnTo>
                    <a:pt x="124944" y="235143"/>
                  </a:lnTo>
                  <a:lnTo>
                    <a:pt x="109822" y="234963"/>
                  </a:lnTo>
                  <a:lnTo>
                    <a:pt x="93556" y="235501"/>
                  </a:lnTo>
                  <a:lnTo>
                    <a:pt x="72483" y="237929"/>
                  </a:lnTo>
                  <a:lnTo>
                    <a:pt x="40294" y="24412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77819" y="620284"/>
              <a:ext cx="217477" cy="235394"/>
            </a:xfrm>
            <a:custGeom>
              <a:avLst/>
              <a:gdLst/>
              <a:ahLst/>
              <a:cxnLst/>
              <a:rect l="0" t="0" r="0" b="0"/>
              <a:pathLst>
                <a:path w="217477" h="235394">
                  <a:moveTo>
                    <a:pt x="101662" y="116710"/>
                  </a:moveTo>
                  <a:lnTo>
                    <a:pt x="104596" y="107909"/>
                  </a:lnTo>
                  <a:lnTo>
                    <a:pt x="107379" y="99562"/>
                  </a:lnTo>
                  <a:lnTo>
                    <a:pt x="110269" y="90864"/>
                  </a:lnTo>
                  <a:lnTo>
                    <a:pt x="112964" y="81743"/>
                  </a:lnTo>
                  <a:lnTo>
                    <a:pt x="114832" y="72248"/>
                  </a:lnTo>
                  <a:lnTo>
                    <a:pt x="115585" y="62456"/>
                  </a:lnTo>
                  <a:lnTo>
                    <a:pt x="115099" y="52442"/>
                  </a:lnTo>
                  <a:lnTo>
                    <a:pt x="113249" y="42268"/>
                  </a:lnTo>
                  <a:lnTo>
                    <a:pt x="110103" y="31995"/>
                  </a:lnTo>
                  <a:lnTo>
                    <a:pt x="105550" y="22149"/>
                  </a:lnTo>
                  <a:lnTo>
                    <a:pt x="99220" y="13677"/>
                  </a:lnTo>
                  <a:lnTo>
                    <a:pt x="91084" y="6992"/>
                  </a:lnTo>
                  <a:lnTo>
                    <a:pt x="81706" y="2336"/>
                  </a:lnTo>
                  <a:lnTo>
                    <a:pt x="72036" y="27"/>
                  </a:lnTo>
                  <a:lnTo>
                    <a:pt x="62652" y="0"/>
                  </a:lnTo>
                  <a:lnTo>
                    <a:pt x="53915" y="2065"/>
                  </a:lnTo>
                  <a:lnTo>
                    <a:pt x="46126" y="6101"/>
                  </a:lnTo>
                  <a:lnTo>
                    <a:pt x="39337" y="11847"/>
                  </a:lnTo>
                  <a:lnTo>
                    <a:pt x="33422" y="18955"/>
                  </a:lnTo>
                  <a:lnTo>
                    <a:pt x="28200" y="27087"/>
                  </a:lnTo>
                  <a:lnTo>
                    <a:pt x="23494" y="35965"/>
                  </a:lnTo>
                  <a:lnTo>
                    <a:pt x="19160" y="45535"/>
                  </a:lnTo>
                  <a:lnTo>
                    <a:pt x="15089" y="55943"/>
                  </a:lnTo>
                  <a:lnTo>
                    <a:pt x="11202" y="67205"/>
                  </a:lnTo>
                  <a:lnTo>
                    <a:pt x="7608" y="79210"/>
                  </a:lnTo>
                  <a:lnTo>
                    <a:pt x="4573" y="91800"/>
                  </a:lnTo>
                  <a:lnTo>
                    <a:pt x="2205" y="104823"/>
                  </a:lnTo>
                  <a:lnTo>
                    <a:pt x="616" y="117992"/>
                  </a:lnTo>
                  <a:lnTo>
                    <a:pt x="0" y="130906"/>
                  </a:lnTo>
                  <a:lnTo>
                    <a:pt x="365" y="143373"/>
                  </a:lnTo>
                  <a:lnTo>
                    <a:pt x="1575" y="155540"/>
                  </a:lnTo>
                  <a:lnTo>
                    <a:pt x="3452" y="167784"/>
                  </a:lnTo>
                  <a:lnTo>
                    <a:pt x="5826" y="180312"/>
                  </a:lnTo>
                  <a:lnTo>
                    <a:pt x="8724" y="192845"/>
                  </a:lnTo>
                  <a:lnTo>
                    <a:pt x="12347" y="204735"/>
                  </a:lnTo>
                  <a:lnTo>
                    <a:pt x="16747" y="215640"/>
                  </a:lnTo>
                  <a:lnTo>
                    <a:pt x="21837" y="224911"/>
                  </a:lnTo>
                  <a:lnTo>
                    <a:pt x="27479" y="231470"/>
                  </a:lnTo>
                  <a:lnTo>
                    <a:pt x="33529" y="234974"/>
                  </a:lnTo>
                  <a:lnTo>
                    <a:pt x="39710" y="235393"/>
                  </a:lnTo>
                  <a:lnTo>
                    <a:pt x="45626" y="232647"/>
                  </a:lnTo>
                  <a:lnTo>
                    <a:pt x="51083" y="227029"/>
                  </a:lnTo>
                  <a:lnTo>
                    <a:pt x="56068" y="219228"/>
                  </a:lnTo>
                  <a:lnTo>
                    <a:pt x="60651" y="210108"/>
                  </a:lnTo>
                  <a:lnTo>
                    <a:pt x="64920" y="200282"/>
                  </a:lnTo>
                  <a:lnTo>
                    <a:pt x="68957" y="190097"/>
                  </a:lnTo>
                  <a:lnTo>
                    <a:pt x="72830" y="179735"/>
                  </a:lnTo>
                  <a:lnTo>
                    <a:pt x="76586" y="169277"/>
                  </a:lnTo>
                  <a:lnTo>
                    <a:pt x="80263" y="158440"/>
                  </a:lnTo>
                  <a:lnTo>
                    <a:pt x="83885" y="146632"/>
                  </a:lnTo>
                  <a:lnTo>
                    <a:pt x="87471" y="133642"/>
                  </a:lnTo>
                  <a:lnTo>
                    <a:pt x="91045" y="120859"/>
                  </a:lnTo>
                  <a:lnTo>
                    <a:pt x="95085" y="111339"/>
                  </a:lnTo>
                  <a:lnTo>
                    <a:pt x="99709" y="106944"/>
                  </a:lnTo>
                  <a:lnTo>
                    <a:pt x="104098" y="107571"/>
                  </a:lnTo>
                  <a:lnTo>
                    <a:pt x="108125" y="112190"/>
                  </a:lnTo>
                  <a:lnTo>
                    <a:pt x="111909" y="119566"/>
                  </a:lnTo>
                  <a:lnTo>
                    <a:pt x="115559" y="128530"/>
                  </a:lnTo>
                  <a:lnTo>
                    <a:pt x="119143" y="138315"/>
                  </a:lnTo>
                  <a:lnTo>
                    <a:pt x="122861" y="148505"/>
                  </a:lnTo>
                  <a:lnTo>
                    <a:pt x="127036" y="158886"/>
                  </a:lnTo>
                  <a:lnTo>
                    <a:pt x="131808" y="169351"/>
                  </a:lnTo>
                  <a:lnTo>
                    <a:pt x="137148" y="179687"/>
                  </a:lnTo>
                  <a:lnTo>
                    <a:pt x="142956" y="189564"/>
                  </a:lnTo>
                  <a:lnTo>
                    <a:pt x="149127" y="198828"/>
                  </a:lnTo>
                  <a:lnTo>
                    <a:pt x="155729" y="207016"/>
                  </a:lnTo>
                  <a:lnTo>
                    <a:pt x="162991" y="213306"/>
                  </a:lnTo>
                  <a:lnTo>
                    <a:pt x="170979" y="217413"/>
                  </a:lnTo>
                  <a:lnTo>
                    <a:pt x="179292" y="219203"/>
                  </a:lnTo>
                  <a:lnTo>
                    <a:pt x="187185" y="218443"/>
                  </a:lnTo>
                  <a:lnTo>
                    <a:pt x="194292" y="215239"/>
                  </a:lnTo>
                  <a:lnTo>
                    <a:pt x="201120" y="210230"/>
                  </a:lnTo>
                  <a:lnTo>
                    <a:pt x="208417" y="202467"/>
                  </a:lnTo>
                  <a:lnTo>
                    <a:pt x="217476" y="1904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84767" y="645398"/>
              <a:ext cx="147400" cy="175825"/>
            </a:xfrm>
            <a:custGeom>
              <a:avLst/>
              <a:gdLst/>
              <a:ahLst/>
              <a:cxnLst/>
              <a:rect l="0" t="0" r="0" b="0"/>
              <a:pathLst>
                <a:path w="147400" h="175825">
                  <a:moveTo>
                    <a:pt x="0" y="60011"/>
                  </a:moveTo>
                  <a:lnTo>
                    <a:pt x="0" y="71813"/>
                  </a:lnTo>
                  <a:lnTo>
                    <a:pt x="0" y="83582"/>
                  </a:lnTo>
                  <a:lnTo>
                    <a:pt x="4" y="96468"/>
                  </a:lnTo>
                  <a:lnTo>
                    <a:pt x="177" y="110143"/>
                  </a:lnTo>
                  <a:lnTo>
                    <a:pt x="825" y="123823"/>
                  </a:lnTo>
                  <a:lnTo>
                    <a:pt x="2055" y="136933"/>
                  </a:lnTo>
                  <a:lnTo>
                    <a:pt x="3006" y="145638"/>
                  </a:lnTo>
                  <a:lnTo>
                    <a:pt x="2857" y="145851"/>
                  </a:lnTo>
                  <a:lnTo>
                    <a:pt x="2294" y="139794"/>
                  </a:lnTo>
                  <a:lnTo>
                    <a:pt x="1882" y="129732"/>
                  </a:lnTo>
                  <a:lnTo>
                    <a:pt x="2047" y="117095"/>
                  </a:lnTo>
                  <a:lnTo>
                    <a:pt x="2934" y="102791"/>
                  </a:lnTo>
                  <a:lnTo>
                    <a:pt x="4495" y="87727"/>
                  </a:lnTo>
                  <a:lnTo>
                    <a:pt x="6604" y="72893"/>
                  </a:lnTo>
                  <a:lnTo>
                    <a:pt x="9140" y="58797"/>
                  </a:lnTo>
                  <a:lnTo>
                    <a:pt x="12315" y="45697"/>
                  </a:lnTo>
                  <a:lnTo>
                    <a:pt x="16655" y="33807"/>
                  </a:lnTo>
                  <a:lnTo>
                    <a:pt x="22355" y="23114"/>
                  </a:lnTo>
                  <a:lnTo>
                    <a:pt x="29302" y="13932"/>
                  </a:lnTo>
                  <a:lnTo>
                    <a:pt x="37260" y="6957"/>
                  </a:lnTo>
                  <a:lnTo>
                    <a:pt x="45981" y="2380"/>
                  </a:lnTo>
                  <a:lnTo>
                    <a:pt x="55089" y="101"/>
                  </a:lnTo>
                  <a:lnTo>
                    <a:pt x="64116" y="0"/>
                  </a:lnTo>
                  <a:lnTo>
                    <a:pt x="72807" y="1787"/>
                  </a:lnTo>
                  <a:lnTo>
                    <a:pt x="80945" y="5238"/>
                  </a:lnTo>
                  <a:lnTo>
                    <a:pt x="88265" y="10287"/>
                  </a:lnTo>
                  <a:lnTo>
                    <a:pt x="94712" y="16756"/>
                  </a:lnTo>
                  <a:lnTo>
                    <a:pt x="100550" y="24538"/>
                  </a:lnTo>
                  <a:lnTo>
                    <a:pt x="106246" y="33663"/>
                  </a:lnTo>
                  <a:lnTo>
                    <a:pt x="112076" y="44025"/>
                  </a:lnTo>
                  <a:lnTo>
                    <a:pt x="117807" y="55407"/>
                  </a:lnTo>
                  <a:lnTo>
                    <a:pt x="122823" y="67571"/>
                  </a:lnTo>
                  <a:lnTo>
                    <a:pt x="126830" y="80304"/>
                  </a:lnTo>
                  <a:lnTo>
                    <a:pt x="130012" y="93277"/>
                  </a:lnTo>
                  <a:lnTo>
                    <a:pt x="132838" y="106059"/>
                  </a:lnTo>
                  <a:lnTo>
                    <a:pt x="135623" y="118424"/>
                  </a:lnTo>
                  <a:lnTo>
                    <a:pt x="138352" y="130082"/>
                  </a:lnTo>
                  <a:lnTo>
                    <a:pt x="141028" y="141840"/>
                  </a:lnTo>
                  <a:lnTo>
                    <a:pt x="143891" y="155845"/>
                  </a:lnTo>
                  <a:lnTo>
                    <a:pt x="147399" y="17582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51886" y="358262"/>
              <a:ext cx="148737" cy="500149"/>
            </a:xfrm>
            <a:custGeom>
              <a:avLst/>
              <a:gdLst/>
              <a:ahLst/>
              <a:cxnLst/>
              <a:rect l="0" t="0" r="0" b="0"/>
              <a:pathLst>
                <a:path w="148737" h="500149">
                  <a:moveTo>
                    <a:pt x="85565" y="399789"/>
                  </a:moveTo>
                  <a:lnTo>
                    <a:pt x="91298" y="390921"/>
                  </a:lnTo>
                  <a:lnTo>
                    <a:pt x="95582" y="381934"/>
                  </a:lnTo>
                  <a:lnTo>
                    <a:pt x="98780" y="371948"/>
                  </a:lnTo>
                  <a:lnTo>
                    <a:pt x="100795" y="361313"/>
                  </a:lnTo>
                  <a:lnTo>
                    <a:pt x="101195" y="350798"/>
                  </a:lnTo>
                  <a:lnTo>
                    <a:pt x="99875" y="340851"/>
                  </a:lnTo>
                  <a:lnTo>
                    <a:pt x="96707" y="331737"/>
                  </a:lnTo>
                  <a:lnTo>
                    <a:pt x="91385" y="323697"/>
                  </a:lnTo>
                  <a:lnTo>
                    <a:pt x="83963" y="316754"/>
                  </a:lnTo>
                  <a:lnTo>
                    <a:pt x="75082" y="311247"/>
                  </a:lnTo>
                  <a:lnTo>
                    <a:pt x="65753" y="307895"/>
                  </a:lnTo>
                  <a:lnTo>
                    <a:pt x="56598" y="306905"/>
                  </a:lnTo>
                  <a:lnTo>
                    <a:pt x="47845" y="308187"/>
                  </a:lnTo>
                  <a:lnTo>
                    <a:pt x="39515" y="311631"/>
                  </a:lnTo>
                  <a:lnTo>
                    <a:pt x="31548" y="316956"/>
                  </a:lnTo>
                  <a:lnTo>
                    <a:pt x="24029" y="324105"/>
                  </a:lnTo>
                  <a:lnTo>
                    <a:pt x="17191" y="333322"/>
                  </a:lnTo>
                  <a:lnTo>
                    <a:pt x="11113" y="344552"/>
                  </a:lnTo>
                  <a:lnTo>
                    <a:pt x="6046" y="357329"/>
                  </a:lnTo>
                  <a:lnTo>
                    <a:pt x="2473" y="370966"/>
                  </a:lnTo>
                  <a:lnTo>
                    <a:pt x="516" y="384994"/>
                  </a:lnTo>
                  <a:lnTo>
                    <a:pt x="0" y="399326"/>
                  </a:lnTo>
                  <a:lnTo>
                    <a:pt x="633" y="414161"/>
                  </a:lnTo>
                  <a:lnTo>
                    <a:pt x="2135" y="429570"/>
                  </a:lnTo>
                  <a:lnTo>
                    <a:pt x="4428" y="445019"/>
                  </a:lnTo>
                  <a:lnTo>
                    <a:pt x="7637" y="459486"/>
                  </a:lnTo>
                  <a:lnTo>
                    <a:pt x="11760" y="472463"/>
                  </a:lnTo>
                  <a:lnTo>
                    <a:pt x="16833" y="483463"/>
                  </a:lnTo>
                  <a:lnTo>
                    <a:pt x="22995" y="491798"/>
                  </a:lnTo>
                  <a:lnTo>
                    <a:pt x="30208" y="497352"/>
                  </a:lnTo>
                  <a:lnTo>
                    <a:pt x="37984" y="500148"/>
                  </a:lnTo>
                  <a:lnTo>
                    <a:pt x="45510" y="500079"/>
                  </a:lnTo>
                  <a:lnTo>
                    <a:pt x="52349" y="497367"/>
                  </a:lnTo>
                  <a:lnTo>
                    <a:pt x="58582" y="492313"/>
                  </a:lnTo>
                  <a:lnTo>
                    <a:pt x="64609" y="485119"/>
                  </a:lnTo>
                  <a:lnTo>
                    <a:pt x="70697" y="476095"/>
                  </a:lnTo>
                  <a:lnTo>
                    <a:pt x="76787" y="465463"/>
                  </a:lnTo>
                  <a:lnTo>
                    <a:pt x="82584" y="453279"/>
                  </a:lnTo>
                  <a:lnTo>
                    <a:pt x="87932" y="439709"/>
                  </a:lnTo>
                  <a:lnTo>
                    <a:pt x="92830" y="424852"/>
                  </a:lnTo>
                  <a:lnTo>
                    <a:pt x="97347" y="408669"/>
                  </a:lnTo>
                  <a:lnTo>
                    <a:pt x="101569" y="391262"/>
                  </a:lnTo>
                  <a:lnTo>
                    <a:pt x="105573" y="372844"/>
                  </a:lnTo>
                  <a:lnTo>
                    <a:pt x="109423" y="353649"/>
                  </a:lnTo>
                  <a:lnTo>
                    <a:pt x="113159" y="333884"/>
                  </a:lnTo>
                  <a:lnTo>
                    <a:pt x="116652" y="313714"/>
                  </a:lnTo>
                  <a:lnTo>
                    <a:pt x="119619" y="293261"/>
                  </a:lnTo>
                  <a:lnTo>
                    <a:pt x="121946" y="272622"/>
                  </a:lnTo>
                  <a:lnTo>
                    <a:pt x="123678" y="252186"/>
                  </a:lnTo>
                  <a:lnTo>
                    <a:pt x="124923" y="232610"/>
                  </a:lnTo>
                  <a:lnTo>
                    <a:pt x="125798" y="214175"/>
                  </a:lnTo>
                  <a:lnTo>
                    <a:pt x="126403" y="196506"/>
                  </a:lnTo>
                  <a:lnTo>
                    <a:pt x="126818" y="178801"/>
                  </a:lnTo>
                  <a:lnTo>
                    <a:pt x="127095" y="160601"/>
                  </a:lnTo>
                  <a:lnTo>
                    <a:pt x="127112" y="142273"/>
                  </a:lnTo>
                  <a:lnTo>
                    <a:pt x="126593" y="124793"/>
                  </a:lnTo>
                  <a:lnTo>
                    <a:pt x="125430" y="108654"/>
                  </a:lnTo>
                  <a:lnTo>
                    <a:pt x="123835" y="93545"/>
                  </a:lnTo>
                  <a:lnTo>
                    <a:pt x="122226" y="78645"/>
                  </a:lnTo>
                  <a:lnTo>
                    <a:pt x="120844" y="63444"/>
                  </a:lnTo>
                  <a:lnTo>
                    <a:pt x="119596" y="48098"/>
                  </a:lnTo>
                  <a:lnTo>
                    <a:pt x="118151" y="33235"/>
                  </a:lnTo>
                  <a:lnTo>
                    <a:pt x="116303" y="19235"/>
                  </a:lnTo>
                  <a:lnTo>
                    <a:pt x="113183" y="7601"/>
                  </a:lnTo>
                  <a:lnTo>
                    <a:pt x="108298" y="966"/>
                  </a:lnTo>
                  <a:lnTo>
                    <a:pt x="103031" y="0"/>
                  </a:lnTo>
                  <a:lnTo>
                    <a:pt x="98387" y="3649"/>
                  </a:lnTo>
                  <a:lnTo>
                    <a:pt x="94702" y="10638"/>
                  </a:lnTo>
                  <a:lnTo>
                    <a:pt x="91948" y="20431"/>
                  </a:lnTo>
                  <a:lnTo>
                    <a:pt x="89965" y="33214"/>
                  </a:lnTo>
                  <a:lnTo>
                    <a:pt x="88569" y="48863"/>
                  </a:lnTo>
                  <a:lnTo>
                    <a:pt x="87602" y="66770"/>
                  </a:lnTo>
                  <a:lnTo>
                    <a:pt x="86941" y="86090"/>
                  </a:lnTo>
                  <a:lnTo>
                    <a:pt x="86491" y="106193"/>
                  </a:lnTo>
                  <a:lnTo>
                    <a:pt x="86186" y="126387"/>
                  </a:lnTo>
                  <a:lnTo>
                    <a:pt x="85981" y="145860"/>
                  </a:lnTo>
                  <a:lnTo>
                    <a:pt x="85848" y="164256"/>
                  </a:lnTo>
                  <a:lnTo>
                    <a:pt x="85928" y="181913"/>
                  </a:lnTo>
                  <a:lnTo>
                    <a:pt x="86515" y="199618"/>
                  </a:lnTo>
                  <a:lnTo>
                    <a:pt x="87722" y="217835"/>
                  </a:lnTo>
                  <a:lnTo>
                    <a:pt x="89347" y="236686"/>
                  </a:lnTo>
                  <a:lnTo>
                    <a:pt x="90977" y="256114"/>
                  </a:lnTo>
                  <a:lnTo>
                    <a:pt x="92372" y="276001"/>
                  </a:lnTo>
                  <a:lnTo>
                    <a:pt x="93629" y="296070"/>
                  </a:lnTo>
                  <a:lnTo>
                    <a:pt x="95080" y="315917"/>
                  </a:lnTo>
                  <a:lnTo>
                    <a:pt x="96907" y="335327"/>
                  </a:lnTo>
                  <a:lnTo>
                    <a:pt x="99136" y="353951"/>
                  </a:lnTo>
                  <a:lnTo>
                    <a:pt x="101710" y="371239"/>
                  </a:lnTo>
                  <a:lnTo>
                    <a:pt x="104556" y="387015"/>
                  </a:lnTo>
                  <a:lnTo>
                    <a:pt x="107603" y="401423"/>
                  </a:lnTo>
                  <a:lnTo>
                    <a:pt x="110795" y="414729"/>
                  </a:lnTo>
                  <a:lnTo>
                    <a:pt x="114092" y="427191"/>
                  </a:lnTo>
                  <a:lnTo>
                    <a:pt x="117698" y="438584"/>
                  </a:lnTo>
                  <a:lnTo>
                    <a:pt x="122611" y="449326"/>
                  </a:lnTo>
                  <a:lnTo>
                    <a:pt x="131497" y="460367"/>
                  </a:lnTo>
                  <a:lnTo>
                    <a:pt x="148736" y="47348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11625" y="564674"/>
              <a:ext cx="231194" cy="222131"/>
            </a:xfrm>
            <a:custGeom>
              <a:avLst/>
              <a:gdLst/>
              <a:ahLst/>
              <a:cxnLst/>
              <a:rect l="0" t="0" r="0" b="0"/>
              <a:pathLst>
                <a:path w="231194" h="222131">
                  <a:moveTo>
                    <a:pt x="10095" y="109149"/>
                  </a:moveTo>
                  <a:lnTo>
                    <a:pt x="13230" y="117750"/>
                  </a:lnTo>
                  <a:lnTo>
                    <a:pt x="17932" y="124176"/>
                  </a:lnTo>
                  <a:lnTo>
                    <a:pt x="24717" y="128980"/>
                  </a:lnTo>
                  <a:lnTo>
                    <a:pt x="33164" y="132349"/>
                  </a:lnTo>
                  <a:lnTo>
                    <a:pt x="42630" y="134246"/>
                  </a:lnTo>
                  <a:lnTo>
                    <a:pt x="52640" y="134781"/>
                  </a:lnTo>
                  <a:lnTo>
                    <a:pt x="62923" y="134026"/>
                  </a:lnTo>
                  <a:lnTo>
                    <a:pt x="73339" y="131934"/>
                  </a:lnTo>
                  <a:lnTo>
                    <a:pt x="83819" y="128604"/>
                  </a:lnTo>
                  <a:lnTo>
                    <a:pt x="94327" y="124253"/>
                  </a:lnTo>
                  <a:lnTo>
                    <a:pt x="104848" y="119117"/>
                  </a:lnTo>
                  <a:lnTo>
                    <a:pt x="115366" y="113400"/>
                  </a:lnTo>
                  <a:lnTo>
                    <a:pt x="125549" y="107105"/>
                  </a:lnTo>
                  <a:lnTo>
                    <a:pt x="134781" y="100047"/>
                  </a:lnTo>
                  <a:lnTo>
                    <a:pt x="142799" y="92184"/>
                  </a:lnTo>
                  <a:lnTo>
                    <a:pt x="149505" y="83445"/>
                  </a:lnTo>
                  <a:lnTo>
                    <a:pt x="154793" y="73668"/>
                  </a:lnTo>
                  <a:lnTo>
                    <a:pt x="158748" y="62874"/>
                  </a:lnTo>
                  <a:lnTo>
                    <a:pt x="161269" y="51541"/>
                  </a:lnTo>
                  <a:lnTo>
                    <a:pt x="161995" y="40474"/>
                  </a:lnTo>
                  <a:lnTo>
                    <a:pt x="160884" y="30118"/>
                  </a:lnTo>
                  <a:lnTo>
                    <a:pt x="157851" y="20879"/>
                  </a:lnTo>
                  <a:lnTo>
                    <a:pt x="152618" y="13278"/>
                  </a:lnTo>
                  <a:lnTo>
                    <a:pt x="145248" y="7434"/>
                  </a:lnTo>
                  <a:lnTo>
                    <a:pt x="136232" y="3307"/>
                  </a:lnTo>
                  <a:lnTo>
                    <a:pt x="126279" y="887"/>
                  </a:lnTo>
                  <a:lnTo>
                    <a:pt x="115887" y="0"/>
                  </a:lnTo>
                  <a:lnTo>
                    <a:pt x="105320" y="520"/>
                  </a:lnTo>
                  <a:lnTo>
                    <a:pt x="94700" y="2454"/>
                  </a:lnTo>
                  <a:lnTo>
                    <a:pt x="84082" y="5682"/>
                  </a:lnTo>
                  <a:lnTo>
                    <a:pt x="73648" y="10136"/>
                  </a:lnTo>
                  <a:lnTo>
                    <a:pt x="63708" y="15874"/>
                  </a:lnTo>
                  <a:lnTo>
                    <a:pt x="54393" y="22808"/>
                  </a:lnTo>
                  <a:lnTo>
                    <a:pt x="45831" y="30735"/>
                  </a:lnTo>
                  <a:lnTo>
                    <a:pt x="38225" y="39426"/>
                  </a:lnTo>
                  <a:lnTo>
                    <a:pt x="31586" y="48684"/>
                  </a:lnTo>
                  <a:lnTo>
                    <a:pt x="25619" y="58509"/>
                  </a:lnTo>
                  <a:lnTo>
                    <a:pt x="19836" y="69090"/>
                  </a:lnTo>
                  <a:lnTo>
                    <a:pt x="13953" y="80468"/>
                  </a:lnTo>
                  <a:lnTo>
                    <a:pt x="8356" y="92550"/>
                  </a:lnTo>
                  <a:lnTo>
                    <a:pt x="3962" y="105192"/>
                  </a:lnTo>
                  <a:lnTo>
                    <a:pt x="1195" y="118249"/>
                  </a:lnTo>
                  <a:lnTo>
                    <a:pt x="0" y="131441"/>
                  </a:lnTo>
                  <a:lnTo>
                    <a:pt x="112" y="144371"/>
                  </a:lnTo>
                  <a:lnTo>
                    <a:pt x="1236" y="156839"/>
                  </a:lnTo>
                  <a:lnTo>
                    <a:pt x="3430" y="168668"/>
                  </a:lnTo>
                  <a:lnTo>
                    <a:pt x="7097" y="179619"/>
                  </a:lnTo>
                  <a:lnTo>
                    <a:pt x="12343" y="189644"/>
                  </a:lnTo>
                  <a:lnTo>
                    <a:pt x="19152" y="198528"/>
                  </a:lnTo>
                  <a:lnTo>
                    <a:pt x="27549" y="205826"/>
                  </a:lnTo>
                  <a:lnTo>
                    <a:pt x="37387" y="211439"/>
                  </a:lnTo>
                  <a:lnTo>
                    <a:pt x="48399" y="215565"/>
                  </a:lnTo>
                  <a:lnTo>
                    <a:pt x="60308" y="218509"/>
                  </a:lnTo>
                  <a:lnTo>
                    <a:pt x="72866" y="220562"/>
                  </a:lnTo>
                  <a:lnTo>
                    <a:pt x="85719" y="221809"/>
                  </a:lnTo>
                  <a:lnTo>
                    <a:pt x="98422" y="222130"/>
                  </a:lnTo>
                  <a:lnTo>
                    <a:pt x="110741" y="221530"/>
                  </a:lnTo>
                  <a:lnTo>
                    <a:pt x="122640" y="219976"/>
                  </a:lnTo>
                  <a:lnTo>
                    <a:pt x="134171" y="217330"/>
                  </a:lnTo>
                  <a:lnTo>
                    <a:pt x="145407" y="213622"/>
                  </a:lnTo>
                  <a:lnTo>
                    <a:pt x="156260" y="209012"/>
                  </a:lnTo>
                  <a:lnTo>
                    <a:pt x="166481" y="203701"/>
                  </a:lnTo>
                  <a:lnTo>
                    <a:pt x="175990" y="197871"/>
                  </a:lnTo>
                  <a:lnTo>
                    <a:pt x="184851" y="191670"/>
                  </a:lnTo>
                  <a:lnTo>
                    <a:pt x="193190" y="185208"/>
                  </a:lnTo>
                  <a:lnTo>
                    <a:pt x="201125" y="178576"/>
                  </a:lnTo>
                  <a:lnTo>
                    <a:pt x="208463" y="172133"/>
                  </a:lnTo>
                  <a:lnTo>
                    <a:pt x="215420" y="165883"/>
                  </a:lnTo>
                  <a:lnTo>
                    <a:pt x="222611" y="159277"/>
                  </a:lnTo>
                  <a:lnTo>
                    <a:pt x="231193" y="15126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11233" y="610652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147399" y="0"/>
                  </a:moveTo>
                  <a:lnTo>
                    <a:pt x="138597" y="3068"/>
                  </a:lnTo>
                  <a:lnTo>
                    <a:pt x="130251" y="7131"/>
                  </a:lnTo>
                  <a:lnTo>
                    <a:pt x="121561" y="12623"/>
                  </a:lnTo>
                  <a:lnTo>
                    <a:pt x="112786" y="19383"/>
                  </a:lnTo>
                  <a:lnTo>
                    <a:pt x="104587" y="27181"/>
                  </a:lnTo>
                  <a:lnTo>
                    <a:pt x="97297" y="35778"/>
                  </a:lnTo>
                  <a:lnTo>
                    <a:pt x="90761" y="44963"/>
                  </a:lnTo>
                  <a:lnTo>
                    <a:pt x="84533" y="54569"/>
                  </a:lnTo>
                  <a:lnTo>
                    <a:pt x="78305" y="64464"/>
                  </a:lnTo>
                  <a:lnTo>
                    <a:pt x="71952" y="74394"/>
                  </a:lnTo>
                  <a:lnTo>
                    <a:pt x="65447" y="83987"/>
                  </a:lnTo>
                  <a:lnTo>
                    <a:pt x="58805" y="93073"/>
                  </a:lnTo>
                  <a:lnTo>
                    <a:pt x="52055" y="101820"/>
                  </a:lnTo>
                  <a:lnTo>
                    <a:pt x="45223" y="110613"/>
                  </a:lnTo>
                  <a:lnTo>
                    <a:pt x="38339" y="119672"/>
                  </a:lnTo>
                  <a:lnTo>
                    <a:pt x="31528" y="128786"/>
                  </a:lnTo>
                  <a:lnTo>
                    <a:pt x="24246" y="138404"/>
                  </a:lnTo>
                  <a:lnTo>
                    <a:pt x="14736" y="15049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21761" y="589595"/>
              <a:ext cx="168457" cy="242157"/>
            </a:xfrm>
            <a:custGeom>
              <a:avLst/>
              <a:gdLst/>
              <a:ahLst/>
              <a:cxnLst/>
              <a:rect l="0" t="0" r="0" b="0"/>
              <a:pathLst>
                <a:path w="168457" h="242157">
                  <a:moveTo>
                    <a:pt x="0" y="0"/>
                  </a:moveTo>
                  <a:lnTo>
                    <a:pt x="5868" y="8869"/>
                  </a:lnTo>
                  <a:lnTo>
                    <a:pt x="11432" y="17856"/>
                  </a:lnTo>
                  <a:lnTo>
                    <a:pt x="17236" y="27846"/>
                  </a:lnTo>
                  <a:lnTo>
                    <a:pt x="23489" y="38654"/>
                  </a:lnTo>
                  <a:lnTo>
                    <a:pt x="30467" y="49817"/>
                  </a:lnTo>
                  <a:lnTo>
                    <a:pt x="38244" y="61023"/>
                  </a:lnTo>
                  <a:lnTo>
                    <a:pt x="46573" y="72135"/>
                  </a:lnTo>
                  <a:lnTo>
                    <a:pt x="55004" y="83119"/>
                  </a:lnTo>
                  <a:lnTo>
                    <a:pt x="63269" y="93990"/>
                  </a:lnTo>
                  <a:lnTo>
                    <a:pt x="71444" y="104932"/>
                  </a:lnTo>
                  <a:lnTo>
                    <a:pt x="79845" y="116278"/>
                  </a:lnTo>
                  <a:lnTo>
                    <a:pt x="88642" y="128172"/>
                  </a:lnTo>
                  <a:lnTo>
                    <a:pt x="97685" y="140433"/>
                  </a:lnTo>
                  <a:lnTo>
                    <a:pt x="106609" y="152664"/>
                  </a:lnTo>
                  <a:lnTo>
                    <a:pt x="115207" y="164631"/>
                  </a:lnTo>
                  <a:lnTo>
                    <a:pt x="123439" y="176277"/>
                  </a:lnTo>
                  <a:lnTo>
                    <a:pt x="131347" y="187630"/>
                  </a:lnTo>
                  <a:lnTo>
                    <a:pt x="138989" y="198734"/>
                  </a:lnTo>
                  <a:lnTo>
                    <a:pt x="146129" y="209194"/>
                  </a:lnTo>
                  <a:lnTo>
                    <a:pt x="152931" y="219198"/>
                  </a:lnTo>
                  <a:lnTo>
                    <a:pt x="159996" y="229628"/>
                  </a:lnTo>
                  <a:lnTo>
                    <a:pt x="168456" y="2421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33727" y="610803"/>
              <a:ext cx="136278" cy="347615"/>
            </a:xfrm>
            <a:custGeom>
              <a:avLst/>
              <a:gdLst/>
              <a:ahLst/>
              <a:cxnLst/>
              <a:rect l="0" t="0" r="0" b="0"/>
              <a:pathLst>
                <a:path w="136278" h="347615">
                  <a:moveTo>
                    <a:pt x="9133" y="136720"/>
                  </a:moveTo>
                  <a:lnTo>
                    <a:pt x="9200" y="148455"/>
                  </a:lnTo>
                  <a:lnTo>
                    <a:pt x="9840" y="159584"/>
                  </a:lnTo>
                  <a:lnTo>
                    <a:pt x="11136" y="171182"/>
                  </a:lnTo>
                  <a:lnTo>
                    <a:pt x="12996" y="183343"/>
                  </a:lnTo>
                  <a:lnTo>
                    <a:pt x="15313" y="196004"/>
                  </a:lnTo>
                  <a:lnTo>
                    <a:pt x="17975" y="209060"/>
                  </a:lnTo>
                  <a:lnTo>
                    <a:pt x="20725" y="222411"/>
                  </a:lnTo>
                  <a:lnTo>
                    <a:pt x="23185" y="235977"/>
                  </a:lnTo>
                  <a:lnTo>
                    <a:pt x="25171" y="249692"/>
                  </a:lnTo>
                  <a:lnTo>
                    <a:pt x="26842" y="263511"/>
                  </a:lnTo>
                  <a:lnTo>
                    <a:pt x="28578" y="277401"/>
                  </a:lnTo>
                  <a:lnTo>
                    <a:pt x="30596" y="291339"/>
                  </a:lnTo>
                  <a:lnTo>
                    <a:pt x="32784" y="305311"/>
                  </a:lnTo>
                  <a:lnTo>
                    <a:pt x="34799" y="319304"/>
                  </a:lnTo>
                  <a:lnTo>
                    <a:pt x="36433" y="333225"/>
                  </a:lnTo>
                  <a:lnTo>
                    <a:pt x="36984" y="344009"/>
                  </a:lnTo>
                  <a:lnTo>
                    <a:pt x="36092" y="347614"/>
                  </a:lnTo>
                  <a:lnTo>
                    <a:pt x="34769" y="344963"/>
                  </a:lnTo>
                  <a:lnTo>
                    <a:pt x="33545" y="338100"/>
                  </a:lnTo>
                  <a:lnTo>
                    <a:pt x="32401" y="328754"/>
                  </a:lnTo>
                  <a:lnTo>
                    <a:pt x="31029" y="318237"/>
                  </a:lnTo>
                  <a:lnTo>
                    <a:pt x="29256" y="307290"/>
                  </a:lnTo>
                  <a:lnTo>
                    <a:pt x="27066" y="296096"/>
                  </a:lnTo>
                  <a:lnTo>
                    <a:pt x="24518" y="284483"/>
                  </a:lnTo>
                  <a:lnTo>
                    <a:pt x="21690" y="272353"/>
                  </a:lnTo>
                  <a:lnTo>
                    <a:pt x="18654" y="259570"/>
                  </a:lnTo>
                  <a:lnTo>
                    <a:pt x="15471" y="245912"/>
                  </a:lnTo>
                  <a:lnTo>
                    <a:pt x="12188" y="231346"/>
                  </a:lnTo>
                  <a:lnTo>
                    <a:pt x="9002" y="215984"/>
                  </a:lnTo>
                  <a:lnTo>
                    <a:pt x="6243" y="199994"/>
                  </a:lnTo>
                  <a:lnTo>
                    <a:pt x="4054" y="183538"/>
                  </a:lnTo>
                  <a:lnTo>
                    <a:pt x="2416" y="166913"/>
                  </a:lnTo>
                  <a:lnTo>
                    <a:pt x="1234" y="150525"/>
                  </a:lnTo>
                  <a:lnTo>
                    <a:pt x="405" y="134573"/>
                  </a:lnTo>
                  <a:lnTo>
                    <a:pt x="0" y="118913"/>
                  </a:lnTo>
                  <a:lnTo>
                    <a:pt x="253" y="103171"/>
                  </a:lnTo>
                  <a:lnTo>
                    <a:pt x="1242" y="87141"/>
                  </a:lnTo>
                  <a:lnTo>
                    <a:pt x="3058" y="71103"/>
                  </a:lnTo>
                  <a:lnTo>
                    <a:pt x="5880" y="55708"/>
                  </a:lnTo>
                  <a:lnTo>
                    <a:pt x="9721" y="41290"/>
                  </a:lnTo>
                  <a:lnTo>
                    <a:pt x="14927" y="28338"/>
                  </a:lnTo>
                  <a:lnTo>
                    <a:pt x="22237" y="17623"/>
                  </a:lnTo>
                  <a:lnTo>
                    <a:pt x="31852" y="9356"/>
                  </a:lnTo>
                  <a:lnTo>
                    <a:pt x="43208" y="3604"/>
                  </a:lnTo>
                  <a:lnTo>
                    <a:pt x="55278" y="543"/>
                  </a:lnTo>
                  <a:lnTo>
                    <a:pt x="67388" y="0"/>
                  </a:lnTo>
                  <a:lnTo>
                    <a:pt x="79090" y="1547"/>
                  </a:lnTo>
                  <a:lnTo>
                    <a:pt x="90015" y="4702"/>
                  </a:lnTo>
                  <a:lnTo>
                    <a:pt x="100054" y="9042"/>
                  </a:lnTo>
                  <a:lnTo>
                    <a:pt x="109133" y="14392"/>
                  </a:lnTo>
                  <a:lnTo>
                    <a:pt x="117101" y="20806"/>
                  </a:lnTo>
                  <a:lnTo>
                    <a:pt x="123975" y="28234"/>
                  </a:lnTo>
                  <a:lnTo>
                    <a:pt x="129595" y="36679"/>
                  </a:lnTo>
                  <a:lnTo>
                    <a:pt x="133548" y="46259"/>
                  </a:lnTo>
                  <a:lnTo>
                    <a:pt x="135758" y="56920"/>
                  </a:lnTo>
                  <a:lnTo>
                    <a:pt x="136277" y="68164"/>
                  </a:lnTo>
                  <a:lnTo>
                    <a:pt x="135113" y="79172"/>
                  </a:lnTo>
                  <a:lnTo>
                    <a:pt x="132438" y="89498"/>
                  </a:lnTo>
                  <a:lnTo>
                    <a:pt x="128371" y="99056"/>
                  </a:lnTo>
                  <a:lnTo>
                    <a:pt x="122901" y="107936"/>
                  </a:lnTo>
                  <a:lnTo>
                    <a:pt x="116150" y="116275"/>
                  </a:lnTo>
                  <a:lnTo>
                    <a:pt x="108348" y="124045"/>
                  </a:lnTo>
                  <a:lnTo>
                    <a:pt x="99741" y="131052"/>
                  </a:lnTo>
                  <a:lnTo>
                    <a:pt x="90554" y="137248"/>
                  </a:lnTo>
                  <a:lnTo>
                    <a:pt x="81221" y="142579"/>
                  </a:lnTo>
                  <a:lnTo>
                    <a:pt x="71368" y="147434"/>
                  </a:lnTo>
                  <a:lnTo>
                    <a:pt x="59013" y="152237"/>
                  </a:lnTo>
                  <a:lnTo>
                    <a:pt x="40718" y="15777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11316" y="526424"/>
              <a:ext cx="126343" cy="197878"/>
            </a:xfrm>
            <a:custGeom>
              <a:avLst/>
              <a:gdLst/>
              <a:ahLst/>
              <a:cxnLst/>
              <a:rect l="0" t="0" r="0" b="0"/>
              <a:pathLst>
                <a:path w="126343" h="197878">
                  <a:moveTo>
                    <a:pt x="0" y="94757"/>
                  </a:moveTo>
                  <a:lnTo>
                    <a:pt x="2934" y="103558"/>
                  </a:lnTo>
                  <a:lnTo>
                    <a:pt x="5716" y="111905"/>
                  </a:lnTo>
                  <a:lnTo>
                    <a:pt x="8615" y="120608"/>
                  </a:lnTo>
                  <a:lnTo>
                    <a:pt x="11656" y="129902"/>
                  </a:lnTo>
                  <a:lnTo>
                    <a:pt x="14821" y="140045"/>
                  </a:lnTo>
                  <a:lnTo>
                    <a:pt x="18089" y="151086"/>
                  </a:lnTo>
                  <a:lnTo>
                    <a:pt x="21600" y="162753"/>
                  </a:lnTo>
                  <a:lnTo>
                    <a:pt x="25640" y="174575"/>
                  </a:lnTo>
                  <a:lnTo>
                    <a:pt x="30297" y="186193"/>
                  </a:lnTo>
                  <a:lnTo>
                    <a:pt x="34641" y="195002"/>
                  </a:lnTo>
                  <a:lnTo>
                    <a:pt x="36879" y="197877"/>
                  </a:lnTo>
                  <a:lnTo>
                    <a:pt x="36402" y="195864"/>
                  </a:lnTo>
                  <a:lnTo>
                    <a:pt x="33915" y="190491"/>
                  </a:lnTo>
                  <a:lnTo>
                    <a:pt x="30406" y="182658"/>
                  </a:lnTo>
                  <a:lnTo>
                    <a:pt x="26520" y="172992"/>
                  </a:lnTo>
                  <a:lnTo>
                    <a:pt x="22732" y="161823"/>
                  </a:lnTo>
                  <a:lnTo>
                    <a:pt x="19469" y="149227"/>
                  </a:lnTo>
                  <a:lnTo>
                    <a:pt x="16905" y="135370"/>
                  </a:lnTo>
                  <a:lnTo>
                    <a:pt x="15331" y="120817"/>
                  </a:lnTo>
                  <a:lnTo>
                    <a:pt x="15245" y="106431"/>
                  </a:lnTo>
                  <a:lnTo>
                    <a:pt x="16784" y="92685"/>
                  </a:lnTo>
                  <a:lnTo>
                    <a:pt x="19935" y="79847"/>
                  </a:lnTo>
                  <a:lnTo>
                    <a:pt x="24714" y="68142"/>
                  </a:lnTo>
                  <a:lnTo>
                    <a:pt x="30966" y="57567"/>
                  </a:lnTo>
                  <a:lnTo>
                    <a:pt x="38416" y="47956"/>
                  </a:lnTo>
                  <a:lnTo>
                    <a:pt x="46779" y="39098"/>
                  </a:lnTo>
                  <a:lnTo>
                    <a:pt x="55807" y="30807"/>
                  </a:lnTo>
                  <a:lnTo>
                    <a:pt x="65429" y="23227"/>
                  </a:lnTo>
                  <a:lnTo>
                    <a:pt x="76996" y="16080"/>
                  </a:lnTo>
                  <a:lnTo>
                    <a:pt x="94873" y="873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50113" y="534170"/>
              <a:ext cx="134945" cy="217035"/>
            </a:xfrm>
            <a:custGeom>
              <a:avLst/>
              <a:gdLst/>
              <a:ahLst/>
              <a:cxnLst/>
              <a:rect l="0" t="0" r="0" b="0"/>
              <a:pathLst>
                <a:path w="134945" h="217035">
                  <a:moveTo>
                    <a:pt x="29659" y="76482"/>
                  </a:moveTo>
                  <a:lnTo>
                    <a:pt x="38527" y="82216"/>
                  </a:lnTo>
                  <a:lnTo>
                    <a:pt x="47514" y="86500"/>
                  </a:lnTo>
                  <a:lnTo>
                    <a:pt x="57500" y="89697"/>
                  </a:lnTo>
                  <a:lnTo>
                    <a:pt x="68135" y="91712"/>
                  </a:lnTo>
                  <a:lnTo>
                    <a:pt x="78650" y="92113"/>
                  </a:lnTo>
                  <a:lnTo>
                    <a:pt x="88597" y="90797"/>
                  </a:lnTo>
                  <a:lnTo>
                    <a:pt x="97711" y="87802"/>
                  </a:lnTo>
                  <a:lnTo>
                    <a:pt x="105751" y="83129"/>
                  </a:lnTo>
                  <a:lnTo>
                    <a:pt x="112698" y="76950"/>
                  </a:lnTo>
                  <a:lnTo>
                    <a:pt x="118378" y="69550"/>
                  </a:lnTo>
                  <a:lnTo>
                    <a:pt x="122379" y="61220"/>
                  </a:lnTo>
                  <a:lnTo>
                    <a:pt x="124623" y="52219"/>
                  </a:lnTo>
                  <a:lnTo>
                    <a:pt x="125165" y="42907"/>
                  </a:lnTo>
                  <a:lnTo>
                    <a:pt x="124018" y="33736"/>
                  </a:lnTo>
                  <a:lnTo>
                    <a:pt x="121349" y="24949"/>
                  </a:lnTo>
                  <a:lnTo>
                    <a:pt x="117118" y="16915"/>
                  </a:lnTo>
                  <a:lnTo>
                    <a:pt x="111005" y="10197"/>
                  </a:lnTo>
                  <a:lnTo>
                    <a:pt x="103010" y="4985"/>
                  </a:lnTo>
                  <a:lnTo>
                    <a:pt x="93557" y="1469"/>
                  </a:lnTo>
                  <a:lnTo>
                    <a:pt x="83303" y="0"/>
                  </a:lnTo>
                  <a:lnTo>
                    <a:pt x="72710" y="577"/>
                  </a:lnTo>
                  <a:lnTo>
                    <a:pt x="62176" y="3234"/>
                  </a:lnTo>
                  <a:lnTo>
                    <a:pt x="52110" y="8207"/>
                  </a:lnTo>
                  <a:lnTo>
                    <a:pt x="42682" y="15399"/>
                  </a:lnTo>
                  <a:lnTo>
                    <a:pt x="34031" y="24294"/>
                  </a:lnTo>
                  <a:lnTo>
                    <a:pt x="26359" y="34164"/>
                  </a:lnTo>
                  <a:lnTo>
                    <a:pt x="19681" y="44506"/>
                  </a:lnTo>
                  <a:lnTo>
                    <a:pt x="14024" y="55209"/>
                  </a:lnTo>
                  <a:lnTo>
                    <a:pt x="9515" y="66453"/>
                  </a:lnTo>
                  <a:lnTo>
                    <a:pt x="6109" y="78311"/>
                  </a:lnTo>
                  <a:lnTo>
                    <a:pt x="3634" y="90733"/>
                  </a:lnTo>
                  <a:lnTo>
                    <a:pt x="1881" y="103611"/>
                  </a:lnTo>
                  <a:lnTo>
                    <a:pt x="666" y="116835"/>
                  </a:lnTo>
                  <a:lnTo>
                    <a:pt x="0" y="130310"/>
                  </a:lnTo>
                  <a:lnTo>
                    <a:pt x="77" y="143963"/>
                  </a:lnTo>
                  <a:lnTo>
                    <a:pt x="953" y="157725"/>
                  </a:lnTo>
                  <a:lnTo>
                    <a:pt x="2863" y="171068"/>
                  </a:lnTo>
                  <a:lnTo>
                    <a:pt x="6281" y="183041"/>
                  </a:lnTo>
                  <a:lnTo>
                    <a:pt x="11330" y="193235"/>
                  </a:lnTo>
                  <a:lnTo>
                    <a:pt x="17994" y="201570"/>
                  </a:lnTo>
                  <a:lnTo>
                    <a:pt x="26286" y="208034"/>
                  </a:lnTo>
                  <a:lnTo>
                    <a:pt x="36046" y="212818"/>
                  </a:lnTo>
                  <a:lnTo>
                    <a:pt x="46835" y="215914"/>
                  </a:lnTo>
                  <a:lnTo>
                    <a:pt x="58061" y="217034"/>
                  </a:lnTo>
                  <a:lnTo>
                    <a:pt x="69342" y="216201"/>
                  </a:lnTo>
                  <a:lnTo>
                    <a:pt x="80354" y="213695"/>
                  </a:lnTo>
                  <a:lnTo>
                    <a:pt x="90749" y="209880"/>
                  </a:lnTo>
                  <a:lnTo>
                    <a:pt x="100397" y="205103"/>
                  </a:lnTo>
                  <a:lnTo>
                    <a:pt x="109055" y="199945"/>
                  </a:lnTo>
                  <a:lnTo>
                    <a:pt x="117124" y="194712"/>
                  </a:lnTo>
                  <a:lnTo>
                    <a:pt x="125312" y="188952"/>
                  </a:lnTo>
                  <a:lnTo>
                    <a:pt x="134944" y="18176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08527" y="542873"/>
              <a:ext cx="186869" cy="201934"/>
            </a:xfrm>
            <a:custGeom>
              <a:avLst/>
              <a:gdLst/>
              <a:ahLst/>
              <a:cxnLst/>
              <a:rect l="0" t="0" r="0" b="0"/>
              <a:pathLst>
                <a:path w="186869" h="201934">
                  <a:moveTo>
                    <a:pt x="144986" y="4608"/>
                  </a:moveTo>
                  <a:lnTo>
                    <a:pt x="136117" y="1809"/>
                  </a:lnTo>
                  <a:lnTo>
                    <a:pt x="127131" y="307"/>
                  </a:lnTo>
                  <a:lnTo>
                    <a:pt x="117135" y="0"/>
                  </a:lnTo>
                  <a:lnTo>
                    <a:pt x="106154" y="680"/>
                  </a:lnTo>
                  <a:lnTo>
                    <a:pt x="94343" y="2147"/>
                  </a:lnTo>
                  <a:lnTo>
                    <a:pt x="81893" y="4221"/>
                  </a:lnTo>
                  <a:lnTo>
                    <a:pt x="69302" y="6903"/>
                  </a:lnTo>
                  <a:lnTo>
                    <a:pt x="57318" y="10374"/>
                  </a:lnTo>
                  <a:lnTo>
                    <a:pt x="46302" y="14670"/>
                  </a:lnTo>
                  <a:lnTo>
                    <a:pt x="36265" y="19688"/>
                  </a:lnTo>
                  <a:lnTo>
                    <a:pt x="27056" y="25281"/>
                  </a:lnTo>
                  <a:lnTo>
                    <a:pt x="18502" y="31312"/>
                  </a:lnTo>
                  <a:lnTo>
                    <a:pt x="10926" y="37989"/>
                  </a:lnTo>
                  <a:lnTo>
                    <a:pt x="5113" y="45836"/>
                  </a:lnTo>
                  <a:lnTo>
                    <a:pt x="1365" y="55024"/>
                  </a:lnTo>
                  <a:lnTo>
                    <a:pt x="0" y="64788"/>
                  </a:lnTo>
                  <a:lnTo>
                    <a:pt x="1586" y="73662"/>
                  </a:lnTo>
                  <a:lnTo>
                    <a:pt x="6140" y="80883"/>
                  </a:lnTo>
                  <a:lnTo>
                    <a:pt x="13249" y="86372"/>
                  </a:lnTo>
                  <a:lnTo>
                    <a:pt x="22364" y="90370"/>
                  </a:lnTo>
                  <a:lnTo>
                    <a:pt x="32969" y="93204"/>
                  </a:lnTo>
                  <a:lnTo>
                    <a:pt x="44644" y="95177"/>
                  </a:lnTo>
                  <a:lnTo>
                    <a:pt x="57070" y="96533"/>
                  </a:lnTo>
                  <a:lnTo>
                    <a:pt x="70010" y="97462"/>
                  </a:lnTo>
                  <a:lnTo>
                    <a:pt x="83138" y="98261"/>
                  </a:lnTo>
                  <a:lnTo>
                    <a:pt x="96032" y="99332"/>
                  </a:lnTo>
                  <a:lnTo>
                    <a:pt x="108484" y="100869"/>
                  </a:lnTo>
                  <a:lnTo>
                    <a:pt x="120473" y="102885"/>
                  </a:lnTo>
                  <a:lnTo>
                    <a:pt x="132066" y="105309"/>
                  </a:lnTo>
                  <a:lnTo>
                    <a:pt x="143339" y="108059"/>
                  </a:lnTo>
                  <a:lnTo>
                    <a:pt x="154046" y="111380"/>
                  </a:lnTo>
                  <a:lnTo>
                    <a:pt x="163638" y="115820"/>
                  </a:lnTo>
                  <a:lnTo>
                    <a:pt x="171897" y="121586"/>
                  </a:lnTo>
                  <a:lnTo>
                    <a:pt x="178595" y="128577"/>
                  </a:lnTo>
                  <a:lnTo>
                    <a:pt x="183346" y="136565"/>
                  </a:lnTo>
                  <a:lnTo>
                    <a:pt x="186123" y="145306"/>
                  </a:lnTo>
                  <a:lnTo>
                    <a:pt x="186868" y="154427"/>
                  </a:lnTo>
                  <a:lnTo>
                    <a:pt x="185332" y="163463"/>
                  </a:lnTo>
                  <a:lnTo>
                    <a:pt x="181592" y="172155"/>
                  </a:lnTo>
                  <a:lnTo>
                    <a:pt x="175829" y="180125"/>
                  </a:lnTo>
                  <a:lnTo>
                    <a:pt x="168149" y="186799"/>
                  </a:lnTo>
                  <a:lnTo>
                    <a:pt x="158801" y="191990"/>
                  </a:lnTo>
                  <a:lnTo>
                    <a:pt x="148119" y="195831"/>
                  </a:lnTo>
                  <a:lnTo>
                    <a:pt x="136434" y="198583"/>
                  </a:lnTo>
                  <a:lnTo>
                    <a:pt x="124025" y="200509"/>
                  </a:lnTo>
                  <a:lnTo>
                    <a:pt x="111272" y="201669"/>
                  </a:lnTo>
                  <a:lnTo>
                    <a:pt x="98637" y="201933"/>
                  </a:lnTo>
                  <a:lnTo>
                    <a:pt x="86368" y="201299"/>
                  </a:lnTo>
                  <a:lnTo>
                    <a:pt x="74574" y="199855"/>
                  </a:lnTo>
                  <a:lnTo>
                    <a:pt x="61966" y="197455"/>
                  </a:lnTo>
                  <a:lnTo>
                    <a:pt x="45205" y="192770"/>
                  </a:lnTo>
                  <a:lnTo>
                    <a:pt x="18644" y="1835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50416" y="553402"/>
              <a:ext cx="172163" cy="195587"/>
            </a:xfrm>
            <a:custGeom>
              <a:avLst/>
              <a:gdLst/>
              <a:ahLst/>
              <a:cxnLst/>
              <a:rect l="0" t="0" r="0" b="0"/>
              <a:pathLst>
                <a:path w="172163" h="195587">
                  <a:moveTo>
                    <a:pt x="134724" y="4608"/>
                  </a:moveTo>
                  <a:lnTo>
                    <a:pt x="125855" y="1808"/>
                  </a:lnTo>
                  <a:lnTo>
                    <a:pt x="116868" y="306"/>
                  </a:lnTo>
                  <a:lnTo>
                    <a:pt x="106878" y="0"/>
                  </a:lnTo>
                  <a:lnTo>
                    <a:pt x="96070" y="679"/>
                  </a:lnTo>
                  <a:lnTo>
                    <a:pt x="84907" y="2147"/>
                  </a:lnTo>
                  <a:lnTo>
                    <a:pt x="73706" y="4220"/>
                  </a:lnTo>
                  <a:lnTo>
                    <a:pt x="62767" y="6903"/>
                  </a:lnTo>
                  <a:lnTo>
                    <a:pt x="52431" y="10374"/>
                  </a:lnTo>
                  <a:lnTo>
                    <a:pt x="42818" y="14674"/>
                  </a:lnTo>
                  <a:lnTo>
                    <a:pt x="33874" y="19865"/>
                  </a:lnTo>
                  <a:lnTo>
                    <a:pt x="25473" y="26106"/>
                  </a:lnTo>
                  <a:lnTo>
                    <a:pt x="17498" y="33381"/>
                  </a:lnTo>
                  <a:lnTo>
                    <a:pt x="10326" y="41539"/>
                  </a:lnTo>
                  <a:lnTo>
                    <a:pt x="4793" y="50385"/>
                  </a:lnTo>
                  <a:lnTo>
                    <a:pt x="1235" y="59728"/>
                  </a:lnTo>
                  <a:lnTo>
                    <a:pt x="0" y="68932"/>
                  </a:lnTo>
                  <a:lnTo>
                    <a:pt x="1674" y="76965"/>
                  </a:lnTo>
                  <a:lnTo>
                    <a:pt x="6292" y="83362"/>
                  </a:lnTo>
                  <a:lnTo>
                    <a:pt x="13613" y="88162"/>
                  </a:lnTo>
                  <a:lnTo>
                    <a:pt x="23403" y="91632"/>
                  </a:lnTo>
                  <a:lnTo>
                    <a:pt x="35270" y="94084"/>
                  </a:lnTo>
                  <a:lnTo>
                    <a:pt x="48436" y="95954"/>
                  </a:lnTo>
                  <a:lnTo>
                    <a:pt x="61870" y="97767"/>
                  </a:lnTo>
                  <a:lnTo>
                    <a:pt x="74970" y="99812"/>
                  </a:lnTo>
                  <a:lnTo>
                    <a:pt x="87541" y="102174"/>
                  </a:lnTo>
                  <a:lnTo>
                    <a:pt x="99597" y="104832"/>
                  </a:lnTo>
                  <a:lnTo>
                    <a:pt x="111226" y="107735"/>
                  </a:lnTo>
                  <a:lnTo>
                    <a:pt x="122529" y="110989"/>
                  </a:lnTo>
                  <a:lnTo>
                    <a:pt x="133593" y="114851"/>
                  </a:lnTo>
                  <a:lnTo>
                    <a:pt x="144470" y="119415"/>
                  </a:lnTo>
                  <a:lnTo>
                    <a:pt x="154557" y="124786"/>
                  </a:lnTo>
                  <a:lnTo>
                    <a:pt x="162662" y="131147"/>
                  </a:lnTo>
                  <a:lnTo>
                    <a:pt x="168286" y="138499"/>
                  </a:lnTo>
                  <a:lnTo>
                    <a:pt x="171416" y="146537"/>
                  </a:lnTo>
                  <a:lnTo>
                    <a:pt x="172162" y="154771"/>
                  </a:lnTo>
                  <a:lnTo>
                    <a:pt x="170842" y="162894"/>
                  </a:lnTo>
                  <a:lnTo>
                    <a:pt x="167722" y="170634"/>
                  </a:lnTo>
                  <a:lnTo>
                    <a:pt x="162903" y="177679"/>
                  </a:lnTo>
                  <a:lnTo>
                    <a:pt x="156587" y="183924"/>
                  </a:lnTo>
                  <a:lnTo>
                    <a:pt x="148740" y="189116"/>
                  </a:lnTo>
                  <a:lnTo>
                    <a:pt x="139039" y="192781"/>
                  </a:lnTo>
                  <a:lnTo>
                    <a:pt x="127478" y="194807"/>
                  </a:lnTo>
                  <a:lnTo>
                    <a:pt x="114477" y="195541"/>
                  </a:lnTo>
                  <a:lnTo>
                    <a:pt x="100687" y="195586"/>
                  </a:lnTo>
                  <a:lnTo>
                    <a:pt x="86580" y="195363"/>
                  </a:lnTo>
                  <a:lnTo>
                    <a:pt x="72993" y="195081"/>
                  </a:lnTo>
                  <a:lnTo>
                    <a:pt x="59878" y="194796"/>
                  </a:lnTo>
                  <a:lnTo>
                    <a:pt x="46092" y="194490"/>
                  </a:lnTo>
                  <a:lnTo>
                    <a:pt x="29439" y="19412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90425" y="589595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8" y="70266"/>
                  </a:lnTo>
                  <a:lnTo>
                    <a:pt x="3904" y="81965"/>
                  </a:lnTo>
                  <a:lnTo>
                    <a:pt x="6201" y="93882"/>
                  </a:lnTo>
                  <a:lnTo>
                    <a:pt x="8857" y="106190"/>
                  </a:lnTo>
                  <a:lnTo>
                    <a:pt x="11775" y="118743"/>
                  </a:lnTo>
                  <a:lnTo>
                    <a:pt x="14879" y="131177"/>
                  </a:lnTo>
                  <a:lnTo>
                    <a:pt x="18109" y="143270"/>
                  </a:lnTo>
                  <a:lnTo>
                    <a:pt x="21271" y="154532"/>
                  </a:lnTo>
                  <a:lnTo>
                    <a:pt x="24350" y="165229"/>
                  </a:lnTo>
                  <a:lnTo>
                    <a:pt x="27615" y="176297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00953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80078" y="589595"/>
              <a:ext cx="133684" cy="197342"/>
            </a:xfrm>
            <a:custGeom>
              <a:avLst/>
              <a:gdLst/>
              <a:ahLst/>
              <a:cxnLst/>
              <a:rect l="0" t="0" r="0" b="0"/>
              <a:pathLst>
                <a:path w="133684" h="197342">
                  <a:moveTo>
                    <a:pt x="99860" y="0"/>
                  </a:moveTo>
                  <a:lnTo>
                    <a:pt x="88191" y="134"/>
                  </a:lnTo>
                  <a:lnTo>
                    <a:pt x="77703" y="1415"/>
                  </a:lnTo>
                  <a:lnTo>
                    <a:pt x="67406" y="4008"/>
                  </a:lnTo>
                  <a:lnTo>
                    <a:pt x="57277" y="7727"/>
                  </a:lnTo>
                  <a:lnTo>
                    <a:pt x="47581" y="12360"/>
                  </a:lnTo>
                  <a:lnTo>
                    <a:pt x="38449" y="17702"/>
                  </a:lnTo>
                  <a:lnTo>
                    <a:pt x="30020" y="23895"/>
                  </a:lnTo>
                  <a:lnTo>
                    <a:pt x="22507" y="31406"/>
                  </a:lnTo>
                  <a:lnTo>
                    <a:pt x="15941" y="40384"/>
                  </a:lnTo>
                  <a:lnTo>
                    <a:pt x="10363" y="50682"/>
                  </a:lnTo>
                  <a:lnTo>
                    <a:pt x="5906" y="62044"/>
                  </a:lnTo>
                  <a:lnTo>
                    <a:pt x="2545" y="74202"/>
                  </a:lnTo>
                  <a:lnTo>
                    <a:pt x="440" y="86772"/>
                  </a:lnTo>
                  <a:lnTo>
                    <a:pt x="0" y="99276"/>
                  </a:lnTo>
                  <a:lnTo>
                    <a:pt x="1298" y="111460"/>
                  </a:lnTo>
                  <a:lnTo>
                    <a:pt x="4118" y="123266"/>
                  </a:lnTo>
                  <a:lnTo>
                    <a:pt x="8145" y="134734"/>
                  </a:lnTo>
                  <a:lnTo>
                    <a:pt x="13078" y="145928"/>
                  </a:lnTo>
                  <a:lnTo>
                    <a:pt x="18828" y="156752"/>
                  </a:lnTo>
                  <a:lnTo>
                    <a:pt x="25513" y="166954"/>
                  </a:lnTo>
                  <a:lnTo>
                    <a:pt x="33117" y="176436"/>
                  </a:lnTo>
                  <a:lnTo>
                    <a:pt x="41511" y="184770"/>
                  </a:lnTo>
                  <a:lnTo>
                    <a:pt x="50523" y="191158"/>
                  </a:lnTo>
                  <a:lnTo>
                    <a:pt x="59990" y="195334"/>
                  </a:lnTo>
                  <a:lnTo>
                    <a:pt x="69618" y="197341"/>
                  </a:lnTo>
                  <a:lnTo>
                    <a:pt x="79002" y="197257"/>
                  </a:lnTo>
                  <a:lnTo>
                    <a:pt x="87936" y="195346"/>
                  </a:lnTo>
                  <a:lnTo>
                    <a:pt x="96240" y="191812"/>
                  </a:lnTo>
                  <a:lnTo>
                    <a:pt x="103671" y="186707"/>
                  </a:lnTo>
                  <a:lnTo>
                    <a:pt x="110187" y="180205"/>
                  </a:lnTo>
                  <a:lnTo>
                    <a:pt x="115903" y="172571"/>
                  </a:lnTo>
                  <a:lnTo>
                    <a:pt x="120985" y="164077"/>
                  </a:lnTo>
                  <a:lnTo>
                    <a:pt x="125584" y="154958"/>
                  </a:lnTo>
                  <a:lnTo>
                    <a:pt x="129504" y="145394"/>
                  </a:lnTo>
                  <a:lnTo>
                    <a:pt x="132234" y="135522"/>
                  </a:lnTo>
                  <a:lnTo>
                    <a:pt x="133588" y="125437"/>
                  </a:lnTo>
                  <a:lnTo>
                    <a:pt x="133683" y="115207"/>
                  </a:lnTo>
                  <a:lnTo>
                    <a:pt x="132758" y="104880"/>
                  </a:lnTo>
                  <a:lnTo>
                    <a:pt x="131063" y="94486"/>
                  </a:lnTo>
                  <a:lnTo>
                    <a:pt x="128807" y="84047"/>
                  </a:lnTo>
                  <a:lnTo>
                    <a:pt x="126155" y="73579"/>
                  </a:lnTo>
                  <a:lnTo>
                    <a:pt x="123224" y="63104"/>
                  </a:lnTo>
                  <a:lnTo>
                    <a:pt x="119866" y="53085"/>
                  </a:lnTo>
                  <a:lnTo>
                    <a:pt x="115147" y="43431"/>
                  </a:lnTo>
                  <a:lnTo>
                    <a:pt x="106418" y="33295"/>
                  </a:lnTo>
                  <a:lnTo>
                    <a:pt x="89331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32580" y="565763"/>
              <a:ext cx="154240" cy="223875"/>
            </a:xfrm>
            <a:custGeom>
              <a:avLst/>
              <a:gdLst/>
              <a:ahLst/>
              <a:cxnLst/>
              <a:rect l="0" t="0" r="0" b="0"/>
              <a:pathLst>
                <a:path w="154240" h="223875">
                  <a:moveTo>
                    <a:pt x="0" y="55418"/>
                  </a:moveTo>
                  <a:lnTo>
                    <a:pt x="2934" y="64286"/>
                  </a:lnTo>
                  <a:lnTo>
                    <a:pt x="5716" y="73273"/>
                  </a:lnTo>
                  <a:lnTo>
                    <a:pt x="8615" y="83268"/>
                  </a:lnTo>
                  <a:lnTo>
                    <a:pt x="11656" y="94249"/>
                  </a:lnTo>
                  <a:lnTo>
                    <a:pt x="14821" y="106061"/>
                  </a:lnTo>
                  <a:lnTo>
                    <a:pt x="18089" y="118519"/>
                  </a:lnTo>
                  <a:lnTo>
                    <a:pt x="21600" y="131457"/>
                  </a:lnTo>
                  <a:lnTo>
                    <a:pt x="25640" y="144738"/>
                  </a:lnTo>
                  <a:lnTo>
                    <a:pt x="30274" y="158184"/>
                  </a:lnTo>
                  <a:lnTo>
                    <a:pt x="33765" y="169059"/>
                  </a:lnTo>
                  <a:lnTo>
                    <a:pt x="34245" y="173228"/>
                  </a:lnTo>
                  <a:lnTo>
                    <a:pt x="32790" y="170591"/>
                  </a:lnTo>
                  <a:lnTo>
                    <a:pt x="30343" y="163064"/>
                  </a:lnTo>
                  <a:lnTo>
                    <a:pt x="27392" y="152612"/>
                  </a:lnTo>
                  <a:lnTo>
                    <a:pt x="24186" y="140542"/>
                  </a:lnTo>
                  <a:lnTo>
                    <a:pt x="21012" y="127595"/>
                  </a:lnTo>
                  <a:lnTo>
                    <a:pt x="18242" y="114174"/>
                  </a:lnTo>
                  <a:lnTo>
                    <a:pt x="16043" y="100492"/>
                  </a:lnTo>
                  <a:lnTo>
                    <a:pt x="14562" y="86663"/>
                  </a:lnTo>
                  <a:lnTo>
                    <a:pt x="14016" y="72752"/>
                  </a:lnTo>
                  <a:lnTo>
                    <a:pt x="14431" y="58801"/>
                  </a:lnTo>
                  <a:lnTo>
                    <a:pt x="15845" y="45157"/>
                  </a:lnTo>
                  <a:lnTo>
                    <a:pt x="18389" y="32446"/>
                  </a:lnTo>
                  <a:lnTo>
                    <a:pt x="22035" y="20953"/>
                  </a:lnTo>
                  <a:lnTo>
                    <a:pt x="26940" y="11270"/>
                  </a:lnTo>
                  <a:lnTo>
                    <a:pt x="33514" y="4426"/>
                  </a:lnTo>
                  <a:lnTo>
                    <a:pt x="41817" y="723"/>
                  </a:lnTo>
                  <a:lnTo>
                    <a:pt x="51308" y="0"/>
                  </a:lnTo>
                  <a:lnTo>
                    <a:pt x="61056" y="2008"/>
                  </a:lnTo>
                  <a:lnTo>
                    <a:pt x="70495" y="6317"/>
                  </a:lnTo>
                  <a:lnTo>
                    <a:pt x="79441" y="12426"/>
                  </a:lnTo>
                  <a:lnTo>
                    <a:pt x="87901" y="19871"/>
                  </a:lnTo>
                  <a:lnTo>
                    <a:pt x="95955" y="28276"/>
                  </a:lnTo>
                  <a:lnTo>
                    <a:pt x="103533" y="37356"/>
                  </a:lnTo>
                  <a:lnTo>
                    <a:pt x="110410" y="46902"/>
                  </a:lnTo>
                  <a:lnTo>
                    <a:pt x="116523" y="56767"/>
                  </a:lnTo>
                  <a:lnTo>
                    <a:pt x="121952" y="66850"/>
                  </a:lnTo>
                  <a:lnTo>
                    <a:pt x="126834" y="77079"/>
                  </a:lnTo>
                  <a:lnTo>
                    <a:pt x="131304" y="87407"/>
                  </a:lnTo>
                  <a:lnTo>
                    <a:pt x="135477" y="97802"/>
                  </a:lnTo>
                  <a:lnTo>
                    <a:pt x="139440" y="108240"/>
                  </a:lnTo>
                  <a:lnTo>
                    <a:pt x="143253" y="118714"/>
                  </a:lnTo>
                  <a:lnTo>
                    <a:pt x="146798" y="129375"/>
                  </a:lnTo>
                  <a:lnTo>
                    <a:pt x="149799" y="140525"/>
                  </a:lnTo>
                  <a:lnTo>
                    <a:pt x="152145" y="152280"/>
                  </a:lnTo>
                  <a:lnTo>
                    <a:pt x="153693" y="164379"/>
                  </a:lnTo>
                  <a:lnTo>
                    <a:pt x="154239" y="177675"/>
                  </a:lnTo>
                  <a:lnTo>
                    <a:pt x="152710" y="195571"/>
                  </a:lnTo>
                  <a:lnTo>
                    <a:pt x="147399" y="22387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13302" y="550572"/>
              <a:ext cx="199897" cy="286913"/>
            </a:xfrm>
            <a:custGeom>
              <a:avLst/>
              <a:gdLst/>
              <a:ahLst/>
              <a:cxnLst/>
              <a:rect l="0" t="0" r="0" b="0"/>
              <a:pathLst>
                <a:path w="199897" h="286913">
                  <a:moveTo>
                    <a:pt x="135133" y="7438"/>
                  </a:moveTo>
                  <a:lnTo>
                    <a:pt x="123398" y="4571"/>
                  </a:lnTo>
                  <a:lnTo>
                    <a:pt x="112268" y="2429"/>
                  </a:lnTo>
                  <a:lnTo>
                    <a:pt x="100676" y="835"/>
                  </a:lnTo>
                  <a:lnTo>
                    <a:pt x="88687" y="0"/>
                  </a:lnTo>
                  <a:lnTo>
                    <a:pt x="76675" y="448"/>
                  </a:lnTo>
                  <a:lnTo>
                    <a:pt x="64877" y="2357"/>
                  </a:lnTo>
                  <a:lnTo>
                    <a:pt x="53523" y="5594"/>
                  </a:lnTo>
                  <a:lnTo>
                    <a:pt x="42904" y="9903"/>
                  </a:lnTo>
                  <a:lnTo>
                    <a:pt x="33102" y="15026"/>
                  </a:lnTo>
                  <a:lnTo>
                    <a:pt x="24199" y="20905"/>
                  </a:lnTo>
                  <a:lnTo>
                    <a:pt x="16359" y="27674"/>
                  </a:lnTo>
                  <a:lnTo>
                    <a:pt x="9577" y="35336"/>
                  </a:lnTo>
                  <a:lnTo>
                    <a:pt x="4192" y="43768"/>
                  </a:lnTo>
                  <a:lnTo>
                    <a:pt x="928" y="52806"/>
                  </a:lnTo>
                  <a:lnTo>
                    <a:pt x="0" y="62286"/>
                  </a:lnTo>
                  <a:lnTo>
                    <a:pt x="1326" y="71753"/>
                  </a:lnTo>
                  <a:lnTo>
                    <a:pt x="4799" y="80496"/>
                  </a:lnTo>
                  <a:lnTo>
                    <a:pt x="10139" y="88182"/>
                  </a:lnTo>
                  <a:lnTo>
                    <a:pt x="17130" y="94663"/>
                  </a:lnTo>
                  <a:lnTo>
                    <a:pt x="25708" y="99800"/>
                  </a:lnTo>
                  <a:lnTo>
                    <a:pt x="35691" y="103667"/>
                  </a:lnTo>
                  <a:lnTo>
                    <a:pt x="46646" y="106638"/>
                  </a:lnTo>
                  <a:lnTo>
                    <a:pt x="57990" y="109264"/>
                  </a:lnTo>
                  <a:lnTo>
                    <a:pt x="69363" y="111892"/>
                  </a:lnTo>
                  <a:lnTo>
                    <a:pt x="80778" y="114661"/>
                  </a:lnTo>
                  <a:lnTo>
                    <a:pt x="92509" y="117600"/>
                  </a:lnTo>
                  <a:lnTo>
                    <a:pt x="104694" y="120691"/>
                  </a:lnTo>
                  <a:lnTo>
                    <a:pt x="117165" y="123902"/>
                  </a:lnTo>
                  <a:lnTo>
                    <a:pt x="129546" y="127204"/>
                  </a:lnTo>
                  <a:lnTo>
                    <a:pt x="141608" y="130579"/>
                  </a:lnTo>
                  <a:lnTo>
                    <a:pt x="152979" y="134337"/>
                  </a:lnTo>
                  <a:lnTo>
                    <a:pt x="163084" y="139077"/>
                  </a:lnTo>
                  <a:lnTo>
                    <a:pt x="171728" y="145052"/>
                  </a:lnTo>
                  <a:lnTo>
                    <a:pt x="179040" y="152356"/>
                  </a:lnTo>
                  <a:lnTo>
                    <a:pt x="185275" y="161086"/>
                  </a:lnTo>
                  <a:lnTo>
                    <a:pt x="190687" y="171148"/>
                  </a:lnTo>
                  <a:lnTo>
                    <a:pt x="195172" y="182310"/>
                  </a:lnTo>
                  <a:lnTo>
                    <a:pt x="198288" y="194319"/>
                  </a:lnTo>
                  <a:lnTo>
                    <a:pt x="199896" y="206940"/>
                  </a:lnTo>
                  <a:lnTo>
                    <a:pt x="199823" y="219666"/>
                  </a:lnTo>
                  <a:lnTo>
                    <a:pt x="197722" y="231749"/>
                  </a:lnTo>
                  <a:lnTo>
                    <a:pt x="193596" y="242831"/>
                  </a:lnTo>
                  <a:lnTo>
                    <a:pt x="187571" y="252745"/>
                  </a:lnTo>
                  <a:lnTo>
                    <a:pt x="179714" y="261340"/>
                  </a:lnTo>
                  <a:lnTo>
                    <a:pt x="170246" y="268673"/>
                  </a:lnTo>
                  <a:lnTo>
                    <a:pt x="159484" y="274786"/>
                  </a:lnTo>
                  <a:lnTo>
                    <a:pt x="147746" y="279609"/>
                  </a:lnTo>
                  <a:lnTo>
                    <a:pt x="135302" y="283225"/>
                  </a:lnTo>
                  <a:lnTo>
                    <a:pt x="122525" y="285672"/>
                  </a:lnTo>
                  <a:lnTo>
                    <a:pt x="109874" y="286875"/>
                  </a:lnTo>
                  <a:lnTo>
                    <a:pt x="97598" y="286912"/>
                  </a:lnTo>
                  <a:lnTo>
                    <a:pt x="85999" y="286134"/>
                  </a:lnTo>
                  <a:lnTo>
                    <a:pt x="74288" y="285006"/>
                  </a:lnTo>
                  <a:lnTo>
                    <a:pt x="60320" y="283429"/>
                  </a:lnTo>
                  <a:lnTo>
                    <a:pt x="40377" y="2811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94797" y="1600331"/>
            <a:ext cx="5843318" cy="937037"/>
            <a:chOff x="294797" y="1600331"/>
            <a:chExt cx="5843318" cy="937037"/>
          </a:xfrm>
        </p:grpSpPr>
        <p:sp>
          <p:nvSpPr>
            <p:cNvPr id="30" name="Freeform 29"/>
            <p:cNvSpPr/>
            <p:nvPr/>
          </p:nvSpPr>
          <p:spPr>
            <a:xfrm>
              <a:off x="294797" y="1937243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46126" y="2867"/>
                  </a:lnTo>
                  <a:lnTo>
                    <a:pt x="134357" y="5009"/>
                  </a:lnTo>
                  <a:lnTo>
                    <a:pt x="121462" y="6612"/>
                  </a:lnTo>
                  <a:lnTo>
                    <a:pt x="107441" y="7792"/>
                  </a:lnTo>
                  <a:lnTo>
                    <a:pt x="92464" y="8641"/>
                  </a:lnTo>
                  <a:lnTo>
                    <a:pt x="76760" y="9238"/>
                  </a:lnTo>
                  <a:lnTo>
                    <a:pt x="61088" y="9653"/>
                  </a:lnTo>
                  <a:lnTo>
                    <a:pt x="45078" y="9984"/>
                  </a:lnTo>
                  <a:lnTo>
                    <a:pt x="26208" y="1025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0167" y="1779316"/>
              <a:ext cx="242113" cy="473538"/>
            </a:xfrm>
            <a:custGeom>
              <a:avLst/>
              <a:gdLst/>
              <a:ahLst/>
              <a:cxnLst/>
              <a:rect l="0" t="0" r="0" b="0"/>
              <a:pathLst>
                <a:path w="242113" h="473538">
                  <a:moveTo>
                    <a:pt x="21014" y="0"/>
                  </a:moveTo>
                  <a:lnTo>
                    <a:pt x="18147" y="8935"/>
                  </a:lnTo>
                  <a:lnTo>
                    <a:pt x="16005" y="18562"/>
                  </a:lnTo>
                  <a:lnTo>
                    <a:pt x="14398" y="29854"/>
                  </a:lnTo>
                  <a:lnTo>
                    <a:pt x="13044" y="42694"/>
                  </a:lnTo>
                  <a:lnTo>
                    <a:pt x="11547" y="56822"/>
                  </a:lnTo>
                  <a:lnTo>
                    <a:pt x="9701" y="71952"/>
                  </a:lnTo>
                  <a:lnTo>
                    <a:pt x="7634" y="87986"/>
                  </a:lnTo>
                  <a:lnTo>
                    <a:pt x="5702" y="105023"/>
                  </a:lnTo>
                  <a:lnTo>
                    <a:pt x="4106" y="123028"/>
                  </a:lnTo>
                  <a:lnTo>
                    <a:pt x="2882" y="141693"/>
                  </a:lnTo>
                  <a:lnTo>
                    <a:pt x="1986" y="160527"/>
                  </a:lnTo>
                  <a:lnTo>
                    <a:pt x="1348" y="179235"/>
                  </a:lnTo>
                  <a:lnTo>
                    <a:pt x="904" y="197712"/>
                  </a:lnTo>
                  <a:lnTo>
                    <a:pt x="598" y="215958"/>
                  </a:lnTo>
                  <a:lnTo>
                    <a:pt x="389" y="234007"/>
                  </a:lnTo>
                  <a:lnTo>
                    <a:pt x="247" y="251737"/>
                  </a:lnTo>
                  <a:lnTo>
                    <a:pt x="151" y="268883"/>
                  </a:lnTo>
                  <a:lnTo>
                    <a:pt x="87" y="285352"/>
                  </a:lnTo>
                  <a:lnTo>
                    <a:pt x="44" y="301362"/>
                  </a:lnTo>
                  <a:lnTo>
                    <a:pt x="15" y="317339"/>
                  </a:lnTo>
                  <a:lnTo>
                    <a:pt x="0" y="333532"/>
                  </a:lnTo>
                  <a:lnTo>
                    <a:pt x="160" y="349849"/>
                  </a:lnTo>
                  <a:lnTo>
                    <a:pt x="800" y="365964"/>
                  </a:lnTo>
                  <a:lnTo>
                    <a:pt x="2047" y="381691"/>
                  </a:lnTo>
                  <a:lnTo>
                    <a:pt x="3869" y="396846"/>
                  </a:lnTo>
                  <a:lnTo>
                    <a:pt x="6163" y="411176"/>
                  </a:lnTo>
                  <a:lnTo>
                    <a:pt x="8827" y="424619"/>
                  </a:lnTo>
                  <a:lnTo>
                    <a:pt x="12089" y="436950"/>
                  </a:lnTo>
                  <a:lnTo>
                    <a:pt x="16490" y="447715"/>
                  </a:lnTo>
                  <a:lnTo>
                    <a:pt x="22230" y="456799"/>
                  </a:lnTo>
                  <a:lnTo>
                    <a:pt x="29204" y="464069"/>
                  </a:lnTo>
                  <a:lnTo>
                    <a:pt x="37181" y="469213"/>
                  </a:lnTo>
                  <a:lnTo>
                    <a:pt x="45918" y="472265"/>
                  </a:lnTo>
                  <a:lnTo>
                    <a:pt x="55207" y="473537"/>
                  </a:lnTo>
                  <a:lnTo>
                    <a:pt x="64888" y="473419"/>
                  </a:lnTo>
                  <a:lnTo>
                    <a:pt x="74845" y="472267"/>
                  </a:lnTo>
                  <a:lnTo>
                    <a:pt x="85157" y="470210"/>
                  </a:lnTo>
                  <a:lnTo>
                    <a:pt x="96071" y="467160"/>
                  </a:lnTo>
                  <a:lnTo>
                    <a:pt x="107677" y="463147"/>
                  </a:lnTo>
                  <a:lnTo>
                    <a:pt x="119913" y="458319"/>
                  </a:lnTo>
                  <a:lnTo>
                    <a:pt x="132659" y="452853"/>
                  </a:lnTo>
                  <a:lnTo>
                    <a:pt x="145790" y="446925"/>
                  </a:lnTo>
                  <a:lnTo>
                    <a:pt x="159202" y="440996"/>
                  </a:lnTo>
                  <a:lnTo>
                    <a:pt x="172811" y="435781"/>
                  </a:lnTo>
                  <a:lnTo>
                    <a:pt x="186540" y="431613"/>
                  </a:lnTo>
                  <a:lnTo>
                    <a:pt x="199738" y="428470"/>
                  </a:lnTo>
                  <a:lnTo>
                    <a:pt x="212484" y="425855"/>
                  </a:lnTo>
                  <a:lnTo>
                    <a:pt x="225895" y="423543"/>
                  </a:lnTo>
                  <a:lnTo>
                    <a:pt x="242112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0652" y="1989886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53788" y="0"/>
                  </a:lnTo>
                  <a:lnTo>
                    <a:pt x="139876" y="0"/>
                  </a:lnTo>
                  <a:lnTo>
                    <a:pt x="125378" y="0"/>
                  </a:lnTo>
                  <a:lnTo>
                    <a:pt x="110177" y="0"/>
                  </a:lnTo>
                  <a:lnTo>
                    <a:pt x="94352" y="0"/>
                  </a:lnTo>
                  <a:lnTo>
                    <a:pt x="78050" y="0"/>
                  </a:lnTo>
                  <a:lnTo>
                    <a:pt x="61963" y="0"/>
                  </a:lnTo>
                  <a:lnTo>
                    <a:pt x="45623" y="0"/>
                  </a:lnTo>
                  <a:lnTo>
                    <a:pt x="2647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1709" y="1758259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91174" y="2866"/>
                  </a:lnTo>
                  <a:lnTo>
                    <a:pt x="182187" y="5008"/>
                  </a:lnTo>
                  <a:lnTo>
                    <a:pt x="172191" y="6616"/>
                  </a:lnTo>
                  <a:lnTo>
                    <a:pt x="161211" y="7969"/>
                  </a:lnTo>
                  <a:lnTo>
                    <a:pt x="149399" y="9466"/>
                  </a:lnTo>
                  <a:lnTo>
                    <a:pt x="136941" y="11313"/>
                  </a:lnTo>
                  <a:lnTo>
                    <a:pt x="124003" y="13379"/>
                  </a:lnTo>
                  <a:lnTo>
                    <a:pt x="110722" y="15312"/>
                  </a:lnTo>
                  <a:lnTo>
                    <a:pt x="97200" y="16913"/>
                  </a:lnTo>
                  <a:lnTo>
                    <a:pt x="83512" y="18309"/>
                  </a:lnTo>
                  <a:lnTo>
                    <a:pt x="69710" y="19854"/>
                  </a:lnTo>
                  <a:lnTo>
                    <a:pt x="55849" y="21740"/>
                  </a:lnTo>
                  <a:lnTo>
                    <a:pt x="42560" y="23846"/>
                  </a:lnTo>
                  <a:lnTo>
                    <a:pt x="29744" y="26028"/>
                  </a:lnTo>
                  <a:lnTo>
                    <a:pt x="16274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6189" y="2039471"/>
              <a:ext cx="332475" cy="454289"/>
            </a:xfrm>
            <a:custGeom>
              <a:avLst/>
              <a:gdLst/>
              <a:ahLst/>
              <a:cxnLst/>
              <a:rect l="0" t="0" r="0" b="0"/>
              <a:pathLst>
                <a:path w="332475" h="454289">
                  <a:moveTo>
                    <a:pt x="111375" y="66228"/>
                  </a:moveTo>
                  <a:lnTo>
                    <a:pt x="117176" y="60294"/>
                  </a:lnTo>
                  <a:lnTo>
                    <a:pt x="122100" y="54089"/>
                  </a:lnTo>
                  <a:lnTo>
                    <a:pt x="126589" y="46998"/>
                  </a:lnTo>
                  <a:lnTo>
                    <a:pt x="130291" y="39230"/>
                  </a:lnTo>
                  <a:lnTo>
                    <a:pt x="132360" y="31232"/>
                  </a:lnTo>
                  <a:lnTo>
                    <a:pt x="132453" y="23300"/>
                  </a:lnTo>
                  <a:lnTo>
                    <a:pt x="130383" y="15871"/>
                  </a:lnTo>
                  <a:lnTo>
                    <a:pt x="125872" y="9575"/>
                  </a:lnTo>
                  <a:lnTo>
                    <a:pt x="119024" y="4653"/>
                  </a:lnTo>
                  <a:lnTo>
                    <a:pt x="110377" y="1335"/>
                  </a:lnTo>
                  <a:lnTo>
                    <a:pt x="100679" y="0"/>
                  </a:lnTo>
                  <a:lnTo>
                    <a:pt x="90467" y="658"/>
                  </a:lnTo>
                  <a:lnTo>
                    <a:pt x="80191" y="3030"/>
                  </a:lnTo>
                  <a:lnTo>
                    <a:pt x="70300" y="6748"/>
                  </a:lnTo>
                  <a:lnTo>
                    <a:pt x="60985" y="11465"/>
                  </a:lnTo>
                  <a:lnTo>
                    <a:pt x="52240" y="16899"/>
                  </a:lnTo>
                  <a:lnTo>
                    <a:pt x="43972" y="22838"/>
                  </a:lnTo>
                  <a:lnTo>
                    <a:pt x="36076" y="29129"/>
                  </a:lnTo>
                  <a:lnTo>
                    <a:pt x="28618" y="35826"/>
                  </a:lnTo>
                  <a:lnTo>
                    <a:pt x="21828" y="43161"/>
                  </a:lnTo>
                  <a:lnTo>
                    <a:pt x="15781" y="51219"/>
                  </a:lnTo>
                  <a:lnTo>
                    <a:pt x="10567" y="60260"/>
                  </a:lnTo>
                  <a:lnTo>
                    <a:pt x="6363" y="70772"/>
                  </a:lnTo>
                  <a:lnTo>
                    <a:pt x="3170" y="82878"/>
                  </a:lnTo>
                  <a:lnTo>
                    <a:pt x="1009" y="96076"/>
                  </a:lnTo>
                  <a:lnTo>
                    <a:pt x="0" y="109466"/>
                  </a:lnTo>
                  <a:lnTo>
                    <a:pt x="103" y="122500"/>
                  </a:lnTo>
                  <a:lnTo>
                    <a:pt x="1306" y="134842"/>
                  </a:lnTo>
                  <a:lnTo>
                    <a:pt x="3709" y="146203"/>
                  </a:lnTo>
                  <a:lnTo>
                    <a:pt x="7259" y="156536"/>
                  </a:lnTo>
                  <a:lnTo>
                    <a:pt x="12101" y="165642"/>
                  </a:lnTo>
                  <a:lnTo>
                    <a:pt x="18632" y="173096"/>
                  </a:lnTo>
                  <a:lnTo>
                    <a:pt x="26907" y="178808"/>
                  </a:lnTo>
                  <a:lnTo>
                    <a:pt x="36379" y="182663"/>
                  </a:lnTo>
                  <a:lnTo>
                    <a:pt x="46114" y="184361"/>
                  </a:lnTo>
                  <a:lnTo>
                    <a:pt x="55546" y="183942"/>
                  </a:lnTo>
                  <a:lnTo>
                    <a:pt x="64485" y="181561"/>
                  </a:lnTo>
                  <a:lnTo>
                    <a:pt x="72942" y="177304"/>
                  </a:lnTo>
                  <a:lnTo>
                    <a:pt x="80997" y="171407"/>
                  </a:lnTo>
                  <a:lnTo>
                    <a:pt x="88746" y="164196"/>
                  </a:lnTo>
                  <a:lnTo>
                    <a:pt x="96271" y="155994"/>
                  </a:lnTo>
                  <a:lnTo>
                    <a:pt x="103632" y="147074"/>
                  </a:lnTo>
                  <a:lnTo>
                    <a:pt x="110713" y="137646"/>
                  </a:lnTo>
                  <a:lnTo>
                    <a:pt x="117243" y="127865"/>
                  </a:lnTo>
                  <a:lnTo>
                    <a:pt x="123116" y="117841"/>
                  </a:lnTo>
                  <a:lnTo>
                    <a:pt x="128382" y="107652"/>
                  </a:lnTo>
                  <a:lnTo>
                    <a:pt x="133153" y="97352"/>
                  </a:lnTo>
                  <a:lnTo>
                    <a:pt x="137555" y="87069"/>
                  </a:lnTo>
                  <a:lnTo>
                    <a:pt x="141901" y="80077"/>
                  </a:lnTo>
                  <a:lnTo>
                    <a:pt x="145926" y="80251"/>
                  </a:lnTo>
                  <a:lnTo>
                    <a:pt x="148781" y="86135"/>
                  </a:lnTo>
                  <a:lnTo>
                    <a:pt x="150584" y="95895"/>
                  </a:lnTo>
                  <a:lnTo>
                    <a:pt x="151854" y="108413"/>
                  </a:lnTo>
                  <a:lnTo>
                    <a:pt x="153172" y="123139"/>
                  </a:lnTo>
                  <a:lnTo>
                    <a:pt x="154835" y="139628"/>
                  </a:lnTo>
                  <a:lnTo>
                    <a:pt x="156747" y="157629"/>
                  </a:lnTo>
                  <a:lnTo>
                    <a:pt x="158560" y="177091"/>
                  </a:lnTo>
                  <a:lnTo>
                    <a:pt x="160073" y="197857"/>
                  </a:lnTo>
                  <a:lnTo>
                    <a:pt x="161407" y="219518"/>
                  </a:lnTo>
                  <a:lnTo>
                    <a:pt x="162908" y="241512"/>
                  </a:lnTo>
                  <a:lnTo>
                    <a:pt x="164764" y="263493"/>
                  </a:lnTo>
                  <a:lnTo>
                    <a:pt x="166840" y="285321"/>
                  </a:lnTo>
                  <a:lnTo>
                    <a:pt x="168781" y="306970"/>
                  </a:lnTo>
                  <a:lnTo>
                    <a:pt x="170388" y="328446"/>
                  </a:lnTo>
                  <a:lnTo>
                    <a:pt x="171789" y="349293"/>
                  </a:lnTo>
                  <a:lnTo>
                    <a:pt x="173336" y="368620"/>
                  </a:lnTo>
                  <a:lnTo>
                    <a:pt x="175225" y="386070"/>
                  </a:lnTo>
                  <a:lnTo>
                    <a:pt x="177323" y="401924"/>
                  </a:lnTo>
                  <a:lnTo>
                    <a:pt x="179279" y="416808"/>
                  </a:lnTo>
                  <a:lnTo>
                    <a:pt x="180905" y="431166"/>
                  </a:lnTo>
                  <a:lnTo>
                    <a:pt x="182651" y="444127"/>
                  </a:lnTo>
                  <a:lnTo>
                    <a:pt x="185398" y="452425"/>
                  </a:lnTo>
                  <a:lnTo>
                    <a:pt x="188974" y="454288"/>
                  </a:lnTo>
                  <a:lnTo>
                    <a:pt x="192593" y="451643"/>
                  </a:lnTo>
                  <a:lnTo>
                    <a:pt x="196093" y="446180"/>
                  </a:lnTo>
                  <a:lnTo>
                    <a:pt x="199525" y="438938"/>
                  </a:lnTo>
                  <a:lnTo>
                    <a:pt x="202946" y="430557"/>
                  </a:lnTo>
                  <a:lnTo>
                    <a:pt x="206544" y="421438"/>
                  </a:lnTo>
                  <a:lnTo>
                    <a:pt x="210635" y="411839"/>
                  </a:lnTo>
                  <a:lnTo>
                    <a:pt x="215352" y="401930"/>
                  </a:lnTo>
                  <a:lnTo>
                    <a:pt x="220823" y="391982"/>
                  </a:lnTo>
                  <a:lnTo>
                    <a:pt x="227252" y="382372"/>
                  </a:lnTo>
                  <a:lnTo>
                    <a:pt x="234648" y="373276"/>
                  </a:lnTo>
                  <a:lnTo>
                    <a:pt x="242717" y="364692"/>
                  </a:lnTo>
                  <a:lnTo>
                    <a:pt x="250970" y="356540"/>
                  </a:lnTo>
                  <a:lnTo>
                    <a:pt x="259116" y="348720"/>
                  </a:lnTo>
                  <a:lnTo>
                    <a:pt x="267210" y="341145"/>
                  </a:lnTo>
                  <a:lnTo>
                    <a:pt x="275558" y="333745"/>
                  </a:lnTo>
                  <a:lnTo>
                    <a:pt x="284313" y="326476"/>
                  </a:lnTo>
                  <a:lnTo>
                    <a:pt x="293222" y="319602"/>
                  </a:lnTo>
                  <a:lnTo>
                    <a:pt x="302679" y="313014"/>
                  </a:lnTo>
                  <a:lnTo>
                    <a:pt x="314636" y="306133"/>
                  </a:lnTo>
                  <a:lnTo>
                    <a:pt x="332474" y="297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079827" y="2032000"/>
              <a:ext cx="173065" cy="173667"/>
            </a:xfrm>
            <a:custGeom>
              <a:avLst/>
              <a:gdLst/>
              <a:ahLst/>
              <a:cxnLst/>
              <a:rect l="0" t="0" r="0" b="0"/>
              <a:pathLst>
                <a:path w="173065" h="173667">
                  <a:moveTo>
                    <a:pt x="4608" y="10528"/>
                  </a:moveTo>
                  <a:lnTo>
                    <a:pt x="1808" y="19329"/>
                  </a:lnTo>
                  <a:lnTo>
                    <a:pt x="306" y="27676"/>
                  </a:lnTo>
                  <a:lnTo>
                    <a:pt x="0" y="36379"/>
                  </a:lnTo>
                  <a:lnTo>
                    <a:pt x="679" y="45673"/>
                  </a:lnTo>
                  <a:lnTo>
                    <a:pt x="2147" y="55817"/>
                  </a:lnTo>
                  <a:lnTo>
                    <a:pt x="4216" y="66862"/>
                  </a:lnTo>
                  <a:lnTo>
                    <a:pt x="6725" y="78701"/>
                  </a:lnTo>
                  <a:lnTo>
                    <a:pt x="9548" y="91172"/>
                  </a:lnTo>
                  <a:lnTo>
                    <a:pt x="12595" y="104109"/>
                  </a:lnTo>
                  <a:lnTo>
                    <a:pt x="15961" y="117219"/>
                  </a:lnTo>
                  <a:lnTo>
                    <a:pt x="19905" y="130093"/>
                  </a:lnTo>
                  <a:lnTo>
                    <a:pt x="24534" y="142510"/>
                  </a:lnTo>
                  <a:lnTo>
                    <a:pt x="30118" y="153794"/>
                  </a:lnTo>
                  <a:lnTo>
                    <a:pt x="37156" y="162784"/>
                  </a:lnTo>
                  <a:lnTo>
                    <a:pt x="45776" y="169041"/>
                  </a:lnTo>
                  <a:lnTo>
                    <a:pt x="55480" y="172615"/>
                  </a:lnTo>
                  <a:lnTo>
                    <a:pt x="65372" y="173666"/>
                  </a:lnTo>
                  <a:lnTo>
                    <a:pt x="74908" y="172560"/>
                  </a:lnTo>
                  <a:lnTo>
                    <a:pt x="83918" y="169755"/>
                  </a:lnTo>
                  <a:lnTo>
                    <a:pt x="92421" y="165680"/>
                  </a:lnTo>
                  <a:lnTo>
                    <a:pt x="100504" y="160686"/>
                  </a:lnTo>
                  <a:lnTo>
                    <a:pt x="108101" y="154881"/>
                  </a:lnTo>
                  <a:lnTo>
                    <a:pt x="114991" y="148154"/>
                  </a:lnTo>
                  <a:lnTo>
                    <a:pt x="121113" y="140517"/>
                  </a:lnTo>
                  <a:lnTo>
                    <a:pt x="126548" y="132100"/>
                  </a:lnTo>
                  <a:lnTo>
                    <a:pt x="131434" y="123071"/>
                  </a:lnTo>
                  <a:lnTo>
                    <a:pt x="135907" y="113588"/>
                  </a:lnTo>
                  <a:lnTo>
                    <a:pt x="140082" y="103779"/>
                  </a:lnTo>
                  <a:lnTo>
                    <a:pt x="144046" y="93742"/>
                  </a:lnTo>
                  <a:lnTo>
                    <a:pt x="147864" y="83546"/>
                  </a:lnTo>
                  <a:lnTo>
                    <a:pt x="151582" y="73242"/>
                  </a:lnTo>
                  <a:lnTo>
                    <a:pt x="155232" y="62864"/>
                  </a:lnTo>
                  <a:lnTo>
                    <a:pt x="158831" y="52447"/>
                  </a:lnTo>
                  <a:lnTo>
                    <a:pt x="162243" y="42266"/>
                  </a:lnTo>
                  <a:lnTo>
                    <a:pt x="165517" y="31743"/>
                  </a:lnTo>
                  <a:lnTo>
                    <a:pt x="168941" y="18834"/>
                  </a:lnTo>
                  <a:lnTo>
                    <a:pt x="1730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337119" y="2042528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0" y="112963"/>
                  </a:lnTo>
                  <a:lnTo>
                    <a:pt x="0" y="126542"/>
                  </a:lnTo>
                  <a:lnTo>
                    <a:pt x="0" y="141073"/>
                  </a:lnTo>
                  <a:lnTo>
                    <a:pt x="0" y="16006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37119" y="193724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410818" y="1979357"/>
              <a:ext cx="157929" cy="256139"/>
            </a:xfrm>
            <a:custGeom>
              <a:avLst/>
              <a:gdLst/>
              <a:ahLst/>
              <a:cxnLst/>
              <a:rect l="0" t="0" r="0" b="0"/>
              <a:pathLst>
                <a:path w="157929" h="256139">
                  <a:moveTo>
                    <a:pt x="0" y="73700"/>
                  </a:moveTo>
                  <a:lnTo>
                    <a:pt x="5801" y="82568"/>
                  </a:lnTo>
                  <a:lnTo>
                    <a:pt x="10725" y="91555"/>
                  </a:lnTo>
                  <a:lnTo>
                    <a:pt x="15232" y="101550"/>
                  </a:lnTo>
                  <a:lnTo>
                    <a:pt x="19626" y="112531"/>
                  </a:lnTo>
                  <a:lnTo>
                    <a:pt x="24288" y="124342"/>
                  </a:lnTo>
                  <a:lnTo>
                    <a:pt x="29398" y="136796"/>
                  </a:lnTo>
                  <a:lnTo>
                    <a:pt x="34803" y="149561"/>
                  </a:lnTo>
                  <a:lnTo>
                    <a:pt x="40127" y="162194"/>
                  </a:lnTo>
                  <a:lnTo>
                    <a:pt x="45156" y="174462"/>
                  </a:lnTo>
                  <a:lnTo>
                    <a:pt x="50007" y="186325"/>
                  </a:lnTo>
                  <a:lnTo>
                    <a:pt x="55024" y="197830"/>
                  </a:lnTo>
                  <a:lnTo>
                    <a:pt x="60395" y="209053"/>
                  </a:lnTo>
                  <a:lnTo>
                    <a:pt x="65985" y="220067"/>
                  </a:lnTo>
                  <a:lnTo>
                    <a:pt x="71438" y="230929"/>
                  </a:lnTo>
                  <a:lnTo>
                    <a:pt x="76567" y="241653"/>
                  </a:lnTo>
                  <a:lnTo>
                    <a:pt x="81865" y="251102"/>
                  </a:lnTo>
                  <a:lnTo>
                    <a:pt x="87976" y="256138"/>
                  </a:lnTo>
                  <a:lnTo>
                    <a:pt x="94160" y="255492"/>
                  </a:lnTo>
                  <a:lnTo>
                    <a:pt x="99494" y="251193"/>
                  </a:lnTo>
                  <a:lnTo>
                    <a:pt x="104052" y="244372"/>
                  </a:lnTo>
                  <a:lnTo>
                    <a:pt x="108128" y="235217"/>
                  </a:lnTo>
                  <a:lnTo>
                    <a:pt x="111940" y="223956"/>
                  </a:lnTo>
                  <a:lnTo>
                    <a:pt x="115611" y="211125"/>
                  </a:lnTo>
                  <a:lnTo>
                    <a:pt x="119208" y="197434"/>
                  </a:lnTo>
                  <a:lnTo>
                    <a:pt x="122761" y="183368"/>
                  </a:lnTo>
                  <a:lnTo>
                    <a:pt x="126125" y="169175"/>
                  </a:lnTo>
                  <a:lnTo>
                    <a:pt x="129002" y="154965"/>
                  </a:lnTo>
                  <a:lnTo>
                    <a:pt x="131272" y="140778"/>
                  </a:lnTo>
                  <a:lnTo>
                    <a:pt x="133134" y="126624"/>
                  </a:lnTo>
                  <a:lnTo>
                    <a:pt x="134999" y="112500"/>
                  </a:lnTo>
                  <a:lnTo>
                    <a:pt x="137108" y="98405"/>
                  </a:lnTo>
                  <a:lnTo>
                    <a:pt x="139526" y="84497"/>
                  </a:lnTo>
                  <a:lnTo>
                    <a:pt x="142228" y="71078"/>
                  </a:lnTo>
                  <a:lnTo>
                    <a:pt x="145156" y="58282"/>
                  </a:lnTo>
                  <a:lnTo>
                    <a:pt x="148099" y="46332"/>
                  </a:lnTo>
                  <a:lnTo>
                    <a:pt x="151000" y="34347"/>
                  </a:lnTo>
                  <a:lnTo>
                    <a:pt x="154112" y="20157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02066" y="2024326"/>
              <a:ext cx="198308" cy="208957"/>
            </a:xfrm>
            <a:custGeom>
              <a:avLst/>
              <a:gdLst/>
              <a:ahLst/>
              <a:cxnLst/>
              <a:rect l="0" t="0" r="0" b="0"/>
              <a:pathLst>
                <a:path w="198308" h="208957">
                  <a:moveTo>
                    <a:pt x="93022" y="123487"/>
                  </a:moveTo>
                  <a:lnTo>
                    <a:pt x="95888" y="111752"/>
                  </a:lnTo>
                  <a:lnTo>
                    <a:pt x="98031" y="100623"/>
                  </a:lnTo>
                  <a:lnTo>
                    <a:pt x="99629" y="89029"/>
                  </a:lnTo>
                  <a:lnTo>
                    <a:pt x="100637" y="77041"/>
                  </a:lnTo>
                  <a:lnTo>
                    <a:pt x="100837" y="65029"/>
                  </a:lnTo>
                  <a:lnTo>
                    <a:pt x="100176" y="53231"/>
                  </a:lnTo>
                  <a:lnTo>
                    <a:pt x="98592" y="41877"/>
                  </a:lnTo>
                  <a:lnTo>
                    <a:pt x="95932" y="31257"/>
                  </a:lnTo>
                  <a:lnTo>
                    <a:pt x="92211" y="21465"/>
                  </a:lnTo>
                  <a:lnTo>
                    <a:pt x="87426" y="12908"/>
                  </a:lnTo>
                  <a:lnTo>
                    <a:pt x="81464" y="6364"/>
                  </a:lnTo>
                  <a:lnTo>
                    <a:pt x="74385" y="2080"/>
                  </a:lnTo>
                  <a:lnTo>
                    <a:pt x="66530" y="0"/>
                  </a:lnTo>
                  <a:lnTo>
                    <a:pt x="58420" y="33"/>
                  </a:lnTo>
                  <a:lnTo>
                    <a:pt x="50381" y="1914"/>
                  </a:lnTo>
                  <a:lnTo>
                    <a:pt x="42696" y="5599"/>
                  </a:lnTo>
                  <a:lnTo>
                    <a:pt x="35689" y="11336"/>
                  </a:lnTo>
                  <a:lnTo>
                    <a:pt x="29460" y="19082"/>
                  </a:lnTo>
                  <a:lnTo>
                    <a:pt x="23939" y="28534"/>
                  </a:lnTo>
                  <a:lnTo>
                    <a:pt x="18988" y="39320"/>
                  </a:lnTo>
                  <a:lnTo>
                    <a:pt x="14473" y="51093"/>
                  </a:lnTo>
                  <a:lnTo>
                    <a:pt x="10438" y="63572"/>
                  </a:lnTo>
                  <a:lnTo>
                    <a:pt x="7099" y="76548"/>
                  </a:lnTo>
                  <a:lnTo>
                    <a:pt x="4519" y="89870"/>
                  </a:lnTo>
                  <a:lnTo>
                    <a:pt x="2616" y="103596"/>
                  </a:lnTo>
                  <a:lnTo>
                    <a:pt x="1256" y="117955"/>
                  </a:lnTo>
                  <a:lnTo>
                    <a:pt x="312" y="133014"/>
                  </a:lnTo>
                  <a:lnTo>
                    <a:pt x="0" y="148212"/>
                  </a:lnTo>
                  <a:lnTo>
                    <a:pt x="847" y="162503"/>
                  </a:lnTo>
                  <a:lnTo>
                    <a:pt x="3058" y="175363"/>
                  </a:lnTo>
                  <a:lnTo>
                    <a:pt x="6849" y="186453"/>
                  </a:lnTo>
                  <a:lnTo>
                    <a:pt x="12600" y="195380"/>
                  </a:lnTo>
                  <a:lnTo>
                    <a:pt x="20316" y="202149"/>
                  </a:lnTo>
                  <a:lnTo>
                    <a:pt x="29396" y="206746"/>
                  </a:lnTo>
                  <a:lnTo>
                    <a:pt x="38859" y="208956"/>
                  </a:lnTo>
                  <a:lnTo>
                    <a:pt x="48101" y="208888"/>
                  </a:lnTo>
                  <a:lnTo>
                    <a:pt x="56741" y="206745"/>
                  </a:lnTo>
                  <a:lnTo>
                    <a:pt x="64464" y="202649"/>
                  </a:lnTo>
                  <a:lnTo>
                    <a:pt x="71210" y="196856"/>
                  </a:lnTo>
                  <a:lnTo>
                    <a:pt x="77094" y="189545"/>
                  </a:lnTo>
                  <a:lnTo>
                    <a:pt x="82297" y="180744"/>
                  </a:lnTo>
                  <a:lnTo>
                    <a:pt x="86989" y="170607"/>
                  </a:lnTo>
                  <a:lnTo>
                    <a:pt x="91313" y="159548"/>
                  </a:lnTo>
                  <a:lnTo>
                    <a:pt x="95380" y="148133"/>
                  </a:lnTo>
                  <a:lnTo>
                    <a:pt x="99258" y="136717"/>
                  </a:lnTo>
                  <a:lnTo>
                    <a:pt x="102676" y="125442"/>
                  </a:lnTo>
                  <a:lnTo>
                    <a:pt x="105061" y="114338"/>
                  </a:lnTo>
                  <a:lnTo>
                    <a:pt x="106179" y="103479"/>
                  </a:lnTo>
                  <a:lnTo>
                    <a:pt x="106148" y="96057"/>
                  </a:lnTo>
                  <a:lnTo>
                    <a:pt x="105666" y="95738"/>
                  </a:lnTo>
                  <a:lnTo>
                    <a:pt x="105685" y="100765"/>
                  </a:lnTo>
                  <a:lnTo>
                    <a:pt x="106489" y="109139"/>
                  </a:lnTo>
                  <a:lnTo>
                    <a:pt x="108016" y="119413"/>
                  </a:lnTo>
                  <a:lnTo>
                    <a:pt x="110119" y="130501"/>
                  </a:lnTo>
                  <a:lnTo>
                    <a:pt x="112653" y="141797"/>
                  </a:lnTo>
                  <a:lnTo>
                    <a:pt x="115662" y="153041"/>
                  </a:lnTo>
                  <a:lnTo>
                    <a:pt x="119361" y="164147"/>
                  </a:lnTo>
                  <a:lnTo>
                    <a:pt x="123822" y="175097"/>
                  </a:lnTo>
                  <a:lnTo>
                    <a:pt x="129293" y="185423"/>
                  </a:lnTo>
                  <a:lnTo>
                    <a:pt x="136255" y="194229"/>
                  </a:lnTo>
                  <a:lnTo>
                    <a:pt x="144818" y="201143"/>
                  </a:lnTo>
                  <a:lnTo>
                    <a:pt x="154384" y="205908"/>
                  </a:lnTo>
                  <a:lnTo>
                    <a:pt x="164870" y="208383"/>
                  </a:lnTo>
                  <a:lnTo>
                    <a:pt x="178314" y="206546"/>
                  </a:lnTo>
                  <a:lnTo>
                    <a:pt x="198307" y="1971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00373" y="1768787"/>
              <a:ext cx="52643" cy="463255"/>
            </a:xfrm>
            <a:custGeom>
              <a:avLst/>
              <a:gdLst/>
              <a:ahLst/>
              <a:cxnLst/>
              <a:rect l="0" t="0" r="0" b="0"/>
              <a:pathLst>
                <a:path w="52643" h="463255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89"/>
                  </a:lnTo>
                  <a:lnTo>
                    <a:pt x="4" y="83256"/>
                  </a:lnTo>
                  <a:lnTo>
                    <a:pt x="177" y="101012"/>
                  </a:lnTo>
                  <a:lnTo>
                    <a:pt x="825" y="118684"/>
                  </a:lnTo>
                  <a:lnTo>
                    <a:pt x="2078" y="135797"/>
                  </a:lnTo>
                  <a:lnTo>
                    <a:pt x="3904" y="152726"/>
                  </a:lnTo>
                  <a:lnTo>
                    <a:pt x="6201" y="170457"/>
                  </a:lnTo>
                  <a:lnTo>
                    <a:pt x="8852" y="189498"/>
                  </a:lnTo>
                  <a:lnTo>
                    <a:pt x="11598" y="209713"/>
                  </a:lnTo>
                  <a:lnTo>
                    <a:pt x="14054" y="230594"/>
                  </a:lnTo>
                  <a:lnTo>
                    <a:pt x="16039" y="251754"/>
                  </a:lnTo>
                  <a:lnTo>
                    <a:pt x="17710" y="272827"/>
                  </a:lnTo>
                  <a:lnTo>
                    <a:pt x="19445" y="293422"/>
                  </a:lnTo>
                  <a:lnTo>
                    <a:pt x="21468" y="313371"/>
                  </a:lnTo>
                  <a:lnTo>
                    <a:pt x="23828" y="332375"/>
                  </a:lnTo>
                  <a:lnTo>
                    <a:pt x="26492" y="349924"/>
                  </a:lnTo>
                  <a:lnTo>
                    <a:pt x="29398" y="365879"/>
                  </a:lnTo>
                  <a:lnTo>
                    <a:pt x="32486" y="380409"/>
                  </a:lnTo>
                  <a:lnTo>
                    <a:pt x="35704" y="393798"/>
                  </a:lnTo>
                  <a:lnTo>
                    <a:pt x="39011" y="406319"/>
                  </a:lnTo>
                  <a:lnTo>
                    <a:pt x="42224" y="417952"/>
                  </a:lnTo>
                  <a:lnTo>
                    <a:pt x="45344" y="429625"/>
                  </a:lnTo>
                  <a:lnTo>
                    <a:pt x="48641" y="443487"/>
                  </a:lnTo>
                  <a:lnTo>
                    <a:pt x="52642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67981" y="2013999"/>
              <a:ext cx="142963" cy="218535"/>
            </a:xfrm>
            <a:custGeom>
              <a:avLst/>
              <a:gdLst/>
              <a:ahLst/>
              <a:cxnLst/>
              <a:rect l="0" t="0" r="0" b="0"/>
              <a:pathLst>
                <a:path w="142963" h="218535">
                  <a:moveTo>
                    <a:pt x="16620" y="133814"/>
                  </a:moveTo>
                  <a:lnTo>
                    <a:pt x="22554" y="125147"/>
                  </a:lnTo>
                  <a:lnTo>
                    <a:pt x="28759" y="118080"/>
                  </a:lnTo>
                  <a:lnTo>
                    <a:pt x="35855" y="111970"/>
                  </a:lnTo>
                  <a:lnTo>
                    <a:pt x="43795" y="106396"/>
                  </a:lnTo>
                  <a:lnTo>
                    <a:pt x="52441" y="100886"/>
                  </a:lnTo>
                  <a:lnTo>
                    <a:pt x="61636" y="95174"/>
                  </a:lnTo>
                  <a:lnTo>
                    <a:pt x="71235" y="89181"/>
                  </a:lnTo>
                  <a:lnTo>
                    <a:pt x="81125" y="82925"/>
                  </a:lnTo>
                  <a:lnTo>
                    <a:pt x="91209" y="76449"/>
                  </a:lnTo>
                  <a:lnTo>
                    <a:pt x="101097" y="69641"/>
                  </a:lnTo>
                  <a:lnTo>
                    <a:pt x="110130" y="62239"/>
                  </a:lnTo>
                  <a:lnTo>
                    <a:pt x="118004" y="54154"/>
                  </a:lnTo>
                  <a:lnTo>
                    <a:pt x="124273" y="45605"/>
                  </a:lnTo>
                  <a:lnTo>
                    <a:pt x="128204" y="37021"/>
                  </a:lnTo>
                  <a:lnTo>
                    <a:pt x="129611" y="28661"/>
                  </a:lnTo>
                  <a:lnTo>
                    <a:pt x="128454" y="20759"/>
                  </a:lnTo>
                  <a:lnTo>
                    <a:pt x="124569" y="13606"/>
                  </a:lnTo>
                  <a:lnTo>
                    <a:pt x="118148" y="7297"/>
                  </a:lnTo>
                  <a:lnTo>
                    <a:pt x="109788" y="2401"/>
                  </a:lnTo>
                  <a:lnTo>
                    <a:pt x="100285" y="0"/>
                  </a:lnTo>
                  <a:lnTo>
                    <a:pt x="90203" y="460"/>
                  </a:lnTo>
                  <a:lnTo>
                    <a:pt x="80015" y="3362"/>
                  </a:lnTo>
                  <a:lnTo>
                    <a:pt x="70183" y="7900"/>
                  </a:lnTo>
                  <a:lnTo>
                    <a:pt x="60907" y="13433"/>
                  </a:lnTo>
                  <a:lnTo>
                    <a:pt x="52188" y="19719"/>
                  </a:lnTo>
                  <a:lnTo>
                    <a:pt x="43937" y="26828"/>
                  </a:lnTo>
                  <a:lnTo>
                    <a:pt x="36053" y="34750"/>
                  </a:lnTo>
                  <a:lnTo>
                    <a:pt x="28604" y="43373"/>
                  </a:lnTo>
                  <a:lnTo>
                    <a:pt x="21818" y="52546"/>
                  </a:lnTo>
                  <a:lnTo>
                    <a:pt x="15775" y="62138"/>
                  </a:lnTo>
                  <a:lnTo>
                    <a:pt x="10564" y="72361"/>
                  </a:lnTo>
                  <a:lnTo>
                    <a:pt x="6361" y="83741"/>
                  </a:lnTo>
                  <a:lnTo>
                    <a:pt x="3169" y="96471"/>
                  </a:lnTo>
                  <a:lnTo>
                    <a:pt x="1009" y="110274"/>
                  </a:lnTo>
                  <a:lnTo>
                    <a:pt x="0" y="124610"/>
                  </a:lnTo>
                  <a:lnTo>
                    <a:pt x="103" y="139097"/>
                  </a:lnTo>
                  <a:lnTo>
                    <a:pt x="1306" y="153229"/>
                  </a:lnTo>
                  <a:lnTo>
                    <a:pt x="3709" y="166333"/>
                  </a:lnTo>
                  <a:lnTo>
                    <a:pt x="7256" y="178135"/>
                  </a:lnTo>
                  <a:lnTo>
                    <a:pt x="11924" y="188549"/>
                  </a:lnTo>
                  <a:lnTo>
                    <a:pt x="17807" y="197487"/>
                  </a:lnTo>
                  <a:lnTo>
                    <a:pt x="24839" y="205050"/>
                  </a:lnTo>
                  <a:lnTo>
                    <a:pt x="32831" y="211148"/>
                  </a:lnTo>
                  <a:lnTo>
                    <a:pt x="41566" y="215430"/>
                  </a:lnTo>
                  <a:lnTo>
                    <a:pt x="50848" y="217864"/>
                  </a:lnTo>
                  <a:lnTo>
                    <a:pt x="60520" y="218534"/>
                  </a:lnTo>
                  <a:lnTo>
                    <a:pt x="70465" y="217472"/>
                  </a:lnTo>
                  <a:lnTo>
                    <a:pt x="80594" y="214866"/>
                  </a:lnTo>
                  <a:lnTo>
                    <a:pt x="90683" y="210846"/>
                  </a:lnTo>
                  <a:lnTo>
                    <a:pt x="100384" y="205407"/>
                  </a:lnTo>
                  <a:lnTo>
                    <a:pt x="109530" y="198686"/>
                  </a:lnTo>
                  <a:lnTo>
                    <a:pt x="117835" y="191183"/>
                  </a:lnTo>
                  <a:lnTo>
                    <a:pt x="125620" y="182838"/>
                  </a:lnTo>
                  <a:lnTo>
                    <a:pt x="133568" y="171805"/>
                  </a:lnTo>
                  <a:lnTo>
                    <a:pt x="142962" y="154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24861" y="2027410"/>
              <a:ext cx="154539" cy="225689"/>
            </a:xfrm>
            <a:custGeom>
              <a:avLst/>
              <a:gdLst/>
              <a:ahLst/>
              <a:cxnLst/>
              <a:rect l="0" t="0" r="0" b="0"/>
              <a:pathLst>
                <a:path w="154539" h="225689">
                  <a:moveTo>
                    <a:pt x="17667" y="67761"/>
                  </a:moveTo>
                  <a:lnTo>
                    <a:pt x="17667" y="82362"/>
                  </a:lnTo>
                  <a:lnTo>
                    <a:pt x="17667" y="95634"/>
                  </a:lnTo>
                  <a:lnTo>
                    <a:pt x="17672" y="108835"/>
                  </a:lnTo>
                  <a:lnTo>
                    <a:pt x="17845" y="122176"/>
                  </a:lnTo>
                  <a:lnTo>
                    <a:pt x="18493" y="135685"/>
                  </a:lnTo>
                  <a:lnTo>
                    <a:pt x="19707" y="149232"/>
                  </a:lnTo>
                  <a:lnTo>
                    <a:pt x="20100" y="159047"/>
                  </a:lnTo>
                  <a:lnTo>
                    <a:pt x="18420" y="160811"/>
                  </a:lnTo>
                  <a:lnTo>
                    <a:pt x="15822" y="156528"/>
                  </a:lnTo>
                  <a:lnTo>
                    <a:pt x="12883" y="148510"/>
                  </a:lnTo>
                  <a:lnTo>
                    <a:pt x="9771" y="138229"/>
                  </a:lnTo>
                  <a:lnTo>
                    <a:pt x="6711" y="126566"/>
                  </a:lnTo>
                  <a:lnTo>
                    <a:pt x="4042" y="114047"/>
                  </a:lnTo>
                  <a:lnTo>
                    <a:pt x="1923" y="100984"/>
                  </a:lnTo>
                  <a:lnTo>
                    <a:pt x="503" y="87411"/>
                  </a:lnTo>
                  <a:lnTo>
                    <a:pt x="0" y="73142"/>
                  </a:lnTo>
                  <a:lnTo>
                    <a:pt x="456" y="58143"/>
                  </a:lnTo>
                  <a:lnTo>
                    <a:pt x="2236" y="43152"/>
                  </a:lnTo>
                  <a:lnTo>
                    <a:pt x="6092" y="29531"/>
                  </a:lnTo>
                  <a:lnTo>
                    <a:pt x="12241" y="17943"/>
                  </a:lnTo>
                  <a:lnTo>
                    <a:pt x="20285" y="8860"/>
                  </a:lnTo>
                  <a:lnTo>
                    <a:pt x="29511" y="2883"/>
                  </a:lnTo>
                  <a:lnTo>
                    <a:pt x="39374" y="23"/>
                  </a:lnTo>
                  <a:lnTo>
                    <a:pt x="49400" y="0"/>
                  </a:lnTo>
                  <a:lnTo>
                    <a:pt x="59117" y="2544"/>
                  </a:lnTo>
                  <a:lnTo>
                    <a:pt x="68306" y="7245"/>
                  </a:lnTo>
                  <a:lnTo>
                    <a:pt x="76797" y="13632"/>
                  </a:lnTo>
                  <a:lnTo>
                    <a:pt x="84360" y="21272"/>
                  </a:lnTo>
                  <a:lnTo>
                    <a:pt x="90969" y="29815"/>
                  </a:lnTo>
                  <a:lnTo>
                    <a:pt x="96749" y="39159"/>
                  </a:lnTo>
                  <a:lnTo>
                    <a:pt x="101874" y="49415"/>
                  </a:lnTo>
                  <a:lnTo>
                    <a:pt x="106511" y="60576"/>
                  </a:lnTo>
                  <a:lnTo>
                    <a:pt x="110797" y="72512"/>
                  </a:lnTo>
                  <a:lnTo>
                    <a:pt x="114837" y="85056"/>
                  </a:lnTo>
                  <a:lnTo>
                    <a:pt x="118706" y="98049"/>
                  </a:lnTo>
                  <a:lnTo>
                    <a:pt x="122458" y="111197"/>
                  </a:lnTo>
                  <a:lnTo>
                    <a:pt x="126131" y="124097"/>
                  </a:lnTo>
                  <a:lnTo>
                    <a:pt x="129746" y="136555"/>
                  </a:lnTo>
                  <a:lnTo>
                    <a:pt x="133155" y="148717"/>
                  </a:lnTo>
                  <a:lnTo>
                    <a:pt x="136066" y="160956"/>
                  </a:lnTo>
                  <a:lnTo>
                    <a:pt x="138359" y="173472"/>
                  </a:lnTo>
                  <a:lnTo>
                    <a:pt x="140271" y="185704"/>
                  </a:lnTo>
                  <a:lnTo>
                    <a:pt x="142587" y="197623"/>
                  </a:lnTo>
                  <a:lnTo>
                    <a:pt x="146630" y="210279"/>
                  </a:lnTo>
                  <a:lnTo>
                    <a:pt x="154538" y="225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53098" y="1810901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5" y="47072"/>
                  </a:lnTo>
                  <a:lnTo>
                    <a:pt x="178" y="65474"/>
                  </a:lnTo>
                  <a:lnTo>
                    <a:pt x="826" y="83987"/>
                  </a:lnTo>
                  <a:lnTo>
                    <a:pt x="2074" y="101885"/>
                  </a:lnTo>
                  <a:lnTo>
                    <a:pt x="3727" y="119119"/>
                  </a:lnTo>
                  <a:lnTo>
                    <a:pt x="5375" y="136048"/>
                  </a:lnTo>
                  <a:lnTo>
                    <a:pt x="6778" y="152944"/>
                  </a:lnTo>
                  <a:lnTo>
                    <a:pt x="7871" y="169763"/>
                  </a:lnTo>
                  <a:lnTo>
                    <a:pt x="8679" y="186229"/>
                  </a:lnTo>
                  <a:lnTo>
                    <a:pt x="9257" y="202217"/>
                  </a:lnTo>
                  <a:lnTo>
                    <a:pt x="9662" y="218229"/>
                  </a:lnTo>
                  <a:lnTo>
                    <a:pt x="9941" y="235265"/>
                  </a:lnTo>
                  <a:lnTo>
                    <a:pt x="10137" y="253796"/>
                  </a:lnTo>
                  <a:lnTo>
                    <a:pt x="10439" y="273481"/>
                  </a:lnTo>
                  <a:lnTo>
                    <a:pt x="11176" y="293466"/>
                  </a:lnTo>
                  <a:lnTo>
                    <a:pt x="12483" y="313197"/>
                  </a:lnTo>
                  <a:lnTo>
                    <a:pt x="14184" y="332308"/>
                  </a:lnTo>
                  <a:lnTo>
                    <a:pt x="16042" y="352650"/>
                  </a:lnTo>
                  <a:lnTo>
                    <a:pt x="18221" y="379357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10943" y="2010943"/>
              <a:ext cx="379027" cy="21058"/>
            </a:xfrm>
            <a:custGeom>
              <a:avLst/>
              <a:gdLst/>
              <a:ahLst/>
              <a:cxnLst/>
              <a:rect l="0" t="0" r="0" b="0"/>
              <a:pathLst>
                <a:path w="379027" h="21058">
                  <a:moveTo>
                    <a:pt x="379026" y="0"/>
                  </a:moveTo>
                  <a:lnTo>
                    <a:pt x="364356" y="0"/>
                  </a:lnTo>
                  <a:lnTo>
                    <a:pt x="350446" y="0"/>
                  </a:lnTo>
                  <a:lnTo>
                    <a:pt x="335939" y="0"/>
                  </a:lnTo>
                  <a:lnTo>
                    <a:pt x="320391" y="0"/>
                  </a:lnTo>
                  <a:lnTo>
                    <a:pt x="303270" y="0"/>
                  </a:lnTo>
                  <a:lnTo>
                    <a:pt x="284462" y="4"/>
                  </a:lnTo>
                  <a:lnTo>
                    <a:pt x="264812" y="177"/>
                  </a:lnTo>
                  <a:lnTo>
                    <a:pt x="245856" y="825"/>
                  </a:lnTo>
                  <a:lnTo>
                    <a:pt x="228408" y="2074"/>
                  </a:lnTo>
                  <a:lnTo>
                    <a:pt x="212427" y="3727"/>
                  </a:lnTo>
                  <a:lnTo>
                    <a:pt x="197393" y="5375"/>
                  </a:lnTo>
                  <a:lnTo>
                    <a:pt x="182863" y="6778"/>
                  </a:lnTo>
                  <a:lnTo>
                    <a:pt x="168255" y="7870"/>
                  </a:lnTo>
                  <a:lnTo>
                    <a:pt x="152820" y="8679"/>
                  </a:lnTo>
                  <a:lnTo>
                    <a:pt x="136242" y="9261"/>
                  </a:lnTo>
                  <a:lnTo>
                    <a:pt x="118883" y="9839"/>
                  </a:lnTo>
                  <a:lnTo>
                    <a:pt x="101544" y="10767"/>
                  </a:lnTo>
                  <a:lnTo>
                    <a:pt x="84710" y="12206"/>
                  </a:lnTo>
                  <a:lnTo>
                    <a:pt x="68722" y="13998"/>
                  </a:lnTo>
                  <a:lnTo>
                    <a:pt x="52165" y="15926"/>
                  </a:lnTo>
                  <a:lnTo>
                    <a:pt x="31356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38930" y="1827679"/>
              <a:ext cx="177465" cy="467534"/>
            </a:xfrm>
            <a:custGeom>
              <a:avLst/>
              <a:gdLst/>
              <a:ahLst/>
              <a:cxnLst/>
              <a:rect l="0" t="0" r="0" b="0"/>
              <a:pathLst>
                <a:path w="177465" h="467534">
                  <a:moveTo>
                    <a:pt x="61650" y="467533"/>
                  </a:moveTo>
                  <a:lnTo>
                    <a:pt x="58784" y="458664"/>
                  </a:lnTo>
                  <a:lnTo>
                    <a:pt x="56642" y="449678"/>
                  </a:lnTo>
                  <a:lnTo>
                    <a:pt x="55034" y="439682"/>
                  </a:lnTo>
                  <a:lnTo>
                    <a:pt x="53681" y="428702"/>
                  </a:lnTo>
                  <a:lnTo>
                    <a:pt x="52183" y="416890"/>
                  </a:lnTo>
                  <a:lnTo>
                    <a:pt x="50333" y="404432"/>
                  </a:lnTo>
                  <a:lnTo>
                    <a:pt x="48093" y="391494"/>
                  </a:lnTo>
                  <a:lnTo>
                    <a:pt x="45512" y="378213"/>
                  </a:lnTo>
                  <a:lnTo>
                    <a:pt x="42663" y="364692"/>
                  </a:lnTo>
                  <a:lnTo>
                    <a:pt x="39614" y="351003"/>
                  </a:lnTo>
                  <a:lnTo>
                    <a:pt x="36421" y="337201"/>
                  </a:lnTo>
                  <a:lnTo>
                    <a:pt x="33132" y="323317"/>
                  </a:lnTo>
                  <a:lnTo>
                    <a:pt x="29942" y="309213"/>
                  </a:lnTo>
                  <a:lnTo>
                    <a:pt x="27180" y="294598"/>
                  </a:lnTo>
                  <a:lnTo>
                    <a:pt x="24986" y="279364"/>
                  </a:lnTo>
                  <a:lnTo>
                    <a:pt x="23173" y="263878"/>
                  </a:lnTo>
                  <a:lnTo>
                    <a:pt x="21342" y="248861"/>
                  </a:lnTo>
                  <a:lnTo>
                    <a:pt x="19255" y="234684"/>
                  </a:lnTo>
                  <a:lnTo>
                    <a:pt x="16852" y="221215"/>
                  </a:lnTo>
                  <a:lnTo>
                    <a:pt x="14159" y="208023"/>
                  </a:lnTo>
                  <a:lnTo>
                    <a:pt x="11238" y="194810"/>
                  </a:lnTo>
                  <a:lnTo>
                    <a:pt x="8310" y="181290"/>
                  </a:lnTo>
                  <a:lnTo>
                    <a:pt x="5732" y="167134"/>
                  </a:lnTo>
                  <a:lnTo>
                    <a:pt x="3668" y="152231"/>
                  </a:lnTo>
                  <a:lnTo>
                    <a:pt x="2115" y="136643"/>
                  </a:lnTo>
                  <a:lnTo>
                    <a:pt x="991" y="120501"/>
                  </a:lnTo>
                  <a:lnTo>
                    <a:pt x="206" y="103953"/>
                  </a:lnTo>
                  <a:lnTo>
                    <a:pt x="0" y="87606"/>
                  </a:lnTo>
                  <a:lnTo>
                    <a:pt x="919" y="72469"/>
                  </a:lnTo>
                  <a:lnTo>
                    <a:pt x="3172" y="58998"/>
                  </a:lnTo>
                  <a:lnTo>
                    <a:pt x="6821" y="47142"/>
                  </a:lnTo>
                  <a:lnTo>
                    <a:pt x="11946" y="36628"/>
                  </a:lnTo>
                  <a:lnTo>
                    <a:pt x="18441" y="27154"/>
                  </a:lnTo>
                  <a:lnTo>
                    <a:pt x="26396" y="18772"/>
                  </a:lnTo>
                  <a:lnTo>
                    <a:pt x="36163" y="11878"/>
                  </a:lnTo>
                  <a:lnTo>
                    <a:pt x="47765" y="6573"/>
                  </a:lnTo>
                  <a:lnTo>
                    <a:pt x="60792" y="2838"/>
                  </a:lnTo>
                  <a:lnTo>
                    <a:pt x="74599" y="697"/>
                  </a:lnTo>
                  <a:lnTo>
                    <a:pt x="88730" y="0"/>
                  </a:lnTo>
                  <a:lnTo>
                    <a:pt x="102794" y="479"/>
                  </a:lnTo>
                  <a:lnTo>
                    <a:pt x="116382" y="1856"/>
                  </a:lnTo>
                  <a:lnTo>
                    <a:pt x="129319" y="3883"/>
                  </a:lnTo>
                  <a:lnTo>
                    <a:pt x="141180" y="6218"/>
                  </a:lnTo>
                  <a:lnTo>
                    <a:pt x="152359" y="8642"/>
                  </a:lnTo>
                  <a:lnTo>
                    <a:pt x="163837" y="11366"/>
                  </a:lnTo>
                  <a:lnTo>
                    <a:pt x="177464" y="14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84767" y="212675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5596" y="2867"/>
                  </a:lnTo>
                  <a:lnTo>
                    <a:pt x="123827" y="5009"/>
                  </a:lnTo>
                  <a:lnTo>
                    <a:pt x="110937" y="6612"/>
                  </a:lnTo>
                  <a:lnTo>
                    <a:pt x="97089" y="7792"/>
                  </a:lnTo>
                  <a:lnTo>
                    <a:pt x="82761" y="8641"/>
                  </a:lnTo>
                  <a:lnTo>
                    <a:pt x="68305" y="9239"/>
                  </a:lnTo>
                  <a:lnTo>
                    <a:pt x="54295" y="9653"/>
                  </a:lnTo>
                  <a:lnTo>
                    <a:pt x="40111" y="9983"/>
                  </a:lnTo>
                  <a:lnTo>
                    <a:pt x="23395" y="1025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74279" y="2042528"/>
              <a:ext cx="136872" cy="219691"/>
            </a:xfrm>
            <a:custGeom>
              <a:avLst/>
              <a:gdLst/>
              <a:ahLst/>
              <a:cxnLst/>
              <a:rect l="0" t="0" r="0" b="0"/>
              <a:pathLst>
                <a:path w="136872" h="219691">
                  <a:moveTo>
                    <a:pt x="0" y="94757"/>
                  </a:moveTo>
                  <a:lnTo>
                    <a:pt x="2934" y="109359"/>
                  </a:lnTo>
                  <a:lnTo>
                    <a:pt x="5717" y="122629"/>
                  </a:lnTo>
                  <a:lnTo>
                    <a:pt x="8616" y="135826"/>
                  </a:lnTo>
                  <a:lnTo>
                    <a:pt x="11656" y="148995"/>
                  </a:lnTo>
                  <a:lnTo>
                    <a:pt x="14821" y="161855"/>
                  </a:lnTo>
                  <a:lnTo>
                    <a:pt x="18090" y="174256"/>
                  </a:lnTo>
                  <a:lnTo>
                    <a:pt x="21601" y="186196"/>
                  </a:lnTo>
                  <a:lnTo>
                    <a:pt x="25640" y="197749"/>
                  </a:lnTo>
                  <a:lnTo>
                    <a:pt x="30302" y="208929"/>
                  </a:lnTo>
                  <a:lnTo>
                    <a:pt x="34819" y="217262"/>
                  </a:lnTo>
                  <a:lnTo>
                    <a:pt x="37705" y="219690"/>
                  </a:lnTo>
                  <a:lnTo>
                    <a:pt x="38477" y="217369"/>
                  </a:lnTo>
                  <a:lnTo>
                    <a:pt x="37643" y="211810"/>
                  </a:lnTo>
                  <a:lnTo>
                    <a:pt x="35782" y="203870"/>
                  </a:lnTo>
                  <a:lnTo>
                    <a:pt x="33295" y="194151"/>
                  </a:lnTo>
                  <a:lnTo>
                    <a:pt x="30426" y="183292"/>
                  </a:lnTo>
                  <a:lnTo>
                    <a:pt x="27323" y="171971"/>
                  </a:lnTo>
                  <a:lnTo>
                    <a:pt x="24079" y="160594"/>
                  </a:lnTo>
                  <a:lnTo>
                    <a:pt x="20911" y="149165"/>
                  </a:lnTo>
                  <a:lnTo>
                    <a:pt x="18161" y="137422"/>
                  </a:lnTo>
                  <a:lnTo>
                    <a:pt x="15981" y="125221"/>
                  </a:lnTo>
                  <a:lnTo>
                    <a:pt x="14517" y="112567"/>
                  </a:lnTo>
                  <a:lnTo>
                    <a:pt x="13984" y="99532"/>
                  </a:lnTo>
                  <a:lnTo>
                    <a:pt x="14409" y="86212"/>
                  </a:lnTo>
                  <a:lnTo>
                    <a:pt x="15830" y="73012"/>
                  </a:lnTo>
                  <a:lnTo>
                    <a:pt x="18379" y="60609"/>
                  </a:lnTo>
                  <a:lnTo>
                    <a:pt x="22024" y="49312"/>
                  </a:lnTo>
                  <a:lnTo>
                    <a:pt x="26758" y="39253"/>
                  </a:lnTo>
                  <a:lnTo>
                    <a:pt x="32685" y="30562"/>
                  </a:lnTo>
                  <a:lnTo>
                    <a:pt x="39750" y="23164"/>
                  </a:lnTo>
                  <a:lnTo>
                    <a:pt x="47935" y="17008"/>
                  </a:lnTo>
                  <a:lnTo>
                    <a:pt x="57331" y="12156"/>
                  </a:lnTo>
                  <a:lnTo>
                    <a:pt x="67866" y="8517"/>
                  </a:lnTo>
                  <a:lnTo>
                    <a:pt x="79125" y="5878"/>
                  </a:lnTo>
                  <a:lnTo>
                    <a:pt x="91757" y="3729"/>
                  </a:lnTo>
                  <a:lnTo>
                    <a:pt x="109104" y="187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16400" y="2114124"/>
              <a:ext cx="226378" cy="166368"/>
            </a:xfrm>
            <a:custGeom>
              <a:avLst/>
              <a:gdLst/>
              <a:ahLst/>
              <a:cxnLst/>
              <a:rect l="0" t="0" r="0" b="0"/>
              <a:pathLst>
                <a:path w="226378" h="166368">
                  <a:moveTo>
                    <a:pt x="131620" y="23161"/>
                  </a:moveTo>
                  <a:lnTo>
                    <a:pt x="125686" y="17360"/>
                  </a:lnTo>
                  <a:lnTo>
                    <a:pt x="119481" y="12436"/>
                  </a:lnTo>
                  <a:lnTo>
                    <a:pt x="112385" y="7942"/>
                  </a:lnTo>
                  <a:lnTo>
                    <a:pt x="104445" y="4067"/>
                  </a:lnTo>
                  <a:lnTo>
                    <a:pt x="95798" y="1350"/>
                  </a:lnTo>
                  <a:lnTo>
                    <a:pt x="86609" y="0"/>
                  </a:lnTo>
                  <a:lnTo>
                    <a:pt x="77182" y="71"/>
                  </a:lnTo>
                  <a:lnTo>
                    <a:pt x="67940" y="1637"/>
                  </a:lnTo>
                  <a:lnTo>
                    <a:pt x="59101" y="4580"/>
                  </a:lnTo>
                  <a:lnTo>
                    <a:pt x="50693" y="8657"/>
                  </a:lnTo>
                  <a:lnTo>
                    <a:pt x="42660" y="13602"/>
                  </a:lnTo>
                  <a:lnTo>
                    <a:pt x="34926" y="19191"/>
                  </a:lnTo>
                  <a:lnTo>
                    <a:pt x="27578" y="25569"/>
                  </a:lnTo>
                  <a:lnTo>
                    <a:pt x="20863" y="33213"/>
                  </a:lnTo>
                  <a:lnTo>
                    <a:pt x="14867" y="42285"/>
                  </a:lnTo>
                  <a:lnTo>
                    <a:pt x="9686" y="52648"/>
                  </a:lnTo>
                  <a:lnTo>
                    <a:pt x="5505" y="64055"/>
                  </a:lnTo>
                  <a:lnTo>
                    <a:pt x="2332" y="76239"/>
                  </a:lnTo>
                  <a:lnTo>
                    <a:pt x="354" y="88656"/>
                  </a:lnTo>
                  <a:lnTo>
                    <a:pt x="0" y="100526"/>
                  </a:lnTo>
                  <a:lnTo>
                    <a:pt x="1356" y="111470"/>
                  </a:lnTo>
                  <a:lnTo>
                    <a:pt x="4215" y="121630"/>
                  </a:lnTo>
                  <a:lnTo>
                    <a:pt x="8268" y="131454"/>
                  </a:lnTo>
                  <a:lnTo>
                    <a:pt x="13218" y="141234"/>
                  </a:lnTo>
                  <a:lnTo>
                    <a:pt x="18981" y="150448"/>
                  </a:lnTo>
                  <a:lnTo>
                    <a:pt x="25672" y="157899"/>
                  </a:lnTo>
                  <a:lnTo>
                    <a:pt x="33277" y="163053"/>
                  </a:lnTo>
                  <a:lnTo>
                    <a:pt x="41502" y="165852"/>
                  </a:lnTo>
                  <a:lnTo>
                    <a:pt x="49868" y="166367"/>
                  </a:lnTo>
                  <a:lnTo>
                    <a:pt x="58088" y="164891"/>
                  </a:lnTo>
                  <a:lnTo>
                    <a:pt x="66064" y="161664"/>
                  </a:lnTo>
                  <a:lnTo>
                    <a:pt x="73801" y="156773"/>
                  </a:lnTo>
                  <a:lnTo>
                    <a:pt x="81333" y="150417"/>
                  </a:lnTo>
                  <a:lnTo>
                    <a:pt x="88543" y="142883"/>
                  </a:lnTo>
                  <a:lnTo>
                    <a:pt x="95167" y="134457"/>
                  </a:lnTo>
                  <a:lnTo>
                    <a:pt x="101101" y="125378"/>
                  </a:lnTo>
                  <a:lnTo>
                    <a:pt x="106239" y="115673"/>
                  </a:lnTo>
                  <a:lnTo>
                    <a:pt x="110393" y="105172"/>
                  </a:lnTo>
                  <a:lnTo>
                    <a:pt x="113561" y="93853"/>
                  </a:lnTo>
                  <a:lnTo>
                    <a:pt x="116045" y="81979"/>
                  </a:lnTo>
                  <a:lnTo>
                    <a:pt x="118335" y="70010"/>
                  </a:lnTo>
                  <a:lnTo>
                    <a:pt x="120738" y="58286"/>
                  </a:lnTo>
                  <a:lnTo>
                    <a:pt x="123481" y="49310"/>
                  </a:lnTo>
                  <a:lnTo>
                    <a:pt x="126399" y="46208"/>
                  </a:lnTo>
                  <a:lnTo>
                    <a:pt x="129050" y="48107"/>
                  </a:lnTo>
                  <a:lnTo>
                    <a:pt x="131587" y="53305"/>
                  </a:lnTo>
                  <a:lnTo>
                    <a:pt x="134374" y="60533"/>
                  </a:lnTo>
                  <a:lnTo>
                    <a:pt x="137805" y="68996"/>
                  </a:lnTo>
                  <a:lnTo>
                    <a:pt x="142017" y="78216"/>
                  </a:lnTo>
                  <a:lnTo>
                    <a:pt x="146952" y="87907"/>
                  </a:lnTo>
                  <a:lnTo>
                    <a:pt x="152474" y="97893"/>
                  </a:lnTo>
                  <a:lnTo>
                    <a:pt x="158448" y="108051"/>
                  </a:lnTo>
                  <a:lnTo>
                    <a:pt x="164913" y="117657"/>
                  </a:lnTo>
                  <a:lnTo>
                    <a:pt x="172083" y="125441"/>
                  </a:lnTo>
                  <a:lnTo>
                    <a:pt x="180008" y="130856"/>
                  </a:lnTo>
                  <a:lnTo>
                    <a:pt x="188340" y="133989"/>
                  </a:lnTo>
                  <a:lnTo>
                    <a:pt x="197339" y="135404"/>
                  </a:lnTo>
                  <a:lnTo>
                    <a:pt x="208914" y="134100"/>
                  </a:lnTo>
                  <a:lnTo>
                    <a:pt x="226377" y="128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05310" y="2069506"/>
              <a:ext cx="153282" cy="186783"/>
            </a:xfrm>
            <a:custGeom>
              <a:avLst/>
              <a:gdLst/>
              <a:ahLst/>
              <a:cxnLst/>
              <a:rect l="0" t="0" r="0" b="0"/>
              <a:pathLst>
                <a:path w="153282" h="186783">
                  <a:moveTo>
                    <a:pt x="132224" y="4608"/>
                  </a:moveTo>
                  <a:lnTo>
                    <a:pt x="123355" y="1808"/>
                  </a:lnTo>
                  <a:lnTo>
                    <a:pt x="114368" y="306"/>
                  </a:lnTo>
                  <a:lnTo>
                    <a:pt x="104377" y="0"/>
                  </a:lnTo>
                  <a:lnTo>
                    <a:pt x="93570" y="679"/>
                  </a:lnTo>
                  <a:lnTo>
                    <a:pt x="82407" y="2147"/>
                  </a:lnTo>
                  <a:lnTo>
                    <a:pt x="71206" y="4225"/>
                  </a:lnTo>
                  <a:lnTo>
                    <a:pt x="60267" y="7080"/>
                  </a:lnTo>
                  <a:lnTo>
                    <a:pt x="49930" y="11199"/>
                  </a:lnTo>
                  <a:lnTo>
                    <a:pt x="40322" y="16748"/>
                  </a:lnTo>
                  <a:lnTo>
                    <a:pt x="31551" y="23592"/>
                  </a:lnTo>
                  <a:lnTo>
                    <a:pt x="23798" y="31481"/>
                  </a:lnTo>
                  <a:lnTo>
                    <a:pt x="17067" y="40164"/>
                  </a:lnTo>
                  <a:lnTo>
                    <a:pt x="11375" y="49587"/>
                  </a:lnTo>
                  <a:lnTo>
                    <a:pt x="6842" y="59889"/>
                  </a:lnTo>
                  <a:lnTo>
                    <a:pt x="3425" y="71072"/>
                  </a:lnTo>
                  <a:lnTo>
                    <a:pt x="1112" y="82852"/>
                  </a:lnTo>
                  <a:lnTo>
                    <a:pt x="0" y="94759"/>
                  </a:lnTo>
                  <a:lnTo>
                    <a:pt x="34" y="106504"/>
                  </a:lnTo>
                  <a:lnTo>
                    <a:pt x="1190" y="117831"/>
                  </a:lnTo>
                  <a:lnTo>
                    <a:pt x="3562" y="128438"/>
                  </a:lnTo>
                  <a:lnTo>
                    <a:pt x="7083" y="138237"/>
                  </a:lnTo>
                  <a:lnTo>
                    <a:pt x="11565" y="147308"/>
                  </a:lnTo>
                  <a:lnTo>
                    <a:pt x="16790" y="155795"/>
                  </a:lnTo>
                  <a:lnTo>
                    <a:pt x="22571" y="163834"/>
                  </a:lnTo>
                  <a:lnTo>
                    <a:pt x="29079" y="171217"/>
                  </a:lnTo>
                  <a:lnTo>
                    <a:pt x="36811" y="177425"/>
                  </a:lnTo>
                  <a:lnTo>
                    <a:pt x="45938" y="182258"/>
                  </a:lnTo>
                  <a:lnTo>
                    <a:pt x="56169" y="185503"/>
                  </a:lnTo>
                  <a:lnTo>
                    <a:pt x="66953" y="186782"/>
                  </a:lnTo>
                  <a:lnTo>
                    <a:pt x="77906" y="186084"/>
                  </a:lnTo>
                  <a:lnTo>
                    <a:pt x="88683" y="183682"/>
                  </a:lnTo>
                  <a:lnTo>
                    <a:pt x="98913" y="179944"/>
                  </a:lnTo>
                  <a:lnTo>
                    <a:pt x="108450" y="175218"/>
                  </a:lnTo>
                  <a:lnTo>
                    <a:pt x="117232" y="169896"/>
                  </a:lnTo>
                  <a:lnTo>
                    <a:pt x="126141" y="163792"/>
                  </a:lnTo>
                  <a:lnTo>
                    <a:pt x="137076" y="155260"/>
                  </a:lnTo>
                  <a:lnTo>
                    <a:pt x="153281" y="141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32290" y="1737202"/>
              <a:ext cx="42115" cy="463254"/>
            </a:xfrm>
            <a:custGeom>
              <a:avLst/>
              <a:gdLst/>
              <a:ahLst/>
              <a:cxnLst/>
              <a:rect l="0" t="0" r="0" b="0"/>
              <a:pathLst>
                <a:path w="42115" h="463254">
                  <a:moveTo>
                    <a:pt x="0" y="0"/>
                  </a:moveTo>
                  <a:lnTo>
                    <a:pt x="0" y="11936"/>
                  </a:lnTo>
                  <a:lnTo>
                    <a:pt x="0" y="24985"/>
                  </a:lnTo>
                  <a:lnTo>
                    <a:pt x="0" y="40460"/>
                  </a:lnTo>
                  <a:lnTo>
                    <a:pt x="0" y="57682"/>
                  </a:lnTo>
                  <a:lnTo>
                    <a:pt x="0" y="75346"/>
                  </a:lnTo>
                  <a:lnTo>
                    <a:pt x="4" y="92646"/>
                  </a:lnTo>
                  <a:lnTo>
                    <a:pt x="177" y="109465"/>
                  </a:lnTo>
                  <a:lnTo>
                    <a:pt x="825" y="126111"/>
                  </a:lnTo>
                  <a:lnTo>
                    <a:pt x="2074" y="142813"/>
                  </a:lnTo>
                  <a:lnTo>
                    <a:pt x="3727" y="159501"/>
                  </a:lnTo>
                  <a:lnTo>
                    <a:pt x="5375" y="175879"/>
                  </a:lnTo>
                  <a:lnTo>
                    <a:pt x="6782" y="191794"/>
                  </a:lnTo>
                  <a:lnTo>
                    <a:pt x="8048" y="207248"/>
                  </a:lnTo>
                  <a:lnTo>
                    <a:pt x="9504" y="222312"/>
                  </a:lnTo>
                  <a:lnTo>
                    <a:pt x="11336" y="237085"/>
                  </a:lnTo>
                  <a:lnTo>
                    <a:pt x="13566" y="251972"/>
                  </a:lnTo>
                  <a:lnTo>
                    <a:pt x="16142" y="267652"/>
                  </a:lnTo>
                  <a:lnTo>
                    <a:pt x="18989" y="284428"/>
                  </a:lnTo>
                  <a:lnTo>
                    <a:pt x="22037" y="302103"/>
                  </a:lnTo>
                  <a:lnTo>
                    <a:pt x="25229" y="320193"/>
                  </a:lnTo>
                  <a:lnTo>
                    <a:pt x="28518" y="338358"/>
                  </a:lnTo>
                  <a:lnTo>
                    <a:pt x="31708" y="356283"/>
                  </a:lnTo>
                  <a:lnTo>
                    <a:pt x="34470" y="373617"/>
                  </a:lnTo>
                  <a:lnTo>
                    <a:pt x="36660" y="390222"/>
                  </a:lnTo>
                  <a:lnTo>
                    <a:pt x="38303" y="405741"/>
                  </a:lnTo>
                  <a:lnTo>
                    <a:pt x="39666" y="421129"/>
                  </a:lnTo>
                  <a:lnTo>
                    <a:pt x="40868" y="438857"/>
                  </a:lnTo>
                  <a:lnTo>
                    <a:pt x="42114" y="463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95419" y="1908371"/>
              <a:ext cx="294799" cy="28873"/>
            </a:xfrm>
            <a:custGeom>
              <a:avLst/>
              <a:gdLst/>
              <a:ahLst/>
              <a:cxnLst/>
              <a:rect l="0" t="0" r="0" b="0"/>
              <a:pathLst>
                <a:path w="294799" h="28873">
                  <a:moveTo>
                    <a:pt x="294798" y="7815"/>
                  </a:moveTo>
                  <a:lnTo>
                    <a:pt x="285930" y="4948"/>
                  </a:lnTo>
                  <a:lnTo>
                    <a:pt x="276943" y="2806"/>
                  </a:lnTo>
                  <a:lnTo>
                    <a:pt x="266948" y="1208"/>
                  </a:lnTo>
                  <a:lnTo>
                    <a:pt x="255967" y="200"/>
                  </a:lnTo>
                  <a:lnTo>
                    <a:pt x="244156" y="0"/>
                  </a:lnTo>
                  <a:lnTo>
                    <a:pt x="231688" y="651"/>
                  </a:lnTo>
                  <a:lnTo>
                    <a:pt x="218404" y="1889"/>
                  </a:lnTo>
                  <a:lnTo>
                    <a:pt x="203827" y="3253"/>
                  </a:lnTo>
                  <a:lnTo>
                    <a:pt x="187803" y="4467"/>
                  </a:lnTo>
                  <a:lnTo>
                    <a:pt x="170637" y="5602"/>
                  </a:lnTo>
                  <a:lnTo>
                    <a:pt x="152891" y="6970"/>
                  </a:lnTo>
                  <a:lnTo>
                    <a:pt x="134957" y="8738"/>
                  </a:lnTo>
                  <a:lnTo>
                    <a:pt x="117187" y="10756"/>
                  </a:lnTo>
                  <a:lnTo>
                    <a:pt x="99956" y="12657"/>
                  </a:lnTo>
                  <a:lnTo>
                    <a:pt x="83416" y="14237"/>
                  </a:lnTo>
                  <a:lnTo>
                    <a:pt x="67742" y="15653"/>
                  </a:lnTo>
                  <a:lnTo>
                    <a:pt x="51488" y="17575"/>
                  </a:lnTo>
                  <a:lnTo>
                    <a:pt x="30991" y="21288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79689" y="2042528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4"/>
                  </a:lnTo>
                  <a:lnTo>
                    <a:pt x="177" y="54416"/>
                  </a:lnTo>
                  <a:lnTo>
                    <a:pt x="825" y="67924"/>
                  </a:lnTo>
                  <a:lnTo>
                    <a:pt x="2074" y="81569"/>
                  </a:lnTo>
                  <a:lnTo>
                    <a:pt x="3736" y="95096"/>
                  </a:lnTo>
                  <a:lnTo>
                    <a:pt x="5562" y="109580"/>
                  </a:lnTo>
                  <a:lnTo>
                    <a:pt x="7716" y="128529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79689" y="1937243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10529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60664" y="2010943"/>
              <a:ext cx="134822" cy="193043"/>
            </a:xfrm>
            <a:custGeom>
              <a:avLst/>
              <a:gdLst/>
              <a:ahLst/>
              <a:cxnLst/>
              <a:rect l="0" t="0" r="0" b="0"/>
              <a:pathLst>
                <a:path w="134822" h="193043">
                  <a:moveTo>
                    <a:pt x="108538" y="0"/>
                  </a:moveTo>
                  <a:lnTo>
                    <a:pt x="96870" y="3000"/>
                  </a:lnTo>
                  <a:lnTo>
                    <a:pt x="86381" y="6423"/>
                  </a:lnTo>
                  <a:lnTo>
                    <a:pt x="76083" y="10619"/>
                  </a:lnTo>
                  <a:lnTo>
                    <a:pt x="65955" y="15519"/>
                  </a:lnTo>
                  <a:lnTo>
                    <a:pt x="56260" y="21000"/>
                  </a:lnTo>
                  <a:lnTo>
                    <a:pt x="47124" y="26940"/>
                  </a:lnTo>
                  <a:lnTo>
                    <a:pt x="38521" y="33547"/>
                  </a:lnTo>
                  <a:lnTo>
                    <a:pt x="30359" y="41342"/>
                  </a:lnTo>
                  <a:lnTo>
                    <a:pt x="22545" y="50517"/>
                  </a:lnTo>
                  <a:lnTo>
                    <a:pt x="15314" y="61120"/>
                  </a:lnTo>
                  <a:lnTo>
                    <a:pt x="9209" y="73218"/>
                  </a:lnTo>
                  <a:lnTo>
                    <a:pt x="4446" y="86689"/>
                  </a:lnTo>
                  <a:lnTo>
                    <a:pt x="1248" y="101124"/>
                  </a:lnTo>
                  <a:lnTo>
                    <a:pt x="0" y="115951"/>
                  </a:lnTo>
                  <a:lnTo>
                    <a:pt x="724" y="130795"/>
                  </a:lnTo>
                  <a:lnTo>
                    <a:pt x="3312" y="145013"/>
                  </a:lnTo>
                  <a:lnTo>
                    <a:pt x="7708" y="157648"/>
                  </a:lnTo>
                  <a:lnTo>
                    <a:pt x="13703" y="168322"/>
                  </a:lnTo>
                  <a:lnTo>
                    <a:pt x="21149" y="176996"/>
                  </a:lnTo>
                  <a:lnTo>
                    <a:pt x="30042" y="183696"/>
                  </a:lnTo>
                  <a:lnTo>
                    <a:pt x="40234" y="188641"/>
                  </a:lnTo>
                  <a:lnTo>
                    <a:pt x="51161" y="191847"/>
                  </a:lnTo>
                  <a:lnTo>
                    <a:pt x="61955" y="193042"/>
                  </a:lnTo>
                  <a:lnTo>
                    <a:pt x="72136" y="192254"/>
                  </a:lnTo>
                  <a:lnTo>
                    <a:pt x="81597" y="189609"/>
                  </a:lnTo>
                  <a:lnTo>
                    <a:pt x="90413" y="185168"/>
                  </a:lnTo>
                  <a:lnTo>
                    <a:pt x="98708" y="179144"/>
                  </a:lnTo>
                  <a:lnTo>
                    <a:pt x="106449" y="171847"/>
                  </a:lnTo>
                  <a:lnTo>
                    <a:pt x="113438" y="163586"/>
                  </a:lnTo>
                  <a:lnTo>
                    <a:pt x="119620" y="154617"/>
                  </a:lnTo>
                  <a:lnTo>
                    <a:pt x="124926" y="144816"/>
                  </a:lnTo>
                  <a:lnTo>
                    <a:pt x="129194" y="133720"/>
                  </a:lnTo>
                  <a:lnTo>
                    <a:pt x="132425" y="121187"/>
                  </a:lnTo>
                  <a:lnTo>
                    <a:pt x="134441" y="107685"/>
                  </a:lnTo>
                  <a:lnTo>
                    <a:pt x="134821" y="94083"/>
                  </a:lnTo>
                  <a:lnTo>
                    <a:pt x="133482" y="80903"/>
                  </a:lnTo>
                  <a:lnTo>
                    <a:pt x="130635" y="68462"/>
                  </a:lnTo>
                  <a:lnTo>
                    <a:pt x="126590" y="57033"/>
                  </a:lnTo>
                  <a:lnTo>
                    <a:pt x="121654" y="46651"/>
                  </a:lnTo>
                  <a:lnTo>
                    <a:pt x="116190" y="37282"/>
                  </a:lnTo>
                  <a:lnTo>
                    <a:pt x="109974" y="27908"/>
                  </a:lnTo>
                  <a:lnTo>
                    <a:pt x="101350" y="16585"/>
                  </a:lnTo>
                  <a:lnTo>
                    <a:pt x="874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90259" y="2010505"/>
              <a:ext cx="178985" cy="168895"/>
            </a:xfrm>
            <a:custGeom>
              <a:avLst/>
              <a:gdLst/>
              <a:ahLst/>
              <a:cxnLst/>
              <a:rect l="0" t="0" r="0" b="0"/>
              <a:pathLst>
                <a:path w="178985" h="168895">
                  <a:moveTo>
                    <a:pt x="0" y="10966"/>
                  </a:moveTo>
                  <a:lnTo>
                    <a:pt x="8734" y="16901"/>
                  </a:lnTo>
                  <a:lnTo>
                    <a:pt x="16441" y="23105"/>
                  </a:lnTo>
                  <a:lnTo>
                    <a:pt x="23839" y="30206"/>
                  </a:lnTo>
                  <a:lnTo>
                    <a:pt x="30927" y="38319"/>
                  </a:lnTo>
                  <a:lnTo>
                    <a:pt x="37457" y="47614"/>
                  </a:lnTo>
                  <a:lnTo>
                    <a:pt x="43329" y="58061"/>
                  </a:lnTo>
                  <a:lnTo>
                    <a:pt x="48594" y="69486"/>
                  </a:lnTo>
                  <a:lnTo>
                    <a:pt x="53364" y="81673"/>
                  </a:lnTo>
                  <a:lnTo>
                    <a:pt x="57759" y="94417"/>
                  </a:lnTo>
                  <a:lnTo>
                    <a:pt x="61881" y="107396"/>
                  </a:lnTo>
                  <a:lnTo>
                    <a:pt x="65810" y="120181"/>
                  </a:lnTo>
                  <a:lnTo>
                    <a:pt x="69567" y="132489"/>
                  </a:lnTo>
                  <a:lnTo>
                    <a:pt x="71878" y="141891"/>
                  </a:lnTo>
                  <a:lnTo>
                    <a:pt x="71624" y="145144"/>
                  </a:lnTo>
                  <a:lnTo>
                    <a:pt x="70173" y="142806"/>
                  </a:lnTo>
                  <a:lnTo>
                    <a:pt x="68519" y="136486"/>
                  </a:lnTo>
                  <a:lnTo>
                    <a:pt x="66901" y="127680"/>
                  </a:lnTo>
                  <a:lnTo>
                    <a:pt x="65118" y="117612"/>
                  </a:lnTo>
                  <a:lnTo>
                    <a:pt x="63027" y="107011"/>
                  </a:lnTo>
                  <a:lnTo>
                    <a:pt x="60772" y="96071"/>
                  </a:lnTo>
                  <a:lnTo>
                    <a:pt x="58701" y="84638"/>
                  </a:lnTo>
                  <a:lnTo>
                    <a:pt x="57015" y="72642"/>
                  </a:lnTo>
                  <a:lnTo>
                    <a:pt x="56069" y="60291"/>
                  </a:lnTo>
                  <a:lnTo>
                    <a:pt x="56422" y="47989"/>
                  </a:lnTo>
                  <a:lnTo>
                    <a:pt x="58268" y="35982"/>
                  </a:lnTo>
                  <a:lnTo>
                    <a:pt x="61798" y="24817"/>
                  </a:lnTo>
                  <a:lnTo>
                    <a:pt x="67366" y="15383"/>
                  </a:lnTo>
                  <a:lnTo>
                    <a:pt x="74957" y="8016"/>
                  </a:lnTo>
                  <a:lnTo>
                    <a:pt x="83951" y="2885"/>
                  </a:lnTo>
                  <a:lnTo>
                    <a:pt x="93357" y="249"/>
                  </a:lnTo>
                  <a:lnTo>
                    <a:pt x="102558" y="0"/>
                  </a:lnTo>
                  <a:lnTo>
                    <a:pt x="111173" y="1914"/>
                  </a:lnTo>
                  <a:lnTo>
                    <a:pt x="118878" y="5849"/>
                  </a:lnTo>
                  <a:lnTo>
                    <a:pt x="125615" y="11526"/>
                  </a:lnTo>
                  <a:lnTo>
                    <a:pt x="131665" y="18588"/>
                  </a:lnTo>
                  <a:lnTo>
                    <a:pt x="137510" y="26690"/>
                  </a:lnTo>
                  <a:lnTo>
                    <a:pt x="143447" y="35552"/>
                  </a:lnTo>
                  <a:lnTo>
                    <a:pt x="149423" y="45280"/>
                  </a:lnTo>
                  <a:lnTo>
                    <a:pt x="155135" y="56327"/>
                  </a:lnTo>
                  <a:lnTo>
                    <a:pt x="160420" y="68832"/>
                  </a:lnTo>
                  <a:lnTo>
                    <a:pt x="165103" y="82486"/>
                  </a:lnTo>
                  <a:lnTo>
                    <a:pt x="168943" y="96721"/>
                  </a:lnTo>
                  <a:lnTo>
                    <a:pt x="171892" y="111131"/>
                  </a:lnTo>
                  <a:lnTo>
                    <a:pt x="174062" y="124923"/>
                  </a:lnTo>
                  <a:lnTo>
                    <a:pt x="175845" y="138198"/>
                  </a:lnTo>
                  <a:lnTo>
                    <a:pt x="177396" y="152115"/>
                  </a:lnTo>
                  <a:lnTo>
                    <a:pt x="178984" y="1688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023847" y="1978342"/>
              <a:ext cx="198795" cy="244042"/>
            </a:xfrm>
            <a:custGeom>
              <a:avLst/>
              <a:gdLst/>
              <a:ahLst/>
              <a:cxnLst/>
              <a:rect l="0" t="0" r="0" b="0"/>
              <a:pathLst>
                <a:path w="198795" h="244042">
                  <a:moveTo>
                    <a:pt x="134909" y="11544"/>
                  </a:moveTo>
                  <a:lnTo>
                    <a:pt x="125974" y="5877"/>
                  </a:lnTo>
                  <a:lnTo>
                    <a:pt x="116347" y="2233"/>
                  </a:lnTo>
                  <a:lnTo>
                    <a:pt x="105068" y="328"/>
                  </a:lnTo>
                  <a:lnTo>
                    <a:pt x="92747" y="0"/>
                  </a:lnTo>
                  <a:lnTo>
                    <a:pt x="80564" y="1267"/>
                  </a:lnTo>
                  <a:lnTo>
                    <a:pt x="69199" y="3992"/>
                  </a:lnTo>
                  <a:lnTo>
                    <a:pt x="58814" y="7913"/>
                  </a:lnTo>
                  <a:lnTo>
                    <a:pt x="49315" y="12748"/>
                  </a:lnTo>
                  <a:lnTo>
                    <a:pt x="40526" y="18257"/>
                  </a:lnTo>
                  <a:lnTo>
                    <a:pt x="32269" y="24411"/>
                  </a:lnTo>
                  <a:lnTo>
                    <a:pt x="24396" y="31371"/>
                  </a:lnTo>
                  <a:lnTo>
                    <a:pt x="16807" y="39165"/>
                  </a:lnTo>
                  <a:lnTo>
                    <a:pt x="9911" y="47688"/>
                  </a:lnTo>
                  <a:lnTo>
                    <a:pt x="4570" y="56787"/>
                  </a:lnTo>
                  <a:lnTo>
                    <a:pt x="1144" y="66303"/>
                  </a:lnTo>
                  <a:lnTo>
                    <a:pt x="0" y="75625"/>
                  </a:lnTo>
                  <a:lnTo>
                    <a:pt x="1735" y="83738"/>
                  </a:lnTo>
                  <a:lnTo>
                    <a:pt x="6384" y="90184"/>
                  </a:lnTo>
                  <a:lnTo>
                    <a:pt x="13388" y="94847"/>
                  </a:lnTo>
                  <a:lnTo>
                    <a:pt x="21899" y="97693"/>
                  </a:lnTo>
                  <a:lnTo>
                    <a:pt x="31286" y="98912"/>
                  </a:lnTo>
                  <a:lnTo>
                    <a:pt x="41328" y="99141"/>
                  </a:lnTo>
                  <a:lnTo>
                    <a:pt x="52120" y="99313"/>
                  </a:lnTo>
                  <a:lnTo>
                    <a:pt x="63666" y="99960"/>
                  </a:lnTo>
                  <a:lnTo>
                    <a:pt x="75707" y="101232"/>
                  </a:lnTo>
                  <a:lnTo>
                    <a:pt x="87796" y="103084"/>
                  </a:lnTo>
                  <a:lnTo>
                    <a:pt x="99673" y="105406"/>
                  </a:lnTo>
                  <a:lnTo>
                    <a:pt x="111260" y="108083"/>
                  </a:lnTo>
                  <a:lnTo>
                    <a:pt x="122574" y="111018"/>
                  </a:lnTo>
                  <a:lnTo>
                    <a:pt x="133661" y="114139"/>
                  </a:lnTo>
                  <a:lnTo>
                    <a:pt x="144412" y="117554"/>
                  </a:lnTo>
                  <a:lnTo>
                    <a:pt x="154566" y="121532"/>
                  </a:lnTo>
                  <a:lnTo>
                    <a:pt x="164023" y="126177"/>
                  </a:lnTo>
                  <a:lnTo>
                    <a:pt x="172680" y="131604"/>
                  </a:lnTo>
                  <a:lnTo>
                    <a:pt x="180350" y="138003"/>
                  </a:lnTo>
                  <a:lnTo>
                    <a:pt x="187018" y="145390"/>
                  </a:lnTo>
                  <a:lnTo>
                    <a:pt x="192496" y="153792"/>
                  </a:lnTo>
                  <a:lnTo>
                    <a:pt x="196352" y="163335"/>
                  </a:lnTo>
                  <a:lnTo>
                    <a:pt x="198492" y="173967"/>
                  </a:lnTo>
                  <a:lnTo>
                    <a:pt x="198794" y="185191"/>
                  </a:lnTo>
                  <a:lnTo>
                    <a:pt x="196953" y="196184"/>
                  </a:lnTo>
                  <a:lnTo>
                    <a:pt x="192999" y="206494"/>
                  </a:lnTo>
                  <a:lnTo>
                    <a:pt x="186921" y="215873"/>
                  </a:lnTo>
                  <a:lnTo>
                    <a:pt x="178498" y="224099"/>
                  </a:lnTo>
                  <a:lnTo>
                    <a:pt x="167837" y="231177"/>
                  </a:lnTo>
                  <a:lnTo>
                    <a:pt x="155459" y="236947"/>
                  </a:lnTo>
                  <a:lnTo>
                    <a:pt x="142097" y="241008"/>
                  </a:lnTo>
                  <a:lnTo>
                    <a:pt x="128267" y="243298"/>
                  </a:lnTo>
                  <a:lnTo>
                    <a:pt x="114408" y="244041"/>
                  </a:lnTo>
                  <a:lnTo>
                    <a:pt x="100956" y="243561"/>
                  </a:lnTo>
                  <a:lnTo>
                    <a:pt x="88112" y="242172"/>
                  </a:lnTo>
                  <a:lnTo>
                    <a:pt x="76312" y="240284"/>
                  </a:lnTo>
                  <a:lnTo>
                    <a:pt x="65180" y="238215"/>
                  </a:lnTo>
                  <a:lnTo>
                    <a:pt x="53742" y="235790"/>
                  </a:lnTo>
                  <a:lnTo>
                    <a:pt x="40153" y="23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27212" y="1600331"/>
              <a:ext cx="10530" cy="894923"/>
            </a:xfrm>
            <a:custGeom>
              <a:avLst/>
              <a:gdLst/>
              <a:ahLst/>
              <a:cxnLst/>
              <a:rect l="0" t="0" r="0" b="0"/>
              <a:pathLst>
                <a:path w="10530" h="894923">
                  <a:moveTo>
                    <a:pt x="10529" y="0"/>
                  </a:moveTo>
                  <a:lnTo>
                    <a:pt x="9087" y="8688"/>
                  </a:lnTo>
                  <a:lnTo>
                    <a:pt x="7173" y="21554"/>
                  </a:lnTo>
                  <a:lnTo>
                    <a:pt x="5351" y="37677"/>
                  </a:lnTo>
                  <a:lnTo>
                    <a:pt x="3851" y="56686"/>
                  </a:lnTo>
                  <a:lnTo>
                    <a:pt x="2708" y="77629"/>
                  </a:lnTo>
                  <a:lnTo>
                    <a:pt x="1874" y="99055"/>
                  </a:lnTo>
                  <a:lnTo>
                    <a:pt x="1284" y="120088"/>
                  </a:lnTo>
                  <a:lnTo>
                    <a:pt x="873" y="140425"/>
                  </a:lnTo>
                  <a:lnTo>
                    <a:pt x="590" y="160066"/>
                  </a:lnTo>
                  <a:lnTo>
                    <a:pt x="398" y="179127"/>
                  </a:lnTo>
                  <a:lnTo>
                    <a:pt x="267" y="197741"/>
                  </a:lnTo>
                  <a:lnTo>
                    <a:pt x="179" y="216028"/>
                  </a:lnTo>
                  <a:lnTo>
                    <a:pt x="120" y="234091"/>
                  </a:lnTo>
                  <a:lnTo>
                    <a:pt x="80" y="252329"/>
                  </a:lnTo>
                  <a:lnTo>
                    <a:pt x="53" y="271406"/>
                  </a:lnTo>
                  <a:lnTo>
                    <a:pt x="40" y="291613"/>
                  </a:lnTo>
                  <a:lnTo>
                    <a:pt x="201" y="312744"/>
                  </a:lnTo>
                  <a:lnTo>
                    <a:pt x="842" y="334308"/>
                  </a:lnTo>
                  <a:lnTo>
                    <a:pt x="2086" y="355961"/>
                  </a:lnTo>
                  <a:lnTo>
                    <a:pt x="3735" y="377552"/>
                  </a:lnTo>
                  <a:lnTo>
                    <a:pt x="5380" y="399033"/>
                  </a:lnTo>
                  <a:lnTo>
                    <a:pt x="6781" y="420407"/>
                  </a:lnTo>
                  <a:lnTo>
                    <a:pt x="7873" y="441692"/>
                  </a:lnTo>
                  <a:lnTo>
                    <a:pt x="8681" y="462909"/>
                  </a:lnTo>
                  <a:lnTo>
                    <a:pt x="9258" y="484077"/>
                  </a:lnTo>
                  <a:lnTo>
                    <a:pt x="9663" y="505210"/>
                  </a:lnTo>
                  <a:lnTo>
                    <a:pt x="9942" y="526319"/>
                  </a:lnTo>
                  <a:lnTo>
                    <a:pt x="10133" y="547411"/>
                  </a:lnTo>
                  <a:lnTo>
                    <a:pt x="10262" y="568491"/>
                  </a:lnTo>
                  <a:lnTo>
                    <a:pt x="10350" y="589564"/>
                  </a:lnTo>
                  <a:lnTo>
                    <a:pt x="10405" y="610632"/>
                  </a:lnTo>
                  <a:lnTo>
                    <a:pt x="10271" y="631696"/>
                  </a:lnTo>
                  <a:lnTo>
                    <a:pt x="9650" y="652758"/>
                  </a:lnTo>
                  <a:lnTo>
                    <a:pt x="8419" y="673818"/>
                  </a:lnTo>
                  <a:lnTo>
                    <a:pt x="6778" y="694877"/>
                  </a:lnTo>
                  <a:lnTo>
                    <a:pt x="5137" y="715935"/>
                  </a:lnTo>
                  <a:lnTo>
                    <a:pt x="3740" y="736984"/>
                  </a:lnTo>
                  <a:lnTo>
                    <a:pt x="2650" y="757696"/>
                  </a:lnTo>
                  <a:lnTo>
                    <a:pt x="1845" y="777457"/>
                  </a:lnTo>
                  <a:lnTo>
                    <a:pt x="1269" y="796003"/>
                  </a:lnTo>
                  <a:lnTo>
                    <a:pt x="864" y="813379"/>
                  </a:lnTo>
                  <a:lnTo>
                    <a:pt x="540" y="831779"/>
                  </a:lnTo>
                  <a:lnTo>
                    <a:pt x="269" y="856172"/>
                  </a:lnTo>
                  <a:lnTo>
                    <a:pt x="0" y="8949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30204" y="2001921"/>
              <a:ext cx="170750" cy="249552"/>
            </a:xfrm>
            <a:custGeom>
              <a:avLst/>
              <a:gdLst/>
              <a:ahLst/>
              <a:cxnLst/>
              <a:rect l="0" t="0" r="0" b="0"/>
              <a:pathLst>
                <a:path w="170750" h="249552">
                  <a:moveTo>
                    <a:pt x="139163" y="40607"/>
                  </a:moveTo>
                  <a:lnTo>
                    <a:pt x="133296" y="31873"/>
                  </a:lnTo>
                  <a:lnTo>
                    <a:pt x="127732" y="24166"/>
                  </a:lnTo>
                  <a:lnTo>
                    <a:pt x="121923" y="16778"/>
                  </a:lnTo>
                  <a:lnTo>
                    <a:pt x="115497" y="10035"/>
                  </a:lnTo>
                  <a:lnTo>
                    <a:pt x="107870" y="4802"/>
                  </a:lnTo>
                  <a:lnTo>
                    <a:pt x="98845" y="1441"/>
                  </a:lnTo>
                  <a:lnTo>
                    <a:pt x="88863" y="0"/>
                  </a:lnTo>
                  <a:lnTo>
                    <a:pt x="78785" y="470"/>
                  </a:lnTo>
                  <a:lnTo>
                    <a:pt x="69122" y="2650"/>
                  </a:lnTo>
                  <a:lnTo>
                    <a:pt x="60026" y="6536"/>
                  </a:lnTo>
                  <a:lnTo>
                    <a:pt x="51465" y="12409"/>
                  </a:lnTo>
                  <a:lnTo>
                    <a:pt x="43345" y="20245"/>
                  </a:lnTo>
                  <a:lnTo>
                    <a:pt x="35722" y="29759"/>
                  </a:lnTo>
                  <a:lnTo>
                    <a:pt x="28814" y="40585"/>
                  </a:lnTo>
                  <a:lnTo>
                    <a:pt x="22681" y="52381"/>
                  </a:lnTo>
                  <a:lnTo>
                    <a:pt x="17238" y="64706"/>
                  </a:lnTo>
                  <a:lnTo>
                    <a:pt x="12348" y="77045"/>
                  </a:lnTo>
                  <a:lnTo>
                    <a:pt x="7880" y="89118"/>
                  </a:lnTo>
                  <a:lnTo>
                    <a:pt x="4048" y="100851"/>
                  </a:lnTo>
                  <a:lnTo>
                    <a:pt x="1380" y="112269"/>
                  </a:lnTo>
                  <a:lnTo>
                    <a:pt x="67" y="123435"/>
                  </a:lnTo>
                  <a:lnTo>
                    <a:pt x="0" y="134409"/>
                  </a:lnTo>
                  <a:lnTo>
                    <a:pt x="942" y="145245"/>
                  </a:lnTo>
                  <a:lnTo>
                    <a:pt x="2655" y="155984"/>
                  </a:lnTo>
                  <a:lnTo>
                    <a:pt x="5092" y="166656"/>
                  </a:lnTo>
                  <a:lnTo>
                    <a:pt x="8397" y="177281"/>
                  </a:lnTo>
                  <a:lnTo>
                    <a:pt x="12581" y="187870"/>
                  </a:lnTo>
                  <a:lnTo>
                    <a:pt x="17524" y="198269"/>
                  </a:lnTo>
                  <a:lnTo>
                    <a:pt x="23067" y="208178"/>
                  </a:lnTo>
                  <a:lnTo>
                    <a:pt x="29060" y="217469"/>
                  </a:lnTo>
                  <a:lnTo>
                    <a:pt x="35542" y="226012"/>
                  </a:lnTo>
                  <a:lnTo>
                    <a:pt x="42725" y="233604"/>
                  </a:lnTo>
                  <a:lnTo>
                    <a:pt x="50669" y="240216"/>
                  </a:lnTo>
                  <a:lnTo>
                    <a:pt x="59291" y="245486"/>
                  </a:lnTo>
                  <a:lnTo>
                    <a:pt x="68458" y="248671"/>
                  </a:lnTo>
                  <a:lnTo>
                    <a:pt x="78033" y="249551"/>
                  </a:lnTo>
                  <a:lnTo>
                    <a:pt x="87903" y="248363"/>
                  </a:lnTo>
                  <a:lnTo>
                    <a:pt x="97982" y="245514"/>
                  </a:lnTo>
                  <a:lnTo>
                    <a:pt x="108200" y="241416"/>
                  </a:lnTo>
                  <a:lnTo>
                    <a:pt x="118349" y="236413"/>
                  </a:lnTo>
                  <a:lnTo>
                    <a:pt x="128091" y="230773"/>
                  </a:lnTo>
                  <a:lnTo>
                    <a:pt x="137264" y="224699"/>
                  </a:lnTo>
                  <a:lnTo>
                    <a:pt x="145586" y="218635"/>
                  </a:lnTo>
                  <a:lnTo>
                    <a:pt x="153386" y="212680"/>
                  </a:lnTo>
                  <a:lnTo>
                    <a:pt x="161345" y="206316"/>
                  </a:lnTo>
                  <a:lnTo>
                    <a:pt x="170749" y="198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36938" y="2042528"/>
              <a:ext cx="138321" cy="181465"/>
            </a:xfrm>
            <a:custGeom>
              <a:avLst/>
              <a:gdLst/>
              <a:ahLst/>
              <a:cxnLst/>
              <a:rect l="0" t="0" r="0" b="0"/>
              <a:pathLst>
                <a:path w="138321" h="181465">
                  <a:moveTo>
                    <a:pt x="100885" y="21057"/>
                  </a:moveTo>
                  <a:lnTo>
                    <a:pt x="94951" y="12524"/>
                  </a:lnTo>
                  <a:lnTo>
                    <a:pt x="88746" y="6738"/>
                  </a:lnTo>
                  <a:lnTo>
                    <a:pt x="81655" y="3235"/>
                  </a:lnTo>
                  <a:lnTo>
                    <a:pt x="73888" y="1898"/>
                  </a:lnTo>
                  <a:lnTo>
                    <a:pt x="65890" y="2966"/>
                  </a:lnTo>
                  <a:lnTo>
                    <a:pt x="57949" y="6346"/>
                  </a:lnTo>
                  <a:lnTo>
                    <a:pt x="50173" y="11678"/>
                  </a:lnTo>
                  <a:lnTo>
                    <a:pt x="42581" y="18525"/>
                  </a:lnTo>
                  <a:lnTo>
                    <a:pt x="35148" y="26492"/>
                  </a:lnTo>
                  <a:lnTo>
                    <a:pt x="28006" y="35261"/>
                  </a:lnTo>
                  <a:lnTo>
                    <a:pt x="21429" y="44590"/>
                  </a:lnTo>
                  <a:lnTo>
                    <a:pt x="15527" y="54310"/>
                  </a:lnTo>
                  <a:lnTo>
                    <a:pt x="10409" y="64463"/>
                  </a:lnTo>
                  <a:lnTo>
                    <a:pt x="6270" y="75271"/>
                  </a:lnTo>
                  <a:lnTo>
                    <a:pt x="3121" y="86801"/>
                  </a:lnTo>
                  <a:lnTo>
                    <a:pt x="989" y="98817"/>
                  </a:lnTo>
                  <a:lnTo>
                    <a:pt x="0" y="110883"/>
                  </a:lnTo>
                  <a:lnTo>
                    <a:pt x="115" y="122736"/>
                  </a:lnTo>
                  <a:lnTo>
                    <a:pt x="1327" y="134135"/>
                  </a:lnTo>
                  <a:lnTo>
                    <a:pt x="3736" y="144790"/>
                  </a:lnTo>
                  <a:lnTo>
                    <a:pt x="7290" y="154612"/>
                  </a:lnTo>
                  <a:lnTo>
                    <a:pt x="12135" y="163360"/>
                  </a:lnTo>
                  <a:lnTo>
                    <a:pt x="18668" y="170565"/>
                  </a:lnTo>
                  <a:lnTo>
                    <a:pt x="26949" y="176106"/>
                  </a:lnTo>
                  <a:lnTo>
                    <a:pt x="36594" y="179845"/>
                  </a:lnTo>
                  <a:lnTo>
                    <a:pt x="46978" y="181464"/>
                  </a:lnTo>
                  <a:lnTo>
                    <a:pt x="57658" y="180992"/>
                  </a:lnTo>
                  <a:lnTo>
                    <a:pt x="68251" y="178576"/>
                  </a:lnTo>
                  <a:lnTo>
                    <a:pt x="78355" y="174295"/>
                  </a:lnTo>
                  <a:lnTo>
                    <a:pt x="87810" y="168382"/>
                  </a:lnTo>
                  <a:lnTo>
                    <a:pt x="96478" y="161161"/>
                  </a:lnTo>
                  <a:lnTo>
                    <a:pt x="104162" y="152952"/>
                  </a:lnTo>
                  <a:lnTo>
                    <a:pt x="110853" y="144026"/>
                  </a:lnTo>
                  <a:lnTo>
                    <a:pt x="116686" y="134595"/>
                  </a:lnTo>
                  <a:lnTo>
                    <a:pt x="121848" y="124812"/>
                  </a:lnTo>
                  <a:lnTo>
                    <a:pt x="126505" y="114782"/>
                  </a:lnTo>
                  <a:lnTo>
                    <a:pt x="130634" y="104420"/>
                  </a:lnTo>
                  <a:lnTo>
                    <a:pt x="134037" y="93471"/>
                  </a:lnTo>
                  <a:lnTo>
                    <a:pt x="136651" y="81851"/>
                  </a:lnTo>
                  <a:lnTo>
                    <a:pt x="138237" y="69944"/>
                  </a:lnTo>
                  <a:lnTo>
                    <a:pt x="138320" y="58484"/>
                  </a:lnTo>
                  <a:lnTo>
                    <a:pt x="136783" y="47856"/>
                  </a:lnTo>
                  <a:lnTo>
                    <a:pt x="133926" y="38204"/>
                  </a:lnTo>
                  <a:lnTo>
                    <a:pt x="129899" y="28551"/>
                  </a:lnTo>
                  <a:lnTo>
                    <a:pt x="123231" y="16934"/>
                  </a:lnTo>
                  <a:lnTo>
                    <a:pt x="1114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11523" y="2022133"/>
              <a:ext cx="168457" cy="188852"/>
            </a:xfrm>
            <a:custGeom>
              <a:avLst/>
              <a:gdLst/>
              <a:ahLst/>
              <a:cxnLst/>
              <a:rect l="0" t="0" r="0" b="0"/>
              <a:pathLst>
                <a:path w="168457" h="188852">
                  <a:moveTo>
                    <a:pt x="0" y="41452"/>
                  </a:moveTo>
                  <a:lnTo>
                    <a:pt x="2934" y="53120"/>
                  </a:lnTo>
                  <a:lnTo>
                    <a:pt x="5716" y="63609"/>
                  </a:lnTo>
                  <a:lnTo>
                    <a:pt x="8615" y="73915"/>
                  </a:lnTo>
                  <a:lnTo>
                    <a:pt x="11656" y="84390"/>
                  </a:lnTo>
                  <a:lnTo>
                    <a:pt x="14821" y="95381"/>
                  </a:lnTo>
                  <a:lnTo>
                    <a:pt x="18085" y="107029"/>
                  </a:lnTo>
                  <a:lnTo>
                    <a:pt x="21423" y="119455"/>
                  </a:lnTo>
                  <a:lnTo>
                    <a:pt x="24815" y="132858"/>
                  </a:lnTo>
                  <a:lnTo>
                    <a:pt x="28230" y="147215"/>
                  </a:lnTo>
                  <a:lnTo>
                    <a:pt x="31150" y="161244"/>
                  </a:lnTo>
                  <a:lnTo>
                    <a:pt x="32127" y="172569"/>
                  </a:lnTo>
                  <a:lnTo>
                    <a:pt x="30662" y="179307"/>
                  </a:lnTo>
                  <a:lnTo>
                    <a:pt x="27943" y="180376"/>
                  </a:lnTo>
                  <a:lnTo>
                    <a:pt x="24709" y="176345"/>
                  </a:lnTo>
                  <a:lnTo>
                    <a:pt x="21435" y="168328"/>
                  </a:lnTo>
                  <a:lnTo>
                    <a:pt x="18560" y="157383"/>
                  </a:lnTo>
                  <a:lnTo>
                    <a:pt x="16267" y="144359"/>
                  </a:lnTo>
                  <a:lnTo>
                    <a:pt x="14546" y="129886"/>
                  </a:lnTo>
                  <a:lnTo>
                    <a:pt x="13301" y="114418"/>
                  </a:lnTo>
                  <a:lnTo>
                    <a:pt x="12429" y="98280"/>
                  </a:lnTo>
                  <a:lnTo>
                    <a:pt x="11993" y="82019"/>
                  </a:lnTo>
                  <a:lnTo>
                    <a:pt x="12223" y="66399"/>
                  </a:lnTo>
                  <a:lnTo>
                    <a:pt x="13201" y="51789"/>
                  </a:lnTo>
                  <a:lnTo>
                    <a:pt x="15180" y="38520"/>
                  </a:lnTo>
                  <a:lnTo>
                    <a:pt x="18644" y="27051"/>
                  </a:lnTo>
                  <a:lnTo>
                    <a:pt x="23719" y="17457"/>
                  </a:lnTo>
                  <a:lnTo>
                    <a:pt x="30230" y="9827"/>
                  </a:lnTo>
                  <a:lnTo>
                    <a:pt x="37889" y="4434"/>
                  </a:lnTo>
                  <a:lnTo>
                    <a:pt x="46404" y="1216"/>
                  </a:lnTo>
                  <a:lnTo>
                    <a:pt x="55374" y="0"/>
                  </a:lnTo>
                  <a:lnTo>
                    <a:pt x="64306" y="687"/>
                  </a:lnTo>
                  <a:lnTo>
                    <a:pt x="72939" y="3040"/>
                  </a:lnTo>
                  <a:lnTo>
                    <a:pt x="81208" y="6887"/>
                  </a:lnTo>
                  <a:lnTo>
                    <a:pt x="89148" y="12210"/>
                  </a:lnTo>
                  <a:lnTo>
                    <a:pt x="96824" y="18862"/>
                  </a:lnTo>
                  <a:lnTo>
                    <a:pt x="104303" y="26598"/>
                  </a:lnTo>
                  <a:lnTo>
                    <a:pt x="111639" y="35161"/>
                  </a:lnTo>
                  <a:lnTo>
                    <a:pt x="118870" y="44327"/>
                  </a:lnTo>
                  <a:lnTo>
                    <a:pt x="125863" y="53922"/>
                  </a:lnTo>
                  <a:lnTo>
                    <a:pt x="132333" y="63815"/>
                  </a:lnTo>
                  <a:lnTo>
                    <a:pt x="138161" y="73919"/>
                  </a:lnTo>
                  <a:lnTo>
                    <a:pt x="143227" y="84331"/>
                  </a:lnTo>
                  <a:lnTo>
                    <a:pt x="147331" y="95314"/>
                  </a:lnTo>
                  <a:lnTo>
                    <a:pt x="150465" y="106960"/>
                  </a:lnTo>
                  <a:lnTo>
                    <a:pt x="152927" y="119054"/>
                  </a:lnTo>
                  <a:lnTo>
                    <a:pt x="155202" y="131172"/>
                  </a:lnTo>
                  <a:lnTo>
                    <a:pt x="157586" y="143051"/>
                  </a:lnTo>
                  <a:lnTo>
                    <a:pt x="160030" y="154167"/>
                  </a:lnTo>
                  <a:lnTo>
                    <a:pt x="162476" y="164749"/>
                  </a:lnTo>
                  <a:lnTo>
                    <a:pt x="165143" y="175725"/>
                  </a:lnTo>
                  <a:lnTo>
                    <a:pt x="168456" y="1888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58922" y="2057991"/>
              <a:ext cx="213417" cy="416207"/>
            </a:xfrm>
            <a:custGeom>
              <a:avLst/>
              <a:gdLst/>
              <a:ahLst/>
              <a:cxnLst/>
              <a:rect l="0" t="0" r="0" b="0"/>
              <a:pathLst>
                <a:path w="213417" h="416207">
                  <a:moveTo>
                    <a:pt x="147399" y="89822"/>
                  </a:moveTo>
                  <a:lnTo>
                    <a:pt x="150198" y="80954"/>
                  </a:lnTo>
                  <a:lnTo>
                    <a:pt x="151700" y="71967"/>
                  </a:lnTo>
                  <a:lnTo>
                    <a:pt x="152002" y="61976"/>
                  </a:lnTo>
                  <a:lnTo>
                    <a:pt x="151150" y="51168"/>
                  </a:lnTo>
                  <a:lnTo>
                    <a:pt x="149034" y="40005"/>
                  </a:lnTo>
                  <a:lnTo>
                    <a:pt x="145703" y="28818"/>
                  </a:lnTo>
                  <a:lnTo>
                    <a:pt x="141022" y="18397"/>
                  </a:lnTo>
                  <a:lnTo>
                    <a:pt x="134606" y="10006"/>
                  </a:lnTo>
                  <a:lnTo>
                    <a:pt x="126411" y="4158"/>
                  </a:lnTo>
                  <a:lnTo>
                    <a:pt x="116994" y="863"/>
                  </a:lnTo>
                  <a:lnTo>
                    <a:pt x="107297" y="0"/>
                  </a:lnTo>
                  <a:lnTo>
                    <a:pt x="97891" y="1232"/>
                  </a:lnTo>
                  <a:lnTo>
                    <a:pt x="88969" y="4123"/>
                  </a:lnTo>
                  <a:lnTo>
                    <a:pt x="80524" y="8254"/>
                  </a:lnTo>
                  <a:lnTo>
                    <a:pt x="72476" y="13286"/>
                  </a:lnTo>
                  <a:lnTo>
                    <a:pt x="64733" y="19118"/>
                  </a:lnTo>
                  <a:lnTo>
                    <a:pt x="57212" y="25861"/>
                  </a:lnTo>
                  <a:lnTo>
                    <a:pt x="49858" y="33514"/>
                  </a:lnTo>
                  <a:lnTo>
                    <a:pt x="42950" y="42112"/>
                  </a:lnTo>
                  <a:lnTo>
                    <a:pt x="37070" y="51794"/>
                  </a:lnTo>
                  <a:lnTo>
                    <a:pt x="32455" y="62529"/>
                  </a:lnTo>
                  <a:lnTo>
                    <a:pt x="29188" y="73993"/>
                  </a:lnTo>
                  <a:lnTo>
                    <a:pt x="27363" y="85680"/>
                  </a:lnTo>
                  <a:lnTo>
                    <a:pt x="26881" y="97275"/>
                  </a:lnTo>
                  <a:lnTo>
                    <a:pt x="27675" y="108500"/>
                  </a:lnTo>
                  <a:lnTo>
                    <a:pt x="29796" y="119037"/>
                  </a:lnTo>
                  <a:lnTo>
                    <a:pt x="33154" y="128780"/>
                  </a:lnTo>
                  <a:lnTo>
                    <a:pt x="37864" y="137475"/>
                  </a:lnTo>
                  <a:lnTo>
                    <a:pt x="44307" y="144645"/>
                  </a:lnTo>
                  <a:lnTo>
                    <a:pt x="52523" y="150162"/>
                  </a:lnTo>
                  <a:lnTo>
                    <a:pt x="61955" y="153886"/>
                  </a:lnTo>
                  <a:lnTo>
                    <a:pt x="71663" y="155494"/>
                  </a:lnTo>
                  <a:lnTo>
                    <a:pt x="81076" y="155020"/>
                  </a:lnTo>
                  <a:lnTo>
                    <a:pt x="90004" y="152771"/>
                  </a:lnTo>
                  <a:lnTo>
                    <a:pt x="98453" y="149136"/>
                  </a:lnTo>
                  <a:lnTo>
                    <a:pt x="106499" y="144469"/>
                  </a:lnTo>
                  <a:lnTo>
                    <a:pt x="114071" y="138899"/>
                  </a:lnTo>
                  <a:lnTo>
                    <a:pt x="120945" y="132337"/>
                  </a:lnTo>
                  <a:lnTo>
                    <a:pt x="127051" y="124809"/>
                  </a:lnTo>
                  <a:lnTo>
                    <a:pt x="132306" y="116297"/>
                  </a:lnTo>
                  <a:lnTo>
                    <a:pt x="136539" y="106673"/>
                  </a:lnTo>
                  <a:lnTo>
                    <a:pt x="139781" y="96042"/>
                  </a:lnTo>
                  <a:lnTo>
                    <a:pt x="143067" y="87022"/>
                  </a:lnTo>
                  <a:lnTo>
                    <a:pt x="146975" y="83598"/>
                  </a:lnTo>
                  <a:lnTo>
                    <a:pt x="150294" y="86156"/>
                  </a:lnTo>
                  <a:lnTo>
                    <a:pt x="152728" y="93397"/>
                  </a:lnTo>
                  <a:lnTo>
                    <a:pt x="154590" y="103629"/>
                  </a:lnTo>
                  <a:lnTo>
                    <a:pt x="156390" y="115192"/>
                  </a:lnTo>
                  <a:lnTo>
                    <a:pt x="158422" y="127095"/>
                  </a:lnTo>
                  <a:lnTo>
                    <a:pt x="160772" y="139062"/>
                  </a:lnTo>
                  <a:lnTo>
                    <a:pt x="163420" y="151259"/>
                  </a:lnTo>
                  <a:lnTo>
                    <a:pt x="166311" y="163804"/>
                  </a:lnTo>
                  <a:lnTo>
                    <a:pt x="169387" y="176540"/>
                  </a:lnTo>
                  <a:lnTo>
                    <a:pt x="172596" y="189108"/>
                  </a:lnTo>
                  <a:lnTo>
                    <a:pt x="175900" y="201311"/>
                  </a:lnTo>
                  <a:lnTo>
                    <a:pt x="179270" y="213119"/>
                  </a:lnTo>
                  <a:lnTo>
                    <a:pt x="182686" y="224582"/>
                  </a:lnTo>
                  <a:lnTo>
                    <a:pt x="186132" y="235774"/>
                  </a:lnTo>
                  <a:lnTo>
                    <a:pt x="189599" y="246765"/>
                  </a:lnTo>
                  <a:lnTo>
                    <a:pt x="193079" y="257613"/>
                  </a:lnTo>
                  <a:lnTo>
                    <a:pt x="196570" y="268367"/>
                  </a:lnTo>
                  <a:lnTo>
                    <a:pt x="200067" y="279389"/>
                  </a:lnTo>
                  <a:lnTo>
                    <a:pt x="203567" y="291313"/>
                  </a:lnTo>
                  <a:lnTo>
                    <a:pt x="207062" y="304410"/>
                  </a:lnTo>
                  <a:lnTo>
                    <a:pt x="210223" y="318462"/>
                  </a:lnTo>
                  <a:lnTo>
                    <a:pt x="212434" y="332965"/>
                  </a:lnTo>
                  <a:lnTo>
                    <a:pt x="213416" y="347554"/>
                  </a:lnTo>
                  <a:lnTo>
                    <a:pt x="212582" y="361416"/>
                  </a:lnTo>
                  <a:lnTo>
                    <a:pt x="208905" y="373272"/>
                  </a:lnTo>
                  <a:lnTo>
                    <a:pt x="202093" y="382606"/>
                  </a:lnTo>
                  <a:lnTo>
                    <a:pt x="192637" y="389565"/>
                  </a:lnTo>
                  <a:lnTo>
                    <a:pt x="181399" y="394573"/>
                  </a:lnTo>
                  <a:lnTo>
                    <a:pt x="169070" y="398096"/>
                  </a:lnTo>
                  <a:lnTo>
                    <a:pt x="156085" y="400535"/>
                  </a:lnTo>
                  <a:lnTo>
                    <a:pt x="142705" y="402205"/>
                  </a:lnTo>
                  <a:lnTo>
                    <a:pt x="129083" y="403341"/>
                  </a:lnTo>
                  <a:lnTo>
                    <a:pt x="115312" y="404110"/>
                  </a:lnTo>
                  <a:lnTo>
                    <a:pt x="101446" y="404627"/>
                  </a:lnTo>
                  <a:lnTo>
                    <a:pt x="87525" y="404979"/>
                  </a:lnTo>
                  <a:lnTo>
                    <a:pt x="73733" y="405384"/>
                  </a:lnTo>
                  <a:lnTo>
                    <a:pt x="60392" y="406189"/>
                  </a:lnTo>
                  <a:lnTo>
                    <a:pt x="47653" y="407542"/>
                  </a:lnTo>
                  <a:lnTo>
                    <a:pt x="35940" y="409273"/>
                  </a:lnTo>
                  <a:lnTo>
                    <a:pt x="24883" y="411154"/>
                  </a:lnTo>
                  <a:lnTo>
                    <a:pt x="13514" y="413352"/>
                  </a:lnTo>
                  <a:lnTo>
                    <a:pt x="0" y="4162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90549" y="2071599"/>
              <a:ext cx="126343" cy="147492"/>
            </a:xfrm>
            <a:custGeom>
              <a:avLst/>
              <a:gdLst/>
              <a:ahLst/>
              <a:cxnLst/>
              <a:rect l="0" t="0" r="0" b="0"/>
              <a:pathLst>
                <a:path w="126343" h="147492">
                  <a:moveTo>
                    <a:pt x="0" y="34100"/>
                  </a:moveTo>
                  <a:lnTo>
                    <a:pt x="2934" y="42968"/>
                  </a:lnTo>
                  <a:lnTo>
                    <a:pt x="5716" y="51955"/>
                  </a:lnTo>
                  <a:lnTo>
                    <a:pt x="8616" y="61951"/>
                  </a:lnTo>
                  <a:lnTo>
                    <a:pt x="11655" y="72931"/>
                  </a:lnTo>
                  <a:lnTo>
                    <a:pt x="14821" y="84743"/>
                  </a:lnTo>
                  <a:lnTo>
                    <a:pt x="18085" y="97197"/>
                  </a:lnTo>
                  <a:lnTo>
                    <a:pt x="21423" y="109961"/>
                  </a:lnTo>
                  <a:lnTo>
                    <a:pt x="24814" y="122594"/>
                  </a:lnTo>
                  <a:lnTo>
                    <a:pt x="28204" y="134794"/>
                  </a:lnTo>
                  <a:lnTo>
                    <a:pt x="30251" y="144123"/>
                  </a:lnTo>
                  <a:lnTo>
                    <a:pt x="29635" y="147491"/>
                  </a:lnTo>
                  <a:lnTo>
                    <a:pt x="27414" y="145765"/>
                  </a:lnTo>
                  <a:lnTo>
                    <a:pt x="24438" y="140666"/>
                  </a:lnTo>
                  <a:lnTo>
                    <a:pt x="21125" y="133327"/>
                  </a:lnTo>
                  <a:lnTo>
                    <a:pt x="17668" y="124252"/>
                  </a:lnTo>
                  <a:lnTo>
                    <a:pt x="14165" y="113800"/>
                  </a:lnTo>
                  <a:lnTo>
                    <a:pt x="10980" y="102297"/>
                  </a:lnTo>
                  <a:lnTo>
                    <a:pt x="8744" y="90022"/>
                  </a:lnTo>
                  <a:lnTo>
                    <a:pt x="7725" y="77200"/>
                  </a:lnTo>
                  <a:lnTo>
                    <a:pt x="8024" y="64160"/>
                  </a:lnTo>
                  <a:lnTo>
                    <a:pt x="9744" y="51329"/>
                  </a:lnTo>
                  <a:lnTo>
                    <a:pt x="12801" y="38936"/>
                  </a:lnTo>
                  <a:lnTo>
                    <a:pt x="17293" y="27495"/>
                  </a:lnTo>
                  <a:lnTo>
                    <a:pt x="23582" y="17869"/>
                  </a:lnTo>
                  <a:lnTo>
                    <a:pt x="31696" y="10365"/>
                  </a:lnTo>
                  <a:lnTo>
                    <a:pt x="41228" y="4971"/>
                  </a:lnTo>
                  <a:lnTo>
                    <a:pt x="51534" y="1626"/>
                  </a:lnTo>
                  <a:lnTo>
                    <a:pt x="62163" y="77"/>
                  </a:lnTo>
                  <a:lnTo>
                    <a:pt x="72816" y="0"/>
                  </a:lnTo>
                  <a:lnTo>
                    <a:pt x="84517" y="1189"/>
                  </a:lnTo>
                  <a:lnTo>
                    <a:pt x="100523" y="4862"/>
                  </a:lnTo>
                  <a:lnTo>
                    <a:pt x="126342" y="130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341218" y="2063585"/>
              <a:ext cx="112544" cy="184316"/>
            </a:xfrm>
            <a:custGeom>
              <a:avLst/>
              <a:gdLst/>
              <a:ahLst/>
              <a:cxnLst/>
              <a:rect l="0" t="0" r="0" b="0"/>
              <a:pathLst>
                <a:path w="112544" h="184316">
                  <a:moveTo>
                    <a:pt x="17787" y="10529"/>
                  </a:moveTo>
                  <a:lnTo>
                    <a:pt x="14853" y="19330"/>
                  </a:lnTo>
                  <a:lnTo>
                    <a:pt x="12071" y="27677"/>
                  </a:lnTo>
                  <a:lnTo>
                    <a:pt x="9176" y="36384"/>
                  </a:lnTo>
                  <a:lnTo>
                    <a:pt x="6309" y="45851"/>
                  </a:lnTo>
                  <a:lnTo>
                    <a:pt x="3792" y="56643"/>
                  </a:lnTo>
                  <a:lnTo>
                    <a:pt x="1786" y="68932"/>
                  </a:lnTo>
                  <a:lnTo>
                    <a:pt x="446" y="82252"/>
                  </a:lnTo>
                  <a:lnTo>
                    <a:pt x="0" y="95722"/>
                  </a:lnTo>
                  <a:lnTo>
                    <a:pt x="485" y="108814"/>
                  </a:lnTo>
                  <a:lnTo>
                    <a:pt x="1946" y="121363"/>
                  </a:lnTo>
                  <a:lnTo>
                    <a:pt x="4523" y="133397"/>
                  </a:lnTo>
                  <a:lnTo>
                    <a:pt x="8191" y="144998"/>
                  </a:lnTo>
                  <a:lnTo>
                    <a:pt x="13111" y="155940"/>
                  </a:lnTo>
                  <a:lnTo>
                    <a:pt x="19694" y="165698"/>
                  </a:lnTo>
                  <a:lnTo>
                    <a:pt x="28004" y="174062"/>
                  </a:lnTo>
                  <a:lnTo>
                    <a:pt x="37500" y="180492"/>
                  </a:lnTo>
                  <a:lnTo>
                    <a:pt x="47251" y="184000"/>
                  </a:lnTo>
                  <a:lnTo>
                    <a:pt x="56688" y="184315"/>
                  </a:lnTo>
                  <a:lnTo>
                    <a:pt x="65462" y="181779"/>
                  </a:lnTo>
                  <a:lnTo>
                    <a:pt x="73275" y="176962"/>
                  </a:lnTo>
                  <a:lnTo>
                    <a:pt x="80080" y="170432"/>
                  </a:lnTo>
                  <a:lnTo>
                    <a:pt x="86006" y="162663"/>
                  </a:lnTo>
                  <a:lnTo>
                    <a:pt x="91235" y="154021"/>
                  </a:lnTo>
                  <a:lnTo>
                    <a:pt x="95941" y="144768"/>
                  </a:lnTo>
                  <a:lnTo>
                    <a:pt x="100105" y="134931"/>
                  </a:lnTo>
                  <a:lnTo>
                    <a:pt x="103531" y="124336"/>
                  </a:lnTo>
                  <a:lnTo>
                    <a:pt x="106170" y="112941"/>
                  </a:lnTo>
                  <a:lnTo>
                    <a:pt x="108113" y="100676"/>
                  </a:lnTo>
                  <a:lnTo>
                    <a:pt x="109499" y="87378"/>
                  </a:lnTo>
                  <a:lnTo>
                    <a:pt x="110469" y="73075"/>
                  </a:lnTo>
                  <a:lnTo>
                    <a:pt x="111140" y="58487"/>
                  </a:lnTo>
                  <a:lnTo>
                    <a:pt x="111672" y="43391"/>
                  </a:lnTo>
                  <a:lnTo>
                    <a:pt x="112112" y="25341"/>
                  </a:lnTo>
                  <a:lnTo>
                    <a:pt x="1125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78843" y="2053297"/>
              <a:ext cx="111790" cy="187454"/>
            </a:xfrm>
            <a:custGeom>
              <a:avLst/>
              <a:gdLst/>
              <a:ahLst/>
              <a:cxnLst/>
              <a:rect l="0" t="0" r="0" b="0"/>
              <a:pathLst>
                <a:path w="111790" h="187454">
                  <a:moveTo>
                    <a:pt x="17032" y="83988"/>
                  </a:moveTo>
                  <a:lnTo>
                    <a:pt x="25834" y="86787"/>
                  </a:lnTo>
                  <a:lnTo>
                    <a:pt x="34181" y="88289"/>
                  </a:lnTo>
                  <a:lnTo>
                    <a:pt x="42875" y="88591"/>
                  </a:lnTo>
                  <a:lnTo>
                    <a:pt x="51822" y="87739"/>
                  </a:lnTo>
                  <a:lnTo>
                    <a:pt x="60669" y="85623"/>
                  </a:lnTo>
                  <a:lnTo>
                    <a:pt x="69199" y="82292"/>
                  </a:lnTo>
                  <a:lnTo>
                    <a:pt x="77042" y="77611"/>
                  </a:lnTo>
                  <a:lnTo>
                    <a:pt x="83623" y="71195"/>
                  </a:lnTo>
                  <a:lnTo>
                    <a:pt x="88742" y="62995"/>
                  </a:lnTo>
                  <a:lnTo>
                    <a:pt x="92364" y="53405"/>
                  </a:lnTo>
                  <a:lnTo>
                    <a:pt x="94436" y="43060"/>
                  </a:lnTo>
                  <a:lnTo>
                    <a:pt x="95077" y="32415"/>
                  </a:lnTo>
                  <a:lnTo>
                    <a:pt x="94051" y="22185"/>
                  </a:lnTo>
                  <a:lnTo>
                    <a:pt x="90712" y="13389"/>
                  </a:lnTo>
                  <a:lnTo>
                    <a:pt x="84913" y="6458"/>
                  </a:lnTo>
                  <a:lnTo>
                    <a:pt x="77105" y="1791"/>
                  </a:lnTo>
                  <a:lnTo>
                    <a:pt x="68038" y="0"/>
                  </a:lnTo>
                  <a:lnTo>
                    <a:pt x="58285" y="1131"/>
                  </a:lnTo>
                  <a:lnTo>
                    <a:pt x="48504" y="4787"/>
                  </a:lnTo>
                  <a:lnTo>
                    <a:pt x="39483" y="10428"/>
                  </a:lnTo>
                  <a:lnTo>
                    <a:pt x="31574" y="17548"/>
                  </a:lnTo>
                  <a:lnTo>
                    <a:pt x="24759" y="25729"/>
                  </a:lnTo>
                  <a:lnTo>
                    <a:pt x="18857" y="34655"/>
                  </a:lnTo>
                  <a:lnTo>
                    <a:pt x="13665" y="44103"/>
                  </a:lnTo>
                  <a:lnTo>
                    <a:pt x="9157" y="54071"/>
                  </a:lnTo>
                  <a:lnTo>
                    <a:pt x="5493" y="64755"/>
                  </a:lnTo>
                  <a:lnTo>
                    <a:pt x="2694" y="76201"/>
                  </a:lnTo>
                  <a:lnTo>
                    <a:pt x="814" y="88161"/>
                  </a:lnTo>
                  <a:lnTo>
                    <a:pt x="0" y="100189"/>
                  </a:lnTo>
                  <a:lnTo>
                    <a:pt x="236" y="112017"/>
                  </a:lnTo>
                  <a:lnTo>
                    <a:pt x="1531" y="123399"/>
                  </a:lnTo>
                  <a:lnTo>
                    <a:pt x="3996" y="134043"/>
                  </a:lnTo>
                  <a:lnTo>
                    <a:pt x="7584" y="143867"/>
                  </a:lnTo>
                  <a:lnTo>
                    <a:pt x="12280" y="152955"/>
                  </a:lnTo>
                  <a:lnTo>
                    <a:pt x="18181" y="161454"/>
                  </a:lnTo>
                  <a:lnTo>
                    <a:pt x="25226" y="169495"/>
                  </a:lnTo>
                  <a:lnTo>
                    <a:pt x="33226" y="176711"/>
                  </a:lnTo>
                  <a:lnTo>
                    <a:pt x="41967" y="182273"/>
                  </a:lnTo>
                  <a:lnTo>
                    <a:pt x="51248" y="185860"/>
                  </a:lnTo>
                  <a:lnTo>
                    <a:pt x="60750" y="187453"/>
                  </a:lnTo>
                  <a:lnTo>
                    <a:pt x="70048" y="187086"/>
                  </a:lnTo>
                  <a:lnTo>
                    <a:pt x="78921" y="184989"/>
                  </a:lnTo>
                  <a:lnTo>
                    <a:pt x="87040" y="181622"/>
                  </a:lnTo>
                  <a:lnTo>
                    <a:pt x="94680" y="177132"/>
                  </a:lnTo>
                  <a:lnTo>
                    <a:pt x="102509" y="170013"/>
                  </a:lnTo>
                  <a:lnTo>
                    <a:pt x="111789" y="1576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634740" y="2046336"/>
              <a:ext cx="134877" cy="206763"/>
            </a:xfrm>
            <a:custGeom>
              <a:avLst/>
              <a:gdLst/>
              <a:ahLst/>
              <a:cxnLst/>
              <a:rect l="0" t="0" r="0" b="0"/>
              <a:pathLst>
                <a:path w="134877" h="206763">
                  <a:moveTo>
                    <a:pt x="8534" y="48835"/>
                  </a:moveTo>
                  <a:lnTo>
                    <a:pt x="8601" y="60637"/>
                  </a:lnTo>
                  <a:lnTo>
                    <a:pt x="9242" y="72406"/>
                  </a:lnTo>
                  <a:lnTo>
                    <a:pt x="10534" y="85296"/>
                  </a:lnTo>
                  <a:lnTo>
                    <a:pt x="12220" y="99144"/>
                  </a:lnTo>
                  <a:lnTo>
                    <a:pt x="13888" y="113472"/>
                  </a:lnTo>
                  <a:lnTo>
                    <a:pt x="15293" y="127914"/>
                  </a:lnTo>
                  <a:lnTo>
                    <a:pt x="16027" y="141325"/>
                  </a:lnTo>
                  <a:lnTo>
                    <a:pt x="14872" y="151667"/>
                  </a:lnTo>
                  <a:lnTo>
                    <a:pt x="11420" y="156432"/>
                  </a:lnTo>
                  <a:lnTo>
                    <a:pt x="7447" y="154582"/>
                  </a:lnTo>
                  <a:lnTo>
                    <a:pt x="4330" y="148478"/>
                  </a:lnTo>
                  <a:lnTo>
                    <a:pt x="2182" y="139740"/>
                  </a:lnTo>
                  <a:lnTo>
                    <a:pt x="763" y="129267"/>
                  </a:lnTo>
                  <a:lnTo>
                    <a:pt x="0" y="117461"/>
                  </a:lnTo>
                  <a:lnTo>
                    <a:pt x="33" y="104392"/>
                  </a:lnTo>
                  <a:lnTo>
                    <a:pt x="881" y="90195"/>
                  </a:lnTo>
                  <a:lnTo>
                    <a:pt x="2439" y="75405"/>
                  </a:lnTo>
                  <a:lnTo>
                    <a:pt x="4558" y="60854"/>
                  </a:lnTo>
                  <a:lnTo>
                    <a:pt x="7105" y="47001"/>
                  </a:lnTo>
                  <a:lnTo>
                    <a:pt x="10291" y="34259"/>
                  </a:lnTo>
                  <a:lnTo>
                    <a:pt x="14640" y="23151"/>
                  </a:lnTo>
                  <a:lnTo>
                    <a:pt x="20346" y="13808"/>
                  </a:lnTo>
                  <a:lnTo>
                    <a:pt x="27298" y="6517"/>
                  </a:lnTo>
                  <a:lnTo>
                    <a:pt x="35260" y="1885"/>
                  </a:lnTo>
                  <a:lnTo>
                    <a:pt x="43983" y="0"/>
                  </a:lnTo>
                  <a:lnTo>
                    <a:pt x="53093" y="834"/>
                  </a:lnTo>
                  <a:lnTo>
                    <a:pt x="62120" y="4500"/>
                  </a:lnTo>
                  <a:lnTo>
                    <a:pt x="70816" y="10775"/>
                  </a:lnTo>
                  <a:lnTo>
                    <a:pt x="79128" y="19036"/>
                  </a:lnTo>
                  <a:lnTo>
                    <a:pt x="87096" y="28473"/>
                  </a:lnTo>
                  <a:lnTo>
                    <a:pt x="94787" y="38515"/>
                  </a:lnTo>
                  <a:lnTo>
                    <a:pt x="102106" y="48847"/>
                  </a:lnTo>
                  <a:lnTo>
                    <a:pt x="108802" y="59308"/>
                  </a:lnTo>
                  <a:lnTo>
                    <a:pt x="114785" y="69828"/>
                  </a:lnTo>
                  <a:lnTo>
                    <a:pt x="119957" y="80537"/>
                  </a:lnTo>
                  <a:lnTo>
                    <a:pt x="124133" y="91726"/>
                  </a:lnTo>
                  <a:lnTo>
                    <a:pt x="127311" y="103520"/>
                  </a:lnTo>
                  <a:lnTo>
                    <a:pt x="129632" y="115884"/>
                  </a:lnTo>
                  <a:lnTo>
                    <a:pt x="131281" y="128717"/>
                  </a:lnTo>
                  <a:lnTo>
                    <a:pt x="132430" y="141893"/>
                  </a:lnTo>
                  <a:lnTo>
                    <a:pt x="133223" y="154902"/>
                  </a:lnTo>
                  <a:lnTo>
                    <a:pt x="133850" y="168236"/>
                  </a:lnTo>
                  <a:lnTo>
                    <a:pt x="134369" y="184183"/>
                  </a:lnTo>
                  <a:lnTo>
                    <a:pt x="134876" y="2067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815516" y="2061421"/>
              <a:ext cx="112029" cy="202938"/>
            </a:xfrm>
            <a:custGeom>
              <a:avLst/>
              <a:gdLst/>
              <a:ahLst/>
              <a:cxnLst/>
              <a:rect l="0" t="0" r="0" b="0"/>
              <a:pathLst>
                <a:path w="112029" h="202938">
                  <a:moveTo>
                    <a:pt x="90971" y="23221"/>
                  </a:moveTo>
                  <a:lnTo>
                    <a:pt x="93220" y="14458"/>
                  </a:lnTo>
                  <a:lnTo>
                    <a:pt x="90424" y="7199"/>
                  </a:lnTo>
                  <a:lnTo>
                    <a:pt x="84295" y="2249"/>
                  </a:lnTo>
                  <a:lnTo>
                    <a:pt x="76904" y="0"/>
                  </a:lnTo>
                  <a:lnTo>
                    <a:pt x="69171" y="190"/>
                  </a:lnTo>
                  <a:lnTo>
                    <a:pt x="61448" y="2333"/>
                  </a:lnTo>
                  <a:lnTo>
                    <a:pt x="53848" y="5941"/>
                  </a:lnTo>
                  <a:lnTo>
                    <a:pt x="46392" y="10617"/>
                  </a:lnTo>
                  <a:lnTo>
                    <a:pt x="39225" y="16374"/>
                  </a:lnTo>
                  <a:lnTo>
                    <a:pt x="32627" y="23599"/>
                  </a:lnTo>
                  <a:lnTo>
                    <a:pt x="26703" y="32384"/>
                  </a:lnTo>
                  <a:lnTo>
                    <a:pt x="21402" y="42386"/>
                  </a:lnTo>
                  <a:lnTo>
                    <a:pt x="16605" y="53017"/>
                  </a:lnTo>
                  <a:lnTo>
                    <a:pt x="12198" y="63876"/>
                  </a:lnTo>
                  <a:lnTo>
                    <a:pt x="8235" y="74930"/>
                  </a:lnTo>
                  <a:lnTo>
                    <a:pt x="4946" y="86410"/>
                  </a:lnTo>
                  <a:lnTo>
                    <a:pt x="2404" y="98423"/>
                  </a:lnTo>
                  <a:lnTo>
                    <a:pt x="697" y="110779"/>
                  </a:lnTo>
                  <a:lnTo>
                    <a:pt x="0" y="123080"/>
                  </a:lnTo>
                  <a:lnTo>
                    <a:pt x="311" y="135098"/>
                  </a:lnTo>
                  <a:lnTo>
                    <a:pt x="1486" y="146780"/>
                  </a:lnTo>
                  <a:lnTo>
                    <a:pt x="3337" y="158157"/>
                  </a:lnTo>
                  <a:lnTo>
                    <a:pt x="5705" y="169278"/>
                  </a:lnTo>
                  <a:lnTo>
                    <a:pt x="8938" y="179711"/>
                  </a:lnTo>
                  <a:lnTo>
                    <a:pt x="13850" y="188587"/>
                  </a:lnTo>
                  <a:lnTo>
                    <a:pt x="20747" y="195546"/>
                  </a:lnTo>
                  <a:lnTo>
                    <a:pt x="29312" y="200388"/>
                  </a:lnTo>
                  <a:lnTo>
                    <a:pt x="38896" y="202822"/>
                  </a:lnTo>
                  <a:lnTo>
                    <a:pt x="49004" y="202937"/>
                  </a:lnTo>
                  <a:lnTo>
                    <a:pt x="59195" y="201101"/>
                  </a:lnTo>
                  <a:lnTo>
                    <a:pt x="69023" y="197751"/>
                  </a:lnTo>
                  <a:lnTo>
                    <a:pt x="78283" y="193288"/>
                  </a:lnTo>
                  <a:lnTo>
                    <a:pt x="86679" y="188145"/>
                  </a:lnTo>
                  <a:lnTo>
                    <a:pt x="94541" y="182182"/>
                  </a:lnTo>
                  <a:lnTo>
                    <a:pt x="102559" y="173763"/>
                  </a:lnTo>
                  <a:lnTo>
                    <a:pt x="112028" y="1600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80186" y="2105699"/>
              <a:ext cx="52644" cy="94757"/>
            </a:xfrm>
            <a:custGeom>
              <a:avLst/>
              <a:gdLst/>
              <a:ahLst/>
              <a:cxnLst/>
              <a:rect l="0" t="0" r="0" b="0"/>
              <a:pathLst>
                <a:path w="52644" h="94757">
                  <a:moveTo>
                    <a:pt x="0" y="0"/>
                  </a:moveTo>
                  <a:lnTo>
                    <a:pt x="5868" y="11668"/>
                  </a:lnTo>
                  <a:lnTo>
                    <a:pt x="11432" y="22157"/>
                  </a:lnTo>
                  <a:lnTo>
                    <a:pt x="17227" y="32454"/>
                  </a:lnTo>
                  <a:lnTo>
                    <a:pt x="23185" y="42677"/>
                  </a:lnTo>
                  <a:lnTo>
                    <a:pt x="29745" y="53944"/>
                  </a:lnTo>
                  <a:lnTo>
                    <a:pt x="38601" y="69489"/>
                  </a:lnTo>
                  <a:lnTo>
                    <a:pt x="52643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48601" y="2074114"/>
              <a:ext cx="189514" cy="463254"/>
            </a:xfrm>
            <a:custGeom>
              <a:avLst/>
              <a:gdLst/>
              <a:ahLst/>
              <a:cxnLst/>
              <a:rect l="0" t="0" r="0" b="0"/>
              <a:pathLst>
                <a:path w="189514" h="463254">
                  <a:moveTo>
                    <a:pt x="189513" y="0"/>
                  </a:moveTo>
                  <a:lnTo>
                    <a:pt x="183645" y="5934"/>
                  </a:lnTo>
                  <a:lnTo>
                    <a:pt x="178081" y="12139"/>
                  </a:lnTo>
                  <a:lnTo>
                    <a:pt x="172281" y="19230"/>
                  </a:lnTo>
                  <a:lnTo>
                    <a:pt x="166201" y="26997"/>
                  </a:lnTo>
                  <a:lnTo>
                    <a:pt x="159871" y="34996"/>
                  </a:lnTo>
                  <a:lnTo>
                    <a:pt x="153338" y="42950"/>
                  </a:lnTo>
                  <a:lnTo>
                    <a:pt x="146489" y="51243"/>
                  </a:lnTo>
                  <a:lnTo>
                    <a:pt x="139058" y="60781"/>
                  </a:lnTo>
                  <a:lnTo>
                    <a:pt x="130952" y="71969"/>
                  </a:lnTo>
                  <a:lnTo>
                    <a:pt x="122390" y="84415"/>
                  </a:lnTo>
                  <a:lnTo>
                    <a:pt x="113796" y="97233"/>
                  </a:lnTo>
                  <a:lnTo>
                    <a:pt x="105429" y="109855"/>
                  </a:lnTo>
                  <a:lnTo>
                    <a:pt x="97524" y="122074"/>
                  </a:lnTo>
                  <a:lnTo>
                    <a:pt x="90367" y="133879"/>
                  </a:lnTo>
                  <a:lnTo>
                    <a:pt x="84033" y="145337"/>
                  </a:lnTo>
                  <a:lnTo>
                    <a:pt x="78272" y="156691"/>
                  </a:lnTo>
                  <a:lnTo>
                    <a:pt x="72629" y="168322"/>
                  </a:lnTo>
                  <a:lnTo>
                    <a:pt x="66830" y="180419"/>
                  </a:lnTo>
                  <a:lnTo>
                    <a:pt x="60950" y="193158"/>
                  </a:lnTo>
                  <a:lnTo>
                    <a:pt x="55302" y="206775"/>
                  </a:lnTo>
                  <a:lnTo>
                    <a:pt x="50056" y="221309"/>
                  </a:lnTo>
                  <a:lnTo>
                    <a:pt x="45230" y="236647"/>
                  </a:lnTo>
                  <a:lnTo>
                    <a:pt x="40761" y="252620"/>
                  </a:lnTo>
                  <a:lnTo>
                    <a:pt x="36572" y="269067"/>
                  </a:lnTo>
                  <a:lnTo>
                    <a:pt x="32589" y="285857"/>
                  </a:lnTo>
                  <a:lnTo>
                    <a:pt x="28754" y="302887"/>
                  </a:lnTo>
                  <a:lnTo>
                    <a:pt x="25023" y="320079"/>
                  </a:lnTo>
                  <a:lnTo>
                    <a:pt x="21364" y="337217"/>
                  </a:lnTo>
                  <a:lnTo>
                    <a:pt x="17753" y="353956"/>
                  </a:lnTo>
                  <a:lnTo>
                    <a:pt x="14180" y="370139"/>
                  </a:lnTo>
                  <a:lnTo>
                    <a:pt x="10785" y="385756"/>
                  </a:lnTo>
                  <a:lnTo>
                    <a:pt x="7525" y="402702"/>
                  </a:lnTo>
                  <a:lnTo>
                    <a:pt x="4112" y="425819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6222342" y="1884601"/>
            <a:ext cx="3190136" cy="715938"/>
            <a:chOff x="6222342" y="1884601"/>
            <a:chExt cx="3190136" cy="715938"/>
          </a:xfrm>
        </p:grpSpPr>
        <p:sp>
          <p:nvSpPr>
            <p:cNvPr id="70" name="Freeform 69"/>
            <p:cNvSpPr/>
            <p:nvPr/>
          </p:nvSpPr>
          <p:spPr>
            <a:xfrm>
              <a:off x="6222342" y="210569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4011" y="67"/>
                  </a:lnTo>
                  <a:lnTo>
                    <a:pt x="92242" y="707"/>
                  </a:lnTo>
                  <a:lnTo>
                    <a:pt x="79361" y="2004"/>
                  </a:lnTo>
                  <a:lnTo>
                    <a:pt x="65747" y="3901"/>
                  </a:lnTo>
                  <a:lnTo>
                    <a:pt x="50778" y="6653"/>
                  </a:lnTo>
                  <a:lnTo>
                    <a:pt x="30899" y="116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97674" y="1916186"/>
              <a:ext cx="187922" cy="427714"/>
            </a:xfrm>
            <a:custGeom>
              <a:avLst/>
              <a:gdLst/>
              <a:ahLst/>
              <a:cxnLst/>
              <a:rect l="0" t="0" r="0" b="0"/>
              <a:pathLst>
                <a:path w="187922" h="427714">
                  <a:moveTo>
                    <a:pt x="40523" y="0"/>
                  </a:moveTo>
                  <a:lnTo>
                    <a:pt x="40523" y="11869"/>
                  </a:lnTo>
                  <a:lnTo>
                    <a:pt x="40523" y="24279"/>
                  </a:lnTo>
                  <a:lnTo>
                    <a:pt x="40519" y="38457"/>
                  </a:lnTo>
                  <a:lnTo>
                    <a:pt x="40346" y="53819"/>
                  </a:lnTo>
                  <a:lnTo>
                    <a:pt x="39698" y="69167"/>
                  </a:lnTo>
                  <a:lnTo>
                    <a:pt x="38444" y="83814"/>
                  </a:lnTo>
                  <a:lnTo>
                    <a:pt x="36619" y="98228"/>
                  </a:lnTo>
                  <a:lnTo>
                    <a:pt x="34323" y="113711"/>
                  </a:lnTo>
                  <a:lnTo>
                    <a:pt x="31666" y="130933"/>
                  </a:lnTo>
                  <a:lnTo>
                    <a:pt x="28747" y="149601"/>
                  </a:lnTo>
                  <a:lnTo>
                    <a:pt x="25643" y="168836"/>
                  </a:lnTo>
                  <a:lnTo>
                    <a:pt x="22408" y="188032"/>
                  </a:lnTo>
                  <a:lnTo>
                    <a:pt x="19084" y="206616"/>
                  </a:lnTo>
                  <a:lnTo>
                    <a:pt x="15701" y="223928"/>
                  </a:lnTo>
                  <a:lnTo>
                    <a:pt x="12280" y="239757"/>
                  </a:lnTo>
                  <a:lnTo>
                    <a:pt x="9000" y="254552"/>
                  </a:lnTo>
                  <a:lnTo>
                    <a:pt x="6177" y="269189"/>
                  </a:lnTo>
                  <a:lnTo>
                    <a:pt x="3946" y="284196"/>
                  </a:lnTo>
                  <a:lnTo>
                    <a:pt x="2279" y="299739"/>
                  </a:lnTo>
                  <a:lnTo>
                    <a:pt x="1077" y="315793"/>
                  </a:lnTo>
                  <a:lnTo>
                    <a:pt x="241" y="332258"/>
                  </a:lnTo>
                  <a:lnTo>
                    <a:pt x="0" y="348706"/>
                  </a:lnTo>
                  <a:lnTo>
                    <a:pt x="895" y="364435"/>
                  </a:lnTo>
                  <a:lnTo>
                    <a:pt x="3133" y="379110"/>
                  </a:lnTo>
                  <a:lnTo>
                    <a:pt x="6772" y="392418"/>
                  </a:lnTo>
                  <a:lnTo>
                    <a:pt x="11889" y="403912"/>
                  </a:lnTo>
                  <a:lnTo>
                    <a:pt x="18375" y="413517"/>
                  </a:lnTo>
                  <a:lnTo>
                    <a:pt x="26154" y="420984"/>
                  </a:lnTo>
                  <a:lnTo>
                    <a:pt x="35270" y="425734"/>
                  </a:lnTo>
                  <a:lnTo>
                    <a:pt x="45618" y="427713"/>
                  </a:lnTo>
                  <a:lnTo>
                    <a:pt x="56819" y="427451"/>
                  </a:lnTo>
                  <a:lnTo>
                    <a:pt x="68329" y="425766"/>
                  </a:lnTo>
                  <a:lnTo>
                    <a:pt x="79809" y="423266"/>
                  </a:lnTo>
                  <a:lnTo>
                    <a:pt x="91125" y="420152"/>
                  </a:lnTo>
                  <a:lnTo>
                    <a:pt x="102258" y="416318"/>
                  </a:lnTo>
                  <a:lnTo>
                    <a:pt x="113227" y="411749"/>
                  </a:lnTo>
                  <a:lnTo>
                    <a:pt x="124069" y="406699"/>
                  </a:lnTo>
                  <a:lnTo>
                    <a:pt x="134815" y="401610"/>
                  </a:lnTo>
                  <a:lnTo>
                    <a:pt x="145480" y="396744"/>
                  </a:lnTo>
                  <a:lnTo>
                    <a:pt x="155629" y="392327"/>
                  </a:lnTo>
                  <a:lnTo>
                    <a:pt x="165385" y="388194"/>
                  </a:lnTo>
                  <a:lnTo>
                    <a:pt x="175604" y="383986"/>
                  </a:lnTo>
                  <a:lnTo>
                    <a:pt x="187921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496083" y="2095171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7935" y="2866"/>
                  </a:lnTo>
                  <a:lnTo>
                    <a:pt x="118307" y="5008"/>
                  </a:lnTo>
                  <a:lnTo>
                    <a:pt x="107020" y="6611"/>
                  </a:lnTo>
                  <a:lnTo>
                    <a:pt x="94353" y="7792"/>
                  </a:lnTo>
                  <a:lnTo>
                    <a:pt x="80872" y="8641"/>
                  </a:lnTo>
                  <a:lnTo>
                    <a:pt x="67015" y="9238"/>
                  </a:lnTo>
                  <a:lnTo>
                    <a:pt x="53419" y="9653"/>
                  </a:lnTo>
                  <a:lnTo>
                    <a:pt x="39566" y="9983"/>
                  </a:lnTo>
                  <a:lnTo>
                    <a:pt x="23125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27669" y="1884601"/>
              <a:ext cx="189513" cy="42115"/>
            </a:xfrm>
            <a:custGeom>
              <a:avLst/>
              <a:gdLst/>
              <a:ahLst/>
              <a:cxnLst/>
              <a:rect l="0" t="0" r="0" b="0"/>
              <a:pathLst>
                <a:path w="189513" h="42115">
                  <a:moveTo>
                    <a:pt x="189512" y="0"/>
                  </a:moveTo>
                  <a:lnTo>
                    <a:pt x="177778" y="2866"/>
                  </a:lnTo>
                  <a:lnTo>
                    <a:pt x="166648" y="5008"/>
                  </a:lnTo>
                  <a:lnTo>
                    <a:pt x="155050" y="6616"/>
                  </a:lnTo>
                  <a:lnTo>
                    <a:pt x="142888" y="7969"/>
                  </a:lnTo>
                  <a:lnTo>
                    <a:pt x="130228" y="9466"/>
                  </a:lnTo>
                  <a:lnTo>
                    <a:pt x="117172" y="11317"/>
                  </a:lnTo>
                  <a:lnTo>
                    <a:pt x="103820" y="13557"/>
                  </a:lnTo>
                  <a:lnTo>
                    <a:pt x="90256" y="16138"/>
                  </a:lnTo>
                  <a:lnTo>
                    <a:pt x="76550" y="18987"/>
                  </a:lnTo>
                  <a:lnTo>
                    <a:pt x="62970" y="22076"/>
                  </a:lnTo>
                  <a:lnTo>
                    <a:pt x="48439" y="25835"/>
                  </a:lnTo>
                  <a:lnTo>
                    <a:pt x="29447" y="3171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81746" y="2111624"/>
              <a:ext cx="137732" cy="196030"/>
            </a:xfrm>
            <a:custGeom>
              <a:avLst/>
              <a:gdLst/>
              <a:ahLst/>
              <a:cxnLst/>
              <a:rect l="0" t="0" r="0" b="0"/>
              <a:pathLst>
                <a:path w="137732" h="196030">
                  <a:moveTo>
                    <a:pt x="109134" y="4603"/>
                  </a:moveTo>
                  <a:lnTo>
                    <a:pt x="100267" y="1804"/>
                  </a:lnTo>
                  <a:lnTo>
                    <a:pt x="91280" y="302"/>
                  </a:lnTo>
                  <a:lnTo>
                    <a:pt x="81290" y="0"/>
                  </a:lnTo>
                  <a:lnTo>
                    <a:pt x="70481" y="852"/>
                  </a:lnTo>
                  <a:lnTo>
                    <a:pt x="59318" y="2968"/>
                  </a:lnTo>
                  <a:lnTo>
                    <a:pt x="48117" y="6295"/>
                  </a:lnTo>
                  <a:lnTo>
                    <a:pt x="37178" y="10803"/>
                  </a:lnTo>
                  <a:lnTo>
                    <a:pt x="26842" y="16570"/>
                  </a:lnTo>
                  <a:lnTo>
                    <a:pt x="17247" y="23522"/>
                  </a:lnTo>
                  <a:lnTo>
                    <a:pt x="8994" y="31459"/>
                  </a:lnTo>
                  <a:lnTo>
                    <a:pt x="3187" y="40156"/>
                  </a:lnTo>
                  <a:lnTo>
                    <a:pt x="215" y="49394"/>
                  </a:lnTo>
                  <a:lnTo>
                    <a:pt x="0" y="58357"/>
                  </a:lnTo>
                  <a:lnTo>
                    <a:pt x="2356" y="65698"/>
                  </a:lnTo>
                  <a:lnTo>
                    <a:pt x="6907" y="70816"/>
                  </a:lnTo>
                  <a:lnTo>
                    <a:pt x="13349" y="73943"/>
                  </a:lnTo>
                  <a:lnTo>
                    <a:pt x="21551" y="75751"/>
                  </a:lnTo>
                  <a:lnTo>
                    <a:pt x="31278" y="76791"/>
                  </a:lnTo>
                  <a:lnTo>
                    <a:pt x="42059" y="77563"/>
                  </a:lnTo>
                  <a:lnTo>
                    <a:pt x="53286" y="78563"/>
                  </a:lnTo>
                  <a:lnTo>
                    <a:pt x="64576" y="80032"/>
                  </a:lnTo>
                  <a:lnTo>
                    <a:pt x="75766" y="82160"/>
                  </a:lnTo>
                  <a:lnTo>
                    <a:pt x="86812" y="85186"/>
                  </a:lnTo>
                  <a:lnTo>
                    <a:pt x="97716" y="89150"/>
                  </a:lnTo>
                  <a:lnTo>
                    <a:pt x="108174" y="94099"/>
                  </a:lnTo>
                  <a:lnTo>
                    <a:pt x="117598" y="100170"/>
                  </a:lnTo>
                  <a:lnTo>
                    <a:pt x="125740" y="107331"/>
                  </a:lnTo>
                  <a:lnTo>
                    <a:pt x="132190" y="115580"/>
                  </a:lnTo>
                  <a:lnTo>
                    <a:pt x="136242" y="125019"/>
                  </a:lnTo>
                  <a:lnTo>
                    <a:pt x="137731" y="135578"/>
                  </a:lnTo>
                  <a:lnTo>
                    <a:pt x="136630" y="146582"/>
                  </a:lnTo>
                  <a:lnTo>
                    <a:pt x="132782" y="156895"/>
                  </a:lnTo>
                  <a:lnTo>
                    <a:pt x="126385" y="165936"/>
                  </a:lnTo>
                  <a:lnTo>
                    <a:pt x="118042" y="173648"/>
                  </a:lnTo>
                  <a:lnTo>
                    <a:pt x="108550" y="180217"/>
                  </a:lnTo>
                  <a:lnTo>
                    <a:pt x="98471" y="185886"/>
                  </a:lnTo>
                  <a:lnTo>
                    <a:pt x="88115" y="190559"/>
                  </a:lnTo>
                  <a:lnTo>
                    <a:pt x="77637" y="193809"/>
                  </a:lnTo>
                  <a:lnTo>
                    <a:pt x="67124" y="195524"/>
                  </a:lnTo>
                  <a:lnTo>
                    <a:pt x="57062" y="196029"/>
                  </a:lnTo>
                  <a:lnTo>
                    <a:pt x="47369" y="195977"/>
                  </a:lnTo>
                  <a:lnTo>
                    <a:pt x="37192" y="195360"/>
                  </a:lnTo>
                  <a:lnTo>
                    <a:pt x="24907" y="194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65713" y="2137944"/>
              <a:ext cx="124181" cy="345175"/>
            </a:xfrm>
            <a:custGeom>
              <a:avLst/>
              <a:gdLst/>
              <a:ahLst/>
              <a:cxnLst/>
              <a:rect l="0" t="0" r="0" b="0"/>
              <a:pathLst>
                <a:path w="124181" h="345175">
                  <a:moveTo>
                    <a:pt x="19924" y="94097"/>
                  </a:moveTo>
                  <a:lnTo>
                    <a:pt x="19928" y="102771"/>
                  </a:lnTo>
                  <a:lnTo>
                    <a:pt x="20102" y="115119"/>
                  </a:lnTo>
                  <a:lnTo>
                    <a:pt x="20750" y="129296"/>
                  </a:lnTo>
                  <a:lnTo>
                    <a:pt x="22003" y="144555"/>
                  </a:lnTo>
                  <a:lnTo>
                    <a:pt x="23829" y="160367"/>
                  </a:lnTo>
                  <a:lnTo>
                    <a:pt x="26125" y="176201"/>
                  </a:lnTo>
                  <a:lnTo>
                    <a:pt x="28776" y="191776"/>
                  </a:lnTo>
                  <a:lnTo>
                    <a:pt x="31522" y="207182"/>
                  </a:lnTo>
                  <a:lnTo>
                    <a:pt x="33979" y="222752"/>
                  </a:lnTo>
                  <a:lnTo>
                    <a:pt x="35959" y="238670"/>
                  </a:lnTo>
                  <a:lnTo>
                    <a:pt x="37457" y="254804"/>
                  </a:lnTo>
                  <a:lnTo>
                    <a:pt x="38544" y="270796"/>
                  </a:lnTo>
                  <a:lnTo>
                    <a:pt x="39313" y="286446"/>
                  </a:lnTo>
                  <a:lnTo>
                    <a:pt x="39847" y="301718"/>
                  </a:lnTo>
                  <a:lnTo>
                    <a:pt x="40215" y="316660"/>
                  </a:lnTo>
                  <a:lnTo>
                    <a:pt x="40432" y="331243"/>
                  </a:lnTo>
                  <a:lnTo>
                    <a:pt x="39414" y="342117"/>
                  </a:lnTo>
                  <a:lnTo>
                    <a:pt x="36495" y="345174"/>
                  </a:lnTo>
                  <a:lnTo>
                    <a:pt x="33106" y="341966"/>
                  </a:lnTo>
                  <a:lnTo>
                    <a:pt x="29890" y="334545"/>
                  </a:lnTo>
                  <a:lnTo>
                    <a:pt x="27179" y="324137"/>
                  </a:lnTo>
                  <a:lnTo>
                    <a:pt x="25064" y="311578"/>
                  </a:lnTo>
                  <a:lnTo>
                    <a:pt x="23330" y="297810"/>
                  </a:lnTo>
                  <a:lnTo>
                    <a:pt x="21563" y="283907"/>
                  </a:lnTo>
                  <a:lnTo>
                    <a:pt x="19531" y="270450"/>
                  </a:lnTo>
                  <a:lnTo>
                    <a:pt x="17336" y="257284"/>
                  </a:lnTo>
                  <a:lnTo>
                    <a:pt x="15316" y="243758"/>
                  </a:lnTo>
                  <a:lnTo>
                    <a:pt x="13657" y="229512"/>
                  </a:lnTo>
                  <a:lnTo>
                    <a:pt x="12222" y="214821"/>
                  </a:lnTo>
                  <a:lnTo>
                    <a:pt x="10651" y="200405"/>
                  </a:lnTo>
                  <a:lnTo>
                    <a:pt x="8748" y="186656"/>
                  </a:lnTo>
                  <a:lnTo>
                    <a:pt x="6639" y="173322"/>
                  </a:lnTo>
                  <a:lnTo>
                    <a:pt x="4677" y="159695"/>
                  </a:lnTo>
                  <a:lnTo>
                    <a:pt x="3060" y="145379"/>
                  </a:lnTo>
                  <a:lnTo>
                    <a:pt x="1822" y="130305"/>
                  </a:lnTo>
                  <a:lnTo>
                    <a:pt x="916" y="114568"/>
                  </a:lnTo>
                  <a:lnTo>
                    <a:pt x="277" y="98317"/>
                  </a:lnTo>
                  <a:lnTo>
                    <a:pt x="0" y="82013"/>
                  </a:lnTo>
                  <a:lnTo>
                    <a:pt x="339" y="66380"/>
                  </a:lnTo>
                  <a:lnTo>
                    <a:pt x="1391" y="51770"/>
                  </a:lnTo>
                  <a:lnTo>
                    <a:pt x="3419" y="38504"/>
                  </a:lnTo>
                  <a:lnTo>
                    <a:pt x="6917" y="27039"/>
                  </a:lnTo>
                  <a:lnTo>
                    <a:pt x="12014" y="17449"/>
                  </a:lnTo>
                  <a:lnTo>
                    <a:pt x="18538" y="9822"/>
                  </a:lnTo>
                  <a:lnTo>
                    <a:pt x="26208" y="4432"/>
                  </a:lnTo>
                  <a:lnTo>
                    <a:pt x="34734" y="1214"/>
                  </a:lnTo>
                  <a:lnTo>
                    <a:pt x="43882" y="0"/>
                  </a:lnTo>
                  <a:lnTo>
                    <a:pt x="53466" y="688"/>
                  </a:lnTo>
                  <a:lnTo>
                    <a:pt x="63343" y="3041"/>
                  </a:lnTo>
                  <a:lnTo>
                    <a:pt x="73094" y="6889"/>
                  </a:lnTo>
                  <a:lnTo>
                    <a:pt x="82035" y="12212"/>
                  </a:lnTo>
                  <a:lnTo>
                    <a:pt x="89864" y="18864"/>
                  </a:lnTo>
                  <a:lnTo>
                    <a:pt x="96783" y="26600"/>
                  </a:lnTo>
                  <a:lnTo>
                    <a:pt x="103281" y="35163"/>
                  </a:lnTo>
                  <a:lnTo>
                    <a:pt x="109678" y="44339"/>
                  </a:lnTo>
                  <a:lnTo>
                    <a:pt x="115638" y="54279"/>
                  </a:lnTo>
                  <a:lnTo>
                    <a:pt x="120283" y="65469"/>
                  </a:lnTo>
                  <a:lnTo>
                    <a:pt x="123213" y="78066"/>
                  </a:lnTo>
                  <a:lnTo>
                    <a:pt x="124180" y="91610"/>
                  </a:lnTo>
                  <a:lnTo>
                    <a:pt x="122850" y="105241"/>
                  </a:lnTo>
                  <a:lnTo>
                    <a:pt x="119282" y="118435"/>
                  </a:lnTo>
                  <a:lnTo>
                    <a:pt x="113819" y="130717"/>
                  </a:lnTo>
                  <a:lnTo>
                    <a:pt x="106880" y="141506"/>
                  </a:lnTo>
                  <a:lnTo>
                    <a:pt x="98849" y="150645"/>
                  </a:lnTo>
                  <a:lnTo>
                    <a:pt x="90038" y="158306"/>
                  </a:lnTo>
                  <a:lnTo>
                    <a:pt x="80680" y="164784"/>
                  </a:lnTo>
                  <a:lnTo>
                    <a:pt x="70953" y="170366"/>
                  </a:lnTo>
                  <a:lnTo>
                    <a:pt x="61240" y="175152"/>
                  </a:lnTo>
                  <a:lnTo>
                    <a:pt x="51083" y="179514"/>
                  </a:lnTo>
                  <a:lnTo>
                    <a:pt x="38473" y="183844"/>
                  </a:lnTo>
                  <a:lnTo>
                    <a:pt x="19924" y="188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989835" y="2139039"/>
              <a:ext cx="169544" cy="196446"/>
            </a:xfrm>
            <a:custGeom>
              <a:avLst/>
              <a:gdLst/>
              <a:ahLst/>
              <a:cxnLst/>
              <a:rect l="0" t="0" r="0" b="0"/>
              <a:pathLst>
                <a:path w="169544" h="196446">
                  <a:moveTo>
                    <a:pt x="43201" y="93002"/>
                  </a:moveTo>
                  <a:lnTo>
                    <a:pt x="52070" y="90135"/>
                  </a:lnTo>
                  <a:lnTo>
                    <a:pt x="61057" y="87993"/>
                  </a:lnTo>
                  <a:lnTo>
                    <a:pt x="71047" y="86386"/>
                  </a:lnTo>
                  <a:lnTo>
                    <a:pt x="81855" y="85032"/>
                  </a:lnTo>
                  <a:lnTo>
                    <a:pt x="93018" y="83535"/>
                  </a:lnTo>
                  <a:lnTo>
                    <a:pt x="104210" y="81671"/>
                  </a:lnTo>
                  <a:lnTo>
                    <a:pt x="114804" y="78912"/>
                  </a:lnTo>
                  <a:lnTo>
                    <a:pt x="123843" y="74387"/>
                  </a:lnTo>
                  <a:lnTo>
                    <a:pt x="130940" y="67787"/>
                  </a:lnTo>
                  <a:lnTo>
                    <a:pt x="135888" y="59607"/>
                  </a:lnTo>
                  <a:lnTo>
                    <a:pt x="138399" y="50821"/>
                  </a:lnTo>
                  <a:lnTo>
                    <a:pt x="138560" y="42066"/>
                  </a:lnTo>
                  <a:lnTo>
                    <a:pt x="136416" y="33599"/>
                  </a:lnTo>
                  <a:lnTo>
                    <a:pt x="131796" y="25468"/>
                  </a:lnTo>
                  <a:lnTo>
                    <a:pt x="124845" y="17649"/>
                  </a:lnTo>
                  <a:lnTo>
                    <a:pt x="116114" y="10569"/>
                  </a:lnTo>
                  <a:lnTo>
                    <a:pt x="106353" y="5091"/>
                  </a:lnTo>
                  <a:lnTo>
                    <a:pt x="96089" y="1559"/>
                  </a:lnTo>
                  <a:lnTo>
                    <a:pt x="85609" y="0"/>
                  </a:lnTo>
                  <a:lnTo>
                    <a:pt x="75046" y="390"/>
                  </a:lnTo>
                  <a:lnTo>
                    <a:pt x="64468" y="2510"/>
                  </a:lnTo>
                  <a:lnTo>
                    <a:pt x="54060" y="6186"/>
                  </a:lnTo>
                  <a:lnTo>
                    <a:pt x="44137" y="11386"/>
                  </a:lnTo>
                  <a:lnTo>
                    <a:pt x="34833" y="17957"/>
                  </a:lnTo>
                  <a:lnTo>
                    <a:pt x="26278" y="25807"/>
                  </a:lnTo>
                  <a:lnTo>
                    <a:pt x="18679" y="34978"/>
                  </a:lnTo>
                  <a:lnTo>
                    <a:pt x="12056" y="45370"/>
                  </a:lnTo>
                  <a:lnTo>
                    <a:pt x="6610" y="56772"/>
                  </a:lnTo>
                  <a:lnTo>
                    <a:pt x="2773" y="68949"/>
                  </a:lnTo>
                  <a:lnTo>
                    <a:pt x="639" y="81691"/>
                  </a:lnTo>
                  <a:lnTo>
                    <a:pt x="0" y="94670"/>
                  </a:lnTo>
                  <a:lnTo>
                    <a:pt x="551" y="107457"/>
                  </a:lnTo>
                  <a:lnTo>
                    <a:pt x="1997" y="119829"/>
                  </a:lnTo>
                  <a:lnTo>
                    <a:pt x="4254" y="131593"/>
                  </a:lnTo>
                  <a:lnTo>
                    <a:pt x="7438" y="142502"/>
                  </a:lnTo>
                  <a:lnTo>
                    <a:pt x="11539" y="152506"/>
                  </a:lnTo>
                  <a:lnTo>
                    <a:pt x="16428" y="161718"/>
                  </a:lnTo>
                  <a:lnTo>
                    <a:pt x="21934" y="170299"/>
                  </a:lnTo>
                  <a:lnTo>
                    <a:pt x="27903" y="178396"/>
                  </a:lnTo>
                  <a:lnTo>
                    <a:pt x="34369" y="185649"/>
                  </a:lnTo>
                  <a:lnTo>
                    <a:pt x="41541" y="191237"/>
                  </a:lnTo>
                  <a:lnTo>
                    <a:pt x="49472" y="194840"/>
                  </a:lnTo>
                  <a:lnTo>
                    <a:pt x="57917" y="196445"/>
                  </a:lnTo>
                  <a:lnTo>
                    <a:pt x="66433" y="196085"/>
                  </a:lnTo>
                  <a:lnTo>
                    <a:pt x="74757" y="193989"/>
                  </a:lnTo>
                  <a:lnTo>
                    <a:pt x="82972" y="190498"/>
                  </a:lnTo>
                  <a:lnTo>
                    <a:pt x="91402" y="185955"/>
                  </a:lnTo>
                  <a:lnTo>
                    <a:pt x="100222" y="180652"/>
                  </a:lnTo>
                  <a:lnTo>
                    <a:pt x="109450" y="174977"/>
                  </a:lnTo>
                  <a:lnTo>
                    <a:pt x="119032" y="169403"/>
                  </a:lnTo>
                  <a:lnTo>
                    <a:pt x="128876" y="164179"/>
                  </a:lnTo>
                  <a:lnTo>
                    <a:pt x="138454" y="159505"/>
                  </a:lnTo>
                  <a:lnTo>
                    <a:pt x="147755" y="155165"/>
                  </a:lnTo>
                  <a:lnTo>
                    <a:pt x="157596" y="150781"/>
                  </a:lnTo>
                  <a:lnTo>
                    <a:pt x="169543" y="1456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47579" y="2132681"/>
              <a:ext cx="138142" cy="163046"/>
            </a:xfrm>
            <a:custGeom>
              <a:avLst/>
              <a:gdLst/>
              <a:ahLst/>
              <a:cxnLst/>
              <a:rect l="0" t="0" r="0" b="0"/>
              <a:pathLst>
                <a:path w="138142" h="163046">
                  <a:moveTo>
                    <a:pt x="127613" y="4604"/>
                  </a:moveTo>
                  <a:lnTo>
                    <a:pt x="118811" y="1804"/>
                  </a:lnTo>
                  <a:lnTo>
                    <a:pt x="110464" y="302"/>
                  </a:lnTo>
                  <a:lnTo>
                    <a:pt x="101770" y="0"/>
                  </a:lnTo>
                  <a:lnTo>
                    <a:pt x="92822" y="852"/>
                  </a:lnTo>
                  <a:lnTo>
                    <a:pt x="83975" y="2968"/>
                  </a:lnTo>
                  <a:lnTo>
                    <a:pt x="75436" y="6290"/>
                  </a:lnTo>
                  <a:lnTo>
                    <a:pt x="67247" y="10625"/>
                  </a:lnTo>
                  <a:lnTo>
                    <a:pt x="59370" y="15745"/>
                  </a:lnTo>
                  <a:lnTo>
                    <a:pt x="51741" y="21443"/>
                  </a:lnTo>
                  <a:lnTo>
                    <a:pt x="44295" y="27554"/>
                  </a:lnTo>
                  <a:lnTo>
                    <a:pt x="36981" y="33955"/>
                  </a:lnTo>
                  <a:lnTo>
                    <a:pt x="29765" y="40560"/>
                  </a:lnTo>
                  <a:lnTo>
                    <a:pt x="22784" y="47469"/>
                  </a:lnTo>
                  <a:lnTo>
                    <a:pt x="16322" y="54946"/>
                  </a:lnTo>
                  <a:lnTo>
                    <a:pt x="10503" y="63096"/>
                  </a:lnTo>
                  <a:lnTo>
                    <a:pt x="5614" y="72028"/>
                  </a:lnTo>
                  <a:lnTo>
                    <a:pt x="2160" y="81935"/>
                  </a:lnTo>
                  <a:lnTo>
                    <a:pt x="289" y="92820"/>
                  </a:lnTo>
                  <a:lnTo>
                    <a:pt x="0" y="104385"/>
                  </a:lnTo>
                  <a:lnTo>
                    <a:pt x="1319" y="116140"/>
                  </a:lnTo>
                  <a:lnTo>
                    <a:pt x="4106" y="127771"/>
                  </a:lnTo>
                  <a:lnTo>
                    <a:pt x="8588" y="138680"/>
                  </a:lnTo>
                  <a:lnTo>
                    <a:pt x="15402" y="147941"/>
                  </a:lnTo>
                  <a:lnTo>
                    <a:pt x="24681" y="155191"/>
                  </a:lnTo>
                  <a:lnTo>
                    <a:pt x="35810" y="160243"/>
                  </a:lnTo>
                  <a:lnTo>
                    <a:pt x="47726" y="162826"/>
                  </a:lnTo>
                  <a:lnTo>
                    <a:pt x="59733" y="163045"/>
                  </a:lnTo>
                  <a:lnTo>
                    <a:pt x="71367" y="161279"/>
                  </a:lnTo>
                  <a:lnTo>
                    <a:pt x="82245" y="157977"/>
                  </a:lnTo>
                  <a:lnTo>
                    <a:pt x="92254" y="153551"/>
                  </a:lnTo>
                  <a:lnTo>
                    <a:pt x="101370" y="148632"/>
                  </a:lnTo>
                  <a:lnTo>
                    <a:pt x="110548" y="143587"/>
                  </a:lnTo>
                  <a:lnTo>
                    <a:pt x="121710" y="137982"/>
                  </a:lnTo>
                  <a:lnTo>
                    <a:pt x="138141" y="1309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33750" y="2200455"/>
              <a:ext cx="4613" cy="157929"/>
            </a:xfrm>
            <a:custGeom>
              <a:avLst/>
              <a:gdLst/>
              <a:ahLst/>
              <a:cxnLst/>
              <a:rect l="0" t="0" r="0" b="0"/>
              <a:pathLst>
                <a:path w="4613" h="157929">
                  <a:moveTo>
                    <a:pt x="4612" y="0"/>
                  </a:moveTo>
                  <a:lnTo>
                    <a:pt x="1812" y="8802"/>
                  </a:lnTo>
                  <a:lnTo>
                    <a:pt x="310" y="17149"/>
                  </a:lnTo>
                  <a:lnTo>
                    <a:pt x="0" y="25852"/>
                  </a:lnTo>
                  <a:lnTo>
                    <a:pt x="506" y="35146"/>
                  </a:lnTo>
                  <a:lnTo>
                    <a:pt x="1326" y="45289"/>
                  </a:lnTo>
                  <a:lnTo>
                    <a:pt x="2141" y="56334"/>
                  </a:lnTo>
                  <a:lnTo>
                    <a:pt x="2825" y="68173"/>
                  </a:lnTo>
                  <a:lnTo>
                    <a:pt x="3351" y="80644"/>
                  </a:lnTo>
                  <a:lnTo>
                    <a:pt x="3737" y="93573"/>
                  </a:lnTo>
                  <a:lnTo>
                    <a:pt x="4012" y="106413"/>
                  </a:lnTo>
                  <a:lnTo>
                    <a:pt x="4235" y="119615"/>
                  </a:lnTo>
                  <a:lnTo>
                    <a:pt x="4423" y="135453"/>
                  </a:lnTo>
                  <a:lnTo>
                    <a:pt x="4612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327834" y="203200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68941" y="2232470"/>
              <a:ext cx="179993" cy="123081"/>
            </a:xfrm>
            <a:custGeom>
              <a:avLst/>
              <a:gdLst/>
              <a:ahLst/>
              <a:cxnLst/>
              <a:rect l="0" t="0" r="0" b="0"/>
              <a:pathLst>
                <a:path w="179993" h="123081">
                  <a:moveTo>
                    <a:pt x="74706" y="10100"/>
                  </a:moveTo>
                  <a:lnTo>
                    <a:pt x="80316" y="15139"/>
                  </a:lnTo>
                  <a:lnTo>
                    <a:pt x="83084" y="14384"/>
                  </a:lnTo>
                  <a:lnTo>
                    <a:pt x="82633" y="10726"/>
                  </a:lnTo>
                  <a:lnTo>
                    <a:pt x="79417" y="6386"/>
                  </a:lnTo>
                  <a:lnTo>
                    <a:pt x="74056" y="2537"/>
                  </a:lnTo>
                  <a:lnTo>
                    <a:pt x="67116" y="274"/>
                  </a:lnTo>
                  <a:lnTo>
                    <a:pt x="59053" y="0"/>
                  </a:lnTo>
                  <a:lnTo>
                    <a:pt x="50374" y="1590"/>
                  </a:lnTo>
                  <a:lnTo>
                    <a:pt x="41629" y="4705"/>
                  </a:lnTo>
                  <a:lnTo>
                    <a:pt x="33121" y="8985"/>
                  </a:lnTo>
                  <a:lnTo>
                    <a:pt x="25106" y="14278"/>
                  </a:lnTo>
                  <a:lnTo>
                    <a:pt x="17867" y="20645"/>
                  </a:lnTo>
                  <a:lnTo>
                    <a:pt x="11489" y="28033"/>
                  </a:lnTo>
                  <a:lnTo>
                    <a:pt x="6204" y="36280"/>
                  </a:lnTo>
                  <a:lnTo>
                    <a:pt x="2475" y="45193"/>
                  </a:lnTo>
                  <a:lnTo>
                    <a:pt x="418" y="54598"/>
                  </a:lnTo>
                  <a:lnTo>
                    <a:pt x="0" y="64354"/>
                  </a:lnTo>
                  <a:lnTo>
                    <a:pt x="1233" y="74356"/>
                  </a:lnTo>
                  <a:lnTo>
                    <a:pt x="3953" y="84519"/>
                  </a:lnTo>
                  <a:lnTo>
                    <a:pt x="8049" y="94461"/>
                  </a:lnTo>
                  <a:lnTo>
                    <a:pt x="13540" y="103532"/>
                  </a:lnTo>
                  <a:lnTo>
                    <a:pt x="20304" y="111432"/>
                  </a:lnTo>
                  <a:lnTo>
                    <a:pt x="28116" y="117718"/>
                  </a:lnTo>
                  <a:lnTo>
                    <a:pt x="36729" y="121660"/>
                  </a:lnTo>
                  <a:lnTo>
                    <a:pt x="45925" y="123080"/>
                  </a:lnTo>
                  <a:lnTo>
                    <a:pt x="55369" y="122100"/>
                  </a:lnTo>
                  <a:lnTo>
                    <a:pt x="64629" y="118868"/>
                  </a:lnTo>
                  <a:lnTo>
                    <a:pt x="73479" y="113692"/>
                  </a:lnTo>
                  <a:lnTo>
                    <a:pt x="81728" y="106814"/>
                  </a:lnTo>
                  <a:lnTo>
                    <a:pt x="89121" y="98312"/>
                  </a:lnTo>
                  <a:lnTo>
                    <a:pt x="95608" y="88376"/>
                  </a:lnTo>
                  <a:lnTo>
                    <a:pt x="101135" y="77283"/>
                  </a:lnTo>
                  <a:lnTo>
                    <a:pt x="105557" y="65314"/>
                  </a:lnTo>
                  <a:lnTo>
                    <a:pt x="108886" y="52807"/>
                  </a:lnTo>
                  <a:lnTo>
                    <a:pt x="110655" y="43459"/>
                  </a:lnTo>
                  <a:lnTo>
                    <a:pt x="110977" y="41557"/>
                  </a:lnTo>
                  <a:lnTo>
                    <a:pt x="111358" y="45488"/>
                  </a:lnTo>
                  <a:lnTo>
                    <a:pt x="112533" y="52818"/>
                  </a:lnTo>
                  <a:lnTo>
                    <a:pt x="114834" y="61521"/>
                  </a:lnTo>
                  <a:lnTo>
                    <a:pt x="118284" y="70452"/>
                  </a:lnTo>
                  <a:lnTo>
                    <a:pt x="123042" y="78648"/>
                  </a:lnTo>
                  <a:lnTo>
                    <a:pt x="129510" y="85059"/>
                  </a:lnTo>
                  <a:lnTo>
                    <a:pt x="137731" y="89317"/>
                  </a:lnTo>
                  <a:lnTo>
                    <a:pt x="146865" y="91746"/>
                  </a:lnTo>
                  <a:lnTo>
                    <a:pt x="156267" y="93294"/>
                  </a:lnTo>
                  <a:lnTo>
                    <a:pt x="166764" y="94096"/>
                  </a:lnTo>
                  <a:lnTo>
                    <a:pt x="179992" y="943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559461" y="2000414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74"/>
                  </a:lnTo>
                  <a:lnTo>
                    <a:pt x="0" y="101423"/>
                  </a:lnTo>
                  <a:lnTo>
                    <a:pt x="0" y="116609"/>
                  </a:lnTo>
                  <a:lnTo>
                    <a:pt x="4" y="131483"/>
                  </a:lnTo>
                  <a:lnTo>
                    <a:pt x="177" y="146113"/>
                  </a:lnTo>
                  <a:lnTo>
                    <a:pt x="826" y="160563"/>
                  </a:lnTo>
                  <a:lnTo>
                    <a:pt x="2074" y="174889"/>
                  </a:lnTo>
                  <a:lnTo>
                    <a:pt x="3727" y="189292"/>
                  </a:lnTo>
                  <a:lnTo>
                    <a:pt x="5375" y="204109"/>
                  </a:lnTo>
                  <a:lnTo>
                    <a:pt x="6777" y="219484"/>
                  </a:lnTo>
                  <a:lnTo>
                    <a:pt x="7871" y="235234"/>
                  </a:lnTo>
                  <a:lnTo>
                    <a:pt x="8679" y="250960"/>
                  </a:lnTo>
                  <a:lnTo>
                    <a:pt x="9258" y="266423"/>
                  </a:lnTo>
                  <a:lnTo>
                    <a:pt x="9663" y="281537"/>
                  </a:lnTo>
                  <a:lnTo>
                    <a:pt x="9987" y="298083"/>
                  </a:lnTo>
                  <a:lnTo>
                    <a:pt x="10259" y="320865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633565" y="2010943"/>
              <a:ext cx="10125" cy="315856"/>
            </a:xfrm>
            <a:custGeom>
              <a:avLst/>
              <a:gdLst/>
              <a:ahLst/>
              <a:cxnLst/>
              <a:rect l="0" t="0" r="0" b="0"/>
              <a:pathLst>
                <a:path w="10125" h="315856">
                  <a:moveTo>
                    <a:pt x="10124" y="0"/>
                  </a:moveTo>
                  <a:lnTo>
                    <a:pt x="7257" y="11869"/>
                  </a:lnTo>
                  <a:lnTo>
                    <a:pt x="5116" y="24278"/>
                  </a:lnTo>
                  <a:lnTo>
                    <a:pt x="3512" y="38460"/>
                  </a:lnTo>
                  <a:lnTo>
                    <a:pt x="2332" y="53995"/>
                  </a:lnTo>
                  <a:lnTo>
                    <a:pt x="1484" y="69992"/>
                  </a:lnTo>
                  <a:lnTo>
                    <a:pt x="886" y="85888"/>
                  </a:lnTo>
                  <a:lnTo>
                    <a:pt x="471" y="101954"/>
                  </a:lnTo>
                  <a:lnTo>
                    <a:pt x="188" y="119086"/>
                  </a:lnTo>
                  <a:lnTo>
                    <a:pt x="0" y="137706"/>
                  </a:lnTo>
                  <a:lnTo>
                    <a:pt x="41" y="157294"/>
                  </a:lnTo>
                  <a:lnTo>
                    <a:pt x="600" y="176689"/>
                  </a:lnTo>
                  <a:lnTo>
                    <a:pt x="1789" y="195218"/>
                  </a:lnTo>
                  <a:lnTo>
                    <a:pt x="3402" y="212727"/>
                  </a:lnTo>
                  <a:lnTo>
                    <a:pt x="5024" y="229320"/>
                  </a:lnTo>
                  <a:lnTo>
                    <a:pt x="6410" y="245166"/>
                  </a:lnTo>
                  <a:lnTo>
                    <a:pt x="7493" y="260040"/>
                  </a:lnTo>
                  <a:lnTo>
                    <a:pt x="8411" y="274860"/>
                  </a:lnTo>
                  <a:lnTo>
                    <a:pt x="9242" y="292050"/>
                  </a:lnTo>
                  <a:lnTo>
                    <a:pt x="1012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85803" y="2232041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0"/>
                  </a:moveTo>
                  <a:lnTo>
                    <a:pt x="5800" y="8802"/>
                  </a:lnTo>
                  <a:lnTo>
                    <a:pt x="10724" y="17148"/>
                  </a:lnTo>
                  <a:lnTo>
                    <a:pt x="15223" y="25833"/>
                  </a:lnTo>
                  <a:lnTo>
                    <a:pt x="19285" y="34469"/>
                  </a:lnTo>
                  <a:lnTo>
                    <a:pt x="23092" y="42955"/>
                  </a:lnTo>
                  <a:lnTo>
                    <a:pt x="26982" y="52042"/>
                  </a:lnTo>
                  <a:lnTo>
                    <a:pt x="31585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675274" y="2179399"/>
              <a:ext cx="147400" cy="421140"/>
            </a:xfrm>
            <a:custGeom>
              <a:avLst/>
              <a:gdLst/>
              <a:ahLst/>
              <a:cxnLst/>
              <a:rect l="0" t="0" r="0" b="0"/>
              <a:pathLst>
                <a:path w="147400" h="421140">
                  <a:moveTo>
                    <a:pt x="147399" y="0"/>
                  </a:moveTo>
                  <a:lnTo>
                    <a:pt x="144399" y="8935"/>
                  </a:lnTo>
                  <a:lnTo>
                    <a:pt x="140976" y="18562"/>
                  </a:lnTo>
                  <a:lnTo>
                    <a:pt x="136780" y="29858"/>
                  </a:lnTo>
                  <a:lnTo>
                    <a:pt x="131880" y="42872"/>
                  </a:lnTo>
                  <a:lnTo>
                    <a:pt x="126399" y="57648"/>
                  </a:lnTo>
                  <a:lnTo>
                    <a:pt x="120468" y="74012"/>
                  </a:lnTo>
                  <a:lnTo>
                    <a:pt x="114207" y="91181"/>
                  </a:lnTo>
                  <a:lnTo>
                    <a:pt x="107708" y="107920"/>
                  </a:lnTo>
                  <a:lnTo>
                    <a:pt x="101048" y="123574"/>
                  </a:lnTo>
                  <a:lnTo>
                    <a:pt x="94442" y="138028"/>
                  </a:lnTo>
                  <a:lnTo>
                    <a:pt x="88234" y="151429"/>
                  </a:lnTo>
                  <a:lnTo>
                    <a:pt x="82577" y="164004"/>
                  </a:lnTo>
                  <a:lnTo>
                    <a:pt x="77456" y="176130"/>
                  </a:lnTo>
                  <a:lnTo>
                    <a:pt x="72784" y="188287"/>
                  </a:lnTo>
                  <a:lnTo>
                    <a:pt x="68454" y="200733"/>
                  </a:lnTo>
                  <a:lnTo>
                    <a:pt x="64374" y="213368"/>
                  </a:lnTo>
                  <a:lnTo>
                    <a:pt x="60474" y="225851"/>
                  </a:lnTo>
                  <a:lnTo>
                    <a:pt x="56699" y="237988"/>
                  </a:lnTo>
                  <a:lnTo>
                    <a:pt x="53010" y="249747"/>
                  </a:lnTo>
                  <a:lnTo>
                    <a:pt x="49380" y="261176"/>
                  </a:lnTo>
                  <a:lnTo>
                    <a:pt x="45789" y="272344"/>
                  </a:lnTo>
                  <a:lnTo>
                    <a:pt x="42225" y="283319"/>
                  </a:lnTo>
                  <a:lnTo>
                    <a:pt x="38678" y="294155"/>
                  </a:lnTo>
                  <a:lnTo>
                    <a:pt x="35144" y="304902"/>
                  </a:lnTo>
                  <a:lnTo>
                    <a:pt x="31619" y="315918"/>
                  </a:lnTo>
                  <a:lnTo>
                    <a:pt x="28098" y="327839"/>
                  </a:lnTo>
                  <a:lnTo>
                    <a:pt x="24581" y="340925"/>
                  </a:lnTo>
                  <a:lnTo>
                    <a:pt x="21026" y="354741"/>
                  </a:lnTo>
                  <a:lnTo>
                    <a:pt x="16896" y="369906"/>
                  </a:lnTo>
                  <a:lnTo>
                    <a:pt x="10710" y="389992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054300" y="2053057"/>
              <a:ext cx="129424" cy="357970"/>
            </a:xfrm>
            <a:custGeom>
              <a:avLst/>
              <a:gdLst/>
              <a:ahLst/>
              <a:cxnLst/>
              <a:rect l="0" t="0" r="0" b="0"/>
              <a:pathLst>
                <a:path w="129424" h="357970">
                  <a:moveTo>
                    <a:pt x="0" y="0"/>
                  </a:moveTo>
                  <a:lnTo>
                    <a:pt x="11735" y="2866"/>
                  </a:lnTo>
                  <a:lnTo>
                    <a:pt x="22865" y="5008"/>
                  </a:lnTo>
                  <a:lnTo>
                    <a:pt x="34463" y="6611"/>
                  </a:lnTo>
                  <a:lnTo>
                    <a:pt x="46625" y="7792"/>
                  </a:lnTo>
                  <a:lnTo>
                    <a:pt x="59284" y="8641"/>
                  </a:lnTo>
                  <a:lnTo>
                    <a:pt x="72331" y="9252"/>
                  </a:lnTo>
                  <a:lnTo>
                    <a:pt x="85337" y="10185"/>
                  </a:lnTo>
                  <a:lnTo>
                    <a:pt x="97606" y="12414"/>
                  </a:lnTo>
                  <a:lnTo>
                    <a:pt x="108796" y="16367"/>
                  </a:lnTo>
                  <a:lnTo>
                    <a:pt x="118273" y="21974"/>
                  </a:lnTo>
                  <a:lnTo>
                    <a:pt x="124976" y="28952"/>
                  </a:lnTo>
                  <a:lnTo>
                    <a:pt x="128591" y="36988"/>
                  </a:lnTo>
                  <a:lnTo>
                    <a:pt x="129423" y="46129"/>
                  </a:lnTo>
                  <a:lnTo>
                    <a:pt x="128021" y="56765"/>
                  </a:lnTo>
                  <a:lnTo>
                    <a:pt x="124937" y="68992"/>
                  </a:lnTo>
                  <a:lnTo>
                    <a:pt x="120635" y="82625"/>
                  </a:lnTo>
                  <a:lnTo>
                    <a:pt x="115474" y="97378"/>
                  </a:lnTo>
                  <a:lnTo>
                    <a:pt x="109717" y="112971"/>
                  </a:lnTo>
                  <a:lnTo>
                    <a:pt x="103549" y="129170"/>
                  </a:lnTo>
                  <a:lnTo>
                    <a:pt x="97102" y="145796"/>
                  </a:lnTo>
                  <a:lnTo>
                    <a:pt x="90468" y="162709"/>
                  </a:lnTo>
                  <a:lnTo>
                    <a:pt x="83707" y="179489"/>
                  </a:lnTo>
                  <a:lnTo>
                    <a:pt x="76861" y="195456"/>
                  </a:lnTo>
                  <a:lnTo>
                    <a:pt x="69963" y="210315"/>
                  </a:lnTo>
                  <a:lnTo>
                    <a:pt x="63194" y="224430"/>
                  </a:lnTo>
                  <a:lnTo>
                    <a:pt x="56876" y="238595"/>
                  </a:lnTo>
                  <a:lnTo>
                    <a:pt x="51144" y="253271"/>
                  </a:lnTo>
                  <a:lnTo>
                    <a:pt x="45973" y="268249"/>
                  </a:lnTo>
                  <a:lnTo>
                    <a:pt x="41266" y="282859"/>
                  </a:lnTo>
                  <a:lnTo>
                    <a:pt x="36917" y="296717"/>
                  </a:lnTo>
                  <a:lnTo>
                    <a:pt x="32983" y="309518"/>
                  </a:lnTo>
                  <a:lnTo>
                    <a:pt x="29293" y="322233"/>
                  </a:lnTo>
                  <a:lnTo>
                    <a:pt x="25522" y="337093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191171" y="234785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317513" y="2076983"/>
              <a:ext cx="146738" cy="397215"/>
            </a:xfrm>
            <a:custGeom>
              <a:avLst/>
              <a:gdLst/>
              <a:ahLst/>
              <a:cxnLst/>
              <a:rect l="0" t="0" r="0" b="0"/>
              <a:pathLst>
                <a:path w="146738" h="397215">
                  <a:moveTo>
                    <a:pt x="0" y="49773"/>
                  </a:moveTo>
                  <a:lnTo>
                    <a:pt x="5934" y="43973"/>
                  </a:lnTo>
                  <a:lnTo>
                    <a:pt x="12139" y="39048"/>
                  </a:lnTo>
                  <a:lnTo>
                    <a:pt x="19230" y="34541"/>
                  </a:lnTo>
                  <a:lnTo>
                    <a:pt x="26998" y="30147"/>
                  </a:lnTo>
                  <a:lnTo>
                    <a:pt x="34996" y="25486"/>
                  </a:lnTo>
                  <a:lnTo>
                    <a:pt x="42947" y="20380"/>
                  </a:lnTo>
                  <a:lnTo>
                    <a:pt x="51066" y="15148"/>
                  </a:lnTo>
                  <a:lnTo>
                    <a:pt x="59956" y="10473"/>
                  </a:lnTo>
                  <a:lnTo>
                    <a:pt x="69899" y="6701"/>
                  </a:lnTo>
                  <a:lnTo>
                    <a:pt x="80866" y="3848"/>
                  </a:lnTo>
                  <a:lnTo>
                    <a:pt x="92684" y="1776"/>
                  </a:lnTo>
                  <a:lnTo>
                    <a:pt x="105138" y="328"/>
                  </a:lnTo>
                  <a:lnTo>
                    <a:pt x="117399" y="0"/>
                  </a:lnTo>
                  <a:lnTo>
                    <a:pt x="128099" y="1894"/>
                  </a:lnTo>
                  <a:lnTo>
                    <a:pt x="136608" y="6434"/>
                  </a:lnTo>
                  <a:lnTo>
                    <a:pt x="142655" y="13586"/>
                  </a:lnTo>
                  <a:lnTo>
                    <a:pt x="145979" y="23203"/>
                  </a:lnTo>
                  <a:lnTo>
                    <a:pt x="146737" y="34925"/>
                  </a:lnTo>
                  <a:lnTo>
                    <a:pt x="145518" y="47980"/>
                  </a:lnTo>
                  <a:lnTo>
                    <a:pt x="143124" y="61332"/>
                  </a:lnTo>
                  <a:lnTo>
                    <a:pt x="140121" y="74374"/>
                  </a:lnTo>
                  <a:lnTo>
                    <a:pt x="136823" y="86905"/>
                  </a:lnTo>
                  <a:lnTo>
                    <a:pt x="133392" y="98932"/>
                  </a:lnTo>
                  <a:lnTo>
                    <a:pt x="129903" y="110542"/>
                  </a:lnTo>
                  <a:lnTo>
                    <a:pt x="126392" y="121832"/>
                  </a:lnTo>
                  <a:lnTo>
                    <a:pt x="122873" y="132888"/>
                  </a:lnTo>
                  <a:lnTo>
                    <a:pt x="119354" y="143783"/>
                  </a:lnTo>
                  <a:lnTo>
                    <a:pt x="115836" y="154730"/>
                  </a:lnTo>
                  <a:lnTo>
                    <a:pt x="112319" y="166073"/>
                  </a:lnTo>
                  <a:lnTo>
                    <a:pt x="108805" y="177962"/>
                  </a:lnTo>
                  <a:lnTo>
                    <a:pt x="105293" y="190218"/>
                  </a:lnTo>
                  <a:lnTo>
                    <a:pt x="101781" y="202445"/>
                  </a:lnTo>
                  <a:lnTo>
                    <a:pt x="98269" y="214411"/>
                  </a:lnTo>
                  <a:lnTo>
                    <a:pt x="94758" y="226054"/>
                  </a:lnTo>
                  <a:lnTo>
                    <a:pt x="91248" y="237406"/>
                  </a:lnTo>
                  <a:lnTo>
                    <a:pt x="87739" y="248523"/>
                  </a:lnTo>
                  <a:lnTo>
                    <a:pt x="84228" y="259463"/>
                  </a:lnTo>
                  <a:lnTo>
                    <a:pt x="80719" y="270275"/>
                  </a:lnTo>
                  <a:lnTo>
                    <a:pt x="77209" y="281003"/>
                  </a:lnTo>
                  <a:lnTo>
                    <a:pt x="73699" y="291836"/>
                  </a:lnTo>
                  <a:lnTo>
                    <a:pt x="70189" y="303101"/>
                  </a:lnTo>
                  <a:lnTo>
                    <a:pt x="66685" y="314939"/>
                  </a:lnTo>
                  <a:lnTo>
                    <a:pt x="63336" y="327292"/>
                  </a:lnTo>
                  <a:lnTo>
                    <a:pt x="60112" y="341529"/>
                  </a:lnTo>
                  <a:lnTo>
                    <a:pt x="56727" y="362257"/>
                  </a:lnTo>
                  <a:lnTo>
                    <a:pt x="52642" y="397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584339" y="2189927"/>
              <a:ext cx="196429" cy="157945"/>
            </a:xfrm>
            <a:custGeom>
              <a:avLst/>
              <a:gdLst/>
              <a:ahLst/>
              <a:cxnLst/>
              <a:rect l="0" t="0" r="0" b="0"/>
              <a:pathLst>
                <a:path w="196429" h="157945">
                  <a:moveTo>
                    <a:pt x="80615" y="0"/>
                  </a:moveTo>
                  <a:lnTo>
                    <a:pt x="80615" y="14669"/>
                  </a:lnTo>
                  <a:lnTo>
                    <a:pt x="80615" y="28580"/>
                  </a:lnTo>
                  <a:lnTo>
                    <a:pt x="80615" y="43078"/>
                  </a:lnTo>
                  <a:lnTo>
                    <a:pt x="80615" y="58280"/>
                  </a:lnTo>
                  <a:lnTo>
                    <a:pt x="80615" y="74105"/>
                  </a:lnTo>
                  <a:lnTo>
                    <a:pt x="80619" y="90415"/>
                  </a:lnTo>
                  <a:lnTo>
                    <a:pt x="80792" y="106760"/>
                  </a:lnTo>
                  <a:lnTo>
                    <a:pt x="81441" y="122420"/>
                  </a:lnTo>
                  <a:lnTo>
                    <a:pt x="82652" y="137014"/>
                  </a:lnTo>
                  <a:lnTo>
                    <a:pt x="82955" y="149014"/>
                  </a:lnTo>
                  <a:lnTo>
                    <a:pt x="80620" y="156002"/>
                  </a:lnTo>
                  <a:lnTo>
                    <a:pt x="76191" y="157944"/>
                  </a:lnTo>
                  <a:lnTo>
                    <a:pt x="70151" y="156364"/>
                  </a:lnTo>
                  <a:lnTo>
                    <a:pt x="62685" y="152953"/>
                  </a:lnTo>
                  <a:lnTo>
                    <a:pt x="53791" y="149209"/>
                  </a:lnTo>
                  <a:lnTo>
                    <a:pt x="43597" y="145909"/>
                  </a:lnTo>
                  <a:lnTo>
                    <a:pt x="32505" y="143130"/>
                  </a:lnTo>
                  <a:lnTo>
                    <a:pt x="21069" y="140537"/>
                  </a:lnTo>
                  <a:lnTo>
                    <a:pt x="9720" y="137908"/>
                  </a:lnTo>
                  <a:lnTo>
                    <a:pt x="1442" y="135905"/>
                  </a:lnTo>
                  <a:lnTo>
                    <a:pt x="0" y="135243"/>
                  </a:lnTo>
                  <a:lnTo>
                    <a:pt x="4592" y="135285"/>
                  </a:lnTo>
                  <a:lnTo>
                    <a:pt x="13148" y="135395"/>
                  </a:lnTo>
                  <a:lnTo>
                    <a:pt x="23657" y="135059"/>
                  </a:lnTo>
                  <a:lnTo>
                    <a:pt x="34887" y="134075"/>
                  </a:lnTo>
                  <a:lnTo>
                    <a:pt x="46252" y="132459"/>
                  </a:lnTo>
                  <a:lnTo>
                    <a:pt x="57524" y="130317"/>
                  </a:lnTo>
                  <a:lnTo>
                    <a:pt x="68645" y="127776"/>
                  </a:lnTo>
                  <a:lnTo>
                    <a:pt x="79783" y="125108"/>
                  </a:lnTo>
                  <a:lnTo>
                    <a:pt x="91274" y="122705"/>
                  </a:lnTo>
                  <a:lnTo>
                    <a:pt x="103277" y="120756"/>
                  </a:lnTo>
                  <a:lnTo>
                    <a:pt x="115783" y="119110"/>
                  </a:lnTo>
                  <a:lnTo>
                    <a:pt x="128712" y="117391"/>
                  </a:lnTo>
                  <a:lnTo>
                    <a:pt x="141949" y="115384"/>
                  </a:lnTo>
                  <a:lnTo>
                    <a:pt x="154801" y="113195"/>
                  </a:lnTo>
                  <a:lnTo>
                    <a:pt x="167268" y="110948"/>
                  </a:lnTo>
                  <a:lnTo>
                    <a:pt x="180444" y="108442"/>
                  </a:lnTo>
                  <a:lnTo>
                    <a:pt x="1964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959751" y="2129328"/>
              <a:ext cx="150973" cy="355398"/>
            </a:xfrm>
            <a:custGeom>
              <a:avLst/>
              <a:gdLst/>
              <a:ahLst/>
              <a:cxnLst/>
              <a:rect l="0" t="0" r="0" b="0"/>
              <a:pathLst>
                <a:path w="150973" h="355398">
                  <a:moveTo>
                    <a:pt x="0" y="60599"/>
                  </a:moveTo>
                  <a:lnTo>
                    <a:pt x="8802" y="54799"/>
                  </a:lnTo>
                  <a:lnTo>
                    <a:pt x="17148" y="49874"/>
                  </a:lnTo>
                  <a:lnTo>
                    <a:pt x="25847" y="45372"/>
                  </a:lnTo>
                  <a:lnTo>
                    <a:pt x="34968" y="41151"/>
                  </a:lnTo>
                  <a:lnTo>
                    <a:pt x="44463" y="37137"/>
                  </a:lnTo>
                  <a:lnTo>
                    <a:pt x="54260" y="33271"/>
                  </a:lnTo>
                  <a:lnTo>
                    <a:pt x="64446" y="29346"/>
                  </a:lnTo>
                  <a:lnTo>
                    <a:pt x="75268" y="25022"/>
                  </a:lnTo>
                  <a:lnTo>
                    <a:pt x="86803" y="20151"/>
                  </a:lnTo>
                  <a:lnTo>
                    <a:pt x="98820" y="14913"/>
                  </a:lnTo>
                  <a:lnTo>
                    <a:pt x="110886" y="9704"/>
                  </a:lnTo>
                  <a:lnTo>
                    <a:pt x="122724" y="4776"/>
                  </a:lnTo>
                  <a:lnTo>
                    <a:pt x="133608" y="866"/>
                  </a:lnTo>
                  <a:lnTo>
                    <a:pt x="142429" y="0"/>
                  </a:lnTo>
                  <a:lnTo>
                    <a:pt x="148385" y="3035"/>
                  </a:lnTo>
                  <a:lnTo>
                    <a:pt x="150972" y="8522"/>
                  </a:lnTo>
                  <a:lnTo>
                    <a:pt x="150698" y="15567"/>
                  </a:lnTo>
                  <a:lnTo>
                    <a:pt x="148141" y="24018"/>
                  </a:lnTo>
                  <a:lnTo>
                    <a:pt x="143625" y="34173"/>
                  </a:lnTo>
                  <a:lnTo>
                    <a:pt x="137489" y="46058"/>
                  </a:lnTo>
                  <a:lnTo>
                    <a:pt x="130421" y="59117"/>
                  </a:lnTo>
                  <a:lnTo>
                    <a:pt x="123362" y="72418"/>
                  </a:lnTo>
                  <a:lnTo>
                    <a:pt x="116837" y="85399"/>
                  </a:lnTo>
                  <a:lnTo>
                    <a:pt x="110982" y="97876"/>
                  </a:lnTo>
                  <a:lnTo>
                    <a:pt x="105739" y="109862"/>
                  </a:lnTo>
                  <a:lnTo>
                    <a:pt x="100985" y="121440"/>
                  </a:lnTo>
                  <a:lnTo>
                    <a:pt x="96435" y="132708"/>
                  </a:lnTo>
                  <a:lnTo>
                    <a:pt x="91678" y="143748"/>
                  </a:lnTo>
                  <a:lnTo>
                    <a:pt x="86511" y="154627"/>
                  </a:lnTo>
                  <a:lnTo>
                    <a:pt x="81072" y="165394"/>
                  </a:lnTo>
                  <a:lnTo>
                    <a:pt x="75726" y="176083"/>
                  </a:lnTo>
                  <a:lnTo>
                    <a:pt x="70687" y="186721"/>
                  </a:lnTo>
                  <a:lnTo>
                    <a:pt x="66000" y="197322"/>
                  </a:lnTo>
                  <a:lnTo>
                    <a:pt x="61625" y="207899"/>
                  </a:lnTo>
                  <a:lnTo>
                    <a:pt x="57500" y="218461"/>
                  </a:lnTo>
                  <a:lnTo>
                    <a:pt x="53560" y="229011"/>
                  </a:lnTo>
                  <a:lnTo>
                    <a:pt x="49754" y="239554"/>
                  </a:lnTo>
                  <a:lnTo>
                    <a:pt x="46042" y="250092"/>
                  </a:lnTo>
                  <a:lnTo>
                    <a:pt x="42396" y="260627"/>
                  </a:lnTo>
                  <a:lnTo>
                    <a:pt x="38794" y="271160"/>
                  </a:lnTo>
                  <a:lnTo>
                    <a:pt x="35221" y="281692"/>
                  </a:lnTo>
                  <a:lnTo>
                    <a:pt x="31670" y="292222"/>
                  </a:lnTo>
                  <a:lnTo>
                    <a:pt x="28132" y="302752"/>
                  </a:lnTo>
                  <a:lnTo>
                    <a:pt x="24609" y="313268"/>
                  </a:lnTo>
                  <a:lnTo>
                    <a:pt x="21248" y="323315"/>
                  </a:lnTo>
                  <a:lnTo>
                    <a:pt x="18013" y="332990"/>
                  </a:lnTo>
                  <a:lnTo>
                    <a:pt x="14621" y="343143"/>
                  </a:lnTo>
                  <a:lnTo>
                    <a:pt x="10529" y="3553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096622" y="2442611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219769" y="2116792"/>
              <a:ext cx="192709" cy="449488"/>
            </a:xfrm>
            <a:custGeom>
              <a:avLst/>
              <a:gdLst/>
              <a:ahLst/>
              <a:cxnLst/>
              <a:rect l="0" t="0" r="0" b="0"/>
              <a:pathLst>
                <a:path w="192709" h="449488">
                  <a:moveTo>
                    <a:pt x="171650" y="104721"/>
                  </a:moveTo>
                  <a:lnTo>
                    <a:pt x="165782" y="110655"/>
                  </a:lnTo>
                  <a:lnTo>
                    <a:pt x="160218" y="116860"/>
                  </a:lnTo>
                  <a:lnTo>
                    <a:pt x="154420" y="123951"/>
                  </a:lnTo>
                  <a:lnTo>
                    <a:pt x="148339" y="131718"/>
                  </a:lnTo>
                  <a:lnTo>
                    <a:pt x="142009" y="139716"/>
                  </a:lnTo>
                  <a:lnTo>
                    <a:pt x="135487" y="147662"/>
                  </a:lnTo>
                  <a:lnTo>
                    <a:pt x="128982" y="155609"/>
                  </a:lnTo>
                  <a:lnTo>
                    <a:pt x="122848" y="163851"/>
                  </a:lnTo>
                  <a:lnTo>
                    <a:pt x="117240" y="172541"/>
                  </a:lnTo>
                  <a:lnTo>
                    <a:pt x="111982" y="181682"/>
                  </a:lnTo>
                  <a:lnTo>
                    <a:pt x="106685" y="191203"/>
                  </a:lnTo>
                  <a:lnTo>
                    <a:pt x="101124" y="201029"/>
                  </a:lnTo>
                  <a:lnTo>
                    <a:pt x="95404" y="211408"/>
                  </a:lnTo>
                  <a:lnTo>
                    <a:pt x="89863" y="222894"/>
                  </a:lnTo>
                  <a:lnTo>
                    <a:pt x="84690" y="235688"/>
                  </a:lnTo>
                  <a:lnTo>
                    <a:pt x="79912" y="249366"/>
                  </a:lnTo>
                  <a:lnTo>
                    <a:pt x="75476" y="263085"/>
                  </a:lnTo>
                  <a:lnTo>
                    <a:pt x="71308" y="276357"/>
                  </a:lnTo>
                  <a:lnTo>
                    <a:pt x="67340" y="289369"/>
                  </a:lnTo>
                  <a:lnTo>
                    <a:pt x="63515" y="302778"/>
                  </a:lnTo>
                  <a:lnTo>
                    <a:pt x="59790" y="316948"/>
                  </a:lnTo>
                  <a:lnTo>
                    <a:pt x="56136" y="331923"/>
                  </a:lnTo>
                  <a:lnTo>
                    <a:pt x="52529" y="347594"/>
                  </a:lnTo>
                  <a:lnTo>
                    <a:pt x="48966" y="363797"/>
                  </a:lnTo>
                  <a:lnTo>
                    <a:pt x="45930" y="379899"/>
                  </a:lnTo>
                  <a:lnTo>
                    <a:pt x="44336" y="394864"/>
                  </a:lnTo>
                  <a:lnTo>
                    <a:pt x="44572" y="408212"/>
                  </a:lnTo>
                  <a:lnTo>
                    <a:pt x="46697" y="419816"/>
                  </a:lnTo>
                  <a:lnTo>
                    <a:pt x="50717" y="429627"/>
                  </a:lnTo>
                  <a:lnTo>
                    <a:pt x="56423" y="437806"/>
                  </a:lnTo>
                  <a:lnTo>
                    <a:pt x="63489" y="444165"/>
                  </a:lnTo>
                  <a:lnTo>
                    <a:pt x="71587" y="448097"/>
                  </a:lnTo>
                  <a:lnTo>
                    <a:pt x="80435" y="449487"/>
                  </a:lnTo>
                  <a:lnTo>
                    <a:pt x="89812" y="448642"/>
                  </a:lnTo>
                  <a:lnTo>
                    <a:pt x="99559" y="446026"/>
                  </a:lnTo>
                  <a:lnTo>
                    <a:pt x="109553" y="442084"/>
                  </a:lnTo>
                  <a:lnTo>
                    <a:pt x="119553" y="437186"/>
                  </a:lnTo>
                  <a:lnTo>
                    <a:pt x="129193" y="431615"/>
                  </a:lnTo>
                  <a:lnTo>
                    <a:pt x="138304" y="425570"/>
                  </a:lnTo>
                  <a:lnTo>
                    <a:pt x="146728" y="418869"/>
                  </a:lnTo>
                  <a:lnTo>
                    <a:pt x="154239" y="411000"/>
                  </a:lnTo>
                  <a:lnTo>
                    <a:pt x="160801" y="401779"/>
                  </a:lnTo>
                  <a:lnTo>
                    <a:pt x="166208" y="391482"/>
                  </a:lnTo>
                  <a:lnTo>
                    <a:pt x="170018" y="380653"/>
                  </a:lnTo>
                  <a:lnTo>
                    <a:pt x="172135" y="369660"/>
                  </a:lnTo>
                  <a:lnTo>
                    <a:pt x="172761" y="358517"/>
                  </a:lnTo>
                  <a:lnTo>
                    <a:pt x="172202" y="346978"/>
                  </a:lnTo>
                  <a:lnTo>
                    <a:pt x="170751" y="334930"/>
                  </a:lnTo>
                  <a:lnTo>
                    <a:pt x="168491" y="322720"/>
                  </a:lnTo>
                  <a:lnTo>
                    <a:pt x="165304" y="311050"/>
                  </a:lnTo>
                  <a:lnTo>
                    <a:pt x="161197" y="300263"/>
                  </a:lnTo>
                  <a:lnTo>
                    <a:pt x="156133" y="290054"/>
                  </a:lnTo>
                  <a:lnTo>
                    <a:pt x="149979" y="279671"/>
                  </a:lnTo>
                  <a:lnTo>
                    <a:pt x="142757" y="268687"/>
                  </a:lnTo>
                  <a:lnTo>
                    <a:pt x="134464" y="257173"/>
                  </a:lnTo>
                  <a:lnTo>
                    <a:pt x="124996" y="245510"/>
                  </a:lnTo>
                  <a:lnTo>
                    <a:pt x="114408" y="233957"/>
                  </a:lnTo>
                  <a:lnTo>
                    <a:pt x="103044" y="222604"/>
                  </a:lnTo>
                  <a:lnTo>
                    <a:pt x="91425" y="211456"/>
                  </a:lnTo>
                  <a:lnTo>
                    <a:pt x="79876" y="200478"/>
                  </a:lnTo>
                  <a:lnTo>
                    <a:pt x="68683" y="189633"/>
                  </a:lnTo>
                  <a:lnTo>
                    <a:pt x="58166" y="178884"/>
                  </a:lnTo>
                  <a:lnTo>
                    <a:pt x="48427" y="168201"/>
                  </a:lnTo>
                  <a:lnTo>
                    <a:pt x="39396" y="157397"/>
                  </a:lnTo>
                  <a:lnTo>
                    <a:pt x="30936" y="146151"/>
                  </a:lnTo>
                  <a:lnTo>
                    <a:pt x="22915" y="134317"/>
                  </a:lnTo>
                  <a:lnTo>
                    <a:pt x="15544" y="121759"/>
                  </a:lnTo>
                  <a:lnTo>
                    <a:pt x="9345" y="108265"/>
                  </a:lnTo>
                  <a:lnTo>
                    <a:pt x="4517" y="93822"/>
                  </a:lnTo>
                  <a:lnTo>
                    <a:pt x="1276" y="78886"/>
                  </a:lnTo>
                  <a:lnTo>
                    <a:pt x="0" y="64247"/>
                  </a:lnTo>
                  <a:lnTo>
                    <a:pt x="709" y="50339"/>
                  </a:lnTo>
                  <a:lnTo>
                    <a:pt x="3457" y="37563"/>
                  </a:lnTo>
                  <a:lnTo>
                    <a:pt x="8493" y="26434"/>
                  </a:lnTo>
                  <a:lnTo>
                    <a:pt x="15730" y="17073"/>
                  </a:lnTo>
                  <a:lnTo>
                    <a:pt x="24826" y="9601"/>
                  </a:lnTo>
                  <a:lnTo>
                    <a:pt x="35364" y="4314"/>
                  </a:lnTo>
                  <a:lnTo>
                    <a:pt x="46966" y="1168"/>
                  </a:lnTo>
                  <a:lnTo>
                    <a:pt x="59330" y="0"/>
                  </a:lnTo>
                  <a:lnTo>
                    <a:pt x="72228" y="720"/>
                  </a:lnTo>
                  <a:lnTo>
                    <a:pt x="85489" y="3089"/>
                  </a:lnTo>
                  <a:lnTo>
                    <a:pt x="98833" y="6778"/>
                  </a:lnTo>
                  <a:lnTo>
                    <a:pt x="111873" y="11462"/>
                  </a:lnTo>
                  <a:lnTo>
                    <a:pt x="124418" y="16872"/>
                  </a:lnTo>
                  <a:lnTo>
                    <a:pt x="136301" y="22960"/>
                  </a:lnTo>
                  <a:lnTo>
                    <a:pt x="147289" y="29877"/>
                  </a:lnTo>
                  <a:lnTo>
                    <a:pt x="157338" y="37648"/>
                  </a:lnTo>
                  <a:lnTo>
                    <a:pt x="166240" y="46324"/>
                  </a:lnTo>
                  <a:lnTo>
                    <a:pt x="173549" y="56058"/>
                  </a:lnTo>
                  <a:lnTo>
                    <a:pt x="179168" y="66819"/>
                  </a:lnTo>
                  <a:lnTo>
                    <a:pt x="183308" y="78034"/>
                  </a:lnTo>
                  <a:lnTo>
                    <a:pt x="186710" y="89887"/>
                  </a:lnTo>
                  <a:lnTo>
                    <a:pt x="189672" y="104536"/>
                  </a:lnTo>
                  <a:lnTo>
                    <a:pt x="192708" y="1257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275583" y="3283707"/>
            <a:ext cx="2295214" cy="638731"/>
            <a:chOff x="275583" y="3283707"/>
            <a:chExt cx="2295214" cy="638731"/>
          </a:xfrm>
        </p:grpSpPr>
        <p:sp>
          <p:nvSpPr>
            <p:cNvPr id="93" name="Freeform 92"/>
            <p:cNvSpPr/>
            <p:nvPr/>
          </p:nvSpPr>
          <p:spPr>
            <a:xfrm>
              <a:off x="275583" y="353639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21057"/>
                  </a:moveTo>
                  <a:lnTo>
                    <a:pt x="185373" y="18190"/>
                  </a:lnTo>
                  <a:lnTo>
                    <a:pt x="171461" y="16048"/>
                  </a:lnTo>
                  <a:lnTo>
                    <a:pt x="156968" y="14445"/>
                  </a:lnTo>
                  <a:lnTo>
                    <a:pt x="141940" y="13264"/>
                  </a:lnTo>
                  <a:lnTo>
                    <a:pt x="126763" y="12416"/>
                  </a:lnTo>
                  <a:lnTo>
                    <a:pt x="111701" y="11814"/>
                  </a:lnTo>
                  <a:lnTo>
                    <a:pt x="97009" y="11227"/>
                  </a:lnTo>
                  <a:lnTo>
                    <a:pt x="82997" y="10294"/>
                  </a:lnTo>
                  <a:lnTo>
                    <a:pt x="69767" y="8852"/>
                  </a:lnTo>
                  <a:lnTo>
                    <a:pt x="57312" y="7060"/>
                  </a:lnTo>
                  <a:lnTo>
                    <a:pt x="44181" y="5130"/>
                  </a:lnTo>
                  <a:lnTo>
                    <a:pt x="26985" y="28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28308" y="3410049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5" y="8664"/>
                  </a:lnTo>
                  <a:lnTo>
                    <a:pt x="178" y="20666"/>
                  </a:lnTo>
                  <a:lnTo>
                    <a:pt x="826" y="33548"/>
                  </a:lnTo>
                  <a:lnTo>
                    <a:pt x="2075" y="46310"/>
                  </a:lnTo>
                  <a:lnTo>
                    <a:pt x="3728" y="58816"/>
                  </a:lnTo>
                  <a:lnTo>
                    <a:pt x="5376" y="71353"/>
                  </a:lnTo>
                  <a:lnTo>
                    <a:pt x="6783" y="84132"/>
                  </a:lnTo>
                  <a:lnTo>
                    <a:pt x="8049" y="97697"/>
                  </a:lnTo>
                  <a:lnTo>
                    <a:pt x="9505" y="112948"/>
                  </a:lnTo>
                  <a:lnTo>
                    <a:pt x="11332" y="130222"/>
                  </a:lnTo>
                  <a:lnTo>
                    <a:pt x="13389" y="149369"/>
                  </a:lnTo>
                  <a:lnTo>
                    <a:pt x="15317" y="170044"/>
                  </a:lnTo>
                  <a:lnTo>
                    <a:pt x="16911" y="191862"/>
                  </a:lnTo>
                  <a:lnTo>
                    <a:pt x="18134" y="214020"/>
                  </a:lnTo>
                  <a:lnTo>
                    <a:pt x="19029" y="235347"/>
                  </a:lnTo>
                  <a:lnTo>
                    <a:pt x="19671" y="255269"/>
                  </a:lnTo>
                  <a:lnTo>
                    <a:pt x="20288" y="273592"/>
                  </a:lnTo>
                  <a:lnTo>
                    <a:pt x="21243" y="290220"/>
                  </a:lnTo>
                  <a:lnTo>
                    <a:pt x="22700" y="305305"/>
                  </a:lnTo>
                  <a:lnTo>
                    <a:pt x="24494" y="319457"/>
                  </a:lnTo>
                  <a:lnTo>
                    <a:pt x="26238" y="333589"/>
                  </a:lnTo>
                  <a:lnTo>
                    <a:pt x="27705" y="348213"/>
                  </a:lnTo>
                  <a:lnTo>
                    <a:pt x="28844" y="363286"/>
                  </a:lnTo>
                  <a:lnTo>
                    <a:pt x="29806" y="380185"/>
                  </a:lnTo>
                  <a:lnTo>
                    <a:pt x="30671" y="403757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33552" y="3331722"/>
              <a:ext cx="285646" cy="320483"/>
            </a:xfrm>
            <a:custGeom>
              <a:avLst/>
              <a:gdLst/>
              <a:ahLst/>
              <a:cxnLst/>
              <a:rect l="0" t="0" r="0" b="0"/>
              <a:pathLst>
                <a:path w="285646" h="320483">
                  <a:moveTo>
                    <a:pt x="0" y="141497"/>
                  </a:moveTo>
                  <a:lnTo>
                    <a:pt x="134" y="127030"/>
                  </a:lnTo>
                  <a:lnTo>
                    <a:pt x="1414" y="115039"/>
                  </a:lnTo>
                  <a:lnTo>
                    <a:pt x="4008" y="104427"/>
                  </a:lnTo>
                  <a:lnTo>
                    <a:pt x="7727" y="94631"/>
                  </a:lnTo>
                  <a:lnTo>
                    <a:pt x="12360" y="85107"/>
                  </a:lnTo>
                  <a:lnTo>
                    <a:pt x="17697" y="75538"/>
                  </a:lnTo>
                  <a:lnTo>
                    <a:pt x="23718" y="65966"/>
                  </a:lnTo>
                  <a:lnTo>
                    <a:pt x="30580" y="56683"/>
                  </a:lnTo>
                  <a:lnTo>
                    <a:pt x="38309" y="47843"/>
                  </a:lnTo>
                  <a:lnTo>
                    <a:pt x="46955" y="39448"/>
                  </a:lnTo>
                  <a:lnTo>
                    <a:pt x="56668" y="31430"/>
                  </a:lnTo>
                  <a:lnTo>
                    <a:pt x="67433" y="23714"/>
                  </a:lnTo>
                  <a:lnTo>
                    <a:pt x="79256" y="16550"/>
                  </a:lnTo>
                  <a:lnTo>
                    <a:pt x="92249" y="10491"/>
                  </a:lnTo>
                  <a:lnTo>
                    <a:pt x="106360" y="5753"/>
                  </a:lnTo>
                  <a:lnTo>
                    <a:pt x="121413" y="2403"/>
                  </a:lnTo>
                  <a:lnTo>
                    <a:pt x="137194" y="521"/>
                  </a:lnTo>
                  <a:lnTo>
                    <a:pt x="153500" y="0"/>
                  </a:lnTo>
                  <a:lnTo>
                    <a:pt x="169685" y="769"/>
                  </a:lnTo>
                  <a:lnTo>
                    <a:pt x="184712" y="2872"/>
                  </a:lnTo>
                  <a:lnTo>
                    <a:pt x="198111" y="6210"/>
                  </a:lnTo>
                  <a:lnTo>
                    <a:pt x="209919" y="10567"/>
                  </a:lnTo>
                  <a:lnTo>
                    <a:pt x="220400" y="15708"/>
                  </a:lnTo>
                  <a:lnTo>
                    <a:pt x="229861" y="21432"/>
                  </a:lnTo>
                  <a:lnTo>
                    <a:pt x="238574" y="27902"/>
                  </a:lnTo>
                  <a:lnTo>
                    <a:pt x="246756" y="35609"/>
                  </a:lnTo>
                  <a:lnTo>
                    <a:pt x="254561" y="44722"/>
                  </a:lnTo>
                  <a:lnTo>
                    <a:pt x="261942" y="55114"/>
                  </a:lnTo>
                  <a:lnTo>
                    <a:pt x="268673" y="66540"/>
                  </a:lnTo>
                  <a:lnTo>
                    <a:pt x="274672" y="78750"/>
                  </a:lnTo>
                  <a:lnTo>
                    <a:pt x="279682" y="91695"/>
                  </a:lnTo>
                  <a:lnTo>
                    <a:pt x="283217" y="105515"/>
                  </a:lnTo>
                  <a:lnTo>
                    <a:pt x="285146" y="120213"/>
                  </a:lnTo>
                  <a:lnTo>
                    <a:pt x="285645" y="135507"/>
                  </a:lnTo>
                  <a:lnTo>
                    <a:pt x="284999" y="150925"/>
                  </a:lnTo>
                  <a:lnTo>
                    <a:pt x="283488" y="166182"/>
                  </a:lnTo>
                  <a:lnTo>
                    <a:pt x="281189" y="181020"/>
                  </a:lnTo>
                  <a:lnTo>
                    <a:pt x="277977" y="195137"/>
                  </a:lnTo>
                  <a:lnTo>
                    <a:pt x="273851" y="208440"/>
                  </a:lnTo>
                  <a:lnTo>
                    <a:pt x="268776" y="220849"/>
                  </a:lnTo>
                  <a:lnTo>
                    <a:pt x="262613" y="232198"/>
                  </a:lnTo>
                  <a:lnTo>
                    <a:pt x="255391" y="242502"/>
                  </a:lnTo>
                  <a:lnTo>
                    <a:pt x="247268" y="251915"/>
                  </a:lnTo>
                  <a:lnTo>
                    <a:pt x="238446" y="260632"/>
                  </a:lnTo>
                  <a:lnTo>
                    <a:pt x="229105" y="268829"/>
                  </a:lnTo>
                  <a:lnTo>
                    <a:pt x="219393" y="276489"/>
                  </a:lnTo>
                  <a:lnTo>
                    <a:pt x="209421" y="283415"/>
                  </a:lnTo>
                  <a:lnTo>
                    <a:pt x="199274" y="289557"/>
                  </a:lnTo>
                  <a:lnTo>
                    <a:pt x="189079" y="295050"/>
                  </a:lnTo>
                  <a:lnTo>
                    <a:pt x="177800" y="300773"/>
                  </a:lnTo>
                  <a:lnTo>
                    <a:pt x="162213" y="308347"/>
                  </a:lnTo>
                  <a:lnTo>
                    <a:pt x="136870" y="320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96765" y="3578504"/>
              <a:ext cx="168456" cy="219022"/>
            </a:xfrm>
            <a:custGeom>
              <a:avLst/>
              <a:gdLst/>
              <a:ahLst/>
              <a:cxnLst/>
              <a:rect l="0" t="0" r="0" b="0"/>
              <a:pathLst>
                <a:path w="168456" h="219022">
                  <a:moveTo>
                    <a:pt x="0" y="115814"/>
                  </a:moveTo>
                  <a:lnTo>
                    <a:pt x="2933" y="124615"/>
                  </a:lnTo>
                  <a:lnTo>
                    <a:pt x="5715" y="132962"/>
                  </a:lnTo>
                  <a:lnTo>
                    <a:pt x="8615" y="141665"/>
                  </a:lnTo>
                  <a:lnTo>
                    <a:pt x="11655" y="150958"/>
                  </a:lnTo>
                  <a:lnTo>
                    <a:pt x="14820" y="161102"/>
                  </a:lnTo>
                  <a:lnTo>
                    <a:pt x="18084" y="172143"/>
                  </a:lnTo>
                  <a:lnTo>
                    <a:pt x="21422" y="183810"/>
                  </a:lnTo>
                  <a:lnTo>
                    <a:pt x="24814" y="195632"/>
                  </a:lnTo>
                  <a:lnTo>
                    <a:pt x="28226" y="207252"/>
                  </a:lnTo>
                  <a:lnTo>
                    <a:pt x="31069" y="216148"/>
                  </a:lnTo>
                  <a:lnTo>
                    <a:pt x="32425" y="219021"/>
                  </a:lnTo>
                  <a:lnTo>
                    <a:pt x="32248" y="216437"/>
                  </a:lnTo>
                  <a:lnTo>
                    <a:pt x="30936" y="209965"/>
                  </a:lnTo>
                  <a:lnTo>
                    <a:pt x="29029" y="200899"/>
                  </a:lnTo>
                  <a:lnTo>
                    <a:pt x="27101" y="190132"/>
                  </a:lnTo>
                  <a:lnTo>
                    <a:pt x="25456" y="178251"/>
                  </a:lnTo>
                  <a:lnTo>
                    <a:pt x="24174" y="165639"/>
                  </a:lnTo>
                  <a:lnTo>
                    <a:pt x="23226" y="152546"/>
                  </a:lnTo>
                  <a:lnTo>
                    <a:pt x="22552" y="139135"/>
                  </a:lnTo>
                  <a:lnTo>
                    <a:pt x="22250" y="125514"/>
                  </a:lnTo>
                  <a:lnTo>
                    <a:pt x="22571" y="111752"/>
                  </a:lnTo>
                  <a:lnTo>
                    <a:pt x="23604" y="97908"/>
                  </a:lnTo>
                  <a:lnTo>
                    <a:pt x="25450" y="84338"/>
                  </a:lnTo>
                  <a:lnTo>
                    <a:pt x="28293" y="71679"/>
                  </a:lnTo>
                  <a:lnTo>
                    <a:pt x="32137" y="60206"/>
                  </a:lnTo>
                  <a:lnTo>
                    <a:pt x="37007" y="50028"/>
                  </a:lnTo>
                  <a:lnTo>
                    <a:pt x="43026" y="41256"/>
                  </a:lnTo>
                  <a:lnTo>
                    <a:pt x="50148" y="33799"/>
                  </a:lnTo>
                  <a:lnTo>
                    <a:pt x="58201" y="27434"/>
                  </a:lnTo>
                  <a:lnTo>
                    <a:pt x="66977" y="21909"/>
                  </a:lnTo>
                  <a:lnTo>
                    <a:pt x="76291" y="17004"/>
                  </a:lnTo>
                  <a:lnTo>
                    <a:pt x="86154" y="12707"/>
                  </a:lnTo>
                  <a:lnTo>
                    <a:pt x="96760" y="9192"/>
                  </a:lnTo>
                  <a:lnTo>
                    <a:pt x="108141" y="6493"/>
                  </a:lnTo>
                  <a:lnTo>
                    <a:pt x="119789" y="4507"/>
                  </a:lnTo>
                  <a:lnTo>
                    <a:pt x="131988" y="2875"/>
                  </a:lnTo>
                  <a:lnTo>
                    <a:pt x="146927" y="1455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081121" y="3610090"/>
              <a:ext cx="132367" cy="179719"/>
            </a:xfrm>
            <a:custGeom>
              <a:avLst/>
              <a:gdLst/>
              <a:ahLst/>
              <a:cxnLst/>
              <a:rect l="0" t="0" r="0" b="0"/>
              <a:pathLst>
                <a:path w="132367" h="179719">
                  <a:moveTo>
                    <a:pt x="89384" y="0"/>
                  </a:moveTo>
                  <a:lnTo>
                    <a:pt x="80583" y="3001"/>
                  </a:lnTo>
                  <a:lnTo>
                    <a:pt x="72236" y="6423"/>
                  </a:lnTo>
                  <a:lnTo>
                    <a:pt x="63542" y="10620"/>
                  </a:lnTo>
                  <a:lnTo>
                    <a:pt x="54594" y="15520"/>
                  </a:lnTo>
                  <a:lnTo>
                    <a:pt x="45748" y="21001"/>
                  </a:lnTo>
                  <a:lnTo>
                    <a:pt x="37213" y="26941"/>
                  </a:lnTo>
                  <a:lnTo>
                    <a:pt x="29198" y="33548"/>
                  </a:lnTo>
                  <a:lnTo>
                    <a:pt x="21969" y="41343"/>
                  </a:lnTo>
                  <a:lnTo>
                    <a:pt x="15596" y="50513"/>
                  </a:lnTo>
                  <a:lnTo>
                    <a:pt x="10149" y="60943"/>
                  </a:lnTo>
                  <a:lnTo>
                    <a:pt x="5780" y="72393"/>
                  </a:lnTo>
                  <a:lnTo>
                    <a:pt x="2479" y="84606"/>
                  </a:lnTo>
                  <a:lnTo>
                    <a:pt x="413" y="97043"/>
                  </a:lnTo>
                  <a:lnTo>
                    <a:pt x="0" y="108925"/>
                  </a:lnTo>
                  <a:lnTo>
                    <a:pt x="1316" y="119873"/>
                  </a:lnTo>
                  <a:lnTo>
                    <a:pt x="4148" y="129866"/>
                  </a:lnTo>
                  <a:lnTo>
                    <a:pt x="8182" y="139045"/>
                  </a:lnTo>
                  <a:lnTo>
                    <a:pt x="13121" y="147589"/>
                  </a:lnTo>
                  <a:lnTo>
                    <a:pt x="18875" y="155498"/>
                  </a:lnTo>
                  <a:lnTo>
                    <a:pt x="25561" y="162599"/>
                  </a:lnTo>
                  <a:lnTo>
                    <a:pt x="33172" y="168852"/>
                  </a:lnTo>
                  <a:lnTo>
                    <a:pt x="41739" y="174037"/>
                  </a:lnTo>
                  <a:lnTo>
                    <a:pt x="51401" y="177690"/>
                  </a:lnTo>
                  <a:lnTo>
                    <a:pt x="62117" y="179685"/>
                  </a:lnTo>
                  <a:lnTo>
                    <a:pt x="73398" y="179718"/>
                  </a:lnTo>
                  <a:lnTo>
                    <a:pt x="84430" y="177164"/>
                  </a:lnTo>
                  <a:lnTo>
                    <a:pt x="94767" y="171923"/>
                  </a:lnTo>
                  <a:lnTo>
                    <a:pt x="104164" y="164336"/>
                  </a:lnTo>
                  <a:lnTo>
                    <a:pt x="112403" y="154893"/>
                  </a:lnTo>
                  <a:lnTo>
                    <a:pt x="119489" y="144064"/>
                  </a:lnTo>
                  <a:lnTo>
                    <a:pt x="125264" y="132238"/>
                  </a:lnTo>
                  <a:lnTo>
                    <a:pt x="129328" y="119710"/>
                  </a:lnTo>
                  <a:lnTo>
                    <a:pt x="131621" y="106700"/>
                  </a:lnTo>
                  <a:lnTo>
                    <a:pt x="132366" y="93526"/>
                  </a:lnTo>
                  <a:lnTo>
                    <a:pt x="131887" y="80602"/>
                  </a:lnTo>
                  <a:lnTo>
                    <a:pt x="130485" y="68138"/>
                  </a:lnTo>
                  <a:lnTo>
                    <a:pt x="128088" y="56481"/>
                  </a:lnTo>
                  <a:lnTo>
                    <a:pt x="124278" y="46176"/>
                  </a:lnTo>
                  <a:lnTo>
                    <a:pt x="118946" y="37408"/>
                  </a:lnTo>
                  <a:lnTo>
                    <a:pt x="112530" y="30557"/>
                  </a:lnTo>
                  <a:lnTo>
                    <a:pt x="105107" y="25918"/>
                  </a:lnTo>
                  <a:lnTo>
                    <a:pt x="94907" y="25318"/>
                  </a:lnTo>
                  <a:lnTo>
                    <a:pt x="78856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278649" y="3573353"/>
              <a:ext cx="103834" cy="349085"/>
            </a:xfrm>
            <a:custGeom>
              <a:avLst/>
              <a:gdLst/>
              <a:ahLst/>
              <a:cxnLst/>
              <a:rect l="0" t="0" r="0" b="0"/>
              <a:pathLst>
                <a:path w="103834" h="349085">
                  <a:moveTo>
                    <a:pt x="7670" y="120965"/>
                  </a:moveTo>
                  <a:lnTo>
                    <a:pt x="10537" y="132700"/>
                  </a:lnTo>
                  <a:lnTo>
                    <a:pt x="12679" y="143830"/>
                  </a:lnTo>
                  <a:lnTo>
                    <a:pt x="14286" y="155432"/>
                  </a:lnTo>
                  <a:lnTo>
                    <a:pt x="15639" y="167766"/>
                  </a:lnTo>
                  <a:lnTo>
                    <a:pt x="17136" y="181075"/>
                  </a:lnTo>
                  <a:lnTo>
                    <a:pt x="18987" y="195384"/>
                  </a:lnTo>
                  <a:lnTo>
                    <a:pt x="21227" y="210561"/>
                  </a:lnTo>
                  <a:lnTo>
                    <a:pt x="23808" y="226423"/>
                  </a:lnTo>
                  <a:lnTo>
                    <a:pt x="26653" y="242790"/>
                  </a:lnTo>
                  <a:lnTo>
                    <a:pt x="29529" y="259354"/>
                  </a:lnTo>
                  <a:lnTo>
                    <a:pt x="32073" y="275700"/>
                  </a:lnTo>
                  <a:lnTo>
                    <a:pt x="34109" y="291616"/>
                  </a:lnTo>
                  <a:lnTo>
                    <a:pt x="35474" y="306912"/>
                  </a:lnTo>
                  <a:lnTo>
                    <a:pt x="35939" y="321344"/>
                  </a:lnTo>
                  <a:lnTo>
                    <a:pt x="35471" y="334801"/>
                  </a:lnTo>
                  <a:lnTo>
                    <a:pt x="34134" y="345040"/>
                  </a:lnTo>
                  <a:lnTo>
                    <a:pt x="32264" y="349084"/>
                  </a:lnTo>
                  <a:lnTo>
                    <a:pt x="30289" y="347794"/>
                  </a:lnTo>
                  <a:lnTo>
                    <a:pt x="28166" y="342956"/>
                  </a:lnTo>
                  <a:lnTo>
                    <a:pt x="25961" y="335770"/>
                  </a:lnTo>
                  <a:lnTo>
                    <a:pt x="23968" y="326785"/>
                  </a:lnTo>
                  <a:lnTo>
                    <a:pt x="22347" y="316387"/>
                  </a:lnTo>
                  <a:lnTo>
                    <a:pt x="21115" y="304918"/>
                  </a:lnTo>
                  <a:lnTo>
                    <a:pt x="20218" y="292663"/>
                  </a:lnTo>
                  <a:lnTo>
                    <a:pt x="19577" y="279850"/>
                  </a:lnTo>
                  <a:lnTo>
                    <a:pt x="18961" y="266645"/>
                  </a:lnTo>
                  <a:lnTo>
                    <a:pt x="18008" y="253172"/>
                  </a:lnTo>
                  <a:lnTo>
                    <a:pt x="16552" y="239510"/>
                  </a:lnTo>
                  <a:lnTo>
                    <a:pt x="14759" y="225555"/>
                  </a:lnTo>
                  <a:lnTo>
                    <a:pt x="13016" y="211041"/>
                  </a:lnTo>
                  <a:lnTo>
                    <a:pt x="11545" y="195873"/>
                  </a:lnTo>
                  <a:lnTo>
                    <a:pt x="10236" y="180432"/>
                  </a:lnTo>
                  <a:lnTo>
                    <a:pt x="8752" y="165445"/>
                  </a:lnTo>
                  <a:lnTo>
                    <a:pt x="6906" y="151288"/>
                  </a:lnTo>
                  <a:lnTo>
                    <a:pt x="4835" y="137832"/>
                  </a:lnTo>
                  <a:lnTo>
                    <a:pt x="2899" y="124650"/>
                  </a:lnTo>
                  <a:lnTo>
                    <a:pt x="1304" y="111447"/>
                  </a:lnTo>
                  <a:lnTo>
                    <a:pt x="250" y="98104"/>
                  </a:lnTo>
                  <a:lnTo>
                    <a:pt x="0" y="84598"/>
                  </a:lnTo>
                  <a:lnTo>
                    <a:pt x="619" y="70955"/>
                  </a:lnTo>
                  <a:lnTo>
                    <a:pt x="2172" y="57367"/>
                  </a:lnTo>
                  <a:lnTo>
                    <a:pt x="4810" y="44171"/>
                  </a:lnTo>
                  <a:lnTo>
                    <a:pt x="8514" y="31537"/>
                  </a:lnTo>
                  <a:lnTo>
                    <a:pt x="13289" y="20107"/>
                  </a:lnTo>
                  <a:lnTo>
                    <a:pt x="19243" y="11020"/>
                  </a:lnTo>
                  <a:lnTo>
                    <a:pt x="26317" y="4697"/>
                  </a:lnTo>
                  <a:lnTo>
                    <a:pt x="34168" y="1080"/>
                  </a:lnTo>
                  <a:lnTo>
                    <a:pt x="42276" y="0"/>
                  </a:lnTo>
                  <a:lnTo>
                    <a:pt x="50319" y="1095"/>
                  </a:lnTo>
                  <a:lnTo>
                    <a:pt x="58175" y="4233"/>
                  </a:lnTo>
                  <a:lnTo>
                    <a:pt x="65830" y="9595"/>
                  </a:lnTo>
                  <a:lnTo>
                    <a:pt x="73307" y="17085"/>
                  </a:lnTo>
                  <a:lnTo>
                    <a:pt x="80481" y="26365"/>
                  </a:lnTo>
                  <a:lnTo>
                    <a:pt x="87079" y="37034"/>
                  </a:lnTo>
                  <a:lnTo>
                    <a:pt x="92992" y="48724"/>
                  </a:lnTo>
                  <a:lnTo>
                    <a:pt x="97947" y="60979"/>
                  </a:lnTo>
                  <a:lnTo>
                    <a:pt x="101445" y="73271"/>
                  </a:lnTo>
                  <a:lnTo>
                    <a:pt x="103350" y="85312"/>
                  </a:lnTo>
                  <a:lnTo>
                    <a:pt x="103833" y="97023"/>
                  </a:lnTo>
                  <a:lnTo>
                    <a:pt x="103176" y="108428"/>
                  </a:lnTo>
                  <a:lnTo>
                    <a:pt x="101659" y="119579"/>
                  </a:lnTo>
                  <a:lnTo>
                    <a:pt x="99355" y="130374"/>
                  </a:lnTo>
                  <a:lnTo>
                    <a:pt x="96140" y="140559"/>
                  </a:lnTo>
                  <a:lnTo>
                    <a:pt x="92007" y="150032"/>
                  </a:lnTo>
                  <a:lnTo>
                    <a:pt x="86758" y="158530"/>
                  </a:lnTo>
                  <a:lnTo>
                    <a:pt x="79946" y="165561"/>
                  </a:lnTo>
                  <a:lnTo>
                    <a:pt x="71479" y="170987"/>
                  </a:lnTo>
                  <a:lnTo>
                    <a:pt x="61778" y="174795"/>
                  </a:lnTo>
                  <a:lnTo>
                    <a:pt x="50444" y="177194"/>
                  </a:lnTo>
                  <a:lnTo>
                    <a:pt x="34244" y="177274"/>
                  </a:lnTo>
                  <a:lnTo>
                    <a:pt x="7670" y="1736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412661" y="3553604"/>
              <a:ext cx="168457" cy="182808"/>
            </a:xfrm>
            <a:custGeom>
              <a:avLst/>
              <a:gdLst/>
              <a:ahLst/>
              <a:cxnLst/>
              <a:rect l="0" t="0" r="0" b="0"/>
              <a:pathLst>
                <a:path w="168457" h="182808">
                  <a:moveTo>
                    <a:pt x="0" y="77543"/>
                  </a:moveTo>
                  <a:lnTo>
                    <a:pt x="11735" y="77610"/>
                  </a:lnTo>
                  <a:lnTo>
                    <a:pt x="22864" y="78250"/>
                  </a:lnTo>
                  <a:lnTo>
                    <a:pt x="34458" y="79538"/>
                  </a:lnTo>
                  <a:lnTo>
                    <a:pt x="46446" y="81052"/>
                  </a:lnTo>
                  <a:lnTo>
                    <a:pt x="58458" y="82071"/>
                  </a:lnTo>
                  <a:lnTo>
                    <a:pt x="70260" y="82231"/>
                  </a:lnTo>
                  <a:lnTo>
                    <a:pt x="81787" y="81504"/>
                  </a:lnTo>
                  <a:lnTo>
                    <a:pt x="93055" y="80018"/>
                  </a:lnTo>
                  <a:lnTo>
                    <a:pt x="104105" y="77932"/>
                  </a:lnTo>
                  <a:lnTo>
                    <a:pt x="114660" y="75074"/>
                  </a:lnTo>
                  <a:lnTo>
                    <a:pt x="124150" y="70953"/>
                  </a:lnTo>
                  <a:lnTo>
                    <a:pt x="132338" y="65403"/>
                  </a:lnTo>
                  <a:lnTo>
                    <a:pt x="138990" y="58559"/>
                  </a:lnTo>
                  <a:lnTo>
                    <a:pt x="143709" y="50670"/>
                  </a:lnTo>
                  <a:lnTo>
                    <a:pt x="146464" y="42000"/>
                  </a:lnTo>
                  <a:lnTo>
                    <a:pt x="147196" y="33096"/>
                  </a:lnTo>
                  <a:lnTo>
                    <a:pt x="145650" y="24739"/>
                  </a:lnTo>
                  <a:lnTo>
                    <a:pt x="141900" y="17315"/>
                  </a:lnTo>
                  <a:lnTo>
                    <a:pt x="135959" y="11012"/>
                  </a:lnTo>
                  <a:lnTo>
                    <a:pt x="127628" y="5995"/>
                  </a:lnTo>
                  <a:lnTo>
                    <a:pt x="117038" y="2227"/>
                  </a:lnTo>
                  <a:lnTo>
                    <a:pt x="105048" y="0"/>
                  </a:lnTo>
                  <a:lnTo>
                    <a:pt x="93010" y="3"/>
                  </a:lnTo>
                  <a:lnTo>
                    <a:pt x="81701" y="2408"/>
                  </a:lnTo>
                  <a:lnTo>
                    <a:pt x="71333" y="6785"/>
                  </a:lnTo>
                  <a:lnTo>
                    <a:pt x="61835" y="12395"/>
                  </a:lnTo>
                  <a:lnTo>
                    <a:pt x="53045" y="18686"/>
                  </a:lnTo>
                  <a:lnTo>
                    <a:pt x="44955" y="25500"/>
                  </a:lnTo>
                  <a:lnTo>
                    <a:pt x="37725" y="32971"/>
                  </a:lnTo>
                  <a:lnTo>
                    <a:pt x="31381" y="41145"/>
                  </a:lnTo>
                  <a:lnTo>
                    <a:pt x="26135" y="50108"/>
                  </a:lnTo>
                  <a:lnTo>
                    <a:pt x="22439" y="60042"/>
                  </a:lnTo>
                  <a:lnTo>
                    <a:pt x="20402" y="70949"/>
                  </a:lnTo>
                  <a:lnTo>
                    <a:pt x="19830" y="82530"/>
                  </a:lnTo>
                  <a:lnTo>
                    <a:pt x="20427" y="94296"/>
                  </a:lnTo>
                  <a:lnTo>
                    <a:pt x="21900" y="105949"/>
                  </a:lnTo>
                  <a:lnTo>
                    <a:pt x="24004" y="117382"/>
                  </a:lnTo>
                  <a:lnTo>
                    <a:pt x="26554" y="128592"/>
                  </a:lnTo>
                  <a:lnTo>
                    <a:pt x="29421" y="139605"/>
                  </a:lnTo>
                  <a:lnTo>
                    <a:pt x="32836" y="150136"/>
                  </a:lnTo>
                  <a:lnTo>
                    <a:pt x="37346" y="159609"/>
                  </a:lnTo>
                  <a:lnTo>
                    <a:pt x="43163" y="167787"/>
                  </a:lnTo>
                  <a:lnTo>
                    <a:pt x="50191" y="174432"/>
                  </a:lnTo>
                  <a:lnTo>
                    <a:pt x="58204" y="179148"/>
                  </a:lnTo>
                  <a:lnTo>
                    <a:pt x="66966" y="181904"/>
                  </a:lnTo>
                  <a:lnTo>
                    <a:pt x="76273" y="182807"/>
                  </a:lnTo>
                  <a:lnTo>
                    <a:pt x="85965" y="181908"/>
                  </a:lnTo>
                  <a:lnTo>
                    <a:pt x="95920" y="179414"/>
                  </a:lnTo>
                  <a:lnTo>
                    <a:pt x="105892" y="175471"/>
                  </a:lnTo>
                  <a:lnTo>
                    <a:pt x="115513" y="170084"/>
                  </a:lnTo>
                  <a:lnTo>
                    <a:pt x="124610" y="163399"/>
                  </a:lnTo>
                  <a:lnTo>
                    <a:pt x="133080" y="155920"/>
                  </a:lnTo>
                  <a:lnTo>
                    <a:pt x="141739" y="147594"/>
                  </a:lnTo>
                  <a:lnTo>
                    <a:pt x="152462" y="136576"/>
                  </a:lnTo>
                  <a:lnTo>
                    <a:pt x="168456" y="119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602174" y="3504805"/>
              <a:ext cx="157928" cy="218041"/>
            </a:xfrm>
            <a:custGeom>
              <a:avLst/>
              <a:gdLst/>
              <a:ahLst/>
              <a:cxnLst/>
              <a:rect l="0" t="0" r="0" b="0"/>
              <a:pathLst>
                <a:path w="157928" h="218041">
                  <a:moveTo>
                    <a:pt x="0" y="136870"/>
                  </a:moveTo>
                  <a:lnTo>
                    <a:pt x="2934" y="148605"/>
                  </a:lnTo>
                  <a:lnTo>
                    <a:pt x="5716" y="159734"/>
                  </a:lnTo>
                  <a:lnTo>
                    <a:pt x="8615" y="171328"/>
                  </a:lnTo>
                  <a:lnTo>
                    <a:pt x="11656" y="183316"/>
                  </a:lnTo>
                  <a:lnTo>
                    <a:pt x="14821" y="195328"/>
                  </a:lnTo>
                  <a:lnTo>
                    <a:pt x="18060" y="207055"/>
                  </a:lnTo>
                  <a:lnTo>
                    <a:pt x="20475" y="215764"/>
                  </a:lnTo>
                  <a:lnTo>
                    <a:pt x="21007" y="218040"/>
                  </a:lnTo>
                  <a:lnTo>
                    <a:pt x="20061" y="214808"/>
                  </a:lnTo>
                  <a:lnTo>
                    <a:pt x="18336" y="207799"/>
                  </a:lnTo>
                  <a:lnTo>
                    <a:pt x="16495" y="198327"/>
                  </a:lnTo>
                  <a:lnTo>
                    <a:pt x="14897" y="187272"/>
                  </a:lnTo>
                  <a:lnTo>
                    <a:pt x="13807" y="175359"/>
                  </a:lnTo>
                  <a:lnTo>
                    <a:pt x="13517" y="163254"/>
                  </a:lnTo>
                  <a:lnTo>
                    <a:pt x="14101" y="151317"/>
                  </a:lnTo>
                  <a:lnTo>
                    <a:pt x="15626" y="139665"/>
                  </a:lnTo>
                  <a:lnTo>
                    <a:pt x="18244" y="128295"/>
                  </a:lnTo>
                  <a:lnTo>
                    <a:pt x="21934" y="117165"/>
                  </a:lnTo>
                  <a:lnTo>
                    <a:pt x="26698" y="106382"/>
                  </a:lnTo>
                  <a:lnTo>
                    <a:pt x="32645" y="96206"/>
                  </a:lnTo>
                  <a:lnTo>
                    <a:pt x="39719" y="86733"/>
                  </a:lnTo>
                  <a:lnTo>
                    <a:pt x="47739" y="78065"/>
                  </a:lnTo>
                  <a:lnTo>
                    <a:pt x="56493" y="70388"/>
                  </a:lnTo>
                  <a:lnTo>
                    <a:pt x="65787" y="63706"/>
                  </a:lnTo>
                  <a:lnTo>
                    <a:pt x="75468" y="57879"/>
                  </a:lnTo>
                  <a:lnTo>
                    <a:pt x="85419" y="52723"/>
                  </a:lnTo>
                  <a:lnTo>
                    <a:pt x="95552" y="48061"/>
                  </a:lnTo>
                  <a:lnTo>
                    <a:pt x="105644" y="43589"/>
                  </a:lnTo>
                  <a:lnTo>
                    <a:pt x="115347" y="38892"/>
                  </a:lnTo>
                  <a:lnTo>
                    <a:pt x="124494" y="33768"/>
                  </a:lnTo>
                  <a:lnTo>
                    <a:pt x="132799" y="28310"/>
                  </a:lnTo>
                  <a:lnTo>
                    <a:pt x="140585" y="22163"/>
                  </a:lnTo>
                  <a:lnTo>
                    <a:pt x="148533" y="13669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808131" y="3283707"/>
              <a:ext cx="36199" cy="431669"/>
            </a:xfrm>
            <a:custGeom>
              <a:avLst/>
              <a:gdLst/>
              <a:ahLst/>
              <a:cxnLst/>
              <a:rect l="0" t="0" r="0" b="0"/>
              <a:pathLst>
                <a:path w="36199" h="431669">
                  <a:moveTo>
                    <a:pt x="4613" y="0"/>
                  </a:moveTo>
                  <a:lnTo>
                    <a:pt x="1813" y="11869"/>
                  </a:lnTo>
                  <a:lnTo>
                    <a:pt x="311" y="24278"/>
                  </a:lnTo>
                  <a:lnTo>
                    <a:pt x="0" y="38460"/>
                  </a:lnTo>
                  <a:lnTo>
                    <a:pt x="507" y="53995"/>
                  </a:lnTo>
                  <a:lnTo>
                    <a:pt x="1326" y="69992"/>
                  </a:lnTo>
                  <a:lnTo>
                    <a:pt x="2142" y="85874"/>
                  </a:lnTo>
                  <a:lnTo>
                    <a:pt x="2825" y="101422"/>
                  </a:lnTo>
                  <a:lnTo>
                    <a:pt x="3352" y="116609"/>
                  </a:lnTo>
                  <a:lnTo>
                    <a:pt x="3742" y="131496"/>
                  </a:lnTo>
                  <a:lnTo>
                    <a:pt x="4190" y="146646"/>
                  </a:lnTo>
                  <a:lnTo>
                    <a:pt x="5030" y="163040"/>
                  </a:lnTo>
                  <a:lnTo>
                    <a:pt x="6411" y="181116"/>
                  </a:lnTo>
                  <a:lnTo>
                    <a:pt x="8154" y="200651"/>
                  </a:lnTo>
                  <a:lnTo>
                    <a:pt x="9863" y="221060"/>
                  </a:lnTo>
                  <a:lnTo>
                    <a:pt x="11307" y="241897"/>
                  </a:lnTo>
                  <a:lnTo>
                    <a:pt x="12428" y="262750"/>
                  </a:lnTo>
                  <a:lnTo>
                    <a:pt x="13254" y="283197"/>
                  </a:lnTo>
                  <a:lnTo>
                    <a:pt x="13849" y="303046"/>
                  </a:lnTo>
                  <a:lnTo>
                    <a:pt x="14435" y="321982"/>
                  </a:lnTo>
                  <a:lnTo>
                    <a:pt x="15369" y="339486"/>
                  </a:lnTo>
                  <a:lnTo>
                    <a:pt x="16817" y="355406"/>
                  </a:lnTo>
                  <a:lnTo>
                    <a:pt x="18812" y="369846"/>
                  </a:lnTo>
                  <a:lnTo>
                    <a:pt x="21644" y="384608"/>
                  </a:lnTo>
                  <a:lnTo>
                    <a:pt x="26682" y="403225"/>
                  </a:lnTo>
                  <a:lnTo>
                    <a:pt x="36198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665345" y="3431106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61939" y="0"/>
                  </a:lnTo>
                  <a:lnTo>
                    <a:pt x="250170" y="0"/>
                  </a:lnTo>
                  <a:lnTo>
                    <a:pt x="237275" y="4"/>
                  </a:lnTo>
                  <a:lnTo>
                    <a:pt x="223254" y="177"/>
                  </a:lnTo>
                  <a:lnTo>
                    <a:pt x="208277" y="825"/>
                  </a:lnTo>
                  <a:lnTo>
                    <a:pt x="192559" y="2074"/>
                  </a:lnTo>
                  <a:lnTo>
                    <a:pt x="176457" y="3726"/>
                  </a:lnTo>
                  <a:lnTo>
                    <a:pt x="160433" y="5375"/>
                  </a:lnTo>
                  <a:lnTo>
                    <a:pt x="144740" y="6782"/>
                  </a:lnTo>
                  <a:lnTo>
                    <a:pt x="129595" y="8048"/>
                  </a:lnTo>
                  <a:lnTo>
                    <a:pt x="115266" y="9504"/>
                  </a:lnTo>
                  <a:lnTo>
                    <a:pt x="101811" y="11340"/>
                  </a:lnTo>
                  <a:lnTo>
                    <a:pt x="89131" y="13744"/>
                  </a:lnTo>
                  <a:lnTo>
                    <a:pt x="77067" y="16968"/>
                  </a:lnTo>
                  <a:lnTo>
                    <a:pt x="65469" y="21063"/>
                  </a:lnTo>
                  <a:lnTo>
                    <a:pt x="54277" y="25813"/>
                  </a:lnTo>
                  <a:lnTo>
                    <a:pt x="42212" y="31398"/>
                  </a:lnTo>
                  <a:lnTo>
                    <a:pt x="25974" y="3942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955530" y="3557447"/>
              <a:ext cx="4614" cy="147400"/>
            </a:xfrm>
            <a:custGeom>
              <a:avLst/>
              <a:gdLst/>
              <a:ahLst/>
              <a:cxnLst/>
              <a:rect l="0" t="0" r="0" b="0"/>
              <a:pathLst>
                <a:path w="4614" h="147400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3"/>
                  </a:lnTo>
                  <a:lnTo>
                    <a:pt x="507" y="46624"/>
                  </a:lnTo>
                  <a:lnTo>
                    <a:pt x="1326" y="59284"/>
                  </a:lnTo>
                  <a:lnTo>
                    <a:pt x="2142" y="72331"/>
                  </a:lnTo>
                  <a:lnTo>
                    <a:pt x="2828" y="85443"/>
                  </a:lnTo>
                  <a:lnTo>
                    <a:pt x="3429" y="99597"/>
                  </a:lnTo>
                  <a:lnTo>
                    <a:pt x="3994" y="118271"/>
                  </a:lnTo>
                  <a:lnTo>
                    <a:pt x="4613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949614" y="34416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022000" y="3494850"/>
              <a:ext cx="138185" cy="171974"/>
            </a:xfrm>
            <a:custGeom>
              <a:avLst/>
              <a:gdLst/>
              <a:ahLst/>
              <a:cxnLst/>
              <a:rect l="0" t="0" r="0" b="0"/>
              <a:pathLst>
                <a:path w="138185" h="171974">
                  <a:moveTo>
                    <a:pt x="11842" y="83655"/>
                  </a:moveTo>
                  <a:lnTo>
                    <a:pt x="20643" y="86454"/>
                  </a:lnTo>
                  <a:lnTo>
                    <a:pt x="28990" y="87956"/>
                  </a:lnTo>
                  <a:lnTo>
                    <a:pt x="37689" y="88263"/>
                  </a:lnTo>
                  <a:lnTo>
                    <a:pt x="46809" y="87584"/>
                  </a:lnTo>
                  <a:lnTo>
                    <a:pt x="56305" y="86115"/>
                  </a:lnTo>
                  <a:lnTo>
                    <a:pt x="66087" y="84037"/>
                  </a:lnTo>
                  <a:lnTo>
                    <a:pt x="75756" y="81182"/>
                  </a:lnTo>
                  <a:lnTo>
                    <a:pt x="84633" y="77063"/>
                  </a:lnTo>
                  <a:lnTo>
                    <a:pt x="92408" y="71510"/>
                  </a:lnTo>
                  <a:lnTo>
                    <a:pt x="98949" y="64493"/>
                  </a:lnTo>
                  <a:lnTo>
                    <a:pt x="104125" y="55956"/>
                  </a:lnTo>
                  <a:lnTo>
                    <a:pt x="108000" y="46038"/>
                  </a:lnTo>
                  <a:lnTo>
                    <a:pt x="110298" y="35481"/>
                  </a:lnTo>
                  <a:lnTo>
                    <a:pt x="110342" y="25475"/>
                  </a:lnTo>
                  <a:lnTo>
                    <a:pt x="107960" y="16653"/>
                  </a:lnTo>
                  <a:lnTo>
                    <a:pt x="103259" y="9430"/>
                  </a:lnTo>
                  <a:lnTo>
                    <a:pt x="96367" y="4253"/>
                  </a:lnTo>
                  <a:lnTo>
                    <a:pt x="87592" y="1151"/>
                  </a:lnTo>
                  <a:lnTo>
                    <a:pt x="77652" y="0"/>
                  </a:lnTo>
                  <a:lnTo>
                    <a:pt x="67537" y="724"/>
                  </a:lnTo>
                  <a:lnTo>
                    <a:pt x="57818" y="3096"/>
                  </a:lnTo>
                  <a:lnTo>
                    <a:pt x="48670" y="6956"/>
                  </a:lnTo>
                  <a:lnTo>
                    <a:pt x="40066" y="12286"/>
                  </a:lnTo>
                  <a:lnTo>
                    <a:pt x="31913" y="18942"/>
                  </a:lnTo>
                  <a:lnTo>
                    <a:pt x="24266" y="26681"/>
                  </a:lnTo>
                  <a:lnTo>
                    <a:pt x="17342" y="35246"/>
                  </a:lnTo>
                  <a:lnTo>
                    <a:pt x="11207" y="44418"/>
                  </a:lnTo>
                  <a:lnTo>
                    <a:pt x="6102" y="54187"/>
                  </a:lnTo>
                  <a:lnTo>
                    <a:pt x="2502" y="64729"/>
                  </a:lnTo>
                  <a:lnTo>
                    <a:pt x="528" y="76077"/>
                  </a:lnTo>
                  <a:lnTo>
                    <a:pt x="0" y="87969"/>
                  </a:lnTo>
                  <a:lnTo>
                    <a:pt x="626" y="99951"/>
                  </a:lnTo>
                  <a:lnTo>
                    <a:pt x="2122" y="111748"/>
                  </a:lnTo>
                  <a:lnTo>
                    <a:pt x="4412" y="123109"/>
                  </a:lnTo>
                  <a:lnTo>
                    <a:pt x="7619" y="133739"/>
                  </a:lnTo>
                  <a:lnTo>
                    <a:pt x="11745" y="143544"/>
                  </a:lnTo>
                  <a:lnTo>
                    <a:pt x="16990" y="152281"/>
                  </a:lnTo>
                  <a:lnTo>
                    <a:pt x="23799" y="159478"/>
                  </a:lnTo>
                  <a:lnTo>
                    <a:pt x="32269" y="165019"/>
                  </a:lnTo>
                  <a:lnTo>
                    <a:pt x="42043" y="168927"/>
                  </a:lnTo>
                  <a:lnTo>
                    <a:pt x="52514" y="171192"/>
                  </a:lnTo>
                  <a:lnTo>
                    <a:pt x="63252" y="171973"/>
                  </a:lnTo>
                  <a:lnTo>
                    <a:pt x="73884" y="171380"/>
                  </a:lnTo>
                  <a:lnTo>
                    <a:pt x="84015" y="169396"/>
                  </a:lnTo>
                  <a:lnTo>
                    <a:pt x="93487" y="166147"/>
                  </a:lnTo>
                  <a:lnTo>
                    <a:pt x="102225" y="162170"/>
                  </a:lnTo>
                  <a:lnTo>
                    <a:pt x="111099" y="157934"/>
                  </a:lnTo>
                  <a:lnTo>
                    <a:pt x="122006" y="153068"/>
                  </a:lnTo>
                  <a:lnTo>
                    <a:pt x="138184" y="1468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204188" y="3468612"/>
              <a:ext cx="178783" cy="240078"/>
            </a:xfrm>
            <a:custGeom>
              <a:avLst/>
              <a:gdLst/>
              <a:ahLst/>
              <a:cxnLst/>
              <a:rect l="0" t="0" r="0" b="0"/>
              <a:pathLst>
                <a:path w="178783" h="240078">
                  <a:moveTo>
                    <a:pt x="124452" y="4608"/>
                  </a:moveTo>
                  <a:lnTo>
                    <a:pt x="115651" y="1808"/>
                  </a:lnTo>
                  <a:lnTo>
                    <a:pt x="107304" y="306"/>
                  </a:lnTo>
                  <a:lnTo>
                    <a:pt x="98605" y="0"/>
                  </a:lnTo>
                  <a:lnTo>
                    <a:pt x="89485" y="679"/>
                  </a:lnTo>
                  <a:lnTo>
                    <a:pt x="79990" y="2147"/>
                  </a:lnTo>
                  <a:lnTo>
                    <a:pt x="70202" y="4220"/>
                  </a:lnTo>
                  <a:lnTo>
                    <a:pt x="60361" y="6902"/>
                  </a:lnTo>
                  <a:lnTo>
                    <a:pt x="50835" y="10374"/>
                  </a:lnTo>
                  <a:lnTo>
                    <a:pt x="41802" y="14674"/>
                  </a:lnTo>
                  <a:lnTo>
                    <a:pt x="33263" y="19865"/>
                  </a:lnTo>
                  <a:lnTo>
                    <a:pt x="25142" y="26106"/>
                  </a:lnTo>
                  <a:lnTo>
                    <a:pt x="17358" y="33381"/>
                  </a:lnTo>
                  <a:lnTo>
                    <a:pt x="10317" y="41538"/>
                  </a:lnTo>
                  <a:lnTo>
                    <a:pt x="4871" y="50385"/>
                  </a:lnTo>
                  <a:lnTo>
                    <a:pt x="1368" y="59733"/>
                  </a:lnTo>
                  <a:lnTo>
                    <a:pt x="0" y="69109"/>
                  </a:lnTo>
                  <a:lnTo>
                    <a:pt x="1052" y="77791"/>
                  </a:lnTo>
                  <a:lnTo>
                    <a:pt x="4430" y="85431"/>
                  </a:lnTo>
                  <a:lnTo>
                    <a:pt x="9765" y="91712"/>
                  </a:lnTo>
                  <a:lnTo>
                    <a:pt x="16617" y="96182"/>
                  </a:lnTo>
                  <a:lnTo>
                    <a:pt x="24594" y="98783"/>
                  </a:lnTo>
                  <a:lnTo>
                    <a:pt x="33539" y="99920"/>
                  </a:lnTo>
                  <a:lnTo>
                    <a:pt x="43519" y="100244"/>
                  </a:lnTo>
                  <a:lnTo>
                    <a:pt x="54485" y="100217"/>
                  </a:lnTo>
                  <a:lnTo>
                    <a:pt x="66120" y="100238"/>
                  </a:lnTo>
                  <a:lnTo>
                    <a:pt x="77929" y="100719"/>
                  </a:lnTo>
                  <a:lnTo>
                    <a:pt x="89614" y="101828"/>
                  </a:lnTo>
                  <a:lnTo>
                    <a:pt x="101070" y="103541"/>
                  </a:lnTo>
                  <a:lnTo>
                    <a:pt x="112296" y="105755"/>
                  </a:lnTo>
                  <a:lnTo>
                    <a:pt x="123320" y="108361"/>
                  </a:lnTo>
                  <a:lnTo>
                    <a:pt x="133858" y="111583"/>
                  </a:lnTo>
                  <a:lnTo>
                    <a:pt x="143337" y="115956"/>
                  </a:lnTo>
                  <a:lnTo>
                    <a:pt x="151527" y="121676"/>
                  </a:lnTo>
                  <a:lnTo>
                    <a:pt x="158520" y="128638"/>
                  </a:lnTo>
                  <a:lnTo>
                    <a:pt x="164534" y="136605"/>
                  </a:lnTo>
                  <a:lnTo>
                    <a:pt x="169793" y="145341"/>
                  </a:lnTo>
                  <a:lnTo>
                    <a:pt x="174175" y="154800"/>
                  </a:lnTo>
                  <a:lnTo>
                    <a:pt x="177222" y="165126"/>
                  </a:lnTo>
                  <a:lnTo>
                    <a:pt x="178782" y="176321"/>
                  </a:lnTo>
                  <a:lnTo>
                    <a:pt x="178678" y="187939"/>
                  </a:lnTo>
                  <a:lnTo>
                    <a:pt x="176556" y="199204"/>
                  </a:lnTo>
                  <a:lnTo>
                    <a:pt x="172415" y="209696"/>
                  </a:lnTo>
                  <a:lnTo>
                    <a:pt x="166381" y="219028"/>
                  </a:lnTo>
                  <a:lnTo>
                    <a:pt x="158517" y="226692"/>
                  </a:lnTo>
                  <a:lnTo>
                    <a:pt x="149050" y="232579"/>
                  </a:lnTo>
                  <a:lnTo>
                    <a:pt x="138458" y="236735"/>
                  </a:lnTo>
                  <a:lnTo>
                    <a:pt x="127366" y="239173"/>
                  </a:lnTo>
                  <a:lnTo>
                    <a:pt x="116169" y="240077"/>
                  </a:lnTo>
                  <a:lnTo>
                    <a:pt x="105044" y="239739"/>
                  </a:lnTo>
                  <a:lnTo>
                    <a:pt x="94041" y="238459"/>
                  </a:lnTo>
                  <a:lnTo>
                    <a:pt x="83158" y="236497"/>
                  </a:lnTo>
                  <a:lnTo>
                    <a:pt x="72251" y="234207"/>
                  </a:lnTo>
                  <a:lnTo>
                    <a:pt x="59664" y="231816"/>
                  </a:lnTo>
                  <a:lnTo>
                    <a:pt x="40938" y="229121"/>
                  </a:lnTo>
                  <a:lnTo>
                    <a:pt x="8639" y="225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528682" y="349427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570796" y="364167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2920574" y="3273178"/>
            <a:ext cx="6388461" cy="1126550"/>
            <a:chOff x="2920574" y="3273178"/>
            <a:chExt cx="6388461" cy="1126550"/>
          </a:xfrm>
        </p:grpSpPr>
        <p:sp>
          <p:nvSpPr>
            <p:cNvPr id="110" name="Freeform 109"/>
            <p:cNvSpPr/>
            <p:nvPr/>
          </p:nvSpPr>
          <p:spPr>
            <a:xfrm>
              <a:off x="2920574" y="3461171"/>
              <a:ext cx="197705" cy="319125"/>
            </a:xfrm>
            <a:custGeom>
              <a:avLst/>
              <a:gdLst/>
              <a:ahLst/>
              <a:cxnLst/>
              <a:rect l="0" t="0" r="0" b="0"/>
              <a:pathLst>
                <a:path w="197705" h="319125">
                  <a:moveTo>
                    <a:pt x="187175" y="43634"/>
                  </a:moveTo>
                  <a:lnTo>
                    <a:pt x="181307" y="37766"/>
                  </a:lnTo>
                  <a:lnTo>
                    <a:pt x="175743" y="32202"/>
                  </a:lnTo>
                  <a:lnTo>
                    <a:pt x="169935" y="26407"/>
                  </a:lnTo>
                  <a:lnTo>
                    <a:pt x="163509" y="20499"/>
                  </a:lnTo>
                  <a:lnTo>
                    <a:pt x="155882" y="14818"/>
                  </a:lnTo>
                  <a:lnTo>
                    <a:pt x="146852" y="9552"/>
                  </a:lnTo>
                  <a:lnTo>
                    <a:pt x="136698" y="5048"/>
                  </a:lnTo>
                  <a:lnTo>
                    <a:pt x="125971" y="1858"/>
                  </a:lnTo>
                  <a:lnTo>
                    <a:pt x="115059" y="168"/>
                  </a:lnTo>
                  <a:lnTo>
                    <a:pt x="104311" y="0"/>
                  </a:lnTo>
                  <a:lnTo>
                    <a:pt x="94102" y="1401"/>
                  </a:lnTo>
                  <a:lnTo>
                    <a:pt x="84574" y="4231"/>
                  </a:lnTo>
                  <a:lnTo>
                    <a:pt x="75685" y="8231"/>
                  </a:lnTo>
                  <a:lnTo>
                    <a:pt x="67321" y="13124"/>
                  </a:lnTo>
                  <a:lnTo>
                    <a:pt x="59361" y="18678"/>
                  </a:lnTo>
                  <a:lnTo>
                    <a:pt x="51861" y="25033"/>
                  </a:lnTo>
                  <a:lnTo>
                    <a:pt x="45042" y="32661"/>
                  </a:lnTo>
                  <a:lnTo>
                    <a:pt x="38968" y="41717"/>
                  </a:lnTo>
                  <a:lnTo>
                    <a:pt x="33395" y="51902"/>
                  </a:lnTo>
                  <a:lnTo>
                    <a:pt x="27886" y="62655"/>
                  </a:lnTo>
                  <a:lnTo>
                    <a:pt x="22185" y="73596"/>
                  </a:lnTo>
                  <a:lnTo>
                    <a:pt x="16542" y="84704"/>
                  </a:lnTo>
                  <a:lnTo>
                    <a:pt x="11586" y="96221"/>
                  </a:lnTo>
                  <a:lnTo>
                    <a:pt x="7624" y="108263"/>
                  </a:lnTo>
                  <a:lnTo>
                    <a:pt x="4642" y="120808"/>
                  </a:lnTo>
                  <a:lnTo>
                    <a:pt x="2483" y="133768"/>
                  </a:lnTo>
                  <a:lnTo>
                    <a:pt x="963" y="147047"/>
                  </a:lnTo>
                  <a:lnTo>
                    <a:pt x="78" y="160559"/>
                  </a:lnTo>
                  <a:lnTo>
                    <a:pt x="0" y="174236"/>
                  </a:lnTo>
                  <a:lnTo>
                    <a:pt x="764" y="188024"/>
                  </a:lnTo>
                  <a:lnTo>
                    <a:pt x="2428" y="201723"/>
                  </a:lnTo>
                  <a:lnTo>
                    <a:pt x="5147" y="215001"/>
                  </a:lnTo>
                  <a:lnTo>
                    <a:pt x="8905" y="227711"/>
                  </a:lnTo>
                  <a:lnTo>
                    <a:pt x="13547" y="239873"/>
                  </a:lnTo>
                  <a:lnTo>
                    <a:pt x="18880" y="251581"/>
                  </a:lnTo>
                  <a:lnTo>
                    <a:pt x="24729" y="262931"/>
                  </a:lnTo>
                  <a:lnTo>
                    <a:pt x="31113" y="273690"/>
                  </a:lnTo>
                  <a:lnTo>
                    <a:pt x="38230" y="283317"/>
                  </a:lnTo>
                  <a:lnTo>
                    <a:pt x="46133" y="291607"/>
                  </a:lnTo>
                  <a:lnTo>
                    <a:pt x="54899" y="298666"/>
                  </a:lnTo>
                  <a:lnTo>
                    <a:pt x="64693" y="304724"/>
                  </a:lnTo>
                  <a:lnTo>
                    <a:pt x="75503" y="310014"/>
                  </a:lnTo>
                  <a:lnTo>
                    <a:pt x="87017" y="314415"/>
                  </a:lnTo>
                  <a:lnTo>
                    <a:pt x="98738" y="317475"/>
                  </a:lnTo>
                  <a:lnTo>
                    <a:pt x="110355" y="319049"/>
                  </a:lnTo>
                  <a:lnTo>
                    <a:pt x="121595" y="319124"/>
                  </a:lnTo>
                  <a:lnTo>
                    <a:pt x="132142" y="317654"/>
                  </a:lnTo>
                  <a:lnTo>
                    <a:pt x="141901" y="314774"/>
                  </a:lnTo>
                  <a:lnTo>
                    <a:pt x="150946" y="310739"/>
                  </a:lnTo>
                  <a:lnTo>
                    <a:pt x="159415" y="305823"/>
                  </a:lnTo>
                  <a:lnTo>
                    <a:pt x="167441" y="300269"/>
                  </a:lnTo>
                  <a:lnTo>
                    <a:pt x="174842" y="294573"/>
                  </a:lnTo>
                  <a:lnTo>
                    <a:pt x="181849" y="288912"/>
                  </a:lnTo>
                  <a:lnTo>
                    <a:pt x="189081" y="282796"/>
                  </a:lnTo>
                  <a:lnTo>
                    <a:pt x="197704" y="275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133193" y="3536391"/>
              <a:ext cx="170791" cy="263922"/>
            </a:xfrm>
            <a:custGeom>
              <a:avLst/>
              <a:gdLst/>
              <a:ahLst/>
              <a:cxnLst/>
              <a:rect l="0" t="0" r="0" b="0"/>
              <a:pathLst>
                <a:path w="170791" h="263922">
                  <a:moveTo>
                    <a:pt x="132483" y="21057"/>
                  </a:moveTo>
                  <a:lnTo>
                    <a:pt x="126482" y="15323"/>
                  </a:lnTo>
                  <a:lnTo>
                    <a:pt x="119637" y="11039"/>
                  </a:lnTo>
                  <a:lnTo>
                    <a:pt x="111254" y="7843"/>
                  </a:lnTo>
                  <a:lnTo>
                    <a:pt x="101800" y="5827"/>
                  </a:lnTo>
                  <a:lnTo>
                    <a:pt x="92133" y="5426"/>
                  </a:lnTo>
                  <a:lnTo>
                    <a:pt x="82779" y="6738"/>
                  </a:lnTo>
                  <a:lnTo>
                    <a:pt x="73906" y="9560"/>
                  </a:lnTo>
                  <a:lnTo>
                    <a:pt x="65503" y="13585"/>
                  </a:lnTo>
                  <a:lnTo>
                    <a:pt x="57486" y="18515"/>
                  </a:lnTo>
                  <a:lnTo>
                    <a:pt x="49766" y="24262"/>
                  </a:lnTo>
                  <a:lnTo>
                    <a:pt x="42261" y="30943"/>
                  </a:lnTo>
                  <a:lnTo>
                    <a:pt x="34914" y="38546"/>
                  </a:lnTo>
                  <a:lnTo>
                    <a:pt x="27841" y="46939"/>
                  </a:lnTo>
                  <a:lnTo>
                    <a:pt x="21318" y="55950"/>
                  </a:lnTo>
                  <a:lnTo>
                    <a:pt x="15453" y="65430"/>
                  </a:lnTo>
                  <a:lnTo>
                    <a:pt x="10363" y="75576"/>
                  </a:lnTo>
                  <a:lnTo>
                    <a:pt x="6243" y="86905"/>
                  </a:lnTo>
                  <a:lnTo>
                    <a:pt x="3107" y="99603"/>
                  </a:lnTo>
                  <a:lnTo>
                    <a:pt x="983" y="113556"/>
                  </a:lnTo>
                  <a:lnTo>
                    <a:pt x="0" y="128525"/>
                  </a:lnTo>
                  <a:lnTo>
                    <a:pt x="115" y="144254"/>
                  </a:lnTo>
                  <a:lnTo>
                    <a:pt x="1157" y="160205"/>
                  </a:lnTo>
                  <a:lnTo>
                    <a:pt x="2919" y="175600"/>
                  </a:lnTo>
                  <a:lnTo>
                    <a:pt x="5217" y="190055"/>
                  </a:lnTo>
                  <a:lnTo>
                    <a:pt x="8064" y="203386"/>
                  </a:lnTo>
                  <a:lnTo>
                    <a:pt x="11652" y="215427"/>
                  </a:lnTo>
                  <a:lnTo>
                    <a:pt x="16033" y="226227"/>
                  </a:lnTo>
                  <a:lnTo>
                    <a:pt x="21281" y="235819"/>
                  </a:lnTo>
                  <a:lnTo>
                    <a:pt x="27561" y="244133"/>
                  </a:lnTo>
                  <a:lnTo>
                    <a:pt x="34866" y="251241"/>
                  </a:lnTo>
                  <a:lnTo>
                    <a:pt x="43214" y="257017"/>
                  </a:lnTo>
                  <a:lnTo>
                    <a:pt x="52720" y="261075"/>
                  </a:lnTo>
                  <a:lnTo>
                    <a:pt x="63329" y="263355"/>
                  </a:lnTo>
                  <a:lnTo>
                    <a:pt x="74536" y="263921"/>
                  </a:lnTo>
                  <a:lnTo>
                    <a:pt x="85519" y="262788"/>
                  </a:lnTo>
                  <a:lnTo>
                    <a:pt x="95827" y="260138"/>
                  </a:lnTo>
                  <a:lnTo>
                    <a:pt x="105373" y="256258"/>
                  </a:lnTo>
                  <a:lnTo>
                    <a:pt x="114245" y="251446"/>
                  </a:lnTo>
                  <a:lnTo>
                    <a:pt x="122578" y="245945"/>
                  </a:lnTo>
                  <a:lnTo>
                    <a:pt x="130345" y="239627"/>
                  </a:lnTo>
                  <a:lnTo>
                    <a:pt x="137350" y="232022"/>
                  </a:lnTo>
                  <a:lnTo>
                    <a:pt x="143548" y="222973"/>
                  </a:lnTo>
                  <a:lnTo>
                    <a:pt x="149035" y="212454"/>
                  </a:lnTo>
                  <a:lnTo>
                    <a:pt x="153955" y="200411"/>
                  </a:lnTo>
                  <a:lnTo>
                    <a:pt x="158447" y="186977"/>
                  </a:lnTo>
                  <a:lnTo>
                    <a:pt x="162464" y="172567"/>
                  </a:lnTo>
                  <a:lnTo>
                    <a:pt x="165790" y="157756"/>
                  </a:lnTo>
                  <a:lnTo>
                    <a:pt x="168358" y="142910"/>
                  </a:lnTo>
                  <a:lnTo>
                    <a:pt x="170082" y="128180"/>
                  </a:lnTo>
                  <a:lnTo>
                    <a:pt x="170790" y="113605"/>
                  </a:lnTo>
                  <a:lnTo>
                    <a:pt x="170486" y="99175"/>
                  </a:lnTo>
                  <a:lnTo>
                    <a:pt x="169317" y="85027"/>
                  </a:lnTo>
                  <a:lnTo>
                    <a:pt x="167468" y="71439"/>
                  </a:lnTo>
                  <a:lnTo>
                    <a:pt x="165107" y="58527"/>
                  </a:lnTo>
                  <a:lnTo>
                    <a:pt x="162049" y="46566"/>
                  </a:lnTo>
                  <a:lnTo>
                    <a:pt x="157785" y="36058"/>
                  </a:lnTo>
                  <a:lnTo>
                    <a:pt x="152134" y="27144"/>
                  </a:lnTo>
                  <a:lnTo>
                    <a:pt x="145049" y="19820"/>
                  </a:lnTo>
                  <a:lnTo>
                    <a:pt x="136465" y="14108"/>
                  </a:lnTo>
                  <a:lnTo>
                    <a:pt x="126520" y="9857"/>
                  </a:lnTo>
                  <a:lnTo>
                    <a:pt x="116072" y="6790"/>
                  </a:lnTo>
                  <a:lnTo>
                    <a:pt x="105569" y="4299"/>
                  </a:lnTo>
                  <a:lnTo>
                    <a:pt x="94093" y="2160"/>
                  </a:lnTo>
                  <a:lnTo>
                    <a:pt x="798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360433" y="3530042"/>
              <a:ext cx="252685" cy="237977"/>
            </a:xfrm>
            <a:custGeom>
              <a:avLst/>
              <a:gdLst/>
              <a:ahLst/>
              <a:cxnLst/>
              <a:rect l="0" t="0" r="0" b="0"/>
              <a:pathLst>
                <a:path w="252685" h="237977">
                  <a:moveTo>
                    <a:pt x="0" y="80048"/>
                  </a:moveTo>
                  <a:lnTo>
                    <a:pt x="2867" y="88983"/>
                  </a:lnTo>
                  <a:lnTo>
                    <a:pt x="5008" y="98610"/>
                  </a:lnTo>
                  <a:lnTo>
                    <a:pt x="6611" y="109898"/>
                  </a:lnTo>
                  <a:lnTo>
                    <a:pt x="7792" y="122566"/>
                  </a:lnTo>
                  <a:lnTo>
                    <a:pt x="8641" y="136045"/>
                  </a:lnTo>
                  <a:lnTo>
                    <a:pt x="9238" y="149917"/>
                  </a:lnTo>
                  <a:lnTo>
                    <a:pt x="9653" y="163953"/>
                  </a:lnTo>
                  <a:lnTo>
                    <a:pt x="9937" y="178044"/>
                  </a:lnTo>
                  <a:lnTo>
                    <a:pt x="10131" y="192059"/>
                  </a:lnTo>
                  <a:lnTo>
                    <a:pt x="10263" y="202924"/>
                  </a:lnTo>
                  <a:lnTo>
                    <a:pt x="10191" y="206597"/>
                  </a:lnTo>
                  <a:lnTo>
                    <a:pt x="9607" y="203991"/>
                  </a:lnTo>
                  <a:lnTo>
                    <a:pt x="8397" y="197152"/>
                  </a:lnTo>
                  <a:lnTo>
                    <a:pt x="6767" y="187650"/>
                  </a:lnTo>
                  <a:lnTo>
                    <a:pt x="5132" y="176494"/>
                  </a:lnTo>
                  <a:lnTo>
                    <a:pt x="3738" y="164305"/>
                  </a:lnTo>
                  <a:lnTo>
                    <a:pt x="2649" y="151463"/>
                  </a:lnTo>
                  <a:lnTo>
                    <a:pt x="1845" y="138205"/>
                  </a:lnTo>
                  <a:lnTo>
                    <a:pt x="1268" y="124676"/>
                  </a:lnTo>
                  <a:lnTo>
                    <a:pt x="864" y="110975"/>
                  </a:lnTo>
                  <a:lnTo>
                    <a:pt x="585" y="97159"/>
                  </a:lnTo>
                  <a:lnTo>
                    <a:pt x="404" y="83276"/>
                  </a:lnTo>
                  <a:lnTo>
                    <a:pt x="620" y="69682"/>
                  </a:lnTo>
                  <a:lnTo>
                    <a:pt x="1829" y="57005"/>
                  </a:lnTo>
                  <a:lnTo>
                    <a:pt x="4282" y="45521"/>
                  </a:lnTo>
                  <a:lnTo>
                    <a:pt x="8066" y="35335"/>
                  </a:lnTo>
                  <a:lnTo>
                    <a:pt x="13281" y="26557"/>
                  </a:lnTo>
                  <a:lnTo>
                    <a:pt x="19823" y="19111"/>
                  </a:lnTo>
                  <a:lnTo>
                    <a:pt x="27301" y="13262"/>
                  </a:lnTo>
                  <a:lnTo>
                    <a:pt x="35150" y="9681"/>
                  </a:lnTo>
                  <a:lnTo>
                    <a:pt x="43016" y="8539"/>
                  </a:lnTo>
                  <a:lnTo>
                    <a:pt x="50752" y="9891"/>
                  </a:lnTo>
                  <a:lnTo>
                    <a:pt x="58326" y="13913"/>
                  </a:lnTo>
                  <a:lnTo>
                    <a:pt x="65748" y="20435"/>
                  </a:lnTo>
                  <a:lnTo>
                    <a:pt x="72885" y="29033"/>
                  </a:lnTo>
                  <a:lnTo>
                    <a:pt x="79459" y="39229"/>
                  </a:lnTo>
                  <a:lnTo>
                    <a:pt x="85360" y="50599"/>
                  </a:lnTo>
                  <a:lnTo>
                    <a:pt x="90477" y="62806"/>
                  </a:lnTo>
                  <a:lnTo>
                    <a:pt x="94616" y="75597"/>
                  </a:lnTo>
                  <a:lnTo>
                    <a:pt x="97746" y="88721"/>
                  </a:lnTo>
                  <a:lnTo>
                    <a:pt x="99203" y="99536"/>
                  </a:lnTo>
                  <a:lnTo>
                    <a:pt x="98772" y="104181"/>
                  </a:lnTo>
                  <a:lnTo>
                    <a:pt x="97833" y="102689"/>
                  </a:lnTo>
                  <a:lnTo>
                    <a:pt x="97143" y="96925"/>
                  </a:lnTo>
                  <a:lnTo>
                    <a:pt x="97127" y="88735"/>
                  </a:lnTo>
                  <a:lnTo>
                    <a:pt x="97899" y="79296"/>
                  </a:lnTo>
                  <a:lnTo>
                    <a:pt x="99386" y="69084"/>
                  </a:lnTo>
                  <a:lnTo>
                    <a:pt x="101449" y="58113"/>
                  </a:lnTo>
                  <a:lnTo>
                    <a:pt x="103954" y="46421"/>
                  </a:lnTo>
                  <a:lnTo>
                    <a:pt x="107109" y="34606"/>
                  </a:lnTo>
                  <a:lnTo>
                    <a:pt x="111437" y="23726"/>
                  </a:lnTo>
                  <a:lnTo>
                    <a:pt x="117128" y="14307"/>
                  </a:lnTo>
                  <a:lnTo>
                    <a:pt x="124069" y="6847"/>
                  </a:lnTo>
                  <a:lnTo>
                    <a:pt x="132024" y="2041"/>
                  </a:lnTo>
                  <a:lnTo>
                    <a:pt x="140742" y="0"/>
                  </a:lnTo>
                  <a:lnTo>
                    <a:pt x="149849" y="375"/>
                  </a:lnTo>
                  <a:lnTo>
                    <a:pt x="158875" y="2663"/>
                  </a:lnTo>
                  <a:lnTo>
                    <a:pt x="167569" y="6382"/>
                  </a:lnTo>
                  <a:lnTo>
                    <a:pt x="175880" y="11296"/>
                  </a:lnTo>
                  <a:lnTo>
                    <a:pt x="183848" y="17409"/>
                  </a:lnTo>
                  <a:lnTo>
                    <a:pt x="191538" y="24627"/>
                  </a:lnTo>
                  <a:lnTo>
                    <a:pt x="198857" y="32759"/>
                  </a:lnTo>
                  <a:lnTo>
                    <a:pt x="205553" y="41596"/>
                  </a:lnTo>
                  <a:lnTo>
                    <a:pt x="211541" y="50954"/>
                  </a:lnTo>
                  <a:lnTo>
                    <a:pt x="216885" y="60849"/>
                  </a:lnTo>
                  <a:lnTo>
                    <a:pt x="221709" y="71477"/>
                  </a:lnTo>
                  <a:lnTo>
                    <a:pt x="226136" y="82887"/>
                  </a:lnTo>
                  <a:lnTo>
                    <a:pt x="230109" y="94990"/>
                  </a:lnTo>
                  <a:lnTo>
                    <a:pt x="233407" y="107647"/>
                  </a:lnTo>
                  <a:lnTo>
                    <a:pt x="235963" y="120723"/>
                  </a:lnTo>
                  <a:lnTo>
                    <a:pt x="238020" y="134267"/>
                  </a:lnTo>
                  <a:lnTo>
                    <a:pt x="240017" y="148498"/>
                  </a:lnTo>
                  <a:lnTo>
                    <a:pt x="242209" y="163462"/>
                  </a:lnTo>
                  <a:lnTo>
                    <a:pt x="244523" y="178511"/>
                  </a:lnTo>
                  <a:lnTo>
                    <a:pt x="246867" y="193975"/>
                  </a:lnTo>
                  <a:lnTo>
                    <a:pt x="249451" y="212331"/>
                  </a:lnTo>
                  <a:lnTo>
                    <a:pt x="252684" y="2379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655231" y="3559209"/>
              <a:ext cx="252685" cy="185327"/>
            </a:xfrm>
            <a:custGeom>
              <a:avLst/>
              <a:gdLst/>
              <a:ahLst/>
              <a:cxnLst/>
              <a:rect l="0" t="0" r="0" b="0"/>
              <a:pathLst>
                <a:path w="252685" h="185327">
                  <a:moveTo>
                    <a:pt x="0" y="29824"/>
                  </a:moveTo>
                  <a:lnTo>
                    <a:pt x="2867" y="41559"/>
                  </a:lnTo>
                  <a:lnTo>
                    <a:pt x="5008" y="52688"/>
                  </a:lnTo>
                  <a:lnTo>
                    <a:pt x="6616" y="64282"/>
                  </a:lnTo>
                  <a:lnTo>
                    <a:pt x="7969" y="76271"/>
                  </a:lnTo>
                  <a:lnTo>
                    <a:pt x="9466" y="88282"/>
                  </a:lnTo>
                  <a:lnTo>
                    <a:pt x="11312" y="100089"/>
                  </a:lnTo>
                  <a:lnTo>
                    <a:pt x="13379" y="111789"/>
                  </a:lnTo>
                  <a:lnTo>
                    <a:pt x="15312" y="123706"/>
                  </a:lnTo>
                  <a:lnTo>
                    <a:pt x="16913" y="136014"/>
                  </a:lnTo>
                  <a:lnTo>
                    <a:pt x="18309" y="148567"/>
                  </a:lnTo>
                  <a:lnTo>
                    <a:pt x="19853" y="161001"/>
                  </a:lnTo>
                  <a:lnTo>
                    <a:pt x="21725" y="173040"/>
                  </a:lnTo>
                  <a:lnTo>
                    <a:pt x="23303" y="182234"/>
                  </a:lnTo>
                  <a:lnTo>
                    <a:pt x="23639" y="185326"/>
                  </a:lnTo>
                  <a:lnTo>
                    <a:pt x="22778" y="182883"/>
                  </a:lnTo>
                  <a:lnTo>
                    <a:pt x="21050" y="176489"/>
                  </a:lnTo>
                  <a:lnTo>
                    <a:pt x="18894" y="167299"/>
                  </a:lnTo>
                  <a:lnTo>
                    <a:pt x="16817" y="155913"/>
                  </a:lnTo>
                  <a:lnTo>
                    <a:pt x="15081" y="142796"/>
                  </a:lnTo>
                  <a:lnTo>
                    <a:pt x="13743" y="128369"/>
                  </a:lnTo>
                  <a:lnTo>
                    <a:pt x="12761" y="112986"/>
                  </a:lnTo>
                  <a:lnTo>
                    <a:pt x="12069" y="96937"/>
                  </a:lnTo>
                  <a:lnTo>
                    <a:pt x="11926" y="80919"/>
                  </a:lnTo>
                  <a:lnTo>
                    <a:pt x="12885" y="65999"/>
                  </a:lnTo>
                  <a:lnTo>
                    <a:pt x="15171" y="52686"/>
                  </a:lnTo>
                  <a:lnTo>
                    <a:pt x="19012" y="41444"/>
                  </a:lnTo>
                  <a:lnTo>
                    <a:pt x="24796" y="32938"/>
                  </a:lnTo>
                  <a:lnTo>
                    <a:pt x="32534" y="27267"/>
                  </a:lnTo>
                  <a:lnTo>
                    <a:pt x="41629" y="24389"/>
                  </a:lnTo>
                  <a:lnTo>
                    <a:pt x="51103" y="24404"/>
                  </a:lnTo>
                  <a:lnTo>
                    <a:pt x="60351" y="27079"/>
                  </a:lnTo>
                  <a:lnTo>
                    <a:pt x="68995" y="32108"/>
                  </a:lnTo>
                  <a:lnTo>
                    <a:pt x="76722" y="39286"/>
                  </a:lnTo>
                  <a:lnTo>
                    <a:pt x="83469" y="48293"/>
                  </a:lnTo>
                  <a:lnTo>
                    <a:pt x="89355" y="58745"/>
                  </a:lnTo>
                  <a:lnTo>
                    <a:pt x="94558" y="70276"/>
                  </a:lnTo>
                  <a:lnTo>
                    <a:pt x="99242" y="82464"/>
                  </a:lnTo>
                  <a:lnTo>
                    <a:pt x="103253" y="90851"/>
                  </a:lnTo>
                  <a:lnTo>
                    <a:pt x="106410" y="90557"/>
                  </a:lnTo>
                  <a:lnTo>
                    <a:pt x="109105" y="84211"/>
                  </a:lnTo>
                  <a:lnTo>
                    <a:pt x="111721" y="74851"/>
                  </a:lnTo>
                  <a:lnTo>
                    <a:pt x="114451" y="64238"/>
                  </a:lnTo>
                  <a:lnTo>
                    <a:pt x="117514" y="53379"/>
                  </a:lnTo>
                  <a:lnTo>
                    <a:pt x="121212" y="42942"/>
                  </a:lnTo>
                  <a:lnTo>
                    <a:pt x="125648" y="33190"/>
                  </a:lnTo>
                  <a:lnTo>
                    <a:pt x="130923" y="24285"/>
                  </a:lnTo>
                  <a:lnTo>
                    <a:pt x="137216" y="16425"/>
                  </a:lnTo>
                  <a:lnTo>
                    <a:pt x="144525" y="9621"/>
                  </a:lnTo>
                  <a:lnTo>
                    <a:pt x="152704" y="4217"/>
                  </a:lnTo>
                  <a:lnTo>
                    <a:pt x="161564" y="939"/>
                  </a:lnTo>
                  <a:lnTo>
                    <a:pt x="170920" y="0"/>
                  </a:lnTo>
                  <a:lnTo>
                    <a:pt x="180303" y="1319"/>
                  </a:lnTo>
                  <a:lnTo>
                    <a:pt x="188989" y="4787"/>
                  </a:lnTo>
                  <a:lnTo>
                    <a:pt x="196641" y="10119"/>
                  </a:lnTo>
                  <a:lnTo>
                    <a:pt x="203269" y="16934"/>
                  </a:lnTo>
                  <a:lnTo>
                    <a:pt x="209037" y="24862"/>
                  </a:lnTo>
                  <a:lnTo>
                    <a:pt x="214136" y="33599"/>
                  </a:lnTo>
                  <a:lnTo>
                    <a:pt x="218579" y="43074"/>
                  </a:lnTo>
                  <a:lnTo>
                    <a:pt x="222200" y="53417"/>
                  </a:lnTo>
                  <a:lnTo>
                    <a:pt x="224977" y="64631"/>
                  </a:lnTo>
                  <a:lnTo>
                    <a:pt x="227184" y="76433"/>
                  </a:lnTo>
                  <a:lnTo>
                    <a:pt x="229281" y="88355"/>
                  </a:lnTo>
                  <a:lnTo>
                    <a:pt x="231547" y="100117"/>
                  </a:lnTo>
                  <a:lnTo>
                    <a:pt x="234069" y="111624"/>
                  </a:lnTo>
                  <a:lnTo>
                    <a:pt x="236842" y="122884"/>
                  </a:lnTo>
                  <a:lnTo>
                    <a:pt x="239817" y="133926"/>
                  </a:lnTo>
                  <a:lnTo>
                    <a:pt x="242792" y="144344"/>
                  </a:lnTo>
                  <a:lnTo>
                    <a:pt x="245718" y="154316"/>
                  </a:lnTo>
                  <a:lnTo>
                    <a:pt x="248850" y="164721"/>
                  </a:lnTo>
                  <a:lnTo>
                    <a:pt x="252684" y="1772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950431" y="3494276"/>
              <a:ext cx="128774" cy="270552"/>
            </a:xfrm>
            <a:custGeom>
              <a:avLst/>
              <a:gdLst/>
              <a:ahLst/>
              <a:cxnLst/>
              <a:rect l="0" t="0" r="0" b="0"/>
              <a:pathLst>
                <a:path w="128774" h="270552">
                  <a:moveTo>
                    <a:pt x="10126" y="31586"/>
                  </a:moveTo>
                  <a:lnTo>
                    <a:pt x="7259" y="40521"/>
                  </a:lnTo>
                  <a:lnTo>
                    <a:pt x="5117" y="50149"/>
                  </a:lnTo>
                  <a:lnTo>
                    <a:pt x="3514" y="61436"/>
                  </a:lnTo>
                  <a:lnTo>
                    <a:pt x="2334" y="74104"/>
                  </a:lnTo>
                  <a:lnTo>
                    <a:pt x="1485" y="87583"/>
                  </a:lnTo>
                  <a:lnTo>
                    <a:pt x="887" y="101459"/>
                  </a:lnTo>
                  <a:lnTo>
                    <a:pt x="473" y="115668"/>
                  </a:lnTo>
                  <a:lnTo>
                    <a:pt x="189" y="130408"/>
                  </a:lnTo>
                  <a:lnTo>
                    <a:pt x="0" y="145752"/>
                  </a:lnTo>
                  <a:lnTo>
                    <a:pt x="42" y="161326"/>
                  </a:lnTo>
                  <a:lnTo>
                    <a:pt x="602" y="176408"/>
                  </a:lnTo>
                  <a:lnTo>
                    <a:pt x="1801" y="190628"/>
                  </a:lnTo>
                  <a:lnTo>
                    <a:pt x="3760" y="203957"/>
                  </a:lnTo>
                  <a:lnTo>
                    <a:pt x="6678" y="216523"/>
                  </a:lnTo>
                  <a:lnTo>
                    <a:pt x="10574" y="228485"/>
                  </a:lnTo>
                  <a:lnTo>
                    <a:pt x="15479" y="239672"/>
                  </a:lnTo>
                  <a:lnTo>
                    <a:pt x="21521" y="249593"/>
                  </a:lnTo>
                  <a:lnTo>
                    <a:pt x="28659" y="258072"/>
                  </a:lnTo>
                  <a:lnTo>
                    <a:pt x="36722" y="264749"/>
                  </a:lnTo>
                  <a:lnTo>
                    <a:pt x="45505" y="268954"/>
                  </a:lnTo>
                  <a:lnTo>
                    <a:pt x="54809" y="270551"/>
                  </a:lnTo>
                  <a:lnTo>
                    <a:pt x="64157" y="269690"/>
                  </a:lnTo>
                  <a:lnTo>
                    <a:pt x="72820" y="266537"/>
                  </a:lnTo>
                  <a:lnTo>
                    <a:pt x="80457" y="261414"/>
                  </a:lnTo>
                  <a:lnTo>
                    <a:pt x="87074" y="254572"/>
                  </a:lnTo>
                  <a:lnTo>
                    <a:pt x="92834" y="246093"/>
                  </a:lnTo>
                  <a:lnTo>
                    <a:pt x="97933" y="236173"/>
                  </a:lnTo>
                  <a:lnTo>
                    <a:pt x="102547" y="225090"/>
                  </a:lnTo>
                  <a:lnTo>
                    <a:pt x="106814" y="213128"/>
                  </a:lnTo>
                  <a:lnTo>
                    <a:pt x="110839" y="200531"/>
                  </a:lnTo>
                  <a:lnTo>
                    <a:pt x="114698" y="187649"/>
                  </a:lnTo>
                  <a:lnTo>
                    <a:pt x="118443" y="174927"/>
                  </a:lnTo>
                  <a:lnTo>
                    <a:pt x="122101" y="162586"/>
                  </a:lnTo>
                  <a:lnTo>
                    <a:pt x="125371" y="150331"/>
                  </a:lnTo>
                  <a:lnTo>
                    <a:pt x="127655" y="137498"/>
                  </a:lnTo>
                  <a:lnTo>
                    <a:pt x="128710" y="123751"/>
                  </a:lnTo>
                  <a:lnTo>
                    <a:pt x="128773" y="109245"/>
                  </a:lnTo>
                  <a:lnTo>
                    <a:pt x="128359" y="94427"/>
                  </a:lnTo>
                  <a:lnTo>
                    <a:pt x="127815" y="79615"/>
                  </a:lnTo>
                  <a:lnTo>
                    <a:pt x="126977" y="65262"/>
                  </a:lnTo>
                  <a:lnTo>
                    <a:pt x="125284" y="52011"/>
                  </a:lnTo>
                  <a:lnTo>
                    <a:pt x="122488" y="40114"/>
                  </a:lnTo>
                  <a:lnTo>
                    <a:pt x="118949" y="29773"/>
                  </a:lnTo>
                  <a:lnTo>
                    <a:pt x="115119" y="20311"/>
                  </a:lnTo>
                  <a:lnTo>
                    <a:pt x="110660" y="10898"/>
                  </a:lnTo>
                  <a:lnTo>
                    <a:pt x="1048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181655" y="3273178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0" y="0"/>
                  </a:moveTo>
                  <a:lnTo>
                    <a:pt x="1" y="11869"/>
                  </a:lnTo>
                  <a:lnTo>
                    <a:pt x="1" y="24278"/>
                  </a:lnTo>
                  <a:lnTo>
                    <a:pt x="1" y="38461"/>
                  </a:lnTo>
                  <a:lnTo>
                    <a:pt x="1" y="53996"/>
                  </a:lnTo>
                  <a:lnTo>
                    <a:pt x="1" y="69992"/>
                  </a:lnTo>
                  <a:lnTo>
                    <a:pt x="1" y="85875"/>
                  </a:lnTo>
                  <a:lnTo>
                    <a:pt x="1" y="101423"/>
                  </a:lnTo>
                  <a:lnTo>
                    <a:pt x="1" y="116609"/>
                  </a:lnTo>
                  <a:lnTo>
                    <a:pt x="1" y="131497"/>
                  </a:lnTo>
                  <a:lnTo>
                    <a:pt x="1" y="146645"/>
                  </a:lnTo>
                  <a:lnTo>
                    <a:pt x="1" y="163040"/>
                  </a:lnTo>
                  <a:lnTo>
                    <a:pt x="1" y="181117"/>
                  </a:lnTo>
                  <a:lnTo>
                    <a:pt x="1" y="200651"/>
                  </a:lnTo>
                  <a:lnTo>
                    <a:pt x="1" y="221062"/>
                  </a:lnTo>
                  <a:lnTo>
                    <a:pt x="1" y="241898"/>
                  </a:lnTo>
                  <a:lnTo>
                    <a:pt x="1" y="262751"/>
                  </a:lnTo>
                  <a:lnTo>
                    <a:pt x="1" y="283197"/>
                  </a:lnTo>
                  <a:lnTo>
                    <a:pt x="6" y="303047"/>
                  </a:lnTo>
                  <a:lnTo>
                    <a:pt x="178" y="321982"/>
                  </a:lnTo>
                  <a:lnTo>
                    <a:pt x="826" y="339486"/>
                  </a:lnTo>
                  <a:lnTo>
                    <a:pt x="2075" y="355407"/>
                  </a:lnTo>
                  <a:lnTo>
                    <a:pt x="3736" y="369846"/>
                  </a:lnTo>
                  <a:lnTo>
                    <a:pt x="5563" y="384608"/>
                  </a:lnTo>
                  <a:lnTo>
                    <a:pt x="7717" y="403226"/>
                  </a:lnTo>
                  <a:lnTo>
                    <a:pt x="10529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002671" y="3432685"/>
              <a:ext cx="326385" cy="30007"/>
            </a:xfrm>
            <a:custGeom>
              <a:avLst/>
              <a:gdLst/>
              <a:ahLst/>
              <a:cxnLst/>
              <a:rect l="0" t="0" r="0" b="0"/>
              <a:pathLst>
                <a:path w="326385" h="30007">
                  <a:moveTo>
                    <a:pt x="326384" y="30006"/>
                  </a:moveTo>
                  <a:lnTo>
                    <a:pt x="314515" y="24206"/>
                  </a:lnTo>
                  <a:lnTo>
                    <a:pt x="302105" y="19282"/>
                  </a:lnTo>
                  <a:lnTo>
                    <a:pt x="287919" y="14784"/>
                  </a:lnTo>
                  <a:lnTo>
                    <a:pt x="272210" y="10735"/>
                  </a:lnTo>
                  <a:lnTo>
                    <a:pt x="255566" y="7370"/>
                  </a:lnTo>
                  <a:lnTo>
                    <a:pt x="238430" y="4762"/>
                  </a:lnTo>
                  <a:lnTo>
                    <a:pt x="221056" y="2835"/>
                  </a:lnTo>
                  <a:lnTo>
                    <a:pt x="203573" y="1456"/>
                  </a:lnTo>
                  <a:lnTo>
                    <a:pt x="186048" y="494"/>
                  </a:lnTo>
                  <a:lnTo>
                    <a:pt x="168672" y="0"/>
                  </a:lnTo>
                  <a:lnTo>
                    <a:pt x="151766" y="192"/>
                  </a:lnTo>
                  <a:lnTo>
                    <a:pt x="135464" y="1135"/>
                  </a:lnTo>
                  <a:lnTo>
                    <a:pt x="119736" y="2752"/>
                  </a:lnTo>
                  <a:lnTo>
                    <a:pt x="104480" y="4907"/>
                  </a:lnTo>
                  <a:lnTo>
                    <a:pt x="89589" y="7464"/>
                  </a:lnTo>
                  <a:lnTo>
                    <a:pt x="74994" y="10157"/>
                  </a:lnTo>
                  <a:lnTo>
                    <a:pt x="58917" y="12863"/>
                  </a:lnTo>
                  <a:lnTo>
                    <a:pt x="36591" y="15816"/>
                  </a:lnTo>
                  <a:lnTo>
                    <a:pt x="0" y="19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229173" y="3580886"/>
              <a:ext cx="215696" cy="153139"/>
            </a:xfrm>
            <a:custGeom>
              <a:avLst/>
              <a:gdLst/>
              <a:ahLst/>
              <a:cxnLst/>
              <a:rect l="0" t="0" r="0" b="0"/>
              <a:pathLst>
                <a:path w="215696" h="153139">
                  <a:moveTo>
                    <a:pt x="110410" y="50261"/>
                  </a:moveTo>
                  <a:lnTo>
                    <a:pt x="110276" y="38660"/>
                  </a:lnTo>
                  <a:lnTo>
                    <a:pt x="108995" y="28811"/>
                  </a:lnTo>
                  <a:lnTo>
                    <a:pt x="106398" y="19820"/>
                  </a:lnTo>
                  <a:lnTo>
                    <a:pt x="102506" y="11897"/>
                  </a:lnTo>
                  <a:lnTo>
                    <a:pt x="97224" y="5815"/>
                  </a:lnTo>
                  <a:lnTo>
                    <a:pt x="90638" y="1856"/>
                  </a:lnTo>
                  <a:lnTo>
                    <a:pt x="82965" y="0"/>
                  </a:lnTo>
                  <a:lnTo>
                    <a:pt x="74455" y="188"/>
                  </a:lnTo>
                  <a:lnTo>
                    <a:pt x="65333" y="2174"/>
                  </a:lnTo>
                  <a:lnTo>
                    <a:pt x="55939" y="5929"/>
                  </a:lnTo>
                  <a:lnTo>
                    <a:pt x="46714" y="11714"/>
                  </a:lnTo>
                  <a:lnTo>
                    <a:pt x="37887" y="19486"/>
                  </a:lnTo>
                  <a:lnTo>
                    <a:pt x="29656" y="28788"/>
                  </a:lnTo>
                  <a:lnTo>
                    <a:pt x="22273" y="38939"/>
                  </a:lnTo>
                  <a:lnTo>
                    <a:pt x="15794" y="49473"/>
                  </a:lnTo>
                  <a:lnTo>
                    <a:pt x="10272" y="60306"/>
                  </a:lnTo>
                  <a:lnTo>
                    <a:pt x="5853" y="71638"/>
                  </a:lnTo>
                  <a:lnTo>
                    <a:pt x="2517" y="83546"/>
                  </a:lnTo>
                  <a:lnTo>
                    <a:pt x="429" y="95662"/>
                  </a:lnTo>
                  <a:lnTo>
                    <a:pt x="0" y="107271"/>
                  </a:lnTo>
                  <a:lnTo>
                    <a:pt x="1314" y="117996"/>
                  </a:lnTo>
                  <a:lnTo>
                    <a:pt x="4485" y="127487"/>
                  </a:lnTo>
                  <a:lnTo>
                    <a:pt x="9812" y="135258"/>
                  </a:lnTo>
                  <a:lnTo>
                    <a:pt x="17240" y="141212"/>
                  </a:lnTo>
                  <a:lnTo>
                    <a:pt x="26125" y="145243"/>
                  </a:lnTo>
                  <a:lnTo>
                    <a:pt x="35457" y="147065"/>
                  </a:lnTo>
                  <a:lnTo>
                    <a:pt x="44615" y="146733"/>
                  </a:lnTo>
                  <a:lnTo>
                    <a:pt x="53369" y="144412"/>
                  </a:lnTo>
                  <a:lnTo>
                    <a:pt x="61702" y="140196"/>
                  </a:lnTo>
                  <a:lnTo>
                    <a:pt x="69673" y="134322"/>
                  </a:lnTo>
                  <a:lnTo>
                    <a:pt x="77366" y="126957"/>
                  </a:lnTo>
                  <a:lnTo>
                    <a:pt x="84852" y="118119"/>
                  </a:lnTo>
                  <a:lnTo>
                    <a:pt x="92188" y="107958"/>
                  </a:lnTo>
                  <a:lnTo>
                    <a:pt x="99253" y="96884"/>
                  </a:lnTo>
                  <a:lnTo>
                    <a:pt x="105772" y="85458"/>
                  </a:lnTo>
                  <a:lnTo>
                    <a:pt x="111653" y="74090"/>
                  </a:lnTo>
                  <a:lnTo>
                    <a:pt x="117476" y="64889"/>
                  </a:lnTo>
                  <a:lnTo>
                    <a:pt x="123459" y="61066"/>
                  </a:lnTo>
                  <a:lnTo>
                    <a:pt x="128768" y="62704"/>
                  </a:lnTo>
                  <a:lnTo>
                    <a:pt x="133383" y="68071"/>
                  </a:lnTo>
                  <a:lnTo>
                    <a:pt x="137538" y="75642"/>
                  </a:lnTo>
                  <a:lnTo>
                    <a:pt x="141423" y="84461"/>
                  </a:lnTo>
                  <a:lnTo>
                    <a:pt x="145153" y="93985"/>
                  </a:lnTo>
                  <a:lnTo>
                    <a:pt x="148800" y="103906"/>
                  </a:lnTo>
                  <a:lnTo>
                    <a:pt x="152562" y="113893"/>
                  </a:lnTo>
                  <a:lnTo>
                    <a:pt x="156770" y="123545"/>
                  </a:lnTo>
                  <a:lnTo>
                    <a:pt x="161569" y="132662"/>
                  </a:lnTo>
                  <a:lnTo>
                    <a:pt x="167097" y="140754"/>
                  </a:lnTo>
                  <a:lnTo>
                    <a:pt x="173564" y="146982"/>
                  </a:lnTo>
                  <a:lnTo>
                    <a:pt x="181026" y="151019"/>
                  </a:lnTo>
                  <a:lnTo>
                    <a:pt x="189560" y="153138"/>
                  </a:lnTo>
                  <a:lnTo>
                    <a:pt x="200426" y="151909"/>
                  </a:lnTo>
                  <a:lnTo>
                    <a:pt x="215695" y="145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518567" y="3346877"/>
              <a:ext cx="1" cy="400084"/>
            </a:xfrm>
            <a:custGeom>
              <a:avLst/>
              <a:gdLst/>
              <a:ahLst/>
              <a:cxnLst/>
              <a:rect l="0" t="0" r="0" b="0"/>
              <a:pathLst>
                <a:path w="1" h="400084">
                  <a:moveTo>
                    <a:pt x="0" y="0"/>
                  </a:moveTo>
                  <a:lnTo>
                    <a:pt x="0" y="8679"/>
                  </a:lnTo>
                  <a:lnTo>
                    <a:pt x="0" y="21199"/>
                  </a:lnTo>
                  <a:lnTo>
                    <a:pt x="0" y="36026"/>
                  </a:lnTo>
                  <a:lnTo>
                    <a:pt x="0" y="52542"/>
                  </a:lnTo>
                  <a:lnTo>
                    <a:pt x="0" y="70353"/>
                  </a:lnTo>
                  <a:lnTo>
                    <a:pt x="0" y="89131"/>
                  </a:lnTo>
                  <a:lnTo>
                    <a:pt x="0" y="108602"/>
                  </a:lnTo>
                  <a:lnTo>
                    <a:pt x="0" y="128232"/>
                  </a:lnTo>
                  <a:lnTo>
                    <a:pt x="0" y="147258"/>
                  </a:lnTo>
                  <a:lnTo>
                    <a:pt x="0" y="165321"/>
                  </a:lnTo>
                  <a:lnTo>
                    <a:pt x="0" y="182738"/>
                  </a:lnTo>
                  <a:lnTo>
                    <a:pt x="0" y="200274"/>
                  </a:lnTo>
                  <a:lnTo>
                    <a:pt x="0" y="218375"/>
                  </a:lnTo>
                  <a:lnTo>
                    <a:pt x="0" y="237146"/>
                  </a:lnTo>
                  <a:lnTo>
                    <a:pt x="0" y="256520"/>
                  </a:lnTo>
                  <a:lnTo>
                    <a:pt x="0" y="276366"/>
                  </a:lnTo>
                  <a:lnTo>
                    <a:pt x="0" y="296237"/>
                  </a:lnTo>
                  <a:lnTo>
                    <a:pt x="0" y="315418"/>
                  </a:lnTo>
                  <a:lnTo>
                    <a:pt x="0" y="333555"/>
                  </a:lnTo>
                  <a:lnTo>
                    <a:pt x="0" y="350057"/>
                  </a:lnTo>
                  <a:lnTo>
                    <a:pt x="0" y="365542"/>
                  </a:lnTo>
                  <a:lnTo>
                    <a:pt x="0" y="38136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350111" y="3487609"/>
              <a:ext cx="284271" cy="48782"/>
            </a:xfrm>
            <a:custGeom>
              <a:avLst/>
              <a:gdLst/>
              <a:ahLst/>
              <a:cxnLst/>
              <a:rect l="0" t="0" r="0" b="0"/>
              <a:pathLst>
                <a:path w="284271" h="48782">
                  <a:moveTo>
                    <a:pt x="284270" y="27724"/>
                  </a:moveTo>
                  <a:lnTo>
                    <a:pt x="275401" y="21924"/>
                  </a:lnTo>
                  <a:lnTo>
                    <a:pt x="266414" y="17000"/>
                  </a:lnTo>
                  <a:lnTo>
                    <a:pt x="256415" y="12502"/>
                  </a:lnTo>
                  <a:lnTo>
                    <a:pt x="245262" y="8453"/>
                  </a:lnTo>
                  <a:lnTo>
                    <a:pt x="232802" y="5088"/>
                  </a:lnTo>
                  <a:lnTo>
                    <a:pt x="219090" y="2484"/>
                  </a:lnTo>
                  <a:lnTo>
                    <a:pt x="204327" y="730"/>
                  </a:lnTo>
                  <a:lnTo>
                    <a:pt x="188749" y="0"/>
                  </a:lnTo>
                  <a:lnTo>
                    <a:pt x="172572" y="287"/>
                  </a:lnTo>
                  <a:lnTo>
                    <a:pt x="155965" y="1445"/>
                  </a:lnTo>
                  <a:lnTo>
                    <a:pt x="139058" y="3285"/>
                  </a:lnTo>
                  <a:lnTo>
                    <a:pt x="121954" y="5636"/>
                  </a:lnTo>
                  <a:lnTo>
                    <a:pt x="105045" y="8518"/>
                  </a:lnTo>
                  <a:lnTo>
                    <a:pt x="88991" y="12130"/>
                  </a:lnTo>
                  <a:lnTo>
                    <a:pt x="74086" y="16518"/>
                  </a:lnTo>
                  <a:lnTo>
                    <a:pt x="60350" y="21480"/>
                  </a:lnTo>
                  <a:lnTo>
                    <a:pt x="46145" y="27238"/>
                  </a:lnTo>
                  <a:lnTo>
                    <a:pt x="27991" y="35415"/>
                  </a:lnTo>
                  <a:lnTo>
                    <a:pt x="0" y="48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658152" y="3631147"/>
              <a:ext cx="7816" cy="115814"/>
            </a:xfrm>
            <a:custGeom>
              <a:avLst/>
              <a:gdLst/>
              <a:ahLst/>
              <a:cxnLst/>
              <a:rect l="0" t="0" r="0" b="0"/>
              <a:pathLst>
                <a:path w="7816" h="115814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7" y="27845"/>
                  </a:lnTo>
                  <a:lnTo>
                    <a:pt x="200" y="38653"/>
                  </a:lnTo>
                  <a:lnTo>
                    <a:pt x="0" y="49816"/>
                  </a:lnTo>
                  <a:lnTo>
                    <a:pt x="651" y="61013"/>
                  </a:lnTo>
                  <a:lnTo>
                    <a:pt x="1897" y="71847"/>
                  </a:lnTo>
                  <a:lnTo>
                    <a:pt x="3394" y="82942"/>
                  </a:lnTo>
                  <a:lnTo>
                    <a:pt x="5273" y="96389"/>
                  </a:lnTo>
                  <a:lnTo>
                    <a:pt x="7815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644909" y="35048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708080" y="3546919"/>
              <a:ext cx="126344" cy="171584"/>
            </a:xfrm>
            <a:custGeom>
              <a:avLst/>
              <a:gdLst/>
              <a:ahLst/>
              <a:cxnLst/>
              <a:rect l="0" t="0" r="0" b="0"/>
              <a:pathLst>
                <a:path w="126344" h="171584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20" y="25846"/>
                  </a:lnTo>
                  <a:lnTo>
                    <a:pt x="11833" y="34967"/>
                  </a:lnTo>
                  <a:lnTo>
                    <a:pt x="15647" y="44462"/>
                  </a:lnTo>
                  <a:lnTo>
                    <a:pt x="20160" y="54259"/>
                  </a:lnTo>
                  <a:lnTo>
                    <a:pt x="25151" y="64445"/>
                  </a:lnTo>
                  <a:lnTo>
                    <a:pt x="30190" y="75268"/>
                  </a:lnTo>
                  <a:lnTo>
                    <a:pt x="35026" y="86803"/>
                  </a:lnTo>
                  <a:lnTo>
                    <a:pt x="39747" y="98820"/>
                  </a:lnTo>
                  <a:lnTo>
                    <a:pt x="44676" y="110886"/>
                  </a:lnTo>
                  <a:lnTo>
                    <a:pt x="49987" y="122743"/>
                  </a:lnTo>
                  <a:lnTo>
                    <a:pt x="55537" y="134314"/>
                  </a:lnTo>
                  <a:lnTo>
                    <a:pt x="60963" y="145617"/>
                  </a:lnTo>
                  <a:lnTo>
                    <a:pt x="66074" y="156669"/>
                  </a:lnTo>
                  <a:lnTo>
                    <a:pt x="71360" y="166362"/>
                  </a:lnTo>
                  <a:lnTo>
                    <a:pt x="77462" y="171583"/>
                  </a:lnTo>
                  <a:lnTo>
                    <a:pt x="83641" y="171064"/>
                  </a:lnTo>
                  <a:lnTo>
                    <a:pt x="88967" y="166849"/>
                  </a:lnTo>
                  <a:lnTo>
                    <a:pt x="93350" y="160248"/>
                  </a:lnTo>
                  <a:lnTo>
                    <a:pt x="96776" y="151770"/>
                  </a:lnTo>
                  <a:lnTo>
                    <a:pt x="99338" y="141779"/>
                  </a:lnTo>
                  <a:lnTo>
                    <a:pt x="101356" y="130784"/>
                  </a:lnTo>
                  <a:lnTo>
                    <a:pt x="103305" y="119396"/>
                  </a:lnTo>
                  <a:lnTo>
                    <a:pt x="105460" y="107989"/>
                  </a:lnTo>
                  <a:lnTo>
                    <a:pt x="107903" y="96717"/>
                  </a:lnTo>
                  <a:lnTo>
                    <a:pt x="110620" y="85613"/>
                  </a:lnTo>
                  <a:lnTo>
                    <a:pt x="113557" y="74670"/>
                  </a:lnTo>
                  <a:lnTo>
                    <a:pt x="116505" y="64120"/>
                  </a:lnTo>
                  <a:lnTo>
                    <a:pt x="119410" y="53300"/>
                  </a:lnTo>
                  <a:lnTo>
                    <a:pt x="122525" y="40141"/>
                  </a:lnTo>
                  <a:lnTo>
                    <a:pt x="12634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871925" y="3536181"/>
              <a:ext cx="204654" cy="217634"/>
            </a:xfrm>
            <a:custGeom>
              <a:avLst/>
              <a:gdLst/>
              <a:ahLst/>
              <a:cxnLst/>
              <a:rect l="0" t="0" r="0" b="0"/>
              <a:pathLst>
                <a:path w="204654" h="217634">
                  <a:moveTo>
                    <a:pt x="25669" y="63380"/>
                  </a:moveTo>
                  <a:lnTo>
                    <a:pt x="31603" y="69181"/>
                  </a:lnTo>
                  <a:lnTo>
                    <a:pt x="37808" y="74105"/>
                  </a:lnTo>
                  <a:lnTo>
                    <a:pt x="44908" y="78599"/>
                  </a:lnTo>
                  <a:lnTo>
                    <a:pt x="53021" y="82474"/>
                  </a:lnTo>
                  <a:lnTo>
                    <a:pt x="62316" y="85191"/>
                  </a:lnTo>
                  <a:lnTo>
                    <a:pt x="72759" y="86546"/>
                  </a:lnTo>
                  <a:lnTo>
                    <a:pt x="84012" y="86647"/>
                  </a:lnTo>
                  <a:lnTo>
                    <a:pt x="95549" y="85729"/>
                  </a:lnTo>
                  <a:lnTo>
                    <a:pt x="107031" y="84026"/>
                  </a:lnTo>
                  <a:lnTo>
                    <a:pt x="117839" y="81257"/>
                  </a:lnTo>
                  <a:lnTo>
                    <a:pt x="127031" y="76663"/>
                  </a:lnTo>
                  <a:lnTo>
                    <a:pt x="134236" y="69984"/>
                  </a:lnTo>
                  <a:lnTo>
                    <a:pt x="139257" y="61566"/>
                  </a:lnTo>
                  <a:lnTo>
                    <a:pt x="141819" y="52082"/>
                  </a:lnTo>
                  <a:lnTo>
                    <a:pt x="142019" y="42045"/>
                  </a:lnTo>
                  <a:lnTo>
                    <a:pt x="140071" y="32072"/>
                  </a:lnTo>
                  <a:lnTo>
                    <a:pt x="136115" y="22923"/>
                  </a:lnTo>
                  <a:lnTo>
                    <a:pt x="130423" y="14936"/>
                  </a:lnTo>
                  <a:lnTo>
                    <a:pt x="123351" y="8408"/>
                  </a:lnTo>
                  <a:lnTo>
                    <a:pt x="115243" y="3764"/>
                  </a:lnTo>
                  <a:lnTo>
                    <a:pt x="106386" y="1047"/>
                  </a:lnTo>
                  <a:lnTo>
                    <a:pt x="97000" y="0"/>
                  </a:lnTo>
                  <a:lnTo>
                    <a:pt x="87247" y="269"/>
                  </a:lnTo>
                  <a:lnTo>
                    <a:pt x="77247" y="1526"/>
                  </a:lnTo>
                  <a:lnTo>
                    <a:pt x="67245" y="3824"/>
                  </a:lnTo>
                  <a:lnTo>
                    <a:pt x="57601" y="7567"/>
                  </a:lnTo>
                  <a:lnTo>
                    <a:pt x="48485" y="12867"/>
                  </a:lnTo>
                  <a:lnTo>
                    <a:pt x="39888" y="19714"/>
                  </a:lnTo>
                  <a:lnTo>
                    <a:pt x="31728" y="28138"/>
                  </a:lnTo>
                  <a:lnTo>
                    <a:pt x="23911" y="37993"/>
                  </a:lnTo>
                  <a:lnTo>
                    <a:pt x="16678" y="49018"/>
                  </a:lnTo>
                  <a:lnTo>
                    <a:pt x="10572" y="60934"/>
                  </a:lnTo>
                  <a:lnTo>
                    <a:pt x="5802" y="73497"/>
                  </a:lnTo>
                  <a:lnTo>
                    <a:pt x="2430" y="86355"/>
                  </a:lnTo>
                  <a:lnTo>
                    <a:pt x="534" y="99059"/>
                  </a:lnTo>
                  <a:lnTo>
                    <a:pt x="0" y="111381"/>
                  </a:lnTo>
                  <a:lnTo>
                    <a:pt x="589" y="123281"/>
                  </a:lnTo>
                  <a:lnTo>
                    <a:pt x="2040" y="134812"/>
                  </a:lnTo>
                  <a:lnTo>
                    <a:pt x="4130" y="146045"/>
                  </a:lnTo>
                  <a:lnTo>
                    <a:pt x="7005" y="156724"/>
                  </a:lnTo>
                  <a:lnTo>
                    <a:pt x="11145" y="166298"/>
                  </a:lnTo>
                  <a:lnTo>
                    <a:pt x="16711" y="174554"/>
                  </a:lnTo>
                  <a:lnTo>
                    <a:pt x="23567" y="181589"/>
                  </a:lnTo>
                  <a:lnTo>
                    <a:pt x="31465" y="187632"/>
                  </a:lnTo>
                  <a:lnTo>
                    <a:pt x="40150" y="192920"/>
                  </a:lnTo>
                  <a:lnTo>
                    <a:pt x="49404" y="197660"/>
                  </a:lnTo>
                  <a:lnTo>
                    <a:pt x="59061" y="202012"/>
                  </a:lnTo>
                  <a:lnTo>
                    <a:pt x="69002" y="206089"/>
                  </a:lnTo>
                  <a:lnTo>
                    <a:pt x="79304" y="209813"/>
                  </a:lnTo>
                  <a:lnTo>
                    <a:pt x="90211" y="212935"/>
                  </a:lnTo>
                  <a:lnTo>
                    <a:pt x="101812" y="215361"/>
                  </a:lnTo>
                  <a:lnTo>
                    <a:pt x="114046" y="216989"/>
                  </a:lnTo>
                  <a:lnTo>
                    <a:pt x="126789" y="217633"/>
                  </a:lnTo>
                  <a:lnTo>
                    <a:pt x="139906" y="217290"/>
                  </a:lnTo>
                  <a:lnTo>
                    <a:pt x="152874" y="216256"/>
                  </a:lnTo>
                  <a:lnTo>
                    <a:pt x="166177" y="214926"/>
                  </a:lnTo>
                  <a:lnTo>
                    <a:pt x="182099" y="213186"/>
                  </a:lnTo>
                  <a:lnTo>
                    <a:pt x="204653" y="2107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097635" y="3725903"/>
              <a:ext cx="38409" cy="157929"/>
            </a:xfrm>
            <a:custGeom>
              <a:avLst/>
              <a:gdLst/>
              <a:ahLst/>
              <a:cxnLst/>
              <a:rect l="0" t="0" r="0" b="0"/>
              <a:pathLst>
                <a:path w="38409" h="157929">
                  <a:moveTo>
                    <a:pt x="0" y="0"/>
                  </a:moveTo>
                  <a:lnTo>
                    <a:pt x="5800" y="5935"/>
                  </a:lnTo>
                  <a:lnTo>
                    <a:pt x="10725" y="12140"/>
                  </a:lnTo>
                  <a:lnTo>
                    <a:pt x="15228" y="19235"/>
                  </a:lnTo>
                  <a:lnTo>
                    <a:pt x="19448" y="27176"/>
                  </a:lnTo>
                  <a:lnTo>
                    <a:pt x="23462" y="35822"/>
                  </a:lnTo>
                  <a:lnTo>
                    <a:pt x="27319" y="45026"/>
                  </a:lnTo>
                  <a:lnTo>
                    <a:pt x="30898" y="54972"/>
                  </a:lnTo>
                  <a:lnTo>
                    <a:pt x="33925" y="66157"/>
                  </a:lnTo>
                  <a:lnTo>
                    <a:pt x="36290" y="78743"/>
                  </a:lnTo>
                  <a:lnTo>
                    <a:pt x="37852" y="92220"/>
                  </a:lnTo>
                  <a:lnTo>
                    <a:pt x="38408" y="107120"/>
                  </a:lnTo>
                  <a:lnTo>
                    <a:pt x="36888" y="126989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337119" y="3544840"/>
              <a:ext cx="202714" cy="213525"/>
            </a:xfrm>
            <a:custGeom>
              <a:avLst/>
              <a:gdLst/>
              <a:ahLst/>
              <a:cxnLst/>
              <a:rect l="0" t="0" r="0" b="0"/>
              <a:pathLst>
                <a:path w="202714" h="213525">
                  <a:moveTo>
                    <a:pt x="129014" y="128421"/>
                  </a:moveTo>
                  <a:lnTo>
                    <a:pt x="129081" y="116753"/>
                  </a:lnTo>
                  <a:lnTo>
                    <a:pt x="129720" y="106264"/>
                  </a:lnTo>
                  <a:lnTo>
                    <a:pt x="131008" y="95958"/>
                  </a:lnTo>
                  <a:lnTo>
                    <a:pt x="132522" y="85484"/>
                  </a:lnTo>
                  <a:lnTo>
                    <a:pt x="133542" y="74492"/>
                  </a:lnTo>
                  <a:lnTo>
                    <a:pt x="133698" y="62858"/>
                  </a:lnTo>
                  <a:lnTo>
                    <a:pt x="132797" y="50950"/>
                  </a:lnTo>
                  <a:lnTo>
                    <a:pt x="130663" y="39492"/>
                  </a:lnTo>
                  <a:lnTo>
                    <a:pt x="127324" y="28872"/>
                  </a:lnTo>
                  <a:lnTo>
                    <a:pt x="122640" y="19455"/>
                  </a:lnTo>
                  <a:lnTo>
                    <a:pt x="116222" y="11735"/>
                  </a:lnTo>
                  <a:lnTo>
                    <a:pt x="108026" y="5815"/>
                  </a:lnTo>
                  <a:lnTo>
                    <a:pt x="98609" y="1807"/>
                  </a:lnTo>
                  <a:lnTo>
                    <a:pt x="88911" y="0"/>
                  </a:lnTo>
                  <a:lnTo>
                    <a:pt x="79505" y="342"/>
                  </a:lnTo>
                  <a:lnTo>
                    <a:pt x="70584" y="2671"/>
                  </a:lnTo>
                  <a:lnTo>
                    <a:pt x="62139" y="6891"/>
                  </a:lnTo>
                  <a:lnTo>
                    <a:pt x="54095" y="12764"/>
                  </a:lnTo>
                  <a:lnTo>
                    <a:pt x="46525" y="19958"/>
                  </a:lnTo>
                  <a:lnTo>
                    <a:pt x="39652" y="28149"/>
                  </a:lnTo>
                  <a:lnTo>
                    <a:pt x="33542" y="37062"/>
                  </a:lnTo>
                  <a:lnTo>
                    <a:pt x="28115" y="46485"/>
                  </a:lnTo>
                  <a:lnTo>
                    <a:pt x="23234" y="56263"/>
                  </a:lnTo>
                  <a:lnTo>
                    <a:pt x="18763" y="66289"/>
                  </a:lnTo>
                  <a:lnTo>
                    <a:pt x="14591" y="76649"/>
                  </a:lnTo>
                  <a:lnTo>
                    <a:pt x="10629" y="87596"/>
                  </a:lnTo>
                  <a:lnTo>
                    <a:pt x="6821" y="99220"/>
                  </a:lnTo>
                  <a:lnTo>
                    <a:pt x="3449" y="111298"/>
                  </a:lnTo>
                  <a:lnTo>
                    <a:pt x="1097" y="123406"/>
                  </a:lnTo>
                  <a:lnTo>
                    <a:pt x="0" y="135291"/>
                  </a:lnTo>
                  <a:lnTo>
                    <a:pt x="79" y="146881"/>
                  </a:lnTo>
                  <a:lnTo>
                    <a:pt x="1120" y="158197"/>
                  </a:lnTo>
                  <a:lnTo>
                    <a:pt x="2908" y="169272"/>
                  </a:lnTo>
                  <a:lnTo>
                    <a:pt x="5735" y="179505"/>
                  </a:lnTo>
                  <a:lnTo>
                    <a:pt x="10367" y="187714"/>
                  </a:lnTo>
                  <a:lnTo>
                    <a:pt x="17063" y="193407"/>
                  </a:lnTo>
                  <a:lnTo>
                    <a:pt x="25152" y="196415"/>
                  </a:lnTo>
                  <a:lnTo>
                    <a:pt x="33352" y="196547"/>
                  </a:lnTo>
                  <a:lnTo>
                    <a:pt x="40899" y="193998"/>
                  </a:lnTo>
                  <a:lnTo>
                    <a:pt x="47572" y="189068"/>
                  </a:lnTo>
                  <a:lnTo>
                    <a:pt x="53429" y="181963"/>
                  </a:lnTo>
                  <a:lnTo>
                    <a:pt x="58621" y="173012"/>
                  </a:lnTo>
                  <a:lnTo>
                    <a:pt x="63311" y="162770"/>
                  </a:lnTo>
                  <a:lnTo>
                    <a:pt x="67636" y="151913"/>
                  </a:lnTo>
                  <a:lnTo>
                    <a:pt x="71700" y="140870"/>
                  </a:lnTo>
                  <a:lnTo>
                    <a:pt x="75415" y="129678"/>
                  </a:lnTo>
                  <a:lnTo>
                    <a:pt x="78532" y="118098"/>
                  </a:lnTo>
                  <a:lnTo>
                    <a:pt x="80964" y="106099"/>
                  </a:lnTo>
                  <a:lnTo>
                    <a:pt x="82887" y="96849"/>
                  </a:lnTo>
                  <a:lnTo>
                    <a:pt x="84736" y="94460"/>
                  </a:lnTo>
                  <a:lnTo>
                    <a:pt x="87028" y="97920"/>
                  </a:lnTo>
                  <a:lnTo>
                    <a:pt x="90133" y="105274"/>
                  </a:lnTo>
                  <a:lnTo>
                    <a:pt x="93970" y="114911"/>
                  </a:lnTo>
                  <a:lnTo>
                    <a:pt x="98128" y="125603"/>
                  </a:lnTo>
                  <a:lnTo>
                    <a:pt x="102316" y="136651"/>
                  </a:lnTo>
                  <a:lnTo>
                    <a:pt x="106407" y="147736"/>
                  </a:lnTo>
                  <a:lnTo>
                    <a:pt x="110369" y="158742"/>
                  </a:lnTo>
                  <a:lnTo>
                    <a:pt x="114221" y="169632"/>
                  </a:lnTo>
                  <a:lnTo>
                    <a:pt x="118316" y="180087"/>
                  </a:lnTo>
                  <a:lnTo>
                    <a:pt x="123289" y="189514"/>
                  </a:lnTo>
                  <a:lnTo>
                    <a:pt x="129425" y="197663"/>
                  </a:lnTo>
                  <a:lnTo>
                    <a:pt x="136837" y="204288"/>
                  </a:lnTo>
                  <a:lnTo>
                    <a:pt x="145641" y="208991"/>
                  </a:lnTo>
                  <a:lnTo>
                    <a:pt x="155733" y="211749"/>
                  </a:lnTo>
                  <a:lnTo>
                    <a:pt x="166282" y="212989"/>
                  </a:lnTo>
                  <a:lnTo>
                    <a:pt x="176862" y="213524"/>
                  </a:lnTo>
                  <a:lnTo>
                    <a:pt x="188401" y="213401"/>
                  </a:lnTo>
                  <a:lnTo>
                    <a:pt x="202713" y="2126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539832" y="3525862"/>
              <a:ext cx="154909" cy="210571"/>
            </a:xfrm>
            <a:custGeom>
              <a:avLst/>
              <a:gdLst/>
              <a:ahLst/>
              <a:cxnLst/>
              <a:rect l="0" t="0" r="0" b="0"/>
              <a:pathLst>
                <a:path w="154909" h="210571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8" y="9"/>
                  </a:lnTo>
                  <a:lnTo>
                    <a:pt x="80073" y="354"/>
                  </a:lnTo>
                  <a:lnTo>
                    <a:pt x="68710" y="1651"/>
                  </a:lnTo>
                  <a:lnTo>
                    <a:pt x="58160" y="4158"/>
                  </a:lnTo>
                  <a:lnTo>
                    <a:pt x="48460" y="7809"/>
                  </a:lnTo>
                  <a:lnTo>
                    <a:pt x="39487" y="12402"/>
                  </a:lnTo>
                  <a:lnTo>
                    <a:pt x="31089" y="17718"/>
                  </a:lnTo>
                  <a:lnTo>
                    <a:pt x="23279" y="23728"/>
                  </a:lnTo>
                  <a:lnTo>
                    <a:pt x="16246" y="30586"/>
                  </a:lnTo>
                  <a:lnTo>
                    <a:pt x="10043" y="38303"/>
                  </a:lnTo>
                  <a:lnTo>
                    <a:pt x="5062" y="46602"/>
                  </a:lnTo>
                  <a:lnTo>
                    <a:pt x="2078" y="55018"/>
                  </a:lnTo>
                  <a:lnTo>
                    <a:pt x="1346" y="63262"/>
                  </a:lnTo>
                  <a:lnTo>
                    <a:pt x="2975" y="70915"/>
                  </a:lnTo>
                  <a:lnTo>
                    <a:pt x="7184" y="77370"/>
                  </a:lnTo>
                  <a:lnTo>
                    <a:pt x="13831" y="82410"/>
                  </a:lnTo>
                  <a:lnTo>
                    <a:pt x="22514" y="86149"/>
                  </a:lnTo>
                  <a:lnTo>
                    <a:pt x="32767" y="88832"/>
                  </a:lnTo>
                  <a:lnTo>
                    <a:pt x="44170" y="90719"/>
                  </a:lnTo>
                  <a:lnTo>
                    <a:pt x="56230" y="92194"/>
                  </a:lnTo>
                  <a:lnTo>
                    <a:pt x="68390" y="93734"/>
                  </a:lnTo>
                  <a:lnTo>
                    <a:pt x="80342" y="95592"/>
                  </a:lnTo>
                  <a:lnTo>
                    <a:pt x="91994" y="97827"/>
                  </a:lnTo>
                  <a:lnTo>
                    <a:pt x="103357" y="100399"/>
                  </a:lnTo>
                  <a:lnTo>
                    <a:pt x="114477" y="103249"/>
                  </a:lnTo>
                  <a:lnTo>
                    <a:pt x="125081" y="106637"/>
                  </a:lnTo>
                  <a:lnTo>
                    <a:pt x="134605" y="111121"/>
                  </a:lnTo>
                  <a:lnTo>
                    <a:pt x="142813" y="116912"/>
                  </a:lnTo>
                  <a:lnTo>
                    <a:pt x="149307" y="123751"/>
                  </a:lnTo>
                  <a:lnTo>
                    <a:pt x="153390" y="131104"/>
                  </a:lnTo>
                  <a:lnTo>
                    <a:pt x="154908" y="138605"/>
                  </a:lnTo>
                  <a:lnTo>
                    <a:pt x="154165" y="146080"/>
                  </a:lnTo>
                  <a:lnTo>
                    <a:pt x="151623" y="153471"/>
                  </a:lnTo>
                  <a:lnTo>
                    <a:pt x="147729" y="160768"/>
                  </a:lnTo>
                  <a:lnTo>
                    <a:pt x="142695" y="167819"/>
                  </a:lnTo>
                  <a:lnTo>
                    <a:pt x="136502" y="174335"/>
                  </a:lnTo>
                  <a:lnTo>
                    <a:pt x="129231" y="180202"/>
                  </a:lnTo>
                  <a:lnTo>
                    <a:pt x="121062" y="185464"/>
                  </a:lnTo>
                  <a:lnTo>
                    <a:pt x="112201" y="190234"/>
                  </a:lnTo>
                  <a:lnTo>
                    <a:pt x="102826" y="194624"/>
                  </a:lnTo>
                  <a:lnTo>
                    <a:pt x="92921" y="198573"/>
                  </a:lnTo>
                  <a:lnTo>
                    <a:pt x="82286" y="201854"/>
                  </a:lnTo>
                  <a:lnTo>
                    <a:pt x="70880" y="204395"/>
                  </a:lnTo>
                  <a:lnTo>
                    <a:pt x="59016" y="206276"/>
                  </a:lnTo>
                  <a:lnTo>
                    <a:pt x="45905" y="207825"/>
                  </a:lnTo>
                  <a:lnTo>
                    <a:pt x="28159" y="20917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749912" y="3525862"/>
              <a:ext cx="144899" cy="193796"/>
            </a:xfrm>
            <a:custGeom>
              <a:avLst/>
              <a:gdLst/>
              <a:ahLst/>
              <a:cxnLst/>
              <a:rect l="0" t="0" r="0" b="0"/>
              <a:pathLst>
                <a:path w="144899" h="193796">
                  <a:moveTo>
                    <a:pt x="126832" y="0"/>
                  </a:moveTo>
                  <a:lnTo>
                    <a:pt x="115164" y="2934"/>
                  </a:lnTo>
                  <a:lnTo>
                    <a:pt x="104675" y="5716"/>
                  </a:lnTo>
                  <a:lnTo>
                    <a:pt x="94374" y="8620"/>
                  </a:lnTo>
                  <a:lnTo>
                    <a:pt x="84072" y="11833"/>
                  </a:lnTo>
                  <a:lnTo>
                    <a:pt x="73729" y="15647"/>
                  </a:lnTo>
                  <a:lnTo>
                    <a:pt x="63343" y="20164"/>
                  </a:lnTo>
                  <a:lnTo>
                    <a:pt x="53088" y="25327"/>
                  </a:lnTo>
                  <a:lnTo>
                    <a:pt x="43279" y="31015"/>
                  </a:lnTo>
                  <a:lnTo>
                    <a:pt x="34052" y="37100"/>
                  </a:lnTo>
                  <a:lnTo>
                    <a:pt x="25382" y="43473"/>
                  </a:lnTo>
                  <a:lnTo>
                    <a:pt x="17173" y="50050"/>
                  </a:lnTo>
                  <a:lnTo>
                    <a:pt x="9349" y="56784"/>
                  </a:lnTo>
                  <a:lnTo>
                    <a:pt x="2990" y="64135"/>
                  </a:lnTo>
                  <a:lnTo>
                    <a:pt x="0" y="71848"/>
                  </a:lnTo>
                  <a:lnTo>
                    <a:pt x="691" y="78207"/>
                  </a:lnTo>
                  <a:lnTo>
                    <a:pt x="4358" y="82507"/>
                  </a:lnTo>
                  <a:lnTo>
                    <a:pt x="10196" y="84824"/>
                  </a:lnTo>
                  <a:lnTo>
                    <a:pt x="17712" y="85672"/>
                  </a:lnTo>
                  <a:lnTo>
                    <a:pt x="26740" y="85752"/>
                  </a:lnTo>
                  <a:lnTo>
                    <a:pt x="37073" y="85536"/>
                  </a:lnTo>
                  <a:lnTo>
                    <a:pt x="48286" y="85417"/>
                  </a:lnTo>
                  <a:lnTo>
                    <a:pt x="59813" y="85799"/>
                  </a:lnTo>
                  <a:lnTo>
                    <a:pt x="71310" y="86844"/>
                  </a:lnTo>
                  <a:lnTo>
                    <a:pt x="82642" y="88682"/>
                  </a:lnTo>
                  <a:lnTo>
                    <a:pt x="93785" y="91512"/>
                  </a:lnTo>
                  <a:lnTo>
                    <a:pt x="104753" y="95344"/>
                  </a:lnTo>
                  <a:lnTo>
                    <a:pt x="115255" y="100204"/>
                  </a:lnTo>
                  <a:lnTo>
                    <a:pt x="124708" y="106215"/>
                  </a:lnTo>
                  <a:lnTo>
                    <a:pt x="132870" y="113332"/>
                  </a:lnTo>
                  <a:lnTo>
                    <a:pt x="139332" y="121381"/>
                  </a:lnTo>
                  <a:lnTo>
                    <a:pt x="143393" y="130154"/>
                  </a:lnTo>
                  <a:lnTo>
                    <a:pt x="144898" y="139457"/>
                  </a:lnTo>
                  <a:lnTo>
                    <a:pt x="144145" y="148974"/>
                  </a:lnTo>
                  <a:lnTo>
                    <a:pt x="141596" y="158282"/>
                  </a:lnTo>
                  <a:lnTo>
                    <a:pt x="137694" y="167160"/>
                  </a:lnTo>
                  <a:lnTo>
                    <a:pt x="132486" y="175256"/>
                  </a:lnTo>
                  <a:lnTo>
                    <a:pt x="125643" y="182016"/>
                  </a:lnTo>
                  <a:lnTo>
                    <a:pt x="117121" y="187259"/>
                  </a:lnTo>
                  <a:lnTo>
                    <a:pt x="107298" y="190967"/>
                  </a:lnTo>
                  <a:lnTo>
                    <a:pt x="96788" y="193097"/>
                  </a:lnTo>
                  <a:lnTo>
                    <a:pt x="86020" y="193795"/>
                  </a:lnTo>
                  <a:lnTo>
                    <a:pt x="75271" y="193481"/>
                  </a:lnTo>
                  <a:lnTo>
                    <a:pt x="63495" y="192723"/>
                  </a:lnTo>
                  <a:lnTo>
                    <a:pt x="47427" y="191456"/>
                  </a:lnTo>
                  <a:lnTo>
                    <a:pt x="2154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934628" y="3567976"/>
              <a:ext cx="146483" cy="157749"/>
            </a:xfrm>
            <a:custGeom>
              <a:avLst/>
              <a:gdLst/>
              <a:ahLst/>
              <a:cxnLst/>
              <a:rect l="0" t="0" r="0" b="0"/>
              <a:pathLst>
                <a:path w="146483" h="157749">
                  <a:moveTo>
                    <a:pt x="110572" y="21057"/>
                  </a:moveTo>
                  <a:lnTo>
                    <a:pt x="101770" y="15390"/>
                  </a:lnTo>
                  <a:lnTo>
                    <a:pt x="93424" y="11747"/>
                  </a:lnTo>
                  <a:lnTo>
                    <a:pt x="84730" y="9842"/>
                  </a:lnTo>
                  <a:lnTo>
                    <a:pt x="75782" y="9514"/>
                  </a:lnTo>
                  <a:lnTo>
                    <a:pt x="66935" y="10781"/>
                  </a:lnTo>
                  <a:lnTo>
                    <a:pt x="58396" y="13506"/>
                  </a:lnTo>
                  <a:lnTo>
                    <a:pt x="50208" y="17426"/>
                  </a:lnTo>
                  <a:lnTo>
                    <a:pt x="42330" y="22261"/>
                  </a:lnTo>
                  <a:lnTo>
                    <a:pt x="34704" y="27771"/>
                  </a:lnTo>
                  <a:lnTo>
                    <a:pt x="27431" y="33924"/>
                  </a:lnTo>
                  <a:lnTo>
                    <a:pt x="20767" y="40885"/>
                  </a:lnTo>
                  <a:lnTo>
                    <a:pt x="14804" y="48684"/>
                  </a:lnTo>
                  <a:lnTo>
                    <a:pt x="9647" y="57379"/>
                  </a:lnTo>
                  <a:lnTo>
                    <a:pt x="5481" y="67126"/>
                  </a:lnTo>
                  <a:lnTo>
                    <a:pt x="2320" y="77905"/>
                  </a:lnTo>
                  <a:lnTo>
                    <a:pt x="349" y="89398"/>
                  </a:lnTo>
                  <a:lnTo>
                    <a:pt x="0" y="101105"/>
                  </a:lnTo>
                  <a:lnTo>
                    <a:pt x="1363" y="112708"/>
                  </a:lnTo>
                  <a:lnTo>
                    <a:pt x="4397" y="123768"/>
                  </a:lnTo>
                  <a:lnTo>
                    <a:pt x="9099" y="133663"/>
                  </a:lnTo>
                  <a:lnTo>
                    <a:pt x="15299" y="142157"/>
                  </a:lnTo>
                  <a:lnTo>
                    <a:pt x="22715" y="149028"/>
                  </a:lnTo>
                  <a:lnTo>
                    <a:pt x="31055" y="153903"/>
                  </a:lnTo>
                  <a:lnTo>
                    <a:pt x="40063" y="156771"/>
                  </a:lnTo>
                  <a:lnTo>
                    <a:pt x="49381" y="157748"/>
                  </a:lnTo>
                  <a:lnTo>
                    <a:pt x="58555" y="156901"/>
                  </a:lnTo>
                  <a:lnTo>
                    <a:pt x="67357" y="154447"/>
                  </a:lnTo>
                  <a:lnTo>
                    <a:pt x="75911" y="150700"/>
                  </a:lnTo>
                  <a:lnTo>
                    <a:pt x="84576" y="145978"/>
                  </a:lnTo>
                  <a:lnTo>
                    <a:pt x="93552" y="140542"/>
                  </a:lnTo>
                  <a:lnTo>
                    <a:pt x="102718" y="134438"/>
                  </a:lnTo>
                  <a:lnTo>
                    <a:pt x="111726" y="127509"/>
                  </a:lnTo>
                  <a:lnTo>
                    <a:pt x="120371" y="119731"/>
                  </a:lnTo>
                  <a:lnTo>
                    <a:pt x="128294" y="111050"/>
                  </a:lnTo>
                  <a:lnTo>
                    <a:pt x="134930" y="101312"/>
                  </a:lnTo>
                  <a:lnTo>
                    <a:pt x="140088" y="90539"/>
                  </a:lnTo>
                  <a:lnTo>
                    <a:pt x="143736" y="79051"/>
                  </a:lnTo>
                  <a:lnTo>
                    <a:pt x="145825" y="67347"/>
                  </a:lnTo>
                  <a:lnTo>
                    <a:pt x="146482" y="55745"/>
                  </a:lnTo>
                  <a:lnTo>
                    <a:pt x="145638" y="44686"/>
                  </a:lnTo>
                  <a:lnTo>
                    <a:pt x="142952" y="34792"/>
                  </a:lnTo>
                  <a:lnTo>
                    <a:pt x="138410" y="26294"/>
                  </a:lnTo>
                  <a:lnTo>
                    <a:pt x="132345" y="19230"/>
                  </a:lnTo>
                  <a:lnTo>
                    <a:pt x="124459" y="12936"/>
                  </a:lnTo>
                  <a:lnTo>
                    <a:pt x="111828" y="6860"/>
                  </a:lnTo>
                  <a:lnTo>
                    <a:pt x="895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096645" y="3565872"/>
              <a:ext cx="127540" cy="174678"/>
            </a:xfrm>
            <a:custGeom>
              <a:avLst/>
              <a:gdLst/>
              <a:ahLst/>
              <a:cxnLst/>
              <a:rect l="0" t="0" r="0" b="0"/>
              <a:pathLst>
                <a:path w="127540" h="174678">
                  <a:moveTo>
                    <a:pt x="127539" y="23161"/>
                  </a:moveTo>
                  <a:lnTo>
                    <a:pt x="121605" y="17361"/>
                  </a:lnTo>
                  <a:lnTo>
                    <a:pt x="115401" y="12437"/>
                  </a:lnTo>
                  <a:lnTo>
                    <a:pt x="108304" y="7943"/>
                  </a:lnTo>
                  <a:lnTo>
                    <a:pt x="100364" y="4067"/>
                  </a:lnTo>
                  <a:lnTo>
                    <a:pt x="91717" y="1350"/>
                  </a:lnTo>
                  <a:lnTo>
                    <a:pt x="82527" y="0"/>
                  </a:lnTo>
                  <a:lnTo>
                    <a:pt x="73101" y="72"/>
                  </a:lnTo>
                  <a:lnTo>
                    <a:pt x="63859" y="1638"/>
                  </a:lnTo>
                  <a:lnTo>
                    <a:pt x="55020" y="4581"/>
                  </a:lnTo>
                  <a:lnTo>
                    <a:pt x="46612" y="8657"/>
                  </a:lnTo>
                  <a:lnTo>
                    <a:pt x="38579" y="13602"/>
                  </a:lnTo>
                  <a:lnTo>
                    <a:pt x="30845" y="19192"/>
                  </a:lnTo>
                  <a:lnTo>
                    <a:pt x="23497" y="25570"/>
                  </a:lnTo>
                  <a:lnTo>
                    <a:pt x="16782" y="33214"/>
                  </a:lnTo>
                  <a:lnTo>
                    <a:pt x="10790" y="42290"/>
                  </a:lnTo>
                  <a:lnTo>
                    <a:pt x="5782" y="52826"/>
                  </a:lnTo>
                  <a:lnTo>
                    <a:pt x="2249" y="64881"/>
                  </a:lnTo>
                  <a:lnTo>
                    <a:pt x="325" y="78319"/>
                  </a:lnTo>
                  <a:lnTo>
                    <a:pt x="0" y="92562"/>
                  </a:lnTo>
                  <a:lnTo>
                    <a:pt x="1294" y="106728"/>
                  </a:lnTo>
                  <a:lnTo>
                    <a:pt x="4057" y="120314"/>
                  </a:lnTo>
                  <a:lnTo>
                    <a:pt x="8182" y="132873"/>
                  </a:lnTo>
                  <a:lnTo>
                    <a:pt x="13691" y="143857"/>
                  </a:lnTo>
                  <a:lnTo>
                    <a:pt x="20473" y="153125"/>
                  </a:lnTo>
                  <a:lnTo>
                    <a:pt x="28466" y="160704"/>
                  </a:lnTo>
                  <a:lnTo>
                    <a:pt x="37733" y="166595"/>
                  </a:lnTo>
                  <a:lnTo>
                    <a:pt x="48181" y="170962"/>
                  </a:lnTo>
                  <a:lnTo>
                    <a:pt x="59281" y="173762"/>
                  </a:lnTo>
                  <a:lnTo>
                    <a:pt x="70191" y="174677"/>
                  </a:lnTo>
                  <a:lnTo>
                    <a:pt x="80446" y="173702"/>
                  </a:lnTo>
                  <a:lnTo>
                    <a:pt x="89846" y="171027"/>
                  </a:lnTo>
                  <a:lnTo>
                    <a:pt x="99303" y="166399"/>
                  </a:lnTo>
                  <a:lnTo>
                    <a:pt x="110759" y="157178"/>
                  </a:lnTo>
                  <a:lnTo>
                    <a:pt x="127539" y="1389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290068" y="3610090"/>
              <a:ext cx="18345" cy="168457"/>
            </a:xfrm>
            <a:custGeom>
              <a:avLst/>
              <a:gdLst/>
              <a:ahLst/>
              <a:cxnLst/>
              <a:rect l="0" t="0" r="0" b="0"/>
              <a:pathLst>
                <a:path w="18345" h="168457">
                  <a:moveTo>
                    <a:pt x="7816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57"/>
                  </a:lnTo>
                  <a:lnTo>
                    <a:pt x="201" y="50132"/>
                  </a:lnTo>
                  <a:lnTo>
                    <a:pt x="0" y="63812"/>
                  </a:lnTo>
                  <a:lnTo>
                    <a:pt x="656" y="77028"/>
                  </a:lnTo>
                  <a:lnTo>
                    <a:pt x="2067" y="89653"/>
                  </a:lnTo>
                  <a:lnTo>
                    <a:pt x="4080" y="101732"/>
                  </a:lnTo>
                  <a:lnTo>
                    <a:pt x="6537" y="113362"/>
                  </a:lnTo>
                  <a:lnTo>
                    <a:pt x="9163" y="124389"/>
                  </a:lnTo>
                  <a:lnTo>
                    <a:pt x="11815" y="135588"/>
                  </a:lnTo>
                  <a:lnTo>
                    <a:pt x="14724" y="149063"/>
                  </a:lnTo>
                  <a:lnTo>
                    <a:pt x="1834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276827" y="3462691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6239" y="6239"/>
                  </a:lnTo>
                  <a:lnTo>
                    <a:pt x="11179" y="11179"/>
                  </a:ln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394511" y="3613707"/>
              <a:ext cx="187643" cy="190217"/>
            </a:xfrm>
            <a:custGeom>
              <a:avLst/>
              <a:gdLst/>
              <a:ahLst/>
              <a:cxnLst/>
              <a:rect l="0" t="0" r="0" b="0"/>
              <a:pathLst>
                <a:path w="187643" h="190217">
                  <a:moveTo>
                    <a:pt x="82358" y="133254"/>
                  </a:moveTo>
                  <a:lnTo>
                    <a:pt x="85224" y="124319"/>
                  </a:lnTo>
                  <a:lnTo>
                    <a:pt x="87366" y="114692"/>
                  </a:lnTo>
                  <a:lnTo>
                    <a:pt x="88964" y="103409"/>
                  </a:lnTo>
                  <a:lnTo>
                    <a:pt x="89971" y="90914"/>
                  </a:lnTo>
                  <a:lnTo>
                    <a:pt x="90172" y="78083"/>
                  </a:lnTo>
                  <a:lnTo>
                    <a:pt x="89512" y="65469"/>
                  </a:lnTo>
                  <a:lnTo>
                    <a:pt x="87928" y="53431"/>
                  </a:lnTo>
                  <a:lnTo>
                    <a:pt x="85268" y="42284"/>
                  </a:lnTo>
                  <a:lnTo>
                    <a:pt x="81547" y="32097"/>
                  </a:lnTo>
                  <a:lnTo>
                    <a:pt x="76762" y="22920"/>
                  </a:lnTo>
                  <a:lnTo>
                    <a:pt x="70800" y="14887"/>
                  </a:lnTo>
                  <a:lnTo>
                    <a:pt x="63721" y="7979"/>
                  </a:lnTo>
                  <a:lnTo>
                    <a:pt x="55866" y="2676"/>
                  </a:lnTo>
                  <a:lnTo>
                    <a:pt x="47756" y="0"/>
                  </a:lnTo>
                  <a:lnTo>
                    <a:pt x="39716" y="278"/>
                  </a:lnTo>
                  <a:lnTo>
                    <a:pt x="32032" y="3229"/>
                  </a:lnTo>
                  <a:lnTo>
                    <a:pt x="25025" y="8333"/>
                  </a:lnTo>
                  <a:lnTo>
                    <a:pt x="18800" y="15063"/>
                  </a:lnTo>
                  <a:lnTo>
                    <a:pt x="13451" y="23137"/>
                  </a:lnTo>
                  <a:lnTo>
                    <a:pt x="9149" y="32518"/>
                  </a:lnTo>
                  <a:lnTo>
                    <a:pt x="5883" y="43080"/>
                  </a:lnTo>
                  <a:lnTo>
                    <a:pt x="3501" y="54610"/>
                  </a:lnTo>
                  <a:lnTo>
                    <a:pt x="1810" y="66880"/>
                  </a:lnTo>
                  <a:lnTo>
                    <a:pt x="637" y="79693"/>
                  </a:lnTo>
                  <a:lnTo>
                    <a:pt x="0" y="92890"/>
                  </a:lnTo>
                  <a:lnTo>
                    <a:pt x="96" y="106356"/>
                  </a:lnTo>
                  <a:lnTo>
                    <a:pt x="979" y="120002"/>
                  </a:lnTo>
                  <a:lnTo>
                    <a:pt x="2725" y="133606"/>
                  </a:lnTo>
                  <a:lnTo>
                    <a:pt x="5500" y="146821"/>
                  </a:lnTo>
                  <a:lnTo>
                    <a:pt x="9305" y="159470"/>
                  </a:lnTo>
                  <a:lnTo>
                    <a:pt x="14317" y="170912"/>
                  </a:lnTo>
                  <a:lnTo>
                    <a:pt x="20964" y="180007"/>
                  </a:lnTo>
                  <a:lnTo>
                    <a:pt x="29313" y="186332"/>
                  </a:lnTo>
                  <a:lnTo>
                    <a:pt x="38664" y="189781"/>
                  </a:lnTo>
                  <a:lnTo>
                    <a:pt x="47786" y="190216"/>
                  </a:lnTo>
                  <a:lnTo>
                    <a:pt x="55987" y="187874"/>
                  </a:lnTo>
                  <a:lnTo>
                    <a:pt x="63117" y="183084"/>
                  </a:lnTo>
                  <a:lnTo>
                    <a:pt x="69287" y="176074"/>
                  </a:lnTo>
                  <a:lnTo>
                    <a:pt x="74694" y="167183"/>
                  </a:lnTo>
                  <a:lnTo>
                    <a:pt x="79529" y="156810"/>
                  </a:lnTo>
                  <a:lnTo>
                    <a:pt x="83952" y="145334"/>
                  </a:lnTo>
                  <a:lnTo>
                    <a:pt x="88080" y="133061"/>
                  </a:lnTo>
                  <a:lnTo>
                    <a:pt x="91841" y="120230"/>
                  </a:lnTo>
                  <a:lnTo>
                    <a:pt x="94988" y="107010"/>
                  </a:lnTo>
                  <a:lnTo>
                    <a:pt x="97450" y="93555"/>
                  </a:lnTo>
                  <a:lnTo>
                    <a:pt x="99789" y="81096"/>
                  </a:lnTo>
                  <a:lnTo>
                    <a:pt x="102802" y="73255"/>
                  </a:lnTo>
                  <a:lnTo>
                    <a:pt x="106029" y="72202"/>
                  </a:lnTo>
                  <a:lnTo>
                    <a:pt x="108588" y="76189"/>
                  </a:lnTo>
                  <a:lnTo>
                    <a:pt x="110717" y="83526"/>
                  </a:lnTo>
                  <a:lnTo>
                    <a:pt x="113213" y="93092"/>
                  </a:lnTo>
                  <a:lnTo>
                    <a:pt x="116519" y="104139"/>
                  </a:lnTo>
                  <a:lnTo>
                    <a:pt x="120700" y="116012"/>
                  </a:lnTo>
                  <a:lnTo>
                    <a:pt x="125646" y="128072"/>
                  </a:lnTo>
                  <a:lnTo>
                    <a:pt x="131196" y="139961"/>
                  </a:lnTo>
                  <a:lnTo>
                    <a:pt x="137361" y="151236"/>
                  </a:lnTo>
                  <a:lnTo>
                    <a:pt x="144322" y="161286"/>
                  </a:lnTo>
                  <a:lnTo>
                    <a:pt x="152098" y="169889"/>
                  </a:lnTo>
                  <a:lnTo>
                    <a:pt x="160130" y="176828"/>
                  </a:lnTo>
                  <a:lnTo>
                    <a:pt x="168150" y="182281"/>
                  </a:lnTo>
                  <a:lnTo>
                    <a:pt x="176863" y="185609"/>
                  </a:lnTo>
                  <a:lnTo>
                    <a:pt x="187642" y="18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634810" y="3420577"/>
              <a:ext cx="10515" cy="421141"/>
            </a:xfrm>
            <a:custGeom>
              <a:avLst/>
              <a:gdLst/>
              <a:ahLst/>
              <a:cxnLst/>
              <a:rect l="0" t="0" r="0" b="0"/>
              <a:pathLst>
                <a:path w="10515" h="421141">
                  <a:moveTo>
                    <a:pt x="10514" y="0"/>
                  </a:moveTo>
                  <a:lnTo>
                    <a:pt x="7647" y="14803"/>
                  </a:lnTo>
                  <a:lnTo>
                    <a:pt x="5505" y="29994"/>
                  </a:lnTo>
                  <a:lnTo>
                    <a:pt x="3902" y="47072"/>
                  </a:lnTo>
                  <a:lnTo>
                    <a:pt x="2721" y="65474"/>
                  </a:lnTo>
                  <a:lnTo>
                    <a:pt x="1872" y="83987"/>
                  </a:lnTo>
                  <a:lnTo>
                    <a:pt x="1275" y="101894"/>
                  </a:lnTo>
                  <a:lnTo>
                    <a:pt x="860" y="119473"/>
                  </a:lnTo>
                  <a:lnTo>
                    <a:pt x="577" y="137699"/>
                  </a:lnTo>
                  <a:lnTo>
                    <a:pt x="384" y="157092"/>
                  </a:lnTo>
                  <a:lnTo>
                    <a:pt x="252" y="177217"/>
                  </a:lnTo>
                  <a:lnTo>
                    <a:pt x="164" y="196979"/>
                  </a:lnTo>
                  <a:lnTo>
                    <a:pt x="105" y="215768"/>
                  </a:lnTo>
                  <a:lnTo>
                    <a:pt x="65" y="233792"/>
                  </a:lnTo>
                  <a:lnTo>
                    <a:pt x="39" y="251796"/>
                  </a:lnTo>
                  <a:lnTo>
                    <a:pt x="21" y="270231"/>
                  </a:lnTo>
                  <a:lnTo>
                    <a:pt x="9" y="288900"/>
                  </a:lnTo>
                  <a:lnTo>
                    <a:pt x="1" y="307147"/>
                  </a:lnTo>
                  <a:lnTo>
                    <a:pt x="0" y="324609"/>
                  </a:lnTo>
                  <a:lnTo>
                    <a:pt x="170" y="341082"/>
                  </a:lnTo>
                  <a:lnTo>
                    <a:pt x="815" y="356373"/>
                  </a:lnTo>
                  <a:lnTo>
                    <a:pt x="2063" y="370492"/>
                  </a:lnTo>
                  <a:lnTo>
                    <a:pt x="3723" y="383167"/>
                  </a:lnTo>
                  <a:lnTo>
                    <a:pt x="5549" y="394988"/>
                  </a:lnTo>
                  <a:lnTo>
                    <a:pt x="7703" y="406997"/>
                  </a:lnTo>
                  <a:lnTo>
                    <a:pt x="1051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476869" y="3558052"/>
              <a:ext cx="284270" cy="30982"/>
            </a:xfrm>
            <a:custGeom>
              <a:avLst/>
              <a:gdLst/>
              <a:ahLst/>
              <a:cxnLst/>
              <a:rect l="0" t="0" r="0" b="0"/>
              <a:pathLst>
                <a:path w="284270" h="30982">
                  <a:moveTo>
                    <a:pt x="284269" y="30981"/>
                  </a:moveTo>
                  <a:lnTo>
                    <a:pt x="275401" y="25180"/>
                  </a:lnTo>
                  <a:lnTo>
                    <a:pt x="266413" y="20256"/>
                  </a:lnTo>
                  <a:lnTo>
                    <a:pt x="256418" y="15758"/>
                  </a:lnTo>
                  <a:lnTo>
                    <a:pt x="245437" y="11710"/>
                  </a:lnTo>
                  <a:lnTo>
                    <a:pt x="233626" y="8345"/>
                  </a:lnTo>
                  <a:lnTo>
                    <a:pt x="221162" y="5737"/>
                  </a:lnTo>
                  <a:lnTo>
                    <a:pt x="208052" y="3810"/>
                  </a:lnTo>
                  <a:lnTo>
                    <a:pt x="194123" y="2431"/>
                  </a:lnTo>
                  <a:lnTo>
                    <a:pt x="179352" y="1465"/>
                  </a:lnTo>
                  <a:lnTo>
                    <a:pt x="164011" y="798"/>
                  </a:lnTo>
                  <a:lnTo>
                    <a:pt x="148562" y="342"/>
                  </a:lnTo>
                  <a:lnTo>
                    <a:pt x="133280" y="36"/>
                  </a:lnTo>
                  <a:lnTo>
                    <a:pt x="118256" y="0"/>
                  </a:lnTo>
                  <a:lnTo>
                    <a:pt x="103481" y="507"/>
                  </a:lnTo>
                  <a:lnTo>
                    <a:pt x="88917" y="1665"/>
                  </a:lnTo>
                  <a:lnTo>
                    <a:pt x="74679" y="3428"/>
                  </a:lnTo>
                  <a:lnTo>
                    <a:pt x="61032" y="5682"/>
                  </a:lnTo>
                  <a:lnTo>
                    <a:pt x="48083" y="8305"/>
                  </a:lnTo>
                  <a:lnTo>
                    <a:pt x="36228" y="11043"/>
                  </a:lnTo>
                  <a:lnTo>
                    <a:pt x="25061" y="13783"/>
                  </a:lnTo>
                  <a:lnTo>
                    <a:pt x="13601" y="16763"/>
                  </a:lnTo>
                  <a:lnTo>
                    <a:pt x="0" y="20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761138" y="3652204"/>
              <a:ext cx="11528" cy="168457"/>
            </a:xfrm>
            <a:custGeom>
              <a:avLst/>
              <a:gdLst/>
              <a:ahLst/>
              <a:cxnLst/>
              <a:rect l="0" t="0" r="0" b="0"/>
              <a:pathLst>
                <a:path w="11528" h="168457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9" y="83648"/>
                  </a:lnTo>
                  <a:lnTo>
                    <a:pt x="355" y="98894"/>
                  </a:lnTo>
                  <a:lnTo>
                    <a:pt x="1651" y="113744"/>
                  </a:lnTo>
                  <a:lnTo>
                    <a:pt x="4145" y="127783"/>
                  </a:lnTo>
                  <a:lnTo>
                    <a:pt x="7265" y="140323"/>
                  </a:lnTo>
                  <a:lnTo>
                    <a:pt x="10017" y="151352"/>
                  </a:lnTo>
                  <a:lnTo>
                    <a:pt x="11527" y="160718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761138" y="35363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834837" y="3589033"/>
              <a:ext cx="136871" cy="229665"/>
            </a:xfrm>
            <a:custGeom>
              <a:avLst/>
              <a:gdLst/>
              <a:ahLst/>
              <a:cxnLst/>
              <a:rect l="0" t="0" r="0" b="0"/>
              <a:pathLst>
                <a:path w="136871" h="229665">
                  <a:moveTo>
                    <a:pt x="0" y="31586"/>
                  </a:moveTo>
                  <a:lnTo>
                    <a:pt x="2934" y="43254"/>
                  </a:lnTo>
                  <a:lnTo>
                    <a:pt x="5716" y="53743"/>
                  </a:lnTo>
                  <a:lnTo>
                    <a:pt x="8615" y="64049"/>
                  </a:lnTo>
                  <a:lnTo>
                    <a:pt x="11655" y="74523"/>
                  </a:lnTo>
                  <a:lnTo>
                    <a:pt x="14820" y="85515"/>
                  </a:lnTo>
                  <a:lnTo>
                    <a:pt x="18089" y="97158"/>
                  </a:lnTo>
                  <a:lnTo>
                    <a:pt x="21600" y="109412"/>
                  </a:lnTo>
                  <a:lnTo>
                    <a:pt x="25640" y="122167"/>
                  </a:lnTo>
                  <a:lnTo>
                    <a:pt x="30317" y="135298"/>
                  </a:lnTo>
                  <a:lnTo>
                    <a:pt x="35425" y="148538"/>
                  </a:lnTo>
                  <a:lnTo>
                    <a:pt x="40546" y="161500"/>
                  </a:lnTo>
                  <a:lnTo>
                    <a:pt x="45433" y="173994"/>
                  </a:lnTo>
                  <a:lnTo>
                    <a:pt x="50019" y="186010"/>
                  </a:lnTo>
                  <a:lnTo>
                    <a:pt x="54325" y="197619"/>
                  </a:lnTo>
                  <a:lnTo>
                    <a:pt x="58409" y="208889"/>
                  </a:lnTo>
                  <a:lnTo>
                    <a:pt x="62515" y="219078"/>
                  </a:lnTo>
                  <a:lnTo>
                    <a:pt x="67799" y="226464"/>
                  </a:lnTo>
                  <a:lnTo>
                    <a:pt x="74501" y="229664"/>
                  </a:lnTo>
                  <a:lnTo>
                    <a:pt x="80936" y="228145"/>
                  </a:lnTo>
                  <a:lnTo>
                    <a:pt x="86612" y="222384"/>
                  </a:lnTo>
                  <a:lnTo>
                    <a:pt x="91460" y="213238"/>
                  </a:lnTo>
                  <a:lnTo>
                    <a:pt x="95348" y="201560"/>
                  </a:lnTo>
                  <a:lnTo>
                    <a:pt x="98300" y="188062"/>
                  </a:lnTo>
                  <a:lnTo>
                    <a:pt x="100621" y="173449"/>
                  </a:lnTo>
                  <a:lnTo>
                    <a:pt x="102793" y="158423"/>
                  </a:lnTo>
                  <a:lnTo>
                    <a:pt x="105109" y="143398"/>
                  </a:lnTo>
                  <a:lnTo>
                    <a:pt x="107664" y="128700"/>
                  </a:lnTo>
                  <a:lnTo>
                    <a:pt x="110459" y="114668"/>
                  </a:lnTo>
                  <a:lnTo>
                    <a:pt x="113452" y="101408"/>
                  </a:lnTo>
                  <a:lnTo>
                    <a:pt x="116598" y="88688"/>
                  </a:lnTo>
                  <a:lnTo>
                    <a:pt x="119856" y="76064"/>
                  </a:lnTo>
                  <a:lnTo>
                    <a:pt x="123188" y="63282"/>
                  </a:lnTo>
                  <a:lnTo>
                    <a:pt x="126419" y="50670"/>
                  </a:lnTo>
                  <a:lnTo>
                    <a:pt x="129551" y="37709"/>
                  </a:lnTo>
                  <a:lnTo>
                    <a:pt x="132859" y="2214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990132" y="3620401"/>
              <a:ext cx="150558" cy="233285"/>
            </a:xfrm>
            <a:custGeom>
              <a:avLst/>
              <a:gdLst/>
              <a:ahLst/>
              <a:cxnLst/>
              <a:rect l="0" t="0" r="0" b="0"/>
              <a:pathLst>
                <a:path w="150558" h="233285">
                  <a:moveTo>
                    <a:pt x="34218" y="63388"/>
                  </a:moveTo>
                  <a:lnTo>
                    <a:pt x="40152" y="69189"/>
                  </a:lnTo>
                  <a:lnTo>
                    <a:pt x="46357" y="74113"/>
                  </a:lnTo>
                  <a:lnTo>
                    <a:pt x="53458" y="78606"/>
                  </a:lnTo>
                  <a:lnTo>
                    <a:pt x="61571" y="82482"/>
                  </a:lnTo>
                  <a:lnTo>
                    <a:pt x="70867" y="85199"/>
                  </a:lnTo>
                  <a:lnTo>
                    <a:pt x="81305" y="86549"/>
                  </a:lnTo>
                  <a:lnTo>
                    <a:pt x="92384" y="86478"/>
                  </a:lnTo>
                  <a:lnTo>
                    <a:pt x="103274" y="84911"/>
                  </a:lnTo>
                  <a:lnTo>
                    <a:pt x="113512" y="81964"/>
                  </a:lnTo>
                  <a:lnTo>
                    <a:pt x="122840" y="77715"/>
                  </a:lnTo>
                  <a:lnTo>
                    <a:pt x="131031" y="72122"/>
                  </a:lnTo>
                  <a:lnTo>
                    <a:pt x="138085" y="65287"/>
                  </a:lnTo>
                  <a:lnTo>
                    <a:pt x="143840" y="57430"/>
                  </a:lnTo>
                  <a:lnTo>
                    <a:pt x="147891" y="48786"/>
                  </a:lnTo>
                  <a:lnTo>
                    <a:pt x="150165" y="39575"/>
                  </a:lnTo>
                  <a:lnTo>
                    <a:pt x="150557" y="30289"/>
                  </a:lnTo>
                  <a:lnTo>
                    <a:pt x="148777" y="21668"/>
                  </a:lnTo>
                  <a:lnTo>
                    <a:pt x="144870" y="14068"/>
                  </a:lnTo>
                  <a:lnTo>
                    <a:pt x="138993" y="7815"/>
                  </a:lnTo>
                  <a:lnTo>
                    <a:pt x="131237" y="3364"/>
                  </a:lnTo>
                  <a:lnTo>
                    <a:pt x="121842" y="784"/>
                  </a:lnTo>
                  <a:lnTo>
                    <a:pt x="111298" y="0"/>
                  </a:lnTo>
                  <a:lnTo>
                    <a:pt x="100238" y="978"/>
                  </a:lnTo>
                  <a:lnTo>
                    <a:pt x="89068" y="3520"/>
                  </a:lnTo>
                  <a:lnTo>
                    <a:pt x="78130" y="7326"/>
                  </a:lnTo>
                  <a:lnTo>
                    <a:pt x="67785" y="12087"/>
                  </a:lnTo>
                  <a:lnTo>
                    <a:pt x="58166" y="17549"/>
                  </a:lnTo>
                  <a:lnTo>
                    <a:pt x="49385" y="23672"/>
                  </a:lnTo>
                  <a:lnTo>
                    <a:pt x="41625" y="30612"/>
                  </a:lnTo>
                  <a:lnTo>
                    <a:pt x="34884" y="38393"/>
                  </a:lnTo>
                  <a:lnTo>
                    <a:pt x="29016" y="46907"/>
                  </a:lnTo>
                  <a:lnTo>
                    <a:pt x="23831" y="56000"/>
                  </a:lnTo>
                  <a:lnTo>
                    <a:pt x="19154" y="65531"/>
                  </a:lnTo>
                  <a:lnTo>
                    <a:pt x="14841" y="75541"/>
                  </a:lnTo>
                  <a:lnTo>
                    <a:pt x="10784" y="86247"/>
                  </a:lnTo>
                  <a:lnTo>
                    <a:pt x="6912" y="97704"/>
                  </a:lnTo>
                  <a:lnTo>
                    <a:pt x="3497" y="109669"/>
                  </a:lnTo>
                  <a:lnTo>
                    <a:pt x="1116" y="121700"/>
                  </a:lnTo>
                  <a:lnTo>
                    <a:pt x="0" y="133534"/>
                  </a:lnTo>
                  <a:lnTo>
                    <a:pt x="66" y="145090"/>
                  </a:lnTo>
                  <a:lnTo>
                    <a:pt x="1098" y="156383"/>
                  </a:lnTo>
                  <a:lnTo>
                    <a:pt x="2872" y="167456"/>
                  </a:lnTo>
                  <a:lnTo>
                    <a:pt x="5349" y="178196"/>
                  </a:lnTo>
                  <a:lnTo>
                    <a:pt x="8681" y="188344"/>
                  </a:lnTo>
                  <a:lnTo>
                    <a:pt x="12888" y="197796"/>
                  </a:lnTo>
                  <a:lnTo>
                    <a:pt x="18016" y="206450"/>
                  </a:lnTo>
                  <a:lnTo>
                    <a:pt x="24215" y="214118"/>
                  </a:lnTo>
                  <a:lnTo>
                    <a:pt x="31462" y="220785"/>
                  </a:lnTo>
                  <a:lnTo>
                    <a:pt x="39600" y="226261"/>
                  </a:lnTo>
                  <a:lnTo>
                    <a:pt x="48434" y="230117"/>
                  </a:lnTo>
                  <a:lnTo>
                    <a:pt x="57769" y="232271"/>
                  </a:lnTo>
                  <a:lnTo>
                    <a:pt x="67003" y="233088"/>
                  </a:lnTo>
                  <a:lnTo>
                    <a:pt x="76035" y="233284"/>
                  </a:lnTo>
                  <a:lnTo>
                    <a:pt x="85655" y="232878"/>
                  </a:lnTo>
                  <a:lnTo>
                    <a:pt x="97389" y="231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171749" y="3820660"/>
              <a:ext cx="44630" cy="221100"/>
            </a:xfrm>
            <a:custGeom>
              <a:avLst/>
              <a:gdLst/>
              <a:ahLst/>
              <a:cxnLst/>
              <a:rect l="0" t="0" r="0" b="0"/>
              <a:pathLst>
                <a:path w="44630" h="221100">
                  <a:moveTo>
                    <a:pt x="0" y="0"/>
                  </a:moveTo>
                  <a:lnTo>
                    <a:pt x="3001" y="8734"/>
                  </a:lnTo>
                  <a:lnTo>
                    <a:pt x="6422" y="16441"/>
                  </a:lnTo>
                  <a:lnTo>
                    <a:pt x="10614" y="23852"/>
                  </a:lnTo>
                  <a:lnTo>
                    <a:pt x="15343" y="31459"/>
                  </a:lnTo>
                  <a:lnTo>
                    <a:pt x="20176" y="39934"/>
                  </a:lnTo>
                  <a:lnTo>
                    <a:pt x="24852" y="49566"/>
                  </a:lnTo>
                  <a:lnTo>
                    <a:pt x="29288" y="60308"/>
                  </a:lnTo>
                  <a:lnTo>
                    <a:pt x="33490" y="71967"/>
                  </a:lnTo>
                  <a:lnTo>
                    <a:pt x="37490" y="84326"/>
                  </a:lnTo>
                  <a:lnTo>
                    <a:pt x="41004" y="97030"/>
                  </a:lnTo>
                  <a:lnTo>
                    <a:pt x="43460" y="109624"/>
                  </a:lnTo>
                  <a:lnTo>
                    <a:pt x="44629" y="121867"/>
                  </a:lnTo>
                  <a:lnTo>
                    <a:pt x="44601" y="133714"/>
                  </a:lnTo>
                  <a:lnTo>
                    <a:pt x="43594" y="145208"/>
                  </a:lnTo>
                  <a:lnTo>
                    <a:pt x="41838" y="156420"/>
                  </a:lnTo>
                  <a:lnTo>
                    <a:pt x="39374" y="167256"/>
                  </a:lnTo>
                  <a:lnTo>
                    <a:pt x="36049" y="177467"/>
                  </a:lnTo>
                  <a:lnTo>
                    <a:pt x="31857" y="186959"/>
                  </a:lnTo>
                  <a:lnTo>
                    <a:pt x="27028" y="195497"/>
                  </a:lnTo>
                  <a:lnTo>
                    <a:pt x="21375" y="203465"/>
                  </a:lnTo>
                  <a:lnTo>
                    <a:pt x="13283" y="21156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436391" y="3565358"/>
              <a:ext cx="209141" cy="282570"/>
            </a:xfrm>
            <a:custGeom>
              <a:avLst/>
              <a:gdLst/>
              <a:ahLst/>
              <a:cxnLst/>
              <a:rect l="0" t="0" r="0" b="0"/>
              <a:pathLst>
                <a:path w="209141" h="282570">
                  <a:moveTo>
                    <a:pt x="135441" y="150017"/>
                  </a:moveTo>
                  <a:lnTo>
                    <a:pt x="138307" y="141149"/>
                  </a:lnTo>
                  <a:lnTo>
                    <a:pt x="140450" y="132162"/>
                  </a:lnTo>
                  <a:lnTo>
                    <a:pt x="142049" y="122171"/>
                  </a:lnTo>
                  <a:lnTo>
                    <a:pt x="143056" y="111363"/>
                  </a:lnTo>
                  <a:lnTo>
                    <a:pt x="143257" y="100201"/>
                  </a:lnTo>
                  <a:lnTo>
                    <a:pt x="142601" y="88995"/>
                  </a:lnTo>
                  <a:lnTo>
                    <a:pt x="141190" y="77883"/>
                  </a:lnTo>
                  <a:lnTo>
                    <a:pt x="139177" y="66898"/>
                  </a:lnTo>
                  <a:lnTo>
                    <a:pt x="136709" y="56037"/>
                  </a:lnTo>
                  <a:lnTo>
                    <a:pt x="133750" y="45440"/>
                  </a:lnTo>
                  <a:lnTo>
                    <a:pt x="130085" y="35391"/>
                  </a:lnTo>
                  <a:lnTo>
                    <a:pt x="125648" y="26008"/>
                  </a:lnTo>
                  <a:lnTo>
                    <a:pt x="120192" y="17571"/>
                  </a:lnTo>
                  <a:lnTo>
                    <a:pt x="113241" y="10582"/>
                  </a:lnTo>
                  <a:lnTo>
                    <a:pt x="104681" y="5188"/>
                  </a:lnTo>
                  <a:lnTo>
                    <a:pt x="95016" y="1550"/>
                  </a:lnTo>
                  <a:lnTo>
                    <a:pt x="85152" y="0"/>
                  </a:lnTo>
                  <a:lnTo>
                    <a:pt x="75638" y="517"/>
                  </a:lnTo>
                  <a:lnTo>
                    <a:pt x="66813" y="2965"/>
                  </a:lnTo>
                  <a:lnTo>
                    <a:pt x="58966" y="7266"/>
                  </a:lnTo>
                  <a:lnTo>
                    <a:pt x="52132" y="13197"/>
                  </a:lnTo>
                  <a:lnTo>
                    <a:pt x="46018" y="20601"/>
                  </a:lnTo>
                  <a:lnTo>
                    <a:pt x="40130" y="29465"/>
                  </a:lnTo>
                  <a:lnTo>
                    <a:pt x="34170" y="39651"/>
                  </a:lnTo>
                  <a:lnTo>
                    <a:pt x="28348" y="51084"/>
                  </a:lnTo>
                  <a:lnTo>
                    <a:pt x="23271" y="63814"/>
                  </a:lnTo>
                  <a:lnTo>
                    <a:pt x="19222" y="77745"/>
                  </a:lnTo>
                  <a:lnTo>
                    <a:pt x="16012" y="92506"/>
                  </a:lnTo>
                  <a:lnTo>
                    <a:pt x="13169" y="107561"/>
                  </a:lnTo>
                  <a:lnTo>
                    <a:pt x="10371" y="122578"/>
                  </a:lnTo>
                  <a:lnTo>
                    <a:pt x="7643" y="137594"/>
                  </a:lnTo>
                  <a:lnTo>
                    <a:pt x="5259" y="152894"/>
                  </a:lnTo>
                  <a:lnTo>
                    <a:pt x="3354" y="168629"/>
                  </a:lnTo>
                  <a:lnTo>
                    <a:pt x="1923" y="184639"/>
                  </a:lnTo>
                  <a:lnTo>
                    <a:pt x="886" y="200546"/>
                  </a:lnTo>
                  <a:lnTo>
                    <a:pt x="162" y="216130"/>
                  </a:lnTo>
                  <a:lnTo>
                    <a:pt x="0" y="231019"/>
                  </a:lnTo>
                  <a:lnTo>
                    <a:pt x="948" y="244638"/>
                  </a:lnTo>
                  <a:lnTo>
                    <a:pt x="3223" y="256781"/>
                  </a:lnTo>
                  <a:lnTo>
                    <a:pt x="6886" y="267087"/>
                  </a:lnTo>
                  <a:lnTo>
                    <a:pt x="12018" y="274888"/>
                  </a:lnTo>
                  <a:lnTo>
                    <a:pt x="18506" y="280050"/>
                  </a:lnTo>
                  <a:lnTo>
                    <a:pt x="25947" y="282569"/>
                  </a:lnTo>
                  <a:lnTo>
                    <a:pt x="33771" y="282305"/>
                  </a:lnTo>
                  <a:lnTo>
                    <a:pt x="41620" y="279464"/>
                  </a:lnTo>
                  <a:lnTo>
                    <a:pt x="49345" y="274492"/>
                  </a:lnTo>
                  <a:lnTo>
                    <a:pt x="56912" y="267884"/>
                  </a:lnTo>
                  <a:lnTo>
                    <a:pt x="64329" y="260072"/>
                  </a:lnTo>
                  <a:lnTo>
                    <a:pt x="71463" y="251238"/>
                  </a:lnTo>
                  <a:lnTo>
                    <a:pt x="78034" y="241331"/>
                  </a:lnTo>
                  <a:lnTo>
                    <a:pt x="83939" y="230409"/>
                  </a:lnTo>
                  <a:lnTo>
                    <a:pt x="89227" y="218634"/>
                  </a:lnTo>
                  <a:lnTo>
                    <a:pt x="94014" y="206199"/>
                  </a:lnTo>
                  <a:lnTo>
                    <a:pt x="98414" y="193276"/>
                  </a:lnTo>
                  <a:lnTo>
                    <a:pt x="102372" y="180004"/>
                  </a:lnTo>
                  <a:lnTo>
                    <a:pt x="105658" y="166488"/>
                  </a:lnTo>
                  <a:lnTo>
                    <a:pt x="108207" y="152902"/>
                  </a:lnTo>
                  <a:lnTo>
                    <a:pt x="110235" y="142761"/>
                  </a:lnTo>
                  <a:lnTo>
                    <a:pt x="111859" y="140260"/>
                  </a:lnTo>
                  <a:lnTo>
                    <a:pt x="112928" y="143814"/>
                  </a:lnTo>
                  <a:lnTo>
                    <a:pt x="113893" y="151095"/>
                  </a:lnTo>
                  <a:lnTo>
                    <a:pt x="115543" y="160321"/>
                  </a:lnTo>
                  <a:lnTo>
                    <a:pt x="118245" y="170453"/>
                  </a:lnTo>
                  <a:lnTo>
                    <a:pt x="121839" y="181126"/>
                  </a:lnTo>
                  <a:lnTo>
                    <a:pt x="125852" y="192404"/>
                  </a:lnTo>
                  <a:lnTo>
                    <a:pt x="129961" y="204303"/>
                  </a:lnTo>
                  <a:lnTo>
                    <a:pt x="134342" y="216425"/>
                  </a:lnTo>
                  <a:lnTo>
                    <a:pt x="139566" y="228044"/>
                  </a:lnTo>
                  <a:lnTo>
                    <a:pt x="145891" y="238771"/>
                  </a:lnTo>
                  <a:lnTo>
                    <a:pt x="153103" y="247923"/>
                  </a:lnTo>
                  <a:lnTo>
                    <a:pt x="160715" y="254404"/>
                  </a:lnTo>
                  <a:lnTo>
                    <a:pt x="168388" y="257865"/>
                  </a:lnTo>
                  <a:lnTo>
                    <a:pt x="175866" y="258528"/>
                  </a:lnTo>
                  <a:lnTo>
                    <a:pt x="183735" y="256675"/>
                  </a:lnTo>
                  <a:lnTo>
                    <a:pt x="193798" y="249904"/>
                  </a:lnTo>
                  <a:lnTo>
                    <a:pt x="209140" y="2342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610723" y="3626092"/>
              <a:ext cx="146771" cy="219669"/>
            </a:xfrm>
            <a:custGeom>
              <a:avLst/>
              <a:gdLst/>
              <a:ahLst/>
              <a:cxnLst/>
              <a:rect l="0" t="0" r="0" b="0"/>
              <a:pathLst>
                <a:path w="146771" h="219669">
                  <a:moveTo>
                    <a:pt x="3223" y="36640"/>
                  </a:moveTo>
                  <a:lnTo>
                    <a:pt x="3290" y="51242"/>
                  </a:lnTo>
                  <a:lnTo>
                    <a:pt x="3930" y="64513"/>
                  </a:lnTo>
                  <a:lnTo>
                    <a:pt x="5227" y="77719"/>
                  </a:lnTo>
                  <a:lnTo>
                    <a:pt x="7086" y="91233"/>
                  </a:lnTo>
                  <a:lnTo>
                    <a:pt x="9403" y="105391"/>
                  </a:lnTo>
                  <a:lnTo>
                    <a:pt x="12065" y="120293"/>
                  </a:lnTo>
                  <a:lnTo>
                    <a:pt x="14815" y="135712"/>
                  </a:lnTo>
                  <a:lnTo>
                    <a:pt x="17274" y="151209"/>
                  </a:lnTo>
                  <a:lnTo>
                    <a:pt x="19262" y="166516"/>
                  </a:lnTo>
                  <a:lnTo>
                    <a:pt x="20933" y="181386"/>
                  </a:lnTo>
                  <a:lnTo>
                    <a:pt x="22669" y="195523"/>
                  </a:lnTo>
                  <a:lnTo>
                    <a:pt x="24651" y="208757"/>
                  </a:lnTo>
                  <a:lnTo>
                    <a:pt x="25531" y="218048"/>
                  </a:lnTo>
                  <a:lnTo>
                    <a:pt x="24137" y="219668"/>
                  </a:lnTo>
                  <a:lnTo>
                    <a:pt x="21925" y="214969"/>
                  </a:lnTo>
                  <a:lnTo>
                    <a:pt x="19808" y="205930"/>
                  </a:lnTo>
                  <a:lnTo>
                    <a:pt x="17916" y="194008"/>
                  </a:lnTo>
                  <a:lnTo>
                    <a:pt x="15968" y="180185"/>
                  </a:lnTo>
                  <a:lnTo>
                    <a:pt x="13773" y="165111"/>
                  </a:lnTo>
                  <a:lnTo>
                    <a:pt x="11283" y="149375"/>
                  </a:lnTo>
                  <a:lnTo>
                    <a:pt x="8525" y="133564"/>
                  </a:lnTo>
                  <a:lnTo>
                    <a:pt x="5562" y="117994"/>
                  </a:lnTo>
                  <a:lnTo>
                    <a:pt x="2775" y="102754"/>
                  </a:lnTo>
                  <a:lnTo>
                    <a:pt x="820" y="87824"/>
                  </a:lnTo>
                  <a:lnTo>
                    <a:pt x="0" y="73151"/>
                  </a:lnTo>
                  <a:lnTo>
                    <a:pt x="434" y="58837"/>
                  </a:lnTo>
                  <a:lnTo>
                    <a:pt x="2247" y="45137"/>
                  </a:lnTo>
                  <a:lnTo>
                    <a:pt x="5367" y="32158"/>
                  </a:lnTo>
                  <a:lnTo>
                    <a:pt x="9901" y="20493"/>
                  </a:lnTo>
                  <a:lnTo>
                    <a:pt x="16219" y="11248"/>
                  </a:lnTo>
                  <a:lnTo>
                    <a:pt x="24348" y="4818"/>
                  </a:lnTo>
                  <a:lnTo>
                    <a:pt x="33719" y="1129"/>
                  </a:lnTo>
                  <a:lnTo>
                    <a:pt x="43387" y="0"/>
                  </a:lnTo>
                  <a:lnTo>
                    <a:pt x="52772" y="1054"/>
                  </a:lnTo>
                  <a:lnTo>
                    <a:pt x="61680" y="3825"/>
                  </a:lnTo>
                  <a:lnTo>
                    <a:pt x="70115" y="7876"/>
                  </a:lnTo>
                  <a:lnTo>
                    <a:pt x="78158" y="12859"/>
                  </a:lnTo>
                  <a:lnTo>
                    <a:pt x="85897" y="18827"/>
                  </a:lnTo>
                  <a:lnTo>
                    <a:pt x="93416" y="26195"/>
                  </a:lnTo>
                  <a:lnTo>
                    <a:pt x="100772" y="35086"/>
                  </a:lnTo>
                  <a:lnTo>
                    <a:pt x="107852" y="45499"/>
                  </a:lnTo>
                  <a:lnTo>
                    <a:pt x="114379" y="57470"/>
                  </a:lnTo>
                  <a:lnTo>
                    <a:pt x="120250" y="70856"/>
                  </a:lnTo>
                  <a:lnTo>
                    <a:pt x="125515" y="85235"/>
                  </a:lnTo>
                  <a:lnTo>
                    <a:pt x="130286" y="100025"/>
                  </a:lnTo>
                  <a:lnTo>
                    <a:pt x="134677" y="114857"/>
                  </a:lnTo>
                  <a:lnTo>
                    <a:pt x="138626" y="129577"/>
                  </a:lnTo>
                  <a:lnTo>
                    <a:pt x="141906" y="144146"/>
                  </a:lnTo>
                  <a:lnTo>
                    <a:pt x="144443" y="158558"/>
                  </a:lnTo>
                  <a:lnTo>
                    <a:pt x="146122" y="172235"/>
                  </a:lnTo>
                  <a:lnTo>
                    <a:pt x="146770" y="185361"/>
                  </a:lnTo>
                  <a:lnTo>
                    <a:pt x="145324" y="199092"/>
                  </a:lnTo>
                  <a:lnTo>
                    <a:pt x="140093" y="215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773679" y="3441580"/>
              <a:ext cx="145595" cy="442996"/>
            </a:xfrm>
            <a:custGeom>
              <a:avLst/>
              <a:gdLst/>
              <a:ahLst/>
              <a:cxnLst/>
              <a:rect l="0" t="0" r="0" b="0"/>
              <a:pathLst>
                <a:path w="145595" h="442996">
                  <a:moveTo>
                    <a:pt x="92951" y="315909"/>
                  </a:moveTo>
                  <a:lnTo>
                    <a:pt x="92885" y="304174"/>
                  </a:lnTo>
                  <a:lnTo>
                    <a:pt x="92244" y="293045"/>
                  </a:lnTo>
                  <a:lnTo>
                    <a:pt x="90938" y="281455"/>
                  </a:lnTo>
                  <a:lnTo>
                    <a:pt x="88734" y="269640"/>
                  </a:lnTo>
                  <a:lnTo>
                    <a:pt x="85119" y="258277"/>
                  </a:lnTo>
                  <a:lnTo>
                    <a:pt x="79947" y="247746"/>
                  </a:lnTo>
                  <a:lnTo>
                    <a:pt x="73372" y="238736"/>
                  </a:lnTo>
                  <a:lnTo>
                    <a:pt x="65671" y="232357"/>
                  </a:lnTo>
                  <a:lnTo>
                    <a:pt x="57132" y="228971"/>
                  </a:lnTo>
                  <a:lnTo>
                    <a:pt x="48318" y="228464"/>
                  </a:lnTo>
                  <a:lnTo>
                    <a:pt x="40022" y="230617"/>
                  </a:lnTo>
                  <a:lnTo>
                    <a:pt x="32635" y="235028"/>
                  </a:lnTo>
                  <a:lnTo>
                    <a:pt x="26187" y="241375"/>
                  </a:lnTo>
                  <a:lnTo>
                    <a:pt x="20539" y="249513"/>
                  </a:lnTo>
                  <a:lnTo>
                    <a:pt x="15522" y="259206"/>
                  </a:lnTo>
                  <a:lnTo>
                    <a:pt x="11132" y="270303"/>
                  </a:lnTo>
                  <a:lnTo>
                    <a:pt x="7548" y="282808"/>
                  </a:lnTo>
                  <a:lnTo>
                    <a:pt x="4798" y="296591"/>
                  </a:lnTo>
                  <a:lnTo>
                    <a:pt x="2781" y="311423"/>
                  </a:lnTo>
                  <a:lnTo>
                    <a:pt x="1343" y="327057"/>
                  </a:lnTo>
                  <a:lnTo>
                    <a:pt x="348" y="343269"/>
                  </a:lnTo>
                  <a:lnTo>
                    <a:pt x="0" y="359562"/>
                  </a:lnTo>
                  <a:lnTo>
                    <a:pt x="824" y="375194"/>
                  </a:lnTo>
                  <a:lnTo>
                    <a:pt x="3010" y="389811"/>
                  </a:lnTo>
                  <a:lnTo>
                    <a:pt x="6444" y="403252"/>
                  </a:lnTo>
                  <a:lnTo>
                    <a:pt x="10891" y="415369"/>
                  </a:lnTo>
                  <a:lnTo>
                    <a:pt x="16110" y="426201"/>
                  </a:lnTo>
                  <a:lnTo>
                    <a:pt x="22054" y="435137"/>
                  </a:lnTo>
                  <a:lnTo>
                    <a:pt x="28867" y="440881"/>
                  </a:lnTo>
                  <a:lnTo>
                    <a:pt x="36556" y="442995"/>
                  </a:lnTo>
                  <a:lnTo>
                    <a:pt x="44836" y="441651"/>
                  </a:lnTo>
                  <a:lnTo>
                    <a:pt x="53239" y="437178"/>
                  </a:lnTo>
                  <a:lnTo>
                    <a:pt x="61479" y="430088"/>
                  </a:lnTo>
                  <a:lnTo>
                    <a:pt x="69298" y="420636"/>
                  </a:lnTo>
                  <a:lnTo>
                    <a:pt x="76397" y="408735"/>
                  </a:lnTo>
                  <a:lnTo>
                    <a:pt x="82688" y="394567"/>
                  </a:lnTo>
                  <a:lnTo>
                    <a:pt x="88251" y="379006"/>
                  </a:lnTo>
                  <a:lnTo>
                    <a:pt x="93229" y="363411"/>
                  </a:lnTo>
                  <a:lnTo>
                    <a:pt x="97767" y="348539"/>
                  </a:lnTo>
                  <a:lnTo>
                    <a:pt x="101987" y="333945"/>
                  </a:lnTo>
                  <a:lnTo>
                    <a:pt x="105982" y="318327"/>
                  </a:lnTo>
                  <a:lnTo>
                    <a:pt x="109817" y="301002"/>
                  </a:lnTo>
                  <a:lnTo>
                    <a:pt x="113377" y="282092"/>
                  </a:lnTo>
                  <a:lnTo>
                    <a:pt x="116387" y="262162"/>
                  </a:lnTo>
                  <a:lnTo>
                    <a:pt x="118745" y="241671"/>
                  </a:lnTo>
                  <a:lnTo>
                    <a:pt x="120495" y="220893"/>
                  </a:lnTo>
                  <a:lnTo>
                    <a:pt x="121754" y="199972"/>
                  </a:lnTo>
                  <a:lnTo>
                    <a:pt x="122638" y="178985"/>
                  </a:lnTo>
                  <a:lnTo>
                    <a:pt x="123249" y="158132"/>
                  </a:lnTo>
                  <a:lnTo>
                    <a:pt x="123667" y="137738"/>
                  </a:lnTo>
                  <a:lnTo>
                    <a:pt x="123948" y="117946"/>
                  </a:lnTo>
                  <a:lnTo>
                    <a:pt x="123967" y="98891"/>
                  </a:lnTo>
                  <a:lnTo>
                    <a:pt x="123449" y="80780"/>
                  </a:lnTo>
                  <a:lnTo>
                    <a:pt x="122281" y="63637"/>
                  </a:lnTo>
                  <a:lnTo>
                    <a:pt x="120514" y="47497"/>
                  </a:lnTo>
                  <a:lnTo>
                    <a:pt x="118257" y="32489"/>
                  </a:lnTo>
                  <a:lnTo>
                    <a:pt x="115614" y="18617"/>
                  </a:lnTo>
                  <a:lnTo>
                    <a:pt x="112237" y="7202"/>
                  </a:lnTo>
                  <a:lnTo>
                    <a:pt x="108095" y="793"/>
                  </a:lnTo>
                  <a:lnTo>
                    <a:pt x="104194" y="0"/>
                  </a:lnTo>
                  <a:lnTo>
                    <a:pt x="101013" y="3767"/>
                  </a:lnTo>
                  <a:lnTo>
                    <a:pt x="98605" y="10829"/>
                  </a:lnTo>
                  <a:lnTo>
                    <a:pt x="96858" y="20501"/>
                  </a:lnTo>
                  <a:lnTo>
                    <a:pt x="95623" y="32670"/>
                  </a:lnTo>
                  <a:lnTo>
                    <a:pt x="94766" y="47083"/>
                  </a:lnTo>
                  <a:lnTo>
                    <a:pt x="94177" y="63006"/>
                  </a:lnTo>
                  <a:lnTo>
                    <a:pt x="93776" y="79391"/>
                  </a:lnTo>
                  <a:lnTo>
                    <a:pt x="93509" y="95609"/>
                  </a:lnTo>
                  <a:lnTo>
                    <a:pt x="93500" y="111756"/>
                  </a:lnTo>
                  <a:lnTo>
                    <a:pt x="94026" y="128424"/>
                  </a:lnTo>
                  <a:lnTo>
                    <a:pt x="95192" y="145926"/>
                  </a:lnTo>
                  <a:lnTo>
                    <a:pt x="96789" y="163954"/>
                  </a:lnTo>
                  <a:lnTo>
                    <a:pt x="98401" y="181763"/>
                  </a:lnTo>
                  <a:lnTo>
                    <a:pt x="99783" y="198929"/>
                  </a:lnTo>
                  <a:lnTo>
                    <a:pt x="101031" y="215202"/>
                  </a:lnTo>
                  <a:lnTo>
                    <a:pt x="102478" y="230358"/>
                  </a:lnTo>
                  <a:lnTo>
                    <a:pt x="104302" y="244414"/>
                  </a:lnTo>
                  <a:lnTo>
                    <a:pt x="106527" y="258023"/>
                  </a:lnTo>
                  <a:lnTo>
                    <a:pt x="109100" y="272314"/>
                  </a:lnTo>
                  <a:lnTo>
                    <a:pt x="111945" y="287855"/>
                  </a:lnTo>
                  <a:lnTo>
                    <a:pt x="114991" y="304213"/>
                  </a:lnTo>
                  <a:lnTo>
                    <a:pt x="118182" y="320279"/>
                  </a:lnTo>
                  <a:lnTo>
                    <a:pt x="121474" y="335410"/>
                  </a:lnTo>
                  <a:lnTo>
                    <a:pt x="124878" y="349216"/>
                  </a:lnTo>
                  <a:lnTo>
                    <a:pt x="128889" y="362789"/>
                  </a:lnTo>
                  <a:lnTo>
                    <a:pt x="134978" y="378429"/>
                  </a:lnTo>
                  <a:lnTo>
                    <a:pt x="145594" y="400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143084" y="3768018"/>
              <a:ext cx="18345" cy="147400"/>
            </a:xfrm>
            <a:custGeom>
              <a:avLst/>
              <a:gdLst/>
              <a:ahLst/>
              <a:cxnLst/>
              <a:rect l="0" t="0" r="0" b="0"/>
              <a:pathLst>
                <a:path w="18345" h="147400">
                  <a:moveTo>
                    <a:pt x="7816" y="0"/>
                  </a:moveTo>
                  <a:lnTo>
                    <a:pt x="4948" y="8935"/>
                  </a:lnTo>
                  <a:lnTo>
                    <a:pt x="2807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5" y="67789"/>
                  </a:lnTo>
                  <a:lnTo>
                    <a:pt x="2067" y="79999"/>
                  </a:lnTo>
                  <a:lnTo>
                    <a:pt x="4079" y="91795"/>
                  </a:lnTo>
                  <a:lnTo>
                    <a:pt x="6537" y="103226"/>
                  </a:lnTo>
                  <a:lnTo>
                    <a:pt x="9163" y="113921"/>
                  </a:lnTo>
                  <a:lnTo>
                    <a:pt x="11815" y="124116"/>
                  </a:lnTo>
                  <a:lnTo>
                    <a:pt x="14725" y="134708"/>
                  </a:lnTo>
                  <a:lnTo>
                    <a:pt x="1834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150900" y="362061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237797" y="3478181"/>
              <a:ext cx="271073" cy="451339"/>
            </a:xfrm>
            <a:custGeom>
              <a:avLst/>
              <a:gdLst/>
              <a:ahLst/>
              <a:cxnLst/>
              <a:rect l="0" t="0" r="0" b="0"/>
              <a:pathLst>
                <a:path w="271073" h="451339">
                  <a:moveTo>
                    <a:pt x="81558" y="331951"/>
                  </a:moveTo>
                  <a:lnTo>
                    <a:pt x="84291" y="323083"/>
                  </a:lnTo>
                  <a:lnTo>
                    <a:pt x="85153" y="314096"/>
                  </a:lnTo>
                  <a:lnTo>
                    <a:pt x="84163" y="304109"/>
                  </a:lnTo>
                  <a:lnTo>
                    <a:pt x="81624" y="293474"/>
                  </a:lnTo>
                  <a:lnTo>
                    <a:pt x="77839" y="282960"/>
                  </a:lnTo>
                  <a:lnTo>
                    <a:pt x="73099" y="273022"/>
                  </a:lnTo>
                  <a:lnTo>
                    <a:pt x="67493" y="264254"/>
                  </a:lnTo>
                  <a:lnTo>
                    <a:pt x="60915" y="257510"/>
                  </a:lnTo>
                  <a:lnTo>
                    <a:pt x="53388" y="253069"/>
                  </a:lnTo>
                  <a:lnTo>
                    <a:pt x="45219" y="251040"/>
                  </a:lnTo>
                  <a:lnTo>
                    <a:pt x="36890" y="251633"/>
                  </a:lnTo>
                  <a:lnTo>
                    <a:pt x="28704" y="254701"/>
                  </a:lnTo>
                  <a:lnTo>
                    <a:pt x="21091" y="259995"/>
                  </a:lnTo>
                  <a:lnTo>
                    <a:pt x="14663" y="267351"/>
                  </a:lnTo>
                  <a:lnTo>
                    <a:pt x="9641" y="276483"/>
                  </a:lnTo>
                  <a:lnTo>
                    <a:pt x="5914" y="287188"/>
                  </a:lnTo>
                  <a:lnTo>
                    <a:pt x="3240" y="299421"/>
                  </a:lnTo>
                  <a:lnTo>
                    <a:pt x="1366" y="313014"/>
                  </a:lnTo>
                  <a:lnTo>
                    <a:pt x="240" y="327547"/>
                  </a:lnTo>
                  <a:lnTo>
                    <a:pt x="0" y="342448"/>
                  </a:lnTo>
                  <a:lnTo>
                    <a:pt x="653" y="357353"/>
                  </a:lnTo>
                  <a:lnTo>
                    <a:pt x="2244" y="371954"/>
                  </a:lnTo>
                  <a:lnTo>
                    <a:pt x="4913" y="385912"/>
                  </a:lnTo>
                  <a:lnTo>
                    <a:pt x="8639" y="399109"/>
                  </a:lnTo>
                  <a:lnTo>
                    <a:pt x="13259" y="411447"/>
                  </a:lnTo>
                  <a:lnTo>
                    <a:pt x="18578" y="422747"/>
                  </a:lnTo>
                  <a:lnTo>
                    <a:pt x="24412" y="433001"/>
                  </a:lnTo>
                  <a:lnTo>
                    <a:pt x="30617" y="441701"/>
                  </a:lnTo>
                  <a:lnTo>
                    <a:pt x="37080" y="447811"/>
                  </a:lnTo>
                  <a:lnTo>
                    <a:pt x="43723" y="450986"/>
                  </a:lnTo>
                  <a:lnTo>
                    <a:pt x="50489" y="451338"/>
                  </a:lnTo>
                  <a:lnTo>
                    <a:pt x="57337" y="449073"/>
                  </a:lnTo>
                  <a:lnTo>
                    <a:pt x="64241" y="444579"/>
                  </a:lnTo>
                  <a:lnTo>
                    <a:pt x="71184" y="438005"/>
                  </a:lnTo>
                  <a:lnTo>
                    <a:pt x="78152" y="429183"/>
                  </a:lnTo>
                  <a:lnTo>
                    <a:pt x="85132" y="418216"/>
                  </a:lnTo>
                  <a:lnTo>
                    <a:pt x="91957" y="405449"/>
                  </a:lnTo>
                  <a:lnTo>
                    <a:pt x="98312" y="391285"/>
                  </a:lnTo>
                  <a:lnTo>
                    <a:pt x="104063" y="376082"/>
                  </a:lnTo>
                  <a:lnTo>
                    <a:pt x="109076" y="359806"/>
                  </a:lnTo>
                  <a:lnTo>
                    <a:pt x="113145" y="342064"/>
                  </a:lnTo>
                  <a:lnTo>
                    <a:pt x="116256" y="322775"/>
                  </a:lnTo>
                  <a:lnTo>
                    <a:pt x="118702" y="302771"/>
                  </a:lnTo>
                  <a:lnTo>
                    <a:pt x="120967" y="283562"/>
                  </a:lnTo>
                  <a:lnTo>
                    <a:pt x="123343" y="265938"/>
                  </a:lnTo>
                  <a:lnTo>
                    <a:pt x="125773" y="249835"/>
                  </a:lnTo>
                  <a:lnTo>
                    <a:pt x="127952" y="234718"/>
                  </a:lnTo>
                  <a:lnTo>
                    <a:pt x="129714" y="220141"/>
                  </a:lnTo>
                  <a:lnTo>
                    <a:pt x="131050" y="205840"/>
                  </a:lnTo>
                  <a:lnTo>
                    <a:pt x="132020" y="191677"/>
                  </a:lnTo>
                  <a:lnTo>
                    <a:pt x="132708" y="177566"/>
                  </a:lnTo>
                  <a:lnTo>
                    <a:pt x="133185" y="162982"/>
                  </a:lnTo>
                  <a:lnTo>
                    <a:pt x="133516" y="146987"/>
                  </a:lnTo>
                  <a:lnTo>
                    <a:pt x="133739" y="129193"/>
                  </a:lnTo>
                  <a:lnTo>
                    <a:pt x="133889" y="110022"/>
                  </a:lnTo>
                  <a:lnTo>
                    <a:pt x="133991" y="90390"/>
                  </a:lnTo>
                  <a:lnTo>
                    <a:pt x="134056" y="70896"/>
                  </a:lnTo>
                  <a:lnTo>
                    <a:pt x="133930" y="51926"/>
                  </a:lnTo>
                  <a:lnTo>
                    <a:pt x="133312" y="33817"/>
                  </a:lnTo>
                  <a:lnTo>
                    <a:pt x="132075" y="16739"/>
                  </a:lnTo>
                  <a:lnTo>
                    <a:pt x="130113" y="4029"/>
                  </a:lnTo>
                  <a:lnTo>
                    <a:pt x="127868" y="0"/>
                  </a:lnTo>
                  <a:lnTo>
                    <a:pt x="126215" y="3393"/>
                  </a:lnTo>
                  <a:lnTo>
                    <a:pt x="125191" y="11673"/>
                  </a:lnTo>
                  <a:lnTo>
                    <a:pt x="124585" y="22727"/>
                  </a:lnTo>
                  <a:lnTo>
                    <a:pt x="124225" y="35258"/>
                  </a:lnTo>
                  <a:lnTo>
                    <a:pt x="123840" y="49041"/>
                  </a:lnTo>
                  <a:lnTo>
                    <a:pt x="123064" y="64629"/>
                  </a:lnTo>
                  <a:lnTo>
                    <a:pt x="121736" y="82211"/>
                  </a:lnTo>
                  <a:lnTo>
                    <a:pt x="120034" y="101101"/>
                  </a:lnTo>
                  <a:lnTo>
                    <a:pt x="118355" y="120028"/>
                  </a:lnTo>
                  <a:lnTo>
                    <a:pt x="116932" y="138258"/>
                  </a:lnTo>
                  <a:lnTo>
                    <a:pt x="115827" y="156077"/>
                  </a:lnTo>
                  <a:lnTo>
                    <a:pt x="115010" y="174474"/>
                  </a:lnTo>
                  <a:lnTo>
                    <a:pt x="114427" y="193997"/>
                  </a:lnTo>
                  <a:lnTo>
                    <a:pt x="114018" y="214550"/>
                  </a:lnTo>
                  <a:lnTo>
                    <a:pt x="113736" y="235666"/>
                  </a:lnTo>
                  <a:lnTo>
                    <a:pt x="113549" y="256977"/>
                  </a:lnTo>
                  <a:lnTo>
                    <a:pt x="113590" y="277814"/>
                  </a:lnTo>
                  <a:lnTo>
                    <a:pt x="114150" y="297187"/>
                  </a:lnTo>
                  <a:lnTo>
                    <a:pt x="115339" y="314692"/>
                  </a:lnTo>
                  <a:lnTo>
                    <a:pt x="116952" y="330597"/>
                  </a:lnTo>
                  <a:lnTo>
                    <a:pt x="118573" y="345520"/>
                  </a:lnTo>
                  <a:lnTo>
                    <a:pt x="119972" y="359908"/>
                  </a:lnTo>
                  <a:lnTo>
                    <a:pt x="121559" y="372892"/>
                  </a:lnTo>
                  <a:lnTo>
                    <a:pt x="124191" y="381206"/>
                  </a:lnTo>
                  <a:lnTo>
                    <a:pt x="127690" y="383080"/>
                  </a:lnTo>
                  <a:lnTo>
                    <a:pt x="131266" y="380448"/>
                  </a:lnTo>
                  <a:lnTo>
                    <a:pt x="134910" y="375162"/>
                  </a:lnTo>
                  <a:lnTo>
                    <a:pt x="138974" y="368571"/>
                  </a:lnTo>
                  <a:lnTo>
                    <a:pt x="143634" y="361444"/>
                  </a:lnTo>
                  <a:lnTo>
                    <a:pt x="148879" y="354152"/>
                  </a:lnTo>
                  <a:lnTo>
                    <a:pt x="154614" y="346851"/>
                  </a:lnTo>
                  <a:lnTo>
                    <a:pt x="160737" y="339597"/>
                  </a:lnTo>
                  <a:lnTo>
                    <a:pt x="167472" y="332568"/>
                  </a:lnTo>
                  <a:lnTo>
                    <a:pt x="175357" y="326062"/>
                  </a:lnTo>
                  <a:lnTo>
                    <a:pt x="184584" y="320196"/>
                  </a:lnTo>
                  <a:lnTo>
                    <a:pt x="194882" y="314763"/>
                  </a:lnTo>
                  <a:lnTo>
                    <a:pt x="205711" y="309346"/>
                  </a:lnTo>
                  <a:lnTo>
                    <a:pt x="216690" y="303693"/>
                  </a:lnTo>
                  <a:lnTo>
                    <a:pt x="227314" y="297573"/>
                  </a:lnTo>
                  <a:lnTo>
                    <a:pt x="236908" y="290699"/>
                  </a:lnTo>
                  <a:lnTo>
                    <a:pt x="245196" y="282992"/>
                  </a:lnTo>
                  <a:lnTo>
                    <a:pt x="251929" y="274373"/>
                  </a:lnTo>
                  <a:lnTo>
                    <a:pt x="256710" y="264684"/>
                  </a:lnTo>
                  <a:lnTo>
                    <a:pt x="259515" y="253953"/>
                  </a:lnTo>
                  <a:lnTo>
                    <a:pt x="260450" y="242663"/>
                  </a:lnTo>
                  <a:lnTo>
                    <a:pt x="259574" y="231627"/>
                  </a:lnTo>
                  <a:lnTo>
                    <a:pt x="257096" y="221286"/>
                  </a:lnTo>
                  <a:lnTo>
                    <a:pt x="253164" y="211889"/>
                  </a:lnTo>
                  <a:lnTo>
                    <a:pt x="247785" y="203649"/>
                  </a:lnTo>
                  <a:lnTo>
                    <a:pt x="241094" y="196567"/>
                  </a:lnTo>
                  <a:lnTo>
                    <a:pt x="233333" y="190964"/>
                  </a:lnTo>
                  <a:lnTo>
                    <a:pt x="224754" y="187548"/>
                  </a:lnTo>
                  <a:lnTo>
                    <a:pt x="215585" y="186518"/>
                  </a:lnTo>
                  <a:lnTo>
                    <a:pt x="206328" y="187944"/>
                  </a:lnTo>
                  <a:lnTo>
                    <a:pt x="197726" y="192016"/>
                  </a:lnTo>
                  <a:lnTo>
                    <a:pt x="190130" y="198567"/>
                  </a:lnTo>
                  <a:lnTo>
                    <a:pt x="183540" y="207014"/>
                  </a:lnTo>
                  <a:lnTo>
                    <a:pt x="177798" y="216577"/>
                  </a:lnTo>
                  <a:lnTo>
                    <a:pt x="172715" y="226709"/>
                  </a:lnTo>
                  <a:lnTo>
                    <a:pt x="168283" y="237270"/>
                  </a:lnTo>
                  <a:lnTo>
                    <a:pt x="164670" y="248417"/>
                  </a:lnTo>
                  <a:lnTo>
                    <a:pt x="161902" y="260216"/>
                  </a:lnTo>
                  <a:lnTo>
                    <a:pt x="159871" y="272767"/>
                  </a:lnTo>
                  <a:lnTo>
                    <a:pt x="158424" y="286264"/>
                  </a:lnTo>
                  <a:lnTo>
                    <a:pt x="157418" y="300713"/>
                  </a:lnTo>
                  <a:lnTo>
                    <a:pt x="156894" y="315655"/>
                  </a:lnTo>
                  <a:lnTo>
                    <a:pt x="157067" y="330298"/>
                  </a:lnTo>
                  <a:lnTo>
                    <a:pt x="158002" y="344218"/>
                  </a:lnTo>
                  <a:lnTo>
                    <a:pt x="159784" y="357342"/>
                  </a:lnTo>
                  <a:lnTo>
                    <a:pt x="162581" y="369770"/>
                  </a:lnTo>
                  <a:lnTo>
                    <a:pt x="166403" y="381630"/>
                  </a:lnTo>
                  <a:lnTo>
                    <a:pt x="171426" y="392408"/>
                  </a:lnTo>
                  <a:lnTo>
                    <a:pt x="178080" y="400991"/>
                  </a:lnTo>
                  <a:lnTo>
                    <a:pt x="186436" y="406945"/>
                  </a:lnTo>
                  <a:lnTo>
                    <a:pt x="195964" y="410298"/>
                  </a:lnTo>
                  <a:lnTo>
                    <a:pt x="205736" y="411194"/>
                  </a:lnTo>
                  <a:lnTo>
                    <a:pt x="215187" y="409977"/>
                  </a:lnTo>
                  <a:lnTo>
                    <a:pt x="223970" y="406925"/>
                  </a:lnTo>
                  <a:lnTo>
                    <a:pt x="231789" y="402152"/>
                  </a:lnTo>
                  <a:lnTo>
                    <a:pt x="238600" y="395880"/>
                  </a:lnTo>
                  <a:lnTo>
                    <a:pt x="244574" y="388483"/>
                  </a:lnTo>
                  <a:lnTo>
                    <a:pt x="250688" y="379479"/>
                  </a:lnTo>
                  <a:lnTo>
                    <a:pt x="258599" y="365845"/>
                  </a:lnTo>
                  <a:lnTo>
                    <a:pt x="271072" y="342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519397" y="3699852"/>
              <a:ext cx="157928" cy="289265"/>
            </a:xfrm>
            <a:custGeom>
              <a:avLst/>
              <a:gdLst/>
              <a:ahLst/>
              <a:cxnLst/>
              <a:rect l="0" t="0" r="0" b="0"/>
              <a:pathLst>
                <a:path w="157928" h="289265">
                  <a:moveTo>
                    <a:pt x="0" y="89222"/>
                  </a:moveTo>
                  <a:lnTo>
                    <a:pt x="66" y="100890"/>
                  </a:lnTo>
                  <a:lnTo>
                    <a:pt x="706" y="111380"/>
                  </a:lnTo>
                  <a:lnTo>
                    <a:pt x="1999" y="121686"/>
                  </a:lnTo>
                  <a:lnTo>
                    <a:pt x="3685" y="132160"/>
                  </a:lnTo>
                  <a:lnTo>
                    <a:pt x="5354" y="143152"/>
                  </a:lnTo>
                  <a:lnTo>
                    <a:pt x="6771" y="154790"/>
                  </a:lnTo>
                  <a:lnTo>
                    <a:pt x="8042" y="166871"/>
                  </a:lnTo>
                  <a:lnTo>
                    <a:pt x="9501" y="178977"/>
                  </a:lnTo>
                  <a:lnTo>
                    <a:pt x="11314" y="190769"/>
                  </a:lnTo>
                  <a:lnTo>
                    <a:pt x="12856" y="199003"/>
                  </a:lnTo>
                  <a:lnTo>
                    <a:pt x="13334" y="199831"/>
                  </a:lnTo>
                  <a:lnTo>
                    <a:pt x="13103" y="194618"/>
                  </a:lnTo>
                  <a:lnTo>
                    <a:pt x="12612" y="185272"/>
                  </a:lnTo>
                  <a:lnTo>
                    <a:pt x="12103" y="173170"/>
                  </a:lnTo>
                  <a:lnTo>
                    <a:pt x="11669" y="159239"/>
                  </a:lnTo>
                  <a:lnTo>
                    <a:pt x="11330" y="144106"/>
                  </a:lnTo>
                  <a:lnTo>
                    <a:pt x="10911" y="128503"/>
                  </a:lnTo>
                  <a:lnTo>
                    <a:pt x="10087" y="113316"/>
                  </a:lnTo>
                  <a:lnTo>
                    <a:pt x="8721" y="98984"/>
                  </a:lnTo>
                  <a:lnTo>
                    <a:pt x="7156" y="85560"/>
                  </a:lnTo>
                  <a:lnTo>
                    <a:pt x="6098" y="72920"/>
                  </a:lnTo>
                  <a:lnTo>
                    <a:pt x="5910" y="60894"/>
                  </a:lnTo>
                  <a:lnTo>
                    <a:pt x="6615" y="49323"/>
                  </a:lnTo>
                  <a:lnTo>
                    <a:pt x="8086" y="38077"/>
                  </a:lnTo>
                  <a:lnTo>
                    <a:pt x="10162" y="27079"/>
                  </a:lnTo>
                  <a:lnTo>
                    <a:pt x="13012" y="16910"/>
                  </a:lnTo>
                  <a:lnTo>
                    <a:pt x="17129" y="8751"/>
                  </a:lnTo>
                  <a:lnTo>
                    <a:pt x="22670" y="3095"/>
                  </a:lnTo>
                  <a:lnTo>
                    <a:pt x="29340" y="114"/>
                  </a:lnTo>
                  <a:lnTo>
                    <a:pt x="36579" y="0"/>
                  </a:lnTo>
                  <a:lnTo>
                    <a:pt x="44003" y="2561"/>
                  </a:lnTo>
                  <a:lnTo>
                    <a:pt x="51427" y="7500"/>
                  </a:lnTo>
                  <a:lnTo>
                    <a:pt x="58784" y="14611"/>
                  </a:lnTo>
                  <a:lnTo>
                    <a:pt x="66058" y="23571"/>
                  </a:lnTo>
                  <a:lnTo>
                    <a:pt x="73094" y="33988"/>
                  </a:lnTo>
                  <a:lnTo>
                    <a:pt x="79599" y="45495"/>
                  </a:lnTo>
                  <a:lnTo>
                    <a:pt x="85458" y="57792"/>
                  </a:lnTo>
                  <a:lnTo>
                    <a:pt x="90716" y="70810"/>
                  </a:lnTo>
                  <a:lnTo>
                    <a:pt x="95483" y="84688"/>
                  </a:lnTo>
                  <a:lnTo>
                    <a:pt x="99876" y="99433"/>
                  </a:lnTo>
                  <a:lnTo>
                    <a:pt x="103997" y="114929"/>
                  </a:lnTo>
                  <a:lnTo>
                    <a:pt x="107926" y="131017"/>
                  </a:lnTo>
                  <a:lnTo>
                    <a:pt x="111714" y="147541"/>
                  </a:lnTo>
                  <a:lnTo>
                    <a:pt x="115244" y="164214"/>
                  </a:lnTo>
                  <a:lnTo>
                    <a:pt x="118233" y="180634"/>
                  </a:lnTo>
                  <a:lnTo>
                    <a:pt x="120586" y="196599"/>
                  </a:lnTo>
                  <a:lnTo>
                    <a:pt x="122674" y="211928"/>
                  </a:lnTo>
                  <a:lnTo>
                    <a:pt x="125223" y="226384"/>
                  </a:lnTo>
                  <a:lnTo>
                    <a:pt x="128604" y="239910"/>
                  </a:lnTo>
                  <a:lnTo>
                    <a:pt x="132738" y="252169"/>
                  </a:lnTo>
                  <a:lnTo>
                    <a:pt x="137777" y="263660"/>
                  </a:lnTo>
                  <a:lnTo>
                    <a:pt x="145287" y="275393"/>
                  </a:lnTo>
                  <a:lnTo>
                    <a:pt x="157927" y="2892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729967" y="3473219"/>
              <a:ext cx="42114" cy="505369"/>
            </a:xfrm>
            <a:custGeom>
              <a:avLst/>
              <a:gdLst/>
              <a:ahLst/>
              <a:cxnLst/>
              <a:rect l="0" t="0" r="0" b="0"/>
              <a:pathLst>
                <a:path w="42114" h="505369">
                  <a:moveTo>
                    <a:pt x="0" y="0"/>
                  </a:moveTo>
                  <a:lnTo>
                    <a:pt x="0" y="11937"/>
                  </a:lnTo>
                  <a:lnTo>
                    <a:pt x="0" y="24986"/>
                  </a:lnTo>
                  <a:lnTo>
                    <a:pt x="0" y="40460"/>
                  </a:lnTo>
                  <a:lnTo>
                    <a:pt x="0" y="57682"/>
                  </a:lnTo>
                  <a:lnTo>
                    <a:pt x="0" y="75347"/>
                  </a:lnTo>
                  <a:lnTo>
                    <a:pt x="4" y="92642"/>
                  </a:lnTo>
                  <a:lnTo>
                    <a:pt x="176" y="109289"/>
                  </a:lnTo>
                  <a:lnTo>
                    <a:pt x="825" y="125285"/>
                  </a:lnTo>
                  <a:lnTo>
                    <a:pt x="2078" y="140744"/>
                  </a:lnTo>
                  <a:lnTo>
                    <a:pt x="3904" y="155952"/>
                  </a:lnTo>
                  <a:lnTo>
                    <a:pt x="6200" y="171330"/>
                  </a:lnTo>
                  <a:lnTo>
                    <a:pt x="8852" y="187091"/>
                  </a:lnTo>
                  <a:lnTo>
                    <a:pt x="11597" y="203105"/>
                  </a:lnTo>
                  <a:lnTo>
                    <a:pt x="14054" y="219009"/>
                  </a:lnTo>
                  <a:lnTo>
                    <a:pt x="16034" y="234601"/>
                  </a:lnTo>
                  <a:lnTo>
                    <a:pt x="17532" y="250004"/>
                  </a:lnTo>
                  <a:lnTo>
                    <a:pt x="18620" y="265564"/>
                  </a:lnTo>
                  <a:lnTo>
                    <a:pt x="19390" y="281473"/>
                  </a:lnTo>
                  <a:lnTo>
                    <a:pt x="19923" y="297599"/>
                  </a:lnTo>
                  <a:lnTo>
                    <a:pt x="20291" y="313585"/>
                  </a:lnTo>
                  <a:lnTo>
                    <a:pt x="20546" y="329225"/>
                  </a:lnTo>
                  <a:lnTo>
                    <a:pt x="20888" y="344322"/>
                  </a:lnTo>
                  <a:lnTo>
                    <a:pt x="21650" y="358613"/>
                  </a:lnTo>
                  <a:lnTo>
                    <a:pt x="22976" y="372048"/>
                  </a:lnTo>
                  <a:lnTo>
                    <a:pt x="24680" y="385054"/>
                  </a:lnTo>
                  <a:lnTo>
                    <a:pt x="26362" y="398399"/>
                  </a:lnTo>
                  <a:lnTo>
                    <a:pt x="27793" y="412488"/>
                  </a:lnTo>
                  <a:lnTo>
                    <a:pt x="29075" y="427056"/>
                  </a:lnTo>
                  <a:lnTo>
                    <a:pt x="30540" y="441381"/>
                  </a:lnTo>
                  <a:lnTo>
                    <a:pt x="32374" y="455042"/>
                  </a:lnTo>
                  <a:lnTo>
                    <a:pt x="34446" y="467510"/>
                  </a:lnTo>
                  <a:lnTo>
                    <a:pt x="36600" y="479220"/>
                  </a:lnTo>
                  <a:lnTo>
                    <a:pt x="39029" y="491197"/>
                  </a:lnTo>
                  <a:lnTo>
                    <a:pt x="42113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572039" y="3655474"/>
              <a:ext cx="273742" cy="38845"/>
            </a:xfrm>
            <a:custGeom>
              <a:avLst/>
              <a:gdLst/>
              <a:ahLst/>
              <a:cxnLst/>
              <a:rect l="0" t="0" r="0" b="0"/>
              <a:pathLst>
                <a:path w="273742" h="38845">
                  <a:moveTo>
                    <a:pt x="273741" y="17787"/>
                  </a:moveTo>
                  <a:lnTo>
                    <a:pt x="264872" y="14853"/>
                  </a:lnTo>
                  <a:lnTo>
                    <a:pt x="255886" y="12071"/>
                  </a:lnTo>
                  <a:lnTo>
                    <a:pt x="245890" y="9176"/>
                  </a:lnTo>
                  <a:lnTo>
                    <a:pt x="234910" y="6309"/>
                  </a:lnTo>
                  <a:lnTo>
                    <a:pt x="223098" y="3792"/>
                  </a:lnTo>
                  <a:lnTo>
                    <a:pt x="210635" y="1786"/>
                  </a:lnTo>
                  <a:lnTo>
                    <a:pt x="197524" y="446"/>
                  </a:lnTo>
                  <a:lnTo>
                    <a:pt x="183594" y="0"/>
                  </a:lnTo>
                  <a:lnTo>
                    <a:pt x="168824" y="480"/>
                  </a:lnTo>
                  <a:lnTo>
                    <a:pt x="153484" y="1769"/>
                  </a:lnTo>
                  <a:lnTo>
                    <a:pt x="138034" y="3698"/>
                  </a:lnTo>
                  <a:lnTo>
                    <a:pt x="122756" y="6104"/>
                  </a:lnTo>
                  <a:lnTo>
                    <a:pt x="107906" y="8852"/>
                  </a:lnTo>
                  <a:lnTo>
                    <a:pt x="93779" y="11842"/>
                  </a:lnTo>
                  <a:lnTo>
                    <a:pt x="80464" y="15000"/>
                  </a:lnTo>
                  <a:lnTo>
                    <a:pt x="67878" y="18271"/>
                  </a:lnTo>
                  <a:lnTo>
                    <a:pt x="55880" y="21621"/>
                  </a:lnTo>
                  <a:lnTo>
                    <a:pt x="44334" y="25018"/>
                  </a:lnTo>
                  <a:lnTo>
                    <a:pt x="33575" y="28296"/>
                  </a:lnTo>
                  <a:lnTo>
                    <a:pt x="23335" y="31464"/>
                  </a:lnTo>
                  <a:lnTo>
                    <a:pt x="12713" y="34803"/>
                  </a:lnTo>
                  <a:lnTo>
                    <a:pt x="0" y="38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866837" y="3799603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4" y="70256"/>
                  </a:lnTo>
                  <a:lnTo>
                    <a:pt x="3735" y="81707"/>
                  </a:lnTo>
                  <a:lnTo>
                    <a:pt x="5562" y="94034"/>
                  </a:lnTo>
                  <a:lnTo>
                    <a:pt x="7716" y="110554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877365" y="365220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035302" y="3620619"/>
              <a:ext cx="21049" cy="400084"/>
            </a:xfrm>
            <a:custGeom>
              <a:avLst/>
              <a:gdLst/>
              <a:ahLst/>
              <a:cxnLst/>
              <a:rect l="0" t="0" r="0" b="0"/>
              <a:pathLst>
                <a:path w="21049" h="400084">
                  <a:moveTo>
                    <a:pt x="21048" y="0"/>
                  </a:moveTo>
                  <a:lnTo>
                    <a:pt x="15314" y="9002"/>
                  </a:lnTo>
                  <a:lnTo>
                    <a:pt x="11031" y="19270"/>
                  </a:lnTo>
                  <a:lnTo>
                    <a:pt x="7825" y="31849"/>
                  </a:lnTo>
                  <a:lnTo>
                    <a:pt x="5463" y="46204"/>
                  </a:lnTo>
                  <a:lnTo>
                    <a:pt x="3767" y="61351"/>
                  </a:lnTo>
                  <a:lnTo>
                    <a:pt x="2571" y="76635"/>
                  </a:lnTo>
                  <a:lnTo>
                    <a:pt x="1742" y="91770"/>
                  </a:lnTo>
                  <a:lnTo>
                    <a:pt x="1174" y="106672"/>
                  </a:lnTo>
                  <a:lnTo>
                    <a:pt x="788" y="121352"/>
                  </a:lnTo>
                  <a:lnTo>
                    <a:pt x="526" y="135852"/>
                  </a:lnTo>
                  <a:lnTo>
                    <a:pt x="349" y="150214"/>
                  </a:lnTo>
                  <a:lnTo>
                    <a:pt x="230" y="164475"/>
                  </a:lnTo>
                  <a:lnTo>
                    <a:pt x="151" y="178667"/>
                  </a:lnTo>
                  <a:lnTo>
                    <a:pt x="97" y="192809"/>
                  </a:lnTo>
                  <a:lnTo>
                    <a:pt x="62" y="206926"/>
                  </a:lnTo>
                  <a:lnTo>
                    <a:pt x="38" y="221357"/>
                  </a:lnTo>
                  <a:lnTo>
                    <a:pt x="23" y="236723"/>
                  </a:lnTo>
                  <a:lnTo>
                    <a:pt x="12" y="253285"/>
                  </a:lnTo>
                  <a:lnTo>
                    <a:pt x="5" y="270815"/>
                  </a:lnTo>
                  <a:lnTo>
                    <a:pt x="0" y="288807"/>
                  </a:lnTo>
                  <a:lnTo>
                    <a:pt x="1" y="306896"/>
                  </a:lnTo>
                  <a:lnTo>
                    <a:pt x="200" y="324552"/>
                  </a:lnTo>
                  <a:lnTo>
                    <a:pt x="1101" y="342941"/>
                  </a:lnTo>
                  <a:lnTo>
                    <a:pt x="3898" y="365908"/>
                  </a:lnTo>
                  <a:lnTo>
                    <a:pt x="1052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908951" y="3760166"/>
              <a:ext cx="242157" cy="39438"/>
            </a:xfrm>
            <a:custGeom>
              <a:avLst/>
              <a:gdLst/>
              <a:ahLst/>
              <a:cxnLst/>
              <a:rect l="0" t="0" r="0" b="0"/>
              <a:pathLst>
                <a:path w="242157" h="39438">
                  <a:moveTo>
                    <a:pt x="242156" y="7851"/>
                  </a:moveTo>
                  <a:lnTo>
                    <a:pt x="230353" y="7784"/>
                  </a:lnTo>
                  <a:lnTo>
                    <a:pt x="218584" y="7144"/>
                  </a:lnTo>
                  <a:lnTo>
                    <a:pt x="205694" y="5852"/>
                  </a:lnTo>
                  <a:lnTo>
                    <a:pt x="191846" y="4165"/>
                  </a:lnTo>
                  <a:lnTo>
                    <a:pt x="177517" y="2498"/>
                  </a:lnTo>
                  <a:lnTo>
                    <a:pt x="163048" y="1088"/>
                  </a:lnTo>
                  <a:lnTo>
                    <a:pt x="148598" y="163"/>
                  </a:lnTo>
                  <a:lnTo>
                    <a:pt x="134222" y="0"/>
                  </a:lnTo>
                  <a:lnTo>
                    <a:pt x="119932" y="674"/>
                  </a:lnTo>
                  <a:lnTo>
                    <a:pt x="105880" y="2095"/>
                  </a:lnTo>
                  <a:lnTo>
                    <a:pt x="92360" y="4111"/>
                  </a:lnTo>
                  <a:lnTo>
                    <a:pt x="79484" y="6576"/>
                  </a:lnTo>
                  <a:lnTo>
                    <a:pt x="67207" y="9364"/>
                  </a:lnTo>
                  <a:lnTo>
                    <a:pt x="55423" y="12381"/>
                  </a:lnTo>
                  <a:lnTo>
                    <a:pt x="44025" y="15556"/>
                  </a:lnTo>
                  <a:lnTo>
                    <a:pt x="33368" y="18881"/>
                  </a:lnTo>
                  <a:lnTo>
                    <a:pt x="23207" y="22830"/>
                  </a:lnTo>
                  <a:lnTo>
                    <a:pt x="12650" y="28869"/>
                  </a:lnTo>
                  <a:lnTo>
                    <a:pt x="0" y="39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130050" y="3831188"/>
              <a:ext cx="63172" cy="136872"/>
            </a:xfrm>
            <a:custGeom>
              <a:avLst/>
              <a:gdLst/>
              <a:ahLst/>
              <a:cxnLst/>
              <a:rect l="0" t="0" r="0" b="0"/>
              <a:pathLst>
                <a:path w="63172" h="136872">
                  <a:moveTo>
                    <a:pt x="0" y="0"/>
                  </a:moveTo>
                  <a:lnTo>
                    <a:pt x="3001" y="8802"/>
                  </a:lnTo>
                  <a:lnTo>
                    <a:pt x="6424" y="17148"/>
                  </a:lnTo>
                  <a:lnTo>
                    <a:pt x="10615" y="25847"/>
                  </a:lnTo>
                  <a:lnTo>
                    <a:pt x="15342" y="34969"/>
                  </a:lnTo>
                  <a:lnTo>
                    <a:pt x="20174" y="44463"/>
                  </a:lnTo>
                  <a:lnTo>
                    <a:pt x="24856" y="54255"/>
                  </a:lnTo>
                  <a:lnTo>
                    <a:pt x="29466" y="64269"/>
                  </a:lnTo>
                  <a:lnTo>
                    <a:pt x="34315" y="74442"/>
                  </a:lnTo>
                  <a:lnTo>
                    <a:pt x="39568" y="84720"/>
                  </a:lnTo>
                  <a:lnTo>
                    <a:pt x="44931" y="94804"/>
                  </a:lnTo>
                  <a:lnTo>
                    <a:pt x="50263" y="105251"/>
                  </a:lnTo>
                  <a:lnTo>
                    <a:pt x="56038" y="118097"/>
                  </a:lnTo>
                  <a:lnTo>
                    <a:pt x="63171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9077407" y="3799603"/>
              <a:ext cx="231628" cy="600125"/>
            </a:xfrm>
            <a:custGeom>
              <a:avLst/>
              <a:gdLst/>
              <a:ahLst/>
              <a:cxnLst/>
              <a:rect l="0" t="0" r="0" b="0"/>
              <a:pathLst>
                <a:path w="231628" h="600125">
                  <a:moveTo>
                    <a:pt x="231627" y="0"/>
                  </a:moveTo>
                  <a:lnTo>
                    <a:pt x="225827" y="5935"/>
                  </a:lnTo>
                  <a:lnTo>
                    <a:pt x="220903" y="12139"/>
                  </a:lnTo>
                  <a:lnTo>
                    <a:pt x="216391" y="19240"/>
                  </a:lnTo>
                  <a:lnTo>
                    <a:pt x="211825" y="27353"/>
                  </a:lnTo>
                  <a:lnTo>
                    <a:pt x="206513" y="36648"/>
                  </a:lnTo>
                  <a:lnTo>
                    <a:pt x="200154" y="47091"/>
                  </a:lnTo>
                  <a:lnTo>
                    <a:pt x="193097" y="58343"/>
                  </a:lnTo>
                  <a:lnTo>
                    <a:pt x="186125" y="69881"/>
                  </a:lnTo>
                  <a:lnTo>
                    <a:pt x="179693" y="81377"/>
                  </a:lnTo>
                  <a:lnTo>
                    <a:pt x="173748" y="92703"/>
                  </a:lnTo>
                  <a:lnTo>
                    <a:pt x="167924" y="103840"/>
                  </a:lnTo>
                  <a:lnTo>
                    <a:pt x="161974" y="114818"/>
                  </a:lnTo>
                  <a:lnTo>
                    <a:pt x="155980" y="125834"/>
                  </a:lnTo>
                  <a:lnTo>
                    <a:pt x="150248" y="137230"/>
                  </a:lnTo>
                  <a:lnTo>
                    <a:pt x="144938" y="149167"/>
                  </a:lnTo>
                  <a:lnTo>
                    <a:pt x="139897" y="161797"/>
                  </a:lnTo>
                  <a:lnTo>
                    <a:pt x="134751" y="175340"/>
                  </a:lnTo>
                  <a:lnTo>
                    <a:pt x="129289" y="189820"/>
                  </a:lnTo>
                  <a:lnTo>
                    <a:pt x="123467" y="204951"/>
                  </a:lnTo>
                  <a:lnTo>
                    <a:pt x="117329" y="220253"/>
                  </a:lnTo>
                  <a:lnTo>
                    <a:pt x="110939" y="235438"/>
                  </a:lnTo>
                  <a:lnTo>
                    <a:pt x="104530" y="250565"/>
                  </a:lnTo>
                  <a:lnTo>
                    <a:pt x="98461" y="265940"/>
                  </a:lnTo>
                  <a:lnTo>
                    <a:pt x="92901" y="281729"/>
                  </a:lnTo>
                  <a:lnTo>
                    <a:pt x="87846" y="297944"/>
                  </a:lnTo>
                  <a:lnTo>
                    <a:pt x="83218" y="314523"/>
                  </a:lnTo>
                  <a:lnTo>
                    <a:pt x="78913" y="331383"/>
                  </a:lnTo>
                  <a:lnTo>
                    <a:pt x="74683" y="348454"/>
                  </a:lnTo>
                  <a:lnTo>
                    <a:pt x="70148" y="365673"/>
                  </a:lnTo>
                  <a:lnTo>
                    <a:pt x="65133" y="382997"/>
                  </a:lnTo>
                  <a:lnTo>
                    <a:pt x="59798" y="400393"/>
                  </a:lnTo>
                  <a:lnTo>
                    <a:pt x="54524" y="417838"/>
                  </a:lnTo>
                  <a:lnTo>
                    <a:pt x="49532" y="435312"/>
                  </a:lnTo>
                  <a:lnTo>
                    <a:pt x="44878" y="452641"/>
                  </a:lnTo>
                  <a:lnTo>
                    <a:pt x="40525" y="469509"/>
                  </a:lnTo>
                  <a:lnTo>
                    <a:pt x="36410" y="485778"/>
                  </a:lnTo>
                  <a:lnTo>
                    <a:pt x="32307" y="501314"/>
                  </a:lnTo>
                  <a:lnTo>
                    <a:pt x="27859" y="515907"/>
                  </a:lnTo>
                  <a:lnTo>
                    <a:pt x="22908" y="529535"/>
                  </a:lnTo>
                  <a:lnTo>
                    <a:pt x="17762" y="542261"/>
                  </a:lnTo>
                  <a:lnTo>
                    <a:pt x="12606" y="555603"/>
                  </a:lnTo>
                  <a:lnTo>
                    <a:pt x="6980" y="572972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088426" y="3989116"/>
            <a:ext cx="731709" cy="631711"/>
            <a:chOff x="3088426" y="3989116"/>
            <a:chExt cx="731709" cy="631711"/>
          </a:xfrm>
        </p:grpSpPr>
        <p:sp>
          <p:nvSpPr>
            <p:cNvPr id="156" name="Freeform 155"/>
            <p:cNvSpPr/>
            <p:nvPr/>
          </p:nvSpPr>
          <p:spPr>
            <a:xfrm>
              <a:off x="3088426" y="4020701"/>
              <a:ext cx="187780" cy="526426"/>
            </a:xfrm>
            <a:custGeom>
              <a:avLst/>
              <a:gdLst/>
              <a:ahLst/>
              <a:cxnLst/>
              <a:rect l="0" t="0" r="0" b="0"/>
              <a:pathLst>
                <a:path w="187780" h="526426">
                  <a:moveTo>
                    <a:pt x="187779" y="0"/>
                  </a:moveTo>
                  <a:lnTo>
                    <a:pt x="176178" y="3068"/>
                  </a:lnTo>
                  <a:lnTo>
                    <a:pt x="166330" y="7131"/>
                  </a:lnTo>
                  <a:lnTo>
                    <a:pt x="157320" y="12624"/>
                  </a:lnTo>
                  <a:lnTo>
                    <a:pt x="148706" y="19383"/>
                  </a:lnTo>
                  <a:lnTo>
                    <a:pt x="140030" y="27180"/>
                  </a:lnTo>
                  <a:lnTo>
                    <a:pt x="131054" y="35783"/>
                  </a:lnTo>
                  <a:lnTo>
                    <a:pt x="121723" y="45140"/>
                  </a:lnTo>
                  <a:lnTo>
                    <a:pt x="112076" y="55394"/>
                  </a:lnTo>
                  <a:lnTo>
                    <a:pt x="102180" y="66538"/>
                  </a:lnTo>
                  <a:lnTo>
                    <a:pt x="92263" y="78120"/>
                  </a:lnTo>
                  <a:lnTo>
                    <a:pt x="82686" y="89362"/>
                  </a:lnTo>
                  <a:lnTo>
                    <a:pt x="73622" y="99851"/>
                  </a:lnTo>
                  <a:lnTo>
                    <a:pt x="65231" y="109690"/>
                  </a:lnTo>
                  <a:lnTo>
                    <a:pt x="57743" y="119292"/>
                  </a:lnTo>
                  <a:lnTo>
                    <a:pt x="51182" y="128946"/>
                  </a:lnTo>
                  <a:lnTo>
                    <a:pt x="45268" y="139094"/>
                  </a:lnTo>
                  <a:lnTo>
                    <a:pt x="39520" y="150365"/>
                  </a:lnTo>
                  <a:lnTo>
                    <a:pt x="33653" y="162987"/>
                  </a:lnTo>
                  <a:lnTo>
                    <a:pt x="27726" y="176534"/>
                  </a:lnTo>
                  <a:lnTo>
                    <a:pt x="22046" y="190159"/>
                  </a:lnTo>
                  <a:lnTo>
                    <a:pt x="16784" y="203370"/>
                  </a:lnTo>
                  <a:lnTo>
                    <a:pt x="12116" y="216509"/>
                  </a:lnTo>
                  <a:lnTo>
                    <a:pt x="8286" y="230535"/>
                  </a:lnTo>
                  <a:lnTo>
                    <a:pt x="5344" y="245932"/>
                  </a:lnTo>
                  <a:lnTo>
                    <a:pt x="3183" y="262545"/>
                  </a:lnTo>
                  <a:lnTo>
                    <a:pt x="1642" y="279855"/>
                  </a:lnTo>
                  <a:lnTo>
                    <a:pt x="570" y="297468"/>
                  </a:lnTo>
                  <a:lnTo>
                    <a:pt x="0" y="315176"/>
                  </a:lnTo>
                  <a:lnTo>
                    <a:pt x="141" y="332891"/>
                  </a:lnTo>
                  <a:lnTo>
                    <a:pt x="1055" y="350575"/>
                  </a:lnTo>
                  <a:lnTo>
                    <a:pt x="2821" y="368059"/>
                  </a:lnTo>
                  <a:lnTo>
                    <a:pt x="5610" y="385038"/>
                  </a:lnTo>
                  <a:lnTo>
                    <a:pt x="9414" y="401385"/>
                  </a:lnTo>
                  <a:lnTo>
                    <a:pt x="14087" y="416974"/>
                  </a:lnTo>
                  <a:lnTo>
                    <a:pt x="19442" y="431604"/>
                  </a:lnTo>
                  <a:lnTo>
                    <a:pt x="25300" y="445256"/>
                  </a:lnTo>
                  <a:lnTo>
                    <a:pt x="31521" y="457899"/>
                  </a:lnTo>
                  <a:lnTo>
                    <a:pt x="37995" y="469406"/>
                  </a:lnTo>
                  <a:lnTo>
                    <a:pt x="44650" y="479811"/>
                  </a:lnTo>
                  <a:lnTo>
                    <a:pt x="51593" y="489123"/>
                  </a:lnTo>
                  <a:lnTo>
                    <a:pt x="59092" y="497240"/>
                  </a:lnTo>
                  <a:lnTo>
                    <a:pt x="67243" y="504216"/>
                  </a:lnTo>
                  <a:lnTo>
                    <a:pt x="75728" y="510089"/>
                  </a:lnTo>
                  <a:lnTo>
                    <a:pt x="84848" y="515373"/>
                  </a:lnTo>
                  <a:lnTo>
                    <a:pt x="96522" y="520534"/>
                  </a:lnTo>
                  <a:lnTo>
                    <a:pt x="114079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307790" y="4147043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18191" y="11802"/>
                  </a:lnTo>
                  <a:lnTo>
                    <a:pt x="16048" y="23571"/>
                  </a:lnTo>
                  <a:lnTo>
                    <a:pt x="14441" y="36475"/>
                  </a:lnTo>
                  <a:lnTo>
                    <a:pt x="13088" y="50842"/>
                  </a:lnTo>
                  <a:lnTo>
                    <a:pt x="11591" y="67115"/>
                  </a:lnTo>
                  <a:lnTo>
                    <a:pt x="9744" y="85340"/>
                  </a:lnTo>
                  <a:lnTo>
                    <a:pt x="7677" y="105093"/>
                  </a:lnTo>
                  <a:lnTo>
                    <a:pt x="5745" y="125710"/>
                  </a:lnTo>
                  <a:lnTo>
                    <a:pt x="4148" y="146711"/>
                  </a:lnTo>
                  <a:lnTo>
                    <a:pt x="2925" y="167520"/>
                  </a:lnTo>
                  <a:lnTo>
                    <a:pt x="2029" y="187410"/>
                  </a:lnTo>
                  <a:lnTo>
                    <a:pt x="1392" y="206080"/>
                  </a:lnTo>
                  <a:lnTo>
                    <a:pt x="947" y="223581"/>
                  </a:lnTo>
                  <a:lnTo>
                    <a:pt x="641" y="240116"/>
                  </a:lnTo>
                  <a:lnTo>
                    <a:pt x="432" y="255899"/>
                  </a:lnTo>
                  <a:lnTo>
                    <a:pt x="291" y="270717"/>
                  </a:lnTo>
                  <a:lnTo>
                    <a:pt x="179" y="285487"/>
                  </a:lnTo>
                  <a:lnTo>
                    <a:pt x="88" y="30263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434132" y="442078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528889" y="4137050"/>
              <a:ext cx="178072" cy="336378"/>
            </a:xfrm>
            <a:custGeom>
              <a:avLst/>
              <a:gdLst/>
              <a:ahLst/>
              <a:cxnLst/>
              <a:rect l="0" t="0" r="0" b="0"/>
              <a:pathLst>
                <a:path w="178072" h="336378">
                  <a:moveTo>
                    <a:pt x="0" y="20522"/>
                  </a:moveTo>
                  <a:lnTo>
                    <a:pt x="8801" y="17589"/>
                  </a:lnTo>
                  <a:lnTo>
                    <a:pt x="17148" y="14806"/>
                  </a:lnTo>
                  <a:lnTo>
                    <a:pt x="25851" y="11911"/>
                  </a:lnTo>
                  <a:lnTo>
                    <a:pt x="35145" y="9044"/>
                  </a:lnTo>
                  <a:lnTo>
                    <a:pt x="45288" y="6528"/>
                  </a:lnTo>
                  <a:lnTo>
                    <a:pt x="56334" y="4517"/>
                  </a:lnTo>
                  <a:lnTo>
                    <a:pt x="68173" y="3004"/>
                  </a:lnTo>
                  <a:lnTo>
                    <a:pt x="80643" y="1909"/>
                  </a:lnTo>
                  <a:lnTo>
                    <a:pt x="93586" y="1136"/>
                  </a:lnTo>
                  <a:lnTo>
                    <a:pt x="106868" y="600"/>
                  </a:lnTo>
                  <a:lnTo>
                    <a:pt x="120390" y="232"/>
                  </a:lnTo>
                  <a:lnTo>
                    <a:pt x="134061" y="0"/>
                  </a:lnTo>
                  <a:lnTo>
                    <a:pt x="147171" y="521"/>
                  </a:lnTo>
                  <a:lnTo>
                    <a:pt x="158456" y="3001"/>
                  </a:lnTo>
                  <a:lnTo>
                    <a:pt x="167366" y="7932"/>
                  </a:lnTo>
                  <a:lnTo>
                    <a:pt x="173684" y="15009"/>
                  </a:lnTo>
                  <a:lnTo>
                    <a:pt x="177192" y="23512"/>
                  </a:lnTo>
                  <a:lnTo>
                    <a:pt x="178071" y="32860"/>
                  </a:lnTo>
                  <a:lnTo>
                    <a:pt x="176937" y="42693"/>
                  </a:lnTo>
                  <a:lnTo>
                    <a:pt x="174598" y="52804"/>
                  </a:lnTo>
                  <a:lnTo>
                    <a:pt x="171631" y="63078"/>
                  </a:lnTo>
                  <a:lnTo>
                    <a:pt x="168358" y="73448"/>
                  </a:lnTo>
                  <a:lnTo>
                    <a:pt x="164944" y="83876"/>
                  </a:lnTo>
                  <a:lnTo>
                    <a:pt x="161461" y="94345"/>
                  </a:lnTo>
                  <a:lnTo>
                    <a:pt x="157784" y="105006"/>
                  </a:lnTo>
                  <a:lnTo>
                    <a:pt x="153623" y="116156"/>
                  </a:lnTo>
                  <a:lnTo>
                    <a:pt x="148853" y="127920"/>
                  </a:lnTo>
                  <a:lnTo>
                    <a:pt x="143512" y="140262"/>
                  </a:lnTo>
                  <a:lnTo>
                    <a:pt x="137701" y="153080"/>
                  </a:lnTo>
                  <a:lnTo>
                    <a:pt x="131532" y="166255"/>
                  </a:lnTo>
                  <a:lnTo>
                    <a:pt x="125101" y="179526"/>
                  </a:lnTo>
                  <a:lnTo>
                    <a:pt x="118485" y="192508"/>
                  </a:lnTo>
                  <a:lnTo>
                    <a:pt x="111745" y="205015"/>
                  </a:lnTo>
                  <a:lnTo>
                    <a:pt x="105084" y="217041"/>
                  </a:lnTo>
                  <a:lnTo>
                    <a:pt x="98838" y="228656"/>
                  </a:lnTo>
                  <a:lnTo>
                    <a:pt x="93156" y="239954"/>
                  </a:lnTo>
                  <a:lnTo>
                    <a:pt x="88019" y="251017"/>
                  </a:lnTo>
                  <a:lnTo>
                    <a:pt x="83334" y="261912"/>
                  </a:lnTo>
                  <a:lnTo>
                    <a:pt x="78996" y="272686"/>
                  </a:lnTo>
                  <a:lnTo>
                    <a:pt x="74870" y="283306"/>
                  </a:lnTo>
                  <a:lnTo>
                    <a:pt x="70287" y="294916"/>
                  </a:lnTo>
                  <a:lnTo>
                    <a:pt x="63723" y="310775"/>
                  </a:lnTo>
                  <a:lnTo>
                    <a:pt x="52642" y="3363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686816" y="3989116"/>
              <a:ext cx="133319" cy="631711"/>
            </a:xfrm>
            <a:custGeom>
              <a:avLst/>
              <a:gdLst/>
              <a:ahLst/>
              <a:cxnLst/>
              <a:rect l="0" t="0" r="0" b="0"/>
              <a:pathLst>
                <a:path w="133319" h="631711">
                  <a:moveTo>
                    <a:pt x="0" y="0"/>
                  </a:moveTo>
                  <a:lnTo>
                    <a:pt x="5935" y="5934"/>
                  </a:lnTo>
                  <a:lnTo>
                    <a:pt x="12139" y="12139"/>
                  </a:lnTo>
                  <a:lnTo>
                    <a:pt x="19226" y="19235"/>
                  </a:lnTo>
                  <a:lnTo>
                    <a:pt x="26821" y="27176"/>
                  </a:lnTo>
                  <a:lnTo>
                    <a:pt x="34171" y="35822"/>
                  </a:lnTo>
                  <a:lnTo>
                    <a:pt x="40868" y="45020"/>
                  </a:lnTo>
                  <a:lnTo>
                    <a:pt x="47162" y="54792"/>
                  </a:lnTo>
                  <a:lnTo>
                    <a:pt x="53756" y="65331"/>
                  </a:lnTo>
                  <a:lnTo>
                    <a:pt x="61033" y="76673"/>
                  </a:lnTo>
                  <a:lnTo>
                    <a:pt x="68736" y="88559"/>
                  </a:lnTo>
                  <a:lnTo>
                    <a:pt x="76153" y="100537"/>
                  </a:lnTo>
                  <a:lnTo>
                    <a:pt x="82885" y="112334"/>
                  </a:lnTo>
                  <a:lnTo>
                    <a:pt x="88862" y="123865"/>
                  </a:lnTo>
                  <a:lnTo>
                    <a:pt x="94179" y="135142"/>
                  </a:lnTo>
                  <a:lnTo>
                    <a:pt x="98973" y="146217"/>
                  </a:lnTo>
                  <a:lnTo>
                    <a:pt x="103378" y="157470"/>
                  </a:lnTo>
                  <a:lnTo>
                    <a:pt x="107505" y="169556"/>
                  </a:lnTo>
                  <a:lnTo>
                    <a:pt x="111435" y="182761"/>
                  </a:lnTo>
                  <a:lnTo>
                    <a:pt x="115230" y="196716"/>
                  </a:lnTo>
                  <a:lnTo>
                    <a:pt x="118931" y="210624"/>
                  </a:lnTo>
                  <a:lnTo>
                    <a:pt x="122566" y="224027"/>
                  </a:lnTo>
                  <a:lnTo>
                    <a:pt x="125990" y="237297"/>
                  </a:lnTo>
                  <a:lnTo>
                    <a:pt x="128909" y="251411"/>
                  </a:lnTo>
                  <a:lnTo>
                    <a:pt x="131200" y="266872"/>
                  </a:lnTo>
                  <a:lnTo>
                    <a:pt x="132736" y="283698"/>
                  </a:lnTo>
                  <a:lnTo>
                    <a:pt x="133318" y="301682"/>
                  </a:lnTo>
                  <a:lnTo>
                    <a:pt x="132930" y="320553"/>
                  </a:lnTo>
                  <a:lnTo>
                    <a:pt x="131704" y="339581"/>
                  </a:lnTo>
                  <a:lnTo>
                    <a:pt x="129818" y="357655"/>
                  </a:lnTo>
                  <a:lnTo>
                    <a:pt x="127441" y="374246"/>
                  </a:lnTo>
                  <a:lnTo>
                    <a:pt x="124711" y="389348"/>
                  </a:lnTo>
                  <a:lnTo>
                    <a:pt x="121734" y="403193"/>
                  </a:lnTo>
                  <a:lnTo>
                    <a:pt x="118585" y="416065"/>
                  </a:lnTo>
                  <a:lnTo>
                    <a:pt x="115319" y="428221"/>
                  </a:lnTo>
                  <a:lnTo>
                    <a:pt x="111973" y="439867"/>
                  </a:lnTo>
                  <a:lnTo>
                    <a:pt x="108569" y="451157"/>
                  </a:lnTo>
                  <a:lnTo>
                    <a:pt x="104960" y="462201"/>
                  </a:lnTo>
                  <a:lnTo>
                    <a:pt x="100852" y="473076"/>
                  </a:lnTo>
                  <a:lnTo>
                    <a:pt x="96126" y="483838"/>
                  </a:lnTo>
                  <a:lnTo>
                    <a:pt x="90985" y="494523"/>
                  </a:lnTo>
                  <a:lnTo>
                    <a:pt x="85843" y="505157"/>
                  </a:lnTo>
                  <a:lnTo>
                    <a:pt x="80940" y="515760"/>
                  </a:lnTo>
                  <a:lnTo>
                    <a:pt x="76344" y="526508"/>
                  </a:lnTo>
                  <a:lnTo>
                    <a:pt x="72031" y="537716"/>
                  </a:lnTo>
                  <a:lnTo>
                    <a:pt x="67942" y="549514"/>
                  </a:lnTo>
                  <a:lnTo>
                    <a:pt x="63857" y="561709"/>
                  </a:lnTo>
                  <a:lnTo>
                    <a:pt x="59420" y="573895"/>
                  </a:lnTo>
                  <a:lnTo>
                    <a:pt x="54477" y="585819"/>
                  </a:lnTo>
                  <a:lnTo>
                    <a:pt x="49337" y="596965"/>
                  </a:lnTo>
                  <a:lnTo>
                    <a:pt x="44184" y="607571"/>
                  </a:lnTo>
                  <a:lnTo>
                    <a:pt x="38562" y="618565"/>
                  </a:lnTo>
                  <a:lnTo>
                    <a:pt x="31586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368497" y="5229347"/>
            <a:ext cx="2053058" cy="579322"/>
            <a:chOff x="368497" y="5229347"/>
            <a:chExt cx="2053058" cy="579322"/>
          </a:xfrm>
        </p:grpSpPr>
        <p:sp>
          <p:nvSpPr>
            <p:cNvPr id="162" name="Freeform 161"/>
            <p:cNvSpPr/>
            <p:nvPr/>
          </p:nvSpPr>
          <p:spPr>
            <a:xfrm>
              <a:off x="368497" y="5485347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80712" y="5800"/>
                  </a:lnTo>
                  <a:lnTo>
                    <a:pt x="172365" y="10724"/>
                  </a:lnTo>
                  <a:lnTo>
                    <a:pt x="163662" y="15227"/>
                  </a:lnTo>
                  <a:lnTo>
                    <a:pt x="154368" y="19448"/>
                  </a:lnTo>
                  <a:lnTo>
                    <a:pt x="144224" y="23462"/>
                  </a:lnTo>
                  <a:lnTo>
                    <a:pt x="133175" y="27319"/>
                  </a:lnTo>
                  <a:lnTo>
                    <a:pt x="121162" y="30898"/>
                  </a:lnTo>
                  <a:lnTo>
                    <a:pt x="108044" y="33925"/>
                  </a:lnTo>
                  <a:lnTo>
                    <a:pt x="93857" y="36294"/>
                  </a:lnTo>
                  <a:lnTo>
                    <a:pt x="78952" y="38058"/>
                  </a:lnTo>
                  <a:lnTo>
                    <a:pt x="62120" y="39516"/>
                  </a:lnTo>
                  <a:lnTo>
                    <a:pt x="38531" y="407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58051" y="5306362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4"/>
                  </a:lnTo>
                  <a:lnTo>
                    <a:pt x="5" y="72335"/>
                  </a:lnTo>
                  <a:lnTo>
                    <a:pt x="178" y="85514"/>
                  </a:lnTo>
                  <a:lnTo>
                    <a:pt x="826" y="98431"/>
                  </a:lnTo>
                  <a:lnTo>
                    <a:pt x="2075" y="110898"/>
                  </a:lnTo>
                  <a:lnTo>
                    <a:pt x="3727" y="123064"/>
                  </a:lnTo>
                  <a:lnTo>
                    <a:pt x="5376" y="135306"/>
                  </a:lnTo>
                  <a:lnTo>
                    <a:pt x="6783" y="147842"/>
                  </a:lnTo>
                  <a:lnTo>
                    <a:pt x="8049" y="160720"/>
                  </a:lnTo>
                  <a:lnTo>
                    <a:pt x="9505" y="173906"/>
                  </a:lnTo>
                  <a:lnTo>
                    <a:pt x="11332" y="187336"/>
                  </a:lnTo>
                  <a:lnTo>
                    <a:pt x="13389" y="200949"/>
                  </a:lnTo>
                  <a:lnTo>
                    <a:pt x="15317" y="214694"/>
                  </a:lnTo>
                  <a:lnTo>
                    <a:pt x="16911" y="228536"/>
                  </a:lnTo>
                  <a:lnTo>
                    <a:pt x="18133" y="242612"/>
                  </a:lnTo>
                  <a:lnTo>
                    <a:pt x="19029" y="257206"/>
                  </a:lnTo>
                  <a:lnTo>
                    <a:pt x="19671" y="272445"/>
                  </a:lnTo>
                  <a:lnTo>
                    <a:pt x="20288" y="288613"/>
                  </a:lnTo>
                  <a:lnTo>
                    <a:pt x="21242" y="306216"/>
                  </a:lnTo>
                  <a:lnTo>
                    <a:pt x="22700" y="325389"/>
                  </a:lnTo>
                  <a:lnTo>
                    <a:pt x="24494" y="345638"/>
                  </a:lnTo>
                  <a:lnTo>
                    <a:pt x="26238" y="366069"/>
                  </a:lnTo>
                  <a:lnTo>
                    <a:pt x="27705" y="386127"/>
                  </a:lnTo>
                  <a:lnTo>
                    <a:pt x="28844" y="405276"/>
                  </a:lnTo>
                  <a:lnTo>
                    <a:pt x="29805" y="424910"/>
                  </a:lnTo>
                  <a:lnTo>
                    <a:pt x="30671" y="448984"/>
                  </a:lnTo>
                  <a:lnTo>
                    <a:pt x="31586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91286" y="5244496"/>
              <a:ext cx="251612" cy="282966"/>
            </a:xfrm>
            <a:custGeom>
              <a:avLst/>
              <a:gdLst/>
              <a:ahLst/>
              <a:cxnLst/>
              <a:rect l="0" t="0" r="0" b="0"/>
              <a:pathLst>
                <a:path w="251612" h="282966">
                  <a:moveTo>
                    <a:pt x="3594" y="156623"/>
                  </a:moveTo>
                  <a:lnTo>
                    <a:pt x="862" y="147822"/>
                  </a:lnTo>
                  <a:lnTo>
                    <a:pt x="0" y="139475"/>
                  </a:lnTo>
                  <a:lnTo>
                    <a:pt x="986" y="130776"/>
                  </a:lnTo>
                  <a:lnTo>
                    <a:pt x="3352" y="121656"/>
                  </a:lnTo>
                  <a:lnTo>
                    <a:pt x="6488" y="112160"/>
                  </a:lnTo>
                  <a:lnTo>
                    <a:pt x="9979" y="102368"/>
                  </a:lnTo>
                  <a:lnTo>
                    <a:pt x="13932" y="92354"/>
                  </a:lnTo>
                  <a:lnTo>
                    <a:pt x="18862" y="82180"/>
                  </a:lnTo>
                  <a:lnTo>
                    <a:pt x="24990" y="71898"/>
                  </a:lnTo>
                  <a:lnTo>
                    <a:pt x="32240" y="61707"/>
                  </a:lnTo>
                  <a:lnTo>
                    <a:pt x="40409" y="51938"/>
                  </a:lnTo>
                  <a:lnTo>
                    <a:pt x="49278" y="42737"/>
                  </a:lnTo>
                  <a:lnTo>
                    <a:pt x="58658" y="34084"/>
                  </a:lnTo>
                  <a:lnTo>
                    <a:pt x="68400" y="25885"/>
                  </a:lnTo>
                  <a:lnTo>
                    <a:pt x="78394" y="18049"/>
                  </a:lnTo>
                  <a:lnTo>
                    <a:pt x="88560" y="10973"/>
                  </a:lnTo>
                  <a:lnTo>
                    <a:pt x="98845" y="5504"/>
                  </a:lnTo>
                  <a:lnTo>
                    <a:pt x="109215" y="1976"/>
                  </a:lnTo>
                  <a:lnTo>
                    <a:pt x="119806" y="252"/>
                  </a:lnTo>
                  <a:lnTo>
                    <a:pt x="130910" y="0"/>
                  </a:lnTo>
                  <a:lnTo>
                    <a:pt x="142638" y="871"/>
                  </a:lnTo>
                  <a:lnTo>
                    <a:pt x="154786" y="2725"/>
                  </a:lnTo>
                  <a:lnTo>
                    <a:pt x="166941" y="5630"/>
                  </a:lnTo>
                  <a:lnTo>
                    <a:pt x="178853" y="9547"/>
                  </a:lnTo>
                  <a:lnTo>
                    <a:pt x="190292" y="14479"/>
                  </a:lnTo>
                  <a:lnTo>
                    <a:pt x="200973" y="20546"/>
                  </a:lnTo>
                  <a:lnTo>
                    <a:pt x="210818" y="27705"/>
                  </a:lnTo>
                  <a:lnTo>
                    <a:pt x="219750" y="35784"/>
                  </a:lnTo>
                  <a:lnTo>
                    <a:pt x="227611" y="44577"/>
                  </a:lnTo>
                  <a:lnTo>
                    <a:pt x="234416" y="53903"/>
                  </a:lnTo>
                  <a:lnTo>
                    <a:pt x="240157" y="63775"/>
                  </a:lnTo>
                  <a:lnTo>
                    <a:pt x="244723" y="74387"/>
                  </a:lnTo>
                  <a:lnTo>
                    <a:pt x="248162" y="85781"/>
                  </a:lnTo>
                  <a:lnTo>
                    <a:pt x="250490" y="97704"/>
                  </a:lnTo>
                  <a:lnTo>
                    <a:pt x="251611" y="109707"/>
                  </a:lnTo>
                  <a:lnTo>
                    <a:pt x="251584" y="121526"/>
                  </a:lnTo>
                  <a:lnTo>
                    <a:pt x="250432" y="133242"/>
                  </a:lnTo>
                  <a:lnTo>
                    <a:pt x="248063" y="145175"/>
                  </a:lnTo>
                  <a:lnTo>
                    <a:pt x="244544" y="157495"/>
                  </a:lnTo>
                  <a:lnTo>
                    <a:pt x="240063" y="170058"/>
                  </a:lnTo>
                  <a:lnTo>
                    <a:pt x="234839" y="182499"/>
                  </a:lnTo>
                  <a:lnTo>
                    <a:pt x="229063" y="194611"/>
                  </a:lnTo>
                  <a:lnTo>
                    <a:pt x="222728" y="206355"/>
                  </a:lnTo>
                  <a:lnTo>
                    <a:pt x="215645" y="217775"/>
                  </a:lnTo>
                  <a:lnTo>
                    <a:pt x="207768" y="228928"/>
                  </a:lnTo>
                  <a:lnTo>
                    <a:pt x="199190" y="239554"/>
                  </a:lnTo>
                  <a:lnTo>
                    <a:pt x="190053" y="249090"/>
                  </a:lnTo>
                  <a:lnTo>
                    <a:pt x="180498" y="257315"/>
                  </a:lnTo>
                  <a:lnTo>
                    <a:pt x="170519" y="264181"/>
                  </a:lnTo>
                  <a:lnTo>
                    <a:pt x="158673" y="270313"/>
                  </a:lnTo>
                  <a:lnTo>
                    <a:pt x="140567" y="276248"/>
                  </a:lnTo>
                  <a:lnTo>
                    <a:pt x="108879" y="2829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021264" y="5295834"/>
              <a:ext cx="10529" cy="484312"/>
            </a:xfrm>
            <a:custGeom>
              <a:avLst/>
              <a:gdLst/>
              <a:ahLst/>
              <a:cxnLst/>
              <a:rect l="0" t="0" r="0" b="0"/>
              <a:pathLst>
                <a:path w="10529" h="48431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7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4" y="122227"/>
                  </a:lnTo>
                  <a:lnTo>
                    <a:pt x="177" y="136451"/>
                  </a:lnTo>
                  <a:lnTo>
                    <a:pt x="826" y="150622"/>
                  </a:lnTo>
                  <a:lnTo>
                    <a:pt x="2074" y="164752"/>
                  </a:lnTo>
                  <a:lnTo>
                    <a:pt x="3727" y="178853"/>
                  </a:lnTo>
                  <a:lnTo>
                    <a:pt x="5375" y="192934"/>
                  </a:lnTo>
                  <a:lnTo>
                    <a:pt x="6773" y="207001"/>
                  </a:lnTo>
                  <a:lnTo>
                    <a:pt x="7693" y="221058"/>
                  </a:lnTo>
                  <a:lnTo>
                    <a:pt x="7853" y="235110"/>
                  </a:lnTo>
                  <a:lnTo>
                    <a:pt x="7182" y="249170"/>
                  </a:lnTo>
                  <a:lnTo>
                    <a:pt x="5935" y="263733"/>
                  </a:lnTo>
                  <a:lnTo>
                    <a:pt x="4566" y="279720"/>
                  </a:lnTo>
                  <a:lnTo>
                    <a:pt x="3359" y="297511"/>
                  </a:lnTo>
                  <a:lnTo>
                    <a:pt x="2569" y="316682"/>
                  </a:lnTo>
                  <a:lnTo>
                    <a:pt x="2497" y="336314"/>
                  </a:lnTo>
                  <a:lnTo>
                    <a:pt x="3226" y="355810"/>
                  </a:lnTo>
                  <a:lnTo>
                    <a:pt x="4514" y="374779"/>
                  </a:lnTo>
                  <a:lnTo>
                    <a:pt x="5909" y="392890"/>
                  </a:lnTo>
                  <a:lnTo>
                    <a:pt x="7138" y="410051"/>
                  </a:lnTo>
                  <a:lnTo>
                    <a:pt x="8115" y="425961"/>
                  </a:lnTo>
                  <a:lnTo>
                    <a:pt x="8951" y="441662"/>
                  </a:lnTo>
                  <a:lnTo>
                    <a:pt x="9713" y="459653"/>
                  </a:lnTo>
                  <a:lnTo>
                    <a:pt x="10528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076465" y="5543011"/>
              <a:ext cx="250126" cy="209816"/>
            </a:xfrm>
            <a:custGeom>
              <a:avLst/>
              <a:gdLst/>
              <a:ahLst/>
              <a:cxnLst/>
              <a:rect l="0" t="0" r="0" b="0"/>
              <a:pathLst>
                <a:path w="250126" h="209816">
                  <a:moveTo>
                    <a:pt x="113255" y="37092"/>
                  </a:moveTo>
                  <a:lnTo>
                    <a:pt x="107387" y="28359"/>
                  </a:lnTo>
                  <a:lnTo>
                    <a:pt x="101823" y="20652"/>
                  </a:lnTo>
                  <a:lnTo>
                    <a:pt x="96019" y="13268"/>
                  </a:lnTo>
                  <a:lnTo>
                    <a:pt x="89766" y="6698"/>
                  </a:lnTo>
                  <a:lnTo>
                    <a:pt x="82787" y="2112"/>
                  </a:lnTo>
                  <a:lnTo>
                    <a:pt x="75011" y="0"/>
                  </a:lnTo>
                  <a:lnTo>
                    <a:pt x="66682" y="211"/>
                  </a:lnTo>
                  <a:lnTo>
                    <a:pt x="58251" y="2331"/>
                  </a:lnTo>
                  <a:lnTo>
                    <a:pt x="49991" y="5909"/>
                  </a:lnTo>
                  <a:lnTo>
                    <a:pt x="41989" y="10715"/>
                  </a:lnTo>
                  <a:lnTo>
                    <a:pt x="34236" y="16748"/>
                  </a:lnTo>
                  <a:lnTo>
                    <a:pt x="26697" y="23918"/>
                  </a:lnTo>
                  <a:lnTo>
                    <a:pt x="19652" y="32357"/>
                  </a:lnTo>
                  <a:lnTo>
                    <a:pt x="13673" y="42463"/>
                  </a:lnTo>
                  <a:lnTo>
                    <a:pt x="8984" y="54300"/>
                  </a:lnTo>
                  <a:lnTo>
                    <a:pt x="5496" y="67487"/>
                  </a:lnTo>
                  <a:lnTo>
                    <a:pt x="2990" y="81403"/>
                  </a:lnTo>
                  <a:lnTo>
                    <a:pt x="1233" y="95613"/>
                  </a:lnTo>
                  <a:lnTo>
                    <a:pt x="187" y="109898"/>
                  </a:lnTo>
                  <a:lnTo>
                    <a:pt x="0" y="124168"/>
                  </a:lnTo>
                  <a:lnTo>
                    <a:pt x="691" y="138390"/>
                  </a:lnTo>
                  <a:lnTo>
                    <a:pt x="2306" y="152397"/>
                  </a:lnTo>
                  <a:lnTo>
                    <a:pt x="4992" y="165889"/>
                  </a:lnTo>
                  <a:lnTo>
                    <a:pt x="8733" y="178728"/>
                  </a:lnTo>
                  <a:lnTo>
                    <a:pt x="13533" y="190299"/>
                  </a:lnTo>
                  <a:lnTo>
                    <a:pt x="19505" y="199482"/>
                  </a:lnTo>
                  <a:lnTo>
                    <a:pt x="26587" y="205866"/>
                  </a:lnTo>
                  <a:lnTo>
                    <a:pt x="34273" y="209353"/>
                  </a:lnTo>
                  <a:lnTo>
                    <a:pt x="41739" y="209815"/>
                  </a:lnTo>
                  <a:lnTo>
                    <a:pt x="48536" y="207495"/>
                  </a:lnTo>
                  <a:lnTo>
                    <a:pt x="54742" y="202890"/>
                  </a:lnTo>
                  <a:lnTo>
                    <a:pt x="60751" y="196537"/>
                  </a:lnTo>
                  <a:lnTo>
                    <a:pt x="66822" y="188899"/>
                  </a:lnTo>
                  <a:lnTo>
                    <a:pt x="72731" y="180183"/>
                  </a:lnTo>
                  <a:lnTo>
                    <a:pt x="77874" y="170356"/>
                  </a:lnTo>
                  <a:lnTo>
                    <a:pt x="81970" y="159493"/>
                  </a:lnTo>
                  <a:lnTo>
                    <a:pt x="85213" y="147928"/>
                  </a:lnTo>
                  <a:lnTo>
                    <a:pt x="88080" y="136165"/>
                  </a:lnTo>
                  <a:lnTo>
                    <a:pt x="90898" y="124512"/>
                  </a:lnTo>
                  <a:lnTo>
                    <a:pt x="93809" y="113076"/>
                  </a:lnTo>
                  <a:lnTo>
                    <a:pt x="96850" y="101864"/>
                  </a:lnTo>
                  <a:lnTo>
                    <a:pt x="100025" y="90896"/>
                  </a:lnTo>
                  <a:lnTo>
                    <a:pt x="103773" y="82121"/>
                  </a:lnTo>
                  <a:lnTo>
                    <a:pt x="108183" y="78678"/>
                  </a:lnTo>
                  <a:lnTo>
                    <a:pt x="112429" y="80592"/>
                  </a:lnTo>
                  <a:lnTo>
                    <a:pt x="116365" y="86143"/>
                  </a:lnTo>
                  <a:lnTo>
                    <a:pt x="120092" y="93834"/>
                  </a:lnTo>
                  <a:lnTo>
                    <a:pt x="123706" y="102730"/>
                  </a:lnTo>
                  <a:lnTo>
                    <a:pt x="127264" y="112304"/>
                  </a:lnTo>
                  <a:lnTo>
                    <a:pt x="130799" y="122263"/>
                  </a:lnTo>
                  <a:lnTo>
                    <a:pt x="134489" y="132445"/>
                  </a:lnTo>
                  <a:lnTo>
                    <a:pt x="138650" y="142759"/>
                  </a:lnTo>
                  <a:lnTo>
                    <a:pt x="143418" y="153143"/>
                  </a:lnTo>
                  <a:lnTo>
                    <a:pt x="148925" y="163240"/>
                  </a:lnTo>
                  <a:lnTo>
                    <a:pt x="155379" y="172416"/>
                  </a:lnTo>
                  <a:lnTo>
                    <a:pt x="162797" y="180393"/>
                  </a:lnTo>
                  <a:lnTo>
                    <a:pt x="171050" y="186902"/>
                  </a:lnTo>
                  <a:lnTo>
                    <a:pt x="179960" y="191526"/>
                  </a:lnTo>
                  <a:lnTo>
                    <a:pt x="189355" y="194225"/>
                  </a:lnTo>
                  <a:lnTo>
                    <a:pt x="199026" y="195227"/>
                  </a:lnTo>
                  <a:lnTo>
                    <a:pt x="209887" y="194832"/>
                  </a:lnTo>
                  <a:lnTo>
                    <a:pt x="225126" y="191888"/>
                  </a:lnTo>
                  <a:lnTo>
                    <a:pt x="250125" y="1844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303228" y="5524247"/>
              <a:ext cx="349747" cy="267095"/>
            </a:xfrm>
            <a:custGeom>
              <a:avLst/>
              <a:gdLst/>
              <a:ahLst/>
              <a:cxnLst/>
              <a:rect l="0" t="0" r="0" b="0"/>
              <a:pathLst>
                <a:path w="349747" h="267095">
                  <a:moveTo>
                    <a:pt x="107590" y="24271"/>
                  </a:moveTo>
                  <a:lnTo>
                    <a:pt x="104455" y="15671"/>
                  </a:lnTo>
                  <a:lnTo>
                    <a:pt x="99752" y="9244"/>
                  </a:lnTo>
                  <a:lnTo>
                    <a:pt x="92972" y="4444"/>
                  </a:lnTo>
                  <a:lnTo>
                    <a:pt x="84699" y="1249"/>
                  </a:lnTo>
                  <a:lnTo>
                    <a:pt x="75881" y="0"/>
                  </a:lnTo>
                  <a:lnTo>
                    <a:pt x="67124" y="713"/>
                  </a:lnTo>
                  <a:lnTo>
                    <a:pt x="58666" y="3121"/>
                  </a:lnTo>
                  <a:lnTo>
                    <a:pt x="50546" y="6862"/>
                  </a:lnTo>
                  <a:lnTo>
                    <a:pt x="42728" y="11603"/>
                  </a:lnTo>
                  <a:lnTo>
                    <a:pt x="35311" y="17393"/>
                  </a:lnTo>
                  <a:lnTo>
                    <a:pt x="28543" y="24634"/>
                  </a:lnTo>
                  <a:lnTo>
                    <a:pt x="22503" y="33430"/>
                  </a:lnTo>
                  <a:lnTo>
                    <a:pt x="17123" y="43609"/>
                  </a:lnTo>
                  <a:lnTo>
                    <a:pt x="12274" y="54890"/>
                  </a:lnTo>
                  <a:lnTo>
                    <a:pt x="7835" y="66995"/>
                  </a:lnTo>
                  <a:lnTo>
                    <a:pt x="4023" y="79529"/>
                  </a:lnTo>
                  <a:lnTo>
                    <a:pt x="1367" y="92009"/>
                  </a:lnTo>
                  <a:lnTo>
                    <a:pt x="62" y="104181"/>
                  </a:lnTo>
                  <a:lnTo>
                    <a:pt x="0" y="116150"/>
                  </a:lnTo>
                  <a:lnTo>
                    <a:pt x="947" y="128259"/>
                  </a:lnTo>
                  <a:lnTo>
                    <a:pt x="2657" y="140701"/>
                  </a:lnTo>
                  <a:lnTo>
                    <a:pt x="4923" y="153347"/>
                  </a:lnTo>
                  <a:lnTo>
                    <a:pt x="7581" y="165845"/>
                  </a:lnTo>
                  <a:lnTo>
                    <a:pt x="10517" y="177991"/>
                  </a:lnTo>
                  <a:lnTo>
                    <a:pt x="13808" y="189587"/>
                  </a:lnTo>
                  <a:lnTo>
                    <a:pt x="17703" y="200376"/>
                  </a:lnTo>
                  <a:lnTo>
                    <a:pt x="22294" y="210292"/>
                  </a:lnTo>
                  <a:lnTo>
                    <a:pt x="27683" y="219273"/>
                  </a:lnTo>
                  <a:lnTo>
                    <a:pt x="34058" y="227166"/>
                  </a:lnTo>
                  <a:lnTo>
                    <a:pt x="41424" y="233988"/>
                  </a:lnTo>
                  <a:lnTo>
                    <a:pt x="49642" y="239570"/>
                  </a:lnTo>
                  <a:lnTo>
                    <a:pt x="58529" y="243498"/>
                  </a:lnTo>
                  <a:lnTo>
                    <a:pt x="67908" y="245689"/>
                  </a:lnTo>
                  <a:lnTo>
                    <a:pt x="77476" y="246196"/>
                  </a:lnTo>
                  <a:lnTo>
                    <a:pt x="86818" y="245024"/>
                  </a:lnTo>
                  <a:lnTo>
                    <a:pt x="95729" y="242347"/>
                  </a:lnTo>
                  <a:lnTo>
                    <a:pt x="104186" y="238451"/>
                  </a:lnTo>
                  <a:lnTo>
                    <a:pt x="112253" y="233627"/>
                  </a:lnTo>
                  <a:lnTo>
                    <a:pt x="120014" y="228128"/>
                  </a:lnTo>
                  <a:lnTo>
                    <a:pt x="127550" y="222150"/>
                  </a:lnTo>
                  <a:lnTo>
                    <a:pt x="134924" y="215838"/>
                  </a:lnTo>
                  <a:lnTo>
                    <a:pt x="142190" y="209297"/>
                  </a:lnTo>
                  <a:lnTo>
                    <a:pt x="149546" y="202601"/>
                  </a:lnTo>
                  <a:lnTo>
                    <a:pt x="157324" y="195798"/>
                  </a:lnTo>
                  <a:lnTo>
                    <a:pt x="165670" y="188929"/>
                  </a:lnTo>
                  <a:lnTo>
                    <a:pt x="174565" y="182181"/>
                  </a:lnTo>
                  <a:lnTo>
                    <a:pt x="183914" y="175875"/>
                  </a:lnTo>
                  <a:lnTo>
                    <a:pt x="193607" y="170148"/>
                  </a:lnTo>
                  <a:lnTo>
                    <a:pt x="203386" y="164810"/>
                  </a:lnTo>
                  <a:lnTo>
                    <a:pt x="212871" y="159459"/>
                  </a:lnTo>
                  <a:lnTo>
                    <a:pt x="221878" y="153856"/>
                  </a:lnTo>
                  <a:lnTo>
                    <a:pt x="230399" y="147938"/>
                  </a:lnTo>
                  <a:lnTo>
                    <a:pt x="238509" y="141733"/>
                  </a:lnTo>
                  <a:lnTo>
                    <a:pt x="246299" y="135291"/>
                  </a:lnTo>
                  <a:lnTo>
                    <a:pt x="253854" y="128507"/>
                  </a:lnTo>
                  <a:lnTo>
                    <a:pt x="261241" y="121121"/>
                  </a:lnTo>
                  <a:lnTo>
                    <a:pt x="268497" y="113040"/>
                  </a:lnTo>
                  <a:lnTo>
                    <a:pt x="275167" y="104326"/>
                  </a:lnTo>
                  <a:lnTo>
                    <a:pt x="280355" y="95099"/>
                  </a:lnTo>
                  <a:lnTo>
                    <a:pt x="283687" y="85488"/>
                  </a:lnTo>
                  <a:lnTo>
                    <a:pt x="285108" y="75764"/>
                  </a:lnTo>
                  <a:lnTo>
                    <a:pt x="284624" y="66316"/>
                  </a:lnTo>
                  <a:lnTo>
                    <a:pt x="282440" y="57347"/>
                  </a:lnTo>
                  <a:lnTo>
                    <a:pt x="278721" y="49361"/>
                  </a:lnTo>
                  <a:lnTo>
                    <a:pt x="273492" y="43207"/>
                  </a:lnTo>
                  <a:lnTo>
                    <a:pt x="266907" y="39188"/>
                  </a:lnTo>
                  <a:lnTo>
                    <a:pt x="259217" y="37287"/>
                  </a:lnTo>
                  <a:lnTo>
                    <a:pt x="250686" y="37441"/>
                  </a:lnTo>
                  <a:lnTo>
                    <a:pt x="241545" y="39399"/>
                  </a:lnTo>
                  <a:lnTo>
                    <a:pt x="232138" y="42966"/>
                  </a:lnTo>
                  <a:lnTo>
                    <a:pt x="222903" y="48091"/>
                  </a:lnTo>
                  <a:lnTo>
                    <a:pt x="214068" y="54608"/>
                  </a:lnTo>
                  <a:lnTo>
                    <a:pt x="205832" y="62251"/>
                  </a:lnTo>
                  <a:lnTo>
                    <a:pt x="198446" y="70751"/>
                  </a:lnTo>
                  <a:lnTo>
                    <a:pt x="191959" y="79875"/>
                  </a:lnTo>
                  <a:lnTo>
                    <a:pt x="186263" y="89442"/>
                  </a:lnTo>
                  <a:lnTo>
                    <a:pt x="181194" y="99316"/>
                  </a:lnTo>
                  <a:lnTo>
                    <a:pt x="176600" y="109411"/>
                  </a:lnTo>
                  <a:lnTo>
                    <a:pt x="172513" y="119987"/>
                  </a:lnTo>
                  <a:lnTo>
                    <a:pt x="169139" y="131612"/>
                  </a:lnTo>
                  <a:lnTo>
                    <a:pt x="166539" y="144508"/>
                  </a:lnTo>
                  <a:lnTo>
                    <a:pt x="164793" y="158425"/>
                  </a:lnTo>
                  <a:lnTo>
                    <a:pt x="164070" y="172838"/>
                  </a:lnTo>
                  <a:lnTo>
                    <a:pt x="164368" y="187376"/>
                  </a:lnTo>
                  <a:lnTo>
                    <a:pt x="165705" y="201544"/>
                  </a:lnTo>
                  <a:lnTo>
                    <a:pt x="168197" y="214670"/>
                  </a:lnTo>
                  <a:lnTo>
                    <a:pt x="171803" y="226488"/>
                  </a:lnTo>
                  <a:lnTo>
                    <a:pt x="176513" y="236912"/>
                  </a:lnTo>
                  <a:lnTo>
                    <a:pt x="182422" y="245858"/>
                  </a:lnTo>
                  <a:lnTo>
                    <a:pt x="189477" y="253425"/>
                  </a:lnTo>
                  <a:lnTo>
                    <a:pt x="197654" y="259526"/>
                  </a:lnTo>
                  <a:lnTo>
                    <a:pt x="207045" y="263810"/>
                  </a:lnTo>
                  <a:lnTo>
                    <a:pt x="217581" y="266250"/>
                  </a:lnTo>
                  <a:lnTo>
                    <a:pt x="228909" y="267094"/>
                  </a:lnTo>
                  <a:lnTo>
                    <a:pt x="240505" y="266681"/>
                  </a:lnTo>
                  <a:lnTo>
                    <a:pt x="252043" y="265332"/>
                  </a:lnTo>
                  <a:lnTo>
                    <a:pt x="263399" y="263311"/>
                  </a:lnTo>
                  <a:lnTo>
                    <a:pt x="274557" y="260818"/>
                  </a:lnTo>
                  <a:lnTo>
                    <a:pt x="285540" y="258001"/>
                  </a:lnTo>
                  <a:lnTo>
                    <a:pt x="296316" y="255118"/>
                  </a:lnTo>
                  <a:lnTo>
                    <a:pt x="308055" y="252256"/>
                  </a:lnTo>
                  <a:lnTo>
                    <a:pt x="324026" y="249169"/>
                  </a:lnTo>
                  <a:lnTo>
                    <a:pt x="349746" y="245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836593" y="5558018"/>
              <a:ext cx="226993" cy="250651"/>
            </a:xfrm>
            <a:custGeom>
              <a:avLst/>
              <a:gdLst/>
              <a:ahLst/>
              <a:cxnLst/>
              <a:rect l="0" t="0" r="0" b="0"/>
              <a:pathLst>
                <a:path w="226993" h="250651">
                  <a:moveTo>
                    <a:pt x="121707" y="85256"/>
                  </a:moveTo>
                  <a:lnTo>
                    <a:pt x="124507" y="76455"/>
                  </a:lnTo>
                  <a:lnTo>
                    <a:pt x="126009" y="68109"/>
                  </a:lnTo>
                  <a:lnTo>
                    <a:pt x="126311" y="59410"/>
                  </a:lnTo>
                  <a:lnTo>
                    <a:pt x="125459" y="50288"/>
                  </a:lnTo>
                  <a:lnTo>
                    <a:pt x="123342" y="40794"/>
                  </a:lnTo>
                  <a:lnTo>
                    <a:pt x="120011" y="31015"/>
                  </a:lnTo>
                  <a:lnTo>
                    <a:pt x="115331" y="21520"/>
                  </a:lnTo>
                  <a:lnTo>
                    <a:pt x="108914" y="13290"/>
                  </a:lnTo>
                  <a:lnTo>
                    <a:pt x="100714" y="6773"/>
                  </a:lnTo>
                  <a:lnTo>
                    <a:pt x="91125" y="2232"/>
                  </a:lnTo>
                  <a:lnTo>
                    <a:pt x="80779" y="0"/>
                  </a:lnTo>
                  <a:lnTo>
                    <a:pt x="70125" y="21"/>
                  </a:lnTo>
                  <a:lnTo>
                    <a:pt x="59550" y="1948"/>
                  </a:lnTo>
                  <a:lnTo>
                    <a:pt x="49457" y="5360"/>
                  </a:lnTo>
                  <a:lnTo>
                    <a:pt x="40011" y="9873"/>
                  </a:lnTo>
                  <a:lnTo>
                    <a:pt x="31347" y="15338"/>
                  </a:lnTo>
                  <a:lnTo>
                    <a:pt x="23667" y="21829"/>
                  </a:lnTo>
                  <a:lnTo>
                    <a:pt x="16983" y="29309"/>
                  </a:lnTo>
                  <a:lnTo>
                    <a:pt x="11323" y="37789"/>
                  </a:lnTo>
                  <a:lnTo>
                    <a:pt x="6811" y="47392"/>
                  </a:lnTo>
                  <a:lnTo>
                    <a:pt x="3409" y="58077"/>
                  </a:lnTo>
                  <a:lnTo>
                    <a:pt x="1105" y="69678"/>
                  </a:lnTo>
                  <a:lnTo>
                    <a:pt x="0" y="81989"/>
                  </a:lnTo>
                  <a:lnTo>
                    <a:pt x="33" y="94826"/>
                  </a:lnTo>
                  <a:lnTo>
                    <a:pt x="1020" y="108038"/>
                  </a:lnTo>
                  <a:lnTo>
                    <a:pt x="2745" y="121513"/>
                  </a:lnTo>
                  <a:lnTo>
                    <a:pt x="5014" y="135165"/>
                  </a:lnTo>
                  <a:lnTo>
                    <a:pt x="7671" y="148773"/>
                  </a:lnTo>
                  <a:lnTo>
                    <a:pt x="10600" y="161990"/>
                  </a:lnTo>
                  <a:lnTo>
                    <a:pt x="13717" y="174659"/>
                  </a:lnTo>
                  <a:lnTo>
                    <a:pt x="16961" y="186794"/>
                  </a:lnTo>
                  <a:lnTo>
                    <a:pt x="20292" y="198483"/>
                  </a:lnTo>
                  <a:lnTo>
                    <a:pt x="23691" y="209821"/>
                  </a:lnTo>
                  <a:lnTo>
                    <a:pt x="27466" y="220572"/>
                  </a:lnTo>
                  <a:lnTo>
                    <a:pt x="32219" y="230193"/>
                  </a:lnTo>
                  <a:lnTo>
                    <a:pt x="38195" y="238466"/>
                  </a:lnTo>
                  <a:lnTo>
                    <a:pt x="45159" y="245005"/>
                  </a:lnTo>
                  <a:lnTo>
                    <a:pt x="52597" y="249116"/>
                  </a:lnTo>
                  <a:lnTo>
                    <a:pt x="60155" y="250650"/>
                  </a:lnTo>
                  <a:lnTo>
                    <a:pt x="67668" y="249747"/>
                  </a:lnTo>
                  <a:lnTo>
                    <a:pt x="75085" y="246565"/>
                  </a:lnTo>
                  <a:lnTo>
                    <a:pt x="82399" y="241424"/>
                  </a:lnTo>
                  <a:lnTo>
                    <a:pt x="89462" y="234569"/>
                  </a:lnTo>
                  <a:lnTo>
                    <a:pt x="95985" y="226082"/>
                  </a:lnTo>
                  <a:lnTo>
                    <a:pt x="101852" y="216155"/>
                  </a:lnTo>
                  <a:lnTo>
                    <a:pt x="106946" y="205069"/>
                  </a:lnTo>
                  <a:lnTo>
                    <a:pt x="111069" y="193104"/>
                  </a:lnTo>
                  <a:lnTo>
                    <a:pt x="114217" y="180505"/>
                  </a:lnTo>
                  <a:lnTo>
                    <a:pt x="116687" y="167622"/>
                  </a:lnTo>
                  <a:lnTo>
                    <a:pt x="118969" y="154900"/>
                  </a:lnTo>
                  <a:lnTo>
                    <a:pt x="121356" y="142562"/>
                  </a:lnTo>
                  <a:lnTo>
                    <a:pt x="123793" y="130481"/>
                  </a:lnTo>
                  <a:lnTo>
                    <a:pt x="125976" y="118295"/>
                  </a:lnTo>
                  <a:lnTo>
                    <a:pt x="127750" y="105897"/>
                  </a:lnTo>
                  <a:lnTo>
                    <a:pt x="129372" y="96790"/>
                  </a:lnTo>
                  <a:lnTo>
                    <a:pt x="131202" y="95160"/>
                  </a:lnTo>
                  <a:lnTo>
                    <a:pt x="133237" y="99294"/>
                  </a:lnTo>
                  <a:lnTo>
                    <a:pt x="135692" y="106918"/>
                  </a:lnTo>
                  <a:lnTo>
                    <a:pt x="138897" y="116341"/>
                  </a:lnTo>
                  <a:lnTo>
                    <a:pt x="142959" y="126576"/>
                  </a:lnTo>
                  <a:lnTo>
                    <a:pt x="147961" y="136968"/>
                  </a:lnTo>
                  <a:lnTo>
                    <a:pt x="154061" y="146986"/>
                  </a:lnTo>
                  <a:lnTo>
                    <a:pt x="161230" y="156389"/>
                  </a:lnTo>
                  <a:lnTo>
                    <a:pt x="169143" y="164355"/>
                  </a:lnTo>
                  <a:lnTo>
                    <a:pt x="177291" y="169445"/>
                  </a:lnTo>
                  <a:lnTo>
                    <a:pt x="185356" y="171124"/>
                  </a:lnTo>
                  <a:lnTo>
                    <a:pt x="193057" y="169658"/>
                  </a:lnTo>
                  <a:lnTo>
                    <a:pt x="200075" y="165636"/>
                  </a:lnTo>
                  <a:lnTo>
                    <a:pt x="206307" y="159689"/>
                  </a:lnTo>
                  <a:lnTo>
                    <a:pt x="211677" y="152808"/>
                  </a:lnTo>
                  <a:lnTo>
                    <a:pt x="216568" y="145643"/>
                  </a:lnTo>
                  <a:lnTo>
                    <a:pt x="221409" y="137578"/>
                  </a:lnTo>
                  <a:lnTo>
                    <a:pt x="226992" y="1273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063585" y="5565273"/>
              <a:ext cx="136871" cy="192164"/>
            </a:xfrm>
            <a:custGeom>
              <a:avLst/>
              <a:gdLst/>
              <a:ahLst/>
              <a:cxnLst/>
              <a:rect l="0" t="0" r="0" b="0"/>
              <a:pathLst>
                <a:path w="136871" h="192164">
                  <a:moveTo>
                    <a:pt x="0" y="67473"/>
                  </a:moveTo>
                  <a:lnTo>
                    <a:pt x="2934" y="79275"/>
                  </a:lnTo>
                  <a:lnTo>
                    <a:pt x="5716" y="91044"/>
                  </a:lnTo>
                  <a:lnTo>
                    <a:pt x="8616" y="103930"/>
                  </a:lnTo>
                  <a:lnTo>
                    <a:pt x="11656" y="117604"/>
                  </a:lnTo>
                  <a:lnTo>
                    <a:pt x="14821" y="131285"/>
                  </a:lnTo>
                  <a:lnTo>
                    <a:pt x="18085" y="144500"/>
                  </a:lnTo>
                  <a:lnTo>
                    <a:pt x="21423" y="157125"/>
                  </a:lnTo>
                  <a:lnTo>
                    <a:pt x="24814" y="169204"/>
                  </a:lnTo>
                  <a:lnTo>
                    <a:pt x="28205" y="180774"/>
                  </a:lnTo>
                  <a:lnTo>
                    <a:pt x="30256" y="189495"/>
                  </a:lnTo>
                  <a:lnTo>
                    <a:pt x="29812" y="192163"/>
                  </a:lnTo>
                  <a:lnTo>
                    <a:pt x="28240" y="189423"/>
                  </a:lnTo>
                  <a:lnTo>
                    <a:pt x="26513" y="182850"/>
                  </a:lnTo>
                  <a:lnTo>
                    <a:pt x="24853" y="173722"/>
                  </a:lnTo>
                  <a:lnTo>
                    <a:pt x="23044" y="162916"/>
                  </a:lnTo>
                  <a:lnTo>
                    <a:pt x="20939" y="151011"/>
                  </a:lnTo>
                  <a:lnTo>
                    <a:pt x="18673" y="138384"/>
                  </a:lnTo>
                  <a:lnTo>
                    <a:pt x="16597" y="125281"/>
                  </a:lnTo>
                  <a:lnTo>
                    <a:pt x="14899" y="111863"/>
                  </a:lnTo>
                  <a:lnTo>
                    <a:pt x="13604" y="98238"/>
                  </a:lnTo>
                  <a:lnTo>
                    <a:pt x="12659" y="84474"/>
                  </a:lnTo>
                  <a:lnTo>
                    <a:pt x="11998" y="70623"/>
                  </a:lnTo>
                  <a:lnTo>
                    <a:pt x="11876" y="56879"/>
                  </a:lnTo>
                  <a:lnTo>
                    <a:pt x="12852" y="43570"/>
                  </a:lnTo>
                  <a:lnTo>
                    <a:pt x="15148" y="30858"/>
                  </a:lnTo>
                  <a:lnTo>
                    <a:pt x="18996" y="19372"/>
                  </a:lnTo>
                  <a:lnTo>
                    <a:pt x="24786" y="10248"/>
                  </a:lnTo>
                  <a:lnTo>
                    <a:pt x="32528" y="3904"/>
                  </a:lnTo>
                  <a:lnTo>
                    <a:pt x="41624" y="443"/>
                  </a:lnTo>
                  <a:lnTo>
                    <a:pt x="51100" y="0"/>
                  </a:lnTo>
                  <a:lnTo>
                    <a:pt x="60353" y="2335"/>
                  </a:lnTo>
                  <a:lnTo>
                    <a:pt x="69172" y="7120"/>
                  </a:lnTo>
                  <a:lnTo>
                    <a:pt x="77547" y="14128"/>
                  </a:lnTo>
                  <a:lnTo>
                    <a:pt x="85543" y="23014"/>
                  </a:lnTo>
                  <a:lnTo>
                    <a:pt x="93082" y="33213"/>
                  </a:lnTo>
                  <a:lnTo>
                    <a:pt x="99934" y="44040"/>
                  </a:lnTo>
                  <a:lnTo>
                    <a:pt x="106029" y="55063"/>
                  </a:lnTo>
                  <a:lnTo>
                    <a:pt x="111447" y="66242"/>
                  </a:lnTo>
                  <a:lnTo>
                    <a:pt x="116321" y="77813"/>
                  </a:lnTo>
                  <a:lnTo>
                    <a:pt x="120782" y="89892"/>
                  </a:lnTo>
                  <a:lnTo>
                    <a:pt x="124792" y="102424"/>
                  </a:lnTo>
                  <a:lnTo>
                    <a:pt x="128541" y="116810"/>
                  </a:lnTo>
                  <a:lnTo>
                    <a:pt x="132360" y="137668"/>
                  </a:lnTo>
                  <a:lnTo>
                    <a:pt x="136870" y="1727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257915" y="5229347"/>
              <a:ext cx="163640" cy="561327"/>
            </a:xfrm>
            <a:custGeom>
              <a:avLst/>
              <a:gdLst/>
              <a:ahLst/>
              <a:cxnLst/>
              <a:rect l="0" t="0" r="0" b="0"/>
              <a:pathLst>
                <a:path w="163640" h="561327">
                  <a:moveTo>
                    <a:pt x="100468" y="361285"/>
                  </a:moveTo>
                  <a:lnTo>
                    <a:pt x="94534" y="355484"/>
                  </a:lnTo>
                  <a:lnTo>
                    <a:pt x="88329" y="350560"/>
                  </a:lnTo>
                  <a:lnTo>
                    <a:pt x="81233" y="346071"/>
                  </a:lnTo>
                  <a:lnTo>
                    <a:pt x="73293" y="342369"/>
                  </a:lnTo>
                  <a:lnTo>
                    <a:pt x="64647" y="340300"/>
                  </a:lnTo>
                  <a:lnTo>
                    <a:pt x="55461" y="340203"/>
                  </a:lnTo>
                  <a:lnTo>
                    <a:pt x="46207" y="342100"/>
                  </a:lnTo>
                  <a:lnTo>
                    <a:pt x="37614" y="345962"/>
                  </a:lnTo>
                  <a:lnTo>
                    <a:pt x="30028" y="351561"/>
                  </a:lnTo>
                  <a:lnTo>
                    <a:pt x="23445" y="358556"/>
                  </a:lnTo>
                  <a:lnTo>
                    <a:pt x="17709" y="366606"/>
                  </a:lnTo>
                  <a:lnTo>
                    <a:pt x="12631" y="375429"/>
                  </a:lnTo>
                  <a:lnTo>
                    <a:pt x="8201" y="385130"/>
                  </a:lnTo>
                  <a:lnTo>
                    <a:pt x="4591" y="396159"/>
                  </a:lnTo>
                  <a:lnTo>
                    <a:pt x="1833" y="408651"/>
                  </a:lnTo>
                  <a:lnTo>
                    <a:pt x="149" y="422295"/>
                  </a:lnTo>
                  <a:lnTo>
                    <a:pt x="0" y="436524"/>
                  </a:lnTo>
                  <a:lnTo>
                    <a:pt x="1496" y="450944"/>
                  </a:lnTo>
                  <a:lnTo>
                    <a:pt x="4451" y="465201"/>
                  </a:lnTo>
                  <a:lnTo>
                    <a:pt x="8568" y="478921"/>
                  </a:lnTo>
                  <a:lnTo>
                    <a:pt x="13563" y="491951"/>
                  </a:lnTo>
                  <a:lnTo>
                    <a:pt x="19355" y="504003"/>
                  </a:lnTo>
                  <a:lnTo>
                    <a:pt x="26065" y="514581"/>
                  </a:lnTo>
                  <a:lnTo>
                    <a:pt x="33684" y="523535"/>
                  </a:lnTo>
                  <a:lnTo>
                    <a:pt x="41917" y="530549"/>
                  </a:lnTo>
                  <a:lnTo>
                    <a:pt x="50290" y="534987"/>
                  </a:lnTo>
                  <a:lnTo>
                    <a:pt x="58513" y="536740"/>
                  </a:lnTo>
                  <a:lnTo>
                    <a:pt x="66492" y="535815"/>
                  </a:lnTo>
                  <a:lnTo>
                    <a:pt x="74230" y="532088"/>
                  </a:lnTo>
                  <a:lnTo>
                    <a:pt x="81764" y="525767"/>
                  </a:lnTo>
                  <a:lnTo>
                    <a:pt x="88975" y="517305"/>
                  </a:lnTo>
                  <a:lnTo>
                    <a:pt x="95599" y="507201"/>
                  </a:lnTo>
                  <a:lnTo>
                    <a:pt x="101538" y="495888"/>
                  </a:lnTo>
                  <a:lnTo>
                    <a:pt x="106849" y="483550"/>
                  </a:lnTo>
                  <a:lnTo>
                    <a:pt x="111652" y="470138"/>
                  </a:lnTo>
                  <a:lnTo>
                    <a:pt x="116064" y="455705"/>
                  </a:lnTo>
                  <a:lnTo>
                    <a:pt x="120028" y="440250"/>
                  </a:lnTo>
                  <a:lnTo>
                    <a:pt x="123318" y="423658"/>
                  </a:lnTo>
                  <a:lnTo>
                    <a:pt x="125866" y="405982"/>
                  </a:lnTo>
                  <a:lnTo>
                    <a:pt x="127747" y="387720"/>
                  </a:lnTo>
                  <a:lnTo>
                    <a:pt x="129093" y="369696"/>
                  </a:lnTo>
                  <a:lnTo>
                    <a:pt x="130036" y="352339"/>
                  </a:lnTo>
                  <a:lnTo>
                    <a:pt x="130686" y="335244"/>
                  </a:lnTo>
                  <a:lnTo>
                    <a:pt x="131132" y="317401"/>
                  </a:lnTo>
                  <a:lnTo>
                    <a:pt x="131434" y="298279"/>
                  </a:lnTo>
                  <a:lnTo>
                    <a:pt x="131638" y="277840"/>
                  </a:lnTo>
                  <a:lnTo>
                    <a:pt x="131775" y="256277"/>
                  </a:lnTo>
                  <a:lnTo>
                    <a:pt x="131863" y="233855"/>
                  </a:lnTo>
                  <a:lnTo>
                    <a:pt x="131752" y="211458"/>
                  </a:lnTo>
                  <a:lnTo>
                    <a:pt x="131145" y="190501"/>
                  </a:lnTo>
                  <a:lnTo>
                    <a:pt x="129924" y="171626"/>
                  </a:lnTo>
                  <a:lnTo>
                    <a:pt x="128290" y="154312"/>
                  </a:lnTo>
                  <a:lnTo>
                    <a:pt x="126654" y="137304"/>
                  </a:lnTo>
                  <a:lnTo>
                    <a:pt x="125255" y="119823"/>
                  </a:lnTo>
                  <a:lnTo>
                    <a:pt x="123994" y="101941"/>
                  </a:lnTo>
                  <a:lnTo>
                    <a:pt x="122542" y="84296"/>
                  </a:lnTo>
                  <a:lnTo>
                    <a:pt x="120713" y="67273"/>
                  </a:lnTo>
                  <a:lnTo>
                    <a:pt x="118484" y="51111"/>
                  </a:lnTo>
                  <a:lnTo>
                    <a:pt x="115909" y="36037"/>
                  </a:lnTo>
                  <a:lnTo>
                    <a:pt x="113059" y="22081"/>
                  </a:lnTo>
                  <a:lnTo>
                    <a:pt x="109815" y="10083"/>
                  </a:lnTo>
                  <a:lnTo>
                    <a:pt x="105148" y="2222"/>
                  </a:lnTo>
                  <a:lnTo>
                    <a:pt x="99060" y="0"/>
                  </a:lnTo>
                  <a:lnTo>
                    <a:pt x="93564" y="3364"/>
                  </a:lnTo>
                  <a:lnTo>
                    <a:pt x="89318" y="11492"/>
                  </a:lnTo>
                  <a:lnTo>
                    <a:pt x="86237" y="23190"/>
                  </a:lnTo>
                  <a:lnTo>
                    <a:pt x="84068" y="37192"/>
                  </a:lnTo>
                  <a:lnTo>
                    <a:pt x="82572" y="52588"/>
                  </a:lnTo>
                  <a:lnTo>
                    <a:pt x="81718" y="68982"/>
                  </a:lnTo>
                  <a:lnTo>
                    <a:pt x="81669" y="86350"/>
                  </a:lnTo>
                  <a:lnTo>
                    <a:pt x="82447" y="104617"/>
                  </a:lnTo>
                  <a:lnTo>
                    <a:pt x="83782" y="123310"/>
                  </a:lnTo>
                  <a:lnTo>
                    <a:pt x="85217" y="141640"/>
                  </a:lnTo>
                  <a:lnTo>
                    <a:pt x="86482" y="159191"/>
                  </a:lnTo>
                  <a:lnTo>
                    <a:pt x="87652" y="175741"/>
                  </a:lnTo>
                  <a:lnTo>
                    <a:pt x="89044" y="191091"/>
                  </a:lnTo>
                  <a:lnTo>
                    <a:pt x="90833" y="205285"/>
                  </a:lnTo>
                  <a:lnTo>
                    <a:pt x="93034" y="219159"/>
                  </a:lnTo>
                  <a:lnTo>
                    <a:pt x="95592" y="234160"/>
                  </a:lnTo>
                  <a:lnTo>
                    <a:pt x="98426" y="250992"/>
                  </a:lnTo>
                  <a:lnTo>
                    <a:pt x="101466" y="269030"/>
                  </a:lnTo>
                  <a:lnTo>
                    <a:pt x="104652" y="286765"/>
                  </a:lnTo>
                  <a:lnTo>
                    <a:pt x="107941" y="303333"/>
                  </a:lnTo>
                  <a:lnTo>
                    <a:pt x="111302" y="319031"/>
                  </a:lnTo>
                  <a:lnTo>
                    <a:pt x="114711" y="334924"/>
                  </a:lnTo>
                  <a:lnTo>
                    <a:pt x="118153" y="351648"/>
                  </a:lnTo>
                  <a:lnTo>
                    <a:pt x="121617" y="369184"/>
                  </a:lnTo>
                  <a:lnTo>
                    <a:pt x="125096" y="387129"/>
                  </a:lnTo>
                  <a:lnTo>
                    <a:pt x="128585" y="405174"/>
                  </a:lnTo>
                  <a:lnTo>
                    <a:pt x="132081" y="423176"/>
                  </a:lnTo>
                  <a:lnTo>
                    <a:pt x="135581" y="441089"/>
                  </a:lnTo>
                  <a:lnTo>
                    <a:pt x="139085" y="458901"/>
                  </a:lnTo>
                  <a:lnTo>
                    <a:pt x="142590" y="476302"/>
                  </a:lnTo>
                  <a:lnTo>
                    <a:pt x="146097" y="492693"/>
                  </a:lnTo>
                  <a:lnTo>
                    <a:pt x="149601" y="507817"/>
                  </a:lnTo>
                  <a:lnTo>
                    <a:pt x="152948" y="521305"/>
                  </a:lnTo>
                  <a:lnTo>
                    <a:pt x="156172" y="533829"/>
                  </a:lnTo>
                  <a:lnTo>
                    <a:pt x="159555" y="546485"/>
                  </a:lnTo>
                  <a:lnTo>
                    <a:pt x="163639" y="561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2779523" y="5306362"/>
            <a:ext cx="1481844" cy="579069"/>
            <a:chOff x="2779523" y="5306362"/>
            <a:chExt cx="1481844" cy="579069"/>
          </a:xfrm>
        </p:grpSpPr>
        <p:sp>
          <p:nvSpPr>
            <p:cNvPr id="172" name="Freeform 171"/>
            <p:cNvSpPr/>
            <p:nvPr/>
          </p:nvSpPr>
          <p:spPr>
            <a:xfrm>
              <a:off x="2779523" y="5516933"/>
              <a:ext cx="189514" cy="285209"/>
            </a:xfrm>
            <a:custGeom>
              <a:avLst/>
              <a:gdLst/>
              <a:ahLst/>
              <a:cxnLst/>
              <a:rect l="0" t="0" r="0" b="0"/>
              <a:pathLst>
                <a:path w="189514" h="285209">
                  <a:moveTo>
                    <a:pt x="0" y="73699"/>
                  </a:moveTo>
                  <a:lnTo>
                    <a:pt x="2934" y="82567"/>
                  </a:lnTo>
                  <a:lnTo>
                    <a:pt x="5716" y="91554"/>
                  </a:lnTo>
                  <a:lnTo>
                    <a:pt x="8620" y="101549"/>
                  </a:lnTo>
                  <a:lnTo>
                    <a:pt x="11833" y="112530"/>
                  </a:lnTo>
                  <a:lnTo>
                    <a:pt x="15647" y="124342"/>
                  </a:lnTo>
                  <a:lnTo>
                    <a:pt x="20159" y="136795"/>
                  </a:lnTo>
                  <a:lnTo>
                    <a:pt x="25150" y="149560"/>
                  </a:lnTo>
                  <a:lnTo>
                    <a:pt x="30189" y="162193"/>
                  </a:lnTo>
                  <a:lnTo>
                    <a:pt x="35025" y="174461"/>
                  </a:lnTo>
                  <a:lnTo>
                    <a:pt x="39746" y="186323"/>
                  </a:lnTo>
                  <a:lnTo>
                    <a:pt x="44674" y="197829"/>
                  </a:lnTo>
                  <a:lnTo>
                    <a:pt x="49986" y="209053"/>
                  </a:lnTo>
                  <a:lnTo>
                    <a:pt x="55537" y="220066"/>
                  </a:lnTo>
                  <a:lnTo>
                    <a:pt x="60963" y="230928"/>
                  </a:lnTo>
                  <a:lnTo>
                    <a:pt x="66059" y="241685"/>
                  </a:lnTo>
                  <a:lnTo>
                    <a:pt x="70785" y="252367"/>
                  </a:lnTo>
                  <a:lnTo>
                    <a:pt x="75187" y="263000"/>
                  </a:lnTo>
                  <a:lnTo>
                    <a:pt x="79346" y="273542"/>
                  </a:lnTo>
                  <a:lnTo>
                    <a:pt x="83808" y="282004"/>
                  </a:lnTo>
                  <a:lnTo>
                    <a:pt x="88741" y="285208"/>
                  </a:lnTo>
                  <a:lnTo>
                    <a:pt x="93334" y="282795"/>
                  </a:lnTo>
                  <a:lnTo>
                    <a:pt x="97488" y="275849"/>
                  </a:lnTo>
                  <a:lnTo>
                    <a:pt x="101353" y="265600"/>
                  </a:lnTo>
                  <a:lnTo>
                    <a:pt x="105053" y="253360"/>
                  </a:lnTo>
                  <a:lnTo>
                    <a:pt x="108664" y="240466"/>
                  </a:lnTo>
                  <a:lnTo>
                    <a:pt x="112234" y="227667"/>
                  </a:lnTo>
                  <a:lnTo>
                    <a:pt x="115948" y="214598"/>
                  </a:lnTo>
                  <a:lnTo>
                    <a:pt x="120123" y="200069"/>
                  </a:lnTo>
                  <a:lnTo>
                    <a:pt x="124891" y="183520"/>
                  </a:lnTo>
                  <a:lnTo>
                    <a:pt x="130059" y="165654"/>
                  </a:lnTo>
                  <a:lnTo>
                    <a:pt x="135221" y="148027"/>
                  </a:lnTo>
                  <a:lnTo>
                    <a:pt x="140135" y="131540"/>
                  </a:lnTo>
                  <a:lnTo>
                    <a:pt x="144739" y="116404"/>
                  </a:lnTo>
                  <a:lnTo>
                    <a:pt x="149057" y="102483"/>
                  </a:lnTo>
                  <a:lnTo>
                    <a:pt x="153150" y="89529"/>
                  </a:lnTo>
                  <a:lnTo>
                    <a:pt x="157237" y="77136"/>
                  </a:lnTo>
                  <a:lnTo>
                    <a:pt x="161675" y="64791"/>
                  </a:lnTo>
                  <a:lnTo>
                    <a:pt x="166620" y="52231"/>
                  </a:lnTo>
                  <a:lnTo>
                    <a:pt x="171760" y="39981"/>
                  </a:lnTo>
                  <a:lnTo>
                    <a:pt x="176914" y="28055"/>
                  </a:lnTo>
                  <a:lnTo>
                    <a:pt x="182536" y="15400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977325" y="5604990"/>
              <a:ext cx="244396" cy="203838"/>
            </a:xfrm>
            <a:custGeom>
              <a:avLst/>
              <a:gdLst/>
              <a:ahLst/>
              <a:cxnLst/>
              <a:rect l="0" t="0" r="0" b="0"/>
              <a:pathLst>
                <a:path w="244396" h="203838">
                  <a:moveTo>
                    <a:pt x="128581" y="48813"/>
                  </a:moveTo>
                  <a:lnTo>
                    <a:pt x="125581" y="40012"/>
                  </a:lnTo>
                  <a:lnTo>
                    <a:pt x="122158" y="31665"/>
                  </a:lnTo>
                  <a:lnTo>
                    <a:pt x="117957" y="22984"/>
                  </a:lnTo>
                  <a:lnTo>
                    <a:pt x="112885" y="14554"/>
                  </a:lnTo>
                  <a:lnTo>
                    <a:pt x="106755" y="7653"/>
                  </a:lnTo>
                  <a:lnTo>
                    <a:pt x="99571" y="2878"/>
                  </a:lnTo>
                  <a:lnTo>
                    <a:pt x="91484" y="339"/>
                  </a:lnTo>
                  <a:lnTo>
                    <a:pt x="82689" y="0"/>
                  </a:lnTo>
                  <a:lnTo>
                    <a:pt x="73374" y="1591"/>
                  </a:lnTo>
                  <a:lnTo>
                    <a:pt x="63849" y="4726"/>
                  </a:lnTo>
                  <a:lnTo>
                    <a:pt x="54536" y="9023"/>
                  </a:lnTo>
                  <a:lnTo>
                    <a:pt x="45650" y="14170"/>
                  </a:lnTo>
                  <a:lnTo>
                    <a:pt x="37379" y="20249"/>
                  </a:lnTo>
                  <a:lnTo>
                    <a:pt x="29970" y="27691"/>
                  </a:lnTo>
                  <a:lnTo>
                    <a:pt x="23467" y="36622"/>
                  </a:lnTo>
                  <a:lnTo>
                    <a:pt x="17761" y="46722"/>
                  </a:lnTo>
                  <a:lnTo>
                    <a:pt x="12686" y="57419"/>
                  </a:lnTo>
                  <a:lnTo>
                    <a:pt x="8092" y="68317"/>
                  </a:lnTo>
                  <a:lnTo>
                    <a:pt x="4174" y="79228"/>
                  </a:lnTo>
                  <a:lnTo>
                    <a:pt x="1446" y="90080"/>
                  </a:lnTo>
                  <a:lnTo>
                    <a:pt x="94" y="100858"/>
                  </a:lnTo>
                  <a:lnTo>
                    <a:pt x="0" y="111569"/>
                  </a:lnTo>
                  <a:lnTo>
                    <a:pt x="925" y="122228"/>
                  </a:lnTo>
                  <a:lnTo>
                    <a:pt x="2621" y="132847"/>
                  </a:lnTo>
                  <a:lnTo>
                    <a:pt x="4877" y="143438"/>
                  </a:lnTo>
                  <a:lnTo>
                    <a:pt x="7528" y="154010"/>
                  </a:lnTo>
                  <a:lnTo>
                    <a:pt x="10465" y="164558"/>
                  </a:lnTo>
                  <a:lnTo>
                    <a:pt x="13926" y="174760"/>
                  </a:lnTo>
                  <a:lnTo>
                    <a:pt x="18467" y="184005"/>
                  </a:lnTo>
                  <a:lnTo>
                    <a:pt x="24300" y="192022"/>
                  </a:lnTo>
                  <a:lnTo>
                    <a:pt x="31168" y="198387"/>
                  </a:lnTo>
                  <a:lnTo>
                    <a:pt x="38543" y="202382"/>
                  </a:lnTo>
                  <a:lnTo>
                    <a:pt x="46062" y="203837"/>
                  </a:lnTo>
                  <a:lnTo>
                    <a:pt x="53720" y="202881"/>
                  </a:lnTo>
                  <a:lnTo>
                    <a:pt x="61766" y="199664"/>
                  </a:lnTo>
                  <a:lnTo>
                    <a:pt x="70321" y="194504"/>
                  </a:lnTo>
                  <a:lnTo>
                    <a:pt x="79201" y="187806"/>
                  </a:lnTo>
                  <a:lnTo>
                    <a:pt x="88015" y="179957"/>
                  </a:lnTo>
                  <a:lnTo>
                    <a:pt x="96534" y="171276"/>
                  </a:lnTo>
                  <a:lnTo>
                    <a:pt x="104543" y="162011"/>
                  </a:lnTo>
                  <a:lnTo>
                    <a:pt x="111770" y="152339"/>
                  </a:lnTo>
                  <a:lnTo>
                    <a:pt x="118146" y="142389"/>
                  </a:lnTo>
                  <a:lnTo>
                    <a:pt x="123766" y="132250"/>
                  </a:lnTo>
                  <a:lnTo>
                    <a:pt x="128783" y="121984"/>
                  </a:lnTo>
                  <a:lnTo>
                    <a:pt x="133337" y="111626"/>
                  </a:lnTo>
                  <a:lnTo>
                    <a:pt x="137229" y="101042"/>
                  </a:lnTo>
                  <a:lnTo>
                    <a:pt x="139939" y="89944"/>
                  </a:lnTo>
                  <a:lnTo>
                    <a:pt x="141307" y="78316"/>
                  </a:lnTo>
                  <a:lnTo>
                    <a:pt x="142419" y="69781"/>
                  </a:lnTo>
                  <a:lnTo>
                    <a:pt x="144217" y="68587"/>
                  </a:lnTo>
                  <a:lnTo>
                    <a:pt x="145866" y="72999"/>
                  </a:lnTo>
                  <a:lnTo>
                    <a:pt x="147253" y="80786"/>
                  </a:lnTo>
                  <a:lnTo>
                    <a:pt x="148742" y="90299"/>
                  </a:lnTo>
                  <a:lnTo>
                    <a:pt x="150569" y="100591"/>
                  </a:lnTo>
                  <a:lnTo>
                    <a:pt x="152950" y="111185"/>
                  </a:lnTo>
                  <a:lnTo>
                    <a:pt x="156151" y="121870"/>
                  </a:lnTo>
                  <a:lnTo>
                    <a:pt x="160231" y="132553"/>
                  </a:lnTo>
                  <a:lnTo>
                    <a:pt x="165089" y="143043"/>
                  </a:lnTo>
                  <a:lnTo>
                    <a:pt x="170567" y="153026"/>
                  </a:lnTo>
                  <a:lnTo>
                    <a:pt x="176512" y="162363"/>
                  </a:lnTo>
                  <a:lnTo>
                    <a:pt x="182960" y="170602"/>
                  </a:lnTo>
                  <a:lnTo>
                    <a:pt x="190120" y="176926"/>
                  </a:lnTo>
                  <a:lnTo>
                    <a:pt x="198038" y="181064"/>
                  </a:lnTo>
                  <a:lnTo>
                    <a:pt x="206366" y="183186"/>
                  </a:lnTo>
                  <a:lnTo>
                    <a:pt x="215362" y="183738"/>
                  </a:lnTo>
                  <a:lnTo>
                    <a:pt x="226935" y="181648"/>
                  </a:lnTo>
                  <a:lnTo>
                    <a:pt x="244395" y="175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232248" y="5306362"/>
              <a:ext cx="10129" cy="547483"/>
            </a:xfrm>
            <a:custGeom>
              <a:avLst/>
              <a:gdLst/>
              <a:ahLst/>
              <a:cxnLst/>
              <a:rect l="0" t="0" r="0" b="0"/>
              <a:pathLst>
                <a:path w="10129" h="547483">
                  <a:moveTo>
                    <a:pt x="0" y="0"/>
                  </a:moveTo>
                  <a:lnTo>
                    <a:pt x="68" y="14669"/>
                  </a:lnTo>
                  <a:lnTo>
                    <a:pt x="708" y="28580"/>
                  </a:lnTo>
                  <a:lnTo>
                    <a:pt x="2000" y="43083"/>
                  </a:lnTo>
                  <a:lnTo>
                    <a:pt x="3687" y="58457"/>
                  </a:lnTo>
                  <a:lnTo>
                    <a:pt x="5355" y="74931"/>
                  </a:lnTo>
                  <a:lnTo>
                    <a:pt x="6768" y="92495"/>
                  </a:lnTo>
                  <a:lnTo>
                    <a:pt x="7866" y="110665"/>
                  </a:lnTo>
                  <a:lnTo>
                    <a:pt x="8677" y="128621"/>
                  </a:lnTo>
                  <a:lnTo>
                    <a:pt x="9256" y="145928"/>
                  </a:lnTo>
                  <a:lnTo>
                    <a:pt x="9662" y="162988"/>
                  </a:lnTo>
                  <a:lnTo>
                    <a:pt x="9941" y="180807"/>
                  </a:lnTo>
                  <a:lnTo>
                    <a:pt x="10128" y="199898"/>
                  </a:lnTo>
                  <a:lnTo>
                    <a:pt x="10085" y="219807"/>
                  </a:lnTo>
                  <a:lnTo>
                    <a:pt x="9525" y="239418"/>
                  </a:lnTo>
                  <a:lnTo>
                    <a:pt x="8335" y="258093"/>
                  </a:lnTo>
                  <a:lnTo>
                    <a:pt x="6722" y="275701"/>
                  </a:lnTo>
                  <a:lnTo>
                    <a:pt x="5100" y="292359"/>
                  </a:lnTo>
                  <a:lnTo>
                    <a:pt x="3715" y="308272"/>
                  </a:lnTo>
                  <a:lnTo>
                    <a:pt x="2634" y="323959"/>
                  </a:lnTo>
                  <a:lnTo>
                    <a:pt x="1834" y="340192"/>
                  </a:lnTo>
                  <a:lnTo>
                    <a:pt x="1261" y="357350"/>
                  </a:lnTo>
                  <a:lnTo>
                    <a:pt x="860" y="375454"/>
                  </a:lnTo>
                  <a:lnTo>
                    <a:pt x="583" y="394367"/>
                  </a:lnTo>
                  <a:lnTo>
                    <a:pt x="393" y="413901"/>
                  </a:lnTo>
                  <a:lnTo>
                    <a:pt x="264" y="433729"/>
                  </a:lnTo>
                  <a:lnTo>
                    <a:pt x="178" y="453413"/>
                  </a:lnTo>
                  <a:lnTo>
                    <a:pt x="119" y="472699"/>
                  </a:lnTo>
                  <a:lnTo>
                    <a:pt x="80" y="490796"/>
                  </a:lnTo>
                  <a:lnTo>
                    <a:pt x="49" y="508057"/>
                  </a:lnTo>
                  <a:lnTo>
                    <a:pt x="24" y="525994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328058" y="5559046"/>
              <a:ext cx="132258" cy="260054"/>
            </a:xfrm>
            <a:custGeom>
              <a:avLst/>
              <a:gdLst/>
              <a:ahLst/>
              <a:cxnLst/>
              <a:rect l="0" t="0" r="0" b="0"/>
              <a:pathLst>
                <a:path w="132258" h="260054">
                  <a:moveTo>
                    <a:pt x="9475" y="73700"/>
                  </a:moveTo>
                  <a:lnTo>
                    <a:pt x="6608" y="82568"/>
                  </a:lnTo>
                  <a:lnTo>
                    <a:pt x="4467" y="91555"/>
                  </a:lnTo>
                  <a:lnTo>
                    <a:pt x="2864" y="101555"/>
                  </a:lnTo>
                  <a:lnTo>
                    <a:pt x="1683" y="112708"/>
                  </a:lnTo>
                  <a:lnTo>
                    <a:pt x="834" y="125168"/>
                  </a:lnTo>
                  <a:lnTo>
                    <a:pt x="241" y="138870"/>
                  </a:lnTo>
                  <a:lnTo>
                    <a:pt x="0" y="153289"/>
                  </a:lnTo>
                  <a:lnTo>
                    <a:pt x="364" y="167569"/>
                  </a:lnTo>
                  <a:lnTo>
                    <a:pt x="1428" y="181241"/>
                  </a:lnTo>
                  <a:lnTo>
                    <a:pt x="3296" y="194196"/>
                  </a:lnTo>
                  <a:lnTo>
                    <a:pt x="6152" y="206509"/>
                  </a:lnTo>
                  <a:lnTo>
                    <a:pt x="10007" y="218302"/>
                  </a:lnTo>
                  <a:lnTo>
                    <a:pt x="14884" y="229374"/>
                  </a:lnTo>
                  <a:lnTo>
                    <a:pt x="20907" y="239219"/>
                  </a:lnTo>
                  <a:lnTo>
                    <a:pt x="28032" y="247646"/>
                  </a:lnTo>
                  <a:lnTo>
                    <a:pt x="36088" y="254289"/>
                  </a:lnTo>
                  <a:lnTo>
                    <a:pt x="44864" y="258471"/>
                  </a:lnTo>
                  <a:lnTo>
                    <a:pt x="54166" y="260053"/>
                  </a:lnTo>
                  <a:lnTo>
                    <a:pt x="63511" y="259182"/>
                  </a:lnTo>
                  <a:lnTo>
                    <a:pt x="72172" y="256021"/>
                  </a:lnTo>
                  <a:lnTo>
                    <a:pt x="79808" y="250899"/>
                  </a:lnTo>
                  <a:lnTo>
                    <a:pt x="86425" y="244226"/>
                  </a:lnTo>
                  <a:lnTo>
                    <a:pt x="92185" y="236394"/>
                  </a:lnTo>
                  <a:lnTo>
                    <a:pt x="97284" y="227721"/>
                  </a:lnTo>
                  <a:lnTo>
                    <a:pt x="101897" y="218291"/>
                  </a:lnTo>
                  <a:lnTo>
                    <a:pt x="106164" y="207976"/>
                  </a:lnTo>
                  <a:lnTo>
                    <a:pt x="110189" y="196777"/>
                  </a:lnTo>
                  <a:lnTo>
                    <a:pt x="114047" y="184815"/>
                  </a:lnTo>
                  <a:lnTo>
                    <a:pt x="117792" y="172253"/>
                  </a:lnTo>
                  <a:lnTo>
                    <a:pt x="121455" y="159239"/>
                  </a:lnTo>
                  <a:lnTo>
                    <a:pt x="124898" y="145738"/>
                  </a:lnTo>
                  <a:lnTo>
                    <a:pt x="127829" y="131535"/>
                  </a:lnTo>
                  <a:lnTo>
                    <a:pt x="130129" y="116581"/>
                  </a:lnTo>
                  <a:lnTo>
                    <a:pt x="131672" y="101284"/>
                  </a:lnTo>
                  <a:lnTo>
                    <a:pt x="132257" y="86396"/>
                  </a:lnTo>
                  <a:lnTo>
                    <a:pt x="131876" y="72313"/>
                  </a:lnTo>
                  <a:lnTo>
                    <a:pt x="130817" y="59147"/>
                  </a:lnTo>
                  <a:lnTo>
                    <a:pt x="129467" y="45396"/>
                  </a:lnTo>
                  <a:lnTo>
                    <a:pt x="127711" y="27619"/>
                  </a:lnTo>
                  <a:lnTo>
                    <a:pt x="1252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503190" y="5528388"/>
              <a:ext cx="171256" cy="245030"/>
            </a:xfrm>
            <a:custGeom>
              <a:avLst/>
              <a:gdLst/>
              <a:ahLst/>
              <a:cxnLst/>
              <a:rect l="0" t="0" r="0" b="0"/>
              <a:pathLst>
                <a:path w="171256" h="245030">
                  <a:moveTo>
                    <a:pt x="23856" y="114886"/>
                  </a:moveTo>
                  <a:lnTo>
                    <a:pt x="35524" y="114819"/>
                  </a:lnTo>
                  <a:lnTo>
                    <a:pt x="46013" y="114179"/>
                  </a:lnTo>
                  <a:lnTo>
                    <a:pt x="56310" y="112878"/>
                  </a:lnTo>
                  <a:lnTo>
                    <a:pt x="66439" y="110845"/>
                  </a:lnTo>
                  <a:lnTo>
                    <a:pt x="76134" y="107881"/>
                  </a:lnTo>
                  <a:lnTo>
                    <a:pt x="85261" y="103952"/>
                  </a:lnTo>
                  <a:lnTo>
                    <a:pt x="93518" y="98857"/>
                  </a:lnTo>
                  <a:lnTo>
                    <a:pt x="100383" y="92157"/>
                  </a:lnTo>
                  <a:lnTo>
                    <a:pt x="105700" y="83759"/>
                  </a:lnTo>
                  <a:lnTo>
                    <a:pt x="109626" y="73866"/>
                  </a:lnTo>
                  <a:lnTo>
                    <a:pt x="112435" y="62783"/>
                  </a:lnTo>
                  <a:lnTo>
                    <a:pt x="114388" y="50826"/>
                  </a:lnTo>
                  <a:lnTo>
                    <a:pt x="115228" y="38731"/>
                  </a:lnTo>
                  <a:lnTo>
                    <a:pt x="114212" y="27612"/>
                  </a:lnTo>
                  <a:lnTo>
                    <a:pt x="111082" y="18003"/>
                  </a:lnTo>
                  <a:lnTo>
                    <a:pt x="106031" y="10233"/>
                  </a:lnTo>
                  <a:lnTo>
                    <a:pt x="99429" y="4682"/>
                  </a:lnTo>
                  <a:lnTo>
                    <a:pt x="91658" y="1324"/>
                  </a:lnTo>
                  <a:lnTo>
                    <a:pt x="83204" y="0"/>
                  </a:lnTo>
                  <a:lnTo>
                    <a:pt x="74626" y="606"/>
                  </a:lnTo>
                  <a:lnTo>
                    <a:pt x="66239" y="2901"/>
                  </a:lnTo>
                  <a:lnTo>
                    <a:pt x="58306" y="6709"/>
                  </a:lnTo>
                  <a:lnTo>
                    <a:pt x="51124" y="12003"/>
                  </a:lnTo>
                  <a:lnTo>
                    <a:pt x="44775" y="18636"/>
                  </a:lnTo>
                  <a:lnTo>
                    <a:pt x="39171" y="26359"/>
                  </a:lnTo>
                  <a:lnTo>
                    <a:pt x="34165" y="34913"/>
                  </a:lnTo>
                  <a:lnTo>
                    <a:pt x="29607" y="44078"/>
                  </a:lnTo>
                  <a:lnTo>
                    <a:pt x="25375" y="53842"/>
                  </a:lnTo>
                  <a:lnTo>
                    <a:pt x="21371" y="64381"/>
                  </a:lnTo>
                  <a:lnTo>
                    <a:pt x="17526" y="75727"/>
                  </a:lnTo>
                  <a:lnTo>
                    <a:pt x="13790" y="87618"/>
                  </a:lnTo>
                  <a:lnTo>
                    <a:pt x="10128" y="99599"/>
                  </a:lnTo>
                  <a:lnTo>
                    <a:pt x="6525" y="111400"/>
                  </a:lnTo>
                  <a:lnTo>
                    <a:pt x="3293" y="122934"/>
                  </a:lnTo>
                  <a:lnTo>
                    <a:pt x="1034" y="134212"/>
                  </a:lnTo>
                  <a:lnTo>
                    <a:pt x="0" y="145284"/>
                  </a:lnTo>
                  <a:lnTo>
                    <a:pt x="121" y="156364"/>
                  </a:lnTo>
                  <a:lnTo>
                    <a:pt x="1191" y="167803"/>
                  </a:lnTo>
                  <a:lnTo>
                    <a:pt x="2989" y="179755"/>
                  </a:lnTo>
                  <a:lnTo>
                    <a:pt x="5483" y="191884"/>
                  </a:lnTo>
                  <a:lnTo>
                    <a:pt x="8826" y="203496"/>
                  </a:lnTo>
                  <a:lnTo>
                    <a:pt x="13045" y="214220"/>
                  </a:lnTo>
                  <a:lnTo>
                    <a:pt x="18351" y="223708"/>
                  </a:lnTo>
                  <a:lnTo>
                    <a:pt x="25202" y="231476"/>
                  </a:lnTo>
                  <a:lnTo>
                    <a:pt x="33699" y="237433"/>
                  </a:lnTo>
                  <a:lnTo>
                    <a:pt x="43492" y="241635"/>
                  </a:lnTo>
                  <a:lnTo>
                    <a:pt x="53974" y="244104"/>
                  </a:lnTo>
                  <a:lnTo>
                    <a:pt x="64726" y="245029"/>
                  </a:lnTo>
                  <a:lnTo>
                    <a:pt x="75536" y="244706"/>
                  </a:lnTo>
                  <a:lnTo>
                    <a:pt x="86319" y="243435"/>
                  </a:lnTo>
                  <a:lnTo>
                    <a:pt x="97051" y="241479"/>
                  </a:lnTo>
                  <a:lnTo>
                    <a:pt x="107856" y="239193"/>
                  </a:lnTo>
                  <a:lnTo>
                    <a:pt x="120362" y="236805"/>
                  </a:lnTo>
                  <a:lnTo>
                    <a:pt x="139021" y="234112"/>
                  </a:lnTo>
                  <a:lnTo>
                    <a:pt x="171255" y="230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737616" y="561168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4607" y="67"/>
                  </a:lnTo>
                  <a:lnTo>
                    <a:pt x="103478" y="707"/>
                  </a:lnTo>
                  <a:lnTo>
                    <a:pt x="91885" y="2003"/>
                  </a:lnTo>
                  <a:lnTo>
                    <a:pt x="79896" y="3863"/>
                  </a:lnTo>
                  <a:lnTo>
                    <a:pt x="67884" y="6180"/>
                  </a:lnTo>
                  <a:lnTo>
                    <a:pt x="56091" y="8841"/>
                  </a:lnTo>
                  <a:lnTo>
                    <a:pt x="44842" y="11603"/>
                  </a:lnTo>
                  <a:lnTo>
                    <a:pt x="33416" y="14362"/>
                  </a:lnTo>
                  <a:lnTo>
                    <a:pt x="19694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011357" y="5390590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10529" y="14669"/>
                  </a:lnTo>
                  <a:lnTo>
                    <a:pt x="10529" y="28581"/>
                  </a:lnTo>
                  <a:lnTo>
                    <a:pt x="10529" y="43074"/>
                  </a:lnTo>
                  <a:lnTo>
                    <a:pt x="10529" y="58103"/>
                  </a:lnTo>
                  <a:lnTo>
                    <a:pt x="10529" y="73279"/>
                  </a:lnTo>
                  <a:lnTo>
                    <a:pt x="10529" y="88346"/>
                  </a:lnTo>
                  <a:lnTo>
                    <a:pt x="10529" y="103211"/>
                  </a:lnTo>
                  <a:lnTo>
                    <a:pt x="10529" y="117871"/>
                  </a:lnTo>
                  <a:lnTo>
                    <a:pt x="10525" y="132368"/>
                  </a:lnTo>
                  <a:lnTo>
                    <a:pt x="10351" y="147068"/>
                  </a:lnTo>
                  <a:lnTo>
                    <a:pt x="9703" y="162624"/>
                  </a:lnTo>
                  <a:lnTo>
                    <a:pt x="8454" y="179310"/>
                  </a:lnTo>
                  <a:lnTo>
                    <a:pt x="6802" y="196756"/>
                  </a:lnTo>
                  <a:lnTo>
                    <a:pt x="5154" y="214160"/>
                  </a:lnTo>
                  <a:lnTo>
                    <a:pt x="3751" y="231059"/>
                  </a:lnTo>
                  <a:lnTo>
                    <a:pt x="2658" y="247660"/>
                  </a:lnTo>
                  <a:lnTo>
                    <a:pt x="1850" y="264632"/>
                  </a:lnTo>
                  <a:lnTo>
                    <a:pt x="1272" y="282338"/>
                  </a:lnTo>
                  <a:lnTo>
                    <a:pt x="867" y="300500"/>
                  </a:lnTo>
                  <a:lnTo>
                    <a:pt x="587" y="318401"/>
                  </a:lnTo>
                  <a:lnTo>
                    <a:pt x="396" y="335621"/>
                  </a:lnTo>
                  <a:lnTo>
                    <a:pt x="267" y="351874"/>
                  </a:lnTo>
                  <a:lnTo>
                    <a:pt x="165" y="368638"/>
                  </a:lnTo>
                  <a:lnTo>
                    <a:pt x="81" y="38961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106114" y="57696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253513" y="5422176"/>
              <a:ext cx="7854" cy="463255"/>
            </a:xfrm>
            <a:custGeom>
              <a:avLst/>
              <a:gdLst/>
              <a:ahLst/>
              <a:cxnLst/>
              <a:rect l="0" t="0" r="0" b="0"/>
              <a:pathLst>
                <a:path w="7854" h="463255">
                  <a:moveTo>
                    <a:pt x="0" y="0"/>
                  </a:moveTo>
                  <a:lnTo>
                    <a:pt x="0" y="8683"/>
                  </a:lnTo>
                  <a:lnTo>
                    <a:pt x="0" y="21377"/>
                  </a:lnTo>
                  <a:lnTo>
                    <a:pt x="0" y="36851"/>
                  </a:lnTo>
                  <a:lnTo>
                    <a:pt x="5" y="54607"/>
                  </a:lnTo>
                  <a:lnTo>
                    <a:pt x="177" y="73725"/>
                  </a:lnTo>
                  <a:lnTo>
                    <a:pt x="825" y="92854"/>
                  </a:lnTo>
                  <a:lnTo>
                    <a:pt x="2074" y="111231"/>
                  </a:lnTo>
                  <a:lnTo>
                    <a:pt x="3727" y="128649"/>
                  </a:lnTo>
                  <a:lnTo>
                    <a:pt x="5375" y="145186"/>
                  </a:lnTo>
                  <a:lnTo>
                    <a:pt x="6773" y="161017"/>
                  </a:lnTo>
                  <a:lnTo>
                    <a:pt x="7693" y="176481"/>
                  </a:lnTo>
                  <a:lnTo>
                    <a:pt x="7853" y="192032"/>
                  </a:lnTo>
                  <a:lnTo>
                    <a:pt x="7182" y="207910"/>
                  </a:lnTo>
                  <a:lnTo>
                    <a:pt x="5934" y="224002"/>
                  </a:lnTo>
                  <a:lnTo>
                    <a:pt x="4566" y="239959"/>
                  </a:lnTo>
                  <a:lnTo>
                    <a:pt x="3354" y="255587"/>
                  </a:lnTo>
                  <a:lnTo>
                    <a:pt x="2391" y="271013"/>
                  </a:lnTo>
                  <a:lnTo>
                    <a:pt x="1671" y="286589"/>
                  </a:lnTo>
                  <a:lnTo>
                    <a:pt x="1152" y="302510"/>
                  </a:lnTo>
                  <a:lnTo>
                    <a:pt x="787" y="318641"/>
                  </a:lnTo>
                  <a:lnTo>
                    <a:pt x="533" y="334632"/>
                  </a:lnTo>
                  <a:lnTo>
                    <a:pt x="360" y="350285"/>
                  </a:lnTo>
                  <a:lnTo>
                    <a:pt x="242" y="365729"/>
                  </a:lnTo>
                  <a:lnTo>
                    <a:pt x="162" y="381318"/>
                  </a:lnTo>
                  <a:lnTo>
                    <a:pt x="109" y="397229"/>
                  </a:lnTo>
                  <a:lnTo>
                    <a:pt x="73" y="412734"/>
                  </a:lnTo>
                  <a:lnTo>
                    <a:pt x="45" y="427818"/>
                  </a:lnTo>
                  <a:lnTo>
                    <a:pt x="21" y="44380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137077" y="473782"/>
            <a:ext cx="1318693" cy="736996"/>
            <a:chOff x="1137077" y="473782"/>
            <a:chExt cx="1318693" cy="736996"/>
          </a:xfrm>
        </p:grpSpPr>
        <p:sp>
          <p:nvSpPr>
            <p:cNvPr id="2" name="Freeform 1"/>
            <p:cNvSpPr/>
            <p:nvPr/>
          </p:nvSpPr>
          <p:spPr>
            <a:xfrm>
              <a:off x="1264472" y="663295"/>
              <a:ext cx="9477" cy="252685"/>
            </a:xfrm>
            <a:custGeom>
              <a:avLst/>
              <a:gdLst/>
              <a:ahLst/>
              <a:cxnLst/>
              <a:rect l="0" t="0" r="0" b="0"/>
              <a:pathLst>
                <a:path w="9477" h="252685">
                  <a:moveTo>
                    <a:pt x="9476" y="0"/>
                  </a:moveTo>
                  <a:lnTo>
                    <a:pt x="6609" y="11735"/>
                  </a:lnTo>
                  <a:lnTo>
                    <a:pt x="4467" y="22864"/>
                  </a:lnTo>
                  <a:lnTo>
                    <a:pt x="2864" y="34467"/>
                  </a:lnTo>
                  <a:lnTo>
                    <a:pt x="1683" y="46801"/>
                  </a:lnTo>
                  <a:lnTo>
                    <a:pt x="835" y="60109"/>
                  </a:lnTo>
                  <a:lnTo>
                    <a:pt x="242" y="74414"/>
                  </a:lnTo>
                  <a:lnTo>
                    <a:pt x="0" y="89418"/>
                  </a:lnTo>
                  <a:lnTo>
                    <a:pt x="365" y="104632"/>
                  </a:lnTo>
                  <a:lnTo>
                    <a:pt x="1420" y="119754"/>
                  </a:lnTo>
                  <a:lnTo>
                    <a:pt x="2942" y="134839"/>
                  </a:lnTo>
                  <a:lnTo>
                    <a:pt x="4502" y="150185"/>
                  </a:lnTo>
                  <a:lnTo>
                    <a:pt x="5845" y="165941"/>
                  </a:lnTo>
                  <a:lnTo>
                    <a:pt x="6901" y="181741"/>
                  </a:lnTo>
                  <a:lnTo>
                    <a:pt x="7798" y="198542"/>
                  </a:lnTo>
                  <a:lnTo>
                    <a:pt x="8611" y="220060"/>
                  </a:lnTo>
                  <a:lnTo>
                    <a:pt x="9476" y="2526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37077" y="789637"/>
              <a:ext cx="252685" cy="1"/>
            </a:xfrm>
            <a:custGeom>
              <a:avLst/>
              <a:gdLst/>
              <a:ahLst/>
              <a:cxnLst/>
              <a:rect l="0" t="0" r="0" b="0"/>
              <a:pathLst>
                <a:path w="252685" h="1">
                  <a:moveTo>
                    <a:pt x="252684" y="0"/>
                  </a:moveTo>
                  <a:lnTo>
                    <a:pt x="238015" y="0"/>
                  </a:lnTo>
                  <a:lnTo>
                    <a:pt x="224104" y="0"/>
                  </a:lnTo>
                  <a:lnTo>
                    <a:pt x="209611" y="0"/>
                  </a:lnTo>
                  <a:lnTo>
                    <a:pt x="194582" y="0"/>
                  </a:lnTo>
                  <a:lnTo>
                    <a:pt x="179405" y="0"/>
                  </a:lnTo>
                  <a:lnTo>
                    <a:pt x="164339" y="0"/>
                  </a:lnTo>
                  <a:lnTo>
                    <a:pt x="149474" y="0"/>
                  </a:lnTo>
                  <a:lnTo>
                    <a:pt x="134814" y="0"/>
                  </a:lnTo>
                  <a:lnTo>
                    <a:pt x="120326" y="0"/>
                  </a:lnTo>
                  <a:lnTo>
                    <a:pt x="105971" y="0"/>
                  </a:lnTo>
                  <a:lnTo>
                    <a:pt x="91713" y="0"/>
                  </a:lnTo>
                  <a:lnTo>
                    <a:pt x="77533" y="0"/>
                  </a:lnTo>
                  <a:lnTo>
                    <a:pt x="63631" y="0"/>
                  </a:lnTo>
                  <a:lnTo>
                    <a:pt x="48847" y="0"/>
                  </a:lnTo>
                  <a:lnTo>
                    <a:pt x="2964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21037" y="473782"/>
              <a:ext cx="334462" cy="548826"/>
            </a:xfrm>
            <a:custGeom>
              <a:avLst/>
              <a:gdLst/>
              <a:ahLst/>
              <a:cxnLst/>
              <a:rect l="0" t="0" r="0" b="0"/>
              <a:pathLst>
                <a:path w="334462" h="548826">
                  <a:moveTo>
                    <a:pt x="237305" y="0"/>
                  </a:moveTo>
                  <a:lnTo>
                    <a:pt x="225636" y="67"/>
                  </a:lnTo>
                  <a:lnTo>
                    <a:pt x="215148" y="707"/>
                  </a:lnTo>
                  <a:lnTo>
                    <a:pt x="204841" y="1999"/>
                  </a:lnTo>
                  <a:lnTo>
                    <a:pt x="194367" y="3686"/>
                  </a:lnTo>
                  <a:lnTo>
                    <a:pt x="183375" y="5354"/>
                  </a:lnTo>
                  <a:lnTo>
                    <a:pt x="171728" y="6767"/>
                  </a:lnTo>
                  <a:lnTo>
                    <a:pt x="159301" y="7866"/>
                  </a:lnTo>
                  <a:lnTo>
                    <a:pt x="145898" y="8676"/>
                  </a:lnTo>
                  <a:lnTo>
                    <a:pt x="131514" y="9256"/>
                  </a:lnTo>
                  <a:lnTo>
                    <a:pt x="116448" y="9661"/>
                  </a:lnTo>
                  <a:lnTo>
                    <a:pt x="101189" y="9941"/>
                  </a:lnTo>
                  <a:lnTo>
                    <a:pt x="86049" y="10141"/>
                  </a:lnTo>
                  <a:lnTo>
                    <a:pt x="71460" y="10617"/>
                  </a:lnTo>
                  <a:lnTo>
                    <a:pt x="58043" y="12001"/>
                  </a:lnTo>
                  <a:lnTo>
                    <a:pt x="46027" y="14571"/>
                  </a:lnTo>
                  <a:lnTo>
                    <a:pt x="35467" y="18435"/>
                  </a:lnTo>
                  <a:lnTo>
                    <a:pt x="26431" y="23703"/>
                  </a:lnTo>
                  <a:lnTo>
                    <a:pt x="18799" y="30290"/>
                  </a:lnTo>
                  <a:lnTo>
                    <a:pt x="12484" y="38137"/>
                  </a:lnTo>
                  <a:lnTo>
                    <a:pt x="7524" y="47299"/>
                  </a:lnTo>
                  <a:lnTo>
                    <a:pt x="3817" y="57677"/>
                  </a:lnTo>
                  <a:lnTo>
                    <a:pt x="1308" y="68898"/>
                  </a:lnTo>
                  <a:lnTo>
                    <a:pt x="64" y="80421"/>
                  </a:lnTo>
                  <a:lnTo>
                    <a:pt x="0" y="91915"/>
                  </a:lnTo>
                  <a:lnTo>
                    <a:pt x="752" y="103411"/>
                  </a:lnTo>
                  <a:lnTo>
                    <a:pt x="1787" y="115195"/>
                  </a:lnTo>
                  <a:lnTo>
                    <a:pt x="2779" y="127416"/>
                  </a:lnTo>
                  <a:lnTo>
                    <a:pt x="3765" y="139912"/>
                  </a:lnTo>
                  <a:lnTo>
                    <a:pt x="5034" y="152308"/>
                  </a:lnTo>
                  <a:lnTo>
                    <a:pt x="6735" y="164395"/>
                  </a:lnTo>
                  <a:lnTo>
                    <a:pt x="8708" y="176292"/>
                  </a:lnTo>
                  <a:lnTo>
                    <a:pt x="10579" y="188346"/>
                  </a:lnTo>
                  <a:lnTo>
                    <a:pt x="12140" y="200749"/>
                  </a:lnTo>
                  <a:lnTo>
                    <a:pt x="13510" y="213366"/>
                  </a:lnTo>
                  <a:lnTo>
                    <a:pt x="15037" y="225844"/>
                  </a:lnTo>
                  <a:lnTo>
                    <a:pt x="16941" y="237912"/>
                  </a:lnTo>
                  <a:lnTo>
                    <a:pt x="20116" y="247136"/>
                  </a:lnTo>
                  <a:lnTo>
                    <a:pt x="24910" y="250589"/>
                  </a:lnTo>
                  <a:lnTo>
                    <a:pt x="30081" y="249452"/>
                  </a:lnTo>
                  <a:lnTo>
                    <a:pt x="35427" y="245575"/>
                  </a:lnTo>
                  <a:lnTo>
                    <a:pt x="41213" y="240213"/>
                  </a:lnTo>
                  <a:lnTo>
                    <a:pt x="47785" y="234070"/>
                  </a:lnTo>
                  <a:lnTo>
                    <a:pt x="55245" y="227524"/>
                  </a:lnTo>
                  <a:lnTo>
                    <a:pt x="63508" y="220933"/>
                  </a:lnTo>
                  <a:lnTo>
                    <a:pt x="72416" y="214704"/>
                  </a:lnTo>
                  <a:lnTo>
                    <a:pt x="81813" y="209023"/>
                  </a:lnTo>
                  <a:lnTo>
                    <a:pt x="91730" y="204050"/>
                  </a:lnTo>
                  <a:lnTo>
                    <a:pt x="102371" y="200003"/>
                  </a:lnTo>
                  <a:lnTo>
                    <a:pt x="113789" y="196915"/>
                  </a:lnTo>
                  <a:lnTo>
                    <a:pt x="125897" y="194823"/>
                  </a:lnTo>
                  <a:lnTo>
                    <a:pt x="138556" y="193860"/>
                  </a:lnTo>
                  <a:lnTo>
                    <a:pt x="151625" y="193988"/>
                  </a:lnTo>
                  <a:lnTo>
                    <a:pt x="164825" y="195039"/>
                  </a:lnTo>
                  <a:lnTo>
                    <a:pt x="177759" y="196807"/>
                  </a:lnTo>
                  <a:lnTo>
                    <a:pt x="190235" y="199109"/>
                  </a:lnTo>
                  <a:lnTo>
                    <a:pt x="202239" y="201958"/>
                  </a:lnTo>
                  <a:lnTo>
                    <a:pt x="213841" y="205548"/>
                  </a:lnTo>
                  <a:lnTo>
                    <a:pt x="225128" y="209931"/>
                  </a:lnTo>
                  <a:lnTo>
                    <a:pt x="236185" y="215179"/>
                  </a:lnTo>
                  <a:lnTo>
                    <a:pt x="247076" y="221459"/>
                  </a:lnTo>
                  <a:lnTo>
                    <a:pt x="257847" y="228766"/>
                  </a:lnTo>
                  <a:lnTo>
                    <a:pt x="268370" y="237113"/>
                  </a:lnTo>
                  <a:lnTo>
                    <a:pt x="278363" y="246620"/>
                  </a:lnTo>
                  <a:lnTo>
                    <a:pt x="287710" y="257233"/>
                  </a:lnTo>
                  <a:lnTo>
                    <a:pt x="296291" y="268613"/>
                  </a:lnTo>
                  <a:lnTo>
                    <a:pt x="303909" y="280244"/>
                  </a:lnTo>
                  <a:lnTo>
                    <a:pt x="310551" y="291810"/>
                  </a:lnTo>
                  <a:lnTo>
                    <a:pt x="316351" y="303354"/>
                  </a:lnTo>
                  <a:lnTo>
                    <a:pt x="321488" y="315171"/>
                  </a:lnTo>
                  <a:lnTo>
                    <a:pt x="326124" y="327418"/>
                  </a:lnTo>
                  <a:lnTo>
                    <a:pt x="330070" y="340102"/>
                  </a:lnTo>
                  <a:lnTo>
                    <a:pt x="332817" y="353156"/>
                  </a:lnTo>
                  <a:lnTo>
                    <a:pt x="334186" y="366498"/>
                  </a:lnTo>
                  <a:lnTo>
                    <a:pt x="334461" y="380052"/>
                  </a:lnTo>
                  <a:lnTo>
                    <a:pt x="334190" y="393757"/>
                  </a:lnTo>
                  <a:lnTo>
                    <a:pt x="333742" y="407564"/>
                  </a:lnTo>
                  <a:lnTo>
                    <a:pt x="332968" y="421276"/>
                  </a:lnTo>
                  <a:lnTo>
                    <a:pt x="331318" y="434562"/>
                  </a:lnTo>
                  <a:lnTo>
                    <a:pt x="328542" y="447278"/>
                  </a:lnTo>
                  <a:lnTo>
                    <a:pt x="324694" y="459443"/>
                  </a:lnTo>
                  <a:lnTo>
                    <a:pt x="319962" y="471154"/>
                  </a:lnTo>
                  <a:lnTo>
                    <a:pt x="314553" y="482510"/>
                  </a:lnTo>
                  <a:lnTo>
                    <a:pt x="308649" y="493443"/>
                  </a:lnTo>
                  <a:lnTo>
                    <a:pt x="302395" y="503719"/>
                  </a:lnTo>
                  <a:lnTo>
                    <a:pt x="295892" y="513259"/>
                  </a:lnTo>
                  <a:lnTo>
                    <a:pt x="289051" y="521971"/>
                  </a:lnTo>
                  <a:lnTo>
                    <a:pt x="281621" y="529677"/>
                  </a:lnTo>
                  <a:lnTo>
                    <a:pt x="273504" y="536370"/>
                  </a:lnTo>
                  <a:lnTo>
                    <a:pt x="264593" y="541864"/>
                  </a:lnTo>
                  <a:lnTo>
                    <a:pt x="254701" y="545732"/>
                  </a:lnTo>
                  <a:lnTo>
                    <a:pt x="243820" y="547893"/>
                  </a:lnTo>
                  <a:lnTo>
                    <a:pt x="232089" y="548719"/>
                  </a:lnTo>
                  <a:lnTo>
                    <a:pt x="219691" y="548825"/>
                  </a:lnTo>
                  <a:lnTo>
                    <a:pt x="206800" y="548638"/>
                  </a:lnTo>
                  <a:lnTo>
                    <a:pt x="193722" y="548211"/>
                  </a:lnTo>
                  <a:lnTo>
                    <a:pt x="180869" y="547326"/>
                  </a:lnTo>
                  <a:lnTo>
                    <a:pt x="168444" y="545882"/>
                  </a:lnTo>
                  <a:lnTo>
                    <a:pt x="156304" y="543913"/>
                  </a:lnTo>
                  <a:lnTo>
                    <a:pt x="144079" y="541513"/>
                  </a:lnTo>
                  <a:lnTo>
                    <a:pt x="131564" y="538788"/>
                  </a:lnTo>
                  <a:lnTo>
                    <a:pt x="118935" y="535980"/>
                  </a:lnTo>
                  <a:lnTo>
                    <a:pt x="105218" y="533185"/>
                  </a:lnTo>
                  <a:lnTo>
                    <a:pt x="86969" y="530158"/>
                  </a:lnTo>
                  <a:lnTo>
                    <a:pt x="58320" y="5264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21554" y="1010735"/>
              <a:ext cx="34216" cy="200043"/>
            </a:xfrm>
            <a:custGeom>
              <a:avLst/>
              <a:gdLst/>
              <a:ahLst/>
              <a:cxnLst/>
              <a:rect l="0" t="0" r="0" b="0"/>
              <a:pathLst>
                <a:path w="34216" h="200043">
                  <a:moveTo>
                    <a:pt x="0" y="0"/>
                  </a:moveTo>
                  <a:lnTo>
                    <a:pt x="5800" y="5935"/>
                  </a:lnTo>
                  <a:lnTo>
                    <a:pt x="10725" y="12140"/>
                  </a:lnTo>
                  <a:lnTo>
                    <a:pt x="15227" y="19240"/>
                  </a:lnTo>
                  <a:lnTo>
                    <a:pt x="19448" y="27353"/>
                  </a:lnTo>
                  <a:lnTo>
                    <a:pt x="23462" y="36648"/>
                  </a:lnTo>
                  <a:lnTo>
                    <a:pt x="27314" y="47095"/>
                  </a:lnTo>
                  <a:lnTo>
                    <a:pt x="30721" y="58521"/>
                  </a:lnTo>
                  <a:lnTo>
                    <a:pt x="33100" y="70707"/>
                  </a:lnTo>
                  <a:lnTo>
                    <a:pt x="34215" y="83456"/>
                  </a:lnTo>
                  <a:lnTo>
                    <a:pt x="34150" y="96608"/>
                  </a:lnTo>
                  <a:lnTo>
                    <a:pt x="33117" y="110041"/>
                  </a:lnTo>
                  <a:lnTo>
                    <a:pt x="31345" y="123661"/>
                  </a:lnTo>
                  <a:lnTo>
                    <a:pt x="28868" y="137077"/>
                  </a:lnTo>
                  <a:lnTo>
                    <a:pt x="25535" y="149633"/>
                  </a:lnTo>
                  <a:lnTo>
                    <a:pt x="21343" y="161031"/>
                  </a:lnTo>
                  <a:lnTo>
                    <a:pt x="16713" y="171020"/>
                  </a:lnTo>
                  <a:lnTo>
                    <a:pt x="11959" y="180201"/>
                  </a:lnTo>
                  <a:lnTo>
                    <a:pt x="6663" y="18937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190134" y="490333"/>
            <a:ext cx="589597" cy="511034"/>
            <a:chOff x="3190134" y="490333"/>
            <a:chExt cx="589597" cy="511034"/>
          </a:xfrm>
        </p:grpSpPr>
        <p:sp>
          <p:nvSpPr>
            <p:cNvPr id="7" name="Freeform 6"/>
            <p:cNvSpPr/>
            <p:nvPr/>
          </p:nvSpPr>
          <p:spPr>
            <a:xfrm>
              <a:off x="3254720" y="490333"/>
              <a:ext cx="188099" cy="478289"/>
            </a:xfrm>
            <a:custGeom>
              <a:avLst/>
              <a:gdLst/>
              <a:ahLst/>
              <a:cxnLst/>
              <a:rect l="0" t="0" r="0" b="0"/>
              <a:pathLst>
                <a:path w="188099" h="478289">
                  <a:moveTo>
                    <a:pt x="51228" y="478288"/>
                  </a:moveTo>
                  <a:lnTo>
                    <a:pt x="48361" y="469420"/>
                  </a:lnTo>
                  <a:lnTo>
                    <a:pt x="46219" y="460433"/>
                  </a:lnTo>
                  <a:lnTo>
                    <a:pt x="44616" y="450438"/>
                  </a:lnTo>
                  <a:lnTo>
                    <a:pt x="43436" y="439457"/>
                  </a:lnTo>
                  <a:lnTo>
                    <a:pt x="42587" y="427646"/>
                  </a:lnTo>
                  <a:lnTo>
                    <a:pt x="41985" y="415187"/>
                  </a:lnTo>
                  <a:lnTo>
                    <a:pt x="41398" y="402250"/>
                  </a:lnTo>
                  <a:lnTo>
                    <a:pt x="40466" y="388969"/>
                  </a:lnTo>
                  <a:lnTo>
                    <a:pt x="39019" y="375442"/>
                  </a:lnTo>
                  <a:lnTo>
                    <a:pt x="37062" y="361581"/>
                  </a:lnTo>
                  <a:lnTo>
                    <a:pt x="34677" y="347131"/>
                  </a:lnTo>
                  <a:lnTo>
                    <a:pt x="31962" y="332003"/>
                  </a:lnTo>
                  <a:lnTo>
                    <a:pt x="29004" y="316419"/>
                  </a:lnTo>
                  <a:lnTo>
                    <a:pt x="25873" y="300804"/>
                  </a:lnTo>
                  <a:lnTo>
                    <a:pt x="22621" y="285402"/>
                  </a:lnTo>
                  <a:lnTo>
                    <a:pt x="19286" y="269957"/>
                  </a:lnTo>
                  <a:lnTo>
                    <a:pt x="15894" y="253836"/>
                  </a:lnTo>
                  <a:lnTo>
                    <a:pt x="12468" y="236737"/>
                  </a:lnTo>
                  <a:lnTo>
                    <a:pt x="9185" y="218998"/>
                  </a:lnTo>
                  <a:lnTo>
                    <a:pt x="6359" y="201390"/>
                  </a:lnTo>
                  <a:lnTo>
                    <a:pt x="4126" y="184355"/>
                  </a:lnTo>
                  <a:lnTo>
                    <a:pt x="2458" y="167832"/>
                  </a:lnTo>
                  <a:lnTo>
                    <a:pt x="1255" y="151444"/>
                  </a:lnTo>
                  <a:lnTo>
                    <a:pt x="413" y="134948"/>
                  </a:lnTo>
                  <a:lnTo>
                    <a:pt x="0" y="118581"/>
                  </a:lnTo>
                  <a:lnTo>
                    <a:pt x="247" y="102958"/>
                  </a:lnTo>
                  <a:lnTo>
                    <a:pt x="1231" y="88376"/>
                  </a:lnTo>
                  <a:lnTo>
                    <a:pt x="3045" y="74972"/>
                  </a:lnTo>
                  <a:lnTo>
                    <a:pt x="5865" y="62888"/>
                  </a:lnTo>
                  <a:lnTo>
                    <a:pt x="9700" y="52058"/>
                  </a:lnTo>
                  <a:lnTo>
                    <a:pt x="14733" y="42276"/>
                  </a:lnTo>
                  <a:lnTo>
                    <a:pt x="21393" y="33304"/>
                  </a:lnTo>
                  <a:lnTo>
                    <a:pt x="29770" y="24937"/>
                  </a:lnTo>
                  <a:lnTo>
                    <a:pt x="39818" y="17332"/>
                  </a:lnTo>
                  <a:lnTo>
                    <a:pt x="51537" y="10975"/>
                  </a:lnTo>
                  <a:lnTo>
                    <a:pt x="64749" y="6037"/>
                  </a:lnTo>
                  <a:lnTo>
                    <a:pt x="79010" y="2553"/>
                  </a:lnTo>
                  <a:lnTo>
                    <a:pt x="93719" y="580"/>
                  </a:lnTo>
                  <a:lnTo>
                    <a:pt x="108488" y="0"/>
                  </a:lnTo>
                  <a:lnTo>
                    <a:pt x="122826" y="729"/>
                  </a:lnTo>
                  <a:lnTo>
                    <a:pt x="136074" y="2805"/>
                  </a:lnTo>
                  <a:lnTo>
                    <a:pt x="147973" y="6116"/>
                  </a:lnTo>
                  <a:lnTo>
                    <a:pt x="158316" y="10134"/>
                  </a:lnTo>
                  <a:lnTo>
                    <a:pt x="167780" y="14403"/>
                  </a:lnTo>
                  <a:lnTo>
                    <a:pt x="177196" y="19295"/>
                  </a:lnTo>
                  <a:lnTo>
                    <a:pt x="188098" y="2556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90134" y="800165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85507" y="67"/>
                  </a:lnTo>
                  <a:lnTo>
                    <a:pt x="172876" y="708"/>
                  </a:lnTo>
                  <a:lnTo>
                    <a:pt x="160967" y="1999"/>
                  </a:lnTo>
                  <a:lnTo>
                    <a:pt x="149312" y="3686"/>
                  </a:lnTo>
                  <a:lnTo>
                    <a:pt x="137472" y="5355"/>
                  </a:lnTo>
                  <a:lnTo>
                    <a:pt x="125236" y="6772"/>
                  </a:lnTo>
                  <a:lnTo>
                    <a:pt x="112741" y="8043"/>
                  </a:lnTo>
                  <a:lnTo>
                    <a:pt x="100350" y="9502"/>
                  </a:lnTo>
                  <a:lnTo>
                    <a:pt x="88270" y="11330"/>
                  </a:lnTo>
                  <a:lnTo>
                    <a:pt x="76379" y="13389"/>
                  </a:lnTo>
                  <a:lnTo>
                    <a:pt x="64328" y="15317"/>
                  </a:lnTo>
                  <a:lnTo>
                    <a:pt x="51943" y="16911"/>
                  </a:lnTo>
                  <a:lnTo>
                    <a:pt x="39800" y="18136"/>
                  </a:lnTo>
                  <a:lnTo>
                    <a:pt x="27951" y="19166"/>
                  </a:lnTo>
                  <a:lnTo>
                    <a:pt x="15353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99315" y="795562"/>
              <a:ext cx="175768" cy="205805"/>
            </a:xfrm>
            <a:custGeom>
              <a:avLst/>
              <a:gdLst/>
              <a:ahLst/>
              <a:cxnLst/>
              <a:rect l="0" t="0" r="0" b="0"/>
              <a:pathLst>
                <a:path w="175768" h="205805">
                  <a:moveTo>
                    <a:pt x="106674" y="4603"/>
                  </a:moveTo>
                  <a:lnTo>
                    <a:pt x="97873" y="1804"/>
                  </a:lnTo>
                  <a:lnTo>
                    <a:pt x="89527" y="302"/>
                  </a:lnTo>
                  <a:lnTo>
                    <a:pt x="80832" y="0"/>
                  </a:lnTo>
                  <a:lnTo>
                    <a:pt x="71884" y="852"/>
                  </a:lnTo>
                  <a:lnTo>
                    <a:pt x="63037" y="2968"/>
                  </a:lnTo>
                  <a:lnTo>
                    <a:pt x="54498" y="6295"/>
                  </a:lnTo>
                  <a:lnTo>
                    <a:pt x="46310" y="10803"/>
                  </a:lnTo>
                  <a:lnTo>
                    <a:pt x="38433" y="16570"/>
                  </a:lnTo>
                  <a:lnTo>
                    <a:pt x="30807" y="23522"/>
                  </a:lnTo>
                  <a:lnTo>
                    <a:pt x="23534" y="31459"/>
                  </a:lnTo>
                  <a:lnTo>
                    <a:pt x="16869" y="40156"/>
                  </a:lnTo>
                  <a:lnTo>
                    <a:pt x="10912" y="49417"/>
                  </a:lnTo>
                  <a:lnTo>
                    <a:pt x="5928" y="59244"/>
                  </a:lnTo>
                  <a:lnTo>
                    <a:pt x="2410" y="69826"/>
                  </a:lnTo>
                  <a:lnTo>
                    <a:pt x="492" y="81201"/>
                  </a:lnTo>
                  <a:lnTo>
                    <a:pt x="0" y="93110"/>
                  </a:lnTo>
                  <a:lnTo>
                    <a:pt x="651" y="105104"/>
                  </a:lnTo>
                  <a:lnTo>
                    <a:pt x="2164" y="116909"/>
                  </a:lnTo>
                  <a:lnTo>
                    <a:pt x="4466" y="128275"/>
                  </a:lnTo>
                  <a:lnTo>
                    <a:pt x="7680" y="138909"/>
                  </a:lnTo>
                  <a:lnTo>
                    <a:pt x="11801" y="148725"/>
                  </a:lnTo>
                  <a:lnTo>
                    <a:pt x="16704" y="157809"/>
                  </a:lnTo>
                  <a:lnTo>
                    <a:pt x="22218" y="166304"/>
                  </a:lnTo>
                  <a:lnTo>
                    <a:pt x="28193" y="174352"/>
                  </a:lnTo>
                  <a:lnTo>
                    <a:pt x="34662" y="181912"/>
                  </a:lnTo>
                  <a:lnTo>
                    <a:pt x="41838" y="188770"/>
                  </a:lnTo>
                  <a:lnTo>
                    <a:pt x="49776" y="194858"/>
                  </a:lnTo>
                  <a:lnTo>
                    <a:pt x="58395" y="199930"/>
                  </a:lnTo>
                  <a:lnTo>
                    <a:pt x="67559" y="203506"/>
                  </a:lnTo>
                  <a:lnTo>
                    <a:pt x="77132" y="205459"/>
                  </a:lnTo>
                  <a:lnTo>
                    <a:pt x="87001" y="205804"/>
                  </a:lnTo>
                  <a:lnTo>
                    <a:pt x="97079" y="204522"/>
                  </a:lnTo>
                  <a:lnTo>
                    <a:pt x="107297" y="201772"/>
                  </a:lnTo>
                  <a:lnTo>
                    <a:pt x="117446" y="197826"/>
                  </a:lnTo>
                  <a:lnTo>
                    <a:pt x="127187" y="192969"/>
                  </a:lnTo>
                  <a:lnTo>
                    <a:pt x="136365" y="187443"/>
                  </a:lnTo>
                  <a:lnTo>
                    <a:pt x="144832" y="181277"/>
                  </a:lnTo>
                  <a:lnTo>
                    <a:pt x="152374" y="174308"/>
                  </a:lnTo>
                  <a:lnTo>
                    <a:pt x="158961" y="166498"/>
                  </a:lnTo>
                  <a:lnTo>
                    <a:pt x="164554" y="157626"/>
                  </a:lnTo>
                  <a:lnTo>
                    <a:pt x="169021" y="147227"/>
                  </a:lnTo>
                  <a:lnTo>
                    <a:pt x="172394" y="135198"/>
                  </a:lnTo>
                  <a:lnTo>
                    <a:pt x="174676" y="122051"/>
                  </a:lnTo>
                  <a:lnTo>
                    <a:pt x="175767" y="108696"/>
                  </a:lnTo>
                  <a:lnTo>
                    <a:pt x="175721" y="95680"/>
                  </a:lnTo>
                  <a:lnTo>
                    <a:pt x="174554" y="83181"/>
                  </a:lnTo>
                  <a:lnTo>
                    <a:pt x="172177" y="71181"/>
                  </a:lnTo>
                  <a:lnTo>
                    <a:pt x="168643" y="59607"/>
                  </a:lnTo>
                  <a:lnTo>
                    <a:pt x="163812" y="48852"/>
                  </a:lnTo>
                  <a:lnTo>
                    <a:pt x="157289" y="39753"/>
                  </a:lnTo>
                  <a:lnTo>
                    <a:pt x="149027" y="32631"/>
                  </a:lnTo>
                  <a:lnTo>
                    <a:pt x="139864" y="27328"/>
                  </a:lnTo>
                  <a:lnTo>
                    <a:pt x="130438" y="22945"/>
                  </a:lnTo>
                  <a:lnTo>
                    <a:pt x="119921" y="19099"/>
                  </a:lnTo>
                  <a:lnTo>
                    <a:pt x="106674" y="151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31841" y="779108"/>
              <a:ext cx="147890" cy="188094"/>
            </a:xfrm>
            <a:custGeom>
              <a:avLst/>
              <a:gdLst/>
              <a:ahLst/>
              <a:cxnLst/>
              <a:rect l="0" t="0" r="0" b="0"/>
              <a:pathLst>
                <a:path w="147890" h="188094">
                  <a:moveTo>
                    <a:pt x="11019" y="94757"/>
                  </a:moveTo>
                  <a:lnTo>
                    <a:pt x="13953" y="103558"/>
                  </a:lnTo>
                  <a:lnTo>
                    <a:pt x="16735" y="111905"/>
                  </a:lnTo>
                  <a:lnTo>
                    <a:pt x="19634" y="120604"/>
                  </a:lnTo>
                  <a:lnTo>
                    <a:pt x="22674" y="129724"/>
                  </a:lnTo>
                  <a:lnTo>
                    <a:pt x="25840" y="139219"/>
                  </a:lnTo>
                  <a:lnTo>
                    <a:pt x="29104" y="149011"/>
                  </a:lnTo>
                  <a:lnTo>
                    <a:pt x="32442" y="159026"/>
                  </a:lnTo>
                  <a:lnTo>
                    <a:pt x="35833" y="169199"/>
                  </a:lnTo>
                  <a:lnTo>
                    <a:pt x="39237" y="179407"/>
                  </a:lnTo>
                  <a:lnTo>
                    <a:pt x="41777" y="186855"/>
                  </a:lnTo>
                  <a:lnTo>
                    <a:pt x="42406" y="188093"/>
                  </a:lnTo>
                  <a:lnTo>
                    <a:pt x="41515" y="184183"/>
                  </a:lnTo>
                  <a:lnTo>
                    <a:pt x="39479" y="176943"/>
                  </a:lnTo>
                  <a:lnTo>
                    <a:pt x="36363" y="167891"/>
                  </a:lnTo>
                  <a:lnTo>
                    <a:pt x="32270" y="157950"/>
                  </a:lnTo>
                  <a:lnTo>
                    <a:pt x="27536" y="147441"/>
                  </a:lnTo>
                  <a:lnTo>
                    <a:pt x="22656" y="136290"/>
                  </a:lnTo>
                  <a:lnTo>
                    <a:pt x="17926" y="124480"/>
                  </a:lnTo>
                  <a:lnTo>
                    <a:pt x="13443" y="112253"/>
                  </a:lnTo>
                  <a:lnTo>
                    <a:pt x="9204" y="100033"/>
                  </a:lnTo>
                  <a:lnTo>
                    <a:pt x="5182" y="88071"/>
                  </a:lnTo>
                  <a:lnTo>
                    <a:pt x="1820" y="76596"/>
                  </a:lnTo>
                  <a:lnTo>
                    <a:pt x="0" y="65889"/>
                  </a:lnTo>
                  <a:lnTo>
                    <a:pt x="74" y="56022"/>
                  </a:lnTo>
                  <a:lnTo>
                    <a:pt x="1921" y="46905"/>
                  </a:lnTo>
                  <a:lnTo>
                    <a:pt x="5220" y="38387"/>
                  </a:lnTo>
                  <a:lnTo>
                    <a:pt x="9634" y="30328"/>
                  </a:lnTo>
                  <a:lnTo>
                    <a:pt x="15188" y="22931"/>
                  </a:lnTo>
                  <a:lnTo>
                    <a:pt x="22264" y="16714"/>
                  </a:lnTo>
                  <a:lnTo>
                    <a:pt x="30946" y="11866"/>
                  </a:lnTo>
                  <a:lnTo>
                    <a:pt x="41047" y="8271"/>
                  </a:lnTo>
                  <a:lnTo>
                    <a:pt x="52275" y="5693"/>
                  </a:lnTo>
                  <a:lnTo>
                    <a:pt x="64344" y="3883"/>
                  </a:lnTo>
                  <a:lnTo>
                    <a:pt x="76987" y="2630"/>
                  </a:lnTo>
                  <a:lnTo>
                    <a:pt x="91517" y="1636"/>
                  </a:lnTo>
                  <a:lnTo>
                    <a:pt x="112557" y="810"/>
                  </a:lnTo>
                  <a:lnTo>
                    <a:pt x="147889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>
            <a:off x="410611" y="609588"/>
            <a:ext cx="330466" cy="411677"/>
          </a:xfrm>
          <a:custGeom>
            <a:avLst/>
            <a:gdLst/>
            <a:ahLst/>
            <a:cxnLst/>
            <a:rect l="0" t="0" r="0" b="0"/>
            <a:pathLst>
              <a:path w="330466" h="411677">
                <a:moveTo>
                  <a:pt x="0" y="137935"/>
                </a:moveTo>
                <a:lnTo>
                  <a:pt x="67" y="152470"/>
                </a:lnTo>
                <a:lnTo>
                  <a:pt x="707" y="165100"/>
                </a:lnTo>
                <a:lnTo>
                  <a:pt x="2004" y="177010"/>
                </a:lnTo>
                <a:lnTo>
                  <a:pt x="3863" y="188665"/>
                </a:lnTo>
                <a:lnTo>
                  <a:pt x="6180" y="200505"/>
                </a:lnTo>
                <a:lnTo>
                  <a:pt x="8846" y="212745"/>
                </a:lnTo>
                <a:lnTo>
                  <a:pt x="11770" y="225414"/>
                </a:lnTo>
                <a:lnTo>
                  <a:pt x="14877" y="238452"/>
                </a:lnTo>
                <a:lnTo>
                  <a:pt x="18113" y="251786"/>
                </a:lnTo>
                <a:lnTo>
                  <a:pt x="21436" y="265503"/>
                </a:lnTo>
                <a:lnTo>
                  <a:pt x="24821" y="279850"/>
                </a:lnTo>
                <a:lnTo>
                  <a:pt x="28242" y="294910"/>
                </a:lnTo>
                <a:lnTo>
                  <a:pt x="31522" y="310616"/>
                </a:lnTo>
                <a:lnTo>
                  <a:pt x="34345" y="326845"/>
                </a:lnTo>
                <a:lnTo>
                  <a:pt x="36576" y="343463"/>
                </a:lnTo>
                <a:lnTo>
                  <a:pt x="38243" y="360199"/>
                </a:lnTo>
                <a:lnTo>
                  <a:pt x="39445" y="376661"/>
                </a:lnTo>
                <a:lnTo>
                  <a:pt x="40259" y="392564"/>
                </a:lnTo>
                <a:lnTo>
                  <a:pt x="39687" y="404565"/>
                </a:lnTo>
                <a:lnTo>
                  <a:pt x="37110" y="408565"/>
                </a:lnTo>
                <a:lnTo>
                  <a:pt x="33935" y="405983"/>
                </a:lnTo>
                <a:lnTo>
                  <a:pt x="30673" y="398930"/>
                </a:lnTo>
                <a:lnTo>
                  <a:pt x="27386" y="388734"/>
                </a:lnTo>
                <a:lnTo>
                  <a:pt x="24063" y="376291"/>
                </a:lnTo>
                <a:lnTo>
                  <a:pt x="20699" y="362420"/>
                </a:lnTo>
                <a:lnTo>
                  <a:pt x="17298" y="347909"/>
                </a:lnTo>
                <a:lnTo>
                  <a:pt x="13871" y="333228"/>
                </a:lnTo>
                <a:lnTo>
                  <a:pt x="10589" y="318425"/>
                </a:lnTo>
                <a:lnTo>
                  <a:pt x="7765" y="303260"/>
                </a:lnTo>
                <a:lnTo>
                  <a:pt x="5535" y="287608"/>
                </a:lnTo>
                <a:lnTo>
                  <a:pt x="3868" y="271483"/>
                </a:lnTo>
                <a:lnTo>
                  <a:pt x="2667" y="254965"/>
                </a:lnTo>
                <a:lnTo>
                  <a:pt x="1822" y="238147"/>
                </a:lnTo>
                <a:lnTo>
                  <a:pt x="1236" y="221276"/>
                </a:lnTo>
                <a:lnTo>
                  <a:pt x="834" y="204722"/>
                </a:lnTo>
                <a:lnTo>
                  <a:pt x="566" y="188663"/>
                </a:lnTo>
                <a:lnTo>
                  <a:pt x="554" y="173100"/>
                </a:lnTo>
                <a:lnTo>
                  <a:pt x="1078" y="157956"/>
                </a:lnTo>
                <a:lnTo>
                  <a:pt x="2252" y="143137"/>
                </a:lnTo>
                <a:lnTo>
                  <a:pt x="4195" y="128556"/>
                </a:lnTo>
                <a:lnTo>
                  <a:pt x="7102" y="114145"/>
                </a:lnTo>
                <a:lnTo>
                  <a:pt x="10991" y="99862"/>
                </a:lnTo>
                <a:lnTo>
                  <a:pt x="15891" y="85998"/>
                </a:lnTo>
                <a:lnTo>
                  <a:pt x="21929" y="73141"/>
                </a:lnTo>
                <a:lnTo>
                  <a:pt x="29060" y="61532"/>
                </a:lnTo>
                <a:lnTo>
                  <a:pt x="36950" y="51093"/>
                </a:lnTo>
                <a:lnTo>
                  <a:pt x="45083" y="41613"/>
                </a:lnTo>
                <a:lnTo>
                  <a:pt x="53156" y="32868"/>
                </a:lnTo>
                <a:lnTo>
                  <a:pt x="61543" y="24824"/>
                </a:lnTo>
                <a:lnTo>
                  <a:pt x="71150" y="17633"/>
                </a:lnTo>
                <a:lnTo>
                  <a:pt x="82388" y="11318"/>
                </a:lnTo>
                <a:lnTo>
                  <a:pt x="94869" y="6093"/>
                </a:lnTo>
                <a:lnTo>
                  <a:pt x="107711" y="2413"/>
                </a:lnTo>
                <a:lnTo>
                  <a:pt x="120349" y="391"/>
                </a:lnTo>
                <a:lnTo>
                  <a:pt x="132580" y="0"/>
                </a:lnTo>
                <a:lnTo>
                  <a:pt x="144392" y="1250"/>
                </a:lnTo>
                <a:lnTo>
                  <a:pt x="155851" y="3975"/>
                </a:lnTo>
                <a:lnTo>
                  <a:pt x="167036" y="7734"/>
                </a:lnTo>
                <a:lnTo>
                  <a:pt x="178020" y="11933"/>
                </a:lnTo>
                <a:lnTo>
                  <a:pt x="188861" y="16204"/>
                </a:lnTo>
                <a:lnTo>
                  <a:pt x="199603" y="20713"/>
                </a:lnTo>
                <a:lnTo>
                  <a:pt x="210275" y="26032"/>
                </a:lnTo>
                <a:lnTo>
                  <a:pt x="220896" y="32432"/>
                </a:lnTo>
                <a:lnTo>
                  <a:pt x="231317" y="40037"/>
                </a:lnTo>
                <a:lnTo>
                  <a:pt x="241241" y="48979"/>
                </a:lnTo>
                <a:lnTo>
                  <a:pt x="250546" y="59185"/>
                </a:lnTo>
                <a:lnTo>
                  <a:pt x="259268" y="70447"/>
                </a:lnTo>
                <a:lnTo>
                  <a:pt x="267514" y="82523"/>
                </a:lnTo>
                <a:lnTo>
                  <a:pt x="275390" y="95203"/>
                </a:lnTo>
                <a:lnTo>
                  <a:pt x="282833" y="108478"/>
                </a:lnTo>
                <a:lnTo>
                  <a:pt x="289613" y="122527"/>
                </a:lnTo>
                <a:lnTo>
                  <a:pt x="295657" y="137377"/>
                </a:lnTo>
                <a:lnTo>
                  <a:pt x="301038" y="152604"/>
                </a:lnTo>
                <a:lnTo>
                  <a:pt x="305887" y="167447"/>
                </a:lnTo>
                <a:lnTo>
                  <a:pt x="310331" y="181512"/>
                </a:lnTo>
                <a:lnTo>
                  <a:pt x="314316" y="195075"/>
                </a:lnTo>
                <a:lnTo>
                  <a:pt x="317620" y="208863"/>
                </a:lnTo>
                <a:lnTo>
                  <a:pt x="320182" y="223285"/>
                </a:lnTo>
                <a:lnTo>
                  <a:pt x="322242" y="238262"/>
                </a:lnTo>
                <a:lnTo>
                  <a:pt x="324240" y="253402"/>
                </a:lnTo>
                <a:lnTo>
                  <a:pt x="326430" y="268449"/>
                </a:lnTo>
                <a:lnTo>
                  <a:pt x="328562" y="283470"/>
                </a:lnTo>
                <a:lnTo>
                  <a:pt x="330008" y="298767"/>
                </a:lnTo>
                <a:lnTo>
                  <a:pt x="330465" y="314491"/>
                </a:lnTo>
                <a:lnTo>
                  <a:pt x="330104" y="330467"/>
                </a:lnTo>
                <a:lnTo>
                  <a:pt x="329366" y="348149"/>
                </a:lnTo>
                <a:lnTo>
                  <a:pt x="328181" y="372448"/>
                </a:lnTo>
                <a:lnTo>
                  <a:pt x="326383" y="41167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444166" y="575077"/>
            <a:ext cx="916701" cy="540944"/>
            <a:chOff x="4444166" y="575077"/>
            <a:chExt cx="916701" cy="540944"/>
          </a:xfrm>
        </p:grpSpPr>
        <p:sp>
          <p:nvSpPr>
            <p:cNvPr id="13" name="Freeform 12"/>
            <p:cNvSpPr/>
            <p:nvPr/>
          </p:nvSpPr>
          <p:spPr>
            <a:xfrm>
              <a:off x="4444166" y="663368"/>
              <a:ext cx="241016" cy="347368"/>
            </a:xfrm>
            <a:custGeom>
              <a:avLst/>
              <a:gdLst/>
              <a:ahLst/>
              <a:cxnLst/>
              <a:rect l="0" t="0" r="0" b="0"/>
              <a:pathLst>
                <a:path w="241016" h="347368">
                  <a:moveTo>
                    <a:pt x="9388" y="73626"/>
                  </a:moveTo>
                  <a:lnTo>
                    <a:pt x="9388" y="88228"/>
                  </a:lnTo>
                  <a:lnTo>
                    <a:pt x="9388" y="101499"/>
                  </a:lnTo>
                  <a:lnTo>
                    <a:pt x="9393" y="114700"/>
                  </a:lnTo>
                  <a:lnTo>
                    <a:pt x="9565" y="128042"/>
                  </a:lnTo>
                  <a:lnTo>
                    <a:pt x="10214" y="141551"/>
                  </a:lnTo>
                  <a:lnTo>
                    <a:pt x="11463" y="155204"/>
                  </a:lnTo>
                  <a:lnTo>
                    <a:pt x="13115" y="168971"/>
                  </a:lnTo>
                  <a:lnTo>
                    <a:pt x="14763" y="182820"/>
                  </a:lnTo>
                  <a:lnTo>
                    <a:pt x="16171" y="196733"/>
                  </a:lnTo>
                  <a:lnTo>
                    <a:pt x="17436" y="210856"/>
                  </a:lnTo>
                  <a:lnTo>
                    <a:pt x="18893" y="225482"/>
                  </a:lnTo>
                  <a:lnTo>
                    <a:pt x="20716" y="240724"/>
                  </a:lnTo>
                  <a:lnTo>
                    <a:pt x="22600" y="256215"/>
                  </a:lnTo>
                  <a:lnTo>
                    <a:pt x="23879" y="271235"/>
                  </a:lnTo>
                  <a:lnTo>
                    <a:pt x="24210" y="285381"/>
                  </a:lnTo>
                  <a:lnTo>
                    <a:pt x="23217" y="297537"/>
                  </a:lnTo>
                  <a:lnTo>
                    <a:pt x="20669" y="304211"/>
                  </a:lnTo>
                  <a:lnTo>
                    <a:pt x="17529" y="303148"/>
                  </a:lnTo>
                  <a:lnTo>
                    <a:pt x="14951" y="296070"/>
                  </a:lnTo>
                  <a:lnTo>
                    <a:pt x="12949" y="285041"/>
                  </a:lnTo>
                  <a:lnTo>
                    <a:pt x="11058" y="271934"/>
                  </a:lnTo>
                  <a:lnTo>
                    <a:pt x="8978" y="257916"/>
                  </a:lnTo>
                  <a:lnTo>
                    <a:pt x="6769" y="243413"/>
                  </a:lnTo>
                  <a:lnTo>
                    <a:pt x="4751" y="228376"/>
                  </a:lnTo>
                  <a:lnTo>
                    <a:pt x="3102" y="212779"/>
                  </a:lnTo>
                  <a:lnTo>
                    <a:pt x="1845" y="196843"/>
                  </a:lnTo>
                  <a:lnTo>
                    <a:pt x="928" y="180974"/>
                  </a:lnTo>
                  <a:lnTo>
                    <a:pt x="281" y="165403"/>
                  </a:lnTo>
                  <a:lnTo>
                    <a:pt x="0" y="150180"/>
                  </a:lnTo>
                  <a:lnTo>
                    <a:pt x="337" y="135271"/>
                  </a:lnTo>
                  <a:lnTo>
                    <a:pt x="1377" y="120616"/>
                  </a:lnTo>
                  <a:lnTo>
                    <a:pt x="3059" y="106316"/>
                  </a:lnTo>
                  <a:lnTo>
                    <a:pt x="5258" y="92627"/>
                  </a:lnTo>
                  <a:lnTo>
                    <a:pt x="7853" y="79638"/>
                  </a:lnTo>
                  <a:lnTo>
                    <a:pt x="10901" y="67287"/>
                  </a:lnTo>
                  <a:lnTo>
                    <a:pt x="14625" y="55452"/>
                  </a:lnTo>
                  <a:lnTo>
                    <a:pt x="19097" y="44016"/>
                  </a:lnTo>
                  <a:lnTo>
                    <a:pt x="24405" y="33199"/>
                  </a:lnTo>
                  <a:lnTo>
                    <a:pt x="30725" y="23534"/>
                  </a:lnTo>
                  <a:lnTo>
                    <a:pt x="38053" y="15227"/>
                  </a:lnTo>
                  <a:lnTo>
                    <a:pt x="46247" y="8496"/>
                  </a:lnTo>
                  <a:lnTo>
                    <a:pt x="55117" y="3723"/>
                  </a:lnTo>
                  <a:lnTo>
                    <a:pt x="64494" y="928"/>
                  </a:lnTo>
                  <a:lnTo>
                    <a:pt x="74400" y="0"/>
                  </a:lnTo>
                  <a:lnTo>
                    <a:pt x="85034" y="881"/>
                  </a:lnTo>
                  <a:lnTo>
                    <a:pt x="96439" y="3368"/>
                  </a:lnTo>
                  <a:lnTo>
                    <a:pt x="108199" y="7476"/>
                  </a:lnTo>
                  <a:lnTo>
                    <a:pt x="119560" y="13506"/>
                  </a:lnTo>
                  <a:lnTo>
                    <a:pt x="130126" y="21451"/>
                  </a:lnTo>
                  <a:lnTo>
                    <a:pt x="139847" y="31039"/>
                  </a:lnTo>
                  <a:lnTo>
                    <a:pt x="148837" y="41915"/>
                  </a:lnTo>
                  <a:lnTo>
                    <a:pt x="157250" y="53745"/>
                  </a:lnTo>
                  <a:lnTo>
                    <a:pt x="165070" y="66093"/>
                  </a:lnTo>
                  <a:lnTo>
                    <a:pt x="172109" y="78448"/>
                  </a:lnTo>
                  <a:lnTo>
                    <a:pt x="178332" y="90541"/>
                  </a:lnTo>
                  <a:lnTo>
                    <a:pt x="183836" y="102625"/>
                  </a:lnTo>
                  <a:lnTo>
                    <a:pt x="188766" y="115345"/>
                  </a:lnTo>
                  <a:lnTo>
                    <a:pt x="193274" y="129020"/>
                  </a:lnTo>
                  <a:lnTo>
                    <a:pt x="197642" y="143648"/>
                  </a:lnTo>
                  <a:lnTo>
                    <a:pt x="202268" y="159078"/>
                  </a:lnTo>
                  <a:lnTo>
                    <a:pt x="207339" y="175126"/>
                  </a:lnTo>
                  <a:lnTo>
                    <a:pt x="212543" y="191462"/>
                  </a:lnTo>
                  <a:lnTo>
                    <a:pt x="217196" y="207648"/>
                  </a:lnTo>
                  <a:lnTo>
                    <a:pt x="220956" y="223452"/>
                  </a:lnTo>
                  <a:lnTo>
                    <a:pt x="223971" y="238672"/>
                  </a:lnTo>
                  <a:lnTo>
                    <a:pt x="226684" y="253053"/>
                  </a:lnTo>
                  <a:lnTo>
                    <a:pt x="229393" y="266543"/>
                  </a:lnTo>
                  <a:lnTo>
                    <a:pt x="232072" y="279374"/>
                  </a:lnTo>
                  <a:lnTo>
                    <a:pt x="234708" y="293544"/>
                  </a:lnTo>
                  <a:lnTo>
                    <a:pt x="237538" y="313651"/>
                  </a:lnTo>
                  <a:lnTo>
                    <a:pt x="241015" y="347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22052" y="758051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5135" y="67"/>
                  </a:lnTo>
                  <a:lnTo>
                    <a:pt x="114006" y="708"/>
                  </a:lnTo>
                  <a:lnTo>
                    <a:pt x="102408" y="2000"/>
                  </a:lnTo>
                  <a:lnTo>
                    <a:pt x="90246" y="3687"/>
                  </a:lnTo>
                  <a:lnTo>
                    <a:pt x="77587" y="5355"/>
                  </a:lnTo>
                  <a:lnTo>
                    <a:pt x="64544" y="6768"/>
                  </a:lnTo>
                  <a:lnTo>
                    <a:pt x="51634" y="7869"/>
                  </a:lnTo>
                  <a:lnTo>
                    <a:pt x="38381" y="8800"/>
                  </a:lnTo>
                  <a:lnTo>
                    <a:pt x="22506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22052" y="842279"/>
              <a:ext cx="126343" cy="23710"/>
            </a:xfrm>
            <a:custGeom>
              <a:avLst/>
              <a:gdLst/>
              <a:ahLst/>
              <a:cxnLst/>
              <a:rect l="0" t="0" r="0" b="0"/>
              <a:pathLst>
                <a:path w="126343" h="23710">
                  <a:moveTo>
                    <a:pt x="126342" y="0"/>
                  </a:moveTo>
                  <a:lnTo>
                    <a:pt x="117540" y="2934"/>
                  </a:lnTo>
                  <a:lnTo>
                    <a:pt x="109193" y="5716"/>
                  </a:lnTo>
                  <a:lnTo>
                    <a:pt x="100490" y="8616"/>
                  </a:lnTo>
                  <a:lnTo>
                    <a:pt x="91197" y="11656"/>
                  </a:lnTo>
                  <a:lnTo>
                    <a:pt x="81053" y="14821"/>
                  </a:lnTo>
                  <a:lnTo>
                    <a:pt x="70017" y="18076"/>
                  </a:lnTo>
                  <a:lnTo>
                    <a:pt x="58421" y="21051"/>
                  </a:lnTo>
                  <a:lnTo>
                    <a:pt x="45528" y="23238"/>
                  </a:lnTo>
                  <a:lnTo>
                    <a:pt x="27969" y="237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95792" y="575077"/>
              <a:ext cx="265075" cy="540944"/>
            </a:xfrm>
            <a:custGeom>
              <a:avLst/>
              <a:gdLst/>
              <a:ahLst/>
              <a:cxnLst/>
              <a:rect l="0" t="0" r="0" b="0"/>
              <a:pathLst>
                <a:path w="265075" h="540944">
                  <a:moveTo>
                    <a:pt x="0" y="35575"/>
                  </a:moveTo>
                  <a:lnTo>
                    <a:pt x="5868" y="29708"/>
                  </a:lnTo>
                  <a:lnTo>
                    <a:pt x="11433" y="24143"/>
                  </a:lnTo>
                  <a:lnTo>
                    <a:pt x="17241" y="18353"/>
                  </a:lnTo>
                  <a:lnTo>
                    <a:pt x="23667" y="12618"/>
                  </a:lnTo>
                  <a:lnTo>
                    <a:pt x="31294" y="7585"/>
                  </a:lnTo>
                  <a:lnTo>
                    <a:pt x="40323" y="3573"/>
                  </a:lnTo>
                  <a:lnTo>
                    <a:pt x="50478" y="893"/>
                  </a:lnTo>
                  <a:lnTo>
                    <a:pt x="61205" y="0"/>
                  </a:lnTo>
                  <a:lnTo>
                    <a:pt x="72112" y="966"/>
                  </a:lnTo>
                  <a:lnTo>
                    <a:pt x="82687" y="3717"/>
                  </a:lnTo>
                  <a:lnTo>
                    <a:pt x="92248" y="8222"/>
                  </a:lnTo>
                  <a:lnTo>
                    <a:pt x="100523" y="14286"/>
                  </a:lnTo>
                  <a:lnTo>
                    <a:pt x="107586" y="21609"/>
                  </a:lnTo>
                  <a:lnTo>
                    <a:pt x="113653" y="29886"/>
                  </a:lnTo>
                  <a:lnTo>
                    <a:pt x="118952" y="38866"/>
                  </a:lnTo>
                  <a:lnTo>
                    <a:pt x="123362" y="48674"/>
                  </a:lnTo>
                  <a:lnTo>
                    <a:pt x="126428" y="59774"/>
                  </a:lnTo>
                  <a:lnTo>
                    <a:pt x="128011" y="72310"/>
                  </a:lnTo>
                  <a:lnTo>
                    <a:pt x="128261" y="85813"/>
                  </a:lnTo>
                  <a:lnTo>
                    <a:pt x="127442" y="99417"/>
                  </a:lnTo>
                  <a:lnTo>
                    <a:pt x="125812" y="112602"/>
                  </a:lnTo>
                  <a:lnTo>
                    <a:pt x="123432" y="125217"/>
                  </a:lnTo>
                  <a:lnTo>
                    <a:pt x="120163" y="137295"/>
                  </a:lnTo>
                  <a:lnTo>
                    <a:pt x="115999" y="148930"/>
                  </a:lnTo>
                  <a:lnTo>
                    <a:pt x="110900" y="160066"/>
                  </a:lnTo>
                  <a:lnTo>
                    <a:pt x="104721" y="170486"/>
                  </a:lnTo>
                  <a:lnTo>
                    <a:pt x="97491" y="180130"/>
                  </a:lnTo>
                  <a:lnTo>
                    <a:pt x="89534" y="189084"/>
                  </a:lnTo>
                  <a:lnTo>
                    <a:pt x="81354" y="197485"/>
                  </a:lnTo>
                  <a:lnTo>
                    <a:pt x="73294" y="205418"/>
                  </a:lnTo>
                  <a:lnTo>
                    <a:pt x="66569" y="211135"/>
                  </a:lnTo>
                  <a:lnTo>
                    <a:pt x="63339" y="212828"/>
                  </a:lnTo>
                  <a:lnTo>
                    <a:pt x="64405" y="212120"/>
                  </a:lnTo>
                  <a:lnTo>
                    <a:pt x="69184" y="210573"/>
                  </a:lnTo>
                  <a:lnTo>
                    <a:pt x="76609" y="209141"/>
                  </a:lnTo>
                  <a:lnTo>
                    <a:pt x="85579" y="208431"/>
                  </a:lnTo>
                  <a:lnTo>
                    <a:pt x="95357" y="208634"/>
                  </a:lnTo>
                  <a:lnTo>
                    <a:pt x="105535" y="209687"/>
                  </a:lnTo>
                  <a:lnTo>
                    <a:pt x="115906" y="211434"/>
                  </a:lnTo>
                  <a:lnTo>
                    <a:pt x="126367" y="213711"/>
                  </a:lnTo>
                  <a:lnTo>
                    <a:pt x="136869" y="216538"/>
                  </a:lnTo>
                  <a:lnTo>
                    <a:pt x="147389" y="220110"/>
                  </a:lnTo>
                  <a:lnTo>
                    <a:pt x="157912" y="224484"/>
                  </a:lnTo>
                  <a:lnTo>
                    <a:pt x="168270" y="229896"/>
                  </a:lnTo>
                  <a:lnTo>
                    <a:pt x="178151" y="236818"/>
                  </a:lnTo>
                  <a:lnTo>
                    <a:pt x="187433" y="245368"/>
                  </a:lnTo>
                  <a:lnTo>
                    <a:pt x="196311" y="255365"/>
                  </a:lnTo>
                  <a:lnTo>
                    <a:pt x="205192" y="266518"/>
                  </a:lnTo>
                  <a:lnTo>
                    <a:pt x="214310" y="278532"/>
                  </a:lnTo>
                  <a:lnTo>
                    <a:pt x="223401" y="291005"/>
                  </a:lnTo>
                  <a:lnTo>
                    <a:pt x="231825" y="303443"/>
                  </a:lnTo>
                  <a:lnTo>
                    <a:pt x="239269" y="315591"/>
                  </a:lnTo>
                  <a:lnTo>
                    <a:pt x="245741" y="327712"/>
                  </a:lnTo>
                  <a:lnTo>
                    <a:pt x="251397" y="340457"/>
                  </a:lnTo>
                  <a:lnTo>
                    <a:pt x="256414" y="354148"/>
                  </a:lnTo>
                  <a:lnTo>
                    <a:pt x="260630" y="368787"/>
                  </a:lnTo>
                  <a:lnTo>
                    <a:pt x="263566" y="384225"/>
                  </a:lnTo>
                  <a:lnTo>
                    <a:pt x="265056" y="400273"/>
                  </a:lnTo>
                  <a:lnTo>
                    <a:pt x="265074" y="416439"/>
                  </a:lnTo>
                  <a:lnTo>
                    <a:pt x="263567" y="431979"/>
                  </a:lnTo>
                  <a:lnTo>
                    <a:pt x="260653" y="446531"/>
                  </a:lnTo>
                  <a:lnTo>
                    <a:pt x="256256" y="459927"/>
                  </a:lnTo>
                  <a:lnTo>
                    <a:pt x="250031" y="472013"/>
                  </a:lnTo>
                  <a:lnTo>
                    <a:pt x="241950" y="482842"/>
                  </a:lnTo>
                  <a:lnTo>
                    <a:pt x="232102" y="492455"/>
                  </a:lnTo>
                  <a:lnTo>
                    <a:pt x="220517" y="500782"/>
                  </a:lnTo>
                  <a:lnTo>
                    <a:pt x="207391" y="507907"/>
                  </a:lnTo>
                  <a:lnTo>
                    <a:pt x="193018" y="514035"/>
                  </a:lnTo>
                  <a:lnTo>
                    <a:pt x="177700" y="519393"/>
                  </a:lnTo>
                  <a:lnTo>
                    <a:pt x="161701" y="524182"/>
                  </a:lnTo>
                  <a:lnTo>
                    <a:pt x="145383" y="528400"/>
                  </a:lnTo>
                  <a:lnTo>
                    <a:pt x="129201" y="531862"/>
                  </a:lnTo>
                  <a:lnTo>
                    <a:pt x="113411" y="534524"/>
                  </a:lnTo>
                  <a:lnTo>
                    <a:pt x="98656" y="536486"/>
                  </a:lnTo>
                  <a:lnTo>
                    <a:pt x="84614" y="538099"/>
                  </a:lnTo>
                  <a:lnTo>
                    <a:pt x="70055" y="539503"/>
                  </a:lnTo>
                  <a:lnTo>
                    <a:pt x="52643" y="5409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558010" y="1899675"/>
            <a:ext cx="270555" cy="521880"/>
          </a:xfrm>
          <a:custGeom>
            <a:avLst/>
            <a:gdLst/>
            <a:ahLst/>
            <a:cxnLst/>
            <a:rect l="0" t="0" r="0" b="0"/>
            <a:pathLst>
              <a:path w="270555" h="521880">
                <a:moveTo>
                  <a:pt x="31585" y="90211"/>
                </a:moveTo>
                <a:lnTo>
                  <a:pt x="34586" y="81410"/>
                </a:lnTo>
                <a:lnTo>
                  <a:pt x="38009" y="73063"/>
                </a:lnTo>
                <a:lnTo>
                  <a:pt x="42209" y="64369"/>
                </a:lnTo>
                <a:lnTo>
                  <a:pt x="47282" y="55420"/>
                </a:lnTo>
                <a:lnTo>
                  <a:pt x="53412" y="46574"/>
                </a:lnTo>
                <a:lnTo>
                  <a:pt x="60596" y="38039"/>
                </a:lnTo>
                <a:lnTo>
                  <a:pt x="68683" y="30024"/>
                </a:lnTo>
                <a:lnTo>
                  <a:pt x="77478" y="22795"/>
                </a:lnTo>
                <a:lnTo>
                  <a:pt x="86803" y="16422"/>
                </a:lnTo>
                <a:lnTo>
                  <a:pt x="96672" y="10975"/>
                </a:lnTo>
                <a:lnTo>
                  <a:pt x="107282" y="6606"/>
                </a:lnTo>
                <a:lnTo>
                  <a:pt x="118675" y="3300"/>
                </a:lnTo>
                <a:lnTo>
                  <a:pt x="130597" y="1062"/>
                </a:lnTo>
                <a:lnTo>
                  <a:pt x="142599" y="0"/>
                </a:lnTo>
                <a:lnTo>
                  <a:pt x="154409" y="67"/>
                </a:lnTo>
                <a:lnTo>
                  <a:pt x="165779" y="1247"/>
                </a:lnTo>
                <a:lnTo>
                  <a:pt x="176414" y="3633"/>
                </a:lnTo>
                <a:lnTo>
                  <a:pt x="186223" y="7173"/>
                </a:lnTo>
                <a:lnTo>
                  <a:pt x="194962" y="12008"/>
                </a:lnTo>
                <a:lnTo>
                  <a:pt x="202162" y="18534"/>
                </a:lnTo>
                <a:lnTo>
                  <a:pt x="207704" y="26811"/>
                </a:lnTo>
                <a:lnTo>
                  <a:pt x="211613" y="36453"/>
                </a:lnTo>
                <a:lnTo>
                  <a:pt x="213878" y="46835"/>
                </a:lnTo>
                <a:lnTo>
                  <a:pt x="214664" y="57519"/>
                </a:lnTo>
                <a:lnTo>
                  <a:pt x="214244" y="68283"/>
                </a:lnTo>
                <a:lnTo>
                  <a:pt x="212908" y="79036"/>
                </a:lnTo>
                <a:lnTo>
                  <a:pt x="210895" y="89747"/>
                </a:lnTo>
                <a:lnTo>
                  <a:pt x="208071" y="100414"/>
                </a:lnTo>
                <a:lnTo>
                  <a:pt x="203966" y="111043"/>
                </a:lnTo>
                <a:lnTo>
                  <a:pt x="198429" y="121638"/>
                </a:lnTo>
                <a:lnTo>
                  <a:pt x="191761" y="132043"/>
                </a:lnTo>
                <a:lnTo>
                  <a:pt x="184522" y="141957"/>
                </a:lnTo>
                <a:lnTo>
                  <a:pt x="177097" y="151255"/>
                </a:lnTo>
                <a:lnTo>
                  <a:pt x="169673" y="159974"/>
                </a:lnTo>
                <a:lnTo>
                  <a:pt x="162315" y="168216"/>
                </a:lnTo>
                <a:lnTo>
                  <a:pt x="155032" y="176091"/>
                </a:lnTo>
                <a:lnTo>
                  <a:pt x="147650" y="183533"/>
                </a:lnTo>
                <a:lnTo>
                  <a:pt x="139848" y="190312"/>
                </a:lnTo>
                <a:lnTo>
                  <a:pt x="131491" y="196322"/>
                </a:lnTo>
                <a:lnTo>
                  <a:pt x="122976" y="200453"/>
                </a:lnTo>
                <a:lnTo>
                  <a:pt x="116432" y="200660"/>
                </a:lnTo>
                <a:lnTo>
                  <a:pt x="114322" y="197712"/>
                </a:lnTo>
                <a:lnTo>
                  <a:pt x="116674" y="194358"/>
                </a:lnTo>
                <a:lnTo>
                  <a:pt x="122548" y="191607"/>
                </a:lnTo>
                <a:lnTo>
                  <a:pt x="130980" y="189566"/>
                </a:lnTo>
                <a:lnTo>
                  <a:pt x="141199" y="188120"/>
                </a:lnTo>
                <a:lnTo>
                  <a:pt x="152485" y="187283"/>
                </a:lnTo>
                <a:lnTo>
                  <a:pt x="164137" y="187237"/>
                </a:lnTo>
                <a:lnTo>
                  <a:pt x="175750" y="188023"/>
                </a:lnTo>
                <a:lnTo>
                  <a:pt x="187008" y="189702"/>
                </a:lnTo>
                <a:lnTo>
                  <a:pt x="197577" y="192431"/>
                </a:lnTo>
                <a:lnTo>
                  <a:pt x="207361" y="196205"/>
                </a:lnTo>
                <a:lnTo>
                  <a:pt x="216594" y="201198"/>
                </a:lnTo>
                <a:lnTo>
                  <a:pt x="225723" y="207830"/>
                </a:lnTo>
                <a:lnTo>
                  <a:pt x="235006" y="216184"/>
                </a:lnTo>
                <a:lnTo>
                  <a:pt x="244040" y="226047"/>
                </a:lnTo>
                <a:lnTo>
                  <a:pt x="251895" y="237109"/>
                </a:lnTo>
                <a:lnTo>
                  <a:pt x="258139" y="249068"/>
                </a:lnTo>
                <a:lnTo>
                  <a:pt x="262821" y="261672"/>
                </a:lnTo>
                <a:lnTo>
                  <a:pt x="266205" y="274731"/>
                </a:lnTo>
                <a:lnTo>
                  <a:pt x="268586" y="288104"/>
                </a:lnTo>
                <a:lnTo>
                  <a:pt x="270068" y="301694"/>
                </a:lnTo>
                <a:lnTo>
                  <a:pt x="270554" y="315430"/>
                </a:lnTo>
                <a:lnTo>
                  <a:pt x="270068" y="329257"/>
                </a:lnTo>
                <a:lnTo>
                  <a:pt x="268592" y="342813"/>
                </a:lnTo>
                <a:lnTo>
                  <a:pt x="265999" y="355464"/>
                </a:lnTo>
                <a:lnTo>
                  <a:pt x="262317" y="366939"/>
                </a:lnTo>
                <a:lnTo>
                  <a:pt x="257386" y="377458"/>
                </a:lnTo>
                <a:lnTo>
                  <a:pt x="250795" y="387524"/>
                </a:lnTo>
                <a:lnTo>
                  <a:pt x="242474" y="397477"/>
                </a:lnTo>
                <a:lnTo>
                  <a:pt x="232802" y="407146"/>
                </a:lnTo>
                <a:lnTo>
                  <a:pt x="222400" y="415966"/>
                </a:lnTo>
                <a:lnTo>
                  <a:pt x="211703" y="423681"/>
                </a:lnTo>
                <a:lnTo>
                  <a:pt x="200930" y="430336"/>
                </a:lnTo>
                <a:lnTo>
                  <a:pt x="190171" y="436114"/>
                </a:lnTo>
                <a:lnTo>
                  <a:pt x="179456" y="441227"/>
                </a:lnTo>
                <a:lnTo>
                  <a:pt x="168786" y="446018"/>
                </a:lnTo>
                <a:lnTo>
                  <a:pt x="158155" y="450935"/>
                </a:lnTo>
                <a:lnTo>
                  <a:pt x="147555" y="456210"/>
                </a:lnTo>
                <a:lnTo>
                  <a:pt x="136976" y="461722"/>
                </a:lnTo>
                <a:lnTo>
                  <a:pt x="126413" y="467115"/>
                </a:lnTo>
                <a:lnTo>
                  <a:pt x="115861" y="472185"/>
                </a:lnTo>
                <a:lnTo>
                  <a:pt x="105317" y="476894"/>
                </a:lnTo>
                <a:lnTo>
                  <a:pt x="94778" y="481282"/>
                </a:lnTo>
                <a:lnTo>
                  <a:pt x="84238" y="485422"/>
                </a:lnTo>
                <a:lnTo>
                  <a:pt x="73532" y="489541"/>
                </a:lnTo>
                <a:lnTo>
                  <a:pt x="62352" y="493999"/>
                </a:lnTo>
                <a:lnTo>
                  <a:pt x="50586" y="498958"/>
                </a:lnTo>
                <a:lnTo>
                  <a:pt x="38877" y="504107"/>
                </a:lnTo>
                <a:lnTo>
                  <a:pt x="27374" y="509268"/>
                </a:lnTo>
                <a:lnTo>
                  <a:pt x="15066" y="514896"/>
                </a:lnTo>
                <a:lnTo>
                  <a:pt x="0" y="52187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221305" y="1758259"/>
            <a:ext cx="1117890" cy="473783"/>
            <a:chOff x="1221305" y="1758259"/>
            <a:chExt cx="1117890" cy="473783"/>
          </a:xfrm>
        </p:grpSpPr>
        <p:sp>
          <p:nvSpPr>
            <p:cNvPr id="19" name="Freeform 18"/>
            <p:cNvSpPr/>
            <p:nvPr/>
          </p:nvSpPr>
          <p:spPr>
            <a:xfrm>
              <a:off x="1368704" y="1947772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2867" y="11869"/>
                  </a:lnTo>
                  <a:lnTo>
                    <a:pt x="5009" y="24278"/>
                  </a:lnTo>
                  <a:lnTo>
                    <a:pt x="6617" y="38456"/>
                  </a:lnTo>
                  <a:lnTo>
                    <a:pt x="7970" y="53818"/>
                  </a:lnTo>
                  <a:lnTo>
                    <a:pt x="9467" y="69166"/>
                  </a:lnTo>
                  <a:lnTo>
                    <a:pt x="11313" y="83809"/>
                  </a:lnTo>
                  <a:lnTo>
                    <a:pt x="13380" y="98050"/>
                  </a:lnTo>
                  <a:lnTo>
                    <a:pt x="15312" y="112885"/>
                  </a:lnTo>
                  <a:lnTo>
                    <a:pt x="16909" y="128858"/>
                  </a:lnTo>
                  <a:lnTo>
                    <a:pt x="18132" y="145874"/>
                  </a:lnTo>
                  <a:lnTo>
                    <a:pt x="19028" y="163460"/>
                  </a:lnTo>
                  <a:lnTo>
                    <a:pt x="19666" y="181253"/>
                  </a:lnTo>
                  <a:lnTo>
                    <a:pt x="20111" y="198893"/>
                  </a:lnTo>
                  <a:lnTo>
                    <a:pt x="20466" y="218008"/>
                  </a:lnTo>
                  <a:lnTo>
                    <a:pt x="20764" y="243624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21305" y="2075167"/>
              <a:ext cx="273742" cy="30533"/>
            </a:xfrm>
            <a:custGeom>
              <a:avLst/>
              <a:gdLst/>
              <a:ahLst/>
              <a:cxnLst/>
              <a:rect l="0" t="0" r="0" b="0"/>
              <a:pathLst>
                <a:path w="273742" h="30533">
                  <a:moveTo>
                    <a:pt x="273741" y="9475"/>
                  </a:moveTo>
                  <a:lnTo>
                    <a:pt x="261939" y="6608"/>
                  </a:lnTo>
                  <a:lnTo>
                    <a:pt x="250170" y="4466"/>
                  </a:lnTo>
                  <a:lnTo>
                    <a:pt x="237275" y="2863"/>
                  </a:lnTo>
                  <a:lnTo>
                    <a:pt x="223254" y="1683"/>
                  </a:lnTo>
                  <a:lnTo>
                    <a:pt x="208278" y="834"/>
                  </a:lnTo>
                  <a:lnTo>
                    <a:pt x="192564" y="241"/>
                  </a:lnTo>
                  <a:lnTo>
                    <a:pt x="176634" y="0"/>
                  </a:lnTo>
                  <a:lnTo>
                    <a:pt x="161259" y="364"/>
                  </a:lnTo>
                  <a:lnTo>
                    <a:pt x="146805" y="1424"/>
                  </a:lnTo>
                  <a:lnTo>
                    <a:pt x="132968" y="3118"/>
                  </a:lnTo>
                  <a:lnTo>
                    <a:pt x="118990" y="5327"/>
                  </a:lnTo>
                  <a:lnTo>
                    <a:pt x="104436" y="7923"/>
                  </a:lnTo>
                  <a:lnTo>
                    <a:pt x="89370" y="10802"/>
                  </a:lnTo>
                  <a:lnTo>
                    <a:pt x="74169" y="13880"/>
                  </a:lnTo>
                  <a:lnTo>
                    <a:pt x="59105" y="17092"/>
                  </a:lnTo>
                  <a:lnTo>
                    <a:pt x="44870" y="20242"/>
                  </a:lnTo>
                  <a:lnTo>
                    <a:pt x="31249" y="23312"/>
                  </a:lnTo>
                  <a:lnTo>
                    <a:pt x="17050" y="26569"/>
                  </a:lnTo>
                  <a:lnTo>
                    <a:pt x="0" y="305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77027" y="1758259"/>
              <a:ext cx="262168" cy="473783"/>
            </a:xfrm>
            <a:custGeom>
              <a:avLst/>
              <a:gdLst/>
              <a:ahLst/>
              <a:cxnLst/>
              <a:rect l="0" t="0" r="0" b="0"/>
              <a:pathLst>
                <a:path w="262168" h="473783">
                  <a:moveTo>
                    <a:pt x="218185" y="0"/>
                  </a:moveTo>
                  <a:lnTo>
                    <a:pt x="206450" y="67"/>
                  </a:lnTo>
                  <a:lnTo>
                    <a:pt x="195321" y="707"/>
                  </a:lnTo>
                  <a:lnTo>
                    <a:pt x="183718" y="1999"/>
                  </a:lnTo>
                  <a:lnTo>
                    <a:pt x="171384" y="3686"/>
                  </a:lnTo>
                  <a:lnTo>
                    <a:pt x="158076" y="5354"/>
                  </a:lnTo>
                  <a:lnTo>
                    <a:pt x="143776" y="6772"/>
                  </a:lnTo>
                  <a:lnTo>
                    <a:pt x="128944" y="8043"/>
                  </a:lnTo>
                  <a:lnTo>
                    <a:pt x="114379" y="9502"/>
                  </a:lnTo>
                  <a:lnTo>
                    <a:pt x="100514" y="11334"/>
                  </a:lnTo>
                  <a:lnTo>
                    <a:pt x="87428" y="13565"/>
                  </a:lnTo>
                  <a:lnTo>
                    <a:pt x="75026" y="16141"/>
                  </a:lnTo>
                  <a:lnTo>
                    <a:pt x="63170" y="18998"/>
                  </a:lnTo>
                  <a:lnTo>
                    <a:pt x="51885" y="22392"/>
                  </a:lnTo>
                  <a:lnTo>
                    <a:pt x="41365" y="26881"/>
                  </a:lnTo>
                  <a:lnTo>
                    <a:pt x="31662" y="32690"/>
                  </a:lnTo>
                  <a:lnTo>
                    <a:pt x="23009" y="40049"/>
                  </a:lnTo>
                  <a:lnTo>
                    <a:pt x="15874" y="49349"/>
                  </a:lnTo>
                  <a:lnTo>
                    <a:pt x="10378" y="60602"/>
                  </a:lnTo>
                  <a:lnTo>
                    <a:pt x="6502" y="73209"/>
                  </a:lnTo>
                  <a:lnTo>
                    <a:pt x="4259" y="86193"/>
                  </a:lnTo>
                  <a:lnTo>
                    <a:pt x="3480" y="98957"/>
                  </a:lnTo>
                  <a:lnTo>
                    <a:pt x="3564" y="111285"/>
                  </a:lnTo>
                  <a:lnTo>
                    <a:pt x="3611" y="123169"/>
                  </a:lnTo>
                  <a:lnTo>
                    <a:pt x="3117" y="134684"/>
                  </a:lnTo>
                  <a:lnTo>
                    <a:pt x="2121" y="146078"/>
                  </a:lnTo>
                  <a:lnTo>
                    <a:pt x="986" y="157736"/>
                  </a:lnTo>
                  <a:lnTo>
                    <a:pt x="0" y="169783"/>
                  </a:lnTo>
                  <a:lnTo>
                    <a:pt x="475" y="179968"/>
                  </a:lnTo>
                  <a:lnTo>
                    <a:pt x="3418" y="185070"/>
                  </a:lnTo>
                  <a:lnTo>
                    <a:pt x="7649" y="185522"/>
                  </a:lnTo>
                  <a:lnTo>
                    <a:pt x="12787" y="183076"/>
                  </a:lnTo>
                  <a:lnTo>
                    <a:pt x="18947" y="179288"/>
                  </a:lnTo>
                  <a:lnTo>
                    <a:pt x="26146" y="175065"/>
                  </a:lnTo>
                  <a:lnTo>
                    <a:pt x="34575" y="171144"/>
                  </a:lnTo>
                  <a:lnTo>
                    <a:pt x="44659" y="168289"/>
                  </a:lnTo>
                  <a:lnTo>
                    <a:pt x="56470" y="166789"/>
                  </a:lnTo>
                  <a:lnTo>
                    <a:pt x="69466" y="166565"/>
                  </a:lnTo>
                  <a:lnTo>
                    <a:pt x="82719" y="167388"/>
                  </a:lnTo>
                  <a:lnTo>
                    <a:pt x="95661" y="169014"/>
                  </a:lnTo>
                  <a:lnTo>
                    <a:pt x="107940" y="171389"/>
                  </a:lnTo>
                  <a:lnTo>
                    <a:pt x="119260" y="174651"/>
                  </a:lnTo>
                  <a:lnTo>
                    <a:pt x="129578" y="178805"/>
                  </a:lnTo>
                  <a:lnTo>
                    <a:pt x="139185" y="183728"/>
                  </a:lnTo>
                  <a:lnTo>
                    <a:pt x="148571" y="189257"/>
                  </a:lnTo>
                  <a:lnTo>
                    <a:pt x="158039" y="195237"/>
                  </a:lnTo>
                  <a:lnTo>
                    <a:pt x="167538" y="201540"/>
                  </a:lnTo>
                  <a:lnTo>
                    <a:pt x="176769" y="208070"/>
                  </a:lnTo>
                  <a:lnTo>
                    <a:pt x="185579" y="214767"/>
                  </a:lnTo>
                  <a:lnTo>
                    <a:pt x="194122" y="221908"/>
                  </a:lnTo>
                  <a:lnTo>
                    <a:pt x="202771" y="230073"/>
                  </a:lnTo>
                  <a:lnTo>
                    <a:pt x="211729" y="239493"/>
                  </a:lnTo>
                  <a:lnTo>
                    <a:pt x="220711" y="249923"/>
                  </a:lnTo>
                  <a:lnTo>
                    <a:pt x="229061" y="260841"/>
                  </a:lnTo>
                  <a:lnTo>
                    <a:pt x="236456" y="271893"/>
                  </a:lnTo>
                  <a:lnTo>
                    <a:pt x="242895" y="283076"/>
                  </a:lnTo>
                  <a:lnTo>
                    <a:pt x="248529" y="294643"/>
                  </a:lnTo>
                  <a:lnTo>
                    <a:pt x="253530" y="306722"/>
                  </a:lnTo>
                  <a:lnTo>
                    <a:pt x="257737" y="319462"/>
                  </a:lnTo>
                  <a:lnTo>
                    <a:pt x="260665" y="333085"/>
                  </a:lnTo>
                  <a:lnTo>
                    <a:pt x="262151" y="347618"/>
                  </a:lnTo>
                  <a:lnTo>
                    <a:pt x="262167" y="362616"/>
                  </a:lnTo>
                  <a:lnTo>
                    <a:pt x="260658" y="377298"/>
                  </a:lnTo>
                  <a:lnTo>
                    <a:pt x="257747" y="391234"/>
                  </a:lnTo>
                  <a:lnTo>
                    <a:pt x="253521" y="404029"/>
                  </a:lnTo>
                  <a:lnTo>
                    <a:pt x="247944" y="415171"/>
                  </a:lnTo>
                  <a:lnTo>
                    <a:pt x="241112" y="424551"/>
                  </a:lnTo>
                  <a:lnTo>
                    <a:pt x="232915" y="432374"/>
                  </a:lnTo>
                  <a:lnTo>
                    <a:pt x="222979" y="438961"/>
                  </a:lnTo>
                  <a:lnTo>
                    <a:pt x="211259" y="444617"/>
                  </a:lnTo>
                  <a:lnTo>
                    <a:pt x="198152" y="449438"/>
                  </a:lnTo>
                  <a:lnTo>
                    <a:pt x="184291" y="453312"/>
                  </a:lnTo>
                  <a:lnTo>
                    <a:pt x="170114" y="456260"/>
                  </a:lnTo>
                  <a:lnTo>
                    <a:pt x="155680" y="458581"/>
                  </a:lnTo>
                  <a:lnTo>
                    <a:pt x="140779" y="460755"/>
                  </a:lnTo>
                  <a:lnTo>
                    <a:pt x="125324" y="463067"/>
                  </a:lnTo>
                  <a:lnTo>
                    <a:pt x="109729" y="465460"/>
                  </a:lnTo>
                  <a:lnTo>
                    <a:pt x="93087" y="467867"/>
                  </a:lnTo>
                  <a:lnTo>
                    <a:pt x="71699" y="470501"/>
                  </a:lnTo>
                  <a:lnTo>
                    <a:pt x="39200" y="4737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3" name="Straight Connector 22"/>
          <p:cNvCxnSpPr/>
          <p:nvPr/>
        </p:nvCxnSpPr>
        <p:spPr>
          <a:xfrm>
            <a:off x="5580126" y="63118"/>
            <a:ext cx="0" cy="634873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reeform 23"/>
          <p:cNvSpPr/>
          <p:nvPr/>
        </p:nvSpPr>
        <p:spPr>
          <a:xfrm>
            <a:off x="6243966" y="410611"/>
            <a:ext cx="188946" cy="344118"/>
          </a:xfrm>
          <a:custGeom>
            <a:avLst/>
            <a:gdLst/>
            <a:ahLst/>
            <a:cxnLst/>
            <a:rect l="0" t="0" r="0" b="0"/>
            <a:pathLst>
              <a:path w="188946" h="344118">
                <a:moveTo>
                  <a:pt x="20490" y="63171"/>
                </a:moveTo>
                <a:lnTo>
                  <a:pt x="20490" y="74906"/>
                </a:lnTo>
                <a:lnTo>
                  <a:pt x="20490" y="86035"/>
                </a:lnTo>
                <a:lnTo>
                  <a:pt x="20490" y="97642"/>
                </a:lnTo>
                <a:lnTo>
                  <a:pt x="20490" y="110149"/>
                </a:lnTo>
                <a:lnTo>
                  <a:pt x="20490" y="124106"/>
                </a:lnTo>
                <a:lnTo>
                  <a:pt x="20490" y="139664"/>
                </a:lnTo>
                <a:lnTo>
                  <a:pt x="20490" y="156494"/>
                </a:lnTo>
                <a:lnTo>
                  <a:pt x="20490" y="174004"/>
                </a:lnTo>
                <a:lnTo>
                  <a:pt x="20495" y="191773"/>
                </a:lnTo>
                <a:lnTo>
                  <a:pt x="20667" y="209431"/>
                </a:lnTo>
                <a:lnTo>
                  <a:pt x="21315" y="226585"/>
                </a:lnTo>
                <a:lnTo>
                  <a:pt x="22565" y="243082"/>
                </a:lnTo>
                <a:lnTo>
                  <a:pt x="24217" y="258956"/>
                </a:lnTo>
                <a:lnTo>
                  <a:pt x="25865" y="274317"/>
                </a:lnTo>
                <a:lnTo>
                  <a:pt x="27273" y="289280"/>
                </a:lnTo>
                <a:lnTo>
                  <a:pt x="28538" y="303790"/>
                </a:lnTo>
                <a:lnTo>
                  <a:pt x="29994" y="317621"/>
                </a:lnTo>
                <a:lnTo>
                  <a:pt x="31798" y="330637"/>
                </a:lnTo>
                <a:lnTo>
                  <a:pt x="33010" y="340469"/>
                </a:lnTo>
                <a:lnTo>
                  <a:pt x="32546" y="344117"/>
                </a:lnTo>
                <a:lnTo>
                  <a:pt x="30938" y="342597"/>
                </a:lnTo>
                <a:lnTo>
                  <a:pt x="28653" y="337508"/>
                </a:lnTo>
                <a:lnTo>
                  <a:pt x="25942" y="329836"/>
                </a:lnTo>
                <a:lnTo>
                  <a:pt x="22960" y="320261"/>
                </a:lnTo>
                <a:lnTo>
                  <a:pt x="19799" y="309144"/>
                </a:lnTo>
                <a:lnTo>
                  <a:pt x="16521" y="296578"/>
                </a:lnTo>
                <a:lnTo>
                  <a:pt x="13169" y="282734"/>
                </a:lnTo>
                <a:lnTo>
                  <a:pt x="9935" y="268020"/>
                </a:lnTo>
                <a:lnTo>
                  <a:pt x="7141" y="252991"/>
                </a:lnTo>
                <a:lnTo>
                  <a:pt x="4930" y="237993"/>
                </a:lnTo>
                <a:lnTo>
                  <a:pt x="3277" y="223158"/>
                </a:lnTo>
                <a:lnTo>
                  <a:pt x="2084" y="208511"/>
                </a:lnTo>
                <a:lnTo>
                  <a:pt x="1244" y="194027"/>
                </a:lnTo>
                <a:lnTo>
                  <a:pt x="662" y="179673"/>
                </a:lnTo>
                <a:lnTo>
                  <a:pt x="262" y="165415"/>
                </a:lnTo>
                <a:lnTo>
                  <a:pt x="0" y="151225"/>
                </a:lnTo>
                <a:lnTo>
                  <a:pt x="162" y="137084"/>
                </a:lnTo>
                <a:lnTo>
                  <a:pt x="1335" y="122976"/>
                </a:lnTo>
                <a:lnTo>
                  <a:pt x="3758" y="108900"/>
                </a:lnTo>
                <a:lnTo>
                  <a:pt x="7354" y="95176"/>
                </a:lnTo>
                <a:lnTo>
                  <a:pt x="11910" y="82413"/>
                </a:lnTo>
                <a:lnTo>
                  <a:pt x="17206" y="70867"/>
                </a:lnTo>
                <a:lnTo>
                  <a:pt x="23371" y="60471"/>
                </a:lnTo>
                <a:lnTo>
                  <a:pt x="30866" y="51019"/>
                </a:lnTo>
                <a:lnTo>
                  <a:pt x="39829" y="42294"/>
                </a:lnTo>
                <a:lnTo>
                  <a:pt x="49949" y="34262"/>
                </a:lnTo>
                <a:lnTo>
                  <a:pt x="60658" y="27080"/>
                </a:lnTo>
                <a:lnTo>
                  <a:pt x="71570" y="20766"/>
                </a:lnTo>
                <a:lnTo>
                  <a:pt x="82658" y="15372"/>
                </a:lnTo>
                <a:lnTo>
                  <a:pt x="94162" y="11047"/>
                </a:lnTo>
                <a:lnTo>
                  <a:pt x="106190" y="7768"/>
                </a:lnTo>
                <a:lnTo>
                  <a:pt x="118688" y="5375"/>
                </a:lnTo>
                <a:lnTo>
                  <a:pt x="133046" y="3418"/>
                </a:lnTo>
                <a:lnTo>
                  <a:pt x="153880" y="1725"/>
                </a:lnTo>
                <a:lnTo>
                  <a:pt x="18894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6622425" y="515896"/>
            <a:ext cx="115814" cy="10529"/>
          </a:xfrm>
          <a:custGeom>
            <a:avLst/>
            <a:gdLst/>
            <a:ahLst/>
            <a:cxnLst/>
            <a:rect l="0" t="0" r="0" b="0"/>
            <a:pathLst>
              <a:path w="115814" h="10529">
                <a:moveTo>
                  <a:pt x="115813" y="0"/>
                </a:moveTo>
                <a:lnTo>
                  <a:pt x="101211" y="2867"/>
                </a:lnTo>
                <a:lnTo>
                  <a:pt x="87939" y="5009"/>
                </a:lnTo>
                <a:lnTo>
                  <a:pt x="74747" y="6612"/>
                </a:lnTo>
                <a:lnTo>
                  <a:pt x="61646" y="7795"/>
                </a:lnTo>
                <a:lnTo>
                  <a:pt x="47550" y="8773"/>
                </a:lnTo>
                <a:lnTo>
                  <a:pt x="28977" y="9634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6930683" y="347440"/>
            <a:ext cx="776178" cy="600125"/>
            <a:chOff x="6930683" y="347440"/>
            <a:chExt cx="776178" cy="600125"/>
          </a:xfrm>
        </p:grpSpPr>
        <p:sp>
          <p:nvSpPr>
            <p:cNvPr id="26" name="Freeform 25"/>
            <p:cNvSpPr/>
            <p:nvPr/>
          </p:nvSpPr>
          <p:spPr>
            <a:xfrm>
              <a:off x="7169907" y="347440"/>
              <a:ext cx="10529" cy="600125"/>
            </a:xfrm>
            <a:custGeom>
              <a:avLst/>
              <a:gdLst/>
              <a:ahLst/>
              <a:cxnLst/>
              <a:rect l="0" t="0" r="0" b="0"/>
              <a:pathLst>
                <a:path w="10529" h="600125">
                  <a:moveTo>
                    <a:pt x="10528" y="0"/>
                  </a:moveTo>
                  <a:lnTo>
                    <a:pt x="7661" y="8935"/>
                  </a:lnTo>
                  <a:lnTo>
                    <a:pt x="5520" y="18562"/>
                  </a:lnTo>
                  <a:lnTo>
                    <a:pt x="3916" y="29859"/>
                  </a:lnTo>
                  <a:lnTo>
                    <a:pt x="2736" y="42872"/>
                  </a:lnTo>
                  <a:lnTo>
                    <a:pt x="1887" y="57648"/>
                  </a:lnTo>
                  <a:lnTo>
                    <a:pt x="1290" y="74017"/>
                  </a:lnTo>
                  <a:lnTo>
                    <a:pt x="876" y="91358"/>
                  </a:lnTo>
                  <a:lnTo>
                    <a:pt x="590" y="108746"/>
                  </a:lnTo>
                  <a:lnTo>
                    <a:pt x="397" y="125653"/>
                  </a:lnTo>
                  <a:lnTo>
                    <a:pt x="267" y="141933"/>
                  </a:lnTo>
                  <a:lnTo>
                    <a:pt x="179" y="157630"/>
                  </a:lnTo>
                  <a:lnTo>
                    <a:pt x="120" y="172857"/>
                  </a:lnTo>
                  <a:lnTo>
                    <a:pt x="80" y="187728"/>
                  </a:lnTo>
                  <a:lnTo>
                    <a:pt x="54" y="202342"/>
                  </a:lnTo>
                  <a:lnTo>
                    <a:pt x="36" y="216773"/>
                  </a:lnTo>
                  <a:lnTo>
                    <a:pt x="24" y="231078"/>
                  </a:lnTo>
                  <a:lnTo>
                    <a:pt x="15" y="245297"/>
                  </a:lnTo>
                  <a:lnTo>
                    <a:pt x="10" y="259456"/>
                  </a:lnTo>
                  <a:lnTo>
                    <a:pt x="7" y="273576"/>
                  </a:lnTo>
                  <a:lnTo>
                    <a:pt x="4" y="287669"/>
                  </a:lnTo>
                  <a:lnTo>
                    <a:pt x="3" y="301743"/>
                  </a:lnTo>
                  <a:lnTo>
                    <a:pt x="2" y="315806"/>
                  </a:lnTo>
                  <a:lnTo>
                    <a:pt x="1" y="329860"/>
                  </a:lnTo>
                  <a:lnTo>
                    <a:pt x="1" y="343923"/>
                  </a:lnTo>
                  <a:lnTo>
                    <a:pt x="1" y="358486"/>
                  </a:lnTo>
                  <a:lnTo>
                    <a:pt x="1" y="374474"/>
                  </a:lnTo>
                  <a:lnTo>
                    <a:pt x="5" y="392262"/>
                  </a:lnTo>
                  <a:lnTo>
                    <a:pt x="178" y="411260"/>
                  </a:lnTo>
                  <a:lnTo>
                    <a:pt x="825" y="430244"/>
                  </a:lnTo>
                  <a:lnTo>
                    <a:pt x="2074" y="448496"/>
                  </a:lnTo>
                  <a:lnTo>
                    <a:pt x="3726" y="465985"/>
                  </a:lnTo>
                  <a:lnTo>
                    <a:pt x="5375" y="483096"/>
                  </a:lnTo>
                  <a:lnTo>
                    <a:pt x="6772" y="500113"/>
                  </a:lnTo>
                  <a:lnTo>
                    <a:pt x="7693" y="516846"/>
                  </a:lnTo>
                  <a:lnTo>
                    <a:pt x="7854" y="532722"/>
                  </a:lnTo>
                  <a:lnTo>
                    <a:pt x="7182" y="547470"/>
                  </a:lnTo>
                  <a:lnTo>
                    <a:pt x="5927" y="560689"/>
                  </a:lnTo>
                  <a:lnTo>
                    <a:pt x="4424" y="572996"/>
                  </a:lnTo>
                  <a:lnTo>
                    <a:pt x="2542" y="585468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30683" y="368497"/>
              <a:ext cx="239225" cy="304754"/>
            </a:xfrm>
            <a:custGeom>
              <a:avLst/>
              <a:gdLst/>
              <a:ahLst/>
              <a:cxnLst/>
              <a:rect l="0" t="0" r="0" b="0"/>
              <a:pathLst>
                <a:path w="239225" h="304754">
                  <a:moveTo>
                    <a:pt x="239224" y="210570"/>
                  </a:moveTo>
                  <a:lnTo>
                    <a:pt x="230355" y="213571"/>
                  </a:lnTo>
                  <a:lnTo>
                    <a:pt x="221368" y="216993"/>
                  </a:lnTo>
                  <a:lnTo>
                    <a:pt x="211377" y="221185"/>
                  </a:lnTo>
                  <a:lnTo>
                    <a:pt x="200570" y="225912"/>
                  </a:lnTo>
                  <a:lnTo>
                    <a:pt x="189407" y="230745"/>
                  </a:lnTo>
                  <a:lnTo>
                    <a:pt x="178197" y="235427"/>
                  </a:lnTo>
                  <a:lnTo>
                    <a:pt x="166912" y="240036"/>
                  </a:lnTo>
                  <a:lnTo>
                    <a:pt x="155279" y="244886"/>
                  </a:lnTo>
                  <a:lnTo>
                    <a:pt x="143165" y="250147"/>
                  </a:lnTo>
                  <a:lnTo>
                    <a:pt x="130742" y="255833"/>
                  </a:lnTo>
                  <a:lnTo>
                    <a:pt x="118396" y="261882"/>
                  </a:lnTo>
                  <a:lnTo>
                    <a:pt x="106349" y="268210"/>
                  </a:lnTo>
                  <a:lnTo>
                    <a:pt x="94647" y="274578"/>
                  </a:lnTo>
                  <a:lnTo>
                    <a:pt x="83257" y="280620"/>
                  </a:lnTo>
                  <a:lnTo>
                    <a:pt x="72113" y="286162"/>
                  </a:lnTo>
                  <a:lnTo>
                    <a:pt x="61156" y="291204"/>
                  </a:lnTo>
                  <a:lnTo>
                    <a:pt x="50331" y="295824"/>
                  </a:lnTo>
                  <a:lnTo>
                    <a:pt x="39610" y="300100"/>
                  </a:lnTo>
                  <a:lnTo>
                    <a:pt x="29289" y="303463"/>
                  </a:lnTo>
                  <a:lnTo>
                    <a:pt x="19965" y="304753"/>
                  </a:lnTo>
                  <a:lnTo>
                    <a:pt x="11895" y="303505"/>
                  </a:lnTo>
                  <a:lnTo>
                    <a:pt x="5494" y="299884"/>
                  </a:lnTo>
                  <a:lnTo>
                    <a:pt x="1476" y="294324"/>
                  </a:lnTo>
                  <a:lnTo>
                    <a:pt x="0" y="287283"/>
                  </a:lnTo>
                  <a:lnTo>
                    <a:pt x="772" y="278999"/>
                  </a:lnTo>
                  <a:lnTo>
                    <a:pt x="3334" y="269477"/>
                  </a:lnTo>
                  <a:lnTo>
                    <a:pt x="7236" y="258821"/>
                  </a:lnTo>
                  <a:lnTo>
                    <a:pt x="12105" y="247227"/>
                  </a:lnTo>
                  <a:lnTo>
                    <a:pt x="17655" y="234915"/>
                  </a:lnTo>
                  <a:lnTo>
                    <a:pt x="23673" y="222074"/>
                  </a:lnTo>
                  <a:lnTo>
                    <a:pt x="29847" y="208858"/>
                  </a:lnTo>
                  <a:lnTo>
                    <a:pt x="35766" y="195379"/>
                  </a:lnTo>
                  <a:lnTo>
                    <a:pt x="41227" y="181725"/>
                  </a:lnTo>
                  <a:lnTo>
                    <a:pt x="46217" y="168115"/>
                  </a:lnTo>
                  <a:lnTo>
                    <a:pt x="50803" y="154897"/>
                  </a:lnTo>
                  <a:lnTo>
                    <a:pt x="55075" y="142222"/>
                  </a:lnTo>
                  <a:lnTo>
                    <a:pt x="59115" y="129914"/>
                  </a:lnTo>
                  <a:lnTo>
                    <a:pt x="62989" y="117576"/>
                  </a:lnTo>
                  <a:lnTo>
                    <a:pt x="66747" y="104979"/>
                  </a:lnTo>
                  <a:lnTo>
                    <a:pt x="70424" y="92230"/>
                  </a:lnTo>
                  <a:lnTo>
                    <a:pt x="74046" y="79664"/>
                  </a:lnTo>
                  <a:lnTo>
                    <a:pt x="77632" y="67472"/>
                  </a:lnTo>
                  <a:lnTo>
                    <a:pt x="81234" y="55747"/>
                  </a:lnTo>
                  <a:lnTo>
                    <a:pt x="85401" y="43200"/>
                  </a:lnTo>
                  <a:lnTo>
                    <a:pt x="91615" y="26497"/>
                  </a:lnTo>
                  <a:lnTo>
                    <a:pt x="1023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27876" y="494839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135730" y="67"/>
                  </a:lnTo>
                  <a:lnTo>
                    <a:pt x="125242" y="707"/>
                  </a:lnTo>
                  <a:lnTo>
                    <a:pt x="114936" y="2004"/>
                  </a:lnTo>
                  <a:lnTo>
                    <a:pt x="104462" y="3863"/>
                  </a:lnTo>
                  <a:lnTo>
                    <a:pt x="93469" y="6180"/>
                  </a:lnTo>
                  <a:lnTo>
                    <a:pt x="81831" y="8842"/>
                  </a:lnTo>
                  <a:lnTo>
                    <a:pt x="69619" y="11604"/>
                  </a:lnTo>
                  <a:lnTo>
                    <a:pt x="55494" y="14362"/>
                  </a:lnTo>
                  <a:lnTo>
                    <a:pt x="34861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17347" y="589998"/>
              <a:ext cx="189514" cy="10127"/>
            </a:xfrm>
            <a:custGeom>
              <a:avLst/>
              <a:gdLst/>
              <a:ahLst/>
              <a:cxnLst/>
              <a:rect l="0" t="0" r="0" b="0"/>
              <a:pathLst>
                <a:path w="189514" h="10127">
                  <a:moveTo>
                    <a:pt x="189513" y="10126"/>
                  </a:moveTo>
                  <a:lnTo>
                    <a:pt x="180645" y="7259"/>
                  </a:lnTo>
                  <a:lnTo>
                    <a:pt x="171657" y="5117"/>
                  </a:lnTo>
                  <a:lnTo>
                    <a:pt x="161662" y="3514"/>
                  </a:lnTo>
                  <a:lnTo>
                    <a:pt x="150681" y="2334"/>
                  </a:lnTo>
                  <a:lnTo>
                    <a:pt x="138870" y="1485"/>
                  </a:lnTo>
                  <a:lnTo>
                    <a:pt x="126408" y="887"/>
                  </a:lnTo>
                  <a:lnTo>
                    <a:pt x="113297" y="473"/>
                  </a:lnTo>
                  <a:lnTo>
                    <a:pt x="99367" y="189"/>
                  </a:lnTo>
                  <a:lnTo>
                    <a:pt x="84606" y="0"/>
                  </a:lnTo>
                  <a:lnTo>
                    <a:pt x="69496" y="71"/>
                  </a:lnTo>
                  <a:lnTo>
                    <a:pt x="53242" y="870"/>
                  </a:lnTo>
                  <a:lnTo>
                    <a:pt x="32178" y="3584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8053044" y="294797"/>
            <a:ext cx="422397" cy="684354"/>
          </a:xfrm>
          <a:custGeom>
            <a:avLst/>
            <a:gdLst/>
            <a:ahLst/>
            <a:cxnLst/>
            <a:rect l="0" t="0" r="0" b="0"/>
            <a:pathLst>
              <a:path w="422397" h="684354">
                <a:moveTo>
                  <a:pt x="74956" y="0"/>
                </a:moveTo>
                <a:lnTo>
                  <a:pt x="72022" y="8802"/>
                </a:lnTo>
                <a:lnTo>
                  <a:pt x="69240" y="17148"/>
                </a:lnTo>
                <a:lnTo>
                  <a:pt x="66339" y="25847"/>
                </a:lnTo>
                <a:lnTo>
                  <a:pt x="63299" y="34968"/>
                </a:lnTo>
                <a:lnTo>
                  <a:pt x="60134" y="44463"/>
                </a:lnTo>
                <a:lnTo>
                  <a:pt x="56871" y="54255"/>
                </a:lnTo>
                <a:lnTo>
                  <a:pt x="53532" y="64269"/>
                </a:lnTo>
                <a:lnTo>
                  <a:pt x="50142" y="74443"/>
                </a:lnTo>
                <a:lnTo>
                  <a:pt x="46713" y="84729"/>
                </a:lnTo>
                <a:lnTo>
                  <a:pt x="43258" y="95094"/>
                </a:lnTo>
                <a:lnTo>
                  <a:pt x="39786" y="105511"/>
                </a:lnTo>
                <a:lnTo>
                  <a:pt x="36287" y="115933"/>
                </a:lnTo>
                <a:lnTo>
                  <a:pt x="32295" y="125171"/>
                </a:lnTo>
                <a:lnTo>
                  <a:pt x="27558" y="130055"/>
                </a:lnTo>
                <a:lnTo>
                  <a:pt x="23399" y="129306"/>
                </a:lnTo>
                <a:lnTo>
                  <a:pt x="21031" y="124953"/>
                </a:lnTo>
                <a:lnTo>
                  <a:pt x="20400" y="118441"/>
                </a:lnTo>
                <a:lnTo>
                  <a:pt x="21080" y="110561"/>
                </a:lnTo>
                <a:lnTo>
                  <a:pt x="22683" y="101789"/>
                </a:lnTo>
                <a:lnTo>
                  <a:pt x="25082" y="92429"/>
                </a:lnTo>
                <a:lnTo>
                  <a:pt x="28380" y="82677"/>
                </a:lnTo>
                <a:lnTo>
                  <a:pt x="32568" y="72671"/>
                </a:lnTo>
                <a:lnTo>
                  <a:pt x="37518" y="62660"/>
                </a:lnTo>
                <a:lnTo>
                  <a:pt x="43067" y="53010"/>
                </a:lnTo>
                <a:lnTo>
                  <a:pt x="49070" y="43897"/>
                </a:lnTo>
                <a:lnTo>
                  <a:pt x="55729" y="35641"/>
                </a:lnTo>
                <a:lnTo>
                  <a:pt x="63564" y="28774"/>
                </a:lnTo>
                <a:lnTo>
                  <a:pt x="72758" y="23458"/>
                </a:lnTo>
                <a:lnTo>
                  <a:pt x="83035" y="19702"/>
                </a:lnTo>
                <a:lnTo>
                  <a:pt x="93850" y="17539"/>
                </a:lnTo>
                <a:lnTo>
                  <a:pt x="104825" y="16828"/>
                </a:lnTo>
                <a:lnTo>
                  <a:pt x="115616" y="17467"/>
                </a:lnTo>
                <a:lnTo>
                  <a:pt x="125854" y="19482"/>
                </a:lnTo>
                <a:lnTo>
                  <a:pt x="135401" y="22760"/>
                </a:lnTo>
                <a:lnTo>
                  <a:pt x="144303" y="27078"/>
                </a:lnTo>
                <a:lnTo>
                  <a:pt x="152676" y="32192"/>
                </a:lnTo>
                <a:lnTo>
                  <a:pt x="160642" y="37894"/>
                </a:lnTo>
                <a:lnTo>
                  <a:pt x="168147" y="44179"/>
                </a:lnTo>
                <a:lnTo>
                  <a:pt x="174970" y="51229"/>
                </a:lnTo>
                <a:lnTo>
                  <a:pt x="181041" y="59089"/>
                </a:lnTo>
                <a:lnTo>
                  <a:pt x="186442" y="67825"/>
                </a:lnTo>
                <a:lnTo>
                  <a:pt x="191304" y="77600"/>
                </a:lnTo>
                <a:lnTo>
                  <a:pt x="195761" y="88397"/>
                </a:lnTo>
                <a:lnTo>
                  <a:pt x="199925" y="99902"/>
                </a:lnTo>
                <a:lnTo>
                  <a:pt x="203881" y="111617"/>
                </a:lnTo>
                <a:lnTo>
                  <a:pt x="207694" y="123234"/>
                </a:lnTo>
                <a:lnTo>
                  <a:pt x="211408" y="134644"/>
                </a:lnTo>
                <a:lnTo>
                  <a:pt x="215056" y="145838"/>
                </a:lnTo>
                <a:lnTo>
                  <a:pt x="218658" y="156859"/>
                </a:lnTo>
                <a:lnTo>
                  <a:pt x="222230" y="168074"/>
                </a:lnTo>
                <a:lnTo>
                  <a:pt x="225781" y="180135"/>
                </a:lnTo>
                <a:lnTo>
                  <a:pt x="229313" y="193333"/>
                </a:lnTo>
                <a:lnTo>
                  <a:pt x="232668" y="207623"/>
                </a:lnTo>
                <a:lnTo>
                  <a:pt x="235542" y="222819"/>
                </a:lnTo>
                <a:lnTo>
                  <a:pt x="237811" y="238710"/>
                </a:lnTo>
                <a:lnTo>
                  <a:pt x="239674" y="255109"/>
                </a:lnTo>
                <a:lnTo>
                  <a:pt x="241539" y="271870"/>
                </a:lnTo>
                <a:lnTo>
                  <a:pt x="243644" y="288877"/>
                </a:lnTo>
                <a:lnTo>
                  <a:pt x="245890" y="305889"/>
                </a:lnTo>
                <a:lnTo>
                  <a:pt x="247943" y="322544"/>
                </a:lnTo>
                <a:lnTo>
                  <a:pt x="249618" y="338675"/>
                </a:lnTo>
                <a:lnTo>
                  <a:pt x="250725" y="354287"/>
                </a:lnTo>
                <a:lnTo>
                  <a:pt x="251010" y="369464"/>
                </a:lnTo>
                <a:lnTo>
                  <a:pt x="250419" y="384306"/>
                </a:lnTo>
                <a:lnTo>
                  <a:pt x="249056" y="398903"/>
                </a:lnTo>
                <a:lnTo>
                  <a:pt x="247076" y="413324"/>
                </a:lnTo>
                <a:lnTo>
                  <a:pt x="244637" y="427622"/>
                </a:lnTo>
                <a:lnTo>
                  <a:pt x="241865" y="441837"/>
                </a:lnTo>
                <a:lnTo>
                  <a:pt x="238859" y="455994"/>
                </a:lnTo>
                <a:lnTo>
                  <a:pt x="235688" y="470107"/>
                </a:lnTo>
                <a:lnTo>
                  <a:pt x="232237" y="484026"/>
                </a:lnTo>
                <a:lnTo>
                  <a:pt x="228235" y="497451"/>
                </a:lnTo>
                <a:lnTo>
                  <a:pt x="223575" y="510260"/>
                </a:lnTo>
                <a:lnTo>
                  <a:pt x="218310" y="522489"/>
                </a:lnTo>
                <a:lnTo>
                  <a:pt x="212551" y="534241"/>
                </a:lnTo>
                <a:lnTo>
                  <a:pt x="206416" y="545630"/>
                </a:lnTo>
                <a:lnTo>
                  <a:pt x="200010" y="556754"/>
                </a:lnTo>
                <a:lnTo>
                  <a:pt x="193410" y="567691"/>
                </a:lnTo>
                <a:lnTo>
                  <a:pt x="186670" y="578493"/>
                </a:lnTo>
                <a:lnTo>
                  <a:pt x="179671" y="589036"/>
                </a:lnTo>
                <a:lnTo>
                  <a:pt x="172133" y="599043"/>
                </a:lnTo>
                <a:lnTo>
                  <a:pt x="163943" y="608393"/>
                </a:lnTo>
                <a:lnTo>
                  <a:pt x="154984" y="616808"/>
                </a:lnTo>
                <a:lnTo>
                  <a:pt x="145059" y="623781"/>
                </a:lnTo>
                <a:lnTo>
                  <a:pt x="134157" y="629173"/>
                </a:lnTo>
                <a:lnTo>
                  <a:pt x="122412" y="633149"/>
                </a:lnTo>
                <a:lnTo>
                  <a:pt x="110004" y="635991"/>
                </a:lnTo>
                <a:lnTo>
                  <a:pt x="97112" y="637972"/>
                </a:lnTo>
                <a:lnTo>
                  <a:pt x="84201" y="639000"/>
                </a:lnTo>
                <a:lnTo>
                  <a:pt x="71994" y="638642"/>
                </a:lnTo>
                <a:lnTo>
                  <a:pt x="60825" y="636773"/>
                </a:lnTo>
                <a:lnTo>
                  <a:pt x="50682" y="633553"/>
                </a:lnTo>
                <a:lnTo>
                  <a:pt x="41402" y="629249"/>
                </a:lnTo>
                <a:lnTo>
                  <a:pt x="32790" y="624123"/>
                </a:lnTo>
                <a:lnTo>
                  <a:pt x="24835" y="618071"/>
                </a:lnTo>
                <a:lnTo>
                  <a:pt x="17703" y="610652"/>
                </a:lnTo>
                <a:lnTo>
                  <a:pt x="11429" y="601741"/>
                </a:lnTo>
                <a:lnTo>
                  <a:pt x="6231" y="591655"/>
                </a:lnTo>
                <a:lnTo>
                  <a:pt x="2570" y="580968"/>
                </a:lnTo>
                <a:lnTo>
                  <a:pt x="555" y="570076"/>
                </a:lnTo>
                <a:lnTo>
                  <a:pt x="0" y="559171"/>
                </a:lnTo>
                <a:lnTo>
                  <a:pt x="606" y="548323"/>
                </a:lnTo>
                <a:lnTo>
                  <a:pt x="2090" y="537547"/>
                </a:lnTo>
                <a:lnTo>
                  <a:pt x="4372" y="526837"/>
                </a:lnTo>
                <a:lnTo>
                  <a:pt x="7573" y="516179"/>
                </a:lnTo>
                <a:lnTo>
                  <a:pt x="11691" y="505570"/>
                </a:lnTo>
                <a:lnTo>
                  <a:pt x="16761" y="495325"/>
                </a:lnTo>
                <a:lnTo>
                  <a:pt x="22919" y="486051"/>
                </a:lnTo>
                <a:lnTo>
                  <a:pt x="30144" y="478000"/>
                </a:lnTo>
                <a:lnTo>
                  <a:pt x="38438" y="471103"/>
                </a:lnTo>
                <a:lnTo>
                  <a:pt x="47908" y="465154"/>
                </a:lnTo>
                <a:lnTo>
                  <a:pt x="58501" y="459934"/>
                </a:lnTo>
                <a:lnTo>
                  <a:pt x="70039" y="455409"/>
                </a:lnTo>
                <a:lnTo>
                  <a:pt x="82305" y="451734"/>
                </a:lnTo>
                <a:lnTo>
                  <a:pt x="95109" y="448933"/>
                </a:lnTo>
                <a:lnTo>
                  <a:pt x="108129" y="447220"/>
                </a:lnTo>
                <a:lnTo>
                  <a:pt x="120942" y="447052"/>
                </a:lnTo>
                <a:lnTo>
                  <a:pt x="133336" y="448536"/>
                </a:lnTo>
                <a:lnTo>
                  <a:pt x="145285" y="451482"/>
                </a:lnTo>
                <a:lnTo>
                  <a:pt x="156851" y="455594"/>
                </a:lnTo>
                <a:lnTo>
                  <a:pt x="168110" y="460584"/>
                </a:lnTo>
                <a:lnTo>
                  <a:pt x="178977" y="466374"/>
                </a:lnTo>
                <a:lnTo>
                  <a:pt x="189209" y="473083"/>
                </a:lnTo>
                <a:lnTo>
                  <a:pt x="198724" y="480705"/>
                </a:lnTo>
                <a:lnTo>
                  <a:pt x="207589" y="489110"/>
                </a:lnTo>
                <a:lnTo>
                  <a:pt x="215931" y="498130"/>
                </a:lnTo>
                <a:lnTo>
                  <a:pt x="223882" y="507607"/>
                </a:lnTo>
                <a:lnTo>
                  <a:pt x="231714" y="517411"/>
                </a:lnTo>
                <a:lnTo>
                  <a:pt x="239820" y="527446"/>
                </a:lnTo>
                <a:lnTo>
                  <a:pt x="248385" y="537640"/>
                </a:lnTo>
                <a:lnTo>
                  <a:pt x="257258" y="547942"/>
                </a:lnTo>
                <a:lnTo>
                  <a:pt x="266060" y="558319"/>
                </a:lnTo>
                <a:lnTo>
                  <a:pt x="274573" y="568741"/>
                </a:lnTo>
                <a:lnTo>
                  <a:pt x="282745" y="579028"/>
                </a:lnTo>
                <a:lnTo>
                  <a:pt x="290612" y="588862"/>
                </a:lnTo>
                <a:lnTo>
                  <a:pt x="298241" y="598107"/>
                </a:lnTo>
                <a:lnTo>
                  <a:pt x="305857" y="606790"/>
                </a:lnTo>
                <a:lnTo>
                  <a:pt x="313815" y="615008"/>
                </a:lnTo>
                <a:lnTo>
                  <a:pt x="322288" y="622871"/>
                </a:lnTo>
                <a:lnTo>
                  <a:pt x="331267" y="630476"/>
                </a:lnTo>
                <a:lnTo>
                  <a:pt x="340674" y="637896"/>
                </a:lnTo>
                <a:lnTo>
                  <a:pt x="350410" y="645183"/>
                </a:lnTo>
                <a:lnTo>
                  <a:pt x="360388" y="652213"/>
                </a:lnTo>
                <a:lnTo>
                  <a:pt x="370541" y="658708"/>
                </a:lnTo>
                <a:lnTo>
                  <a:pt x="380799" y="664553"/>
                </a:lnTo>
                <a:lnTo>
                  <a:pt x="390671" y="669645"/>
                </a:lnTo>
                <a:lnTo>
                  <a:pt x="400209" y="674312"/>
                </a:lnTo>
                <a:lnTo>
                  <a:pt x="410250" y="678962"/>
                </a:lnTo>
                <a:lnTo>
                  <a:pt x="422396" y="68435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2621595" y="1498825"/>
            <a:ext cx="1267973" cy="1067780"/>
            <a:chOff x="2621595" y="1498825"/>
            <a:chExt cx="1267973" cy="1067780"/>
          </a:xfrm>
        </p:grpSpPr>
        <p:sp>
          <p:nvSpPr>
            <p:cNvPr id="32" name="Freeform 31"/>
            <p:cNvSpPr/>
            <p:nvPr/>
          </p:nvSpPr>
          <p:spPr>
            <a:xfrm>
              <a:off x="2621595" y="1926715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206430" y="0"/>
                  </a:lnTo>
                  <a:lnTo>
                    <a:pt x="192519" y="0"/>
                  </a:lnTo>
                  <a:lnTo>
                    <a:pt x="178025" y="4"/>
                  </a:lnTo>
                  <a:lnTo>
                    <a:pt x="162997" y="177"/>
                  </a:lnTo>
                  <a:lnTo>
                    <a:pt x="147820" y="825"/>
                  </a:lnTo>
                  <a:lnTo>
                    <a:pt x="132749" y="2074"/>
                  </a:lnTo>
                  <a:lnTo>
                    <a:pt x="117712" y="3727"/>
                  </a:lnTo>
                  <a:lnTo>
                    <a:pt x="102403" y="5375"/>
                  </a:lnTo>
                  <a:lnTo>
                    <a:pt x="86676" y="6778"/>
                  </a:lnTo>
                  <a:lnTo>
                    <a:pt x="70898" y="7873"/>
                  </a:lnTo>
                  <a:lnTo>
                    <a:pt x="54113" y="8801"/>
                  </a:lnTo>
                  <a:lnTo>
                    <a:pt x="32609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42653" y="2042528"/>
              <a:ext cx="231627" cy="1"/>
            </a:xfrm>
            <a:custGeom>
              <a:avLst/>
              <a:gdLst/>
              <a:ahLst/>
              <a:cxnLst/>
              <a:rect l="0" t="0" r="0" b="0"/>
              <a:pathLst>
                <a:path w="231627" h="1">
                  <a:moveTo>
                    <a:pt x="231626" y="0"/>
                  </a:moveTo>
                  <a:lnTo>
                    <a:pt x="219824" y="0"/>
                  </a:lnTo>
                  <a:lnTo>
                    <a:pt x="208055" y="0"/>
                  </a:lnTo>
                  <a:lnTo>
                    <a:pt x="195165" y="0"/>
                  </a:lnTo>
                  <a:lnTo>
                    <a:pt x="181317" y="0"/>
                  </a:lnTo>
                  <a:lnTo>
                    <a:pt x="166989" y="0"/>
                  </a:lnTo>
                  <a:lnTo>
                    <a:pt x="152515" y="0"/>
                  </a:lnTo>
                  <a:lnTo>
                    <a:pt x="137892" y="0"/>
                  </a:lnTo>
                  <a:lnTo>
                    <a:pt x="122868" y="0"/>
                  </a:lnTo>
                  <a:lnTo>
                    <a:pt x="107324" y="0"/>
                  </a:lnTo>
                  <a:lnTo>
                    <a:pt x="91447" y="0"/>
                  </a:lnTo>
                  <a:lnTo>
                    <a:pt x="75629" y="0"/>
                  </a:lnTo>
                  <a:lnTo>
                    <a:pt x="60115" y="0"/>
                  </a:lnTo>
                  <a:lnTo>
                    <a:pt x="45561" y="0"/>
                  </a:lnTo>
                  <a:lnTo>
                    <a:pt x="31683" y="0"/>
                  </a:lnTo>
                  <a:lnTo>
                    <a:pt x="172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34228" y="1759764"/>
              <a:ext cx="377047" cy="598137"/>
            </a:xfrm>
            <a:custGeom>
              <a:avLst/>
              <a:gdLst/>
              <a:ahLst/>
              <a:cxnLst/>
              <a:rect l="0" t="0" r="0" b="0"/>
              <a:pathLst>
                <a:path w="377047" h="598137">
                  <a:moveTo>
                    <a:pt x="377046" y="177479"/>
                  </a:moveTo>
                  <a:lnTo>
                    <a:pt x="365378" y="180480"/>
                  </a:lnTo>
                  <a:lnTo>
                    <a:pt x="354890" y="183902"/>
                  </a:lnTo>
                  <a:lnTo>
                    <a:pt x="344583" y="188098"/>
                  </a:lnTo>
                  <a:lnTo>
                    <a:pt x="334109" y="192998"/>
                  </a:lnTo>
                  <a:lnTo>
                    <a:pt x="323117" y="198480"/>
                  </a:lnTo>
                  <a:lnTo>
                    <a:pt x="311479" y="204419"/>
                  </a:lnTo>
                  <a:lnTo>
                    <a:pt x="299398" y="211027"/>
                  </a:lnTo>
                  <a:lnTo>
                    <a:pt x="287292" y="218822"/>
                  </a:lnTo>
                  <a:lnTo>
                    <a:pt x="275409" y="227993"/>
                  </a:lnTo>
                  <a:lnTo>
                    <a:pt x="263822" y="238422"/>
                  </a:lnTo>
                  <a:lnTo>
                    <a:pt x="252508" y="249872"/>
                  </a:lnTo>
                  <a:lnTo>
                    <a:pt x="241421" y="262085"/>
                  </a:lnTo>
                  <a:lnTo>
                    <a:pt x="230670" y="274522"/>
                  </a:lnTo>
                  <a:lnTo>
                    <a:pt x="220518" y="286404"/>
                  </a:lnTo>
                  <a:lnTo>
                    <a:pt x="211052" y="297361"/>
                  </a:lnTo>
                  <a:lnTo>
                    <a:pt x="202049" y="307700"/>
                  </a:lnTo>
                  <a:lnTo>
                    <a:pt x="193082" y="318176"/>
                  </a:lnTo>
                  <a:lnTo>
                    <a:pt x="183909" y="329225"/>
                  </a:lnTo>
                  <a:lnTo>
                    <a:pt x="174780" y="340786"/>
                  </a:lnTo>
                  <a:lnTo>
                    <a:pt x="166330" y="352479"/>
                  </a:lnTo>
                  <a:lnTo>
                    <a:pt x="158864" y="364059"/>
                  </a:lnTo>
                  <a:lnTo>
                    <a:pt x="152207" y="375599"/>
                  </a:lnTo>
                  <a:lnTo>
                    <a:pt x="145895" y="387405"/>
                  </a:lnTo>
                  <a:lnTo>
                    <a:pt x="139616" y="399638"/>
                  </a:lnTo>
                  <a:lnTo>
                    <a:pt x="133398" y="412140"/>
                  </a:lnTo>
                  <a:lnTo>
                    <a:pt x="127516" y="424540"/>
                  </a:lnTo>
                  <a:lnTo>
                    <a:pt x="122110" y="436628"/>
                  </a:lnTo>
                  <a:lnTo>
                    <a:pt x="117174" y="448526"/>
                  </a:lnTo>
                  <a:lnTo>
                    <a:pt x="112631" y="460581"/>
                  </a:lnTo>
                  <a:lnTo>
                    <a:pt x="108397" y="472988"/>
                  </a:lnTo>
                  <a:lnTo>
                    <a:pt x="104554" y="485779"/>
                  </a:lnTo>
                  <a:lnTo>
                    <a:pt x="101345" y="498905"/>
                  </a:lnTo>
                  <a:lnTo>
                    <a:pt x="98862" y="512290"/>
                  </a:lnTo>
                  <a:lnTo>
                    <a:pt x="97363" y="525704"/>
                  </a:lnTo>
                  <a:lnTo>
                    <a:pt x="97339" y="538782"/>
                  </a:lnTo>
                  <a:lnTo>
                    <a:pt x="98924" y="551346"/>
                  </a:lnTo>
                  <a:lnTo>
                    <a:pt x="102108" y="563069"/>
                  </a:lnTo>
                  <a:lnTo>
                    <a:pt x="106912" y="573417"/>
                  </a:lnTo>
                  <a:lnTo>
                    <a:pt x="113185" y="582218"/>
                  </a:lnTo>
                  <a:lnTo>
                    <a:pt x="120819" y="589297"/>
                  </a:lnTo>
                  <a:lnTo>
                    <a:pt x="129837" y="594311"/>
                  </a:lnTo>
                  <a:lnTo>
                    <a:pt x="140124" y="597268"/>
                  </a:lnTo>
                  <a:lnTo>
                    <a:pt x="151454" y="598136"/>
                  </a:lnTo>
                  <a:lnTo>
                    <a:pt x="163582" y="596683"/>
                  </a:lnTo>
                  <a:lnTo>
                    <a:pt x="176286" y="593008"/>
                  </a:lnTo>
                  <a:lnTo>
                    <a:pt x="189070" y="587627"/>
                  </a:lnTo>
                  <a:lnTo>
                    <a:pt x="201193" y="581269"/>
                  </a:lnTo>
                  <a:lnTo>
                    <a:pt x="212301" y="574440"/>
                  </a:lnTo>
                  <a:lnTo>
                    <a:pt x="222233" y="567247"/>
                  </a:lnTo>
                  <a:lnTo>
                    <a:pt x="230841" y="559514"/>
                  </a:lnTo>
                  <a:lnTo>
                    <a:pt x="238186" y="551161"/>
                  </a:lnTo>
                  <a:lnTo>
                    <a:pt x="244477" y="542076"/>
                  </a:lnTo>
                  <a:lnTo>
                    <a:pt x="249953" y="532060"/>
                  </a:lnTo>
                  <a:lnTo>
                    <a:pt x="254824" y="521092"/>
                  </a:lnTo>
                  <a:lnTo>
                    <a:pt x="259099" y="509301"/>
                  </a:lnTo>
                  <a:lnTo>
                    <a:pt x="262600" y="496862"/>
                  </a:lnTo>
                  <a:lnTo>
                    <a:pt x="265284" y="483944"/>
                  </a:lnTo>
                  <a:lnTo>
                    <a:pt x="267087" y="470846"/>
                  </a:lnTo>
                  <a:lnTo>
                    <a:pt x="267848" y="457981"/>
                  </a:lnTo>
                  <a:lnTo>
                    <a:pt x="267575" y="445552"/>
                  </a:lnTo>
                  <a:lnTo>
                    <a:pt x="266256" y="433579"/>
                  </a:lnTo>
                  <a:lnTo>
                    <a:pt x="263774" y="421999"/>
                  </a:lnTo>
                  <a:lnTo>
                    <a:pt x="260180" y="410721"/>
                  </a:lnTo>
                  <a:lnTo>
                    <a:pt x="255649" y="399501"/>
                  </a:lnTo>
                  <a:lnTo>
                    <a:pt x="250391" y="387968"/>
                  </a:lnTo>
                  <a:lnTo>
                    <a:pt x="244592" y="375948"/>
                  </a:lnTo>
                  <a:lnTo>
                    <a:pt x="238242" y="363602"/>
                  </a:lnTo>
                  <a:lnTo>
                    <a:pt x="231148" y="351314"/>
                  </a:lnTo>
                  <a:lnTo>
                    <a:pt x="223260" y="339313"/>
                  </a:lnTo>
                  <a:lnTo>
                    <a:pt x="214504" y="327814"/>
                  </a:lnTo>
                  <a:lnTo>
                    <a:pt x="204717" y="317093"/>
                  </a:lnTo>
                  <a:lnTo>
                    <a:pt x="193916" y="307217"/>
                  </a:lnTo>
                  <a:lnTo>
                    <a:pt x="182577" y="298094"/>
                  </a:lnTo>
                  <a:lnTo>
                    <a:pt x="171507" y="289572"/>
                  </a:lnTo>
                  <a:lnTo>
                    <a:pt x="161140" y="281502"/>
                  </a:lnTo>
                  <a:lnTo>
                    <a:pt x="151554" y="273758"/>
                  </a:lnTo>
                  <a:lnTo>
                    <a:pt x="142656" y="266243"/>
                  </a:lnTo>
                  <a:lnTo>
                    <a:pt x="134295" y="258883"/>
                  </a:lnTo>
                  <a:lnTo>
                    <a:pt x="126171" y="251464"/>
                  </a:lnTo>
                  <a:lnTo>
                    <a:pt x="117861" y="243644"/>
                  </a:lnTo>
                  <a:lnTo>
                    <a:pt x="109146" y="235269"/>
                  </a:lnTo>
                  <a:lnTo>
                    <a:pt x="99832" y="226356"/>
                  </a:lnTo>
                  <a:lnTo>
                    <a:pt x="89668" y="216994"/>
                  </a:lnTo>
                  <a:lnTo>
                    <a:pt x="78614" y="207293"/>
                  </a:lnTo>
                  <a:lnTo>
                    <a:pt x="67106" y="197508"/>
                  </a:lnTo>
                  <a:lnTo>
                    <a:pt x="55922" y="188019"/>
                  </a:lnTo>
                  <a:lnTo>
                    <a:pt x="45479" y="179005"/>
                  </a:lnTo>
                  <a:lnTo>
                    <a:pt x="35842" y="170310"/>
                  </a:lnTo>
                  <a:lnTo>
                    <a:pt x="26910" y="161551"/>
                  </a:lnTo>
                  <a:lnTo>
                    <a:pt x="18545" y="152498"/>
                  </a:lnTo>
                  <a:lnTo>
                    <a:pt x="11097" y="142771"/>
                  </a:lnTo>
                  <a:lnTo>
                    <a:pt x="5371" y="131790"/>
                  </a:lnTo>
                  <a:lnTo>
                    <a:pt x="1671" y="119367"/>
                  </a:lnTo>
                  <a:lnTo>
                    <a:pt x="0" y="105955"/>
                  </a:lnTo>
                  <a:lnTo>
                    <a:pt x="315" y="92420"/>
                  </a:lnTo>
                  <a:lnTo>
                    <a:pt x="2385" y="79294"/>
                  </a:lnTo>
                  <a:lnTo>
                    <a:pt x="6028" y="67060"/>
                  </a:lnTo>
                  <a:lnTo>
                    <a:pt x="11206" y="56303"/>
                  </a:lnTo>
                  <a:lnTo>
                    <a:pt x="17762" y="47186"/>
                  </a:lnTo>
                  <a:lnTo>
                    <a:pt x="25602" y="39539"/>
                  </a:lnTo>
                  <a:lnTo>
                    <a:pt x="34766" y="33073"/>
                  </a:lnTo>
                  <a:lnTo>
                    <a:pt x="45154" y="27492"/>
                  </a:lnTo>
                  <a:lnTo>
                    <a:pt x="56552" y="22553"/>
                  </a:lnTo>
                  <a:lnTo>
                    <a:pt x="68728" y="18067"/>
                  </a:lnTo>
                  <a:lnTo>
                    <a:pt x="81473" y="13898"/>
                  </a:lnTo>
                  <a:lnTo>
                    <a:pt x="94625" y="10114"/>
                  </a:lnTo>
                  <a:lnTo>
                    <a:pt x="108059" y="6951"/>
                  </a:lnTo>
                  <a:lnTo>
                    <a:pt x="121688" y="4492"/>
                  </a:lnTo>
                  <a:lnTo>
                    <a:pt x="135450" y="2672"/>
                  </a:lnTo>
                  <a:lnTo>
                    <a:pt x="149303" y="1369"/>
                  </a:lnTo>
                  <a:lnTo>
                    <a:pt x="163213" y="459"/>
                  </a:lnTo>
                  <a:lnTo>
                    <a:pt x="176995" y="0"/>
                  </a:lnTo>
                  <a:lnTo>
                    <a:pt x="190329" y="216"/>
                  </a:lnTo>
                  <a:lnTo>
                    <a:pt x="203081" y="1181"/>
                  </a:lnTo>
                  <a:lnTo>
                    <a:pt x="215441" y="2981"/>
                  </a:lnTo>
                  <a:lnTo>
                    <a:pt x="227814" y="5792"/>
                  </a:lnTo>
                  <a:lnTo>
                    <a:pt x="240429" y="9612"/>
                  </a:lnTo>
                  <a:lnTo>
                    <a:pt x="253021" y="14295"/>
                  </a:lnTo>
                  <a:lnTo>
                    <a:pt x="264950" y="19656"/>
                  </a:lnTo>
                  <a:lnTo>
                    <a:pt x="275901" y="25524"/>
                  </a:lnTo>
                  <a:lnTo>
                    <a:pt x="285880" y="31920"/>
                  </a:lnTo>
                  <a:lnTo>
                    <a:pt x="295044" y="39045"/>
                  </a:lnTo>
                  <a:lnTo>
                    <a:pt x="303573" y="46950"/>
                  </a:lnTo>
                  <a:lnTo>
                    <a:pt x="311471" y="55546"/>
                  </a:lnTo>
                  <a:lnTo>
                    <a:pt x="318564" y="64695"/>
                  </a:lnTo>
                  <a:lnTo>
                    <a:pt x="324812" y="74263"/>
                  </a:lnTo>
                  <a:lnTo>
                    <a:pt x="329993" y="84298"/>
                  </a:lnTo>
                  <a:lnTo>
                    <a:pt x="333643" y="95020"/>
                  </a:lnTo>
                  <a:lnTo>
                    <a:pt x="335650" y="106488"/>
                  </a:lnTo>
                  <a:lnTo>
                    <a:pt x="336201" y="118460"/>
                  </a:lnTo>
                  <a:lnTo>
                    <a:pt x="335590" y="130496"/>
                  </a:lnTo>
                  <a:lnTo>
                    <a:pt x="334104" y="142334"/>
                  </a:lnTo>
                  <a:lnTo>
                    <a:pt x="331820" y="153892"/>
                  </a:lnTo>
                  <a:lnTo>
                    <a:pt x="328618" y="165186"/>
                  </a:lnTo>
                  <a:lnTo>
                    <a:pt x="324513" y="176250"/>
                  </a:lnTo>
                  <a:lnTo>
                    <a:pt x="319941" y="186684"/>
                  </a:lnTo>
                  <a:lnTo>
                    <a:pt x="315233" y="196668"/>
                  </a:lnTo>
                  <a:lnTo>
                    <a:pt x="309975" y="207081"/>
                  </a:lnTo>
                  <a:lnTo>
                    <a:pt x="303347" y="2195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043328" y="1498825"/>
              <a:ext cx="846240" cy="1067780"/>
            </a:xfrm>
            <a:custGeom>
              <a:avLst/>
              <a:gdLst/>
              <a:ahLst/>
              <a:cxnLst/>
              <a:rect l="0" t="0" r="0" b="0"/>
              <a:pathLst>
                <a:path w="846240" h="1067780">
                  <a:moveTo>
                    <a:pt x="525832" y="80449"/>
                  </a:moveTo>
                  <a:lnTo>
                    <a:pt x="514164" y="77515"/>
                  </a:lnTo>
                  <a:lnTo>
                    <a:pt x="503676" y="74733"/>
                  </a:lnTo>
                  <a:lnTo>
                    <a:pt x="493373" y="71843"/>
                  </a:lnTo>
                  <a:lnTo>
                    <a:pt x="483073" y="69148"/>
                  </a:lnTo>
                  <a:lnTo>
                    <a:pt x="472729" y="67280"/>
                  </a:lnTo>
                  <a:lnTo>
                    <a:pt x="462325" y="66522"/>
                  </a:lnTo>
                  <a:lnTo>
                    <a:pt x="451379" y="66835"/>
                  </a:lnTo>
                  <a:lnTo>
                    <a:pt x="438976" y="68037"/>
                  </a:lnTo>
                  <a:lnTo>
                    <a:pt x="424750" y="69925"/>
                  </a:lnTo>
                  <a:lnTo>
                    <a:pt x="409297" y="72480"/>
                  </a:lnTo>
                  <a:lnTo>
                    <a:pt x="393847" y="75864"/>
                  </a:lnTo>
                  <a:lnTo>
                    <a:pt x="379125" y="80101"/>
                  </a:lnTo>
                  <a:lnTo>
                    <a:pt x="365328" y="85080"/>
                  </a:lnTo>
                  <a:lnTo>
                    <a:pt x="352383" y="90647"/>
                  </a:lnTo>
                  <a:lnTo>
                    <a:pt x="340120" y="96651"/>
                  </a:lnTo>
                  <a:lnTo>
                    <a:pt x="328207" y="102971"/>
                  </a:lnTo>
                  <a:lnTo>
                    <a:pt x="316194" y="109513"/>
                  </a:lnTo>
                  <a:lnTo>
                    <a:pt x="303845" y="116208"/>
                  </a:lnTo>
                  <a:lnTo>
                    <a:pt x="291275" y="123008"/>
                  </a:lnTo>
                  <a:lnTo>
                    <a:pt x="278836" y="129880"/>
                  </a:lnTo>
                  <a:lnTo>
                    <a:pt x="266723" y="136805"/>
                  </a:lnTo>
                  <a:lnTo>
                    <a:pt x="254811" y="143931"/>
                  </a:lnTo>
                  <a:lnTo>
                    <a:pt x="242747" y="151554"/>
                  </a:lnTo>
                  <a:lnTo>
                    <a:pt x="230339" y="159797"/>
                  </a:lnTo>
                  <a:lnTo>
                    <a:pt x="217717" y="168622"/>
                  </a:lnTo>
                  <a:lnTo>
                    <a:pt x="205237" y="177924"/>
                  </a:lnTo>
                  <a:lnTo>
                    <a:pt x="193099" y="187594"/>
                  </a:lnTo>
                  <a:lnTo>
                    <a:pt x="181337" y="197699"/>
                  </a:lnTo>
                  <a:lnTo>
                    <a:pt x="169906" y="208467"/>
                  </a:lnTo>
                  <a:lnTo>
                    <a:pt x="158736" y="219966"/>
                  </a:lnTo>
                  <a:lnTo>
                    <a:pt x="147759" y="231959"/>
                  </a:lnTo>
                  <a:lnTo>
                    <a:pt x="136923" y="244009"/>
                  </a:lnTo>
                  <a:lnTo>
                    <a:pt x="126188" y="255864"/>
                  </a:lnTo>
                  <a:lnTo>
                    <a:pt x="115690" y="267774"/>
                  </a:lnTo>
                  <a:lnTo>
                    <a:pt x="105714" y="280369"/>
                  </a:lnTo>
                  <a:lnTo>
                    <a:pt x="96374" y="293952"/>
                  </a:lnTo>
                  <a:lnTo>
                    <a:pt x="87627" y="308347"/>
                  </a:lnTo>
                  <a:lnTo>
                    <a:pt x="79366" y="323088"/>
                  </a:lnTo>
                  <a:lnTo>
                    <a:pt x="71475" y="337859"/>
                  </a:lnTo>
                  <a:lnTo>
                    <a:pt x="63851" y="352523"/>
                  </a:lnTo>
                  <a:lnTo>
                    <a:pt x="56419" y="367048"/>
                  </a:lnTo>
                  <a:lnTo>
                    <a:pt x="49123" y="381446"/>
                  </a:lnTo>
                  <a:lnTo>
                    <a:pt x="42087" y="395740"/>
                  </a:lnTo>
                  <a:lnTo>
                    <a:pt x="35588" y="409958"/>
                  </a:lnTo>
                  <a:lnTo>
                    <a:pt x="29736" y="424125"/>
                  </a:lnTo>
                  <a:lnTo>
                    <a:pt x="24485" y="438420"/>
                  </a:lnTo>
                  <a:lnTo>
                    <a:pt x="19724" y="453164"/>
                  </a:lnTo>
                  <a:lnTo>
                    <a:pt x="15340" y="468489"/>
                  </a:lnTo>
                  <a:lnTo>
                    <a:pt x="11395" y="484206"/>
                  </a:lnTo>
                  <a:lnTo>
                    <a:pt x="8117" y="499910"/>
                  </a:lnTo>
                  <a:lnTo>
                    <a:pt x="5578" y="515362"/>
                  </a:lnTo>
                  <a:lnTo>
                    <a:pt x="3702" y="530501"/>
                  </a:lnTo>
                  <a:lnTo>
                    <a:pt x="2360" y="545352"/>
                  </a:lnTo>
                  <a:lnTo>
                    <a:pt x="1420" y="559972"/>
                  </a:lnTo>
                  <a:lnTo>
                    <a:pt x="771" y="574417"/>
                  </a:lnTo>
                  <a:lnTo>
                    <a:pt x="328" y="588736"/>
                  </a:lnTo>
                  <a:lnTo>
                    <a:pt x="31" y="602966"/>
                  </a:lnTo>
                  <a:lnTo>
                    <a:pt x="0" y="617135"/>
                  </a:lnTo>
                  <a:lnTo>
                    <a:pt x="511" y="631261"/>
                  </a:lnTo>
                  <a:lnTo>
                    <a:pt x="1668" y="645363"/>
                  </a:lnTo>
                  <a:lnTo>
                    <a:pt x="3259" y="659613"/>
                  </a:lnTo>
                  <a:lnTo>
                    <a:pt x="4866" y="674327"/>
                  </a:lnTo>
                  <a:lnTo>
                    <a:pt x="6250" y="689631"/>
                  </a:lnTo>
                  <a:lnTo>
                    <a:pt x="7670" y="705333"/>
                  </a:lnTo>
                  <a:lnTo>
                    <a:pt x="9762" y="721028"/>
                  </a:lnTo>
                  <a:lnTo>
                    <a:pt x="12834" y="736469"/>
                  </a:lnTo>
                  <a:lnTo>
                    <a:pt x="16712" y="751431"/>
                  </a:lnTo>
                  <a:lnTo>
                    <a:pt x="20933" y="765631"/>
                  </a:lnTo>
                  <a:lnTo>
                    <a:pt x="25189" y="779000"/>
                  </a:lnTo>
                  <a:lnTo>
                    <a:pt x="29674" y="791791"/>
                  </a:lnTo>
                  <a:lnTo>
                    <a:pt x="34970" y="804461"/>
                  </a:lnTo>
                  <a:lnTo>
                    <a:pt x="41342" y="817283"/>
                  </a:lnTo>
                  <a:lnTo>
                    <a:pt x="48587" y="830186"/>
                  </a:lnTo>
                  <a:lnTo>
                    <a:pt x="56222" y="842855"/>
                  </a:lnTo>
                  <a:lnTo>
                    <a:pt x="63915" y="855121"/>
                  </a:lnTo>
                  <a:lnTo>
                    <a:pt x="71520" y="866968"/>
                  </a:lnTo>
                  <a:lnTo>
                    <a:pt x="79000" y="878457"/>
                  </a:lnTo>
                  <a:lnTo>
                    <a:pt x="86365" y="889666"/>
                  </a:lnTo>
                  <a:lnTo>
                    <a:pt x="93802" y="900668"/>
                  </a:lnTo>
                  <a:lnTo>
                    <a:pt x="101641" y="911521"/>
                  </a:lnTo>
                  <a:lnTo>
                    <a:pt x="110032" y="922267"/>
                  </a:lnTo>
                  <a:lnTo>
                    <a:pt x="118957" y="932773"/>
                  </a:lnTo>
                  <a:lnTo>
                    <a:pt x="128328" y="942754"/>
                  </a:lnTo>
                  <a:lnTo>
                    <a:pt x="138040" y="952102"/>
                  </a:lnTo>
                  <a:lnTo>
                    <a:pt x="148002" y="961024"/>
                  </a:lnTo>
                  <a:lnTo>
                    <a:pt x="158143" y="969934"/>
                  </a:lnTo>
                  <a:lnTo>
                    <a:pt x="168407" y="979076"/>
                  </a:lnTo>
                  <a:lnTo>
                    <a:pt x="178757" y="988353"/>
                  </a:lnTo>
                  <a:lnTo>
                    <a:pt x="189165" y="997434"/>
                  </a:lnTo>
                  <a:lnTo>
                    <a:pt x="199613" y="1006133"/>
                  </a:lnTo>
                  <a:lnTo>
                    <a:pt x="210087" y="1014262"/>
                  </a:lnTo>
                  <a:lnTo>
                    <a:pt x="220579" y="1021569"/>
                  </a:lnTo>
                  <a:lnTo>
                    <a:pt x="231088" y="1028003"/>
                  </a:lnTo>
                  <a:lnTo>
                    <a:pt x="241773" y="1033832"/>
                  </a:lnTo>
                  <a:lnTo>
                    <a:pt x="252939" y="1039522"/>
                  </a:lnTo>
                  <a:lnTo>
                    <a:pt x="264727" y="1045346"/>
                  </a:lnTo>
                  <a:lnTo>
                    <a:pt x="277594" y="1051073"/>
                  </a:lnTo>
                  <a:lnTo>
                    <a:pt x="292361" y="1056087"/>
                  </a:lnTo>
                  <a:lnTo>
                    <a:pt x="309289" y="1060088"/>
                  </a:lnTo>
                  <a:lnTo>
                    <a:pt x="327693" y="1063095"/>
                  </a:lnTo>
                  <a:lnTo>
                    <a:pt x="346270" y="1065271"/>
                  </a:lnTo>
                  <a:lnTo>
                    <a:pt x="364240" y="1066803"/>
                  </a:lnTo>
                  <a:lnTo>
                    <a:pt x="381370" y="1067696"/>
                  </a:lnTo>
                  <a:lnTo>
                    <a:pt x="397706" y="1067779"/>
                  </a:lnTo>
                  <a:lnTo>
                    <a:pt x="413389" y="1067024"/>
                  </a:lnTo>
                  <a:lnTo>
                    <a:pt x="428413" y="1065535"/>
                  </a:lnTo>
                  <a:lnTo>
                    <a:pt x="442604" y="1063466"/>
                  </a:lnTo>
                  <a:lnTo>
                    <a:pt x="455940" y="1060958"/>
                  </a:lnTo>
                  <a:lnTo>
                    <a:pt x="468698" y="1057969"/>
                  </a:lnTo>
                  <a:lnTo>
                    <a:pt x="481340" y="1054285"/>
                  </a:lnTo>
                  <a:lnTo>
                    <a:pt x="494140" y="1049843"/>
                  </a:lnTo>
                  <a:lnTo>
                    <a:pt x="507025" y="1044725"/>
                  </a:lnTo>
                  <a:lnTo>
                    <a:pt x="519683" y="1039065"/>
                  </a:lnTo>
                  <a:lnTo>
                    <a:pt x="531946" y="1032997"/>
                  </a:lnTo>
                  <a:lnTo>
                    <a:pt x="543960" y="1026635"/>
                  </a:lnTo>
                  <a:lnTo>
                    <a:pt x="556094" y="1020065"/>
                  </a:lnTo>
                  <a:lnTo>
                    <a:pt x="568548" y="1013346"/>
                  </a:lnTo>
                  <a:lnTo>
                    <a:pt x="581200" y="1006360"/>
                  </a:lnTo>
                  <a:lnTo>
                    <a:pt x="593701" y="998831"/>
                  </a:lnTo>
                  <a:lnTo>
                    <a:pt x="605854" y="990652"/>
                  </a:lnTo>
                  <a:lnTo>
                    <a:pt x="617625" y="981870"/>
                  </a:lnTo>
                  <a:lnTo>
                    <a:pt x="629062" y="972596"/>
                  </a:lnTo>
                  <a:lnTo>
                    <a:pt x="640232" y="962944"/>
                  </a:lnTo>
                  <a:lnTo>
                    <a:pt x="651039" y="952853"/>
                  </a:lnTo>
                  <a:lnTo>
                    <a:pt x="661229" y="942093"/>
                  </a:lnTo>
                  <a:lnTo>
                    <a:pt x="670720" y="930595"/>
                  </a:lnTo>
                  <a:lnTo>
                    <a:pt x="679739" y="918433"/>
                  </a:lnTo>
                  <a:lnTo>
                    <a:pt x="688716" y="905737"/>
                  </a:lnTo>
                  <a:lnTo>
                    <a:pt x="697902" y="892640"/>
                  </a:lnTo>
                  <a:lnTo>
                    <a:pt x="707209" y="879251"/>
                  </a:lnTo>
                  <a:lnTo>
                    <a:pt x="716311" y="865657"/>
                  </a:lnTo>
                  <a:lnTo>
                    <a:pt x="725027" y="851925"/>
                  </a:lnTo>
                  <a:lnTo>
                    <a:pt x="733338" y="838263"/>
                  </a:lnTo>
                  <a:lnTo>
                    <a:pt x="741300" y="825011"/>
                  </a:lnTo>
                  <a:lnTo>
                    <a:pt x="748987" y="812309"/>
                  </a:lnTo>
                  <a:lnTo>
                    <a:pt x="756471" y="799812"/>
                  </a:lnTo>
                  <a:lnTo>
                    <a:pt x="763810" y="786816"/>
                  </a:lnTo>
                  <a:lnTo>
                    <a:pt x="771043" y="772959"/>
                  </a:lnTo>
                  <a:lnTo>
                    <a:pt x="778037" y="758380"/>
                  </a:lnTo>
                  <a:lnTo>
                    <a:pt x="784507" y="743514"/>
                  </a:lnTo>
                  <a:lnTo>
                    <a:pt x="790344" y="728655"/>
                  </a:lnTo>
                  <a:lnTo>
                    <a:pt x="795756" y="713762"/>
                  </a:lnTo>
                  <a:lnTo>
                    <a:pt x="801157" y="698551"/>
                  </a:lnTo>
                  <a:lnTo>
                    <a:pt x="806783" y="682875"/>
                  </a:lnTo>
                  <a:lnTo>
                    <a:pt x="812378" y="666738"/>
                  </a:lnTo>
                  <a:lnTo>
                    <a:pt x="817301" y="650213"/>
                  </a:lnTo>
                  <a:lnTo>
                    <a:pt x="821246" y="633392"/>
                  </a:lnTo>
                  <a:lnTo>
                    <a:pt x="824386" y="616518"/>
                  </a:lnTo>
                  <a:lnTo>
                    <a:pt x="827183" y="599963"/>
                  </a:lnTo>
                  <a:lnTo>
                    <a:pt x="829949" y="583899"/>
                  </a:lnTo>
                  <a:lnTo>
                    <a:pt x="832656" y="568163"/>
                  </a:lnTo>
                  <a:lnTo>
                    <a:pt x="835027" y="552371"/>
                  </a:lnTo>
                  <a:lnTo>
                    <a:pt x="836922" y="536302"/>
                  </a:lnTo>
                  <a:lnTo>
                    <a:pt x="838348" y="520069"/>
                  </a:lnTo>
                  <a:lnTo>
                    <a:pt x="839381" y="504010"/>
                  </a:lnTo>
                  <a:lnTo>
                    <a:pt x="840114" y="488311"/>
                  </a:lnTo>
                  <a:lnTo>
                    <a:pt x="840793" y="472835"/>
                  </a:lnTo>
                  <a:lnTo>
                    <a:pt x="841789" y="457225"/>
                  </a:lnTo>
                  <a:lnTo>
                    <a:pt x="843270" y="441282"/>
                  </a:lnTo>
                  <a:lnTo>
                    <a:pt x="844910" y="425134"/>
                  </a:lnTo>
                  <a:lnTo>
                    <a:pt x="846018" y="409134"/>
                  </a:lnTo>
                  <a:lnTo>
                    <a:pt x="846239" y="393479"/>
                  </a:lnTo>
                  <a:lnTo>
                    <a:pt x="845555" y="378203"/>
                  </a:lnTo>
                  <a:lnTo>
                    <a:pt x="844100" y="363259"/>
                  </a:lnTo>
                  <a:lnTo>
                    <a:pt x="842044" y="348576"/>
                  </a:lnTo>
                  <a:lnTo>
                    <a:pt x="839545" y="334089"/>
                  </a:lnTo>
                  <a:lnTo>
                    <a:pt x="836729" y="319742"/>
                  </a:lnTo>
                  <a:lnTo>
                    <a:pt x="833688" y="305493"/>
                  </a:lnTo>
                  <a:lnTo>
                    <a:pt x="830327" y="291312"/>
                  </a:lnTo>
                  <a:lnTo>
                    <a:pt x="826385" y="277178"/>
                  </a:lnTo>
                  <a:lnTo>
                    <a:pt x="821767" y="263079"/>
                  </a:lnTo>
                  <a:lnTo>
                    <a:pt x="816529" y="249171"/>
                  </a:lnTo>
                  <a:lnTo>
                    <a:pt x="810788" y="235752"/>
                  </a:lnTo>
                  <a:lnTo>
                    <a:pt x="804667" y="222948"/>
                  </a:lnTo>
                  <a:lnTo>
                    <a:pt x="798268" y="210722"/>
                  </a:lnTo>
                  <a:lnTo>
                    <a:pt x="791673" y="198972"/>
                  </a:lnTo>
                  <a:lnTo>
                    <a:pt x="784943" y="187584"/>
                  </a:lnTo>
                  <a:lnTo>
                    <a:pt x="778118" y="176460"/>
                  </a:lnTo>
                  <a:lnTo>
                    <a:pt x="771231" y="165524"/>
                  </a:lnTo>
                  <a:lnTo>
                    <a:pt x="764296" y="154718"/>
                  </a:lnTo>
                  <a:lnTo>
                    <a:pt x="757163" y="144003"/>
                  </a:lnTo>
                  <a:lnTo>
                    <a:pt x="749535" y="133348"/>
                  </a:lnTo>
                  <a:lnTo>
                    <a:pt x="741289" y="122739"/>
                  </a:lnTo>
                  <a:lnTo>
                    <a:pt x="732462" y="112327"/>
                  </a:lnTo>
                  <a:lnTo>
                    <a:pt x="723158" y="102409"/>
                  </a:lnTo>
                  <a:lnTo>
                    <a:pt x="713486" y="93108"/>
                  </a:lnTo>
                  <a:lnTo>
                    <a:pt x="703382" y="84388"/>
                  </a:lnTo>
                  <a:lnTo>
                    <a:pt x="692614" y="76145"/>
                  </a:lnTo>
                  <a:lnTo>
                    <a:pt x="681114" y="68265"/>
                  </a:lnTo>
                  <a:lnTo>
                    <a:pt x="669121" y="60649"/>
                  </a:lnTo>
                  <a:lnTo>
                    <a:pt x="657071" y="53222"/>
                  </a:lnTo>
                  <a:lnTo>
                    <a:pt x="645220" y="45930"/>
                  </a:lnTo>
                  <a:lnTo>
                    <a:pt x="633483" y="38896"/>
                  </a:lnTo>
                  <a:lnTo>
                    <a:pt x="621536" y="32399"/>
                  </a:lnTo>
                  <a:lnTo>
                    <a:pt x="609201" y="26548"/>
                  </a:lnTo>
                  <a:lnTo>
                    <a:pt x="596460" y="21298"/>
                  </a:lnTo>
                  <a:lnTo>
                    <a:pt x="583367" y="16537"/>
                  </a:lnTo>
                  <a:lnTo>
                    <a:pt x="569994" y="12153"/>
                  </a:lnTo>
                  <a:lnTo>
                    <a:pt x="556250" y="8208"/>
                  </a:lnTo>
                  <a:lnTo>
                    <a:pt x="541884" y="4930"/>
                  </a:lnTo>
                  <a:lnTo>
                    <a:pt x="526817" y="2396"/>
                  </a:lnTo>
                  <a:lnTo>
                    <a:pt x="511274" y="693"/>
                  </a:lnTo>
                  <a:lnTo>
                    <a:pt x="495688" y="0"/>
                  </a:lnTo>
                  <a:lnTo>
                    <a:pt x="480310" y="313"/>
                  </a:lnTo>
                  <a:lnTo>
                    <a:pt x="465051" y="1490"/>
                  </a:lnTo>
                  <a:lnTo>
                    <a:pt x="449587" y="3342"/>
                  </a:lnTo>
                  <a:lnTo>
                    <a:pt x="433738" y="5701"/>
                  </a:lnTo>
                  <a:lnTo>
                    <a:pt x="417483" y="8589"/>
                  </a:lnTo>
                  <a:lnTo>
                    <a:pt x="400877" y="12205"/>
                  </a:lnTo>
                  <a:lnTo>
                    <a:pt x="383998" y="16600"/>
                  </a:lnTo>
                  <a:lnTo>
                    <a:pt x="366916" y="21687"/>
                  </a:lnTo>
                  <a:lnTo>
                    <a:pt x="349689" y="27326"/>
                  </a:lnTo>
                  <a:lnTo>
                    <a:pt x="332369" y="33380"/>
                  </a:lnTo>
                  <a:lnTo>
                    <a:pt x="315315" y="39733"/>
                  </a:lnTo>
                  <a:lnTo>
                    <a:pt x="299163" y="46297"/>
                  </a:lnTo>
                  <a:lnTo>
                    <a:pt x="284189" y="53002"/>
                  </a:lnTo>
                  <a:lnTo>
                    <a:pt x="270338" y="59640"/>
                  </a:lnTo>
                  <a:lnTo>
                    <a:pt x="257414" y="65870"/>
                  </a:lnTo>
                  <a:lnTo>
                    <a:pt x="245212" y="71537"/>
                  </a:lnTo>
                  <a:lnTo>
                    <a:pt x="233995" y="76510"/>
                  </a:lnTo>
                  <a:lnTo>
                    <a:pt x="223390" y="81084"/>
                  </a:lnTo>
                  <a:lnTo>
                    <a:pt x="212463" y="85659"/>
                  </a:lnTo>
                  <a:lnTo>
                    <a:pt x="199449" y="9097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990146" y="3516573"/>
            <a:ext cx="1774975" cy="1062790"/>
            <a:chOff x="5990146" y="3516573"/>
            <a:chExt cx="1774975" cy="1062790"/>
          </a:xfrm>
        </p:grpSpPr>
        <p:sp>
          <p:nvSpPr>
            <p:cNvPr id="37" name="Freeform 36"/>
            <p:cNvSpPr/>
            <p:nvPr/>
          </p:nvSpPr>
          <p:spPr>
            <a:xfrm>
              <a:off x="6270641" y="3853429"/>
              <a:ext cx="200043" cy="452868"/>
            </a:xfrm>
            <a:custGeom>
              <a:avLst/>
              <a:gdLst/>
              <a:ahLst/>
              <a:cxnLst/>
              <a:rect l="0" t="0" r="0" b="0"/>
              <a:pathLst>
                <a:path w="200043" h="452868">
                  <a:moveTo>
                    <a:pt x="0" y="136871"/>
                  </a:moveTo>
                  <a:lnTo>
                    <a:pt x="67" y="151406"/>
                  </a:lnTo>
                  <a:lnTo>
                    <a:pt x="707" y="164037"/>
                  </a:lnTo>
                  <a:lnTo>
                    <a:pt x="1999" y="175951"/>
                  </a:lnTo>
                  <a:lnTo>
                    <a:pt x="3686" y="187778"/>
                  </a:lnTo>
                  <a:lnTo>
                    <a:pt x="5354" y="200266"/>
                  </a:lnTo>
                  <a:lnTo>
                    <a:pt x="6772" y="213751"/>
                  </a:lnTo>
                  <a:lnTo>
                    <a:pt x="8043" y="227899"/>
                  </a:lnTo>
                  <a:lnTo>
                    <a:pt x="9502" y="241938"/>
                  </a:lnTo>
                  <a:lnTo>
                    <a:pt x="11330" y="255426"/>
                  </a:lnTo>
                  <a:lnTo>
                    <a:pt x="13388" y="268583"/>
                  </a:lnTo>
                  <a:lnTo>
                    <a:pt x="15316" y="282090"/>
                  </a:lnTo>
                  <a:lnTo>
                    <a:pt x="16911" y="296325"/>
                  </a:lnTo>
                  <a:lnTo>
                    <a:pt x="18133" y="311343"/>
                  </a:lnTo>
                  <a:lnTo>
                    <a:pt x="19028" y="327044"/>
                  </a:lnTo>
                  <a:lnTo>
                    <a:pt x="19666" y="343279"/>
                  </a:lnTo>
                  <a:lnTo>
                    <a:pt x="20111" y="359913"/>
                  </a:lnTo>
                  <a:lnTo>
                    <a:pt x="20417" y="376832"/>
                  </a:lnTo>
                  <a:lnTo>
                    <a:pt x="20630" y="393941"/>
                  </a:lnTo>
                  <a:lnTo>
                    <a:pt x="20944" y="410852"/>
                  </a:lnTo>
                  <a:lnTo>
                    <a:pt x="21688" y="426907"/>
                  </a:lnTo>
                  <a:lnTo>
                    <a:pt x="22983" y="441713"/>
                  </a:lnTo>
                  <a:lnTo>
                    <a:pt x="23979" y="451683"/>
                  </a:lnTo>
                  <a:lnTo>
                    <a:pt x="23865" y="452867"/>
                  </a:lnTo>
                  <a:lnTo>
                    <a:pt x="23314" y="447439"/>
                  </a:lnTo>
                  <a:lnTo>
                    <a:pt x="22569" y="437911"/>
                  </a:lnTo>
                  <a:lnTo>
                    <a:pt x="21444" y="426126"/>
                  </a:lnTo>
                  <a:lnTo>
                    <a:pt x="19833" y="413177"/>
                  </a:lnTo>
                  <a:lnTo>
                    <a:pt x="17918" y="399486"/>
                  </a:lnTo>
                  <a:lnTo>
                    <a:pt x="16083" y="385042"/>
                  </a:lnTo>
                  <a:lnTo>
                    <a:pt x="14547" y="369865"/>
                  </a:lnTo>
                  <a:lnTo>
                    <a:pt x="13193" y="354222"/>
                  </a:lnTo>
                  <a:lnTo>
                    <a:pt x="11677" y="338555"/>
                  </a:lnTo>
                  <a:lnTo>
                    <a:pt x="9809" y="323116"/>
                  </a:lnTo>
                  <a:lnTo>
                    <a:pt x="7724" y="307813"/>
                  </a:lnTo>
                  <a:lnTo>
                    <a:pt x="5778" y="292318"/>
                  </a:lnTo>
                  <a:lnTo>
                    <a:pt x="4172" y="276453"/>
                  </a:lnTo>
                  <a:lnTo>
                    <a:pt x="2941" y="260355"/>
                  </a:lnTo>
                  <a:lnTo>
                    <a:pt x="2040" y="244389"/>
                  </a:lnTo>
                  <a:lnTo>
                    <a:pt x="1403" y="228756"/>
                  </a:lnTo>
                  <a:lnTo>
                    <a:pt x="1129" y="213495"/>
                  </a:lnTo>
                  <a:lnTo>
                    <a:pt x="1470" y="198561"/>
                  </a:lnTo>
                  <a:lnTo>
                    <a:pt x="2513" y="183886"/>
                  </a:lnTo>
                  <a:lnTo>
                    <a:pt x="4196" y="169403"/>
                  </a:lnTo>
                  <a:lnTo>
                    <a:pt x="6397" y="155059"/>
                  </a:lnTo>
                  <a:lnTo>
                    <a:pt x="8988" y="140817"/>
                  </a:lnTo>
                  <a:lnTo>
                    <a:pt x="11863" y="126810"/>
                  </a:lnTo>
                  <a:lnTo>
                    <a:pt x="14938" y="113324"/>
                  </a:lnTo>
                  <a:lnTo>
                    <a:pt x="18162" y="100480"/>
                  </a:lnTo>
                  <a:lnTo>
                    <a:pt x="21818" y="88397"/>
                  </a:lnTo>
                  <a:lnTo>
                    <a:pt x="26490" y="77276"/>
                  </a:lnTo>
                  <a:lnTo>
                    <a:pt x="32416" y="67132"/>
                  </a:lnTo>
                  <a:lnTo>
                    <a:pt x="39516" y="57998"/>
                  </a:lnTo>
                  <a:lnTo>
                    <a:pt x="47579" y="50000"/>
                  </a:lnTo>
                  <a:lnTo>
                    <a:pt x="56373" y="43100"/>
                  </a:lnTo>
                  <a:lnTo>
                    <a:pt x="65702" y="37125"/>
                  </a:lnTo>
                  <a:lnTo>
                    <a:pt x="75408" y="31870"/>
                  </a:lnTo>
                  <a:lnTo>
                    <a:pt x="85378" y="27145"/>
                  </a:lnTo>
                  <a:lnTo>
                    <a:pt x="95528" y="22801"/>
                  </a:lnTo>
                  <a:lnTo>
                    <a:pt x="105802" y="18722"/>
                  </a:lnTo>
                  <a:lnTo>
                    <a:pt x="116164" y="14832"/>
                  </a:lnTo>
                  <a:lnTo>
                    <a:pt x="126751" y="11235"/>
                  </a:lnTo>
                  <a:lnTo>
                    <a:pt x="137851" y="8199"/>
                  </a:lnTo>
                  <a:lnTo>
                    <a:pt x="149563" y="5826"/>
                  </a:lnTo>
                  <a:lnTo>
                    <a:pt x="161236" y="4059"/>
                  </a:lnTo>
                  <a:lnTo>
                    <a:pt x="172711" y="2600"/>
                  </a:lnTo>
                  <a:lnTo>
                    <a:pt x="184997" y="1320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70724" y="3969243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70115" y="2934"/>
                  </a:lnTo>
                  <a:lnTo>
                    <a:pt x="161129" y="5716"/>
                  </a:lnTo>
                  <a:lnTo>
                    <a:pt x="151134" y="8611"/>
                  </a:lnTo>
                  <a:lnTo>
                    <a:pt x="140153" y="11479"/>
                  </a:lnTo>
                  <a:lnTo>
                    <a:pt x="128342" y="13995"/>
                  </a:lnTo>
                  <a:lnTo>
                    <a:pt x="115883" y="16010"/>
                  </a:lnTo>
                  <a:lnTo>
                    <a:pt x="102945" y="17696"/>
                  </a:lnTo>
                  <a:lnTo>
                    <a:pt x="89664" y="19439"/>
                  </a:lnTo>
                  <a:lnTo>
                    <a:pt x="76152" y="21460"/>
                  </a:lnTo>
                  <a:lnTo>
                    <a:pt x="62703" y="23659"/>
                  </a:lnTo>
                  <a:lnTo>
                    <a:pt x="48275" y="25913"/>
                  </a:lnTo>
                  <a:lnTo>
                    <a:pt x="29367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49667" y="4106114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212229" y="2933"/>
                  </a:lnTo>
                  <a:lnTo>
                    <a:pt x="203243" y="5715"/>
                  </a:lnTo>
                  <a:lnTo>
                    <a:pt x="193247" y="8615"/>
                  </a:lnTo>
                  <a:lnTo>
                    <a:pt x="182267" y="11655"/>
                  </a:lnTo>
                  <a:lnTo>
                    <a:pt x="170455" y="14821"/>
                  </a:lnTo>
                  <a:lnTo>
                    <a:pt x="157997" y="18080"/>
                  </a:lnTo>
                  <a:lnTo>
                    <a:pt x="145060" y="21245"/>
                  </a:lnTo>
                  <a:lnTo>
                    <a:pt x="131778" y="23988"/>
                  </a:lnTo>
                  <a:lnTo>
                    <a:pt x="118257" y="26168"/>
                  </a:lnTo>
                  <a:lnTo>
                    <a:pt x="104569" y="27970"/>
                  </a:lnTo>
                  <a:lnTo>
                    <a:pt x="90767" y="29794"/>
                  </a:lnTo>
                  <a:lnTo>
                    <a:pt x="76896" y="31876"/>
                  </a:lnTo>
                  <a:lnTo>
                    <a:pt x="63204" y="34315"/>
                  </a:lnTo>
                  <a:lnTo>
                    <a:pt x="48584" y="37500"/>
                  </a:lnTo>
                  <a:lnTo>
                    <a:pt x="29518" y="4283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48078" y="3758673"/>
              <a:ext cx="276084" cy="557612"/>
            </a:xfrm>
            <a:custGeom>
              <a:avLst/>
              <a:gdLst/>
              <a:ahLst/>
              <a:cxnLst/>
              <a:rect l="0" t="0" r="0" b="0"/>
              <a:pathLst>
                <a:path w="276084" h="557612">
                  <a:moveTo>
                    <a:pt x="206998" y="0"/>
                  </a:moveTo>
                  <a:lnTo>
                    <a:pt x="198265" y="8869"/>
                  </a:lnTo>
                  <a:lnTo>
                    <a:pt x="190558" y="17855"/>
                  </a:lnTo>
                  <a:lnTo>
                    <a:pt x="183155" y="27846"/>
                  </a:lnTo>
                  <a:lnTo>
                    <a:pt x="175895" y="38654"/>
                  </a:lnTo>
                  <a:lnTo>
                    <a:pt x="168716" y="49817"/>
                  </a:lnTo>
                  <a:lnTo>
                    <a:pt x="161585" y="61031"/>
                  </a:lnTo>
                  <a:lnTo>
                    <a:pt x="154322" y="72490"/>
                  </a:lnTo>
                  <a:lnTo>
                    <a:pt x="146607" y="84771"/>
                  </a:lnTo>
                  <a:lnTo>
                    <a:pt x="138312" y="98134"/>
                  </a:lnTo>
                  <a:lnTo>
                    <a:pt x="129792" y="112209"/>
                  </a:lnTo>
                  <a:lnTo>
                    <a:pt x="121759" y="126203"/>
                  </a:lnTo>
                  <a:lnTo>
                    <a:pt x="114576" y="139649"/>
                  </a:lnTo>
                  <a:lnTo>
                    <a:pt x="108111" y="152270"/>
                  </a:lnTo>
                  <a:lnTo>
                    <a:pt x="101929" y="163820"/>
                  </a:lnTo>
                  <a:lnTo>
                    <a:pt x="95735" y="174293"/>
                  </a:lnTo>
                  <a:lnTo>
                    <a:pt x="89575" y="184003"/>
                  </a:lnTo>
                  <a:lnTo>
                    <a:pt x="83731" y="193459"/>
                  </a:lnTo>
                  <a:lnTo>
                    <a:pt x="78352" y="202978"/>
                  </a:lnTo>
                  <a:lnTo>
                    <a:pt x="73433" y="212680"/>
                  </a:lnTo>
                  <a:lnTo>
                    <a:pt x="68902" y="222581"/>
                  </a:lnTo>
                  <a:lnTo>
                    <a:pt x="64667" y="232653"/>
                  </a:lnTo>
                  <a:lnTo>
                    <a:pt x="60483" y="242857"/>
                  </a:lnTo>
                  <a:lnTo>
                    <a:pt x="55982" y="253161"/>
                  </a:lnTo>
                  <a:lnTo>
                    <a:pt x="50989" y="263535"/>
                  </a:lnTo>
                  <a:lnTo>
                    <a:pt x="45668" y="273958"/>
                  </a:lnTo>
                  <a:lnTo>
                    <a:pt x="40404" y="284415"/>
                  </a:lnTo>
                  <a:lnTo>
                    <a:pt x="35420" y="294910"/>
                  </a:lnTo>
                  <a:lnTo>
                    <a:pt x="30769" y="305924"/>
                  </a:lnTo>
                  <a:lnTo>
                    <a:pt x="26420" y="318376"/>
                  </a:lnTo>
                  <a:lnTo>
                    <a:pt x="22310" y="332636"/>
                  </a:lnTo>
                  <a:lnTo>
                    <a:pt x="18382" y="348113"/>
                  </a:lnTo>
                  <a:lnTo>
                    <a:pt x="14582" y="363580"/>
                  </a:lnTo>
                  <a:lnTo>
                    <a:pt x="10880" y="378321"/>
                  </a:lnTo>
                  <a:lnTo>
                    <a:pt x="7410" y="392471"/>
                  </a:lnTo>
                  <a:lnTo>
                    <a:pt x="4457" y="406718"/>
                  </a:lnTo>
                  <a:lnTo>
                    <a:pt x="2146" y="421481"/>
                  </a:lnTo>
                  <a:lnTo>
                    <a:pt x="593" y="436702"/>
                  </a:lnTo>
                  <a:lnTo>
                    <a:pt x="0" y="452013"/>
                  </a:lnTo>
                  <a:lnTo>
                    <a:pt x="387" y="467169"/>
                  </a:lnTo>
                  <a:lnTo>
                    <a:pt x="1782" y="481924"/>
                  </a:lnTo>
                  <a:lnTo>
                    <a:pt x="4314" y="495980"/>
                  </a:lnTo>
                  <a:lnTo>
                    <a:pt x="7946" y="509235"/>
                  </a:lnTo>
                  <a:lnTo>
                    <a:pt x="12673" y="521440"/>
                  </a:lnTo>
                  <a:lnTo>
                    <a:pt x="18595" y="532118"/>
                  </a:lnTo>
                  <a:lnTo>
                    <a:pt x="25656" y="541144"/>
                  </a:lnTo>
                  <a:lnTo>
                    <a:pt x="33838" y="548376"/>
                  </a:lnTo>
                  <a:lnTo>
                    <a:pt x="43234" y="553494"/>
                  </a:lnTo>
                  <a:lnTo>
                    <a:pt x="53772" y="556524"/>
                  </a:lnTo>
                  <a:lnTo>
                    <a:pt x="65102" y="557611"/>
                  </a:lnTo>
                  <a:lnTo>
                    <a:pt x="76698" y="556838"/>
                  </a:lnTo>
                  <a:lnTo>
                    <a:pt x="88237" y="554427"/>
                  </a:lnTo>
                  <a:lnTo>
                    <a:pt x="99594" y="550541"/>
                  </a:lnTo>
                  <a:lnTo>
                    <a:pt x="110753" y="545192"/>
                  </a:lnTo>
                  <a:lnTo>
                    <a:pt x="121736" y="538522"/>
                  </a:lnTo>
                  <a:lnTo>
                    <a:pt x="132416" y="530774"/>
                  </a:lnTo>
                  <a:lnTo>
                    <a:pt x="142521" y="522203"/>
                  </a:lnTo>
                  <a:lnTo>
                    <a:pt x="151957" y="513032"/>
                  </a:lnTo>
                  <a:lnTo>
                    <a:pt x="160938" y="503433"/>
                  </a:lnTo>
                  <a:lnTo>
                    <a:pt x="169890" y="493537"/>
                  </a:lnTo>
                  <a:lnTo>
                    <a:pt x="179060" y="483442"/>
                  </a:lnTo>
                  <a:lnTo>
                    <a:pt x="188355" y="473374"/>
                  </a:lnTo>
                  <a:lnTo>
                    <a:pt x="197450" y="463688"/>
                  </a:lnTo>
                  <a:lnTo>
                    <a:pt x="206161" y="454534"/>
                  </a:lnTo>
                  <a:lnTo>
                    <a:pt x="214468" y="445572"/>
                  </a:lnTo>
                  <a:lnTo>
                    <a:pt x="222428" y="436101"/>
                  </a:lnTo>
                  <a:lnTo>
                    <a:pt x="230108" y="425766"/>
                  </a:lnTo>
                  <a:lnTo>
                    <a:pt x="237420" y="414703"/>
                  </a:lnTo>
                  <a:lnTo>
                    <a:pt x="244110" y="403352"/>
                  </a:lnTo>
                  <a:lnTo>
                    <a:pt x="250093" y="392010"/>
                  </a:lnTo>
                  <a:lnTo>
                    <a:pt x="255434" y="380802"/>
                  </a:lnTo>
                  <a:lnTo>
                    <a:pt x="260257" y="369750"/>
                  </a:lnTo>
                  <a:lnTo>
                    <a:pt x="264682" y="358829"/>
                  </a:lnTo>
                  <a:lnTo>
                    <a:pt x="268655" y="347682"/>
                  </a:lnTo>
                  <a:lnTo>
                    <a:pt x="271951" y="335666"/>
                  </a:lnTo>
                  <a:lnTo>
                    <a:pt x="274494" y="322514"/>
                  </a:lnTo>
                  <a:lnTo>
                    <a:pt x="276032" y="308763"/>
                  </a:lnTo>
                  <a:lnTo>
                    <a:pt x="276083" y="295526"/>
                  </a:lnTo>
                  <a:lnTo>
                    <a:pt x="274516" y="283404"/>
                  </a:lnTo>
                  <a:lnTo>
                    <a:pt x="271344" y="272488"/>
                  </a:lnTo>
                  <a:lnTo>
                    <a:pt x="266546" y="262622"/>
                  </a:lnTo>
                  <a:lnTo>
                    <a:pt x="260279" y="253599"/>
                  </a:lnTo>
                  <a:lnTo>
                    <a:pt x="252648" y="245862"/>
                  </a:lnTo>
                  <a:lnTo>
                    <a:pt x="243633" y="240467"/>
                  </a:lnTo>
                  <a:lnTo>
                    <a:pt x="233352" y="237803"/>
                  </a:lnTo>
                  <a:lnTo>
                    <a:pt x="222197" y="237811"/>
                  </a:lnTo>
                  <a:lnTo>
                    <a:pt x="210718" y="240324"/>
                  </a:lnTo>
                  <a:lnTo>
                    <a:pt x="199262" y="244979"/>
                  </a:lnTo>
                  <a:lnTo>
                    <a:pt x="188131" y="251323"/>
                  </a:lnTo>
                  <a:lnTo>
                    <a:pt x="177657" y="258927"/>
                  </a:lnTo>
                  <a:lnTo>
                    <a:pt x="167946" y="267435"/>
                  </a:lnTo>
                  <a:lnTo>
                    <a:pt x="158934" y="276414"/>
                  </a:lnTo>
                  <a:lnTo>
                    <a:pt x="150488" y="285359"/>
                  </a:lnTo>
                  <a:lnTo>
                    <a:pt x="142466" y="294013"/>
                  </a:lnTo>
                  <a:lnTo>
                    <a:pt x="134755" y="302637"/>
                  </a:lnTo>
                  <a:lnTo>
                    <a:pt x="127263" y="311880"/>
                  </a:lnTo>
                  <a:lnTo>
                    <a:pt x="119921" y="322069"/>
                  </a:lnTo>
                  <a:lnTo>
                    <a:pt x="112685" y="333202"/>
                  </a:lnTo>
                  <a:lnTo>
                    <a:pt x="105520" y="345134"/>
                  </a:lnTo>
                  <a:lnTo>
                    <a:pt x="98407" y="357684"/>
                  </a:lnTo>
                  <a:lnTo>
                    <a:pt x="91494" y="370688"/>
                  </a:lnTo>
                  <a:lnTo>
                    <a:pt x="85080" y="384015"/>
                  </a:lnTo>
                  <a:lnTo>
                    <a:pt x="79285" y="397557"/>
                  </a:lnTo>
                  <a:lnTo>
                    <a:pt x="74027" y="410825"/>
                  </a:lnTo>
                  <a:lnTo>
                    <a:pt x="68487" y="424370"/>
                  </a:lnTo>
                  <a:lnTo>
                    <a:pt x="61062" y="440496"/>
                  </a:lnTo>
                  <a:lnTo>
                    <a:pt x="49071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90146" y="3516573"/>
              <a:ext cx="1774975" cy="1062790"/>
            </a:xfrm>
            <a:custGeom>
              <a:avLst/>
              <a:gdLst/>
              <a:ahLst/>
              <a:cxnLst/>
              <a:rect l="0" t="0" r="0" b="0"/>
              <a:pathLst>
                <a:path w="1774975" h="1062790">
                  <a:moveTo>
                    <a:pt x="1133303" y="84173"/>
                  </a:moveTo>
                  <a:lnTo>
                    <a:pt x="1121636" y="78372"/>
                  </a:lnTo>
                  <a:lnTo>
                    <a:pt x="1111146" y="73448"/>
                  </a:lnTo>
                  <a:lnTo>
                    <a:pt x="1100845" y="68945"/>
                  </a:lnTo>
                  <a:lnTo>
                    <a:pt x="1090543" y="64725"/>
                  </a:lnTo>
                  <a:lnTo>
                    <a:pt x="1080199" y="60711"/>
                  </a:lnTo>
                  <a:lnTo>
                    <a:pt x="1069806" y="56849"/>
                  </a:lnTo>
                  <a:lnTo>
                    <a:pt x="1059205" y="53097"/>
                  </a:lnTo>
                  <a:lnTo>
                    <a:pt x="1048099" y="49422"/>
                  </a:lnTo>
                  <a:lnTo>
                    <a:pt x="1036366" y="45804"/>
                  </a:lnTo>
                  <a:lnTo>
                    <a:pt x="1024046" y="42391"/>
                  </a:lnTo>
                  <a:lnTo>
                    <a:pt x="1011242" y="39479"/>
                  </a:lnTo>
                  <a:lnTo>
                    <a:pt x="998073" y="37188"/>
                  </a:lnTo>
                  <a:lnTo>
                    <a:pt x="984636" y="35481"/>
                  </a:lnTo>
                  <a:lnTo>
                    <a:pt x="971010" y="34253"/>
                  </a:lnTo>
                  <a:lnTo>
                    <a:pt x="957253" y="33389"/>
                  </a:lnTo>
                  <a:lnTo>
                    <a:pt x="943404" y="32791"/>
                  </a:lnTo>
                  <a:lnTo>
                    <a:pt x="929493" y="32381"/>
                  </a:lnTo>
                  <a:lnTo>
                    <a:pt x="915537" y="32098"/>
                  </a:lnTo>
                  <a:lnTo>
                    <a:pt x="901383" y="31737"/>
                  </a:lnTo>
                  <a:lnTo>
                    <a:pt x="886735" y="30962"/>
                  </a:lnTo>
                  <a:lnTo>
                    <a:pt x="871474" y="29628"/>
                  </a:lnTo>
                  <a:lnTo>
                    <a:pt x="855802" y="27918"/>
                  </a:lnTo>
                  <a:lnTo>
                    <a:pt x="840127" y="26232"/>
                  </a:lnTo>
                  <a:lnTo>
                    <a:pt x="824689" y="24808"/>
                  </a:lnTo>
                  <a:lnTo>
                    <a:pt x="809390" y="23871"/>
                  </a:lnTo>
                  <a:lnTo>
                    <a:pt x="793899" y="23700"/>
                  </a:lnTo>
                  <a:lnTo>
                    <a:pt x="778033" y="24363"/>
                  </a:lnTo>
                  <a:lnTo>
                    <a:pt x="761765" y="25606"/>
                  </a:lnTo>
                  <a:lnTo>
                    <a:pt x="745153" y="26971"/>
                  </a:lnTo>
                  <a:lnTo>
                    <a:pt x="728268" y="28185"/>
                  </a:lnTo>
                  <a:lnTo>
                    <a:pt x="711183" y="29319"/>
                  </a:lnTo>
                  <a:lnTo>
                    <a:pt x="693953" y="30687"/>
                  </a:lnTo>
                  <a:lnTo>
                    <a:pt x="676627" y="32459"/>
                  </a:lnTo>
                  <a:lnTo>
                    <a:pt x="659399" y="34649"/>
                  </a:lnTo>
                  <a:lnTo>
                    <a:pt x="642597" y="37198"/>
                  </a:lnTo>
                  <a:lnTo>
                    <a:pt x="626365" y="40032"/>
                  </a:lnTo>
                  <a:lnTo>
                    <a:pt x="610515" y="43241"/>
                  </a:lnTo>
                  <a:lnTo>
                    <a:pt x="594646" y="47073"/>
                  </a:lnTo>
                  <a:lnTo>
                    <a:pt x="578526" y="51609"/>
                  </a:lnTo>
                  <a:lnTo>
                    <a:pt x="562257" y="56622"/>
                  </a:lnTo>
                  <a:lnTo>
                    <a:pt x="546175" y="61678"/>
                  </a:lnTo>
                  <a:lnTo>
                    <a:pt x="530460" y="66527"/>
                  </a:lnTo>
                  <a:lnTo>
                    <a:pt x="514975" y="71256"/>
                  </a:lnTo>
                  <a:lnTo>
                    <a:pt x="499358" y="76191"/>
                  </a:lnTo>
                  <a:lnTo>
                    <a:pt x="483411" y="81512"/>
                  </a:lnTo>
                  <a:lnTo>
                    <a:pt x="467260" y="87238"/>
                  </a:lnTo>
                  <a:lnTo>
                    <a:pt x="451256" y="93314"/>
                  </a:lnTo>
                  <a:lnTo>
                    <a:pt x="435600" y="99665"/>
                  </a:lnTo>
                  <a:lnTo>
                    <a:pt x="420323" y="106219"/>
                  </a:lnTo>
                  <a:lnTo>
                    <a:pt x="405378" y="112917"/>
                  </a:lnTo>
                  <a:lnTo>
                    <a:pt x="390691" y="119722"/>
                  </a:lnTo>
                  <a:lnTo>
                    <a:pt x="376031" y="126767"/>
                  </a:lnTo>
                  <a:lnTo>
                    <a:pt x="361035" y="134334"/>
                  </a:lnTo>
                  <a:lnTo>
                    <a:pt x="345542" y="142535"/>
                  </a:lnTo>
                  <a:lnTo>
                    <a:pt x="329881" y="151162"/>
                  </a:lnTo>
                  <a:lnTo>
                    <a:pt x="314746" y="159799"/>
                  </a:lnTo>
                  <a:lnTo>
                    <a:pt x="300490" y="168200"/>
                  </a:lnTo>
                  <a:lnTo>
                    <a:pt x="286968" y="176298"/>
                  </a:lnTo>
                  <a:lnTo>
                    <a:pt x="273741" y="184116"/>
                  </a:lnTo>
                  <a:lnTo>
                    <a:pt x="260508" y="191712"/>
                  </a:lnTo>
                  <a:lnTo>
                    <a:pt x="247145" y="199305"/>
                  </a:lnTo>
                  <a:lnTo>
                    <a:pt x="233627" y="207249"/>
                  </a:lnTo>
                  <a:lnTo>
                    <a:pt x="219974" y="215711"/>
                  </a:lnTo>
                  <a:lnTo>
                    <a:pt x="206381" y="224684"/>
                  </a:lnTo>
                  <a:lnTo>
                    <a:pt x="193180" y="234086"/>
                  </a:lnTo>
                  <a:lnTo>
                    <a:pt x="180526" y="243819"/>
                  </a:lnTo>
                  <a:lnTo>
                    <a:pt x="168402" y="253796"/>
                  </a:lnTo>
                  <a:lnTo>
                    <a:pt x="156721" y="263946"/>
                  </a:lnTo>
                  <a:lnTo>
                    <a:pt x="145385" y="274216"/>
                  </a:lnTo>
                  <a:lnTo>
                    <a:pt x="134465" y="284571"/>
                  </a:lnTo>
                  <a:lnTo>
                    <a:pt x="124199" y="294981"/>
                  </a:lnTo>
                  <a:lnTo>
                    <a:pt x="114660" y="305431"/>
                  </a:lnTo>
                  <a:lnTo>
                    <a:pt x="105779" y="315906"/>
                  </a:lnTo>
                  <a:lnTo>
                    <a:pt x="97427" y="326399"/>
                  </a:lnTo>
                  <a:lnTo>
                    <a:pt x="89474" y="336904"/>
                  </a:lnTo>
                  <a:lnTo>
                    <a:pt x="81810" y="347417"/>
                  </a:lnTo>
                  <a:lnTo>
                    <a:pt x="74349" y="357935"/>
                  </a:lnTo>
                  <a:lnTo>
                    <a:pt x="67030" y="368461"/>
                  </a:lnTo>
                  <a:lnTo>
                    <a:pt x="59809" y="379157"/>
                  </a:lnTo>
                  <a:lnTo>
                    <a:pt x="52654" y="390331"/>
                  </a:lnTo>
                  <a:lnTo>
                    <a:pt x="45548" y="402106"/>
                  </a:lnTo>
                  <a:lnTo>
                    <a:pt x="38641" y="414286"/>
                  </a:lnTo>
                  <a:lnTo>
                    <a:pt x="32229" y="426461"/>
                  </a:lnTo>
                  <a:lnTo>
                    <a:pt x="26436" y="438392"/>
                  </a:lnTo>
                  <a:lnTo>
                    <a:pt x="21224" y="450013"/>
                  </a:lnTo>
                  <a:lnTo>
                    <a:pt x="16489" y="461349"/>
                  </a:lnTo>
                  <a:lnTo>
                    <a:pt x="12122" y="472469"/>
                  </a:lnTo>
                  <a:lnTo>
                    <a:pt x="8189" y="483921"/>
                  </a:lnTo>
                  <a:lnTo>
                    <a:pt x="4919" y="496674"/>
                  </a:lnTo>
                  <a:lnTo>
                    <a:pt x="2390" y="511153"/>
                  </a:lnTo>
                  <a:lnTo>
                    <a:pt x="691" y="527288"/>
                  </a:lnTo>
                  <a:lnTo>
                    <a:pt x="0" y="544794"/>
                  </a:lnTo>
                  <a:lnTo>
                    <a:pt x="314" y="563336"/>
                  </a:lnTo>
                  <a:lnTo>
                    <a:pt x="1492" y="582140"/>
                  </a:lnTo>
                  <a:lnTo>
                    <a:pt x="3345" y="600064"/>
                  </a:lnTo>
                  <a:lnTo>
                    <a:pt x="5700" y="616553"/>
                  </a:lnTo>
                  <a:lnTo>
                    <a:pt x="8416" y="631586"/>
                  </a:lnTo>
                  <a:lnTo>
                    <a:pt x="11384" y="645385"/>
                  </a:lnTo>
                  <a:lnTo>
                    <a:pt x="14526" y="658227"/>
                  </a:lnTo>
                  <a:lnTo>
                    <a:pt x="17788" y="670363"/>
                  </a:lnTo>
                  <a:lnTo>
                    <a:pt x="21130" y="681995"/>
                  </a:lnTo>
                  <a:lnTo>
                    <a:pt x="24532" y="693271"/>
                  </a:lnTo>
                  <a:lnTo>
                    <a:pt x="28140" y="704136"/>
                  </a:lnTo>
                  <a:lnTo>
                    <a:pt x="32247" y="714359"/>
                  </a:lnTo>
                  <a:lnTo>
                    <a:pt x="36976" y="723870"/>
                  </a:lnTo>
                  <a:lnTo>
                    <a:pt x="42289" y="732900"/>
                  </a:lnTo>
                  <a:lnTo>
                    <a:pt x="48080" y="741884"/>
                  </a:lnTo>
                  <a:lnTo>
                    <a:pt x="54235" y="751075"/>
                  </a:lnTo>
                  <a:lnTo>
                    <a:pt x="60657" y="760384"/>
                  </a:lnTo>
                  <a:lnTo>
                    <a:pt x="67267" y="769487"/>
                  </a:lnTo>
                  <a:lnTo>
                    <a:pt x="74012" y="778205"/>
                  </a:lnTo>
                  <a:lnTo>
                    <a:pt x="81015" y="786517"/>
                  </a:lnTo>
                  <a:lnTo>
                    <a:pt x="88556" y="794478"/>
                  </a:lnTo>
                  <a:lnTo>
                    <a:pt x="96743" y="802166"/>
                  </a:lnTo>
                  <a:lnTo>
                    <a:pt x="105531" y="809650"/>
                  </a:lnTo>
                  <a:lnTo>
                    <a:pt x="114808" y="816989"/>
                  </a:lnTo>
                  <a:lnTo>
                    <a:pt x="124457" y="824226"/>
                  </a:lnTo>
                  <a:lnTo>
                    <a:pt x="134378" y="831393"/>
                  </a:lnTo>
                  <a:lnTo>
                    <a:pt x="144490" y="838512"/>
                  </a:lnTo>
                  <a:lnTo>
                    <a:pt x="154735" y="845598"/>
                  </a:lnTo>
                  <a:lnTo>
                    <a:pt x="165072" y="852662"/>
                  </a:lnTo>
                  <a:lnTo>
                    <a:pt x="175472" y="859711"/>
                  </a:lnTo>
                  <a:lnTo>
                    <a:pt x="185914" y="866750"/>
                  </a:lnTo>
                  <a:lnTo>
                    <a:pt x="196384" y="873783"/>
                  </a:lnTo>
                  <a:lnTo>
                    <a:pt x="206874" y="880811"/>
                  </a:lnTo>
                  <a:lnTo>
                    <a:pt x="217377" y="887836"/>
                  </a:lnTo>
                  <a:lnTo>
                    <a:pt x="227888" y="894859"/>
                  </a:lnTo>
                  <a:lnTo>
                    <a:pt x="238404" y="901880"/>
                  </a:lnTo>
                  <a:lnTo>
                    <a:pt x="248930" y="908897"/>
                  </a:lnTo>
                  <a:lnTo>
                    <a:pt x="259626" y="915744"/>
                  </a:lnTo>
                  <a:lnTo>
                    <a:pt x="270799" y="922116"/>
                  </a:lnTo>
                  <a:lnTo>
                    <a:pt x="282578" y="927887"/>
                  </a:lnTo>
                  <a:lnTo>
                    <a:pt x="294931" y="933253"/>
                  </a:lnTo>
                  <a:lnTo>
                    <a:pt x="307755" y="938624"/>
                  </a:lnTo>
                  <a:lnTo>
                    <a:pt x="320939" y="944236"/>
                  </a:lnTo>
                  <a:lnTo>
                    <a:pt x="334386" y="949990"/>
                  </a:lnTo>
                  <a:lnTo>
                    <a:pt x="348019" y="955552"/>
                  </a:lnTo>
                  <a:lnTo>
                    <a:pt x="361780" y="960744"/>
                  </a:lnTo>
                  <a:lnTo>
                    <a:pt x="375632" y="965706"/>
                  </a:lnTo>
                  <a:lnTo>
                    <a:pt x="389544" y="970797"/>
                  </a:lnTo>
                  <a:lnTo>
                    <a:pt x="403498" y="976218"/>
                  </a:lnTo>
                  <a:lnTo>
                    <a:pt x="417479" y="981841"/>
                  </a:lnTo>
                  <a:lnTo>
                    <a:pt x="431480" y="987316"/>
                  </a:lnTo>
                  <a:lnTo>
                    <a:pt x="445497" y="992445"/>
                  </a:lnTo>
                  <a:lnTo>
                    <a:pt x="459691" y="997194"/>
                  </a:lnTo>
                  <a:lnTo>
                    <a:pt x="474366" y="1001610"/>
                  </a:lnTo>
                  <a:lnTo>
                    <a:pt x="489645" y="1005764"/>
                  </a:lnTo>
                  <a:lnTo>
                    <a:pt x="505331" y="1009723"/>
                  </a:lnTo>
                  <a:lnTo>
                    <a:pt x="521014" y="1013543"/>
                  </a:lnTo>
                  <a:lnTo>
                    <a:pt x="536457" y="1017263"/>
                  </a:lnTo>
                  <a:lnTo>
                    <a:pt x="551759" y="1020916"/>
                  </a:lnTo>
                  <a:lnTo>
                    <a:pt x="567252" y="1024522"/>
                  </a:lnTo>
                  <a:lnTo>
                    <a:pt x="583120" y="1028092"/>
                  </a:lnTo>
                  <a:lnTo>
                    <a:pt x="599388" y="1031472"/>
                  </a:lnTo>
                  <a:lnTo>
                    <a:pt x="616002" y="1034363"/>
                  </a:lnTo>
                  <a:lnTo>
                    <a:pt x="632887" y="1036643"/>
                  </a:lnTo>
                  <a:lnTo>
                    <a:pt x="649972" y="1038513"/>
                  </a:lnTo>
                  <a:lnTo>
                    <a:pt x="667203" y="1040383"/>
                  </a:lnTo>
                  <a:lnTo>
                    <a:pt x="684534" y="1042495"/>
                  </a:lnTo>
                  <a:lnTo>
                    <a:pt x="701935" y="1044916"/>
                  </a:lnTo>
                  <a:lnTo>
                    <a:pt x="719383" y="1047620"/>
                  </a:lnTo>
                  <a:lnTo>
                    <a:pt x="736870" y="1050549"/>
                  </a:lnTo>
                  <a:lnTo>
                    <a:pt x="754546" y="1053481"/>
                  </a:lnTo>
                  <a:lnTo>
                    <a:pt x="772712" y="1056064"/>
                  </a:lnTo>
                  <a:lnTo>
                    <a:pt x="791487" y="1058129"/>
                  </a:lnTo>
                  <a:lnTo>
                    <a:pt x="810674" y="1059684"/>
                  </a:lnTo>
                  <a:lnTo>
                    <a:pt x="829860" y="1060810"/>
                  </a:lnTo>
                  <a:lnTo>
                    <a:pt x="848805" y="1061604"/>
                  </a:lnTo>
                  <a:lnTo>
                    <a:pt x="867442" y="1062156"/>
                  </a:lnTo>
                  <a:lnTo>
                    <a:pt x="885795" y="1062535"/>
                  </a:lnTo>
                  <a:lnTo>
                    <a:pt x="903919" y="1062788"/>
                  </a:lnTo>
                  <a:lnTo>
                    <a:pt x="921870" y="1062789"/>
                  </a:lnTo>
                  <a:lnTo>
                    <a:pt x="939696" y="1062258"/>
                  </a:lnTo>
                  <a:lnTo>
                    <a:pt x="957434" y="1061089"/>
                  </a:lnTo>
                  <a:lnTo>
                    <a:pt x="975111" y="1059489"/>
                  </a:lnTo>
                  <a:lnTo>
                    <a:pt x="992745" y="1057876"/>
                  </a:lnTo>
                  <a:lnTo>
                    <a:pt x="1010352" y="1056493"/>
                  </a:lnTo>
                  <a:lnTo>
                    <a:pt x="1027938" y="1055242"/>
                  </a:lnTo>
                  <a:lnTo>
                    <a:pt x="1045512" y="1053797"/>
                  </a:lnTo>
                  <a:lnTo>
                    <a:pt x="1063077" y="1051973"/>
                  </a:lnTo>
                  <a:lnTo>
                    <a:pt x="1080637" y="1049747"/>
                  </a:lnTo>
                  <a:lnTo>
                    <a:pt x="1098192" y="1047174"/>
                  </a:lnTo>
                  <a:lnTo>
                    <a:pt x="1115749" y="1044329"/>
                  </a:lnTo>
                  <a:lnTo>
                    <a:pt x="1133474" y="1041282"/>
                  </a:lnTo>
                  <a:lnTo>
                    <a:pt x="1151672" y="1038091"/>
                  </a:lnTo>
                  <a:lnTo>
                    <a:pt x="1170465" y="1034799"/>
                  </a:lnTo>
                  <a:lnTo>
                    <a:pt x="1189494" y="1031436"/>
                  </a:lnTo>
                  <a:lnTo>
                    <a:pt x="1208042" y="1028026"/>
                  </a:lnTo>
                  <a:lnTo>
                    <a:pt x="1225745" y="1024579"/>
                  </a:lnTo>
                  <a:lnTo>
                    <a:pt x="1242732" y="1020941"/>
                  </a:lnTo>
                  <a:lnTo>
                    <a:pt x="1259439" y="1016813"/>
                  </a:lnTo>
                  <a:lnTo>
                    <a:pt x="1276162" y="1012075"/>
                  </a:lnTo>
                  <a:lnTo>
                    <a:pt x="1293021" y="1006926"/>
                  </a:lnTo>
                  <a:lnTo>
                    <a:pt x="1310041" y="1001777"/>
                  </a:lnTo>
                  <a:lnTo>
                    <a:pt x="1327198" y="996867"/>
                  </a:lnTo>
                  <a:lnTo>
                    <a:pt x="1344297" y="992096"/>
                  </a:lnTo>
                  <a:lnTo>
                    <a:pt x="1361004" y="987133"/>
                  </a:lnTo>
                  <a:lnTo>
                    <a:pt x="1377166" y="981794"/>
                  </a:lnTo>
                  <a:lnTo>
                    <a:pt x="1392798" y="976055"/>
                  </a:lnTo>
                  <a:lnTo>
                    <a:pt x="1407987" y="969970"/>
                  </a:lnTo>
                  <a:lnTo>
                    <a:pt x="1422843" y="963610"/>
                  </a:lnTo>
                  <a:lnTo>
                    <a:pt x="1437617" y="956879"/>
                  </a:lnTo>
                  <a:lnTo>
                    <a:pt x="1452691" y="949529"/>
                  </a:lnTo>
                  <a:lnTo>
                    <a:pt x="1468235" y="941474"/>
                  </a:lnTo>
                  <a:lnTo>
                    <a:pt x="1483931" y="932776"/>
                  </a:lnTo>
                  <a:lnTo>
                    <a:pt x="1499089" y="923560"/>
                  </a:lnTo>
                  <a:lnTo>
                    <a:pt x="1513361" y="913951"/>
                  </a:lnTo>
                  <a:lnTo>
                    <a:pt x="1526894" y="904059"/>
                  </a:lnTo>
                  <a:lnTo>
                    <a:pt x="1540126" y="893965"/>
                  </a:lnTo>
                  <a:lnTo>
                    <a:pt x="1553360" y="883732"/>
                  </a:lnTo>
                  <a:lnTo>
                    <a:pt x="1566553" y="873403"/>
                  </a:lnTo>
                  <a:lnTo>
                    <a:pt x="1579425" y="863009"/>
                  </a:lnTo>
                  <a:lnTo>
                    <a:pt x="1591834" y="852571"/>
                  </a:lnTo>
                  <a:lnTo>
                    <a:pt x="1603950" y="842103"/>
                  </a:lnTo>
                  <a:lnTo>
                    <a:pt x="1616150" y="831615"/>
                  </a:lnTo>
                  <a:lnTo>
                    <a:pt x="1628647" y="821113"/>
                  </a:lnTo>
                  <a:lnTo>
                    <a:pt x="1641157" y="810603"/>
                  </a:lnTo>
                  <a:lnTo>
                    <a:pt x="1653030" y="800086"/>
                  </a:lnTo>
                  <a:lnTo>
                    <a:pt x="1663944" y="789561"/>
                  </a:lnTo>
                  <a:lnTo>
                    <a:pt x="1673898" y="778865"/>
                  </a:lnTo>
                  <a:lnTo>
                    <a:pt x="1683046" y="767692"/>
                  </a:lnTo>
                  <a:lnTo>
                    <a:pt x="1691569" y="755917"/>
                  </a:lnTo>
                  <a:lnTo>
                    <a:pt x="1699631" y="743738"/>
                  </a:lnTo>
                  <a:lnTo>
                    <a:pt x="1707367" y="731562"/>
                  </a:lnTo>
                  <a:lnTo>
                    <a:pt x="1714871" y="719631"/>
                  </a:lnTo>
                  <a:lnTo>
                    <a:pt x="1722047" y="708011"/>
                  </a:lnTo>
                  <a:lnTo>
                    <a:pt x="1728640" y="696674"/>
                  </a:lnTo>
                  <a:lnTo>
                    <a:pt x="1734556" y="685564"/>
                  </a:lnTo>
                  <a:lnTo>
                    <a:pt x="1739849" y="674458"/>
                  </a:lnTo>
                  <a:lnTo>
                    <a:pt x="1744639" y="663001"/>
                  </a:lnTo>
                  <a:lnTo>
                    <a:pt x="1749047" y="651029"/>
                  </a:lnTo>
                  <a:lnTo>
                    <a:pt x="1753178" y="638545"/>
                  </a:lnTo>
                  <a:lnTo>
                    <a:pt x="1757112" y="625632"/>
                  </a:lnTo>
                  <a:lnTo>
                    <a:pt x="1760906" y="612388"/>
                  </a:lnTo>
                  <a:lnTo>
                    <a:pt x="1764438" y="598902"/>
                  </a:lnTo>
                  <a:lnTo>
                    <a:pt x="1767430" y="585243"/>
                  </a:lnTo>
                  <a:lnTo>
                    <a:pt x="1769774" y="571462"/>
                  </a:lnTo>
                  <a:lnTo>
                    <a:pt x="1771518" y="557599"/>
                  </a:lnTo>
                  <a:lnTo>
                    <a:pt x="1772770" y="543678"/>
                  </a:lnTo>
                  <a:lnTo>
                    <a:pt x="1773650" y="529719"/>
                  </a:lnTo>
                  <a:lnTo>
                    <a:pt x="1774259" y="515734"/>
                  </a:lnTo>
                  <a:lnTo>
                    <a:pt x="1774676" y="501732"/>
                  </a:lnTo>
                  <a:lnTo>
                    <a:pt x="1774956" y="487722"/>
                  </a:lnTo>
                  <a:lnTo>
                    <a:pt x="1774974" y="473873"/>
                  </a:lnTo>
                  <a:lnTo>
                    <a:pt x="1774455" y="460493"/>
                  </a:lnTo>
                  <a:lnTo>
                    <a:pt x="1773289" y="447711"/>
                  </a:lnTo>
                  <a:lnTo>
                    <a:pt x="1771521" y="435331"/>
                  </a:lnTo>
                  <a:lnTo>
                    <a:pt x="1769262" y="422944"/>
                  </a:lnTo>
                  <a:lnTo>
                    <a:pt x="1766633" y="410315"/>
                  </a:lnTo>
                  <a:lnTo>
                    <a:pt x="1763731" y="397545"/>
                  </a:lnTo>
                  <a:lnTo>
                    <a:pt x="1760639" y="384964"/>
                  </a:lnTo>
                  <a:lnTo>
                    <a:pt x="1757407" y="372753"/>
                  </a:lnTo>
                  <a:lnTo>
                    <a:pt x="1753916" y="360773"/>
                  </a:lnTo>
                  <a:lnTo>
                    <a:pt x="1749888" y="348663"/>
                  </a:lnTo>
                  <a:lnTo>
                    <a:pt x="1745212" y="336228"/>
                  </a:lnTo>
                  <a:lnTo>
                    <a:pt x="1739935" y="323759"/>
                  </a:lnTo>
                  <a:lnTo>
                    <a:pt x="1734167" y="311913"/>
                  </a:lnTo>
                  <a:lnTo>
                    <a:pt x="1728023" y="301014"/>
                  </a:lnTo>
                  <a:lnTo>
                    <a:pt x="1721441" y="290899"/>
                  </a:lnTo>
                  <a:lnTo>
                    <a:pt x="1714189" y="281112"/>
                  </a:lnTo>
                  <a:lnTo>
                    <a:pt x="1706205" y="271341"/>
                  </a:lnTo>
                  <a:lnTo>
                    <a:pt x="1697725" y="261456"/>
                  </a:lnTo>
                  <a:lnTo>
                    <a:pt x="1689186" y="251426"/>
                  </a:lnTo>
                  <a:lnTo>
                    <a:pt x="1680843" y="241269"/>
                  </a:lnTo>
                  <a:lnTo>
                    <a:pt x="1672443" y="231175"/>
                  </a:lnTo>
                  <a:lnTo>
                    <a:pt x="1663358" y="221478"/>
                  </a:lnTo>
                  <a:lnTo>
                    <a:pt x="1653285" y="212329"/>
                  </a:lnTo>
                  <a:lnTo>
                    <a:pt x="1642400" y="203712"/>
                  </a:lnTo>
                  <a:lnTo>
                    <a:pt x="1631168" y="195539"/>
                  </a:lnTo>
                  <a:lnTo>
                    <a:pt x="1619903" y="187701"/>
                  </a:lnTo>
                  <a:lnTo>
                    <a:pt x="1608576" y="179945"/>
                  </a:lnTo>
                  <a:lnTo>
                    <a:pt x="1596912" y="171890"/>
                  </a:lnTo>
                  <a:lnTo>
                    <a:pt x="1584771" y="163364"/>
                  </a:lnTo>
                  <a:lnTo>
                    <a:pt x="1572159" y="154687"/>
                  </a:lnTo>
                  <a:lnTo>
                    <a:pt x="1559155" y="146547"/>
                  </a:lnTo>
                  <a:lnTo>
                    <a:pt x="1545846" y="139294"/>
                  </a:lnTo>
                  <a:lnTo>
                    <a:pt x="1532314" y="132780"/>
                  </a:lnTo>
                  <a:lnTo>
                    <a:pt x="1518624" y="126565"/>
                  </a:lnTo>
                  <a:lnTo>
                    <a:pt x="1504823" y="120347"/>
                  </a:lnTo>
                  <a:lnTo>
                    <a:pt x="1490945" y="113999"/>
                  </a:lnTo>
                  <a:lnTo>
                    <a:pt x="1477016" y="107498"/>
                  </a:lnTo>
                  <a:lnTo>
                    <a:pt x="1463045" y="100859"/>
                  </a:lnTo>
                  <a:lnTo>
                    <a:pt x="1448882" y="94110"/>
                  </a:lnTo>
                  <a:lnTo>
                    <a:pt x="1434229" y="87280"/>
                  </a:lnTo>
                  <a:lnTo>
                    <a:pt x="1418959" y="80396"/>
                  </a:lnTo>
                  <a:lnTo>
                    <a:pt x="1403111" y="73638"/>
                  </a:lnTo>
                  <a:lnTo>
                    <a:pt x="1386785" y="67328"/>
                  </a:lnTo>
                  <a:lnTo>
                    <a:pt x="1370098" y="61603"/>
                  </a:lnTo>
                  <a:lnTo>
                    <a:pt x="1353146" y="56436"/>
                  </a:lnTo>
                  <a:lnTo>
                    <a:pt x="1336007" y="51732"/>
                  </a:lnTo>
                  <a:lnTo>
                    <a:pt x="1318732" y="47381"/>
                  </a:lnTo>
                  <a:lnTo>
                    <a:pt x="1301199" y="43289"/>
                  </a:lnTo>
                  <a:lnTo>
                    <a:pt x="1283129" y="39380"/>
                  </a:lnTo>
                  <a:lnTo>
                    <a:pt x="1264418" y="35599"/>
                  </a:lnTo>
                  <a:lnTo>
                    <a:pt x="1245275" y="31905"/>
                  </a:lnTo>
                  <a:lnTo>
                    <a:pt x="1226118" y="28272"/>
                  </a:lnTo>
                  <a:lnTo>
                    <a:pt x="1207188" y="24679"/>
                  </a:lnTo>
                  <a:lnTo>
                    <a:pt x="1188391" y="21114"/>
                  </a:lnTo>
                  <a:lnTo>
                    <a:pt x="1169399" y="17567"/>
                  </a:lnTo>
                  <a:lnTo>
                    <a:pt x="1150028" y="14037"/>
                  </a:lnTo>
                  <a:lnTo>
                    <a:pt x="1130255" y="10684"/>
                  </a:lnTo>
                  <a:lnTo>
                    <a:pt x="1110135" y="7811"/>
                  </a:lnTo>
                  <a:lnTo>
                    <a:pt x="1089742" y="5548"/>
                  </a:lnTo>
                  <a:lnTo>
                    <a:pt x="1069149" y="3859"/>
                  </a:lnTo>
                  <a:lnTo>
                    <a:pt x="1048411" y="2643"/>
                  </a:lnTo>
                  <a:lnTo>
                    <a:pt x="1027570" y="1787"/>
                  </a:lnTo>
                  <a:lnTo>
                    <a:pt x="1006660" y="1194"/>
                  </a:lnTo>
                  <a:lnTo>
                    <a:pt x="985702" y="789"/>
                  </a:lnTo>
                  <a:lnTo>
                    <a:pt x="964712" y="512"/>
                  </a:lnTo>
                  <a:lnTo>
                    <a:pt x="943700" y="326"/>
                  </a:lnTo>
                  <a:lnTo>
                    <a:pt x="922673" y="200"/>
                  </a:lnTo>
                  <a:lnTo>
                    <a:pt x="901632" y="115"/>
                  </a:lnTo>
                  <a:lnTo>
                    <a:pt x="880416" y="59"/>
                  </a:lnTo>
                  <a:lnTo>
                    <a:pt x="858719" y="21"/>
                  </a:lnTo>
                  <a:lnTo>
                    <a:pt x="836428" y="0"/>
                  </a:lnTo>
                  <a:lnTo>
                    <a:pt x="814068" y="156"/>
                  </a:lnTo>
                  <a:lnTo>
                    <a:pt x="792663" y="793"/>
                  </a:lnTo>
                  <a:lnTo>
                    <a:pt x="772711" y="2034"/>
                  </a:lnTo>
                  <a:lnTo>
                    <a:pt x="754214" y="3682"/>
                  </a:lnTo>
                  <a:lnTo>
                    <a:pt x="736943" y="5327"/>
                  </a:lnTo>
                  <a:lnTo>
                    <a:pt x="720638" y="6727"/>
                  </a:lnTo>
                  <a:lnTo>
                    <a:pt x="705653" y="7821"/>
                  </a:lnTo>
                  <a:lnTo>
                    <a:pt x="691489" y="8748"/>
                  </a:lnTo>
                  <a:lnTo>
                    <a:pt x="676897" y="9585"/>
                  </a:lnTo>
                  <a:lnTo>
                    <a:pt x="659521" y="10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580311" y="1158134"/>
            <a:ext cx="1716146" cy="431670"/>
            <a:chOff x="6580311" y="1158134"/>
            <a:chExt cx="1716146" cy="431670"/>
          </a:xfrm>
        </p:grpSpPr>
        <p:sp>
          <p:nvSpPr>
            <p:cNvPr id="43" name="Freeform 42"/>
            <p:cNvSpPr/>
            <p:nvPr/>
          </p:nvSpPr>
          <p:spPr>
            <a:xfrm>
              <a:off x="6685595" y="1273948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31586" y="0"/>
                  </a:moveTo>
                  <a:lnTo>
                    <a:pt x="28719" y="8868"/>
                  </a:lnTo>
                  <a:lnTo>
                    <a:pt x="26578" y="17855"/>
                  </a:lnTo>
                  <a:lnTo>
                    <a:pt x="24970" y="27850"/>
                  </a:lnTo>
                  <a:lnTo>
                    <a:pt x="23617" y="38831"/>
                  </a:lnTo>
                  <a:lnTo>
                    <a:pt x="22119" y="50642"/>
                  </a:lnTo>
                  <a:lnTo>
                    <a:pt x="20273" y="63101"/>
                  </a:lnTo>
                  <a:lnTo>
                    <a:pt x="18206" y="76038"/>
                  </a:lnTo>
                  <a:lnTo>
                    <a:pt x="16274" y="89320"/>
                  </a:lnTo>
                  <a:lnTo>
                    <a:pt x="14678" y="102841"/>
                  </a:lnTo>
                  <a:lnTo>
                    <a:pt x="13455" y="116529"/>
                  </a:lnTo>
                  <a:lnTo>
                    <a:pt x="12558" y="130331"/>
                  </a:lnTo>
                  <a:lnTo>
                    <a:pt x="11916" y="144206"/>
                  </a:lnTo>
                  <a:lnTo>
                    <a:pt x="11299" y="157965"/>
                  </a:lnTo>
                  <a:lnTo>
                    <a:pt x="10344" y="171283"/>
                  </a:lnTo>
                  <a:lnTo>
                    <a:pt x="8886" y="184007"/>
                  </a:lnTo>
                  <a:lnTo>
                    <a:pt x="7084" y="195709"/>
                  </a:lnTo>
                  <a:lnTo>
                    <a:pt x="5145" y="206757"/>
                  </a:lnTo>
                  <a:lnTo>
                    <a:pt x="2900" y="21811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80311" y="1379233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88239" y="2866"/>
                  </a:lnTo>
                  <a:lnTo>
                    <a:pt x="176469" y="5008"/>
                  </a:lnTo>
                  <a:lnTo>
                    <a:pt x="163574" y="6612"/>
                  </a:lnTo>
                  <a:lnTo>
                    <a:pt x="149554" y="7792"/>
                  </a:lnTo>
                  <a:lnTo>
                    <a:pt x="134578" y="8641"/>
                  </a:lnTo>
                  <a:lnTo>
                    <a:pt x="118865" y="9243"/>
                  </a:lnTo>
                  <a:lnTo>
                    <a:pt x="102934" y="9830"/>
                  </a:lnTo>
                  <a:lnTo>
                    <a:pt x="87558" y="10762"/>
                  </a:lnTo>
                  <a:lnTo>
                    <a:pt x="73119" y="12204"/>
                  </a:lnTo>
                  <a:lnTo>
                    <a:pt x="59699" y="13997"/>
                  </a:lnTo>
                  <a:lnTo>
                    <a:pt x="45743" y="15926"/>
                  </a:lnTo>
                  <a:lnTo>
                    <a:pt x="27793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133709" y="1168663"/>
              <a:ext cx="15141" cy="379027"/>
            </a:xfrm>
            <a:custGeom>
              <a:avLst/>
              <a:gdLst/>
              <a:ahLst/>
              <a:cxnLst/>
              <a:rect l="0" t="0" r="0" b="0"/>
              <a:pathLst>
                <a:path w="15141" h="379027">
                  <a:moveTo>
                    <a:pt x="4612" y="0"/>
                  </a:moveTo>
                  <a:lnTo>
                    <a:pt x="1812" y="8868"/>
                  </a:lnTo>
                  <a:lnTo>
                    <a:pt x="310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5" y="50642"/>
                  </a:lnTo>
                  <a:lnTo>
                    <a:pt x="2140" y="63105"/>
                  </a:lnTo>
                  <a:lnTo>
                    <a:pt x="2825" y="76216"/>
                  </a:lnTo>
                  <a:lnTo>
                    <a:pt x="3352" y="90145"/>
                  </a:lnTo>
                  <a:lnTo>
                    <a:pt x="3742" y="104920"/>
                  </a:lnTo>
                  <a:lnTo>
                    <a:pt x="4190" y="120434"/>
                  </a:lnTo>
                  <a:lnTo>
                    <a:pt x="5029" y="136532"/>
                  </a:lnTo>
                  <a:lnTo>
                    <a:pt x="6410" y="153063"/>
                  </a:lnTo>
                  <a:lnTo>
                    <a:pt x="8153" y="169740"/>
                  </a:lnTo>
                  <a:lnTo>
                    <a:pt x="9861" y="186163"/>
                  </a:lnTo>
                  <a:lnTo>
                    <a:pt x="11306" y="202134"/>
                  </a:lnTo>
                  <a:lnTo>
                    <a:pt x="12426" y="217638"/>
                  </a:lnTo>
                  <a:lnTo>
                    <a:pt x="13252" y="232742"/>
                  </a:lnTo>
                  <a:lnTo>
                    <a:pt x="13843" y="247535"/>
                  </a:lnTo>
                  <a:lnTo>
                    <a:pt x="14257" y="262098"/>
                  </a:lnTo>
                  <a:lnTo>
                    <a:pt x="14541" y="276497"/>
                  </a:lnTo>
                  <a:lnTo>
                    <a:pt x="14736" y="290776"/>
                  </a:lnTo>
                  <a:lnTo>
                    <a:pt x="14869" y="304944"/>
                  </a:lnTo>
                  <a:lnTo>
                    <a:pt x="14973" y="320679"/>
                  </a:lnTo>
                  <a:lnTo>
                    <a:pt x="15058" y="342718"/>
                  </a:lnTo>
                  <a:lnTo>
                    <a:pt x="1514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52233" y="1210777"/>
              <a:ext cx="196617" cy="201668"/>
            </a:xfrm>
            <a:custGeom>
              <a:avLst/>
              <a:gdLst/>
              <a:ahLst/>
              <a:cxnLst/>
              <a:rect l="0" t="0" r="0" b="0"/>
              <a:pathLst>
                <a:path w="196617" h="201668">
                  <a:moveTo>
                    <a:pt x="196616" y="157927"/>
                  </a:moveTo>
                  <a:lnTo>
                    <a:pt x="182015" y="160861"/>
                  </a:lnTo>
                  <a:lnTo>
                    <a:pt x="168743" y="163643"/>
                  </a:lnTo>
                  <a:lnTo>
                    <a:pt x="155542" y="166547"/>
                  </a:lnTo>
                  <a:lnTo>
                    <a:pt x="142200" y="169760"/>
                  </a:lnTo>
                  <a:lnTo>
                    <a:pt x="128692" y="173574"/>
                  </a:lnTo>
                  <a:lnTo>
                    <a:pt x="115042" y="178086"/>
                  </a:lnTo>
                  <a:lnTo>
                    <a:pt x="101449" y="183077"/>
                  </a:lnTo>
                  <a:lnTo>
                    <a:pt x="88248" y="188117"/>
                  </a:lnTo>
                  <a:lnTo>
                    <a:pt x="75593" y="192939"/>
                  </a:lnTo>
                  <a:lnTo>
                    <a:pt x="63469" y="197141"/>
                  </a:lnTo>
                  <a:lnTo>
                    <a:pt x="51787" y="200125"/>
                  </a:lnTo>
                  <a:lnTo>
                    <a:pt x="40458" y="201667"/>
                  </a:lnTo>
                  <a:lnTo>
                    <a:pt x="29885" y="201396"/>
                  </a:lnTo>
                  <a:lnTo>
                    <a:pt x="20915" y="198636"/>
                  </a:lnTo>
                  <a:lnTo>
                    <a:pt x="13882" y="193257"/>
                  </a:lnTo>
                  <a:lnTo>
                    <a:pt x="8652" y="185578"/>
                  </a:lnTo>
                  <a:lnTo>
                    <a:pt x="4894" y="176073"/>
                  </a:lnTo>
                  <a:lnTo>
                    <a:pt x="2257" y="165208"/>
                  </a:lnTo>
                  <a:lnTo>
                    <a:pt x="603" y="153527"/>
                  </a:lnTo>
                  <a:lnTo>
                    <a:pt x="0" y="141629"/>
                  </a:lnTo>
                  <a:lnTo>
                    <a:pt x="402" y="129851"/>
                  </a:lnTo>
                  <a:lnTo>
                    <a:pt x="1652" y="118149"/>
                  </a:lnTo>
                  <a:lnTo>
                    <a:pt x="3561" y="106219"/>
                  </a:lnTo>
                  <a:lnTo>
                    <a:pt x="5953" y="93892"/>
                  </a:lnTo>
                  <a:lnTo>
                    <a:pt x="8525" y="81154"/>
                  </a:lnTo>
                  <a:lnTo>
                    <a:pt x="10863" y="68062"/>
                  </a:lnTo>
                  <a:lnTo>
                    <a:pt x="12767" y="54713"/>
                  </a:lnTo>
                  <a:lnTo>
                    <a:pt x="14215" y="41785"/>
                  </a:lnTo>
                  <a:lnTo>
                    <a:pt x="15426" y="29258"/>
                  </a:lnTo>
                  <a:lnTo>
                    <a:pt x="16505" y="16032"/>
                  </a:lnTo>
                  <a:lnTo>
                    <a:pt x="176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81232" y="1189720"/>
              <a:ext cx="4614" cy="252685"/>
            </a:xfrm>
            <a:custGeom>
              <a:avLst/>
              <a:gdLst/>
              <a:ahLst/>
              <a:cxnLst/>
              <a:rect l="0" t="0" r="0" b="0"/>
              <a:pathLst>
                <a:path w="4614" h="252685">
                  <a:moveTo>
                    <a:pt x="4613" y="0"/>
                  </a:moveTo>
                  <a:lnTo>
                    <a:pt x="1812" y="8935"/>
                  </a:lnTo>
                  <a:lnTo>
                    <a:pt x="310" y="18562"/>
                  </a:lnTo>
                  <a:lnTo>
                    <a:pt x="0" y="29854"/>
                  </a:lnTo>
                  <a:lnTo>
                    <a:pt x="506" y="42694"/>
                  </a:lnTo>
                  <a:lnTo>
                    <a:pt x="1325" y="56822"/>
                  </a:lnTo>
                  <a:lnTo>
                    <a:pt x="2141" y="71943"/>
                  </a:lnTo>
                  <a:lnTo>
                    <a:pt x="2825" y="87631"/>
                  </a:lnTo>
                  <a:lnTo>
                    <a:pt x="3352" y="103371"/>
                  </a:lnTo>
                  <a:lnTo>
                    <a:pt x="3738" y="118875"/>
                  </a:lnTo>
                  <a:lnTo>
                    <a:pt x="4013" y="134061"/>
                  </a:lnTo>
                  <a:lnTo>
                    <a:pt x="4204" y="148951"/>
                  </a:lnTo>
                  <a:lnTo>
                    <a:pt x="4337" y="163595"/>
                  </a:lnTo>
                  <a:lnTo>
                    <a:pt x="4427" y="178025"/>
                  </a:lnTo>
                  <a:lnTo>
                    <a:pt x="4497" y="193972"/>
                  </a:lnTo>
                  <a:lnTo>
                    <a:pt x="4556" y="216193"/>
                  </a:lnTo>
                  <a:lnTo>
                    <a:pt x="4613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717388" y="1317991"/>
              <a:ext cx="252686" cy="19129"/>
            </a:xfrm>
            <a:custGeom>
              <a:avLst/>
              <a:gdLst/>
              <a:ahLst/>
              <a:cxnLst/>
              <a:rect l="0" t="0" r="0" b="0"/>
              <a:pathLst>
                <a:path w="252686" h="19129">
                  <a:moveTo>
                    <a:pt x="252685" y="19128"/>
                  </a:moveTo>
                  <a:lnTo>
                    <a:pt x="246684" y="13394"/>
                  </a:lnTo>
                  <a:lnTo>
                    <a:pt x="239838" y="9110"/>
                  </a:lnTo>
                  <a:lnTo>
                    <a:pt x="231441" y="5904"/>
                  </a:lnTo>
                  <a:lnTo>
                    <a:pt x="221468" y="3543"/>
                  </a:lnTo>
                  <a:lnTo>
                    <a:pt x="209857" y="1846"/>
                  </a:lnTo>
                  <a:lnTo>
                    <a:pt x="196747" y="655"/>
                  </a:lnTo>
                  <a:lnTo>
                    <a:pt x="182572" y="0"/>
                  </a:lnTo>
                  <a:lnTo>
                    <a:pt x="167927" y="80"/>
                  </a:lnTo>
                  <a:lnTo>
                    <a:pt x="153195" y="941"/>
                  </a:lnTo>
                  <a:lnTo>
                    <a:pt x="138546" y="2332"/>
                  </a:lnTo>
                  <a:lnTo>
                    <a:pt x="124024" y="3804"/>
                  </a:lnTo>
                  <a:lnTo>
                    <a:pt x="109621" y="5088"/>
                  </a:lnTo>
                  <a:lnTo>
                    <a:pt x="95151" y="6102"/>
                  </a:lnTo>
                  <a:lnTo>
                    <a:pt x="80284" y="6857"/>
                  </a:lnTo>
                  <a:lnTo>
                    <a:pt x="64889" y="7399"/>
                  </a:lnTo>
                  <a:lnTo>
                    <a:pt x="49747" y="7781"/>
                  </a:lnTo>
                  <a:lnTo>
                    <a:pt x="34952" y="8087"/>
                  </a:lnTo>
                  <a:lnTo>
                    <a:pt x="19204" y="8344"/>
                  </a:lnTo>
                  <a:lnTo>
                    <a:pt x="0" y="85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75399" y="1158134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89"/>
                  </a:lnTo>
                  <a:lnTo>
                    <a:pt x="0" y="83261"/>
                  </a:lnTo>
                  <a:lnTo>
                    <a:pt x="0" y="101189"/>
                  </a:lnTo>
                  <a:lnTo>
                    <a:pt x="0" y="119510"/>
                  </a:lnTo>
                  <a:lnTo>
                    <a:pt x="5" y="137867"/>
                  </a:lnTo>
                  <a:lnTo>
                    <a:pt x="178" y="156276"/>
                  </a:lnTo>
                  <a:lnTo>
                    <a:pt x="826" y="175007"/>
                  </a:lnTo>
                  <a:lnTo>
                    <a:pt x="2074" y="194197"/>
                  </a:lnTo>
                  <a:lnTo>
                    <a:pt x="3727" y="213679"/>
                  </a:lnTo>
                  <a:lnTo>
                    <a:pt x="5376" y="233072"/>
                  </a:lnTo>
                  <a:lnTo>
                    <a:pt x="6779" y="252158"/>
                  </a:lnTo>
                  <a:lnTo>
                    <a:pt x="7871" y="270891"/>
                  </a:lnTo>
                  <a:lnTo>
                    <a:pt x="8679" y="289310"/>
                  </a:lnTo>
                  <a:lnTo>
                    <a:pt x="9257" y="307478"/>
                  </a:lnTo>
                  <a:lnTo>
                    <a:pt x="9661" y="325459"/>
                  </a:lnTo>
                  <a:lnTo>
                    <a:pt x="9941" y="343305"/>
                  </a:lnTo>
                  <a:lnTo>
                    <a:pt x="10131" y="361034"/>
                  </a:lnTo>
                  <a:lnTo>
                    <a:pt x="10261" y="377917"/>
                  </a:lnTo>
                  <a:lnTo>
                    <a:pt x="10364" y="394150"/>
                  </a:lnTo>
                  <a:lnTo>
                    <a:pt x="10447" y="411160"/>
                  </a:lnTo>
                  <a:lnTo>
                    <a:pt x="10528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128825" y="1179191"/>
              <a:ext cx="167632" cy="222846"/>
            </a:xfrm>
            <a:custGeom>
              <a:avLst/>
              <a:gdLst/>
              <a:ahLst/>
              <a:cxnLst/>
              <a:rect l="0" t="0" r="0" b="0"/>
              <a:pathLst>
                <a:path w="167632" h="222846">
                  <a:moveTo>
                    <a:pt x="167631" y="189513"/>
                  </a:moveTo>
                  <a:lnTo>
                    <a:pt x="153096" y="192514"/>
                  </a:lnTo>
                  <a:lnTo>
                    <a:pt x="140465" y="195936"/>
                  </a:lnTo>
                  <a:lnTo>
                    <a:pt x="128556" y="200128"/>
                  </a:lnTo>
                  <a:lnTo>
                    <a:pt x="116901" y="204855"/>
                  </a:lnTo>
                  <a:lnTo>
                    <a:pt x="105060" y="209688"/>
                  </a:lnTo>
                  <a:lnTo>
                    <a:pt x="92820" y="214357"/>
                  </a:lnTo>
                  <a:lnTo>
                    <a:pt x="80152" y="218447"/>
                  </a:lnTo>
                  <a:lnTo>
                    <a:pt x="67113" y="221352"/>
                  </a:lnTo>
                  <a:lnTo>
                    <a:pt x="53798" y="222845"/>
                  </a:lnTo>
                  <a:lnTo>
                    <a:pt x="40772" y="222708"/>
                  </a:lnTo>
                  <a:lnTo>
                    <a:pt x="29018" y="220571"/>
                  </a:lnTo>
                  <a:lnTo>
                    <a:pt x="18982" y="216429"/>
                  </a:lnTo>
                  <a:lnTo>
                    <a:pt x="10922" y="210564"/>
                  </a:lnTo>
                  <a:lnTo>
                    <a:pt x="5176" y="203348"/>
                  </a:lnTo>
                  <a:lnTo>
                    <a:pt x="1684" y="195128"/>
                  </a:lnTo>
                  <a:lnTo>
                    <a:pt x="99" y="186189"/>
                  </a:lnTo>
                  <a:lnTo>
                    <a:pt x="0" y="176745"/>
                  </a:lnTo>
                  <a:lnTo>
                    <a:pt x="998" y="166947"/>
                  </a:lnTo>
                  <a:lnTo>
                    <a:pt x="2780" y="156741"/>
                  </a:lnTo>
                  <a:lnTo>
                    <a:pt x="5113" y="145898"/>
                  </a:lnTo>
                  <a:lnTo>
                    <a:pt x="7820" y="134340"/>
                  </a:lnTo>
                  <a:lnTo>
                    <a:pt x="10620" y="122136"/>
                  </a:lnTo>
                  <a:lnTo>
                    <a:pt x="13119" y="109411"/>
                  </a:lnTo>
                  <a:lnTo>
                    <a:pt x="15133" y="96294"/>
                  </a:lnTo>
                  <a:lnTo>
                    <a:pt x="16656" y="82892"/>
                  </a:lnTo>
                  <a:lnTo>
                    <a:pt x="17759" y="69288"/>
                  </a:lnTo>
                  <a:lnTo>
                    <a:pt x="18540" y="55564"/>
                  </a:lnTo>
                  <a:lnTo>
                    <a:pt x="19083" y="42369"/>
                  </a:lnTo>
                  <a:lnTo>
                    <a:pt x="19516" y="29625"/>
                  </a:lnTo>
                  <a:lnTo>
                    <a:pt x="19877" y="16216"/>
                  </a:lnTo>
                  <a:lnTo>
                    <a:pt x="202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6496083" y="263212"/>
            <a:ext cx="747524" cy="1484519"/>
          </a:xfrm>
          <a:custGeom>
            <a:avLst/>
            <a:gdLst/>
            <a:ahLst/>
            <a:cxnLst/>
            <a:rect l="0" t="0" r="0" b="0"/>
            <a:pathLst>
              <a:path w="747524" h="1484519">
                <a:moveTo>
                  <a:pt x="747523" y="0"/>
                </a:moveTo>
                <a:lnTo>
                  <a:pt x="743194" y="7223"/>
                </a:lnTo>
                <a:lnTo>
                  <a:pt x="737279" y="17311"/>
                </a:lnTo>
                <a:lnTo>
                  <a:pt x="731161" y="28370"/>
                </a:lnTo>
                <a:lnTo>
                  <a:pt x="725401" y="39627"/>
                </a:lnTo>
                <a:lnTo>
                  <a:pt x="719802" y="50818"/>
                </a:lnTo>
                <a:lnTo>
                  <a:pt x="713709" y="61873"/>
                </a:lnTo>
                <a:lnTo>
                  <a:pt x="706779" y="72799"/>
                </a:lnTo>
                <a:lnTo>
                  <a:pt x="699149" y="83782"/>
                </a:lnTo>
                <a:lnTo>
                  <a:pt x="691252" y="95157"/>
                </a:lnTo>
                <a:lnTo>
                  <a:pt x="683381" y="107080"/>
                </a:lnTo>
                <a:lnTo>
                  <a:pt x="675655" y="119701"/>
                </a:lnTo>
                <a:lnTo>
                  <a:pt x="668095" y="133238"/>
                </a:lnTo>
                <a:lnTo>
                  <a:pt x="660675" y="147714"/>
                </a:lnTo>
                <a:lnTo>
                  <a:pt x="653203" y="162843"/>
                </a:lnTo>
                <a:lnTo>
                  <a:pt x="645340" y="178143"/>
                </a:lnTo>
                <a:lnTo>
                  <a:pt x="636931" y="193326"/>
                </a:lnTo>
                <a:lnTo>
                  <a:pt x="627996" y="208452"/>
                </a:lnTo>
                <a:lnTo>
                  <a:pt x="618617" y="223827"/>
                </a:lnTo>
                <a:lnTo>
                  <a:pt x="608905" y="239620"/>
                </a:lnTo>
                <a:lnTo>
                  <a:pt x="599112" y="256008"/>
                </a:lnTo>
                <a:lnTo>
                  <a:pt x="589618" y="273234"/>
                </a:lnTo>
                <a:lnTo>
                  <a:pt x="580601" y="291348"/>
                </a:lnTo>
                <a:lnTo>
                  <a:pt x="571903" y="310244"/>
                </a:lnTo>
                <a:lnTo>
                  <a:pt x="563142" y="329760"/>
                </a:lnTo>
                <a:lnTo>
                  <a:pt x="554097" y="349740"/>
                </a:lnTo>
                <a:lnTo>
                  <a:pt x="544715" y="370054"/>
                </a:lnTo>
                <a:lnTo>
                  <a:pt x="535032" y="390604"/>
                </a:lnTo>
                <a:lnTo>
                  <a:pt x="525105" y="411317"/>
                </a:lnTo>
                <a:lnTo>
                  <a:pt x="514997" y="432141"/>
                </a:lnTo>
                <a:lnTo>
                  <a:pt x="504759" y="453042"/>
                </a:lnTo>
                <a:lnTo>
                  <a:pt x="494429" y="473999"/>
                </a:lnTo>
                <a:lnTo>
                  <a:pt x="484035" y="495158"/>
                </a:lnTo>
                <a:lnTo>
                  <a:pt x="473597" y="516817"/>
                </a:lnTo>
                <a:lnTo>
                  <a:pt x="463129" y="539096"/>
                </a:lnTo>
                <a:lnTo>
                  <a:pt x="452641" y="561957"/>
                </a:lnTo>
                <a:lnTo>
                  <a:pt x="442140" y="585296"/>
                </a:lnTo>
                <a:lnTo>
                  <a:pt x="431626" y="609005"/>
                </a:lnTo>
                <a:lnTo>
                  <a:pt x="420938" y="633147"/>
                </a:lnTo>
                <a:lnTo>
                  <a:pt x="409769" y="657952"/>
                </a:lnTo>
                <a:lnTo>
                  <a:pt x="397993" y="683494"/>
                </a:lnTo>
                <a:lnTo>
                  <a:pt x="385642" y="709698"/>
                </a:lnTo>
                <a:lnTo>
                  <a:pt x="372820" y="736434"/>
                </a:lnTo>
                <a:lnTo>
                  <a:pt x="359636" y="763576"/>
                </a:lnTo>
                <a:lnTo>
                  <a:pt x="346190" y="791177"/>
                </a:lnTo>
                <a:lnTo>
                  <a:pt x="332559" y="819458"/>
                </a:lnTo>
                <a:lnTo>
                  <a:pt x="318792" y="848486"/>
                </a:lnTo>
                <a:lnTo>
                  <a:pt x="304767" y="878184"/>
                </a:lnTo>
                <a:lnTo>
                  <a:pt x="290207" y="908420"/>
                </a:lnTo>
                <a:lnTo>
                  <a:pt x="275004" y="939060"/>
                </a:lnTo>
                <a:lnTo>
                  <a:pt x="259370" y="969993"/>
                </a:lnTo>
                <a:lnTo>
                  <a:pt x="243722" y="1001132"/>
                </a:lnTo>
                <a:lnTo>
                  <a:pt x="228303" y="1032419"/>
                </a:lnTo>
                <a:lnTo>
                  <a:pt x="213016" y="1063973"/>
                </a:lnTo>
                <a:lnTo>
                  <a:pt x="197533" y="1096069"/>
                </a:lnTo>
                <a:lnTo>
                  <a:pt x="181676" y="1128811"/>
                </a:lnTo>
                <a:lnTo>
                  <a:pt x="165585" y="1161987"/>
                </a:lnTo>
                <a:lnTo>
                  <a:pt x="149622" y="1195179"/>
                </a:lnTo>
                <a:lnTo>
                  <a:pt x="133993" y="1228130"/>
                </a:lnTo>
                <a:lnTo>
                  <a:pt x="118734" y="1260445"/>
                </a:lnTo>
                <a:lnTo>
                  <a:pt x="103801" y="1291529"/>
                </a:lnTo>
                <a:lnTo>
                  <a:pt x="89132" y="1321169"/>
                </a:lnTo>
                <a:lnTo>
                  <a:pt x="74822" y="1349157"/>
                </a:lnTo>
                <a:lnTo>
                  <a:pt x="61126" y="1375129"/>
                </a:lnTo>
                <a:lnTo>
                  <a:pt x="48147" y="1399061"/>
                </a:lnTo>
                <a:lnTo>
                  <a:pt x="36270" y="1420494"/>
                </a:lnTo>
                <a:lnTo>
                  <a:pt x="25087" y="1440455"/>
                </a:lnTo>
                <a:lnTo>
                  <a:pt x="13614" y="1460702"/>
                </a:lnTo>
                <a:lnTo>
                  <a:pt x="0" y="148451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7601575" y="1643514"/>
            <a:ext cx="1147607" cy="693813"/>
            <a:chOff x="7601575" y="1643514"/>
            <a:chExt cx="1147607" cy="693813"/>
          </a:xfrm>
        </p:grpSpPr>
        <p:sp>
          <p:nvSpPr>
            <p:cNvPr id="53" name="Freeform 52"/>
            <p:cNvSpPr/>
            <p:nvPr/>
          </p:nvSpPr>
          <p:spPr>
            <a:xfrm>
              <a:off x="7601575" y="1643514"/>
              <a:ext cx="1147607" cy="41046"/>
            </a:xfrm>
            <a:custGeom>
              <a:avLst/>
              <a:gdLst/>
              <a:ahLst/>
              <a:cxnLst/>
              <a:rect l="0" t="0" r="0" b="0"/>
              <a:pathLst>
                <a:path w="1147607" h="41046">
                  <a:moveTo>
                    <a:pt x="1147606" y="41045"/>
                  </a:moveTo>
                  <a:lnTo>
                    <a:pt x="1138738" y="38178"/>
                  </a:lnTo>
                  <a:lnTo>
                    <a:pt x="1129751" y="36036"/>
                  </a:lnTo>
                  <a:lnTo>
                    <a:pt x="1119751" y="34433"/>
                  </a:lnTo>
                  <a:lnTo>
                    <a:pt x="1108597" y="33253"/>
                  </a:lnTo>
                  <a:lnTo>
                    <a:pt x="1096137" y="32404"/>
                  </a:lnTo>
                  <a:lnTo>
                    <a:pt x="1082421" y="31807"/>
                  </a:lnTo>
                  <a:lnTo>
                    <a:pt x="1067485" y="31392"/>
                  </a:lnTo>
                  <a:lnTo>
                    <a:pt x="1051259" y="31108"/>
                  </a:lnTo>
                  <a:lnTo>
                    <a:pt x="1033824" y="30920"/>
                  </a:lnTo>
                  <a:lnTo>
                    <a:pt x="1015219" y="30961"/>
                  </a:lnTo>
                  <a:lnTo>
                    <a:pt x="995369" y="31521"/>
                  </a:lnTo>
                  <a:lnTo>
                    <a:pt x="974359" y="32706"/>
                  </a:lnTo>
                  <a:lnTo>
                    <a:pt x="952879" y="34146"/>
                  </a:lnTo>
                  <a:lnTo>
                    <a:pt x="932073" y="35120"/>
                  </a:lnTo>
                  <a:lnTo>
                    <a:pt x="912513" y="35256"/>
                  </a:lnTo>
                  <a:lnTo>
                    <a:pt x="893770" y="34684"/>
                  </a:lnTo>
                  <a:lnTo>
                    <a:pt x="874738" y="33836"/>
                  </a:lnTo>
                  <a:lnTo>
                    <a:pt x="854788" y="33002"/>
                  </a:lnTo>
                  <a:lnTo>
                    <a:pt x="834114" y="32137"/>
                  </a:lnTo>
                  <a:lnTo>
                    <a:pt x="813450" y="30958"/>
                  </a:lnTo>
                  <a:lnTo>
                    <a:pt x="793250" y="29321"/>
                  </a:lnTo>
                  <a:lnTo>
                    <a:pt x="773802" y="27392"/>
                  </a:lnTo>
                  <a:lnTo>
                    <a:pt x="755372" y="25551"/>
                  </a:lnTo>
                  <a:lnTo>
                    <a:pt x="737980" y="24016"/>
                  </a:lnTo>
                  <a:lnTo>
                    <a:pt x="721489" y="22833"/>
                  </a:lnTo>
                  <a:lnTo>
                    <a:pt x="705707" y="21963"/>
                  </a:lnTo>
                  <a:lnTo>
                    <a:pt x="690452" y="21340"/>
                  </a:lnTo>
                  <a:lnTo>
                    <a:pt x="675576" y="20734"/>
                  </a:lnTo>
                  <a:lnTo>
                    <a:pt x="660967" y="19787"/>
                  </a:lnTo>
                  <a:lnTo>
                    <a:pt x="646537" y="18335"/>
                  </a:lnTo>
                  <a:lnTo>
                    <a:pt x="632065" y="16544"/>
                  </a:lnTo>
                  <a:lnTo>
                    <a:pt x="617202" y="14803"/>
                  </a:lnTo>
                  <a:lnTo>
                    <a:pt x="601798" y="13337"/>
                  </a:lnTo>
                  <a:lnTo>
                    <a:pt x="586028" y="12202"/>
                  </a:lnTo>
                  <a:lnTo>
                    <a:pt x="570289" y="11366"/>
                  </a:lnTo>
                  <a:lnTo>
                    <a:pt x="554810" y="10764"/>
                  </a:lnTo>
                  <a:lnTo>
                    <a:pt x="539481" y="10174"/>
                  </a:lnTo>
                  <a:lnTo>
                    <a:pt x="523970" y="9238"/>
                  </a:lnTo>
                  <a:lnTo>
                    <a:pt x="508095" y="7792"/>
                  </a:lnTo>
                  <a:lnTo>
                    <a:pt x="491993" y="6006"/>
                  </a:lnTo>
                  <a:lnTo>
                    <a:pt x="476023" y="4268"/>
                  </a:lnTo>
                  <a:lnTo>
                    <a:pt x="460384" y="2805"/>
                  </a:lnTo>
                  <a:lnTo>
                    <a:pt x="444947" y="1671"/>
                  </a:lnTo>
                  <a:lnTo>
                    <a:pt x="429365" y="836"/>
                  </a:lnTo>
                  <a:lnTo>
                    <a:pt x="413434" y="244"/>
                  </a:lnTo>
                  <a:lnTo>
                    <a:pt x="397126" y="0"/>
                  </a:lnTo>
                  <a:lnTo>
                    <a:pt x="380485" y="360"/>
                  </a:lnTo>
                  <a:lnTo>
                    <a:pt x="363582" y="1412"/>
                  </a:lnTo>
                  <a:lnTo>
                    <a:pt x="346484" y="2932"/>
                  </a:lnTo>
                  <a:lnTo>
                    <a:pt x="329246" y="4490"/>
                  </a:lnTo>
                  <a:lnTo>
                    <a:pt x="311909" y="5837"/>
                  </a:lnTo>
                  <a:lnTo>
                    <a:pt x="294505" y="7061"/>
                  </a:lnTo>
                  <a:lnTo>
                    <a:pt x="277054" y="8490"/>
                  </a:lnTo>
                  <a:lnTo>
                    <a:pt x="259576" y="10299"/>
                  </a:lnTo>
                  <a:lnTo>
                    <a:pt x="242244" y="12345"/>
                  </a:lnTo>
                  <a:lnTo>
                    <a:pt x="225375" y="14264"/>
                  </a:lnTo>
                  <a:lnTo>
                    <a:pt x="209095" y="15853"/>
                  </a:lnTo>
                  <a:lnTo>
                    <a:pt x="193214" y="17072"/>
                  </a:lnTo>
                  <a:lnTo>
                    <a:pt x="177323" y="17965"/>
                  </a:lnTo>
                  <a:lnTo>
                    <a:pt x="161189" y="18600"/>
                  </a:lnTo>
                  <a:lnTo>
                    <a:pt x="144911" y="19044"/>
                  </a:lnTo>
                  <a:lnTo>
                    <a:pt x="128822" y="19349"/>
                  </a:lnTo>
                  <a:lnTo>
                    <a:pt x="113103" y="19558"/>
                  </a:lnTo>
                  <a:lnTo>
                    <a:pt x="97614" y="19699"/>
                  </a:lnTo>
                  <a:lnTo>
                    <a:pt x="81995" y="19794"/>
                  </a:lnTo>
                  <a:lnTo>
                    <a:pt x="66065" y="19858"/>
                  </a:lnTo>
                  <a:lnTo>
                    <a:pt x="50546" y="19901"/>
                  </a:lnTo>
                  <a:lnTo>
                    <a:pt x="35452" y="19935"/>
                  </a:lnTo>
                  <a:lnTo>
                    <a:pt x="19453" y="19962"/>
                  </a:lnTo>
                  <a:lnTo>
                    <a:pt x="0" y="19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984319" y="1800373"/>
              <a:ext cx="327922" cy="536954"/>
            </a:xfrm>
            <a:custGeom>
              <a:avLst/>
              <a:gdLst/>
              <a:ahLst/>
              <a:cxnLst/>
              <a:rect l="0" t="0" r="0" b="0"/>
              <a:pathLst>
                <a:path w="327922" h="536954">
                  <a:moveTo>
                    <a:pt x="238438" y="0"/>
                  </a:moveTo>
                  <a:lnTo>
                    <a:pt x="232570" y="5867"/>
                  </a:lnTo>
                  <a:lnTo>
                    <a:pt x="227006" y="11432"/>
                  </a:lnTo>
                  <a:lnTo>
                    <a:pt x="221207" y="17231"/>
                  </a:lnTo>
                  <a:lnTo>
                    <a:pt x="215126" y="23311"/>
                  </a:lnTo>
                  <a:lnTo>
                    <a:pt x="208795" y="29641"/>
                  </a:lnTo>
                  <a:lnTo>
                    <a:pt x="202267" y="36169"/>
                  </a:lnTo>
                  <a:lnTo>
                    <a:pt x="195591" y="42845"/>
                  </a:lnTo>
                  <a:lnTo>
                    <a:pt x="188809" y="49628"/>
                  </a:lnTo>
                  <a:lnTo>
                    <a:pt x="181951" y="56495"/>
                  </a:lnTo>
                  <a:lnTo>
                    <a:pt x="175042" y="63750"/>
                  </a:lnTo>
                  <a:lnTo>
                    <a:pt x="168098" y="71992"/>
                  </a:lnTo>
                  <a:lnTo>
                    <a:pt x="161127" y="81458"/>
                  </a:lnTo>
                  <a:lnTo>
                    <a:pt x="154142" y="91749"/>
                  </a:lnTo>
                  <a:lnTo>
                    <a:pt x="147145" y="102042"/>
                  </a:lnTo>
                  <a:lnTo>
                    <a:pt x="140141" y="111852"/>
                  </a:lnTo>
                  <a:lnTo>
                    <a:pt x="133132" y="121046"/>
                  </a:lnTo>
                  <a:lnTo>
                    <a:pt x="126120" y="129675"/>
                  </a:lnTo>
                  <a:lnTo>
                    <a:pt x="119104" y="137859"/>
                  </a:lnTo>
                  <a:lnTo>
                    <a:pt x="112089" y="146203"/>
                  </a:lnTo>
                  <a:lnTo>
                    <a:pt x="105071" y="155724"/>
                  </a:lnTo>
                  <a:lnTo>
                    <a:pt x="98054" y="166870"/>
                  </a:lnTo>
                  <a:lnTo>
                    <a:pt x="91036" y="179106"/>
                  </a:lnTo>
                  <a:lnTo>
                    <a:pt x="84017" y="191244"/>
                  </a:lnTo>
                  <a:lnTo>
                    <a:pt x="77004" y="202594"/>
                  </a:lnTo>
                  <a:lnTo>
                    <a:pt x="70158" y="213143"/>
                  </a:lnTo>
                  <a:lnTo>
                    <a:pt x="63787" y="223287"/>
                  </a:lnTo>
                  <a:lnTo>
                    <a:pt x="58017" y="233334"/>
                  </a:lnTo>
                  <a:lnTo>
                    <a:pt x="52651" y="243590"/>
                  </a:lnTo>
                  <a:lnTo>
                    <a:pt x="47281" y="254408"/>
                  </a:lnTo>
                  <a:lnTo>
                    <a:pt x="41669" y="265915"/>
                  </a:lnTo>
                  <a:lnTo>
                    <a:pt x="35916" y="277902"/>
                  </a:lnTo>
                  <a:lnTo>
                    <a:pt x="30353" y="289941"/>
                  </a:lnTo>
                  <a:lnTo>
                    <a:pt x="25164" y="301786"/>
                  </a:lnTo>
                  <a:lnTo>
                    <a:pt x="20376" y="313688"/>
                  </a:lnTo>
                  <a:lnTo>
                    <a:pt x="15933" y="326276"/>
                  </a:lnTo>
                  <a:lnTo>
                    <a:pt x="11766" y="339855"/>
                  </a:lnTo>
                  <a:lnTo>
                    <a:pt x="7969" y="354246"/>
                  </a:lnTo>
                  <a:lnTo>
                    <a:pt x="4789" y="368985"/>
                  </a:lnTo>
                  <a:lnTo>
                    <a:pt x="2322" y="383755"/>
                  </a:lnTo>
                  <a:lnTo>
                    <a:pt x="664" y="398418"/>
                  </a:lnTo>
                  <a:lnTo>
                    <a:pt x="0" y="412942"/>
                  </a:lnTo>
                  <a:lnTo>
                    <a:pt x="338" y="427330"/>
                  </a:lnTo>
                  <a:lnTo>
                    <a:pt x="1700" y="441279"/>
                  </a:lnTo>
                  <a:lnTo>
                    <a:pt x="4210" y="454200"/>
                  </a:lnTo>
                  <a:lnTo>
                    <a:pt x="7828" y="465851"/>
                  </a:lnTo>
                  <a:lnTo>
                    <a:pt x="12546" y="476149"/>
                  </a:lnTo>
                  <a:lnTo>
                    <a:pt x="18461" y="485003"/>
                  </a:lnTo>
                  <a:lnTo>
                    <a:pt x="25524" y="492510"/>
                  </a:lnTo>
                  <a:lnTo>
                    <a:pt x="33876" y="498739"/>
                  </a:lnTo>
                  <a:lnTo>
                    <a:pt x="43917" y="503641"/>
                  </a:lnTo>
                  <a:lnTo>
                    <a:pt x="55707" y="507304"/>
                  </a:lnTo>
                  <a:lnTo>
                    <a:pt x="68861" y="509614"/>
                  </a:lnTo>
                  <a:lnTo>
                    <a:pt x="82755" y="510191"/>
                  </a:lnTo>
                  <a:lnTo>
                    <a:pt x="96944" y="508990"/>
                  </a:lnTo>
                  <a:lnTo>
                    <a:pt x="111046" y="506405"/>
                  </a:lnTo>
                  <a:lnTo>
                    <a:pt x="124660" y="503068"/>
                  </a:lnTo>
                  <a:lnTo>
                    <a:pt x="137624" y="499416"/>
                  </a:lnTo>
                  <a:lnTo>
                    <a:pt x="149801" y="495509"/>
                  </a:lnTo>
                  <a:lnTo>
                    <a:pt x="160995" y="491135"/>
                  </a:lnTo>
                  <a:lnTo>
                    <a:pt x="171204" y="486189"/>
                  </a:lnTo>
                  <a:lnTo>
                    <a:pt x="180894" y="480547"/>
                  </a:lnTo>
                  <a:lnTo>
                    <a:pt x="190861" y="473994"/>
                  </a:lnTo>
                  <a:lnTo>
                    <a:pt x="201534" y="466506"/>
                  </a:lnTo>
                  <a:lnTo>
                    <a:pt x="212824" y="458204"/>
                  </a:lnTo>
                  <a:lnTo>
                    <a:pt x="224329" y="449261"/>
                  </a:lnTo>
                  <a:lnTo>
                    <a:pt x="235769" y="439843"/>
                  </a:lnTo>
                  <a:lnTo>
                    <a:pt x="246874" y="430250"/>
                  </a:lnTo>
                  <a:lnTo>
                    <a:pt x="257323" y="420890"/>
                  </a:lnTo>
                  <a:lnTo>
                    <a:pt x="267013" y="411963"/>
                  </a:lnTo>
                  <a:lnTo>
                    <a:pt x="276010" y="403325"/>
                  </a:lnTo>
                  <a:lnTo>
                    <a:pt x="284446" y="394605"/>
                  </a:lnTo>
                  <a:lnTo>
                    <a:pt x="292454" y="385586"/>
                  </a:lnTo>
                  <a:lnTo>
                    <a:pt x="299987" y="376223"/>
                  </a:lnTo>
                  <a:lnTo>
                    <a:pt x="306827" y="366550"/>
                  </a:lnTo>
                  <a:lnTo>
                    <a:pt x="312907" y="356628"/>
                  </a:lnTo>
                  <a:lnTo>
                    <a:pt x="318143" y="346353"/>
                  </a:lnTo>
                  <a:lnTo>
                    <a:pt x="322363" y="335470"/>
                  </a:lnTo>
                  <a:lnTo>
                    <a:pt x="325562" y="323894"/>
                  </a:lnTo>
                  <a:lnTo>
                    <a:pt x="327556" y="311849"/>
                  </a:lnTo>
                  <a:lnTo>
                    <a:pt x="327921" y="299764"/>
                  </a:lnTo>
                  <a:lnTo>
                    <a:pt x="326564" y="287908"/>
                  </a:lnTo>
                  <a:lnTo>
                    <a:pt x="323363" y="276847"/>
                  </a:lnTo>
                  <a:lnTo>
                    <a:pt x="318018" y="267483"/>
                  </a:lnTo>
                  <a:lnTo>
                    <a:pt x="310572" y="260164"/>
                  </a:lnTo>
                  <a:lnTo>
                    <a:pt x="301506" y="255065"/>
                  </a:lnTo>
                  <a:lnTo>
                    <a:pt x="291520" y="252452"/>
                  </a:lnTo>
                  <a:lnTo>
                    <a:pt x="281095" y="252217"/>
                  </a:lnTo>
                  <a:lnTo>
                    <a:pt x="270167" y="254141"/>
                  </a:lnTo>
                  <a:lnTo>
                    <a:pt x="258240" y="258082"/>
                  </a:lnTo>
                  <a:lnTo>
                    <a:pt x="245109" y="263764"/>
                  </a:lnTo>
                  <a:lnTo>
                    <a:pt x="231019" y="270829"/>
                  </a:lnTo>
                  <a:lnTo>
                    <a:pt x="216483" y="278932"/>
                  </a:lnTo>
                  <a:lnTo>
                    <a:pt x="201854" y="287795"/>
                  </a:lnTo>
                  <a:lnTo>
                    <a:pt x="187455" y="297525"/>
                  </a:lnTo>
                  <a:lnTo>
                    <a:pt x="173638" y="308573"/>
                  </a:lnTo>
                  <a:lnTo>
                    <a:pt x="160540" y="321069"/>
                  </a:lnTo>
                  <a:lnTo>
                    <a:pt x="148272" y="334377"/>
                  </a:lnTo>
                  <a:lnTo>
                    <a:pt x="137017" y="347316"/>
                  </a:lnTo>
                  <a:lnTo>
                    <a:pt x="126776" y="359242"/>
                  </a:lnTo>
                  <a:lnTo>
                    <a:pt x="117405" y="370197"/>
                  </a:lnTo>
                  <a:lnTo>
                    <a:pt x="108716" y="380622"/>
                  </a:lnTo>
                  <a:lnTo>
                    <a:pt x="100538" y="390857"/>
                  </a:lnTo>
                  <a:lnTo>
                    <a:pt x="92891" y="401070"/>
                  </a:lnTo>
                  <a:lnTo>
                    <a:pt x="85974" y="411329"/>
                  </a:lnTo>
                  <a:lnTo>
                    <a:pt x="79832" y="421647"/>
                  </a:lnTo>
                  <a:lnTo>
                    <a:pt x="74217" y="432021"/>
                  </a:lnTo>
                  <a:lnTo>
                    <a:pt x="68678" y="442439"/>
                  </a:lnTo>
                  <a:lnTo>
                    <a:pt x="62949" y="452895"/>
                  </a:lnTo>
                  <a:lnTo>
                    <a:pt x="56948" y="463543"/>
                  </a:lnTo>
                  <a:lnTo>
                    <a:pt x="50686" y="474683"/>
                  </a:lnTo>
                  <a:lnTo>
                    <a:pt x="44221" y="486422"/>
                  </a:lnTo>
                  <a:lnTo>
                    <a:pt x="37906" y="498113"/>
                  </a:lnTo>
                  <a:lnTo>
                    <a:pt x="31763" y="509601"/>
                  </a:lnTo>
                  <a:lnTo>
                    <a:pt x="25252" y="521898"/>
                  </a:lnTo>
                  <a:lnTo>
                    <a:pt x="17339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487354" y="221098"/>
            <a:ext cx="2976522" cy="624377"/>
            <a:chOff x="487354" y="221098"/>
            <a:chExt cx="2976522" cy="624377"/>
          </a:xfrm>
        </p:grpSpPr>
        <p:sp>
          <p:nvSpPr>
            <p:cNvPr id="2" name="Freeform 1"/>
            <p:cNvSpPr/>
            <p:nvPr/>
          </p:nvSpPr>
          <p:spPr>
            <a:xfrm>
              <a:off x="487354" y="284269"/>
              <a:ext cx="196999" cy="361631"/>
            </a:xfrm>
            <a:custGeom>
              <a:avLst/>
              <a:gdLst/>
              <a:ahLst/>
              <a:cxnLst/>
              <a:rect l="0" t="0" r="0" b="0"/>
              <a:pathLst>
                <a:path w="196999" h="361631">
                  <a:moveTo>
                    <a:pt x="28542" y="0"/>
                  </a:moveTo>
                  <a:lnTo>
                    <a:pt x="25608" y="8935"/>
                  </a:lnTo>
                  <a:lnTo>
                    <a:pt x="22826" y="18562"/>
                  </a:lnTo>
                  <a:lnTo>
                    <a:pt x="19931" y="29859"/>
                  </a:lnTo>
                  <a:lnTo>
                    <a:pt x="17063" y="42872"/>
                  </a:lnTo>
                  <a:lnTo>
                    <a:pt x="14547" y="57648"/>
                  </a:lnTo>
                  <a:lnTo>
                    <a:pt x="12536" y="74026"/>
                  </a:lnTo>
                  <a:lnTo>
                    <a:pt x="11024" y="91713"/>
                  </a:lnTo>
                  <a:lnTo>
                    <a:pt x="9929" y="110398"/>
                  </a:lnTo>
                  <a:lnTo>
                    <a:pt x="9156" y="129811"/>
                  </a:lnTo>
                  <a:lnTo>
                    <a:pt x="8620" y="149742"/>
                  </a:lnTo>
                  <a:lnTo>
                    <a:pt x="8251" y="170032"/>
                  </a:lnTo>
                  <a:lnTo>
                    <a:pt x="7996" y="190557"/>
                  </a:lnTo>
                  <a:lnTo>
                    <a:pt x="7654" y="210747"/>
                  </a:lnTo>
                  <a:lnTo>
                    <a:pt x="6891" y="229624"/>
                  </a:lnTo>
                  <a:lnTo>
                    <a:pt x="5566" y="246769"/>
                  </a:lnTo>
                  <a:lnTo>
                    <a:pt x="3862" y="262417"/>
                  </a:lnTo>
                  <a:lnTo>
                    <a:pt x="2179" y="277162"/>
                  </a:lnTo>
                  <a:lnTo>
                    <a:pt x="762" y="291448"/>
                  </a:lnTo>
                  <a:lnTo>
                    <a:pt x="0" y="305198"/>
                  </a:lnTo>
                  <a:lnTo>
                    <a:pt x="478" y="317921"/>
                  </a:lnTo>
                  <a:lnTo>
                    <a:pt x="2413" y="329402"/>
                  </a:lnTo>
                  <a:lnTo>
                    <a:pt x="6173" y="339402"/>
                  </a:lnTo>
                  <a:lnTo>
                    <a:pt x="12429" y="347515"/>
                  </a:lnTo>
                  <a:lnTo>
                    <a:pt x="21303" y="353703"/>
                  </a:lnTo>
                  <a:lnTo>
                    <a:pt x="32312" y="358061"/>
                  </a:lnTo>
                  <a:lnTo>
                    <a:pt x="44674" y="360635"/>
                  </a:lnTo>
                  <a:lnTo>
                    <a:pt x="57802" y="361630"/>
                  </a:lnTo>
                  <a:lnTo>
                    <a:pt x="71510" y="361353"/>
                  </a:lnTo>
                  <a:lnTo>
                    <a:pt x="85917" y="360113"/>
                  </a:lnTo>
                  <a:lnTo>
                    <a:pt x="101040" y="358173"/>
                  </a:lnTo>
                  <a:lnTo>
                    <a:pt x="116465" y="355738"/>
                  </a:lnTo>
                  <a:lnTo>
                    <a:pt x="131448" y="352959"/>
                  </a:lnTo>
                  <a:lnTo>
                    <a:pt x="145588" y="349947"/>
                  </a:lnTo>
                  <a:lnTo>
                    <a:pt x="158397" y="346932"/>
                  </a:lnTo>
                  <a:lnTo>
                    <a:pt x="170383" y="343967"/>
                  </a:lnTo>
                  <a:lnTo>
                    <a:pt x="182593" y="340794"/>
                  </a:lnTo>
                  <a:lnTo>
                    <a:pt x="19699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6424" y="442196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9812" y="5734"/>
                  </a:lnTo>
                  <a:lnTo>
                    <a:pt x="102967" y="10018"/>
                  </a:lnTo>
                  <a:lnTo>
                    <a:pt x="94575" y="13224"/>
                  </a:lnTo>
                  <a:lnTo>
                    <a:pt x="84775" y="15585"/>
                  </a:lnTo>
                  <a:lnTo>
                    <a:pt x="73812" y="17282"/>
                  </a:lnTo>
                  <a:lnTo>
                    <a:pt x="61965" y="18477"/>
                  </a:lnTo>
                  <a:lnTo>
                    <a:pt x="49885" y="19307"/>
                  </a:lnTo>
                  <a:lnTo>
                    <a:pt x="37292" y="19967"/>
                  </a:lnTo>
                  <a:lnTo>
                    <a:pt x="21966" y="205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05367" y="263212"/>
              <a:ext cx="136872" cy="63172"/>
            </a:xfrm>
            <a:custGeom>
              <a:avLst/>
              <a:gdLst/>
              <a:ahLst/>
              <a:cxnLst/>
              <a:rect l="0" t="0" r="0" b="0"/>
              <a:pathLst>
                <a:path w="136872" h="63172">
                  <a:moveTo>
                    <a:pt x="136871" y="0"/>
                  </a:moveTo>
                  <a:lnTo>
                    <a:pt x="130936" y="5800"/>
                  </a:lnTo>
                  <a:lnTo>
                    <a:pt x="124732" y="10725"/>
                  </a:lnTo>
                  <a:lnTo>
                    <a:pt x="117636" y="15227"/>
                  </a:lnTo>
                  <a:lnTo>
                    <a:pt x="109696" y="19448"/>
                  </a:lnTo>
                  <a:lnTo>
                    <a:pt x="101049" y="23462"/>
                  </a:lnTo>
                  <a:lnTo>
                    <a:pt x="91855" y="27323"/>
                  </a:lnTo>
                  <a:lnTo>
                    <a:pt x="82255" y="31076"/>
                  </a:lnTo>
                  <a:lnTo>
                    <a:pt x="72365" y="34751"/>
                  </a:lnTo>
                  <a:lnTo>
                    <a:pt x="62277" y="38373"/>
                  </a:lnTo>
                  <a:lnTo>
                    <a:pt x="52122" y="42000"/>
                  </a:lnTo>
                  <a:lnTo>
                    <a:pt x="40876" y="46186"/>
                  </a:lnTo>
                  <a:lnTo>
                    <a:pt x="25316" y="5241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13110" y="498907"/>
              <a:ext cx="234455" cy="346568"/>
            </a:xfrm>
            <a:custGeom>
              <a:avLst/>
              <a:gdLst/>
              <a:ahLst/>
              <a:cxnLst/>
              <a:rect l="0" t="0" r="0" b="0"/>
              <a:pathLst>
                <a:path w="234455" h="346568">
                  <a:moveTo>
                    <a:pt x="87055" y="80160"/>
                  </a:moveTo>
                  <a:lnTo>
                    <a:pt x="86988" y="68425"/>
                  </a:lnTo>
                  <a:lnTo>
                    <a:pt x="86348" y="57296"/>
                  </a:lnTo>
                  <a:lnTo>
                    <a:pt x="85042" y="45711"/>
                  </a:lnTo>
                  <a:lnTo>
                    <a:pt x="82837" y="34068"/>
                  </a:lnTo>
                  <a:lnTo>
                    <a:pt x="79224" y="23353"/>
                  </a:lnTo>
                  <a:lnTo>
                    <a:pt x="74051" y="14071"/>
                  </a:lnTo>
                  <a:lnTo>
                    <a:pt x="67476" y="6714"/>
                  </a:lnTo>
                  <a:lnTo>
                    <a:pt x="59776" y="1983"/>
                  </a:lnTo>
                  <a:lnTo>
                    <a:pt x="51233" y="0"/>
                  </a:lnTo>
                  <a:lnTo>
                    <a:pt x="42245" y="586"/>
                  </a:lnTo>
                  <a:lnTo>
                    <a:pt x="33301" y="3547"/>
                  </a:lnTo>
                  <a:lnTo>
                    <a:pt x="24669" y="8537"/>
                  </a:lnTo>
                  <a:lnTo>
                    <a:pt x="16741" y="15288"/>
                  </a:lnTo>
                  <a:lnTo>
                    <a:pt x="10094" y="23706"/>
                  </a:lnTo>
                  <a:lnTo>
                    <a:pt x="4931" y="33576"/>
                  </a:lnTo>
                  <a:lnTo>
                    <a:pt x="1448" y="44284"/>
                  </a:lnTo>
                  <a:lnTo>
                    <a:pt x="0" y="54931"/>
                  </a:lnTo>
                  <a:lnTo>
                    <a:pt x="582" y="65014"/>
                  </a:lnTo>
                  <a:lnTo>
                    <a:pt x="2904" y="74409"/>
                  </a:lnTo>
                  <a:lnTo>
                    <a:pt x="6587" y="83181"/>
                  </a:lnTo>
                  <a:lnTo>
                    <a:pt x="11286" y="91437"/>
                  </a:lnTo>
                  <a:lnTo>
                    <a:pt x="16878" y="98813"/>
                  </a:lnTo>
                  <a:lnTo>
                    <a:pt x="23454" y="104491"/>
                  </a:lnTo>
                  <a:lnTo>
                    <a:pt x="30983" y="108159"/>
                  </a:lnTo>
                  <a:lnTo>
                    <a:pt x="39155" y="109809"/>
                  </a:lnTo>
                  <a:lnTo>
                    <a:pt x="47487" y="109479"/>
                  </a:lnTo>
                  <a:lnTo>
                    <a:pt x="55679" y="107399"/>
                  </a:lnTo>
                  <a:lnTo>
                    <a:pt x="63467" y="103750"/>
                  </a:lnTo>
                  <a:lnTo>
                    <a:pt x="70545" y="98568"/>
                  </a:lnTo>
                  <a:lnTo>
                    <a:pt x="76830" y="92089"/>
                  </a:lnTo>
                  <a:lnTo>
                    <a:pt x="82707" y="87223"/>
                  </a:lnTo>
                  <a:lnTo>
                    <a:pt x="88127" y="87675"/>
                  </a:lnTo>
                  <a:lnTo>
                    <a:pt x="92445" y="92992"/>
                  </a:lnTo>
                  <a:lnTo>
                    <a:pt x="95987" y="101980"/>
                  </a:lnTo>
                  <a:lnTo>
                    <a:pt x="99032" y="113620"/>
                  </a:lnTo>
                  <a:lnTo>
                    <a:pt x="101527" y="127129"/>
                  </a:lnTo>
                  <a:lnTo>
                    <a:pt x="103451" y="141936"/>
                  </a:lnTo>
                  <a:lnTo>
                    <a:pt x="104869" y="157632"/>
                  </a:lnTo>
                  <a:lnTo>
                    <a:pt x="105883" y="173934"/>
                  </a:lnTo>
                  <a:lnTo>
                    <a:pt x="106598" y="190640"/>
                  </a:lnTo>
                  <a:lnTo>
                    <a:pt x="107261" y="207454"/>
                  </a:lnTo>
                  <a:lnTo>
                    <a:pt x="108244" y="223978"/>
                  </a:lnTo>
                  <a:lnTo>
                    <a:pt x="109720" y="240021"/>
                  </a:lnTo>
                  <a:lnTo>
                    <a:pt x="111526" y="255576"/>
                  </a:lnTo>
                  <a:lnTo>
                    <a:pt x="113278" y="270715"/>
                  </a:lnTo>
                  <a:lnTo>
                    <a:pt x="114750" y="285532"/>
                  </a:lnTo>
                  <a:lnTo>
                    <a:pt x="115889" y="300111"/>
                  </a:lnTo>
                  <a:lnTo>
                    <a:pt x="116729" y="314521"/>
                  </a:lnTo>
                  <a:lnTo>
                    <a:pt x="117350" y="328747"/>
                  </a:lnTo>
                  <a:lnTo>
                    <a:pt x="118597" y="340533"/>
                  </a:lnTo>
                  <a:lnTo>
                    <a:pt x="121247" y="346431"/>
                  </a:lnTo>
                  <a:lnTo>
                    <a:pt x="124805" y="346567"/>
                  </a:lnTo>
                  <a:lnTo>
                    <a:pt x="129099" y="342673"/>
                  </a:lnTo>
                  <a:lnTo>
                    <a:pt x="134059" y="336418"/>
                  </a:lnTo>
                  <a:lnTo>
                    <a:pt x="139577" y="329096"/>
                  </a:lnTo>
                  <a:lnTo>
                    <a:pt x="145535" y="321436"/>
                  </a:lnTo>
                  <a:lnTo>
                    <a:pt x="151984" y="313764"/>
                  </a:lnTo>
                  <a:lnTo>
                    <a:pt x="159140" y="306196"/>
                  </a:lnTo>
                  <a:lnTo>
                    <a:pt x="167064" y="298760"/>
                  </a:lnTo>
                  <a:lnTo>
                    <a:pt x="175672" y="291605"/>
                  </a:lnTo>
                  <a:lnTo>
                    <a:pt x="184828" y="285015"/>
                  </a:lnTo>
                  <a:lnTo>
                    <a:pt x="194382" y="279101"/>
                  </a:lnTo>
                  <a:lnTo>
                    <a:pt x="203764" y="273959"/>
                  </a:lnTo>
                  <a:lnTo>
                    <a:pt x="212913" y="269253"/>
                  </a:lnTo>
                  <a:lnTo>
                    <a:pt x="222628" y="264569"/>
                  </a:lnTo>
                  <a:lnTo>
                    <a:pt x="234454" y="259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63336" y="494839"/>
              <a:ext cx="115815" cy="135134"/>
            </a:xfrm>
            <a:custGeom>
              <a:avLst/>
              <a:gdLst/>
              <a:ahLst/>
              <a:cxnLst/>
              <a:rect l="0" t="0" r="0" b="0"/>
              <a:pathLst>
                <a:path w="115815" h="135134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4" y="34458"/>
                  </a:lnTo>
                  <a:lnTo>
                    <a:pt x="3864" y="46446"/>
                  </a:lnTo>
                  <a:lnTo>
                    <a:pt x="6180" y="58458"/>
                  </a:lnTo>
                  <a:lnTo>
                    <a:pt x="8851" y="70256"/>
                  </a:lnTo>
                  <a:lnTo>
                    <a:pt x="11948" y="81610"/>
                  </a:lnTo>
                  <a:lnTo>
                    <a:pt x="15703" y="92230"/>
                  </a:lnTo>
                  <a:lnTo>
                    <a:pt x="20197" y="102031"/>
                  </a:lnTo>
                  <a:lnTo>
                    <a:pt x="25519" y="110934"/>
                  </a:lnTo>
                  <a:lnTo>
                    <a:pt x="31848" y="118774"/>
                  </a:lnTo>
                  <a:lnTo>
                    <a:pt x="39178" y="125556"/>
                  </a:lnTo>
                  <a:lnTo>
                    <a:pt x="47202" y="130941"/>
                  </a:lnTo>
                  <a:lnTo>
                    <a:pt x="55427" y="134205"/>
                  </a:lnTo>
                  <a:lnTo>
                    <a:pt x="63543" y="135133"/>
                  </a:lnTo>
                  <a:lnTo>
                    <a:pt x="71279" y="133807"/>
                  </a:lnTo>
                  <a:lnTo>
                    <a:pt x="78321" y="130334"/>
                  </a:lnTo>
                  <a:lnTo>
                    <a:pt x="84568" y="124994"/>
                  </a:lnTo>
                  <a:lnTo>
                    <a:pt x="89932" y="118003"/>
                  </a:lnTo>
                  <a:lnTo>
                    <a:pt x="94245" y="109425"/>
                  </a:lnTo>
                  <a:lnTo>
                    <a:pt x="97523" y="99442"/>
                  </a:lnTo>
                  <a:lnTo>
                    <a:pt x="100082" y="88488"/>
                  </a:lnTo>
                  <a:lnTo>
                    <a:pt x="102424" y="77144"/>
                  </a:lnTo>
                  <a:lnTo>
                    <a:pt x="104852" y="65779"/>
                  </a:lnTo>
                  <a:lnTo>
                    <a:pt x="107326" y="54613"/>
                  </a:lnTo>
                  <a:lnTo>
                    <a:pt x="109796" y="42503"/>
                  </a:lnTo>
                  <a:lnTo>
                    <a:pt x="112483" y="2615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42321" y="494839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0"/>
                  </a:lnTo>
                  <a:lnTo>
                    <a:pt x="3863" y="54238"/>
                  </a:lnTo>
                  <a:lnTo>
                    <a:pt x="6180" y="67099"/>
                  </a:lnTo>
                  <a:lnTo>
                    <a:pt x="8842" y="79490"/>
                  </a:lnTo>
                  <a:lnTo>
                    <a:pt x="11604" y="91154"/>
                  </a:lnTo>
                  <a:lnTo>
                    <a:pt x="14362" y="102909"/>
                  </a:lnTo>
                  <a:lnTo>
                    <a:pt x="17356" y="116906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42321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37077" y="463253"/>
              <a:ext cx="115815" cy="158938"/>
            </a:xfrm>
            <a:custGeom>
              <a:avLst/>
              <a:gdLst/>
              <a:ahLst/>
              <a:cxnLst/>
              <a:rect l="0" t="0" r="0" b="0"/>
              <a:pathLst>
                <a:path w="115815" h="158938">
                  <a:moveTo>
                    <a:pt x="0" y="10529"/>
                  </a:moveTo>
                  <a:lnTo>
                    <a:pt x="3001" y="22197"/>
                  </a:lnTo>
                  <a:lnTo>
                    <a:pt x="6424" y="32686"/>
                  </a:lnTo>
                  <a:lnTo>
                    <a:pt x="10615" y="42987"/>
                  </a:lnTo>
                  <a:lnTo>
                    <a:pt x="15342" y="53289"/>
                  </a:lnTo>
                  <a:lnTo>
                    <a:pt x="20175" y="63633"/>
                  </a:lnTo>
                  <a:lnTo>
                    <a:pt x="24853" y="74022"/>
                  </a:lnTo>
                  <a:lnTo>
                    <a:pt x="29289" y="84450"/>
                  </a:lnTo>
                  <a:lnTo>
                    <a:pt x="33491" y="94908"/>
                  </a:lnTo>
                  <a:lnTo>
                    <a:pt x="37499" y="105388"/>
                  </a:lnTo>
                  <a:lnTo>
                    <a:pt x="41359" y="115883"/>
                  </a:lnTo>
                  <a:lnTo>
                    <a:pt x="45112" y="126389"/>
                  </a:lnTo>
                  <a:lnTo>
                    <a:pt x="48797" y="136879"/>
                  </a:lnTo>
                  <a:lnTo>
                    <a:pt x="52765" y="146533"/>
                  </a:lnTo>
                  <a:lnTo>
                    <a:pt x="57648" y="153813"/>
                  </a:lnTo>
                  <a:lnTo>
                    <a:pt x="63701" y="158057"/>
                  </a:lnTo>
                  <a:lnTo>
                    <a:pt x="70378" y="158937"/>
                  </a:lnTo>
                  <a:lnTo>
                    <a:pt x="76559" y="156035"/>
                  </a:lnTo>
                  <a:lnTo>
                    <a:pt x="81641" y="149527"/>
                  </a:lnTo>
                  <a:lnTo>
                    <a:pt x="85694" y="140160"/>
                  </a:lnTo>
                  <a:lnTo>
                    <a:pt x="89178" y="128924"/>
                  </a:lnTo>
                  <a:lnTo>
                    <a:pt x="92445" y="116567"/>
                  </a:lnTo>
                  <a:lnTo>
                    <a:pt x="95675" y="103549"/>
                  </a:lnTo>
                  <a:lnTo>
                    <a:pt x="98937" y="90140"/>
                  </a:lnTo>
                  <a:lnTo>
                    <a:pt x="102248" y="76505"/>
                  </a:lnTo>
                  <a:lnTo>
                    <a:pt x="105452" y="62957"/>
                  </a:lnTo>
                  <a:lnTo>
                    <a:pt x="108557" y="48442"/>
                  </a:lnTo>
                  <a:lnTo>
                    <a:pt x="111837" y="2945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90563" y="447706"/>
              <a:ext cx="183427" cy="173670"/>
            </a:xfrm>
            <a:custGeom>
              <a:avLst/>
              <a:gdLst/>
              <a:ahLst/>
              <a:cxnLst/>
              <a:rect l="0" t="0" r="0" b="0"/>
              <a:pathLst>
                <a:path w="183427" h="173670">
                  <a:moveTo>
                    <a:pt x="67613" y="120832"/>
                  </a:moveTo>
                  <a:lnTo>
                    <a:pt x="70479" y="111964"/>
                  </a:lnTo>
                  <a:lnTo>
                    <a:pt x="72621" y="102977"/>
                  </a:lnTo>
                  <a:lnTo>
                    <a:pt x="74220" y="92986"/>
                  </a:lnTo>
                  <a:lnTo>
                    <a:pt x="75228" y="82179"/>
                  </a:lnTo>
                  <a:lnTo>
                    <a:pt x="75428" y="71015"/>
                  </a:lnTo>
                  <a:lnTo>
                    <a:pt x="74768" y="59810"/>
                  </a:lnTo>
                  <a:lnTo>
                    <a:pt x="73184" y="48698"/>
                  </a:lnTo>
                  <a:lnTo>
                    <a:pt x="70523" y="37714"/>
                  </a:lnTo>
                  <a:lnTo>
                    <a:pt x="66802" y="26866"/>
                  </a:lnTo>
                  <a:lnTo>
                    <a:pt x="62017" y="16788"/>
                  </a:lnTo>
                  <a:lnTo>
                    <a:pt x="56056" y="8683"/>
                  </a:lnTo>
                  <a:lnTo>
                    <a:pt x="48976" y="3060"/>
                  </a:lnTo>
                  <a:lnTo>
                    <a:pt x="41121" y="100"/>
                  </a:lnTo>
                  <a:lnTo>
                    <a:pt x="33011" y="0"/>
                  </a:lnTo>
                  <a:lnTo>
                    <a:pt x="24976" y="2574"/>
                  </a:lnTo>
                  <a:lnTo>
                    <a:pt x="17465" y="7691"/>
                  </a:lnTo>
                  <a:lnTo>
                    <a:pt x="11106" y="15454"/>
                  </a:lnTo>
                  <a:lnTo>
                    <a:pt x="6134" y="25660"/>
                  </a:lnTo>
                  <a:lnTo>
                    <a:pt x="2611" y="37559"/>
                  </a:lnTo>
                  <a:lnTo>
                    <a:pt x="606" y="50067"/>
                  </a:lnTo>
                  <a:lnTo>
                    <a:pt x="0" y="62510"/>
                  </a:lnTo>
                  <a:lnTo>
                    <a:pt x="709" y="74624"/>
                  </a:lnTo>
                  <a:lnTo>
                    <a:pt x="2771" y="86364"/>
                  </a:lnTo>
                  <a:lnTo>
                    <a:pt x="6081" y="97774"/>
                  </a:lnTo>
                  <a:lnTo>
                    <a:pt x="10420" y="108758"/>
                  </a:lnTo>
                  <a:lnTo>
                    <a:pt x="15548" y="119076"/>
                  </a:lnTo>
                  <a:lnTo>
                    <a:pt x="21255" y="128634"/>
                  </a:lnTo>
                  <a:lnTo>
                    <a:pt x="27373" y="136851"/>
                  </a:lnTo>
                  <a:lnTo>
                    <a:pt x="33780" y="142629"/>
                  </a:lnTo>
                  <a:lnTo>
                    <a:pt x="40379" y="145578"/>
                  </a:lnTo>
                  <a:lnTo>
                    <a:pt x="46946" y="145776"/>
                  </a:lnTo>
                  <a:lnTo>
                    <a:pt x="53129" y="143408"/>
                  </a:lnTo>
                  <a:lnTo>
                    <a:pt x="58764" y="138849"/>
                  </a:lnTo>
                  <a:lnTo>
                    <a:pt x="63701" y="132402"/>
                  </a:lnTo>
                  <a:lnTo>
                    <a:pt x="67718" y="124196"/>
                  </a:lnTo>
                  <a:lnTo>
                    <a:pt x="70816" y="114532"/>
                  </a:lnTo>
                  <a:lnTo>
                    <a:pt x="74005" y="106190"/>
                  </a:lnTo>
                  <a:lnTo>
                    <a:pt x="78011" y="102924"/>
                  </a:lnTo>
                  <a:lnTo>
                    <a:pt x="81932" y="104510"/>
                  </a:lnTo>
                  <a:lnTo>
                    <a:pt x="85591" y="109441"/>
                  </a:lnTo>
                  <a:lnTo>
                    <a:pt x="89262" y="116307"/>
                  </a:lnTo>
                  <a:lnTo>
                    <a:pt x="93349" y="123992"/>
                  </a:lnTo>
                  <a:lnTo>
                    <a:pt x="98031" y="131872"/>
                  </a:lnTo>
                  <a:lnTo>
                    <a:pt x="103295" y="139678"/>
                  </a:lnTo>
                  <a:lnTo>
                    <a:pt x="109045" y="147329"/>
                  </a:lnTo>
                  <a:lnTo>
                    <a:pt x="115179" y="154809"/>
                  </a:lnTo>
                  <a:lnTo>
                    <a:pt x="121922" y="161652"/>
                  </a:lnTo>
                  <a:lnTo>
                    <a:pt x="129812" y="166968"/>
                  </a:lnTo>
                  <a:lnTo>
                    <a:pt x="139029" y="170399"/>
                  </a:lnTo>
                  <a:lnTo>
                    <a:pt x="148853" y="172228"/>
                  </a:lnTo>
                  <a:lnTo>
                    <a:pt x="158803" y="173288"/>
                  </a:lnTo>
                  <a:lnTo>
                    <a:pt x="169754" y="173669"/>
                  </a:lnTo>
                  <a:lnTo>
                    <a:pt x="183426" y="1734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48324" y="221098"/>
              <a:ext cx="57252" cy="389555"/>
            </a:xfrm>
            <a:custGeom>
              <a:avLst/>
              <a:gdLst/>
              <a:ahLst/>
              <a:cxnLst/>
              <a:rect l="0" t="0" r="0" b="0"/>
              <a:pathLst>
                <a:path w="57252" h="389555">
                  <a:moveTo>
                    <a:pt x="4608" y="0"/>
                  </a:moveTo>
                  <a:lnTo>
                    <a:pt x="1808" y="11668"/>
                  </a:lnTo>
                  <a:lnTo>
                    <a:pt x="307" y="22157"/>
                  </a:lnTo>
                  <a:lnTo>
                    <a:pt x="0" y="32472"/>
                  </a:lnTo>
                  <a:lnTo>
                    <a:pt x="679" y="43292"/>
                  </a:lnTo>
                  <a:lnTo>
                    <a:pt x="2147" y="55581"/>
                  </a:lnTo>
                  <a:lnTo>
                    <a:pt x="4212" y="69721"/>
                  </a:lnTo>
                  <a:lnTo>
                    <a:pt x="6548" y="85280"/>
                  </a:lnTo>
                  <a:lnTo>
                    <a:pt x="8723" y="101331"/>
                  </a:lnTo>
                  <a:lnTo>
                    <a:pt x="10516" y="117268"/>
                  </a:lnTo>
                  <a:lnTo>
                    <a:pt x="12056" y="132694"/>
                  </a:lnTo>
                  <a:lnTo>
                    <a:pt x="13704" y="147272"/>
                  </a:lnTo>
                  <a:lnTo>
                    <a:pt x="15668" y="160936"/>
                  </a:lnTo>
                  <a:lnTo>
                    <a:pt x="17988" y="174280"/>
                  </a:lnTo>
                  <a:lnTo>
                    <a:pt x="20625" y="188393"/>
                  </a:lnTo>
                  <a:lnTo>
                    <a:pt x="23509" y="203823"/>
                  </a:lnTo>
                  <a:lnTo>
                    <a:pt x="26412" y="220447"/>
                  </a:lnTo>
                  <a:lnTo>
                    <a:pt x="28975" y="237757"/>
                  </a:lnTo>
                  <a:lnTo>
                    <a:pt x="31031" y="255358"/>
                  </a:lnTo>
                  <a:lnTo>
                    <a:pt x="32750" y="272718"/>
                  </a:lnTo>
                  <a:lnTo>
                    <a:pt x="34518" y="289133"/>
                  </a:lnTo>
                  <a:lnTo>
                    <a:pt x="36562" y="304313"/>
                  </a:lnTo>
                  <a:lnTo>
                    <a:pt x="38937" y="318317"/>
                  </a:lnTo>
                  <a:lnTo>
                    <a:pt x="41610" y="331350"/>
                  </a:lnTo>
                  <a:lnTo>
                    <a:pt x="44518" y="343628"/>
                  </a:lnTo>
                  <a:lnTo>
                    <a:pt x="47448" y="354899"/>
                  </a:lnTo>
                  <a:lnTo>
                    <a:pt x="50339" y="365545"/>
                  </a:lnTo>
                  <a:lnTo>
                    <a:pt x="53443" y="376507"/>
                  </a:lnTo>
                  <a:lnTo>
                    <a:pt x="57251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26202" y="455713"/>
              <a:ext cx="116244" cy="141511"/>
            </a:xfrm>
            <a:custGeom>
              <a:avLst/>
              <a:gdLst/>
              <a:ahLst/>
              <a:cxnLst/>
              <a:rect l="0" t="0" r="0" b="0"/>
              <a:pathLst>
                <a:path w="116244" h="141511">
                  <a:moveTo>
                    <a:pt x="10958" y="102297"/>
                  </a:moveTo>
                  <a:lnTo>
                    <a:pt x="16893" y="96496"/>
                  </a:lnTo>
                  <a:lnTo>
                    <a:pt x="23098" y="91572"/>
                  </a:lnTo>
                  <a:lnTo>
                    <a:pt x="30189" y="87065"/>
                  </a:lnTo>
                  <a:lnTo>
                    <a:pt x="37956" y="82671"/>
                  </a:lnTo>
                  <a:lnTo>
                    <a:pt x="45954" y="78009"/>
                  </a:lnTo>
                  <a:lnTo>
                    <a:pt x="53887" y="72885"/>
                  </a:lnTo>
                  <a:lnTo>
                    <a:pt x="61315" y="66962"/>
                  </a:lnTo>
                  <a:lnTo>
                    <a:pt x="67612" y="59693"/>
                  </a:lnTo>
                  <a:lnTo>
                    <a:pt x="72533" y="50918"/>
                  </a:lnTo>
                  <a:lnTo>
                    <a:pt x="75851" y="41108"/>
                  </a:lnTo>
                  <a:lnTo>
                    <a:pt x="77187" y="31147"/>
                  </a:lnTo>
                  <a:lnTo>
                    <a:pt x="76524" y="21577"/>
                  </a:lnTo>
                  <a:lnTo>
                    <a:pt x="73979" y="13054"/>
                  </a:lnTo>
                  <a:lnTo>
                    <a:pt x="69613" y="6474"/>
                  </a:lnTo>
                  <a:lnTo>
                    <a:pt x="63642" y="2137"/>
                  </a:lnTo>
                  <a:lnTo>
                    <a:pt x="56382" y="7"/>
                  </a:lnTo>
                  <a:lnTo>
                    <a:pt x="48148" y="0"/>
                  </a:lnTo>
                  <a:lnTo>
                    <a:pt x="39214" y="1852"/>
                  </a:lnTo>
                  <a:lnTo>
                    <a:pt x="30117" y="5514"/>
                  </a:lnTo>
                  <a:lnTo>
                    <a:pt x="21623" y="11237"/>
                  </a:lnTo>
                  <a:lnTo>
                    <a:pt x="14108" y="18971"/>
                  </a:lnTo>
                  <a:lnTo>
                    <a:pt x="7912" y="28416"/>
                  </a:lnTo>
                  <a:lnTo>
                    <a:pt x="3499" y="39197"/>
                  </a:lnTo>
                  <a:lnTo>
                    <a:pt x="940" y="50962"/>
                  </a:lnTo>
                  <a:lnTo>
                    <a:pt x="0" y="63266"/>
                  </a:lnTo>
                  <a:lnTo>
                    <a:pt x="342" y="75592"/>
                  </a:lnTo>
                  <a:lnTo>
                    <a:pt x="1648" y="87651"/>
                  </a:lnTo>
                  <a:lnTo>
                    <a:pt x="3978" y="99204"/>
                  </a:lnTo>
                  <a:lnTo>
                    <a:pt x="7743" y="109970"/>
                  </a:lnTo>
                  <a:lnTo>
                    <a:pt x="13053" y="119866"/>
                  </a:lnTo>
                  <a:lnTo>
                    <a:pt x="19737" y="128495"/>
                  </a:lnTo>
                  <a:lnTo>
                    <a:pt x="27520" y="135089"/>
                  </a:lnTo>
                  <a:lnTo>
                    <a:pt x="36126" y="139406"/>
                  </a:lnTo>
                  <a:lnTo>
                    <a:pt x="45328" y="141510"/>
                  </a:lnTo>
                  <a:lnTo>
                    <a:pt x="54950" y="141492"/>
                  </a:lnTo>
                  <a:lnTo>
                    <a:pt x="64854" y="139630"/>
                  </a:lnTo>
                  <a:lnTo>
                    <a:pt x="74686" y="136223"/>
                  </a:lnTo>
                  <a:lnTo>
                    <a:pt x="84937" y="130958"/>
                  </a:lnTo>
                  <a:lnTo>
                    <a:pt x="97623" y="121144"/>
                  </a:lnTo>
                  <a:lnTo>
                    <a:pt x="116243" y="1022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52974" y="466876"/>
              <a:ext cx="105286" cy="164834"/>
            </a:xfrm>
            <a:custGeom>
              <a:avLst/>
              <a:gdLst/>
              <a:ahLst/>
              <a:cxnLst/>
              <a:rect l="0" t="0" r="0" b="0"/>
              <a:pathLst>
                <a:path w="105286" h="164834">
                  <a:moveTo>
                    <a:pt x="0" y="49020"/>
                  </a:moveTo>
                  <a:lnTo>
                    <a:pt x="67" y="60688"/>
                  </a:lnTo>
                  <a:lnTo>
                    <a:pt x="707" y="71177"/>
                  </a:lnTo>
                  <a:lnTo>
                    <a:pt x="2003" y="81483"/>
                  </a:lnTo>
                  <a:lnTo>
                    <a:pt x="3863" y="91957"/>
                  </a:lnTo>
                  <a:lnTo>
                    <a:pt x="6180" y="102949"/>
                  </a:lnTo>
                  <a:lnTo>
                    <a:pt x="8810" y="114494"/>
                  </a:lnTo>
                  <a:lnTo>
                    <a:pt x="10411" y="123104"/>
                  </a:lnTo>
                  <a:lnTo>
                    <a:pt x="9751" y="124826"/>
                  </a:lnTo>
                  <a:lnTo>
                    <a:pt x="7992" y="121257"/>
                  </a:lnTo>
                  <a:lnTo>
                    <a:pt x="6085" y="113810"/>
                  </a:lnTo>
                  <a:lnTo>
                    <a:pt x="4434" y="103448"/>
                  </a:lnTo>
                  <a:lnTo>
                    <a:pt x="3143" y="91094"/>
                  </a:lnTo>
                  <a:lnTo>
                    <a:pt x="2187" y="77660"/>
                  </a:lnTo>
                  <a:lnTo>
                    <a:pt x="1513" y="63744"/>
                  </a:lnTo>
                  <a:lnTo>
                    <a:pt x="1379" y="49977"/>
                  </a:lnTo>
                  <a:lnTo>
                    <a:pt x="2345" y="37109"/>
                  </a:lnTo>
                  <a:lnTo>
                    <a:pt x="4630" y="25470"/>
                  </a:lnTo>
                  <a:lnTo>
                    <a:pt x="8301" y="15501"/>
                  </a:lnTo>
                  <a:lnTo>
                    <a:pt x="13439" y="7925"/>
                  </a:lnTo>
                  <a:lnTo>
                    <a:pt x="19929" y="2909"/>
                  </a:lnTo>
                  <a:lnTo>
                    <a:pt x="27372" y="318"/>
                  </a:lnTo>
                  <a:lnTo>
                    <a:pt x="35198" y="0"/>
                  </a:lnTo>
                  <a:lnTo>
                    <a:pt x="43043" y="1642"/>
                  </a:lnTo>
                  <a:lnTo>
                    <a:pt x="50596" y="5164"/>
                  </a:lnTo>
                  <a:lnTo>
                    <a:pt x="57514" y="10792"/>
                  </a:lnTo>
                  <a:lnTo>
                    <a:pt x="63683" y="18459"/>
                  </a:lnTo>
                  <a:lnTo>
                    <a:pt x="69164" y="27689"/>
                  </a:lnTo>
                  <a:lnTo>
                    <a:pt x="74088" y="37793"/>
                  </a:lnTo>
                  <a:lnTo>
                    <a:pt x="78585" y="48295"/>
                  </a:lnTo>
                  <a:lnTo>
                    <a:pt x="82608" y="59107"/>
                  </a:lnTo>
                  <a:lnTo>
                    <a:pt x="85938" y="70425"/>
                  </a:lnTo>
                  <a:lnTo>
                    <a:pt x="88518" y="82329"/>
                  </a:lnTo>
                  <a:lnTo>
                    <a:pt x="90590" y="94611"/>
                  </a:lnTo>
                  <a:lnTo>
                    <a:pt x="92596" y="106863"/>
                  </a:lnTo>
                  <a:lnTo>
                    <a:pt x="94796" y="118835"/>
                  </a:lnTo>
                  <a:lnTo>
                    <a:pt x="97115" y="130015"/>
                  </a:lnTo>
                  <a:lnTo>
                    <a:pt x="99462" y="140648"/>
                  </a:lnTo>
                  <a:lnTo>
                    <a:pt x="102049" y="151666"/>
                  </a:lnTo>
                  <a:lnTo>
                    <a:pt x="105285" y="164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89844" y="263212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2934" y="9002"/>
                  </a:lnTo>
                  <a:lnTo>
                    <a:pt x="5716" y="19270"/>
                  </a:lnTo>
                  <a:lnTo>
                    <a:pt x="8616" y="31858"/>
                  </a:lnTo>
                  <a:lnTo>
                    <a:pt x="11656" y="46558"/>
                  </a:lnTo>
                  <a:lnTo>
                    <a:pt x="14821" y="63002"/>
                  </a:lnTo>
                  <a:lnTo>
                    <a:pt x="18081" y="80794"/>
                  </a:lnTo>
                  <a:lnTo>
                    <a:pt x="21246" y="99579"/>
                  </a:lnTo>
                  <a:lnTo>
                    <a:pt x="23989" y="119074"/>
                  </a:lnTo>
                  <a:lnTo>
                    <a:pt x="26164" y="139058"/>
                  </a:lnTo>
                  <a:lnTo>
                    <a:pt x="27793" y="159048"/>
                  </a:lnTo>
                  <a:lnTo>
                    <a:pt x="28969" y="178322"/>
                  </a:lnTo>
                  <a:lnTo>
                    <a:pt x="29803" y="196545"/>
                  </a:lnTo>
                  <a:lnTo>
                    <a:pt x="30550" y="213732"/>
                  </a:lnTo>
                  <a:lnTo>
                    <a:pt x="31592" y="230049"/>
                  </a:lnTo>
                  <a:lnTo>
                    <a:pt x="33109" y="245687"/>
                  </a:lnTo>
                  <a:lnTo>
                    <a:pt x="34951" y="260604"/>
                  </a:lnTo>
                  <a:lnTo>
                    <a:pt x="36920" y="276196"/>
                  </a:lnTo>
                  <a:lnTo>
                    <a:pt x="39191" y="296072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16145" y="41061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7777" y="67"/>
                  </a:lnTo>
                  <a:lnTo>
                    <a:pt x="166649" y="707"/>
                  </a:lnTo>
                  <a:lnTo>
                    <a:pt x="155046" y="1999"/>
                  </a:lnTo>
                  <a:lnTo>
                    <a:pt x="142712" y="3686"/>
                  </a:lnTo>
                  <a:lnTo>
                    <a:pt x="129403" y="5354"/>
                  </a:lnTo>
                  <a:lnTo>
                    <a:pt x="115099" y="6767"/>
                  </a:lnTo>
                  <a:lnTo>
                    <a:pt x="100094" y="7866"/>
                  </a:lnTo>
                  <a:lnTo>
                    <a:pt x="84880" y="8676"/>
                  </a:lnTo>
                  <a:lnTo>
                    <a:pt x="69776" y="9260"/>
                  </a:lnTo>
                  <a:lnTo>
                    <a:pt x="55303" y="9868"/>
                  </a:lnTo>
                  <a:lnTo>
                    <a:pt x="40746" y="11094"/>
                  </a:lnTo>
                  <a:lnTo>
                    <a:pt x="23713" y="14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21152" y="231626"/>
              <a:ext cx="163533" cy="389556"/>
            </a:xfrm>
            <a:custGeom>
              <a:avLst/>
              <a:gdLst/>
              <a:ahLst/>
              <a:cxnLst/>
              <a:rect l="0" t="0" r="0" b="0"/>
              <a:pathLst>
                <a:path w="163533" h="389556">
                  <a:moveTo>
                    <a:pt x="68775" y="389555"/>
                  </a:moveTo>
                  <a:lnTo>
                    <a:pt x="65909" y="377820"/>
                  </a:lnTo>
                  <a:lnTo>
                    <a:pt x="63766" y="366691"/>
                  </a:lnTo>
                  <a:lnTo>
                    <a:pt x="62159" y="355092"/>
                  </a:lnTo>
                  <a:lnTo>
                    <a:pt x="60805" y="342931"/>
                  </a:lnTo>
                  <a:lnTo>
                    <a:pt x="59309" y="330271"/>
                  </a:lnTo>
                  <a:lnTo>
                    <a:pt x="57458" y="317215"/>
                  </a:lnTo>
                  <a:lnTo>
                    <a:pt x="55218" y="303863"/>
                  </a:lnTo>
                  <a:lnTo>
                    <a:pt x="52637" y="290298"/>
                  </a:lnTo>
                  <a:lnTo>
                    <a:pt x="49788" y="276578"/>
                  </a:lnTo>
                  <a:lnTo>
                    <a:pt x="46739" y="262587"/>
                  </a:lnTo>
                  <a:lnTo>
                    <a:pt x="43546" y="248048"/>
                  </a:lnTo>
                  <a:lnTo>
                    <a:pt x="40248" y="232861"/>
                  </a:lnTo>
                  <a:lnTo>
                    <a:pt x="36712" y="217237"/>
                  </a:lnTo>
                  <a:lnTo>
                    <a:pt x="32653" y="201596"/>
                  </a:lnTo>
                  <a:lnTo>
                    <a:pt x="27962" y="186189"/>
                  </a:lnTo>
                  <a:lnTo>
                    <a:pt x="22844" y="171251"/>
                  </a:lnTo>
                  <a:lnTo>
                    <a:pt x="17717" y="157067"/>
                  </a:lnTo>
                  <a:lnTo>
                    <a:pt x="12829" y="143709"/>
                  </a:lnTo>
                  <a:lnTo>
                    <a:pt x="8413" y="130924"/>
                  </a:lnTo>
                  <a:lnTo>
                    <a:pt x="4752" y="118259"/>
                  </a:lnTo>
                  <a:lnTo>
                    <a:pt x="1933" y="105440"/>
                  </a:lnTo>
                  <a:lnTo>
                    <a:pt x="194" y="92539"/>
                  </a:lnTo>
                  <a:lnTo>
                    <a:pt x="0" y="79871"/>
                  </a:lnTo>
                  <a:lnTo>
                    <a:pt x="1473" y="67615"/>
                  </a:lnTo>
                  <a:lnTo>
                    <a:pt x="4750" y="56115"/>
                  </a:lnTo>
                  <a:lnTo>
                    <a:pt x="10148" y="45923"/>
                  </a:lnTo>
                  <a:lnTo>
                    <a:pt x="17633" y="37221"/>
                  </a:lnTo>
                  <a:lnTo>
                    <a:pt x="26895" y="29871"/>
                  </a:lnTo>
                  <a:lnTo>
                    <a:pt x="37545" y="23610"/>
                  </a:lnTo>
                  <a:lnTo>
                    <a:pt x="49223" y="18176"/>
                  </a:lnTo>
                  <a:lnTo>
                    <a:pt x="61638" y="13507"/>
                  </a:lnTo>
                  <a:lnTo>
                    <a:pt x="74570" y="9735"/>
                  </a:lnTo>
                  <a:lnTo>
                    <a:pt x="87849" y="6860"/>
                  </a:lnTo>
                  <a:lnTo>
                    <a:pt x="101141" y="4753"/>
                  </a:lnTo>
                  <a:lnTo>
                    <a:pt x="115447" y="3027"/>
                  </a:lnTo>
                  <a:lnTo>
                    <a:pt x="134259" y="1530"/>
                  </a:lnTo>
                  <a:lnTo>
                    <a:pt x="1635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68870" y="431668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106945" y="2934"/>
                  </a:lnTo>
                  <a:lnTo>
                    <a:pt x="97958" y="5716"/>
                  </a:lnTo>
                  <a:lnTo>
                    <a:pt x="87968" y="8615"/>
                  </a:lnTo>
                  <a:lnTo>
                    <a:pt x="77160" y="11656"/>
                  </a:lnTo>
                  <a:lnTo>
                    <a:pt x="65997" y="14821"/>
                  </a:lnTo>
                  <a:lnTo>
                    <a:pt x="54801" y="18085"/>
                  </a:lnTo>
                  <a:lnTo>
                    <a:pt x="43967" y="21464"/>
                  </a:lnTo>
                  <a:lnTo>
                    <a:pt x="32871" y="25453"/>
                  </a:lnTo>
                  <a:lnTo>
                    <a:pt x="19424" y="31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95212" y="442196"/>
              <a:ext cx="84229" cy="176992"/>
            </a:xfrm>
            <a:custGeom>
              <a:avLst/>
              <a:gdLst/>
              <a:ahLst/>
              <a:cxnLst/>
              <a:rect l="0" t="0" r="0" b="0"/>
              <a:pathLst>
                <a:path w="84229" h="176992">
                  <a:moveTo>
                    <a:pt x="0" y="94757"/>
                  </a:moveTo>
                  <a:lnTo>
                    <a:pt x="2934" y="109292"/>
                  </a:lnTo>
                  <a:lnTo>
                    <a:pt x="5716" y="121923"/>
                  </a:lnTo>
                  <a:lnTo>
                    <a:pt x="8620" y="133827"/>
                  </a:lnTo>
                  <a:lnTo>
                    <a:pt x="11834" y="145309"/>
                  </a:lnTo>
                  <a:lnTo>
                    <a:pt x="15647" y="156501"/>
                  </a:lnTo>
                  <a:lnTo>
                    <a:pt x="20144" y="167411"/>
                  </a:lnTo>
                  <a:lnTo>
                    <a:pt x="24535" y="175369"/>
                  </a:lnTo>
                  <a:lnTo>
                    <a:pt x="27324" y="176991"/>
                  </a:lnTo>
                  <a:lnTo>
                    <a:pt x="28034" y="173325"/>
                  </a:lnTo>
                  <a:lnTo>
                    <a:pt x="27163" y="166226"/>
                  </a:lnTo>
                  <a:lnTo>
                    <a:pt x="25282" y="157253"/>
                  </a:lnTo>
                  <a:lnTo>
                    <a:pt x="22778" y="147357"/>
                  </a:lnTo>
                  <a:lnTo>
                    <a:pt x="19730" y="136873"/>
                  </a:lnTo>
                  <a:lnTo>
                    <a:pt x="15975" y="125738"/>
                  </a:lnTo>
                  <a:lnTo>
                    <a:pt x="11489" y="113937"/>
                  </a:lnTo>
                  <a:lnTo>
                    <a:pt x="7013" y="101715"/>
                  </a:lnTo>
                  <a:lnTo>
                    <a:pt x="3910" y="89498"/>
                  </a:lnTo>
                  <a:lnTo>
                    <a:pt x="2829" y="77539"/>
                  </a:lnTo>
                  <a:lnTo>
                    <a:pt x="3750" y="66065"/>
                  </a:lnTo>
                  <a:lnTo>
                    <a:pt x="6354" y="55359"/>
                  </a:lnTo>
                  <a:lnTo>
                    <a:pt x="10259" y="45497"/>
                  </a:lnTo>
                  <a:lnTo>
                    <a:pt x="15286" y="36553"/>
                  </a:lnTo>
                  <a:lnTo>
                    <a:pt x="21468" y="28684"/>
                  </a:lnTo>
                  <a:lnTo>
                    <a:pt x="28724" y="21874"/>
                  </a:lnTo>
                  <a:lnTo>
                    <a:pt x="36801" y="16113"/>
                  </a:lnTo>
                  <a:lnTo>
                    <a:pt x="46344" y="10915"/>
                  </a:lnTo>
                  <a:lnTo>
                    <a:pt x="60425" y="582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41281" y="499852"/>
              <a:ext cx="159259" cy="131858"/>
            </a:xfrm>
            <a:custGeom>
              <a:avLst/>
              <a:gdLst/>
              <a:ahLst/>
              <a:cxnLst/>
              <a:rect l="0" t="0" r="0" b="0"/>
              <a:pathLst>
                <a:path w="159259" h="131858">
                  <a:moveTo>
                    <a:pt x="75030" y="68686"/>
                  </a:moveTo>
                  <a:lnTo>
                    <a:pt x="72096" y="54152"/>
                  </a:lnTo>
                  <a:lnTo>
                    <a:pt x="69314" y="41521"/>
                  </a:lnTo>
                  <a:lnTo>
                    <a:pt x="66405" y="29634"/>
                  </a:lnTo>
                  <a:lnTo>
                    <a:pt x="63019" y="18844"/>
                  </a:lnTo>
                  <a:lnTo>
                    <a:pt x="58557" y="10245"/>
                  </a:lnTo>
                  <a:lnTo>
                    <a:pt x="52791" y="4275"/>
                  </a:lnTo>
                  <a:lnTo>
                    <a:pt x="45975" y="907"/>
                  </a:lnTo>
                  <a:lnTo>
                    <a:pt x="38639" y="0"/>
                  </a:lnTo>
                  <a:lnTo>
                    <a:pt x="31156" y="1208"/>
                  </a:lnTo>
                  <a:lnTo>
                    <a:pt x="23863" y="4254"/>
                  </a:lnTo>
                  <a:lnTo>
                    <a:pt x="17127" y="9023"/>
                  </a:lnTo>
                  <a:lnTo>
                    <a:pt x="11092" y="15296"/>
                  </a:lnTo>
                  <a:lnTo>
                    <a:pt x="6042" y="22775"/>
                  </a:lnTo>
                  <a:lnTo>
                    <a:pt x="2474" y="31164"/>
                  </a:lnTo>
                  <a:lnTo>
                    <a:pt x="518" y="40213"/>
                  </a:lnTo>
                  <a:lnTo>
                    <a:pt x="0" y="49730"/>
                  </a:lnTo>
                  <a:lnTo>
                    <a:pt x="632" y="59571"/>
                  </a:lnTo>
                  <a:lnTo>
                    <a:pt x="2137" y="69625"/>
                  </a:lnTo>
                  <a:lnTo>
                    <a:pt x="4602" y="79495"/>
                  </a:lnTo>
                  <a:lnTo>
                    <a:pt x="8458" y="88517"/>
                  </a:lnTo>
                  <a:lnTo>
                    <a:pt x="13825" y="96384"/>
                  </a:lnTo>
                  <a:lnTo>
                    <a:pt x="20377" y="102649"/>
                  </a:lnTo>
                  <a:lnTo>
                    <a:pt x="27539" y="106576"/>
                  </a:lnTo>
                  <a:lnTo>
                    <a:pt x="34906" y="107986"/>
                  </a:lnTo>
                  <a:lnTo>
                    <a:pt x="42122" y="107001"/>
                  </a:lnTo>
                  <a:lnTo>
                    <a:pt x="48807" y="103764"/>
                  </a:lnTo>
                  <a:lnTo>
                    <a:pt x="54816" y="98590"/>
                  </a:lnTo>
                  <a:lnTo>
                    <a:pt x="60189" y="91883"/>
                  </a:lnTo>
                  <a:lnTo>
                    <a:pt x="65040" y="84028"/>
                  </a:lnTo>
                  <a:lnTo>
                    <a:pt x="69498" y="75417"/>
                  </a:lnTo>
                  <a:lnTo>
                    <a:pt x="73896" y="68838"/>
                  </a:lnTo>
                  <a:lnTo>
                    <a:pt x="78299" y="67595"/>
                  </a:lnTo>
                  <a:lnTo>
                    <a:pt x="82471" y="70717"/>
                  </a:lnTo>
                  <a:lnTo>
                    <a:pt x="86787" y="76649"/>
                  </a:lnTo>
                  <a:lnTo>
                    <a:pt x="91543" y="84141"/>
                  </a:lnTo>
                  <a:lnTo>
                    <a:pt x="96810" y="92216"/>
                  </a:lnTo>
                  <a:lnTo>
                    <a:pt x="102544" y="100331"/>
                  </a:lnTo>
                  <a:lnTo>
                    <a:pt x="108923" y="107974"/>
                  </a:lnTo>
                  <a:lnTo>
                    <a:pt x="117332" y="115259"/>
                  </a:lnTo>
                  <a:lnTo>
                    <a:pt x="131860" y="122818"/>
                  </a:lnTo>
                  <a:lnTo>
                    <a:pt x="159258" y="1318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88775" y="484281"/>
              <a:ext cx="127578" cy="116980"/>
            </a:xfrm>
            <a:custGeom>
              <a:avLst/>
              <a:gdLst/>
              <a:ahLst/>
              <a:cxnLst/>
              <a:rect l="0" t="0" r="0" b="0"/>
              <a:pathLst>
                <a:path w="127578" h="116980">
                  <a:moveTo>
                    <a:pt x="95991" y="21086"/>
                  </a:moveTo>
                  <a:lnTo>
                    <a:pt x="90057" y="15286"/>
                  </a:lnTo>
                  <a:lnTo>
                    <a:pt x="83852" y="10362"/>
                  </a:lnTo>
                  <a:lnTo>
                    <a:pt x="76761" y="5873"/>
                  </a:lnTo>
                  <a:lnTo>
                    <a:pt x="68993" y="2170"/>
                  </a:lnTo>
                  <a:lnTo>
                    <a:pt x="60995" y="102"/>
                  </a:lnTo>
                  <a:lnTo>
                    <a:pt x="53054" y="0"/>
                  </a:lnTo>
                  <a:lnTo>
                    <a:pt x="45280" y="1724"/>
                  </a:lnTo>
                  <a:lnTo>
                    <a:pt x="37687" y="4938"/>
                  </a:lnTo>
                  <a:lnTo>
                    <a:pt x="30255" y="9289"/>
                  </a:lnTo>
                  <a:lnTo>
                    <a:pt x="23112" y="14631"/>
                  </a:lnTo>
                  <a:lnTo>
                    <a:pt x="16536" y="21032"/>
                  </a:lnTo>
                  <a:lnTo>
                    <a:pt x="10637" y="28444"/>
                  </a:lnTo>
                  <a:lnTo>
                    <a:pt x="5693" y="36706"/>
                  </a:lnTo>
                  <a:lnTo>
                    <a:pt x="2202" y="45630"/>
                  </a:lnTo>
                  <a:lnTo>
                    <a:pt x="306" y="55037"/>
                  </a:lnTo>
                  <a:lnTo>
                    <a:pt x="0" y="64625"/>
                  </a:lnTo>
                  <a:lnTo>
                    <a:pt x="1307" y="73982"/>
                  </a:lnTo>
                  <a:lnTo>
                    <a:pt x="4078" y="82899"/>
                  </a:lnTo>
                  <a:lnTo>
                    <a:pt x="8209" y="91190"/>
                  </a:lnTo>
                  <a:lnTo>
                    <a:pt x="13721" y="98613"/>
                  </a:lnTo>
                  <a:lnTo>
                    <a:pt x="20501" y="105115"/>
                  </a:lnTo>
                  <a:lnTo>
                    <a:pt x="28323" y="110482"/>
                  </a:lnTo>
                  <a:lnTo>
                    <a:pt x="36943" y="114265"/>
                  </a:lnTo>
                  <a:lnTo>
                    <a:pt x="46152" y="116364"/>
                  </a:lnTo>
                  <a:lnTo>
                    <a:pt x="55945" y="116979"/>
                  </a:lnTo>
                  <a:lnTo>
                    <a:pt x="66504" y="116411"/>
                  </a:lnTo>
                  <a:lnTo>
                    <a:pt x="77849" y="114963"/>
                  </a:lnTo>
                  <a:lnTo>
                    <a:pt x="89275" y="113036"/>
                  </a:lnTo>
                  <a:lnTo>
                    <a:pt x="100556" y="110936"/>
                  </a:lnTo>
                  <a:lnTo>
                    <a:pt x="112683" y="108486"/>
                  </a:lnTo>
                  <a:lnTo>
                    <a:pt x="127577" y="1053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64391" y="273740"/>
              <a:ext cx="25661" cy="357970"/>
            </a:xfrm>
            <a:custGeom>
              <a:avLst/>
              <a:gdLst/>
              <a:ahLst/>
              <a:cxnLst/>
              <a:rect l="0" t="0" r="0" b="0"/>
              <a:pathLst>
                <a:path w="25661" h="357970">
                  <a:moveTo>
                    <a:pt x="4603" y="0"/>
                  </a:moveTo>
                  <a:lnTo>
                    <a:pt x="3166" y="8665"/>
                  </a:lnTo>
                  <a:lnTo>
                    <a:pt x="1425" y="20667"/>
                  </a:lnTo>
                  <a:lnTo>
                    <a:pt x="251" y="33549"/>
                  </a:lnTo>
                  <a:lnTo>
                    <a:pt x="0" y="46310"/>
                  </a:lnTo>
                  <a:lnTo>
                    <a:pt x="510" y="58817"/>
                  </a:lnTo>
                  <a:lnTo>
                    <a:pt x="1325" y="71354"/>
                  </a:lnTo>
                  <a:lnTo>
                    <a:pt x="2137" y="84128"/>
                  </a:lnTo>
                  <a:lnTo>
                    <a:pt x="2818" y="97521"/>
                  </a:lnTo>
                  <a:lnTo>
                    <a:pt x="3344" y="112123"/>
                  </a:lnTo>
                  <a:lnTo>
                    <a:pt x="3734" y="128134"/>
                  </a:lnTo>
                  <a:lnTo>
                    <a:pt x="4181" y="145111"/>
                  </a:lnTo>
                  <a:lnTo>
                    <a:pt x="5021" y="162192"/>
                  </a:lnTo>
                  <a:lnTo>
                    <a:pt x="6402" y="178866"/>
                  </a:lnTo>
                  <a:lnTo>
                    <a:pt x="8144" y="195145"/>
                  </a:lnTo>
                  <a:lnTo>
                    <a:pt x="9854" y="211368"/>
                  </a:lnTo>
                  <a:lnTo>
                    <a:pt x="11302" y="227758"/>
                  </a:lnTo>
                  <a:lnTo>
                    <a:pt x="12595" y="244222"/>
                  </a:lnTo>
                  <a:lnTo>
                    <a:pt x="14070" y="260443"/>
                  </a:lnTo>
                  <a:lnTo>
                    <a:pt x="15909" y="276241"/>
                  </a:lnTo>
                  <a:lnTo>
                    <a:pt x="17985" y="291385"/>
                  </a:lnTo>
                  <a:lnTo>
                    <a:pt x="20142" y="307211"/>
                  </a:lnTo>
                  <a:lnTo>
                    <a:pt x="22574" y="327344"/>
                  </a:lnTo>
                  <a:lnTo>
                    <a:pt x="2566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42653" y="385251"/>
              <a:ext cx="263213" cy="14832"/>
            </a:xfrm>
            <a:custGeom>
              <a:avLst/>
              <a:gdLst/>
              <a:ahLst/>
              <a:cxnLst/>
              <a:rect l="0" t="0" r="0" b="0"/>
              <a:pathLst>
                <a:path w="263213" h="14832">
                  <a:moveTo>
                    <a:pt x="263212" y="14831"/>
                  </a:moveTo>
                  <a:lnTo>
                    <a:pt x="251477" y="14764"/>
                  </a:lnTo>
                  <a:lnTo>
                    <a:pt x="240348" y="14124"/>
                  </a:lnTo>
                  <a:lnTo>
                    <a:pt x="228745" y="12832"/>
                  </a:lnTo>
                  <a:lnTo>
                    <a:pt x="216411" y="11145"/>
                  </a:lnTo>
                  <a:lnTo>
                    <a:pt x="203103" y="9477"/>
                  </a:lnTo>
                  <a:lnTo>
                    <a:pt x="188803" y="8059"/>
                  </a:lnTo>
                  <a:lnTo>
                    <a:pt x="173971" y="6788"/>
                  </a:lnTo>
                  <a:lnTo>
                    <a:pt x="159406" y="5330"/>
                  </a:lnTo>
                  <a:lnTo>
                    <a:pt x="145532" y="3506"/>
                  </a:lnTo>
                  <a:lnTo>
                    <a:pt x="132100" y="1621"/>
                  </a:lnTo>
                  <a:lnTo>
                    <a:pt x="118402" y="341"/>
                  </a:lnTo>
                  <a:lnTo>
                    <a:pt x="104044" y="0"/>
                  </a:lnTo>
                  <a:lnTo>
                    <a:pt x="89280" y="603"/>
                  </a:lnTo>
                  <a:lnTo>
                    <a:pt x="74816" y="2004"/>
                  </a:lnTo>
                  <a:lnTo>
                    <a:pt x="61054" y="4018"/>
                  </a:lnTo>
                  <a:lnTo>
                    <a:pt x="48319" y="6329"/>
                  </a:lnTo>
                  <a:lnTo>
                    <a:pt x="35654" y="8729"/>
                  </a:lnTo>
                  <a:lnTo>
                    <a:pt x="20836" y="11424"/>
                  </a:lnTo>
                  <a:lnTo>
                    <a:pt x="0" y="148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95336" y="51589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2867" y="14669"/>
                  </a:lnTo>
                  <a:lnTo>
                    <a:pt x="5009" y="28580"/>
                  </a:lnTo>
                  <a:lnTo>
                    <a:pt x="6612" y="43064"/>
                  </a:lnTo>
                  <a:lnTo>
                    <a:pt x="7795" y="57861"/>
                  </a:lnTo>
                  <a:lnTo>
                    <a:pt x="8774" y="73808"/>
                  </a:lnTo>
                  <a:lnTo>
                    <a:pt x="9635" y="9454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26922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05656" y="494839"/>
              <a:ext cx="94017" cy="154579"/>
            </a:xfrm>
            <a:custGeom>
              <a:avLst/>
              <a:gdLst/>
              <a:ahLst/>
              <a:cxnLst/>
              <a:rect l="0" t="0" r="0" b="0"/>
              <a:pathLst>
                <a:path w="94017" h="154579">
                  <a:moveTo>
                    <a:pt x="47608" y="0"/>
                  </a:moveTo>
                  <a:lnTo>
                    <a:pt x="41740" y="5867"/>
                  </a:lnTo>
                  <a:lnTo>
                    <a:pt x="36176" y="11432"/>
                  </a:lnTo>
                  <a:lnTo>
                    <a:pt x="30381" y="17240"/>
                  </a:lnTo>
                  <a:lnTo>
                    <a:pt x="24473" y="23666"/>
                  </a:lnTo>
                  <a:lnTo>
                    <a:pt x="18792" y="31293"/>
                  </a:lnTo>
                  <a:lnTo>
                    <a:pt x="13521" y="40327"/>
                  </a:lnTo>
                  <a:lnTo>
                    <a:pt x="8844" y="50655"/>
                  </a:lnTo>
                  <a:lnTo>
                    <a:pt x="5006" y="62030"/>
                  </a:lnTo>
                  <a:lnTo>
                    <a:pt x="2067" y="74195"/>
                  </a:lnTo>
                  <a:lnTo>
                    <a:pt x="247" y="86769"/>
                  </a:lnTo>
                  <a:lnTo>
                    <a:pt x="0" y="99274"/>
                  </a:lnTo>
                  <a:lnTo>
                    <a:pt x="1432" y="111449"/>
                  </a:lnTo>
                  <a:lnTo>
                    <a:pt x="4511" y="122910"/>
                  </a:lnTo>
                  <a:lnTo>
                    <a:pt x="9244" y="133082"/>
                  </a:lnTo>
                  <a:lnTo>
                    <a:pt x="15465" y="141760"/>
                  </a:lnTo>
                  <a:lnTo>
                    <a:pt x="22894" y="148587"/>
                  </a:lnTo>
                  <a:lnTo>
                    <a:pt x="31243" y="152900"/>
                  </a:lnTo>
                  <a:lnTo>
                    <a:pt x="40258" y="154578"/>
                  </a:lnTo>
                  <a:lnTo>
                    <a:pt x="49579" y="153942"/>
                  </a:lnTo>
                  <a:lnTo>
                    <a:pt x="58757" y="151473"/>
                  </a:lnTo>
                  <a:lnTo>
                    <a:pt x="67547" y="147624"/>
                  </a:lnTo>
                  <a:lnTo>
                    <a:pt x="75584" y="142451"/>
                  </a:lnTo>
                  <a:lnTo>
                    <a:pt x="82304" y="135632"/>
                  </a:lnTo>
                  <a:lnTo>
                    <a:pt x="87522" y="127126"/>
                  </a:lnTo>
                  <a:lnTo>
                    <a:pt x="91211" y="117315"/>
                  </a:lnTo>
                  <a:lnTo>
                    <a:pt x="93330" y="106812"/>
                  </a:lnTo>
                  <a:lnTo>
                    <a:pt x="94016" y="96044"/>
                  </a:lnTo>
                  <a:lnTo>
                    <a:pt x="93530" y="85221"/>
                  </a:lnTo>
                  <a:lnTo>
                    <a:pt x="92150" y="74428"/>
                  </a:lnTo>
                  <a:lnTo>
                    <a:pt x="90111" y="63699"/>
                  </a:lnTo>
                  <a:lnTo>
                    <a:pt x="87372" y="53294"/>
                  </a:lnTo>
                  <a:lnTo>
                    <a:pt x="83144" y="42587"/>
                  </a:lnTo>
                  <a:lnTo>
                    <a:pt x="74823" y="29522"/>
                  </a:lnTo>
                  <a:lnTo>
                    <a:pt x="58136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26963" y="446244"/>
              <a:ext cx="147400" cy="195995"/>
            </a:xfrm>
            <a:custGeom>
              <a:avLst/>
              <a:gdLst/>
              <a:ahLst/>
              <a:cxnLst/>
              <a:rect l="0" t="0" r="0" b="0"/>
              <a:pathLst>
                <a:path w="147400" h="195995">
                  <a:moveTo>
                    <a:pt x="0" y="69652"/>
                  </a:moveTo>
                  <a:lnTo>
                    <a:pt x="5801" y="78453"/>
                  </a:lnTo>
                  <a:lnTo>
                    <a:pt x="10725" y="86800"/>
                  </a:lnTo>
                  <a:lnTo>
                    <a:pt x="15227" y="95503"/>
                  </a:lnTo>
                  <a:lnTo>
                    <a:pt x="19448" y="104797"/>
                  </a:lnTo>
                  <a:lnTo>
                    <a:pt x="23462" y="114940"/>
                  </a:lnTo>
                  <a:lnTo>
                    <a:pt x="27299" y="125887"/>
                  </a:lnTo>
                  <a:lnTo>
                    <a:pt x="30157" y="134083"/>
                  </a:lnTo>
                  <a:lnTo>
                    <a:pt x="31026" y="135530"/>
                  </a:lnTo>
                  <a:lnTo>
                    <a:pt x="30297" y="132108"/>
                  </a:lnTo>
                  <a:lnTo>
                    <a:pt x="28697" y="125655"/>
                  </a:lnTo>
                  <a:lnTo>
                    <a:pt x="26927" y="117057"/>
                  </a:lnTo>
                  <a:lnTo>
                    <a:pt x="25364" y="106865"/>
                  </a:lnTo>
                  <a:lnTo>
                    <a:pt x="24124" y="95338"/>
                  </a:lnTo>
                  <a:lnTo>
                    <a:pt x="23199" y="82500"/>
                  </a:lnTo>
                  <a:lnTo>
                    <a:pt x="22542" y="68485"/>
                  </a:lnTo>
                  <a:lnTo>
                    <a:pt x="22419" y="53996"/>
                  </a:lnTo>
                  <a:lnTo>
                    <a:pt x="23392" y="40184"/>
                  </a:lnTo>
                  <a:lnTo>
                    <a:pt x="25685" y="27653"/>
                  </a:lnTo>
                  <a:lnTo>
                    <a:pt x="29531" y="16952"/>
                  </a:lnTo>
                  <a:lnTo>
                    <a:pt x="35319" y="8819"/>
                  </a:lnTo>
                  <a:lnTo>
                    <a:pt x="43059" y="3397"/>
                  </a:lnTo>
                  <a:lnTo>
                    <a:pt x="52155" y="518"/>
                  </a:lnTo>
                  <a:lnTo>
                    <a:pt x="61630" y="0"/>
                  </a:lnTo>
                  <a:lnTo>
                    <a:pt x="70883" y="1499"/>
                  </a:lnTo>
                  <a:lnTo>
                    <a:pt x="79701" y="4755"/>
                  </a:lnTo>
                  <a:lnTo>
                    <a:pt x="88076" y="9671"/>
                  </a:lnTo>
                  <a:lnTo>
                    <a:pt x="96072" y="16051"/>
                  </a:lnTo>
                  <a:lnTo>
                    <a:pt x="103610" y="23773"/>
                  </a:lnTo>
                  <a:lnTo>
                    <a:pt x="110462" y="32858"/>
                  </a:lnTo>
                  <a:lnTo>
                    <a:pt x="116558" y="43188"/>
                  </a:lnTo>
                  <a:lnTo>
                    <a:pt x="121975" y="54378"/>
                  </a:lnTo>
                  <a:lnTo>
                    <a:pt x="126850" y="65882"/>
                  </a:lnTo>
                  <a:lnTo>
                    <a:pt x="131310" y="77367"/>
                  </a:lnTo>
                  <a:lnTo>
                    <a:pt x="135307" y="89028"/>
                  </a:lnTo>
                  <a:lnTo>
                    <a:pt x="138619" y="101455"/>
                  </a:lnTo>
                  <a:lnTo>
                    <a:pt x="141182" y="114917"/>
                  </a:lnTo>
                  <a:lnTo>
                    <a:pt x="143076" y="129003"/>
                  </a:lnTo>
                  <a:lnTo>
                    <a:pt x="144637" y="144386"/>
                  </a:lnTo>
                  <a:lnTo>
                    <a:pt x="146000" y="164658"/>
                  </a:lnTo>
                  <a:lnTo>
                    <a:pt x="147399" y="1959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337907" y="448117"/>
              <a:ext cx="122544" cy="215179"/>
            </a:xfrm>
            <a:custGeom>
              <a:avLst/>
              <a:gdLst/>
              <a:ahLst/>
              <a:cxnLst/>
              <a:rect l="0" t="0" r="0" b="0"/>
              <a:pathLst>
                <a:path w="122544" h="215179">
                  <a:moveTo>
                    <a:pt x="115440" y="4608"/>
                  </a:moveTo>
                  <a:lnTo>
                    <a:pt x="103705" y="1808"/>
                  </a:lnTo>
                  <a:lnTo>
                    <a:pt x="92576" y="306"/>
                  </a:lnTo>
                  <a:lnTo>
                    <a:pt x="80982" y="0"/>
                  </a:lnTo>
                  <a:lnTo>
                    <a:pt x="68994" y="679"/>
                  </a:lnTo>
                  <a:lnTo>
                    <a:pt x="56982" y="2147"/>
                  </a:lnTo>
                  <a:lnTo>
                    <a:pt x="45188" y="4225"/>
                  </a:lnTo>
                  <a:lnTo>
                    <a:pt x="34007" y="7080"/>
                  </a:lnTo>
                  <a:lnTo>
                    <a:pt x="24035" y="11200"/>
                  </a:lnTo>
                  <a:lnTo>
                    <a:pt x="15492" y="16748"/>
                  </a:lnTo>
                  <a:lnTo>
                    <a:pt x="8588" y="23592"/>
                  </a:lnTo>
                  <a:lnTo>
                    <a:pt x="3692" y="31481"/>
                  </a:lnTo>
                  <a:lnTo>
                    <a:pt x="815" y="40150"/>
                  </a:lnTo>
                  <a:lnTo>
                    <a:pt x="0" y="49055"/>
                  </a:lnTo>
                  <a:lnTo>
                    <a:pt x="1490" y="57412"/>
                  </a:lnTo>
                  <a:lnTo>
                    <a:pt x="5198" y="64836"/>
                  </a:lnTo>
                  <a:lnTo>
                    <a:pt x="10940" y="71139"/>
                  </a:lnTo>
                  <a:lnTo>
                    <a:pt x="18605" y="76156"/>
                  </a:lnTo>
                  <a:lnTo>
                    <a:pt x="27945" y="79943"/>
                  </a:lnTo>
                  <a:lnTo>
                    <a:pt x="38620" y="82860"/>
                  </a:lnTo>
                  <a:lnTo>
                    <a:pt x="50301" y="85450"/>
                  </a:lnTo>
                  <a:lnTo>
                    <a:pt x="62702" y="88058"/>
                  </a:lnTo>
                  <a:lnTo>
                    <a:pt x="75281" y="90983"/>
                  </a:lnTo>
                  <a:lnTo>
                    <a:pt x="87266" y="94560"/>
                  </a:lnTo>
                  <a:lnTo>
                    <a:pt x="98272" y="98906"/>
                  </a:lnTo>
                  <a:lnTo>
                    <a:pt x="107797" y="104284"/>
                  </a:lnTo>
                  <a:lnTo>
                    <a:pt x="115066" y="111176"/>
                  </a:lnTo>
                  <a:lnTo>
                    <a:pt x="119873" y="119698"/>
                  </a:lnTo>
                  <a:lnTo>
                    <a:pt x="122321" y="129505"/>
                  </a:lnTo>
                  <a:lnTo>
                    <a:pt x="122543" y="139996"/>
                  </a:lnTo>
                  <a:lnTo>
                    <a:pt x="120841" y="150749"/>
                  </a:lnTo>
                  <a:lnTo>
                    <a:pt x="117448" y="161389"/>
                  </a:lnTo>
                  <a:lnTo>
                    <a:pt x="112439" y="171526"/>
                  </a:lnTo>
                  <a:lnTo>
                    <a:pt x="105997" y="180997"/>
                  </a:lnTo>
                  <a:lnTo>
                    <a:pt x="98233" y="189507"/>
                  </a:lnTo>
                  <a:lnTo>
                    <a:pt x="89120" y="196553"/>
                  </a:lnTo>
                  <a:lnTo>
                    <a:pt x="78780" y="201996"/>
                  </a:lnTo>
                  <a:lnTo>
                    <a:pt x="67850" y="206018"/>
                  </a:lnTo>
                  <a:lnTo>
                    <a:pt x="56219" y="209326"/>
                  </a:lnTo>
                  <a:lnTo>
                    <a:pt x="41751" y="212214"/>
                  </a:lnTo>
                  <a:lnTo>
                    <a:pt x="20683" y="2151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9067" y="702889"/>
              <a:ext cx="2884809" cy="68582"/>
            </a:xfrm>
            <a:custGeom>
              <a:avLst/>
              <a:gdLst/>
              <a:ahLst/>
              <a:cxnLst/>
              <a:rect l="0" t="0" r="0" b="0"/>
              <a:pathLst>
                <a:path w="2884809" h="68582">
                  <a:moveTo>
                    <a:pt x="2884808" y="13048"/>
                  </a:moveTo>
                  <a:lnTo>
                    <a:pt x="2873140" y="13182"/>
                  </a:lnTo>
                  <a:lnTo>
                    <a:pt x="2862651" y="14463"/>
                  </a:lnTo>
                  <a:lnTo>
                    <a:pt x="2852354" y="17056"/>
                  </a:lnTo>
                  <a:lnTo>
                    <a:pt x="2842226" y="20775"/>
                  </a:lnTo>
                  <a:lnTo>
                    <a:pt x="2832531" y="25408"/>
                  </a:lnTo>
                  <a:lnTo>
                    <a:pt x="2823390" y="30737"/>
                  </a:lnTo>
                  <a:lnTo>
                    <a:pt x="2814614" y="36411"/>
                  </a:lnTo>
                  <a:lnTo>
                    <a:pt x="2805804" y="41977"/>
                  </a:lnTo>
                  <a:lnTo>
                    <a:pt x="2796722" y="47186"/>
                  </a:lnTo>
                  <a:lnTo>
                    <a:pt x="2787147" y="51662"/>
                  </a:lnTo>
                  <a:lnTo>
                    <a:pt x="2776801" y="54838"/>
                  </a:lnTo>
                  <a:lnTo>
                    <a:pt x="2765613" y="56526"/>
                  </a:lnTo>
                  <a:lnTo>
                    <a:pt x="2753674" y="56863"/>
                  </a:lnTo>
                  <a:lnTo>
                    <a:pt x="2741136" y="56109"/>
                  </a:lnTo>
                  <a:lnTo>
                    <a:pt x="2728151" y="54531"/>
                  </a:lnTo>
                  <a:lnTo>
                    <a:pt x="2715010" y="52356"/>
                  </a:lnTo>
                  <a:lnTo>
                    <a:pt x="2702116" y="49760"/>
                  </a:lnTo>
                  <a:lnTo>
                    <a:pt x="2689666" y="46870"/>
                  </a:lnTo>
                  <a:lnTo>
                    <a:pt x="2677681" y="43780"/>
                  </a:lnTo>
                  <a:lnTo>
                    <a:pt x="2666092" y="40552"/>
                  </a:lnTo>
                  <a:lnTo>
                    <a:pt x="2654808" y="37237"/>
                  </a:lnTo>
                  <a:lnTo>
                    <a:pt x="2643584" y="34027"/>
                  </a:lnTo>
                  <a:lnTo>
                    <a:pt x="2632048" y="31251"/>
                  </a:lnTo>
                  <a:lnTo>
                    <a:pt x="2620022" y="29056"/>
                  </a:lnTo>
                  <a:lnTo>
                    <a:pt x="2607502" y="27583"/>
                  </a:lnTo>
                  <a:lnTo>
                    <a:pt x="2594565" y="27043"/>
                  </a:lnTo>
                  <a:lnTo>
                    <a:pt x="2581310" y="27460"/>
                  </a:lnTo>
                  <a:lnTo>
                    <a:pt x="2567986" y="28706"/>
                  </a:lnTo>
                  <a:lnTo>
                    <a:pt x="2554968" y="30605"/>
                  </a:lnTo>
                  <a:lnTo>
                    <a:pt x="2542431" y="32990"/>
                  </a:lnTo>
                  <a:lnTo>
                    <a:pt x="2530217" y="35726"/>
                  </a:lnTo>
                  <a:lnTo>
                    <a:pt x="2517942" y="38707"/>
                  </a:lnTo>
                  <a:lnTo>
                    <a:pt x="2505380" y="41854"/>
                  </a:lnTo>
                  <a:lnTo>
                    <a:pt x="2492314" y="44948"/>
                  </a:lnTo>
                  <a:lnTo>
                    <a:pt x="2478471" y="47647"/>
                  </a:lnTo>
                  <a:lnTo>
                    <a:pt x="2463790" y="49790"/>
                  </a:lnTo>
                  <a:lnTo>
                    <a:pt x="2448692" y="51228"/>
                  </a:lnTo>
                  <a:lnTo>
                    <a:pt x="2433945" y="51743"/>
                  </a:lnTo>
                  <a:lnTo>
                    <a:pt x="2419950" y="51316"/>
                  </a:lnTo>
                  <a:lnTo>
                    <a:pt x="2406607" y="50232"/>
                  </a:lnTo>
                  <a:lnTo>
                    <a:pt x="2393500" y="48974"/>
                  </a:lnTo>
                  <a:lnTo>
                    <a:pt x="2380352" y="47833"/>
                  </a:lnTo>
                  <a:lnTo>
                    <a:pt x="2367215" y="46747"/>
                  </a:lnTo>
                  <a:lnTo>
                    <a:pt x="2354382" y="45412"/>
                  </a:lnTo>
                  <a:lnTo>
                    <a:pt x="2341998" y="43662"/>
                  </a:lnTo>
                  <a:lnTo>
                    <a:pt x="2329900" y="41486"/>
                  </a:lnTo>
                  <a:lnTo>
                    <a:pt x="2317710" y="38946"/>
                  </a:lnTo>
                  <a:lnTo>
                    <a:pt x="2305208" y="36128"/>
                  </a:lnTo>
                  <a:lnTo>
                    <a:pt x="2292184" y="33269"/>
                  </a:lnTo>
                  <a:lnTo>
                    <a:pt x="2278369" y="30736"/>
                  </a:lnTo>
                  <a:lnTo>
                    <a:pt x="2263708" y="28708"/>
                  </a:lnTo>
                  <a:lnTo>
                    <a:pt x="2248624" y="27349"/>
                  </a:lnTo>
                  <a:lnTo>
                    <a:pt x="2233885" y="26886"/>
                  </a:lnTo>
                  <a:lnTo>
                    <a:pt x="2219897" y="27355"/>
                  </a:lnTo>
                  <a:lnTo>
                    <a:pt x="2206557" y="28635"/>
                  </a:lnTo>
                  <a:lnTo>
                    <a:pt x="2193453" y="30557"/>
                  </a:lnTo>
                  <a:lnTo>
                    <a:pt x="2180297" y="32959"/>
                  </a:lnTo>
                  <a:lnTo>
                    <a:pt x="2166817" y="35705"/>
                  </a:lnTo>
                  <a:lnTo>
                    <a:pt x="2152687" y="38693"/>
                  </a:lnTo>
                  <a:lnTo>
                    <a:pt x="2137802" y="41844"/>
                  </a:lnTo>
                  <a:lnTo>
                    <a:pt x="2122226" y="44942"/>
                  </a:lnTo>
                  <a:lnTo>
                    <a:pt x="2106092" y="47643"/>
                  </a:lnTo>
                  <a:lnTo>
                    <a:pt x="2089536" y="49787"/>
                  </a:lnTo>
                  <a:lnTo>
                    <a:pt x="2072673" y="51226"/>
                  </a:lnTo>
                  <a:lnTo>
                    <a:pt x="2055594" y="51742"/>
                  </a:lnTo>
                  <a:lnTo>
                    <a:pt x="2038370" y="51315"/>
                  </a:lnTo>
                  <a:lnTo>
                    <a:pt x="2021210" y="50232"/>
                  </a:lnTo>
                  <a:lnTo>
                    <a:pt x="2004456" y="48974"/>
                  </a:lnTo>
                  <a:lnTo>
                    <a:pt x="1988259" y="47833"/>
                  </a:lnTo>
                  <a:lnTo>
                    <a:pt x="1972602" y="46747"/>
                  </a:lnTo>
                  <a:lnTo>
                    <a:pt x="1957395" y="45412"/>
                  </a:lnTo>
                  <a:lnTo>
                    <a:pt x="1942537" y="43662"/>
                  </a:lnTo>
                  <a:lnTo>
                    <a:pt x="1928100" y="41486"/>
                  </a:lnTo>
                  <a:lnTo>
                    <a:pt x="1914318" y="38946"/>
                  </a:lnTo>
                  <a:lnTo>
                    <a:pt x="1901262" y="36133"/>
                  </a:lnTo>
                  <a:lnTo>
                    <a:pt x="1888697" y="33447"/>
                  </a:lnTo>
                  <a:lnTo>
                    <a:pt x="1876185" y="31562"/>
                  </a:lnTo>
                  <a:lnTo>
                    <a:pt x="1863473" y="30783"/>
                  </a:lnTo>
                  <a:lnTo>
                    <a:pt x="1850646" y="31076"/>
                  </a:lnTo>
                  <a:lnTo>
                    <a:pt x="1838027" y="32262"/>
                  </a:lnTo>
                  <a:lnTo>
                    <a:pt x="1825796" y="34133"/>
                  </a:lnTo>
                  <a:lnTo>
                    <a:pt x="1813972" y="36506"/>
                  </a:lnTo>
                  <a:lnTo>
                    <a:pt x="1802499" y="39236"/>
                  </a:lnTo>
                  <a:lnTo>
                    <a:pt x="1791301" y="42216"/>
                  </a:lnTo>
                  <a:lnTo>
                    <a:pt x="1780306" y="45366"/>
                  </a:lnTo>
                  <a:lnTo>
                    <a:pt x="1769457" y="48634"/>
                  </a:lnTo>
                  <a:lnTo>
                    <a:pt x="1758710" y="51981"/>
                  </a:lnTo>
                  <a:lnTo>
                    <a:pt x="1748034" y="55382"/>
                  </a:lnTo>
                  <a:lnTo>
                    <a:pt x="1737405" y="58819"/>
                  </a:lnTo>
                  <a:lnTo>
                    <a:pt x="1726805" y="62270"/>
                  </a:lnTo>
                  <a:lnTo>
                    <a:pt x="1716059" y="65401"/>
                  </a:lnTo>
                  <a:lnTo>
                    <a:pt x="1704851" y="67592"/>
                  </a:lnTo>
                  <a:lnTo>
                    <a:pt x="1693049" y="68581"/>
                  </a:lnTo>
                  <a:lnTo>
                    <a:pt x="1680682" y="68430"/>
                  </a:lnTo>
                  <a:lnTo>
                    <a:pt x="1667848" y="67340"/>
                  </a:lnTo>
                  <a:lnTo>
                    <a:pt x="1654662" y="65533"/>
                  </a:lnTo>
                  <a:lnTo>
                    <a:pt x="1641384" y="63203"/>
                  </a:lnTo>
                  <a:lnTo>
                    <a:pt x="1628397" y="60502"/>
                  </a:lnTo>
                  <a:lnTo>
                    <a:pt x="1615881" y="57537"/>
                  </a:lnTo>
                  <a:lnTo>
                    <a:pt x="1603681" y="54226"/>
                  </a:lnTo>
                  <a:lnTo>
                    <a:pt x="1591416" y="50319"/>
                  </a:lnTo>
                  <a:lnTo>
                    <a:pt x="1578864" y="45729"/>
                  </a:lnTo>
                  <a:lnTo>
                    <a:pt x="1565975" y="40679"/>
                  </a:lnTo>
                  <a:lnTo>
                    <a:pt x="1552783" y="35597"/>
                  </a:lnTo>
                  <a:lnTo>
                    <a:pt x="1539352" y="30735"/>
                  </a:lnTo>
                  <a:lnTo>
                    <a:pt x="1525909" y="26167"/>
                  </a:lnTo>
                  <a:lnTo>
                    <a:pt x="1512810" y="21872"/>
                  </a:lnTo>
                  <a:lnTo>
                    <a:pt x="1500224" y="17808"/>
                  </a:lnTo>
                  <a:lnTo>
                    <a:pt x="1488146" y="14250"/>
                  </a:lnTo>
                  <a:lnTo>
                    <a:pt x="1476496" y="11764"/>
                  </a:lnTo>
                  <a:lnTo>
                    <a:pt x="1465171" y="10570"/>
                  </a:lnTo>
                  <a:lnTo>
                    <a:pt x="1453919" y="10412"/>
                  </a:lnTo>
                  <a:lnTo>
                    <a:pt x="1442365" y="10761"/>
                  </a:lnTo>
                  <a:lnTo>
                    <a:pt x="1430330" y="11257"/>
                  </a:lnTo>
                  <a:lnTo>
                    <a:pt x="1417975" y="11893"/>
                  </a:lnTo>
                  <a:lnTo>
                    <a:pt x="1405682" y="12918"/>
                  </a:lnTo>
                  <a:lnTo>
                    <a:pt x="1393671" y="14457"/>
                  </a:lnTo>
                  <a:lnTo>
                    <a:pt x="1381997" y="16490"/>
                  </a:lnTo>
                  <a:lnTo>
                    <a:pt x="1370626" y="18932"/>
                  </a:lnTo>
                  <a:lnTo>
                    <a:pt x="1359495" y="21690"/>
                  </a:lnTo>
                  <a:lnTo>
                    <a:pt x="1348546" y="24678"/>
                  </a:lnTo>
                  <a:lnTo>
                    <a:pt x="1337728" y="27830"/>
                  </a:lnTo>
                  <a:lnTo>
                    <a:pt x="1326992" y="31092"/>
                  </a:lnTo>
                  <a:lnTo>
                    <a:pt x="1315983" y="34264"/>
                  </a:lnTo>
                  <a:lnTo>
                    <a:pt x="1304067" y="37014"/>
                  </a:lnTo>
                  <a:lnTo>
                    <a:pt x="1290976" y="39196"/>
                  </a:lnTo>
                  <a:lnTo>
                    <a:pt x="1276928" y="40830"/>
                  </a:lnTo>
                  <a:lnTo>
                    <a:pt x="1262427" y="42010"/>
                  </a:lnTo>
                  <a:lnTo>
                    <a:pt x="1247822" y="42836"/>
                  </a:lnTo>
                  <a:lnTo>
                    <a:pt x="1233270" y="43240"/>
                  </a:lnTo>
                  <a:lnTo>
                    <a:pt x="1218820" y="42986"/>
                  </a:lnTo>
                  <a:lnTo>
                    <a:pt x="1204474" y="41997"/>
                  </a:lnTo>
                  <a:lnTo>
                    <a:pt x="1190214" y="40181"/>
                  </a:lnTo>
                  <a:lnTo>
                    <a:pt x="1176019" y="37358"/>
                  </a:lnTo>
                  <a:lnTo>
                    <a:pt x="1161873" y="33536"/>
                  </a:lnTo>
                  <a:lnTo>
                    <a:pt x="1147761" y="29020"/>
                  </a:lnTo>
                  <a:lnTo>
                    <a:pt x="1133672" y="24304"/>
                  </a:lnTo>
                  <a:lnTo>
                    <a:pt x="1119600" y="19692"/>
                  </a:lnTo>
                  <a:lnTo>
                    <a:pt x="1105539" y="15293"/>
                  </a:lnTo>
                  <a:lnTo>
                    <a:pt x="1091486" y="11112"/>
                  </a:lnTo>
                  <a:lnTo>
                    <a:pt x="1077437" y="7125"/>
                  </a:lnTo>
                  <a:lnTo>
                    <a:pt x="1063392" y="3617"/>
                  </a:lnTo>
                  <a:lnTo>
                    <a:pt x="1049349" y="1166"/>
                  </a:lnTo>
                  <a:lnTo>
                    <a:pt x="1035308" y="0"/>
                  </a:lnTo>
                  <a:lnTo>
                    <a:pt x="1021268" y="30"/>
                  </a:lnTo>
                  <a:lnTo>
                    <a:pt x="1007229" y="1038"/>
                  </a:lnTo>
                  <a:lnTo>
                    <a:pt x="993195" y="2790"/>
                  </a:lnTo>
                  <a:lnTo>
                    <a:pt x="979329" y="5083"/>
                  </a:lnTo>
                  <a:lnTo>
                    <a:pt x="965939" y="7759"/>
                  </a:lnTo>
                  <a:lnTo>
                    <a:pt x="953154" y="10703"/>
                  </a:lnTo>
                  <a:lnTo>
                    <a:pt x="940941" y="13829"/>
                  </a:lnTo>
                  <a:lnTo>
                    <a:pt x="929200" y="17081"/>
                  </a:lnTo>
                  <a:lnTo>
                    <a:pt x="917817" y="20417"/>
                  </a:lnTo>
                  <a:lnTo>
                    <a:pt x="906698" y="23811"/>
                  </a:lnTo>
                  <a:lnTo>
                    <a:pt x="895764" y="27243"/>
                  </a:lnTo>
                  <a:lnTo>
                    <a:pt x="884951" y="30700"/>
                  </a:lnTo>
                  <a:lnTo>
                    <a:pt x="873891" y="34175"/>
                  </a:lnTo>
                  <a:lnTo>
                    <a:pt x="861940" y="37661"/>
                  </a:lnTo>
                  <a:lnTo>
                    <a:pt x="848825" y="41146"/>
                  </a:lnTo>
                  <a:lnTo>
                    <a:pt x="834762" y="44300"/>
                  </a:lnTo>
                  <a:lnTo>
                    <a:pt x="820251" y="46506"/>
                  </a:lnTo>
                  <a:lnTo>
                    <a:pt x="805639" y="47504"/>
                  </a:lnTo>
                  <a:lnTo>
                    <a:pt x="791082" y="47360"/>
                  </a:lnTo>
                  <a:lnTo>
                    <a:pt x="776630" y="46274"/>
                  </a:lnTo>
                  <a:lnTo>
                    <a:pt x="762277" y="44470"/>
                  </a:lnTo>
                  <a:lnTo>
                    <a:pt x="747842" y="42142"/>
                  </a:lnTo>
                  <a:lnTo>
                    <a:pt x="732999" y="39442"/>
                  </a:lnTo>
                  <a:lnTo>
                    <a:pt x="717607" y="36483"/>
                  </a:lnTo>
                  <a:lnTo>
                    <a:pt x="702015" y="33345"/>
                  </a:lnTo>
                  <a:lnTo>
                    <a:pt x="686926" y="30087"/>
                  </a:lnTo>
                  <a:lnTo>
                    <a:pt x="672700" y="26750"/>
                  </a:lnTo>
                  <a:lnTo>
                    <a:pt x="659198" y="23526"/>
                  </a:lnTo>
                  <a:lnTo>
                    <a:pt x="645985" y="20741"/>
                  </a:lnTo>
                  <a:lnTo>
                    <a:pt x="632761" y="18535"/>
                  </a:lnTo>
                  <a:lnTo>
                    <a:pt x="619404" y="16885"/>
                  </a:lnTo>
                  <a:lnTo>
                    <a:pt x="605890" y="15695"/>
                  </a:lnTo>
                  <a:lnTo>
                    <a:pt x="592236" y="14861"/>
                  </a:lnTo>
                  <a:lnTo>
                    <a:pt x="578471" y="14452"/>
                  </a:lnTo>
                  <a:lnTo>
                    <a:pt x="564624" y="14702"/>
                  </a:lnTo>
                  <a:lnTo>
                    <a:pt x="550717" y="15685"/>
                  </a:lnTo>
                  <a:lnTo>
                    <a:pt x="536768" y="17327"/>
                  </a:lnTo>
                  <a:lnTo>
                    <a:pt x="522791" y="19500"/>
                  </a:lnTo>
                  <a:lnTo>
                    <a:pt x="508798" y="22073"/>
                  </a:lnTo>
                  <a:lnTo>
                    <a:pt x="494961" y="24936"/>
                  </a:lnTo>
                  <a:lnTo>
                    <a:pt x="481590" y="28003"/>
                  </a:lnTo>
                  <a:lnTo>
                    <a:pt x="468817" y="31212"/>
                  </a:lnTo>
                  <a:lnTo>
                    <a:pt x="456613" y="34519"/>
                  </a:lnTo>
                  <a:lnTo>
                    <a:pt x="444877" y="37892"/>
                  </a:lnTo>
                  <a:lnTo>
                    <a:pt x="433494" y="41305"/>
                  </a:lnTo>
                  <a:lnTo>
                    <a:pt x="422204" y="44580"/>
                  </a:lnTo>
                  <a:lnTo>
                    <a:pt x="410624" y="47400"/>
                  </a:lnTo>
                  <a:lnTo>
                    <a:pt x="398568" y="49629"/>
                  </a:lnTo>
                  <a:lnTo>
                    <a:pt x="386029" y="51295"/>
                  </a:lnTo>
                  <a:lnTo>
                    <a:pt x="373078" y="52495"/>
                  </a:lnTo>
                  <a:lnTo>
                    <a:pt x="359805" y="53336"/>
                  </a:lnTo>
                  <a:lnTo>
                    <a:pt x="346130" y="53749"/>
                  </a:lnTo>
                  <a:lnTo>
                    <a:pt x="331811" y="53502"/>
                  </a:lnTo>
                  <a:lnTo>
                    <a:pt x="316779" y="52522"/>
                  </a:lnTo>
                  <a:lnTo>
                    <a:pt x="301430" y="50881"/>
                  </a:lnTo>
                  <a:lnTo>
                    <a:pt x="286507" y="48709"/>
                  </a:lnTo>
                  <a:lnTo>
                    <a:pt x="272391" y="46141"/>
                  </a:lnTo>
                  <a:lnTo>
                    <a:pt x="258965" y="43451"/>
                  </a:lnTo>
                  <a:lnTo>
                    <a:pt x="245801" y="41033"/>
                  </a:lnTo>
                  <a:lnTo>
                    <a:pt x="232606" y="39082"/>
                  </a:lnTo>
                  <a:lnTo>
                    <a:pt x="219099" y="37773"/>
                  </a:lnTo>
                  <a:lnTo>
                    <a:pt x="204951" y="37345"/>
                  </a:lnTo>
                  <a:lnTo>
                    <a:pt x="190059" y="37837"/>
                  </a:lnTo>
                  <a:lnTo>
                    <a:pt x="174648" y="39133"/>
                  </a:lnTo>
                  <a:lnTo>
                    <a:pt x="159156" y="41065"/>
                  </a:lnTo>
                  <a:lnTo>
                    <a:pt x="143854" y="43473"/>
                  </a:lnTo>
                  <a:lnTo>
                    <a:pt x="128988" y="46224"/>
                  </a:lnTo>
                  <a:lnTo>
                    <a:pt x="114852" y="49215"/>
                  </a:lnTo>
                  <a:lnTo>
                    <a:pt x="101527" y="52369"/>
                  </a:lnTo>
                  <a:lnTo>
                    <a:pt x="88765" y="55468"/>
                  </a:lnTo>
                  <a:lnTo>
                    <a:pt x="76114" y="58170"/>
                  </a:lnTo>
                  <a:lnTo>
                    <a:pt x="63314" y="60319"/>
                  </a:lnTo>
                  <a:lnTo>
                    <a:pt x="50691" y="61934"/>
                  </a:lnTo>
                  <a:lnTo>
                    <a:pt x="37722" y="63277"/>
                  </a:lnTo>
                  <a:lnTo>
                    <a:pt x="22147" y="64461"/>
                  </a:lnTo>
                  <a:lnTo>
                    <a:pt x="0" y="65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52849" y="1389761"/>
            <a:ext cx="3221722" cy="985314"/>
            <a:chOff x="1052849" y="1389761"/>
            <a:chExt cx="3221722" cy="985314"/>
          </a:xfrm>
        </p:grpSpPr>
        <p:sp>
          <p:nvSpPr>
            <p:cNvPr id="30" name="Freeform 29"/>
            <p:cNvSpPr/>
            <p:nvPr/>
          </p:nvSpPr>
          <p:spPr>
            <a:xfrm>
              <a:off x="1137077" y="1389761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5" y="79121"/>
                  </a:lnTo>
                  <a:lnTo>
                    <a:pt x="178" y="94089"/>
                  </a:lnTo>
                  <a:lnTo>
                    <a:pt x="826" y="110410"/>
                  </a:lnTo>
                  <a:lnTo>
                    <a:pt x="2075" y="128455"/>
                  </a:lnTo>
                  <a:lnTo>
                    <a:pt x="3727" y="147811"/>
                  </a:lnTo>
                  <a:lnTo>
                    <a:pt x="5375" y="167574"/>
                  </a:lnTo>
                  <a:lnTo>
                    <a:pt x="6778" y="187151"/>
                  </a:lnTo>
                  <a:lnTo>
                    <a:pt x="7874" y="205961"/>
                  </a:lnTo>
                  <a:lnTo>
                    <a:pt x="8802" y="225324"/>
                  </a:lnTo>
                  <a:lnTo>
                    <a:pt x="9640" y="249169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063378" y="1758259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77778" y="2933"/>
                  </a:lnTo>
                  <a:lnTo>
                    <a:pt x="166649" y="5716"/>
                  </a:lnTo>
                  <a:lnTo>
                    <a:pt x="155050" y="8611"/>
                  </a:lnTo>
                  <a:lnTo>
                    <a:pt x="142889" y="11478"/>
                  </a:lnTo>
                  <a:lnTo>
                    <a:pt x="130229" y="13995"/>
                  </a:lnTo>
                  <a:lnTo>
                    <a:pt x="117173" y="16010"/>
                  </a:lnTo>
                  <a:lnTo>
                    <a:pt x="103821" y="17695"/>
                  </a:lnTo>
                  <a:lnTo>
                    <a:pt x="90256" y="19439"/>
                  </a:lnTo>
                  <a:lnTo>
                    <a:pt x="76550" y="21460"/>
                  </a:lnTo>
                  <a:lnTo>
                    <a:pt x="62970" y="23659"/>
                  </a:lnTo>
                  <a:lnTo>
                    <a:pt x="48440" y="25913"/>
                  </a:lnTo>
                  <a:lnTo>
                    <a:pt x="29447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052849" y="1927835"/>
              <a:ext cx="315856" cy="367196"/>
            </a:xfrm>
            <a:custGeom>
              <a:avLst/>
              <a:gdLst/>
              <a:ahLst/>
              <a:cxnLst/>
              <a:rect l="0" t="0" r="0" b="0"/>
              <a:pathLst>
                <a:path w="315856" h="367196">
                  <a:moveTo>
                    <a:pt x="0" y="51522"/>
                  </a:moveTo>
                  <a:lnTo>
                    <a:pt x="5868" y="42788"/>
                  </a:lnTo>
                  <a:lnTo>
                    <a:pt x="11432" y="35081"/>
                  </a:lnTo>
                  <a:lnTo>
                    <a:pt x="17236" y="27684"/>
                  </a:lnTo>
                  <a:lnTo>
                    <a:pt x="23489" y="20595"/>
                  </a:lnTo>
                  <a:lnTo>
                    <a:pt x="30468" y="14065"/>
                  </a:lnTo>
                  <a:lnTo>
                    <a:pt x="38253" y="8206"/>
                  </a:lnTo>
                  <a:lnTo>
                    <a:pt x="46928" y="3460"/>
                  </a:lnTo>
                  <a:lnTo>
                    <a:pt x="56655" y="635"/>
                  </a:lnTo>
                  <a:lnTo>
                    <a:pt x="67413" y="0"/>
                  </a:lnTo>
                  <a:lnTo>
                    <a:pt x="78721" y="1354"/>
                  </a:lnTo>
                  <a:lnTo>
                    <a:pt x="89770" y="4315"/>
                  </a:lnTo>
                  <a:lnTo>
                    <a:pt x="100123" y="8493"/>
                  </a:lnTo>
                  <a:lnTo>
                    <a:pt x="109699" y="13719"/>
                  </a:lnTo>
                  <a:lnTo>
                    <a:pt x="118591" y="20042"/>
                  </a:lnTo>
                  <a:lnTo>
                    <a:pt x="126943" y="27401"/>
                  </a:lnTo>
                  <a:lnTo>
                    <a:pt x="134891" y="35628"/>
                  </a:lnTo>
                  <a:lnTo>
                    <a:pt x="142550" y="44528"/>
                  </a:lnTo>
                  <a:lnTo>
                    <a:pt x="150002" y="53928"/>
                  </a:lnTo>
                  <a:lnTo>
                    <a:pt x="157144" y="63852"/>
                  </a:lnTo>
                  <a:lnTo>
                    <a:pt x="163714" y="74498"/>
                  </a:lnTo>
                  <a:lnTo>
                    <a:pt x="169614" y="85930"/>
                  </a:lnTo>
                  <a:lnTo>
                    <a:pt x="174898" y="98388"/>
                  </a:lnTo>
                  <a:lnTo>
                    <a:pt x="179681" y="112347"/>
                  </a:lnTo>
                  <a:lnTo>
                    <a:pt x="184075" y="127924"/>
                  </a:lnTo>
                  <a:lnTo>
                    <a:pt x="187857" y="144776"/>
                  </a:lnTo>
                  <a:lnTo>
                    <a:pt x="190493" y="162305"/>
                  </a:lnTo>
                  <a:lnTo>
                    <a:pt x="191784" y="180093"/>
                  </a:lnTo>
                  <a:lnTo>
                    <a:pt x="191837" y="197934"/>
                  </a:lnTo>
                  <a:lnTo>
                    <a:pt x="190884" y="215745"/>
                  </a:lnTo>
                  <a:lnTo>
                    <a:pt x="189165" y="233492"/>
                  </a:lnTo>
                  <a:lnTo>
                    <a:pt x="186723" y="250849"/>
                  </a:lnTo>
                  <a:lnTo>
                    <a:pt x="183415" y="267212"/>
                  </a:lnTo>
                  <a:lnTo>
                    <a:pt x="179225" y="282332"/>
                  </a:lnTo>
                  <a:lnTo>
                    <a:pt x="174107" y="296283"/>
                  </a:lnTo>
                  <a:lnTo>
                    <a:pt x="167916" y="309274"/>
                  </a:lnTo>
                  <a:lnTo>
                    <a:pt x="160673" y="321526"/>
                  </a:lnTo>
                  <a:lnTo>
                    <a:pt x="152538" y="332908"/>
                  </a:lnTo>
                  <a:lnTo>
                    <a:pt x="143707" y="342962"/>
                  </a:lnTo>
                  <a:lnTo>
                    <a:pt x="134360" y="351533"/>
                  </a:lnTo>
                  <a:lnTo>
                    <a:pt x="124644" y="358443"/>
                  </a:lnTo>
                  <a:lnTo>
                    <a:pt x="114670" y="363336"/>
                  </a:lnTo>
                  <a:lnTo>
                    <a:pt x="104517" y="366212"/>
                  </a:lnTo>
                  <a:lnTo>
                    <a:pt x="94242" y="367195"/>
                  </a:lnTo>
                  <a:lnTo>
                    <a:pt x="83884" y="366349"/>
                  </a:lnTo>
                  <a:lnTo>
                    <a:pt x="73478" y="363891"/>
                  </a:lnTo>
                  <a:lnTo>
                    <a:pt x="63372" y="359972"/>
                  </a:lnTo>
                  <a:lnTo>
                    <a:pt x="54191" y="354602"/>
                  </a:lnTo>
                  <a:lnTo>
                    <a:pt x="46217" y="347922"/>
                  </a:lnTo>
                  <a:lnTo>
                    <a:pt x="39881" y="340337"/>
                  </a:lnTo>
                  <a:lnTo>
                    <a:pt x="35906" y="332409"/>
                  </a:lnTo>
                  <a:lnTo>
                    <a:pt x="34464" y="324486"/>
                  </a:lnTo>
                  <a:lnTo>
                    <a:pt x="35428" y="316710"/>
                  </a:lnTo>
                  <a:lnTo>
                    <a:pt x="38651" y="309109"/>
                  </a:lnTo>
                  <a:lnTo>
                    <a:pt x="43815" y="301677"/>
                  </a:lnTo>
                  <a:lnTo>
                    <a:pt x="50516" y="294873"/>
                  </a:lnTo>
                  <a:lnTo>
                    <a:pt x="58366" y="289587"/>
                  </a:lnTo>
                  <a:lnTo>
                    <a:pt x="67057" y="286181"/>
                  </a:lnTo>
                  <a:lnTo>
                    <a:pt x="76668" y="284540"/>
                  </a:lnTo>
                  <a:lnTo>
                    <a:pt x="87637" y="284343"/>
                  </a:lnTo>
                  <a:lnTo>
                    <a:pt x="100084" y="285246"/>
                  </a:lnTo>
                  <a:lnTo>
                    <a:pt x="113529" y="286952"/>
                  </a:lnTo>
                  <a:lnTo>
                    <a:pt x="127092" y="289225"/>
                  </a:lnTo>
                  <a:lnTo>
                    <a:pt x="140251" y="291900"/>
                  </a:lnTo>
                  <a:lnTo>
                    <a:pt x="152848" y="295014"/>
                  </a:lnTo>
                  <a:lnTo>
                    <a:pt x="164914" y="298789"/>
                  </a:lnTo>
                  <a:lnTo>
                    <a:pt x="176551" y="303290"/>
                  </a:lnTo>
                  <a:lnTo>
                    <a:pt x="188027" y="308281"/>
                  </a:lnTo>
                  <a:lnTo>
                    <a:pt x="199740" y="313323"/>
                  </a:lnTo>
                  <a:lnTo>
                    <a:pt x="211884" y="318149"/>
                  </a:lnTo>
                  <a:lnTo>
                    <a:pt x="224314" y="322354"/>
                  </a:lnTo>
                  <a:lnTo>
                    <a:pt x="236659" y="325340"/>
                  </a:lnTo>
                  <a:lnTo>
                    <a:pt x="248699" y="326894"/>
                  </a:lnTo>
                  <a:lnTo>
                    <a:pt x="260224" y="326969"/>
                  </a:lnTo>
                  <a:lnTo>
                    <a:pt x="270963" y="325507"/>
                  </a:lnTo>
                  <a:lnTo>
                    <a:pt x="280841" y="322644"/>
                  </a:lnTo>
                  <a:lnTo>
                    <a:pt x="289655" y="318944"/>
                  </a:lnTo>
                  <a:lnTo>
                    <a:pt x="297845" y="314931"/>
                  </a:lnTo>
                  <a:lnTo>
                    <a:pt x="306130" y="310256"/>
                  </a:lnTo>
                  <a:lnTo>
                    <a:pt x="315855" y="3042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21388" y="1737202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78226" y="5800"/>
                  </a:lnTo>
                  <a:lnTo>
                    <a:pt x="71382" y="10724"/>
                  </a:lnTo>
                  <a:lnTo>
                    <a:pt x="62998" y="15227"/>
                  </a:lnTo>
                  <a:lnTo>
                    <a:pt x="53447" y="19490"/>
                  </a:lnTo>
                  <a:lnTo>
                    <a:pt x="42285" y="24199"/>
                  </a:lnTo>
                  <a:lnTo>
                    <a:pt x="26296" y="3088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95088" y="1895129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51477" y="2876"/>
                  </a:lnTo>
                  <a:lnTo>
                    <a:pt x="39898" y="5343"/>
                  </a:lnTo>
                  <a:lnTo>
                    <a:pt x="24685" y="770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116227" y="1430623"/>
              <a:ext cx="200043" cy="286068"/>
            </a:xfrm>
            <a:custGeom>
              <a:avLst/>
              <a:gdLst/>
              <a:ahLst/>
              <a:cxnLst/>
              <a:rect l="0" t="0" r="0" b="0"/>
              <a:pathLst>
                <a:path w="200043" h="286068">
                  <a:moveTo>
                    <a:pt x="0" y="53895"/>
                  </a:moveTo>
                  <a:lnTo>
                    <a:pt x="3068" y="45160"/>
                  </a:lnTo>
                  <a:lnTo>
                    <a:pt x="7131" y="37454"/>
                  </a:lnTo>
                  <a:lnTo>
                    <a:pt x="12628" y="30056"/>
                  </a:lnTo>
                  <a:lnTo>
                    <a:pt x="19561" y="22968"/>
                  </a:lnTo>
                  <a:lnTo>
                    <a:pt x="28007" y="16438"/>
                  </a:lnTo>
                  <a:lnTo>
                    <a:pt x="37857" y="10575"/>
                  </a:lnTo>
                  <a:lnTo>
                    <a:pt x="48868" y="5655"/>
                  </a:lnTo>
                  <a:lnTo>
                    <a:pt x="60770" y="2182"/>
                  </a:lnTo>
                  <a:lnTo>
                    <a:pt x="73317" y="298"/>
                  </a:lnTo>
                  <a:lnTo>
                    <a:pt x="85992" y="0"/>
                  </a:lnTo>
                  <a:lnTo>
                    <a:pt x="98041" y="1312"/>
                  </a:lnTo>
                  <a:lnTo>
                    <a:pt x="109104" y="4088"/>
                  </a:lnTo>
                  <a:lnTo>
                    <a:pt x="119175" y="8220"/>
                  </a:lnTo>
                  <a:lnTo>
                    <a:pt x="128408" y="13735"/>
                  </a:lnTo>
                  <a:lnTo>
                    <a:pt x="136987" y="20521"/>
                  </a:lnTo>
                  <a:lnTo>
                    <a:pt x="144920" y="28516"/>
                  </a:lnTo>
                  <a:lnTo>
                    <a:pt x="152037" y="37785"/>
                  </a:lnTo>
                  <a:lnTo>
                    <a:pt x="158307" y="48243"/>
                  </a:lnTo>
                  <a:lnTo>
                    <a:pt x="163672" y="59689"/>
                  </a:lnTo>
                  <a:lnTo>
                    <a:pt x="167977" y="71896"/>
                  </a:lnTo>
                  <a:lnTo>
                    <a:pt x="171238" y="84663"/>
                  </a:lnTo>
                  <a:lnTo>
                    <a:pt x="173446" y="97828"/>
                  </a:lnTo>
                  <a:lnTo>
                    <a:pt x="174485" y="111272"/>
                  </a:lnTo>
                  <a:lnTo>
                    <a:pt x="174403" y="124912"/>
                  </a:lnTo>
                  <a:lnTo>
                    <a:pt x="173213" y="138851"/>
                  </a:lnTo>
                  <a:lnTo>
                    <a:pt x="170820" y="153355"/>
                  </a:lnTo>
                  <a:lnTo>
                    <a:pt x="167284" y="168515"/>
                  </a:lnTo>
                  <a:lnTo>
                    <a:pt x="162792" y="183951"/>
                  </a:lnTo>
                  <a:lnTo>
                    <a:pt x="157561" y="198934"/>
                  </a:lnTo>
                  <a:lnTo>
                    <a:pt x="151780" y="213081"/>
                  </a:lnTo>
                  <a:lnTo>
                    <a:pt x="145442" y="226189"/>
                  </a:lnTo>
                  <a:lnTo>
                    <a:pt x="138356" y="238073"/>
                  </a:lnTo>
                  <a:lnTo>
                    <a:pt x="130477" y="248765"/>
                  </a:lnTo>
                  <a:lnTo>
                    <a:pt x="121898" y="258284"/>
                  </a:lnTo>
                  <a:lnTo>
                    <a:pt x="112761" y="266547"/>
                  </a:lnTo>
                  <a:lnTo>
                    <a:pt x="103206" y="273621"/>
                  </a:lnTo>
                  <a:lnTo>
                    <a:pt x="93349" y="279373"/>
                  </a:lnTo>
                  <a:lnTo>
                    <a:pt x="83279" y="283416"/>
                  </a:lnTo>
                  <a:lnTo>
                    <a:pt x="73066" y="285681"/>
                  </a:lnTo>
                  <a:lnTo>
                    <a:pt x="62921" y="286067"/>
                  </a:lnTo>
                  <a:lnTo>
                    <a:pt x="53182" y="284281"/>
                  </a:lnTo>
                  <a:lnTo>
                    <a:pt x="44006" y="280370"/>
                  </a:lnTo>
                  <a:lnTo>
                    <a:pt x="35540" y="274490"/>
                  </a:lnTo>
                  <a:lnTo>
                    <a:pt x="27999" y="266732"/>
                  </a:lnTo>
                  <a:lnTo>
                    <a:pt x="21421" y="257339"/>
                  </a:lnTo>
                  <a:lnTo>
                    <a:pt x="16174" y="246968"/>
                  </a:lnTo>
                  <a:lnTo>
                    <a:pt x="13005" y="236555"/>
                  </a:lnTo>
                  <a:lnTo>
                    <a:pt x="12139" y="226637"/>
                  </a:lnTo>
                  <a:lnTo>
                    <a:pt x="13507" y="217524"/>
                  </a:lnTo>
                  <a:lnTo>
                    <a:pt x="17009" y="209476"/>
                  </a:lnTo>
                  <a:lnTo>
                    <a:pt x="22368" y="202518"/>
                  </a:lnTo>
                  <a:lnTo>
                    <a:pt x="29371" y="196828"/>
                  </a:lnTo>
                  <a:lnTo>
                    <a:pt x="37957" y="192820"/>
                  </a:lnTo>
                  <a:lnTo>
                    <a:pt x="47946" y="190566"/>
                  </a:lnTo>
                  <a:lnTo>
                    <a:pt x="58904" y="189847"/>
                  </a:lnTo>
                  <a:lnTo>
                    <a:pt x="70251" y="190343"/>
                  </a:lnTo>
                  <a:lnTo>
                    <a:pt x="81621" y="191752"/>
                  </a:lnTo>
                  <a:lnTo>
                    <a:pt x="92865" y="193983"/>
                  </a:lnTo>
                  <a:lnTo>
                    <a:pt x="103948" y="197150"/>
                  </a:lnTo>
                  <a:lnTo>
                    <a:pt x="114889" y="201241"/>
                  </a:lnTo>
                  <a:lnTo>
                    <a:pt x="125882" y="206122"/>
                  </a:lnTo>
                  <a:lnTo>
                    <a:pt x="137262" y="211623"/>
                  </a:lnTo>
                  <a:lnTo>
                    <a:pt x="149166" y="217574"/>
                  </a:lnTo>
                  <a:lnTo>
                    <a:pt x="160970" y="223542"/>
                  </a:lnTo>
                  <a:lnTo>
                    <a:pt x="172547" y="229415"/>
                  </a:lnTo>
                  <a:lnTo>
                    <a:pt x="184916" y="235705"/>
                  </a:lnTo>
                  <a:lnTo>
                    <a:pt x="200042" y="2434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63585" y="1800373"/>
              <a:ext cx="315856" cy="31586"/>
            </a:xfrm>
            <a:custGeom>
              <a:avLst/>
              <a:gdLst/>
              <a:ahLst/>
              <a:cxnLst/>
              <a:rect l="0" t="0" r="0" b="0"/>
              <a:pathLst>
                <a:path w="315856" h="31586">
                  <a:moveTo>
                    <a:pt x="315855" y="0"/>
                  </a:moveTo>
                  <a:lnTo>
                    <a:pt x="304120" y="2866"/>
                  </a:lnTo>
                  <a:lnTo>
                    <a:pt x="292991" y="5009"/>
                  </a:lnTo>
                  <a:lnTo>
                    <a:pt x="281392" y="6612"/>
                  </a:lnTo>
                  <a:lnTo>
                    <a:pt x="269232" y="7792"/>
                  </a:lnTo>
                  <a:lnTo>
                    <a:pt x="256571" y="8640"/>
                  </a:lnTo>
                  <a:lnTo>
                    <a:pt x="243520" y="9243"/>
                  </a:lnTo>
                  <a:lnTo>
                    <a:pt x="230341" y="9830"/>
                  </a:lnTo>
                  <a:lnTo>
                    <a:pt x="217424" y="10762"/>
                  </a:lnTo>
                  <a:lnTo>
                    <a:pt x="204953" y="12204"/>
                  </a:lnTo>
                  <a:lnTo>
                    <a:pt x="192614" y="13988"/>
                  </a:lnTo>
                  <a:lnTo>
                    <a:pt x="179724" y="15724"/>
                  </a:lnTo>
                  <a:lnTo>
                    <a:pt x="165935" y="17186"/>
                  </a:lnTo>
                  <a:lnTo>
                    <a:pt x="151231" y="18319"/>
                  </a:lnTo>
                  <a:lnTo>
                    <a:pt x="135749" y="19153"/>
                  </a:lnTo>
                  <a:lnTo>
                    <a:pt x="119667" y="19754"/>
                  </a:lnTo>
                  <a:lnTo>
                    <a:pt x="103309" y="20343"/>
                  </a:lnTo>
                  <a:lnTo>
                    <a:pt x="87107" y="21279"/>
                  </a:lnTo>
                  <a:lnTo>
                    <a:pt x="71302" y="22724"/>
                  </a:lnTo>
                  <a:lnTo>
                    <a:pt x="56340" y="24519"/>
                  </a:lnTo>
                  <a:lnTo>
                    <a:pt x="41394" y="26450"/>
                  </a:lnTo>
                  <a:lnTo>
                    <a:pt x="24034" y="2869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34754" y="1947772"/>
              <a:ext cx="18345" cy="305327"/>
            </a:xfrm>
            <a:custGeom>
              <a:avLst/>
              <a:gdLst/>
              <a:ahLst/>
              <a:cxnLst/>
              <a:rect l="0" t="0" r="0" b="0"/>
              <a:pathLst>
                <a:path w="18345" h="305327">
                  <a:moveTo>
                    <a:pt x="7816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45"/>
                  </a:lnTo>
                  <a:lnTo>
                    <a:pt x="201" y="42340"/>
                  </a:lnTo>
                  <a:lnTo>
                    <a:pt x="0" y="55171"/>
                  </a:lnTo>
                  <a:lnTo>
                    <a:pt x="652" y="67803"/>
                  </a:lnTo>
                  <a:lnTo>
                    <a:pt x="1890" y="80532"/>
                  </a:lnTo>
                  <a:lnTo>
                    <a:pt x="3254" y="94272"/>
                  </a:lnTo>
                  <a:lnTo>
                    <a:pt x="4468" y="109477"/>
                  </a:lnTo>
                  <a:lnTo>
                    <a:pt x="5603" y="126129"/>
                  </a:lnTo>
                  <a:lnTo>
                    <a:pt x="6971" y="143996"/>
                  </a:lnTo>
                  <a:lnTo>
                    <a:pt x="8738" y="162795"/>
                  </a:lnTo>
                  <a:lnTo>
                    <a:pt x="10756" y="182116"/>
                  </a:lnTo>
                  <a:lnTo>
                    <a:pt x="12657" y="201451"/>
                  </a:lnTo>
                  <a:lnTo>
                    <a:pt x="14233" y="220506"/>
                  </a:lnTo>
                  <a:lnTo>
                    <a:pt x="15447" y="238644"/>
                  </a:lnTo>
                  <a:lnTo>
                    <a:pt x="16468" y="256681"/>
                  </a:lnTo>
                  <a:lnTo>
                    <a:pt x="17382" y="277313"/>
                  </a:lnTo>
                  <a:lnTo>
                    <a:pt x="1834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96421" y="1958300"/>
              <a:ext cx="167206" cy="147689"/>
            </a:xfrm>
            <a:custGeom>
              <a:avLst/>
              <a:gdLst/>
              <a:ahLst/>
              <a:cxnLst/>
              <a:rect l="0" t="0" r="0" b="0"/>
              <a:pathLst>
                <a:path w="167206" h="147689">
                  <a:moveTo>
                    <a:pt x="167205" y="84228"/>
                  </a:moveTo>
                  <a:lnTo>
                    <a:pt x="158471" y="87229"/>
                  </a:lnTo>
                  <a:lnTo>
                    <a:pt x="150765" y="90651"/>
                  </a:lnTo>
                  <a:lnTo>
                    <a:pt x="143358" y="94847"/>
                  </a:lnTo>
                  <a:lnTo>
                    <a:pt x="135924" y="99748"/>
                  </a:lnTo>
                  <a:lnTo>
                    <a:pt x="128097" y="105229"/>
                  </a:lnTo>
                  <a:lnTo>
                    <a:pt x="119718" y="111155"/>
                  </a:lnTo>
                  <a:lnTo>
                    <a:pt x="110802" y="117244"/>
                  </a:lnTo>
                  <a:lnTo>
                    <a:pt x="101439" y="123094"/>
                  </a:lnTo>
                  <a:lnTo>
                    <a:pt x="91732" y="128505"/>
                  </a:lnTo>
                  <a:lnTo>
                    <a:pt x="81773" y="133458"/>
                  </a:lnTo>
                  <a:lnTo>
                    <a:pt x="71636" y="138018"/>
                  </a:lnTo>
                  <a:lnTo>
                    <a:pt x="61373" y="142258"/>
                  </a:lnTo>
                  <a:lnTo>
                    <a:pt x="51025" y="145767"/>
                  </a:lnTo>
                  <a:lnTo>
                    <a:pt x="40617" y="147688"/>
                  </a:lnTo>
                  <a:lnTo>
                    <a:pt x="30189" y="147672"/>
                  </a:lnTo>
                  <a:lnTo>
                    <a:pt x="20406" y="145523"/>
                  </a:lnTo>
                  <a:lnTo>
                    <a:pt x="12507" y="140957"/>
                  </a:lnTo>
                  <a:lnTo>
                    <a:pt x="7012" y="134067"/>
                  </a:lnTo>
                  <a:lnTo>
                    <a:pt x="3629" y="125220"/>
                  </a:lnTo>
                  <a:lnTo>
                    <a:pt x="1649" y="114857"/>
                  </a:lnTo>
                  <a:lnTo>
                    <a:pt x="503" y="103379"/>
                  </a:lnTo>
                  <a:lnTo>
                    <a:pt x="0" y="91270"/>
                  </a:lnTo>
                  <a:lnTo>
                    <a:pt x="245" y="79077"/>
                  </a:lnTo>
                  <a:lnTo>
                    <a:pt x="1247" y="67106"/>
                  </a:lnTo>
                  <a:lnTo>
                    <a:pt x="2756" y="55516"/>
                  </a:lnTo>
                  <a:lnTo>
                    <a:pt x="4470" y="43068"/>
                  </a:lnTo>
                  <a:lnTo>
                    <a:pt x="6540" y="26437"/>
                  </a:lnTo>
                  <a:lnTo>
                    <a:pt x="92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00538" y="1768787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117474" y="2867"/>
                  </a:lnTo>
                  <a:lnTo>
                    <a:pt x="108487" y="5009"/>
                  </a:lnTo>
                  <a:lnTo>
                    <a:pt x="98487" y="6621"/>
                  </a:lnTo>
                  <a:lnTo>
                    <a:pt x="87334" y="8147"/>
                  </a:lnTo>
                  <a:lnTo>
                    <a:pt x="74874" y="10292"/>
                  </a:lnTo>
                  <a:lnTo>
                    <a:pt x="61185" y="13387"/>
                  </a:lnTo>
                  <a:lnTo>
                    <a:pt x="47231" y="17125"/>
                  </a:lnTo>
                  <a:lnTo>
                    <a:pt x="33383" y="21108"/>
                  </a:lnTo>
                  <a:lnTo>
                    <a:pt x="18426" y="256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21595" y="1842487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106946" y="2866"/>
                  </a:lnTo>
                  <a:lnTo>
                    <a:pt x="97959" y="5008"/>
                  </a:lnTo>
                  <a:lnTo>
                    <a:pt x="87963" y="6611"/>
                  </a:lnTo>
                  <a:lnTo>
                    <a:pt x="76982" y="7792"/>
                  </a:lnTo>
                  <a:lnTo>
                    <a:pt x="65171" y="8640"/>
                  </a:lnTo>
                  <a:lnTo>
                    <a:pt x="52731" y="9238"/>
                  </a:lnTo>
                  <a:lnTo>
                    <a:pt x="40438" y="9653"/>
                  </a:lnTo>
                  <a:lnTo>
                    <a:pt x="28416" y="9983"/>
                  </a:lnTo>
                  <a:lnTo>
                    <a:pt x="15614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90093" y="1432928"/>
              <a:ext cx="239084" cy="272689"/>
            </a:xfrm>
            <a:custGeom>
              <a:avLst/>
              <a:gdLst/>
              <a:ahLst/>
              <a:cxnLst/>
              <a:rect l="0" t="0" r="0" b="0"/>
              <a:pathLst>
                <a:path w="239084" h="272689">
                  <a:moveTo>
                    <a:pt x="0" y="9476"/>
                  </a:moveTo>
                  <a:lnTo>
                    <a:pt x="8868" y="6609"/>
                  </a:lnTo>
                  <a:lnTo>
                    <a:pt x="17855" y="4467"/>
                  </a:lnTo>
                  <a:lnTo>
                    <a:pt x="27850" y="2864"/>
                  </a:lnTo>
                  <a:lnTo>
                    <a:pt x="38831" y="1683"/>
                  </a:lnTo>
                  <a:lnTo>
                    <a:pt x="50643" y="835"/>
                  </a:lnTo>
                  <a:lnTo>
                    <a:pt x="63096" y="242"/>
                  </a:lnTo>
                  <a:lnTo>
                    <a:pt x="75861" y="0"/>
                  </a:lnTo>
                  <a:lnTo>
                    <a:pt x="88494" y="365"/>
                  </a:lnTo>
                  <a:lnTo>
                    <a:pt x="100767" y="1424"/>
                  </a:lnTo>
                  <a:lnTo>
                    <a:pt x="112803" y="3119"/>
                  </a:lnTo>
                  <a:lnTo>
                    <a:pt x="124956" y="5327"/>
                  </a:lnTo>
                  <a:lnTo>
                    <a:pt x="137419" y="7933"/>
                  </a:lnTo>
                  <a:lnTo>
                    <a:pt x="149739" y="11157"/>
                  </a:lnTo>
                  <a:lnTo>
                    <a:pt x="160953" y="15532"/>
                  </a:lnTo>
                  <a:lnTo>
                    <a:pt x="170592" y="21255"/>
                  </a:lnTo>
                  <a:lnTo>
                    <a:pt x="178198" y="28217"/>
                  </a:lnTo>
                  <a:lnTo>
                    <a:pt x="183100" y="36186"/>
                  </a:lnTo>
                  <a:lnTo>
                    <a:pt x="185201" y="44914"/>
                  </a:lnTo>
                  <a:lnTo>
                    <a:pt x="184695" y="54027"/>
                  </a:lnTo>
                  <a:lnTo>
                    <a:pt x="181788" y="63057"/>
                  </a:lnTo>
                  <a:lnTo>
                    <a:pt x="176840" y="71754"/>
                  </a:lnTo>
                  <a:lnTo>
                    <a:pt x="170285" y="80067"/>
                  </a:lnTo>
                  <a:lnTo>
                    <a:pt x="162532" y="88036"/>
                  </a:lnTo>
                  <a:lnTo>
                    <a:pt x="153917" y="95728"/>
                  </a:lnTo>
                  <a:lnTo>
                    <a:pt x="144695" y="103047"/>
                  </a:lnTo>
                  <a:lnTo>
                    <a:pt x="135053" y="109743"/>
                  </a:lnTo>
                  <a:lnTo>
                    <a:pt x="125151" y="115736"/>
                  </a:lnTo>
                  <a:lnTo>
                    <a:pt x="116079" y="121278"/>
                  </a:lnTo>
                  <a:lnTo>
                    <a:pt x="110337" y="127633"/>
                  </a:lnTo>
                  <a:lnTo>
                    <a:pt x="109328" y="134966"/>
                  </a:lnTo>
                  <a:lnTo>
                    <a:pt x="112430" y="141290"/>
                  </a:lnTo>
                  <a:lnTo>
                    <a:pt x="118708" y="146064"/>
                  </a:lnTo>
                  <a:lnTo>
                    <a:pt x="127336" y="149646"/>
                  </a:lnTo>
                  <a:lnTo>
                    <a:pt x="137648" y="152669"/>
                  </a:lnTo>
                  <a:lnTo>
                    <a:pt x="149140" y="155554"/>
                  </a:lnTo>
                  <a:lnTo>
                    <a:pt x="161281" y="158491"/>
                  </a:lnTo>
                  <a:lnTo>
                    <a:pt x="173508" y="161539"/>
                  </a:lnTo>
                  <a:lnTo>
                    <a:pt x="185506" y="164707"/>
                  </a:lnTo>
                  <a:lnTo>
                    <a:pt x="197020" y="168138"/>
                  </a:lnTo>
                  <a:lnTo>
                    <a:pt x="207761" y="172120"/>
                  </a:lnTo>
                  <a:lnTo>
                    <a:pt x="217641" y="176773"/>
                  </a:lnTo>
                  <a:lnTo>
                    <a:pt x="226259" y="182543"/>
                  </a:lnTo>
                  <a:lnTo>
                    <a:pt x="232846" y="190237"/>
                  </a:lnTo>
                  <a:lnTo>
                    <a:pt x="237155" y="200105"/>
                  </a:lnTo>
                  <a:lnTo>
                    <a:pt x="239083" y="211292"/>
                  </a:lnTo>
                  <a:lnTo>
                    <a:pt x="238414" y="222185"/>
                  </a:lnTo>
                  <a:lnTo>
                    <a:pt x="235293" y="231867"/>
                  </a:lnTo>
                  <a:lnTo>
                    <a:pt x="229962" y="239972"/>
                  </a:lnTo>
                  <a:lnTo>
                    <a:pt x="222581" y="246340"/>
                  </a:lnTo>
                  <a:lnTo>
                    <a:pt x="213440" y="251100"/>
                  </a:lnTo>
                  <a:lnTo>
                    <a:pt x="203069" y="254704"/>
                  </a:lnTo>
                  <a:lnTo>
                    <a:pt x="192125" y="257770"/>
                  </a:lnTo>
                  <a:lnTo>
                    <a:pt x="181019" y="260695"/>
                  </a:lnTo>
                  <a:lnTo>
                    <a:pt x="169615" y="263496"/>
                  </a:lnTo>
                  <a:lnTo>
                    <a:pt x="157360" y="265926"/>
                  </a:lnTo>
                  <a:lnTo>
                    <a:pt x="144001" y="267858"/>
                  </a:lnTo>
                  <a:lnTo>
                    <a:pt x="129587" y="269307"/>
                  </a:lnTo>
                  <a:lnTo>
                    <a:pt x="114299" y="270354"/>
                  </a:lnTo>
                  <a:lnTo>
                    <a:pt x="98357" y="271093"/>
                  </a:lnTo>
                  <a:lnTo>
                    <a:pt x="82314" y="271606"/>
                  </a:lnTo>
                  <a:lnTo>
                    <a:pt x="65265" y="272014"/>
                  </a:lnTo>
                  <a:lnTo>
                    <a:pt x="43478" y="272354"/>
                  </a:lnTo>
                  <a:lnTo>
                    <a:pt x="10528" y="272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905865" y="1821470"/>
              <a:ext cx="389555" cy="10489"/>
            </a:xfrm>
            <a:custGeom>
              <a:avLst/>
              <a:gdLst/>
              <a:ahLst/>
              <a:cxnLst/>
              <a:rect l="0" t="0" r="0" b="0"/>
              <a:pathLst>
                <a:path w="389555" h="10489">
                  <a:moveTo>
                    <a:pt x="389554" y="10488"/>
                  </a:moveTo>
                  <a:lnTo>
                    <a:pt x="377752" y="7621"/>
                  </a:lnTo>
                  <a:lnTo>
                    <a:pt x="365983" y="5479"/>
                  </a:lnTo>
                  <a:lnTo>
                    <a:pt x="353088" y="3876"/>
                  </a:lnTo>
                  <a:lnTo>
                    <a:pt x="339067" y="2696"/>
                  </a:lnTo>
                  <a:lnTo>
                    <a:pt x="324090" y="1847"/>
                  </a:lnTo>
                  <a:lnTo>
                    <a:pt x="308372" y="1249"/>
                  </a:lnTo>
                  <a:lnTo>
                    <a:pt x="292270" y="835"/>
                  </a:lnTo>
                  <a:lnTo>
                    <a:pt x="276246" y="551"/>
                  </a:lnTo>
                  <a:lnTo>
                    <a:pt x="260539" y="358"/>
                  </a:lnTo>
                  <a:lnTo>
                    <a:pt x="244877" y="227"/>
                  </a:lnTo>
                  <a:lnTo>
                    <a:pt x="228602" y="139"/>
                  </a:lnTo>
                  <a:lnTo>
                    <a:pt x="211387" y="80"/>
                  </a:lnTo>
                  <a:lnTo>
                    <a:pt x="193230" y="40"/>
                  </a:lnTo>
                  <a:lnTo>
                    <a:pt x="174277" y="13"/>
                  </a:lnTo>
                  <a:lnTo>
                    <a:pt x="154720" y="0"/>
                  </a:lnTo>
                  <a:lnTo>
                    <a:pt x="135215" y="161"/>
                  </a:lnTo>
                  <a:lnTo>
                    <a:pt x="116812" y="801"/>
                  </a:lnTo>
                  <a:lnTo>
                    <a:pt x="99993" y="2044"/>
                  </a:lnTo>
                  <a:lnTo>
                    <a:pt x="84567" y="3693"/>
                  </a:lnTo>
                  <a:lnTo>
                    <a:pt x="69971" y="5339"/>
                  </a:lnTo>
                  <a:lnTo>
                    <a:pt x="55796" y="6741"/>
                  </a:lnTo>
                  <a:lnTo>
                    <a:pt x="42411" y="7835"/>
                  </a:lnTo>
                  <a:lnTo>
                    <a:pt x="29576" y="8762"/>
                  </a:lnTo>
                  <a:lnTo>
                    <a:pt x="16157" y="9600"/>
                  </a:lnTo>
                  <a:lnTo>
                    <a:pt x="0" y="10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37450" y="1916186"/>
              <a:ext cx="180822" cy="303433"/>
            </a:xfrm>
            <a:custGeom>
              <a:avLst/>
              <a:gdLst/>
              <a:ahLst/>
              <a:cxnLst/>
              <a:rect l="0" t="0" r="0" b="0"/>
              <a:pathLst>
                <a:path w="180822" h="303433">
                  <a:moveTo>
                    <a:pt x="157928" y="0"/>
                  </a:moveTo>
                  <a:lnTo>
                    <a:pt x="149126" y="8801"/>
                  </a:lnTo>
                  <a:lnTo>
                    <a:pt x="140780" y="17148"/>
                  </a:lnTo>
                  <a:lnTo>
                    <a:pt x="132086" y="25842"/>
                  </a:lnTo>
                  <a:lnTo>
                    <a:pt x="123138" y="34791"/>
                  </a:lnTo>
                  <a:lnTo>
                    <a:pt x="114291" y="43637"/>
                  </a:lnTo>
                  <a:lnTo>
                    <a:pt x="105748" y="52185"/>
                  </a:lnTo>
                  <a:lnTo>
                    <a:pt x="97386" y="60719"/>
                  </a:lnTo>
                  <a:lnTo>
                    <a:pt x="88861" y="69893"/>
                  </a:lnTo>
                  <a:lnTo>
                    <a:pt x="79986" y="80025"/>
                  </a:lnTo>
                  <a:lnTo>
                    <a:pt x="71060" y="90950"/>
                  </a:lnTo>
                  <a:lnTo>
                    <a:pt x="62747" y="102208"/>
                  </a:lnTo>
                  <a:lnTo>
                    <a:pt x="55373" y="113491"/>
                  </a:lnTo>
                  <a:lnTo>
                    <a:pt x="48778" y="124830"/>
                  </a:lnTo>
                  <a:lnTo>
                    <a:pt x="42508" y="136501"/>
                  </a:lnTo>
                  <a:lnTo>
                    <a:pt x="36260" y="148652"/>
                  </a:lnTo>
                  <a:lnTo>
                    <a:pt x="30233" y="161439"/>
                  </a:lnTo>
                  <a:lnTo>
                    <a:pt x="25012" y="175094"/>
                  </a:lnTo>
                  <a:lnTo>
                    <a:pt x="20872" y="189648"/>
                  </a:lnTo>
                  <a:lnTo>
                    <a:pt x="17939" y="204661"/>
                  </a:lnTo>
                  <a:lnTo>
                    <a:pt x="16346" y="219352"/>
                  </a:lnTo>
                  <a:lnTo>
                    <a:pt x="16023" y="233298"/>
                  </a:lnTo>
                  <a:lnTo>
                    <a:pt x="16926" y="246271"/>
                  </a:lnTo>
                  <a:lnTo>
                    <a:pt x="19119" y="258065"/>
                  </a:lnTo>
                  <a:lnTo>
                    <a:pt x="22522" y="268694"/>
                  </a:lnTo>
                  <a:lnTo>
                    <a:pt x="27093" y="278172"/>
                  </a:lnTo>
                  <a:lnTo>
                    <a:pt x="32909" y="286408"/>
                  </a:lnTo>
                  <a:lnTo>
                    <a:pt x="39896" y="293458"/>
                  </a:lnTo>
                  <a:lnTo>
                    <a:pt x="47858" y="299026"/>
                  </a:lnTo>
                  <a:lnTo>
                    <a:pt x="56572" y="302411"/>
                  </a:lnTo>
                  <a:lnTo>
                    <a:pt x="65841" y="303432"/>
                  </a:lnTo>
                  <a:lnTo>
                    <a:pt x="75504" y="302507"/>
                  </a:lnTo>
                  <a:lnTo>
                    <a:pt x="85443" y="300367"/>
                  </a:lnTo>
                  <a:lnTo>
                    <a:pt x="95573" y="297558"/>
                  </a:lnTo>
                  <a:lnTo>
                    <a:pt x="105832" y="294235"/>
                  </a:lnTo>
                  <a:lnTo>
                    <a:pt x="116180" y="290261"/>
                  </a:lnTo>
                  <a:lnTo>
                    <a:pt x="126582" y="285588"/>
                  </a:lnTo>
                  <a:lnTo>
                    <a:pt x="136857" y="280130"/>
                  </a:lnTo>
                  <a:lnTo>
                    <a:pt x="146683" y="273702"/>
                  </a:lnTo>
                  <a:lnTo>
                    <a:pt x="155913" y="266292"/>
                  </a:lnTo>
                  <a:lnTo>
                    <a:pt x="164246" y="257873"/>
                  </a:lnTo>
                  <a:lnTo>
                    <a:pt x="171165" y="248319"/>
                  </a:lnTo>
                  <a:lnTo>
                    <a:pt x="176506" y="237678"/>
                  </a:lnTo>
                  <a:lnTo>
                    <a:pt x="179940" y="226448"/>
                  </a:lnTo>
                  <a:lnTo>
                    <a:pt x="180821" y="215451"/>
                  </a:lnTo>
                  <a:lnTo>
                    <a:pt x="179040" y="205147"/>
                  </a:lnTo>
                  <a:lnTo>
                    <a:pt x="174930" y="196113"/>
                  </a:lnTo>
                  <a:lnTo>
                    <a:pt x="168975" y="189181"/>
                  </a:lnTo>
                  <a:lnTo>
                    <a:pt x="161636" y="184600"/>
                  </a:lnTo>
                  <a:lnTo>
                    <a:pt x="153137" y="182135"/>
                  </a:lnTo>
                  <a:lnTo>
                    <a:pt x="143463" y="181370"/>
                  </a:lnTo>
                  <a:lnTo>
                    <a:pt x="132702" y="181890"/>
                  </a:lnTo>
                  <a:lnTo>
                    <a:pt x="121036" y="183505"/>
                  </a:lnTo>
                  <a:lnTo>
                    <a:pt x="108674" y="186249"/>
                  </a:lnTo>
                  <a:lnTo>
                    <a:pt x="95810" y="190052"/>
                  </a:lnTo>
                  <a:lnTo>
                    <a:pt x="82917" y="194739"/>
                  </a:lnTo>
                  <a:lnTo>
                    <a:pt x="70720" y="200109"/>
                  </a:lnTo>
                  <a:lnTo>
                    <a:pt x="59557" y="205972"/>
                  </a:lnTo>
                  <a:lnTo>
                    <a:pt x="49330" y="211881"/>
                  </a:lnTo>
                  <a:lnTo>
                    <a:pt x="38475" y="217707"/>
                  </a:lnTo>
                  <a:lnTo>
                    <a:pt x="23808" y="22396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95461" y="1737202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125202" y="2933"/>
                  </a:lnTo>
                  <a:lnTo>
                    <a:pt x="114713" y="5716"/>
                  </a:lnTo>
                  <a:lnTo>
                    <a:pt x="104402" y="8615"/>
                  </a:lnTo>
                  <a:lnTo>
                    <a:pt x="93755" y="11656"/>
                  </a:lnTo>
                  <a:lnTo>
                    <a:pt x="82115" y="14821"/>
                  </a:lnTo>
                  <a:lnTo>
                    <a:pt x="69237" y="18080"/>
                  </a:lnTo>
                  <a:lnTo>
                    <a:pt x="55767" y="21257"/>
                  </a:lnTo>
                  <a:lnTo>
                    <a:pt x="41619" y="24345"/>
                  </a:lnTo>
                  <a:lnTo>
                    <a:pt x="24429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48103" y="1874072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127936" y="2867"/>
                  </a:lnTo>
                  <a:lnTo>
                    <a:pt x="118309" y="5009"/>
                  </a:lnTo>
                  <a:lnTo>
                    <a:pt x="107026" y="6617"/>
                  </a:lnTo>
                  <a:lnTo>
                    <a:pt x="94531" y="7970"/>
                  </a:lnTo>
                  <a:lnTo>
                    <a:pt x="81700" y="9467"/>
                  </a:lnTo>
                  <a:lnTo>
                    <a:pt x="69086" y="11317"/>
                  </a:lnTo>
                  <a:lnTo>
                    <a:pt x="56949" y="13596"/>
                  </a:lnTo>
                  <a:lnTo>
                    <a:pt x="44021" y="16654"/>
                  </a:lnTo>
                  <a:lnTo>
                    <a:pt x="26936" y="218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133086" y="1526632"/>
              <a:ext cx="25671" cy="368498"/>
            </a:xfrm>
            <a:custGeom>
              <a:avLst/>
              <a:gdLst/>
              <a:ahLst/>
              <a:cxnLst/>
              <a:rect l="0" t="0" r="0" b="0"/>
              <a:pathLst>
                <a:path w="25671" h="368498">
                  <a:moveTo>
                    <a:pt x="4613" y="0"/>
                  </a:moveTo>
                  <a:lnTo>
                    <a:pt x="1813" y="11668"/>
                  </a:lnTo>
                  <a:lnTo>
                    <a:pt x="312" y="22157"/>
                  </a:lnTo>
                  <a:lnTo>
                    <a:pt x="0" y="32477"/>
                  </a:lnTo>
                  <a:lnTo>
                    <a:pt x="507" y="43469"/>
                  </a:lnTo>
                  <a:lnTo>
                    <a:pt x="1327" y="56406"/>
                  </a:lnTo>
                  <a:lnTo>
                    <a:pt x="2147" y="71809"/>
                  </a:lnTo>
                  <a:lnTo>
                    <a:pt x="3004" y="89539"/>
                  </a:lnTo>
                  <a:lnTo>
                    <a:pt x="4178" y="109183"/>
                  </a:lnTo>
                  <a:lnTo>
                    <a:pt x="5813" y="130282"/>
                  </a:lnTo>
                  <a:lnTo>
                    <a:pt x="7740" y="152278"/>
                  </a:lnTo>
                  <a:lnTo>
                    <a:pt x="9580" y="174553"/>
                  </a:lnTo>
                  <a:lnTo>
                    <a:pt x="11115" y="196745"/>
                  </a:lnTo>
                  <a:lnTo>
                    <a:pt x="12298" y="218558"/>
                  </a:lnTo>
                  <a:lnTo>
                    <a:pt x="13167" y="239671"/>
                  </a:lnTo>
                  <a:lnTo>
                    <a:pt x="13791" y="259977"/>
                  </a:lnTo>
                  <a:lnTo>
                    <a:pt x="14396" y="279225"/>
                  </a:lnTo>
                  <a:lnTo>
                    <a:pt x="15343" y="296940"/>
                  </a:lnTo>
                  <a:lnTo>
                    <a:pt x="16795" y="312994"/>
                  </a:lnTo>
                  <a:lnTo>
                    <a:pt x="18595" y="327126"/>
                  </a:lnTo>
                  <a:lnTo>
                    <a:pt x="20530" y="340160"/>
                  </a:lnTo>
                  <a:lnTo>
                    <a:pt x="22773" y="353240"/>
                  </a:lnTo>
                  <a:lnTo>
                    <a:pt x="2567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963932" y="1537160"/>
              <a:ext cx="184297" cy="219874"/>
            </a:xfrm>
            <a:custGeom>
              <a:avLst/>
              <a:gdLst/>
              <a:ahLst/>
              <a:cxnLst/>
              <a:rect l="0" t="0" r="0" b="0"/>
              <a:pathLst>
                <a:path w="184297" h="219874">
                  <a:moveTo>
                    <a:pt x="184296" y="178985"/>
                  </a:moveTo>
                  <a:lnTo>
                    <a:pt x="169693" y="179052"/>
                  </a:lnTo>
                  <a:lnTo>
                    <a:pt x="156423" y="179692"/>
                  </a:lnTo>
                  <a:lnTo>
                    <a:pt x="143226" y="180993"/>
                  </a:lnTo>
                  <a:lnTo>
                    <a:pt x="130057" y="183026"/>
                  </a:lnTo>
                  <a:lnTo>
                    <a:pt x="117197" y="185990"/>
                  </a:lnTo>
                  <a:lnTo>
                    <a:pt x="104792" y="189906"/>
                  </a:lnTo>
                  <a:lnTo>
                    <a:pt x="92678" y="194482"/>
                  </a:lnTo>
                  <a:lnTo>
                    <a:pt x="80477" y="199237"/>
                  </a:lnTo>
                  <a:lnTo>
                    <a:pt x="67976" y="203875"/>
                  </a:lnTo>
                  <a:lnTo>
                    <a:pt x="55292" y="208292"/>
                  </a:lnTo>
                  <a:lnTo>
                    <a:pt x="42769" y="212484"/>
                  </a:lnTo>
                  <a:lnTo>
                    <a:pt x="30622" y="216469"/>
                  </a:lnTo>
                  <a:lnTo>
                    <a:pt x="19529" y="219612"/>
                  </a:lnTo>
                  <a:lnTo>
                    <a:pt x="10559" y="219873"/>
                  </a:lnTo>
                  <a:lnTo>
                    <a:pt x="4327" y="216372"/>
                  </a:lnTo>
                  <a:lnTo>
                    <a:pt x="1025" y="210568"/>
                  </a:lnTo>
                  <a:lnTo>
                    <a:pt x="0" y="203329"/>
                  </a:lnTo>
                  <a:lnTo>
                    <a:pt x="532" y="195095"/>
                  </a:lnTo>
                  <a:lnTo>
                    <a:pt x="2089" y="186155"/>
                  </a:lnTo>
                  <a:lnTo>
                    <a:pt x="4319" y="176711"/>
                  </a:lnTo>
                  <a:lnTo>
                    <a:pt x="7154" y="166751"/>
                  </a:lnTo>
                  <a:lnTo>
                    <a:pt x="10752" y="156076"/>
                  </a:lnTo>
                  <a:lnTo>
                    <a:pt x="15139" y="144632"/>
                  </a:lnTo>
                  <a:lnTo>
                    <a:pt x="20056" y="132506"/>
                  </a:lnTo>
                  <a:lnTo>
                    <a:pt x="25050" y="119834"/>
                  </a:lnTo>
                  <a:lnTo>
                    <a:pt x="29854" y="106751"/>
                  </a:lnTo>
                  <a:lnTo>
                    <a:pt x="34384" y="93373"/>
                  </a:lnTo>
                  <a:lnTo>
                    <a:pt x="38653" y="79785"/>
                  </a:lnTo>
                  <a:lnTo>
                    <a:pt x="42704" y="66067"/>
                  </a:lnTo>
                  <a:lnTo>
                    <a:pt x="46437" y="52677"/>
                  </a:lnTo>
                  <a:lnTo>
                    <a:pt x="49969" y="39037"/>
                  </a:lnTo>
                  <a:lnTo>
                    <a:pt x="53613" y="22834"/>
                  </a:lnTo>
                  <a:lnTo>
                    <a:pt x="579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874487" y="1947787"/>
              <a:ext cx="400084" cy="10514"/>
            </a:xfrm>
            <a:custGeom>
              <a:avLst/>
              <a:gdLst/>
              <a:ahLst/>
              <a:cxnLst/>
              <a:rect l="0" t="0" r="0" b="0"/>
              <a:pathLst>
                <a:path w="400084" h="10514">
                  <a:moveTo>
                    <a:pt x="400083" y="10513"/>
                  </a:moveTo>
                  <a:lnTo>
                    <a:pt x="388214" y="7646"/>
                  </a:lnTo>
                  <a:lnTo>
                    <a:pt x="375804" y="5504"/>
                  </a:lnTo>
                  <a:lnTo>
                    <a:pt x="361621" y="3901"/>
                  </a:lnTo>
                  <a:lnTo>
                    <a:pt x="346086" y="2721"/>
                  </a:lnTo>
                  <a:lnTo>
                    <a:pt x="330090" y="1872"/>
                  </a:lnTo>
                  <a:lnTo>
                    <a:pt x="314208" y="1275"/>
                  </a:lnTo>
                  <a:lnTo>
                    <a:pt x="298660" y="860"/>
                  </a:lnTo>
                  <a:lnTo>
                    <a:pt x="283473" y="576"/>
                  </a:lnTo>
                  <a:lnTo>
                    <a:pt x="268599" y="383"/>
                  </a:lnTo>
                  <a:lnTo>
                    <a:pt x="253969" y="252"/>
                  </a:lnTo>
                  <a:lnTo>
                    <a:pt x="239519" y="164"/>
                  </a:lnTo>
                  <a:lnTo>
                    <a:pt x="225184" y="104"/>
                  </a:lnTo>
                  <a:lnTo>
                    <a:pt x="210435" y="65"/>
                  </a:lnTo>
                  <a:lnTo>
                    <a:pt x="194322" y="38"/>
                  </a:lnTo>
                  <a:lnTo>
                    <a:pt x="176449" y="20"/>
                  </a:lnTo>
                  <a:lnTo>
                    <a:pt x="157395" y="8"/>
                  </a:lnTo>
                  <a:lnTo>
                    <a:pt x="138372" y="0"/>
                  </a:lnTo>
                  <a:lnTo>
                    <a:pt x="120104" y="0"/>
                  </a:lnTo>
                  <a:lnTo>
                    <a:pt x="102943" y="169"/>
                  </a:lnTo>
                  <a:lnTo>
                    <a:pt x="87117" y="815"/>
                  </a:lnTo>
                  <a:lnTo>
                    <a:pt x="72594" y="2062"/>
                  </a:lnTo>
                  <a:lnTo>
                    <a:pt x="59234" y="3722"/>
                  </a:lnTo>
                  <a:lnTo>
                    <a:pt x="45382" y="5548"/>
                  </a:lnTo>
                  <a:lnTo>
                    <a:pt x="27582" y="7702"/>
                  </a:lnTo>
                  <a:lnTo>
                    <a:pt x="0" y="10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913921" y="2031237"/>
              <a:ext cx="192194" cy="343838"/>
            </a:xfrm>
            <a:custGeom>
              <a:avLst/>
              <a:gdLst/>
              <a:ahLst/>
              <a:cxnLst/>
              <a:rect l="0" t="0" r="0" b="0"/>
              <a:pathLst>
                <a:path w="192194" h="343838">
                  <a:moveTo>
                    <a:pt x="192193" y="74462"/>
                  </a:moveTo>
                  <a:lnTo>
                    <a:pt x="183325" y="83263"/>
                  </a:lnTo>
                  <a:lnTo>
                    <a:pt x="174338" y="91610"/>
                  </a:lnTo>
                  <a:lnTo>
                    <a:pt x="164347" y="100313"/>
                  </a:lnTo>
                  <a:lnTo>
                    <a:pt x="153540" y="109607"/>
                  </a:lnTo>
                  <a:lnTo>
                    <a:pt x="142376" y="119750"/>
                  </a:lnTo>
                  <a:lnTo>
                    <a:pt x="131175" y="130800"/>
                  </a:lnTo>
                  <a:lnTo>
                    <a:pt x="120236" y="142813"/>
                  </a:lnTo>
                  <a:lnTo>
                    <a:pt x="109900" y="155932"/>
                  </a:lnTo>
                  <a:lnTo>
                    <a:pt x="100291" y="170122"/>
                  </a:lnTo>
                  <a:lnTo>
                    <a:pt x="91520" y="185058"/>
                  </a:lnTo>
                  <a:lnTo>
                    <a:pt x="83768" y="200228"/>
                  </a:lnTo>
                  <a:lnTo>
                    <a:pt x="77032" y="215314"/>
                  </a:lnTo>
                  <a:lnTo>
                    <a:pt x="71167" y="230036"/>
                  </a:lnTo>
                  <a:lnTo>
                    <a:pt x="65986" y="244074"/>
                  </a:lnTo>
                  <a:lnTo>
                    <a:pt x="61316" y="257335"/>
                  </a:lnTo>
                  <a:lnTo>
                    <a:pt x="57177" y="270054"/>
                  </a:lnTo>
                  <a:lnTo>
                    <a:pt x="53768" y="282675"/>
                  </a:lnTo>
                  <a:lnTo>
                    <a:pt x="51155" y="295456"/>
                  </a:lnTo>
                  <a:lnTo>
                    <a:pt x="49740" y="307991"/>
                  </a:lnTo>
                  <a:lnTo>
                    <a:pt x="50304" y="319350"/>
                  </a:lnTo>
                  <a:lnTo>
                    <a:pt x="53093" y="329085"/>
                  </a:lnTo>
                  <a:lnTo>
                    <a:pt x="57729" y="336757"/>
                  </a:lnTo>
                  <a:lnTo>
                    <a:pt x="63515" y="341703"/>
                  </a:lnTo>
                  <a:lnTo>
                    <a:pt x="69921" y="343837"/>
                  </a:lnTo>
                  <a:lnTo>
                    <a:pt x="76641" y="343524"/>
                  </a:lnTo>
                  <a:lnTo>
                    <a:pt x="83517" y="341278"/>
                  </a:lnTo>
                  <a:lnTo>
                    <a:pt x="90470" y="337582"/>
                  </a:lnTo>
                  <a:lnTo>
                    <a:pt x="97458" y="332513"/>
                  </a:lnTo>
                  <a:lnTo>
                    <a:pt x="104463" y="325764"/>
                  </a:lnTo>
                  <a:lnTo>
                    <a:pt x="111472" y="317306"/>
                  </a:lnTo>
                  <a:lnTo>
                    <a:pt x="118315" y="307526"/>
                  </a:lnTo>
                  <a:lnTo>
                    <a:pt x="124685" y="297044"/>
                  </a:lnTo>
                  <a:lnTo>
                    <a:pt x="130446" y="286286"/>
                  </a:lnTo>
                  <a:lnTo>
                    <a:pt x="135467" y="275300"/>
                  </a:lnTo>
                  <a:lnTo>
                    <a:pt x="139542" y="263865"/>
                  </a:lnTo>
                  <a:lnTo>
                    <a:pt x="142643" y="251882"/>
                  </a:lnTo>
                  <a:lnTo>
                    <a:pt x="144572" y="239548"/>
                  </a:lnTo>
                  <a:lnTo>
                    <a:pt x="144894" y="227260"/>
                  </a:lnTo>
                  <a:lnTo>
                    <a:pt x="143516" y="215255"/>
                  </a:lnTo>
                  <a:lnTo>
                    <a:pt x="140642" y="203753"/>
                  </a:lnTo>
                  <a:lnTo>
                    <a:pt x="136580" y="193028"/>
                  </a:lnTo>
                  <a:lnTo>
                    <a:pt x="131623" y="183149"/>
                  </a:lnTo>
                  <a:lnTo>
                    <a:pt x="125857" y="174024"/>
                  </a:lnTo>
                  <a:lnTo>
                    <a:pt x="119163" y="165501"/>
                  </a:lnTo>
                  <a:lnTo>
                    <a:pt x="111550" y="157430"/>
                  </a:lnTo>
                  <a:lnTo>
                    <a:pt x="103152" y="149685"/>
                  </a:lnTo>
                  <a:lnTo>
                    <a:pt x="94137" y="142170"/>
                  </a:lnTo>
                  <a:lnTo>
                    <a:pt x="84663" y="134814"/>
                  </a:lnTo>
                  <a:lnTo>
                    <a:pt x="74861" y="127568"/>
                  </a:lnTo>
                  <a:lnTo>
                    <a:pt x="64827" y="120396"/>
                  </a:lnTo>
                  <a:lnTo>
                    <a:pt x="54639" y="113274"/>
                  </a:lnTo>
                  <a:lnTo>
                    <a:pt x="44510" y="106186"/>
                  </a:lnTo>
                  <a:lnTo>
                    <a:pt x="34782" y="99121"/>
                  </a:lnTo>
                  <a:lnTo>
                    <a:pt x="25618" y="92062"/>
                  </a:lnTo>
                  <a:lnTo>
                    <a:pt x="17329" y="84677"/>
                  </a:lnTo>
                  <a:lnTo>
                    <a:pt x="10440" y="76348"/>
                  </a:lnTo>
                  <a:lnTo>
                    <a:pt x="5114" y="66822"/>
                  </a:lnTo>
                  <a:lnTo>
                    <a:pt x="1521" y="56492"/>
                  </a:lnTo>
                  <a:lnTo>
                    <a:pt x="0" y="46172"/>
                  </a:lnTo>
                  <a:lnTo>
                    <a:pt x="543" y="36349"/>
                  </a:lnTo>
                  <a:lnTo>
                    <a:pt x="3177" y="27316"/>
                  </a:lnTo>
                  <a:lnTo>
                    <a:pt x="8135" y="19328"/>
                  </a:lnTo>
                  <a:lnTo>
                    <a:pt x="15322" y="12414"/>
                  </a:lnTo>
                  <a:lnTo>
                    <a:pt x="24382" y="6756"/>
                  </a:lnTo>
                  <a:lnTo>
                    <a:pt x="34896" y="2771"/>
                  </a:lnTo>
                  <a:lnTo>
                    <a:pt x="46474" y="537"/>
                  </a:lnTo>
                  <a:lnTo>
                    <a:pt x="58482" y="0"/>
                  </a:lnTo>
                  <a:lnTo>
                    <a:pt x="70076" y="1151"/>
                  </a:lnTo>
                  <a:lnTo>
                    <a:pt x="80830" y="3814"/>
                  </a:lnTo>
                  <a:lnTo>
                    <a:pt x="90693" y="7701"/>
                  </a:lnTo>
                  <a:lnTo>
                    <a:pt x="99786" y="12518"/>
                  </a:lnTo>
                  <a:lnTo>
                    <a:pt x="108275" y="18013"/>
                  </a:lnTo>
                  <a:lnTo>
                    <a:pt x="116318" y="23988"/>
                  </a:lnTo>
                  <a:lnTo>
                    <a:pt x="124041" y="30298"/>
                  </a:lnTo>
                  <a:lnTo>
                    <a:pt x="131532" y="36828"/>
                  </a:lnTo>
                  <a:lnTo>
                    <a:pt x="138555" y="43202"/>
                  </a:lnTo>
                  <a:lnTo>
                    <a:pt x="145260" y="49399"/>
                  </a:lnTo>
                  <a:lnTo>
                    <a:pt x="152237" y="55962"/>
                  </a:lnTo>
                  <a:lnTo>
                    <a:pt x="160607" y="63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958093" y="2978574"/>
            <a:ext cx="1516105" cy="927499"/>
            <a:chOff x="958093" y="2978574"/>
            <a:chExt cx="1516105" cy="927499"/>
          </a:xfrm>
        </p:grpSpPr>
        <p:sp>
          <p:nvSpPr>
            <p:cNvPr id="51" name="Freeform 50"/>
            <p:cNvSpPr/>
            <p:nvPr/>
          </p:nvSpPr>
          <p:spPr>
            <a:xfrm>
              <a:off x="1145279" y="3032207"/>
              <a:ext cx="184311" cy="403295"/>
            </a:xfrm>
            <a:custGeom>
              <a:avLst/>
              <a:gdLst/>
              <a:ahLst/>
              <a:cxnLst/>
              <a:rect l="0" t="0" r="0" b="0"/>
              <a:pathLst>
                <a:path w="184311" h="403295">
                  <a:moveTo>
                    <a:pt x="139197" y="0"/>
                  </a:moveTo>
                  <a:lnTo>
                    <a:pt x="133397" y="5934"/>
                  </a:lnTo>
                  <a:lnTo>
                    <a:pt x="128472" y="12139"/>
                  </a:lnTo>
                  <a:lnTo>
                    <a:pt x="123965" y="19239"/>
                  </a:lnTo>
                  <a:lnTo>
                    <a:pt x="119572" y="27352"/>
                  </a:lnTo>
                  <a:lnTo>
                    <a:pt x="114910" y="36647"/>
                  </a:lnTo>
                  <a:lnTo>
                    <a:pt x="109795" y="47100"/>
                  </a:lnTo>
                  <a:lnTo>
                    <a:pt x="104217" y="58697"/>
                  </a:lnTo>
                  <a:lnTo>
                    <a:pt x="98245" y="71532"/>
                  </a:lnTo>
                  <a:lnTo>
                    <a:pt x="91971" y="85525"/>
                  </a:lnTo>
                  <a:lnTo>
                    <a:pt x="85640" y="100157"/>
                  </a:lnTo>
                  <a:lnTo>
                    <a:pt x="79623" y="114591"/>
                  </a:lnTo>
                  <a:lnTo>
                    <a:pt x="74094" y="128364"/>
                  </a:lnTo>
                  <a:lnTo>
                    <a:pt x="68891" y="141221"/>
                  </a:lnTo>
                  <a:lnTo>
                    <a:pt x="63630" y="152936"/>
                  </a:lnTo>
                  <a:lnTo>
                    <a:pt x="58088" y="163528"/>
                  </a:lnTo>
                  <a:lnTo>
                    <a:pt x="52211" y="173489"/>
                  </a:lnTo>
                  <a:lnTo>
                    <a:pt x="46034" y="183646"/>
                  </a:lnTo>
                  <a:lnTo>
                    <a:pt x="39620" y="194459"/>
                  </a:lnTo>
                  <a:lnTo>
                    <a:pt x="33193" y="206184"/>
                  </a:lnTo>
                  <a:lnTo>
                    <a:pt x="27112" y="219046"/>
                  </a:lnTo>
                  <a:lnTo>
                    <a:pt x="21544" y="233033"/>
                  </a:lnTo>
                  <a:lnTo>
                    <a:pt x="16485" y="247817"/>
                  </a:lnTo>
                  <a:lnTo>
                    <a:pt x="11853" y="262878"/>
                  </a:lnTo>
                  <a:lnTo>
                    <a:pt x="7560" y="277897"/>
                  </a:lnTo>
                  <a:lnTo>
                    <a:pt x="3846" y="292911"/>
                  </a:lnTo>
                  <a:lnTo>
                    <a:pt x="1255" y="308210"/>
                  </a:lnTo>
                  <a:lnTo>
                    <a:pt x="0" y="323933"/>
                  </a:lnTo>
                  <a:lnTo>
                    <a:pt x="140" y="339595"/>
                  </a:lnTo>
                  <a:lnTo>
                    <a:pt x="1755" y="354206"/>
                  </a:lnTo>
                  <a:lnTo>
                    <a:pt x="4741" y="367282"/>
                  </a:lnTo>
                  <a:lnTo>
                    <a:pt x="9186" y="378520"/>
                  </a:lnTo>
                  <a:lnTo>
                    <a:pt x="15443" y="387546"/>
                  </a:lnTo>
                  <a:lnTo>
                    <a:pt x="23537" y="394386"/>
                  </a:lnTo>
                  <a:lnTo>
                    <a:pt x="33054" y="399201"/>
                  </a:lnTo>
                  <a:lnTo>
                    <a:pt x="43352" y="402089"/>
                  </a:lnTo>
                  <a:lnTo>
                    <a:pt x="53978" y="403294"/>
                  </a:lnTo>
                  <a:lnTo>
                    <a:pt x="64704" y="402990"/>
                  </a:lnTo>
                  <a:lnTo>
                    <a:pt x="75432" y="401200"/>
                  </a:lnTo>
                  <a:lnTo>
                    <a:pt x="86126" y="398074"/>
                  </a:lnTo>
                  <a:lnTo>
                    <a:pt x="96781" y="393858"/>
                  </a:lnTo>
                  <a:lnTo>
                    <a:pt x="107403" y="388812"/>
                  </a:lnTo>
                  <a:lnTo>
                    <a:pt x="117988" y="383155"/>
                  </a:lnTo>
                  <a:lnTo>
                    <a:pt x="128216" y="376900"/>
                  </a:lnTo>
                  <a:lnTo>
                    <a:pt x="137480" y="369870"/>
                  </a:lnTo>
                  <a:lnTo>
                    <a:pt x="145528" y="362030"/>
                  </a:lnTo>
                  <a:lnTo>
                    <a:pt x="152593" y="353475"/>
                  </a:lnTo>
                  <a:lnTo>
                    <a:pt x="159186" y="344354"/>
                  </a:lnTo>
                  <a:lnTo>
                    <a:pt x="165654" y="334806"/>
                  </a:lnTo>
                  <a:lnTo>
                    <a:pt x="171830" y="324783"/>
                  </a:lnTo>
                  <a:lnTo>
                    <a:pt x="177152" y="314069"/>
                  </a:lnTo>
                  <a:lnTo>
                    <a:pt x="181350" y="302616"/>
                  </a:lnTo>
                  <a:lnTo>
                    <a:pt x="183982" y="290993"/>
                  </a:lnTo>
                  <a:lnTo>
                    <a:pt x="184310" y="280256"/>
                  </a:lnTo>
                  <a:lnTo>
                    <a:pt x="182147" y="270936"/>
                  </a:lnTo>
                  <a:lnTo>
                    <a:pt x="177607" y="263376"/>
                  </a:lnTo>
                  <a:lnTo>
                    <a:pt x="170829" y="257972"/>
                  </a:lnTo>
                  <a:lnTo>
                    <a:pt x="162130" y="254717"/>
                  </a:lnTo>
                  <a:lnTo>
                    <a:pt x="152072" y="253463"/>
                  </a:lnTo>
                  <a:lnTo>
                    <a:pt x="141346" y="254119"/>
                  </a:lnTo>
                  <a:lnTo>
                    <a:pt x="130400" y="256445"/>
                  </a:lnTo>
                  <a:lnTo>
                    <a:pt x="119443" y="260274"/>
                  </a:lnTo>
                  <a:lnTo>
                    <a:pt x="108554" y="265584"/>
                  </a:lnTo>
                  <a:lnTo>
                    <a:pt x="97748" y="272222"/>
                  </a:lnTo>
                  <a:lnTo>
                    <a:pt x="87016" y="279779"/>
                  </a:lnTo>
                  <a:lnTo>
                    <a:pt x="76343" y="287689"/>
                  </a:lnTo>
                  <a:lnTo>
                    <a:pt x="65722" y="295600"/>
                  </a:lnTo>
                  <a:lnTo>
                    <a:pt x="55404" y="303452"/>
                  </a:lnTo>
                  <a:lnTo>
                    <a:pt x="44773" y="312364"/>
                  </a:lnTo>
                  <a:lnTo>
                    <a:pt x="31776" y="325348"/>
                  </a:lnTo>
                  <a:lnTo>
                    <a:pt x="12855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58093" y="3463875"/>
              <a:ext cx="526426" cy="94758"/>
            </a:xfrm>
            <a:custGeom>
              <a:avLst/>
              <a:gdLst/>
              <a:ahLst/>
              <a:cxnLst/>
              <a:rect l="0" t="0" r="0" b="0"/>
              <a:pathLst>
                <a:path w="526426" h="94758">
                  <a:moveTo>
                    <a:pt x="526425" y="0"/>
                  </a:moveTo>
                  <a:lnTo>
                    <a:pt x="517489" y="2934"/>
                  </a:lnTo>
                  <a:lnTo>
                    <a:pt x="507862" y="5716"/>
                  </a:lnTo>
                  <a:lnTo>
                    <a:pt x="496570" y="8616"/>
                  </a:lnTo>
                  <a:lnTo>
                    <a:pt x="483730" y="11656"/>
                  </a:lnTo>
                  <a:lnTo>
                    <a:pt x="469602" y="14821"/>
                  </a:lnTo>
                  <a:lnTo>
                    <a:pt x="454477" y="18085"/>
                  </a:lnTo>
                  <a:lnTo>
                    <a:pt x="438616" y="21423"/>
                  </a:lnTo>
                  <a:lnTo>
                    <a:pt x="422228" y="24815"/>
                  </a:lnTo>
                  <a:lnTo>
                    <a:pt x="405466" y="28244"/>
                  </a:lnTo>
                  <a:lnTo>
                    <a:pt x="388281" y="31698"/>
                  </a:lnTo>
                  <a:lnTo>
                    <a:pt x="370446" y="35170"/>
                  </a:lnTo>
                  <a:lnTo>
                    <a:pt x="351888" y="38655"/>
                  </a:lnTo>
                  <a:lnTo>
                    <a:pt x="332678" y="42148"/>
                  </a:lnTo>
                  <a:lnTo>
                    <a:pt x="312944" y="45647"/>
                  </a:lnTo>
                  <a:lnTo>
                    <a:pt x="292813" y="49144"/>
                  </a:lnTo>
                  <a:lnTo>
                    <a:pt x="272396" y="52476"/>
                  </a:lnTo>
                  <a:lnTo>
                    <a:pt x="251777" y="55333"/>
                  </a:lnTo>
                  <a:lnTo>
                    <a:pt x="231017" y="57592"/>
                  </a:lnTo>
                  <a:lnTo>
                    <a:pt x="210160" y="59447"/>
                  </a:lnTo>
                  <a:lnTo>
                    <a:pt x="189239" y="61307"/>
                  </a:lnTo>
                  <a:lnTo>
                    <a:pt x="168286" y="63413"/>
                  </a:lnTo>
                  <a:lnTo>
                    <a:pt x="147808" y="65830"/>
                  </a:lnTo>
                  <a:lnTo>
                    <a:pt x="128737" y="68531"/>
                  </a:lnTo>
                  <a:lnTo>
                    <a:pt x="111462" y="71463"/>
                  </a:lnTo>
                  <a:lnTo>
                    <a:pt x="95727" y="74566"/>
                  </a:lnTo>
                  <a:lnTo>
                    <a:pt x="80924" y="77796"/>
                  </a:lnTo>
                  <a:lnTo>
                    <a:pt x="66603" y="81110"/>
                  </a:lnTo>
                  <a:lnTo>
                    <a:pt x="52922" y="84330"/>
                  </a:lnTo>
                  <a:lnTo>
                    <a:pt x="39113" y="87452"/>
                  </a:lnTo>
                  <a:lnTo>
                    <a:pt x="22836" y="9075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47606" y="3642860"/>
              <a:ext cx="1" cy="263213"/>
            </a:xfrm>
            <a:custGeom>
              <a:avLst/>
              <a:gdLst/>
              <a:ahLst/>
              <a:cxnLst/>
              <a:rect l="0" t="0" r="0" b="0"/>
              <a:pathLst>
                <a:path w="1" h="2632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8"/>
                  </a:lnTo>
                  <a:lnTo>
                    <a:pt x="0" y="79112"/>
                  </a:lnTo>
                  <a:lnTo>
                    <a:pt x="0" y="93735"/>
                  </a:lnTo>
                  <a:lnTo>
                    <a:pt x="0" y="108759"/>
                  </a:lnTo>
                  <a:lnTo>
                    <a:pt x="0" y="124302"/>
                  </a:lnTo>
                  <a:lnTo>
                    <a:pt x="0" y="140179"/>
                  </a:lnTo>
                  <a:lnTo>
                    <a:pt x="0" y="155997"/>
                  </a:lnTo>
                  <a:lnTo>
                    <a:pt x="0" y="171525"/>
                  </a:lnTo>
                  <a:lnTo>
                    <a:pt x="0" y="186684"/>
                  </a:lnTo>
                  <a:lnTo>
                    <a:pt x="0" y="203266"/>
                  </a:lnTo>
                  <a:lnTo>
                    <a:pt x="0" y="22607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234399" y="3632331"/>
              <a:ext cx="206012" cy="271775"/>
            </a:xfrm>
            <a:custGeom>
              <a:avLst/>
              <a:gdLst/>
              <a:ahLst/>
              <a:cxnLst/>
              <a:rect l="0" t="0" r="0" b="0"/>
              <a:pathLst>
                <a:path w="206012" h="271775">
                  <a:moveTo>
                    <a:pt x="102720" y="10529"/>
                  </a:moveTo>
                  <a:lnTo>
                    <a:pt x="93918" y="13597"/>
                  </a:lnTo>
                  <a:lnTo>
                    <a:pt x="85572" y="17659"/>
                  </a:lnTo>
                  <a:lnTo>
                    <a:pt x="76878" y="23152"/>
                  </a:lnTo>
                  <a:lnTo>
                    <a:pt x="67930" y="29911"/>
                  </a:lnTo>
                  <a:lnTo>
                    <a:pt x="59083" y="37710"/>
                  </a:lnTo>
                  <a:lnTo>
                    <a:pt x="50544" y="46307"/>
                  </a:lnTo>
                  <a:lnTo>
                    <a:pt x="42356" y="55492"/>
                  </a:lnTo>
                  <a:lnTo>
                    <a:pt x="34478" y="65098"/>
                  </a:lnTo>
                  <a:lnTo>
                    <a:pt x="26857" y="75002"/>
                  </a:lnTo>
                  <a:lnTo>
                    <a:pt x="19757" y="85277"/>
                  </a:lnTo>
                  <a:lnTo>
                    <a:pt x="13740" y="96166"/>
                  </a:lnTo>
                  <a:lnTo>
                    <a:pt x="9027" y="107755"/>
                  </a:lnTo>
                  <a:lnTo>
                    <a:pt x="5523" y="119979"/>
                  </a:lnTo>
                  <a:lnTo>
                    <a:pt x="3005" y="132718"/>
                  </a:lnTo>
                  <a:lnTo>
                    <a:pt x="1241" y="145840"/>
                  </a:lnTo>
                  <a:lnTo>
                    <a:pt x="189" y="159075"/>
                  </a:lnTo>
                  <a:lnTo>
                    <a:pt x="0" y="172034"/>
                  </a:lnTo>
                  <a:lnTo>
                    <a:pt x="688" y="184526"/>
                  </a:lnTo>
                  <a:lnTo>
                    <a:pt x="2302" y="196541"/>
                  </a:lnTo>
                  <a:lnTo>
                    <a:pt x="4988" y="208149"/>
                  </a:lnTo>
                  <a:lnTo>
                    <a:pt x="8727" y="219437"/>
                  </a:lnTo>
                  <a:lnTo>
                    <a:pt x="13527" y="230324"/>
                  </a:lnTo>
                  <a:lnTo>
                    <a:pt x="19498" y="240569"/>
                  </a:lnTo>
                  <a:lnTo>
                    <a:pt x="26594" y="250079"/>
                  </a:lnTo>
                  <a:lnTo>
                    <a:pt x="34799" y="258431"/>
                  </a:lnTo>
                  <a:lnTo>
                    <a:pt x="44209" y="264832"/>
                  </a:lnTo>
                  <a:lnTo>
                    <a:pt x="54758" y="269021"/>
                  </a:lnTo>
                  <a:lnTo>
                    <a:pt x="66095" y="271206"/>
                  </a:lnTo>
                  <a:lnTo>
                    <a:pt x="77696" y="271774"/>
                  </a:lnTo>
                  <a:lnTo>
                    <a:pt x="89233" y="271119"/>
                  </a:lnTo>
                  <a:lnTo>
                    <a:pt x="100419" y="269412"/>
                  </a:lnTo>
                  <a:lnTo>
                    <a:pt x="110930" y="266605"/>
                  </a:lnTo>
                  <a:lnTo>
                    <a:pt x="120665" y="262755"/>
                  </a:lnTo>
                  <a:lnTo>
                    <a:pt x="129694" y="257867"/>
                  </a:lnTo>
                  <a:lnTo>
                    <a:pt x="138152" y="251830"/>
                  </a:lnTo>
                  <a:lnTo>
                    <a:pt x="146180" y="244696"/>
                  </a:lnTo>
                  <a:lnTo>
                    <a:pt x="153897" y="236803"/>
                  </a:lnTo>
                  <a:lnTo>
                    <a:pt x="161392" y="228667"/>
                  </a:lnTo>
                  <a:lnTo>
                    <a:pt x="168731" y="220600"/>
                  </a:lnTo>
                  <a:lnTo>
                    <a:pt x="175796" y="212558"/>
                  </a:lnTo>
                  <a:lnTo>
                    <a:pt x="182314" y="204245"/>
                  </a:lnTo>
                  <a:lnTo>
                    <a:pt x="188174" y="195500"/>
                  </a:lnTo>
                  <a:lnTo>
                    <a:pt x="193261" y="186151"/>
                  </a:lnTo>
                  <a:lnTo>
                    <a:pt x="197379" y="175956"/>
                  </a:lnTo>
                  <a:lnTo>
                    <a:pt x="200519" y="164870"/>
                  </a:lnTo>
                  <a:lnTo>
                    <a:pt x="202814" y="152999"/>
                  </a:lnTo>
                  <a:lnTo>
                    <a:pt x="204445" y="140506"/>
                  </a:lnTo>
                  <a:lnTo>
                    <a:pt x="205573" y="127552"/>
                  </a:lnTo>
                  <a:lnTo>
                    <a:pt x="206011" y="114431"/>
                  </a:lnTo>
                  <a:lnTo>
                    <a:pt x="205249" y="101550"/>
                  </a:lnTo>
                  <a:lnTo>
                    <a:pt x="203105" y="89115"/>
                  </a:lnTo>
                  <a:lnTo>
                    <a:pt x="199698" y="77308"/>
                  </a:lnTo>
                  <a:lnTo>
                    <a:pt x="195270" y="66371"/>
                  </a:lnTo>
                  <a:lnTo>
                    <a:pt x="190063" y="56352"/>
                  </a:lnTo>
                  <a:lnTo>
                    <a:pt x="184128" y="47301"/>
                  </a:lnTo>
                  <a:lnTo>
                    <a:pt x="177320" y="39360"/>
                  </a:lnTo>
                  <a:lnTo>
                    <a:pt x="169631" y="32496"/>
                  </a:lnTo>
                  <a:lnTo>
                    <a:pt x="161182" y="26546"/>
                  </a:lnTo>
                  <a:lnTo>
                    <a:pt x="152132" y="21308"/>
                  </a:lnTo>
                  <a:lnTo>
                    <a:pt x="142635" y="16599"/>
                  </a:lnTo>
                  <a:lnTo>
                    <a:pt x="132695" y="12421"/>
                  </a:lnTo>
                  <a:lnTo>
                    <a:pt x="120879" y="8540"/>
                  </a:lnTo>
                  <a:lnTo>
                    <a:pt x="102798" y="4614"/>
                  </a:lnTo>
                  <a:lnTo>
                    <a:pt x="711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47730" y="3369119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4079" y="2933"/>
                  </a:lnTo>
                  <a:lnTo>
                    <a:pt x="92950" y="5716"/>
                  </a:lnTo>
                  <a:lnTo>
                    <a:pt x="81356" y="8611"/>
                  </a:lnTo>
                  <a:lnTo>
                    <a:pt x="69236" y="11490"/>
                  </a:lnTo>
                  <a:lnTo>
                    <a:pt x="55216" y="14318"/>
                  </a:lnTo>
                  <a:lnTo>
                    <a:pt x="34706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31958" y="343229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617" y="67"/>
                  </a:lnTo>
                  <a:lnTo>
                    <a:pt x="83128" y="707"/>
                  </a:lnTo>
                  <a:lnTo>
                    <a:pt x="72827" y="1999"/>
                  </a:lnTo>
                  <a:lnTo>
                    <a:pt x="62402" y="3694"/>
                  </a:lnTo>
                  <a:lnTo>
                    <a:pt x="50233" y="5545"/>
                  </a:lnTo>
                  <a:lnTo>
                    <a:pt x="31890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58342" y="2978574"/>
              <a:ext cx="210863" cy="337903"/>
            </a:xfrm>
            <a:custGeom>
              <a:avLst/>
              <a:gdLst/>
              <a:ahLst/>
              <a:cxnLst/>
              <a:rect l="0" t="0" r="0" b="0"/>
              <a:pathLst>
                <a:path w="210863" h="337903">
                  <a:moveTo>
                    <a:pt x="0" y="74690"/>
                  </a:moveTo>
                  <a:lnTo>
                    <a:pt x="5867" y="65956"/>
                  </a:lnTo>
                  <a:lnTo>
                    <a:pt x="11432" y="58249"/>
                  </a:lnTo>
                  <a:lnTo>
                    <a:pt x="17231" y="50847"/>
                  </a:lnTo>
                  <a:lnTo>
                    <a:pt x="23311" y="43586"/>
                  </a:lnTo>
                  <a:lnTo>
                    <a:pt x="29641" y="36408"/>
                  </a:lnTo>
                  <a:lnTo>
                    <a:pt x="36174" y="29286"/>
                  </a:lnTo>
                  <a:lnTo>
                    <a:pt x="43023" y="22369"/>
                  </a:lnTo>
                  <a:lnTo>
                    <a:pt x="50453" y="15950"/>
                  </a:lnTo>
                  <a:lnTo>
                    <a:pt x="58569" y="10161"/>
                  </a:lnTo>
                  <a:lnTo>
                    <a:pt x="67477" y="5293"/>
                  </a:lnTo>
                  <a:lnTo>
                    <a:pt x="77367" y="1852"/>
                  </a:lnTo>
                  <a:lnTo>
                    <a:pt x="88236" y="0"/>
                  </a:lnTo>
                  <a:lnTo>
                    <a:pt x="99620" y="62"/>
                  </a:lnTo>
                  <a:lnTo>
                    <a:pt x="110721" y="2682"/>
                  </a:lnTo>
                  <a:lnTo>
                    <a:pt x="121095" y="7970"/>
                  </a:lnTo>
                  <a:lnTo>
                    <a:pt x="130176" y="15759"/>
                  </a:lnTo>
                  <a:lnTo>
                    <a:pt x="137139" y="25869"/>
                  </a:lnTo>
                  <a:lnTo>
                    <a:pt x="141741" y="37955"/>
                  </a:lnTo>
                  <a:lnTo>
                    <a:pt x="144220" y="51270"/>
                  </a:lnTo>
                  <a:lnTo>
                    <a:pt x="144994" y="64804"/>
                  </a:lnTo>
                  <a:lnTo>
                    <a:pt x="144476" y="77966"/>
                  </a:lnTo>
                  <a:lnTo>
                    <a:pt x="142692" y="90410"/>
                  </a:lnTo>
                  <a:lnTo>
                    <a:pt x="139303" y="101848"/>
                  </a:lnTo>
                  <a:lnTo>
                    <a:pt x="134252" y="112243"/>
                  </a:lnTo>
                  <a:lnTo>
                    <a:pt x="127914" y="121734"/>
                  </a:lnTo>
                  <a:lnTo>
                    <a:pt x="120897" y="130511"/>
                  </a:lnTo>
                  <a:lnTo>
                    <a:pt x="113623" y="138757"/>
                  </a:lnTo>
                  <a:lnTo>
                    <a:pt x="106299" y="146621"/>
                  </a:lnTo>
                  <a:lnTo>
                    <a:pt x="99009" y="154216"/>
                  </a:lnTo>
                  <a:lnTo>
                    <a:pt x="91829" y="161594"/>
                  </a:lnTo>
                  <a:lnTo>
                    <a:pt x="86668" y="167681"/>
                  </a:lnTo>
                  <a:lnTo>
                    <a:pt x="86229" y="171026"/>
                  </a:lnTo>
                  <a:lnTo>
                    <a:pt x="90429" y="172154"/>
                  </a:lnTo>
                  <a:lnTo>
                    <a:pt x="98390" y="172145"/>
                  </a:lnTo>
                  <a:lnTo>
                    <a:pt x="109036" y="172046"/>
                  </a:lnTo>
                  <a:lnTo>
                    <a:pt x="121280" y="172820"/>
                  </a:lnTo>
                  <a:lnTo>
                    <a:pt x="134383" y="174864"/>
                  </a:lnTo>
                  <a:lnTo>
                    <a:pt x="147767" y="178150"/>
                  </a:lnTo>
                  <a:lnTo>
                    <a:pt x="160906" y="182472"/>
                  </a:lnTo>
                  <a:lnTo>
                    <a:pt x="173544" y="187599"/>
                  </a:lnTo>
                  <a:lnTo>
                    <a:pt x="185167" y="193645"/>
                  </a:lnTo>
                  <a:lnTo>
                    <a:pt x="194925" y="201056"/>
                  </a:lnTo>
                  <a:lnTo>
                    <a:pt x="202516" y="209961"/>
                  </a:lnTo>
                  <a:lnTo>
                    <a:pt x="207802" y="220042"/>
                  </a:lnTo>
                  <a:lnTo>
                    <a:pt x="210542" y="230726"/>
                  </a:lnTo>
                  <a:lnTo>
                    <a:pt x="210862" y="241610"/>
                  </a:lnTo>
                  <a:lnTo>
                    <a:pt x="208996" y="252341"/>
                  </a:lnTo>
                  <a:lnTo>
                    <a:pt x="205093" y="262539"/>
                  </a:lnTo>
                  <a:lnTo>
                    <a:pt x="199437" y="272056"/>
                  </a:lnTo>
                  <a:lnTo>
                    <a:pt x="192390" y="280768"/>
                  </a:lnTo>
                  <a:lnTo>
                    <a:pt x="184298" y="288480"/>
                  </a:lnTo>
                  <a:lnTo>
                    <a:pt x="175452" y="295189"/>
                  </a:lnTo>
                  <a:lnTo>
                    <a:pt x="166073" y="301036"/>
                  </a:lnTo>
                  <a:lnTo>
                    <a:pt x="156325" y="306206"/>
                  </a:lnTo>
                  <a:lnTo>
                    <a:pt x="146315" y="310872"/>
                  </a:lnTo>
                  <a:lnTo>
                    <a:pt x="135796" y="315179"/>
                  </a:lnTo>
                  <a:lnTo>
                    <a:pt x="124209" y="319232"/>
                  </a:lnTo>
                  <a:lnTo>
                    <a:pt x="111342" y="323105"/>
                  </a:lnTo>
                  <a:lnTo>
                    <a:pt x="97475" y="326703"/>
                  </a:lnTo>
                  <a:lnTo>
                    <a:pt x="81526" y="330123"/>
                  </a:lnTo>
                  <a:lnTo>
                    <a:pt x="58736" y="333665"/>
                  </a:lnTo>
                  <a:lnTo>
                    <a:pt x="21057" y="3379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95171" y="3371832"/>
              <a:ext cx="379027" cy="39402"/>
            </a:xfrm>
            <a:custGeom>
              <a:avLst/>
              <a:gdLst/>
              <a:ahLst/>
              <a:cxnLst/>
              <a:rect l="0" t="0" r="0" b="0"/>
              <a:pathLst>
                <a:path w="379027" h="39402">
                  <a:moveTo>
                    <a:pt x="379026" y="7815"/>
                  </a:moveTo>
                  <a:lnTo>
                    <a:pt x="370157" y="4949"/>
                  </a:lnTo>
                  <a:lnTo>
                    <a:pt x="361170" y="2806"/>
                  </a:lnTo>
                  <a:lnTo>
                    <a:pt x="351170" y="1208"/>
                  </a:lnTo>
                  <a:lnTo>
                    <a:pt x="340017" y="200"/>
                  </a:lnTo>
                  <a:lnTo>
                    <a:pt x="327557" y="0"/>
                  </a:lnTo>
                  <a:lnTo>
                    <a:pt x="313845" y="651"/>
                  </a:lnTo>
                  <a:lnTo>
                    <a:pt x="299082" y="1889"/>
                  </a:lnTo>
                  <a:lnTo>
                    <a:pt x="283505" y="3253"/>
                  </a:lnTo>
                  <a:lnTo>
                    <a:pt x="267322" y="4463"/>
                  </a:lnTo>
                  <a:lnTo>
                    <a:pt x="250543" y="5425"/>
                  </a:lnTo>
                  <a:lnTo>
                    <a:pt x="232988" y="6145"/>
                  </a:lnTo>
                  <a:lnTo>
                    <a:pt x="214635" y="6669"/>
                  </a:lnTo>
                  <a:lnTo>
                    <a:pt x="196074" y="7207"/>
                  </a:lnTo>
                  <a:lnTo>
                    <a:pt x="178372" y="8108"/>
                  </a:lnTo>
                  <a:lnTo>
                    <a:pt x="162050" y="9535"/>
                  </a:lnTo>
                  <a:lnTo>
                    <a:pt x="146804" y="11478"/>
                  </a:lnTo>
                  <a:lnTo>
                    <a:pt x="131804" y="13854"/>
                  </a:lnTo>
                  <a:lnTo>
                    <a:pt x="116528" y="16563"/>
                  </a:lnTo>
                  <a:lnTo>
                    <a:pt x="100961" y="19518"/>
                  </a:lnTo>
                  <a:lnTo>
                    <a:pt x="85415" y="22647"/>
                  </a:lnTo>
                  <a:lnTo>
                    <a:pt x="70111" y="25892"/>
                  </a:lnTo>
                  <a:lnTo>
                    <a:pt x="55516" y="29065"/>
                  </a:lnTo>
                  <a:lnTo>
                    <a:pt x="40869" y="32152"/>
                  </a:lnTo>
                  <a:lnTo>
                    <a:pt x="23770" y="35425"/>
                  </a:lnTo>
                  <a:lnTo>
                    <a:pt x="0" y="394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02920" y="3511910"/>
              <a:ext cx="190243" cy="288878"/>
            </a:xfrm>
            <a:custGeom>
              <a:avLst/>
              <a:gdLst/>
              <a:ahLst/>
              <a:cxnLst/>
              <a:rect l="0" t="0" r="0" b="0"/>
              <a:pathLst>
                <a:path w="190243" h="288878">
                  <a:moveTo>
                    <a:pt x="144934" y="4608"/>
                  </a:moveTo>
                  <a:lnTo>
                    <a:pt x="136133" y="1808"/>
                  </a:lnTo>
                  <a:lnTo>
                    <a:pt x="127786" y="306"/>
                  </a:lnTo>
                  <a:lnTo>
                    <a:pt x="119088" y="0"/>
                  </a:lnTo>
                  <a:lnTo>
                    <a:pt x="109967" y="679"/>
                  </a:lnTo>
                  <a:lnTo>
                    <a:pt x="100472" y="2147"/>
                  </a:lnTo>
                  <a:lnTo>
                    <a:pt x="90675" y="4211"/>
                  </a:lnTo>
                  <a:lnTo>
                    <a:pt x="80488" y="6547"/>
                  </a:lnTo>
                  <a:lnTo>
                    <a:pt x="69666" y="8722"/>
                  </a:lnTo>
                  <a:lnTo>
                    <a:pt x="58136" y="10520"/>
                  </a:lnTo>
                  <a:lnTo>
                    <a:pt x="46292" y="12233"/>
                  </a:lnTo>
                  <a:lnTo>
                    <a:pt x="34874" y="14530"/>
                  </a:lnTo>
                  <a:lnTo>
                    <a:pt x="24285" y="17755"/>
                  </a:lnTo>
                  <a:lnTo>
                    <a:pt x="15057" y="22247"/>
                  </a:lnTo>
                  <a:lnTo>
                    <a:pt x="7996" y="28478"/>
                  </a:lnTo>
                  <a:lnTo>
                    <a:pt x="3328" y="36524"/>
                  </a:lnTo>
                  <a:lnTo>
                    <a:pt x="804" y="45996"/>
                  </a:lnTo>
                  <a:lnTo>
                    <a:pt x="0" y="56256"/>
                  </a:lnTo>
                  <a:lnTo>
                    <a:pt x="494" y="66854"/>
                  </a:lnTo>
                  <a:lnTo>
                    <a:pt x="2091" y="77560"/>
                  </a:lnTo>
                  <a:lnTo>
                    <a:pt x="4824" y="88272"/>
                  </a:lnTo>
                  <a:lnTo>
                    <a:pt x="8619" y="98934"/>
                  </a:lnTo>
                  <a:lnTo>
                    <a:pt x="13300" y="108719"/>
                  </a:lnTo>
                  <a:lnTo>
                    <a:pt x="18666" y="116094"/>
                  </a:lnTo>
                  <a:lnTo>
                    <a:pt x="24541" y="120423"/>
                  </a:lnTo>
                  <a:lnTo>
                    <a:pt x="30944" y="122040"/>
                  </a:lnTo>
                  <a:lnTo>
                    <a:pt x="38074" y="121765"/>
                  </a:lnTo>
                  <a:lnTo>
                    <a:pt x="45987" y="120292"/>
                  </a:lnTo>
                  <a:lnTo>
                    <a:pt x="54759" y="118241"/>
                  </a:lnTo>
                  <a:lnTo>
                    <a:pt x="64558" y="116201"/>
                  </a:lnTo>
                  <a:lnTo>
                    <a:pt x="75371" y="114484"/>
                  </a:lnTo>
                  <a:lnTo>
                    <a:pt x="86886" y="113490"/>
                  </a:lnTo>
                  <a:lnTo>
                    <a:pt x="98608" y="113798"/>
                  </a:lnTo>
                  <a:lnTo>
                    <a:pt x="110227" y="115599"/>
                  </a:lnTo>
                  <a:lnTo>
                    <a:pt x="121467" y="118757"/>
                  </a:lnTo>
                  <a:lnTo>
                    <a:pt x="132015" y="123009"/>
                  </a:lnTo>
                  <a:lnTo>
                    <a:pt x="141774" y="128093"/>
                  </a:lnTo>
                  <a:lnTo>
                    <a:pt x="150819" y="133944"/>
                  </a:lnTo>
                  <a:lnTo>
                    <a:pt x="159288" y="140695"/>
                  </a:lnTo>
                  <a:lnTo>
                    <a:pt x="167314" y="148354"/>
                  </a:lnTo>
                  <a:lnTo>
                    <a:pt x="174690" y="157124"/>
                  </a:lnTo>
                  <a:lnTo>
                    <a:pt x="180892" y="167453"/>
                  </a:lnTo>
                  <a:lnTo>
                    <a:pt x="185722" y="179435"/>
                  </a:lnTo>
                  <a:lnTo>
                    <a:pt x="188964" y="192550"/>
                  </a:lnTo>
                  <a:lnTo>
                    <a:pt x="190242" y="205885"/>
                  </a:lnTo>
                  <a:lnTo>
                    <a:pt x="189532" y="218877"/>
                  </a:lnTo>
                  <a:lnTo>
                    <a:pt x="186785" y="231022"/>
                  </a:lnTo>
                  <a:lnTo>
                    <a:pt x="181750" y="241718"/>
                  </a:lnTo>
                  <a:lnTo>
                    <a:pt x="174512" y="250795"/>
                  </a:lnTo>
                  <a:lnTo>
                    <a:pt x="165417" y="258415"/>
                  </a:lnTo>
                  <a:lnTo>
                    <a:pt x="154879" y="264864"/>
                  </a:lnTo>
                  <a:lnTo>
                    <a:pt x="143281" y="270428"/>
                  </a:lnTo>
                  <a:lnTo>
                    <a:pt x="130957" y="275200"/>
                  </a:lnTo>
                  <a:lnTo>
                    <a:pt x="116678" y="279553"/>
                  </a:lnTo>
                  <a:lnTo>
                    <a:pt x="95842" y="283876"/>
                  </a:lnTo>
                  <a:lnTo>
                    <a:pt x="60706" y="2888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716352" y="3020730"/>
            <a:ext cx="1868138" cy="809890"/>
            <a:chOff x="2716352" y="3020730"/>
            <a:chExt cx="1868138" cy="809890"/>
          </a:xfrm>
        </p:grpSpPr>
        <p:sp>
          <p:nvSpPr>
            <p:cNvPr id="61" name="Freeform 60"/>
            <p:cNvSpPr/>
            <p:nvPr/>
          </p:nvSpPr>
          <p:spPr>
            <a:xfrm>
              <a:off x="2716352" y="3358590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85888" y="2867"/>
                  </a:lnTo>
                  <a:lnTo>
                    <a:pt x="76901" y="5009"/>
                  </a:lnTo>
                  <a:lnTo>
                    <a:pt x="66915" y="6616"/>
                  </a:lnTo>
                  <a:lnTo>
                    <a:pt x="56180" y="8001"/>
                  </a:lnTo>
                  <a:lnTo>
                    <a:pt x="44040" y="9881"/>
                  </a:lnTo>
                  <a:lnTo>
                    <a:pt x="27189" y="1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16352" y="3453347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125135" y="10461"/>
                  </a:lnTo>
                  <a:lnTo>
                    <a:pt x="114006" y="9821"/>
                  </a:lnTo>
                  <a:lnTo>
                    <a:pt x="102408" y="8529"/>
                  </a:lnTo>
                  <a:lnTo>
                    <a:pt x="90247" y="6842"/>
                  </a:lnTo>
                  <a:lnTo>
                    <a:pt x="77587" y="5174"/>
                  </a:lnTo>
                  <a:lnTo>
                    <a:pt x="64544" y="3761"/>
                  </a:lnTo>
                  <a:lnTo>
                    <a:pt x="51635" y="2660"/>
                  </a:lnTo>
                  <a:lnTo>
                    <a:pt x="38382" y="1729"/>
                  </a:lnTo>
                  <a:lnTo>
                    <a:pt x="22506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48020" y="3116435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31586" y="0"/>
                  </a:moveTo>
                  <a:lnTo>
                    <a:pt x="31519" y="11802"/>
                  </a:lnTo>
                  <a:lnTo>
                    <a:pt x="30879" y="23571"/>
                  </a:lnTo>
                  <a:lnTo>
                    <a:pt x="29587" y="36466"/>
                  </a:lnTo>
                  <a:lnTo>
                    <a:pt x="27900" y="50487"/>
                  </a:lnTo>
                  <a:lnTo>
                    <a:pt x="26231" y="65463"/>
                  </a:lnTo>
                  <a:lnTo>
                    <a:pt x="24814" y="81181"/>
                  </a:lnTo>
                  <a:lnTo>
                    <a:pt x="23543" y="97284"/>
                  </a:lnTo>
                  <a:lnTo>
                    <a:pt x="22084" y="113308"/>
                  </a:lnTo>
                  <a:lnTo>
                    <a:pt x="20251" y="129001"/>
                  </a:lnTo>
                  <a:lnTo>
                    <a:pt x="18020" y="144145"/>
                  </a:lnTo>
                  <a:lnTo>
                    <a:pt x="15444" y="158475"/>
                  </a:lnTo>
                  <a:lnTo>
                    <a:pt x="12601" y="171920"/>
                  </a:lnTo>
                  <a:lnTo>
                    <a:pt x="9714" y="184325"/>
                  </a:lnTo>
                  <a:lnTo>
                    <a:pt x="6858" y="196674"/>
                  </a:lnTo>
                  <a:lnTo>
                    <a:pt x="3781" y="21116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219808" y="3110253"/>
              <a:ext cx="180897" cy="280815"/>
            </a:xfrm>
            <a:custGeom>
              <a:avLst/>
              <a:gdLst/>
              <a:ahLst/>
              <a:cxnLst/>
              <a:rect l="0" t="0" r="0" b="0"/>
              <a:pathLst>
                <a:path w="180897" h="280815">
                  <a:moveTo>
                    <a:pt x="22969" y="48296"/>
                  </a:moveTo>
                  <a:lnTo>
                    <a:pt x="25970" y="39495"/>
                  </a:lnTo>
                  <a:lnTo>
                    <a:pt x="29392" y="31148"/>
                  </a:lnTo>
                  <a:lnTo>
                    <a:pt x="33597" y="22467"/>
                  </a:lnTo>
                  <a:lnTo>
                    <a:pt x="38843" y="14038"/>
                  </a:lnTo>
                  <a:lnTo>
                    <a:pt x="45621" y="7136"/>
                  </a:lnTo>
                  <a:lnTo>
                    <a:pt x="54049" y="2366"/>
                  </a:lnTo>
                  <a:lnTo>
                    <a:pt x="63616" y="0"/>
                  </a:lnTo>
                  <a:lnTo>
                    <a:pt x="73411" y="309"/>
                  </a:lnTo>
                  <a:lnTo>
                    <a:pt x="82876" y="3158"/>
                  </a:lnTo>
                  <a:lnTo>
                    <a:pt x="91668" y="8291"/>
                  </a:lnTo>
                  <a:lnTo>
                    <a:pt x="99492" y="15532"/>
                  </a:lnTo>
                  <a:lnTo>
                    <a:pt x="106300" y="24580"/>
                  </a:lnTo>
                  <a:lnTo>
                    <a:pt x="112058" y="35057"/>
                  </a:lnTo>
                  <a:lnTo>
                    <a:pt x="116642" y="46604"/>
                  </a:lnTo>
                  <a:lnTo>
                    <a:pt x="120102" y="58922"/>
                  </a:lnTo>
                  <a:lnTo>
                    <a:pt x="122614" y="71786"/>
                  </a:lnTo>
                  <a:lnTo>
                    <a:pt x="124392" y="85026"/>
                  </a:lnTo>
                  <a:lnTo>
                    <a:pt x="125629" y="98526"/>
                  </a:lnTo>
                  <a:lnTo>
                    <a:pt x="126479" y="112202"/>
                  </a:lnTo>
                  <a:lnTo>
                    <a:pt x="127059" y="125997"/>
                  </a:lnTo>
                  <a:lnTo>
                    <a:pt x="127447" y="139871"/>
                  </a:lnTo>
                  <a:lnTo>
                    <a:pt x="127539" y="153800"/>
                  </a:lnTo>
                  <a:lnTo>
                    <a:pt x="127068" y="167766"/>
                  </a:lnTo>
                  <a:lnTo>
                    <a:pt x="125930" y="181746"/>
                  </a:lnTo>
                  <a:lnTo>
                    <a:pt x="124011" y="195406"/>
                  </a:lnTo>
                  <a:lnTo>
                    <a:pt x="121120" y="208125"/>
                  </a:lnTo>
                  <a:lnTo>
                    <a:pt x="117246" y="219642"/>
                  </a:lnTo>
                  <a:lnTo>
                    <a:pt x="112526" y="230019"/>
                  </a:lnTo>
                  <a:lnTo>
                    <a:pt x="107141" y="239458"/>
                  </a:lnTo>
                  <a:lnTo>
                    <a:pt x="101257" y="248175"/>
                  </a:lnTo>
                  <a:lnTo>
                    <a:pt x="94850" y="256201"/>
                  </a:lnTo>
                  <a:lnTo>
                    <a:pt x="87718" y="263379"/>
                  </a:lnTo>
                  <a:lnTo>
                    <a:pt x="79809" y="269686"/>
                  </a:lnTo>
                  <a:lnTo>
                    <a:pt x="71209" y="274905"/>
                  </a:lnTo>
                  <a:lnTo>
                    <a:pt x="62058" y="278581"/>
                  </a:lnTo>
                  <a:lnTo>
                    <a:pt x="52498" y="280597"/>
                  </a:lnTo>
                  <a:lnTo>
                    <a:pt x="42807" y="280814"/>
                  </a:lnTo>
                  <a:lnTo>
                    <a:pt x="33382" y="278914"/>
                  </a:lnTo>
                  <a:lnTo>
                    <a:pt x="24424" y="274926"/>
                  </a:lnTo>
                  <a:lnTo>
                    <a:pt x="16275" y="268995"/>
                  </a:lnTo>
                  <a:lnTo>
                    <a:pt x="9480" y="261202"/>
                  </a:lnTo>
                  <a:lnTo>
                    <a:pt x="4222" y="251791"/>
                  </a:lnTo>
                  <a:lnTo>
                    <a:pt x="844" y="241577"/>
                  </a:lnTo>
                  <a:lnTo>
                    <a:pt x="0" y="231802"/>
                  </a:lnTo>
                  <a:lnTo>
                    <a:pt x="1810" y="223131"/>
                  </a:lnTo>
                  <a:lnTo>
                    <a:pt x="6110" y="215839"/>
                  </a:lnTo>
                  <a:lnTo>
                    <a:pt x="12725" y="210084"/>
                  </a:lnTo>
                  <a:lnTo>
                    <a:pt x="21315" y="205775"/>
                  </a:lnTo>
                  <a:lnTo>
                    <a:pt x="31299" y="202829"/>
                  </a:lnTo>
                  <a:lnTo>
                    <a:pt x="41976" y="201277"/>
                  </a:lnTo>
                  <a:lnTo>
                    <a:pt x="52886" y="201008"/>
                  </a:lnTo>
                  <a:lnTo>
                    <a:pt x="63647" y="201958"/>
                  </a:lnTo>
                  <a:lnTo>
                    <a:pt x="73873" y="204190"/>
                  </a:lnTo>
                  <a:lnTo>
                    <a:pt x="83420" y="207612"/>
                  </a:lnTo>
                  <a:lnTo>
                    <a:pt x="92493" y="211858"/>
                  </a:lnTo>
                  <a:lnTo>
                    <a:pt x="101514" y="216392"/>
                  </a:lnTo>
                  <a:lnTo>
                    <a:pt x="110738" y="220883"/>
                  </a:lnTo>
                  <a:lnTo>
                    <a:pt x="120241" y="225201"/>
                  </a:lnTo>
                  <a:lnTo>
                    <a:pt x="130008" y="229327"/>
                  </a:lnTo>
                  <a:lnTo>
                    <a:pt x="139976" y="233282"/>
                  </a:lnTo>
                  <a:lnTo>
                    <a:pt x="149638" y="236950"/>
                  </a:lnTo>
                  <a:lnTo>
                    <a:pt x="159005" y="240432"/>
                  </a:lnTo>
                  <a:lnTo>
                    <a:pt x="168899" y="244035"/>
                  </a:lnTo>
                  <a:lnTo>
                    <a:pt x="180896" y="2483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11150" y="3421761"/>
              <a:ext cx="473783" cy="31587"/>
            </a:xfrm>
            <a:custGeom>
              <a:avLst/>
              <a:gdLst/>
              <a:ahLst/>
              <a:cxnLst/>
              <a:rect l="0" t="0" r="0" b="0"/>
              <a:pathLst>
                <a:path w="473783" h="31587">
                  <a:moveTo>
                    <a:pt x="473782" y="31586"/>
                  </a:moveTo>
                  <a:lnTo>
                    <a:pt x="462114" y="31519"/>
                  </a:lnTo>
                  <a:lnTo>
                    <a:pt x="451625" y="30879"/>
                  </a:lnTo>
                  <a:lnTo>
                    <a:pt x="441314" y="29587"/>
                  </a:lnTo>
                  <a:lnTo>
                    <a:pt x="430667" y="27900"/>
                  </a:lnTo>
                  <a:lnTo>
                    <a:pt x="419027" y="26232"/>
                  </a:lnTo>
                  <a:lnTo>
                    <a:pt x="406131" y="24813"/>
                  </a:lnTo>
                  <a:lnTo>
                    <a:pt x="392052" y="23543"/>
                  </a:lnTo>
                  <a:lnTo>
                    <a:pt x="377001" y="22084"/>
                  </a:lnTo>
                  <a:lnTo>
                    <a:pt x="361209" y="20256"/>
                  </a:lnTo>
                  <a:lnTo>
                    <a:pt x="344877" y="18198"/>
                  </a:lnTo>
                  <a:lnTo>
                    <a:pt x="328162" y="16269"/>
                  </a:lnTo>
                  <a:lnTo>
                    <a:pt x="311190" y="14671"/>
                  </a:lnTo>
                  <a:lnTo>
                    <a:pt x="294371" y="13275"/>
                  </a:lnTo>
                  <a:lnTo>
                    <a:pt x="278378" y="11731"/>
                  </a:lnTo>
                  <a:lnTo>
                    <a:pt x="263501" y="9845"/>
                  </a:lnTo>
                  <a:lnTo>
                    <a:pt x="249376" y="7748"/>
                  </a:lnTo>
                  <a:lnTo>
                    <a:pt x="235202" y="5794"/>
                  </a:lnTo>
                  <a:lnTo>
                    <a:pt x="220512" y="4182"/>
                  </a:lnTo>
                  <a:lnTo>
                    <a:pt x="205185" y="2948"/>
                  </a:lnTo>
                  <a:lnTo>
                    <a:pt x="189276" y="2044"/>
                  </a:lnTo>
                  <a:lnTo>
                    <a:pt x="172901" y="1402"/>
                  </a:lnTo>
                  <a:lnTo>
                    <a:pt x="156173" y="954"/>
                  </a:lnTo>
                  <a:lnTo>
                    <a:pt x="139192" y="645"/>
                  </a:lnTo>
                  <a:lnTo>
                    <a:pt x="122036" y="435"/>
                  </a:lnTo>
                  <a:lnTo>
                    <a:pt x="104923" y="292"/>
                  </a:lnTo>
                  <a:lnTo>
                    <a:pt x="88202" y="196"/>
                  </a:lnTo>
                  <a:lnTo>
                    <a:pt x="72040" y="131"/>
                  </a:lnTo>
                  <a:lnTo>
                    <a:pt x="56836" y="88"/>
                  </a:lnTo>
                  <a:lnTo>
                    <a:pt x="41699" y="54"/>
                  </a:lnTo>
                  <a:lnTo>
                    <a:pt x="24184" y="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023896" y="3550662"/>
              <a:ext cx="208353" cy="279958"/>
            </a:xfrm>
            <a:custGeom>
              <a:avLst/>
              <a:gdLst/>
              <a:ahLst/>
              <a:cxnLst/>
              <a:rect l="0" t="0" r="0" b="0"/>
              <a:pathLst>
                <a:path w="208353" h="279958">
                  <a:moveTo>
                    <a:pt x="29368" y="50084"/>
                  </a:moveTo>
                  <a:lnTo>
                    <a:pt x="29502" y="38483"/>
                  </a:lnTo>
                  <a:lnTo>
                    <a:pt x="30782" y="28634"/>
                  </a:lnTo>
                  <a:lnTo>
                    <a:pt x="33385" y="19642"/>
                  </a:lnTo>
                  <a:lnTo>
                    <a:pt x="37450" y="11720"/>
                  </a:lnTo>
                  <a:lnTo>
                    <a:pt x="43379" y="5637"/>
                  </a:lnTo>
                  <a:lnTo>
                    <a:pt x="51210" y="1683"/>
                  </a:lnTo>
                  <a:lnTo>
                    <a:pt x="60363" y="0"/>
                  </a:lnTo>
                  <a:lnTo>
                    <a:pt x="69873" y="836"/>
                  </a:lnTo>
                  <a:lnTo>
                    <a:pt x="79145" y="4066"/>
                  </a:lnTo>
                  <a:lnTo>
                    <a:pt x="87805" y="9300"/>
                  </a:lnTo>
                  <a:lnTo>
                    <a:pt x="95542" y="16086"/>
                  </a:lnTo>
                  <a:lnTo>
                    <a:pt x="102291" y="24021"/>
                  </a:lnTo>
                  <a:lnTo>
                    <a:pt x="108009" y="33109"/>
                  </a:lnTo>
                  <a:lnTo>
                    <a:pt x="112566" y="43717"/>
                  </a:lnTo>
                  <a:lnTo>
                    <a:pt x="116008" y="55923"/>
                  </a:lnTo>
                  <a:lnTo>
                    <a:pt x="118508" y="69374"/>
                  </a:lnTo>
                  <a:lnTo>
                    <a:pt x="120279" y="83473"/>
                  </a:lnTo>
                  <a:lnTo>
                    <a:pt x="121506" y="97805"/>
                  </a:lnTo>
                  <a:lnTo>
                    <a:pt x="122180" y="112005"/>
                  </a:lnTo>
                  <a:lnTo>
                    <a:pt x="122109" y="125685"/>
                  </a:lnTo>
                  <a:lnTo>
                    <a:pt x="121246" y="138698"/>
                  </a:lnTo>
                  <a:lnTo>
                    <a:pt x="119684" y="151078"/>
                  </a:lnTo>
                  <a:lnTo>
                    <a:pt x="117565" y="162940"/>
                  </a:lnTo>
                  <a:lnTo>
                    <a:pt x="115023" y="174407"/>
                  </a:lnTo>
                  <a:lnTo>
                    <a:pt x="112012" y="185585"/>
                  </a:lnTo>
                  <a:lnTo>
                    <a:pt x="108312" y="196558"/>
                  </a:lnTo>
                  <a:lnTo>
                    <a:pt x="103860" y="207384"/>
                  </a:lnTo>
                  <a:lnTo>
                    <a:pt x="98735" y="217945"/>
                  </a:lnTo>
                  <a:lnTo>
                    <a:pt x="93070" y="227963"/>
                  </a:lnTo>
                  <a:lnTo>
                    <a:pt x="86999" y="237330"/>
                  </a:lnTo>
                  <a:lnTo>
                    <a:pt x="80635" y="246096"/>
                  </a:lnTo>
                  <a:lnTo>
                    <a:pt x="74064" y="254370"/>
                  </a:lnTo>
                  <a:lnTo>
                    <a:pt x="67344" y="262256"/>
                  </a:lnTo>
                  <a:lnTo>
                    <a:pt x="60358" y="269366"/>
                  </a:lnTo>
                  <a:lnTo>
                    <a:pt x="52829" y="274857"/>
                  </a:lnTo>
                  <a:lnTo>
                    <a:pt x="44654" y="278396"/>
                  </a:lnTo>
                  <a:lnTo>
                    <a:pt x="36044" y="279957"/>
                  </a:lnTo>
                  <a:lnTo>
                    <a:pt x="27419" y="279568"/>
                  </a:lnTo>
                  <a:lnTo>
                    <a:pt x="19038" y="277447"/>
                  </a:lnTo>
                  <a:lnTo>
                    <a:pt x="11463" y="273771"/>
                  </a:lnTo>
                  <a:lnTo>
                    <a:pt x="5594" y="268571"/>
                  </a:lnTo>
                  <a:lnTo>
                    <a:pt x="1769" y="262009"/>
                  </a:lnTo>
                  <a:lnTo>
                    <a:pt x="0" y="254504"/>
                  </a:lnTo>
                  <a:lnTo>
                    <a:pt x="244" y="246630"/>
                  </a:lnTo>
                  <a:lnTo>
                    <a:pt x="2262" y="238749"/>
                  </a:lnTo>
                  <a:lnTo>
                    <a:pt x="5868" y="231171"/>
                  </a:lnTo>
                  <a:lnTo>
                    <a:pt x="11020" y="224235"/>
                  </a:lnTo>
                  <a:lnTo>
                    <a:pt x="17560" y="218063"/>
                  </a:lnTo>
                  <a:lnTo>
                    <a:pt x="25388" y="212919"/>
                  </a:lnTo>
                  <a:lnTo>
                    <a:pt x="34544" y="209286"/>
                  </a:lnTo>
                  <a:lnTo>
                    <a:pt x="44922" y="207286"/>
                  </a:lnTo>
                  <a:lnTo>
                    <a:pt x="56145" y="206740"/>
                  </a:lnTo>
                  <a:lnTo>
                    <a:pt x="67669" y="207352"/>
                  </a:lnTo>
                  <a:lnTo>
                    <a:pt x="79160" y="208834"/>
                  </a:lnTo>
                  <a:lnTo>
                    <a:pt x="90484" y="210945"/>
                  </a:lnTo>
                  <a:lnTo>
                    <a:pt x="101621" y="213499"/>
                  </a:lnTo>
                  <a:lnTo>
                    <a:pt x="112599" y="216356"/>
                  </a:lnTo>
                  <a:lnTo>
                    <a:pt x="123615" y="219255"/>
                  </a:lnTo>
                  <a:lnTo>
                    <a:pt x="135012" y="221821"/>
                  </a:lnTo>
                  <a:lnTo>
                    <a:pt x="146931" y="223875"/>
                  </a:lnTo>
                  <a:lnTo>
                    <a:pt x="158944" y="225228"/>
                  </a:lnTo>
                  <a:lnTo>
                    <a:pt x="171428" y="225621"/>
                  </a:lnTo>
                  <a:lnTo>
                    <a:pt x="186600" y="223969"/>
                  </a:lnTo>
                  <a:lnTo>
                    <a:pt x="208352" y="2185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15660" y="3596142"/>
              <a:ext cx="180434" cy="204530"/>
            </a:xfrm>
            <a:custGeom>
              <a:avLst/>
              <a:gdLst/>
              <a:ahLst/>
              <a:cxnLst/>
              <a:rect l="0" t="0" r="0" b="0"/>
              <a:pathLst>
                <a:path w="180434" h="204530">
                  <a:moveTo>
                    <a:pt x="121873" y="4604"/>
                  </a:moveTo>
                  <a:lnTo>
                    <a:pt x="113005" y="1804"/>
                  </a:lnTo>
                  <a:lnTo>
                    <a:pt x="104018" y="302"/>
                  </a:lnTo>
                  <a:lnTo>
                    <a:pt x="94032" y="0"/>
                  </a:lnTo>
                  <a:lnTo>
                    <a:pt x="83397" y="852"/>
                  </a:lnTo>
                  <a:lnTo>
                    <a:pt x="72883" y="2968"/>
                  </a:lnTo>
                  <a:lnTo>
                    <a:pt x="62930" y="6295"/>
                  </a:lnTo>
                  <a:lnTo>
                    <a:pt x="53644" y="10803"/>
                  </a:lnTo>
                  <a:lnTo>
                    <a:pt x="44956" y="16571"/>
                  </a:lnTo>
                  <a:lnTo>
                    <a:pt x="36750" y="23522"/>
                  </a:lnTo>
                  <a:lnTo>
                    <a:pt x="29072" y="31459"/>
                  </a:lnTo>
                  <a:lnTo>
                    <a:pt x="22127" y="40156"/>
                  </a:lnTo>
                  <a:lnTo>
                    <a:pt x="15974" y="49417"/>
                  </a:lnTo>
                  <a:lnTo>
                    <a:pt x="10687" y="59245"/>
                  </a:lnTo>
                  <a:lnTo>
                    <a:pt x="6433" y="69827"/>
                  </a:lnTo>
                  <a:lnTo>
                    <a:pt x="3207" y="81206"/>
                  </a:lnTo>
                  <a:lnTo>
                    <a:pt x="1024" y="93288"/>
                  </a:lnTo>
                  <a:lnTo>
                    <a:pt x="0" y="105930"/>
                  </a:lnTo>
                  <a:lnTo>
                    <a:pt x="92" y="118988"/>
                  </a:lnTo>
                  <a:lnTo>
                    <a:pt x="1289" y="132180"/>
                  </a:lnTo>
                  <a:lnTo>
                    <a:pt x="3687" y="145110"/>
                  </a:lnTo>
                  <a:lnTo>
                    <a:pt x="7231" y="157573"/>
                  </a:lnTo>
                  <a:lnTo>
                    <a:pt x="11897" y="169230"/>
                  </a:lnTo>
                  <a:lnTo>
                    <a:pt x="17778" y="179533"/>
                  </a:lnTo>
                  <a:lnTo>
                    <a:pt x="24809" y="188304"/>
                  </a:lnTo>
                  <a:lnTo>
                    <a:pt x="32801" y="195363"/>
                  </a:lnTo>
                  <a:lnTo>
                    <a:pt x="41535" y="200364"/>
                  </a:lnTo>
                  <a:lnTo>
                    <a:pt x="50817" y="203321"/>
                  </a:lnTo>
                  <a:lnTo>
                    <a:pt x="60489" y="204529"/>
                  </a:lnTo>
                  <a:lnTo>
                    <a:pt x="70434" y="204368"/>
                  </a:lnTo>
                  <a:lnTo>
                    <a:pt x="80567" y="203188"/>
                  </a:lnTo>
                  <a:lnTo>
                    <a:pt x="90829" y="201111"/>
                  </a:lnTo>
                  <a:lnTo>
                    <a:pt x="101179" y="198049"/>
                  </a:lnTo>
                  <a:lnTo>
                    <a:pt x="111582" y="194028"/>
                  </a:lnTo>
                  <a:lnTo>
                    <a:pt x="121857" y="189194"/>
                  </a:lnTo>
                  <a:lnTo>
                    <a:pt x="131684" y="183724"/>
                  </a:lnTo>
                  <a:lnTo>
                    <a:pt x="140919" y="177780"/>
                  </a:lnTo>
                  <a:lnTo>
                    <a:pt x="149425" y="171331"/>
                  </a:lnTo>
                  <a:lnTo>
                    <a:pt x="156993" y="164170"/>
                  </a:lnTo>
                  <a:lnTo>
                    <a:pt x="163597" y="156236"/>
                  </a:lnTo>
                  <a:lnTo>
                    <a:pt x="169201" y="147450"/>
                  </a:lnTo>
                  <a:lnTo>
                    <a:pt x="173676" y="137642"/>
                  </a:lnTo>
                  <a:lnTo>
                    <a:pt x="177053" y="126823"/>
                  </a:lnTo>
                  <a:lnTo>
                    <a:pt x="179339" y="115303"/>
                  </a:lnTo>
                  <a:lnTo>
                    <a:pt x="180433" y="103577"/>
                  </a:lnTo>
                  <a:lnTo>
                    <a:pt x="180388" y="91953"/>
                  </a:lnTo>
                  <a:lnTo>
                    <a:pt x="179223" y="80539"/>
                  </a:lnTo>
                  <a:lnTo>
                    <a:pt x="176846" y="69342"/>
                  </a:lnTo>
                  <a:lnTo>
                    <a:pt x="173317" y="58338"/>
                  </a:lnTo>
                  <a:lnTo>
                    <a:pt x="168659" y="47813"/>
                  </a:lnTo>
                  <a:lnTo>
                    <a:pt x="162784" y="38344"/>
                  </a:lnTo>
                  <a:lnTo>
                    <a:pt x="155758" y="30168"/>
                  </a:lnTo>
                  <a:lnTo>
                    <a:pt x="147769" y="23525"/>
                  </a:lnTo>
                  <a:lnTo>
                    <a:pt x="139037" y="18811"/>
                  </a:lnTo>
                  <a:lnTo>
                    <a:pt x="129756" y="16045"/>
                  </a:lnTo>
                  <a:lnTo>
                    <a:pt x="119963" y="14801"/>
                  </a:lnTo>
                  <a:lnTo>
                    <a:pt x="108263" y="14263"/>
                  </a:lnTo>
                  <a:lnTo>
                    <a:pt x="90276" y="14382"/>
                  </a:lnTo>
                  <a:lnTo>
                    <a:pt x="58702" y="15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48145" y="3403418"/>
              <a:ext cx="105286" cy="7816"/>
            </a:xfrm>
            <a:custGeom>
              <a:avLst/>
              <a:gdLst/>
              <a:ahLst/>
              <a:cxnLst/>
              <a:rect l="0" t="0" r="0" b="0"/>
              <a:pathLst>
                <a:path w="105286" h="7816">
                  <a:moveTo>
                    <a:pt x="105285" y="7815"/>
                  </a:moveTo>
                  <a:lnTo>
                    <a:pt x="96416" y="4948"/>
                  </a:lnTo>
                  <a:lnTo>
                    <a:pt x="87429" y="2806"/>
                  </a:lnTo>
                  <a:lnTo>
                    <a:pt x="77439" y="1207"/>
                  </a:lnTo>
                  <a:lnTo>
                    <a:pt x="66631" y="200"/>
                  </a:lnTo>
                  <a:lnTo>
                    <a:pt x="55468" y="0"/>
                  </a:lnTo>
                  <a:lnTo>
                    <a:pt x="44276" y="651"/>
                  </a:lnTo>
                  <a:lnTo>
                    <a:pt x="33645" y="1897"/>
                  </a:lnTo>
                  <a:lnTo>
                    <a:pt x="23449" y="3394"/>
                  </a:lnTo>
                  <a:lnTo>
                    <a:pt x="12802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69202" y="3463875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85888" y="2867"/>
                  </a:lnTo>
                  <a:lnTo>
                    <a:pt x="76901" y="5009"/>
                  </a:lnTo>
                  <a:lnTo>
                    <a:pt x="66915" y="6612"/>
                  </a:lnTo>
                  <a:lnTo>
                    <a:pt x="56180" y="7795"/>
                  </a:lnTo>
                  <a:lnTo>
                    <a:pt x="44040" y="8773"/>
                  </a:lnTo>
                  <a:lnTo>
                    <a:pt x="27189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203584" y="3063792"/>
              <a:ext cx="12158" cy="305328"/>
            </a:xfrm>
            <a:custGeom>
              <a:avLst/>
              <a:gdLst/>
              <a:ahLst/>
              <a:cxnLst/>
              <a:rect l="0" t="0" r="0" b="0"/>
              <a:pathLst>
                <a:path w="12158" h="305328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60"/>
                  </a:lnTo>
                  <a:lnTo>
                    <a:pt x="200" y="39187"/>
                  </a:lnTo>
                  <a:lnTo>
                    <a:pt x="0" y="52295"/>
                  </a:lnTo>
                  <a:lnTo>
                    <a:pt x="651" y="67250"/>
                  </a:lnTo>
                  <a:lnTo>
                    <a:pt x="1889" y="83493"/>
                  </a:lnTo>
                  <a:lnTo>
                    <a:pt x="3253" y="100071"/>
                  </a:lnTo>
                  <a:lnTo>
                    <a:pt x="4467" y="116403"/>
                  </a:lnTo>
                  <a:lnTo>
                    <a:pt x="5602" y="132449"/>
                  </a:lnTo>
                  <a:lnTo>
                    <a:pt x="6970" y="148515"/>
                  </a:lnTo>
                  <a:lnTo>
                    <a:pt x="8733" y="164800"/>
                  </a:lnTo>
                  <a:lnTo>
                    <a:pt x="10578" y="181194"/>
                  </a:lnTo>
                  <a:lnTo>
                    <a:pt x="11830" y="197368"/>
                  </a:lnTo>
                  <a:lnTo>
                    <a:pt x="12157" y="213138"/>
                  </a:lnTo>
                  <a:lnTo>
                    <a:pt x="11710" y="228462"/>
                  </a:lnTo>
                  <a:lnTo>
                    <a:pt x="10904" y="245173"/>
                  </a:lnTo>
                  <a:lnTo>
                    <a:pt x="9664" y="268091"/>
                  </a:lnTo>
                  <a:lnTo>
                    <a:pt x="781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94699" y="3020730"/>
              <a:ext cx="160939" cy="344249"/>
            </a:xfrm>
            <a:custGeom>
              <a:avLst/>
              <a:gdLst/>
              <a:ahLst/>
              <a:cxnLst/>
              <a:rect l="0" t="0" r="0" b="0"/>
              <a:pathLst>
                <a:path w="160939" h="344249">
                  <a:moveTo>
                    <a:pt x="158855" y="64119"/>
                  </a:moveTo>
                  <a:lnTo>
                    <a:pt x="152987" y="75787"/>
                  </a:lnTo>
                  <a:lnTo>
                    <a:pt x="147423" y="86276"/>
                  </a:lnTo>
                  <a:lnTo>
                    <a:pt x="141624" y="96573"/>
                  </a:lnTo>
                  <a:lnTo>
                    <a:pt x="135543" y="106702"/>
                  </a:lnTo>
                  <a:lnTo>
                    <a:pt x="129213" y="116397"/>
                  </a:lnTo>
                  <a:lnTo>
                    <a:pt x="122690" y="125543"/>
                  </a:lnTo>
                  <a:lnTo>
                    <a:pt x="116186" y="134491"/>
                  </a:lnTo>
                  <a:lnTo>
                    <a:pt x="110052" y="143949"/>
                  </a:lnTo>
                  <a:lnTo>
                    <a:pt x="104443" y="154280"/>
                  </a:lnTo>
                  <a:lnTo>
                    <a:pt x="99187" y="165507"/>
                  </a:lnTo>
                  <a:lnTo>
                    <a:pt x="93890" y="177502"/>
                  </a:lnTo>
                  <a:lnTo>
                    <a:pt x="88333" y="190093"/>
                  </a:lnTo>
                  <a:lnTo>
                    <a:pt x="82786" y="203124"/>
                  </a:lnTo>
                  <a:lnTo>
                    <a:pt x="77894" y="216471"/>
                  </a:lnTo>
                  <a:lnTo>
                    <a:pt x="73974" y="230042"/>
                  </a:lnTo>
                  <a:lnTo>
                    <a:pt x="71021" y="243934"/>
                  </a:lnTo>
                  <a:lnTo>
                    <a:pt x="68881" y="258405"/>
                  </a:lnTo>
                  <a:lnTo>
                    <a:pt x="67379" y="273538"/>
                  </a:lnTo>
                  <a:lnTo>
                    <a:pt x="66675" y="288786"/>
                  </a:lnTo>
                  <a:lnTo>
                    <a:pt x="67251" y="303111"/>
                  </a:lnTo>
                  <a:lnTo>
                    <a:pt x="69276" y="315988"/>
                  </a:lnTo>
                  <a:lnTo>
                    <a:pt x="72941" y="326920"/>
                  </a:lnTo>
                  <a:lnTo>
                    <a:pt x="78607" y="335208"/>
                  </a:lnTo>
                  <a:lnTo>
                    <a:pt x="86266" y="340735"/>
                  </a:lnTo>
                  <a:lnTo>
                    <a:pt x="95307" y="343684"/>
                  </a:lnTo>
                  <a:lnTo>
                    <a:pt x="104745" y="344248"/>
                  </a:lnTo>
                  <a:lnTo>
                    <a:pt x="113969" y="342780"/>
                  </a:lnTo>
                  <a:lnTo>
                    <a:pt x="122598" y="339545"/>
                  </a:lnTo>
                  <a:lnTo>
                    <a:pt x="130313" y="334643"/>
                  </a:lnTo>
                  <a:lnTo>
                    <a:pt x="137053" y="328276"/>
                  </a:lnTo>
                  <a:lnTo>
                    <a:pt x="142935" y="320733"/>
                  </a:lnTo>
                  <a:lnTo>
                    <a:pt x="148135" y="312301"/>
                  </a:lnTo>
                  <a:lnTo>
                    <a:pt x="152816" y="303218"/>
                  </a:lnTo>
                  <a:lnTo>
                    <a:pt x="156794" y="293509"/>
                  </a:lnTo>
                  <a:lnTo>
                    <a:pt x="159563" y="283006"/>
                  </a:lnTo>
                  <a:lnTo>
                    <a:pt x="160938" y="271689"/>
                  </a:lnTo>
                  <a:lnTo>
                    <a:pt x="160879" y="259988"/>
                  </a:lnTo>
                  <a:lnTo>
                    <a:pt x="159318" y="248666"/>
                  </a:lnTo>
                  <a:lnTo>
                    <a:pt x="156377" y="238122"/>
                  </a:lnTo>
                  <a:lnTo>
                    <a:pt x="152302" y="228246"/>
                  </a:lnTo>
                  <a:lnTo>
                    <a:pt x="147358" y="218619"/>
                  </a:lnTo>
                  <a:lnTo>
                    <a:pt x="141773" y="208961"/>
                  </a:lnTo>
                  <a:lnTo>
                    <a:pt x="135568" y="199321"/>
                  </a:lnTo>
                  <a:lnTo>
                    <a:pt x="128572" y="189988"/>
                  </a:lnTo>
                  <a:lnTo>
                    <a:pt x="120753" y="181111"/>
                  </a:lnTo>
                  <a:lnTo>
                    <a:pt x="112215" y="172692"/>
                  </a:lnTo>
                  <a:lnTo>
                    <a:pt x="103105" y="164657"/>
                  </a:lnTo>
                  <a:lnTo>
                    <a:pt x="93568" y="156921"/>
                  </a:lnTo>
                  <a:lnTo>
                    <a:pt x="83723" y="149403"/>
                  </a:lnTo>
                  <a:lnTo>
                    <a:pt x="73661" y="142042"/>
                  </a:lnTo>
                  <a:lnTo>
                    <a:pt x="63454" y="134790"/>
                  </a:lnTo>
                  <a:lnTo>
                    <a:pt x="53312" y="127613"/>
                  </a:lnTo>
                  <a:lnTo>
                    <a:pt x="43576" y="120487"/>
                  </a:lnTo>
                  <a:lnTo>
                    <a:pt x="34401" y="113392"/>
                  </a:lnTo>
                  <a:lnTo>
                    <a:pt x="25936" y="106152"/>
                  </a:lnTo>
                  <a:lnTo>
                    <a:pt x="18396" y="98453"/>
                  </a:lnTo>
                  <a:lnTo>
                    <a:pt x="11814" y="90159"/>
                  </a:lnTo>
                  <a:lnTo>
                    <a:pt x="6395" y="81301"/>
                  </a:lnTo>
                  <a:lnTo>
                    <a:pt x="2577" y="71975"/>
                  </a:lnTo>
                  <a:lnTo>
                    <a:pt x="458" y="62299"/>
                  </a:lnTo>
                  <a:lnTo>
                    <a:pt x="0" y="52530"/>
                  </a:lnTo>
                  <a:lnTo>
                    <a:pt x="1206" y="43052"/>
                  </a:lnTo>
                  <a:lnTo>
                    <a:pt x="3909" y="34055"/>
                  </a:lnTo>
                  <a:lnTo>
                    <a:pt x="7994" y="25710"/>
                  </a:lnTo>
                  <a:lnTo>
                    <a:pt x="13476" y="18251"/>
                  </a:lnTo>
                  <a:lnTo>
                    <a:pt x="20235" y="11724"/>
                  </a:lnTo>
                  <a:lnTo>
                    <a:pt x="28043" y="6341"/>
                  </a:lnTo>
                  <a:lnTo>
                    <a:pt x="36654" y="2548"/>
                  </a:lnTo>
                  <a:lnTo>
                    <a:pt x="45853" y="446"/>
                  </a:lnTo>
                  <a:lnTo>
                    <a:pt x="55469" y="0"/>
                  </a:lnTo>
                  <a:lnTo>
                    <a:pt x="65377" y="1212"/>
                  </a:lnTo>
                  <a:lnTo>
                    <a:pt x="75481" y="3920"/>
                  </a:lnTo>
                  <a:lnTo>
                    <a:pt x="85553" y="8008"/>
                  </a:lnTo>
                  <a:lnTo>
                    <a:pt x="95243" y="13492"/>
                  </a:lnTo>
                  <a:lnTo>
                    <a:pt x="104386" y="20253"/>
                  </a:lnTo>
                  <a:lnTo>
                    <a:pt x="112831" y="28062"/>
                  </a:lnTo>
                  <a:lnTo>
                    <a:pt x="120358" y="36673"/>
                  </a:lnTo>
                  <a:lnTo>
                    <a:pt x="126934" y="45877"/>
                  </a:lnTo>
                  <a:lnTo>
                    <a:pt x="132521" y="55666"/>
                  </a:lnTo>
                  <a:lnTo>
                    <a:pt x="136983" y="66223"/>
                  </a:lnTo>
                  <a:lnTo>
                    <a:pt x="140357" y="77566"/>
                  </a:lnTo>
                  <a:lnTo>
                    <a:pt x="142815" y="88990"/>
                  </a:lnTo>
                  <a:lnTo>
                    <a:pt x="144824" y="100271"/>
                  </a:lnTo>
                  <a:lnTo>
                    <a:pt x="146560" y="112397"/>
                  </a:lnTo>
                  <a:lnTo>
                    <a:pt x="148327" y="1272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179813" y="3421761"/>
              <a:ext cx="400084" cy="10530"/>
            </a:xfrm>
            <a:custGeom>
              <a:avLst/>
              <a:gdLst/>
              <a:ahLst/>
              <a:cxnLst/>
              <a:rect l="0" t="0" r="0" b="0"/>
              <a:pathLst>
                <a:path w="400084" h="10530">
                  <a:moveTo>
                    <a:pt x="400083" y="10529"/>
                  </a:moveTo>
                  <a:lnTo>
                    <a:pt x="385414" y="10529"/>
                  </a:lnTo>
                  <a:lnTo>
                    <a:pt x="371502" y="10529"/>
                  </a:lnTo>
                  <a:lnTo>
                    <a:pt x="357005" y="10529"/>
                  </a:lnTo>
                  <a:lnTo>
                    <a:pt x="341803" y="10529"/>
                  </a:lnTo>
                  <a:lnTo>
                    <a:pt x="325978" y="10529"/>
                  </a:lnTo>
                  <a:lnTo>
                    <a:pt x="309659" y="10529"/>
                  </a:lnTo>
                  <a:lnTo>
                    <a:pt x="292969" y="10529"/>
                  </a:lnTo>
                  <a:lnTo>
                    <a:pt x="276012" y="10529"/>
                  </a:lnTo>
                  <a:lnTo>
                    <a:pt x="258868" y="10529"/>
                  </a:lnTo>
                  <a:lnTo>
                    <a:pt x="241595" y="10529"/>
                  </a:lnTo>
                  <a:lnTo>
                    <a:pt x="224232" y="10529"/>
                  </a:lnTo>
                  <a:lnTo>
                    <a:pt x="206818" y="10524"/>
                  </a:lnTo>
                  <a:lnTo>
                    <a:pt x="189699" y="10351"/>
                  </a:lnTo>
                  <a:lnTo>
                    <a:pt x="173504" y="9703"/>
                  </a:lnTo>
                  <a:lnTo>
                    <a:pt x="158492" y="8454"/>
                  </a:lnTo>
                  <a:lnTo>
                    <a:pt x="144275" y="6802"/>
                  </a:lnTo>
                  <a:lnTo>
                    <a:pt x="130040" y="5153"/>
                  </a:lnTo>
                  <a:lnTo>
                    <a:pt x="115314" y="3751"/>
                  </a:lnTo>
                  <a:lnTo>
                    <a:pt x="100132" y="2658"/>
                  </a:lnTo>
                  <a:lnTo>
                    <a:pt x="84854" y="1850"/>
                  </a:lnTo>
                  <a:lnTo>
                    <a:pt x="69733" y="1272"/>
                  </a:lnTo>
                  <a:lnTo>
                    <a:pt x="55261" y="866"/>
                  </a:lnTo>
                  <a:lnTo>
                    <a:pt x="40713" y="542"/>
                  </a:lnTo>
                  <a:lnTo>
                    <a:pt x="23693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00870" y="3548078"/>
              <a:ext cx="156350" cy="252710"/>
            </a:xfrm>
            <a:custGeom>
              <a:avLst/>
              <a:gdLst/>
              <a:ahLst/>
              <a:cxnLst/>
              <a:rect l="0" t="0" r="0" b="0"/>
              <a:pathLst>
                <a:path w="156350" h="252710">
                  <a:moveTo>
                    <a:pt x="0" y="21082"/>
                  </a:moveTo>
                  <a:lnTo>
                    <a:pt x="5935" y="15282"/>
                  </a:lnTo>
                  <a:lnTo>
                    <a:pt x="12139" y="10358"/>
                  </a:lnTo>
                  <a:lnTo>
                    <a:pt x="19235" y="5869"/>
                  </a:lnTo>
                  <a:lnTo>
                    <a:pt x="27175" y="2166"/>
                  </a:lnTo>
                  <a:lnTo>
                    <a:pt x="35822" y="97"/>
                  </a:lnTo>
                  <a:lnTo>
                    <a:pt x="45008" y="0"/>
                  </a:lnTo>
                  <a:lnTo>
                    <a:pt x="54262" y="1897"/>
                  </a:lnTo>
                  <a:lnTo>
                    <a:pt x="62855" y="5760"/>
                  </a:lnTo>
                  <a:lnTo>
                    <a:pt x="70432" y="11359"/>
                  </a:lnTo>
                  <a:lnTo>
                    <a:pt x="76668" y="18354"/>
                  </a:lnTo>
                  <a:lnTo>
                    <a:pt x="81108" y="26403"/>
                  </a:lnTo>
                  <a:lnTo>
                    <a:pt x="83680" y="35213"/>
                  </a:lnTo>
                  <a:lnTo>
                    <a:pt x="84458" y="44395"/>
                  </a:lnTo>
                  <a:lnTo>
                    <a:pt x="83476" y="53479"/>
                  </a:lnTo>
                  <a:lnTo>
                    <a:pt x="80926" y="62211"/>
                  </a:lnTo>
                  <a:lnTo>
                    <a:pt x="76946" y="70379"/>
                  </a:lnTo>
                  <a:lnTo>
                    <a:pt x="71535" y="77719"/>
                  </a:lnTo>
                  <a:lnTo>
                    <a:pt x="64870" y="84191"/>
                  </a:lnTo>
                  <a:lnTo>
                    <a:pt x="58857" y="90442"/>
                  </a:lnTo>
                  <a:lnTo>
                    <a:pt x="56479" y="96742"/>
                  </a:lnTo>
                  <a:lnTo>
                    <a:pt x="58219" y="102432"/>
                  </a:lnTo>
                  <a:lnTo>
                    <a:pt x="63056" y="107826"/>
                  </a:lnTo>
                  <a:lnTo>
                    <a:pt x="69935" y="113312"/>
                  </a:lnTo>
                  <a:lnTo>
                    <a:pt x="78117" y="118901"/>
                  </a:lnTo>
                  <a:lnTo>
                    <a:pt x="87127" y="124312"/>
                  </a:lnTo>
                  <a:lnTo>
                    <a:pt x="96662" y="129382"/>
                  </a:lnTo>
                  <a:lnTo>
                    <a:pt x="106369" y="134251"/>
                  </a:lnTo>
                  <a:lnTo>
                    <a:pt x="115823" y="139275"/>
                  </a:lnTo>
                  <a:lnTo>
                    <a:pt x="124813" y="144658"/>
                  </a:lnTo>
                  <a:lnTo>
                    <a:pt x="133157" y="150595"/>
                  </a:lnTo>
                  <a:lnTo>
                    <a:pt x="140617" y="157344"/>
                  </a:lnTo>
                  <a:lnTo>
                    <a:pt x="147141" y="164959"/>
                  </a:lnTo>
                  <a:lnTo>
                    <a:pt x="152353" y="173177"/>
                  </a:lnTo>
                  <a:lnTo>
                    <a:pt x="155499" y="181530"/>
                  </a:lnTo>
                  <a:lnTo>
                    <a:pt x="156349" y="189738"/>
                  </a:lnTo>
                  <a:lnTo>
                    <a:pt x="154970" y="197705"/>
                  </a:lnTo>
                  <a:lnTo>
                    <a:pt x="151462" y="205435"/>
                  </a:lnTo>
                  <a:lnTo>
                    <a:pt x="146098" y="212957"/>
                  </a:lnTo>
                  <a:lnTo>
                    <a:pt x="139092" y="219991"/>
                  </a:lnTo>
                  <a:lnTo>
                    <a:pt x="130503" y="225964"/>
                  </a:lnTo>
                  <a:lnTo>
                    <a:pt x="120513" y="230652"/>
                  </a:lnTo>
                  <a:lnTo>
                    <a:pt x="109554" y="234309"/>
                  </a:lnTo>
                  <a:lnTo>
                    <a:pt x="98207" y="237463"/>
                  </a:lnTo>
                  <a:lnTo>
                    <a:pt x="86836" y="240471"/>
                  </a:lnTo>
                  <a:lnTo>
                    <a:pt x="75467" y="243352"/>
                  </a:lnTo>
                  <a:lnTo>
                    <a:pt x="62455" y="246147"/>
                  </a:lnTo>
                  <a:lnTo>
                    <a:pt x="43308" y="249108"/>
                  </a:lnTo>
                  <a:lnTo>
                    <a:pt x="10529" y="2527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402945" y="3548103"/>
              <a:ext cx="181545" cy="232263"/>
            </a:xfrm>
            <a:custGeom>
              <a:avLst/>
              <a:gdLst/>
              <a:ahLst/>
              <a:cxnLst/>
              <a:rect l="0" t="0" r="0" b="0"/>
              <a:pathLst>
                <a:path w="181545" h="232263">
                  <a:moveTo>
                    <a:pt x="103252" y="0"/>
                  </a:moveTo>
                  <a:lnTo>
                    <a:pt x="88784" y="3001"/>
                  </a:lnTo>
                  <a:lnTo>
                    <a:pt x="76793" y="6423"/>
                  </a:lnTo>
                  <a:lnTo>
                    <a:pt x="66185" y="10624"/>
                  </a:lnTo>
                  <a:lnTo>
                    <a:pt x="56563" y="15697"/>
                  </a:lnTo>
                  <a:lnTo>
                    <a:pt x="47687" y="21827"/>
                  </a:lnTo>
                  <a:lnTo>
                    <a:pt x="39371" y="29010"/>
                  </a:lnTo>
                  <a:lnTo>
                    <a:pt x="31625" y="37097"/>
                  </a:lnTo>
                  <a:lnTo>
                    <a:pt x="24638" y="45893"/>
                  </a:lnTo>
                  <a:lnTo>
                    <a:pt x="18458" y="55218"/>
                  </a:lnTo>
                  <a:lnTo>
                    <a:pt x="13155" y="65087"/>
                  </a:lnTo>
                  <a:lnTo>
                    <a:pt x="8890" y="75697"/>
                  </a:lnTo>
                  <a:lnTo>
                    <a:pt x="5652" y="87094"/>
                  </a:lnTo>
                  <a:lnTo>
                    <a:pt x="3291" y="99189"/>
                  </a:lnTo>
                  <a:lnTo>
                    <a:pt x="1615" y="111839"/>
                  </a:lnTo>
                  <a:lnTo>
                    <a:pt x="457" y="124903"/>
                  </a:lnTo>
                  <a:lnTo>
                    <a:pt x="0" y="138098"/>
                  </a:lnTo>
                  <a:lnTo>
                    <a:pt x="749" y="151030"/>
                  </a:lnTo>
                  <a:lnTo>
                    <a:pt x="2884" y="163500"/>
                  </a:lnTo>
                  <a:lnTo>
                    <a:pt x="6285" y="175330"/>
                  </a:lnTo>
                  <a:lnTo>
                    <a:pt x="10710" y="186282"/>
                  </a:lnTo>
                  <a:lnTo>
                    <a:pt x="15918" y="196312"/>
                  </a:lnTo>
                  <a:lnTo>
                    <a:pt x="22025" y="205370"/>
                  </a:lnTo>
                  <a:lnTo>
                    <a:pt x="29479" y="213315"/>
                  </a:lnTo>
                  <a:lnTo>
                    <a:pt x="38416" y="220173"/>
                  </a:lnTo>
                  <a:lnTo>
                    <a:pt x="48518" y="225779"/>
                  </a:lnTo>
                  <a:lnTo>
                    <a:pt x="59215" y="229722"/>
                  </a:lnTo>
                  <a:lnTo>
                    <a:pt x="70115" y="231921"/>
                  </a:lnTo>
                  <a:lnTo>
                    <a:pt x="81025" y="232262"/>
                  </a:lnTo>
                  <a:lnTo>
                    <a:pt x="91876" y="230446"/>
                  </a:lnTo>
                  <a:lnTo>
                    <a:pt x="102650" y="226525"/>
                  </a:lnTo>
                  <a:lnTo>
                    <a:pt x="113189" y="220978"/>
                  </a:lnTo>
                  <a:lnTo>
                    <a:pt x="123198" y="214507"/>
                  </a:lnTo>
                  <a:lnTo>
                    <a:pt x="132565" y="207601"/>
                  </a:lnTo>
                  <a:lnTo>
                    <a:pt x="141330" y="200358"/>
                  </a:lnTo>
                  <a:lnTo>
                    <a:pt x="149605" y="192591"/>
                  </a:lnTo>
                  <a:lnTo>
                    <a:pt x="157497" y="184210"/>
                  </a:lnTo>
                  <a:lnTo>
                    <a:pt x="164781" y="174937"/>
                  </a:lnTo>
                  <a:lnTo>
                    <a:pt x="170922" y="164263"/>
                  </a:lnTo>
                  <a:lnTo>
                    <a:pt x="175714" y="152044"/>
                  </a:lnTo>
                  <a:lnTo>
                    <a:pt x="179101" y="138769"/>
                  </a:lnTo>
                  <a:lnTo>
                    <a:pt x="181008" y="125327"/>
                  </a:lnTo>
                  <a:lnTo>
                    <a:pt x="181544" y="112253"/>
                  </a:lnTo>
                  <a:lnTo>
                    <a:pt x="180786" y="99714"/>
                  </a:lnTo>
                  <a:lnTo>
                    <a:pt x="178691" y="87688"/>
                  </a:lnTo>
                  <a:lnTo>
                    <a:pt x="175354" y="76087"/>
                  </a:lnTo>
                  <a:lnTo>
                    <a:pt x="170827" y="64975"/>
                  </a:lnTo>
                  <a:lnTo>
                    <a:pt x="165041" y="54571"/>
                  </a:lnTo>
                  <a:lnTo>
                    <a:pt x="158073" y="44942"/>
                  </a:lnTo>
                  <a:lnTo>
                    <a:pt x="150125" y="36168"/>
                  </a:lnTo>
                  <a:lnTo>
                    <a:pt x="141418" y="28420"/>
                  </a:lnTo>
                  <a:lnTo>
                    <a:pt x="132161" y="21694"/>
                  </a:lnTo>
                  <a:lnTo>
                    <a:pt x="122581" y="15991"/>
                  </a:lnTo>
                  <a:lnTo>
                    <a:pt x="111791" y="10840"/>
                  </a:lnTo>
                  <a:lnTo>
                    <a:pt x="96610" y="5787"/>
                  </a:lnTo>
                  <a:lnTo>
                    <a:pt x="716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28191" y="155932"/>
            <a:ext cx="1566939" cy="717934"/>
            <a:chOff x="328191" y="155932"/>
            <a:chExt cx="1566939" cy="717934"/>
          </a:xfrm>
        </p:grpSpPr>
        <p:sp>
          <p:nvSpPr>
            <p:cNvPr id="2" name="Freeform 1"/>
            <p:cNvSpPr/>
            <p:nvPr/>
          </p:nvSpPr>
          <p:spPr>
            <a:xfrm>
              <a:off x="328191" y="155932"/>
              <a:ext cx="240348" cy="509105"/>
            </a:xfrm>
            <a:custGeom>
              <a:avLst/>
              <a:gdLst/>
              <a:ahLst/>
              <a:cxnLst/>
              <a:rect l="0" t="0" r="0" b="0"/>
              <a:pathLst>
                <a:path w="240348" h="509105">
                  <a:moveTo>
                    <a:pt x="240347" y="65166"/>
                  </a:moveTo>
                  <a:lnTo>
                    <a:pt x="234480" y="59231"/>
                  </a:lnTo>
                  <a:lnTo>
                    <a:pt x="228915" y="53027"/>
                  </a:lnTo>
                  <a:lnTo>
                    <a:pt x="223112" y="45940"/>
                  </a:lnTo>
                  <a:lnTo>
                    <a:pt x="216858" y="38345"/>
                  </a:lnTo>
                  <a:lnTo>
                    <a:pt x="209880" y="30996"/>
                  </a:lnTo>
                  <a:lnTo>
                    <a:pt x="202094" y="24308"/>
                  </a:lnTo>
                  <a:lnTo>
                    <a:pt x="193420" y="18359"/>
                  </a:lnTo>
                  <a:lnTo>
                    <a:pt x="183692" y="13062"/>
                  </a:lnTo>
                  <a:lnTo>
                    <a:pt x="172930" y="8291"/>
                  </a:lnTo>
                  <a:lnTo>
                    <a:pt x="161450" y="4239"/>
                  </a:lnTo>
                  <a:lnTo>
                    <a:pt x="149752" y="1416"/>
                  </a:lnTo>
                  <a:lnTo>
                    <a:pt x="138150" y="0"/>
                  </a:lnTo>
                  <a:lnTo>
                    <a:pt x="126921" y="32"/>
                  </a:lnTo>
                  <a:lnTo>
                    <a:pt x="116381" y="1573"/>
                  </a:lnTo>
                  <a:lnTo>
                    <a:pt x="106627" y="4500"/>
                  </a:lnTo>
                  <a:lnTo>
                    <a:pt x="97586" y="8567"/>
                  </a:lnTo>
                  <a:lnTo>
                    <a:pt x="89118" y="13505"/>
                  </a:lnTo>
                  <a:lnTo>
                    <a:pt x="81085" y="19091"/>
                  </a:lnTo>
                  <a:lnTo>
                    <a:pt x="73365" y="25466"/>
                  </a:lnTo>
                  <a:lnTo>
                    <a:pt x="65866" y="33108"/>
                  </a:lnTo>
                  <a:lnTo>
                    <a:pt x="58522" y="42178"/>
                  </a:lnTo>
                  <a:lnTo>
                    <a:pt x="51283" y="52541"/>
                  </a:lnTo>
                  <a:lnTo>
                    <a:pt x="44116" y="63947"/>
                  </a:lnTo>
                  <a:lnTo>
                    <a:pt x="37002" y="76149"/>
                  </a:lnTo>
                  <a:lnTo>
                    <a:pt x="30089" y="89258"/>
                  </a:lnTo>
                  <a:lnTo>
                    <a:pt x="23674" y="103720"/>
                  </a:lnTo>
                  <a:lnTo>
                    <a:pt x="17883" y="119668"/>
                  </a:lnTo>
                  <a:lnTo>
                    <a:pt x="12842" y="136784"/>
                  </a:lnTo>
                  <a:lnTo>
                    <a:pt x="8755" y="154498"/>
                  </a:lnTo>
                  <a:lnTo>
                    <a:pt x="5636" y="172418"/>
                  </a:lnTo>
                  <a:lnTo>
                    <a:pt x="3355" y="190519"/>
                  </a:lnTo>
                  <a:lnTo>
                    <a:pt x="1733" y="209036"/>
                  </a:lnTo>
                  <a:lnTo>
                    <a:pt x="606" y="228072"/>
                  </a:lnTo>
                  <a:lnTo>
                    <a:pt x="0" y="247109"/>
                  </a:lnTo>
                  <a:lnTo>
                    <a:pt x="117" y="265138"/>
                  </a:lnTo>
                  <a:lnTo>
                    <a:pt x="1009" y="281681"/>
                  </a:lnTo>
                  <a:lnTo>
                    <a:pt x="2592" y="297079"/>
                  </a:lnTo>
                  <a:lnTo>
                    <a:pt x="4724" y="312180"/>
                  </a:lnTo>
                  <a:lnTo>
                    <a:pt x="7275" y="327525"/>
                  </a:lnTo>
                  <a:lnTo>
                    <a:pt x="10293" y="343138"/>
                  </a:lnTo>
                  <a:lnTo>
                    <a:pt x="13996" y="358714"/>
                  </a:lnTo>
                  <a:lnTo>
                    <a:pt x="18455" y="374048"/>
                  </a:lnTo>
                  <a:lnTo>
                    <a:pt x="23755" y="388923"/>
                  </a:lnTo>
                  <a:lnTo>
                    <a:pt x="30069" y="403058"/>
                  </a:lnTo>
                  <a:lnTo>
                    <a:pt x="37389" y="416375"/>
                  </a:lnTo>
                  <a:lnTo>
                    <a:pt x="45407" y="428961"/>
                  </a:lnTo>
                  <a:lnTo>
                    <a:pt x="53627" y="440960"/>
                  </a:lnTo>
                  <a:lnTo>
                    <a:pt x="61750" y="452509"/>
                  </a:lnTo>
                  <a:lnTo>
                    <a:pt x="69829" y="463402"/>
                  </a:lnTo>
                  <a:lnTo>
                    <a:pt x="78166" y="473120"/>
                  </a:lnTo>
                  <a:lnTo>
                    <a:pt x="86924" y="481472"/>
                  </a:lnTo>
                  <a:lnTo>
                    <a:pt x="96111" y="488572"/>
                  </a:lnTo>
                  <a:lnTo>
                    <a:pt x="105665" y="494657"/>
                  </a:lnTo>
                  <a:lnTo>
                    <a:pt x="115503" y="499965"/>
                  </a:lnTo>
                  <a:lnTo>
                    <a:pt x="125552" y="504379"/>
                  </a:lnTo>
                  <a:lnTo>
                    <a:pt x="135750" y="507447"/>
                  </a:lnTo>
                  <a:lnTo>
                    <a:pt x="146054" y="509026"/>
                  </a:lnTo>
                  <a:lnTo>
                    <a:pt x="156431" y="509104"/>
                  </a:lnTo>
                  <a:lnTo>
                    <a:pt x="166857" y="507637"/>
                  </a:lnTo>
                  <a:lnTo>
                    <a:pt x="177307" y="504768"/>
                  </a:lnTo>
                  <a:lnTo>
                    <a:pt x="187509" y="501061"/>
                  </a:lnTo>
                  <a:lnTo>
                    <a:pt x="198049" y="497043"/>
                  </a:lnTo>
                  <a:lnTo>
                    <a:pt x="210971" y="492362"/>
                  </a:lnTo>
                  <a:lnTo>
                    <a:pt x="229819" y="486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94160" y="473281"/>
              <a:ext cx="103890" cy="148655"/>
            </a:xfrm>
            <a:custGeom>
              <a:avLst/>
              <a:gdLst/>
              <a:ahLst/>
              <a:cxnLst/>
              <a:rect l="0" t="0" r="0" b="0"/>
              <a:pathLst>
                <a:path w="103890" h="148655">
                  <a:moveTo>
                    <a:pt x="69135" y="32086"/>
                  </a:moveTo>
                  <a:lnTo>
                    <a:pt x="68867" y="20619"/>
                  </a:lnTo>
                  <a:lnTo>
                    <a:pt x="66306" y="12051"/>
                  </a:lnTo>
                  <a:lnTo>
                    <a:pt x="61129" y="5653"/>
                  </a:lnTo>
                  <a:lnTo>
                    <a:pt x="54035" y="1449"/>
                  </a:lnTo>
                  <a:lnTo>
                    <a:pt x="46066" y="0"/>
                  </a:lnTo>
                  <a:lnTo>
                    <a:pt x="37911" y="1369"/>
                  </a:lnTo>
                  <a:lnTo>
                    <a:pt x="30041" y="5189"/>
                  </a:lnTo>
                  <a:lnTo>
                    <a:pt x="22854" y="10942"/>
                  </a:lnTo>
                  <a:lnTo>
                    <a:pt x="16482" y="18141"/>
                  </a:lnTo>
                  <a:lnTo>
                    <a:pt x="11021" y="26545"/>
                  </a:lnTo>
                  <a:lnTo>
                    <a:pt x="6638" y="36154"/>
                  </a:lnTo>
                  <a:lnTo>
                    <a:pt x="3318" y="46868"/>
                  </a:lnTo>
                  <a:lnTo>
                    <a:pt x="1069" y="58332"/>
                  </a:lnTo>
                  <a:lnTo>
                    <a:pt x="0" y="70026"/>
                  </a:lnTo>
                  <a:lnTo>
                    <a:pt x="61" y="81633"/>
                  </a:lnTo>
                  <a:lnTo>
                    <a:pt x="1236" y="93037"/>
                  </a:lnTo>
                  <a:lnTo>
                    <a:pt x="3620" y="104228"/>
                  </a:lnTo>
                  <a:lnTo>
                    <a:pt x="7159" y="115224"/>
                  </a:lnTo>
                  <a:lnTo>
                    <a:pt x="11992" y="125574"/>
                  </a:lnTo>
                  <a:lnTo>
                    <a:pt x="18517" y="134394"/>
                  </a:lnTo>
                  <a:lnTo>
                    <a:pt x="26789" y="141316"/>
                  </a:lnTo>
                  <a:lnTo>
                    <a:pt x="36258" y="146132"/>
                  </a:lnTo>
                  <a:lnTo>
                    <a:pt x="45991" y="148550"/>
                  </a:lnTo>
                  <a:lnTo>
                    <a:pt x="55421" y="148654"/>
                  </a:lnTo>
                  <a:lnTo>
                    <a:pt x="64360" y="146810"/>
                  </a:lnTo>
                  <a:lnTo>
                    <a:pt x="72816" y="143455"/>
                  </a:lnTo>
                  <a:lnTo>
                    <a:pt x="80862" y="138971"/>
                  </a:lnTo>
                  <a:lnTo>
                    <a:pt x="88265" y="133185"/>
                  </a:lnTo>
                  <a:lnTo>
                    <a:pt x="94493" y="125414"/>
                  </a:lnTo>
                  <a:lnTo>
                    <a:pt x="99343" y="115452"/>
                  </a:lnTo>
                  <a:lnTo>
                    <a:pt x="102601" y="103848"/>
                  </a:lnTo>
                  <a:lnTo>
                    <a:pt x="103889" y="91602"/>
                  </a:lnTo>
                  <a:lnTo>
                    <a:pt x="103192" y="79376"/>
                  </a:lnTo>
                  <a:lnTo>
                    <a:pt x="100623" y="67764"/>
                  </a:lnTo>
                  <a:lnTo>
                    <a:pt x="96240" y="57431"/>
                  </a:lnTo>
                  <a:lnTo>
                    <a:pt x="90272" y="48606"/>
                  </a:lnTo>
                  <a:lnTo>
                    <a:pt x="83492" y="41307"/>
                  </a:lnTo>
                  <a:lnTo>
                    <a:pt x="76464" y="34822"/>
                  </a:lnTo>
                  <a:lnTo>
                    <a:pt x="68577" y="28583"/>
                  </a:lnTo>
                  <a:lnTo>
                    <a:pt x="58606" y="215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36994" y="469332"/>
              <a:ext cx="126343" cy="130793"/>
            </a:xfrm>
            <a:custGeom>
              <a:avLst/>
              <a:gdLst/>
              <a:ahLst/>
              <a:cxnLst/>
              <a:rect l="0" t="0" r="0" b="0"/>
              <a:pathLst>
                <a:path w="126343" h="130793">
                  <a:moveTo>
                    <a:pt x="0" y="36035"/>
                  </a:moveTo>
                  <a:lnTo>
                    <a:pt x="5734" y="44904"/>
                  </a:lnTo>
                  <a:lnTo>
                    <a:pt x="10018" y="53891"/>
                  </a:lnTo>
                  <a:lnTo>
                    <a:pt x="13229" y="63881"/>
                  </a:lnTo>
                  <a:lnTo>
                    <a:pt x="15762" y="74689"/>
                  </a:lnTo>
                  <a:lnTo>
                    <a:pt x="18108" y="85852"/>
                  </a:lnTo>
                  <a:lnTo>
                    <a:pt x="20538" y="96988"/>
                  </a:lnTo>
                  <a:lnTo>
                    <a:pt x="22525" y="105519"/>
                  </a:lnTo>
                  <a:lnTo>
                    <a:pt x="23333" y="108114"/>
                  </a:lnTo>
                  <a:lnTo>
                    <a:pt x="23316" y="105348"/>
                  </a:lnTo>
                  <a:lnTo>
                    <a:pt x="22952" y="98766"/>
                  </a:lnTo>
                  <a:lnTo>
                    <a:pt x="22517" y="89635"/>
                  </a:lnTo>
                  <a:lnTo>
                    <a:pt x="22128" y="78830"/>
                  </a:lnTo>
                  <a:lnTo>
                    <a:pt x="21824" y="66931"/>
                  </a:lnTo>
                  <a:lnTo>
                    <a:pt x="21767" y="54477"/>
                  </a:lnTo>
                  <a:lnTo>
                    <a:pt x="22250" y="42024"/>
                  </a:lnTo>
                  <a:lnTo>
                    <a:pt x="23400" y="29879"/>
                  </a:lnTo>
                  <a:lnTo>
                    <a:pt x="25664" y="18770"/>
                  </a:lnTo>
                  <a:lnTo>
                    <a:pt x="29850" y="9897"/>
                  </a:lnTo>
                  <a:lnTo>
                    <a:pt x="36219" y="3720"/>
                  </a:lnTo>
                  <a:lnTo>
                    <a:pt x="44243" y="369"/>
                  </a:lnTo>
                  <a:lnTo>
                    <a:pt x="52923" y="0"/>
                  </a:lnTo>
                  <a:lnTo>
                    <a:pt x="61608" y="2380"/>
                  </a:lnTo>
                  <a:lnTo>
                    <a:pt x="70027" y="7026"/>
                  </a:lnTo>
                  <a:lnTo>
                    <a:pt x="78126" y="13407"/>
                  </a:lnTo>
                  <a:lnTo>
                    <a:pt x="85929" y="21063"/>
                  </a:lnTo>
                  <a:lnTo>
                    <a:pt x="93167" y="29791"/>
                  </a:lnTo>
                  <a:lnTo>
                    <a:pt x="99284" y="39626"/>
                  </a:lnTo>
                  <a:lnTo>
                    <a:pt x="104073" y="50494"/>
                  </a:lnTo>
                  <a:lnTo>
                    <a:pt x="107799" y="62063"/>
                  </a:lnTo>
                  <a:lnTo>
                    <a:pt x="110999" y="73828"/>
                  </a:lnTo>
                  <a:lnTo>
                    <a:pt x="114040" y="85470"/>
                  </a:lnTo>
                  <a:lnTo>
                    <a:pt x="116942" y="96427"/>
                  </a:lnTo>
                  <a:lnTo>
                    <a:pt x="119754" y="106886"/>
                  </a:lnTo>
                  <a:lnTo>
                    <a:pt x="122728" y="117761"/>
                  </a:lnTo>
                  <a:lnTo>
                    <a:pt x="126342" y="1307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84393" y="474174"/>
              <a:ext cx="140868" cy="399692"/>
            </a:xfrm>
            <a:custGeom>
              <a:avLst/>
              <a:gdLst/>
              <a:ahLst/>
              <a:cxnLst/>
              <a:rect l="0" t="0" r="0" b="0"/>
              <a:pathLst>
                <a:path w="140868" h="399692">
                  <a:moveTo>
                    <a:pt x="73700" y="62779"/>
                  </a:moveTo>
                  <a:lnTo>
                    <a:pt x="79433" y="56777"/>
                  </a:lnTo>
                  <a:lnTo>
                    <a:pt x="83717" y="49932"/>
                  </a:lnTo>
                  <a:lnTo>
                    <a:pt x="86910" y="41554"/>
                  </a:lnTo>
                  <a:lnTo>
                    <a:pt x="88752" y="32272"/>
                  </a:lnTo>
                  <a:lnTo>
                    <a:pt x="88504" y="23254"/>
                  </a:lnTo>
                  <a:lnTo>
                    <a:pt x="85940" y="15162"/>
                  </a:lnTo>
                  <a:lnTo>
                    <a:pt x="81292" y="8461"/>
                  </a:lnTo>
                  <a:lnTo>
                    <a:pt x="74971" y="3651"/>
                  </a:lnTo>
                  <a:lnTo>
                    <a:pt x="67399" y="806"/>
                  </a:lnTo>
                  <a:lnTo>
                    <a:pt x="59251" y="0"/>
                  </a:lnTo>
                  <a:lnTo>
                    <a:pt x="51411" y="1489"/>
                  </a:lnTo>
                  <a:lnTo>
                    <a:pt x="44338" y="5195"/>
                  </a:lnTo>
                  <a:lnTo>
                    <a:pt x="38271" y="10933"/>
                  </a:lnTo>
                  <a:lnTo>
                    <a:pt x="33414" y="18596"/>
                  </a:lnTo>
                  <a:lnTo>
                    <a:pt x="29744" y="27928"/>
                  </a:lnTo>
                  <a:lnTo>
                    <a:pt x="27243" y="38428"/>
                  </a:lnTo>
                  <a:lnTo>
                    <a:pt x="25998" y="49460"/>
                  </a:lnTo>
                  <a:lnTo>
                    <a:pt x="25938" y="60611"/>
                  </a:lnTo>
                  <a:lnTo>
                    <a:pt x="27031" y="71536"/>
                  </a:lnTo>
                  <a:lnTo>
                    <a:pt x="29358" y="81873"/>
                  </a:lnTo>
                  <a:lnTo>
                    <a:pt x="32854" y="91476"/>
                  </a:lnTo>
                  <a:lnTo>
                    <a:pt x="37488" y="99908"/>
                  </a:lnTo>
                  <a:lnTo>
                    <a:pt x="43348" y="106369"/>
                  </a:lnTo>
                  <a:lnTo>
                    <a:pt x="50355" y="110584"/>
                  </a:lnTo>
                  <a:lnTo>
                    <a:pt x="57991" y="112108"/>
                  </a:lnTo>
                  <a:lnTo>
                    <a:pt x="65422" y="110106"/>
                  </a:lnTo>
                  <a:lnTo>
                    <a:pt x="72193" y="104494"/>
                  </a:lnTo>
                  <a:lnTo>
                    <a:pt x="78227" y="97065"/>
                  </a:lnTo>
                  <a:lnTo>
                    <a:pt x="84145" y="91460"/>
                  </a:lnTo>
                  <a:lnTo>
                    <a:pt x="90356" y="90109"/>
                  </a:lnTo>
                  <a:lnTo>
                    <a:pt x="96346" y="93291"/>
                  </a:lnTo>
                  <a:lnTo>
                    <a:pt x="102229" y="100367"/>
                  </a:lnTo>
                  <a:lnTo>
                    <a:pt x="108047" y="110322"/>
                  </a:lnTo>
                  <a:lnTo>
                    <a:pt x="113587" y="122055"/>
                  </a:lnTo>
                  <a:lnTo>
                    <a:pt x="118719" y="134802"/>
                  </a:lnTo>
                  <a:lnTo>
                    <a:pt x="123283" y="148276"/>
                  </a:lnTo>
                  <a:lnTo>
                    <a:pt x="127035" y="162535"/>
                  </a:lnTo>
                  <a:lnTo>
                    <a:pt x="129924" y="177569"/>
                  </a:lnTo>
                  <a:lnTo>
                    <a:pt x="132218" y="193107"/>
                  </a:lnTo>
                  <a:lnTo>
                    <a:pt x="134380" y="208699"/>
                  </a:lnTo>
                  <a:lnTo>
                    <a:pt x="136682" y="224086"/>
                  </a:lnTo>
                  <a:lnTo>
                    <a:pt x="138891" y="239352"/>
                  </a:lnTo>
                  <a:lnTo>
                    <a:pt x="140389" y="254823"/>
                  </a:lnTo>
                  <a:lnTo>
                    <a:pt x="140867" y="270667"/>
                  </a:lnTo>
                  <a:lnTo>
                    <a:pt x="140017" y="286580"/>
                  </a:lnTo>
                  <a:lnTo>
                    <a:pt x="137386" y="301891"/>
                  </a:lnTo>
                  <a:lnTo>
                    <a:pt x="132900" y="316256"/>
                  </a:lnTo>
                  <a:lnTo>
                    <a:pt x="126632" y="329342"/>
                  </a:lnTo>
                  <a:lnTo>
                    <a:pt x="118612" y="340681"/>
                  </a:lnTo>
                  <a:lnTo>
                    <a:pt x="109034" y="350192"/>
                  </a:lnTo>
                  <a:lnTo>
                    <a:pt x="98199" y="358105"/>
                  </a:lnTo>
                  <a:lnTo>
                    <a:pt x="86411" y="364751"/>
                  </a:lnTo>
                  <a:lnTo>
                    <a:pt x="73939" y="370451"/>
                  </a:lnTo>
                  <a:lnTo>
                    <a:pt x="61208" y="375514"/>
                  </a:lnTo>
                  <a:lnTo>
                    <a:pt x="47347" y="380838"/>
                  </a:lnTo>
                  <a:lnTo>
                    <a:pt x="28908" y="388014"/>
                  </a:lnTo>
                  <a:lnTo>
                    <a:pt x="0" y="399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84435" y="463253"/>
              <a:ext cx="73700" cy="141413"/>
            </a:xfrm>
            <a:custGeom>
              <a:avLst/>
              <a:gdLst/>
              <a:ahLst/>
              <a:cxnLst/>
              <a:rect l="0" t="0" r="0" b="0"/>
              <a:pathLst>
                <a:path w="73700" h="141413">
                  <a:moveTo>
                    <a:pt x="0" y="52643"/>
                  </a:moveTo>
                  <a:lnTo>
                    <a:pt x="2934" y="64378"/>
                  </a:lnTo>
                  <a:lnTo>
                    <a:pt x="5716" y="75507"/>
                  </a:lnTo>
                  <a:lnTo>
                    <a:pt x="8615" y="87101"/>
                  </a:lnTo>
                  <a:lnTo>
                    <a:pt x="11656" y="99089"/>
                  </a:lnTo>
                  <a:lnTo>
                    <a:pt x="14821" y="111101"/>
                  </a:lnTo>
                  <a:lnTo>
                    <a:pt x="18062" y="122885"/>
                  </a:lnTo>
                  <a:lnTo>
                    <a:pt x="20524" y="133662"/>
                  </a:lnTo>
                  <a:lnTo>
                    <a:pt x="20479" y="140630"/>
                  </a:lnTo>
                  <a:lnTo>
                    <a:pt x="17943" y="141412"/>
                  </a:lnTo>
                  <a:lnTo>
                    <a:pt x="14537" y="136861"/>
                  </a:lnTo>
                  <a:lnTo>
                    <a:pt x="11108" y="128507"/>
                  </a:lnTo>
                  <a:lnTo>
                    <a:pt x="8139" y="117797"/>
                  </a:lnTo>
                  <a:lnTo>
                    <a:pt x="5804" y="105719"/>
                  </a:lnTo>
                  <a:lnTo>
                    <a:pt x="4402" y="93019"/>
                  </a:lnTo>
                  <a:lnTo>
                    <a:pt x="4440" y="80336"/>
                  </a:lnTo>
                  <a:lnTo>
                    <a:pt x="6066" y="67997"/>
                  </a:lnTo>
                  <a:lnTo>
                    <a:pt x="9277" y="56404"/>
                  </a:lnTo>
                  <a:lnTo>
                    <a:pt x="14099" y="46134"/>
                  </a:lnTo>
                  <a:lnTo>
                    <a:pt x="20375" y="37370"/>
                  </a:lnTo>
                  <a:lnTo>
                    <a:pt x="27760" y="29925"/>
                  </a:lnTo>
                  <a:lnTo>
                    <a:pt x="36748" y="22587"/>
                  </a:lnTo>
                  <a:lnTo>
                    <a:pt x="50361" y="1359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1834" y="452725"/>
              <a:ext cx="84229" cy="133839"/>
            </a:xfrm>
            <a:custGeom>
              <a:avLst/>
              <a:gdLst/>
              <a:ahLst/>
              <a:cxnLst/>
              <a:rect l="0" t="0" r="0" b="0"/>
              <a:pathLst>
                <a:path w="84229" h="133839">
                  <a:moveTo>
                    <a:pt x="0" y="10528"/>
                  </a:moveTo>
                  <a:lnTo>
                    <a:pt x="0" y="22264"/>
                  </a:lnTo>
                  <a:lnTo>
                    <a:pt x="0" y="33392"/>
                  </a:lnTo>
                  <a:lnTo>
                    <a:pt x="4" y="44986"/>
                  </a:lnTo>
                  <a:lnTo>
                    <a:pt x="177" y="56974"/>
                  </a:lnTo>
                  <a:lnTo>
                    <a:pt x="825" y="68986"/>
                  </a:lnTo>
                  <a:lnTo>
                    <a:pt x="2083" y="80784"/>
                  </a:lnTo>
                  <a:lnTo>
                    <a:pt x="4081" y="92138"/>
                  </a:lnTo>
                  <a:lnTo>
                    <a:pt x="7026" y="102758"/>
                  </a:lnTo>
                  <a:lnTo>
                    <a:pt x="10940" y="112551"/>
                  </a:lnTo>
                  <a:lnTo>
                    <a:pt x="15857" y="121107"/>
                  </a:lnTo>
                  <a:lnTo>
                    <a:pt x="21906" y="127651"/>
                  </a:lnTo>
                  <a:lnTo>
                    <a:pt x="29045" y="131931"/>
                  </a:lnTo>
                  <a:lnTo>
                    <a:pt x="36939" y="133838"/>
                  </a:lnTo>
                  <a:lnTo>
                    <a:pt x="45076" y="133157"/>
                  </a:lnTo>
                  <a:lnTo>
                    <a:pt x="53129" y="130027"/>
                  </a:lnTo>
                  <a:lnTo>
                    <a:pt x="60652" y="124690"/>
                  </a:lnTo>
                  <a:lnTo>
                    <a:pt x="67019" y="117304"/>
                  </a:lnTo>
                  <a:lnTo>
                    <a:pt x="72000" y="108156"/>
                  </a:lnTo>
                  <a:lnTo>
                    <a:pt x="75700" y="97610"/>
                  </a:lnTo>
                  <a:lnTo>
                    <a:pt x="78356" y="86017"/>
                  </a:lnTo>
                  <a:lnTo>
                    <a:pt x="80222" y="73675"/>
                  </a:lnTo>
                  <a:lnTo>
                    <a:pt x="81514" y="61032"/>
                  </a:lnTo>
                  <a:lnTo>
                    <a:pt x="82539" y="47239"/>
                  </a:lnTo>
                  <a:lnTo>
                    <a:pt x="83392" y="2885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67954" y="437942"/>
              <a:ext cx="127093" cy="134944"/>
            </a:xfrm>
            <a:custGeom>
              <a:avLst/>
              <a:gdLst/>
              <a:ahLst/>
              <a:cxnLst/>
              <a:rect l="0" t="0" r="0" b="0"/>
              <a:pathLst>
                <a:path w="127093" h="134944">
                  <a:moveTo>
                    <a:pt x="21807" y="35840"/>
                  </a:moveTo>
                  <a:lnTo>
                    <a:pt x="27809" y="41573"/>
                  </a:lnTo>
                  <a:lnTo>
                    <a:pt x="34654" y="45858"/>
                  </a:lnTo>
                  <a:lnTo>
                    <a:pt x="43037" y="49054"/>
                  </a:lnTo>
                  <a:lnTo>
                    <a:pt x="52491" y="51070"/>
                  </a:lnTo>
                  <a:lnTo>
                    <a:pt x="62158" y="51470"/>
                  </a:lnTo>
                  <a:lnTo>
                    <a:pt x="71498" y="50154"/>
                  </a:lnTo>
                  <a:lnTo>
                    <a:pt x="79852" y="47159"/>
                  </a:lnTo>
                  <a:lnTo>
                    <a:pt x="86311" y="42486"/>
                  </a:lnTo>
                  <a:lnTo>
                    <a:pt x="90558" y="36317"/>
                  </a:lnTo>
                  <a:lnTo>
                    <a:pt x="92457" y="29262"/>
                  </a:lnTo>
                  <a:lnTo>
                    <a:pt x="91775" y="22229"/>
                  </a:lnTo>
                  <a:lnTo>
                    <a:pt x="88648" y="15735"/>
                  </a:lnTo>
                  <a:lnTo>
                    <a:pt x="83314" y="10073"/>
                  </a:lnTo>
                  <a:lnTo>
                    <a:pt x="75932" y="5495"/>
                  </a:lnTo>
                  <a:lnTo>
                    <a:pt x="66795" y="2025"/>
                  </a:lnTo>
                  <a:lnTo>
                    <a:pt x="56597" y="0"/>
                  </a:lnTo>
                  <a:lnTo>
                    <a:pt x="46302" y="139"/>
                  </a:lnTo>
                  <a:lnTo>
                    <a:pt x="36463" y="2640"/>
                  </a:lnTo>
                  <a:lnTo>
                    <a:pt x="27403" y="7251"/>
                  </a:lnTo>
                  <a:lnTo>
                    <a:pt x="19390" y="13549"/>
                  </a:lnTo>
                  <a:lnTo>
                    <a:pt x="12455" y="21121"/>
                  </a:lnTo>
                  <a:lnTo>
                    <a:pt x="6781" y="29779"/>
                  </a:lnTo>
                  <a:lnTo>
                    <a:pt x="2784" y="39559"/>
                  </a:lnTo>
                  <a:lnTo>
                    <a:pt x="542" y="50388"/>
                  </a:lnTo>
                  <a:lnTo>
                    <a:pt x="0" y="61929"/>
                  </a:lnTo>
                  <a:lnTo>
                    <a:pt x="1147" y="73675"/>
                  </a:lnTo>
                  <a:lnTo>
                    <a:pt x="3811" y="85307"/>
                  </a:lnTo>
                  <a:lnTo>
                    <a:pt x="7870" y="96389"/>
                  </a:lnTo>
                  <a:lnTo>
                    <a:pt x="13334" y="106299"/>
                  </a:lnTo>
                  <a:lnTo>
                    <a:pt x="20086" y="114808"/>
                  </a:lnTo>
                  <a:lnTo>
                    <a:pt x="28059" y="121860"/>
                  </a:lnTo>
                  <a:lnTo>
                    <a:pt x="37313" y="127388"/>
                  </a:lnTo>
                  <a:lnTo>
                    <a:pt x="47752" y="131507"/>
                  </a:lnTo>
                  <a:lnTo>
                    <a:pt x="58846" y="134140"/>
                  </a:lnTo>
                  <a:lnTo>
                    <a:pt x="69752" y="134943"/>
                  </a:lnTo>
                  <a:lnTo>
                    <a:pt x="80004" y="133896"/>
                  </a:lnTo>
                  <a:lnTo>
                    <a:pt x="89402" y="131372"/>
                  </a:lnTo>
                  <a:lnTo>
                    <a:pt x="98858" y="127606"/>
                  </a:lnTo>
                  <a:lnTo>
                    <a:pt x="110313" y="121151"/>
                  </a:lnTo>
                  <a:lnTo>
                    <a:pt x="127092" y="109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84518" y="424547"/>
              <a:ext cx="126343" cy="143992"/>
            </a:xfrm>
            <a:custGeom>
              <a:avLst/>
              <a:gdLst/>
              <a:ahLst/>
              <a:cxnLst/>
              <a:rect l="0" t="0" r="0" b="0"/>
              <a:pathLst>
                <a:path w="126343" h="143992">
                  <a:moveTo>
                    <a:pt x="0" y="38706"/>
                  </a:moveTo>
                  <a:lnTo>
                    <a:pt x="2933" y="47508"/>
                  </a:lnTo>
                  <a:lnTo>
                    <a:pt x="5716" y="55854"/>
                  </a:lnTo>
                  <a:lnTo>
                    <a:pt x="8615" y="64553"/>
                  </a:lnTo>
                  <a:lnTo>
                    <a:pt x="11655" y="73674"/>
                  </a:lnTo>
                  <a:lnTo>
                    <a:pt x="14821" y="83169"/>
                  </a:lnTo>
                  <a:lnTo>
                    <a:pt x="18068" y="92890"/>
                  </a:lnTo>
                  <a:lnTo>
                    <a:pt x="20787" y="100247"/>
                  </a:lnTo>
                  <a:lnTo>
                    <a:pt x="22050" y="101888"/>
                  </a:lnTo>
                  <a:lnTo>
                    <a:pt x="21812" y="98483"/>
                  </a:lnTo>
                  <a:lnTo>
                    <a:pt x="20463" y="91511"/>
                  </a:lnTo>
                  <a:lnTo>
                    <a:pt x="18534" y="82147"/>
                  </a:lnTo>
                  <a:lnTo>
                    <a:pt x="16593" y="71202"/>
                  </a:lnTo>
                  <a:lnTo>
                    <a:pt x="14950" y="59222"/>
                  </a:lnTo>
                  <a:lnTo>
                    <a:pt x="14008" y="46890"/>
                  </a:lnTo>
                  <a:lnTo>
                    <a:pt x="14354" y="35052"/>
                  </a:lnTo>
                  <a:lnTo>
                    <a:pt x="16185" y="24134"/>
                  </a:lnTo>
                  <a:lnTo>
                    <a:pt x="19533" y="14665"/>
                  </a:lnTo>
                  <a:lnTo>
                    <a:pt x="24446" y="7431"/>
                  </a:lnTo>
                  <a:lnTo>
                    <a:pt x="30786" y="2647"/>
                  </a:lnTo>
                  <a:lnTo>
                    <a:pt x="38296" y="213"/>
                  </a:lnTo>
                  <a:lnTo>
                    <a:pt x="46699" y="0"/>
                  </a:lnTo>
                  <a:lnTo>
                    <a:pt x="55744" y="1713"/>
                  </a:lnTo>
                  <a:lnTo>
                    <a:pt x="64917" y="5283"/>
                  </a:lnTo>
                  <a:lnTo>
                    <a:pt x="73462" y="10943"/>
                  </a:lnTo>
                  <a:lnTo>
                    <a:pt x="81019" y="18631"/>
                  </a:lnTo>
                  <a:lnTo>
                    <a:pt x="87583" y="27876"/>
                  </a:lnTo>
                  <a:lnTo>
                    <a:pt x="93308" y="37989"/>
                  </a:lnTo>
                  <a:lnTo>
                    <a:pt x="98379" y="48497"/>
                  </a:lnTo>
                  <a:lnTo>
                    <a:pt x="102803" y="59314"/>
                  </a:lnTo>
                  <a:lnTo>
                    <a:pt x="106412" y="70634"/>
                  </a:lnTo>
                  <a:lnTo>
                    <a:pt x="109181" y="82531"/>
                  </a:lnTo>
                  <a:lnTo>
                    <a:pt x="111415" y="94543"/>
                  </a:lnTo>
                  <a:lnTo>
                    <a:pt x="113985" y="107033"/>
                  </a:lnTo>
                  <a:lnTo>
                    <a:pt x="118234" y="122219"/>
                  </a:lnTo>
                  <a:lnTo>
                    <a:pt x="126342" y="1439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62940" y="407017"/>
              <a:ext cx="63734" cy="161522"/>
            </a:xfrm>
            <a:custGeom>
              <a:avLst/>
              <a:gdLst/>
              <a:ahLst/>
              <a:cxnLst/>
              <a:rect l="0" t="0" r="0" b="0"/>
              <a:pathLst>
                <a:path w="63734" h="161522">
                  <a:moveTo>
                    <a:pt x="63733" y="3594"/>
                  </a:moveTo>
                  <a:lnTo>
                    <a:pt x="54932" y="861"/>
                  </a:lnTo>
                  <a:lnTo>
                    <a:pt x="46585" y="0"/>
                  </a:lnTo>
                  <a:lnTo>
                    <a:pt x="37896" y="994"/>
                  </a:lnTo>
                  <a:lnTo>
                    <a:pt x="29120" y="3706"/>
                  </a:lnTo>
                  <a:lnTo>
                    <a:pt x="20922" y="8139"/>
                  </a:lnTo>
                  <a:lnTo>
                    <a:pt x="13646" y="14132"/>
                  </a:lnTo>
                  <a:lnTo>
                    <a:pt x="7628" y="21563"/>
                  </a:lnTo>
                  <a:lnTo>
                    <a:pt x="3344" y="30438"/>
                  </a:lnTo>
                  <a:lnTo>
                    <a:pt x="876" y="40620"/>
                  </a:lnTo>
                  <a:lnTo>
                    <a:pt x="0" y="51708"/>
                  </a:lnTo>
                  <a:lnTo>
                    <a:pt x="384" y="63141"/>
                  </a:lnTo>
                  <a:lnTo>
                    <a:pt x="1710" y="74570"/>
                  </a:lnTo>
                  <a:lnTo>
                    <a:pt x="3715" y="85852"/>
                  </a:lnTo>
                  <a:lnTo>
                    <a:pt x="6197" y="96961"/>
                  </a:lnTo>
                  <a:lnTo>
                    <a:pt x="9019" y="107910"/>
                  </a:lnTo>
                  <a:lnTo>
                    <a:pt x="12403" y="118569"/>
                  </a:lnTo>
                  <a:lnTo>
                    <a:pt x="16893" y="128660"/>
                  </a:lnTo>
                  <a:lnTo>
                    <a:pt x="22687" y="138067"/>
                  </a:lnTo>
                  <a:lnTo>
                    <a:pt x="29418" y="146350"/>
                  </a:lnTo>
                  <a:lnTo>
                    <a:pt x="37087" y="153375"/>
                  </a:lnTo>
                  <a:lnTo>
                    <a:pt x="47488" y="158639"/>
                  </a:lnTo>
                  <a:lnTo>
                    <a:pt x="63733" y="1615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58259" y="484310"/>
              <a:ext cx="94757" cy="52644"/>
            </a:xfrm>
            <a:custGeom>
              <a:avLst/>
              <a:gdLst/>
              <a:ahLst/>
              <a:cxnLst/>
              <a:rect l="0" t="0" r="0" b="0"/>
              <a:pathLst>
                <a:path w="94757" h="52644">
                  <a:moveTo>
                    <a:pt x="0" y="0"/>
                  </a:moveTo>
                  <a:lnTo>
                    <a:pt x="8734" y="3001"/>
                  </a:lnTo>
                  <a:lnTo>
                    <a:pt x="16440" y="6424"/>
                  </a:lnTo>
                  <a:lnTo>
                    <a:pt x="23843" y="10620"/>
                  </a:lnTo>
                  <a:lnTo>
                    <a:pt x="31104" y="15520"/>
                  </a:lnTo>
                  <a:lnTo>
                    <a:pt x="38282" y="21001"/>
                  </a:lnTo>
                  <a:lnTo>
                    <a:pt x="45408" y="26923"/>
                  </a:lnTo>
                  <a:lnTo>
                    <a:pt x="52580" y="32862"/>
                  </a:lnTo>
                  <a:lnTo>
                    <a:pt x="60889" y="38707"/>
                  </a:lnTo>
                  <a:lnTo>
                    <a:pt x="73300" y="44971"/>
                  </a:lnTo>
                  <a:lnTo>
                    <a:pt x="94756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21430" y="421139"/>
              <a:ext cx="73700" cy="305328"/>
            </a:xfrm>
            <a:custGeom>
              <a:avLst/>
              <a:gdLst/>
              <a:ahLst/>
              <a:cxnLst/>
              <a:rect l="0" t="0" r="0" b="0"/>
              <a:pathLst>
                <a:path w="73700" h="305328">
                  <a:moveTo>
                    <a:pt x="73699" y="0"/>
                  </a:moveTo>
                  <a:lnTo>
                    <a:pt x="67966" y="8869"/>
                  </a:lnTo>
                  <a:lnTo>
                    <a:pt x="63682" y="17856"/>
                  </a:lnTo>
                  <a:lnTo>
                    <a:pt x="60471" y="27856"/>
                  </a:lnTo>
                  <a:lnTo>
                    <a:pt x="57937" y="39009"/>
                  </a:lnTo>
                  <a:lnTo>
                    <a:pt x="55591" y="51469"/>
                  </a:lnTo>
                  <a:lnTo>
                    <a:pt x="53143" y="65181"/>
                  </a:lnTo>
                  <a:lnTo>
                    <a:pt x="50489" y="79944"/>
                  </a:lnTo>
                  <a:lnTo>
                    <a:pt x="47624" y="95521"/>
                  </a:lnTo>
                  <a:lnTo>
                    <a:pt x="44582" y="111690"/>
                  </a:lnTo>
                  <a:lnTo>
                    <a:pt x="41402" y="127951"/>
                  </a:lnTo>
                  <a:lnTo>
                    <a:pt x="38121" y="143560"/>
                  </a:lnTo>
                  <a:lnTo>
                    <a:pt x="34768" y="158167"/>
                  </a:lnTo>
                  <a:lnTo>
                    <a:pt x="31365" y="171771"/>
                  </a:lnTo>
                  <a:lnTo>
                    <a:pt x="27928" y="184529"/>
                  </a:lnTo>
                  <a:lnTo>
                    <a:pt x="24467" y="196632"/>
                  </a:lnTo>
                  <a:lnTo>
                    <a:pt x="20990" y="208255"/>
                  </a:lnTo>
                  <a:lnTo>
                    <a:pt x="17503" y="219534"/>
                  </a:lnTo>
                  <a:lnTo>
                    <a:pt x="14013" y="230574"/>
                  </a:lnTo>
                  <a:lnTo>
                    <a:pt x="10674" y="241572"/>
                  </a:lnTo>
                  <a:lnTo>
                    <a:pt x="7456" y="254223"/>
                  </a:lnTo>
                  <a:lnTo>
                    <a:pt x="4078" y="27299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1139" y="631709"/>
              <a:ext cx="1431877" cy="155677"/>
            </a:xfrm>
            <a:custGeom>
              <a:avLst/>
              <a:gdLst/>
              <a:ahLst/>
              <a:cxnLst/>
              <a:rect l="0" t="0" r="0" b="0"/>
              <a:pathLst>
                <a:path w="1431877" h="155677">
                  <a:moveTo>
                    <a:pt x="1431876" y="0"/>
                  </a:moveTo>
                  <a:lnTo>
                    <a:pt x="1425942" y="5935"/>
                  </a:lnTo>
                  <a:lnTo>
                    <a:pt x="1419737" y="12140"/>
                  </a:lnTo>
                  <a:lnTo>
                    <a:pt x="1412641" y="19231"/>
                  </a:lnTo>
                  <a:lnTo>
                    <a:pt x="1404701" y="26998"/>
                  </a:lnTo>
                  <a:lnTo>
                    <a:pt x="1396054" y="34996"/>
                  </a:lnTo>
                  <a:lnTo>
                    <a:pt x="1386855" y="42938"/>
                  </a:lnTo>
                  <a:lnTo>
                    <a:pt x="1377083" y="50712"/>
                  </a:lnTo>
                  <a:lnTo>
                    <a:pt x="1366545" y="58305"/>
                  </a:lnTo>
                  <a:lnTo>
                    <a:pt x="1355203" y="65737"/>
                  </a:lnTo>
                  <a:lnTo>
                    <a:pt x="1343317" y="72880"/>
                  </a:lnTo>
                  <a:lnTo>
                    <a:pt x="1331339" y="79456"/>
                  </a:lnTo>
                  <a:lnTo>
                    <a:pt x="1319533" y="85354"/>
                  </a:lnTo>
                  <a:lnTo>
                    <a:pt x="1307656" y="90299"/>
                  </a:lnTo>
                  <a:lnTo>
                    <a:pt x="1295083" y="93790"/>
                  </a:lnTo>
                  <a:lnTo>
                    <a:pt x="1281514" y="95686"/>
                  </a:lnTo>
                  <a:lnTo>
                    <a:pt x="1267130" y="95992"/>
                  </a:lnTo>
                  <a:lnTo>
                    <a:pt x="1252395" y="94685"/>
                  </a:lnTo>
                  <a:lnTo>
                    <a:pt x="1237633" y="91923"/>
                  </a:lnTo>
                  <a:lnTo>
                    <a:pt x="1223144" y="88138"/>
                  </a:lnTo>
                  <a:lnTo>
                    <a:pt x="1209270" y="83922"/>
                  </a:lnTo>
                  <a:lnTo>
                    <a:pt x="1196127" y="79658"/>
                  </a:lnTo>
                  <a:lnTo>
                    <a:pt x="1183658" y="75833"/>
                  </a:lnTo>
                  <a:lnTo>
                    <a:pt x="1171738" y="73102"/>
                  </a:lnTo>
                  <a:lnTo>
                    <a:pt x="1160232" y="71716"/>
                  </a:lnTo>
                  <a:lnTo>
                    <a:pt x="1149028" y="71584"/>
                  </a:lnTo>
                  <a:lnTo>
                    <a:pt x="1138038" y="72475"/>
                  </a:lnTo>
                  <a:lnTo>
                    <a:pt x="1127195" y="74149"/>
                  </a:lnTo>
                  <a:lnTo>
                    <a:pt x="1116454" y="76559"/>
                  </a:lnTo>
                  <a:lnTo>
                    <a:pt x="1105783" y="79845"/>
                  </a:lnTo>
                  <a:lnTo>
                    <a:pt x="1095154" y="84011"/>
                  </a:lnTo>
                  <a:lnTo>
                    <a:pt x="1084388" y="88773"/>
                  </a:lnTo>
                  <a:lnTo>
                    <a:pt x="1073168" y="93661"/>
                  </a:lnTo>
                  <a:lnTo>
                    <a:pt x="1061362" y="98392"/>
                  </a:lnTo>
                  <a:lnTo>
                    <a:pt x="1049162" y="102872"/>
                  </a:lnTo>
                  <a:lnTo>
                    <a:pt x="1036972" y="107109"/>
                  </a:lnTo>
                  <a:lnTo>
                    <a:pt x="1025032" y="111133"/>
                  </a:lnTo>
                  <a:lnTo>
                    <a:pt x="1013405" y="114665"/>
                  </a:lnTo>
                  <a:lnTo>
                    <a:pt x="1002065" y="117133"/>
                  </a:lnTo>
                  <a:lnTo>
                    <a:pt x="990956" y="118307"/>
                  </a:lnTo>
                  <a:lnTo>
                    <a:pt x="980021" y="118111"/>
                  </a:lnTo>
                  <a:lnTo>
                    <a:pt x="969211" y="116460"/>
                  </a:lnTo>
                  <a:lnTo>
                    <a:pt x="958491" y="113458"/>
                  </a:lnTo>
                  <a:lnTo>
                    <a:pt x="947832" y="109342"/>
                  </a:lnTo>
                  <a:lnTo>
                    <a:pt x="937216" y="104370"/>
                  </a:lnTo>
                  <a:lnTo>
                    <a:pt x="926624" y="98777"/>
                  </a:lnTo>
                  <a:lnTo>
                    <a:pt x="915883" y="92905"/>
                  </a:lnTo>
                  <a:lnTo>
                    <a:pt x="904679" y="87198"/>
                  </a:lnTo>
                  <a:lnTo>
                    <a:pt x="892875" y="81885"/>
                  </a:lnTo>
                  <a:lnTo>
                    <a:pt x="880336" y="77167"/>
                  </a:lnTo>
                  <a:lnTo>
                    <a:pt x="866855" y="73296"/>
                  </a:lnTo>
                  <a:lnTo>
                    <a:pt x="852421" y="70332"/>
                  </a:lnTo>
                  <a:lnTo>
                    <a:pt x="837491" y="68494"/>
                  </a:lnTo>
                  <a:lnTo>
                    <a:pt x="822856" y="68233"/>
                  </a:lnTo>
                  <a:lnTo>
                    <a:pt x="808942" y="69652"/>
                  </a:lnTo>
                  <a:lnTo>
                    <a:pt x="795822" y="72553"/>
                  </a:lnTo>
                  <a:lnTo>
                    <a:pt x="783397" y="76633"/>
                  </a:lnTo>
                  <a:lnTo>
                    <a:pt x="771516" y="81598"/>
                  </a:lnTo>
                  <a:lnTo>
                    <a:pt x="759875" y="87200"/>
                  </a:lnTo>
                  <a:lnTo>
                    <a:pt x="748051" y="93251"/>
                  </a:lnTo>
                  <a:lnTo>
                    <a:pt x="735833" y="99609"/>
                  </a:lnTo>
                  <a:lnTo>
                    <a:pt x="723352" y="106011"/>
                  </a:lnTo>
                  <a:lnTo>
                    <a:pt x="710974" y="112084"/>
                  </a:lnTo>
                  <a:lnTo>
                    <a:pt x="698902" y="117640"/>
                  </a:lnTo>
                  <a:lnTo>
                    <a:pt x="687017" y="122354"/>
                  </a:lnTo>
                  <a:lnTo>
                    <a:pt x="674971" y="125690"/>
                  </a:lnTo>
                  <a:lnTo>
                    <a:pt x="662575" y="127481"/>
                  </a:lnTo>
                  <a:lnTo>
                    <a:pt x="649962" y="127718"/>
                  </a:lnTo>
                  <a:lnTo>
                    <a:pt x="637487" y="126364"/>
                  </a:lnTo>
                  <a:lnTo>
                    <a:pt x="625353" y="123566"/>
                  </a:lnTo>
                  <a:lnTo>
                    <a:pt x="613593" y="119588"/>
                  </a:lnTo>
                  <a:lnTo>
                    <a:pt x="602164" y="114709"/>
                  </a:lnTo>
                  <a:lnTo>
                    <a:pt x="590990" y="109178"/>
                  </a:lnTo>
                  <a:lnTo>
                    <a:pt x="579842" y="103349"/>
                  </a:lnTo>
                  <a:lnTo>
                    <a:pt x="568357" y="97669"/>
                  </a:lnTo>
                  <a:lnTo>
                    <a:pt x="556366" y="92381"/>
                  </a:lnTo>
                  <a:lnTo>
                    <a:pt x="543869" y="87848"/>
                  </a:lnTo>
                  <a:lnTo>
                    <a:pt x="530948" y="84634"/>
                  </a:lnTo>
                  <a:lnTo>
                    <a:pt x="517704" y="82928"/>
                  </a:lnTo>
                  <a:lnTo>
                    <a:pt x="504386" y="82919"/>
                  </a:lnTo>
                  <a:lnTo>
                    <a:pt x="491373" y="84958"/>
                  </a:lnTo>
                  <a:lnTo>
                    <a:pt x="478839" y="89029"/>
                  </a:lnTo>
                  <a:lnTo>
                    <a:pt x="466627" y="94677"/>
                  </a:lnTo>
                  <a:lnTo>
                    <a:pt x="454354" y="101215"/>
                  </a:lnTo>
                  <a:lnTo>
                    <a:pt x="441802" y="108156"/>
                  </a:lnTo>
                  <a:lnTo>
                    <a:pt x="429082" y="115083"/>
                  </a:lnTo>
                  <a:lnTo>
                    <a:pt x="416536" y="121574"/>
                  </a:lnTo>
                  <a:lnTo>
                    <a:pt x="404344" y="127447"/>
                  </a:lnTo>
                  <a:lnTo>
                    <a:pt x="392206" y="132559"/>
                  </a:lnTo>
                  <a:lnTo>
                    <a:pt x="379458" y="136702"/>
                  </a:lnTo>
                  <a:lnTo>
                    <a:pt x="365777" y="139857"/>
                  </a:lnTo>
                  <a:lnTo>
                    <a:pt x="351486" y="141995"/>
                  </a:lnTo>
                  <a:lnTo>
                    <a:pt x="337347" y="142989"/>
                  </a:lnTo>
                  <a:lnTo>
                    <a:pt x="323799" y="142881"/>
                  </a:lnTo>
                  <a:lnTo>
                    <a:pt x="310940" y="141844"/>
                  </a:lnTo>
                  <a:lnTo>
                    <a:pt x="298697" y="140086"/>
                  </a:lnTo>
                  <a:lnTo>
                    <a:pt x="286942" y="137795"/>
                  </a:lnTo>
                  <a:lnTo>
                    <a:pt x="275387" y="135123"/>
                  </a:lnTo>
                  <a:lnTo>
                    <a:pt x="263621" y="132184"/>
                  </a:lnTo>
                  <a:lnTo>
                    <a:pt x="251442" y="129070"/>
                  </a:lnTo>
                  <a:lnTo>
                    <a:pt x="238988" y="126167"/>
                  </a:lnTo>
                  <a:lnTo>
                    <a:pt x="226627" y="124129"/>
                  </a:lnTo>
                  <a:lnTo>
                    <a:pt x="214572" y="123244"/>
                  </a:lnTo>
                  <a:lnTo>
                    <a:pt x="202867" y="123464"/>
                  </a:lnTo>
                  <a:lnTo>
                    <a:pt x="191475" y="124600"/>
                  </a:lnTo>
                  <a:lnTo>
                    <a:pt x="180327" y="126443"/>
                  </a:lnTo>
                  <a:lnTo>
                    <a:pt x="169196" y="128966"/>
                  </a:lnTo>
                  <a:lnTo>
                    <a:pt x="157723" y="132330"/>
                  </a:lnTo>
                  <a:lnTo>
                    <a:pt x="145739" y="136543"/>
                  </a:lnTo>
                  <a:lnTo>
                    <a:pt x="133248" y="141167"/>
                  </a:lnTo>
                  <a:lnTo>
                    <a:pt x="120330" y="145430"/>
                  </a:lnTo>
                  <a:lnTo>
                    <a:pt x="107083" y="148924"/>
                  </a:lnTo>
                  <a:lnTo>
                    <a:pt x="93594" y="151589"/>
                  </a:lnTo>
                  <a:lnTo>
                    <a:pt x="79933" y="153536"/>
                  </a:lnTo>
                  <a:lnTo>
                    <a:pt x="66166" y="154913"/>
                  </a:lnTo>
                  <a:lnTo>
                    <a:pt x="52743" y="155676"/>
                  </a:lnTo>
                  <a:lnTo>
                    <a:pt x="39078" y="155543"/>
                  </a:lnTo>
                  <a:lnTo>
                    <a:pt x="22854" y="15338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579274" y="1304458"/>
            <a:ext cx="1800374" cy="1032869"/>
            <a:chOff x="1579274" y="1304458"/>
            <a:chExt cx="1800374" cy="1032869"/>
          </a:xfrm>
        </p:grpSpPr>
        <p:sp>
          <p:nvSpPr>
            <p:cNvPr id="15" name="Freeform 14"/>
            <p:cNvSpPr/>
            <p:nvPr/>
          </p:nvSpPr>
          <p:spPr>
            <a:xfrm>
              <a:off x="1753146" y="1304458"/>
              <a:ext cx="257798" cy="381162"/>
            </a:xfrm>
            <a:custGeom>
              <a:avLst/>
              <a:gdLst/>
              <a:ahLst/>
              <a:cxnLst/>
              <a:rect l="0" t="0" r="0" b="0"/>
              <a:pathLst>
                <a:path w="257798" h="381162">
                  <a:moveTo>
                    <a:pt x="26170" y="53718"/>
                  </a:moveTo>
                  <a:lnTo>
                    <a:pt x="29170" y="44983"/>
                  </a:lnTo>
                  <a:lnTo>
                    <a:pt x="32593" y="37277"/>
                  </a:lnTo>
                  <a:lnTo>
                    <a:pt x="36793" y="29879"/>
                  </a:lnTo>
                  <a:lnTo>
                    <a:pt x="41866" y="22791"/>
                  </a:lnTo>
                  <a:lnTo>
                    <a:pt x="47996" y="16261"/>
                  </a:lnTo>
                  <a:lnTo>
                    <a:pt x="55180" y="10398"/>
                  </a:lnTo>
                  <a:lnTo>
                    <a:pt x="63267" y="5478"/>
                  </a:lnTo>
                  <a:lnTo>
                    <a:pt x="72062" y="2005"/>
                  </a:lnTo>
                  <a:lnTo>
                    <a:pt x="81373" y="126"/>
                  </a:lnTo>
                  <a:lnTo>
                    <a:pt x="90724" y="0"/>
                  </a:lnTo>
                  <a:lnTo>
                    <a:pt x="99389" y="1961"/>
                  </a:lnTo>
                  <a:lnTo>
                    <a:pt x="107027" y="5985"/>
                  </a:lnTo>
                  <a:lnTo>
                    <a:pt x="113645" y="11771"/>
                  </a:lnTo>
                  <a:lnTo>
                    <a:pt x="119406" y="18933"/>
                  </a:lnTo>
                  <a:lnTo>
                    <a:pt x="124505" y="27122"/>
                  </a:lnTo>
                  <a:lnTo>
                    <a:pt x="129119" y="36210"/>
                  </a:lnTo>
                  <a:lnTo>
                    <a:pt x="133386" y="46287"/>
                  </a:lnTo>
                  <a:lnTo>
                    <a:pt x="137411" y="57327"/>
                  </a:lnTo>
                  <a:lnTo>
                    <a:pt x="141270" y="69351"/>
                  </a:lnTo>
                  <a:lnTo>
                    <a:pt x="145014" y="82486"/>
                  </a:lnTo>
                  <a:lnTo>
                    <a:pt x="148677" y="96693"/>
                  </a:lnTo>
                  <a:lnTo>
                    <a:pt x="152120" y="111640"/>
                  </a:lnTo>
                  <a:lnTo>
                    <a:pt x="155052" y="126820"/>
                  </a:lnTo>
                  <a:lnTo>
                    <a:pt x="157356" y="141922"/>
                  </a:lnTo>
                  <a:lnTo>
                    <a:pt x="159072" y="156994"/>
                  </a:lnTo>
                  <a:lnTo>
                    <a:pt x="160306" y="172332"/>
                  </a:lnTo>
                  <a:lnTo>
                    <a:pt x="161169" y="188092"/>
                  </a:lnTo>
                  <a:lnTo>
                    <a:pt x="161597" y="204118"/>
                  </a:lnTo>
                  <a:lnTo>
                    <a:pt x="161360" y="220037"/>
                  </a:lnTo>
                  <a:lnTo>
                    <a:pt x="160382" y="235638"/>
                  </a:lnTo>
                  <a:lnTo>
                    <a:pt x="158572" y="250877"/>
                  </a:lnTo>
                  <a:lnTo>
                    <a:pt x="155755" y="265797"/>
                  </a:lnTo>
                  <a:lnTo>
                    <a:pt x="151931" y="280454"/>
                  </a:lnTo>
                  <a:lnTo>
                    <a:pt x="147245" y="294584"/>
                  </a:lnTo>
                  <a:lnTo>
                    <a:pt x="141882" y="307627"/>
                  </a:lnTo>
                  <a:lnTo>
                    <a:pt x="136018" y="319365"/>
                  </a:lnTo>
                  <a:lnTo>
                    <a:pt x="129793" y="329892"/>
                  </a:lnTo>
                  <a:lnTo>
                    <a:pt x="123316" y="339431"/>
                  </a:lnTo>
                  <a:lnTo>
                    <a:pt x="116660" y="348216"/>
                  </a:lnTo>
                  <a:lnTo>
                    <a:pt x="109716" y="356287"/>
                  </a:lnTo>
                  <a:lnTo>
                    <a:pt x="102215" y="363496"/>
                  </a:lnTo>
                  <a:lnTo>
                    <a:pt x="94055" y="369823"/>
                  </a:lnTo>
                  <a:lnTo>
                    <a:pt x="85285" y="375056"/>
                  </a:lnTo>
                  <a:lnTo>
                    <a:pt x="76020" y="378741"/>
                  </a:lnTo>
                  <a:lnTo>
                    <a:pt x="66383" y="380767"/>
                  </a:lnTo>
                  <a:lnTo>
                    <a:pt x="56641" y="381161"/>
                  </a:lnTo>
                  <a:lnTo>
                    <a:pt x="47180" y="379912"/>
                  </a:lnTo>
                  <a:lnTo>
                    <a:pt x="38195" y="377180"/>
                  </a:lnTo>
                  <a:lnTo>
                    <a:pt x="29858" y="373076"/>
                  </a:lnTo>
                  <a:lnTo>
                    <a:pt x="22404" y="367580"/>
                  </a:lnTo>
                  <a:lnTo>
                    <a:pt x="15877" y="360807"/>
                  </a:lnTo>
                  <a:lnTo>
                    <a:pt x="10323" y="352820"/>
                  </a:lnTo>
                  <a:lnTo>
                    <a:pt x="5884" y="343557"/>
                  </a:lnTo>
                  <a:lnTo>
                    <a:pt x="2534" y="333112"/>
                  </a:lnTo>
                  <a:lnTo>
                    <a:pt x="435" y="322014"/>
                  </a:lnTo>
                  <a:lnTo>
                    <a:pt x="0" y="311105"/>
                  </a:lnTo>
                  <a:lnTo>
                    <a:pt x="1301" y="300846"/>
                  </a:lnTo>
                  <a:lnTo>
                    <a:pt x="4124" y="291333"/>
                  </a:lnTo>
                  <a:lnTo>
                    <a:pt x="8152" y="282483"/>
                  </a:lnTo>
                  <a:lnTo>
                    <a:pt x="13090" y="274173"/>
                  </a:lnTo>
                  <a:lnTo>
                    <a:pt x="19015" y="266762"/>
                  </a:lnTo>
                  <a:lnTo>
                    <a:pt x="26346" y="261060"/>
                  </a:lnTo>
                  <a:lnTo>
                    <a:pt x="35196" y="257377"/>
                  </a:lnTo>
                  <a:lnTo>
                    <a:pt x="45070" y="255717"/>
                  </a:lnTo>
                  <a:lnTo>
                    <a:pt x="55082" y="256040"/>
                  </a:lnTo>
                  <a:lnTo>
                    <a:pt x="64703" y="258110"/>
                  </a:lnTo>
                  <a:lnTo>
                    <a:pt x="73771" y="261583"/>
                  </a:lnTo>
                  <a:lnTo>
                    <a:pt x="82315" y="266115"/>
                  </a:lnTo>
                  <a:lnTo>
                    <a:pt x="90429" y="271414"/>
                  </a:lnTo>
                  <a:lnTo>
                    <a:pt x="98217" y="277257"/>
                  </a:lnTo>
                  <a:lnTo>
                    <a:pt x="105768" y="283477"/>
                  </a:lnTo>
                  <a:lnTo>
                    <a:pt x="113156" y="289956"/>
                  </a:lnTo>
                  <a:lnTo>
                    <a:pt x="120595" y="296611"/>
                  </a:lnTo>
                  <a:lnTo>
                    <a:pt x="128430" y="303386"/>
                  </a:lnTo>
                  <a:lnTo>
                    <a:pt x="136820" y="310241"/>
                  </a:lnTo>
                  <a:lnTo>
                    <a:pt x="145913" y="317150"/>
                  </a:lnTo>
                  <a:lnTo>
                    <a:pt x="155927" y="324096"/>
                  </a:lnTo>
                  <a:lnTo>
                    <a:pt x="166889" y="331053"/>
                  </a:lnTo>
                  <a:lnTo>
                    <a:pt x="178674" y="337521"/>
                  </a:lnTo>
                  <a:lnTo>
                    <a:pt x="191110" y="342573"/>
                  </a:lnTo>
                  <a:lnTo>
                    <a:pt x="204010" y="345822"/>
                  </a:lnTo>
                  <a:lnTo>
                    <a:pt x="216634" y="347526"/>
                  </a:lnTo>
                  <a:lnTo>
                    <a:pt x="228923" y="348488"/>
                  </a:lnTo>
                  <a:lnTo>
                    <a:pt x="241953" y="348788"/>
                  </a:lnTo>
                  <a:lnTo>
                    <a:pt x="257797" y="348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579274" y="1768787"/>
              <a:ext cx="547483" cy="21058"/>
            </a:xfrm>
            <a:custGeom>
              <a:avLst/>
              <a:gdLst/>
              <a:ahLst/>
              <a:cxnLst/>
              <a:rect l="0" t="0" r="0" b="0"/>
              <a:pathLst>
                <a:path w="547483" h="21058">
                  <a:moveTo>
                    <a:pt x="547482" y="0"/>
                  </a:moveTo>
                  <a:lnTo>
                    <a:pt x="538547" y="2867"/>
                  </a:lnTo>
                  <a:lnTo>
                    <a:pt x="528920" y="5009"/>
                  </a:lnTo>
                  <a:lnTo>
                    <a:pt x="517633" y="6612"/>
                  </a:lnTo>
                  <a:lnTo>
                    <a:pt x="504965" y="7793"/>
                  </a:lnTo>
                  <a:lnTo>
                    <a:pt x="491485" y="8641"/>
                  </a:lnTo>
                  <a:lnTo>
                    <a:pt x="477614" y="9239"/>
                  </a:lnTo>
                  <a:lnTo>
                    <a:pt x="463578" y="9653"/>
                  </a:lnTo>
                  <a:lnTo>
                    <a:pt x="449486" y="9937"/>
                  </a:lnTo>
                  <a:lnTo>
                    <a:pt x="435385" y="10130"/>
                  </a:lnTo>
                  <a:lnTo>
                    <a:pt x="421291" y="10261"/>
                  </a:lnTo>
                  <a:lnTo>
                    <a:pt x="407209" y="10350"/>
                  </a:lnTo>
                  <a:lnTo>
                    <a:pt x="393134" y="10409"/>
                  </a:lnTo>
                  <a:lnTo>
                    <a:pt x="378900" y="10448"/>
                  </a:lnTo>
                  <a:lnTo>
                    <a:pt x="364198" y="10475"/>
                  </a:lnTo>
                  <a:lnTo>
                    <a:pt x="348891" y="10498"/>
                  </a:lnTo>
                  <a:lnTo>
                    <a:pt x="332846" y="10682"/>
                  </a:lnTo>
                  <a:lnTo>
                    <a:pt x="315858" y="11339"/>
                  </a:lnTo>
                  <a:lnTo>
                    <a:pt x="297912" y="12593"/>
                  </a:lnTo>
                  <a:lnTo>
                    <a:pt x="279301" y="14249"/>
                  </a:lnTo>
                  <a:lnTo>
                    <a:pt x="260508" y="15899"/>
                  </a:lnTo>
                  <a:lnTo>
                    <a:pt x="241832" y="17303"/>
                  </a:lnTo>
                  <a:lnTo>
                    <a:pt x="223377" y="18397"/>
                  </a:lnTo>
                  <a:lnTo>
                    <a:pt x="205147" y="19206"/>
                  </a:lnTo>
                  <a:lnTo>
                    <a:pt x="187105" y="19785"/>
                  </a:lnTo>
                  <a:lnTo>
                    <a:pt x="169209" y="20190"/>
                  </a:lnTo>
                  <a:lnTo>
                    <a:pt x="151420" y="20469"/>
                  </a:lnTo>
                  <a:lnTo>
                    <a:pt x="133707" y="20661"/>
                  </a:lnTo>
                  <a:lnTo>
                    <a:pt x="116046" y="20790"/>
                  </a:lnTo>
                  <a:lnTo>
                    <a:pt x="98422" y="20878"/>
                  </a:lnTo>
                  <a:lnTo>
                    <a:pt x="80842" y="20937"/>
                  </a:lnTo>
                  <a:lnTo>
                    <a:pt x="63861" y="20977"/>
                  </a:lnTo>
                  <a:lnTo>
                    <a:pt x="46808" y="21008"/>
                  </a:lnTo>
                  <a:lnTo>
                    <a:pt x="27066" y="2103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707257" y="1905658"/>
              <a:ext cx="179578" cy="376343"/>
            </a:xfrm>
            <a:custGeom>
              <a:avLst/>
              <a:gdLst/>
              <a:ahLst/>
              <a:cxnLst/>
              <a:rect l="0" t="0" r="0" b="0"/>
              <a:pathLst>
                <a:path w="179578" h="376343">
                  <a:moveTo>
                    <a:pt x="156287" y="0"/>
                  </a:moveTo>
                  <a:lnTo>
                    <a:pt x="150419" y="5934"/>
                  </a:lnTo>
                  <a:lnTo>
                    <a:pt x="144855" y="12139"/>
                  </a:lnTo>
                  <a:lnTo>
                    <a:pt x="139055" y="19230"/>
                  </a:lnTo>
                  <a:lnTo>
                    <a:pt x="132975" y="26997"/>
                  </a:lnTo>
                  <a:lnTo>
                    <a:pt x="126645" y="34996"/>
                  </a:lnTo>
                  <a:lnTo>
                    <a:pt x="120121" y="42942"/>
                  </a:lnTo>
                  <a:lnTo>
                    <a:pt x="113618" y="50889"/>
                  </a:lnTo>
                  <a:lnTo>
                    <a:pt x="107484" y="59130"/>
                  </a:lnTo>
                  <a:lnTo>
                    <a:pt x="101871" y="67820"/>
                  </a:lnTo>
                  <a:lnTo>
                    <a:pt x="96441" y="76961"/>
                  </a:lnTo>
                  <a:lnTo>
                    <a:pt x="90496" y="86482"/>
                  </a:lnTo>
                  <a:lnTo>
                    <a:pt x="83681" y="96299"/>
                  </a:lnTo>
                  <a:lnTo>
                    <a:pt x="76135" y="106333"/>
                  </a:lnTo>
                  <a:lnTo>
                    <a:pt x="68298" y="116521"/>
                  </a:lnTo>
                  <a:lnTo>
                    <a:pt x="60474" y="126823"/>
                  </a:lnTo>
                  <a:lnTo>
                    <a:pt x="52950" y="137368"/>
                  </a:lnTo>
                  <a:lnTo>
                    <a:pt x="46058" y="148439"/>
                  </a:lnTo>
                  <a:lnTo>
                    <a:pt x="39909" y="160150"/>
                  </a:lnTo>
                  <a:lnTo>
                    <a:pt x="34444" y="172456"/>
                  </a:lnTo>
                  <a:lnTo>
                    <a:pt x="29531" y="185249"/>
                  </a:lnTo>
                  <a:lnTo>
                    <a:pt x="25037" y="198408"/>
                  </a:lnTo>
                  <a:lnTo>
                    <a:pt x="20847" y="211667"/>
                  </a:lnTo>
                  <a:lnTo>
                    <a:pt x="16873" y="224643"/>
                  </a:lnTo>
                  <a:lnTo>
                    <a:pt x="13051" y="237150"/>
                  </a:lnTo>
                  <a:lnTo>
                    <a:pt x="9501" y="249345"/>
                  </a:lnTo>
                  <a:lnTo>
                    <a:pt x="6496" y="261607"/>
                  </a:lnTo>
                  <a:lnTo>
                    <a:pt x="4143" y="274156"/>
                  </a:lnTo>
                  <a:lnTo>
                    <a:pt x="2394" y="287043"/>
                  </a:lnTo>
                  <a:lnTo>
                    <a:pt x="1138" y="300234"/>
                  </a:lnTo>
                  <a:lnTo>
                    <a:pt x="265" y="313659"/>
                  </a:lnTo>
                  <a:lnTo>
                    <a:pt x="0" y="326930"/>
                  </a:lnTo>
                  <a:lnTo>
                    <a:pt x="878" y="339380"/>
                  </a:lnTo>
                  <a:lnTo>
                    <a:pt x="3110" y="350699"/>
                  </a:lnTo>
                  <a:lnTo>
                    <a:pt x="6915" y="360432"/>
                  </a:lnTo>
                  <a:lnTo>
                    <a:pt x="12675" y="367841"/>
                  </a:lnTo>
                  <a:lnTo>
                    <a:pt x="20402" y="372746"/>
                  </a:lnTo>
                  <a:lnTo>
                    <a:pt x="29659" y="375430"/>
                  </a:lnTo>
                  <a:lnTo>
                    <a:pt x="39773" y="376342"/>
                  </a:lnTo>
                  <a:lnTo>
                    <a:pt x="50274" y="375921"/>
                  </a:lnTo>
                  <a:lnTo>
                    <a:pt x="60915" y="374372"/>
                  </a:lnTo>
                  <a:lnTo>
                    <a:pt x="71583" y="371672"/>
                  </a:lnTo>
                  <a:lnTo>
                    <a:pt x="82234" y="367899"/>
                  </a:lnTo>
                  <a:lnTo>
                    <a:pt x="92690" y="363232"/>
                  </a:lnTo>
                  <a:lnTo>
                    <a:pt x="102645" y="357875"/>
                  </a:lnTo>
                  <a:lnTo>
                    <a:pt x="111974" y="352007"/>
                  </a:lnTo>
                  <a:lnTo>
                    <a:pt x="120715" y="345608"/>
                  </a:lnTo>
                  <a:lnTo>
                    <a:pt x="128973" y="338481"/>
                  </a:lnTo>
                  <a:lnTo>
                    <a:pt x="136859" y="330575"/>
                  </a:lnTo>
                  <a:lnTo>
                    <a:pt x="144309" y="321977"/>
                  </a:lnTo>
                  <a:lnTo>
                    <a:pt x="151093" y="312828"/>
                  </a:lnTo>
                  <a:lnTo>
                    <a:pt x="157140" y="303264"/>
                  </a:lnTo>
                  <a:lnTo>
                    <a:pt x="162523" y="293401"/>
                  </a:lnTo>
                  <a:lnTo>
                    <a:pt x="167373" y="283327"/>
                  </a:lnTo>
                  <a:lnTo>
                    <a:pt x="171813" y="273107"/>
                  </a:lnTo>
                  <a:lnTo>
                    <a:pt x="175626" y="262787"/>
                  </a:lnTo>
                  <a:lnTo>
                    <a:pt x="178282" y="252399"/>
                  </a:lnTo>
                  <a:lnTo>
                    <a:pt x="179577" y="241969"/>
                  </a:lnTo>
                  <a:lnTo>
                    <a:pt x="179294" y="231677"/>
                  </a:lnTo>
                  <a:lnTo>
                    <a:pt x="177051" y="221839"/>
                  </a:lnTo>
                  <a:lnTo>
                    <a:pt x="172829" y="212606"/>
                  </a:lnTo>
                  <a:lnTo>
                    <a:pt x="166739" y="204440"/>
                  </a:lnTo>
                  <a:lnTo>
                    <a:pt x="158840" y="198165"/>
                  </a:lnTo>
                  <a:lnTo>
                    <a:pt x="149348" y="194070"/>
                  </a:lnTo>
                  <a:lnTo>
                    <a:pt x="138740" y="192288"/>
                  </a:lnTo>
                  <a:lnTo>
                    <a:pt x="127637" y="193054"/>
                  </a:lnTo>
                  <a:lnTo>
                    <a:pt x="116438" y="196236"/>
                  </a:lnTo>
                  <a:lnTo>
                    <a:pt x="105480" y="201439"/>
                  </a:lnTo>
                  <a:lnTo>
                    <a:pt x="95122" y="208202"/>
                  </a:lnTo>
                  <a:lnTo>
                    <a:pt x="85490" y="216114"/>
                  </a:lnTo>
                  <a:lnTo>
                    <a:pt x="76531" y="224845"/>
                  </a:lnTo>
                  <a:lnTo>
                    <a:pt x="68119" y="234150"/>
                  </a:lnTo>
                  <a:lnTo>
                    <a:pt x="60121" y="243845"/>
                  </a:lnTo>
                  <a:lnTo>
                    <a:pt x="52426" y="253642"/>
                  </a:lnTo>
                  <a:lnTo>
                    <a:pt x="44944" y="263147"/>
                  </a:lnTo>
                  <a:lnTo>
                    <a:pt x="37619" y="272166"/>
                  </a:lnTo>
                  <a:lnTo>
                    <a:pt x="30709" y="280583"/>
                  </a:lnTo>
                  <a:lnTo>
                    <a:pt x="24092" y="289202"/>
                  </a:lnTo>
                  <a:lnTo>
                    <a:pt x="17187" y="299892"/>
                  </a:lnTo>
                  <a:lnTo>
                    <a:pt x="888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11026" y="1726673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22758" y="2867"/>
                  </a:lnTo>
                  <a:lnTo>
                    <a:pt x="213771" y="5009"/>
                  </a:lnTo>
                  <a:lnTo>
                    <a:pt x="203776" y="6612"/>
                  </a:lnTo>
                  <a:lnTo>
                    <a:pt x="192795" y="7792"/>
                  </a:lnTo>
                  <a:lnTo>
                    <a:pt x="180984" y="8641"/>
                  </a:lnTo>
                  <a:lnTo>
                    <a:pt x="168525" y="9243"/>
                  </a:lnTo>
                  <a:lnTo>
                    <a:pt x="155588" y="9830"/>
                  </a:lnTo>
                  <a:lnTo>
                    <a:pt x="142307" y="10763"/>
                  </a:lnTo>
                  <a:lnTo>
                    <a:pt x="128785" y="12205"/>
                  </a:lnTo>
                  <a:lnTo>
                    <a:pt x="115097" y="13988"/>
                  </a:lnTo>
                  <a:lnTo>
                    <a:pt x="101295" y="15725"/>
                  </a:lnTo>
                  <a:lnTo>
                    <a:pt x="87420" y="17191"/>
                  </a:lnTo>
                  <a:lnTo>
                    <a:pt x="73662" y="18497"/>
                  </a:lnTo>
                  <a:lnTo>
                    <a:pt x="60343" y="19980"/>
                  </a:lnTo>
                  <a:lnTo>
                    <a:pt x="47620" y="21824"/>
                  </a:lnTo>
                  <a:lnTo>
                    <a:pt x="35918" y="23903"/>
                  </a:lnTo>
                  <a:lnTo>
                    <a:pt x="24870" y="26063"/>
                  </a:lnTo>
                  <a:lnTo>
                    <a:pt x="13507" y="2849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21554" y="1831958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230487" y="67"/>
                  </a:lnTo>
                  <a:lnTo>
                    <a:pt x="219998" y="707"/>
                  </a:lnTo>
                  <a:lnTo>
                    <a:pt x="209692" y="1999"/>
                  </a:lnTo>
                  <a:lnTo>
                    <a:pt x="199218" y="3686"/>
                  </a:lnTo>
                  <a:lnTo>
                    <a:pt x="188226" y="5354"/>
                  </a:lnTo>
                  <a:lnTo>
                    <a:pt x="176579" y="6768"/>
                  </a:lnTo>
                  <a:lnTo>
                    <a:pt x="164152" y="7866"/>
                  </a:lnTo>
                  <a:lnTo>
                    <a:pt x="150749" y="8676"/>
                  </a:lnTo>
                  <a:lnTo>
                    <a:pt x="136365" y="9261"/>
                  </a:lnTo>
                  <a:lnTo>
                    <a:pt x="121299" y="9839"/>
                  </a:lnTo>
                  <a:lnTo>
                    <a:pt x="106040" y="10767"/>
                  </a:lnTo>
                  <a:lnTo>
                    <a:pt x="90895" y="12207"/>
                  </a:lnTo>
                  <a:lnTo>
                    <a:pt x="75995" y="13998"/>
                  </a:lnTo>
                  <a:lnTo>
                    <a:pt x="59618" y="15927"/>
                  </a:lnTo>
                  <a:lnTo>
                    <a:pt x="36972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84725" y="1402396"/>
              <a:ext cx="116398" cy="197936"/>
            </a:xfrm>
            <a:custGeom>
              <a:avLst/>
              <a:gdLst/>
              <a:ahLst/>
              <a:cxnLst/>
              <a:rect l="0" t="0" r="0" b="0"/>
              <a:pathLst>
                <a:path w="116398" h="197936">
                  <a:moveTo>
                    <a:pt x="0" y="18951"/>
                  </a:moveTo>
                  <a:lnTo>
                    <a:pt x="6002" y="13217"/>
                  </a:lnTo>
                  <a:lnTo>
                    <a:pt x="12846" y="8933"/>
                  </a:lnTo>
                  <a:lnTo>
                    <a:pt x="21239" y="5727"/>
                  </a:lnTo>
                  <a:lnTo>
                    <a:pt x="31039" y="3366"/>
                  </a:lnTo>
                  <a:lnTo>
                    <a:pt x="42001" y="1669"/>
                  </a:lnTo>
                  <a:lnTo>
                    <a:pt x="53858" y="483"/>
                  </a:lnTo>
                  <a:lnTo>
                    <a:pt x="66209" y="0"/>
                  </a:lnTo>
                  <a:lnTo>
                    <a:pt x="78557" y="728"/>
                  </a:lnTo>
                  <a:lnTo>
                    <a:pt x="90609" y="2853"/>
                  </a:lnTo>
                  <a:lnTo>
                    <a:pt x="101477" y="6415"/>
                  </a:lnTo>
                  <a:lnTo>
                    <a:pt x="109653" y="11480"/>
                  </a:lnTo>
                  <a:lnTo>
                    <a:pt x="114551" y="17922"/>
                  </a:lnTo>
                  <a:lnTo>
                    <a:pt x="116397" y="25332"/>
                  </a:lnTo>
                  <a:lnTo>
                    <a:pt x="115749" y="33136"/>
                  </a:lnTo>
                  <a:lnTo>
                    <a:pt x="113208" y="40971"/>
                  </a:lnTo>
                  <a:lnTo>
                    <a:pt x="109287" y="48687"/>
                  </a:lnTo>
                  <a:lnTo>
                    <a:pt x="104390" y="56247"/>
                  </a:lnTo>
                  <a:lnTo>
                    <a:pt x="98812" y="63665"/>
                  </a:lnTo>
                  <a:lnTo>
                    <a:pt x="92768" y="70969"/>
                  </a:lnTo>
                  <a:lnTo>
                    <a:pt x="86405" y="78187"/>
                  </a:lnTo>
                  <a:lnTo>
                    <a:pt x="79827" y="85343"/>
                  </a:lnTo>
                  <a:lnTo>
                    <a:pt x="73104" y="92456"/>
                  </a:lnTo>
                  <a:lnTo>
                    <a:pt x="66283" y="99539"/>
                  </a:lnTo>
                  <a:lnTo>
                    <a:pt x="59410" y="106605"/>
                  </a:lnTo>
                  <a:lnTo>
                    <a:pt x="52997" y="113826"/>
                  </a:lnTo>
                  <a:lnTo>
                    <a:pt x="47982" y="121513"/>
                  </a:lnTo>
                  <a:lnTo>
                    <a:pt x="44767" y="129798"/>
                  </a:lnTo>
                  <a:lnTo>
                    <a:pt x="43424" y="138651"/>
                  </a:lnTo>
                  <a:lnTo>
                    <a:pt x="43960" y="147973"/>
                  </a:lnTo>
                  <a:lnTo>
                    <a:pt x="46165" y="157638"/>
                  </a:lnTo>
                  <a:lnTo>
                    <a:pt x="49406" y="167095"/>
                  </a:lnTo>
                  <a:lnTo>
                    <a:pt x="53054" y="176301"/>
                  </a:lnTo>
                  <a:lnTo>
                    <a:pt x="57422" y="186064"/>
                  </a:lnTo>
                  <a:lnTo>
                    <a:pt x="63171" y="1979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68953" y="166350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69036" y="1357191"/>
              <a:ext cx="266501" cy="317888"/>
            </a:xfrm>
            <a:custGeom>
              <a:avLst/>
              <a:gdLst/>
              <a:ahLst/>
              <a:cxnLst/>
              <a:rect l="0" t="0" r="0" b="0"/>
              <a:pathLst>
                <a:path w="266501" h="317888">
                  <a:moveTo>
                    <a:pt x="0" y="64156"/>
                  </a:moveTo>
                  <a:lnTo>
                    <a:pt x="3135" y="52555"/>
                  </a:lnTo>
                  <a:lnTo>
                    <a:pt x="7838" y="42706"/>
                  </a:lnTo>
                  <a:lnTo>
                    <a:pt x="14622" y="33705"/>
                  </a:lnTo>
                  <a:lnTo>
                    <a:pt x="23069" y="25437"/>
                  </a:lnTo>
                  <a:lnTo>
                    <a:pt x="32535" y="18058"/>
                  </a:lnTo>
                  <a:lnTo>
                    <a:pt x="42550" y="11597"/>
                  </a:lnTo>
                  <a:lnTo>
                    <a:pt x="53006" y="6264"/>
                  </a:lnTo>
                  <a:lnTo>
                    <a:pt x="64070" y="2506"/>
                  </a:lnTo>
                  <a:lnTo>
                    <a:pt x="75798" y="429"/>
                  </a:lnTo>
                  <a:lnTo>
                    <a:pt x="87959" y="0"/>
                  </a:lnTo>
                  <a:lnTo>
                    <a:pt x="100128" y="1224"/>
                  </a:lnTo>
                  <a:lnTo>
                    <a:pt x="112053" y="3935"/>
                  </a:lnTo>
                  <a:lnTo>
                    <a:pt x="123502" y="7856"/>
                  </a:lnTo>
                  <a:lnTo>
                    <a:pt x="134191" y="12696"/>
                  </a:lnTo>
                  <a:lnTo>
                    <a:pt x="144041" y="18210"/>
                  </a:lnTo>
                  <a:lnTo>
                    <a:pt x="152977" y="24368"/>
                  </a:lnTo>
                  <a:lnTo>
                    <a:pt x="160840" y="31332"/>
                  </a:lnTo>
                  <a:lnTo>
                    <a:pt x="167647" y="39134"/>
                  </a:lnTo>
                  <a:lnTo>
                    <a:pt x="173389" y="47831"/>
                  </a:lnTo>
                  <a:lnTo>
                    <a:pt x="177956" y="57579"/>
                  </a:lnTo>
                  <a:lnTo>
                    <a:pt x="181391" y="68359"/>
                  </a:lnTo>
                  <a:lnTo>
                    <a:pt x="183546" y="79852"/>
                  </a:lnTo>
                  <a:lnTo>
                    <a:pt x="184020" y="91559"/>
                  </a:lnTo>
                  <a:lnTo>
                    <a:pt x="182744" y="103168"/>
                  </a:lnTo>
                  <a:lnTo>
                    <a:pt x="179939" y="114401"/>
                  </a:lnTo>
                  <a:lnTo>
                    <a:pt x="175922" y="124944"/>
                  </a:lnTo>
                  <a:lnTo>
                    <a:pt x="171057" y="134670"/>
                  </a:lnTo>
                  <a:lnTo>
                    <a:pt x="167576" y="142570"/>
                  </a:lnTo>
                  <a:lnTo>
                    <a:pt x="168050" y="147611"/>
                  </a:lnTo>
                  <a:lnTo>
                    <a:pt x="171769" y="150799"/>
                  </a:lnTo>
                  <a:lnTo>
                    <a:pt x="177720" y="153425"/>
                  </a:lnTo>
                  <a:lnTo>
                    <a:pt x="185178" y="156425"/>
                  </a:lnTo>
                  <a:lnTo>
                    <a:pt x="193646" y="160183"/>
                  </a:lnTo>
                  <a:lnTo>
                    <a:pt x="202627" y="164732"/>
                  </a:lnTo>
                  <a:lnTo>
                    <a:pt x="211588" y="169956"/>
                  </a:lnTo>
                  <a:lnTo>
                    <a:pt x="220250" y="175705"/>
                  </a:lnTo>
                  <a:lnTo>
                    <a:pt x="228543" y="181841"/>
                  </a:lnTo>
                  <a:lnTo>
                    <a:pt x="236502" y="188253"/>
                  </a:lnTo>
                  <a:lnTo>
                    <a:pt x="244183" y="194868"/>
                  </a:lnTo>
                  <a:lnTo>
                    <a:pt x="251326" y="201953"/>
                  </a:lnTo>
                  <a:lnTo>
                    <a:pt x="257372" y="210080"/>
                  </a:lnTo>
                  <a:lnTo>
                    <a:pt x="262097" y="219474"/>
                  </a:lnTo>
                  <a:lnTo>
                    <a:pt x="265269" y="229886"/>
                  </a:lnTo>
                  <a:lnTo>
                    <a:pt x="266500" y="240793"/>
                  </a:lnTo>
                  <a:lnTo>
                    <a:pt x="265769" y="251828"/>
                  </a:lnTo>
                  <a:lnTo>
                    <a:pt x="263345" y="262660"/>
                  </a:lnTo>
                  <a:lnTo>
                    <a:pt x="259593" y="272926"/>
                  </a:lnTo>
                  <a:lnTo>
                    <a:pt x="254843" y="282488"/>
                  </a:lnTo>
                  <a:lnTo>
                    <a:pt x="249047" y="291229"/>
                  </a:lnTo>
                  <a:lnTo>
                    <a:pt x="241802" y="298962"/>
                  </a:lnTo>
                  <a:lnTo>
                    <a:pt x="232997" y="305676"/>
                  </a:lnTo>
                  <a:lnTo>
                    <a:pt x="222644" y="311186"/>
                  </a:lnTo>
                  <a:lnTo>
                    <a:pt x="210713" y="315065"/>
                  </a:lnTo>
                  <a:lnTo>
                    <a:pt x="197354" y="317229"/>
                  </a:lnTo>
                  <a:lnTo>
                    <a:pt x="182994" y="317887"/>
                  </a:lnTo>
                  <a:lnTo>
                    <a:pt x="168217" y="317349"/>
                  </a:lnTo>
                  <a:lnTo>
                    <a:pt x="153393" y="315921"/>
                  </a:lnTo>
                  <a:lnTo>
                    <a:pt x="138679" y="314016"/>
                  </a:lnTo>
                  <a:lnTo>
                    <a:pt x="124114" y="312133"/>
                  </a:lnTo>
                  <a:lnTo>
                    <a:pt x="109704" y="310540"/>
                  </a:lnTo>
                  <a:lnTo>
                    <a:pt x="96029" y="309301"/>
                  </a:lnTo>
                  <a:lnTo>
                    <a:pt x="82904" y="308253"/>
                  </a:lnTo>
                  <a:lnTo>
                    <a:pt x="69174" y="307309"/>
                  </a:lnTo>
                  <a:lnTo>
                    <a:pt x="52642" y="306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63751" y="1729527"/>
              <a:ext cx="515897" cy="18204"/>
            </a:xfrm>
            <a:custGeom>
              <a:avLst/>
              <a:gdLst/>
              <a:ahLst/>
              <a:cxnLst/>
              <a:rect l="0" t="0" r="0" b="0"/>
              <a:pathLst>
                <a:path w="515897" h="18204">
                  <a:moveTo>
                    <a:pt x="515896" y="18203"/>
                  </a:moveTo>
                  <a:lnTo>
                    <a:pt x="504162" y="18203"/>
                  </a:lnTo>
                  <a:lnTo>
                    <a:pt x="493032" y="18203"/>
                  </a:lnTo>
                  <a:lnTo>
                    <a:pt x="481438" y="18199"/>
                  </a:lnTo>
                  <a:lnTo>
                    <a:pt x="469450" y="18026"/>
                  </a:lnTo>
                  <a:lnTo>
                    <a:pt x="457438" y="17377"/>
                  </a:lnTo>
                  <a:lnTo>
                    <a:pt x="445626" y="16129"/>
                  </a:lnTo>
                  <a:lnTo>
                    <a:pt x="433754" y="14476"/>
                  </a:lnTo>
                  <a:lnTo>
                    <a:pt x="421189" y="12828"/>
                  </a:lnTo>
                  <a:lnTo>
                    <a:pt x="407628" y="11420"/>
                  </a:lnTo>
                  <a:lnTo>
                    <a:pt x="393249" y="10155"/>
                  </a:lnTo>
                  <a:lnTo>
                    <a:pt x="378519" y="8699"/>
                  </a:lnTo>
                  <a:lnTo>
                    <a:pt x="363746" y="6872"/>
                  </a:lnTo>
                  <a:lnTo>
                    <a:pt x="348742" y="4814"/>
                  </a:lnTo>
                  <a:lnTo>
                    <a:pt x="332923" y="2886"/>
                  </a:lnTo>
                  <a:lnTo>
                    <a:pt x="316035" y="1297"/>
                  </a:lnTo>
                  <a:lnTo>
                    <a:pt x="298610" y="248"/>
                  </a:lnTo>
                  <a:lnTo>
                    <a:pt x="281745" y="0"/>
                  </a:lnTo>
                  <a:lnTo>
                    <a:pt x="266027" y="612"/>
                  </a:lnTo>
                  <a:lnTo>
                    <a:pt x="251372" y="1820"/>
                  </a:lnTo>
                  <a:lnTo>
                    <a:pt x="237309" y="3162"/>
                  </a:lnTo>
                  <a:lnTo>
                    <a:pt x="223475" y="4356"/>
                  </a:lnTo>
                  <a:lnTo>
                    <a:pt x="209521" y="5307"/>
                  </a:lnTo>
                  <a:lnTo>
                    <a:pt x="195066" y="6019"/>
                  </a:lnTo>
                  <a:lnTo>
                    <a:pt x="179963" y="6533"/>
                  </a:lnTo>
                  <a:lnTo>
                    <a:pt x="164410" y="6895"/>
                  </a:lnTo>
                  <a:lnTo>
                    <a:pt x="148823" y="7146"/>
                  </a:lnTo>
                  <a:lnTo>
                    <a:pt x="133452" y="7322"/>
                  </a:lnTo>
                  <a:lnTo>
                    <a:pt x="118370" y="7612"/>
                  </a:lnTo>
                  <a:lnTo>
                    <a:pt x="103557" y="8339"/>
                  </a:lnTo>
                  <a:lnTo>
                    <a:pt x="88967" y="9641"/>
                  </a:lnTo>
                  <a:lnTo>
                    <a:pt x="74576" y="11338"/>
                  </a:lnTo>
                  <a:lnTo>
                    <a:pt x="58660" y="13193"/>
                  </a:lnTo>
                  <a:lnTo>
                    <a:pt x="36465" y="15370"/>
                  </a:lnTo>
                  <a:lnTo>
                    <a:pt x="0" y="182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73642" y="1904375"/>
              <a:ext cx="227022" cy="432952"/>
            </a:xfrm>
            <a:custGeom>
              <a:avLst/>
              <a:gdLst/>
              <a:ahLst/>
              <a:cxnLst/>
              <a:rect l="0" t="0" r="0" b="0"/>
              <a:pathLst>
                <a:path w="227022" h="432952">
                  <a:moveTo>
                    <a:pt x="174378" y="74982"/>
                  </a:moveTo>
                  <a:lnTo>
                    <a:pt x="171377" y="66248"/>
                  </a:lnTo>
                  <a:lnTo>
                    <a:pt x="167955" y="58541"/>
                  </a:lnTo>
                  <a:lnTo>
                    <a:pt x="163759" y="51139"/>
                  </a:lnTo>
                  <a:lnTo>
                    <a:pt x="158859" y="43878"/>
                  </a:lnTo>
                  <a:lnTo>
                    <a:pt x="153378" y="36699"/>
                  </a:lnTo>
                  <a:lnTo>
                    <a:pt x="147442" y="29578"/>
                  </a:lnTo>
                  <a:lnTo>
                    <a:pt x="141008" y="22661"/>
                  </a:lnTo>
                  <a:lnTo>
                    <a:pt x="133861" y="16243"/>
                  </a:lnTo>
                  <a:lnTo>
                    <a:pt x="125944" y="10454"/>
                  </a:lnTo>
                  <a:lnTo>
                    <a:pt x="117340" y="5585"/>
                  </a:lnTo>
                  <a:lnTo>
                    <a:pt x="108186" y="2145"/>
                  </a:lnTo>
                  <a:lnTo>
                    <a:pt x="98620" y="283"/>
                  </a:lnTo>
                  <a:lnTo>
                    <a:pt x="88756" y="0"/>
                  </a:lnTo>
                  <a:lnTo>
                    <a:pt x="78681" y="1323"/>
                  </a:lnTo>
                  <a:lnTo>
                    <a:pt x="68466" y="4105"/>
                  </a:lnTo>
                  <a:lnTo>
                    <a:pt x="58318" y="8242"/>
                  </a:lnTo>
                  <a:lnTo>
                    <a:pt x="48578" y="13760"/>
                  </a:lnTo>
                  <a:lnTo>
                    <a:pt x="39402" y="20542"/>
                  </a:lnTo>
                  <a:lnTo>
                    <a:pt x="30934" y="28366"/>
                  </a:lnTo>
                  <a:lnTo>
                    <a:pt x="23393" y="36988"/>
                  </a:lnTo>
                  <a:lnTo>
                    <a:pt x="16806" y="46198"/>
                  </a:lnTo>
                  <a:lnTo>
                    <a:pt x="11213" y="55991"/>
                  </a:lnTo>
                  <a:lnTo>
                    <a:pt x="6747" y="66551"/>
                  </a:lnTo>
                  <a:lnTo>
                    <a:pt x="3374" y="77910"/>
                  </a:lnTo>
                  <a:lnTo>
                    <a:pt x="1092" y="89810"/>
                  </a:lnTo>
                  <a:lnTo>
                    <a:pt x="0" y="101797"/>
                  </a:lnTo>
                  <a:lnTo>
                    <a:pt x="56" y="113588"/>
                  </a:lnTo>
                  <a:lnTo>
                    <a:pt x="1568" y="124606"/>
                  </a:lnTo>
                  <a:lnTo>
                    <a:pt x="5242" y="133941"/>
                  </a:lnTo>
                  <a:lnTo>
                    <a:pt x="11269" y="141245"/>
                  </a:lnTo>
                  <a:lnTo>
                    <a:pt x="19232" y="146504"/>
                  </a:lnTo>
                  <a:lnTo>
                    <a:pt x="28404" y="149757"/>
                  </a:lnTo>
                  <a:lnTo>
                    <a:pt x="38235" y="151239"/>
                  </a:lnTo>
                  <a:lnTo>
                    <a:pt x="48410" y="151136"/>
                  </a:lnTo>
                  <a:lnTo>
                    <a:pt x="58758" y="149490"/>
                  </a:lnTo>
                  <a:lnTo>
                    <a:pt x="69191" y="146462"/>
                  </a:lnTo>
                  <a:lnTo>
                    <a:pt x="79499" y="142314"/>
                  </a:lnTo>
                  <a:lnTo>
                    <a:pt x="89354" y="137315"/>
                  </a:lnTo>
                  <a:lnTo>
                    <a:pt x="98616" y="131694"/>
                  </a:lnTo>
                  <a:lnTo>
                    <a:pt x="107312" y="125633"/>
                  </a:lnTo>
                  <a:lnTo>
                    <a:pt x="115540" y="119266"/>
                  </a:lnTo>
                  <a:lnTo>
                    <a:pt x="123411" y="112683"/>
                  </a:lnTo>
                  <a:lnTo>
                    <a:pt x="131019" y="105788"/>
                  </a:lnTo>
                  <a:lnTo>
                    <a:pt x="138443" y="98320"/>
                  </a:lnTo>
                  <a:lnTo>
                    <a:pt x="145736" y="90186"/>
                  </a:lnTo>
                  <a:lnTo>
                    <a:pt x="152941" y="81604"/>
                  </a:lnTo>
                  <a:lnTo>
                    <a:pt x="160086" y="72996"/>
                  </a:lnTo>
                  <a:lnTo>
                    <a:pt x="167192" y="64659"/>
                  </a:lnTo>
                  <a:lnTo>
                    <a:pt x="174360" y="58239"/>
                  </a:lnTo>
                  <a:lnTo>
                    <a:pt x="180943" y="56142"/>
                  </a:lnTo>
                  <a:lnTo>
                    <a:pt x="185827" y="58634"/>
                  </a:lnTo>
                  <a:lnTo>
                    <a:pt x="189125" y="65117"/>
                  </a:lnTo>
                  <a:lnTo>
                    <a:pt x="191295" y="74773"/>
                  </a:lnTo>
                  <a:lnTo>
                    <a:pt x="192884" y="86969"/>
                  </a:lnTo>
                  <a:lnTo>
                    <a:pt x="194459" y="101353"/>
                  </a:lnTo>
                  <a:lnTo>
                    <a:pt x="196318" y="117550"/>
                  </a:lnTo>
                  <a:lnTo>
                    <a:pt x="198372" y="135155"/>
                  </a:lnTo>
                  <a:lnTo>
                    <a:pt x="200286" y="153805"/>
                  </a:lnTo>
                  <a:lnTo>
                    <a:pt x="201869" y="173205"/>
                  </a:lnTo>
                  <a:lnTo>
                    <a:pt x="203252" y="193132"/>
                  </a:lnTo>
                  <a:lnTo>
                    <a:pt x="204786" y="213423"/>
                  </a:lnTo>
                  <a:lnTo>
                    <a:pt x="206664" y="233953"/>
                  </a:lnTo>
                  <a:lnTo>
                    <a:pt x="208756" y="254317"/>
                  </a:lnTo>
                  <a:lnTo>
                    <a:pt x="210707" y="273843"/>
                  </a:lnTo>
                  <a:lnTo>
                    <a:pt x="212320" y="292247"/>
                  </a:lnTo>
                  <a:lnTo>
                    <a:pt x="213726" y="309894"/>
                  </a:lnTo>
                  <a:lnTo>
                    <a:pt x="215276" y="327584"/>
                  </a:lnTo>
                  <a:lnTo>
                    <a:pt x="217167" y="345766"/>
                  </a:lnTo>
                  <a:lnTo>
                    <a:pt x="219276" y="363839"/>
                  </a:lnTo>
                  <a:lnTo>
                    <a:pt x="221460" y="382210"/>
                  </a:lnTo>
                  <a:lnTo>
                    <a:pt x="223914" y="403617"/>
                  </a:lnTo>
                  <a:lnTo>
                    <a:pt x="227021" y="4329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554791" y="840360"/>
            <a:ext cx="2014370" cy="1632352"/>
            <a:chOff x="1554791" y="840360"/>
            <a:chExt cx="2014370" cy="1632352"/>
          </a:xfrm>
        </p:grpSpPr>
        <p:sp>
          <p:nvSpPr>
            <p:cNvPr id="26" name="Freeform 25"/>
            <p:cNvSpPr/>
            <p:nvPr/>
          </p:nvSpPr>
          <p:spPr>
            <a:xfrm>
              <a:off x="1555535" y="1307509"/>
              <a:ext cx="1913146" cy="1165203"/>
            </a:xfrm>
            <a:custGeom>
              <a:avLst/>
              <a:gdLst/>
              <a:ahLst/>
              <a:cxnLst/>
              <a:rect l="0" t="0" r="0" b="0"/>
              <a:pathLst>
                <a:path w="1913146" h="1165203">
                  <a:moveTo>
                    <a:pt x="602807" y="524449"/>
                  </a:moveTo>
                  <a:lnTo>
                    <a:pt x="593938" y="527383"/>
                  </a:lnTo>
                  <a:lnTo>
                    <a:pt x="584951" y="530165"/>
                  </a:lnTo>
                  <a:lnTo>
                    <a:pt x="574952" y="533065"/>
                  </a:lnTo>
                  <a:lnTo>
                    <a:pt x="563798" y="536105"/>
                  </a:lnTo>
                  <a:lnTo>
                    <a:pt x="551338" y="539270"/>
                  </a:lnTo>
                  <a:lnTo>
                    <a:pt x="537636" y="542534"/>
                  </a:lnTo>
                  <a:lnTo>
                    <a:pt x="523218" y="545872"/>
                  </a:lnTo>
                  <a:lnTo>
                    <a:pt x="508937" y="549263"/>
                  </a:lnTo>
                  <a:lnTo>
                    <a:pt x="495266" y="552692"/>
                  </a:lnTo>
                  <a:lnTo>
                    <a:pt x="482310" y="556147"/>
                  </a:lnTo>
                  <a:lnTo>
                    <a:pt x="469997" y="559619"/>
                  </a:lnTo>
                  <a:lnTo>
                    <a:pt x="458191" y="563109"/>
                  </a:lnTo>
                  <a:lnTo>
                    <a:pt x="446600" y="566774"/>
                  </a:lnTo>
                  <a:lnTo>
                    <a:pt x="434810" y="570921"/>
                  </a:lnTo>
                  <a:lnTo>
                    <a:pt x="422610" y="575676"/>
                  </a:lnTo>
                  <a:lnTo>
                    <a:pt x="409971" y="581006"/>
                  </a:lnTo>
                  <a:lnTo>
                    <a:pt x="396954" y="586809"/>
                  </a:lnTo>
                  <a:lnTo>
                    <a:pt x="383641" y="592972"/>
                  </a:lnTo>
                  <a:lnTo>
                    <a:pt x="370108" y="599398"/>
                  </a:lnTo>
                  <a:lnTo>
                    <a:pt x="356417" y="606011"/>
                  </a:lnTo>
                  <a:lnTo>
                    <a:pt x="342615" y="612759"/>
                  </a:lnTo>
                  <a:lnTo>
                    <a:pt x="328737" y="619764"/>
                  </a:lnTo>
                  <a:lnTo>
                    <a:pt x="314808" y="627306"/>
                  </a:lnTo>
                  <a:lnTo>
                    <a:pt x="300842" y="635493"/>
                  </a:lnTo>
                  <a:lnTo>
                    <a:pt x="286853" y="644281"/>
                  </a:lnTo>
                  <a:lnTo>
                    <a:pt x="272848" y="653559"/>
                  </a:lnTo>
                  <a:lnTo>
                    <a:pt x="258836" y="663209"/>
                  </a:lnTo>
                  <a:lnTo>
                    <a:pt x="244986" y="673129"/>
                  </a:lnTo>
                  <a:lnTo>
                    <a:pt x="231606" y="683241"/>
                  </a:lnTo>
                  <a:lnTo>
                    <a:pt x="218832" y="693482"/>
                  </a:lnTo>
                  <a:lnTo>
                    <a:pt x="206797" y="703646"/>
                  </a:lnTo>
                  <a:lnTo>
                    <a:pt x="195706" y="713398"/>
                  </a:lnTo>
                  <a:lnTo>
                    <a:pt x="185575" y="722591"/>
                  </a:lnTo>
                  <a:lnTo>
                    <a:pt x="176110" y="731409"/>
                  </a:lnTo>
                  <a:lnTo>
                    <a:pt x="166825" y="740250"/>
                  </a:lnTo>
                  <a:lnTo>
                    <a:pt x="157424" y="749350"/>
                  </a:lnTo>
                  <a:lnTo>
                    <a:pt x="147803" y="758769"/>
                  </a:lnTo>
                  <a:lnTo>
                    <a:pt x="137957" y="768478"/>
                  </a:lnTo>
                  <a:lnTo>
                    <a:pt x="127927" y="778425"/>
                  </a:lnTo>
                  <a:lnTo>
                    <a:pt x="117920" y="788716"/>
                  </a:lnTo>
                  <a:lnTo>
                    <a:pt x="108282" y="799610"/>
                  </a:lnTo>
                  <a:lnTo>
                    <a:pt x="99172" y="811198"/>
                  </a:lnTo>
                  <a:lnTo>
                    <a:pt x="90582" y="823421"/>
                  </a:lnTo>
                  <a:lnTo>
                    <a:pt x="82427" y="836157"/>
                  </a:lnTo>
                  <a:lnTo>
                    <a:pt x="74606" y="849282"/>
                  </a:lnTo>
                  <a:lnTo>
                    <a:pt x="67030" y="862689"/>
                  </a:lnTo>
                  <a:lnTo>
                    <a:pt x="59629" y="876295"/>
                  </a:lnTo>
                  <a:lnTo>
                    <a:pt x="52355" y="890035"/>
                  </a:lnTo>
                  <a:lnTo>
                    <a:pt x="45333" y="903702"/>
                  </a:lnTo>
                  <a:lnTo>
                    <a:pt x="38844" y="916958"/>
                  </a:lnTo>
                  <a:lnTo>
                    <a:pt x="32998" y="929658"/>
                  </a:lnTo>
                  <a:lnTo>
                    <a:pt x="27751" y="941983"/>
                  </a:lnTo>
                  <a:lnTo>
                    <a:pt x="22993" y="954333"/>
                  </a:lnTo>
                  <a:lnTo>
                    <a:pt x="18606" y="966936"/>
                  </a:lnTo>
                  <a:lnTo>
                    <a:pt x="14490" y="979691"/>
                  </a:lnTo>
                  <a:lnTo>
                    <a:pt x="10565" y="992261"/>
                  </a:lnTo>
                  <a:lnTo>
                    <a:pt x="6782" y="1004459"/>
                  </a:lnTo>
                  <a:lnTo>
                    <a:pt x="3427" y="1016261"/>
                  </a:lnTo>
                  <a:lnTo>
                    <a:pt x="1085" y="1027719"/>
                  </a:lnTo>
                  <a:lnTo>
                    <a:pt x="0" y="1038904"/>
                  </a:lnTo>
                  <a:lnTo>
                    <a:pt x="257" y="1049719"/>
                  </a:lnTo>
                  <a:lnTo>
                    <a:pt x="1950" y="1059916"/>
                  </a:lnTo>
                  <a:lnTo>
                    <a:pt x="4980" y="1069411"/>
                  </a:lnTo>
                  <a:lnTo>
                    <a:pt x="9115" y="1078433"/>
                  </a:lnTo>
                  <a:lnTo>
                    <a:pt x="14099" y="1087412"/>
                  </a:lnTo>
                  <a:lnTo>
                    <a:pt x="19711" y="1096595"/>
                  </a:lnTo>
                  <a:lnTo>
                    <a:pt x="25934" y="1105730"/>
                  </a:lnTo>
                  <a:lnTo>
                    <a:pt x="32942" y="1114183"/>
                  </a:lnTo>
                  <a:lnTo>
                    <a:pt x="40768" y="1121647"/>
                  </a:lnTo>
                  <a:lnTo>
                    <a:pt x="49312" y="1128133"/>
                  </a:lnTo>
                  <a:lnTo>
                    <a:pt x="58425" y="1133798"/>
                  </a:lnTo>
                  <a:lnTo>
                    <a:pt x="67965" y="1138829"/>
                  </a:lnTo>
                  <a:lnTo>
                    <a:pt x="77811" y="1143395"/>
                  </a:lnTo>
                  <a:lnTo>
                    <a:pt x="87874" y="1147629"/>
                  </a:lnTo>
                  <a:lnTo>
                    <a:pt x="98091" y="1151628"/>
                  </a:lnTo>
                  <a:lnTo>
                    <a:pt x="108579" y="1155299"/>
                  </a:lnTo>
                  <a:lnTo>
                    <a:pt x="119612" y="1158385"/>
                  </a:lnTo>
                  <a:lnTo>
                    <a:pt x="131298" y="1160793"/>
                  </a:lnTo>
                  <a:lnTo>
                    <a:pt x="143587" y="1162578"/>
                  </a:lnTo>
                  <a:lnTo>
                    <a:pt x="156369" y="1163859"/>
                  </a:lnTo>
                  <a:lnTo>
                    <a:pt x="169525" y="1164754"/>
                  </a:lnTo>
                  <a:lnTo>
                    <a:pt x="182952" y="1165202"/>
                  </a:lnTo>
                  <a:lnTo>
                    <a:pt x="196572" y="1164979"/>
                  </a:lnTo>
                  <a:lnTo>
                    <a:pt x="210326" y="1164015"/>
                  </a:lnTo>
                  <a:lnTo>
                    <a:pt x="224172" y="1162385"/>
                  </a:lnTo>
                  <a:lnTo>
                    <a:pt x="238081" y="1160220"/>
                  </a:lnTo>
                  <a:lnTo>
                    <a:pt x="252037" y="1157652"/>
                  </a:lnTo>
                  <a:lnTo>
                    <a:pt x="266189" y="1154793"/>
                  </a:lnTo>
                  <a:lnTo>
                    <a:pt x="280837" y="1151728"/>
                  </a:lnTo>
                  <a:lnTo>
                    <a:pt x="296102" y="1148516"/>
                  </a:lnTo>
                  <a:lnTo>
                    <a:pt x="311948" y="1145038"/>
                  </a:lnTo>
                  <a:lnTo>
                    <a:pt x="328271" y="1141017"/>
                  </a:lnTo>
                  <a:lnTo>
                    <a:pt x="344953" y="1136351"/>
                  </a:lnTo>
                  <a:lnTo>
                    <a:pt x="361731" y="1131250"/>
                  </a:lnTo>
                  <a:lnTo>
                    <a:pt x="378221" y="1126134"/>
                  </a:lnTo>
                  <a:lnTo>
                    <a:pt x="394234" y="1121249"/>
                  </a:lnTo>
                  <a:lnTo>
                    <a:pt x="409595" y="1116666"/>
                  </a:lnTo>
                  <a:lnTo>
                    <a:pt x="424071" y="1112360"/>
                  </a:lnTo>
                  <a:lnTo>
                    <a:pt x="437634" y="1108277"/>
                  </a:lnTo>
                  <a:lnTo>
                    <a:pt x="450726" y="1104195"/>
                  </a:lnTo>
                  <a:lnTo>
                    <a:pt x="464131" y="1099761"/>
                  </a:lnTo>
                  <a:lnTo>
                    <a:pt x="478269" y="1094810"/>
                  </a:lnTo>
                  <a:lnTo>
                    <a:pt x="493209" y="1089347"/>
                  </a:lnTo>
                  <a:lnTo>
                    <a:pt x="508850" y="1083454"/>
                  </a:lnTo>
                  <a:lnTo>
                    <a:pt x="525042" y="1077230"/>
                  </a:lnTo>
                  <a:lnTo>
                    <a:pt x="541645" y="1070763"/>
                  </a:lnTo>
                  <a:lnTo>
                    <a:pt x="558543" y="1064123"/>
                  </a:lnTo>
                  <a:lnTo>
                    <a:pt x="575638" y="1057366"/>
                  </a:lnTo>
                  <a:lnTo>
                    <a:pt x="592539" y="1050695"/>
                  </a:lnTo>
                  <a:lnTo>
                    <a:pt x="608587" y="1044442"/>
                  </a:lnTo>
                  <a:lnTo>
                    <a:pt x="623487" y="1038750"/>
                  </a:lnTo>
                  <a:lnTo>
                    <a:pt x="637119" y="1033437"/>
                  </a:lnTo>
                  <a:lnTo>
                    <a:pt x="649364" y="1028102"/>
                  </a:lnTo>
                  <a:lnTo>
                    <a:pt x="660310" y="1022514"/>
                  </a:lnTo>
                  <a:lnTo>
                    <a:pt x="670340" y="1016777"/>
                  </a:lnTo>
                  <a:lnTo>
                    <a:pt x="680012" y="1011224"/>
                  </a:lnTo>
                  <a:lnTo>
                    <a:pt x="689677" y="1006044"/>
                  </a:lnTo>
                  <a:lnTo>
                    <a:pt x="699476" y="1001260"/>
                  </a:lnTo>
                  <a:lnTo>
                    <a:pt x="709443" y="996820"/>
                  </a:lnTo>
                  <a:lnTo>
                    <a:pt x="719567" y="992641"/>
                  </a:lnTo>
                  <a:lnTo>
                    <a:pt x="730147" y="988326"/>
                  </a:lnTo>
                  <a:lnTo>
                    <a:pt x="741767" y="983203"/>
                  </a:lnTo>
                  <a:lnTo>
                    <a:pt x="754651" y="976981"/>
                  </a:lnTo>
                  <a:lnTo>
                    <a:pt x="768388" y="970020"/>
                  </a:lnTo>
                  <a:lnTo>
                    <a:pt x="782147" y="963115"/>
                  </a:lnTo>
                  <a:lnTo>
                    <a:pt x="795437" y="956734"/>
                  </a:lnTo>
                  <a:lnTo>
                    <a:pt x="808122" y="950994"/>
                  </a:lnTo>
                  <a:lnTo>
                    <a:pt x="820246" y="945839"/>
                  </a:lnTo>
                  <a:lnTo>
                    <a:pt x="831917" y="941149"/>
                  </a:lnTo>
                  <a:lnTo>
                    <a:pt x="843247" y="936643"/>
                  </a:lnTo>
                  <a:lnTo>
                    <a:pt x="854328" y="931918"/>
                  </a:lnTo>
                  <a:lnTo>
                    <a:pt x="865235" y="926771"/>
                  </a:lnTo>
                  <a:lnTo>
                    <a:pt x="876020" y="921346"/>
                  </a:lnTo>
                  <a:lnTo>
                    <a:pt x="886722" y="916010"/>
                  </a:lnTo>
                  <a:lnTo>
                    <a:pt x="897368" y="910973"/>
                  </a:lnTo>
                  <a:lnTo>
                    <a:pt x="907974" y="906118"/>
                  </a:lnTo>
                  <a:lnTo>
                    <a:pt x="918556" y="901098"/>
                  </a:lnTo>
                  <a:lnTo>
                    <a:pt x="929119" y="895726"/>
                  </a:lnTo>
                  <a:lnTo>
                    <a:pt x="939671" y="890135"/>
                  </a:lnTo>
                  <a:lnTo>
                    <a:pt x="950215" y="884681"/>
                  </a:lnTo>
                  <a:lnTo>
                    <a:pt x="960750" y="879563"/>
                  </a:lnTo>
                  <a:lnTo>
                    <a:pt x="971112" y="874650"/>
                  </a:lnTo>
                  <a:lnTo>
                    <a:pt x="980997" y="869592"/>
                  </a:lnTo>
                  <a:lnTo>
                    <a:pt x="990280" y="864194"/>
                  </a:lnTo>
                  <a:lnTo>
                    <a:pt x="999158" y="858585"/>
                  </a:lnTo>
                  <a:lnTo>
                    <a:pt x="1008040" y="853120"/>
                  </a:lnTo>
                  <a:lnTo>
                    <a:pt x="1017166" y="847998"/>
                  </a:lnTo>
                  <a:lnTo>
                    <a:pt x="1026603" y="843253"/>
                  </a:lnTo>
                  <a:lnTo>
                    <a:pt x="1036324" y="838840"/>
                  </a:lnTo>
                  <a:lnTo>
                    <a:pt x="1046274" y="834683"/>
                  </a:lnTo>
                  <a:lnTo>
                    <a:pt x="1056398" y="830552"/>
                  </a:lnTo>
                  <a:lnTo>
                    <a:pt x="1066647" y="826086"/>
                  </a:lnTo>
                  <a:lnTo>
                    <a:pt x="1076985" y="821117"/>
                  </a:lnTo>
                  <a:lnTo>
                    <a:pt x="1087384" y="815812"/>
                  </a:lnTo>
                  <a:lnTo>
                    <a:pt x="1097825" y="810558"/>
                  </a:lnTo>
                  <a:lnTo>
                    <a:pt x="1108294" y="805577"/>
                  </a:lnTo>
                  <a:lnTo>
                    <a:pt x="1118783" y="800758"/>
                  </a:lnTo>
                  <a:lnTo>
                    <a:pt x="1129285" y="795763"/>
                  </a:lnTo>
                  <a:lnTo>
                    <a:pt x="1139805" y="790398"/>
                  </a:lnTo>
                  <a:lnTo>
                    <a:pt x="1150667" y="784472"/>
                  </a:lnTo>
                  <a:lnTo>
                    <a:pt x="1162484" y="777730"/>
                  </a:lnTo>
                  <a:lnTo>
                    <a:pt x="1175505" y="770123"/>
                  </a:lnTo>
                  <a:lnTo>
                    <a:pt x="1189335" y="762082"/>
                  </a:lnTo>
                  <a:lnTo>
                    <a:pt x="1203158" y="754378"/>
                  </a:lnTo>
                  <a:lnTo>
                    <a:pt x="1216490" y="747420"/>
                  </a:lnTo>
                  <a:lnTo>
                    <a:pt x="1229203" y="741106"/>
                  </a:lnTo>
                  <a:lnTo>
                    <a:pt x="1241347" y="735025"/>
                  </a:lnTo>
                  <a:lnTo>
                    <a:pt x="1253040" y="728892"/>
                  </a:lnTo>
                  <a:lnTo>
                    <a:pt x="1264724" y="722433"/>
                  </a:lnTo>
                  <a:lnTo>
                    <a:pt x="1277108" y="715324"/>
                  </a:lnTo>
                  <a:lnTo>
                    <a:pt x="1290516" y="707468"/>
                  </a:lnTo>
                  <a:lnTo>
                    <a:pt x="1304609" y="699257"/>
                  </a:lnTo>
                  <a:lnTo>
                    <a:pt x="1318609" y="691439"/>
                  </a:lnTo>
                  <a:lnTo>
                    <a:pt x="1332057" y="684404"/>
                  </a:lnTo>
                  <a:lnTo>
                    <a:pt x="1344677" y="678039"/>
                  </a:lnTo>
                  <a:lnTo>
                    <a:pt x="1356226" y="671924"/>
                  </a:lnTo>
                  <a:lnTo>
                    <a:pt x="1366698" y="665772"/>
                  </a:lnTo>
                  <a:lnTo>
                    <a:pt x="1376407" y="659470"/>
                  </a:lnTo>
                  <a:lnTo>
                    <a:pt x="1385863" y="652999"/>
                  </a:lnTo>
                  <a:lnTo>
                    <a:pt x="1395381" y="646385"/>
                  </a:lnTo>
                  <a:lnTo>
                    <a:pt x="1405084" y="639822"/>
                  </a:lnTo>
                  <a:lnTo>
                    <a:pt x="1414984" y="633649"/>
                  </a:lnTo>
                  <a:lnTo>
                    <a:pt x="1425056" y="628015"/>
                  </a:lnTo>
                  <a:lnTo>
                    <a:pt x="1435261" y="622741"/>
                  </a:lnTo>
                  <a:lnTo>
                    <a:pt x="1445564" y="617433"/>
                  </a:lnTo>
                  <a:lnTo>
                    <a:pt x="1455933" y="611859"/>
                  </a:lnTo>
                  <a:lnTo>
                    <a:pt x="1466184" y="605962"/>
                  </a:lnTo>
                  <a:lnTo>
                    <a:pt x="1475992" y="599770"/>
                  </a:lnTo>
                  <a:lnTo>
                    <a:pt x="1485219" y="593342"/>
                  </a:lnTo>
                  <a:lnTo>
                    <a:pt x="1493890" y="586737"/>
                  </a:lnTo>
                  <a:lnTo>
                    <a:pt x="1502100" y="580002"/>
                  </a:lnTo>
                  <a:lnTo>
                    <a:pt x="1509963" y="573178"/>
                  </a:lnTo>
                  <a:lnTo>
                    <a:pt x="1517736" y="566292"/>
                  </a:lnTo>
                  <a:lnTo>
                    <a:pt x="1525802" y="559362"/>
                  </a:lnTo>
                  <a:lnTo>
                    <a:pt x="1534354" y="552399"/>
                  </a:lnTo>
                  <a:lnTo>
                    <a:pt x="1543728" y="545247"/>
                  </a:lnTo>
                  <a:lnTo>
                    <a:pt x="1554463" y="537607"/>
                  </a:lnTo>
                  <a:lnTo>
                    <a:pt x="1566714" y="529357"/>
                  </a:lnTo>
                  <a:lnTo>
                    <a:pt x="1579840" y="520698"/>
                  </a:lnTo>
                  <a:lnTo>
                    <a:pt x="1592649" y="512039"/>
                  </a:lnTo>
                  <a:lnTo>
                    <a:pt x="1604483" y="503618"/>
                  </a:lnTo>
                  <a:lnTo>
                    <a:pt x="1615375" y="495337"/>
                  </a:lnTo>
                  <a:lnTo>
                    <a:pt x="1625757" y="486864"/>
                  </a:lnTo>
                  <a:lnTo>
                    <a:pt x="1635962" y="478020"/>
                  </a:lnTo>
                  <a:lnTo>
                    <a:pt x="1646156" y="468944"/>
                  </a:lnTo>
                  <a:lnTo>
                    <a:pt x="1656401" y="459998"/>
                  </a:lnTo>
                  <a:lnTo>
                    <a:pt x="1666706" y="451386"/>
                  </a:lnTo>
                  <a:lnTo>
                    <a:pt x="1676901" y="443144"/>
                  </a:lnTo>
                  <a:lnTo>
                    <a:pt x="1686667" y="435230"/>
                  </a:lnTo>
                  <a:lnTo>
                    <a:pt x="1695862" y="427574"/>
                  </a:lnTo>
                  <a:lnTo>
                    <a:pt x="1704510" y="420111"/>
                  </a:lnTo>
                  <a:lnTo>
                    <a:pt x="1712704" y="412786"/>
                  </a:lnTo>
                  <a:lnTo>
                    <a:pt x="1720556" y="405558"/>
                  </a:lnTo>
                  <a:lnTo>
                    <a:pt x="1728322" y="398397"/>
                  </a:lnTo>
                  <a:lnTo>
                    <a:pt x="1736382" y="391283"/>
                  </a:lnTo>
                  <a:lnTo>
                    <a:pt x="1744917" y="384199"/>
                  </a:lnTo>
                  <a:lnTo>
                    <a:pt x="1753770" y="377137"/>
                  </a:lnTo>
                  <a:lnTo>
                    <a:pt x="1762560" y="370089"/>
                  </a:lnTo>
                  <a:lnTo>
                    <a:pt x="1771063" y="363051"/>
                  </a:lnTo>
                  <a:lnTo>
                    <a:pt x="1779230" y="356019"/>
                  </a:lnTo>
                  <a:lnTo>
                    <a:pt x="1787094" y="348992"/>
                  </a:lnTo>
                  <a:lnTo>
                    <a:pt x="1794715" y="341967"/>
                  </a:lnTo>
                  <a:lnTo>
                    <a:pt x="1802156" y="334944"/>
                  </a:lnTo>
                  <a:lnTo>
                    <a:pt x="1809465" y="327922"/>
                  </a:lnTo>
                  <a:lnTo>
                    <a:pt x="1816678" y="320897"/>
                  </a:lnTo>
                  <a:lnTo>
                    <a:pt x="1823659" y="313704"/>
                  </a:lnTo>
                  <a:lnTo>
                    <a:pt x="1830120" y="306036"/>
                  </a:lnTo>
                  <a:lnTo>
                    <a:pt x="1835952" y="297768"/>
                  </a:lnTo>
                  <a:lnTo>
                    <a:pt x="1841359" y="289096"/>
                  </a:lnTo>
                  <a:lnTo>
                    <a:pt x="1846757" y="280428"/>
                  </a:lnTo>
                  <a:lnTo>
                    <a:pt x="1852392" y="271997"/>
                  </a:lnTo>
                  <a:lnTo>
                    <a:pt x="1858331" y="263540"/>
                  </a:lnTo>
                  <a:lnTo>
                    <a:pt x="1864550" y="254416"/>
                  </a:lnTo>
                  <a:lnTo>
                    <a:pt x="1870996" y="244313"/>
                  </a:lnTo>
                  <a:lnTo>
                    <a:pt x="1877613" y="233237"/>
                  </a:lnTo>
                  <a:lnTo>
                    <a:pt x="1884356" y="221346"/>
                  </a:lnTo>
                  <a:lnTo>
                    <a:pt x="1891176" y="208824"/>
                  </a:lnTo>
                  <a:lnTo>
                    <a:pt x="1897721" y="195838"/>
                  </a:lnTo>
                  <a:lnTo>
                    <a:pt x="1903356" y="182523"/>
                  </a:lnTo>
                  <a:lnTo>
                    <a:pt x="1907806" y="168972"/>
                  </a:lnTo>
                  <a:lnTo>
                    <a:pt x="1910962" y="155094"/>
                  </a:lnTo>
                  <a:lnTo>
                    <a:pt x="1912713" y="140632"/>
                  </a:lnTo>
                  <a:lnTo>
                    <a:pt x="1913145" y="125501"/>
                  </a:lnTo>
                  <a:lnTo>
                    <a:pt x="1912317" y="110084"/>
                  </a:lnTo>
                  <a:lnTo>
                    <a:pt x="1910174" y="95114"/>
                  </a:lnTo>
                  <a:lnTo>
                    <a:pt x="1906810" y="80976"/>
                  </a:lnTo>
                  <a:lnTo>
                    <a:pt x="1902436" y="67874"/>
                  </a:lnTo>
                  <a:lnTo>
                    <a:pt x="1897283" y="55993"/>
                  </a:lnTo>
                  <a:lnTo>
                    <a:pt x="1891551" y="45304"/>
                  </a:lnTo>
                  <a:lnTo>
                    <a:pt x="1885076" y="35787"/>
                  </a:lnTo>
                  <a:lnTo>
                    <a:pt x="1877366" y="27525"/>
                  </a:lnTo>
                  <a:lnTo>
                    <a:pt x="1868250" y="20448"/>
                  </a:lnTo>
                  <a:lnTo>
                    <a:pt x="1857856" y="14523"/>
                  </a:lnTo>
                  <a:lnTo>
                    <a:pt x="1846430" y="9832"/>
                  </a:lnTo>
                  <a:lnTo>
                    <a:pt x="1834214" y="6305"/>
                  </a:lnTo>
                  <a:lnTo>
                    <a:pt x="1821096" y="3748"/>
                  </a:lnTo>
                  <a:lnTo>
                    <a:pt x="1806627" y="1941"/>
                  </a:lnTo>
                  <a:lnTo>
                    <a:pt x="1790684" y="689"/>
                  </a:lnTo>
                  <a:lnTo>
                    <a:pt x="1773911" y="0"/>
                  </a:lnTo>
                  <a:lnTo>
                    <a:pt x="1757493" y="61"/>
                  </a:lnTo>
                  <a:lnTo>
                    <a:pt x="1742082" y="916"/>
                  </a:lnTo>
                  <a:lnTo>
                    <a:pt x="1727805" y="2474"/>
                  </a:lnTo>
                  <a:lnTo>
                    <a:pt x="1714528" y="4590"/>
                  </a:lnTo>
                  <a:lnTo>
                    <a:pt x="1702039" y="7130"/>
                  </a:lnTo>
                  <a:lnTo>
                    <a:pt x="1689973" y="10140"/>
                  </a:lnTo>
                  <a:lnTo>
                    <a:pt x="1677856" y="13839"/>
                  </a:lnTo>
                  <a:lnTo>
                    <a:pt x="1665437" y="18285"/>
                  </a:lnTo>
                  <a:lnTo>
                    <a:pt x="1652821" y="23237"/>
                  </a:lnTo>
                  <a:lnTo>
                    <a:pt x="1640350" y="28253"/>
                  </a:lnTo>
                  <a:lnTo>
                    <a:pt x="1628217" y="33075"/>
                  </a:lnTo>
                  <a:lnTo>
                    <a:pt x="1616290" y="37786"/>
                  </a:lnTo>
                  <a:lnTo>
                    <a:pt x="1604217" y="42709"/>
                  </a:lnTo>
                  <a:lnTo>
                    <a:pt x="1591798" y="48017"/>
                  </a:lnTo>
                  <a:lnTo>
                    <a:pt x="1578999" y="53565"/>
                  </a:lnTo>
                  <a:lnTo>
                    <a:pt x="1565868" y="58990"/>
                  </a:lnTo>
                  <a:lnTo>
                    <a:pt x="1552474" y="64089"/>
                  </a:lnTo>
                  <a:lnTo>
                    <a:pt x="1538886" y="68989"/>
                  </a:lnTo>
                  <a:lnTo>
                    <a:pt x="1525157" y="74038"/>
                  </a:lnTo>
                  <a:lnTo>
                    <a:pt x="1511331" y="79440"/>
                  </a:lnTo>
                  <a:lnTo>
                    <a:pt x="1497436" y="85391"/>
                  </a:lnTo>
                  <a:lnTo>
                    <a:pt x="1483494" y="92150"/>
                  </a:lnTo>
                  <a:lnTo>
                    <a:pt x="1469521" y="99772"/>
                  </a:lnTo>
                  <a:lnTo>
                    <a:pt x="1455527" y="107994"/>
                  </a:lnTo>
                  <a:lnTo>
                    <a:pt x="1441518" y="116351"/>
                  </a:lnTo>
                  <a:lnTo>
                    <a:pt x="1427495" y="124567"/>
                  </a:lnTo>
                  <a:lnTo>
                    <a:pt x="1413297" y="132708"/>
                  </a:lnTo>
                  <a:lnTo>
                    <a:pt x="1398620" y="141086"/>
                  </a:lnTo>
                  <a:lnTo>
                    <a:pt x="1383335" y="149867"/>
                  </a:lnTo>
                  <a:lnTo>
                    <a:pt x="1367475" y="158900"/>
                  </a:lnTo>
                  <a:lnTo>
                    <a:pt x="1351143" y="167818"/>
                  </a:lnTo>
                  <a:lnTo>
                    <a:pt x="1334455" y="176416"/>
                  </a:lnTo>
                  <a:lnTo>
                    <a:pt x="1317672" y="184817"/>
                  </a:lnTo>
                  <a:lnTo>
                    <a:pt x="1301179" y="193371"/>
                  </a:lnTo>
                  <a:lnTo>
                    <a:pt x="1285156" y="202275"/>
                  </a:lnTo>
                  <a:lnTo>
                    <a:pt x="1269448" y="211560"/>
                  </a:lnTo>
                  <a:lnTo>
                    <a:pt x="1253675" y="221179"/>
                  </a:lnTo>
                  <a:lnTo>
                    <a:pt x="1237614" y="231066"/>
                  </a:lnTo>
                  <a:lnTo>
                    <a:pt x="1221216" y="241316"/>
                  </a:lnTo>
                  <a:lnTo>
                    <a:pt x="1204514" y="252183"/>
                  </a:lnTo>
                  <a:lnTo>
                    <a:pt x="1187571" y="263748"/>
                  </a:lnTo>
                  <a:lnTo>
                    <a:pt x="1170445" y="275786"/>
                  </a:lnTo>
                  <a:lnTo>
                    <a:pt x="1153189" y="287866"/>
                  </a:lnTo>
                  <a:lnTo>
                    <a:pt x="1135840" y="299732"/>
                  </a:lnTo>
                  <a:lnTo>
                    <a:pt x="1118427" y="311310"/>
                  </a:lnTo>
                  <a:lnTo>
                    <a:pt x="1100970" y="322617"/>
                  </a:lnTo>
                  <a:lnTo>
                    <a:pt x="1083488" y="333704"/>
                  </a:lnTo>
                  <a:lnTo>
                    <a:pt x="1066155" y="344624"/>
                  </a:lnTo>
                  <a:lnTo>
                    <a:pt x="1049283" y="355423"/>
                  </a:lnTo>
                  <a:lnTo>
                    <a:pt x="1033003" y="366137"/>
                  </a:lnTo>
                  <a:lnTo>
                    <a:pt x="1017120" y="376792"/>
                  </a:lnTo>
                  <a:lnTo>
                    <a:pt x="1001229" y="387405"/>
                  </a:lnTo>
                  <a:lnTo>
                    <a:pt x="985090" y="397996"/>
                  </a:lnTo>
                  <a:lnTo>
                    <a:pt x="968639" y="408735"/>
                  </a:lnTo>
                  <a:lnTo>
                    <a:pt x="951902" y="419938"/>
                  </a:lnTo>
                  <a:lnTo>
                    <a:pt x="934934" y="431732"/>
                  </a:lnTo>
                  <a:lnTo>
                    <a:pt x="917793" y="443925"/>
                  </a:lnTo>
                  <a:lnTo>
                    <a:pt x="900526" y="456109"/>
                  </a:lnTo>
                  <a:lnTo>
                    <a:pt x="883165" y="468046"/>
                  </a:lnTo>
                  <a:lnTo>
                    <a:pt x="865575" y="479671"/>
                  </a:lnTo>
                  <a:lnTo>
                    <a:pt x="847467" y="491009"/>
                  </a:lnTo>
                  <a:lnTo>
                    <a:pt x="828734" y="502117"/>
                  </a:lnTo>
                  <a:lnTo>
                    <a:pt x="809747" y="513052"/>
                  </a:lnTo>
                  <a:lnTo>
                    <a:pt x="791226" y="523861"/>
                  </a:lnTo>
                  <a:lnTo>
                    <a:pt x="773537" y="534581"/>
                  </a:lnTo>
                  <a:lnTo>
                    <a:pt x="756389" y="545239"/>
                  </a:lnTo>
                  <a:lnTo>
                    <a:pt x="739041" y="555855"/>
                  </a:lnTo>
                  <a:lnTo>
                    <a:pt x="721075" y="566443"/>
                  </a:lnTo>
                  <a:lnTo>
                    <a:pt x="702566" y="577011"/>
                  </a:lnTo>
                  <a:lnTo>
                    <a:pt x="683901" y="587566"/>
                  </a:lnTo>
                  <a:lnTo>
                    <a:pt x="665340" y="598113"/>
                  </a:lnTo>
                  <a:lnTo>
                    <a:pt x="646975" y="608653"/>
                  </a:lnTo>
                  <a:lnTo>
                    <a:pt x="628813" y="619190"/>
                  </a:lnTo>
                  <a:lnTo>
                    <a:pt x="610824" y="629719"/>
                  </a:lnTo>
                  <a:lnTo>
                    <a:pt x="593135" y="640078"/>
                  </a:lnTo>
                  <a:lnTo>
                    <a:pt x="576018" y="649960"/>
                  </a:lnTo>
                  <a:lnTo>
                    <a:pt x="559583" y="659233"/>
                  </a:lnTo>
                  <a:lnTo>
                    <a:pt x="543994" y="667821"/>
                  </a:lnTo>
                  <a:lnTo>
                    <a:pt x="527814" y="676571"/>
                  </a:lnTo>
                  <a:lnTo>
                    <a:pt x="507384" y="687369"/>
                  </a:lnTo>
                  <a:lnTo>
                    <a:pt x="476465" y="7034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63834" y="894922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10528" y="8674"/>
                  </a:lnTo>
                  <a:lnTo>
                    <a:pt x="10528" y="21021"/>
                  </a:lnTo>
                  <a:lnTo>
                    <a:pt x="10528" y="35199"/>
                  </a:lnTo>
                  <a:lnTo>
                    <a:pt x="10528" y="50458"/>
                  </a:lnTo>
                  <a:lnTo>
                    <a:pt x="10528" y="66270"/>
                  </a:lnTo>
                  <a:lnTo>
                    <a:pt x="10528" y="82104"/>
                  </a:lnTo>
                  <a:lnTo>
                    <a:pt x="10528" y="97683"/>
                  </a:lnTo>
                  <a:lnTo>
                    <a:pt x="10528" y="113262"/>
                  </a:lnTo>
                  <a:lnTo>
                    <a:pt x="10528" y="129480"/>
                  </a:lnTo>
                  <a:lnTo>
                    <a:pt x="10528" y="146652"/>
                  </a:lnTo>
                  <a:lnTo>
                    <a:pt x="10528" y="164611"/>
                  </a:lnTo>
                  <a:lnTo>
                    <a:pt x="10528" y="182900"/>
                  </a:lnTo>
                  <a:lnTo>
                    <a:pt x="10524" y="201201"/>
                  </a:lnTo>
                  <a:lnTo>
                    <a:pt x="10351" y="219219"/>
                  </a:lnTo>
                  <a:lnTo>
                    <a:pt x="9703" y="236617"/>
                  </a:lnTo>
                  <a:lnTo>
                    <a:pt x="8454" y="253260"/>
                  </a:lnTo>
                  <a:lnTo>
                    <a:pt x="6793" y="268606"/>
                  </a:lnTo>
                  <a:lnTo>
                    <a:pt x="4966" y="283115"/>
                  </a:lnTo>
                  <a:lnTo>
                    <a:pt x="2812" y="29806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70863" y="840360"/>
              <a:ext cx="198298" cy="373877"/>
            </a:xfrm>
            <a:custGeom>
              <a:avLst/>
              <a:gdLst/>
              <a:ahLst/>
              <a:cxnLst/>
              <a:rect l="0" t="0" r="0" b="0"/>
              <a:pathLst>
                <a:path w="198298" h="373877">
                  <a:moveTo>
                    <a:pt x="198297" y="75619"/>
                  </a:moveTo>
                  <a:lnTo>
                    <a:pt x="195297" y="87354"/>
                  </a:lnTo>
                  <a:lnTo>
                    <a:pt x="191874" y="98483"/>
                  </a:lnTo>
                  <a:lnTo>
                    <a:pt x="187678" y="110081"/>
                  </a:lnTo>
                  <a:lnTo>
                    <a:pt x="182778" y="122242"/>
                  </a:lnTo>
                  <a:lnTo>
                    <a:pt x="177297" y="134902"/>
                  </a:lnTo>
                  <a:lnTo>
                    <a:pt x="171371" y="147954"/>
                  </a:lnTo>
                  <a:lnTo>
                    <a:pt x="165282" y="161133"/>
                  </a:lnTo>
                  <a:lnTo>
                    <a:pt x="159431" y="174050"/>
                  </a:lnTo>
                  <a:lnTo>
                    <a:pt x="154011" y="186516"/>
                  </a:lnTo>
                  <a:lnTo>
                    <a:pt x="148712" y="198683"/>
                  </a:lnTo>
                  <a:lnTo>
                    <a:pt x="142855" y="210924"/>
                  </a:lnTo>
                  <a:lnTo>
                    <a:pt x="136104" y="223456"/>
                  </a:lnTo>
                  <a:lnTo>
                    <a:pt x="128771" y="236161"/>
                  </a:lnTo>
                  <a:lnTo>
                    <a:pt x="121609" y="248698"/>
                  </a:lnTo>
                  <a:lnTo>
                    <a:pt x="115047" y="260880"/>
                  </a:lnTo>
                  <a:lnTo>
                    <a:pt x="109015" y="272840"/>
                  </a:lnTo>
                  <a:lnTo>
                    <a:pt x="103131" y="284937"/>
                  </a:lnTo>
                  <a:lnTo>
                    <a:pt x="97146" y="297372"/>
                  </a:lnTo>
                  <a:lnTo>
                    <a:pt x="91297" y="310181"/>
                  </a:lnTo>
                  <a:lnTo>
                    <a:pt x="86195" y="323320"/>
                  </a:lnTo>
                  <a:lnTo>
                    <a:pt x="82145" y="336695"/>
                  </a:lnTo>
                  <a:lnTo>
                    <a:pt x="79612" y="349423"/>
                  </a:lnTo>
                  <a:lnTo>
                    <a:pt x="79351" y="359912"/>
                  </a:lnTo>
                  <a:lnTo>
                    <a:pt x="81554" y="367470"/>
                  </a:lnTo>
                  <a:lnTo>
                    <a:pt x="85951" y="372065"/>
                  </a:lnTo>
                  <a:lnTo>
                    <a:pt x="92100" y="373876"/>
                  </a:lnTo>
                  <a:lnTo>
                    <a:pt x="99560" y="373312"/>
                  </a:lnTo>
                  <a:lnTo>
                    <a:pt x="107801" y="370717"/>
                  </a:lnTo>
                  <a:lnTo>
                    <a:pt x="116236" y="366258"/>
                  </a:lnTo>
                  <a:lnTo>
                    <a:pt x="124535" y="360193"/>
                  </a:lnTo>
                  <a:lnTo>
                    <a:pt x="132749" y="352685"/>
                  </a:lnTo>
                  <a:lnTo>
                    <a:pt x="141183" y="343745"/>
                  </a:lnTo>
                  <a:lnTo>
                    <a:pt x="149996" y="333507"/>
                  </a:lnTo>
                  <a:lnTo>
                    <a:pt x="158713" y="322209"/>
                  </a:lnTo>
                  <a:lnTo>
                    <a:pt x="166354" y="310101"/>
                  </a:lnTo>
                  <a:lnTo>
                    <a:pt x="172450" y="297397"/>
                  </a:lnTo>
                  <a:lnTo>
                    <a:pt x="176865" y="284103"/>
                  </a:lnTo>
                  <a:lnTo>
                    <a:pt x="179536" y="270041"/>
                  </a:lnTo>
                  <a:lnTo>
                    <a:pt x="180620" y="255181"/>
                  </a:lnTo>
                  <a:lnTo>
                    <a:pt x="180248" y="239947"/>
                  </a:lnTo>
                  <a:lnTo>
                    <a:pt x="178419" y="225101"/>
                  </a:lnTo>
                  <a:lnTo>
                    <a:pt x="175265" y="211046"/>
                  </a:lnTo>
                  <a:lnTo>
                    <a:pt x="170861" y="197999"/>
                  </a:lnTo>
                  <a:lnTo>
                    <a:pt x="165159" y="186155"/>
                  </a:lnTo>
                  <a:lnTo>
                    <a:pt x="158248" y="175491"/>
                  </a:lnTo>
                  <a:lnTo>
                    <a:pt x="150337" y="165991"/>
                  </a:lnTo>
                  <a:lnTo>
                    <a:pt x="141656" y="157740"/>
                  </a:lnTo>
                  <a:lnTo>
                    <a:pt x="132406" y="150661"/>
                  </a:lnTo>
                  <a:lnTo>
                    <a:pt x="122586" y="144395"/>
                  </a:lnTo>
                  <a:lnTo>
                    <a:pt x="112008" y="138411"/>
                  </a:lnTo>
                  <a:lnTo>
                    <a:pt x="100637" y="132384"/>
                  </a:lnTo>
                  <a:lnTo>
                    <a:pt x="88730" y="126351"/>
                  </a:lnTo>
                  <a:lnTo>
                    <a:pt x="76737" y="120600"/>
                  </a:lnTo>
                  <a:lnTo>
                    <a:pt x="64933" y="115281"/>
                  </a:lnTo>
                  <a:lnTo>
                    <a:pt x="53567" y="110235"/>
                  </a:lnTo>
                  <a:lnTo>
                    <a:pt x="42934" y="105087"/>
                  </a:lnTo>
                  <a:lnTo>
                    <a:pt x="33123" y="99620"/>
                  </a:lnTo>
                  <a:lnTo>
                    <a:pt x="24212" y="93625"/>
                  </a:lnTo>
                  <a:lnTo>
                    <a:pt x="16365" y="86837"/>
                  </a:lnTo>
                  <a:lnTo>
                    <a:pt x="9580" y="79190"/>
                  </a:lnTo>
                  <a:lnTo>
                    <a:pt x="4191" y="70783"/>
                  </a:lnTo>
                  <a:lnTo>
                    <a:pt x="926" y="61768"/>
                  </a:lnTo>
                  <a:lnTo>
                    <a:pt x="0" y="52303"/>
                  </a:lnTo>
                  <a:lnTo>
                    <a:pt x="1498" y="42678"/>
                  </a:lnTo>
                  <a:lnTo>
                    <a:pt x="5619" y="33297"/>
                  </a:lnTo>
                  <a:lnTo>
                    <a:pt x="12208" y="24370"/>
                  </a:lnTo>
                  <a:lnTo>
                    <a:pt x="20850" y="16241"/>
                  </a:lnTo>
                  <a:lnTo>
                    <a:pt x="31077" y="9460"/>
                  </a:lnTo>
                  <a:lnTo>
                    <a:pt x="42467" y="4211"/>
                  </a:lnTo>
                  <a:lnTo>
                    <a:pt x="54687" y="839"/>
                  </a:lnTo>
                  <a:lnTo>
                    <a:pt x="67487" y="0"/>
                  </a:lnTo>
                  <a:lnTo>
                    <a:pt x="80678" y="1808"/>
                  </a:lnTo>
                  <a:lnTo>
                    <a:pt x="93806" y="5937"/>
                  </a:lnTo>
                  <a:lnTo>
                    <a:pt x="106167" y="11905"/>
                  </a:lnTo>
                  <a:lnTo>
                    <a:pt x="117435" y="19238"/>
                  </a:lnTo>
                  <a:lnTo>
                    <a:pt x="127337" y="27286"/>
                  </a:lnTo>
                  <a:lnTo>
                    <a:pt x="136450" y="36120"/>
                  </a:lnTo>
                  <a:lnTo>
                    <a:pt x="145571" y="47626"/>
                  </a:lnTo>
                  <a:lnTo>
                    <a:pt x="156183" y="650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54791" y="1274142"/>
              <a:ext cx="1785420" cy="1055644"/>
            </a:xfrm>
            <a:custGeom>
              <a:avLst/>
              <a:gdLst/>
              <a:ahLst/>
              <a:cxnLst/>
              <a:rect l="0" t="0" r="0" b="0"/>
              <a:pathLst>
                <a:path w="1785420" h="1055644">
                  <a:moveTo>
                    <a:pt x="1466887" y="536759"/>
                  </a:moveTo>
                  <a:lnTo>
                    <a:pt x="1475622" y="539760"/>
                  </a:lnTo>
                  <a:lnTo>
                    <a:pt x="1483328" y="543182"/>
                  </a:lnTo>
                  <a:lnTo>
                    <a:pt x="1490735" y="547378"/>
                  </a:lnTo>
                  <a:lnTo>
                    <a:pt x="1498169" y="552278"/>
                  </a:lnTo>
                  <a:lnTo>
                    <a:pt x="1505996" y="557760"/>
                  </a:lnTo>
                  <a:lnTo>
                    <a:pt x="1514370" y="563690"/>
                  </a:lnTo>
                  <a:lnTo>
                    <a:pt x="1523113" y="569952"/>
                  </a:lnTo>
                  <a:lnTo>
                    <a:pt x="1531828" y="576451"/>
                  </a:lnTo>
                  <a:lnTo>
                    <a:pt x="1540286" y="583119"/>
                  </a:lnTo>
                  <a:lnTo>
                    <a:pt x="1548592" y="590071"/>
                  </a:lnTo>
                  <a:lnTo>
                    <a:pt x="1557082" y="597576"/>
                  </a:lnTo>
                  <a:lnTo>
                    <a:pt x="1565941" y="605744"/>
                  </a:lnTo>
                  <a:lnTo>
                    <a:pt x="1575197" y="614688"/>
                  </a:lnTo>
                  <a:lnTo>
                    <a:pt x="1584797" y="624603"/>
                  </a:lnTo>
                  <a:lnTo>
                    <a:pt x="1594661" y="635489"/>
                  </a:lnTo>
                  <a:lnTo>
                    <a:pt x="1604558" y="646884"/>
                  </a:lnTo>
                  <a:lnTo>
                    <a:pt x="1614122" y="657993"/>
                  </a:lnTo>
                  <a:lnTo>
                    <a:pt x="1623177" y="668391"/>
                  </a:lnTo>
                  <a:lnTo>
                    <a:pt x="1631561" y="678167"/>
                  </a:lnTo>
                  <a:lnTo>
                    <a:pt x="1639046" y="687725"/>
                  </a:lnTo>
                  <a:lnTo>
                    <a:pt x="1645603" y="697337"/>
                  </a:lnTo>
                  <a:lnTo>
                    <a:pt x="1651516" y="706946"/>
                  </a:lnTo>
                  <a:lnTo>
                    <a:pt x="1657262" y="716259"/>
                  </a:lnTo>
                  <a:lnTo>
                    <a:pt x="1663139" y="725130"/>
                  </a:lnTo>
                  <a:lnTo>
                    <a:pt x="1669411" y="733886"/>
                  </a:lnTo>
                  <a:lnTo>
                    <a:pt x="1676386" y="743211"/>
                  </a:lnTo>
                  <a:lnTo>
                    <a:pt x="1684154" y="753450"/>
                  </a:lnTo>
                  <a:lnTo>
                    <a:pt x="1692473" y="764616"/>
                  </a:lnTo>
                  <a:lnTo>
                    <a:pt x="1700896" y="776569"/>
                  </a:lnTo>
                  <a:lnTo>
                    <a:pt x="1709151" y="789132"/>
                  </a:lnTo>
                  <a:lnTo>
                    <a:pt x="1717149" y="802144"/>
                  </a:lnTo>
                  <a:lnTo>
                    <a:pt x="1724898" y="815478"/>
                  </a:lnTo>
                  <a:lnTo>
                    <a:pt x="1732439" y="829032"/>
                  </a:lnTo>
                  <a:lnTo>
                    <a:pt x="1739655" y="842572"/>
                  </a:lnTo>
                  <a:lnTo>
                    <a:pt x="1746282" y="855743"/>
                  </a:lnTo>
                  <a:lnTo>
                    <a:pt x="1752223" y="868385"/>
                  </a:lnTo>
                  <a:lnTo>
                    <a:pt x="1757536" y="880672"/>
                  </a:lnTo>
                  <a:lnTo>
                    <a:pt x="1762339" y="892995"/>
                  </a:lnTo>
                  <a:lnTo>
                    <a:pt x="1766756" y="905582"/>
                  </a:lnTo>
                  <a:lnTo>
                    <a:pt x="1770893" y="918325"/>
                  </a:lnTo>
                  <a:lnTo>
                    <a:pt x="1774832" y="930887"/>
                  </a:lnTo>
                  <a:lnTo>
                    <a:pt x="1778624" y="943080"/>
                  </a:lnTo>
                  <a:lnTo>
                    <a:pt x="1781986" y="954879"/>
                  </a:lnTo>
                  <a:lnTo>
                    <a:pt x="1784331" y="966335"/>
                  </a:lnTo>
                  <a:lnTo>
                    <a:pt x="1785419" y="977522"/>
                  </a:lnTo>
                  <a:lnTo>
                    <a:pt x="1785164" y="988509"/>
                  </a:lnTo>
                  <a:lnTo>
                    <a:pt x="1783472" y="999353"/>
                  </a:lnTo>
                  <a:lnTo>
                    <a:pt x="1780434" y="1010083"/>
                  </a:lnTo>
                  <a:lnTo>
                    <a:pt x="1775953" y="1020239"/>
                  </a:lnTo>
                  <a:lnTo>
                    <a:pt x="1769673" y="1028921"/>
                  </a:lnTo>
                  <a:lnTo>
                    <a:pt x="1761564" y="1035761"/>
                  </a:lnTo>
                  <a:lnTo>
                    <a:pt x="1752036" y="1041030"/>
                  </a:lnTo>
                  <a:lnTo>
                    <a:pt x="1741731" y="1045347"/>
                  </a:lnTo>
                  <a:lnTo>
                    <a:pt x="1731100" y="1049171"/>
                  </a:lnTo>
                  <a:lnTo>
                    <a:pt x="1720371" y="1052438"/>
                  </a:lnTo>
                  <a:lnTo>
                    <a:pt x="1709642" y="1054662"/>
                  </a:lnTo>
                  <a:lnTo>
                    <a:pt x="1698937" y="1055643"/>
                  </a:lnTo>
                  <a:lnTo>
                    <a:pt x="1687935" y="1055473"/>
                  </a:lnTo>
                  <a:lnTo>
                    <a:pt x="1676017" y="1054364"/>
                  </a:lnTo>
                  <a:lnTo>
                    <a:pt x="1662920" y="1052545"/>
                  </a:lnTo>
                  <a:lnTo>
                    <a:pt x="1648867" y="1050375"/>
                  </a:lnTo>
                  <a:lnTo>
                    <a:pt x="1634362" y="1048313"/>
                  </a:lnTo>
                  <a:lnTo>
                    <a:pt x="1619753" y="1046595"/>
                  </a:lnTo>
                  <a:lnTo>
                    <a:pt x="1605199" y="1045105"/>
                  </a:lnTo>
                  <a:lnTo>
                    <a:pt x="1590748" y="1043491"/>
                  </a:lnTo>
                  <a:lnTo>
                    <a:pt x="1576401" y="1041546"/>
                  </a:lnTo>
                  <a:lnTo>
                    <a:pt x="1562140" y="1039068"/>
                  </a:lnTo>
                  <a:lnTo>
                    <a:pt x="1547944" y="1035792"/>
                  </a:lnTo>
                  <a:lnTo>
                    <a:pt x="1533802" y="1031662"/>
                  </a:lnTo>
                  <a:lnTo>
                    <a:pt x="1519862" y="1026938"/>
                  </a:lnTo>
                  <a:lnTo>
                    <a:pt x="1506422" y="1022082"/>
                  </a:lnTo>
                  <a:lnTo>
                    <a:pt x="1493599" y="1017376"/>
                  </a:lnTo>
                  <a:lnTo>
                    <a:pt x="1481190" y="1012913"/>
                  </a:lnTo>
                  <a:lnTo>
                    <a:pt x="1468785" y="1008690"/>
                  </a:lnTo>
                  <a:lnTo>
                    <a:pt x="1456139" y="1004661"/>
                  </a:lnTo>
                  <a:lnTo>
                    <a:pt x="1443187" y="1000616"/>
                  </a:lnTo>
                  <a:lnTo>
                    <a:pt x="1429952" y="996207"/>
                  </a:lnTo>
                  <a:lnTo>
                    <a:pt x="1416485" y="991277"/>
                  </a:lnTo>
                  <a:lnTo>
                    <a:pt x="1402677" y="985998"/>
                  </a:lnTo>
                  <a:lnTo>
                    <a:pt x="1388268" y="980761"/>
                  </a:lnTo>
                  <a:lnTo>
                    <a:pt x="1373172" y="975791"/>
                  </a:lnTo>
                  <a:lnTo>
                    <a:pt x="1357610" y="970980"/>
                  </a:lnTo>
                  <a:lnTo>
                    <a:pt x="1342011" y="965990"/>
                  </a:lnTo>
                  <a:lnTo>
                    <a:pt x="1326625" y="960638"/>
                  </a:lnTo>
                  <a:lnTo>
                    <a:pt x="1311360" y="955060"/>
                  </a:lnTo>
                  <a:lnTo>
                    <a:pt x="1295893" y="949616"/>
                  </a:lnTo>
                  <a:lnTo>
                    <a:pt x="1280046" y="944503"/>
                  </a:lnTo>
                  <a:lnTo>
                    <a:pt x="1263962" y="939595"/>
                  </a:lnTo>
                  <a:lnTo>
                    <a:pt x="1248004" y="934540"/>
                  </a:lnTo>
                  <a:lnTo>
                    <a:pt x="1232373" y="929138"/>
                  </a:lnTo>
                  <a:lnTo>
                    <a:pt x="1216943" y="923358"/>
                  </a:lnTo>
                  <a:lnTo>
                    <a:pt x="1201363" y="917245"/>
                  </a:lnTo>
                  <a:lnTo>
                    <a:pt x="1185441" y="910870"/>
                  </a:lnTo>
                  <a:lnTo>
                    <a:pt x="1169307" y="904300"/>
                  </a:lnTo>
                  <a:lnTo>
                    <a:pt x="1153315" y="897591"/>
                  </a:lnTo>
                  <a:lnTo>
                    <a:pt x="1137662" y="890778"/>
                  </a:lnTo>
                  <a:lnTo>
                    <a:pt x="1122217" y="883729"/>
                  </a:lnTo>
                  <a:lnTo>
                    <a:pt x="1106627" y="876158"/>
                  </a:lnTo>
                  <a:lnTo>
                    <a:pt x="1090694" y="867960"/>
                  </a:lnTo>
                  <a:lnTo>
                    <a:pt x="1074382" y="859505"/>
                  </a:lnTo>
                  <a:lnTo>
                    <a:pt x="1057739" y="851515"/>
                  </a:lnTo>
                  <a:lnTo>
                    <a:pt x="1040849" y="844362"/>
                  </a:lnTo>
                  <a:lnTo>
                    <a:pt x="1024268" y="837916"/>
                  </a:lnTo>
                  <a:lnTo>
                    <a:pt x="1008974" y="831745"/>
                  </a:lnTo>
                  <a:lnTo>
                    <a:pt x="995388" y="825562"/>
                  </a:lnTo>
                  <a:lnTo>
                    <a:pt x="983114" y="819407"/>
                  </a:lnTo>
                  <a:lnTo>
                    <a:pt x="971256" y="813567"/>
                  </a:lnTo>
                  <a:lnTo>
                    <a:pt x="959230" y="808186"/>
                  </a:lnTo>
                  <a:lnTo>
                    <a:pt x="946657" y="803096"/>
                  </a:lnTo>
                  <a:lnTo>
                    <a:pt x="933211" y="797918"/>
                  </a:lnTo>
                  <a:lnTo>
                    <a:pt x="918825" y="792429"/>
                  </a:lnTo>
                  <a:lnTo>
                    <a:pt x="903771" y="786421"/>
                  </a:lnTo>
                  <a:lnTo>
                    <a:pt x="888527" y="779623"/>
                  </a:lnTo>
                  <a:lnTo>
                    <a:pt x="873385" y="771975"/>
                  </a:lnTo>
                  <a:lnTo>
                    <a:pt x="858289" y="763736"/>
                  </a:lnTo>
                  <a:lnTo>
                    <a:pt x="842934" y="755367"/>
                  </a:lnTo>
                  <a:lnTo>
                    <a:pt x="827164" y="747149"/>
                  </a:lnTo>
                  <a:lnTo>
                    <a:pt x="811132" y="739175"/>
                  </a:lnTo>
                  <a:lnTo>
                    <a:pt x="795208" y="731442"/>
                  </a:lnTo>
                  <a:lnTo>
                    <a:pt x="779610" y="723912"/>
                  </a:lnTo>
                  <a:lnTo>
                    <a:pt x="764541" y="716703"/>
                  </a:lnTo>
                  <a:lnTo>
                    <a:pt x="750269" y="710081"/>
                  </a:lnTo>
                  <a:lnTo>
                    <a:pt x="736851" y="704138"/>
                  </a:lnTo>
                  <a:lnTo>
                    <a:pt x="724026" y="698655"/>
                  </a:lnTo>
                  <a:lnTo>
                    <a:pt x="711334" y="693204"/>
                  </a:lnTo>
                  <a:lnTo>
                    <a:pt x="698497" y="687540"/>
                  </a:lnTo>
                  <a:lnTo>
                    <a:pt x="685585" y="681750"/>
                  </a:lnTo>
                  <a:lnTo>
                    <a:pt x="672909" y="676163"/>
                  </a:lnTo>
                  <a:lnTo>
                    <a:pt x="660634" y="670955"/>
                  </a:lnTo>
                  <a:lnTo>
                    <a:pt x="648611" y="665983"/>
                  </a:lnTo>
                  <a:lnTo>
                    <a:pt x="636472" y="660885"/>
                  </a:lnTo>
                  <a:lnTo>
                    <a:pt x="624005" y="655454"/>
                  </a:lnTo>
                  <a:lnTo>
                    <a:pt x="611004" y="649655"/>
                  </a:lnTo>
                  <a:lnTo>
                    <a:pt x="597204" y="643529"/>
                  </a:lnTo>
                  <a:lnTo>
                    <a:pt x="582549" y="637146"/>
                  </a:lnTo>
                  <a:lnTo>
                    <a:pt x="567299" y="630571"/>
                  </a:lnTo>
                  <a:lnTo>
                    <a:pt x="551917" y="623857"/>
                  </a:lnTo>
                  <a:lnTo>
                    <a:pt x="536678" y="617047"/>
                  </a:lnTo>
                  <a:lnTo>
                    <a:pt x="521515" y="610169"/>
                  </a:lnTo>
                  <a:lnTo>
                    <a:pt x="506115" y="603245"/>
                  </a:lnTo>
                  <a:lnTo>
                    <a:pt x="490314" y="596291"/>
                  </a:lnTo>
                  <a:lnTo>
                    <a:pt x="474262" y="589315"/>
                  </a:lnTo>
                  <a:lnTo>
                    <a:pt x="458325" y="582324"/>
                  </a:lnTo>
                  <a:lnTo>
                    <a:pt x="442708" y="575325"/>
                  </a:lnTo>
                  <a:lnTo>
                    <a:pt x="427287" y="568318"/>
                  </a:lnTo>
                  <a:lnTo>
                    <a:pt x="411713" y="561308"/>
                  </a:lnTo>
                  <a:lnTo>
                    <a:pt x="395800" y="554291"/>
                  </a:lnTo>
                  <a:lnTo>
                    <a:pt x="379841" y="547103"/>
                  </a:lnTo>
                  <a:lnTo>
                    <a:pt x="364500" y="539438"/>
                  </a:lnTo>
                  <a:lnTo>
                    <a:pt x="350101" y="531172"/>
                  </a:lnTo>
                  <a:lnTo>
                    <a:pt x="336482" y="522502"/>
                  </a:lnTo>
                  <a:lnTo>
                    <a:pt x="323190" y="513835"/>
                  </a:lnTo>
                  <a:lnTo>
                    <a:pt x="309922" y="505414"/>
                  </a:lnTo>
                  <a:lnTo>
                    <a:pt x="296875" y="497302"/>
                  </a:lnTo>
                  <a:lnTo>
                    <a:pt x="284633" y="489475"/>
                  </a:lnTo>
                  <a:lnTo>
                    <a:pt x="273465" y="481878"/>
                  </a:lnTo>
                  <a:lnTo>
                    <a:pt x="263167" y="474454"/>
                  </a:lnTo>
                  <a:lnTo>
                    <a:pt x="253257" y="467156"/>
                  </a:lnTo>
                  <a:lnTo>
                    <a:pt x="243409" y="459946"/>
                  </a:lnTo>
                  <a:lnTo>
                    <a:pt x="233641" y="452797"/>
                  </a:lnTo>
                  <a:lnTo>
                    <a:pt x="224222" y="445691"/>
                  </a:lnTo>
                  <a:lnTo>
                    <a:pt x="215280" y="438608"/>
                  </a:lnTo>
                  <a:lnTo>
                    <a:pt x="206477" y="431377"/>
                  </a:lnTo>
                  <a:lnTo>
                    <a:pt x="197120" y="423683"/>
                  </a:lnTo>
                  <a:lnTo>
                    <a:pt x="186865" y="415393"/>
                  </a:lnTo>
                  <a:lnTo>
                    <a:pt x="175858" y="406536"/>
                  </a:lnTo>
                  <a:lnTo>
                    <a:pt x="164544" y="397213"/>
                  </a:lnTo>
                  <a:lnTo>
                    <a:pt x="153228" y="387528"/>
                  </a:lnTo>
                  <a:lnTo>
                    <a:pt x="142037" y="377414"/>
                  </a:lnTo>
                  <a:lnTo>
                    <a:pt x="130997" y="366640"/>
                  </a:lnTo>
                  <a:lnTo>
                    <a:pt x="120097" y="355137"/>
                  </a:lnTo>
                  <a:lnTo>
                    <a:pt x="109474" y="343141"/>
                  </a:lnTo>
                  <a:lnTo>
                    <a:pt x="99407" y="331089"/>
                  </a:lnTo>
                  <a:lnTo>
                    <a:pt x="89998" y="319237"/>
                  </a:lnTo>
                  <a:lnTo>
                    <a:pt x="81034" y="307499"/>
                  </a:lnTo>
                  <a:lnTo>
                    <a:pt x="72095" y="295552"/>
                  </a:lnTo>
                  <a:lnTo>
                    <a:pt x="62933" y="283217"/>
                  </a:lnTo>
                  <a:lnTo>
                    <a:pt x="53643" y="270475"/>
                  </a:lnTo>
                  <a:lnTo>
                    <a:pt x="44553" y="257382"/>
                  </a:lnTo>
                  <a:lnTo>
                    <a:pt x="35853" y="244009"/>
                  </a:lnTo>
                  <a:lnTo>
                    <a:pt x="27892" y="230265"/>
                  </a:lnTo>
                  <a:lnTo>
                    <a:pt x="21231" y="215899"/>
                  </a:lnTo>
                  <a:lnTo>
                    <a:pt x="16048" y="200836"/>
                  </a:lnTo>
                  <a:lnTo>
                    <a:pt x="12043" y="185466"/>
                  </a:lnTo>
                  <a:lnTo>
                    <a:pt x="8650" y="170528"/>
                  </a:lnTo>
                  <a:lnTo>
                    <a:pt x="5481" y="156408"/>
                  </a:lnTo>
                  <a:lnTo>
                    <a:pt x="2672" y="143147"/>
                  </a:lnTo>
                  <a:lnTo>
                    <a:pt x="762" y="130628"/>
                  </a:lnTo>
                  <a:lnTo>
                    <a:pt x="0" y="118688"/>
                  </a:lnTo>
                  <a:lnTo>
                    <a:pt x="488" y="107177"/>
                  </a:lnTo>
                  <a:lnTo>
                    <a:pt x="2344" y="95973"/>
                  </a:lnTo>
                  <a:lnTo>
                    <a:pt x="5487" y="84989"/>
                  </a:lnTo>
                  <a:lnTo>
                    <a:pt x="9699" y="74321"/>
                  </a:lnTo>
                  <a:lnTo>
                    <a:pt x="14736" y="64230"/>
                  </a:lnTo>
                  <a:lnTo>
                    <a:pt x="20383" y="54818"/>
                  </a:lnTo>
                  <a:lnTo>
                    <a:pt x="26630" y="46193"/>
                  </a:lnTo>
                  <a:lnTo>
                    <a:pt x="33654" y="38546"/>
                  </a:lnTo>
                  <a:lnTo>
                    <a:pt x="41495" y="31884"/>
                  </a:lnTo>
                  <a:lnTo>
                    <a:pt x="50219" y="26071"/>
                  </a:lnTo>
                  <a:lnTo>
                    <a:pt x="59985" y="20925"/>
                  </a:lnTo>
                  <a:lnTo>
                    <a:pt x="70781" y="16278"/>
                  </a:lnTo>
                  <a:lnTo>
                    <a:pt x="82455" y="12156"/>
                  </a:lnTo>
                  <a:lnTo>
                    <a:pt x="94816" y="8758"/>
                  </a:lnTo>
                  <a:lnTo>
                    <a:pt x="107685" y="6139"/>
                  </a:lnTo>
                  <a:lnTo>
                    <a:pt x="120920" y="4209"/>
                  </a:lnTo>
                  <a:lnTo>
                    <a:pt x="134410" y="2831"/>
                  </a:lnTo>
                  <a:lnTo>
                    <a:pt x="148081" y="1867"/>
                  </a:lnTo>
                  <a:lnTo>
                    <a:pt x="162041" y="1202"/>
                  </a:lnTo>
                  <a:lnTo>
                    <a:pt x="176559" y="747"/>
                  </a:lnTo>
                  <a:lnTo>
                    <a:pt x="191737" y="439"/>
                  </a:lnTo>
                  <a:lnTo>
                    <a:pt x="207524" y="230"/>
                  </a:lnTo>
                  <a:lnTo>
                    <a:pt x="223808" y="90"/>
                  </a:lnTo>
                  <a:lnTo>
                    <a:pt x="240464" y="0"/>
                  </a:lnTo>
                  <a:lnTo>
                    <a:pt x="257225" y="110"/>
                  </a:lnTo>
                  <a:lnTo>
                    <a:pt x="273704" y="716"/>
                  </a:lnTo>
                  <a:lnTo>
                    <a:pt x="289708" y="1941"/>
                  </a:lnTo>
                  <a:lnTo>
                    <a:pt x="305064" y="3748"/>
                  </a:lnTo>
                  <a:lnTo>
                    <a:pt x="319537" y="6032"/>
                  </a:lnTo>
                  <a:lnTo>
                    <a:pt x="333097" y="8684"/>
                  </a:lnTo>
                  <a:lnTo>
                    <a:pt x="346188" y="11770"/>
                  </a:lnTo>
                  <a:lnTo>
                    <a:pt x="359592" y="15519"/>
                  </a:lnTo>
                  <a:lnTo>
                    <a:pt x="373730" y="20004"/>
                  </a:lnTo>
                  <a:lnTo>
                    <a:pt x="388669" y="25151"/>
                  </a:lnTo>
                  <a:lnTo>
                    <a:pt x="404309" y="30830"/>
                  </a:lnTo>
                  <a:lnTo>
                    <a:pt x="420497" y="36906"/>
                  </a:lnTo>
                  <a:lnTo>
                    <a:pt x="436927" y="43104"/>
                  </a:lnTo>
                  <a:lnTo>
                    <a:pt x="453176" y="49032"/>
                  </a:lnTo>
                  <a:lnTo>
                    <a:pt x="469031" y="54501"/>
                  </a:lnTo>
                  <a:lnTo>
                    <a:pt x="484625" y="59664"/>
                  </a:lnTo>
                  <a:lnTo>
                    <a:pt x="500322" y="64898"/>
                  </a:lnTo>
                  <a:lnTo>
                    <a:pt x="516326" y="70418"/>
                  </a:lnTo>
                  <a:lnTo>
                    <a:pt x="532516" y="76110"/>
                  </a:lnTo>
                  <a:lnTo>
                    <a:pt x="548546" y="81631"/>
                  </a:lnTo>
                  <a:lnTo>
                    <a:pt x="564217" y="86791"/>
                  </a:lnTo>
                  <a:lnTo>
                    <a:pt x="579333" y="91561"/>
                  </a:lnTo>
                  <a:lnTo>
                    <a:pt x="593638" y="95992"/>
                  </a:lnTo>
                  <a:lnTo>
                    <a:pt x="607073" y="100160"/>
                  </a:lnTo>
                  <a:lnTo>
                    <a:pt x="619739" y="104298"/>
                  </a:lnTo>
                  <a:lnTo>
                    <a:pt x="631792" y="108770"/>
                  </a:lnTo>
                  <a:lnTo>
                    <a:pt x="643387" y="113747"/>
                  </a:lnTo>
                  <a:lnTo>
                    <a:pt x="654651" y="119227"/>
                  </a:lnTo>
                  <a:lnTo>
                    <a:pt x="665682" y="125131"/>
                  </a:lnTo>
                  <a:lnTo>
                    <a:pt x="676551" y="131357"/>
                  </a:lnTo>
                  <a:lnTo>
                    <a:pt x="687310" y="137656"/>
                  </a:lnTo>
                  <a:lnTo>
                    <a:pt x="697993" y="143652"/>
                  </a:lnTo>
                  <a:lnTo>
                    <a:pt x="708626" y="149166"/>
                  </a:lnTo>
                  <a:lnTo>
                    <a:pt x="719224" y="154360"/>
                  </a:lnTo>
                  <a:lnTo>
                    <a:pt x="729799" y="159614"/>
                  </a:lnTo>
                  <a:lnTo>
                    <a:pt x="740363" y="165152"/>
                  </a:lnTo>
                  <a:lnTo>
                    <a:pt x="751085" y="171025"/>
                  </a:lnTo>
                  <a:lnTo>
                    <a:pt x="762276" y="177201"/>
                  </a:lnTo>
                  <a:lnTo>
                    <a:pt x="774062" y="183614"/>
                  </a:lnTo>
                  <a:lnTo>
                    <a:pt x="786250" y="190040"/>
                  </a:lnTo>
                  <a:lnTo>
                    <a:pt x="798431" y="196120"/>
                  </a:lnTo>
                  <a:lnTo>
                    <a:pt x="810365" y="201692"/>
                  </a:lnTo>
                  <a:lnTo>
                    <a:pt x="821988" y="206924"/>
                  </a:lnTo>
                  <a:lnTo>
                    <a:pt x="833326" y="212204"/>
                  </a:lnTo>
                  <a:lnTo>
                    <a:pt x="844437" y="217760"/>
                  </a:lnTo>
                  <a:lnTo>
                    <a:pt x="855544" y="223645"/>
                  </a:lnTo>
                  <a:lnTo>
                    <a:pt x="867001" y="229828"/>
                  </a:lnTo>
                  <a:lnTo>
                    <a:pt x="878969" y="236246"/>
                  </a:lnTo>
                  <a:lnTo>
                    <a:pt x="891281" y="242675"/>
                  </a:lnTo>
                  <a:lnTo>
                    <a:pt x="903545" y="248758"/>
                  </a:lnTo>
                  <a:lnTo>
                    <a:pt x="915540" y="254332"/>
                  </a:lnTo>
                  <a:lnTo>
                    <a:pt x="927374" y="259565"/>
                  </a:lnTo>
                  <a:lnTo>
                    <a:pt x="939385" y="264846"/>
                  </a:lnTo>
                  <a:lnTo>
                    <a:pt x="951758" y="270401"/>
                  </a:lnTo>
                  <a:lnTo>
                    <a:pt x="964356" y="276287"/>
                  </a:lnTo>
                  <a:lnTo>
                    <a:pt x="976820" y="282470"/>
                  </a:lnTo>
                  <a:lnTo>
                    <a:pt x="988948" y="288893"/>
                  </a:lnTo>
                  <a:lnTo>
                    <a:pt x="1000703" y="295495"/>
                  </a:lnTo>
                  <a:lnTo>
                    <a:pt x="1012129" y="302226"/>
                  </a:lnTo>
                  <a:lnTo>
                    <a:pt x="1023301" y="309053"/>
                  </a:lnTo>
                  <a:lnTo>
                    <a:pt x="1034448" y="316112"/>
                  </a:lnTo>
                  <a:lnTo>
                    <a:pt x="1045931" y="323689"/>
                  </a:lnTo>
                  <a:lnTo>
                    <a:pt x="1057918" y="331896"/>
                  </a:lnTo>
                  <a:lnTo>
                    <a:pt x="1070241" y="340527"/>
                  </a:lnTo>
                  <a:lnTo>
                    <a:pt x="1082513" y="349167"/>
                  </a:lnTo>
                  <a:lnTo>
                    <a:pt x="1094513" y="357575"/>
                  </a:lnTo>
                  <a:lnTo>
                    <a:pt x="1106351" y="365848"/>
                  </a:lnTo>
                  <a:lnTo>
                    <a:pt x="1118365" y="374315"/>
                  </a:lnTo>
                  <a:lnTo>
                    <a:pt x="1130739" y="383155"/>
                  </a:lnTo>
                  <a:lnTo>
                    <a:pt x="1143338" y="392228"/>
                  </a:lnTo>
                  <a:lnTo>
                    <a:pt x="1155803" y="401172"/>
                  </a:lnTo>
                  <a:lnTo>
                    <a:pt x="1167931" y="409783"/>
                  </a:lnTo>
                  <a:lnTo>
                    <a:pt x="1179686" y="418024"/>
                  </a:lnTo>
                  <a:lnTo>
                    <a:pt x="1191113" y="425938"/>
                  </a:lnTo>
                  <a:lnTo>
                    <a:pt x="1202280" y="433593"/>
                  </a:lnTo>
                  <a:lnTo>
                    <a:pt x="1213254" y="441056"/>
                  </a:lnTo>
                  <a:lnTo>
                    <a:pt x="1224090" y="448381"/>
                  </a:lnTo>
                  <a:lnTo>
                    <a:pt x="1234828" y="455614"/>
                  </a:lnTo>
                  <a:lnTo>
                    <a:pt x="1245498" y="462947"/>
                  </a:lnTo>
                  <a:lnTo>
                    <a:pt x="1256123" y="470710"/>
                  </a:lnTo>
                  <a:lnTo>
                    <a:pt x="1266720" y="479042"/>
                  </a:lnTo>
                  <a:lnTo>
                    <a:pt x="1277465" y="487757"/>
                  </a:lnTo>
                  <a:lnTo>
                    <a:pt x="1288670" y="496453"/>
                  </a:lnTo>
                  <a:lnTo>
                    <a:pt x="1300467" y="504898"/>
                  </a:lnTo>
                  <a:lnTo>
                    <a:pt x="1312661" y="513196"/>
                  </a:lnTo>
                  <a:lnTo>
                    <a:pt x="1324846" y="521680"/>
                  </a:lnTo>
                  <a:lnTo>
                    <a:pt x="1336788" y="530531"/>
                  </a:lnTo>
                  <a:lnTo>
                    <a:pt x="1348586" y="539612"/>
                  </a:lnTo>
                  <a:lnTo>
                    <a:pt x="1360573" y="548561"/>
                  </a:lnTo>
                  <a:lnTo>
                    <a:pt x="1372930" y="557180"/>
                  </a:lnTo>
                  <a:lnTo>
                    <a:pt x="1385517" y="565596"/>
                  </a:lnTo>
                  <a:lnTo>
                    <a:pt x="1397975" y="574160"/>
                  </a:lnTo>
                  <a:lnTo>
                    <a:pt x="1410093" y="583065"/>
                  </a:lnTo>
                  <a:lnTo>
                    <a:pt x="1421671" y="592181"/>
                  </a:lnTo>
                  <a:lnTo>
                    <a:pt x="1432447" y="601155"/>
                  </a:lnTo>
                  <a:lnTo>
                    <a:pt x="1442360" y="609781"/>
                  </a:lnTo>
                  <a:lnTo>
                    <a:pt x="1451594" y="617918"/>
                  </a:lnTo>
                  <a:lnTo>
                    <a:pt x="1461600" y="626309"/>
                  </a:lnTo>
                  <a:lnTo>
                    <a:pt x="1475493" y="636805"/>
                  </a:lnTo>
                  <a:lnTo>
                    <a:pt x="1498473" y="6525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827355" y="968621"/>
              <a:ext cx="57247" cy="242157"/>
            </a:xfrm>
            <a:custGeom>
              <a:avLst/>
              <a:gdLst/>
              <a:ahLst/>
              <a:cxnLst/>
              <a:rect l="0" t="0" r="0" b="0"/>
              <a:pathLst>
                <a:path w="57247" h="242157">
                  <a:moveTo>
                    <a:pt x="4603" y="0"/>
                  </a:moveTo>
                  <a:lnTo>
                    <a:pt x="1803" y="11735"/>
                  </a:lnTo>
                  <a:lnTo>
                    <a:pt x="302" y="22864"/>
                  </a:lnTo>
                  <a:lnTo>
                    <a:pt x="0" y="34467"/>
                  </a:lnTo>
                  <a:lnTo>
                    <a:pt x="852" y="46801"/>
                  </a:lnTo>
                  <a:lnTo>
                    <a:pt x="2968" y="60109"/>
                  </a:lnTo>
                  <a:lnTo>
                    <a:pt x="6290" y="74419"/>
                  </a:lnTo>
                  <a:lnTo>
                    <a:pt x="10625" y="89596"/>
                  </a:lnTo>
                  <a:lnTo>
                    <a:pt x="15744" y="105458"/>
                  </a:lnTo>
                  <a:lnTo>
                    <a:pt x="21438" y="121829"/>
                  </a:lnTo>
                  <a:lnTo>
                    <a:pt x="27377" y="138566"/>
                  </a:lnTo>
                  <a:lnTo>
                    <a:pt x="33129" y="155561"/>
                  </a:lnTo>
                  <a:lnTo>
                    <a:pt x="38471" y="172711"/>
                  </a:lnTo>
                  <a:lnTo>
                    <a:pt x="43225" y="189202"/>
                  </a:lnTo>
                  <a:lnTo>
                    <a:pt x="47627" y="205128"/>
                  </a:lnTo>
                  <a:lnTo>
                    <a:pt x="52061" y="221888"/>
                  </a:lnTo>
                  <a:lnTo>
                    <a:pt x="57246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926818" y="915083"/>
              <a:ext cx="179819" cy="246098"/>
            </a:xfrm>
            <a:custGeom>
              <a:avLst/>
              <a:gdLst/>
              <a:ahLst/>
              <a:cxnLst/>
              <a:rect l="0" t="0" r="0" b="0"/>
              <a:pathLst>
                <a:path w="179819" h="246098">
                  <a:moveTo>
                    <a:pt x="178881" y="43010"/>
                  </a:moveTo>
                  <a:lnTo>
                    <a:pt x="173014" y="54745"/>
                  </a:lnTo>
                  <a:lnTo>
                    <a:pt x="167449" y="65874"/>
                  </a:lnTo>
                  <a:lnTo>
                    <a:pt x="161654" y="77472"/>
                  </a:lnTo>
                  <a:lnTo>
                    <a:pt x="155747" y="89633"/>
                  </a:lnTo>
                  <a:lnTo>
                    <a:pt x="150065" y="102293"/>
                  </a:lnTo>
                  <a:lnTo>
                    <a:pt x="144786" y="115345"/>
                  </a:lnTo>
                  <a:lnTo>
                    <a:pt x="139763" y="128524"/>
                  </a:lnTo>
                  <a:lnTo>
                    <a:pt x="134628" y="141441"/>
                  </a:lnTo>
                  <a:lnTo>
                    <a:pt x="129182" y="153907"/>
                  </a:lnTo>
                  <a:lnTo>
                    <a:pt x="123711" y="166074"/>
                  </a:lnTo>
                  <a:lnTo>
                    <a:pt x="118871" y="178316"/>
                  </a:lnTo>
                  <a:lnTo>
                    <a:pt x="114995" y="190842"/>
                  </a:lnTo>
                  <a:lnTo>
                    <a:pt x="112411" y="203375"/>
                  </a:lnTo>
                  <a:lnTo>
                    <a:pt x="111584" y="215264"/>
                  </a:lnTo>
                  <a:lnTo>
                    <a:pt x="112594" y="226169"/>
                  </a:lnTo>
                  <a:lnTo>
                    <a:pt x="115375" y="235440"/>
                  </a:lnTo>
                  <a:lnTo>
                    <a:pt x="119901" y="241998"/>
                  </a:lnTo>
                  <a:lnTo>
                    <a:pt x="125974" y="245507"/>
                  </a:lnTo>
                  <a:lnTo>
                    <a:pt x="133133" y="246097"/>
                  </a:lnTo>
                  <a:lnTo>
                    <a:pt x="140768" y="244000"/>
                  </a:lnTo>
                  <a:lnTo>
                    <a:pt x="148485" y="239631"/>
                  </a:lnTo>
                  <a:lnTo>
                    <a:pt x="155952" y="233483"/>
                  </a:lnTo>
                  <a:lnTo>
                    <a:pt x="162812" y="226010"/>
                  </a:lnTo>
                  <a:lnTo>
                    <a:pt x="168933" y="217587"/>
                  </a:lnTo>
                  <a:lnTo>
                    <a:pt x="174043" y="208495"/>
                  </a:lnTo>
                  <a:lnTo>
                    <a:pt x="177653" y="198941"/>
                  </a:lnTo>
                  <a:lnTo>
                    <a:pt x="179628" y="189075"/>
                  </a:lnTo>
                  <a:lnTo>
                    <a:pt x="179818" y="179161"/>
                  </a:lnTo>
                  <a:lnTo>
                    <a:pt x="177902" y="169578"/>
                  </a:lnTo>
                  <a:lnTo>
                    <a:pt x="173909" y="160506"/>
                  </a:lnTo>
                  <a:lnTo>
                    <a:pt x="168144" y="152109"/>
                  </a:lnTo>
                  <a:lnTo>
                    <a:pt x="160995" y="144614"/>
                  </a:lnTo>
                  <a:lnTo>
                    <a:pt x="152811" y="138059"/>
                  </a:lnTo>
                  <a:lnTo>
                    <a:pt x="143557" y="132487"/>
                  </a:lnTo>
                  <a:lnTo>
                    <a:pt x="132836" y="128034"/>
                  </a:lnTo>
                  <a:lnTo>
                    <a:pt x="120558" y="124662"/>
                  </a:lnTo>
                  <a:lnTo>
                    <a:pt x="107229" y="122040"/>
                  </a:lnTo>
                  <a:lnTo>
                    <a:pt x="93743" y="119656"/>
                  </a:lnTo>
                  <a:lnTo>
                    <a:pt x="80637" y="117195"/>
                  </a:lnTo>
                  <a:lnTo>
                    <a:pt x="68076" y="114539"/>
                  </a:lnTo>
                  <a:lnTo>
                    <a:pt x="56033" y="111676"/>
                  </a:lnTo>
                  <a:lnTo>
                    <a:pt x="44426" y="108628"/>
                  </a:lnTo>
                  <a:lnTo>
                    <a:pt x="33479" y="105105"/>
                  </a:lnTo>
                  <a:lnTo>
                    <a:pt x="23718" y="100530"/>
                  </a:lnTo>
                  <a:lnTo>
                    <a:pt x="15344" y="94668"/>
                  </a:lnTo>
                  <a:lnTo>
                    <a:pt x="8566" y="87443"/>
                  </a:lnTo>
                  <a:lnTo>
                    <a:pt x="3761" y="78765"/>
                  </a:lnTo>
                  <a:lnTo>
                    <a:pt x="943" y="68749"/>
                  </a:lnTo>
                  <a:lnTo>
                    <a:pt x="0" y="57956"/>
                  </a:lnTo>
                  <a:lnTo>
                    <a:pt x="872" y="47260"/>
                  </a:lnTo>
                  <a:lnTo>
                    <a:pt x="3347" y="37152"/>
                  </a:lnTo>
                  <a:lnTo>
                    <a:pt x="7278" y="27912"/>
                  </a:lnTo>
                  <a:lnTo>
                    <a:pt x="12656" y="19778"/>
                  </a:lnTo>
                  <a:lnTo>
                    <a:pt x="19345" y="12763"/>
                  </a:lnTo>
                  <a:lnTo>
                    <a:pt x="27107" y="7035"/>
                  </a:lnTo>
                  <a:lnTo>
                    <a:pt x="35686" y="3002"/>
                  </a:lnTo>
                  <a:lnTo>
                    <a:pt x="44864" y="731"/>
                  </a:lnTo>
                  <a:lnTo>
                    <a:pt x="54466" y="0"/>
                  </a:lnTo>
                  <a:lnTo>
                    <a:pt x="64364" y="489"/>
                  </a:lnTo>
                  <a:lnTo>
                    <a:pt x="74462" y="1892"/>
                  </a:lnTo>
                  <a:lnTo>
                    <a:pt x="84531" y="4120"/>
                  </a:lnTo>
                  <a:lnTo>
                    <a:pt x="94218" y="7285"/>
                  </a:lnTo>
                  <a:lnTo>
                    <a:pt x="103359" y="11370"/>
                  </a:lnTo>
                  <a:lnTo>
                    <a:pt x="111859" y="16126"/>
                  </a:lnTo>
                  <a:lnTo>
                    <a:pt x="120541" y="21723"/>
                  </a:lnTo>
                  <a:lnTo>
                    <a:pt x="131284" y="29770"/>
                  </a:lnTo>
                  <a:lnTo>
                    <a:pt x="147296" y="43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411440" y="1484518"/>
            <a:ext cx="720667" cy="726467"/>
            <a:chOff x="4411440" y="1484518"/>
            <a:chExt cx="720667" cy="726467"/>
          </a:xfrm>
        </p:grpSpPr>
        <p:sp>
          <p:nvSpPr>
            <p:cNvPr id="33" name="Freeform 32"/>
            <p:cNvSpPr/>
            <p:nvPr/>
          </p:nvSpPr>
          <p:spPr>
            <a:xfrm>
              <a:off x="4411440" y="1484518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36" y="25842"/>
                  </a:lnTo>
                  <a:lnTo>
                    <a:pt x="23490" y="34790"/>
                  </a:lnTo>
                  <a:lnTo>
                    <a:pt x="30468" y="43637"/>
                  </a:lnTo>
                  <a:lnTo>
                    <a:pt x="38249" y="52185"/>
                  </a:lnTo>
                  <a:lnTo>
                    <a:pt x="46751" y="60719"/>
                  </a:lnTo>
                  <a:lnTo>
                    <a:pt x="55830" y="69893"/>
                  </a:lnTo>
                  <a:lnTo>
                    <a:pt x="65339" y="80020"/>
                  </a:lnTo>
                  <a:lnTo>
                    <a:pt x="74994" y="90772"/>
                  </a:lnTo>
                  <a:lnTo>
                    <a:pt x="84395" y="101381"/>
                  </a:lnTo>
                  <a:lnTo>
                    <a:pt x="93345" y="111406"/>
                  </a:lnTo>
                  <a:lnTo>
                    <a:pt x="101828" y="120747"/>
                  </a:lnTo>
                  <a:lnTo>
                    <a:pt x="109912" y="129474"/>
                  </a:lnTo>
                  <a:lnTo>
                    <a:pt x="117685" y="137711"/>
                  </a:lnTo>
                  <a:lnTo>
                    <a:pt x="125229" y="145581"/>
                  </a:lnTo>
                  <a:lnTo>
                    <a:pt x="132608" y="153188"/>
                  </a:lnTo>
                  <a:lnTo>
                    <a:pt x="139864" y="160598"/>
                  </a:lnTo>
                  <a:lnTo>
                    <a:pt x="146729" y="167568"/>
                  </a:lnTo>
                  <a:lnTo>
                    <a:pt x="153309" y="174231"/>
                  </a:lnTo>
                  <a:lnTo>
                    <a:pt x="160184" y="181175"/>
                  </a:lnTo>
                  <a:lnTo>
                    <a:pt x="16845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421969" y="1516103"/>
              <a:ext cx="326384" cy="600125"/>
            </a:xfrm>
            <a:custGeom>
              <a:avLst/>
              <a:gdLst/>
              <a:ahLst/>
              <a:cxnLst/>
              <a:rect l="0" t="0" r="0" b="0"/>
              <a:pathLst>
                <a:path w="326384" h="600125">
                  <a:moveTo>
                    <a:pt x="326383" y="0"/>
                  </a:moveTo>
                  <a:lnTo>
                    <a:pt x="320448" y="8935"/>
                  </a:lnTo>
                  <a:lnTo>
                    <a:pt x="314243" y="18563"/>
                  </a:lnTo>
                  <a:lnTo>
                    <a:pt x="307148" y="29859"/>
                  </a:lnTo>
                  <a:lnTo>
                    <a:pt x="299208" y="42872"/>
                  </a:lnTo>
                  <a:lnTo>
                    <a:pt x="290561" y="57649"/>
                  </a:lnTo>
                  <a:lnTo>
                    <a:pt x="281371" y="74013"/>
                  </a:lnTo>
                  <a:lnTo>
                    <a:pt x="271945" y="91181"/>
                  </a:lnTo>
                  <a:lnTo>
                    <a:pt x="262703" y="107921"/>
                  </a:lnTo>
                  <a:lnTo>
                    <a:pt x="253863" y="123579"/>
                  </a:lnTo>
                  <a:lnTo>
                    <a:pt x="245455" y="138206"/>
                  </a:lnTo>
                  <a:lnTo>
                    <a:pt x="237422" y="152255"/>
                  </a:lnTo>
                  <a:lnTo>
                    <a:pt x="229679" y="166075"/>
                  </a:lnTo>
                  <a:lnTo>
                    <a:pt x="221986" y="179680"/>
                  </a:lnTo>
                  <a:lnTo>
                    <a:pt x="213974" y="192838"/>
                  </a:lnTo>
                  <a:lnTo>
                    <a:pt x="205472" y="205442"/>
                  </a:lnTo>
                  <a:lnTo>
                    <a:pt x="196640" y="217690"/>
                  </a:lnTo>
                  <a:lnTo>
                    <a:pt x="187865" y="229981"/>
                  </a:lnTo>
                  <a:lnTo>
                    <a:pt x="179367" y="242546"/>
                  </a:lnTo>
                  <a:lnTo>
                    <a:pt x="171034" y="255443"/>
                  </a:lnTo>
                  <a:lnTo>
                    <a:pt x="162526" y="268640"/>
                  </a:lnTo>
                  <a:lnTo>
                    <a:pt x="153659" y="282073"/>
                  </a:lnTo>
                  <a:lnTo>
                    <a:pt x="144567" y="295518"/>
                  </a:lnTo>
                  <a:lnTo>
                    <a:pt x="135610" y="308618"/>
                  </a:lnTo>
                  <a:lnTo>
                    <a:pt x="126992" y="321210"/>
                  </a:lnTo>
                  <a:lnTo>
                    <a:pt x="118746" y="333461"/>
                  </a:lnTo>
                  <a:lnTo>
                    <a:pt x="110829" y="345760"/>
                  </a:lnTo>
                  <a:lnTo>
                    <a:pt x="103171" y="358329"/>
                  </a:lnTo>
                  <a:lnTo>
                    <a:pt x="95706" y="371061"/>
                  </a:lnTo>
                  <a:lnTo>
                    <a:pt x="88380" y="383615"/>
                  </a:lnTo>
                  <a:lnTo>
                    <a:pt x="81151" y="395803"/>
                  </a:lnTo>
                  <a:lnTo>
                    <a:pt x="73990" y="407598"/>
                  </a:lnTo>
                  <a:lnTo>
                    <a:pt x="66875" y="419052"/>
                  </a:lnTo>
                  <a:lnTo>
                    <a:pt x="59791" y="430242"/>
                  </a:lnTo>
                  <a:lnTo>
                    <a:pt x="52729" y="441401"/>
                  </a:lnTo>
                  <a:lnTo>
                    <a:pt x="45681" y="452893"/>
                  </a:lnTo>
                  <a:lnTo>
                    <a:pt x="38648" y="464885"/>
                  </a:lnTo>
                  <a:lnTo>
                    <a:pt x="31788" y="477212"/>
                  </a:lnTo>
                  <a:lnTo>
                    <a:pt x="25409" y="489487"/>
                  </a:lnTo>
                  <a:lnTo>
                    <a:pt x="19642" y="501488"/>
                  </a:lnTo>
                  <a:lnTo>
                    <a:pt x="14618" y="513327"/>
                  </a:lnTo>
                  <a:lnTo>
                    <a:pt x="10541" y="525341"/>
                  </a:lnTo>
                  <a:lnTo>
                    <a:pt x="7430" y="537707"/>
                  </a:lnTo>
                  <a:lnTo>
                    <a:pt x="5149" y="550036"/>
                  </a:lnTo>
                  <a:lnTo>
                    <a:pt x="3280" y="562773"/>
                  </a:lnTo>
                  <a:lnTo>
                    <a:pt x="1657" y="578160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26375" y="1867404"/>
              <a:ext cx="164092" cy="295135"/>
            </a:xfrm>
            <a:custGeom>
              <a:avLst/>
              <a:gdLst/>
              <a:ahLst/>
              <a:cxnLst/>
              <a:rect l="0" t="0" r="0" b="0"/>
              <a:pathLst>
                <a:path w="164092" h="295135">
                  <a:moveTo>
                    <a:pt x="6163" y="133010"/>
                  </a:moveTo>
                  <a:lnTo>
                    <a:pt x="14965" y="130076"/>
                  </a:lnTo>
                  <a:lnTo>
                    <a:pt x="23312" y="127294"/>
                  </a:lnTo>
                  <a:lnTo>
                    <a:pt x="32010" y="124394"/>
                  </a:lnTo>
                  <a:lnTo>
                    <a:pt x="41131" y="121354"/>
                  </a:lnTo>
                  <a:lnTo>
                    <a:pt x="50626" y="118189"/>
                  </a:lnTo>
                  <a:lnTo>
                    <a:pt x="60419" y="114920"/>
                  </a:lnTo>
                  <a:lnTo>
                    <a:pt x="70432" y="111410"/>
                  </a:lnTo>
                  <a:lnTo>
                    <a:pt x="80606" y="107370"/>
                  </a:lnTo>
                  <a:lnTo>
                    <a:pt x="90892" y="102693"/>
                  </a:lnTo>
                  <a:lnTo>
                    <a:pt x="101257" y="97585"/>
                  </a:lnTo>
                  <a:lnTo>
                    <a:pt x="111674" y="92464"/>
                  </a:lnTo>
                  <a:lnTo>
                    <a:pt x="122118" y="87568"/>
                  </a:lnTo>
                  <a:lnTo>
                    <a:pt x="132252" y="82637"/>
                  </a:lnTo>
                  <a:lnTo>
                    <a:pt x="141449" y="77034"/>
                  </a:lnTo>
                  <a:lnTo>
                    <a:pt x="149440" y="70443"/>
                  </a:lnTo>
                  <a:lnTo>
                    <a:pt x="155957" y="62709"/>
                  </a:lnTo>
                  <a:lnTo>
                    <a:pt x="160586" y="53682"/>
                  </a:lnTo>
                  <a:lnTo>
                    <a:pt x="163276" y="43432"/>
                  </a:lnTo>
                  <a:lnTo>
                    <a:pt x="163794" y="32651"/>
                  </a:lnTo>
                  <a:lnTo>
                    <a:pt x="161572" y="22494"/>
                  </a:lnTo>
                  <a:lnTo>
                    <a:pt x="156563" y="13576"/>
                  </a:lnTo>
                  <a:lnTo>
                    <a:pt x="149304" y="6457"/>
                  </a:lnTo>
                  <a:lnTo>
                    <a:pt x="140613" y="1884"/>
                  </a:lnTo>
                  <a:lnTo>
                    <a:pt x="131112" y="0"/>
                  </a:lnTo>
                  <a:lnTo>
                    <a:pt x="121330" y="481"/>
                  </a:lnTo>
                  <a:lnTo>
                    <a:pt x="111779" y="2839"/>
                  </a:lnTo>
                  <a:lnTo>
                    <a:pt x="102696" y="6601"/>
                  </a:lnTo>
                  <a:lnTo>
                    <a:pt x="94107" y="11375"/>
                  </a:lnTo>
                  <a:lnTo>
                    <a:pt x="85944" y="16860"/>
                  </a:lnTo>
                  <a:lnTo>
                    <a:pt x="78115" y="22843"/>
                  </a:lnTo>
                  <a:lnTo>
                    <a:pt x="70532" y="29333"/>
                  </a:lnTo>
                  <a:lnTo>
                    <a:pt x="63125" y="36528"/>
                  </a:lnTo>
                  <a:lnTo>
                    <a:pt x="55842" y="44487"/>
                  </a:lnTo>
                  <a:lnTo>
                    <a:pt x="48644" y="53292"/>
                  </a:lnTo>
                  <a:lnTo>
                    <a:pt x="41504" y="63114"/>
                  </a:lnTo>
                  <a:lnTo>
                    <a:pt x="34409" y="73947"/>
                  </a:lnTo>
                  <a:lnTo>
                    <a:pt x="27508" y="85646"/>
                  </a:lnTo>
                  <a:lnTo>
                    <a:pt x="21101" y="98024"/>
                  </a:lnTo>
                  <a:lnTo>
                    <a:pt x="15315" y="110909"/>
                  </a:lnTo>
                  <a:lnTo>
                    <a:pt x="10278" y="124324"/>
                  </a:lnTo>
                  <a:lnTo>
                    <a:pt x="6193" y="138467"/>
                  </a:lnTo>
                  <a:lnTo>
                    <a:pt x="3080" y="153386"/>
                  </a:lnTo>
                  <a:lnTo>
                    <a:pt x="974" y="168828"/>
                  </a:lnTo>
                  <a:lnTo>
                    <a:pt x="0" y="184347"/>
                  </a:lnTo>
                  <a:lnTo>
                    <a:pt x="127" y="199671"/>
                  </a:lnTo>
                  <a:lnTo>
                    <a:pt x="1346" y="214554"/>
                  </a:lnTo>
                  <a:lnTo>
                    <a:pt x="3760" y="228702"/>
                  </a:lnTo>
                  <a:lnTo>
                    <a:pt x="7318" y="242022"/>
                  </a:lnTo>
                  <a:lnTo>
                    <a:pt x="12164" y="254271"/>
                  </a:lnTo>
                  <a:lnTo>
                    <a:pt x="18699" y="264981"/>
                  </a:lnTo>
                  <a:lnTo>
                    <a:pt x="26986" y="274033"/>
                  </a:lnTo>
                  <a:lnTo>
                    <a:pt x="36805" y="281452"/>
                  </a:lnTo>
                  <a:lnTo>
                    <a:pt x="47837" y="287227"/>
                  </a:lnTo>
                  <a:lnTo>
                    <a:pt x="59771" y="291512"/>
                  </a:lnTo>
                  <a:lnTo>
                    <a:pt x="72189" y="294257"/>
                  </a:lnTo>
                  <a:lnTo>
                    <a:pt x="84591" y="295134"/>
                  </a:lnTo>
                  <a:lnTo>
                    <a:pt x="96701" y="294138"/>
                  </a:lnTo>
                  <a:lnTo>
                    <a:pt x="108385" y="291646"/>
                  </a:lnTo>
                  <a:lnTo>
                    <a:pt x="120907" y="287906"/>
                  </a:lnTo>
                  <a:lnTo>
                    <a:pt x="137598" y="281472"/>
                  </a:lnTo>
                  <a:lnTo>
                    <a:pt x="164091" y="269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63955" y="1843717"/>
              <a:ext cx="268152" cy="367268"/>
            </a:xfrm>
            <a:custGeom>
              <a:avLst/>
              <a:gdLst/>
              <a:ahLst/>
              <a:cxnLst/>
              <a:rect l="0" t="0" r="0" b="0"/>
              <a:pathLst>
                <a:path w="268152" h="367268">
                  <a:moveTo>
                    <a:pt x="242366" y="9298"/>
                  </a:moveTo>
                  <a:lnTo>
                    <a:pt x="233498" y="6431"/>
                  </a:lnTo>
                  <a:lnTo>
                    <a:pt x="224511" y="4289"/>
                  </a:lnTo>
                  <a:lnTo>
                    <a:pt x="214515" y="2686"/>
                  </a:lnTo>
                  <a:lnTo>
                    <a:pt x="203534" y="1506"/>
                  </a:lnTo>
                  <a:lnTo>
                    <a:pt x="191723" y="657"/>
                  </a:lnTo>
                  <a:lnTo>
                    <a:pt x="179264" y="69"/>
                  </a:lnTo>
                  <a:lnTo>
                    <a:pt x="166327" y="0"/>
                  </a:lnTo>
                  <a:lnTo>
                    <a:pt x="153046" y="1013"/>
                  </a:lnTo>
                  <a:lnTo>
                    <a:pt x="139525" y="3326"/>
                  </a:lnTo>
                  <a:lnTo>
                    <a:pt x="125836" y="6846"/>
                  </a:lnTo>
                  <a:lnTo>
                    <a:pt x="112034" y="11351"/>
                  </a:lnTo>
                  <a:lnTo>
                    <a:pt x="98160" y="16599"/>
                  </a:lnTo>
                  <a:lnTo>
                    <a:pt x="84401" y="22223"/>
                  </a:lnTo>
                  <a:lnTo>
                    <a:pt x="71083" y="27757"/>
                  </a:lnTo>
                  <a:lnTo>
                    <a:pt x="58350" y="32959"/>
                  </a:lnTo>
                  <a:lnTo>
                    <a:pt x="46342" y="37941"/>
                  </a:lnTo>
                  <a:lnTo>
                    <a:pt x="35270" y="43053"/>
                  </a:lnTo>
                  <a:lnTo>
                    <a:pt x="25165" y="48504"/>
                  </a:lnTo>
                  <a:lnTo>
                    <a:pt x="16225" y="54659"/>
                  </a:lnTo>
                  <a:lnTo>
                    <a:pt x="8892" y="62089"/>
                  </a:lnTo>
                  <a:lnTo>
                    <a:pt x="3278" y="70966"/>
                  </a:lnTo>
                  <a:lnTo>
                    <a:pt x="0" y="80505"/>
                  </a:lnTo>
                  <a:lnTo>
                    <a:pt x="286" y="89221"/>
                  </a:lnTo>
                  <a:lnTo>
                    <a:pt x="4482" y="96328"/>
                  </a:lnTo>
                  <a:lnTo>
                    <a:pt x="12013" y="101568"/>
                  </a:lnTo>
                  <a:lnTo>
                    <a:pt x="21874" y="104867"/>
                  </a:lnTo>
                  <a:lnTo>
                    <a:pt x="33241" y="106414"/>
                  </a:lnTo>
                  <a:lnTo>
                    <a:pt x="45562" y="106538"/>
                  </a:lnTo>
                  <a:lnTo>
                    <a:pt x="58487" y="105582"/>
                  </a:lnTo>
                  <a:lnTo>
                    <a:pt x="71796" y="103849"/>
                  </a:lnTo>
                  <a:lnTo>
                    <a:pt x="85186" y="101895"/>
                  </a:lnTo>
                  <a:lnTo>
                    <a:pt x="98264" y="100505"/>
                  </a:lnTo>
                  <a:lnTo>
                    <a:pt x="110842" y="100058"/>
                  </a:lnTo>
                  <a:lnTo>
                    <a:pt x="122918" y="100574"/>
                  </a:lnTo>
                  <a:lnTo>
                    <a:pt x="134569" y="101910"/>
                  </a:lnTo>
                  <a:lnTo>
                    <a:pt x="145891" y="103886"/>
                  </a:lnTo>
                  <a:lnTo>
                    <a:pt x="156971" y="106498"/>
                  </a:lnTo>
                  <a:lnTo>
                    <a:pt x="167878" y="109922"/>
                  </a:lnTo>
                  <a:lnTo>
                    <a:pt x="178660" y="114184"/>
                  </a:lnTo>
                  <a:lnTo>
                    <a:pt x="189190" y="119180"/>
                  </a:lnTo>
                  <a:lnTo>
                    <a:pt x="199187" y="124758"/>
                  </a:lnTo>
                  <a:lnTo>
                    <a:pt x="208541" y="130775"/>
                  </a:lnTo>
                  <a:lnTo>
                    <a:pt x="217298" y="137272"/>
                  </a:lnTo>
                  <a:lnTo>
                    <a:pt x="225565" y="144466"/>
                  </a:lnTo>
                  <a:lnTo>
                    <a:pt x="233457" y="152416"/>
                  </a:lnTo>
                  <a:lnTo>
                    <a:pt x="240910" y="161044"/>
                  </a:lnTo>
                  <a:lnTo>
                    <a:pt x="247696" y="170213"/>
                  </a:lnTo>
                  <a:lnTo>
                    <a:pt x="253739" y="179795"/>
                  </a:lnTo>
                  <a:lnTo>
                    <a:pt x="258951" y="189839"/>
                  </a:lnTo>
                  <a:lnTo>
                    <a:pt x="263154" y="200567"/>
                  </a:lnTo>
                  <a:lnTo>
                    <a:pt x="266336" y="212040"/>
                  </a:lnTo>
                  <a:lnTo>
                    <a:pt x="268151" y="224015"/>
                  </a:lnTo>
                  <a:lnTo>
                    <a:pt x="267863" y="236053"/>
                  </a:lnTo>
                  <a:lnTo>
                    <a:pt x="265263" y="247887"/>
                  </a:lnTo>
                  <a:lnTo>
                    <a:pt x="260753" y="259273"/>
                  </a:lnTo>
                  <a:lnTo>
                    <a:pt x="255055" y="269919"/>
                  </a:lnTo>
                  <a:lnTo>
                    <a:pt x="248703" y="279740"/>
                  </a:lnTo>
                  <a:lnTo>
                    <a:pt x="241848" y="288656"/>
                  </a:lnTo>
                  <a:lnTo>
                    <a:pt x="234350" y="296507"/>
                  </a:lnTo>
                  <a:lnTo>
                    <a:pt x="226162" y="303309"/>
                  </a:lnTo>
                  <a:lnTo>
                    <a:pt x="217360" y="309218"/>
                  </a:lnTo>
                  <a:lnTo>
                    <a:pt x="208066" y="314429"/>
                  </a:lnTo>
                  <a:lnTo>
                    <a:pt x="198398" y="319124"/>
                  </a:lnTo>
                  <a:lnTo>
                    <a:pt x="188293" y="323449"/>
                  </a:lnTo>
                  <a:lnTo>
                    <a:pt x="177524" y="327515"/>
                  </a:lnTo>
                  <a:lnTo>
                    <a:pt x="166024" y="331401"/>
                  </a:lnTo>
                  <a:lnTo>
                    <a:pt x="154030" y="335165"/>
                  </a:lnTo>
                  <a:lnTo>
                    <a:pt x="141979" y="338845"/>
                  </a:lnTo>
                  <a:lnTo>
                    <a:pt x="130137" y="342469"/>
                  </a:lnTo>
                  <a:lnTo>
                    <a:pt x="118648" y="346097"/>
                  </a:lnTo>
                  <a:lnTo>
                    <a:pt x="106286" y="350283"/>
                  </a:lnTo>
                  <a:lnTo>
                    <a:pt x="89734" y="356514"/>
                  </a:lnTo>
                  <a:lnTo>
                    <a:pt x="63381" y="3672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558217" y="3730148"/>
            <a:ext cx="1526633" cy="919248"/>
            <a:chOff x="1558217" y="3730148"/>
            <a:chExt cx="1526633" cy="919248"/>
          </a:xfrm>
        </p:grpSpPr>
        <p:sp>
          <p:nvSpPr>
            <p:cNvPr id="38" name="Freeform 37"/>
            <p:cNvSpPr/>
            <p:nvPr/>
          </p:nvSpPr>
          <p:spPr>
            <a:xfrm>
              <a:off x="1558217" y="4168269"/>
              <a:ext cx="505369" cy="22074"/>
            </a:xfrm>
            <a:custGeom>
              <a:avLst/>
              <a:gdLst/>
              <a:ahLst/>
              <a:cxnLst/>
              <a:rect l="0" t="0" r="0" b="0"/>
              <a:pathLst>
                <a:path w="505369" h="22074">
                  <a:moveTo>
                    <a:pt x="505368" y="11544"/>
                  </a:moveTo>
                  <a:lnTo>
                    <a:pt x="499434" y="5877"/>
                  </a:lnTo>
                  <a:lnTo>
                    <a:pt x="493229" y="2234"/>
                  </a:lnTo>
                  <a:lnTo>
                    <a:pt x="486129" y="328"/>
                  </a:lnTo>
                  <a:lnTo>
                    <a:pt x="478016" y="0"/>
                  </a:lnTo>
                  <a:lnTo>
                    <a:pt x="468721" y="1268"/>
                  </a:lnTo>
                  <a:lnTo>
                    <a:pt x="458273" y="3984"/>
                  </a:lnTo>
                  <a:lnTo>
                    <a:pt x="446848" y="7559"/>
                  </a:lnTo>
                  <a:lnTo>
                    <a:pt x="434662" y="11097"/>
                  </a:lnTo>
                  <a:lnTo>
                    <a:pt x="421908" y="14096"/>
                  </a:lnTo>
                  <a:lnTo>
                    <a:pt x="408584" y="16425"/>
                  </a:lnTo>
                  <a:lnTo>
                    <a:pt x="394501" y="18144"/>
                  </a:lnTo>
                  <a:lnTo>
                    <a:pt x="379615" y="19368"/>
                  </a:lnTo>
                  <a:lnTo>
                    <a:pt x="363854" y="20056"/>
                  </a:lnTo>
                  <a:lnTo>
                    <a:pt x="347057" y="20001"/>
                  </a:lnTo>
                  <a:lnTo>
                    <a:pt x="329234" y="19158"/>
                  </a:lnTo>
                  <a:lnTo>
                    <a:pt x="310536" y="17780"/>
                  </a:lnTo>
                  <a:lnTo>
                    <a:pt x="291153" y="16318"/>
                  </a:lnTo>
                  <a:lnTo>
                    <a:pt x="271262" y="15041"/>
                  </a:lnTo>
                  <a:lnTo>
                    <a:pt x="251007" y="14032"/>
                  </a:lnTo>
                  <a:lnTo>
                    <a:pt x="230497" y="13280"/>
                  </a:lnTo>
                  <a:lnTo>
                    <a:pt x="209811" y="12740"/>
                  </a:lnTo>
                  <a:lnTo>
                    <a:pt x="189004" y="12360"/>
                  </a:lnTo>
                  <a:lnTo>
                    <a:pt x="168116" y="12097"/>
                  </a:lnTo>
                  <a:lnTo>
                    <a:pt x="147172" y="11922"/>
                  </a:lnTo>
                  <a:lnTo>
                    <a:pt x="126190" y="11973"/>
                  </a:lnTo>
                  <a:lnTo>
                    <a:pt x="105183" y="12538"/>
                  </a:lnTo>
                  <a:lnTo>
                    <a:pt x="84188" y="13731"/>
                  </a:lnTo>
                  <a:lnTo>
                    <a:pt x="64117" y="15355"/>
                  </a:lnTo>
                  <a:lnTo>
                    <a:pt x="44786" y="17153"/>
                  </a:lnTo>
                  <a:lnTo>
                    <a:pt x="24494" y="19283"/>
                  </a:lnTo>
                  <a:lnTo>
                    <a:pt x="0" y="220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13427" y="4243144"/>
              <a:ext cx="150118" cy="406252"/>
            </a:xfrm>
            <a:custGeom>
              <a:avLst/>
              <a:gdLst/>
              <a:ahLst/>
              <a:cxnLst/>
              <a:rect l="0" t="0" r="0" b="0"/>
              <a:pathLst>
                <a:path w="150118" h="406252">
                  <a:moveTo>
                    <a:pt x="150117" y="63011"/>
                  </a:moveTo>
                  <a:lnTo>
                    <a:pt x="147116" y="71746"/>
                  </a:lnTo>
                  <a:lnTo>
                    <a:pt x="143693" y="79452"/>
                  </a:lnTo>
                  <a:lnTo>
                    <a:pt x="139497" y="86854"/>
                  </a:lnTo>
                  <a:lnTo>
                    <a:pt x="134597" y="94115"/>
                  </a:lnTo>
                  <a:lnTo>
                    <a:pt x="129116" y="101294"/>
                  </a:lnTo>
                  <a:lnTo>
                    <a:pt x="123185" y="108424"/>
                  </a:lnTo>
                  <a:lnTo>
                    <a:pt x="116924" y="115687"/>
                  </a:lnTo>
                  <a:lnTo>
                    <a:pt x="110425" y="123402"/>
                  </a:lnTo>
                  <a:lnTo>
                    <a:pt x="103761" y="131706"/>
                  </a:lnTo>
                  <a:lnTo>
                    <a:pt x="96983" y="140572"/>
                  </a:lnTo>
                  <a:lnTo>
                    <a:pt x="90126" y="149902"/>
                  </a:lnTo>
                  <a:lnTo>
                    <a:pt x="83220" y="159586"/>
                  </a:lnTo>
                  <a:lnTo>
                    <a:pt x="76447" y="169530"/>
                  </a:lnTo>
                  <a:lnTo>
                    <a:pt x="70125" y="179658"/>
                  </a:lnTo>
                  <a:lnTo>
                    <a:pt x="64388" y="189914"/>
                  </a:lnTo>
                  <a:lnTo>
                    <a:pt x="59043" y="200258"/>
                  </a:lnTo>
                  <a:lnTo>
                    <a:pt x="53687" y="210662"/>
                  </a:lnTo>
                  <a:lnTo>
                    <a:pt x="48085" y="221112"/>
                  </a:lnTo>
                  <a:lnTo>
                    <a:pt x="42338" y="231757"/>
                  </a:lnTo>
                  <a:lnTo>
                    <a:pt x="36780" y="242896"/>
                  </a:lnTo>
                  <a:lnTo>
                    <a:pt x="31595" y="254649"/>
                  </a:lnTo>
                  <a:lnTo>
                    <a:pt x="26809" y="266813"/>
                  </a:lnTo>
                  <a:lnTo>
                    <a:pt x="22367" y="278979"/>
                  </a:lnTo>
                  <a:lnTo>
                    <a:pt x="18196" y="290902"/>
                  </a:lnTo>
                  <a:lnTo>
                    <a:pt x="14226" y="302519"/>
                  </a:lnTo>
                  <a:lnTo>
                    <a:pt x="10399" y="313852"/>
                  </a:lnTo>
                  <a:lnTo>
                    <a:pt x="6683" y="324961"/>
                  </a:lnTo>
                  <a:lnTo>
                    <a:pt x="3372" y="336066"/>
                  </a:lnTo>
                  <a:lnTo>
                    <a:pt x="1060" y="347521"/>
                  </a:lnTo>
                  <a:lnTo>
                    <a:pt x="0" y="359480"/>
                  </a:lnTo>
                  <a:lnTo>
                    <a:pt x="443" y="371444"/>
                  </a:lnTo>
                  <a:lnTo>
                    <a:pt x="2793" y="382412"/>
                  </a:lnTo>
                  <a:lnTo>
                    <a:pt x="7078" y="391882"/>
                  </a:lnTo>
                  <a:lnTo>
                    <a:pt x="12870" y="399373"/>
                  </a:lnTo>
                  <a:lnTo>
                    <a:pt x="19505" y="404198"/>
                  </a:lnTo>
                  <a:lnTo>
                    <a:pt x="26521" y="406251"/>
                  </a:lnTo>
                  <a:lnTo>
                    <a:pt x="33838" y="405883"/>
                  </a:lnTo>
                  <a:lnTo>
                    <a:pt x="41655" y="403600"/>
                  </a:lnTo>
                  <a:lnTo>
                    <a:pt x="50050" y="399884"/>
                  </a:lnTo>
                  <a:lnTo>
                    <a:pt x="58654" y="394972"/>
                  </a:lnTo>
                  <a:lnTo>
                    <a:pt x="66750" y="388860"/>
                  </a:lnTo>
                  <a:lnTo>
                    <a:pt x="73979" y="381648"/>
                  </a:lnTo>
                  <a:lnTo>
                    <a:pt x="80477" y="373689"/>
                  </a:lnTo>
                  <a:lnTo>
                    <a:pt x="86683" y="365501"/>
                  </a:lnTo>
                  <a:lnTo>
                    <a:pt x="92891" y="357396"/>
                  </a:lnTo>
                  <a:lnTo>
                    <a:pt x="99062" y="349327"/>
                  </a:lnTo>
                  <a:lnTo>
                    <a:pt x="104913" y="340996"/>
                  </a:lnTo>
                  <a:lnTo>
                    <a:pt x="110302" y="332237"/>
                  </a:lnTo>
                  <a:lnTo>
                    <a:pt x="115397" y="322880"/>
                  </a:lnTo>
                  <a:lnTo>
                    <a:pt x="120578" y="312679"/>
                  </a:lnTo>
                  <a:lnTo>
                    <a:pt x="126050" y="301588"/>
                  </a:lnTo>
                  <a:lnTo>
                    <a:pt x="131369" y="289714"/>
                  </a:lnTo>
                  <a:lnTo>
                    <a:pt x="135575" y="277220"/>
                  </a:lnTo>
                  <a:lnTo>
                    <a:pt x="138215" y="264264"/>
                  </a:lnTo>
                  <a:lnTo>
                    <a:pt x="139325" y="251143"/>
                  </a:lnTo>
                  <a:lnTo>
                    <a:pt x="139157" y="238261"/>
                  </a:lnTo>
                  <a:lnTo>
                    <a:pt x="138000" y="225825"/>
                  </a:lnTo>
                  <a:lnTo>
                    <a:pt x="135953" y="214019"/>
                  </a:lnTo>
                  <a:lnTo>
                    <a:pt x="132917" y="203081"/>
                  </a:lnTo>
                  <a:lnTo>
                    <a:pt x="128908" y="193058"/>
                  </a:lnTo>
                  <a:lnTo>
                    <a:pt x="123744" y="183834"/>
                  </a:lnTo>
                  <a:lnTo>
                    <a:pt x="116990" y="175244"/>
                  </a:lnTo>
                  <a:lnTo>
                    <a:pt x="108561" y="167127"/>
                  </a:lnTo>
                  <a:lnTo>
                    <a:pt x="98985" y="159353"/>
                  </a:lnTo>
                  <a:lnTo>
                    <a:pt x="89180" y="151817"/>
                  </a:lnTo>
                  <a:lnTo>
                    <a:pt x="79696" y="144452"/>
                  </a:lnTo>
                  <a:lnTo>
                    <a:pt x="70552" y="137370"/>
                  </a:lnTo>
                  <a:lnTo>
                    <a:pt x="61426" y="130840"/>
                  </a:lnTo>
                  <a:lnTo>
                    <a:pt x="52107" y="124958"/>
                  </a:lnTo>
                  <a:lnTo>
                    <a:pt x="42696" y="119347"/>
                  </a:lnTo>
                  <a:lnTo>
                    <a:pt x="33517" y="113280"/>
                  </a:lnTo>
                  <a:lnTo>
                    <a:pt x="24758" y="106375"/>
                  </a:lnTo>
                  <a:lnTo>
                    <a:pt x="16926" y="98429"/>
                  </a:lnTo>
                  <a:lnTo>
                    <a:pt x="10883" y="89258"/>
                  </a:lnTo>
                  <a:lnTo>
                    <a:pt x="6942" y="78903"/>
                  </a:lnTo>
                  <a:lnTo>
                    <a:pt x="5094" y="67712"/>
                  </a:lnTo>
                  <a:lnTo>
                    <a:pt x="5284" y="56216"/>
                  </a:lnTo>
                  <a:lnTo>
                    <a:pt x="7267" y="44757"/>
                  </a:lnTo>
                  <a:lnTo>
                    <a:pt x="10850" y="33796"/>
                  </a:lnTo>
                  <a:lnTo>
                    <a:pt x="15987" y="23968"/>
                  </a:lnTo>
                  <a:lnTo>
                    <a:pt x="22511" y="15519"/>
                  </a:lnTo>
                  <a:lnTo>
                    <a:pt x="30159" y="8677"/>
                  </a:lnTo>
                  <a:lnTo>
                    <a:pt x="38663" y="3823"/>
                  </a:lnTo>
                  <a:lnTo>
                    <a:pt x="47789" y="970"/>
                  </a:lnTo>
                  <a:lnTo>
                    <a:pt x="57357" y="0"/>
                  </a:lnTo>
                  <a:lnTo>
                    <a:pt x="67232" y="854"/>
                  </a:lnTo>
                  <a:lnTo>
                    <a:pt x="77310" y="3313"/>
                  </a:lnTo>
                  <a:lnTo>
                    <a:pt x="87260" y="7138"/>
                  </a:lnTo>
                  <a:lnTo>
                    <a:pt x="97603" y="12736"/>
                  </a:lnTo>
                  <a:lnTo>
                    <a:pt x="110365" y="22830"/>
                  </a:lnTo>
                  <a:lnTo>
                    <a:pt x="129060" y="41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00455" y="4085057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5731" y="2934"/>
                  </a:lnTo>
                  <a:lnTo>
                    <a:pt x="125243" y="5716"/>
                  </a:lnTo>
                  <a:lnTo>
                    <a:pt x="114936" y="8615"/>
                  </a:lnTo>
                  <a:lnTo>
                    <a:pt x="104462" y="11656"/>
                  </a:lnTo>
                  <a:lnTo>
                    <a:pt x="93470" y="14821"/>
                  </a:lnTo>
                  <a:lnTo>
                    <a:pt x="81832" y="18080"/>
                  </a:lnTo>
                  <a:lnTo>
                    <a:pt x="69619" y="21257"/>
                  </a:lnTo>
                  <a:lnTo>
                    <a:pt x="55495" y="24345"/>
                  </a:lnTo>
                  <a:lnTo>
                    <a:pt x="34862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21513" y="4148228"/>
              <a:ext cx="136871" cy="52643"/>
            </a:xfrm>
            <a:custGeom>
              <a:avLst/>
              <a:gdLst/>
              <a:ahLst/>
              <a:cxnLst/>
              <a:rect l="0" t="0" r="0" b="0"/>
              <a:pathLst>
                <a:path w="136871" h="52643">
                  <a:moveTo>
                    <a:pt x="136870" y="0"/>
                  </a:moveTo>
                  <a:lnTo>
                    <a:pt x="128068" y="2934"/>
                  </a:lnTo>
                  <a:lnTo>
                    <a:pt x="119722" y="5716"/>
                  </a:lnTo>
                  <a:lnTo>
                    <a:pt x="111023" y="8615"/>
                  </a:lnTo>
                  <a:lnTo>
                    <a:pt x="101902" y="11656"/>
                  </a:lnTo>
                  <a:lnTo>
                    <a:pt x="92407" y="14820"/>
                  </a:lnTo>
                  <a:lnTo>
                    <a:pt x="82620" y="18089"/>
                  </a:lnTo>
                  <a:lnTo>
                    <a:pt x="72779" y="21600"/>
                  </a:lnTo>
                  <a:lnTo>
                    <a:pt x="63253" y="25640"/>
                  </a:lnTo>
                  <a:lnTo>
                    <a:pt x="54220" y="30313"/>
                  </a:lnTo>
                  <a:lnTo>
                    <a:pt x="45596" y="35267"/>
                  </a:lnTo>
                  <a:lnTo>
                    <a:pt x="36074" y="40276"/>
                  </a:lnTo>
                  <a:lnTo>
                    <a:pt x="22584" y="4578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37367" y="4064000"/>
              <a:ext cx="547483" cy="52643"/>
            </a:xfrm>
            <a:custGeom>
              <a:avLst/>
              <a:gdLst/>
              <a:ahLst/>
              <a:cxnLst/>
              <a:rect l="0" t="0" r="0" b="0"/>
              <a:pathLst>
                <a:path w="547483" h="52643">
                  <a:moveTo>
                    <a:pt x="0" y="52642"/>
                  </a:moveTo>
                  <a:lnTo>
                    <a:pt x="11735" y="52642"/>
                  </a:lnTo>
                  <a:lnTo>
                    <a:pt x="22864" y="52642"/>
                  </a:lnTo>
                  <a:lnTo>
                    <a:pt x="34467" y="52642"/>
                  </a:lnTo>
                  <a:lnTo>
                    <a:pt x="46802" y="52642"/>
                  </a:lnTo>
                  <a:lnTo>
                    <a:pt x="60110" y="52642"/>
                  </a:lnTo>
                  <a:lnTo>
                    <a:pt x="74414" y="52637"/>
                  </a:lnTo>
                  <a:lnTo>
                    <a:pt x="89419" y="52464"/>
                  </a:lnTo>
                  <a:lnTo>
                    <a:pt x="104632" y="51816"/>
                  </a:lnTo>
                  <a:lnTo>
                    <a:pt x="119750" y="50568"/>
                  </a:lnTo>
                  <a:lnTo>
                    <a:pt x="134662" y="48915"/>
                  </a:lnTo>
                  <a:lnTo>
                    <a:pt x="149360" y="47267"/>
                  </a:lnTo>
                  <a:lnTo>
                    <a:pt x="163882" y="45864"/>
                  </a:lnTo>
                  <a:lnTo>
                    <a:pt x="178430" y="44771"/>
                  </a:lnTo>
                  <a:lnTo>
                    <a:pt x="193352" y="43963"/>
                  </a:lnTo>
                  <a:lnTo>
                    <a:pt x="208804" y="43381"/>
                  </a:lnTo>
                  <a:lnTo>
                    <a:pt x="224778" y="42803"/>
                  </a:lnTo>
                  <a:lnTo>
                    <a:pt x="241186" y="41875"/>
                  </a:lnTo>
                  <a:lnTo>
                    <a:pt x="257926" y="40431"/>
                  </a:lnTo>
                  <a:lnTo>
                    <a:pt x="274743" y="38475"/>
                  </a:lnTo>
                  <a:lnTo>
                    <a:pt x="291259" y="36091"/>
                  </a:lnTo>
                  <a:lnTo>
                    <a:pt x="307298" y="33377"/>
                  </a:lnTo>
                  <a:lnTo>
                    <a:pt x="323017" y="30419"/>
                  </a:lnTo>
                  <a:lnTo>
                    <a:pt x="338797" y="27287"/>
                  </a:lnTo>
                  <a:lnTo>
                    <a:pt x="354858" y="24040"/>
                  </a:lnTo>
                  <a:lnTo>
                    <a:pt x="371086" y="20878"/>
                  </a:lnTo>
                  <a:lnTo>
                    <a:pt x="387141" y="18134"/>
                  </a:lnTo>
                  <a:lnTo>
                    <a:pt x="402834" y="15952"/>
                  </a:lnTo>
                  <a:lnTo>
                    <a:pt x="418135" y="14149"/>
                  </a:lnTo>
                  <a:lnTo>
                    <a:pt x="433096" y="12323"/>
                  </a:lnTo>
                  <a:lnTo>
                    <a:pt x="447789" y="10244"/>
                  </a:lnTo>
                  <a:lnTo>
                    <a:pt x="462284" y="8016"/>
                  </a:lnTo>
                  <a:lnTo>
                    <a:pt x="476636" y="5974"/>
                  </a:lnTo>
                  <a:lnTo>
                    <a:pt x="490870" y="4302"/>
                  </a:lnTo>
                  <a:lnTo>
                    <a:pt x="504411" y="3025"/>
                  </a:lnTo>
                  <a:lnTo>
                    <a:pt x="517424" y="1955"/>
                  </a:lnTo>
                  <a:lnTo>
                    <a:pt x="531054" y="1000"/>
                  </a:lnTo>
                  <a:lnTo>
                    <a:pt x="5474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732621" y="4264041"/>
              <a:ext cx="4789" cy="273742"/>
            </a:xfrm>
            <a:custGeom>
              <a:avLst/>
              <a:gdLst/>
              <a:ahLst/>
              <a:cxnLst/>
              <a:rect l="0" t="0" r="0" b="0"/>
              <a:pathLst>
                <a:path w="4789" h="273742">
                  <a:moveTo>
                    <a:pt x="4788" y="0"/>
                  </a:moveTo>
                  <a:lnTo>
                    <a:pt x="1988" y="8868"/>
                  </a:lnTo>
                  <a:lnTo>
                    <a:pt x="486" y="17855"/>
                  </a:lnTo>
                  <a:lnTo>
                    <a:pt x="175" y="27850"/>
                  </a:lnTo>
                  <a:lnTo>
                    <a:pt x="682" y="38831"/>
                  </a:lnTo>
                  <a:lnTo>
                    <a:pt x="1502" y="50643"/>
                  </a:lnTo>
                  <a:lnTo>
                    <a:pt x="2317" y="63101"/>
                  </a:lnTo>
                  <a:lnTo>
                    <a:pt x="3001" y="76039"/>
                  </a:lnTo>
                  <a:lnTo>
                    <a:pt x="3527" y="89320"/>
                  </a:lnTo>
                  <a:lnTo>
                    <a:pt x="3909" y="102842"/>
                  </a:lnTo>
                  <a:lnTo>
                    <a:pt x="4011" y="116530"/>
                  </a:lnTo>
                  <a:lnTo>
                    <a:pt x="3554" y="130332"/>
                  </a:lnTo>
                  <a:lnTo>
                    <a:pt x="2442" y="144207"/>
                  </a:lnTo>
                  <a:lnTo>
                    <a:pt x="1052" y="157965"/>
                  </a:lnTo>
                  <a:lnTo>
                    <a:pt x="113" y="171284"/>
                  </a:lnTo>
                  <a:lnTo>
                    <a:pt x="0" y="184026"/>
                  </a:lnTo>
                  <a:lnTo>
                    <a:pt x="588" y="196379"/>
                  </a:lnTo>
                  <a:lnTo>
                    <a:pt x="1447" y="208747"/>
                  </a:lnTo>
                  <a:lnTo>
                    <a:pt x="2284" y="221349"/>
                  </a:lnTo>
                  <a:lnTo>
                    <a:pt x="2982" y="233641"/>
                  </a:lnTo>
                  <a:lnTo>
                    <a:pt x="3592" y="245605"/>
                  </a:lnTo>
                  <a:lnTo>
                    <a:pt x="4164" y="258297"/>
                  </a:lnTo>
                  <a:lnTo>
                    <a:pt x="478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23179" y="4190342"/>
              <a:ext cx="176680" cy="349841"/>
            </a:xfrm>
            <a:custGeom>
              <a:avLst/>
              <a:gdLst/>
              <a:ahLst/>
              <a:cxnLst/>
              <a:rect l="0" t="0" r="0" b="0"/>
              <a:pathLst>
                <a:path w="176680" h="349841">
                  <a:moveTo>
                    <a:pt x="72157" y="63171"/>
                  </a:moveTo>
                  <a:lnTo>
                    <a:pt x="63423" y="66238"/>
                  </a:lnTo>
                  <a:lnTo>
                    <a:pt x="55716" y="70301"/>
                  </a:lnTo>
                  <a:lnTo>
                    <a:pt x="48319" y="75793"/>
                  </a:lnTo>
                  <a:lnTo>
                    <a:pt x="41231" y="82554"/>
                  </a:lnTo>
                  <a:lnTo>
                    <a:pt x="34701" y="90351"/>
                  </a:lnTo>
                  <a:lnTo>
                    <a:pt x="28828" y="98953"/>
                  </a:lnTo>
                  <a:lnTo>
                    <a:pt x="23563" y="108311"/>
                  </a:lnTo>
                  <a:lnTo>
                    <a:pt x="18793" y="118565"/>
                  </a:lnTo>
                  <a:lnTo>
                    <a:pt x="14403" y="129718"/>
                  </a:lnTo>
                  <a:lnTo>
                    <a:pt x="10454" y="141646"/>
                  </a:lnTo>
                  <a:lnTo>
                    <a:pt x="7173" y="154184"/>
                  </a:lnTo>
                  <a:lnTo>
                    <a:pt x="4632" y="167175"/>
                  </a:lnTo>
                  <a:lnTo>
                    <a:pt x="2755" y="180492"/>
                  </a:lnTo>
                  <a:lnTo>
                    <a:pt x="1413" y="194038"/>
                  </a:lnTo>
                  <a:lnTo>
                    <a:pt x="477" y="207743"/>
                  </a:lnTo>
                  <a:lnTo>
                    <a:pt x="0" y="221556"/>
                  </a:lnTo>
                  <a:lnTo>
                    <a:pt x="204" y="235442"/>
                  </a:lnTo>
                  <a:lnTo>
                    <a:pt x="1160" y="249374"/>
                  </a:lnTo>
                  <a:lnTo>
                    <a:pt x="2955" y="263172"/>
                  </a:lnTo>
                  <a:lnTo>
                    <a:pt x="5763" y="276515"/>
                  </a:lnTo>
                  <a:lnTo>
                    <a:pt x="9580" y="289265"/>
                  </a:lnTo>
                  <a:lnTo>
                    <a:pt x="14262" y="301284"/>
                  </a:lnTo>
                  <a:lnTo>
                    <a:pt x="19622" y="312364"/>
                  </a:lnTo>
                  <a:lnTo>
                    <a:pt x="25494" y="322475"/>
                  </a:lnTo>
                  <a:lnTo>
                    <a:pt x="32062" y="331417"/>
                  </a:lnTo>
                  <a:lnTo>
                    <a:pt x="39835" y="338754"/>
                  </a:lnTo>
                  <a:lnTo>
                    <a:pt x="48988" y="344383"/>
                  </a:lnTo>
                  <a:lnTo>
                    <a:pt x="59237" y="348181"/>
                  </a:lnTo>
                  <a:lnTo>
                    <a:pt x="70034" y="349840"/>
                  </a:lnTo>
                  <a:lnTo>
                    <a:pt x="80995" y="349399"/>
                  </a:lnTo>
                  <a:lnTo>
                    <a:pt x="91777" y="347173"/>
                  </a:lnTo>
                  <a:lnTo>
                    <a:pt x="102010" y="343552"/>
                  </a:lnTo>
                  <a:lnTo>
                    <a:pt x="111555" y="338897"/>
                  </a:lnTo>
                  <a:lnTo>
                    <a:pt x="120454" y="333333"/>
                  </a:lnTo>
                  <a:lnTo>
                    <a:pt x="128825" y="326776"/>
                  </a:lnTo>
                  <a:lnTo>
                    <a:pt x="136790" y="319255"/>
                  </a:lnTo>
                  <a:lnTo>
                    <a:pt x="144294" y="310918"/>
                  </a:lnTo>
                  <a:lnTo>
                    <a:pt x="151115" y="301944"/>
                  </a:lnTo>
                  <a:lnTo>
                    <a:pt x="157182" y="292493"/>
                  </a:lnTo>
                  <a:lnTo>
                    <a:pt x="162410" y="282536"/>
                  </a:lnTo>
                  <a:lnTo>
                    <a:pt x="166623" y="271867"/>
                  </a:lnTo>
                  <a:lnTo>
                    <a:pt x="169827" y="260429"/>
                  </a:lnTo>
                  <a:lnTo>
                    <a:pt x="172164" y="248307"/>
                  </a:lnTo>
                  <a:lnTo>
                    <a:pt x="173824" y="235638"/>
                  </a:lnTo>
                  <a:lnTo>
                    <a:pt x="174981" y="222558"/>
                  </a:lnTo>
                  <a:lnTo>
                    <a:pt x="175778" y="209181"/>
                  </a:lnTo>
                  <a:lnTo>
                    <a:pt x="176321" y="195596"/>
                  </a:lnTo>
                  <a:lnTo>
                    <a:pt x="176679" y="181865"/>
                  </a:lnTo>
                  <a:lnTo>
                    <a:pt x="176582" y="168034"/>
                  </a:lnTo>
                  <a:lnTo>
                    <a:pt x="175453" y="154135"/>
                  </a:lnTo>
                  <a:lnTo>
                    <a:pt x="173058" y="140200"/>
                  </a:lnTo>
                  <a:lnTo>
                    <a:pt x="169482" y="126570"/>
                  </a:lnTo>
                  <a:lnTo>
                    <a:pt x="164939" y="113871"/>
                  </a:lnTo>
                  <a:lnTo>
                    <a:pt x="159661" y="102363"/>
                  </a:lnTo>
                  <a:lnTo>
                    <a:pt x="153847" y="91821"/>
                  </a:lnTo>
                  <a:lnTo>
                    <a:pt x="147653" y="81741"/>
                  </a:lnTo>
                  <a:lnTo>
                    <a:pt x="141186" y="71774"/>
                  </a:lnTo>
                  <a:lnTo>
                    <a:pt x="134200" y="61926"/>
                  </a:lnTo>
                  <a:lnTo>
                    <a:pt x="126140" y="52452"/>
                  </a:lnTo>
                  <a:lnTo>
                    <a:pt x="116800" y="43487"/>
                  </a:lnTo>
                  <a:lnTo>
                    <a:pt x="106692" y="35121"/>
                  </a:lnTo>
                  <a:lnTo>
                    <a:pt x="95777" y="26551"/>
                  </a:lnTo>
                  <a:lnTo>
                    <a:pt x="81975" y="15908"/>
                  </a:lnTo>
                  <a:lnTo>
                    <a:pt x="616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05823" y="3730148"/>
              <a:ext cx="157929" cy="260903"/>
            </a:xfrm>
            <a:custGeom>
              <a:avLst/>
              <a:gdLst/>
              <a:ahLst/>
              <a:cxnLst/>
              <a:rect l="0" t="0" r="0" b="0"/>
              <a:pathLst>
                <a:path w="157929" h="260903">
                  <a:moveTo>
                    <a:pt x="0" y="112753"/>
                  </a:moveTo>
                  <a:lnTo>
                    <a:pt x="67" y="124422"/>
                  </a:lnTo>
                  <a:lnTo>
                    <a:pt x="708" y="134911"/>
                  </a:lnTo>
                  <a:lnTo>
                    <a:pt x="2000" y="145217"/>
                  </a:lnTo>
                  <a:lnTo>
                    <a:pt x="3687" y="155691"/>
                  </a:lnTo>
                  <a:lnTo>
                    <a:pt x="5355" y="166683"/>
                  </a:lnTo>
                  <a:lnTo>
                    <a:pt x="6773" y="178321"/>
                  </a:lnTo>
                  <a:lnTo>
                    <a:pt x="8044" y="190402"/>
                  </a:lnTo>
                  <a:lnTo>
                    <a:pt x="9502" y="202508"/>
                  </a:lnTo>
                  <a:lnTo>
                    <a:pt x="11330" y="214395"/>
                  </a:lnTo>
                  <a:lnTo>
                    <a:pt x="13389" y="226156"/>
                  </a:lnTo>
                  <a:lnTo>
                    <a:pt x="15317" y="238118"/>
                  </a:lnTo>
                  <a:lnTo>
                    <a:pt x="16886" y="250361"/>
                  </a:lnTo>
                  <a:lnTo>
                    <a:pt x="17186" y="259357"/>
                  </a:lnTo>
                  <a:lnTo>
                    <a:pt x="15873" y="260902"/>
                  </a:lnTo>
                  <a:lnTo>
                    <a:pt x="14361" y="256716"/>
                  </a:lnTo>
                  <a:lnTo>
                    <a:pt x="12999" y="249060"/>
                  </a:lnTo>
                  <a:lnTo>
                    <a:pt x="11502" y="239620"/>
                  </a:lnTo>
                  <a:lnTo>
                    <a:pt x="9668" y="229367"/>
                  </a:lnTo>
                  <a:lnTo>
                    <a:pt x="7617" y="218624"/>
                  </a:lnTo>
                  <a:lnTo>
                    <a:pt x="5700" y="207304"/>
                  </a:lnTo>
                  <a:lnTo>
                    <a:pt x="4117" y="195371"/>
                  </a:lnTo>
                  <a:lnTo>
                    <a:pt x="2902" y="182888"/>
                  </a:lnTo>
                  <a:lnTo>
                    <a:pt x="2013" y="169963"/>
                  </a:lnTo>
                  <a:lnTo>
                    <a:pt x="1381" y="156705"/>
                  </a:lnTo>
                  <a:lnTo>
                    <a:pt x="940" y="143206"/>
                  </a:lnTo>
                  <a:lnTo>
                    <a:pt x="636" y="129536"/>
                  </a:lnTo>
                  <a:lnTo>
                    <a:pt x="434" y="115753"/>
                  </a:lnTo>
                  <a:lnTo>
                    <a:pt x="466" y="102057"/>
                  </a:lnTo>
                  <a:lnTo>
                    <a:pt x="1019" y="88781"/>
                  </a:lnTo>
                  <a:lnTo>
                    <a:pt x="2213" y="76073"/>
                  </a:lnTo>
                  <a:lnTo>
                    <a:pt x="4169" y="63912"/>
                  </a:lnTo>
                  <a:lnTo>
                    <a:pt x="7085" y="52205"/>
                  </a:lnTo>
                  <a:lnTo>
                    <a:pt x="10980" y="40855"/>
                  </a:lnTo>
                  <a:lnTo>
                    <a:pt x="15883" y="30096"/>
                  </a:lnTo>
                  <a:lnTo>
                    <a:pt x="21924" y="20469"/>
                  </a:lnTo>
                  <a:lnTo>
                    <a:pt x="29057" y="12192"/>
                  </a:lnTo>
                  <a:lnTo>
                    <a:pt x="36948" y="5652"/>
                  </a:lnTo>
                  <a:lnTo>
                    <a:pt x="45082" y="1539"/>
                  </a:lnTo>
                  <a:lnTo>
                    <a:pt x="53147" y="0"/>
                  </a:lnTo>
                  <a:lnTo>
                    <a:pt x="61187" y="729"/>
                  </a:lnTo>
                  <a:lnTo>
                    <a:pt x="69499" y="3262"/>
                  </a:lnTo>
                  <a:lnTo>
                    <a:pt x="78234" y="7150"/>
                  </a:lnTo>
                  <a:lnTo>
                    <a:pt x="87237" y="12180"/>
                  </a:lnTo>
                  <a:lnTo>
                    <a:pt x="96135" y="18369"/>
                  </a:lnTo>
                  <a:lnTo>
                    <a:pt x="104710" y="25640"/>
                  </a:lnTo>
                  <a:lnTo>
                    <a:pt x="112757" y="33807"/>
                  </a:lnTo>
                  <a:lnTo>
                    <a:pt x="120008" y="42668"/>
                  </a:lnTo>
                  <a:lnTo>
                    <a:pt x="126397" y="52042"/>
                  </a:lnTo>
                  <a:lnTo>
                    <a:pt x="131856" y="61947"/>
                  </a:lnTo>
                  <a:lnTo>
                    <a:pt x="136232" y="72582"/>
                  </a:lnTo>
                  <a:lnTo>
                    <a:pt x="139552" y="83997"/>
                  </a:lnTo>
                  <a:lnTo>
                    <a:pt x="142139" y="96103"/>
                  </a:lnTo>
                  <a:lnTo>
                    <a:pt x="144500" y="108763"/>
                  </a:lnTo>
                  <a:lnTo>
                    <a:pt x="146941" y="121826"/>
                  </a:lnTo>
                  <a:lnTo>
                    <a:pt x="149423" y="134959"/>
                  </a:lnTo>
                  <a:lnTo>
                    <a:pt x="151899" y="149133"/>
                  </a:lnTo>
                  <a:lnTo>
                    <a:pt x="154591" y="167828"/>
                  </a:lnTo>
                  <a:lnTo>
                    <a:pt x="157928" y="196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63751" y="3927129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10528" y="73700"/>
                  </a:moveTo>
                  <a:lnTo>
                    <a:pt x="7653" y="61910"/>
                  </a:lnTo>
                  <a:lnTo>
                    <a:pt x="5186" y="49477"/>
                  </a:lnTo>
                  <a:lnTo>
                    <a:pt x="2819" y="313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693647" y="3684974"/>
            <a:ext cx="180426" cy="431669"/>
            <a:chOff x="1693647" y="3684974"/>
            <a:chExt cx="180426" cy="431669"/>
          </a:xfrm>
        </p:grpSpPr>
        <p:sp>
          <p:nvSpPr>
            <p:cNvPr id="48" name="Freeform 47"/>
            <p:cNvSpPr/>
            <p:nvPr/>
          </p:nvSpPr>
          <p:spPr>
            <a:xfrm>
              <a:off x="1855728" y="3716559"/>
              <a:ext cx="18345" cy="400084"/>
            </a:xfrm>
            <a:custGeom>
              <a:avLst/>
              <a:gdLst/>
              <a:ahLst/>
              <a:cxnLst/>
              <a:rect l="0" t="0" r="0" b="0"/>
              <a:pathLst>
                <a:path w="18345" h="400084">
                  <a:moveTo>
                    <a:pt x="7816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56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1" y="65176"/>
                  </a:lnTo>
                  <a:lnTo>
                    <a:pt x="1890" y="79766"/>
                  </a:lnTo>
                  <a:lnTo>
                    <a:pt x="3254" y="94695"/>
                  </a:lnTo>
                  <a:lnTo>
                    <a:pt x="4468" y="109629"/>
                  </a:lnTo>
                  <a:lnTo>
                    <a:pt x="5603" y="124756"/>
                  </a:lnTo>
                  <a:lnTo>
                    <a:pt x="6971" y="140662"/>
                  </a:lnTo>
                  <a:lnTo>
                    <a:pt x="8739" y="157626"/>
                  </a:lnTo>
                  <a:lnTo>
                    <a:pt x="10756" y="175613"/>
                  </a:lnTo>
                  <a:lnTo>
                    <a:pt x="12657" y="194452"/>
                  </a:lnTo>
                  <a:lnTo>
                    <a:pt x="14234" y="213946"/>
                  </a:lnTo>
                  <a:lnTo>
                    <a:pt x="15444" y="233919"/>
                  </a:lnTo>
                  <a:lnTo>
                    <a:pt x="16332" y="254232"/>
                  </a:lnTo>
                  <a:lnTo>
                    <a:pt x="16964" y="274774"/>
                  </a:lnTo>
                  <a:lnTo>
                    <a:pt x="17404" y="295143"/>
                  </a:lnTo>
                  <a:lnTo>
                    <a:pt x="17709" y="314673"/>
                  </a:lnTo>
                  <a:lnTo>
                    <a:pt x="17916" y="333050"/>
                  </a:lnTo>
                  <a:lnTo>
                    <a:pt x="18057" y="349716"/>
                  </a:lnTo>
                  <a:lnTo>
                    <a:pt x="18167" y="365330"/>
                  </a:lnTo>
                  <a:lnTo>
                    <a:pt x="18257" y="381262"/>
                  </a:lnTo>
                  <a:lnTo>
                    <a:pt x="1834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93647" y="3684974"/>
              <a:ext cx="138312" cy="335721"/>
            </a:xfrm>
            <a:custGeom>
              <a:avLst/>
              <a:gdLst/>
              <a:ahLst/>
              <a:cxnLst/>
              <a:rect l="0" t="0" r="0" b="0"/>
              <a:pathLst>
                <a:path w="138312" h="335721">
                  <a:moveTo>
                    <a:pt x="138311" y="178984"/>
                  </a:moveTo>
                  <a:lnTo>
                    <a:pt x="132444" y="190585"/>
                  </a:lnTo>
                  <a:lnTo>
                    <a:pt x="126879" y="200434"/>
                  </a:lnTo>
                  <a:lnTo>
                    <a:pt x="121080" y="209444"/>
                  </a:lnTo>
                  <a:lnTo>
                    <a:pt x="114999" y="218058"/>
                  </a:lnTo>
                  <a:lnTo>
                    <a:pt x="108669" y="226734"/>
                  </a:lnTo>
                  <a:lnTo>
                    <a:pt x="102137" y="235710"/>
                  </a:lnTo>
                  <a:lnTo>
                    <a:pt x="95288" y="245040"/>
                  </a:lnTo>
                  <a:lnTo>
                    <a:pt x="87857" y="254688"/>
                  </a:lnTo>
                  <a:lnTo>
                    <a:pt x="79751" y="264588"/>
                  </a:lnTo>
                  <a:lnTo>
                    <a:pt x="71189" y="274677"/>
                  </a:lnTo>
                  <a:lnTo>
                    <a:pt x="62595" y="284903"/>
                  </a:lnTo>
                  <a:lnTo>
                    <a:pt x="54224" y="295221"/>
                  </a:lnTo>
                  <a:lnTo>
                    <a:pt x="46145" y="305437"/>
                  </a:lnTo>
                  <a:lnTo>
                    <a:pt x="38340" y="315222"/>
                  </a:lnTo>
                  <a:lnTo>
                    <a:pt x="30743" y="324402"/>
                  </a:lnTo>
                  <a:lnTo>
                    <a:pt x="22774" y="331866"/>
                  </a:lnTo>
                  <a:lnTo>
                    <a:pt x="14616" y="335720"/>
                  </a:lnTo>
                  <a:lnTo>
                    <a:pt x="7962" y="335456"/>
                  </a:lnTo>
                  <a:lnTo>
                    <a:pt x="3478" y="331526"/>
                  </a:lnTo>
                  <a:lnTo>
                    <a:pt x="1046" y="324686"/>
                  </a:lnTo>
                  <a:lnTo>
                    <a:pt x="125" y="315673"/>
                  </a:lnTo>
                  <a:lnTo>
                    <a:pt x="0" y="305097"/>
                  </a:lnTo>
                  <a:lnTo>
                    <a:pt x="197" y="293427"/>
                  </a:lnTo>
                  <a:lnTo>
                    <a:pt x="642" y="281164"/>
                  </a:lnTo>
                  <a:lnTo>
                    <a:pt x="1544" y="268856"/>
                  </a:lnTo>
                  <a:lnTo>
                    <a:pt x="3003" y="256785"/>
                  </a:lnTo>
                  <a:lnTo>
                    <a:pt x="4983" y="244542"/>
                  </a:lnTo>
                  <a:lnTo>
                    <a:pt x="7392" y="231183"/>
                  </a:lnTo>
                  <a:lnTo>
                    <a:pt x="10127" y="216264"/>
                  </a:lnTo>
                  <a:lnTo>
                    <a:pt x="13100" y="199987"/>
                  </a:lnTo>
                  <a:lnTo>
                    <a:pt x="16242" y="182910"/>
                  </a:lnTo>
                  <a:lnTo>
                    <a:pt x="19497" y="165452"/>
                  </a:lnTo>
                  <a:lnTo>
                    <a:pt x="22665" y="147678"/>
                  </a:lnTo>
                  <a:lnTo>
                    <a:pt x="25412" y="129388"/>
                  </a:lnTo>
                  <a:lnTo>
                    <a:pt x="27592" y="110509"/>
                  </a:lnTo>
                  <a:lnTo>
                    <a:pt x="29228" y="91422"/>
                  </a:lnTo>
                  <a:lnTo>
                    <a:pt x="30587" y="70700"/>
                  </a:lnTo>
                  <a:lnTo>
                    <a:pt x="31784" y="43167"/>
                  </a:lnTo>
                  <a:lnTo>
                    <a:pt x="330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411204" y="3948186"/>
            <a:ext cx="1744368" cy="495720"/>
            <a:chOff x="4411204" y="3948186"/>
            <a:chExt cx="1744368" cy="495720"/>
          </a:xfrm>
        </p:grpSpPr>
        <p:sp>
          <p:nvSpPr>
            <p:cNvPr id="51" name="Freeform 50"/>
            <p:cNvSpPr/>
            <p:nvPr/>
          </p:nvSpPr>
          <p:spPr>
            <a:xfrm>
              <a:off x="4558839" y="3948186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7729" y="11668"/>
                  </a:lnTo>
                  <a:lnTo>
                    <a:pt x="6227" y="22157"/>
                  </a:lnTo>
                  <a:lnTo>
                    <a:pt x="5916" y="32463"/>
                  </a:lnTo>
                  <a:lnTo>
                    <a:pt x="6422" y="42937"/>
                  </a:lnTo>
                  <a:lnTo>
                    <a:pt x="7241" y="53929"/>
                  </a:lnTo>
                  <a:lnTo>
                    <a:pt x="8057" y="65591"/>
                  </a:lnTo>
                  <a:lnTo>
                    <a:pt x="8741" y="78536"/>
                  </a:lnTo>
                  <a:lnTo>
                    <a:pt x="9268" y="93883"/>
                  </a:lnTo>
                  <a:lnTo>
                    <a:pt x="9653" y="112014"/>
                  </a:lnTo>
                  <a:lnTo>
                    <a:pt x="9928" y="132038"/>
                  </a:lnTo>
                  <a:lnTo>
                    <a:pt x="10120" y="152241"/>
                  </a:lnTo>
                  <a:lnTo>
                    <a:pt x="10253" y="171600"/>
                  </a:lnTo>
                  <a:lnTo>
                    <a:pt x="10342" y="189812"/>
                  </a:lnTo>
                  <a:lnTo>
                    <a:pt x="10403" y="206950"/>
                  </a:lnTo>
                  <a:lnTo>
                    <a:pt x="10440" y="223207"/>
                  </a:lnTo>
                  <a:lnTo>
                    <a:pt x="10295" y="238632"/>
                  </a:lnTo>
                  <a:lnTo>
                    <a:pt x="9665" y="253100"/>
                  </a:lnTo>
                  <a:lnTo>
                    <a:pt x="8429" y="266627"/>
                  </a:lnTo>
                  <a:lnTo>
                    <a:pt x="6785" y="279513"/>
                  </a:lnTo>
                  <a:lnTo>
                    <a:pt x="5142" y="292242"/>
                  </a:lnTo>
                  <a:lnTo>
                    <a:pt x="3743" y="305091"/>
                  </a:lnTo>
                  <a:lnTo>
                    <a:pt x="2650" y="317747"/>
                  </a:lnTo>
                  <a:lnTo>
                    <a:pt x="1725" y="330739"/>
                  </a:lnTo>
                  <a:lnTo>
                    <a:pt x="888" y="346333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11204" y="4032414"/>
              <a:ext cx="179222" cy="186232"/>
            </a:xfrm>
            <a:custGeom>
              <a:avLst/>
              <a:gdLst/>
              <a:ahLst/>
              <a:cxnLst/>
              <a:rect l="0" t="0" r="0" b="0"/>
              <a:pathLst>
                <a:path w="179222" h="186232">
                  <a:moveTo>
                    <a:pt x="179221" y="94757"/>
                  </a:moveTo>
                  <a:lnTo>
                    <a:pt x="170486" y="97758"/>
                  </a:lnTo>
                  <a:lnTo>
                    <a:pt x="162780" y="101180"/>
                  </a:lnTo>
                  <a:lnTo>
                    <a:pt x="155373" y="105376"/>
                  </a:lnTo>
                  <a:lnTo>
                    <a:pt x="147940" y="110276"/>
                  </a:lnTo>
                  <a:lnTo>
                    <a:pt x="140113" y="115757"/>
                  </a:lnTo>
                  <a:lnTo>
                    <a:pt x="131733" y="121688"/>
                  </a:lnTo>
                  <a:lnTo>
                    <a:pt x="122818" y="127950"/>
                  </a:lnTo>
                  <a:lnTo>
                    <a:pt x="113454" y="134448"/>
                  </a:lnTo>
                  <a:lnTo>
                    <a:pt x="103747" y="141112"/>
                  </a:lnTo>
                  <a:lnTo>
                    <a:pt x="93789" y="147891"/>
                  </a:lnTo>
                  <a:lnTo>
                    <a:pt x="83651" y="154748"/>
                  </a:lnTo>
                  <a:lnTo>
                    <a:pt x="73388" y="161654"/>
                  </a:lnTo>
                  <a:lnTo>
                    <a:pt x="63039" y="168427"/>
                  </a:lnTo>
                  <a:lnTo>
                    <a:pt x="52632" y="174748"/>
                  </a:lnTo>
                  <a:lnTo>
                    <a:pt x="42194" y="180458"/>
                  </a:lnTo>
                  <a:lnTo>
                    <a:pt x="32066" y="184765"/>
                  </a:lnTo>
                  <a:lnTo>
                    <a:pt x="22871" y="186231"/>
                  </a:lnTo>
                  <a:lnTo>
                    <a:pt x="14882" y="184319"/>
                  </a:lnTo>
                  <a:lnTo>
                    <a:pt x="8367" y="179285"/>
                  </a:lnTo>
                  <a:lnTo>
                    <a:pt x="3739" y="171713"/>
                  </a:lnTo>
                  <a:lnTo>
                    <a:pt x="1037" y="162219"/>
                  </a:lnTo>
                  <a:lnTo>
                    <a:pt x="0" y="151494"/>
                  </a:lnTo>
                  <a:lnTo>
                    <a:pt x="277" y="140254"/>
                  </a:lnTo>
                  <a:lnTo>
                    <a:pt x="1527" y="128925"/>
                  </a:lnTo>
                  <a:lnTo>
                    <a:pt x="3310" y="117527"/>
                  </a:lnTo>
                  <a:lnTo>
                    <a:pt x="5111" y="105802"/>
                  </a:lnTo>
                  <a:lnTo>
                    <a:pt x="6653" y="93613"/>
                  </a:lnTo>
                  <a:lnTo>
                    <a:pt x="8025" y="80967"/>
                  </a:lnTo>
                  <a:lnTo>
                    <a:pt x="9559" y="67937"/>
                  </a:lnTo>
                  <a:lnTo>
                    <a:pt x="11443" y="54630"/>
                  </a:lnTo>
                  <a:lnTo>
                    <a:pt x="13549" y="41730"/>
                  </a:lnTo>
                  <a:lnTo>
                    <a:pt x="15732" y="29224"/>
                  </a:lnTo>
                  <a:lnTo>
                    <a:pt x="18185" y="16016"/>
                  </a:lnTo>
                  <a:lnTo>
                    <a:pt x="212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37823" y="4116642"/>
              <a:ext cx="105287" cy="94758"/>
            </a:xfrm>
            <a:custGeom>
              <a:avLst/>
              <a:gdLst/>
              <a:ahLst/>
              <a:cxnLst/>
              <a:rect l="0" t="0" r="0" b="0"/>
              <a:pathLst>
                <a:path w="105287" h="94758">
                  <a:moveTo>
                    <a:pt x="105286" y="0"/>
                  </a:moveTo>
                  <a:lnTo>
                    <a:pt x="99351" y="5867"/>
                  </a:lnTo>
                  <a:lnTo>
                    <a:pt x="93147" y="11432"/>
                  </a:lnTo>
                  <a:lnTo>
                    <a:pt x="86056" y="17232"/>
                  </a:lnTo>
                  <a:lnTo>
                    <a:pt x="78288" y="23313"/>
                  </a:lnTo>
                  <a:lnTo>
                    <a:pt x="70290" y="29642"/>
                  </a:lnTo>
                  <a:lnTo>
                    <a:pt x="62348" y="36170"/>
                  </a:lnTo>
                  <a:lnTo>
                    <a:pt x="54574" y="42846"/>
                  </a:lnTo>
                  <a:lnTo>
                    <a:pt x="46981" y="49628"/>
                  </a:lnTo>
                  <a:lnTo>
                    <a:pt x="39548" y="56481"/>
                  </a:lnTo>
                  <a:lnTo>
                    <a:pt x="32352" y="63271"/>
                  </a:lnTo>
                  <a:lnTo>
                    <a:pt x="24762" y="70537"/>
                  </a:lnTo>
                  <a:lnTo>
                    <a:pt x="14993" y="8003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48352" y="4116642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31" y="25847"/>
                  </a:lnTo>
                  <a:lnTo>
                    <a:pt x="23312" y="34968"/>
                  </a:lnTo>
                  <a:lnTo>
                    <a:pt x="29642" y="44463"/>
                  </a:lnTo>
                  <a:lnTo>
                    <a:pt x="36165" y="54255"/>
                  </a:lnTo>
                  <a:lnTo>
                    <a:pt x="42668" y="64269"/>
                  </a:lnTo>
                  <a:lnTo>
                    <a:pt x="48803" y="74443"/>
                  </a:lnTo>
                  <a:lnTo>
                    <a:pt x="54407" y="84715"/>
                  </a:lnTo>
                  <a:lnTo>
                    <a:pt x="59535" y="94598"/>
                  </a:lnTo>
                  <a:lnTo>
                    <a:pt x="64974" y="104143"/>
                  </a:lnTo>
                  <a:lnTo>
                    <a:pt x="72316" y="114190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11565" y="4032414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31585" y="0"/>
                  </a:moveTo>
                  <a:lnTo>
                    <a:pt x="31518" y="11869"/>
                  </a:lnTo>
                  <a:lnTo>
                    <a:pt x="30878" y="24279"/>
                  </a:lnTo>
                  <a:lnTo>
                    <a:pt x="29585" y="38470"/>
                  </a:lnTo>
                  <a:lnTo>
                    <a:pt x="27899" y="54351"/>
                  </a:lnTo>
                  <a:lnTo>
                    <a:pt x="26230" y="71644"/>
                  </a:lnTo>
                  <a:lnTo>
                    <a:pt x="24817" y="90028"/>
                  </a:lnTo>
                  <a:lnTo>
                    <a:pt x="23719" y="109055"/>
                  </a:lnTo>
                  <a:lnTo>
                    <a:pt x="22909" y="128186"/>
                  </a:lnTo>
                  <a:lnTo>
                    <a:pt x="22325" y="147114"/>
                  </a:lnTo>
                  <a:lnTo>
                    <a:pt x="21747" y="165582"/>
                  </a:lnTo>
                  <a:lnTo>
                    <a:pt x="20818" y="183296"/>
                  </a:lnTo>
                  <a:lnTo>
                    <a:pt x="19374" y="200167"/>
                  </a:lnTo>
                  <a:lnTo>
                    <a:pt x="17381" y="216066"/>
                  </a:lnTo>
                  <a:lnTo>
                    <a:pt x="14550" y="232497"/>
                  </a:lnTo>
                  <a:lnTo>
                    <a:pt x="9514" y="253139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00168" y="4021886"/>
              <a:ext cx="222597" cy="277834"/>
            </a:xfrm>
            <a:custGeom>
              <a:avLst/>
              <a:gdLst/>
              <a:ahLst/>
              <a:cxnLst/>
              <a:rect l="0" t="0" r="0" b="0"/>
              <a:pathLst>
                <a:path w="222597" h="277834">
                  <a:moveTo>
                    <a:pt x="132495" y="31585"/>
                  </a:moveTo>
                  <a:lnTo>
                    <a:pt x="123694" y="28785"/>
                  </a:lnTo>
                  <a:lnTo>
                    <a:pt x="115347" y="27283"/>
                  </a:lnTo>
                  <a:lnTo>
                    <a:pt x="106653" y="26981"/>
                  </a:lnTo>
                  <a:lnTo>
                    <a:pt x="97704" y="27833"/>
                  </a:lnTo>
                  <a:lnTo>
                    <a:pt x="88858" y="29950"/>
                  </a:lnTo>
                  <a:lnTo>
                    <a:pt x="80319" y="33276"/>
                  </a:lnTo>
                  <a:lnTo>
                    <a:pt x="72131" y="37784"/>
                  </a:lnTo>
                  <a:lnTo>
                    <a:pt x="64253" y="43553"/>
                  </a:lnTo>
                  <a:lnTo>
                    <a:pt x="56623" y="50504"/>
                  </a:lnTo>
                  <a:lnTo>
                    <a:pt x="49178" y="58441"/>
                  </a:lnTo>
                  <a:lnTo>
                    <a:pt x="41864" y="67138"/>
                  </a:lnTo>
                  <a:lnTo>
                    <a:pt x="34649" y="76394"/>
                  </a:lnTo>
                  <a:lnTo>
                    <a:pt x="27666" y="86049"/>
                  </a:lnTo>
                  <a:lnTo>
                    <a:pt x="21203" y="95983"/>
                  </a:lnTo>
                  <a:lnTo>
                    <a:pt x="15380" y="106113"/>
                  </a:lnTo>
                  <a:lnTo>
                    <a:pt x="10318" y="116542"/>
                  </a:lnTo>
                  <a:lnTo>
                    <a:pt x="6216" y="127537"/>
                  </a:lnTo>
                  <a:lnTo>
                    <a:pt x="3093" y="139201"/>
                  </a:lnTo>
                  <a:lnTo>
                    <a:pt x="978" y="151646"/>
                  </a:lnTo>
                  <a:lnTo>
                    <a:pt x="0" y="165064"/>
                  </a:lnTo>
                  <a:lnTo>
                    <a:pt x="123" y="179456"/>
                  </a:lnTo>
                  <a:lnTo>
                    <a:pt x="1341" y="194358"/>
                  </a:lnTo>
                  <a:lnTo>
                    <a:pt x="3753" y="208975"/>
                  </a:lnTo>
                  <a:lnTo>
                    <a:pt x="7305" y="222867"/>
                  </a:lnTo>
                  <a:lnTo>
                    <a:pt x="11978" y="235633"/>
                  </a:lnTo>
                  <a:lnTo>
                    <a:pt x="17863" y="246755"/>
                  </a:lnTo>
                  <a:lnTo>
                    <a:pt x="24905" y="256117"/>
                  </a:lnTo>
                  <a:lnTo>
                    <a:pt x="33245" y="263759"/>
                  </a:lnTo>
                  <a:lnTo>
                    <a:pt x="43276" y="269691"/>
                  </a:lnTo>
                  <a:lnTo>
                    <a:pt x="55052" y="274086"/>
                  </a:lnTo>
                  <a:lnTo>
                    <a:pt x="67858" y="276905"/>
                  </a:lnTo>
                  <a:lnTo>
                    <a:pt x="80451" y="277833"/>
                  </a:lnTo>
                  <a:lnTo>
                    <a:pt x="92137" y="276866"/>
                  </a:lnTo>
                  <a:lnTo>
                    <a:pt x="102759" y="274269"/>
                  </a:lnTo>
                  <a:lnTo>
                    <a:pt x="112428" y="270393"/>
                  </a:lnTo>
                  <a:lnTo>
                    <a:pt x="121341" y="265566"/>
                  </a:lnTo>
                  <a:lnTo>
                    <a:pt x="129854" y="260056"/>
                  </a:lnTo>
                  <a:lnTo>
                    <a:pt x="138432" y="254066"/>
                  </a:lnTo>
                  <a:lnTo>
                    <a:pt x="147321" y="247741"/>
                  </a:lnTo>
                  <a:lnTo>
                    <a:pt x="156415" y="241020"/>
                  </a:lnTo>
                  <a:lnTo>
                    <a:pt x="165367" y="233668"/>
                  </a:lnTo>
                  <a:lnTo>
                    <a:pt x="173976" y="225609"/>
                  </a:lnTo>
                  <a:lnTo>
                    <a:pt x="182043" y="216907"/>
                  </a:lnTo>
                  <a:lnTo>
                    <a:pt x="189307" y="207687"/>
                  </a:lnTo>
                  <a:lnTo>
                    <a:pt x="195709" y="198076"/>
                  </a:lnTo>
                  <a:lnTo>
                    <a:pt x="201346" y="188180"/>
                  </a:lnTo>
                  <a:lnTo>
                    <a:pt x="206374" y="178085"/>
                  </a:lnTo>
                  <a:lnTo>
                    <a:pt x="210940" y="167842"/>
                  </a:lnTo>
                  <a:lnTo>
                    <a:pt x="215009" y="157167"/>
                  </a:lnTo>
                  <a:lnTo>
                    <a:pt x="218370" y="145476"/>
                  </a:lnTo>
                  <a:lnTo>
                    <a:pt x="220958" y="132536"/>
                  </a:lnTo>
                  <a:lnTo>
                    <a:pt x="222525" y="118589"/>
                  </a:lnTo>
                  <a:lnTo>
                    <a:pt x="222596" y="104156"/>
                  </a:lnTo>
                  <a:lnTo>
                    <a:pt x="221047" y="89605"/>
                  </a:lnTo>
                  <a:lnTo>
                    <a:pt x="218056" y="75429"/>
                  </a:lnTo>
                  <a:lnTo>
                    <a:pt x="213914" y="62296"/>
                  </a:lnTo>
                  <a:lnTo>
                    <a:pt x="208904" y="50475"/>
                  </a:lnTo>
                  <a:lnTo>
                    <a:pt x="203101" y="40048"/>
                  </a:lnTo>
                  <a:lnTo>
                    <a:pt x="196383" y="31100"/>
                  </a:lnTo>
                  <a:lnTo>
                    <a:pt x="188764" y="23527"/>
                  </a:lnTo>
                  <a:lnTo>
                    <a:pt x="180640" y="17235"/>
                  </a:lnTo>
                  <a:lnTo>
                    <a:pt x="171803" y="11615"/>
                  </a:lnTo>
                  <a:lnTo>
                    <a:pt x="160359" y="6171"/>
                  </a:lnTo>
                  <a:lnTo>
                    <a:pt x="1430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74818" y="4116642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61910" y="0"/>
                  </a:lnTo>
                  <a:lnTo>
                    <a:pt x="49477" y="0"/>
                  </a:lnTo>
                  <a:lnTo>
                    <a:pt x="3138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453761" y="4190342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72493" y="2867"/>
                  </a:lnTo>
                  <a:lnTo>
                    <a:pt x="61364" y="5009"/>
                  </a:lnTo>
                  <a:lnTo>
                    <a:pt x="49784" y="6612"/>
                  </a:lnTo>
                  <a:lnTo>
                    <a:pt x="38270" y="7795"/>
                  </a:lnTo>
                  <a:lnTo>
                    <a:pt x="26955" y="8773"/>
                  </a:lnTo>
                  <a:lnTo>
                    <a:pt x="14840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22259" y="3979772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31585" y="0"/>
                  </a:moveTo>
                  <a:lnTo>
                    <a:pt x="28718" y="11802"/>
                  </a:lnTo>
                  <a:lnTo>
                    <a:pt x="26576" y="23571"/>
                  </a:lnTo>
                  <a:lnTo>
                    <a:pt x="24968" y="36456"/>
                  </a:lnTo>
                  <a:lnTo>
                    <a:pt x="23615" y="50132"/>
                  </a:lnTo>
                  <a:lnTo>
                    <a:pt x="22119" y="63812"/>
                  </a:lnTo>
                  <a:lnTo>
                    <a:pt x="20273" y="77042"/>
                  </a:lnTo>
                  <a:lnTo>
                    <a:pt x="18205" y="90185"/>
                  </a:lnTo>
                  <a:lnTo>
                    <a:pt x="16273" y="104209"/>
                  </a:lnTo>
                  <a:lnTo>
                    <a:pt x="14672" y="119594"/>
                  </a:lnTo>
                  <a:lnTo>
                    <a:pt x="13276" y="135858"/>
                  </a:lnTo>
                  <a:lnTo>
                    <a:pt x="11732" y="151868"/>
                  </a:lnTo>
                  <a:lnTo>
                    <a:pt x="9846" y="166986"/>
                  </a:lnTo>
                  <a:lnTo>
                    <a:pt x="7748" y="181560"/>
                  </a:lnTo>
                  <a:lnTo>
                    <a:pt x="5794" y="196626"/>
                  </a:lnTo>
                  <a:lnTo>
                    <a:pt x="4182" y="212757"/>
                  </a:lnTo>
                  <a:lnTo>
                    <a:pt x="2948" y="229881"/>
                  </a:lnTo>
                  <a:lnTo>
                    <a:pt x="2044" y="247540"/>
                  </a:lnTo>
                  <a:lnTo>
                    <a:pt x="1401" y="265386"/>
                  </a:lnTo>
                  <a:lnTo>
                    <a:pt x="954" y="283083"/>
                  </a:lnTo>
                  <a:lnTo>
                    <a:pt x="646" y="300258"/>
                  </a:lnTo>
                  <a:lnTo>
                    <a:pt x="435" y="316754"/>
                  </a:lnTo>
                  <a:lnTo>
                    <a:pt x="292" y="332197"/>
                  </a:lnTo>
                  <a:lnTo>
                    <a:pt x="180" y="347526"/>
                  </a:lnTo>
                  <a:lnTo>
                    <a:pt x="88" y="36520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88863" y="4021886"/>
              <a:ext cx="133397" cy="189584"/>
            </a:xfrm>
            <a:custGeom>
              <a:avLst/>
              <a:gdLst/>
              <a:ahLst/>
              <a:cxnLst/>
              <a:rect l="0" t="0" r="0" b="0"/>
              <a:pathLst>
                <a:path w="133397" h="189584">
                  <a:moveTo>
                    <a:pt x="133396" y="168456"/>
                  </a:moveTo>
                  <a:lnTo>
                    <a:pt x="121661" y="168590"/>
                  </a:lnTo>
                  <a:lnTo>
                    <a:pt x="110532" y="169870"/>
                  </a:lnTo>
                  <a:lnTo>
                    <a:pt x="98934" y="172459"/>
                  </a:lnTo>
                  <a:lnTo>
                    <a:pt x="86772" y="176005"/>
                  </a:lnTo>
                  <a:lnTo>
                    <a:pt x="74112" y="179990"/>
                  </a:lnTo>
                  <a:lnTo>
                    <a:pt x="61065" y="184056"/>
                  </a:lnTo>
                  <a:lnTo>
                    <a:pt x="48059" y="187559"/>
                  </a:lnTo>
                  <a:lnTo>
                    <a:pt x="35791" y="189532"/>
                  </a:lnTo>
                  <a:lnTo>
                    <a:pt x="24596" y="189583"/>
                  </a:lnTo>
                  <a:lnTo>
                    <a:pt x="14946" y="187663"/>
                  </a:lnTo>
                  <a:lnTo>
                    <a:pt x="7593" y="183789"/>
                  </a:lnTo>
                  <a:lnTo>
                    <a:pt x="2731" y="178180"/>
                  </a:lnTo>
                  <a:lnTo>
                    <a:pt x="246" y="171010"/>
                  </a:lnTo>
                  <a:lnTo>
                    <a:pt x="0" y="162310"/>
                  </a:lnTo>
                  <a:lnTo>
                    <a:pt x="1682" y="152242"/>
                  </a:lnTo>
                  <a:lnTo>
                    <a:pt x="4891" y="141061"/>
                  </a:lnTo>
                  <a:lnTo>
                    <a:pt x="9244" y="129032"/>
                  </a:lnTo>
                  <a:lnTo>
                    <a:pt x="14419" y="116386"/>
                  </a:lnTo>
                  <a:lnTo>
                    <a:pt x="20008" y="103302"/>
                  </a:lnTo>
                  <a:lnTo>
                    <a:pt x="25526" y="89913"/>
                  </a:lnTo>
                  <a:lnTo>
                    <a:pt x="30715" y="76323"/>
                  </a:lnTo>
                  <a:lnTo>
                    <a:pt x="35565" y="62820"/>
                  </a:lnTo>
                  <a:lnTo>
                    <a:pt x="40786" y="48348"/>
                  </a:lnTo>
                  <a:lnTo>
                    <a:pt x="47953" y="29402"/>
                  </a:lnTo>
                  <a:lnTo>
                    <a:pt x="596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908217" y="4021886"/>
              <a:ext cx="247355" cy="422020"/>
            </a:xfrm>
            <a:custGeom>
              <a:avLst/>
              <a:gdLst/>
              <a:ahLst/>
              <a:cxnLst/>
              <a:rect l="0" t="0" r="0" b="0"/>
              <a:pathLst>
                <a:path w="247355" h="422020">
                  <a:moveTo>
                    <a:pt x="114083" y="42114"/>
                  </a:moveTo>
                  <a:lnTo>
                    <a:pt x="108149" y="48048"/>
                  </a:lnTo>
                  <a:lnTo>
                    <a:pt x="101944" y="54253"/>
                  </a:lnTo>
                  <a:lnTo>
                    <a:pt x="94853" y="61349"/>
                  </a:lnTo>
                  <a:lnTo>
                    <a:pt x="87086" y="69289"/>
                  </a:lnTo>
                  <a:lnTo>
                    <a:pt x="79087" y="77935"/>
                  </a:lnTo>
                  <a:lnTo>
                    <a:pt x="71150" y="87134"/>
                  </a:lnTo>
                  <a:lnTo>
                    <a:pt x="63549" y="96907"/>
                  </a:lnTo>
                  <a:lnTo>
                    <a:pt x="56604" y="107445"/>
                  </a:lnTo>
                  <a:lnTo>
                    <a:pt x="50416" y="118786"/>
                  </a:lnTo>
                  <a:lnTo>
                    <a:pt x="44754" y="130673"/>
                  </a:lnTo>
                  <a:lnTo>
                    <a:pt x="39177" y="142651"/>
                  </a:lnTo>
                  <a:lnTo>
                    <a:pt x="33423" y="154457"/>
                  </a:lnTo>
                  <a:lnTo>
                    <a:pt x="27574" y="166334"/>
                  </a:lnTo>
                  <a:lnTo>
                    <a:pt x="21946" y="178907"/>
                  </a:lnTo>
                  <a:lnTo>
                    <a:pt x="16719" y="192475"/>
                  </a:lnTo>
                  <a:lnTo>
                    <a:pt x="12073" y="206860"/>
                  </a:lnTo>
                  <a:lnTo>
                    <a:pt x="8259" y="221595"/>
                  </a:lnTo>
                  <a:lnTo>
                    <a:pt x="5327" y="236361"/>
                  </a:lnTo>
                  <a:lnTo>
                    <a:pt x="3172" y="251022"/>
                  </a:lnTo>
                  <a:lnTo>
                    <a:pt x="1637" y="265546"/>
                  </a:lnTo>
                  <a:lnTo>
                    <a:pt x="568" y="279937"/>
                  </a:lnTo>
                  <a:lnTo>
                    <a:pt x="0" y="294059"/>
                  </a:lnTo>
                  <a:lnTo>
                    <a:pt x="143" y="307628"/>
                  </a:lnTo>
                  <a:lnTo>
                    <a:pt x="1053" y="320536"/>
                  </a:lnTo>
                  <a:lnTo>
                    <a:pt x="2647" y="332832"/>
                  </a:lnTo>
                  <a:lnTo>
                    <a:pt x="4787" y="344631"/>
                  </a:lnTo>
                  <a:lnTo>
                    <a:pt x="7343" y="356047"/>
                  </a:lnTo>
                  <a:lnTo>
                    <a:pt x="10364" y="367020"/>
                  </a:lnTo>
                  <a:lnTo>
                    <a:pt x="14070" y="377323"/>
                  </a:lnTo>
                  <a:lnTo>
                    <a:pt x="18531" y="386880"/>
                  </a:lnTo>
                  <a:lnTo>
                    <a:pt x="23831" y="395605"/>
                  </a:lnTo>
                  <a:lnTo>
                    <a:pt x="30146" y="403319"/>
                  </a:lnTo>
                  <a:lnTo>
                    <a:pt x="37480" y="410017"/>
                  </a:lnTo>
                  <a:lnTo>
                    <a:pt x="46017" y="415514"/>
                  </a:lnTo>
                  <a:lnTo>
                    <a:pt x="56182" y="419385"/>
                  </a:lnTo>
                  <a:lnTo>
                    <a:pt x="68046" y="421538"/>
                  </a:lnTo>
                  <a:lnTo>
                    <a:pt x="80911" y="422019"/>
                  </a:lnTo>
                  <a:lnTo>
                    <a:pt x="93544" y="420830"/>
                  </a:lnTo>
                  <a:lnTo>
                    <a:pt x="105262" y="418142"/>
                  </a:lnTo>
                  <a:lnTo>
                    <a:pt x="116074" y="414237"/>
                  </a:lnTo>
                  <a:lnTo>
                    <a:pt x="126404" y="409408"/>
                  </a:lnTo>
                  <a:lnTo>
                    <a:pt x="136569" y="403905"/>
                  </a:lnTo>
                  <a:lnTo>
                    <a:pt x="146567" y="397925"/>
                  </a:lnTo>
                  <a:lnTo>
                    <a:pt x="156148" y="391612"/>
                  </a:lnTo>
                  <a:lnTo>
                    <a:pt x="165194" y="385065"/>
                  </a:lnTo>
                  <a:lnTo>
                    <a:pt x="173729" y="378195"/>
                  </a:lnTo>
                  <a:lnTo>
                    <a:pt x="181841" y="370744"/>
                  </a:lnTo>
                  <a:lnTo>
                    <a:pt x="189627" y="362617"/>
                  </a:lnTo>
                  <a:lnTo>
                    <a:pt x="197007" y="353869"/>
                  </a:lnTo>
                  <a:lnTo>
                    <a:pt x="203744" y="344618"/>
                  </a:lnTo>
                  <a:lnTo>
                    <a:pt x="209758" y="334987"/>
                  </a:lnTo>
                  <a:lnTo>
                    <a:pt x="215120" y="325078"/>
                  </a:lnTo>
                  <a:lnTo>
                    <a:pt x="219956" y="314974"/>
                  </a:lnTo>
                  <a:lnTo>
                    <a:pt x="224395" y="304729"/>
                  </a:lnTo>
                  <a:lnTo>
                    <a:pt x="228547" y="294223"/>
                  </a:lnTo>
                  <a:lnTo>
                    <a:pt x="232496" y="283177"/>
                  </a:lnTo>
                  <a:lnTo>
                    <a:pt x="236299" y="271479"/>
                  </a:lnTo>
                  <a:lnTo>
                    <a:pt x="239837" y="259011"/>
                  </a:lnTo>
                  <a:lnTo>
                    <a:pt x="242834" y="245577"/>
                  </a:lnTo>
                  <a:lnTo>
                    <a:pt x="245177" y="231176"/>
                  </a:lnTo>
                  <a:lnTo>
                    <a:pt x="246749" y="216266"/>
                  </a:lnTo>
                  <a:lnTo>
                    <a:pt x="247354" y="201645"/>
                  </a:lnTo>
                  <a:lnTo>
                    <a:pt x="246982" y="187736"/>
                  </a:lnTo>
                  <a:lnTo>
                    <a:pt x="245765" y="174450"/>
                  </a:lnTo>
                  <a:lnTo>
                    <a:pt x="243886" y="161381"/>
                  </a:lnTo>
                  <a:lnTo>
                    <a:pt x="241509" y="148254"/>
                  </a:lnTo>
                  <a:lnTo>
                    <a:pt x="238610" y="134962"/>
                  </a:lnTo>
                  <a:lnTo>
                    <a:pt x="234986" y="121491"/>
                  </a:lnTo>
                  <a:lnTo>
                    <a:pt x="230581" y="107875"/>
                  </a:lnTo>
                  <a:lnTo>
                    <a:pt x="225318" y="94475"/>
                  </a:lnTo>
                  <a:lnTo>
                    <a:pt x="219027" y="81938"/>
                  </a:lnTo>
                  <a:lnTo>
                    <a:pt x="211723" y="70546"/>
                  </a:lnTo>
                  <a:lnTo>
                    <a:pt x="203716" y="60254"/>
                  </a:lnTo>
                  <a:lnTo>
                    <a:pt x="195504" y="50874"/>
                  </a:lnTo>
                  <a:lnTo>
                    <a:pt x="187391" y="42196"/>
                  </a:lnTo>
                  <a:lnTo>
                    <a:pt x="179402" y="34142"/>
                  </a:lnTo>
                  <a:lnTo>
                    <a:pt x="170385" y="25873"/>
                  </a:lnTo>
                  <a:lnTo>
                    <a:pt x="157314" y="15541"/>
                  </a:lnTo>
                  <a:lnTo>
                    <a:pt x="1351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376820" y="4779938"/>
            <a:ext cx="1637177" cy="652767"/>
            <a:chOff x="4376820" y="4779938"/>
            <a:chExt cx="1637177" cy="652767"/>
          </a:xfrm>
        </p:grpSpPr>
        <p:sp>
          <p:nvSpPr>
            <p:cNvPr id="63" name="Freeform 62"/>
            <p:cNvSpPr/>
            <p:nvPr/>
          </p:nvSpPr>
          <p:spPr>
            <a:xfrm>
              <a:off x="4537782" y="4779938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10529" y="0"/>
                  </a:moveTo>
                  <a:lnTo>
                    <a:pt x="10529" y="8678"/>
                  </a:lnTo>
                  <a:lnTo>
                    <a:pt x="10529" y="21199"/>
                  </a:lnTo>
                  <a:lnTo>
                    <a:pt x="10529" y="36025"/>
                  </a:lnTo>
                  <a:lnTo>
                    <a:pt x="10524" y="52532"/>
                  </a:lnTo>
                  <a:lnTo>
                    <a:pt x="10351" y="69997"/>
                  </a:lnTo>
                  <a:lnTo>
                    <a:pt x="9703" y="87479"/>
                  </a:lnTo>
                  <a:lnTo>
                    <a:pt x="8454" y="104466"/>
                  </a:lnTo>
                  <a:lnTo>
                    <a:pt x="6801" y="121310"/>
                  </a:lnTo>
                  <a:lnTo>
                    <a:pt x="5153" y="138984"/>
                  </a:lnTo>
                  <a:lnTo>
                    <a:pt x="3751" y="157983"/>
                  </a:lnTo>
                  <a:lnTo>
                    <a:pt x="2658" y="178000"/>
                  </a:lnTo>
                  <a:lnTo>
                    <a:pt x="1850" y="198215"/>
                  </a:lnTo>
                  <a:lnTo>
                    <a:pt x="1272" y="218125"/>
                  </a:lnTo>
                  <a:lnTo>
                    <a:pt x="867" y="237884"/>
                  </a:lnTo>
                  <a:lnTo>
                    <a:pt x="587" y="258123"/>
                  </a:lnTo>
                  <a:lnTo>
                    <a:pt x="396" y="279171"/>
                  </a:lnTo>
                  <a:lnTo>
                    <a:pt x="266" y="300731"/>
                  </a:lnTo>
                  <a:lnTo>
                    <a:pt x="179" y="322064"/>
                  </a:lnTo>
                  <a:lnTo>
                    <a:pt x="120" y="342744"/>
                  </a:lnTo>
                  <a:lnTo>
                    <a:pt x="80" y="362512"/>
                  </a:lnTo>
                  <a:lnTo>
                    <a:pt x="49" y="383376"/>
                  </a:lnTo>
                  <a:lnTo>
                    <a:pt x="24" y="410516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376820" y="4906279"/>
              <a:ext cx="192548" cy="197765"/>
            </a:xfrm>
            <a:custGeom>
              <a:avLst/>
              <a:gdLst/>
              <a:ahLst/>
              <a:cxnLst/>
              <a:rect l="0" t="0" r="0" b="0"/>
              <a:pathLst>
                <a:path w="192548" h="197765">
                  <a:moveTo>
                    <a:pt x="192547" y="94757"/>
                  </a:moveTo>
                  <a:lnTo>
                    <a:pt x="183813" y="97758"/>
                  </a:lnTo>
                  <a:lnTo>
                    <a:pt x="176107" y="101180"/>
                  </a:lnTo>
                  <a:lnTo>
                    <a:pt x="168704" y="105376"/>
                  </a:lnTo>
                  <a:lnTo>
                    <a:pt x="161444" y="110276"/>
                  </a:lnTo>
                  <a:lnTo>
                    <a:pt x="154265" y="115758"/>
                  </a:lnTo>
                  <a:lnTo>
                    <a:pt x="147130" y="121688"/>
                  </a:lnTo>
                  <a:lnTo>
                    <a:pt x="139695" y="127950"/>
                  </a:lnTo>
                  <a:lnTo>
                    <a:pt x="131331" y="134449"/>
                  </a:lnTo>
                  <a:lnTo>
                    <a:pt x="121783" y="141113"/>
                  </a:lnTo>
                  <a:lnTo>
                    <a:pt x="111437" y="147891"/>
                  </a:lnTo>
                  <a:lnTo>
                    <a:pt x="101107" y="154748"/>
                  </a:lnTo>
                  <a:lnTo>
                    <a:pt x="91268" y="161653"/>
                  </a:lnTo>
                  <a:lnTo>
                    <a:pt x="81885" y="168427"/>
                  </a:lnTo>
                  <a:lnTo>
                    <a:pt x="72597" y="174748"/>
                  </a:lnTo>
                  <a:lnTo>
                    <a:pt x="63166" y="180481"/>
                  </a:lnTo>
                  <a:lnTo>
                    <a:pt x="53510" y="185653"/>
                  </a:lnTo>
                  <a:lnTo>
                    <a:pt x="43634" y="190361"/>
                  </a:lnTo>
                  <a:lnTo>
                    <a:pt x="33590" y="194686"/>
                  </a:lnTo>
                  <a:lnTo>
                    <a:pt x="23911" y="197743"/>
                  </a:lnTo>
                  <a:lnTo>
                    <a:pt x="15557" y="197764"/>
                  </a:lnTo>
                  <a:lnTo>
                    <a:pt x="8949" y="194027"/>
                  </a:lnTo>
                  <a:lnTo>
                    <a:pt x="4177" y="186767"/>
                  </a:lnTo>
                  <a:lnTo>
                    <a:pt x="1260" y="176621"/>
                  </a:lnTo>
                  <a:lnTo>
                    <a:pt x="0" y="164283"/>
                  </a:lnTo>
                  <a:lnTo>
                    <a:pt x="85" y="150511"/>
                  </a:lnTo>
                  <a:lnTo>
                    <a:pt x="1189" y="136080"/>
                  </a:lnTo>
                  <a:lnTo>
                    <a:pt x="3033" y="121463"/>
                  </a:lnTo>
                  <a:lnTo>
                    <a:pt x="5402" y="106875"/>
                  </a:lnTo>
                  <a:lnTo>
                    <a:pt x="8137" y="92389"/>
                  </a:lnTo>
                  <a:lnTo>
                    <a:pt x="11123" y="78019"/>
                  </a:lnTo>
                  <a:lnTo>
                    <a:pt x="14320" y="63973"/>
                  </a:lnTo>
                  <a:lnTo>
                    <a:pt x="18170" y="49068"/>
                  </a:lnTo>
                  <a:lnTo>
                    <a:pt x="24128" y="29760"/>
                  </a:lnTo>
                  <a:lnTo>
                    <a:pt x="346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09143" y="4864165"/>
              <a:ext cx="219842" cy="380093"/>
            </a:xfrm>
            <a:custGeom>
              <a:avLst/>
              <a:gdLst/>
              <a:ahLst/>
              <a:cxnLst/>
              <a:rect l="0" t="0" r="0" b="0"/>
              <a:pathLst>
                <a:path w="219842" h="380093">
                  <a:moveTo>
                    <a:pt x="128680" y="0"/>
                  </a:moveTo>
                  <a:lnTo>
                    <a:pt x="119946" y="3001"/>
                  </a:lnTo>
                  <a:lnTo>
                    <a:pt x="112240" y="6424"/>
                  </a:lnTo>
                  <a:lnTo>
                    <a:pt x="104838" y="10629"/>
                  </a:lnTo>
                  <a:lnTo>
                    <a:pt x="97577" y="15875"/>
                  </a:lnTo>
                  <a:lnTo>
                    <a:pt x="90398" y="22652"/>
                  </a:lnTo>
                  <a:lnTo>
                    <a:pt x="83273" y="31090"/>
                  </a:lnTo>
                  <a:lnTo>
                    <a:pt x="76182" y="41003"/>
                  </a:lnTo>
                  <a:lnTo>
                    <a:pt x="69116" y="52094"/>
                  </a:lnTo>
                  <a:lnTo>
                    <a:pt x="62064" y="64070"/>
                  </a:lnTo>
                  <a:lnTo>
                    <a:pt x="55024" y="76686"/>
                  </a:lnTo>
                  <a:lnTo>
                    <a:pt x="47990" y="89751"/>
                  </a:lnTo>
                  <a:lnTo>
                    <a:pt x="40966" y="103134"/>
                  </a:lnTo>
                  <a:lnTo>
                    <a:pt x="34114" y="116899"/>
                  </a:lnTo>
                  <a:lnTo>
                    <a:pt x="27739" y="131285"/>
                  </a:lnTo>
                  <a:lnTo>
                    <a:pt x="21971" y="146371"/>
                  </a:lnTo>
                  <a:lnTo>
                    <a:pt x="16775" y="161927"/>
                  </a:lnTo>
                  <a:lnTo>
                    <a:pt x="12052" y="177523"/>
                  </a:lnTo>
                  <a:lnTo>
                    <a:pt x="7697" y="192903"/>
                  </a:lnTo>
                  <a:lnTo>
                    <a:pt x="3941" y="207994"/>
                  </a:lnTo>
                  <a:lnTo>
                    <a:pt x="1323" y="222813"/>
                  </a:lnTo>
                  <a:lnTo>
                    <a:pt x="44" y="237411"/>
                  </a:lnTo>
                  <a:lnTo>
                    <a:pt x="0" y="251842"/>
                  </a:lnTo>
                  <a:lnTo>
                    <a:pt x="958" y="266151"/>
                  </a:lnTo>
                  <a:lnTo>
                    <a:pt x="2680" y="280366"/>
                  </a:lnTo>
                  <a:lnTo>
                    <a:pt x="5124" y="294184"/>
                  </a:lnTo>
                  <a:lnTo>
                    <a:pt x="8434" y="307011"/>
                  </a:lnTo>
                  <a:lnTo>
                    <a:pt x="12620" y="318600"/>
                  </a:lnTo>
                  <a:lnTo>
                    <a:pt x="17566" y="329025"/>
                  </a:lnTo>
                  <a:lnTo>
                    <a:pt x="23110" y="338496"/>
                  </a:lnTo>
                  <a:lnTo>
                    <a:pt x="29104" y="347235"/>
                  </a:lnTo>
                  <a:lnTo>
                    <a:pt x="35586" y="355275"/>
                  </a:lnTo>
                  <a:lnTo>
                    <a:pt x="42769" y="362463"/>
                  </a:lnTo>
                  <a:lnTo>
                    <a:pt x="50718" y="368776"/>
                  </a:lnTo>
                  <a:lnTo>
                    <a:pt x="59514" y="374000"/>
                  </a:lnTo>
                  <a:lnTo>
                    <a:pt x="69329" y="377678"/>
                  </a:lnTo>
                  <a:lnTo>
                    <a:pt x="80148" y="379701"/>
                  </a:lnTo>
                  <a:lnTo>
                    <a:pt x="91498" y="380092"/>
                  </a:lnTo>
                  <a:lnTo>
                    <a:pt x="102576" y="378841"/>
                  </a:lnTo>
                  <a:lnTo>
                    <a:pt x="112949" y="376113"/>
                  </a:lnTo>
                  <a:lnTo>
                    <a:pt x="122539" y="372180"/>
                  </a:lnTo>
                  <a:lnTo>
                    <a:pt x="131440" y="367332"/>
                  </a:lnTo>
                  <a:lnTo>
                    <a:pt x="139797" y="361816"/>
                  </a:lnTo>
                  <a:lnTo>
                    <a:pt x="147750" y="355828"/>
                  </a:lnTo>
                  <a:lnTo>
                    <a:pt x="155412" y="349509"/>
                  </a:lnTo>
                  <a:lnTo>
                    <a:pt x="162864" y="342959"/>
                  </a:lnTo>
                  <a:lnTo>
                    <a:pt x="170008" y="336086"/>
                  </a:lnTo>
                  <a:lnTo>
                    <a:pt x="176580" y="328634"/>
                  </a:lnTo>
                  <a:lnTo>
                    <a:pt x="182480" y="320505"/>
                  </a:lnTo>
                  <a:lnTo>
                    <a:pt x="187764" y="311757"/>
                  </a:lnTo>
                  <a:lnTo>
                    <a:pt x="192548" y="302506"/>
                  </a:lnTo>
                  <a:lnTo>
                    <a:pt x="196951" y="292869"/>
                  </a:lnTo>
                  <a:lnTo>
                    <a:pt x="201078" y="282788"/>
                  </a:lnTo>
                  <a:lnTo>
                    <a:pt x="205011" y="272035"/>
                  </a:lnTo>
                  <a:lnTo>
                    <a:pt x="208804" y="260537"/>
                  </a:lnTo>
                  <a:lnTo>
                    <a:pt x="212335" y="248205"/>
                  </a:lnTo>
                  <a:lnTo>
                    <a:pt x="215327" y="234863"/>
                  </a:lnTo>
                  <a:lnTo>
                    <a:pt x="217667" y="220522"/>
                  </a:lnTo>
                  <a:lnTo>
                    <a:pt x="219237" y="205655"/>
                  </a:lnTo>
                  <a:lnTo>
                    <a:pt x="219841" y="191062"/>
                  </a:lnTo>
                  <a:lnTo>
                    <a:pt x="219463" y="177171"/>
                  </a:lnTo>
                  <a:lnTo>
                    <a:pt x="218073" y="163897"/>
                  </a:lnTo>
                  <a:lnTo>
                    <a:pt x="215545" y="150837"/>
                  </a:lnTo>
                  <a:lnTo>
                    <a:pt x="211919" y="137725"/>
                  </a:lnTo>
                  <a:lnTo>
                    <a:pt x="207366" y="124782"/>
                  </a:lnTo>
                  <a:lnTo>
                    <a:pt x="202095" y="112611"/>
                  </a:lnTo>
                  <a:lnTo>
                    <a:pt x="196296" y="101493"/>
                  </a:lnTo>
                  <a:lnTo>
                    <a:pt x="190233" y="91311"/>
                  </a:lnTo>
                  <a:lnTo>
                    <a:pt x="183543" y="80499"/>
                  </a:lnTo>
                  <a:lnTo>
                    <a:pt x="174524" y="65873"/>
                  </a:lnTo>
                  <a:lnTo>
                    <a:pt x="160266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969450" y="507473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114674" y="10462"/>
                  </a:lnTo>
                  <a:lnTo>
                    <a:pt x="104186" y="9822"/>
                  </a:lnTo>
                  <a:lnTo>
                    <a:pt x="93880" y="8530"/>
                  </a:lnTo>
                  <a:lnTo>
                    <a:pt x="83405" y="6843"/>
                  </a:lnTo>
                  <a:lnTo>
                    <a:pt x="72413" y="5175"/>
                  </a:lnTo>
                  <a:lnTo>
                    <a:pt x="60784" y="3761"/>
                  </a:lnTo>
                  <a:lnTo>
                    <a:pt x="48975" y="2661"/>
                  </a:lnTo>
                  <a:lnTo>
                    <a:pt x="36653" y="1729"/>
                  </a:lnTo>
                  <a:lnTo>
                    <a:pt x="21618" y="8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022093" y="495892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43150" y="522213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233896" y="4886960"/>
              <a:ext cx="156695" cy="394799"/>
            </a:xfrm>
            <a:custGeom>
              <a:avLst/>
              <a:gdLst/>
              <a:ahLst/>
              <a:cxnLst/>
              <a:rect l="0" t="0" r="0" b="0"/>
              <a:pathLst>
                <a:path w="156695" h="394799">
                  <a:moveTo>
                    <a:pt x="125109" y="82490"/>
                  </a:moveTo>
                  <a:lnTo>
                    <a:pt x="119241" y="94159"/>
                  </a:lnTo>
                  <a:lnTo>
                    <a:pt x="113677" y="104647"/>
                  </a:lnTo>
                  <a:lnTo>
                    <a:pt x="107877" y="114949"/>
                  </a:lnTo>
                  <a:lnTo>
                    <a:pt x="101797" y="125250"/>
                  </a:lnTo>
                  <a:lnTo>
                    <a:pt x="95467" y="135594"/>
                  </a:lnTo>
                  <a:lnTo>
                    <a:pt x="88944" y="145988"/>
                  </a:lnTo>
                  <a:lnTo>
                    <a:pt x="82441" y="156589"/>
                  </a:lnTo>
                  <a:lnTo>
                    <a:pt x="76307" y="167696"/>
                  </a:lnTo>
                  <a:lnTo>
                    <a:pt x="70702" y="179424"/>
                  </a:lnTo>
                  <a:lnTo>
                    <a:pt x="65618" y="191571"/>
                  </a:lnTo>
                  <a:lnTo>
                    <a:pt x="60970" y="203726"/>
                  </a:lnTo>
                  <a:lnTo>
                    <a:pt x="56656" y="215646"/>
                  </a:lnTo>
                  <a:lnTo>
                    <a:pt x="52589" y="227430"/>
                  </a:lnTo>
                  <a:lnTo>
                    <a:pt x="48697" y="239408"/>
                  </a:lnTo>
                  <a:lnTo>
                    <a:pt x="44931" y="251763"/>
                  </a:lnTo>
                  <a:lnTo>
                    <a:pt x="41418" y="264519"/>
                  </a:lnTo>
                  <a:lnTo>
                    <a:pt x="38438" y="277622"/>
                  </a:lnTo>
                  <a:lnTo>
                    <a:pt x="36102" y="290996"/>
                  </a:lnTo>
                  <a:lnTo>
                    <a:pt x="34365" y="304571"/>
                  </a:lnTo>
                  <a:lnTo>
                    <a:pt x="33116" y="318292"/>
                  </a:lnTo>
                  <a:lnTo>
                    <a:pt x="32248" y="332103"/>
                  </a:lnTo>
                  <a:lnTo>
                    <a:pt x="31986" y="345649"/>
                  </a:lnTo>
                  <a:lnTo>
                    <a:pt x="32867" y="358291"/>
                  </a:lnTo>
                  <a:lnTo>
                    <a:pt x="35100" y="369742"/>
                  </a:lnTo>
                  <a:lnTo>
                    <a:pt x="38906" y="379567"/>
                  </a:lnTo>
                  <a:lnTo>
                    <a:pt x="44667" y="387037"/>
                  </a:lnTo>
                  <a:lnTo>
                    <a:pt x="52390" y="391978"/>
                  </a:lnTo>
                  <a:lnTo>
                    <a:pt x="61474" y="394516"/>
                  </a:lnTo>
                  <a:lnTo>
                    <a:pt x="70940" y="394798"/>
                  </a:lnTo>
                  <a:lnTo>
                    <a:pt x="80188" y="393141"/>
                  </a:lnTo>
                  <a:lnTo>
                    <a:pt x="89003" y="389948"/>
                  </a:lnTo>
                  <a:lnTo>
                    <a:pt x="97375" y="385605"/>
                  </a:lnTo>
                  <a:lnTo>
                    <a:pt x="105371" y="380428"/>
                  </a:lnTo>
                  <a:lnTo>
                    <a:pt x="112908" y="374498"/>
                  </a:lnTo>
                  <a:lnTo>
                    <a:pt x="119759" y="367687"/>
                  </a:lnTo>
                  <a:lnTo>
                    <a:pt x="125854" y="359994"/>
                  </a:lnTo>
                  <a:lnTo>
                    <a:pt x="131271" y="351538"/>
                  </a:lnTo>
                  <a:lnTo>
                    <a:pt x="136145" y="342484"/>
                  </a:lnTo>
                  <a:lnTo>
                    <a:pt x="140602" y="332984"/>
                  </a:lnTo>
                  <a:lnTo>
                    <a:pt x="144425" y="323164"/>
                  </a:lnTo>
                  <a:lnTo>
                    <a:pt x="147089" y="313119"/>
                  </a:lnTo>
                  <a:lnTo>
                    <a:pt x="148394" y="302918"/>
                  </a:lnTo>
                  <a:lnTo>
                    <a:pt x="148286" y="292611"/>
                  </a:lnTo>
                  <a:lnTo>
                    <a:pt x="146694" y="282231"/>
                  </a:lnTo>
                  <a:lnTo>
                    <a:pt x="143731" y="271806"/>
                  </a:lnTo>
                  <a:lnTo>
                    <a:pt x="139641" y="261518"/>
                  </a:lnTo>
                  <a:lnTo>
                    <a:pt x="134687" y="251682"/>
                  </a:lnTo>
                  <a:lnTo>
                    <a:pt x="129100" y="242437"/>
                  </a:lnTo>
                  <a:lnTo>
                    <a:pt x="123063" y="233754"/>
                  </a:lnTo>
                  <a:lnTo>
                    <a:pt x="116713" y="225535"/>
                  </a:lnTo>
                  <a:lnTo>
                    <a:pt x="110147" y="217672"/>
                  </a:lnTo>
                  <a:lnTo>
                    <a:pt x="103432" y="210068"/>
                  </a:lnTo>
                  <a:lnTo>
                    <a:pt x="96618" y="202647"/>
                  </a:lnTo>
                  <a:lnTo>
                    <a:pt x="89732" y="195360"/>
                  </a:lnTo>
                  <a:lnTo>
                    <a:pt x="82632" y="188330"/>
                  </a:lnTo>
                  <a:lnTo>
                    <a:pt x="75026" y="181834"/>
                  </a:lnTo>
                  <a:lnTo>
                    <a:pt x="66800" y="175976"/>
                  </a:lnTo>
                  <a:lnTo>
                    <a:pt x="58156" y="170381"/>
                  </a:lnTo>
                  <a:lnTo>
                    <a:pt x="49507" y="164324"/>
                  </a:lnTo>
                  <a:lnTo>
                    <a:pt x="41097" y="157430"/>
                  </a:lnTo>
                  <a:lnTo>
                    <a:pt x="32994" y="149661"/>
                  </a:lnTo>
                  <a:lnTo>
                    <a:pt x="25172" y="141142"/>
                  </a:lnTo>
                  <a:lnTo>
                    <a:pt x="17593" y="132038"/>
                  </a:lnTo>
                  <a:lnTo>
                    <a:pt x="10690" y="122500"/>
                  </a:lnTo>
                  <a:lnTo>
                    <a:pt x="5338" y="112654"/>
                  </a:lnTo>
                  <a:lnTo>
                    <a:pt x="1889" y="102589"/>
                  </a:lnTo>
                  <a:lnTo>
                    <a:pt x="217" y="92375"/>
                  </a:lnTo>
                  <a:lnTo>
                    <a:pt x="0" y="82059"/>
                  </a:lnTo>
                  <a:lnTo>
                    <a:pt x="895" y="71678"/>
                  </a:lnTo>
                  <a:lnTo>
                    <a:pt x="2765" y="61418"/>
                  </a:lnTo>
                  <a:lnTo>
                    <a:pt x="5681" y="51602"/>
                  </a:lnTo>
                  <a:lnTo>
                    <a:pt x="9604" y="42370"/>
                  </a:lnTo>
                  <a:lnTo>
                    <a:pt x="14541" y="33696"/>
                  </a:lnTo>
                  <a:lnTo>
                    <a:pt x="20612" y="25482"/>
                  </a:lnTo>
                  <a:lnTo>
                    <a:pt x="27772" y="17636"/>
                  </a:lnTo>
                  <a:lnTo>
                    <a:pt x="35852" y="10553"/>
                  </a:lnTo>
                  <a:lnTo>
                    <a:pt x="44648" y="5080"/>
                  </a:lnTo>
                  <a:lnTo>
                    <a:pt x="53969" y="1554"/>
                  </a:lnTo>
                  <a:lnTo>
                    <a:pt x="63669" y="0"/>
                  </a:lnTo>
                  <a:lnTo>
                    <a:pt x="73632" y="395"/>
                  </a:lnTo>
                  <a:lnTo>
                    <a:pt x="83774" y="2518"/>
                  </a:lnTo>
                  <a:lnTo>
                    <a:pt x="93871" y="6197"/>
                  </a:lnTo>
                  <a:lnTo>
                    <a:pt x="103578" y="11399"/>
                  </a:lnTo>
                  <a:lnTo>
                    <a:pt x="112732" y="17958"/>
                  </a:lnTo>
                  <a:lnTo>
                    <a:pt x="121241" y="25350"/>
                  </a:lnTo>
                  <a:lnTo>
                    <a:pt x="129930" y="33607"/>
                  </a:lnTo>
                  <a:lnTo>
                    <a:pt x="140677" y="44569"/>
                  </a:lnTo>
                  <a:lnTo>
                    <a:pt x="156694" y="614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80103" y="5032621"/>
              <a:ext cx="42115" cy="21059"/>
            </a:xfrm>
            <a:custGeom>
              <a:avLst/>
              <a:gdLst/>
              <a:ahLst/>
              <a:cxnLst/>
              <a:rect l="0" t="0" r="0" b="0"/>
              <a:pathLst>
                <a:path w="42115" h="21059">
                  <a:moveTo>
                    <a:pt x="42114" y="0"/>
                  </a:moveTo>
                  <a:lnTo>
                    <a:pt x="33392" y="2972"/>
                  </a:lnTo>
                  <a:lnTo>
                    <a:pt x="25135" y="6293"/>
                  </a:lnTo>
                  <a:lnTo>
                    <a:pt x="15163" y="11534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69575" y="5122765"/>
              <a:ext cx="94757" cy="4614"/>
            </a:xfrm>
            <a:custGeom>
              <a:avLst/>
              <a:gdLst/>
              <a:ahLst/>
              <a:cxnLst/>
              <a:rect l="0" t="0" r="0" b="0"/>
              <a:pathLst>
                <a:path w="94757" h="4614">
                  <a:moveTo>
                    <a:pt x="94756" y="4613"/>
                  </a:moveTo>
                  <a:lnTo>
                    <a:pt x="83088" y="1814"/>
                  </a:lnTo>
                  <a:lnTo>
                    <a:pt x="72599" y="311"/>
                  </a:lnTo>
                  <a:lnTo>
                    <a:pt x="62302" y="0"/>
                  </a:lnTo>
                  <a:lnTo>
                    <a:pt x="52080" y="513"/>
                  </a:lnTo>
                  <a:lnTo>
                    <a:pt x="40812" y="1385"/>
                  </a:lnTo>
                  <a:lnTo>
                    <a:pt x="25268" y="2691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84238" y="4958922"/>
              <a:ext cx="229759" cy="473783"/>
            </a:xfrm>
            <a:custGeom>
              <a:avLst/>
              <a:gdLst/>
              <a:ahLst/>
              <a:cxnLst/>
              <a:rect l="0" t="0" r="0" b="0"/>
              <a:pathLst>
                <a:path w="229759" h="473783">
                  <a:moveTo>
                    <a:pt x="195948" y="0"/>
                  </a:moveTo>
                  <a:lnTo>
                    <a:pt x="187147" y="2799"/>
                  </a:lnTo>
                  <a:lnTo>
                    <a:pt x="178800" y="4302"/>
                  </a:lnTo>
                  <a:lnTo>
                    <a:pt x="170097" y="4613"/>
                  </a:lnTo>
                  <a:lnTo>
                    <a:pt x="160803" y="4106"/>
                  </a:lnTo>
                  <a:lnTo>
                    <a:pt x="150660" y="3287"/>
                  </a:lnTo>
                  <a:lnTo>
                    <a:pt x="139615" y="2472"/>
                  </a:lnTo>
                  <a:lnTo>
                    <a:pt x="127775" y="1787"/>
                  </a:lnTo>
                  <a:lnTo>
                    <a:pt x="115305" y="1261"/>
                  </a:lnTo>
                  <a:lnTo>
                    <a:pt x="102367" y="879"/>
                  </a:lnTo>
                  <a:lnTo>
                    <a:pt x="89257" y="777"/>
                  </a:lnTo>
                  <a:lnTo>
                    <a:pt x="76384" y="1234"/>
                  </a:lnTo>
                  <a:lnTo>
                    <a:pt x="63958" y="2365"/>
                  </a:lnTo>
                  <a:lnTo>
                    <a:pt x="52327" y="4445"/>
                  </a:lnTo>
                  <a:lnTo>
                    <a:pt x="42042" y="7977"/>
                  </a:lnTo>
                  <a:lnTo>
                    <a:pt x="33273" y="13098"/>
                  </a:lnTo>
                  <a:lnTo>
                    <a:pt x="25875" y="19641"/>
                  </a:lnTo>
                  <a:lnTo>
                    <a:pt x="19582" y="27320"/>
                  </a:lnTo>
                  <a:lnTo>
                    <a:pt x="14127" y="35858"/>
                  </a:lnTo>
                  <a:lnTo>
                    <a:pt x="9443" y="45182"/>
                  </a:lnTo>
                  <a:lnTo>
                    <a:pt x="5661" y="55418"/>
                  </a:lnTo>
                  <a:lnTo>
                    <a:pt x="2783" y="66556"/>
                  </a:lnTo>
                  <a:lnTo>
                    <a:pt x="850" y="78306"/>
                  </a:lnTo>
                  <a:lnTo>
                    <a:pt x="0" y="90192"/>
                  </a:lnTo>
                  <a:lnTo>
                    <a:pt x="205" y="101933"/>
                  </a:lnTo>
                  <a:lnTo>
                    <a:pt x="1139" y="113597"/>
                  </a:lnTo>
                  <a:lnTo>
                    <a:pt x="2296" y="125494"/>
                  </a:lnTo>
                  <a:lnTo>
                    <a:pt x="3380" y="137773"/>
                  </a:lnTo>
                  <a:lnTo>
                    <a:pt x="4766" y="149628"/>
                  </a:lnTo>
                  <a:lnTo>
                    <a:pt x="7368" y="159465"/>
                  </a:lnTo>
                  <a:lnTo>
                    <a:pt x="11601" y="166552"/>
                  </a:lnTo>
                  <a:lnTo>
                    <a:pt x="17241" y="170817"/>
                  </a:lnTo>
                  <a:lnTo>
                    <a:pt x="23717" y="172399"/>
                  </a:lnTo>
                  <a:lnTo>
                    <a:pt x="30601" y="171691"/>
                  </a:lnTo>
                  <a:lnTo>
                    <a:pt x="37986" y="169507"/>
                  </a:lnTo>
                  <a:lnTo>
                    <a:pt x="46374" y="166922"/>
                  </a:lnTo>
                  <a:lnTo>
                    <a:pt x="55972" y="164576"/>
                  </a:lnTo>
                  <a:lnTo>
                    <a:pt x="66535" y="162858"/>
                  </a:lnTo>
                  <a:lnTo>
                    <a:pt x="77550" y="162083"/>
                  </a:lnTo>
                  <a:lnTo>
                    <a:pt x="88665" y="162310"/>
                  </a:lnTo>
                  <a:lnTo>
                    <a:pt x="99723" y="163581"/>
                  </a:lnTo>
                  <a:lnTo>
                    <a:pt x="110673" y="166021"/>
                  </a:lnTo>
                  <a:lnTo>
                    <a:pt x="121517" y="169589"/>
                  </a:lnTo>
                  <a:lnTo>
                    <a:pt x="132273" y="174270"/>
                  </a:lnTo>
                  <a:lnTo>
                    <a:pt x="142962" y="180160"/>
                  </a:lnTo>
                  <a:lnTo>
                    <a:pt x="153596" y="187191"/>
                  </a:lnTo>
                  <a:lnTo>
                    <a:pt x="164028" y="195013"/>
                  </a:lnTo>
                  <a:lnTo>
                    <a:pt x="173959" y="203102"/>
                  </a:lnTo>
                  <a:lnTo>
                    <a:pt x="183265" y="211136"/>
                  </a:lnTo>
                  <a:lnTo>
                    <a:pt x="191819" y="219156"/>
                  </a:lnTo>
                  <a:lnTo>
                    <a:pt x="199418" y="227454"/>
                  </a:lnTo>
                  <a:lnTo>
                    <a:pt x="206048" y="236184"/>
                  </a:lnTo>
                  <a:lnTo>
                    <a:pt x="211840" y="245354"/>
                  </a:lnTo>
                  <a:lnTo>
                    <a:pt x="216972" y="254895"/>
                  </a:lnTo>
                  <a:lnTo>
                    <a:pt x="221605" y="264726"/>
                  </a:lnTo>
                  <a:lnTo>
                    <a:pt x="225548" y="274769"/>
                  </a:lnTo>
                  <a:lnTo>
                    <a:pt x="228293" y="284965"/>
                  </a:lnTo>
                  <a:lnTo>
                    <a:pt x="229656" y="295271"/>
                  </a:lnTo>
                  <a:lnTo>
                    <a:pt x="229758" y="305818"/>
                  </a:lnTo>
                  <a:lnTo>
                    <a:pt x="228838" y="316891"/>
                  </a:lnTo>
                  <a:lnTo>
                    <a:pt x="227141" y="328604"/>
                  </a:lnTo>
                  <a:lnTo>
                    <a:pt x="224714" y="340911"/>
                  </a:lnTo>
                  <a:lnTo>
                    <a:pt x="221416" y="353704"/>
                  </a:lnTo>
                  <a:lnTo>
                    <a:pt x="217237" y="366858"/>
                  </a:lnTo>
                  <a:lnTo>
                    <a:pt x="212297" y="379946"/>
                  </a:lnTo>
                  <a:lnTo>
                    <a:pt x="206756" y="392273"/>
                  </a:lnTo>
                  <a:lnTo>
                    <a:pt x="200769" y="403523"/>
                  </a:lnTo>
                  <a:lnTo>
                    <a:pt x="194460" y="413720"/>
                  </a:lnTo>
                  <a:lnTo>
                    <a:pt x="187926" y="423036"/>
                  </a:lnTo>
                  <a:lnTo>
                    <a:pt x="181227" y="431672"/>
                  </a:lnTo>
                  <a:lnTo>
                    <a:pt x="174084" y="439642"/>
                  </a:lnTo>
                  <a:lnTo>
                    <a:pt x="165918" y="446785"/>
                  </a:lnTo>
                  <a:lnTo>
                    <a:pt x="156488" y="453070"/>
                  </a:lnTo>
                  <a:lnTo>
                    <a:pt x="145712" y="458446"/>
                  </a:lnTo>
                  <a:lnTo>
                    <a:pt x="133497" y="462760"/>
                  </a:lnTo>
                  <a:lnTo>
                    <a:pt x="119957" y="466030"/>
                  </a:lnTo>
                  <a:lnTo>
                    <a:pt x="105700" y="468418"/>
                  </a:lnTo>
                  <a:lnTo>
                    <a:pt x="90127" y="470371"/>
                  </a:lnTo>
                  <a:lnTo>
                    <a:pt x="69635" y="472060"/>
                  </a:lnTo>
                  <a:lnTo>
                    <a:pt x="38021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571273" y="5613139"/>
            <a:ext cx="1299204" cy="818346"/>
            <a:chOff x="4571273" y="5613139"/>
            <a:chExt cx="1299204" cy="818346"/>
          </a:xfrm>
        </p:grpSpPr>
        <p:sp>
          <p:nvSpPr>
            <p:cNvPr id="74" name="Freeform 73"/>
            <p:cNvSpPr/>
            <p:nvPr/>
          </p:nvSpPr>
          <p:spPr>
            <a:xfrm>
              <a:off x="4764838" y="5885943"/>
              <a:ext cx="203666" cy="315343"/>
            </a:xfrm>
            <a:custGeom>
              <a:avLst/>
              <a:gdLst/>
              <a:ahLst/>
              <a:cxnLst/>
              <a:rect l="0" t="0" r="0" b="0"/>
              <a:pathLst>
                <a:path w="203666" h="315343">
                  <a:moveTo>
                    <a:pt x="25628" y="31072"/>
                  </a:moveTo>
                  <a:lnTo>
                    <a:pt x="22761" y="42807"/>
                  </a:lnTo>
                  <a:lnTo>
                    <a:pt x="20619" y="53936"/>
                  </a:lnTo>
                  <a:lnTo>
                    <a:pt x="19021" y="65539"/>
                  </a:lnTo>
                  <a:lnTo>
                    <a:pt x="18013" y="77873"/>
                  </a:lnTo>
                  <a:lnTo>
                    <a:pt x="17813" y="91181"/>
                  </a:lnTo>
                  <a:lnTo>
                    <a:pt x="18459" y="105486"/>
                  </a:lnTo>
                  <a:lnTo>
                    <a:pt x="19525" y="120491"/>
                  </a:lnTo>
                  <a:lnTo>
                    <a:pt x="20241" y="135704"/>
                  </a:lnTo>
                  <a:lnTo>
                    <a:pt x="20201" y="150822"/>
                  </a:lnTo>
                  <a:lnTo>
                    <a:pt x="19511" y="165734"/>
                  </a:lnTo>
                  <a:lnTo>
                    <a:pt x="18582" y="180432"/>
                  </a:lnTo>
                  <a:lnTo>
                    <a:pt x="17675" y="194884"/>
                  </a:lnTo>
                  <a:lnTo>
                    <a:pt x="16096" y="206842"/>
                  </a:lnTo>
                  <a:lnTo>
                    <a:pt x="13464" y="212707"/>
                  </a:lnTo>
                  <a:lnTo>
                    <a:pt x="10971" y="212286"/>
                  </a:lnTo>
                  <a:lnTo>
                    <a:pt x="9036" y="207190"/>
                  </a:lnTo>
                  <a:lnTo>
                    <a:pt x="7638" y="198969"/>
                  </a:lnTo>
                  <a:lnTo>
                    <a:pt x="6658" y="188722"/>
                  </a:lnTo>
                  <a:lnTo>
                    <a:pt x="5978" y="177164"/>
                  </a:lnTo>
                  <a:lnTo>
                    <a:pt x="5344" y="164755"/>
                  </a:lnTo>
                  <a:lnTo>
                    <a:pt x="4384" y="151791"/>
                  </a:lnTo>
                  <a:lnTo>
                    <a:pt x="2929" y="138464"/>
                  </a:lnTo>
                  <a:lnTo>
                    <a:pt x="1308" y="124897"/>
                  </a:lnTo>
                  <a:lnTo>
                    <a:pt x="213" y="111171"/>
                  </a:lnTo>
                  <a:lnTo>
                    <a:pt x="0" y="97344"/>
                  </a:lnTo>
                  <a:lnTo>
                    <a:pt x="690" y="83617"/>
                  </a:lnTo>
                  <a:lnTo>
                    <a:pt x="2150" y="70320"/>
                  </a:lnTo>
                  <a:lnTo>
                    <a:pt x="4218" y="57605"/>
                  </a:lnTo>
                  <a:lnTo>
                    <a:pt x="7064" y="45779"/>
                  </a:lnTo>
                  <a:lnTo>
                    <a:pt x="11178" y="35361"/>
                  </a:lnTo>
                  <a:lnTo>
                    <a:pt x="16722" y="26503"/>
                  </a:lnTo>
                  <a:lnTo>
                    <a:pt x="23563" y="19047"/>
                  </a:lnTo>
                  <a:lnTo>
                    <a:pt x="31450" y="12715"/>
                  </a:lnTo>
                  <a:lnTo>
                    <a:pt x="40126" y="7242"/>
                  </a:lnTo>
                  <a:lnTo>
                    <a:pt x="49375" y="2885"/>
                  </a:lnTo>
                  <a:lnTo>
                    <a:pt x="59029" y="388"/>
                  </a:lnTo>
                  <a:lnTo>
                    <a:pt x="68962" y="0"/>
                  </a:lnTo>
                  <a:lnTo>
                    <a:pt x="79089" y="1366"/>
                  </a:lnTo>
                  <a:lnTo>
                    <a:pt x="89347" y="3810"/>
                  </a:lnTo>
                  <a:lnTo>
                    <a:pt x="99690" y="6827"/>
                  </a:lnTo>
                  <a:lnTo>
                    <a:pt x="109924" y="10290"/>
                  </a:lnTo>
                  <a:lnTo>
                    <a:pt x="119722" y="14359"/>
                  </a:lnTo>
                  <a:lnTo>
                    <a:pt x="128943" y="19095"/>
                  </a:lnTo>
                  <a:lnTo>
                    <a:pt x="137610" y="24597"/>
                  </a:lnTo>
                  <a:lnTo>
                    <a:pt x="145817" y="31054"/>
                  </a:lnTo>
                  <a:lnTo>
                    <a:pt x="153674" y="38482"/>
                  </a:lnTo>
                  <a:lnTo>
                    <a:pt x="161274" y="46914"/>
                  </a:lnTo>
                  <a:lnTo>
                    <a:pt x="168690" y="56477"/>
                  </a:lnTo>
                  <a:lnTo>
                    <a:pt x="175970" y="67133"/>
                  </a:lnTo>
                  <a:lnTo>
                    <a:pt x="182827" y="78713"/>
                  </a:lnTo>
                  <a:lnTo>
                    <a:pt x="188672" y="91008"/>
                  </a:lnTo>
                  <a:lnTo>
                    <a:pt x="193267" y="103839"/>
                  </a:lnTo>
                  <a:lnTo>
                    <a:pt x="196691" y="117217"/>
                  </a:lnTo>
                  <a:lnTo>
                    <a:pt x="199155" y="131336"/>
                  </a:lnTo>
                  <a:lnTo>
                    <a:pt x="200887" y="146238"/>
                  </a:lnTo>
                  <a:lnTo>
                    <a:pt x="202085" y="161669"/>
                  </a:lnTo>
                  <a:lnTo>
                    <a:pt x="202906" y="177181"/>
                  </a:lnTo>
                  <a:lnTo>
                    <a:pt x="203460" y="192500"/>
                  </a:lnTo>
                  <a:lnTo>
                    <a:pt x="203665" y="207380"/>
                  </a:lnTo>
                  <a:lnTo>
                    <a:pt x="203270" y="221525"/>
                  </a:lnTo>
                  <a:lnTo>
                    <a:pt x="202192" y="234853"/>
                  </a:lnTo>
                  <a:lnTo>
                    <a:pt x="200646" y="247574"/>
                  </a:lnTo>
                  <a:lnTo>
                    <a:pt x="198909" y="261658"/>
                  </a:lnTo>
                  <a:lnTo>
                    <a:pt x="196827" y="281693"/>
                  </a:lnTo>
                  <a:lnTo>
                    <a:pt x="194084" y="315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137906" y="5927544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64832" y="5733"/>
                  </a:lnTo>
                  <a:lnTo>
                    <a:pt x="55845" y="10017"/>
                  </a:lnTo>
                  <a:lnTo>
                    <a:pt x="45868" y="13224"/>
                  </a:lnTo>
                  <a:lnTo>
                    <a:pt x="35537" y="15590"/>
                  </a:lnTo>
                  <a:lnTo>
                    <a:pt x="25199" y="17546"/>
                  </a:lnTo>
                  <a:lnTo>
                    <a:pt x="13946" y="1926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158963" y="6022300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88823" y="5801"/>
                  </a:lnTo>
                  <a:lnTo>
                    <a:pt x="82618" y="10725"/>
                  </a:lnTo>
                  <a:lnTo>
                    <a:pt x="75517" y="15223"/>
                  </a:lnTo>
                  <a:lnTo>
                    <a:pt x="67405" y="19271"/>
                  </a:lnTo>
                  <a:lnTo>
                    <a:pt x="58110" y="22637"/>
                  </a:lnTo>
                  <a:lnTo>
                    <a:pt x="47680" y="25245"/>
                  </a:lnTo>
                  <a:lnTo>
                    <a:pt x="36902" y="27176"/>
                  </a:lnTo>
                  <a:lnTo>
                    <a:pt x="26142" y="28767"/>
                  </a:lnTo>
                  <a:lnTo>
                    <a:pt x="14455" y="301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332165" y="5832787"/>
              <a:ext cx="231436" cy="410613"/>
            </a:xfrm>
            <a:custGeom>
              <a:avLst/>
              <a:gdLst/>
              <a:ahLst/>
              <a:cxnLst/>
              <a:rect l="0" t="0" r="0" b="0"/>
              <a:pathLst>
                <a:path w="231436" h="410613">
                  <a:moveTo>
                    <a:pt x="184768" y="0"/>
                  </a:moveTo>
                  <a:lnTo>
                    <a:pt x="175966" y="2934"/>
                  </a:lnTo>
                  <a:lnTo>
                    <a:pt x="167619" y="5716"/>
                  </a:lnTo>
                  <a:lnTo>
                    <a:pt x="158921" y="8616"/>
                  </a:lnTo>
                  <a:lnTo>
                    <a:pt x="149799" y="11656"/>
                  </a:lnTo>
                  <a:lnTo>
                    <a:pt x="140304" y="14821"/>
                  </a:lnTo>
                  <a:lnTo>
                    <a:pt x="130508" y="18081"/>
                  </a:lnTo>
                  <a:lnTo>
                    <a:pt x="120321" y="21245"/>
                  </a:lnTo>
                  <a:lnTo>
                    <a:pt x="109499" y="23988"/>
                  </a:lnTo>
                  <a:lnTo>
                    <a:pt x="97964" y="26168"/>
                  </a:lnTo>
                  <a:lnTo>
                    <a:pt x="85947" y="27971"/>
                  </a:lnTo>
                  <a:lnTo>
                    <a:pt x="73881" y="29795"/>
                  </a:lnTo>
                  <a:lnTo>
                    <a:pt x="62025" y="31877"/>
                  </a:lnTo>
                  <a:lnTo>
                    <a:pt x="50453" y="34277"/>
                  </a:lnTo>
                  <a:lnTo>
                    <a:pt x="39150" y="36967"/>
                  </a:lnTo>
                  <a:lnTo>
                    <a:pt x="28084" y="39901"/>
                  </a:lnTo>
                  <a:lnTo>
                    <a:pt x="17858" y="43346"/>
                  </a:lnTo>
                  <a:lnTo>
                    <a:pt x="9652" y="47869"/>
                  </a:lnTo>
                  <a:lnTo>
                    <a:pt x="3957" y="53692"/>
                  </a:lnTo>
                  <a:lnTo>
                    <a:pt x="778" y="60721"/>
                  </a:lnTo>
                  <a:lnTo>
                    <a:pt x="0" y="68734"/>
                  </a:lnTo>
                  <a:lnTo>
                    <a:pt x="1287" y="77497"/>
                  </a:lnTo>
                  <a:lnTo>
                    <a:pt x="4046" y="86802"/>
                  </a:lnTo>
                  <a:lnTo>
                    <a:pt x="7558" y="96494"/>
                  </a:lnTo>
                  <a:lnTo>
                    <a:pt x="11347" y="106459"/>
                  </a:lnTo>
                  <a:lnTo>
                    <a:pt x="15020" y="116775"/>
                  </a:lnTo>
                  <a:lnTo>
                    <a:pt x="18179" y="127693"/>
                  </a:lnTo>
                  <a:lnTo>
                    <a:pt x="20667" y="139296"/>
                  </a:lnTo>
                  <a:lnTo>
                    <a:pt x="22354" y="151361"/>
                  </a:lnTo>
                  <a:lnTo>
                    <a:pt x="23044" y="163460"/>
                  </a:lnTo>
                  <a:lnTo>
                    <a:pt x="22752" y="175321"/>
                  </a:lnTo>
                  <a:lnTo>
                    <a:pt x="22296" y="186220"/>
                  </a:lnTo>
                  <a:lnTo>
                    <a:pt x="24003" y="195050"/>
                  </a:lnTo>
                  <a:lnTo>
                    <a:pt x="28948" y="201014"/>
                  </a:lnTo>
                  <a:lnTo>
                    <a:pt x="35713" y="203606"/>
                  </a:lnTo>
                  <a:lnTo>
                    <a:pt x="43563" y="203348"/>
                  </a:lnTo>
                  <a:lnTo>
                    <a:pt x="52348" y="201312"/>
                  </a:lnTo>
                  <a:lnTo>
                    <a:pt x="62177" y="198741"/>
                  </a:lnTo>
                  <a:lnTo>
                    <a:pt x="73021" y="196357"/>
                  </a:lnTo>
                  <a:lnTo>
                    <a:pt x="84731" y="194421"/>
                  </a:lnTo>
                  <a:lnTo>
                    <a:pt x="97117" y="192956"/>
                  </a:lnTo>
                  <a:lnTo>
                    <a:pt x="110000" y="191902"/>
                  </a:lnTo>
                  <a:lnTo>
                    <a:pt x="123073" y="191496"/>
                  </a:lnTo>
                  <a:lnTo>
                    <a:pt x="135923" y="192270"/>
                  </a:lnTo>
                  <a:lnTo>
                    <a:pt x="148338" y="194418"/>
                  </a:lnTo>
                  <a:lnTo>
                    <a:pt x="160131" y="197825"/>
                  </a:lnTo>
                  <a:lnTo>
                    <a:pt x="171058" y="202253"/>
                  </a:lnTo>
                  <a:lnTo>
                    <a:pt x="181075" y="207458"/>
                  </a:lnTo>
                  <a:lnTo>
                    <a:pt x="190294" y="213393"/>
                  </a:lnTo>
                  <a:lnTo>
                    <a:pt x="198882" y="220200"/>
                  </a:lnTo>
                  <a:lnTo>
                    <a:pt x="206987" y="227892"/>
                  </a:lnTo>
                  <a:lnTo>
                    <a:pt x="214416" y="236515"/>
                  </a:lnTo>
                  <a:lnTo>
                    <a:pt x="220654" y="246213"/>
                  </a:lnTo>
                  <a:lnTo>
                    <a:pt x="225512" y="256962"/>
                  </a:lnTo>
                  <a:lnTo>
                    <a:pt x="228943" y="268606"/>
                  </a:lnTo>
                  <a:lnTo>
                    <a:pt x="230879" y="280946"/>
                  </a:lnTo>
                  <a:lnTo>
                    <a:pt x="231435" y="293796"/>
                  </a:lnTo>
                  <a:lnTo>
                    <a:pt x="230691" y="306848"/>
                  </a:lnTo>
                  <a:lnTo>
                    <a:pt x="228603" y="319683"/>
                  </a:lnTo>
                  <a:lnTo>
                    <a:pt x="225272" y="332088"/>
                  </a:lnTo>
                  <a:lnTo>
                    <a:pt x="220749" y="343874"/>
                  </a:lnTo>
                  <a:lnTo>
                    <a:pt x="214966" y="354797"/>
                  </a:lnTo>
                  <a:lnTo>
                    <a:pt x="207996" y="364807"/>
                  </a:lnTo>
                  <a:lnTo>
                    <a:pt x="199875" y="373851"/>
                  </a:lnTo>
                  <a:lnTo>
                    <a:pt x="190521" y="381789"/>
                  </a:lnTo>
                  <a:lnTo>
                    <a:pt x="180019" y="388645"/>
                  </a:lnTo>
                  <a:lnTo>
                    <a:pt x="168981" y="394438"/>
                  </a:lnTo>
                  <a:lnTo>
                    <a:pt x="157266" y="399658"/>
                  </a:lnTo>
                  <a:lnTo>
                    <a:pt x="142730" y="404769"/>
                  </a:lnTo>
                  <a:lnTo>
                    <a:pt x="121596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571273" y="5613139"/>
              <a:ext cx="1299204" cy="818346"/>
            </a:xfrm>
            <a:custGeom>
              <a:avLst/>
              <a:gdLst/>
              <a:ahLst/>
              <a:cxnLst/>
              <a:rect l="0" t="0" r="0" b="0"/>
              <a:pathLst>
                <a:path w="1299204" h="818346">
                  <a:moveTo>
                    <a:pt x="745618" y="61721"/>
                  </a:moveTo>
                  <a:lnTo>
                    <a:pt x="733883" y="61721"/>
                  </a:lnTo>
                  <a:lnTo>
                    <a:pt x="722754" y="61721"/>
                  </a:lnTo>
                  <a:lnTo>
                    <a:pt x="711151" y="61725"/>
                  </a:lnTo>
                  <a:lnTo>
                    <a:pt x="698817" y="61898"/>
                  </a:lnTo>
                  <a:lnTo>
                    <a:pt x="685508" y="62547"/>
                  </a:lnTo>
                  <a:lnTo>
                    <a:pt x="671204" y="63800"/>
                  </a:lnTo>
                  <a:lnTo>
                    <a:pt x="656200" y="65626"/>
                  </a:lnTo>
                  <a:lnTo>
                    <a:pt x="640986" y="67922"/>
                  </a:lnTo>
                  <a:lnTo>
                    <a:pt x="625868" y="70578"/>
                  </a:lnTo>
                  <a:lnTo>
                    <a:pt x="610956" y="73496"/>
                  </a:lnTo>
                  <a:lnTo>
                    <a:pt x="596258" y="76601"/>
                  </a:lnTo>
                  <a:lnTo>
                    <a:pt x="581737" y="79836"/>
                  </a:lnTo>
                  <a:lnTo>
                    <a:pt x="567187" y="83159"/>
                  </a:lnTo>
                  <a:lnTo>
                    <a:pt x="552266" y="86543"/>
                  </a:lnTo>
                  <a:lnTo>
                    <a:pt x="536814" y="89972"/>
                  </a:lnTo>
                  <a:lnTo>
                    <a:pt x="520841" y="93598"/>
                  </a:lnTo>
                  <a:lnTo>
                    <a:pt x="504432" y="97718"/>
                  </a:lnTo>
                  <a:lnTo>
                    <a:pt x="487697" y="102451"/>
                  </a:lnTo>
                  <a:lnTo>
                    <a:pt x="471053" y="107596"/>
                  </a:lnTo>
                  <a:lnTo>
                    <a:pt x="455185" y="112742"/>
                  </a:lnTo>
                  <a:lnTo>
                    <a:pt x="440395" y="117652"/>
                  </a:lnTo>
                  <a:lnTo>
                    <a:pt x="426329" y="122422"/>
                  </a:lnTo>
                  <a:lnTo>
                    <a:pt x="412196" y="127385"/>
                  </a:lnTo>
                  <a:lnTo>
                    <a:pt x="397543" y="132718"/>
                  </a:lnTo>
                  <a:lnTo>
                    <a:pt x="382581" y="138283"/>
                  </a:lnTo>
                  <a:lnTo>
                    <a:pt x="367981" y="143720"/>
                  </a:lnTo>
                  <a:lnTo>
                    <a:pt x="354120" y="148823"/>
                  </a:lnTo>
                  <a:lnTo>
                    <a:pt x="341050" y="153554"/>
                  </a:lnTo>
                  <a:lnTo>
                    <a:pt x="328665" y="157959"/>
                  </a:lnTo>
                  <a:lnTo>
                    <a:pt x="316810" y="162110"/>
                  </a:lnTo>
                  <a:lnTo>
                    <a:pt x="305018" y="166236"/>
                  </a:lnTo>
                  <a:lnTo>
                    <a:pt x="292561" y="170700"/>
                  </a:lnTo>
                  <a:lnTo>
                    <a:pt x="279100" y="175672"/>
                  </a:lnTo>
                  <a:lnTo>
                    <a:pt x="264802" y="181149"/>
                  </a:lnTo>
                  <a:lnTo>
                    <a:pt x="250132" y="187050"/>
                  </a:lnTo>
                  <a:lnTo>
                    <a:pt x="235416" y="193276"/>
                  </a:lnTo>
                  <a:lnTo>
                    <a:pt x="220960" y="199574"/>
                  </a:lnTo>
                  <a:lnTo>
                    <a:pt x="207108" y="205569"/>
                  </a:lnTo>
                  <a:lnTo>
                    <a:pt x="193981" y="211087"/>
                  </a:lnTo>
                  <a:lnTo>
                    <a:pt x="181523" y="216453"/>
                  </a:lnTo>
                  <a:lnTo>
                    <a:pt x="169610" y="222355"/>
                  </a:lnTo>
                  <a:lnTo>
                    <a:pt x="158110" y="229141"/>
                  </a:lnTo>
                  <a:lnTo>
                    <a:pt x="146909" y="236667"/>
                  </a:lnTo>
                  <a:lnTo>
                    <a:pt x="135920" y="244491"/>
                  </a:lnTo>
                  <a:lnTo>
                    <a:pt x="125083" y="252311"/>
                  </a:lnTo>
                  <a:lnTo>
                    <a:pt x="114516" y="260003"/>
                  </a:lnTo>
                  <a:lnTo>
                    <a:pt x="104494" y="267540"/>
                  </a:lnTo>
                  <a:lnTo>
                    <a:pt x="95123" y="274944"/>
                  </a:lnTo>
                  <a:lnTo>
                    <a:pt x="86356" y="282406"/>
                  </a:lnTo>
                  <a:lnTo>
                    <a:pt x="78081" y="290262"/>
                  </a:lnTo>
                  <a:lnTo>
                    <a:pt x="70185" y="298668"/>
                  </a:lnTo>
                  <a:lnTo>
                    <a:pt x="62729" y="307775"/>
                  </a:lnTo>
                  <a:lnTo>
                    <a:pt x="55940" y="317799"/>
                  </a:lnTo>
                  <a:lnTo>
                    <a:pt x="49886" y="328764"/>
                  </a:lnTo>
                  <a:lnTo>
                    <a:pt x="44327" y="340380"/>
                  </a:lnTo>
                  <a:lnTo>
                    <a:pt x="38827" y="352170"/>
                  </a:lnTo>
                  <a:lnTo>
                    <a:pt x="33129" y="363843"/>
                  </a:lnTo>
                  <a:lnTo>
                    <a:pt x="27317" y="375459"/>
                  </a:lnTo>
                  <a:lnTo>
                    <a:pt x="21716" y="387323"/>
                  </a:lnTo>
                  <a:lnTo>
                    <a:pt x="16507" y="399603"/>
                  </a:lnTo>
                  <a:lnTo>
                    <a:pt x="11873" y="412307"/>
                  </a:lnTo>
                  <a:lnTo>
                    <a:pt x="8067" y="425376"/>
                  </a:lnTo>
                  <a:lnTo>
                    <a:pt x="5141" y="438728"/>
                  </a:lnTo>
                  <a:lnTo>
                    <a:pt x="2990" y="452288"/>
                  </a:lnTo>
                  <a:lnTo>
                    <a:pt x="1456" y="465998"/>
                  </a:lnTo>
                  <a:lnTo>
                    <a:pt x="393" y="479808"/>
                  </a:lnTo>
                  <a:lnTo>
                    <a:pt x="0" y="493521"/>
                  </a:lnTo>
                  <a:lnTo>
                    <a:pt x="791" y="506809"/>
                  </a:lnTo>
                  <a:lnTo>
                    <a:pt x="2950" y="519530"/>
                  </a:lnTo>
                  <a:lnTo>
                    <a:pt x="6197" y="531869"/>
                  </a:lnTo>
                  <a:lnTo>
                    <a:pt x="9986" y="544228"/>
                  </a:lnTo>
                  <a:lnTo>
                    <a:pt x="13950" y="556838"/>
                  </a:lnTo>
                  <a:lnTo>
                    <a:pt x="18236" y="569596"/>
                  </a:lnTo>
                  <a:lnTo>
                    <a:pt x="23398" y="582169"/>
                  </a:lnTo>
                  <a:lnTo>
                    <a:pt x="29681" y="594370"/>
                  </a:lnTo>
                  <a:lnTo>
                    <a:pt x="36867" y="606173"/>
                  </a:lnTo>
                  <a:lnTo>
                    <a:pt x="44461" y="617632"/>
                  </a:lnTo>
                  <a:lnTo>
                    <a:pt x="52136" y="628817"/>
                  </a:lnTo>
                  <a:lnTo>
                    <a:pt x="60070" y="639633"/>
                  </a:lnTo>
                  <a:lnTo>
                    <a:pt x="68834" y="649829"/>
                  </a:lnTo>
                  <a:lnTo>
                    <a:pt x="78684" y="659321"/>
                  </a:lnTo>
                  <a:lnTo>
                    <a:pt x="89247" y="668170"/>
                  </a:lnTo>
                  <a:lnTo>
                    <a:pt x="99732" y="676500"/>
                  </a:lnTo>
                  <a:lnTo>
                    <a:pt x="109677" y="684435"/>
                  </a:lnTo>
                  <a:lnTo>
                    <a:pt x="119134" y="691916"/>
                  </a:lnTo>
                  <a:lnTo>
                    <a:pt x="128471" y="698722"/>
                  </a:lnTo>
                  <a:lnTo>
                    <a:pt x="137931" y="704787"/>
                  </a:lnTo>
                  <a:lnTo>
                    <a:pt x="147437" y="710354"/>
                  </a:lnTo>
                  <a:lnTo>
                    <a:pt x="156681" y="715859"/>
                  </a:lnTo>
                  <a:lnTo>
                    <a:pt x="165505" y="721565"/>
                  </a:lnTo>
                  <a:lnTo>
                    <a:pt x="174229" y="727552"/>
                  </a:lnTo>
                  <a:lnTo>
                    <a:pt x="183533" y="733804"/>
                  </a:lnTo>
                  <a:lnTo>
                    <a:pt x="193753" y="740267"/>
                  </a:lnTo>
                  <a:lnTo>
                    <a:pt x="204737" y="746727"/>
                  </a:lnTo>
                  <a:lnTo>
                    <a:pt x="216034" y="752830"/>
                  </a:lnTo>
                  <a:lnTo>
                    <a:pt x="227340" y="758413"/>
                  </a:lnTo>
                  <a:lnTo>
                    <a:pt x="238524" y="763481"/>
                  </a:lnTo>
                  <a:lnTo>
                    <a:pt x="249560" y="768120"/>
                  </a:lnTo>
                  <a:lnTo>
                    <a:pt x="260461" y="772426"/>
                  </a:lnTo>
                  <a:lnTo>
                    <a:pt x="271254" y="776489"/>
                  </a:lnTo>
                  <a:lnTo>
                    <a:pt x="281968" y="780378"/>
                  </a:lnTo>
                  <a:lnTo>
                    <a:pt x="292624" y="784145"/>
                  </a:lnTo>
                  <a:lnTo>
                    <a:pt x="303240" y="787830"/>
                  </a:lnTo>
                  <a:lnTo>
                    <a:pt x="313828" y="791457"/>
                  </a:lnTo>
                  <a:lnTo>
                    <a:pt x="324415" y="795046"/>
                  </a:lnTo>
                  <a:lnTo>
                    <a:pt x="335661" y="798608"/>
                  </a:lnTo>
                  <a:lnTo>
                    <a:pt x="348801" y="802154"/>
                  </a:lnTo>
                  <a:lnTo>
                    <a:pt x="364341" y="805682"/>
                  </a:lnTo>
                  <a:lnTo>
                    <a:pt x="381662" y="809035"/>
                  </a:lnTo>
                  <a:lnTo>
                    <a:pt x="399437" y="811906"/>
                  </a:lnTo>
                  <a:lnTo>
                    <a:pt x="416847" y="814170"/>
                  </a:lnTo>
                  <a:lnTo>
                    <a:pt x="434093" y="815858"/>
                  </a:lnTo>
                  <a:lnTo>
                    <a:pt x="452096" y="817074"/>
                  </a:lnTo>
                  <a:lnTo>
                    <a:pt x="471335" y="817926"/>
                  </a:lnTo>
                  <a:lnTo>
                    <a:pt x="491188" y="818345"/>
                  </a:lnTo>
                  <a:lnTo>
                    <a:pt x="510236" y="818102"/>
                  </a:lnTo>
                  <a:lnTo>
                    <a:pt x="527737" y="817130"/>
                  </a:lnTo>
                  <a:lnTo>
                    <a:pt x="544251" y="815664"/>
                  </a:lnTo>
                  <a:lnTo>
                    <a:pt x="561235" y="814142"/>
                  </a:lnTo>
                  <a:lnTo>
                    <a:pt x="579512" y="812828"/>
                  </a:lnTo>
                  <a:lnTo>
                    <a:pt x="599077" y="811965"/>
                  </a:lnTo>
                  <a:lnTo>
                    <a:pt x="619456" y="811843"/>
                  </a:lnTo>
                  <a:lnTo>
                    <a:pt x="640250" y="812534"/>
                  </a:lnTo>
                  <a:lnTo>
                    <a:pt x="661232" y="813626"/>
                  </a:lnTo>
                  <a:lnTo>
                    <a:pt x="682291" y="814357"/>
                  </a:lnTo>
                  <a:lnTo>
                    <a:pt x="703375" y="814329"/>
                  </a:lnTo>
                  <a:lnTo>
                    <a:pt x="724463" y="813644"/>
                  </a:lnTo>
                  <a:lnTo>
                    <a:pt x="745547" y="812719"/>
                  </a:lnTo>
                  <a:lnTo>
                    <a:pt x="766624" y="811838"/>
                  </a:lnTo>
                  <a:lnTo>
                    <a:pt x="787697" y="811112"/>
                  </a:lnTo>
                  <a:lnTo>
                    <a:pt x="808764" y="810558"/>
                  </a:lnTo>
                  <a:lnTo>
                    <a:pt x="829830" y="810150"/>
                  </a:lnTo>
                  <a:lnTo>
                    <a:pt x="850891" y="809690"/>
                  </a:lnTo>
                  <a:lnTo>
                    <a:pt x="871952" y="808842"/>
                  </a:lnTo>
                  <a:lnTo>
                    <a:pt x="892998" y="807451"/>
                  </a:lnTo>
                  <a:lnTo>
                    <a:pt x="913538" y="805532"/>
                  </a:lnTo>
                  <a:lnTo>
                    <a:pt x="932651" y="803172"/>
                  </a:lnTo>
                  <a:lnTo>
                    <a:pt x="949950" y="800474"/>
                  </a:lnTo>
                  <a:lnTo>
                    <a:pt x="965531" y="797527"/>
                  </a:lnTo>
                  <a:lnTo>
                    <a:pt x="979699" y="794403"/>
                  </a:lnTo>
                  <a:lnTo>
                    <a:pt x="992787" y="791156"/>
                  </a:lnTo>
                  <a:lnTo>
                    <a:pt x="1005090" y="787824"/>
                  </a:lnTo>
                  <a:lnTo>
                    <a:pt x="1016833" y="784434"/>
                  </a:lnTo>
                  <a:lnTo>
                    <a:pt x="1028197" y="781001"/>
                  </a:lnTo>
                  <a:lnTo>
                    <a:pt x="1039630" y="777373"/>
                  </a:lnTo>
                  <a:lnTo>
                    <a:pt x="1051832" y="773251"/>
                  </a:lnTo>
                  <a:lnTo>
                    <a:pt x="1065111" y="768517"/>
                  </a:lnTo>
                  <a:lnTo>
                    <a:pt x="1079114" y="763371"/>
                  </a:lnTo>
                  <a:lnTo>
                    <a:pt x="1093052" y="758224"/>
                  </a:lnTo>
                  <a:lnTo>
                    <a:pt x="1106467" y="753314"/>
                  </a:lnTo>
                  <a:lnTo>
                    <a:pt x="1119404" y="748544"/>
                  </a:lnTo>
                  <a:lnTo>
                    <a:pt x="1132231" y="743581"/>
                  </a:lnTo>
                  <a:lnTo>
                    <a:pt x="1145182" y="738243"/>
                  </a:lnTo>
                  <a:lnTo>
                    <a:pt x="1158015" y="732504"/>
                  </a:lnTo>
                  <a:lnTo>
                    <a:pt x="1170113" y="726420"/>
                  </a:lnTo>
                  <a:lnTo>
                    <a:pt x="1181184" y="720059"/>
                  </a:lnTo>
                  <a:lnTo>
                    <a:pt x="1191417" y="713329"/>
                  </a:lnTo>
                  <a:lnTo>
                    <a:pt x="1201283" y="705979"/>
                  </a:lnTo>
                  <a:lnTo>
                    <a:pt x="1211103" y="697919"/>
                  </a:lnTo>
                  <a:lnTo>
                    <a:pt x="1220851" y="689049"/>
                  </a:lnTo>
                  <a:lnTo>
                    <a:pt x="1230257" y="679184"/>
                  </a:lnTo>
                  <a:lnTo>
                    <a:pt x="1239182" y="668317"/>
                  </a:lnTo>
                  <a:lnTo>
                    <a:pt x="1247633" y="656426"/>
                  </a:lnTo>
                  <a:lnTo>
                    <a:pt x="1255689" y="643388"/>
                  </a:lnTo>
                  <a:lnTo>
                    <a:pt x="1263436" y="629255"/>
                  </a:lnTo>
                  <a:lnTo>
                    <a:pt x="1270790" y="614528"/>
                  </a:lnTo>
                  <a:lnTo>
                    <a:pt x="1277509" y="600029"/>
                  </a:lnTo>
                  <a:lnTo>
                    <a:pt x="1283508" y="586203"/>
                  </a:lnTo>
                  <a:lnTo>
                    <a:pt x="1288690" y="572971"/>
                  </a:lnTo>
                  <a:lnTo>
                    <a:pt x="1292872" y="559940"/>
                  </a:lnTo>
                  <a:lnTo>
                    <a:pt x="1296050" y="546833"/>
                  </a:lnTo>
                  <a:lnTo>
                    <a:pt x="1298201" y="533385"/>
                  </a:lnTo>
                  <a:lnTo>
                    <a:pt x="1299203" y="519277"/>
                  </a:lnTo>
                  <a:lnTo>
                    <a:pt x="1299101" y="504401"/>
                  </a:lnTo>
                  <a:lnTo>
                    <a:pt x="1298068" y="488662"/>
                  </a:lnTo>
                  <a:lnTo>
                    <a:pt x="1296312" y="471886"/>
                  </a:lnTo>
                  <a:lnTo>
                    <a:pt x="1294022" y="454095"/>
                  </a:lnTo>
                  <a:lnTo>
                    <a:pt x="1291350" y="435928"/>
                  </a:lnTo>
                  <a:lnTo>
                    <a:pt x="1288412" y="418499"/>
                  </a:lnTo>
                  <a:lnTo>
                    <a:pt x="1285289" y="402375"/>
                  </a:lnTo>
                  <a:lnTo>
                    <a:pt x="1282041" y="387602"/>
                  </a:lnTo>
                  <a:lnTo>
                    <a:pt x="1278706" y="373985"/>
                  </a:lnTo>
                  <a:lnTo>
                    <a:pt x="1275310" y="361269"/>
                  </a:lnTo>
                  <a:lnTo>
                    <a:pt x="1271706" y="349219"/>
                  </a:lnTo>
                  <a:lnTo>
                    <a:pt x="1267601" y="337644"/>
                  </a:lnTo>
                  <a:lnTo>
                    <a:pt x="1262874" y="326408"/>
                  </a:lnTo>
                  <a:lnTo>
                    <a:pt x="1257563" y="315569"/>
                  </a:lnTo>
                  <a:lnTo>
                    <a:pt x="1251772" y="305364"/>
                  </a:lnTo>
                  <a:lnTo>
                    <a:pt x="1245617" y="295870"/>
                  </a:lnTo>
                  <a:lnTo>
                    <a:pt x="1239197" y="287020"/>
                  </a:lnTo>
                  <a:lnTo>
                    <a:pt x="1232587" y="278690"/>
                  </a:lnTo>
                  <a:lnTo>
                    <a:pt x="1225846" y="270747"/>
                  </a:lnTo>
                  <a:lnTo>
                    <a:pt x="1219016" y="262920"/>
                  </a:lnTo>
                  <a:lnTo>
                    <a:pt x="1212124" y="254818"/>
                  </a:lnTo>
                  <a:lnTo>
                    <a:pt x="1205186" y="246247"/>
                  </a:lnTo>
                  <a:lnTo>
                    <a:pt x="1198051" y="237030"/>
                  </a:lnTo>
                  <a:lnTo>
                    <a:pt x="1190422" y="226932"/>
                  </a:lnTo>
                  <a:lnTo>
                    <a:pt x="1182180" y="215923"/>
                  </a:lnTo>
                  <a:lnTo>
                    <a:pt x="1173525" y="204445"/>
                  </a:lnTo>
                  <a:lnTo>
                    <a:pt x="1164869" y="193282"/>
                  </a:lnTo>
                  <a:lnTo>
                    <a:pt x="1156455" y="182852"/>
                  </a:lnTo>
                  <a:lnTo>
                    <a:pt x="1148348" y="173224"/>
                  </a:lnTo>
                  <a:lnTo>
                    <a:pt x="1140524" y="164298"/>
                  </a:lnTo>
                  <a:lnTo>
                    <a:pt x="1132925" y="155923"/>
                  </a:lnTo>
                  <a:lnTo>
                    <a:pt x="1125330" y="147959"/>
                  </a:lnTo>
                  <a:lnTo>
                    <a:pt x="1117384" y="140290"/>
                  </a:lnTo>
                  <a:lnTo>
                    <a:pt x="1108926" y="132827"/>
                  </a:lnTo>
                  <a:lnTo>
                    <a:pt x="1100125" y="125508"/>
                  </a:lnTo>
                  <a:lnTo>
                    <a:pt x="1091370" y="118286"/>
                  </a:lnTo>
                  <a:lnTo>
                    <a:pt x="1082890" y="111130"/>
                  </a:lnTo>
                  <a:lnTo>
                    <a:pt x="1074738" y="104020"/>
                  </a:lnTo>
                  <a:lnTo>
                    <a:pt x="1066885" y="96939"/>
                  </a:lnTo>
                  <a:lnTo>
                    <a:pt x="1059266" y="89884"/>
                  </a:lnTo>
                  <a:lnTo>
                    <a:pt x="1051657" y="83010"/>
                  </a:lnTo>
                  <a:lnTo>
                    <a:pt x="1043702" y="76621"/>
                  </a:lnTo>
                  <a:lnTo>
                    <a:pt x="1035239" y="70839"/>
                  </a:lnTo>
                  <a:lnTo>
                    <a:pt x="1026434" y="65464"/>
                  </a:lnTo>
                  <a:lnTo>
                    <a:pt x="1017676" y="60088"/>
                  </a:lnTo>
                  <a:lnTo>
                    <a:pt x="1009189" y="54473"/>
                  </a:lnTo>
                  <a:lnTo>
                    <a:pt x="1000864" y="48717"/>
                  </a:lnTo>
                  <a:lnTo>
                    <a:pt x="992362" y="43152"/>
                  </a:lnTo>
                  <a:lnTo>
                    <a:pt x="983493" y="37964"/>
                  </a:lnTo>
                  <a:lnTo>
                    <a:pt x="974231" y="33174"/>
                  </a:lnTo>
                  <a:lnTo>
                    <a:pt x="964629" y="28731"/>
                  </a:lnTo>
                  <a:lnTo>
                    <a:pt x="954739" y="24559"/>
                  </a:lnTo>
                  <a:lnTo>
                    <a:pt x="943976" y="20588"/>
                  </a:lnTo>
                  <a:lnTo>
                    <a:pt x="931169" y="16761"/>
                  </a:lnTo>
                  <a:lnTo>
                    <a:pt x="915843" y="13039"/>
                  </a:lnTo>
                  <a:lnTo>
                    <a:pt x="898158" y="9556"/>
                  </a:lnTo>
                  <a:lnTo>
                    <a:pt x="878542" y="6596"/>
                  </a:lnTo>
                  <a:lnTo>
                    <a:pt x="857469" y="4273"/>
                  </a:lnTo>
                  <a:lnTo>
                    <a:pt x="835830" y="2544"/>
                  </a:lnTo>
                  <a:lnTo>
                    <a:pt x="814858" y="1302"/>
                  </a:lnTo>
                  <a:lnTo>
                    <a:pt x="795173" y="433"/>
                  </a:lnTo>
                  <a:lnTo>
                    <a:pt x="776841" y="0"/>
                  </a:lnTo>
                  <a:lnTo>
                    <a:pt x="759674" y="235"/>
                  </a:lnTo>
                  <a:lnTo>
                    <a:pt x="743437" y="1203"/>
                  </a:lnTo>
                  <a:lnTo>
                    <a:pt x="728496" y="2673"/>
                  </a:lnTo>
                  <a:lnTo>
                    <a:pt x="714365" y="4351"/>
                  </a:lnTo>
                  <a:lnTo>
                    <a:pt x="699799" y="6383"/>
                  </a:lnTo>
                  <a:lnTo>
                    <a:pt x="682447" y="90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0" name="Straight Connector 79"/>
          <p:cNvCxnSpPr/>
          <p:nvPr/>
        </p:nvCxnSpPr>
        <p:spPr>
          <a:xfrm>
            <a:off x="136905" y="3263772"/>
            <a:ext cx="990727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463875" y="71169"/>
            <a:ext cx="1484520" cy="605163"/>
            <a:chOff x="3463875" y="71169"/>
            <a:chExt cx="1484520" cy="605163"/>
          </a:xfrm>
        </p:grpSpPr>
        <p:sp>
          <p:nvSpPr>
            <p:cNvPr id="2" name="Freeform 1"/>
            <p:cNvSpPr/>
            <p:nvPr/>
          </p:nvSpPr>
          <p:spPr>
            <a:xfrm>
              <a:off x="3582402" y="115813"/>
              <a:ext cx="7816" cy="336913"/>
            </a:xfrm>
            <a:custGeom>
              <a:avLst/>
              <a:gdLst/>
              <a:ahLst/>
              <a:cxnLst/>
              <a:rect l="0" t="0" r="0" b="0"/>
              <a:pathLst>
                <a:path w="7816" h="336913">
                  <a:moveTo>
                    <a:pt x="7815" y="0"/>
                  </a:moveTo>
                  <a:lnTo>
                    <a:pt x="4948" y="8935"/>
                  </a:lnTo>
                  <a:lnTo>
                    <a:pt x="2807" y="18562"/>
                  </a:lnTo>
                  <a:lnTo>
                    <a:pt x="1208" y="29850"/>
                  </a:lnTo>
                  <a:lnTo>
                    <a:pt x="201" y="42517"/>
                  </a:lnTo>
                  <a:lnTo>
                    <a:pt x="0" y="55997"/>
                  </a:lnTo>
                  <a:lnTo>
                    <a:pt x="647" y="69864"/>
                  </a:lnTo>
                  <a:lnTo>
                    <a:pt x="1712" y="83727"/>
                  </a:lnTo>
                  <a:lnTo>
                    <a:pt x="2428" y="97170"/>
                  </a:lnTo>
                  <a:lnTo>
                    <a:pt x="2393" y="110018"/>
                  </a:lnTo>
                  <a:lnTo>
                    <a:pt x="1875" y="122286"/>
                  </a:lnTo>
                  <a:lnTo>
                    <a:pt x="1595" y="134072"/>
                  </a:lnTo>
                  <a:lnTo>
                    <a:pt x="1955" y="145500"/>
                  </a:lnTo>
                  <a:lnTo>
                    <a:pt x="2708" y="157161"/>
                  </a:lnTo>
                  <a:lnTo>
                    <a:pt x="3152" y="170056"/>
                  </a:lnTo>
                  <a:lnTo>
                    <a:pt x="2907" y="184617"/>
                  </a:lnTo>
                  <a:lnTo>
                    <a:pt x="2232" y="200298"/>
                  </a:lnTo>
                  <a:lnTo>
                    <a:pt x="1840" y="215902"/>
                  </a:lnTo>
                  <a:lnTo>
                    <a:pt x="2127" y="230731"/>
                  </a:lnTo>
                  <a:lnTo>
                    <a:pt x="2998" y="244770"/>
                  </a:lnTo>
                  <a:lnTo>
                    <a:pt x="4054" y="258410"/>
                  </a:lnTo>
                  <a:lnTo>
                    <a:pt x="5027" y="271938"/>
                  </a:lnTo>
                  <a:lnTo>
                    <a:pt x="5818" y="285083"/>
                  </a:lnTo>
                  <a:lnTo>
                    <a:pt x="6502" y="298472"/>
                  </a:lnTo>
                  <a:lnTo>
                    <a:pt x="7133" y="314405"/>
                  </a:lnTo>
                  <a:lnTo>
                    <a:pt x="781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63875" y="71169"/>
              <a:ext cx="269070" cy="244686"/>
            </a:xfrm>
            <a:custGeom>
              <a:avLst/>
              <a:gdLst/>
              <a:ahLst/>
              <a:cxnLst/>
              <a:rect l="0" t="0" r="0" b="0"/>
              <a:pathLst>
                <a:path w="269070" h="244686">
                  <a:moveTo>
                    <a:pt x="0" y="97286"/>
                  </a:moveTo>
                  <a:lnTo>
                    <a:pt x="3001" y="85618"/>
                  </a:lnTo>
                  <a:lnTo>
                    <a:pt x="6424" y="75130"/>
                  </a:lnTo>
                  <a:lnTo>
                    <a:pt x="10624" y="64837"/>
                  </a:lnTo>
                  <a:lnTo>
                    <a:pt x="15697" y="54881"/>
                  </a:lnTo>
                  <a:lnTo>
                    <a:pt x="21826" y="45834"/>
                  </a:lnTo>
                  <a:lnTo>
                    <a:pt x="29010" y="37951"/>
                  </a:lnTo>
                  <a:lnTo>
                    <a:pt x="37098" y="31174"/>
                  </a:lnTo>
                  <a:lnTo>
                    <a:pt x="45893" y="25309"/>
                  </a:lnTo>
                  <a:lnTo>
                    <a:pt x="55217" y="20141"/>
                  </a:lnTo>
                  <a:lnTo>
                    <a:pt x="65087" y="15483"/>
                  </a:lnTo>
                  <a:lnTo>
                    <a:pt x="75697" y="11186"/>
                  </a:lnTo>
                  <a:lnTo>
                    <a:pt x="87090" y="7150"/>
                  </a:lnTo>
                  <a:lnTo>
                    <a:pt x="99012" y="3624"/>
                  </a:lnTo>
                  <a:lnTo>
                    <a:pt x="111014" y="1167"/>
                  </a:lnTo>
                  <a:lnTo>
                    <a:pt x="122833" y="0"/>
                  </a:lnTo>
                  <a:lnTo>
                    <a:pt x="134549" y="32"/>
                  </a:lnTo>
                  <a:lnTo>
                    <a:pt x="146481" y="1042"/>
                  </a:lnTo>
                  <a:lnTo>
                    <a:pt x="158801" y="2800"/>
                  </a:lnTo>
                  <a:lnTo>
                    <a:pt x="171364" y="5267"/>
                  </a:lnTo>
                  <a:lnTo>
                    <a:pt x="183805" y="8593"/>
                  </a:lnTo>
                  <a:lnTo>
                    <a:pt x="195912" y="12795"/>
                  </a:lnTo>
                  <a:lnTo>
                    <a:pt x="207483" y="17920"/>
                  </a:lnTo>
                  <a:lnTo>
                    <a:pt x="218254" y="24117"/>
                  </a:lnTo>
                  <a:lnTo>
                    <a:pt x="228159" y="31363"/>
                  </a:lnTo>
                  <a:lnTo>
                    <a:pt x="237131" y="39500"/>
                  </a:lnTo>
                  <a:lnTo>
                    <a:pt x="245019" y="48333"/>
                  </a:lnTo>
                  <a:lnTo>
                    <a:pt x="251842" y="57686"/>
                  </a:lnTo>
                  <a:lnTo>
                    <a:pt x="257595" y="67575"/>
                  </a:lnTo>
                  <a:lnTo>
                    <a:pt x="262170" y="78198"/>
                  </a:lnTo>
                  <a:lnTo>
                    <a:pt x="265614" y="89600"/>
                  </a:lnTo>
                  <a:lnTo>
                    <a:pt x="267946" y="101528"/>
                  </a:lnTo>
                  <a:lnTo>
                    <a:pt x="269069" y="113535"/>
                  </a:lnTo>
                  <a:lnTo>
                    <a:pt x="269044" y="125352"/>
                  </a:lnTo>
                  <a:lnTo>
                    <a:pt x="267892" y="136897"/>
                  </a:lnTo>
                  <a:lnTo>
                    <a:pt x="265525" y="148182"/>
                  </a:lnTo>
                  <a:lnTo>
                    <a:pt x="262006" y="159250"/>
                  </a:lnTo>
                  <a:lnTo>
                    <a:pt x="257526" y="169988"/>
                  </a:lnTo>
                  <a:lnTo>
                    <a:pt x="252302" y="180132"/>
                  </a:lnTo>
                  <a:lnTo>
                    <a:pt x="246526" y="189584"/>
                  </a:lnTo>
                  <a:lnTo>
                    <a:pt x="240191" y="198237"/>
                  </a:lnTo>
                  <a:lnTo>
                    <a:pt x="233107" y="205904"/>
                  </a:lnTo>
                  <a:lnTo>
                    <a:pt x="225231" y="212579"/>
                  </a:lnTo>
                  <a:lnTo>
                    <a:pt x="216652" y="218401"/>
                  </a:lnTo>
                  <a:lnTo>
                    <a:pt x="207516" y="223554"/>
                  </a:lnTo>
                  <a:lnTo>
                    <a:pt x="197965" y="228205"/>
                  </a:lnTo>
                  <a:lnTo>
                    <a:pt x="188188" y="232343"/>
                  </a:lnTo>
                  <a:lnTo>
                    <a:pt x="177244" y="236193"/>
                  </a:lnTo>
                  <a:lnTo>
                    <a:pt x="161937" y="240095"/>
                  </a:lnTo>
                  <a:lnTo>
                    <a:pt x="136871" y="244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23494" y="284269"/>
              <a:ext cx="119408" cy="187790"/>
            </a:xfrm>
            <a:custGeom>
              <a:avLst/>
              <a:gdLst/>
              <a:ahLst/>
              <a:cxnLst/>
              <a:rect l="0" t="0" r="0" b="0"/>
              <a:pathLst>
                <a:path w="119408" h="187790">
                  <a:moveTo>
                    <a:pt x="3594" y="115813"/>
                  </a:moveTo>
                  <a:lnTo>
                    <a:pt x="861" y="124682"/>
                  </a:lnTo>
                  <a:lnTo>
                    <a:pt x="0" y="133669"/>
                  </a:lnTo>
                  <a:lnTo>
                    <a:pt x="990" y="143659"/>
                  </a:lnTo>
                  <a:lnTo>
                    <a:pt x="3529" y="154467"/>
                  </a:lnTo>
                  <a:lnTo>
                    <a:pt x="7313" y="165630"/>
                  </a:lnTo>
                  <a:lnTo>
                    <a:pt x="12029" y="176764"/>
                  </a:lnTo>
                  <a:lnTo>
                    <a:pt x="16730" y="185203"/>
                  </a:lnTo>
                  <a:lnTo>
                    <a:pt x="19834" y="187789"/>
                  </a:lnTo>
                  <a:lnTo>
                    <a:pt x="20772" y="185591"/>
                  </a:lnTo>
                  <a:lnTo>
                    <a:pt x="20210" y="180108"/>
                  </a:lnTo>
                  <a:lnTo>
                    <a:pt x="19056" y="172214"/>
                  </a:lnTo>
                  <a:lnTo>
                    <a:pt x="17852" y="162523"/>
                  </a:lnTo>
                  <a:lnTo>
                    <a:pt x="16656" y="151679"/>
                  </a:lnTo>
                  <a:lnTo>
                    <a:pt x="15214" y="140368"/>
                  </a:lnTo>
                  <a:lnTo>
                    <a:pt x="13381" y="128997"/>
                  </a:lnTo>
                  <a:lnTo>
                    <a:pt x="11310" y="117573"/>
                  </a:lnTo>
                  <a:lnTo>
                    <a:pt x="9370" y="105831"/>
                  </a:lnTo>
                  <a:lnTo>
                    <a:pt x="7775" y="93641"/>
                  </a:lnTo>
                  <a:lnTo>
                    <a:pt x="6891" y="81334"/>
                  </a:lnTo>
                  <a:lnTo>
                    <a:pt x="7286" y="69597"/>
                  </a:lnTo>
                  <a:lnTo>
                    <a:pt x="9156" y="58775"/>
                  </a:lnTo>
                  <a:lnTo>
                    <a:pt x="12533" y="48880"/>
                  </a:lnTo>
                  <a:lnTo>
                    <a:pt x="17466" y="39773"/>
                  </a:lnTo>
                  <a:lnTo>
                    <a:pt x="23826" y="31287"/>
                  </a:lnTo>
                  <a:lnTo>
                    <a:pt x="31519" y="23587"/>
                  </a:lnTo>
                  <a:lnTo>
                    <a:pt x="40576" y="17160"/>
                  </a:lnTo>
                  <a:lnTo>
                    <a:pt x="50879" y="12167"/>
                  </a:lnTo>
                  <a:lnTo>
                    <a:pt x="61982" y="8466"/>
                  </a:lnTo>
                  <a:lnTo>
                    <a:pt x="74490" y="5415"/>
                  </a:lnTo>
                  <a:lnTo>
                    <a:pt x="91737" y="2746"/>
                  </a:lnTo>
                  <a:lnTo>
                    <a:pt x="1194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59993" y="326383"/>
              <a:ext cx="134606" cy="159884"/>
            </a:xfrm>
            <a:custGeom>
              <a:avLst/>
              <a:gdLst/>
              <a:ahLst/>
              <a:cxnLst/>
              <a:rect l="0" t="0" r="0" b="0"/>
              <a:pathLst>
                <a:path w="134606" h="159884">
                  <a:moveTo>
                    <a:pt x="88193" y="0"/>
                  </a:moveTo>
                  <a:lnTo>
                    <a:pt x="79459" y="3068"/>
                  </a:lnTo>
                  <a:lnTo>
                    <a:pt x="71752" y="7130"/>
                  </a:lnTo>
                  <a:lnTo>
                    <a:pt x="64346" y="12619"/>
                  </a:lnTo>
                  <a:lnTo>
                    <a:pt x="56912" y="19205"/>
                  </a:lnTo>
                  <a:lnTo>
                    <a:pt x="49085" y="26355"/>
                  </a:lnTo>
                  <a:lnTo>
                    <a:pt x="40715" y="33708"/>
                  </a:lnTo>
                  <a:lnTo>
                    <a:pt x="32145" y="41413"/>
                  </a:lnTo>
                  <a:lnTo>
                    <a:pt x="24078" y="50019"/>
                  </a:lnTo>
                  <a:lnTo>
                    <a:pt x="16882" y="59769"/>
                  </a:lnTo>
                  <a:lnTo>
                    <a:pt x="10748" y="70604"/>
                  </a:lnTo>
                  <a:lnTo>
                    <a:pt x="5852" y="82334"/>
                  </a:lnTo>
                  <a:lnTo>
                    <a:pt x="2168" y="94738"/>
                  </a:lnTo>
                  <a:lnTo>
                    <a:pt x="0" y="107305"/>
                  </a:lnTo>
                  <a:lnTo>
                    <a:pt x="43" y="119275"/>
                  </a:lnTo>
                  <a:lnTo>
                    <a:pt x="2484" y="130273"/>
                  </a:lnTo>
                  <a:lnTo>
                    <a:pt x="7224" y="139959"/>
                  </a:lnTo>
                  <a:lnTo>
                    <a:pt x="14143" y="147869"/>
                  </a:lnTo>
                  <a:lnTo>
                    <a:pt x="22936" y="153919"/>
                  </a:lnTo>
                  <a:lnTo>
                    <a:pt x="32887" y="158016"/>
                  </a:lnTo>
                  <a:lnTo>
                    <a:pt x="43011" y="159883"/>
                  </a:lnTo>
                  <a:lnTo>
                    <a:pt x="52739" y="159581"/>
                  </a:lnTo>
                  <a:lnTo>
                    <a:pt x="62064" y="157280"/>
                  </a:lnTo>
                  <a:lnTo>
                    <a:pt x="71319" y="153078"/>
                  </a:lnTo>
                  <a:lnTo>
                    <a:pt x="80727" y="147218"/>
                  </a:lnTo>
                  <a:lnTo>
                    <a:pt x="90199" y="140032"/>
                  </a:lnTo>
                  <a:lnTo>
                    <a:pt x="99421" y="131846"/>
                  </a:lnTo>
                  <a:lnTo>
                    <a:pt x="108213" y="122933"/>
                  </a:lnTo>
                  <a:lnTo>
                    <a:pt x="116237" y="113339"/>
                  </a:lnTo>
                  <a:lnTo>
                    <a:pt x="122941" y="102914"/>
                  </a:lnTo>
                  <a:lnTo>
                    <a:pt x="128144" y="91645"/>
                  </a:lnTo>
                  <a:lnTo>
                    <a:pt x="131824" y="79807"/>
                  </a:lnTo>
                  <a:lnTo>
                    <a:pt x="133934" y="67860"/>
                  </a:lnTo>
                  <a:lnTo>
                    <a:pt x="134605" y="56092"/>
                  </a:lnTo>
                  <a:lnTo>
                    <a:pt x="133769" y="44919"/>
                  </a:lnTo>
                  <a:lnTo>
                    <a:pt x="131090" y="34948"/>
                  </a:lnTo>
                  <a:lnTo>
                    <a:pt x="126561" y="26399"/>
                  </a:lnTo>
                  <a:lnTo>
                    <a:pt x="120902" y="19300"/>
                  </a:lnTo>
                  <a:lnTo>
                    <a:pt x="114822" y="12978"/>
                  </a:lnTo>
                  <a:lnTo>
                    <a:pt x="107789" y="6881"/>
                  </a:lnTo>
                  <a:lnTo>
                    <a:pt x="987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33753" y="319478"/>
              <a:ext cx="107114" cy="356854"/>
            </a:xfrm>
            <a:custGeom>
              <a:avLst/>
              <a:gdLst/>
              <a:ahLst/>
              <a:cxnLst/>
              <a:rect l="0" t="0" r="0" b="0"/>
              <a:pathLst>
                <a:path w="107114" h="356854">
                  <a:moveTo>
                    <a:pt x="9190" y="112190"/>
                  </a:moveTo>
                  <a:lnTo>
                    <a:pt x="12124" y="126792"/>
                  </a:lnTo>
                  <a:lnTo>
                    <a:pt x="14905" y="140063"/>
                  </a:lnTo>
                  <a:lnTo>
                    <a:pt x="17805" y="153264"/>
                  </a:lnTo>
                  <a:lnTo>
                    <a:pt x="20846" y="166606"/>
                  </a:lnTo>
                  <a:lnTo>
                    <a:pt x="24010" y="180114"/>
                  </a:lnTo>
                  <a:lnTo>
                    <a:pt x="27275" y="193772"/>
                  </a:lnTo>
                  <a:lnTo>
                    <a:pt x="30613" y="207712"/>
                  </a:lnTo>
                  <a:lnTo>
                    <a:pt x="34004" y="222209"/>
                  </a:lnTo>
                  <a:lnTo>
                    <a:pt x="37428" y="237367"/>
                  </a:lnTo>
                  <a:lnTo>
                    <a:pt x="40710" y="252969"/>
                  </a:lnTo>
                  <a:lnTo>
                    <a:pt x="43534" y="268596"/>
                  </a:lnTo>
                  <a:lnTo>
                    <a:pt x="45765" y="283996"/>
                  </a:lnTo>
                  <a:lnTo>
                    <a:pt x="47433" y="299100"/>
                  </a:lnTo>
                  <a:lnTo>
                    <a:pt x="48635" y="313928"/>
                  </a:lnTo>
                  <a:lnTo>
                    <a:pt x="49472" y="328504"/>
                  </a:lnTo>
                  <a:lnTo>
                    <a:pt x="49693" y="341899"/>
                  </a:lnTo>
                  <a:lnTo>
                    <a:pt x="48111" y="352171"/>
                  </a:lnTo>
                  <a:lnTo>
                    <a:pt x="44312" y="356853"/>
                  </a:lnTo>
                  <a:lnTo>
                    <a:pt x="40085" y="354938"/>
                  </a:lnTo>
                  <a:lnTo>
                    <a:pt x="36636" y="348959"/>
                  </a:lnTo>
                  <a:lnTo>
                    <a:pt x="33746" y="340840"/>
                  </a:lnTo>
                  <a:lnTo>
                    <a:pt x="31017" y="331598"/>
                  </a:lnTo>
                  <a:lnTo>
                    <a:pt x="28394" y="321434"/>
                  </a:lnTo>
                  <a:lnTo>
                    <a:pt x="26109" y="310006"/>
                  </a:lnTo>
                  <a:lnTo>
                    <a:pt x="24284" y="297199"/>
                  </a:lnTo>
                  <a:lnTo>
                    <a:pt x="22742" y="283152"/>
                  </a:lnTo>
                  <a:lnTo>
                    <a:pt x="21103" y="268111"/>
                  </a:lnTo>
                  <a:lnTo>
                    <a:pt x="19151" y="252323"/>
                  </a:lnTo>
                  <a:lnTo>
                    <a:pt x="16840" y="236161"/>
                  </a:lnTo>
                  <a:lnTo>
                    <a:pt x="14211" y="220091"/>
                  </a:lnTo>
                  <a:lnTo>
                    <a:pt x="11333" y="204356"/>
                  </a:lnTo>
                  <a:lnTo>
                    <a:pt x="8433" y="188841"/>
                  </a:lnTo>
                  <a:lnTo>
                    <a:pt x="5874" y="173198"/>
                  </a:lnTo>
                  <a:lnTo>
                    <a:pt x="3824" y="157230"/>
                  </a:lnTo>
                  <a:lnTo>
                    <a:pt x="2279" y="141063"/>
                  </a:lnTo>
                  <a:lnTo>
                    <a:pt x="1160" y="125049"/>
                  </a:lnTo>
                  <a:lnTo>
                    <a:pt x="375" y="109384"/>
                  </a:lnTo>
                  <a:lnTo>
                    <a:pt x="0" y="94102"/>
                  </a:lnTo>
                  <a:lnTo>
                    <a:pt x="271" y="79153"/>
                  </a:lnTo>
                  <a:lnTo>
                    <a:pt x="1273" y="64477"/>
                  </a:lnTo>
                  <a:lnTo>
                    <a:pt x="3098" y="50334"/>
                  </a:lnTo>
                  <a:lnTo>
                    <a:pt x="5926" y="37282"/>
                  </a:lnTo>
                  <a:lnTo>
                    <a:pt x="9765" y="25552"/>
                  </a:lnTo>
                  <a:lnTo>
                    <a:pt x="14802" y="15540"/>
                  </a:lnTo>
                  <a:lnTo>
                    <a:pt x="21464" y="7943"/>
                  </a:lnTo>
                  <a:lnTo>
                    <a:pt x="29828" y="2916"/>
                  </a:lnTo>
                  <a:lnTo>
                    <a:pt x="39360" y="321"/>
                  </a:lnTo>
                  <a:lnTo>
                    <a:pt x="49134" y="0"/>
                  </a:lnTo>
                  <a:lnTo>
                    <a:pt x="58592" y="1641"/>
                  </a:lnTo>
                  <a:lnTo>
                    <a:pt x="67549" y="5163"/>
                  </a:lnTo>
                  <a:lnTo>
                    <a:pt x="76018" y="10791"/>
                  </a:lnTo>
                  <a:lnTo>
                    <a:pt x="84072" y="18467"/>
                  </a:lnTo>
                  <a:lnTo>
                    <a:pt x="91480" y="28043"/>
                  </a:lnTo>
                  <a:lnTo>
                    <a:pt x="97712" y="39443"/>
                  </a:lnTo>
                  <a:lnTo>
                    <a:pt x="102564" y="52438"/>
                  </a:lnTo>
                  <a:lnTo>
                    <a:pt x="105823" y="66383"/>
                  </a:lnTo>
                  <a:lnTo>
                    <a:pt x="107113" y="80348"/>
                  </a:lnTo>
                  <a:lnTo>
                    <a:pt x="106417" y="93800"/>
                  </a:lnTo>
                  <a:lnTo>
                    <a:pt x="103848" y="106270"/>
                  </a:lnTo>
                  <a:lnTo>
                    <a:pt x="99465" y="117193"/>
                  </a:lnTo>
                  <a:lnTo>
                    <a:pt x="93488" y="126416"/>
                  </a:lnTo>
                  <a:lnTo>
                    <a:pt x="86305" y="133788"/>
                  </a:lnTo>
                  <a:lnTo>
                    <a:pt x="77474" y="139587"/>
                  </a:lnTo>
                  <a:lnTo>
                    <a:pt x="63990" y="143203"/>
                  </a:lnTo>
                  <a:lnTo>
                    <a:pt x="40775" y="1437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63796" y="314750"/>
              <a:ext cx="142360" cy="166887"/>
            </a:xfrm>
            <a:custGeom>
              <a:avLst/>
              <a:gdLst/>
              <a:ahLst/>
              <a:cxnLst/>
              <a:rect l="0" t="0" r="0" b="0"/>
              <a:pathLst>
                <a:path w="142360" h="166887">
                  <a:moveTo>
                    <a:pt x="26546" y="64275"/>
                  </a:moveTo>
                  <a:lnTo>
                    <a:pt x="38281" y="67142"/>
                  </a:lnTo>
                  <a:lnTo>
                    <a:pt x="49410" y="69284"/>
                  </a:lnTo>
                  <a:lnTo>
                    <a:pt x="61004" y="70878"/>
                  </a:lnTo>
                  <a:lnTo>
                    <a:pt x="72992" y="71713"/>
                  </a:lnTo>
                  <a:lnTo>
                    <a:pt x="85003" y="71265"/>
                  </a:lnTo>
                  <a:lnTo>
                    <a:pt x="96788" y="69351"/>
                  </a:lnTo>
                  <a:lnTo>
                    <a:pt x="107623" y="65942"/>
                  </a:lnTo>
                  <a:lnTo>
                    <a:pt x="116298" y="60985"/>
                  </a:lnTo>
                  <a:lnTo>
                    <a:pt x="122336" y="54617"/>
                  </a:lnTo>
                  <a:lnTo>
                    <a:pt x="125589" y="47259"/>
                  </a:lnTo>
                  <a:lnTo>
                    <a:pt x="125892" y="39490"/>
                  </a:lnTo>
                  <a:lnTo>
                    <a:pt x="123465" y="31683"/>
                  </a:lnTo>
                  <a:lnTo>
                    <a:pt x="118789" y="24156"/>
                  </a:lnTo>
                  <a:lnTo>
                    <a:pt x="112387" y="17255"/>
                  </a:lnTo>
                  <a:lnTo>
                    <a:pt x="104722" y="11107"/>
                  </a:lnTo>
                  <a:lnTo>
                    <a:pt x="96157" y="5979"/>
                  </a:lnTo>
                  <a:lnTo>
                    <a:pt x="86965" y="2357"/>
                  </a:lnTo>
                  <a:lnTo>
                    <a:pt x="77341" y="370"/>
                  </a:lnTo>
                  <a:lnTo>
                    <a:pt x="67422" y="0"/>
                  </a:lnTo>
                  <a:lnTo>
                    <a:pt x="57303" y="1265"/>
                  </a:lnTo>
                  <a:lnTo>
                    <a:pt x="47058" y="4007"/>
                  </a:lnTo>
                  <a:lnTo>
                    <a:pt x="37059" y="8118"/>
                  </a:lnTo>
                  <a:lnTo>
                    <a:pt x="27950" y="13618"/>
                  </a:lnTo>
                  <a:lnTo>
                    <a:pt x="20015" y="20393"/>
                  </a:lnTo>
                  <a:lnTo>
                    <a:pt x="13365" y="28382"/>
                  </a:lnTo>
                  <a:lnTo>
                    <a:pt x="8114" y="37646"/>
                  </a:lnTo>
                  <a:lnTo>
                    <a:pt x="4180" y="48097"/>
                  </a:lnTo>
                  <a:lnTo>
                    <a:pt x="1503" y="59368"/>
                  </a:lnTo>
                  <a:lnTo>
                    <a:pt x="139" y="70925"/>
                  </a:lnTo>
                  <a:lnTo>
                    <a:pt x="0" y="82438"/>
                  </a:lnTo>
                  <a:lnTo>
                    <a:pt x="1039" y="93777"/>
                  </a:lnTo>
                  <a:lnTo>
                    <a:pt x="3331" y="104923"/>
                  </a:lnTo>
                  <a:lnTo>
                    <a:pt x="6804" y="115898"/>
                  </a:lnTo>
                  <a:lnTo>
                    <a:pt x="11423" y="126574"/>
                  </a:lnTo>
                  <a:lnTo>
                    <a:pt x="17272" y="136677"/>
                  </a:lnTo>
                  <a:lnTo>
                    <a:pt x="24285" y="146091"/>
                  </a:lnTo>
                  <a:lnTo>
                    <a:pt x="32436" y="154380"/>
                  </a:lnTo>
                  <a:lnTo>
                    <a:pt x="41809" y="160738"/>
                  </a:lnTo>
                  <a:lnTo>
                    <a:pt x="52333" y="164894"/>
                  </a:lnTo>
                  <a:lnTo>
                    <a:pt x="63653" y="166886"/>
                  </a:lnTo>
                  <a:lnTo>
                    <a:pt x="75244" y="166794"/>
                  </a:lnTo>
                  <a:lnTo>
                    <a:pt x="86768" y="164886"/>
                  </a:lnTo>
                  <a:lnTo>
                    <a:pt x="97845" y="161647"/>
                  </a:lnTo>
                  <a:lnTo>
                    <a:pt x="109139" y="157258"/>
                  </a:lnTo>
                  <a:lnTo>
                    <a:pt x="122758" y="150221"/>
                  </a:lnTo>
                  <a:lnTo>
                    <a:pt x="142359" y="1379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20719" y="294797"/>
              <a:ext cx="101251" cy="149836"/>
            </a:xfrm>
            <a:custGeom>
              <a:avLst/>
              <a:gdLst/>
              <a:ahLst/>
              <a:cxnLst/>
              <a:rect l="0" t="0" r="0" b="0"/>
              <a:pathLst>
                <a:path w="101251" h="149836">
                  <a:moveTo>
                    <a:pt x="6493" y="105285"/>
                  </a:moveTo>
                  <a:lnTo>
                    <a:pt x="9427" y="117020"/>
                  </a:lnTo>
                  <a:lnTo>
                    <a:pt x="12209" y="128149"/>
                  </a:lnTo>
                  <a:lnTo>
                    <a:pt x="15083" y="139650"/>
                  </a:lnTo>
                  <a:lnTo>
                    <a:pt x="17172" y="148178"/>
                  </a:lnTo>
                  <a:lnTo>
                    <a:pt x="17424" y="149835"/>
                  </a:lnTo>
                  <a:lnTo>
                    <a:pt x="16287" y="146539"/>
                  </a:lnTo>
                  <a:lnTo>
                    <a:pt x="14277" y="140326"/>
                  </a:lnTo>
                  <a:lnTo>
                    <a:pt x="11725" y="132413"/>
                  </a:lnTo>
                  <a:lnTo>
                    <a:pt x="8837" y="123494"/>
                  </a:lnTo>
                  <a:lnTo>
                    <a:pt x="5901" y="113803"/>
                  </a:lnTo>
                  <a:lnTo>
                    <a:pt x="3301" y="103269"/>
                  </a:lnTo>
                  <a:lnTo>
                    <a:pt x="1226" y="91908"/>
                  </a:lnTo>
                  <a:lnTo>
                    <a:pt x="0" y="80167"/>
                  </a:lnTo>
                  <a:lnTo>
                    <a:pt x="160" y="68813"/>
                  </a:lnTo>
                  <a:lnTo>
                    <a:pt x="1867" y="58254"/>
                  </a:lnTo>
                  <a:lnTo>
                    <a:pt x="5133" y="48706"/>
                  </a:lnTo>
                  <a:lnTo>
                    <a:pt x="9991" y="40364"/>
                  </a:lnTo>
                  <a:lnTo>
                    <a:pt x="16299" y="33200"/>
                  </a:lnTo>
                  <a:lnTo>
                    <a:pt x="23958" y="27032"/>
                  </a:lnTo>
                  <a:lnTo>
                    <a:pt x="32993" y="21640"/>
                  </a:lnTo>
                  <a:lnTo>
                    <a:pt x="43277" y="16824"/>
                  </a:lnTo>
                  <a:lnTo>
                    <a:pt x="54167" y="12573"/>
                  </a:lnTo>
                  <a:lnTo>
                    <a:pt x="65766" y="8635"/>
                  </a:lnTo>
                  <a:lnTo>
                    <a:pt x="80208" y="4660"/>
                  </a:lnTo>
                  <a:lnTo>
                    <a:pt x="1012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85140" y="94756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4"/>
                  </a:lnTo>
                  <a:lnTo>
                    <a:pt x="0" y="99275"/>
                  </a:lnTo>
                  <a:lnTo>
                    <a:pt x="0" y="119062"/>
                  </a:lnTo>
                  <a:lnTo>
                    <a:pt x="0" y="139774"/>
                  </a:lnTo>
                  <a:lnTo>
                    <a:pt x="4" y="161397"/>
                  </a:lnTo>
                  <a:lnTo>
                    <a:pt x="177" y="183475"/>
                  </a:lnTo>
                  <a:lnTo>
                    <a:pt x="825" y="205222"/>
                  </a:lnTo>
                  <a:lnTo>
                    <a:pt x="2074" y="226224"/>
                  </a:lnTo>
                  <a:lnTo>
                    <a:pt x="3727" y="246582"/>
                  </a:lnTo>
                  <a:lnTo>
                    <a:pt x="5375" y="266705"/>
                  </a:lnTo>
                  <a:lnTo>
                    <a:pt x="6782" y="286861"/>
                  </a:lnTo>
                  <a:lnTo>
                    <a:pt x="8048" y="306669"/>
                  </a:lnTo>
                  <a:lnTo>
                    <a:pt x="9505" y="325225"/>
                  </a:lnTo>
                  <a:lnTo>
                    <a:pt x="11331" y="342112"/>
                  </a:lnTo>
                  <a:lnTo>
                    <a:pt x="13398" y="357337"/>
                  </a:lnTo>
                  <a:lnTo>
                    <a:pt x="15549" y="372777"/>
                  </a:lnTo>
                  <a:lnTo>
                    <a:pt x="17975" y="392020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69326" y="237547"/>
              <a:ext cx="178986" cy="25666"/>
            </a:xfrm>
            <a:custGeom>
              <a:avLst/>
              <a:gdLst/>
              <a:ahLst/>
              <a:cxnLst/>
              <a:rect l="0" t="0" r="0" b="0"/>
              <a:pathLst>
                <a:path w="178986" h="25666">
                  <a:moveTo>
                    <a:pt x="178985" y="4608"/>
                  </a:moveTo>
                  <a:lnTo>
                    <a:pt x="170117" y="1808"/>
                  </a:lnTo>
                  <a:lnTo>
                    <a:pt x="161129" y="306"/>
                  </a:lnTo>
                  <a:lnTo>
                    <a:pt x="151129" y="0"/>
                  </a:lnTo>
                  <a:lnTo>
                    <a:pt x="139976" y="679"/>
                  </a:lnTo>
                  <a:lnTo>
                    <a:pt x="127516" y="2147"/>
                  </a:lnTo>
                  <a:lnTo>
                    <a:pt x="113809" y="4216"/>
                  </a:lnTo>
                  <a:lnTo>
                    <a:pt x="99219" y="6725"/>
                  </a:lnTo>
                  <a:lnTo>
                    <a:pt x="84290" y="9548"/>
                  </a:lnTo>
                  <a:lnTo>
                    <a:pt x="69379" y="12586"/>
                  </a:lnTo>
                  <a:lnTo>
                    <a:pt x="55037" y="15618"/>
                  </a:lnTo>
                  <a:lnTo>
                    <a:pt x="40582" y="18594"/>
                  </a:lnTo>
                  <a:lnTo>
                    <a:pt x="23633" y="21776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06789" y="357968"/>
              <a:ext cx="4694" cy="136872"/>
            </a:xfrm>
            <a:custGeom>
              <a:avLst/>
              <a:gdLst/>
              <a:ahLst/>
              <a:cxnLst/>
              <a:rect l="0" t="0" r="0" b="0"/>
              <a:pathLst>
                <a:path w="4694" h="136872">
                  <a:moveTo>
                    <a:pt x="4693" y="0"/>
                  </a:moveTo>
                  <a:lnTo>
                    <a:pt x="4626" y="14535"/>
                  </a:lnTo>
                  <a:lnTo>
                    <a:pt x="3986" y="27166"/>
                  </a:lnTo>
                  <a:lnTo>
                    <a:pt x="2698" y="39071"/>
                  </a:lnTo>
                  <a:lnTo>
                    <a:pt x="1184" y="50553"/>
                  </a:lnTo>
                  <a:lnTo>
                    <a:pt x="165" y="61745"/>
                  </a:lnTo>
                  <a:lnTo>
                    <a:pt x="0" y="72727"/>
                  </a:lnTo>
                  <a:lnTo>
                    <a:pt x="561" y="83492"/>
                  </a:lnTo>
                  <a:lnTo>
                    <a:pt x="1456" y="95218"/>
                  </a:lnTo>
                  <a:lnTo>
                    <a:pt x="2770" y="111173"/>
                  </a:lnTo>
                  <a:lnTo>
                    <a:pt x="4693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00953" y="23162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57250" y="281328"/>
              <a:ext cx="132027" cy="232802"/>
            </a:xfrm>
            <a:custGeom>
              <a:avLst/>
              <a:gdLst/>
              <a:ahLst/>
              <a:cxnLst/>
              <a:rect l="0" t="0" r="0" b="0"/>
              <a:pathLst>
                <a:path w="132027" h="232802">
                  <a:moveTo>
                    <a:pt x="27931" y="87169"/>
                  </a:moveTo>
                  <a:lnTo>
                    <a:pt x="36732" y="89969"/>
                  </a:lnTo>
                  <a:lnTo>
                    <a:pt x="45079" y="91470"/>
                  </a:lnTo>
                  <a:lnTo>
                    <a:pt x="53773" y="91772"/>
                  </a:lnTo>
                  <a:lnTo>
                    <a:pt x="62721" y="90920"/>
                  </a:lnTo>
                  <a:lnTo>
                    <a:pt x="71568" y="88804"/>
                  </a:lnTo>
                  <a:lnTo>
                    <a:pt x="80107" y="85482"/>
                  </a:lnTo>
                  <a:lnTo>
                    <a:pt x="88295" y="81147"/>
                  </a:lnTo>
                  <a:lnTo>
                    <a:pt x="96173" y="76028"/>
                  </a:lnTo>
                  <a:lnTo>
                    <a:pt x="103798" y="70325"/>
                  </a:lnTo>
                  <a:lnTo>
                    <a:pt x="111071" y="64041"/>
                  </a:lnTo>
                  <a:lnTo>
                    <a:pt x="117736" y="56992"/>
                  </a:lnTo>
                  <a:lnTo>
                    <a:pt x="123689" y="49143"/>
                  </a:lnTo>
                  <a:lnTo>
                    <a:pt x="128500" y="40754"/>
                  </a:lnTo>
                  <a:lnTo>
                    <a:pt x="131370" y="32276"/>
                  </a:lnTo>
                  <a:lnTo>
                    <a:pt x="132026" y="23991"/>
                  </a:lnTo>
                  <a:lnTo>
                    <a:pt x="130346" y="16310"/>
                  </a:lnTo>
                  <a:lnTo>
                    <a:pt x="126102" y="9837"/>
                  </a:lnTo>
                  <a:lnTo>
                    <a:pt x="119440" y="4794"/>
                  </a:lnTo>
                  <a:lnTo>
                    <a:pt x="111088" y="1392"/>
                  </a:lnTo>
                  <a:lnTo>
                    <a:pt x="102121" y="0"/>
                  </a:lnTo>
                  <a:lnTo>
                    <a:pt x="93208" y="620"/>
                  </a:lnTo>
                  <a:lnTo>
                    <a:pt x="84449" y="2966"/>
                  </a:lnTo>
                  <a:lnTo>
                    <a:pt x="75583" y="6667"/>
                  </a:lnTo>
                  <a:lnTo>
                    <a:pt x="66443" y="11377"/>
                  </a:lnTo>
                  <a:lnTo>
                    <a:pt x="57322" y="16976"/>
                  </a:lnTo>
                  <a:lnTo>
                    <a:pt x="48870" y="23558"/>
                  </a:lnTo>
                  <a:lnTo>
                    <a:pt x="41403" y="31094"/>
                  </a:lnTo>
                  <a:lnTo>
                    <a:pt x="34913" y="39442"/>
                  </a:lnTo>
                  <a:lnTo>
                    <a:pt x="29245" y="48423"/>
                  </a:lnTo>
                  <a:lnTo>
                    <a:pt x="24211" y="57879"/>
                  </a:lnTo>
                  <a:lnTo>
                    <a:pt x="19643" y="67839"/>
                  </a:lnTo>
                  <a:lnTo>
                    <a:pt x="15407" y="78510"/>
                  </a:lnTo>
                  <a:lnTo>
                    <a:pt x="11407" y="89949"/>
                  </a:lnTo>
                  <a:lnTo>
                    <a:pt x="7735" y="102072"/>
                  </a:lnTo>
                  <a:lnTo>
                    <a:pt x="4649" y="114742"/>
                  </a:lnTo>
                  <a:lnTo>
                    <a:pt x="2245" y="127817"/>
                  </a:lnTo>
                  <a:lnTo>
                    <a:pt x="633" y="141021"/>
                  </a:lnTo>
                  <a:lnTo>
                    <a:pt x="0" y="153959"/>
                  </a:lnTo>
                  <a:lnTo>
                    <a:pt x="359" y="166433"/>
                  </a:lnTo>
                  <a:lnTo>
                    <a:pt x="1735" y="178266"/>
                  </a:lnTo>
                  <a:lnTo>
                    <a:pt x="4255" y="189219"/>
                  </a:lnTo>
                  <a:lnTo>
                    <a:pt x="7879" y="199250"/>
                  </a:lnTo>
                  <a:lnTo>
                    <a:pt x="12601" y="208309"/>
                  </a:lnTo>
                  <a:lnTo>
                    <a:pt x="18518" y="216255"/>
                  </a:lnTo>
                  <a:lnTo>
                    <a:pt x="25574" y="223108"/>
                  </a:lnTo>
                  <a:lnTo>
                    <a:pt x="33581" y="228542"/>
                  </a:lnTo>
                  <a:lnTo>
                    <a:pt x="42327" y="231837"/>
                  </a:lnTo>
                  <a:lnTo>
                    <a:pt x="51607" y="232801"/>
                  </a:lnTo>
                  <a:lnTo>
                    <a:pt x="61002" y="231996"/>
                  </a:lnTo>
                  <a:lnTo>
                    <a:pt x="70904" y="230396"/>
                  </a:lnTo>
                  <a:lnTo>
                    <a:pt x="83298" y="227861"/>
                  </a:lnTo>
                  <a:lnTo>
                    <a:pt x="101630" y="224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14279" y="279661"/>
              <a:ext cx="134116" cy="257293"/>
            </a:xfrm>
            <a:custGeom>
              <a:avLst/>
              <a:gdLst/>
              <a:ahLst/>
              <a:cxnLst/>
              <a:rect l="0" t="0" r="0" b="0"/>
              <a:pathLst>
                <a:path w="134116" h="257293">
                  <a:moveTo>
                    <a:pt x="134115" y="4608"/>
                  </a:moveTo>
                  <a:lnTo>
                    <a:pt x="125313" y="1808"/>
                  </a:lnTo>
                  <a:lnTo>
                    <a:pt x="116966" y="306"/>
                  </a:lnTo>
                  <a:lnTo>
                    <a:pt x="108268" y="0"/>
                  </a:lnTo>
                  <a:lnTo>
                    <a:pt x="99147" y="679"/>
                  </a:lnTo>
                  <a:lnTo>
                    <a:pt x="89652" y="2147"/>
                  </a:lnTo>
                  <a:lnTo>
                    <a:pt x="79860" y="4216"/>
                  </a:lnTo>
                  <a:lnTo>
                    <a:pt x="69846" y="6725"/>
                  </a:lnTo>
                  <a:lnTo>
                    <a:pt x="59673" y="9548"/>
                  </a:lnTo>
                  <a:lnTo>
                    <a:pt x="49391" y="12599"/>
                  </a:lnTo>
                  <a:lnTo>
                    <a:pt x="39199" y="16138"/>
                  </a:lnTo>
                  <a:lnTo>
                    <a:pt x="29430" y="20731"/>
                  </a:lnTo>
                  <a:lnTo>
                    <a:pt x="20243" y="26604"/>
                  </a:lnTo>
                  <a:lnTo>
                    <a:pt x="12108" y="33668"/>
                  </a:lnTo>
                  <a:lnTo>
                    <a:pt x="5854" y="41706"/>
                  </a:lnTo>
                  <a:lnTo>
                    <a:pt x="1773" y="50475"/>
                  </a:lnTo>
                  <a:lnTo>
                    <a:pt x="0" y="59447"/>
                  </a:lnTo>
                  <a:lnTo>
                    <a:pt x="773" y="67850"/>
                  </a:lnTo>
                  <a:lnTo>
                    <a:pt x="3964" y="75303"/>
                  </a:lnTo>
                  <a:lnTo>
                    <a:pt x="9342" y="81627"/>
                  </a:lnTo>
                  <a:lnTo>
                    <a:pt x="16755" y="86658"/>
                  </a:lnTo>
                  <a:lnTo>
                    <a:pt x="25917" y="90453"/>
                  </a:lnTo>
                  <a:lnTo>
                    <a:pt x="36302" y="93377"/>
                  </a:lnTo>
                  <a:lnTo>
                    <a:pt x="47256" y="95971"/>
                  </a:lnTo>
                  <a:lnTo>
                    <a:pt x="58354" y="98581"/>
                  </a:lnTo>
                  <a:lnTo>
                    <a:pt x="69244" y="101508"/>
                  </a:lnTo>
                  <a:lnTo>
                    <a:pt x="79557" y="105086"/>
                  </a:lnTo>
                  <a:lnTo>
                    <a:pt x="89144" y="109429"/>
                  </a:lnTo>
                  <a:lnTo>
                    <a:pt x="97566" y="114634"/>
                  </a:lnTo>
                  <a:lnTo>
                    <a:pt x="104019" y="120878"/>
                  </a:lnTo>
                  <a:lnTo>
                    <a:pt x="108248" y="128151"/>
                  </a:lnTo>
                  <a:lnTo>
                    <a:pt x="110460" y="136306"/>
                  </a:lnTo>
                  <a:lnTo>
                    <a:pt x="111048" y="145149"/>
                  </a:lnTo>
                  <a:lnTo>
                    <a:pt x="110407" y="154504"/>
                  </a:lnTo>
                  <a:lnTo>
                    <a:pt x="108709" y="164224"/>
                  </a:lnTo>
                  <a:lnTo>
                    <a:pt x="105908" y="174202"/>
                  </a:lnTo>
                  <a:lnTo>
                    <a:pt x="102062" y="184352"/>
                  </a:lnTo>
                  <a:lnTo>
                    <a:pt x="97177" y="194456"/>
                  </a:lnTo>
                  <a:lnTo>
                    <a:pt x="91142" y="204167"/>
                  </a:lnTo>
                  <a:lnTo>
                    <a:pt x="84014" y="213324"/>
                  </a:lnTo>
                  <a:lnTo>
                    <a:pt x="76235" y="221835"/>
                  </a:lnTo>
                  <a:lnTo>
                    <a:pt x="67674" y="230525"/>
                  </a:lnTo>
                  <a:lnTo>
                    <a:pt x="56464" y="241274"/>
                  </a:lnTo>
                  <a:lnTo>
                    <a:pt x="39358" y="257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32331" y="505367"/>
              <a:ext cx="1284478" cy="104694"/>
            </a:xfrm>
            <a:custGeom>
              <a:avLst/>
              <a:gdLst/>
              <a:ahLst/>
              <a:cxnLst/>
              <a:rect l="0" t="0" r="0" b="0"/>
              <a:pathLst>
                <a:path w="1284478" h="104694">
                  <a:moveTo>
                    <a:pt x="1284477" y="42114"/>
                  </a:moveTo>
                  <a:lnTo>
                    <a:pt x="1275676" y="47982"/>
                  </a:lnTo>
                  <a:lnTo>
                    <a:pt x="1267329" y="53546"/>
                  </a:lnTo>
                  <a:lnTo>
                    <a:pt x="1258626" y="59337"/>
                  </a:lnTo>
                  <a:lnTo>
                    <a:pt x="1249332" y="65071"/>
                  </a:lnTo>
                  <a:lnTo>
                    <a:pt x="1239189" y="70105"/>
                  </a:lnTo>
                  <a:lnTo>
                    <a:pt x="1228143" y="74122"/>
                  </a:lnTo>
                  <a:lnTo>
                    <a:pt x="1216304" y="76974"/>
                  </a:lnTo>
                  <a:lnTo>
                    <a:pt x="1203833" y="78515"/>
                  </a:lnTo>
                  <a:lnTo>
                    <a:pt x="1190896" y="78807"/>
                  </a:lnTo>
                  <a:lnTo>
                    <a:pt x="1177786" y="78055"/>
                  </a:lnTo>
                  <a:lnTo>
                    <a:pt x="1164912" y="76494"/>
                  </a:lnTo>
                  <a:lnTo>
                    <a:pt x="1152478" y="74349"/>
                  </a:lnTo>
                  <a:lnTo>
                    <a:pt x="1140502" y="72115"/>
                  </a:lnTo>
                  <a:lnTo>
                    <a:pt x="1128919" y="70536"/>
                  </a:lnTo>
                  <a:lnTo>
                    <a:pt x="1117648" y="69966"/>
                  </a:lnTo>
                  <a:lnTo>
                    <a:pt x="1106773" y="70570"/>
                  </a:lnTo>
                  <a:lnTo>
                    <a:pt x="1096536" y="72496"/>
                  </a:lnTo>
                  <a:lnTo>
                    <a:pt x="1087013" y="75682"/>
                  </a:lnTo>
                  <a:lnTo>
                    <a:pt x="1077972" y="79922"/>
                  </a:lnTo>
                  <a:lnTo>
                    <a:pt x="1068980" y="84977"/>
                  </a:lnTo>
                  <a:lnTo>
                    <a:pt x="1059775" y="90617"/>
                  </a:lnTo>
                  <a:lnTo>
                    <a:pt x="1050116" y="96180"/>
                  </a:lnTo>
                  <a:lnTo>
                    <a:pt x="1039714" y="100615"/>
                  </a:lnTo>
                  <a:lnTo>
                    <a:pt x="1028492" y="103442"/>
                  </a:lnTo>
                  <a:lnTo>
                    <a:pt x="1016701" y="104693"/>
                  </a:lnTo>
                  <a:lnTo>
                    <a:pt x="1004794" y="104626"/>
                  </a:lnTo>
                  <a:lnTo>
                    <a:pt x="993051" y="103542"/>
                  </a:lnTo>
                  <a:lnTo>
                    <a:pt x="981728" y="101545"/>
                  </a:lnTo>
                  <a:lnTo>
                    <a:pt x="971125" y="98543"/>
                  </a:lnTo>
                  <a:lnTo>
                    <a:pt x="961324" y="94572"/>
                  </a:lnTo>
                  <a:lnTo>
                    <a:pt x="952081" y="89942"/>
                  </a:lnTo>
                  <a:lnTo>
                    <a:pt x="942947" y="85143"/>
                  </a:lnTo>
                  <a:lnTo>
                    <a:pt x="933647" y="80481"/>
                  </a:lnTo>
                  <a:lnTo>
                    <a:pt x="924093" y="76386"/>
                  </a:lnTo>
                  <a:lnTo>
                    <a:pt x="914293" y="73474"/>
                  </a:lnTo>
                  <a:lnTo>
                    <a:pt x="904284" y="71965"/>
                  </a:lnTo>
                  <a:lnTo>
                    <a:pt x="893951" y="71750"/>
                  </a:lnTo>
                  <a:lnTo>
                    <a:pt x="883030" y="72586"/>
                  </a:lnTo>
                  <a:lnTo>
                    <a:pt x="871423" y="74215"/>
                  </a:lnTo>
                  <a:lnTo>
                    <a:pt x="859188" y="76254"/>
                  </a:lnTo>
                  <a:lnTo>
                    <a:pt x="846443" y="78227"/>
                  </a:lnTo>
                  <a:lnTo>
                    <a:pt x="833313" y="79875"/>
                  </a:lnTo>
                  <a:lnTo>
                    <a:pt x="819903" y="80978"/>
                  </a:lnTo>
                  <a:lnTo>
                    <a:pt x="806294" y="81268"/>
                  </a:lnTo>
                  <a:lnTo>
                    <a:pt x="792552" y="80680"/>
                  </a:lnTo>
                  <a:lnTo>
                    <a:pt x="778884" y="79149"/>
                  </a:lnTo>
                  <a:lnTo>
                    <a:pt x="765628" y="76526"/>
                  </a:lnTo>
                  <a:lnTo>
                    <a:pt x="752928" y="72842"/>
                  </a:lnTo>
                  <a:lnTo>
                    <a:pt x="740602" y="68420"/>
                  </a:lnTo>
                  <a:lnTo>
                    <a:pt x="728252" y="63768"/>
                  </a:lnTo>
                  <a:lnTo>
                    <a:pt x="715643" y="59208"/>
                  </a:lnTo>
                  <a:lnTo>
                    <a:pt x="702716" y="55183"/>
                  </a:lnTo>
                  <a:lnTo>
                    <a:pt x="689498" y="52318"/>
                  </a:lnTo>
                  <a:lnTo>
                    <a:pt x="676050" y="50842"/>
                  </a:lnTo>
                  <a:lnTo>
                    <a:pt x="662596" y="50649"/>
                  </a:lnTo>
                  <a:lnTo>
                    <a:pt x="649489" y="51500"/>
                  </a:lnTo>
                  <a:lnTo>
                    <a:pt x="636898" y="53142"/>
                  </a:lnTo>
                  <a:lnTo>
                    <a:pt x="624816" y="55361"/>
                  </a:lnTo>
                  <a:lnTo>
                    <a:pt x="613164" y="57987"/>
                  </a:lnTo>
                  <a:lnTo>
                    <a:pt x="601841" y="60887"/>
                  </a:lnTo>
                  <a:lnTo>
                    <a:pt x="590762" y="63644"/>
                  </a:lnTo>
                  <a:lnTo>
                    <a:pt x="579855" y="65584"/>
                  </a:lnTo>
                  <a:lnTo>
                    <a:pt x="569065" y="66404"/>
                  </a:lnTo>
                  <a:lnTo>
                    <a:pt x="558189" y="66139"/>
                  </a:lnTo>
                  <a:lnTo>
                    <a:pt x="546895" y="64973"/>
                  </a:lnTo>
                  <a:lnTo>
                    <a:pt x="535039" y="63115"/>
                  </a:lnTo>
                  <a:lnTo>
                    <a:pt x="522805" y="60752"/>
                  </a:lnTo>
                  <a:lnTo>
                    <a:pt x="510593" y="58028"/>
                  </a:lnTo>
                  <a:lnTo>
                    <a:pt x="498633" y="55048"/>
                  </a:lnTo>
                  <a:lnTo>
                    <a:pt x="486823" y="51727"/>
                  </a:lnTo>
                  <a:lnTo>
                    <a:pt x="474827" y="47813"/>
                  </a:lnTo>
                  <a:lnTo>
                    <a:pt x="462461" y="43223"/>
                  </a:lnTo>
                  <a:lnTo>
                    <a:pt x="449697" y="38343"/>
                  </a:lnTo>
                  <a:lnTo>
                    <a:pt x="436590" y="33907"/>
                  </a:lnTo>
                  <a:lnTo>
                    <a:pt x="423217" y="30302"/>
                  </a:lnTo>
                  <a:lnTo>
                    <a:pt x="409812" y="27731"/>
                  </a:lnTo>
                  <a:lnTo>
                    <a:pt x="396738" y="26380"/>
                  </a:lnTo>
                  <a:lnTo>
                    <a:pt x="384169" y="26221"/>
                  </a:lnTo>
                  <a:lnTo>
                    <a:pt x="372103" y="27233"/>
                  </a:lnTo>
                  <a:lnTo>
                    <a:pt x="360460" y="29500"/>
                  </a:lnTo>
                  <a:lnTo>
                    <a:pt x="349140" y="32938"/>
                  </a:lnTo>
                  <a:lnTo>
                    <a:pt x="337892" y="37023"/>
                  </a:lnTo>
                  <a:lnTo>
                    <a:pt x="326340" y="40916"/>
                  </a:lnTo>
                  <a:lnTo>
                    <a:pt x="314303" y="44158"/>
                  </a:lnTo>
                  <a:lnTo>
                    <a:pt x="301776" y="46653"/>
                  </a:lnTo>
                  <a:lnTo>
                    <a:pt x="288834" y="48485"/>
                  </a:lnTo>
                  <a:lnTo>
                    <a:pt x="275576" y="49785"/>
                  </a:lnTo>
                  <a:lnTo>
                    <a:pt x="262249" y="50523"/>
                  </a:lnTo>
                  <a:lnTo>
                    <a:pt x="249230" y="50503"/>
                  </a:lnTo>
                  <a:lnTo>
                    <a:pt x="236697" y="49678"/>
                  </a:lnTo>
                  <a:lnTo>
                    <a:pt x="224654" y="48143"/>
                  </a:lnTo>
                  <a:lnTo>
                    <a:pt x="213028" y="46042"/>
                  </a:lnTo>
                  <a:lnTo>
                    <a:pt x="201719" y="43528"/>
                  </a:lnTo>
                  <a:lnTo>
                    <a:pt x="190478" y="41043"/>
                  </a:lnTo>
                  <a:lnTo>
                    <a:pt x="178931" y="39295"/>
                  </a:lnTo>
                  <a:lnTo>
                    <a:pt x="166897" y="38598"/>
                  </a:lnTo>
                  <a:lnTo>
                    <a:pt x="154373" y="38607"/>
                  </a:lnTo>
                  <a:lnTo>
                    <a:pt x="141432" y="38537"/>
                  </a:lnTo>
                  <a:lnTo>
                    <a:pt x="128175" y="37924"/>
                  </a:lnTo>
                  <a:lnTo>
                    <a:pt x="114849" y="36492"/>
                  </a:lnTo>
                  <a:lnTo>
                    <a:pt x="101829" y="33993"/>
                  </a:lnTo>
                  <a:lnTo>
                    <a:pt x="89297" y="30420"/>
                  </a:lnTo>
                  <a:lnTo>
                    <a:pt x="77255" y="26087"/>
                  </a:lnTo>
                  <a:lnTo>
                    <a:pt x="65629" y="21501"/>
                  </a:lnTo>
                  <a:lnTo>
                    <a:pt x="54333" y="16984"/>
                  </a:lnTo>
                  <a:lnTo>
                    <a:pt x="43545" y="12806"/>
                  </a:lnTo>
                  <a:lnTo>
                    <a:pt x="32539" y="8861"/>
                  </a:lnTo>
                  <a:lnTo>
                    <a:pt x="19229" y="48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16494" y="956745"/>
            <a:ext cx="1989206" cy="580416"/>
            <a:chOff x="116494" y="956745"/>
            <a:chExt cx="1989206" cy="580416"/>
          </a:xfrm>
        </p:grpSpPr>
        <p:sp>
          <p:nvSpPr>
            <p:cNvPr id="17" name="Freeform 16"/>
            <p:cNvSpPr/>
            <p:nvPr/>
          </p:nvSpPr>
          <p:spPr>
            <a:xfrm>
              <a:off x="116494" y="956745"/>
              <a:ext cx="241475" cy="481738"/>
            </a:xfrm>
            <a:custGeom>
              <a:avLst/>
              <a:gdLst/>
              <a:ahLst/>
              <a:cxnLst/>
              <a:rect l="0" t="0" r="0" b="0"/>
              <a:pathLst>
                <a:path w="241475" h="481738">
                  <a:moveTo>
                    <a:pt x="188832" y="43462"/>
                  </a:moveTo>
                  <a:lnTo>
                    <a:pt x="182964" y="37594"/>
                  </a:lnTo>
                  <a:lnTo>
                    <a:pt x="177400" y="32030"/>
                  </a:lnTo>
                  <a:lnTo>
                    <a:pt x="171596" y="26235"/>
                  </a:lnTo>
                  <a:lnTo>
                    <a:pt x="165343" y="20327"/>
                  </a:lnTo>
                  <a:lnTo>
                    <a:pt x="158364" y="14646"/>
                  </a:lnTo>
                  <a:lnTo>
                    <a:pt x="150583" y="9380"/>
                  </a:lnTo>
                  <a:lnTo>
                    <a:pt x="142082" y="4875"/>
                  </a:lnTo>
                  <a:lnTo>
                    <a:pt x="133003" y="1686"/>
                  </a:lnTo>
                  <a:lnTo>
                    <a:pt x="123489" y="0"/>
                  </a:lnTo>
                  <a:lnTo>
                    <a:pt x="113661" y="5"/>
                  </a:lnTo>
                  <a:lnTo>
                    <a:pt x="103612" y="2055"/>
                  </a:lnTo>
                  <a:lnTo>
                    <a:pt x="93413" y="6143"/>
                  </a:lnTo>
                  <a:lnTo>
                    <a:pt x="83277" y="12141"/>
                  </a:lnTo>
                  <a:lnTo>
                    <a:pt x="73544" y="19978"/>
                  </a:lnTo>
                  <a:lnTo>
                    <a:pt x="64368" y="29433"/>
                  </a:lnTo>
                  <a:lnTo>
                    <a:pt x="55732" y="40186"/>
                  </a:lnTo>
                  <a:lnTo>
                    <a:pt x="47544" y="51919"/>
                  </a:lnTo>
                  <a:lnTo>
                    <a:pt x="39706" y="64367"/>
                  </a:lnTo>
                  <a:lnTo>
                    <a:pt x="32289" y="77488"/>
                  </a:lnTo>
                  <a:lnTo>
                    <a:pt x="25526" y="91433"/>
                  </a:lnTo>
                  <a:lnTo>
                    <a:pt x="19499" y="106223"/>
                  </a:lnTo>
                  <a:lnTo>
                    <a:pt x="14298" y="121750"/>
                  </a:lnTo>
                  <a:lnTo>
                    <a:pt x="10102" y="137858"/>
                  </a:lnTo>
                  <a:lnTo>
                    <a:pt x="6911" y="154400"/>
                  </a:lnTo>
                  <a:lnTo>
                    <a:pt x="4581" y="171255"/>
                  </a:lnTo>
                  <a:lnTo>
                    <a:pt x="2926" y="188329"/>
                  </a:lnTo>
                  <a:lnTo>
                    <a:pt x="1773" y="205556"/>
                  </a:lnTo>
                  <a:lnTo>
                    <a:pt x="979" y="222887"/>
                  </a:lnTo>
                  <a:lnTo>
                    <a:pt x="437" y="240289"/>
                  </a:lnTo>
                  <a:lnTo>
                    <a:pt x="75" y="257730"/>
                  </a:lnTo>
                  <a:lnTo>
                    <a:pt x="0" y="274866"/>
                  </a:lnTo>
                  <a:lnTo>
                    <a:pt x="482" y="291073"/>
                  </a:lnTo>
                  <a:lnTo>
                    <a:pt x="1628" y="306089"/>
                  </a:lnTo>
                  <a:lnTo>
                    <a:pt x="3552" y="320139"/>
                  </a:lnTo>
                  <a:lnTo>
                    <a:pt x="6446" y="333729"/>
                  </a:lnTo>
                  <a:lnTo>
                    <a:pt x="10327" y="347209"/>
                  </a:lnTo>
                  <a:lnTo>
                    <a:pt x="15221" y="360739"/>
                  </a:lnTo>
                  <a:lnTo>
                    <a:pt x="21255" y="374370"/>
                  </a:lnTo>
                  <a:lnTo>
                    <a:pt x="28384" y="388094"/>
                  </a:lnTo>
                  <a:lnTo>
                    <a:pt x="36272" y="401566"/>
                  </a:lnTo>
                  <a:lnTo>
                    <a:pt x="44404" y="414152"/>
                  </a:lnTo>
                  <a:lnTo>
                    <a:pt x="52468" y="425571"/>
                  </a:lnTo>
                  <a:lnTo>
                    <a:pt x="60508" y="435712"/>
                  </a:lnTo>
                  <a:lnTo>
                    <a:pt x="68818" y="444458"/>
                  </a:lnTo>
                  <a:lnTo>
                    <a:pt x="77558" y="451897"/>
                  </a:lnTo>
                  <a:lnTo>
                    <a:pt x="86734" y="458250"/>
                  </a:lnTo>
                  <a:lnTo>
                    <a:pt x="96279" y="463767"/>
                  </a:lnTo>
                  <a:lnTo>
                    <a:pt x="106117" y="468666"/>
                  </a:lnTo>
                  <a:lnTo>
                    <a:pt x="116335" y="472959"/>
                  </a:lnTo>
                  <a:lnTo>
                    <a:pt x="127179" y="476472"/>
                  </a:lnTo>
                  <a:lnTo>
                    <a:pt x="138730" y="479165"/>
                  </a:lnTo>
                  <a:lnTo>
                    <a:pt x="150758" y="480973"/>
                  </a:lnTo>
                  <a:lnTo>
                    <a:pt x="162832" y="481737"/>
                  </a:lnTo>
                  <a:lnTo>
                    <a:pt x="174689" y="481467"/>
                  </a:lnTo>
                  <a:lnTo>
                    <a:pt x="186091" y="480149"/>
                  </a:lnTo>
                  <a:lnTo>
                    <a:pt x="196748" y="477670"/>
                  </a:lnTo>
                  <a:lnTo>
                    <a:pt x="206571" y="474081"/>
                  </a:lnTo>
                  <a:lnTo>
                    <a:pt x="215348" y="469674"/>
                  </a:lnTo>
                  <a:lnTo>
                    <a:pt x="223509" y="464358"/>
                  </a:lnTo>
                  <a:lnTo>
                    <a:pt x="231772" y="456549"/>
                  </a:lnTo>
                  <a:lnTo>
                    <a:pt x="241474" y="443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5032" y="1208184"/>
              <a:ext cx="164147" cy="143582"/>
            </a:xfrm>
            <a:custGeom>
              <a:avLst/>
              <a:gdLst/>
              <a:ahLst/>
              <a:cxnLst/>
              <a:rect l="0" t="0" r="0" b="0"/>
              <a:pathLst>
                <a:path w="164147" h="143582">
                  <a:moveTo>
                    <a:pt x="47693" y="13121"/>
                  </a:moveTo>
                  <a:lnTo>
                    <a:pt x="36159" y="16189"/>
                  </a:lnTo>
                  <a:lnTo>
                    <a:pt x="26951" y="20252"/>
                  </a:lnTo>
                  <a:lnTo>
                    <a:pt x="19247" y="25749"/>
                  </a:lnTo>
                  <a:lnTo>
                    <a:pt x="12837" y="32682"/>
                  </a:lnTo>
                  <a:lnTo>
                    <a:pt x="7775" y="41128"/>
                  </a:lnTo>
                  <a:lnTo>
                    <a:pt x="3976" y="50974"/>
                  </a:lnTo>
                  <a:lnTo>
                    <a:pt x="1394" y="61811"/>
                  </a:lnTo>
                  <a:lnTo>
                    <a:pt x="95" y="73065"/>
                  </a:lnTo>
                  <a:lnTo>
                    <a:pt x="0" y="84363"/>
                  </a:lnTo>
                  <a:lnTo>
                    <a:pt x="1069" y="95385"/>
                  </a:lnTo>
                  <a:lnTo>
                    <a:pt x="3381" y="105786"/>
                  </a:lnTo>
                  <a:lnTo>
                    <a:pt x="6871" y="115438"/>
                  </a:lnTo>
                  <a:lnTo>
                    <a:pt x="11672" y="124070"/>
                  </a:lnTo>
                  <a:lnTo>
                    <a:pt x="18175" y="131198"/>
                  </a:lnTo>
                  <a:lnTo>
                    <a:pt x="26437" y="136693"/>
                  </a:lnTo>
                  <a:lnTo>
                    <a:pt x="36070" y="140570"/>
                  </a:lnTo>
                  <a:lnTo>
                    <a:pt x="46445" y="142814"/>
                  </a:lnTo>
                  <a:lnTo>
                    <a:pt x="57129" y="143581"/>
                  </a:lnTo>
                  <a:lnTo>
                    <a:pt x="68063" y="142979"/>
                  </a:lnTo>
                  <a:lnTo>
                    <a:pt x="79462" y="140988"/>
                  </a:lnTo>
                  <a:lnTo>
                    <a:pt x="91416" y="137727"/>
                  </a:lnTo>
                  <a:lnTo>
                    <a:pt x="103562" y="133421"/>
                  </a:lnTo>
                  <a:lnTo>
                    <a:pt x="115190" y="128314"/>
                  </a:lnTo>
                  <a:lnTo>
                    <a:pt x="125934" y="122617"/>
                  </a:lnTo>
                  <a:lnTo>
                    <a:pt x="135606" y="116335"/>
                  </a:lnTo>
                  <a:lnTo>
                    <a:pt x="144031" y="109287"/>
                  </a:lnTo>
                  <a:lnTo>
                    <a:pt x="151242" y="101429"/>
                  </a:lnTo>
                  <a:lnTo>
                    <a:pt x="157102" y="92694"/>
                  </a:lnTo>
                  <a:lnTo>
                    <a:pt x="161223" y="82920"/>
                  </a:lnTo>
                  <a:lnTo>
                    <a:pt x="163548" y="72123"/>
                  </a:lnTo>
                  <a:lnTo>
                    <a:pt x="164146" y="60618"/>
                  </a:lnTo>
                  <a:lnTo>
                    <a:pt x="163035" y="48904"/>
                  </a:lnTo>
                  <a:lnTo>
                    <a:pt x="160391" y="37300"/>
                  </a:lnTo>
                  <a:lnTo>
                    <a:pt x="156177" y="26408"/>
                  </a:lnTo>
                  <a:lnTo>
                    <a:pt x="150075" y="17159"/>
                  </a:lnTo>
                  <a:lnTo>
                    <a:pt x="142081" y="9913"/>
                  </a:lnTo>
                  <a:lnTo>
                    <a:pt x="132461" y="4693"/>
                  </a:lnTo>
                  <a:lnTo>
                    <a:pt x="121562" y="1465"/>
                  </a:lnTo>
                  <a:lnTo>
                    <a:pt x="109718" y="0"/>
                  </a:lnTo>
                  <a:lnTo>
                    <a:pt x="97360" y="114"/>
                  </a:lnTo>
                  <a:lnTo>
                    <a:pt x="84998" y="1769"/>
                  </a:lnTo>
                  <a:lnTo>
                    <a:pt x="72920" y="4793"/>
                  </a:lnTo>
                  <a:lnTo>
                    <a:pt x="61455" y="8617"/>
                  </a:lnTo>
                  <a:lnTo>
                    <a:pt x="49849" y="12734"/>
                  </a:lnTo>
                  <a:lnTo>
                    <a:pt x="35968" y="17502"/>
                  </a:lnTo>
                  <a:lnTo>
                    <a:pt x="16107" y="23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9595" y="1235521"/>
              <a:ext cx="181454" cy="154241"/>
            </a:xfrm>
            <a:custGeom>
              <a:avLst/>
              <a:gdLst/>
              <a:ahLst/>
              <a:cxnLst/>
              <a:rect l="0" t="0" r="0" b="0"/>
              <a:pathLst>
                <a:path w="181454" h="154241">
                  <a:moveTo>
                    <a:pt x="0" y="17370"/>
                  </a:moveTo>
                  <a:lnTo>
                    <a:pt x="5801" y="23371"/>
                  </a:lnTo>
                  <a:lnTo>
                    <a:pt x="10725" y="30216"/>
                  </a:lnTo>
                  <a:lnTo>
                    <a:pt x="15223" y="38609"/>
                  </a:lnTo>
                  <a:lnTo>
                    <a:pt x="19271" y="48409"/>
                  </a:lnTo>
                  <a:lnTo>
                    <a:pt x="22637" y="59371"/>
                  </a:lnTo>
                  <a:lnTo>
                    <a:pt x="25240" y="71232"/>
                  </a:lnTo>
                  <a:lnTo>
                    <a:pt x="26994" y="83756"/>
                  </a:lnTo>
                  <a:lnTo>
                    <a:pt x="27725" y="96752"/>
                  </a:lnTo>
                  <a:lnTo>
                    <a:pt x="27435" y="109982"/>
                  </a:lnTo>
                  <a:lnTo>
                    <a:pt x="26170" y="119864"/>
                  </a:lnTo>
                  <a:lnTo>
                    <a:pt x="24455" y="122172"/>
                  </a:lnTo>
                  <a:lnTo>
                    <a:pt x="23137" y="118495"/>
                  </a:lnTo>
                  <a:lnTo>
                    <a:pt x="22136" y="111143"/>
                  </a:lnTo>
                  <a:lnTo>
                    <a:pt x="20993" y="101876"/>
                  </a:lnTo>
                  <a:lnTo>
                    <a:pt x="19451" y="91722"/>
                  </a:lnTo>
                  <a:lnTo>
                    <a:pt x="17622" y="81036"/>
                  </a:lnTo>
                  <a:lnTo>
                    <a:pt x="15867" y="69751"/>
                  </a:lnTo>
                  <a:lnTo>
                    <a:pt x="14407" y="57848"/>
                  </a:lnTo>
                  <a:lnTo>
                    <a:pt x="13618" y="45723"/>
                  </a:lnTo>
                  <a:lnTo>
                    <a:pt x="14080" y="34103"/>
                  </a:lnTo>
                  <a:lnTo>
                    <a:pt x="15996" y="23370"/>
                  </a:lnTo>
                  <a:lnTo>
                    <a:pt x="19403" y="14044"/>
                  </a:lnTo>
                  <a:lnTo>
                    <a:pt x="24358" y="6914"/>
                  </a:lnTo>
                  <a:lnTo>
                    <a:pt x="30723" y="2209"/>
                  </a:lnTo>
                  <a:lnTo>
                    <a:pt x="38079" y="0"/>
                  </a:lnTo>
                  <a:lnTo>
                    <a:pt x="45846" y="471"/>
                  </a:lnTo>
                  <a:lnTo>
                    <a:pt x="53648" y="3457"/>
                  </a:lnTo>
                  <a:lnTo>
                    <a:pt x="61001" y="8696"/>
                  </a:lnTo>
                  <a:lnTo>
                    <a:pt x="67253" y="16016"/>
                  </a:lnTo>
                  <a:lnTo>
                    <a:pt x="72162" y="25114"/>
                  </a:lnTo>
                  <a:lnTo>
                    <a:pt x="75982" y="35456"/>
                  </a:lnTo>
                  <a:lnTo>
                    <a:pt x="79252" y="46381"/>
                  </a:lnTo>
                  <a:lnTo>
                    <a:pt x="82352" y="57396"/>
                  </a:lnTo>
                  <a:lnTo>
                    <a:pt x="85609" y="65865"/>
                  </a:lnTo>
                  <a:lnTo>
                    <a:pt x="88912" y="68427"/>
                  </a:lnTo>
                  <a:lnTo>
                    <a:pt x="91813" y="65643"/>
                  </a:lnTo>
                  <a:lnTo>
                    <a:pt x="94495" y="59057"/>
                  </a:lnTo>
                  <a:lnTo>
                    <a:pt x="97198" y="50095"/>
                  </a:lnTo>
                  <a:lnTo>
                    <a:pt x="100033" y="39936"/>
                  </a:lnTo>
                  <a:lnTo>
                    <a:pt x="103032" y="29307"/>
                  </a:lnTo>
                  <a:lnTo>
                    <a:pt x="106505" y="19370"/>
                  </a:lnTo>
                  <a:lnTo>
                    <a:pt x="111040" y="11806"/>
                  </a:lnTo>
                  <a:lnTo>
                    <a:pt x="116862" y="7315"/>
                  </a:lnTo>
                  <a:lnTo>
                    <a:pt x="123719" y="5909"/>
                  </a:lnTo>
                  <a:lnTo>
                    <a:pt x="131084" y="7381"/>
                  </a:lnTo>
                  <a:lnTo>
                    <a:pt x="138587" y="11298"/>
                  </a:lnTo>
                  <a:lnTo>
                    <a:pt x="145894" y="17295"/>
                  </a:lnTo>
                  <a:lnTo>
                    <a:pt x="152640" y="25189"/>
                  </a:lnTo>
                  <a:lnTo>
                    <a:pt x="158690" y="34705"/>
                  </a:lnTo>
                  <a:lnTo>
                    <a:pt x="164090" y="45344"/>
                  </a:lnTo>
                  <a:lnTo>
                    <a:pt x="168959" y="56474"/>
                  </a:lnTo>
                  <a:lnTo>
                    <a:pt x="173414" y="67699"/>
                  </a:lnTo>
                  <a:lnTo>
                    <a:pt x="177238" y="78846"/>
                  </a:lnTo>
                  <a:lnTo>
                    <a:pt x="179904" y="89863"/>
                  </a:lnTo>
                  <a:lnTo>
                    <a:pt x="181219" y="100747"/>
                  </a:lnTo>
                  <a:lnTo>
                    <a:pt x="181453" y="111258"/>
                  </a:lnTo>
                  <a:lnTo>
                    <a:pt x="181187" y="122047"/>
                  </a:lnTo>
                  <a:lnTo>
                    <a:pt x="180396" y="135181"/>
                  </a:lnTo>
                  <a:lnTo>
                    <a:pt x="178985" y="154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06086" y="1205692"/>
              <a:ext cx="155542" cy="163013"/>
            </a:xfrm>
            <a:custGeom>
              <a:avLst/>
              <a:gdLst/>
              <a:ahLst/>
              <a:cxnLst/>
              <a:rect l="0" t="0" r="0" b="0"/>
              <a:pathLst>
                <a:path w="155542" h="163013">
                  <a:moveTo>
                    <a:pt x="4608" y="57727"/>
                  </a:moveTo>
                  <a:lnTo>
                    <a:pt x="1808" y="69395"/>
                  </a:lnTo>
                  <a:lnTo>
                    <a:pt x="306" y="79884"/>
                  </a:lnTo>
                  <a:lnTo>
                    <a:pt x="0" y="90190"/>
                  </a:lnTo>
                  <a:lnTo>
                    <a:pt x="679" y="100665"/>
                  </a:lnTo>
                  <a:lnTo>
                    <a:pt x="2147" y="111657"/>
                  </a:lnTo>
                  <a:lnTo>
                    <a:pt x="4191" y="123189"/>
                  </a:lnTo>
                  <a:lnTo>
                    <a:pt x="5795" y="131349"/>
                  </a:lnTo>
                  <a:lnTo>
                    <a:pt x="6115" y="131747"/>
                  </a:lnTo>
                  <a:lnTo>
                    <a:pt x="5909" y="126406"/>
                  </a:lnTo>
                  <a:lnTo>
                    <a:pt x="5605" y="117232"/>
                  </a:lnTo>
                  <a:lnTo>
                    <a:pt x="5342" y="105431"/>
                  </a:lnTo>
                  <a:lnTo>
                    <a:pt x="5474" y="92307"/>
                  </a:lnTo>
                  <a:lnTo>
                    <a:pt x="6614" y="79351"/>
                  </a:lnTo>
                  <a:lnTo>
                    <a:pt x="9033" y="67378"/>
                  </a:lnTo>
                  <a:lnTo>
                    <a:pt x="13466" y="57610"/>
                  </a:lnTo>
                  <a:lnTo>
                    <a:pt x="19938" y="51925"/>
                  </a:lnTo>
                  <a:lnTo>
                    <a:pt x="26836" y="50755"/>
                  </a:lnTo>
                  <a:lnTo>
                    <a:pt x="33688" y="53221"/>
                  </a:lnTo>
                  <a:lnTo>
                    <a:pt x="40495" y="58290"/>
                  </a:lnTo>
                  <a:lnTo>
                    <a:pt x="47141" y="65146"/>
                  </a:lnTo>
                  <a:lnTo>
                    <a:pt x="53347" y="73213"/>
                  </a:lnTo>
                  <a:lnTo>
                    <a:pt x="58969" y="82015"/>
                  </a:lnTo>
                  <a:lnTo>
                    <a:pt x="63460" y="88468"/>
                  </a:lnTo>
                  <a:lnTo>
                    <a:pt x="66170" y="88973"/>
                  </a:lnTo>
                  <a:lnTo>
                    <a:pt x="67478" y="84600"/>
                  </a:lnTo>
                  <a:lnTo>
                    <a:pt x="68164" y="77095"/>
                  </a:lnTo>
                  <a:lnTo>
                    <a:pt x="68953" y="67893"/>
                  </a:lnTo>
                  <a:lnTo>
                    <a:pt x="70195" y="57873"/>
                  </a:lnTo>
                  <a:lnTo>
                    <a:pt x="71960" y="47489"/>
                  </a:lnTo>
                  <a:lnTo>
                    <a:pt x="74190" y="36959"/>
                  </a:lnTo>
                  <a:lnTo>
                    <a:pt x="76802" y="26400"/>
                  </a:lnTo>
                  <a:lnTo>
                    <a:pt x="80194" y="16506"/>
                  </a:lnTo>
                  <a:lnTo>
                    <a:pt x="85211" y="8521"/>
                  </a:lnTo>
                  <a:lnTo>
                    <a:pt x="92168" y="2976"/>
                  </a:lnTo>
                  <a:lnTo>
                    <a:pt x="100433" y="66"/>
                  </a:lnTo>
                  <a:lnTo>
                    <a:pt x="108750" y="0"/>
                  </a:lnTo>
                  <a:lnTo>
                    <a:pt x="116375" y="2588"/>
                  </a:lnTo>
                  <a:lnTo>
                    <a:pt x="123102" y="7373"/>
                  </a:lnTo>
                  <a:lnTo>
                    <a:pt x="128994" y="13849"/>
                  </a:lnTo>
                  <a:lnTo>
                    <a:pt x="134205" y="21569"/>
                  </a:lnTo>
                  <a:lnTo>
                    <a:pt x="138738" y="30340"/>
                  </a:lnTo>
                  <a:lnTo>
                    <a:pt x="142426" y="40203"/>
                  </a:lnTo>
                  <a:lnTo>
                    <a:pt x="145252" y="51095"/>
                  </a:lnTo>
                  <a:lnTo>
                    <a:pt x="147492" y="62850"/>
                  </a:lnTo>
                  <a:lnTo>
                    <a:pt x="149613" y="75272"/>
                  </a:lnTo>
                  <a:lnTo>
                    <a:pt x="151885" y="88177"/>
                  </a:lnTo>
                  <a:lnTo>
                    <a:pt x="154054" y="101203"/>
                  </a:lnTo>
                  <a:lnTo>
                    <a:pt x="155541" y="115294"/>
                  </a:lnTo>
                  <a:lnTo>
                    <a:pt x="155362" y="133922"/>
                  </a:lnTo>
                  <a:lnTo>
                    <a:pt x="152007" y="163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006123" y="1210777"/>
              <a:ext cx="94860" cy="173196"/>
            </a:xfrm>
            <a:custGeom>
              <a:avLst/>
              <a:gdLst/>
              <a:ahLst/>
              <a:cxnLst/>
              <a:rect l="0" t="0" r="0" b="0"/>
              <a:pathLst>
                <a:path w="94860" h="173196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5" y="51468"/>
                  </a:lnTo>
                  <a:lnTo>
                    <a:pt x="2146" y="65171"/>
                  </a:lnTo>
                  <a:lnTo>
                    <a:pt x="3002" y="79588"/>
                  </a:lnTo>
                  <a:lnTo>
                    <a:pt x="4177" y="93869"/>
                  </a:lnTo>
                  <a:lnTo>
                    <a:pt x="5821" y="107540"/>
                  </a:lnTo>
                  <a:lnTo>
                    <a:pt x="8094" y="120496"/>
                  </a:lnTo>
                  <a:lnTo>
                    <a:pt x="11231" y="132809"/>
                  </a:lnTo>
                  <a:lnTo>
                    <a:pt x="15276" y="144592"/>
                  </a:lnTo>
                  <a:lnTo>
                    <a:pt x="20283" y="155319"/>
                  </a:lnTo>
                  <a:lnTo>
                    <a:pt x="26394" y="163868"/>
                  </a:lnTo>
                  <a:lnTo>
                    <a:pt x="33574" y="169793"/>
                  </a:lnTo>
                  <a:lnTo>
                    <a:pt x="41496" y="172958"/>
                  </a:lnTo>
                  <a:lnTo>
                    <a:pt x="49651" y="173195"/>
                  </a:lnTo>
                  <a:lnTo>
                    <a:pt x="57721" y="170722"/>
                  </a:lnTo>
                  <a:lnTo>
                    <a:pt x="65426" y="166013"/>
                  </a:lnTo>
                  <a:lnTo>
                    <a:pt x="72446" y="159589"/>
                  </a:lnTo>
                  <a:lnTo>
                    <a:pt x="78680" y="151898"/>
                  </a:lnTo>
                  <a:lnTo>
                    <a:pt x="84035" y="142977"/>
                  </a:lnTo>
                  <a:lnTo>
                    <a:pt x="88341" y="132482"/>
                  </a:lnTo>
                  <a:lnTo>
                    <a:pt x="91605" y="120355"/>
                  </a:lnTo>
                  <a:lnTo>
                    <a:pt x="93816" y="107128"/>
                  </a:lnTo>
                  <a:lnTo>
                    <a:pt x="94859" y="93710"/>
                  </a:lnTo>
                  <a:lnTo>
                    <a:pt x="94785" y="80654"/>
                  </a:lnTo>
                  <a:lnTo>
                    <a:pt x="93734" y="68196"/>
                  </a:lnTo>
                  <a:lnTo>
                    <a:pt x="91647" y="55005"/>
                  </a:lnTo>
                  <a:lnTo>
                    <a:pt x="87227" y="37693"/>
                  </a:lnTo>
                  <a:lnTo>
                    <a:pt x="7831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53521" y="1010735"/>
              <a:ext cx="36200" cy="336913"/>
            </a:xfrm>
            <a:custGeom>
              <a:avLst/>
              <a:gdLst/>
              <a:ahLst/>
              <a:cxnLst/>
              <a:rect l="0" t="0" r="0" b="0"/>
              <a:pathLst>
                <a:path w="36200" h="336913">
                  <a:moveTo>
                    <a:pt x="4613" y="0"/>
                  </a:moveTo>
                  <a:lnTo>
                    <a:pt x="1813" y="11668"/>
                  </a:lnTo>
                  <a:lnTo>
                    <a:pt x="312" y="22157"/>
                  </a:lnTo>
                  <a:lnTo>
                    <a:pt x="0" y="32473"/>
                  </a:lnTo>
                  <a:lnTo>
                    <a:pt x="507" y="43293"/>
                  </a:lnTo>
                  <a:lnTo>
                    <a:pt x="1327" y="55581"/>
                  </a:lnTo>
                  <a:lnTo>
                    <a:pt x="2147" y="69717"/>
                  </a:lnTo>
                  <a:lnTo>
                    <a:pt x="3003" y="85103"/>
                  </a:lnTo>
                  <a:lnTo>
                    <a:pt x="4178" y="100506"/>
                  </a:lnTo>
                  <a:lnTo>
                    <a:pt x="5817" y="115207"/>
                  </a:lnTo>
                  <a:lnTo>
                    <a:pt x="7918" y="129499"/>
                  </a:lnTo>
                  <a:lnTo>
                    <a:pt x="10406" y="144374"/>
                  </a:lnTo>
                  <a:lnTo>
                    <a:pt x="13189" y="160372"/>
                  </a:lnTo>
                  <a:lnTo>
                    <a:pt x="16025" y="177236"/>
                  </a:lnTo>
                  <a:lnTo>
                    <a:pt x="18542" y="194189"/>
                  </a:lnTo>
                  <a:lnTo>
                    <a:pt x="20564" y="210748"/>
                  </a:lnTo>
                  <a:lnTo>
                    <a:pt x="22090" y="226766"/>
                  </a:lnTo>
                  <a:lnTo>
                    <a:pt x="23196" y="242276"/>
                  </a:lnTo>
                  <a:lnTo>
                    <a:pt x="23982" y="257361"/>
                  </a:lnTo>
                  <a:lnTo>
                    <a:pt x="24728" y="271903"/>
                  </a:lnTo>
                  <a:lnTo>
                    <a:pt x="26062" y="287200"/>
                  </a:lnTo>
                  <a:lnTo>
                    <a:pt x="29221" y="306834"/>
                  </a:lnTo>
                  <a:lnTo>
                    <a:pt x="3619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42321" y="1148009"/>
              <a:ext cx="231628" cy="10126"/>
            </a:xfrm>
            <a:custGeom>
              <a:avLst/>
              <a:gdLst/>
              <a:ahLst/>
              <a:cxnLst/>
              <a:rect l="0" t="0" r="0" b="0"/>
              <a:pathLst>
                <a:path w="231628" h="10126">
                  <a:moveTo>
                    <a:pt x="231627" y="10125"/>
                  </a:moveTo>
                  <a:lnTo>
                    <a:pt x="222691" y="7258"/>
                  </a:lnTo>
                  <a:lnTo>
                    <a:pt x="213064" y="5116"/>
                  </a:lnTo>
                  <a:lnTo>
                    <a:pt x="201772" y="3513"/>
                  </a:lnTo>
                  <a:lnTo>
                    <a:pt x="188932" y="2333"/>
                  </a:lnTo>
                  <a:lnTo>
                    <a:pt x="174804" y="1484"/>
                  </a:lnTo>
                  <a:lnTo>
                    <a:pt x="159684" y="887"/>
                  </a:lnTo>
                  <a:lnTo>
                    <a:pt x="143995" y="472"/>
                  </a:lnTo>
                  <a:lnTo>
                    <a:pt x="128255" y="188"/>
                  </a:lnTo>
                  <a:lnTo>
                    <a:pt x="112756" y="0"/>
                  </a:lnTo>
                  <a:lnTo>
                    <a:pt x="97742" y="42"/>
                  </a:lnTo>
                  <a:lnTo>
                    <a:pt x="83501" y="602"/>
                  </a:lnTo>
                  <a:lnTo>
                    <a:pt x="70110" y="1791"/>
                  </a:lnTo>
                  <a:lnTo>
                    <a:pt x="57543" y="3412"/>
                  </a:lnTo>
                  <a:lnTo>
                    <a:pt x="44324" y="5208"/>
                  </a:lnTo>
                  <a:lnTo>
                    <a:pt x="27056" y="7337"/>
                  </a:lnTo>
                  <a:lnTo>
                    <a:pt x="0" y="1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45544" y="1200218"/>
              <a:ext cx="228446" cy="133422"/>
            </a:xfrm>
            <a:custGeom>
              <a:avLst/>
              <a:gdLst/>
              <a:ahLst/>
              <a:cxnLst/>
              <a:rect l="0" t="0" r="0" b="0"/>
              <a:pathLst>
                <a:path w="228446" h="133422">
                  <a:moveTo>
                    <a:pt x="112632" y="63201"/>
                  </a:moveTo>
                  <a:lnTo>
                    <a:pt x="109631" y="54400"/>
                  </a:lnTo>
                  <a:lnTo>
                    <a:pt x="106208" y="46053"/>
                  </a:lnTo>
                  <a:lnTo>
                    <a:pt x="102008" y="37364"/>
                  </a:lnTo>
                  <a:lnTo>
                    <a:pt x="96935" y="28588"/>
                  </a:lnTo>
                  <a:lnTo>
                    <a:pt x="90805" y="20390"/>
                  </a:lnTo>
                  <a:lnTo>
                    <a:pt x="83621" y="13114"/>
                  </a:lnTo>
                  <a:lnTo>
                    <a:pt x="75534" y="7096"/>
                  </a:lnTo>
                  <a:lnTo>
                    <a:pt x="66739" y="2812"/>
                  </a:lnTo>
                  <a:lnTo>
                    <a:pt x="57424" y="358"/>
                  </a:lnTo>
                  <a:lnTo>
                    <a:pt x="47899" y="0"/>
                  </a:lnTo>
                  <a:lnTo>
                    <a:pt x="38586" y="2329"/>
                  </a:lnTo>
                  <a:lnTo>
                    <a:pt x="29705" y="7415"/>
                  </a:lnTo>
                  <a:lnTo>
                    <a:pt x="21607" y="14896"/>
                  </a:lnTo>
                  <a:lnTo>
                    <a:pt x="14846" y="24268"/>
                  </a:lnTo>
                  <a:lnTo>
                    <a:pt x="9597" y="35049"/>
                  </a:lnTo>
                  <a:lnTo>
                    <a:pt x="5716" y="46843"/>
                  </a:lnTo>
                  <a:lnTo>
                    <a:pt x="2938" y="59349"/>
                  </a:lnTo>
                  <a:lnTo>
                    <a:pt x="999" y="72339"/>
                  </a:lnTo>
                  <a:lnTo>
                    <a:pt x="0" y="85331"/>
                  </a:lnTo>
                  <a:lnTo>
                    <a:pt x="377" y="97600"/>
                  </a:lnTo>
                  <a:lnTo>
                    <a:pt x="2268" y="108802"/>
                  </a:lnTo>
                  <a:lnTo>
                    <a:pt x="5842" y="118458"/>
                  </a:lnTo>
                  <a:lnTo>
                    <a:pt x="11448" y="125816"/>
                  </a:lnTo>
                  <a:lnTo>
                    <a:pt x="19066" y="130683"/>
                  </a:lnTo>
                  <a:lnTo>
                    <a:pt x="28081" y="133172"/>
                  </a:lnTo>
                  <a:lnTo>
                    <a:pt x="37500" y="133421"/>
                  </a:lnTo>
                  <a:lnTo>
                    <a:pt x="46717" y="131736"/>
                  </a:lnTo>
                  <a:lnTo>
                    <a:pt x="55511" y="128356"/>
                  </a:lnTo>
                  <a:lnTo>
                    <a:pt x="63869" y="123355"/>
                  </a:lnTo>
                  <a:lnTo>
                    <a:pt x="71854" y="116922"/>
                  </a:lnTo>
                  <a:lnTo>
                    <a:pt x="79386" y="109335"/>
                  </a:lnTo>
                  <a:lnTo>
                    <a:pt x="86232" y="100873"/>
                  </a:lnTo>
                  <a:lnTo>
                    <a:pt x="92341" y="91807"/>
                  </a:lnTo>
                  <a:lnTo>
                    <a:pt x="98343" y="83528"/>
                  </a:lnTo>
                  <a:lnTo>
                    <a:pt x="105140" y="79344"/>
                  </a:lnTo>
                  <a:lnTo>
                    <a:pt x="112323" y="80568"/>
                  </a:lnTo>
                  <a:lnTo>
                    <a:pt x="119131" y="85204"/>
                  </a:lnTo>
                  <a:lnTo>
                    <a:pt x="125815" y="91544"/>
                  </a:lnTo>
                  <a:lnTo>
                    <a:pt x="132912" y="98228"/>
                  </a:lnTo>
                  <a:lnTo>
                    <a:pt x="140677" y="104545"/>
                  </a:lnTo>
                  <a:lnTo>
                    <a:pt x="149119" y="109946"/>
                  </a:lnTo>
                  <a:lnTo>
                    <a:pt x="158134" y="113830"/>
                  </a:lnTo>
                  <a:lnTo>
                    <a:pt x="167588" y="116041"/>
                  </a:lnTo>
                  <a:lnTo>
                    <a:pt x="177293" y="116916"/>
                  </a:lnTo>
                  <a:lnTo>
                    <a:pt x="188178" y="117166"/>
                  </a:lnTo>
                  <a:lnTo>
                    <a:pt x="203434" y="116815"/>
                  </a:lnTo>
                  <a:lnTo>
                    <a:pt x="228445" y="115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75042" y="1031792"/>
              <a:ext cx="20005" cy="326385"/>
            </a:xfrm>
            <a:custGeom>
              <a:avLst/>
              <a:gdLst/>
              <a:ahLst/>
              <a:cxnLst/>
              <a:rect l="0" t="0" r="0" b="0"/>
              <a:pathLst>
                <a:path w="20005" h="326385">
                  <a:moveTo>
                    <a:pt x="9476" y="0"/>
                  </a:moveTo>
                  <a:lnTo>
                    <a:pt x="6609" y="8869"/>
                  </a:lnTo>
                  <a:lnTo>
                    <a:pt x="4467" y="17856"/>
                  </a:lnTo>
                  <a:lnTo>
                    <a:pt x="2864" y="27856"/>
                  </a:lnTo>
                  <a:lnTo>
                    <a:pt x="1683" y="39009"/>
                  </a:lnTo>
                  <a:lnTo>
                    <a:pt x="835" y="51469"/>
                  </a:lnTo>
                  <a:lnTo>
                    <a:pt x="242" y="65171"/>
                  </a:lnTo>
                  <a:lnTo>
                    <a:pt x="0" y="79589"/>
                  </a:lnTo>
                  <a:lnTo>
                    <a:pt x="364" y="93870"/>
                  </a:lnTo>
                  <a:lnTo>
                    <a:pt x="1420" y="107550"/>
                  </a:lnTo>
                  <a:lnTo>
                    <a:pt x="2942" y="120851"/>
                  </a:lnTo>
                  <a:lnTo>
                    <a:pt x="4501" y="134461"/>
                  </a:lnTo>
                  <a:lnTo>
                    <a:pt x="5845" y="148764"/>
                  </a:lnTo>
                  <a:lnTo>
                    <a:pt x="6898" y="163661"/>
                  </a:lnTo>
                  <a:lnTo>
                    <a:pt x="7679" y="178747"/>
                  </a:lnTo>
                  <a:lnTo>
                    <a:pt x="8244" y="193753"/>
                  </a:lnTo>
                  <a:lnTo>
                    <a:pt x="8810" y="208577"/>
                  </a:lnTo>
                  <a:lnTo>
                    <a:pt x="9730" y="223210"/>
                  </a:lnTo>
                  <a:lnTo>
                    <a:pt x="11165" y="237675"/>
                  </a:lnTo>
                  <a:lnTo>
                    <a:pt x="12952" y="251982"/>
                  </a:lnTo>
                  <a:lnTo>
                    <a:pt x="14878" y="267831"/>
                  </a:lnTo>
                  <a:lnTo>
                    <a:pt x="17114" y="289972"/>
                  </a:lnTo>
                  <a:lnTo>
                    <a:pt x="2000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79233" y="1158134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91240" y="2934"/>
                  </a:lnTo>
                  <a:lnTo>
                    <a:pt x="182893" y="5716"/>
                  </a:lnTo>
                  <a:lnTo>
                    <a:pt x="174190" y="8611"/>
                  </a:lnTo>
                  <a:lnTo>
                    <a:pt x="164896" y="11479"/>
                  </a:lnTo>
                  <a:lnTo>
                    <a:pt x="154753" y="13995"/>
                  </a:lnTo>
                  <a:lnTo>
                    <a:pt x="143708" y="16006"/>
                  </a:lnTo>
                  <a:lnTo>
                    <a:pt x="131868" y="17519"/>
                  </a:lnTo>
                  <a:lnTo>
                    <a:pt x="119398" y="18613"/>
                  </a:lnTo>
                  <a:lnTo>
                    <a:pt x="106451" y="19386"/>
                  </a:lnTo>
                  <a:lnTo>
                    <a:pt x="92995" y="19923"/>
                  </a:lnTo>
                  <a:lnTo>
                    <a:pt x="78825" y="20291"/>
                  </a:lnTo>
                  <a:lnTo>
                    <a:pt x="63906" y="20546"/>
                  </a:lnTo>
                  <a:lnTo>
                    <a:pt x="49086" y="20917"/>
                  </a:lnTo>
                  <a:lnTo>
                    <a:pt x="34545" y="21952"/>
                  </a:lnTo>
                  <a:lnTo>
                    <a:pt x="19005" y="248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06252" y="1231834"/>
              <a:ext cx="15137" cy="126343"/>
            </a:xfrm>
            <a:custGeom>
              <a:avLst/>
              <a:gdLst/>
              <a:ahLst/>
              <a:cxnLst/>
              <a:rect l="0" t="0" r="0" b="0"/>
              <a:pathLst>
                <a:path w="15137" h="126343">
                  <a:moveTo>
                    <a:pt x="4608" y="0"/>
                  </a:moveTo>
                  <a:lnTo>
                    <a:pt x="1808" y="11668"/>
                  </a:lnTo>
                  <a:lnTo>
                    <a:pt x="306" y="22156"/>
                  </a:lnTo>
                  <a:lnTo>
                    <a:pt x="0" y="32463"/>
                  </a:lnTo>
                  <a:lnTo>
                    <a:pt x="679" y="42937"/>
                  </a:lnTo>
                  <a:lnTo>
                    <a:pt x="2147" y="53929"/>
                  </a:lnTo>
                  <a:lnTo>
                    <a:pt x="4211" y="65558"/>
                  </a:lnTo>
                  <a:lnTo>
                    <a:pt x="6558" y="77367"/>
                  </a:lnTo>
                  <a:lnTo>
                    <a:pt x="8986" y="89689"/>
                  </a:lnTo>
                  <a:lnTo>
                    <a:pt x="11705" y="104724"/>
                  </a:lnTo>
                  <a:lnTo>
                    <a:pt x="1513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00331" y="1116020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674031" y="1189720"/>
              <a:ext cx="126343" cy="156750"/>
            </a:xfrm>
            <a:custGeom>
              <a:avLst/>
              <a:gdLst/>
              <a:ahLst/>
              <a:cxnLst/>
              <a:rect l="0" t="0" r="0" b="0"/>
              <a:pathLst>
                <a:path w="126343" h="156750">
                  <a:moveTo>
                    <a:pt x="0" y="31585"/>
                  </a:moveTo>
                  <a:lnTo>
                    <a:pt x="2933" y="40387"/>
                  </a:lnTo>
                  <a:lnTo>
                    <a:pt x="5716" y="48733"/>
                  </a:lnTo>
                  <a:lnTo>
                    <a:pt x="8615" y="57432"/>
                  </a:lnTo>
                  <a:lnTo>
                    <a:pt x="11656" y="66553"/>
                  </a:lnTo>
                  <a:lnTo>
                    <a:pt x="14821" y="76048"/>
                  </a:lnTo>
                  <a:lnTo>
                    <a:pt x="18085" y="85840"/>
                  </a:lnTo>
                  <a:lnTo>
                    <a:pt x="21423" y="95854"/>
                  </a:lnTo>
                  <a:lnTo>
                    <a:pt x="24814" y="106028"/>
                  </a:lnTo>
                  <a:lnTo>
                    <a:pt x="28247" y="116310"/>
                  </a:lnTo>
                  <a:lnTo>
                    <a:pt x="31875" y="126501"/>
                  </a:lnTo>
                  <a:lnTo>
                    <a:pt x="35996" y="136270"/>
                  </a:lnTo>
                  <a:lnTo>
                    <a:pt x="40747" y="145439"/>
                  </a:lnTo>
                  <a:lnTo>
                    <a:pt x="46541" y="152896"/>
                  </a:lnTo>
                  <a:lnTo>
                    <a:pt x="53065" y="156749"/>
                  </a:lnTo>
                  <a:lnTo>
                    <a:pt x="58955" y="156655"/>
                  </a:lnTo>
                  <a:lnTo>
                    <a:pt x="64028" y="153371"/>
                  </a:lnTo>
                  <a:lnTo>
                    <a:pt x="68516" y="147778"/>
                  </a:lnTo>
                  <a:lnTo>
                    <a:pt x="72634" y="140417"/>
                  </a:lnTo>
                  <a:lnTo>
                    <a:pt x="76524" y="131489"/>
                  </a:lnTo>
                  <a:lnTo>
                    <a:pt x="80274" y="121221"/>
                  </a:lnTo>
                  <a:lnTo>
                    <a:pt x="83938" y="110050"/>
                  </a:lnTo>
                  <a:lnTo>
                    <a:pt x="87547" y="98550"/>
                  </a:lnTo>
                  <a:lnTo>
                    <a:pt x="91121" y="87071"/>
                  </a:lnTo>
                  <a:lnTo>
                    <a:pt x="94673" y="75751"/>
                  </a:lnTo>
                  <a:lnTo>
                    <a:pt x="98211" y="64616"/>
                  </a:lnTo>
                  <a:lnTo>
                    <a:pt x="101739" y="53653"/>
                  </a:lnTo>
                  <a:lnTo>
                    <a:pt x="105302" y="43089"/>
                  </a:lnTo>
                  <a:lnTo>
                    <a:pt x="109438" y="32259"/>
                  </a:lnTo>
                  <a:lnTo>
                    <a:pt x="115628" y="1909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825263" y="1188640"/>
              <a:ext cx="111981" cy="193381"/>
            </a:xfrm>
            <a:custGeom>
              <a:avLst/>
              <a:gdLst/>
              <a:ahLst/>
              <a:cxnLst/>
              <a:rect l="0" t="0" r="0" b="0"/>
              <a:pathLst>
                <a:path w="111981" h="193381">
                  <a:moveTo>
                    <a:pt x="17224" y="74779"/>
                  </a:moveTo>
                  <a:lnTo>
                    <a:pt x="26025" y="77579"/>
                  </a:lnTo>
                  <a:lnTo>
                    <a:pt x="34372" y="79081"/>
                  </a:lnTo>
                  <a:lnTo>
                    <a:pt x="43066" y="79383"/>
                  </a:lnTo>
                  <a:lnTo>
                    <a:pt x="52014" y="78531"/>
                  </a:lnTo>
                  <a:lnTo>
                    <a:pt x="60861" y="76415"/>
                  </a:lnTo>
                  <a:lnTo>
                    <a:pt x="69399" y="73088"/>
                  </a:lnTo>
                  <a:lnTo>
                    <a:pt x="77588" y="68580"/>
                  </a:lnTo>
                  <a:lnTo>
                    <a:pt x="85465" y="62812"/>
                  </a:lnTo>
                  <a:lnTo>
                    <a:pt x="93077" y="55866"/>
                  </a:lnTo>
                  <a:lnTo>
                    <a:pt x="99832" y="48101"/>
                  </a:lnTo>
                  <a:lnTo>
                    <a:pt x="104552" y="40053"/>
                  </a:lnTo>
                  <a:lnTo>
                    <a:pt x="106754" y="32054"/>
                  </a:lnTo>
                  <a:lnTo>
                    <a:pt x="106434" y="24398"/>
                  </a:lnTo>
                  <a:lnTo>
                    <a:pt x="103711" y="17409"/>
                  </a:lnTo>
                  <a:lnTo>
                    <a:pt x="98914" y="11201"/>
                  </a:lnTo>
                  <a:lnTo>
                    <a:pt x="92476" y="6034"/>
                  </a:lnTo>
                  <a:lnTo>
                    <a:pt x="84808" y="2386"/>
                  </a:lnTo>
                  <a:lnTo>
                    <a:pt x="76258" y="381"/>
                  </a:lnTo>
                  <a:lnTo>
                    <a:pt x="67251" y="0"/>
                  </a:lnTo>
                  <a:lnTo>
                    <a:pt x="58286" y="1256"/>
                  </a:lnTo>
                  <a:lnTo>
                    <a:pt x="49634" y="3993"/>
                  </a:lnTo>
                  <a:lnTo>
                    <a:pt x="41519" y="8100"/>
                  </a:lnTo>
                  <a:lnTo>
                    <a:pt x="34215" y="13598"/>
                  </a:lnTo>
                  <a:lnTo>
                    <a:pt x="27783" y="20372"/>
                  </a:lnTo>
                  <a:lnTo>
                    <a:pt x="22123" y="28359"/>
                  </a:lnTo>
                  <a:lnTo>
                    <a:pt x="17079" y="37623"/>
                  </a:lnTo>
                  <a:lnTo>
                    <a:pt x="12501" y="48078"/>
                  </a:lnTo>
                  <a:lnTo>
                    <a:pt x="8425" y="59521"/>
                  </a:lnTo>
                  <a:lnTo>
                    <a:pt x="5058" y="71727"/>
                  </a:lnTo>
                  <a:lnTo>
                    <a:pt x="2463" y="84488"/>
                  </a:lnTo>
                  <a:lnTo>
                    <a:pt x="720" y="97479"/>
                  </a:lnTo>
                  <a:lnTo>
                    <a:pt x="0" y="110274"/>
                  </a:lnTo>
                  <a:lnTo>
                    <a:pt x="300" y="122656"/>
                  </a:lnTo>
                  <a:lnTo>
                    <a:pt x="1637" y="134597"/>
                  </a:lnTo>
                  <a:lnTo>
                    <a:pt x="4130" y="146156"/>
                  </a:lnTo>
                  <a:lnTo>
                    <a:pt x="7741" y="157402"/>
                  </a:lnTo>
                  <a:lnTo>
                    <a:pt x="12623" y="167921"/>
                  </a:lnTo>
                  <a:lnTo>
                    <a:pt x="19181" y="176855"/>
                  </a:lnTo>
                  <a:lnTo>
                    <a:pt x="27480" y="183858"/>
                  </a:lnTo>
                  <a:lnTo>
                    <a:pt x="37137" y="188899"/>
                  </a:lnTo>
                  <a:lnTo>
                    <a:pt x="47528" y="191999"/>
                  </a:lnTo>
                  <a:lnTo>
                    <a:pt x="58209" y="193380"/>
                  </a:lnTo>
                  <a:lnTo>
                    <a:pt x="68699" y="193343"/>
                  </a:lnTo>
                  <a:lnTo>
                    <a:pt x="79528" y="192063"/>
                  </a:lnTo>
                  <a:lnTo>
                    <a:pt x="92760" y="188316"/>
                  </a:lnTo>
                  <a:lnTo>
                    <a:pt x="111980" y="180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74114" y="114760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05699" y="127394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6870" y="1421347"/>
              <a:ext cx="1916188" cy="115814"/>
            </a:xfrm>
            <a:custGeom>
              <a:avLst/>
              <a:gdLst/>
              <a:ahLst/>
              <a:cxnLst/>
              <a:rect l="0" t="0" r="0" b="0"/>
              <a:pathLst>
                <a:path w="1916188" h="115814">
                  <a:moveTo>
                    <a:pt x="1916187" y="21057"/>
                  </a:moveTo>
                  <a:lnTo>
                    <a:pt x="1907318" y="18257"/>
                  </a:lnTo>
                  <a:lnTo>
                    <a:pt x="1898331" y="16755"/>
                  </a:lnTo>
                  <a:lnTo>
                    <a:pt x="1888341" y="16439"/>
                  </a:lnTo>
                  <a:lnTo>
                    <a:pt x="1877533" y="16773"/>
                  </a:lnTo>
                  <a:lnTo>
                    <a:pt x="1866370" y="16944"/>
                  </a:lnTo>
                  <a:lnTo>
                    <a:pt x="1855155" y="16511"/>
                  </a:lnTo>
                  <a:lnTo>
                    <a:pt x="1843698" y="15542"/>
                  </a:lnTo>
                  <a:lnTo>
                    <a:pt x="1831416" y="14421"/>
                  </a:lnTo>
                  <a:lnTo>
                    <a:pt x="1818049" y="13404"/>
                  </a:lnTo>
                  <a:lnTo>
                    <a:pt x="1803801" y="12586"/>
                  </a:lnTo>
                  <a:lnTo>
                    <a:pt x="1789158" y="11970"/>
                  </a:lnTo>
                  <a:lnTo>
                    <a:pt x="1774455" y="11524"/>
                  </a:lnTo>
                  <a:lnTo>
                    <a:pt x="1759835" y="11209"/>
                  </a:lnTo>
                  <a:lnTo>
                    <a:pt x="1745340" y="10990"/>
                  </a:lnTo>
                  <a:lnTo>
                    <a:pt x="1730967" y="10836"/>
                  </a:lnTo>
                  <a:lnTo>
                    <a:pt x="1716859" y="10561"/>
                  </a:lnTo>
                  <a:lnTo>
                    <a:pt x="1703299" y="9844"/>
                  </a:lnTo>
                  <a:lnTo>
                    <a:pt x="1690387" y="8548"/>
                  </a:lnTo>
                  <a:lnTo>
                    <a:pt x="1677748" y="6864"/>
                  </a:lnTo>
                  <a:lnTo>
                    <a:pt x="1664655" y="5195"/>
                  </a:lnTo>
                  <a:lnTo>
                    <a:pt x="1650734" y="3778"/>
                  </a:lnTo>
                  <a:lnTo>
                    <a:pt x="1636112" y="2676"/>
                  </a:lnTo>
                  <a:lnTo>
                    <a:pt x="1621217" y="1862"/>
                  </a:lnTo>
                  <a:lnTo>
                    <a:pt x="1606343" y="1280"/>
                  </a:lnTo>
                  <a:lnTo>
                    <a:pt x="1591609" y="872"/>
                  </a:lnTo>
                  <a:lnTo>
                    <a:pt x="1577038" y="591"/>
                  </a:lnTo>
                  <a:lnTo>
                    <a:pt x="1562605" y="398"/>
                  </a:lnTo>
                  <a:lnTo>
                    <a:pt x="1548117" y="268"/>
                  </a:lnTo>
                  <a:lnTo>
                    <a:pt x="1533237" y="179"/>
                  </a:lnTo>
                  <a:lnTo>
                    <a:pt x="1517817" y="120"/>
                  </a:lnTo>
                  <a:lnTo>
                    <a:pt x="1502035" y="80"/>
                  </a:lnTo>
                  <a:lnTo>
                    <a:pt x="1486288" y="54"/>
                  </a:lnTo>
                  <a:lnTo>
                    <a:pt x="1470801" y="36"/>
                  </a:lnTo>
                  <a:lnTo>
                    <a:pt x="1455470" y="24"/>
                  </a:lnTo>
                  <a:lnTo>
                    <a:pt x="1439957" y="16"/>
                  </a:lnTo>
                  <a:lnTo>
                    <a:pt x="1424075" y="10"/>
                  </a:lnTo>
                  <a:lnTo>
                    <a:pt x="1407798" y="7"/>
                  </a:lnTo>
                  <a:lnTo>
                    <a:pt x="1391178" y="5"/>
                  </a:lnTo>
                  <a:lnTo>
                    <a:pt x="1374289" y="3"/>
                  </a:lnTo>
                  <a:lnTo>
                    <a:pt x="1357201" y="2"/>
                  </a:lnTo>
                  <a:lnTo>
                    <a:pt x="1339969" y="1"/>
                  </a:lnTo>
                  <a:lnTo>
                    <a:pt x="1322641" y="1"/>
                  </a:lnTo>
                  <a:lnTo>
                    <a:pt x="1305412" y="0"/>
                  </a:lnTo>
                  <a:lnTo>
                    <a:pt x="1288612" y="0"/>
                  </a:lnTo>
                  <a:lnTo>
                    <a:pt x="1272379" y="5"/>
                  </a:lnTo>
                  <a:lnTo>
                    <a:pt x="1256529" y="177"/>
                  </a:lnTo>
                  <a:lnTo>
                    <a:pt x="1240659" y="826"/>
                  </a:lnTo>
                  <a:lnTo>
                    <a:pt x="1224534" y="2074"/>
                  </a:lnTo>
                  <a:lnTo>
                    <a:pt x="1208093" y="3727"/>
                  </a:lnTo>
                  <a:lnTo>
                    <a:pt x="1191362" y="5375"/>
                  </a:lnTo>
                  <a:lnTo>
                    <a:pt x="1174403" y="6778"/>
                  </a:lnTo>
                  <a:lnTo>
                    <a:pt x="1157438" y="7871"/>
                  </a:lnTo>
                  <a:lnTo>
                    <a:pt x="1140821" y="8679"/>
                  </a:lnTo>
                  <a:lnTo>
                    <a:pt x="1124715" y="9261"/>
                  </a:lnTo>
                  <a:lnTo>
                    <a:pt x="1108951" y="9839"/>
                  </a:lnTo>
                  <a:lnTo>
                    <a:pt x="1093140" y="10767"/>
                  </a:lnTo>
                  <a:lnTo>
                    <a:pt x="1077059" y="12207"/>
                  </a:lnTo>
                  <a:lnTo>
                    <a:pt x="1060817" y="13989"/>
                  </a:lnTo>
                  <a:lnTo>
                    <a:pt x="1044753" y="15725"/>
                  </a:lnTo>
                  <a:lnTo>
                    <a:pt x="1029050" y="17187"/>
                  </a:lnTo>
                  <a:lnTo>
                    <a:pt x="1013572" y="18319"/>
                  </a:lnTo>
                  <a:lnTo>
                    <a:pt x="997960" y="19154"/>
                  </a:lnTo>
                  <a:lnTo>
                    <a:pt x="982012" y="19750"/>
                  </a:lnTo>
                  <a:lnTo>
                    <a:pt x="965691" y="20166"/>
                  </a:lnTo>
                  <a:lnTo>
                    <a:pt x="949041" y="20454"/>
                  </a:lnTo>
                  <a:lnTo>
                    <a:pt x="932132" y="20655"/>
                  </a:lnTo>
                  <a:lnTo>
                    <a:pt x="915031" y="20961"/>
                  </a:lnTo>
                  <a:lnTo>
                    <a:pt x="897790" y="21699"/>
                  </a:lnTo>
                  <a:lnTo>
                    <a:pt x="880456" y="23008"/>
                  </a:lnTo>
                  <a:lnTo>
                    <a:pt x="863223" y="24702"/>
                  </a:lnTo>
                  <a:lnTo>
                    <a:pt x="846420" y="26377"/>
                  </a:lnTo>
                  <a:lnTo>
                    <a:pt x="830186" y="27803"/>
                  </a:lnTo>
                  <a:lnTo>
                    <a:pt x="814334" y="29080"/>
                  </a:lnTo>
                  <a:lnTo>
                    <a:pt x="798464" y="30545"/>
                  </a:lnTo>
                  <a:lnTo>
                    <a:pt x="782338" y="32377"/>
                  </a:lnTo>
                  <a:lnTo>
                    <a:pt x="765897" y="34438"/>
                  </a:lnTo>
                  <a:lnTo>
                    <a:pt x="749166" y="36369"/>
                  </a:lnTo>
                  <a:lnTo>
                    <a:pt x="732202" y="37969"/>
                  </a:lnTo>
                  <a:lnTo>
                    <a:pt x="715063" y="39365"/>
                  </a:lnTo>
                  <a:lnTo>
                    <a:pt x="697798" y="40910"/>
                  </a:lnTo>
                  <a:lnTo>
                    <a:pt x="680443" y="42796"/>
                  </a:lnTo>
                  <a:lnTo>
                    <a:pt x="663027" y="44894"/>
                  </a:lnTo>
                  <a:lnTo>
                    <a:pt x="645568" y="46848"/>
                  </a:lnTo>
                  <a:lnTo>
                    <a:pt x="628080" y="48464"/>
                  </a:lnTo>
                  <a:lnTo>
                    <a:pt x="610572" y="49872"/>
                  </a:lnTo>
                  <a:lnTo>
                    <a:pt x="593051" y="51423"/>
                  </a:lnTo>
                  <a:lnTo>
                    <a:pt x="575526" y="53315"/>
                  </a:lnTo>
                  <a:lnTo>
                    <a:pt x="558164" y="55415"/>
                  </a:lnTo>
                  <a:lnTo>
                    <a:pt x="541273" y="57372"/>
                  </a:lnTo>
                  <a:lnTo>
                    <a:pt x="524979" y="58990"/>
                  </a:lnTo>
                  <a:lnTo>
                    <a:pt x="509088" y="60398"/>
                  </a:lnTo>
                  <a:lnTo>
                    <a:pt x="493191" y="61951"/>
                  </a:lnTo>
                  <a:lnTo>
                    <a:pt x="477048" y="63842"/>
                  </a:lnTo>
                  <a:lnTo>
                    <a:pt x="460594" y="65943"/>
                  </a:lnTo>
                  <a:lnTo>
                    <a:pt x="443855" y="67900"/>
                  </a:lnTo>
                  <a:lnTo>
                    <a:pt x="426895" y="69518"/>
                  </a:lnTo>
                  <a:lnTo>
                    <a:pt x="410099" y="70927"/>
                  </a:lnTo>
                  <a:lnTo>
                    <a:pt x="394128" y="72479"/>
                  </a:lnTo>
                  <a:lnTo>
                    <a:pt x="379269" y="74371"/>
                  </a:lnTo>
                  <a:lnTo>
                    <a:pt x="365157" y="76472"/>
                  </a:lnTo>
                  <a:lnTo>
                    <a:pt x="350993" y="78429"/>
                  </a:lnTo>
                  <a:lnTo>
                    <a:pt x="336310" y="80042"/>
                  </a:lnTo>
                  <a:lnTo>
                    <a:pt x="320988" y="81278"/>
                  </a:lnTo>
                  <a:lnTo>
                    <a:pt x="305083" y="82182"/>
                  </a:lnTo>
                  <a:lnTo>
                    <a:pt x="288710" y="82829"/>
                  </a:lnTo>
                  <a:lnTo>
                    <a:pt x="271984" y="83450"/>
                  </a:lnTo>
                  <a:lnTo>
                    <a:pt x="255003" y="84407"/>
                  </a:lnTo>
                  <a:lnTo>
                    <a:pt x="237839" y="85871"/>
                  </a:lnTo>
                  <a:lnTo>
                    <a:pt x="220381" y="87840"/>
                  </a:lnTo>
                  <a:lnTo>
                    <a:pt x="202363" y="90233"/>
                  </a:lnTo>
                  <a:lnTo>
                    <a:pt x="183682" y="92953"/>
                  </a:lnTo>
                  <a:lnTo>
                    <a:pt x="164389" y="95915"/>
                  </a:lnTo>
                  <a:lnTo>
                    <a:pt x="144599" y="99049"/>
                  </a:lnTo>
                  <a:lnTo>
                    <a:pt x="124441" y="102298"/>
                  </a:lnTo>
                  <a:lnTo>
                    <a:pt x="104345" y="105461"/>
                  </a:lnTo>
                  <a:lnTo>
                    <a:pt x="85005" y="108206"/>
                  </a:lnTo>
                  <a:lnTo>
                    <a:pt x="66759" y="110384"/>
                  </a:lnTo>
                  <a:lnTo>
                    <a:pt x="50182" y="112018"/>
                  </a:lnTo>
                  <a:lnTo>
                    <a:pt x="34638" y="113375"/>
                  </a:lnTo>
                  <a:lnTo>
                    <a:pt x="18765" y="1145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329129" y="913769"/>
            <a:ext cx="6009442" cy="823434"/>
            <a:chOff x="2329129" y="913769"/>
            <a:chExt cx="6009442" cy="823434"/>
          </a:xfrm>
        </p:grpSpPr>
        <p:sp>
          <p:nvSpPr>
            <p:cNvPr id="35" name="Freeform 34"/>
            <p:cNvSpPr/>
            <p:nvPr/>
          </p:nvSpPr>
          <p:spPr>
            <a:xfrm>
              <a:off x="2329129" y="913769"/>
              <a:ext cx="480165" cy="576656"/>
            </a:xfrm>
            <a:custGeom>
              <a:avLst/>
              <a:gdLst/>
              <a:ahLst/>
              <a:cxnLst/>
              <a:rect l="0" t="0" r="0" b="0"/>
              <a:pathLst>
                <a:path w="480165" h="576656">
                  <a:moveTo>
                    <a:pt x="302995" y="23267"/>
                  </a:moveTo>
                  <a:lnTo>
                    <a:pt x="296994" y="17466"/>
                  </a:lnTo>
                  <a:lnTo>
                    <a:pt x="290149" y="12542"/>
                  </a:lnTo>
                  <a:lnTo>
                    <a:pt x="281756" y="8049"/>
                  </a:lnTo>
                  <a:lnTo>
                    <a:pt x="271956" y="4173"/>
                  </a:lnTo>
                  <a:lnTo>
                    <a:pt x="260993" y="1457"/>
                  </a:lnTo>
                  <a:lnTo>
                    <a:pt x="249137" y="101"/>
                  </a:lnTo>
                  <a:lnTo>
                    <a:pt x="236786" y="0"/>
                  </a:lnTo>
                  <a:lnTo>
                    <a:pt x="224438" y="918"/>
                  </a:lnTo>
                  <a:lnTo>
                    <a:pt x="212363" y="2607"/>
                  </a:lnTo>
                  <a:lnTo>
                    <a:pt x="200631" y="4859"/>
                  </a:lnTo>
                  <a:lnTo>
                    <a:pt x="189213" y="7507"/>
                  </a:lnTo>
                  <a:lnTo>
                    <a:pt x="178054" y="10436"/>
                  </a:lnTo>
                  <a:lnTo>
                    <a:pt x="167254" y="13723"/>
                  </a:lnTo>
                  <a:lnTo>
                    <a:pt x="157066" y="17614"/>
                  </a:lnTo>
                  <a:lnTo>
                    <a:pt x="147581" y="22198"/>
                  </a:lnTo>
                  <a:lnTo>
                    <a:pt x="138736" y="27413"/>
                  </a:lnTo>
                  <a:lnTo>
                    <a:pt x="130408" y="33139"/>
                  </a:lnTo>
                  <a:lnTo>
                    <a:pt x="122470" y="39251"/>
                  </a:lnTo>
                  <a:lnTo>
                    <a:pt x="114816" y="45643"/>
                  </a:lnTo>
                  <a:lnTo>
                    <a:pt x="107363" y="52233"/>
                  </a:lnTo>
                  <a:lnTo>
                    <a:pt x="100050" y="58960"/>
                  </a:lnTo>
                  <a:lnTo>
                    <a:pt x="92831" y="65782"/>
                  </a:lnTo>
                  <a:lnTo>
                    <a:pt x="85678" y="72669"/>
                  </a:lnTo>
                  <a:lnTo>
                    <a:pt x="78569" y="79608"/>
                  </a:lnTo>
                  <a:lnTo>
                    <a:pt x="71489" y="86913"/>
                  </a:lnTo>
                  <a:lnTo>
                    <a:pt x="64430" y="95189"/>
                  </a:lnTo>
                  <a:lnTo>
                    <a:pt x="57389" y="104687"/>
                  </a:lnTo>
                  <a:lnTo>
                    <a:pt x="50525" y="115339"/>
                  </a:lnTo>
                  <a:lnTo>
                    <a:pt x="44142" y="126940"/>
                  </a:lnTo>
                  <a:lnTo>
                    <a:pt x="38363" y="139267"/>
                  </a:lnTo>
                  <a:lnTo>
                    <a:pt x="32992" y="152291"/>
                  </a:lnTo>
                  <a:lnTo>
                    <a:pt x="27617" y="166163"/>
                  </a:lnTo>
                  <a:lnTo>
                    <a:pt x="22008" y="180897"/>
                  </a:lnTo>
                  <a:lnTo>
                    <a:pt x="16426" y="196213"/>
                  </a:lnTo>
                  <a:lnTo>
                    <a:pt x="11510" y="211648"/>
                  </a:lnTo>
                  <a:lnTo>
                    <a:pt x="7575" y="226924"/>
                  </a:lnTo>
                  <a:lnTo>
                    <a:pt x="4612" y="242114"/>
                  </a:lnTo>
                  <a:lnTo>
                    <a:pt x="2465" y="257532"/>
                  </a:lnTo>
                  <a:lnTo>
                    <a:pt x="954" y="273346"/>
                  </a:lnTo>
                  <a:lnTo>
                    <a:pt x="74" y="289408"/>
                  </a:lnTo>
                  <a:lnTo>
                    <a:pt x="0" y="305351"/>
                  </a:lnTo>
                  <a:lnTo>
                    <a:pt x="761" y="320963"/>
                  </a:lnTo>
                  <a:lnTo>
                    <a:pt x="2253" y="336041"/>
                  </a:lnTo>
                  <a:lnTo>
                    <a:pt x="4326" y="350319"/>
                  </a:lnTo>
                  <a:lnTo>
                    <a:pt x="6835" y="363741"/>
                  </a:lnTo>
                  <a:lnTo>
                    <a:pt x="9825" y="376568"/>
                  </a:lnTo>
                  <a:lnTo>
                    <a:pt x="13510" y="389262"/>
                  </a:lnTo>
                  <a:lnTo>
                    <a:pt x="17957" y="402100"/>
                  </a:lnTo>
                  <a:lnTo>
                    <a:pt x="23248" y="415013"/>
                  </a:lnTo>
                  <a:lnTo>
                    <a:pt x="29557" y="427690"/>
                  </a:lnTo>
                  <a:lnTo>
                    <a:pt x="36878" y="439960"/>
                  </a:lnTo>
                  <a:lnTo>
                    <a:pt x="45066" y="451811"/>
                  </a:lnTo>
                  <a:lnTo>
                    <a:pt x="53932" y="463301"/>
                  </a:lnTo>
                  <a:lnTo>
                    <a:pt x="63298" y="474507"/>
                  </a:lnTo>
                  <a:lnTo>
                    <a:pt x="72857" y="485337"/>
                  </a:lnTo>
                  <a:lnTo>
                    <a:pt x="82193" y="495543"/>
                  </a:lnTo>
                  <a:lnTo>
                    <a:pt x="91105" y="505040"/>
                  </a:lnTo>
                  <a:lnTo>
                    <a:pt x="99732" y="513894"/>
                  </a:lnTo>
                  <a:lnTo>
                    <a:pt x="108445" y="522227"/>
                  </a:lnTo>
                  <a:lnTo>
                    <a:pt x="117464" y="530163"/>
                  </a:lnTo>
                  <a:lnTo>
                    <a:pt x="126997" y="537647"/>
                  </a:lnTo>
                  <a:lnTo>
                    <a:pt x="137315" y="544453"/>
                  </a:lnTo>
                  <a:lnTo>
                    <a:pt x="148481" y="550515"/>
                  </a:lnTo>
                  <a:lnTo>
                    <a:pt x="160235" y="555908"/>
                  </a:lnTo>
                  <a:lnTo>
                    <a:pt x="172117" y="560765"/>
                  </a:lnTo>
                  <a:lnTo>
                    <a:pt x="183852" y="565214"/>
                  </a:lnTo>
                  <a:lnTo>
                    <a:pt x="195509" y="569202"/>
                  </a:lnTo>
                  <a:lnTo>
                    <a:pt x="207402" y="572509"/>
                  </a:lnTo>
                  <a:lnTo>
                    <a:pt x="219695" y="575059"/>
                  </a:lnTo>
                  <a:lnTo>
                    <a:pt x="232240" y="576601"/>
                  </a:lnTo>
                  <a:lnTo>
                    <a:pt x="244668" y="576655"/>
                  </a:lnTo>
                  <a:lnTo>
                    <a:pt x="256776" y="575095"/>
                  </a:lnTo>
                  <a:lnTo>
                    <a:pt x="268688" y="572097"/>
                  </a:lnTo>
                  <a:lnTo>
                    <a:pt x="280752" y="567950"/>
                  </a:lnTo>
                  <a:lnTo>
                    <a:pt x="293161" y="562936"/>
                  </a:lnTo>
                  <a:lnTo>
                    <a:pt x="305783" y="557132"/>
                  </a:lnTo>
                  <a:lnTo>
                    <a:pt x="318263" y="550412"/>
                  </a:lnTo>
                  <a:lnTo>
                    <a:pt x="330402" y="542788"/>
                  </a:lnTo>
                  <a:lnTo>
                    <a:pt x="342163" y="534551"/>
                  </a:lnTo>
                  <a:lnTo>
                    <a:pt x="353595" y="526176"/>
                  </a:lnTo>
                  <a:lnTo>
                    <a:pt x="364761" y="517941"/>
                  </a:lnTo>
                  <a:lnTo>
                    <a:pt x="375564" y="509616"/>
                  </a:lnTo>
                  <a:lnTo>
                    <a:pt x="385752" y="500580"/>
                  </a:lnTo>
                  <a:lnTo>
                    <a:pt x="395238" y="490535"/>
                  </a:lnTo>
                  <a:lnTo>
                    <a:pt x="404084" y="479500"/>
                  </a:lnTo>
                  <a:lnTo>
                    <a:pt x="412412" y="467634"/>
                  </a:lnTo>
                  <a:lnTo>
                    <a:pt x="420349" y="455130"/>
                  </a:lnTo>
                  <a:lnTo>
                    <a:pt x="428002" y="442156"/>
                  </a:lnTo>
                  <a:lnTo>
                    <a:pt x="435456" y="428848"/>
                  </a:lnTo>
                  <a:lnTo>
                    <a:pt x="442765" y="415303"/>
                  </a:lnTo>
                  <a:lnTo>
                    <a:pt x="449810" y="401428"/>
                  </a:lnTo>
                  <a:lnTo>
                    <a:pt x="456315" y="386968"/>
                  </a:lnTo>
                  <a:lnTo>
                    <a:pt x="462166" y="371834"/>
                  </a:lnTo>
                  <a:lnTo>
                    <a:pt x="467247" y="356246"/>
                  </a:lnTo>
                  <a:lnTo>
                    <a:pt x="471362" y="340628"/>
                  </a:lnTo>
                  <a:lnTo>
                    <a:pt x="474499" y="325228"/>
                  </a:lnTo>
                  <a:lnTo>
                    <a:pt x="476792" y="309955"/>
                  </a:lnTo>
                  <a:lnTo>
                    <a:pt x="478422" y="294481"/>
                  </a:lnTo>
                  <a:lnTo>
                    <a:pt x="479554" y="278626"/>
                  </a:lnTo>
                  <a:lnTo>
                    <a:pt x="480164" y="262366"/>
                  </a:lnTo>
                  <a:lnTo>
                    <a:pt x="480050" y="245758"/>
                  </a:lnTo>
                  <a:lnTo>
                    <a:pt x="479154" y="228882"/>
                  </a:lnTo>
                  <a:lnTo>
                    <a:pt x="477400" y="211971"/>
                  </a:lnTo>
                  <a:lnTo>
                    <a:pt x="474620" y="195391"/>
                  </a:lnTo>
                  <a:lnTo>
                    <a:pt x="470821" y="179319"/>
                  </a:lnTo>
                  <a:lnTo>
                    <a:pt x="466151" y="163917"/>
                  </a:lnTo>
                  <a:lnTo>
                    <a:pt x="460799" y="149414"/>
                  </a:lnTo>
                  <a:lnTo>
                    <a:pt x="454942" y="135843"/>
                  </a:lnTo>
                  <a:lnTo>
                    <a:pt x="448722" y="123084"/>
                  </a:lnTo>
                  <a:lnTo>
                    <a:pt x="442249" y="110968"/>
                  </a:lnTo>
                  <a:lnTo>
                    <a:pt x="435599" y="99335"/>
                  </a:lnTo>
                  <a:lnTo>
                    <a:pt x="428830" y="88215"/>
                  </a:lnTo>
                  <a:lnTo>
                    <a:pt x="421978" y="77814"/>
                  </a:lnTo>
                  <a:lnTo>
                    <a:pt x="415067" y="68185"/>
                  </a:lnTo>
                  <a:lnTo>
                    <a:pt x="407951" y="59243"/>
                  </a:lnTo>
                  <a:lnTo>
                    <a:pt x="400334" y="50850"/>
                  </a:lnTo>
                  <a:lnTo>
                    <a:pt x="392086" y="42879"/>
                  </a:lnTo>
                  <a:lnTo>
                    <a:pt x="382919" y="35542"/>
                  </a:lnTo>
                  <a:lnTo>
                    <a:pt x="372321" y="29367"/>
                  </a:lnTo>
                  <a:lnTo>
                    <a:pt x="360159" y="24556"/>
                  </a:lnTo>
                  <a:lnTo>
                    <a:pt x="346923" y="21325"/>
                  </a:lnTo>
                  <a:lnTo>
                    <a:pt x="333508" y="20056"/>
                  </a:lnTo>
                  <a:lnTo>
                    <a:pt x="320448" y="20753"/>
                  </a:lnTo>
                  <a:lnTo>
                    <a:pt x="307749" y="22813"/>
                  </a:lnTo>
                  <a:lnTo>
                    <a:pt x="295083" y="25257"/>
                  </a:lnTo>
                  <a:lnTo>
                    <a:pt x="282249" y="27484"/>
                  </a:lnTo>
                  <a:lnTo>
                    <a:pt x="269786" y="29283"/>
                  </a:lnTo>
                  <a:lnTo>
                    <a:pt x="257681" y="30832"/>
                  </a:lnTo>
                  <a:lnTo>
                    <a:pt x="244866" y="32259"/>
                  </a:lnTo>
                  <a:lnTo>
                    <a:pt x="229296" y="337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25006" y="1273948"/>
              <a:ext cx="101917" cy="173526"/>
            </a:xfrm>
            <a:custGeom>
              <a:avLst/>
              <a:gdLst/>
              <a:ahLst/>
              <a:cxnLst/>
              <a:rect l="0" t="0" r="0" b="0"/>
              <a:pathLst>
                <a:path w="101917" h="173526">
                  <a:moveTo>
                    <a:pt x="7159" y="126342"/>
                  </a:moveTo>
                  <a:lnTo>
                    <a:pt x="10093" y="138077"/>
                  </a:lnTo>
                  <a:lnTo>
                    <a:pt x="12876" y="149206"/>
                  </a:lnTo>
                  <a:lnTo>
                    <a:pt x="15750" y="160730"/>
                  </a:lnTo>
                  <a:lnTo>
                    <a:pt x="17838" y="170111"/>
                  </a:lnTo>
                  <a:lnTo>
                    <a:pt x="18090" y="173525"/>
                  </a:lnTo>
                  <a:lnTo>
                    <a:pt x="16953" y="171208"/>
                  </a:lnTo>
                  <a:lnTo>
                    <a:pt x="14943" y="164954"/>
                  </a:lnTo>
                  <a:lnTo>
                    <a:pt x="12391" y="156484"/>
                  </a:lnTo>
                  <a:lnTo>
                    <a:pt x="9503" y="146885"/>
                  </a:lnTo>
                  <a:lnTo>
                    <a:pt x="6567" y="136579"/>
                  </a:lnTo>
                  <a:lnTo>
                    <a:pt x="3967" y="125552"/>
                  </a:lnTo>
                  <a:lnTo>
                    <a:pt x="1888" y="113818"/>
                  </a:lnTo>
                  <a:lnTo>
                    <a:pt x="490" y="101638"/>
                  </a:lnTo>
                  <a:lnTo>
                    <a:pt x="0" y="89448"/>
                  </a:lnTo>
                  <a:lnTo>
                    <a:pt x="459" y="77510"/>
                  </a:lnTo>
                  <a:lnTo>
                    <a:pt x="2072" y="66220"/>
                  </a:lnTo>
                  <a:lnTo>
                    <a:pt x="5281" y="56170"/>
                  </a:lnTo>
                  <a:lnTo>
                    <a:pt x="10183" y="47562"/>
                  </a:lnTo>
                  <a:lnTo>
                    <a:pt x="16576" y="40273"/>
                  </a:lnTo>
                  <a:lnTo>
                    <a:pt x="24154" y="34055"/>
                  </a:lnTo>
                  <a:lnTo>
                    <a:pt x="32621" y="28644"/>
                  </a:lnTo>
                  <a:lnTo>
                    <a:pt x="41727" y="23821"/>
                  </a:lnTo>
                  <a:lnTo>
                    <a:pt x="51284" y="19412"/>
                  </a:lnTo>
                  <a:lnTo>
                    <a:pt x="61140" y="15297"/>
                  </a:lnTo>
                  <a:lnTo>
                    <a:pt x="70740" y="11534"/>
                  </a:lnTo>
                  <a:lnTo>
                    <a:pt x="80067" y="7986"/>
                  </a:lnTo>
                  <a:lnTo>
                    <a:pt x="89935" y="4338"/>
                  </a:lnTo>
                  <a:lnTo>
                    <a:pt x="1019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81574" y="1032647"/>
              <a:ext cx="285192" cy="469973"/>
            </a:xfrm>
            <a:custGeom>
              <a:avLst/>
              <a:gdLst/>
              <a:ahLst/>
              <a:cxnLst/>
              <a:rect l="0" t="0" r="0" b="0"/>
              <a:pathLst>
                <a:path w="285192" h="469973">
                  <a:moveTo>
                    <a:pt x="124332" y="315000"/>
                  </a:moveTo>
                  <a:lnTo>
                    <a:pt x="121265" y="306333"/>
                  </a:lnTo>
                  <a:lnTo>
                    <a:pt x="117202" y="299267"/>
                  </a:lnTo>
                  <a:lnTo>
                    <a:pt x="111709" y="293170"/>
                  </a:lnTo>
                  <a:lnTo>
                    <a:pt x="104950" y="288114"/>
                  </a:lnTo>
                  <a:lnTo>
                    <a:pt x="97152" y="284549"/>
                  </a:lnTo>
                  <a:lnTo>
                    <a:pt x="88559" y="282601"/>
                  </a:lnTo>
                  <a:lnTo>
                    <a:pt x="79547" y="282258"/>
                  </a:lnTo>
                  <a:lnTo>
                    <a:pt x="70589" y="283540"/>
                  </a:lnTo>
                  <a:lnTo>
                    <a:pt x="61943" y="286289"/>
                  </a:lnTo>
                  <a:lnTo>
                    <a:pt x="53666" y="290235"/>
                  </a:lnTo>
                  <a:lnTo>
                    <a:pt x="45722" y="295092"/>
                  </a:lnTo>
                  <a:lnTo>
                    <a:pt x="38047" y="300617"/>
                  </a:lnTo>
                  <a:lnTo>
                    <a:pt x="30739" y="306783"/>
                  </a:lnTo>
                  <a:lnTo>
                    <a:pt x="24050" y="313752"/>
                  </a:lnTo>
                  <a:lnTo>
                    <a:pt x="18071" y="321557"/>
                  </a:lnTo>
                  <a:lnTo>
                    <a:pt x="12903" y="330256"/>
                  </a:lnTo>
                  <a:lnTo>
                    <a:pt x="8729" y="340007"/>
                  </a:lnTo>
                  <a:lnTo>
                    <a:pt x="5553" y="350792"/>
                  </a:lnTo>
                  <a:lnTo>
                    <a:pt x="3232" y="362458"/>
                  </a:lnTo>
                  <a:lnTo>
                    <a:pt x="1584" y="374814"/>
                  </a:lnTo>
                  <a:lnTo>
                    <a:pt x="445" y="387671"/>
                  </a:lnTo>
                  <a:lnTo>
                    <a:pt x="0" y="400558"/>
                  </a:lnTo>
                  <a:lnTo>
                    <a:pt x="757" y="412749"/>
                  </a:lnTo>
                  <a:lnTo>
                    <a:pt x="2902" y="423904"/>
                  </a:lnTo>
                  <a:lnTo>
                    <a:pt x="6479" y="433867"/>
                  </a:lnTo>
                  <a:lnTo>
                    <a:pt x="11554" y="442495"/>
                  </a:lnTo>
                  <a:lnTo>
                    <a:pt x="18008" y="449836"/>
                  </a:lnTo>
                  <a:lnTo>
                    <a:pt x="25596" y="455444"/>
                  </a:lnTo>
                  <a:lnTo>
                    <a:pt x="34052" y="458333"/>
                  </a:lnTo>
                  <a:lnTo>
                    <a:pt x="43133" y="458200"/>
                  </a:lnTo>
                  <a:lnTo>
                    <a:pt x="52330" y="455348"/>
                  </a:lnTo>
                  <a:lnTo>
                    <a:pt x="60891" y="450312"/>
                  </a:lnTo>
                  <a:lnTo>
                    <a:pt x="68459" y="443627"/>
                  </a:lnTo>
                  <a:lnTo>
                    <a:pt x="75031" y="435583"/>
                  </a:lnTo>
                  <a:lnTo>
                    <a:pt x="80761" y="426223"/>
                  </a:lnTo>
                  <a:lnTo>
                    <a:pt x="85839" y="415670"/>
                  </a:lnTo>
                  <a:lnTo>
                    <a:pt x="90439" y="403976"/>
                  </a:lnTo>
                  <a:lnTo>
                    <a:pt x="94697" y="391064"/>
                  </a:lnTo>
                  <a:lnTo>
                    <a:pt x="98711" y="377003"/>
                  </a:lnTo>
                  <a:lnTo>
                    <a:pt x="102393" y="361983"/>
                  </a:lnTo>
                  <a:lnTo>
                    <a:pt x="105487" y="346222"/>
                  </a:lnTo>
                  <a:lnTo>
                    <a:pt x="107899" y="329912"/>
                  </a:lnTo>
                  <a:lnTo>
                    <a:pt x="109688" y="313045"/>
                  </a:lnTo>
                  <a:lnTo>
                    <a:pt x="110971" y="295430"/>
                  </a:lnTo>
                  <a:lnTo>
                    <a:pt x="111876" y="277036"/>
                  </a:lnTo>
                  <a:lnTo>
                    <a:pt x="112672" y="258446"/>
                  </a:lnTo>
                  <a:lnTo>
                    <a:pt x="113746" y="240726"/>
                  </a:lnTo>
                  <a:lnTo>
                    <a:pt x="115284" y="224392"/>
                  </a:lnTo>
                  <a:lnTo>
                    <a:pt x="117132" y="209137"/>
                  </a:lnTo>
                  <a:lnTo>
                    <a:pt x="118912" y="194132"/>
                  </a:lnTo>
                  <a:lnTo>
                    <a:pt x="120403" y="178848"/>
                  </a:lnTo>
                  <a:lnTo>
                    <a:pt x="121555" y="163105"/>
                  </a:lnTo>
                  <a:lnTo>
                    <a:pt x="122403" y="146909"/>
                  </a:lnTo>
                  <a:lnTo>
                    <a:pt x="123003" y="130338"/>
                  </a:lnTo>
                  <a:lnTo>
                    <a:pt x="123253" y="113478"/>
                  </a:lnTo>
                  <a:lnTo>
                    <a:pt x="122896" y="96406"/>
                  </a:lnTo>
                  <a:lnTo>
                    <a:pt x="121842" y="79190"/>
                  </a:lnTo>
                  <a:lnTo>
                    <a:pt x="120151" y="62037"/>
                  </a:lnTo>
                  <a:lnTo>
                    <a:pt x="117946" y="45288"/>
                  </a:lnTo>
                  <a:lnTo>
                    <a:pt x="115351" y="29127"/>
                  </a:lnTo>
                  <a:lnTo>
                    <a:pt x="112461" y="14694"/>
                  </a:lnTo>
                  <a:lnTo>
                    <a:pt x="108906" y="4463"/>
                  </a:lnTo>
                  <a:lnTo>
                    <a:pt x="104799" y="0"/>
                  </a:lnTo>
                  <a:lnTo>
                    <a:pt x="101283" y="1219"/>
                  </a:lnTo>
                  <a:lnTo>
                    <a:pt x="98651" y="7114"/>
                  </a:lnTo>
                  <a:lnTo>
                    <a:pt x="96780" y="16859"/>
                  </a:lnTo>
                  <a:lnTo>
                    <a:pt x="95482" y="30091"/>
                  </a:lnTo>
                  <a:lnTo>
                    <a:pt x="94592" y="46310"/>
                  </a:lnTo>
                  <a:lnTo>
                    <a:pt x="93988" y="64739"/>
                  </a:lnTo>
                  <a:lnTo>
                    <a:pt x="93580" y="84479"/>
                  </a:lnTo>
                  <a:lnTo>
                    <a:pt x="93305" y="104897"/>
                  </a:lnTo>
                  <a:lnTo>
                    <a:pt x="93120" y="125319"/>
                  </a:lnTo>
                  <a:lnTo>
                    <a:pt x="92997" y="144952"/>
                  </a:lnTo>
                  <a:lnTo>
                    <a:pt x="92918" y="163446"/>
                  </a:lnTo>
                  <a:lnTo>
                    <a:pt x="93036" y="180661"/>
                  </a:lnTo>
                  <a:lnTo>
                    <a:pt x="93647" y="196472"/>
                  </a:lnTo>
                  <a:lnTo>
                    <a:pt x="94871" y="210979"/>
                  </a:lnTo>
                  <a:lnTo>
                    <a:pt x="96507" y="224895"/>
                  </a:lnTo>
                  <a:lnTo>
                    <a:pt x="98144" y="239394"/>
                  </a:lnTo>
                  <a:lnTo>
                    <a:pt x="99540" y="255089"/>
                  </a:lnTo>
                  <a:lnTo>
                    <a:pt x="100627" y="272060"/>
                  </a:lnTo>
                  <a:lnTo>
                    <a:pt x="101432" y="290135"/>
                  </a:lnTo>
                  <a:lnTo>
                    <a:pt x="102013" y="309063"/>
                  </a:lnTo>
                  <a:lnTo>
                    <a:pt x="102589" y="328128"/>
                  </a:lnTo>
                  <a:lnTo>
                    <a:pt x="103516" y="346226"/>
                  </a:lnTo>
                  <a:lnTo>
                    <a:pt x="104969" y="362809"/>
                  </a:lnTo>
                  <a:lnTo>
                    <a:pt x="107269" y="377058"/>
                  </a:lnTo>
                  <a:lnTo>
                    <a:pt x="110950" y="387668"/>
                  </a:lnTo>
                  <a:lnTo>
                    <a:pt x="116166" y="394278"/>
                  </a:lnTo>
                  <a:lnTo>
                    <a:pt x="122602" y="397310"/>
                  </a:lnTo>
                  <a:lnTo>
                    <a:pt x="129678" y="397475"/>
                  </a:lnTo>
                  <a:lnTo>
                    <a:pt x="136993" y="395491"/>
                  </a:lnTo>
                  <a:lnTo>
                    <a:pt x="144512" y="392117"/>
                  </a:lnTo>
                  <a:lnTo>
                    <a:pt x="152465" y="388119"/>
                  </a:lnTo>
                  <a:lnTo>
                    <a:pt x="160961" y="383964"/>
                  </a:lnTo>
                  <a:lnTo>
                    <a:pt x="169971" y="379859"/>
                  </a:lnTo>
                  <a:lnTo>
                    <a:pt x="179405" y="375868"/>
                  </a:lnTo>
                  <a:lnTo>
                    <a:pt x="189164" y="371997"/>
                  </a:lnTo>
                  <a:lnTo>
                    <a:pt x="199158" y="368226"/>
                  </a:lnTo>
                  <a:lnTo>
                    <a:pt x="209321" y="364532"/>
                  </a:lnTo>
                  <a:lnTo>
                    <a:pt x="219601" y="360890"/>
                  </a:lnTo>
                  <a:lnTo>
                    <a:pt x="229961" y="357120"/>
                  </a:lnTo>
                  <a:lnTo>
                    <a:pt x="240376" y="352902"/>
                  </a:lnTo>
                  <a:lnTo>
                    <a:pt x="250815" y="348090"/>
                  </a:lnTo>
                  <a:lnTo>
                    <a:pt x="260774" y="342382"/>
                  </a:lnTo>
                  <a:lnTo>
                    <a:pt x="269323" y="335261"/>
                  </a:lnTo>
                  <a:lnTo>
                    <a:pt x="276064" y="326581"/>
                  </a:lnTo>
                  <a:lnTo>
                    <a:pt x="280928" y="316667"/>
                  </a:lnTo>
                  <a:lnTo>
                    <a:pt x="283909" y="306103"/>
                  </a:lnTo>
                  <a:lnTo>
                    <a:pt x="285191" y="295310"/>
                  </a:lnTo>
                  <a:lnTo>
                    <a:pt x="284443" y="284982"/>
                  </a:lnTo>
                  <a:lnTo>
                    <a:pt x="280765" y="276120"/>
                  </a:lnTo>
                  <a:lnTo>
                    <a:pt x="273934" y="269141"/>
                  </a:lnTo>
                  <a:lnTo>
                    <a:pt x="264790" y="264271"/>
                  </a:lnTo>
                  <a:lnTo>
                    <a:pt x="254819" y="261812"/>
                  </a:lnTo>
                  <a:lnTo>
                    <a:pt x="244973" y="261686"/>
                  </a:lnTo>
                  <a:lnTo>
                    <a:pt x="235623" y="263852"/>
                  </a:lnTo>
                  <a:lnTo>
                    <a:pt x="226823" y="268488"/>
                  </a:lnTo>
                  <a:lnTo>
                    <a:pt x="218510" y="275449"/>
                  </a:lnTo>
                  <a:lnTo>
                    <a:pt x="210742" y="284188"/>
                  </a:lnTo>
                  <a:lnTo>
                    <a:pt x="203730" y="293953"/>
                  </a:lnTo>
                  <a:lnTo>
                    <a:pt x="197527" y="304224"/>
                  </a:lnTo>
                  <a:lnTo>
                    <a:pt x="192206" y="314880"/>
                  </a:lnTo>
                  <a:lnTo>
                    <a:pt x="187928" y="326092"/>
                  </a:lnTo>
                  <a:lnTo>
                    <a:pt x="184681" y="337929"/>
                  </a:lnTo>
                  <a:lnTo>
                    <a:pt x="182314" y="350336"/>
                  </a:lnTo>
                  <a:lnTo>
                    <a:pt x="180633" y="363205"/>
                  </a:lnTo>
                  <a:lnTo>
                    <a:pt x="179472" y="376418"/>
                  </a:lnTo>
                  <a:lnTo>
                    <a:pt x="179013" y="389716"/>
                  </a:lnTo>
                  <a:lnTo>
                    <a:pt x="179760" y="402717"/>
                  </a:lnTo>
                  <a:lnTo>
                    <a:pt x="181895" y="415234"/>
                  </a:lnTo>
                  <a:lnTo>
                    <a:pt x="185295" y="427095"/>
                  </a:lnTo>
                  <a:lnTo>
                    <a:pt x="189719" y="438069"/>
                  </a:lnTo>
                  <a:lnTo>
                    <a:pt x="194922" y="448103"/>
                  </a:lnTo>
                  <a:lnTo>
                    <a:pt x="200856" y="456825"/>
                  </a:lnTo>
                  <a:lnTo>
                    <a:pt x="207662" y="463480"/>
                  </a:lnTo>
                  <a:lnTo>
                    <a:pt x="215345" y="467840"/>
                  </a:lnTo>
                  <a:lnTo>
                    <a:pt x="223622" y="469971"/>
                  </a:lnTo>
                  <a:lnTo>
                    <a:pt x="232023" y="469972"/>
                  </a:lnTo>
                  <a:lnTo>
                    <a:pt x="240261" y="468126"/>
                  </a:lnTo>
                  <a:lnTo>
                    <a:pt x="248136" y="464930"/>
                  </a:lnTo>
                  <a:lnTo>
                    <a:pt x="256322" y="460573"/>
                  </a:lnTo>
                  <a:lnTo>
                    <a:pt x="266652" y="453563"/>
                  </a:lnTo>
                  <a:lnTo>
                    <a:pt x="282260" y="441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320507" y="1284476"/>
              <a:ext cx="122312" cy="188765"/>
            </a:xfrm>
            <a:custGeom>
              <a:avLst/>
              <a:gdLst/>
              <a:ahLst/>
              <a:cxnLst/>
              <a:rect l="0" t="0" r="0" b="0"/>
              <a:pathLst>
                <a:path w="122312" h="188765">
                  <a:moveTo>
                    <a:pt x="6498" y="84228"/>
                  </a:moveTo>
                  <a:lnTo>
                    <a:pt x="3698" y="95896"/>
                  </a:lnTo>
                  <a:lnTo>
                    <a:pt x="2197" y="106385"/>
                  </a:lnTo>
                  <a:lnTo>
                    <a:pt x="1890" y="116687"/>
                  </a:lnTo>
                  <a:lnTo>
                    <a:pt x="2569" y="126988"/>
                  </a:lnTo>
                  <a:lnTo>
                    <a:pt x="4037" y="137332"/>
                  </a:lnTo>
                  <a:lnTo>
                    <a:pt x="6106" y="147721"/>
                  </a:lnTo>
                  <a:lnTo>
                    <a:pt x="8615" y="158150"/>
                  </a:lnTo>
                  <a:lnTo>
                    <a:pt x="11438" y="168608"/>
                  </a:lnTo>
                  <a:lnTo>
                    <a:pt x="14455" y="179014"/>
                  </a:lnTo>
                  <a:lnTo>
                    <a:pt x="16717" y="186774"/>
                  </a:lnTo>
                  <a:lnTo>
                    <a:pt x="17138" y="188764"/>
                  </a:lnTo>
                  <a:lnTo>
                    <a:pt x="16118" y="186159"/>
                  </a:lnTo>
                  <a:lnTo>
                    <a:pt x="14180" y="180265"/>
                  </a:lnTo>
                  <a:lnTo>
                    <a:pt x="11669" y="171585"/>
                  </a:lnTo>
                  <a:lnTo>
                    <a:pt x="8805" y="160561"/>
                  </a:lnTo>
                  <a:lnTo>
                    <a:pt x="5883" y="147847"/>
                  </a:lnTo>
                  <a:lnTo>
                    <a:pt x="3292" y="134212"/>
                  </a:lnTo>
                  <a:lnTo>
                    <a:pt x="1222" y="120182"/>
                  </a:lnTo>
                  <a:lnTo>
                    <a:pt x="0" y="106348"/>
                  </a:lnTo>
                  <a:lnTo>
                    <a:pt x="160" y="93440"/>
                  </a:lnTo>
                  <a:lnTo>
                    <a:pt x="1865" y="81763"/>
                  </a:lnTo>
                  <a:lnTo>
                    <a:pt x="4958" y="71261"/>
                  </a:lnTo>
                  <a:lnTo>
                    <a:pt x="9168" y="61731"/>
                  </a:lnTo>
                  <a:lnTo>
                    <a:pt x="14229" y="52948"/>
                  </a:lnTo>
                  <a:lnTo>
                    <a:pt x="20235" y="44877"/>
                  </a:lnTo>
                  <a:lnTo>
                    <a:pt x="27622" y="37667"/>
                  </a:lnTo>
                  <a:lnTo>
                    <a:pt x="36512" y="31330"/>
                  </a:lnTo>
                  <a:lnTo>
                    <a:pt x="46583" y="25750"/>
                  </a:lnTo>
                  <a:lnTo>
                    <a:pt x="57260" y="20768"/>
                  </a:lnTo>
                  <a:lnTo>
                    <a:pt x="68136" y="16234"/>
                  </a:lnTo>
                  <a:lnTo>
                    <a:pt x="78759" y="12176"/>
                  </a:lnTo>
                  <a:lnTo>
                    <a:pt x="89692" y="8389"/>
                  </a:lnTo>
                  <a:lnTo>
                    <a:pt x="103008" y="4539"/>
                  </a:lnTo>
                  <a:lnTo>
                    <a:pt x="1223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22373" y="1268020"/>
              <a:ext cx="152115" cy="208356"/>
            </a:xfrm>
            <a:custGeom>
              <a:avLst/>
              <a:gdLst/>
              <a:ahLst/>
              <a:cxnLst/>
              <a:rect l="0" t="0" r="0" b="0"/>
              <a:pathLst>
                <a:path w="152115" h="208356">
                  <a:moveTo>
                    <a:pt x="152114" y="16456"/>
                  </a:moveTo>
                  <a:lnTo>
                    <a:pt x="146112" y="10723"/>
                  </a:lnTo>
                  <a:lnTo>
                    <a:pt x="139267" y="6439"/>
                  </a:lnTo>
                  <a:lnTo>
                    <a:pt x="130879" y="3237"/>
                  </a:lnTo>
                  <a:lnTo>
                    <a:pt x="121252" y="1049"/>
                  </a:lnTo>
                  <a:lnTo>
                    <a:pt x="110938" y="0"/>
                  </a:lnTo>
                  <a:lnTo>
                    <a:pt x="100334" y="63"/>
                  </a:lnTo>
                  <a:lnTo>
                    <a:pt x="89810" y="1233"/>
                  </a:lnTo>
                  <a:lnTo>
                    <a:pt x="79758" y="3609"/>
                  </a:lnTo>
                  <a:lnTo>
                    <a:pt x="70338" y="7136"/>
                  </a:lnTo>
                  <a:lnTo>
                    <a:pt x="61525" y="11791"/>
                  </a:lnTo>
                  <a:lnTo>
                    <a:pt x="53212" y="17664"/>
                  </a:lnTo>
                  <a:lnTo>
                    <a:pt x="45282" y="24694"/>
                  </a:lnTo>
                  <a:lnTo>
                    <a:pt x="37632" y="32854"/>
                  </a:lnTo>
                  <a:lnTo>
                    <a:pt x="30181" y="42234"/>
                  </a:lnTo>
                  <a:lnTo>
                    <a:pt x="22877" y="52767"/>
                  </a:lnTo>
                  <a:lnTo>
                    <a:pt x="16005" y="64263"/>
                  </a:lnTo>
                  <a:lnTo>
                    <a:pt x="10148" y="76504"/>
                  </a:lnTo>
                  <a:lnTo>
                    <a:pt x="5550" y="89293"/>
                  </a:lnTo>
                  <a:lnTo>
                    <a:pt x="2294" y="102473"/>
                  </a:lnTo>
                  <a:lnTo>
                    <a:pt x="476" y="115927"/>
                  </a:lnTo>
                  <a:lnTo>
                    <a:pt x="0" y="129565"/>
                  </a:lnTo>
                  <a:lnTo>
                    <a:pt x="798" y="143163"/>
                  </a:lnTo>
                  <a:lnTo>
                    <a:pt x="2921" y="156374"/>
                  </a:lnTo>
                  <a:lnTo>
                    <a:pt x="6280" y="169024"/>
                  </a:lnTo>
                  <a:lnTo>
                    <a:pt x="10992" y="180638"/>
                  </a:lnTo>
                  <a:lnTo>
                    <a:pt x="17435" y="190380"/>
                  </a:lnTo>
                  <a:lnTo>
                    <a:pt x="25656" y="197962"/>
                  </a:lnTo>
                  <a:lnTo>
                    <a:pt x="35261" y="203408"/>
                  </a:lnTo>
                  <a:lnTo>
                    <a:pt x="45618" y="206788"/>
                  </a:lnTo>
                  <a:lnTo>
                    <a:pt x="56284" y="208355"/>
                  </a:lnTo>
                  <a:lnTo>
                    <a:pt x="67038" y="208310"/>
                  </a:lnTo>
                  <a:lnTo>
                    <a:pt x="77783" y="206700"/>
                  </a:lnTo>
                  <a:lnTo>
                    <a:pt x="88485" y="203698"/>
                  </a:lnTo>
                  <a:lnTo>
                    <a:pt x="98976" y="199568"/>
                  </a:lnTo>
                  <a:lnTo>
                    <a:pt x="108954" y="194579"/>
                  </a:lnTo>
                  <a:lnTo>
                    <a:pt x="118290" y="188976"/>
                  </a:lnTo>
                  <a:lnTo>
                    <a:pt x="126723" y="183243"/>
                  </a:lnTo>
                  <a:lnTo>
                    <a:pt x="134609" y="177554"/>
                  </a:lnTo>
                  <a:lnTo>
                    <a:pt x="142640" y="171414"/>
                  </a:lnTo>
                  <a:lnTo>
                    <a:pt x="152114" y="163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906072" y="1063378"/>
              <a:ext cx="126343" cy="400084"/>
            </a:xfrm>
            <a:custGeom>
              <a:avLst/>
              <a:gdLst/>
              <a:ahLst/>
              <a:cxnLst/>
              <a:rect l="0" t="0" r="0" b="0"/>
              <a:pathLst>
                <a:path w="126343" h="40008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5" y="92489"/>
                  </a:lnTo>
                  <a:lnTo>
                    <a:pt x="178" y="110487"/>
                  </a:lnTo>
                  <a:lnTo>
                    <a:pt x="826" y="127795"/>
                  </a:lnTo>
                  <a:lnTo>
                    <a:pt x="2075" y="143839"/>
                  </a:lnTo>
                  <a:lnTo>
                    <a:pt x="3728" y="158728"/>
                  </a:lnTo>
                  <a:lnTo>
                    <a:pt x="5376" y="172954"/>
                  </a:lnTo>
                  <a:lnTo>
                    <a:pt x="6779" y="186901"/>
                  </a:lnTo>
                  <a:lnTo>
                    <a:pt x="7871" y="200931"/>
                  </a:lnTo>
                  <a:lnTo>
                    <a:pt x="8679" y="215438"/>
                  </a:lnTo>
                  <a:lnTo>
                    <a:pt x="9262" y="230581"/>
                  </a:lnTo>
                  <a:lnTo>
                    <a:pt x="9840" y="246330"/>
                  </a:lnTo>
                  <a:lnTo>
                    <a:pt x="10767" y="262582"/>
                  </a:lnTo>
                  <a:lnTo>
                    <a:pt x="12207" y="279212"/>
                  </a:lnTo>
                  <a:lnTo>
                    <a:pt x="13990" y="295954"/>
                  </a:lnTo>
                  <a:lnTo>
                    <a:pt x="15725" y="312420"/>
                  </a:lnTo>
                  <a:lnTo>
                    <a:pt x="17190" y="328325"/>
                  </a:lnTo>
                  <a:lnTo>
                    <a:pt x="18421" y="340328"/>
                  </a:lnTo>
                  <a:lnTo>
                    <a:pt x="19440" y="344329"/>
                  </a:lnTo>
                  <a:lnTo>
                    <a:pt x="20118" y="341756"/>
                  </a:lnTo>
                  <a:lnTo>
                    <a:pt x="20688" y="335049"/>
                  </a:lnTo>
                  <a:lnTo>
                    <a:pt x="21563" y="326149"/>
                  </a:lnTo>
                  <a:lnTo>
                    <a:pt x="22950" y="316208"/>
                  </a:lnTo>
                  <a:lnTo>
                    <a:pt x="25024" y="305816"/>
                  </a:lnTo>
                  <a:lnTo>
                    <a:pt x="28013" y="295249"/>
                  </a:lnTo>
                  <a:lnTo>
                    <a:pt x="31953" y="284651"/>
                  </a:lnTo>
                  <a:lnTo>
                    <a:pt x="36886" y="274723"/>
                  </a:lnTo>
                  <a:lnTo>
                    <a:pt x="42946" y="266712"/>
                  </a:lnTo>
                  <a:lnTo>
                    <a:pt x="50091" y="261143"/>
                  </a:lnTo>
                  <a:lnTo>
                    <a:pt x="57989" y="258046"/>
                  </a:lnTo>
                  <a:lnTo>
                    <a:pt x="66128" y="257322"/>
                  </a:lnTo>
                  <a:lnTo>
                    <a:pt x="74188" y="258654"/>
                  </a:lnTo>
                  <a:lnTo>
                    <a:pt x="81885" y="261783"/>
                  </a:lnTo>
                  <a:lnTo>
                    <a:pt x="88901" y="266608"/>
                  </a:lnTo>
                  <a:lnTo>
                    <a:pt x="95132" y="272923"/>
                  </a:lnTo>
                  <a:lnTo>
                    <a:pt x="100484" y="280599"/>
                  </a:lnTo>
                  <a:lnTo>
                    <a:pt x="104789" y="289653"/>
                  </a:lnTo>
                  <a:lnTo>
                    <a:pt x="108062" y="299962"/>
                  </a:lnTo>
                  <a:lnTo>
                    <a:pt x="110618" y="311139"/>
                  </a:lnTo>
                  <a:lnTo>
                    <a:pt x="112957" y="322633"/>
                  </a:lnTo>
                  <a:lnTo>
                    <a:pt x="115384" y="334098"/>
                  </a:lnTo>
                  <a:lnTo>
                    <a:pt x="117857" y="345332"/>
                  </a:lnTo>
                  <a:lnTo>
                    <a:pt x="120326" y="357495"/>
                  </a:lnTo>
                  <a:lnTo>
                    <a:pt x="123011" y="373886"/>
                  </a:lnTo>
                  <a:lnTo>
                    <a:pt x="12634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57512" y="1282111"/>
              <a:ext cx="164416" cy="160294"/>
            </a:xfrm>
            <a:custGeom>
              <a:avLst/>
              <a:gdLst/>
              <a:ahLst/>
              <a:cxnLst/>
              <a:rect l="0" t="0" r="0" b="0"/>
              <a:pathLst>
                <a:path w="164416" h="160294">
                  <a:moveTo>
                    <a:pt x="69659" y="97122"/>
                  </a:moveTo>
                  <a:lnTo>
                    <a:pt x="75526" y="91254"/>
                  </a:lnTo>
                  <a:lnTo>
                    <a:pt x="81091" y="85690"/>
                  </a:lnTo>
                  <a:lnTo>
                    <a:pt x="86881" y="79881"/>
                  </a:lnTo>
                  <a:lnTo>
                    <a:pt x="92616" y="73455"/>
                  </a:lnTo>
                  <a:lnTo>
                    <a:pt x="97649" y="65829"/>
                  </a:lnTo>
                  <a:lnTo>
                    <a:pt x="101661" y="56803"/>
                  </a:lnTo>
                  <a:lnTo>
                    <a:pt x="104340" y="46822"/>
                  </a:lnTo>
                  <a:lnTo>
                    <a:pt x="105233" y="36743"/>
                  </a:lnTo>
                  <a:lnTo>
                    <a:pt x="104263" y="27089"/>
                  </a:lnTo>
                  <a:lnTo>
                    <a:pt x="101339" y="18339"/>
                  </a:lnTo>
                  <a:lnTo>
                    <a:pt x="96186" y="11075"/>
                  </a:lnTo>
                  <a:lnTo>
                    <a:pt x="88873" y="5465"/>
                  </a:lnTo>
                  <a:lnTo>
                    <a:pt x="79897" y="1666"/>
                  </a:lnTo>
                  <a:lnTo>
                    <a:pt x="69972" y="0"/>
                  </a:lnTo>
                  <a:lnTo>
                    <a:pt x="59608" y="437"/>
                  </a:lnTo>
                  <a:lnTo>
                    <a:pt x="49399" y="2829"/>
                  </a:lnTo>
                  <a:lnTo>
                    <a:pt x="40084" y="7092"/>
                  </a:lnTo>
                  <a:lnTo>
                    <a:pt x="31974" y="12993"/>
                  </a:lnTo>
                  <a:lnTo>
                    <a:pt x="25022" y="20206"/>
                  </a:lnTo>
                  <a:lnTo>
                    <a:pt x="19028" y="28410"/>
                  </a:lnTo>
                  <a:lnTo>
                    <a:pt x="13774" y="37336"/>
                  </a:lnTo>
                  <a:lnTo>
                    <a:pt x="9225" y="46937"/>
                  </a:lnTo>
                  <a:lnTo>
                    <a:pt x="5533" y="57367"/>
                  </a:lnTo>
                  <a:lnTo>
                    <a:pt x="2716" y="68640"/>
                  </a:lnTo>
                  <a:lnTo>
                    <a:pt x="822" y="80481"/>
                  </a:lnTo>
                  <a:lnTo>
                    <a:pt x="0" y="92430"/>
                  </a:lnTo>
                  <a:lnTo>
                    <a:pt x="235" y="104199"/>
                  </a:lnTo>
                  <a:lnTo>
                    <a:pt x="1699" y="115372"/>
                  </a:lnTo>
                  <a:lnTo>
                    <a:pt x="4809" y="125343"/>
                  </a:lnTo>
                  <a:lnTo>
                    <a:pt x="9640" y="133884"/>
                  </a:lnTo>
                  <a:lnTo>
                    <a:pt x="15816" y="140618"/>
                  </a:lnTo>
                  <a:lnTo>
                    <a:pt x="22716" y="144867"/>
                  </a:lnTo>
                  <a:lnTo>
                    <a:pt x="29905" y="146492"/>
                  </a:lnTo>
                  <a:lnTo>
                    <a:pt x="37000" y="145483"/>
                  </a:lnTo>
                  <a:lnTo>
                    <a:pt x="43603" y="141698"/>
                  </a:lnTo>
                  <a:lnTo>
                    <a:pt x="49557" y="135338"/>
                  </a:lnTo>
                  <a:lnTo>
                    <a:pt x="54893" y="126851"/>
                  </a:lnTo>
                  <a:lnTo>
                    <a:pt x="59718" y="116730"/>
                  </a:lnTo>
                  <a:lnTo>
                    <a:pt x="64155" y="105442"/>
                  </a:lnTo>
                  <a:lnTo>
                    <a:pt x="68319" y="94493"/>
                  </a:lnTo>
                  <a:lnTo>
                    <a:pt x="72778" y="86771"/>
                  </a:lnTo>
                  <a:lnTo>
                    <a:pt x="77703" y="83797"/>
                  </a:lnTo>
                  <a:lnTo>
                    <a:pt x="82289" y="84933"/>
                  </a:lnTo>
                  <a:lnTo>
                    <a:pt x="86443" y="89072"/>
                  </a:lnTo>
                  <a:lnTo>
                    <a:pt x="90477" y="95125"/>
                  </a:lnTo>
                  <a:lnTo>
                    <a:pt x="94823" y="102118"/>
                  </a:lnTo>
                  <a:lnTo>
                    <a:pt x="99687" y="109465"/>
                  </a:lnTo>
                  <a:lnTo>
                    <a:pt x="105076" y="117048"/>
                  </a:lnTo>
                  <a:lnTo>
                    <a:pt x="110913" y="125065"/>
                  </a:lnTo>
                  <a:lnTo>
                    <a:pt x="117095" y="133595"/>
                  </a:lnTo>
                  <a:lnTo>
                    <a:pt x="123614" y="141959"/>
                  </a:lnTo>
                  <a:lnTo>
                    <a:pt x="131404" y="149505"/>
                  </a:lnTo>
                  <a:lnTo>
                    <a:pt x="143382" y="155779"/>
                  </a:lnTo>
                  <a:lnTo>
                    <a:pt x="164415" y="1602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24540" y="1289785"/>
              <a:ext cx="113202" cy="173677"/>
            </a:xfrm>
            <a:custGeom>
              <a:avLst/>
              <a:gdLst/>
              <a:ahLst/>
              <a:cxnLst/>
              <a:rect l="0" t="0" r="0" b="0"/>
              <a:pathLst>
                <a:path w="113202" h="173677">
                  <a:moveTo>
                    <a:pt x="7915" y="26277"/>
                  </a:moveTo>
                  <a:lnTo>
                    <a:pt x="5049" y="35145"/>
                  </a:lnTo>
                  <a:lnTo>
                    <a:pt x="2907" y="44132"/>
                  </a:lnTo>
                  <a:lnTo>
                    <a:pt x="1308" y="54123"/>
                  </a:lnTo>
                  <a:lnTo>
                    <a:pt x="301" y="64931"/>
                  </a:lnTo>
                  <a:lnTo>
                    <a:pt x="100" y="76094"/>
                  </a:lnTo>
                  <a:lnTo>
                    <a:pt x="752" y="87304"/>
                  </a:lnTo>
                  <a:lnTo>
                    <a:pt x="1990" y="98588"/>
                  </a:lnTo>
                  <a:lnTo>
                    <a:pt x="3354" y="110221"/>
                  </a:lnTo>
                  <a:lnTo>
                    <a:pt x="4561" y="122243"/>
                  </a:lnTo>
                  <a:lnTo>
                    <a:pt x="5438" y="131249"/>
                  </a:lnTo>
                  <a:lnTo>
                    <a:pt x="5674" y="133320"/>
                  </a:lnTo>
                  <a:lnTo>
                    <a:pt x="5013" y="130300"/>
                  </a:lnTo>
                  <a:lnTo>
                    <a:pt x="3708" y="124080"/>
                  </a:lnTo>
                  <a:lnTo>
                    <a:pt x="2259" y="115614"/>
                  </a:lnTo>
                  <a:lnTo>
                    <a:pt x="974" y="105500"/>
                  </a:lnTo>
                  <a:lnTo>
                    <a:pt x="120" y="94189"/>
                  </a:lnTo>
                  <a:lnTo>
                    <a:pt x="0" y="82025"/>
                  </a:lnTo>
                  <a:lnTo>
                    <a:pt x="703" y="69269"/>
                  </a:lnTo>
                  <a:lnTo>
                    <a:pt x="2310" y="56269"/>
                  </a:lnTo>
                  <a:lnTo>
                    <a:pt x="4985" y="43463"/>
                  </a:lnTo>
                  <a:lnTo>
                    <a:pt x="8713" y="31089"/>
                  </a:lnTo>
                  <a:lnTo>
                    <a:pt x="13504" y="19831"/>
                  </a:lnTo>
                  <a:lnTo>
                    <a:pt x="19468" y="10859"/>
                  </a:lnTo>
                  <a:lnTo>
                    <a:pt x="26550" y="4612"/>
                  </a:lnTo>
                  <a:lnTo>
                    <a:pt x="34405" y="1046"/>
                  </a:lnTo>
                  <a:lnTo>
                    <a:pt x="42516" y="0"/>
                  </a:lnTo>
                  <a:lnTo>
                    <a:pt x="50561" y="1118"/>
                  </a:lnTo>
                  <a:lnTo>
                    <a:pt x="58418" y="4271"/>
                  </a:lnTo>
                  <a:lnTo>
                    <a:pt x="66074" y="9644"/>
                  </a:lnTo>
                  <a:lnTo>
                    <a:pt x="73552" y="17140"/>
                  </a:lnTo>
                  <a:lnTo>
                    <a:pt x="80726" y="26425"/>
                  </a:lnTo>
                  <a:lnTo>
                    <a:pt x="87325" y="37097"/>
                  </a:lnTo>
                  <a:lnTo>
                    <a:pt x="93242" y="48793"/>
                  </a:lnTo>
                  <a:lnTo>
                    <a:pt x="98370" y="61222"/>
                  </a:lnTo>
                  <a:lnTo>
                    <a:pt x="102516" y="74163"/>
                  </a:lnTo>
                  <a:lnTo>
                    <a:pt x="105675" y="87453"/>
                  </a:lnTo>
                  <a:lnTo>
                    <a:pt x="107988" y="100952"/>
                  </a:lnTo>
                  <a:lnTo>
                    <a:pt x="109881" y="116164"/>
                  </a:lnTo>
                  <a:lnTo>
                    <a:pt x="111524" y="137777"/>
                  </a:lnTo>
                  <a:lnTo>
                    <a:pt x="113201" y="173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85098" y="1288252"/>
              <a:ext cx="191618" cy="448951"/>
            </a:xfrm>
            <a:custGeom>
              <a:avLst/>
              <a:gdLst/>
              <a:ahLst/>
              <a:cxnLst/>
              <a:rect l="0" t="0" r="0" b="0"/>
              <a:pathLst>
                <a:path w="191618" h="448951">
                  <a:moveTo>
                    <a:pt x="168456" y="112038"/>
                  </a:moveTo>
                  <a:lnTo>
                    <a:pt x="174257" y="106103"/>
                  </a:lnTo>
                  <a:lnTo>
                    <a:pt x="179181" y="99899"/>
                  </a:lnTo>
                  <a:lnTo>
                    <a:pt x="183674" y="92794"/>
                  </a:lnTo>
                  <a:lnTo>
                    <a:pt x="187549" y="84508"/>
                  </a:lnTo>
                  <a:lnTo>
                    <a:pt x="190267" y="74565"/>
                  </a:lnTo>
                  <a:lnTo>
                    <a:pt x="191617" y="62877"/>
                  </a:lnTo>
                  <a:lnTo>
                    <a:pt x="191545" y="50145"/>
                  </a:lnTo>
                  <a:lnTo>
                    <a:pt x="189980" y="37607"/>
                  </a:lnTo>
                  <a:lnTo>
                    <a:pt x="187032" y="25976"/>
                  </a:lnTo>
                  <a:lnTo>
                    <a:pt x="182783" y="15901"/>
                  </a:lnTo>
                  <a:lnTo>
                    <a:pt x="177189" y="8197"/>
                  </a:lnTo>
                  <a:lnTo>
                    <a:pt x="170360" y="3066"/>
                  </a:lnTo>
                  <a:lnTo>
                    <a:pt x="162675" y="385"/>
                  </a:lnTo>
                  <a:lnTo>
                    <a:pt x="154680" y="0"/>
                  </a:lnTo>
                  <a:lnTo>
                    <a:pt x="146717" y="1590"/>
                  </a:lnTo>
                  <a:lnTo>
                    <a:pt x="139084" y="4905"/>
                  </a:lnTo>
                  <a:lnTo>
                    <a:pt x="132111" y="9862"/>
                  </a:lnTo>
                  <a:lnTo>
                    <a:pt x="125905" y="16269"/>
                  </a:lnTo>
                  <a:lnTo>
                    <a:pt x="120398" y="24008"/>
                  </a:lnTo>
                  <a:lnTo>
                    <a:pt x="115458" y="33105"/>
                  </a:lnTo>
                  <a:lnTo>
                    <a:pt x="110950" y="43448"/>
                  </a:lnTo>
                  <a:lnTo>
                    <a:pt x="106920" y="54817"/>
                  </a:lnTo>
                  <a:lnTo>
                    <a:pt x="103585" y="66972"/>
                  </a:lnTo>
                  <a:lnTo>
                    <a:pt x="101016" y="79695"/>
                  </a:lnTo>
                  <a:lnTo>
                    <a:pt x="99460" y="92491"/>
                  </a:lnTo>
                  <a:lnTo>
                    <a:pt x="99397" y="104623"/>
                  </a:lnTo>
                  <a:lnTo>
                    <a:pt x="100956" y="115728"/>
                  </a:lnTo>
                  <a:lnTo>
                    <a:pt x="104123" y="125319"/>
                  </a:lnTo>
                  <a:lnTo>
                    <a:pt x="108915" y="132632"/>
                  </a:lnTo>
                  <a:lnTo>
                    <a:pt x="115171" y="137463"/>
                  </a:lnTo>
                  <a:lnTo>
                    <a:pt x="122454" y="139759"/>
                  </a:lnTo>
                  <a:lnTo>
                    <a:pt x="130173" y="139345"/>
                  </a:lnTo>
                  <a:lnTo>
                    <a:pt x="137942" y="136399"/>
                  </a:lnTo>
                  <a:lnTo>
                    <a:pt x="145273" y="131186"/>
                  </a:lnTo>
                  <a:lnTo>
                    <a:pt x="151510" y="123885"/>
                  </a:lnTo>
                  <a:lnTo>
                    <a:pt x="156417" y="114899"/>
                  </a:lnTo>
                  <a:lnTo>
                    <a:pt x="160524" y="108295"/>
                  </a:lnTo>
                  <a:lnTo>
                    <a:pt x="164341" y="108564"/>
                  </a:lnTo>
                  <a:lnTo>
                    <a:pt x="167661" y="113912"/>
                  </a:lnTo>
                  <a:lnTo>
                    <a:pt x="170527" y="122410"/>
                  </a:lnTo>
                  <a:lnTo>
                    <a:pt x="172865" y="132876"/>
                  </a:lnTo>
                  <a:lnTo>
                    <a:pt x="174666" y="144596"/>
                  </a:lnTo>
                  <a:lnTo>
                    <a:pt x="176157" y="157287"/>
                  </a:lnTo>
                  <a:lnTo>
                    <a:pt x="177747" y="170974"/>
                  </a:lnTo>
                  <a:lnTo>
                    <a:pt x="179653" y="185601"/>
                  </a:lnTo>
                  <a:lnTo>
                    <a:pt x="181759" y="200855"/>
                  </a:lnTo>
                  <a:lnTo>
                    <a:pt x="183718" y="216252"/>
                  </a:lnTo>
                  <a:lnTo>
                    <a:pt x="185332" y="231501"/>
                  </a:lnTo>
                  <a:lnTo>
                    <a:pt x="186566" y="246504"/>
                  </a:lnTo>
                  <a:lnTo>
                    <a:pt x="187470" y="261266"/>
                  </a:lnTo>
                  <a:lnTo>
                    <a:pt x="188103" y="275821"/>
                  </a:lnTo>
                  <a:lnTo>
                    <a:pt x="188205" y="290053"/>
                  </a:lnTo>
                  <a:lnTo>
                    <a:pt x="187217" y="303697"/>
                  </a:lnTo>
                  <a:lnTo>
                    <a:pt x="184915" y="316648"/>
                  </a:lnTo>
                  <a:lnTo>
                    <a:pt x="181234" y="328633"/>
                  </a:lnTo>
                  <a:lnTo>
                    <a:pt x="176089" y="339158"/>
                  </a:lnTo>
                  <a:lnTo>
                    <a:pt x="169593" y="348092"/>
                  </a:lnTo>
                  <a:lnTo>
                    <a:pt x="162147" y="355770"/>
                  </a:lnTo>
                  <a:lnTo>
                    <a:pt x="154320" y="362783"/>
                  </a:lnTo>
                  <a:lnTo>
                    <a:pt x="146459" y="369540"/>
                  </a:lnTo>
                  <a:lnTo>
                    <a:pt x="138387" y="376081"/>
                  </a:lnTo>
                  <a:lnTo>
                    <a:pt x="129523" y="382182"/>
                  </a:lnTo>
                  <a:lnTo>
                    <a:pt x="119594" y="387734"/>
                  </a:lnTo>
                  <a:lnTo>
                    <a:pt x="108636" y="392769"/>
                  </a:lnTo>
                  <a:lnTo>
                    <a:pt x="96822" y="397377"/>
                  </a:lnTo>
                  <a:lnTo>
                    <a:pt x="84362" y="401665"/>
                  </a:lnTo>
                  <a:lnTo>
                    <a:pt x="71757" y="405883"/>
                  </a:lnTo>
                  <a:lnTo>
                    <a:pt x="59761" y="410408"/>
                  </a:lnTo>
                  <a:lnTo>
                    <a:pt x="48742" y="415415"/>
                  </a:lnTo>
                  <a:lnTo>
                    <a:pt x="38811" y="420797"/>
                  </a:lnTo>
                  <a:lnTo>
                    <a:pt x="28933" y="426882"/>
                  </a:lnTo>
                  <a:lnTo>
                    <a:pt x="17125" y="435327"/>
                  </a:lnTo>
                  <a:lnTo>
                    <a:pt x="0" y="448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510817" y="1270942"/>
              <a:ext cx="111194" cy="206811"/>
            </a:xfrm>
            <a:custGeom>
              <a:avLst/>
              <a:gdLst/>
              <a:ahLst/>
              <a:cxnLst/>
              <a:rect l="0" t="0" r="0" b="0"/>
              <a:pathLst>
                <a:path w="111194" h="206811">
                  <a:moveTo>
                    <a:pt x="5908" y="76705"/>
                  </a:moveTo>
                  <a:lnTo>
                    <a:pt x="17576" y="76638"/>
                  </a:lnTo>
                  <a:lnTo>
                    <a:pt x="28065" y="75998"/>
                  </a:lnTo>
                  <a:lnTo>
                    <a:pt x="38366" y="74697"/>
                  </a:lnTo>
                  <a:lnTo>
                    <a:pt x="48668" y="72664"/>
                  </a:lnTo>
                  <a:lnTo>
                    <a:pt x="59011" y="69700"/>
                  </a:lnTo>
                  <a:lnTo>
                    <a:pt x="69392" y="65775"/>
                  </a:lnTo>
                  <a:lnTo>
                    <a:pt x="79474" y="60853"/>
                  </a:lnTo>
                  <a:lnTo>
                    <a:pt x="88636" y="54801"/>
                  </a:lnTo>
                  <a:lnTo>
                    <a:pt x="96595" y="47661"/>
                  </a:lnTo>
                  <a:lnTo>
                    <a:pt x="102921" y="39766"/>
                  </a:lnTo>
                  <a:lnTo>
                    <a:pt x="106889" y="31629"/>
                  </a:lnTo>
                  <a:lnTo>
                    <a:pt x="108321" y="23576"/>
                  </a:lnTo>
                  <a:lnTo>
                    <a:pt x="107181" y="16053"/>
                  </a:lnTo>
                  <a:lnTo>
                    <a:pt x="103307" y="9686"/>
                  </a:lnTo>
                  <a:lnTo>
                    <a:pt x="96893" y="4714"/>
                  </a:lnTo>
                  <a:lnTo>
                    <a:pt x="88539" y="1360"/>
                  </a:lnTo>
                  <a:lnTo>
                    <a:pt x="79039" y="0"/>
                  </a:lnTo>
                  <a:lnTo>
                    <a:pt x="68959" y="646"/>
                  </a:lnTo>
                  <a:lnTo>
                    <a:pt x="58772" y="3180"/>
                  </a:lnTo>
                  <a:lnTo>
                    <a:pt x="48941" y="7538"/>
                  </a:lnTo>
                  <a:lnTo>
                    <a:pt x="39670" y="13503"/>
                  </a:lnTo>
                  <a:lnTo>
                    <a:pt x="31125" y="20760"/>
                  </a:lnTo>
                  <a:lnTo>
                    <a:pt x="23523" y="28992"/>
                  </a:lnTo>
                  <a:lnTo>
                    <a:pt x="16891" y="37937"/>
                  </a:lnTo>
                  <a:lnTo>
                    <a:pt x="11267" y="47552"/>
                  </a:lnTo>
                  <a:lnTo>
                    <a:pt x="6779" y="57991"/>
                  </a:lnTo>
                  <a:lnTo>
                    <a:pt x="3392" y="69278"/>
                  </a:lnTo>
                  <a:lnTo>
                    <a:pt x="1098" y="81469"/>
                  </a:lnTo>
                  <a:lnTo>
                    <a:pt x="0" y="94717"/>
                  </a:lnTo>
                  <a:lnTo>
                    <a:pt x="38" y="108994"/>
                  </a:lnTo>
                  <a:lnTo>
                    <a:pt x="1028" y="123819"/>
                  </a:lnTo>
                  <a:lnTo>
                    <a:pt x="2755" y="138385"/>
                  </a:lnTo>
                  <a:lnTo>
                    <a:pt x="5035" y="152247"/>
                  </a:lnTo>
                  <a:lnTo>
                    <a:pt x="8038" y="165163"/>
                  </a:lnTo>
                  <a:lnTo>
                    <a:pt x="12265" y="176918"/>
                  </a:lnTo>
                  <a:lnTo>
                    <a:pt x="17888" y="187509"/>
                  </a:lnTo>
                  <a:lnTo>
                    <a:pt x="24784" y="196451"/>
                  </a:lnTo>
                  <a:lnTo>
                    <a:pt x="32709" y="202731"/>
                  </a:lnTo>
                  <a:lnTo>
                    <a:pt x="41410" y="206032"/>
                  </a:lnTo>
                  <a:lnTo>
                    <a:pt x="50677" y="206810"/>
                  </a:lnTo>
                  <a:lnTo>
                    <a:pt x="60342" y="205896"/>
                  </a:lnTo>
                  <a:lnTo>
                    <a:pt x="70270" y="203959"/>
                  </a:lnTo>
                  <a:lnTo>
                    <a:pt x="79920" y="201568"/>
                  </a:lnTo>
                  <a:lnTo>
                    <a:pt x="89283" y="199042"/>
                  </a:lnTo>
                  <a:lnTo>
                    <a:pt x="99183" y="196170"/>
                  </a:lnTo>
                  <a:lnTo>
                    <a:pt x="111193" y="192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66434" y="1261316"/>
              <a:ext cx="149950" cy="254788"/>
            </a:xfrm>
            <a:custGeom>
              <a:avLst/>
              <a:gdLst/>
              <a:ahLst/>
              <a:cxnLst/>
              <a:rect l="0" t="0" r="0" b="0"/>
              <a:pathLst>
                <a:path w="149950" h="254788">
                  <a:moveTo>
                    <a:pt x="124032" y="23160"/>
                  </a:moveTo>
                  <a:lnTo>
                    <a:pt x="118098" y="17360"/>
                  </a:lnTo>
                  <a:lnTo>
                    <a:pt x="111893" y="12435"/>
                  </a:lnTo>
                  <a:lnTo>
                    <a:pt x="104792" y="7942"/>
                  </a:lnTo>
                  <a:lnTo>
                    <a:pt x="96679" y="4067"/>
                  </a:lnTo>
                  <a:lnTo>
                    <a:pt x="87384" y="1350"/>
                  </a:lnTo>
                  <a:lnTo>
                    <a:pt x="76946" y="0"/>
                  </a:lnTo>
                  <a:lnTo>
                    <a:pt x="65866" y="71"/>
                  </a:lnTo>
                  <a:lnTo>
                    <a:pt x="54977" y="1637"/>
                  </a:lnTo>
                  <a:lnTo>
                    <a:pt x="44735" y="4585"/>
                  </a:lnTo>
                  <a:lnTo>
                    <a:pt x="35234" y="8834"/>
                  </a:lnTo>
                  <a:lnTo>
                    <a:pt x="26393" y="14427"/>
                  </a:lnTo>
                  <a:lnTo>
                    <a:pt x="18090" y="21261"/>
                  </a:lnTo>
                  <a:lnTo>
                    <a:pt x="10684" y="29118"/>
                  </a:lnTo>
                  <a:lnTo>
                    <a:pt x="4985" y="37762"/>
                  </a:lnTo>
                  <a:lnTo>
                    <a:pt x="1313" y="46974"/>
                  </a:lnTo>
                  <a:lnTo>
                    <a:pt x="0" y="56260"/>
                  </a:lnTo>
                  <a:lnTo>
                    <a:pt x="1620" y="64881"/>
                  </a:lnTo>
                  <a:lnTo>
                    <a:pt x="6197" y="72485"/>
                  </a:lnTo>
                  <a:lnTo>
                    <a:pt x="13322" y="78911"/>
                  </a:lnTo>
                  <a:lnTo>
                    <a:pt x="22448" y="84011"/>
                  </a:lnTo>
                  <a:lnTo>
                    <a:pt x="33059" y="87853"/>
                  </a:lnTo>
                  <a:lnTo>
                    <a:pt x="44738" y="90808"/>
                  </a:lnTo>
                  <a:lnTo>
                    <a:pt x="57167" y="93423"/>
                  </a:lnTo>
                  <a:lnTo>
                    <a:pt x="70105" y="96048"/>
                  </a:lnTo>
                  <a:lnTo>
                    <a:pt x="83061" y="98985"/>
                  </a:lnTo>
                  <a:lnTo>
                    <a:pt x="95307" y="102569"/>
                  </a:lnTo>
                  <a:lnTo>
                    <a:pt x="106502" y="106915"/>
                  </a:lnTo>
                  <a:lnTo>
                    <a:pt x="116494" y="112124"/>
                  </a:lnTo>
                  <a:lnTo>
                    <a:pt x="125142" y="118369"/>
                  </a:lnTo>
                  <a:lnTo>
                    <a:pt x="132511" y="125649"/>
                  </a:lnTo>
                  <a:lnTo>
                    <a:pt x="138647" y="133977"/>
                  </a:lnTo>
                  <a:lnTo>
                    <a:pt x="143487" y="143469"/>
                  </a:lnTo>
                  <a:lnTo>
                    <a:pt x="147109" y="154072"/>
                  </a:lnTo>
                  <a:lnTo>
                    <a:pt x="149391" y="165446"/>
                  </a:lnTo>
                  <a:lnTo>
                    <a:pt x="149949" y="177072"/>
                  </a:lnTo>
                  <a:lnTo>
                    <a:pt x="148723" y="188625"/>
                  </a:lnTo>
                  <a:lnTo>
                    <a:pt x="145611" y="199822"/>
                  </a:lnTo>
                  <a:lnTo>
                    <a:pt x="140323" y="210341"/>
                  </a:lnTo>
                  <a:lnTo>
                    <a:pt x="132912" y="220071"/>
                  </a:lnTo>
                  <a:lnTo>
                    <a:pt x="123699" y="228757"/>
                  </a:lnTo>
                  <a:lnTo>
                    <a:pt x="113082" y="235921"/>
                  </a:lnTo>
                  <a:lnTo>
                    <a:pt x="101435" y="241445"/>
                  </a:lnTo>
                  <a:lnTo>
                    <a:pt x="89277" y="245519"/>
                  </a:lnTo>
                  <a:lnTo>
                    <a:pt x="75871" y="248870"/>
                  </a:lnTo>
                  <a:lnTo>
                    <a:pt x="57811" y="251791"/>
                  </a:lnTo>
                  <a:lnTo>
                    <a:pt x="29275" y="2547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16808" y="1207472"/>
              <a:ext cx="458200" cy="171762"/>
            </a:xfrm>
            <a:custGeom>
              <a:avLst/>
              <a:gdLst/>
              <a:ahLst/>
              <a:cxnLst/>
              <a:rect l="0" t="0" r="0" b="0"/>
              <a:pathLst>
                <a:path w="458200" h="171762">
                  <a:moveTo>
                    <a:pt x="0" y="45419"/>
                  </a:moveTo>
                  <a:lnTo>
                    <a:pt x="8801" y="48353"/>
                  </a:lnTo>
                  <a:lnTo>
                    <a:pt x="17148" y="51135"/>
                  </a:lnTo>
                  <a:lnTo>
                    <a:pt x="25851" y="54025"/>
                  </a:lnTo>
                  <a:lnTo>
                    <a:pt x="35145" y="56720"/>
                  </a:lnTo>
                  <a:lnTo>
                    <a:pt x="45288" y="58588"/>
                  </a:lnTo>
                  <a:lnTo>
                    <a:pt x="56334" y="59350"/>
                  </a:lnTo>
                  <a:lnTo>
                    <a:pt x="68173" y="59210"/>
                  </a:lnTo>
                  <a:lnTo>
                    <a:pt x="80644" y="58657"/>
                  </a:lnTo>
                  <a:lnTo>
                    <a:pt x="93590" y="58031"/>
                  </a:lnTo>
                  <a:lnTo>
                    <a:pt x="107046" y="57648"/>
                  </a:lnTo>
                  <a:lnTo>
                    <a:pt x="121216" y="57856"/>
                  </a:lnTo>
                  <a:lnTo>
                    <a:pt x="136157" y="58777"/>
                  </a:lnTo>
                  <a:lnTo>
                    <a:pt x="151785" y="60195"/>
                  </a:lnTo>
                  <a:lnTo>
                    <a:pt x="167960" y="61677"/>
                  </a:lnTo>
                  <a:lnTo>
                    <a:pt x="184543" y="62966"/>
                  </a:lnTo>
                  <a:lnTo>
                    <a:pt x="201255" y="63981"/>
                  </a:lnTo>
                  <a:lnTo>
                    <a:pt x="217702" y="64735"/>
                  </a:lnTo>
                  <a:lnTo>
                    <a:pt x="233684" y="65273"/>
                  </a:lnTo>
                  <a:lnTo>
                    <a:pt x="249025" y="65481"/>
                  </a:lnTo>
                  <a:lnTo>
                    <a:pt x="263488" y="65096"/>
                  </a:lnTo>
                  <a:lnTo>
                    <a:pt x="277037" y="64027"/>
                  </a:lnTo>
                  <a:lnTo>
                    <a:pt x="289950" y="62497"/>
                  </a:lnTo>
                  <a:lnTo>
                    <a:pt x="302704" y="60932"/>
                  </a:lnTo>
                  <a:lnTo>
                    <a:pt x="315586" y="59585"/>
                  </a:lnTo>
                  <a:lnTo>
                    <a:pt x="328699" y="58529"/>
                  </a:lnTo>
                  <a:lnTo>
                    <a:pt x="342042" y="57746"/>
                  </a:lnTo>
                  <a:lnTo>
                    <a:pt x="355578" y="57185"/>
                  </a:lnTo>
                  <a:lnTo>
                    <a:pt x="369261" y="56791"/>
                  </a:lnTo>
                  <a:lnTo>
                    <a:pt x="383054" y="56519"/>
                  </a:lnTo>
                  <a:lnTo>
                    <a:pt x="396894" y="56309"/>
                  </a:lnTo>
                  <a:lnTo>
                    <a:pt x="409622" y="55256"/>
                  </a:lnTo>
                  <a:lnTo>
                    <a:pt x="417826" y="51707"/>
                  </a:lnTo>
                  <a:lnTo>
                    <a:pt x="419654" y="45938"/>
                  </a:lnTo>
                  <a:lnTo>
                    <a:pt x="416993" y="39578"/>
                  </a:lnTo>
                  <a:lnTo>
                    <a:pt x="411355" y="33275"/>
                  </a:lnTo>
                  <a:lnTo>
                    <a:pt x="403464" y="27370"/>
                  </a:lnTo>
                  <a:lnTo>
                    <a:pt x="393840" y="21974"/>
                  </a:lnTo>
                  <a:lnTo>
                    <a:pt x="383242" y="16891"/>
                  </a:lnTo>
                  <a:lnTo>
                    <a:pt x="372645" y="11726"/>
                  </a:lnTo>
                  <a:lnTo>
                    <a:pt x="362653" y="6291"/>
                  </a:lnTo>
                  <a:lnTo>
                    <a:pt x="355921" y="1766"/>
                  </a:lnTo>
                  <a:lnTo>
                    <a:pt x="355357" y="0"/>
                  </a:lnTo>
                  <a:lnTo>
                    <a:pt x="359661" y="989"/>
                  </a:lnTo>
                  <a:lnTo>
                    <a:pt x="367233" y="4011"/>
                  </a:lnTo>
                  <a:lnTo>
                    <a:pt x="376642" y="8403"/>
                  </a:lnTo>
                  <a:lnTo>
                    <a:pt x="386539" y="13695"/>
                  </a:lnTo>
                  <a:lnTo>
                    <a:pt x="396180" y="19577"/>
                  </a:lnTo>
                  <a:lnTo>
                    <a:pt x="405310" y="25844"/>
                  </a:lnTo>
                  <a:lnTo>
                    <a:pt x="413917" y="32365"/>
                  </a:lnTo>
                  <a:lnTo>
                    <a:pt x="422085" y="39055"/>
                  </a:lnTo>
                  <a:lnTo>
                    <a:pt x="429916" y="45854"/>
                  </a:lnTo>
                  <a:lnTo>
                    <a:pt x="437497" y="52728"/>
                  </a:lnTo>
                  <a:lnTo>
                    <a:pt x="444884" y="59650"/>
                  </a:lnTo>
                  <a:lnTo>
                    <a:pt x="451474" y="66604"/>
                  </a:lnTo>
                  <a:lnTo>
                    <a:pt x="456078" y="73581"/>
                  </a:lnTo>
                  <a:lnTo>
                    <a:pt x="458199" y="80571"/>
                  </a:lnTo>
                  <a:lnTo>
                    <a:pt x="457824" y="87571"/>
                  </a:lnTo>
                  <a:lnTo>
                    <a:pt x="455062" y="94577"/>
                  </a:lnTo>
                  <a:lnTo>
                    <a:pt x="450236" y="101583"/>
                  </a:lnTo>
                  <a:lnTo>
                    <a:pt x="443607" y="108424"/>
                  </a:lnTo>
                  <a:lnTo>
                    <a:pt x="435280" y="114791"/>
                  </a:lnTo>
                  <a:lnTo>
                    <a:pt x="425469" y="120558"/>
                  </a:lnTo>
                  <a:lnTo>
                    <a:pt x="414630" y="125923"/>
                  </a:lnTo>
                  <a:lnTo>
                    <a:pt x="403365" y="131293"/>
                  </a:lnTo>
                  <a:lnTo>
                    <a:pt x="392055" y="136903"/>
                  </a:lnTo>
                  <a:lnTo>
                    <a:pt x="380924" y="142707"/>
                  </a:lnTo>
                  <a:lnTo>
                    <a:pt x="368843" y="149130"/>
                  </a:lnTo>
                  <a:lnTo>
                    <a:pt x="352518" y="157858"/>
                  </a:lnTo>
                  <a:lnTo>
                    <a:pt x="326383" y="1717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22300" y="1052849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10529" y="0"/>
                  </a:moveTo>
                  <a:lnTo>
                    <a:pt x="10529" y="11735"/>
                  </a:lnTo>
                  <a:lnTo>
                    <a:pt x="10529" y="22864"/>
                  </a:lnTo>
                  <a:lnTo>
                    <a:pt x="10529" y="34467"/>
                  </a:lnTo>
                  <a:lnTo>
                    <a:pt x="10529" y="46801"/>
                  </a:lnTo>
                  <a:lnTo>
                    <a:pt x="10529" y="60110"/>
                  </a:lnTo>
                  <a:lnTo>
                    <a:pt x="10529" y="74419"/>
                  </a:lnTo>
                  <a:lnTo>
                    <a:pt x="10529" y="89596"/>
                  </a:lnTo>
                  <a:lnTo>
                    <a:pt x="10529" y="105458"/>
                  </a:lnTo>
                  <a:lnTo>
                    <a:pt x="10529" y="121829"/>
                  </a:lnTo>
                  <a:lnTo>
                    <a:pt x="10529" y="138567"/>
                  </a:lnTo>
                  <a:lnTo>
                    <a:pt x="10529" y="155561"/>
                  </a:lnTo>
                  <a:lnTo>
                    <a:pt x="10524" y="172734"/>
                  </a:lnTo>
                  <a:lnTo>
                    <a:pt x="10351" y="190028"/>
                  </a:lnTo>
                  <a:lnTo>
                    <a:pt x="9703" y="207405"/>
                  </a:lnTo>
                  <a:lnTo>
                    <a:pt x="8454" y="224839"/>
                  </a:lnTo>
                  <a:lnTo>
                    <a:pt x="6801" y="242310"/>
                  </a:lnTo>
                  <a:lnTo>
                    <a:pt x="5154" y="259806"/>
                  </a:lnTo>
                  <a:lnTo>
                    <a:pt x="3750" y="277315"/>
                  </a:lnTo>
                  <a:lnTo>
                    <a:pt x="2658" y="294667"/>
                  </a:lnTo>
                  <a:lnTo>
                    <a:pt x="1850" y="311551"/>
                  </a:lnTo>
                  <a:lnTo>
                    <a:pt x="1271" y="327816"/>
                  </a:lnTo>
                  <a:lnTo>
                    <a:pt x="866" y="342893"/>
                  </a:lnTo>
                  <a:lnTo>
                    <a:pt x="541" y="357185"/>
                  </a:lnTo>
                  <a:lnTo>
                    <a:pt x="269" y="37194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50078" y="1084435"/>
              <a:ext cx="203808" cy="211842"/>
            </a:xfrm>
            <a:custGeom>
              <a:avLst/>
              <a:gdLst/>
              <a:ahLst/>
              <a:cxnLst/>
              <a:rect l="0" t="0" r="0" b="0"/>
              <a:pathLst>
                <a:path w="203808" h="211842">
                  <a:moveTo>
                    <a:pt x="203807" y="147399"/>
                  </a:moveTo>
                  <a:lnTo>
                    <a:pt x="195006" y="144599"/>
                  </a:lnTo>
                  <a:lnTo>
                    <a:pt x="186659" y="143097"/>
                  </a:lnTo>
                  <a:lnTo>
                    <a:pt x="177961" y="142791"/>
                  </a:lnTo>
                  <a:lnTo>
                    <a:pt x="168840" y="143470"/>
                  </a:lnTo>
                  <a:lnTo>
                    <a:pt x="159344" y="144938"/>
                  </a:lnTo>
                  <a:lnTo>
                    <a:pt x="149548" y="147011"/>
                  </a:lnTo>
                  <a:lnTo>
                    <a:pt x="139361" y="149693"/>
                  </a:lnTo>
                  <a:lnTo>
                    <a:pt x="128539" y="153165"/>
                  </a:lnTo>
                  <a:lnTo>
                    <a:pt x="117008" y="157460"/>
                  </a:lnTo>
                  <a:lnTo>
                    <a:pt x="105165" y="162479"/>
                  </a:lnTo>
                  <a:lnTo>
                    <a:pt x="93747" y="168071"/>
                  </a:lnTo>
                  <a:lnTo>
                    <a:pt x="83139" y="174089"/>
                  </a:lnTo>
                  <a:lnTo>
                    <a:pt x="73220" y="180248"/>
                  </a:lnTo>
                  <a:lnTo>
                    <a:pt x="63566" y="186149"/>
                  </a:lnTo>
                  <a:lnTo>
                    <a:pt x="53889" y="191601"/>
                  </a:lnTo>
                  <a:lnTo>
                    <a:pt x="44236" y="196752"/>
                  </a:lnTo>
                  <a:lnTo>
                    <a:pt x="34894" y="201978"/>
                  </a:lnTo>
                  <a:lnTo>
                    <a:pt x="26008" y="207450"/>
                  </a:lnTo>
                  <a:lnTo>
                    <a:pt x="17439" y="211554"/>
                  </a:lnTo>
                  <a:lnTo>
                    <a:pt x="9780" y="211841"/>
                  </a:lnTo>
                  <a:lnTo>
                    <a:pt x="4332" y="208276"/>
                  </a:lnTo>
                  <a:lnTo>
                    <a:pt x="1211" y="201638"/>
                  </a:lnTo>
                  <a:lnTo>
                    <a:pt x="0" y="192735"/>
                  </a:lnTo>
                  <a:lnTo>
                    <a:pt x="220" y="182385"/>
                  </a:lnTo>
                  <a:lnTo>
                    <a:pt x="1468" y="171386"/>
                  </a:lnTo>
                  <a:lnTo>
                    <a:pt x="3436" y="160217"/>
                  </a:lnTo>
                  <a:lnTo>
                    <a:pt x="5901" y="149093"/>
                  </a:lnTo>
                  <a:lnTo>
                    <a:pt x="8707" y="138083"/>
                  </a:lnTo>
                  <a:lnTo>
                    <a:pt x="11742" y="127191"/>
                  </a:lnTo>
                  <a:lnTo>
                    <a:pt x="14935" y="116400"/>
                  </a:lnTo>
                  <a:lnTo>
                    <a:pt x="18232" y="105686"/>
                  </a:lnTo>
                  <a:lnTo>
                    <a:pt x="21594" y="95024"/>
                  </a:lnTo>
                  <a:lnTo>
                    <a:pt x="24836" y="84234"/>
                  </a:lnTo>
                  <a:lnTo>
                    <a:pt x="27634" y="72997"/>
                  </a:lnTo>
                  <a:lnTo>
                    <a:pt x="29848" y="61189"/>
                  </a:lnTo>
                  <a:lnTo>
                    <a:pt x="31507" y="49252"/>
                  </a:lnTo>
                  <a:lnTo>
                    <a:pt x="32884" y="36827"/>
                  </a:lnTo>
                  <a:lnTo>
                    <a:pt x="34096" y="21704"/>
                  </a:lnTo>
                  <a:lnTo>
                    <a:pt x="353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264456" y="1221305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10462" y="11668"/>
                  </a:lnTo>
                  <a:lnTo>
                    <a:pt x="9821" y="22157"/>
                  </a:lnTo>
                  <a:lnTo>
                    <a:pt x="8530" y="32468"/>
                  </a:lnTo>
                  <a:lnTo>
                    <a:pt x="6842" y="43115"/>
                  </a:lnTo>
                  <a:lnTo>
                    <a:pt x="5174" y="54755"/>
                  </a:lnTo>
                  <a:lnTo>
                    <a:pt x="3761" y="67647"/>
                  </a:lnTo>
                  <a:lnTo>
                    <a:pt x="2663" y="81553"/>
                  </a:lnTo>
                  <a:lnTo>
                    <a:pt x="1852" y="95956"/>
                  </a:lnTo>
                  <a:lnTo>
                    <a:pt x="1272" y="110476"/>
                  </a:lnTo>
                  <a:lnTo>
                    <a:pt x="866" y="124341"/>
                  </a:lnTo>
                  <a:lnTo>
                    <a:pt x="541" y="137672"/>
                  </a:lnTo>
                  <a:lnTo>
                    <a:pt x="269" y="15163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148642" y="1284476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6788" y="2934"/>
                  </a:lnTo>
                  <a:lnTo>
                    <a:pt x="146299" y="5716"/>
                  </a:lnTo>
                  <a:lnTo>
                    <a:pt x="135992" y="8616"/>
                  </a:lnTo>
                  <a:lnTo>
                    <a:pt x="125518" y="11656"/>
                  </a:lnTo>
                  <a:lnTo>
                    <a:pt x="114526" y="14821"/>
                  </a:lnTo>
                  <a:lnTo>
                    <a:pt x="102883" y="18081"/>
                  </a:lnTo>
                  <a:lnTo>
                    <a:pt x="90630" y="21246"/>
                  </a:lnTo>
                  <a:lnTo>
                    <a:pt x="77875" y="23989"/>
                  </a:lnTo>
                  <a:lnTo>
                    <a:pt x="64753" y="26164"/>
                  </a:lnTo>
                  <a:lnTo>
                    <a:pt x="51782" y="27797"/>
                  </a:lnTo>
                  <a:lnTo>
                    <a:pt x="38477" y="29152"/>
                  </a:lnTo>
                  <a:lnTo>
                    <a:pt x="22555" y="303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464497" y="1126549"/>
              <a:ext cx="234937" cy="400084"/>
            </a:xfrm>
            <a:custGeom>
              <a:avLst/>
              <a:gdLst/>
              <a:ahLst/>
              <a:cxnLst/>
              <a:rect l="0" t="0" r="0" b="0"/>
              <a:pathLst>
                <a:path w="234937" h="400084">
                  <a:moveTo>
                    <a:pt x="0" y="0"/>
                  </a:moveTo>
                  <a:lnTo>
                    <a:pt x="11802" y="0"/>
                  </a:lnTo>
                  <a:lnTo>
                    <a:pt x="23571" y="0"/>
                  </a:lnTo>
                  <a:lnTo>
                    <a:pt x="36457" y="4"/>
                  </a:lnTo>
                  <a:lnTo>
                    <a:pt x="50133" y="177"/>
                  </a:lnTo>
                  <a:lnTo>
                    <a:pt x="63812" y="825"/>
                  </a:lnTo>
                  <a:lnTo>
                    <a:pt x="77033" y="2074"/>
                  </a:lnTo>
                  <a:lnTo>
                    <a:pt x="89830" y="3727"/>
                  </a:lnTo>
                  <a:lnTo>
                    <a:pt x="102558" y="5375"/>
                  </a:lnTo>
                  <a:lnTo>
                    <a:pt x="115450" y="6778"/>
                  </a:lnTo>
                  <a:lnTo>
                    <a:pt x="128582" y="7871"/>
                  </a:lnTo>
                  <a:lnTo>
                    <a:pt x="141944" y="8679"/>
                  </a:lnTo>
                  <a:lnTo>
                    <a:pt x="155495" y="9257"/>
                  </a:lnTo>
                  <a:lnTo>
                    <a:pt x="169191" y="9662"/>
                  </a:lnTo>
                  <a:lnTo>
                    <a:pt x="182992" y="9941"/>
                  </a:lnTo>
                  <a:lnTo>
                    <a:pt x="196846" y="10146"/>
                  </a:lnTo>
                  <a:lnTo>
                    <a:pt x="209909" y="10794"/>
                  </a:lnTo>
                  <a:lnTo>
                    <a:pt x="220631" y="12827"/>
                  </a:lnTo>
                  <a:lnTo>
                    <a:pt x="228348" y="16641"/>
                  </a:lnTo>
                  <a:lnTo>
                    <a:pt x="233052" y="21984"/>
                  </a:lnTo>
                  <a:lnTo>
                    <a:pt x="234936" y="28252"/>
                  </a:lnTo>
                  <a:lnTo>
                    <a:pt x="234426" y="34989"/>
                  </a:lnTo>
                  <a:lnTo>
                    <a:pt x="232037" y="42103"/>
                  </a:lnTo>
                  <a:lnTo>
                    <a:pt x="228250" y="49776"/>
                  </a:lnTo>
                  <a:lnTo>
                    <a:pt x="223461" y="58081"/>
                  </a:lnTo>
                  <a:lnTo>
                    <a:pt x="218134" y="66962"/>
                  </a:lnTo>
                  <a:lnTo>
                    <a:pt x="212794" y="76308"/>
                  </a:lnTo>
                  <a:lnTo>
                    <a:pt x="207718" y="86003"/>
                  </a:lnTo>
                  <a:lnTo>
                    <a:pt x="202820" y="95785"/>
                  </a:lnTo>
                  <a:lnTo>
                    <a:pt x="197764" y="105273"/>
                  </a:lnTo>
                  <a:lnTo>
                    <a:pt x="192363" y="114286"/>
                  </a:lnTo>
                  <a:lnTo>
                    <a:pt x="186750" y="122982"/>
                  </a:lnTo>
                  <a:lnTo>
                    <a:pt x="181281" y="131741"/>
                  </a:lnTo>
                  <a:lnTo>
                    <a:pt x="176151" y="140781"/>
                  </a:lnTo>
                  <a:lnTo>
                    <a:pt x="171232" y="149989"/>
                  </a:lnTo>
                  <a:lnTo>
                    <a:pt x="166169" y="159025"/>
                  </a:lnTo>
                  <a:lnTo>
                    <a:pt x="160768" y="167702"/>
                  </a:lnTo>
                  <a:lnTo>
                    <a:pt x="155156" y="176157"/>
                  </a:lnTo>
                  <a:lnTo>
                    <a:pt x="149689" y="184746"/>
                  </a:lnTo>
                  <a:lnTo>
                    <a:pt x="144567" y="193674"/>
                  </a:lnTo>
                  <a:lnTo>
                    <a:pt x="139821" y="202975"/>
                  </a:lnTo>
                  <a:lnTo>
                    <a:pt x="135407" y="212604"/>
                  </a:lnTo>
                  <a:lnTo>
                    <a:pt x="131250" y="222498"/>
                  </a:lnTo>
                  <a:lnTo>
                    <a:pt x="127120" y="232753"/>
                  </a:lnTo>
                  <a:lnTo>
                    <a:pt x="122652" y="243623"/>
                  </a:lnTo>
                  <a:lnTo>
                    <a:pt x="117679" y="255196"/>
                  </a:lnTo>
                  <a:lnTo>
                    <a:pt x="112201" y="267408"/>
                  </a:lnTo>
                  <a:lnTo>
                    <a:pt x="106299" y="280137"/>
                  </a:lnTo>
                  <a:lnTo>
                    <a:pt x="100074" y="293252"/>
                  </a:lnTo>
                  <a:lnTo>
                    <a:pt x="93776" y="306483"/>
                  </a:lnTo>
                  <a:lnTo>
                    <a:pt x="87780" y="319439"/>
                  </a:lnTo>
                  <a:lnTo>
                    <a:pt x="82270" y="331924"/>
                  </a:lnTo>
                  <a:lnTo>
                    <a:pt x="77205" y="343862"/>
                  </a:lnTo>
                  <a:lnTo>
                    <a:pt x="71817" y="356582"/>
                  </a:lnTo>
                  <a:lnTo>
                    <a:pt x="64516" y="373434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011979" y="1221305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6945" y="2934"/>
                  </a:lnTo>
                  <a:lnTo>
                    <a:pt x="97959" y="5716"/>
                  </a:lnTo>
                  <a:lnTo>
                    <a:pt x="87962" y="8611"/>
                  </a:lnTo>
                  <a:lnTo>
                    <a:pt x="76982" y="11479"/>
                  </a:lnTo>
                  <a:lnTo>
                    <a:pt x="65171" y="13995"/>
                  </a:lnTo>
                  <a:lnTo>
                    <a:pt x="52730" y="16006"/>
                  </a:lnTo>
                  <a:lnTo>
                    <a:pt x="40437" y="17522"/>
                  </a:lnTo>
                  <a:lnTo>
                    <a:pt x="28416" y="18783"/>
                  </a:lnTo>
                  <a:lnTo>
                    <a:pt x="15614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001450" y="131606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2866"/>
                  </a:lnTo>
                  <a:lnTo>
                    <a:pt x="108488" y="5008"/>
                  </a:lnTo>
                  <a:lnTo>
                    <a:pt x="98496" y="6616"/>
                  </a:lnTo>
                  <a:lnTo>
                    <a:pt x="87688" y="7969"/>
                  </a:lnTo>
                  <a:lnTo>
                    <a:pt x="76525" y="9466"/>
                  </a:lnTo>
                  <a:lnTo>
                    <a:pt x="65325" y="11313"/>
                  </a:lnTo>
                  <a:lnTo>
                    <a:pt x="54290" y="13389"/>
                  </a:lnTo>
                  <a:lnTo>
                    <a:pt x="42291" y="15545"/>
                  </a:lnTo>
                  <a:lnTo>
                    <a:pt x="26047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433119" y="1094963"/>
              <a:ext cx="250378" cy="431670"/>
            </a:xfrm>
            <a:custGeom>
              <a:avLst/>
              <a:gdLst/>
              <a:ahLst/>
              <a:cxnLst/>
              <a:rect l="0" t="0" r="0" b="0"/>
              <a:pathLst>
                <a:path w="250378" h="431670">
                  <a:moveTo>
                    <a:pt x="0" y="0"/>
                  </a:moveTo>
                  <a:lnTo>
                    <a:pt x="8801" y="2934"/>
                  </a:lnTo>
                  <a:lnTo>
                    <a:pt x="17148" y="5716"/>
                  </a:lnTo>
                  <a:lnTo>
                    <a:pt x="25852" y="8611"/>
                  </a:lnTo>
                  <a:lnTo>
                    <a:pt x="35145" y="11479"/>
                  </a:lnTo>
                  <a:lnTo>
                    <a:pt x="45289" y="13995"/>
                  </a:lnTo>
                  <a:lnTo>
                    <a:pt x="56335" y="16011"/>
                  </a:lnTo>
                  <a:lnTo>
                    <a:pt x="68174" y="17696"/>
                  </a:lnTo>
                  <a:lnTo>
                    <a:pt x="80644" y="19439"/>
                  </a:lnTo>
                  <a:lnTo>
                    <a:pt x="93587" y="21461"/>
                  </a:lnTo>
                  <a:lnTo>
                    <a:pt x="106869" y="23650"/>
                  </a:lnTo>
                  <a:lnTo>
                    <a:pt x="120391" y="25666"/>
                  </a:lnTo>
                  <a:lnTo>
                    <a:pt x="134083" y="27319"/>
                  </a:lnTo>
                  <a:lnTo>
                    <a:pt x="148058" y="28582"/>
                  </a:lnTo>
                  <a:lnTo>
                    <a:pt x="162585" y="29504"/>
                  </a:lnTo>
                  <a:lnTo>
                    <a:pt x="177761" y="30154"/>
                  </a:lnTo>
                  <a:lnTo>
                    <a:pt x="193207" y="30438"/>
                  </a:lnTo>
                  <a:lnTo>
                    <a:pt x="208197" y="30103"/>
                  </a:lnTo>
                  <a:lnTo>
                    <a:pt x="222336" y="29101"/>
                  </a:lnTo>
                  <a:lnTo>
                    <a:pt x="234966" y="28795"/>
                  </a:lnTo>
                  <a:lnTo>
                    <a:pt x="244333" y="30951"/>
                  </a:lnTo>
                  <a:lnTo>
                    <a:pt x="249239" y="35330"/>
                  </a:lnTo>
                  <a:lnTo>
                    <a:pt x="250377" y="41439"/>
                  </a:lnTo>
                  <a:lnTo>
                    <a:pt x="248819" y="48857"/>
                  </a:lnTo>
                  <a:lnTo>
                    <a:pt x="245266" y="57397"/>
                  </a:lnTo>
                  <a:lnTo>
                    <a:pt x="240020" y="67090"/>
                  </a:lnTo>
                  <a:lnTo>
                    <a:pt x="233368" y="77857"/>
                  </a:lnTo>
                  <a:lnTo>
                    <a:pt x="225940" y="89354"/>
                  </a:lnTo>
                  <a:lnTo>
                    <a:pt x="218634" y="101069"/>
                  </a:lnTo>
                  <a:lnTo>
                    <a:pt x="211936" y="112686"/>
                  </a:lnTo>
                  <a:lnTo>
                    <a:pt x="205793" y="123927"/>
                  </a:lnTo>
                  <a:lnTo>
                    <a:pt x="199826" y="134476"/>
                  </a:lnTo>
                  <a:lnTo>
                    <a:pt x="193772" y="144240"/>
                  </a:lnTo>
                  <a:lnTo>
                    <a:pt x="187535" y="153459"/>
                  </a:lnTo>
                  <a:lnTo>
                    <a:pt x="181106" y="162577"/>
                  </a:lnTo>
                  <a:lnTo>
                    <a:pt x="174515" y="171875"/>
                  </a:lnTo>
                  <a:lnTo>
                    <a:pt x="167800" y="181768"/>
                  </a:lnTo>
                  <a:lnTo>
                    <a:pt x="160992" y="192861"/>
                  </a:lnTo>
                  <a:lnTo>
                    <a:pt x="154117" y="205354"/>
                  </a:lnTo>
                  <a:lnTo>
                    <a:pt x="147197" y="218644"/>
                  </a:lnTo>
                  <a:lnTo>
                    <a:pt x="140243" y="231565"/>
                  </a:lnTo>
                  <a:lnTo>
                    <a:pt x="133274" y="243474"/>
                  </a:lnTo>
                  <a:lnTo>
                    <a:pt x="126457" y="254416"/>
                  </a:lnTo>
                  <a:lnTo>
                    <a:pt x="120108" y="264832"/>
                  </a:lnTo>
                  <a:lnTo>
                    <a:pt x="114352" y="275064"/>
                  </a:lnTo>
                  <a:lnTo>
                    <a:pt x="108994" y="285445"/>
                  </a:lnTo>
                  <a:lnTo>
                    <a:pt x="103629" y="296349"/>
                  </a:lnTo>
                  <a:lnTo>
                    <a:pt x="98022" y="307918"/>
                  </a:lnTo>
                  <a:lnTo>
                    <a:pt x="92272" y="320116"/>
                  </a:lnTo>
                  <a:lnTo>
                    <a:pt x="86710" y="332829"/>
                  </a:lnTo>
                  <a:lnTo>
                    <a:pt x="81523" y="345931"/>
                  </a:lnTo>
                  <a:lnTo>
                    <a:pt x="76736" y="359151"/>
                  </a:lnTo>
                  <a:lnTo>
                    <a:pt x="72293" y="372099"/>
                  </a:lnTo>
                  <a:lnTo>
                    <a:pt x="68127" y="384570"/>
                  </a:lnTo>
                  <a:lnTo>
                    <a:pt x="64316" y="396101"/>
                  </a:lnTo>
                  <a:lnTo>
                    <a:pt x="60722" y="407014"/>
                  </a:lnTo>
                  <a:lnTo>
                    <a:pt x="57030" y="418267"/>
                  </a:lnTo>
                  <a:lnTo>
                    <a:pt x="52642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906901" y="1200248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7663" y="14602"/>
                  </a:lnTo>
                  <a:lnTo>
                    <a:pt x="5519" y="27873"/>
                  </a:lnTo>
                  <a:lnTo>
                    <a:pt x="3917" y="41074"/>
                  </a:lnTo>
                  <a:lnTo>
                    <a:pt x="2737" y="54416"/>
                  </a:lnTo>
                  <a:lnTo>
                    <a:pt x="1888" y="67925"/>
                  </a:lnTo>
                  <a:lnTo>
                    <a:pt x="1290" y="81578"/>
                  </a:lnTo>
                  <a:lnTo>
                    <a:pt x="876" y="95345"/>
                  </a:lnTo>
                  <a:lnTo>
                    <a:pt x="592" y="109194"/>
                  </a:lnTo>
                  <a:lnTo>
                    <a:pt x="398" y="123103"/>
                  </a:lnTo>
                  <a:lnTo>
                    <a:pt x="268" y="137052"/>
                  </a:lnTo>
                  <a:lnTo>
                    <a:pt x="179" y="151031"/>
                  </a:lnTo>
                  <a:lnTo>
                    <a:pt x="121" y="165010"/>
                  </a:lnTo>
                  <a:lnTo>
                    <a:pt x="80" y="178379"/>
                  </a:lnTo>
                  <a:lnTo>
                    <a:pt x="50" y="191257"/>
                  </a:lnTo>
                  <a:lnTo>
                    <a:pt x="24" y="204777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780559" y="1295005"/>
              <a:ext cx="189515" cy="17788"/>
            </a:xfrm>
            <a:custGeom>
              <a:avLst/>
              <a:gdLst/>
              <a:ahLst/>
              <a:cxnLst/>
              <a:rect l="0" t="0" r="0" b="0"/>
              <a:pathLst>
                <a:path w="189515" h="17788">
                  <a:moveTo>
                    <a:pt x="189514" y="0"/>
                  </a:moveTo>
                  <a:lnTo>
                    <a:pt x="180713" y="2933"/>
                  </a:lnTo>
                  <a:lnTo>
                    <a:pt x="172366" y="5716"/>
                  </a:lnTo>
                  <a:lnTo>
                    <a:pt x="163663" y="8611"/>
                  </a:lnTo>
                  <a:lnTo>
                    <a:pt x="154369" y="11478"/>
                  </a:lnTo>
                  <a:lnTo>
                    <a:pt x="144225" y="13995"/>
                  </a:lnTo>
                  <a:lnTo>
                    <a:pt x="133179" y="16001"/>
                  </a:lnTo>
                  <a:lnTo>
                    <a:pt x="121340" y="17341"/>
                  </a:lnTo>
                  <a:lnTo>
                    <a:pt x="108870" y="17787"/>
                  </a:lnTo>
                  <a:lnTo>
                    <a:pt x="95927" y="17311"/>
                  </a:lnTo>
                  <a:lnTo>
                    <a:pt x="82645" y="16195"/>
                  </a:lnTo>
                  <a:lnTo>
                    <a:pt x="69123" y="14915"/>
                  </a:lnTo>
                  <a:lnTo>
                    <a:pt x="55454" y="13763"/>
                  </a:lnTo>
                  <a:lnTo>
                    <a:pt x="42295" y="12837"/>
                  </a:lnTo>
                  <a:lnTo>
                    <a:pt x="29580" y="12042"/>
                  </a:lnTo>
                  <a:lnTo>
                    <a:pt x="16193" y="113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328042" y="1105492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5"/>
                  </a:lnTo>
                  <a:lnTo>
                    <a:pt x="0" y="50842"/>
                  </a:lnTo>
                  <a:lnTo>
                    <a:pt x="0" y="67115"/>
                  </a:lnTo>
                  <a:lnTo>
                    <a:pt x="0" y="85339"/>
                  </a:lnTo>
                  <a:lnTo>
                    <a:pt x="0" y="105093"/>
                  </a:lnTo>
                  <a:lnTo>
                    <a:pt x="0" y="125710"/>
                  </a:lnTo>
                  <a:lnTo>
                    <a:pt x="0" y="146724"/>
                  </a:lnTo>
                  <a:lnTo>
                    <a:pt x="0" y="168051"/>
                  </a:lnTo>
                  <a:lnTo>
                    <a:pt x="0" y="189886"/>
                  </a:lnTo>
                  <a:lnTo>
                    <a:pt x="0" y="212311"/>
                  </a:lnTo>
                  <a:lnTo>
                    <a:pt x="0" y="235116"/>
                  </a:lnTo>
                  <a:lnTo>
                    <a:pt x="0" y="257893"/>
                  </a:lnTo>
                  <a:lnTo>
                    <a:pt x="0" y="280395"/>
                  </a:lnTo>
                  <a:lnTo>
                    <a:pt x="0" y="302235"/>
                  </a:lnTo>
                  <a:lnTo>
                    <a:pt x="0" y="322829"/>
                  </a:lnTo>
                  <a:lnTo>
                    <a:pt x="0" y="341975"/>
                  </a:lnTo>
                  <a:lnTo>
                    <a:pt x="0" y="359797"/>
                  </a:lnTo>
                  <a:lnTo>
                    <a:pt x="0" y="376549"/>
                  </a:lnTo>
                  <a:lnTo>
                    <a:pt x="4" y="392477"/>
                  </a:lnTo>
                  <a:lnTo>
                    <a:pt x="206" y="407392"/>
                  </a:lnTo>
                  <a:lnTo>
                    <a:pt x="1107" y="422238"/>
                  </a:lnTo>
                  <a:lnTo>
                    <a:pt x="3906" y="439442"/>
                  </a:lnTo>
                  <a:lnTo>
                    <a:pt x="10528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113117" y="1094963"/>
              <a:ext cx="172811" cy="274797"/>
            </a:xfrm>
            <a:custGeom>
              <a:avLst/>
              <a:gdLst/>
              <a:ahLst/>
              <a:cxnLst/>
              <a:rect l="0" t="0" r="0" b="0"/>
              <a:pathLst>
                <a:path w="172811" h="274797">
                  <a:moveTo>
                    <a:pt x="172810" y="231627"/>
                  </a:moveTo>
                  <a:lnTo>
                    <a:pt x="163942" y="234561"/>
                  </a:lnTo>
                  <a:lnTo>
                    <a:pt x="154955" y="237343"/>
                  </a:lnTo>
                  <a:lnTo>
                    <a:pt x="144964" y="240243"/>
                  </a:lnTo>
                  <a:lnTo>
                    <a:pt x="134156" y="243283"/>
                  </a:lnTo>
                  <a:lnTo>
                    <a:pt x="122994" y="246448"/>
                  </a:lnTo>
                  <a:lnTo>
                    <a:pt x="111787" y="249712"/>
                  </a:lnTo>
                  <a:lnTo>
                    <a:pt x="100676" y="253050"/>
                  </a:lnTo>
                  <a:lnTo>
                    <a:pt x="89691" y="256441"/>
                  </a:lnTo>
                  <a:lnTo>
                    <a:pt x="78826" y="259870"/>
                  </a:lnTo>
                  <a:lnTo>
                    <a:pt x="68056" y="263325"/>
                  </a:lnTo>
                  <a:lnTo>
                    <a:pt x="57358" y="266797"/>
                  </a:lnTo>
                  <a:lnTo>
                    <a:pt x="46718" y="270268"/>
                  </a:lnTo>
                  <a:lnTo>
                    <a:pt x="36283" y="273243"/>
                  </a:lnTo>
                  <a:lnTo>
                    <a:pt x="26348" y="274796"/>
                  </a:lnTo>
                  <a:lnTo>
                    <a:pt x="17055" y="274534"/>
                  </a:lnTo>
                  <a:lnTo>
                    <a:pt x="9019" y="272389"/>
                  </a:lnTo>
                  <a:lnTo>
                    <a:pt x="3364" y="268357"/>
                  </a:lnTo>
                  <a:lnTo>
                    <a:pt x="489" y="262639"/>
                  </a:lnTo>
                  <a:lnTo>
                    <a:pt x="0" y="255393"/>
                  </a:lnTo>
                  <a:lnTo>
                    <a:pt x="1109" y="246644"/>
                  </a:lnTo>
                  <a:lnTo>
                    <a:pt x="3182" y="236536"/>
                  </a:lnTo>
                  <a:lnTo>
                    <a:pt x="5822" y="225159"/>
                  </a:lnTo>
                  <a:lnTo>
                    <a:pt x="8798" y="212467"/>
                  </a:lnTo>
                  <a:lnTo>
                    <a:pt x="11973" y="198562"/>
                  </a:lnTo>
                  <a:lnTo>
                    <a:pt x="15272" y="183818"/>
                  </a:lnTo>
                  <a:lnTo>
                    <a:pt x="18646" y="168775"/>
                  </a:lnTo>
                  <a:lnTo>
                    <a:pt x="22069" y="153775"/>
                  </a:lnTo>
                  <a:lnTo>
                    <a:pt x="25521" y="139110"/>
                  </a:lnTo>
                  <a:lnTo>
                    <a:pt x="28994" y="125109"/>
                  </a:lnTo>
                  <a:lnTo>
                    <a:pt x="32479" y="111874"/>
                  </a:lnTo>
                  <a:lnTo>
                    <a:pt x="35972" y="99173"/>
                  </a:lnTo>
                  <a:lnTo>
                    <a:pt x="39470" y="86562"/>
                  </a:lnTo>
                  <a:lnTo>
                    <a:pt x="42969" y="73785"/>
                  </a:lnTo>
                  <a:lnTo>
                    <a:pt x="46313" y="60977"/>
                  </a:lnTo>
                  <a:lnTo>
                    <a:pt x="49535" y="47122"/>
                  </a:lnTo>
                  <a:lnTo>
                    <a:pt x="52915" y="28759"/>
                  </a:lnTo>
                  <a:lnTo>
                    <a:pt x="569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86440" y="2751425"/>
            <a:ext cx="2042530" cy="673825"/>
            <a:chOff x="286440" y="2751425"/>
            <a:chExt cx="2042530" cy="673825"/>
          </a:xfrm>
        </p:grpSpPr>
        <p:sp>
          <p:nvSpPr>
            <p:cNvPr id="60" name="Freeform 59"/>
            <p:cNvSpPr/>
            <p:nvPr/>
          </p:nvSpPr>
          <p:spPr>
            <a:xfrm>
              <a:off x="286440" y="2793684"/>
              <a:ext cx="231628" cy="536809"/>
            </a:xfrm>
            <a:custGeom>
              <a:avLst/>
              <a:gdLst/>
              <a:ahLst/>
              <a:cxnLst/>
              <a:rect l="0" t="0" r="0" b="0"/>
              <a:pathLst>
                <a:path w="231628" h="536809">
                  <a:moveTo>
                    <a:pt x="0" y="526280"/>
                  </a:moveTo>
                  <a:lnTo>
                    <a:pt x="0" y="514478"/>
                  </a:lnTo>
                  <a:lnTo>
                    <a:pt x="0" y="502709"/>
                  </a:lnTo>
                  <a:lnTo>
                    <a:pt x="5" y="489819"/>
                  </a:lnTo>
                  <a:lnTo>
                    <a:pt x="178" y="475971"/>
                  </a:lnTo>
                  <a:lnTo>
                    <a:pt x="826" y="461642"/>
                  </a:lnTo>
                  <a:lnTo>
                    <a:pt x="2075" y="447168"/>
                  </a:lnTo>
                  <a:lnTo>
                    <a:pt x="3727" y="432546"/>
                  </a:lnTo>
                  <a:lnTo>
                    <a:pt x="5375" y="417521"/>
                  </a:lnTo>
                  <a:lnTo>
                    <a:pt x="6783" y="401974"/>
                  </a:lnTo>
                  <a:lnTo>
                    <a:pt x="8048" y="385923"/>
                  </a:lnTo>
                  <a:lnTo>
                    <a:pt x="9505" y="369457"/>
                  </a:lnTo>
                  <a:lnTo>
                    <a:pt x="11331" y="352667"/>
                  </a:lnTo>
                  <a:lnTo>
                    <a:pt x="13389" y="335474"/>
                  </a:lnTo>
                  <a:lnTo>
                    <a:pt x="15317" y="317641"/>
                  </a:lnTo>
                  <a:lnTo>
                    <a:pt x="16915" y="299100"/>
                  </a:lnTo>
                  <a:lnTo>
                    <a:pt x="18311" y="280412"/>
                  </a:lnTo>
                  <a:lnTo>
                    <a:pt x="19855" y="262625"/>
                  </a:lnTo>
                  <a:lnTo>
                    <a:pt x="21740" y="246252"/>
                  </a:lnTo>
                  <a:lnTo>
                    <a:pt x="23838" y="231141"/>
                  </a:lnTo>
                  <a:lnTo>
                    <a:pt x="25792" y="216764"/>
                  </a:lnTo>
                  <a:lnTo>
                    <a:pt x="27408" y="202715"/>
                  </a:lnTo>
                  <a:lnTo>
                    <a:pt x="28815" y="188616"/>
                  </a:lnTo>
                  <a:lnTo>
                    <a:pt x="30367" y="174063"/>
                  </a:lnTo>
                  <a:lnTo>
                    <a:pt x="32258" y="158895"/>
                  </a:lnTo>
                  <a:lnTo>
                    <a:pt x="34359" y="143297"/>
                  </a:lnTo>
                  <a:lnTo>
                    <a:pt x="36316" y="127681"/>
                  </a:lnTo>
                  <a:lnTo>
                    <a:pt x="37933" y="112290"/>
                  </a:lnTo>
                  <a:lnTo>
                    <a:pt x="39342" y="97194"/>
                  </a:lnTo>
                  <a:lnTo>
                    <a:pt x="40894" y="82372"/>
                  </a:lnTo>
                  <a:lnTo>
                    <a:pt x="42790" y="67777"/>
                  </a:lnTo>
                  <a:lnTo>
                    <a:pt x="45064" y="53518"/>
                  </a:lnTo>
                  <a:lnTo>
                    <a:pt x="47669" y="39857"/>
                  </a:lnTo>
                  <a:lnTo>
                    <a:pt x="50545" y="26909"/>
                  </a:lnTo>
                  <a:lnTo>
                    <a:pt x="53952" y="15434"/>
                  </a:lnTo>
                  <a:lnTo>
                    <a:pt x="58449" y="6849"/>
                  </a:lnTo>
                  <a:lnTo>
                    <a:pt x="64246" y="1685"/>
                  </a:lnTo>
                  <a:lnTo>
                    <a:pt x="70918" y="0"/>
                  </a:lnTo>
                  <a:lnTo>
                    <a:pt x="77627" y="1820"/>
                  </a:lnTo>
                  <a:lnTo>
                    <a:pt x="83882" y="6790"/>
                  </a:lnTo>
                  <a:lnTo>
                    <a:pt x="89707" y="14479"/>
                  </a:lnTo>
                  <a:lnTo>
                    <a:pt x="95451" y="24581"/>
                  </a:lnTo>
                  <a:lnTo>
                    <a:pt x="101346" y="36690"/>
                  </a:lnTo>
                  <a:lnTo>
                    <a:pt x="107305" y="50034"/>
                  </a:lnTo>
                  <a:lnTo>
                    <a:pt x="113013" y="63594"/>
                  </a:lnTo>
                  <a:lnTo>
                    <a:pt x="118302" y="76788"/>
                  </a:lnTo>
                  <a:lnTo>
                    <a:pt x="123160" y="89593"/>
                  </a:lnTo>
                  <a:lnTo>
                    <a:pt x="127650" y="102338"/>
                  </a:lnTo>
                  <a:lnTo>
                    <a:pt x="131854" y="115244"/>
                  </a:lnTo>
                  <a:lnTo>
                    <a:pt x="135846" y="128218"/>
                  </a:lnTo>
                  <a:lnTo>
                    <a:pt x="139688" y="140944"/>
                  </a:lnTo>
                  <a:lnTo>
                    <a:pt x="143423" y="153256"/>
                  </a:lnTo>
                  <a:lnTo>
                    <a:pt x="147086" y="165305"/>
                  </a:lnTo>
                  <a:lnTo>
                    <a:pt x="150699" y="177463"/>
                  </a:lnTo>
                  <a:lnTo>
                    <a:pt x="154278" y="189935"/>
                  </a:lnTo>
                  <a:lnTo>
                    <a:pt x="157834" y="202599"/>
                  </a:lnTo>
                  <a:lnTo>
                    <a:pt x="161374" y="215108"/>
                  </a:lnTo>
                  <a:lnTo>
                    <a:pt x="164905" y="227279"/>
                  </a:lnTo>
                  <a:lnTo>
                    <a:pt x="168428" y="239572"/>
                  </a:lnTo>
                  <a:lnTo>
                    <a:pt x="171947" y="252956"/>
                  </a:lnTo>
                  <a:lnTo>
                    <a:pt x="175463" y="267878"/>
                  </a:lnTo>
                  <a:lnTo>
                    <a:pt x="178976" y="283816"/>
                  </a:lnTo>
                  <a:lnTo>
                    <a:pt x="182489" y="299601"/>
                  </a:lnTo>
                  <a:lnTo>
                    <a:pt x="186000" y="314549"/>
                  </a:lnTo>
                  <a:lnTo>
                    <a:pt x="189511" y="328500"/>
                  </a:lnTo>
                  <a:lnTo>
                    <a:pt x="193021" y="341549"/>
                  </a:lnTo>
                  <a:lnTo>
                    <a:pt x="196531" y="353891"/>
                  </a:lnTo>
                  <a:lnTo>
                    <a:pt x="200041" y="366196"/>
                  </a:lnTo>
                  <a:lnTo>
                    <a:pt x="203551" y="379538"/>
                  </a:lnTo>
                  <a:lnTo>
                    <a:pt x="207060" y="394410"/>
                  </a:lnTo>
                  <a:lnTo>
                    <a:pt x="210570" y="410472"/>
                  </a:lnTo>
                  <a:lnTo>
                    <a:pt x="214079" y="426865"/>
                  </a:lnTo>
                  <a:lnTo>
                    <a:pt x="217584" y="443033"/>
                  </a:lnTo>
                  <a:lnTo>
                    <a:pt x="220933" y="458755"/>
                  </a:lnTo>
                  <a:lnTo>
                    <a:pt x="224158" y="475841"/>
                  </a:lnTo>
                  <a:lnTo>
                    <a:pt x="227543" y="499136"/>
                  </a:lnTo>
                  <a:lnTo>
                    <a:pt x="231627" y="536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8026" y="3193622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5068" y="0"/>
                  </a:lnTo>
                  <a:lnTo>
                    <a:pt x="113299" y="0"/>
                  </a:lnTo>
                  <a:lnTo>
                    <a:pt x="100409" y="5"/>
                  </a:lnTo>
                  <a:lnTo>
                    <a:pt x="86560" y="178"/>
                  </a:lnTo>
                  <a:lnTo>
                    <a:pt x="72232" y="826"/>
                  </a:lnTo>
                  <a:lnTo>
                    <a:pt x="57781" y="2074"/>
                  </a:lnTo>
                  <a:lnTo>
                    <a:pt x="43973" y="3736"/>
                  </a:lnTo>
                  <a:lnTo>
                    <a:pt x="30690" y="5562"/>
                  </a:lnTo>
                  <a:lnTo>
                    <a:pt x="16773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4022" y="3014637"/>
              <a:ext cx="146537" cy="252685"/>
            </a:xfrm>
            <a:custGeom>
              <a:avLst/>
              <a:gdLst/>
              <a:ahLst/>
              <a:cxnLst/>
              <a:rect l="0" t="0" r="0" b="0"/>
              <a:pathLst>
                <a:path w="146537" h="252685">
                  <a:moveTo>
                    <a:pt x="123030" y="0"/>
                  </a:moveTo>
                  <a:lnTo>
                    <a:pt x="111361" y="134"/>
                  </a:lnTo>
                  <a:lnTo>
                    <a:pt x="100873" y="1415"/>
                  </a:lnTo>
                  <a:lnTo>
                    <a:pt x="90571" y="4008"/>
                  </a:lnTo>
                  <a:lnTo>
                    <a:pt x="80270" y="7727"/>
                  </a:lnTo>
                  <a:lnTo>
                    <a:pt x="69926" y="12360"/>
                  </a:lnTo>
                  <a:lnTo>
                    <a:pt x="59541" y="17698"/>
                  </a:lnTo>
                  <a:lnTo>
                    <a:pt x="49285" y="23718"/>
                  </a:lnTo>
                  <a:lnTo>
                    <a:pt x="39476" y="30581"/>
                  </a:lnTo>
                  <a:lnTo>
                    <a:pt x="30254" y="38305"/>
                  </a:lnTo>
                  <a:lnTo>
                    <a:pt x="21757" y="46778"/>
                  </a:lnTo>
                  <a:lnTo>
                    <a:pt x="14196" y="55843"/>
                  </a:lnTo>
                  <a:lnTo>
                    <a:pt x="7611" y="65341"/>
                  </a:lnTo>
                  <a:lnTo>
                    <a:pt x="2528" y="74820"/>
                  </a:lnTo>
                  <a:lnTo>
                    <a:pt x="0" y="83571"/>
                  </a:lnTo>
                  <a:lnTo>
                    <a:pt x="384" y="91262"/>
                  </a:lnTo>
                  <a:lnTo>
                    <a:pt x="3575" y="97747"/>
                  </a:lnTo>
                  <a:lnTo>
                    <a:pt x="9372" y="102886"/>
                  </a:lnTo>
                  <a:lnTo>
                    <a:pt x="17381" y="106750"/>
                  </a:lnTo>
                  <a:lnTo>
                    <a:pt x="27129" y="109550"/>
                  </a:lnTo>
                  <a:lnTo>
                    <a:pt x="38171" y="111528"/>
                  </a:lnTo>
                  <a:lnTo>
                    <a:pt x="50140" y="112912"/>
                  </a:lnTo>
                  <a:lnTo>
                    <a:pt x="62596" y="114201"/>
                  </a:lnTo>
                  <a:lnTo>
                    <a:pt x="75030" y="116141"/>
                  </a:lnTo>
                  <a:lnTo>
                    <a:pt x="87165" y="119087"/>
                  </a:lnTo>
                  <a:lnTo>
                    <a:pt x="98770" y="123204"/>
                  </a:lnTo>
                  <a:lnTo>
                    <a:pt x="109572" y="128643"/>
                  </a:lnTo>
                  <a:lnTo>
                    <a:pt x="119497" y="135344"/>
                  </a:lnTo>
                  <a:lnTo>
                    <a:pt x="128315" y="143268"/>
                  </a:lnTo>
                  <a:lnTo>
                    <a:pt x="135568" y="152481"/>
                  </a:lnTo>
                  <a:lnTo>
                    <a:pt x="141142" y="162889"/>
                  </a:lnTo>
                  <a:lnTo>
                    <a:pt x="144902" y="173961"/>
                  </a:lnTo>
                  <a:lnTo>
                    <a:pt x="146536" y="184851"/>
                  </a:lnTo>
                  <a:lnTo>
                    <a:pt x="146074" y="195096"/>
                  </a:lnTo>
                  <a:lnTo>
                    <a:pt x="143664" y="204601"/>
                  </a:lnTo>
                  <a:lnTo>
                    <a:pt x="139388" y="213445"/>
                  </a:lnTo>
                  <a:lnTo>
                    <a:pt x="133474" y="221755"/>
                  </a:lnTo>
                  <a:lnTo>
                    <a:pt x="126081" y="229336"/>
                  </a:lnTo>
                  <a:lnTo>
                    <a:pt x="117225" y="235684"/>
                  </a:lnTo>
                  <a:lnTo>
                    <a:pt x="107057" y="240624"/>
                  </a:lnTo>
                  <a:lnTo>
                    <a:pt x="96045" y="244289"/>
                  </a:lnTo>
                  <a:lnTo>
                    <a:pt x="83607" y="247313"/>
                  </a:lnTo>
                  <a:lnTo>
                    <a:pt x="66417" y="249959"/>
                  </a:lnTo>
                  <a:lnTo>
                    <a:pt x="3880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22723" y="2972523"/>
              <a:ext cx="119145" cy="273742"/>
            </a:xfrm>
            <a:custGeom>
              <a:avLst/>
              <a:gdLst/>
              <a:ahLst/>
              <a:cxnLst/>
              <a:rect l="0" t="0" r="0" b="0"/>
              <a:pathLst>
                <a:path w="119145" h="273742">
                  <a:moveTo>
                    <a:pt x="105955" y="0"/>
                  </a:moveTo>
                  <a:lnTo>
                    <a:pt x="97221" y="3001"/>
                  </a:lnTo>
                  <a:lnTo>
                    <a:pt x="89515" y="6424"/>
                  </a:lnTo>
                  <a:lnTo>
                    <a:pt x="82108" y="10620"/>
                  </a:lnTo>
                  <a:lnTo>
                    <a:pt x="74674" y="15520"/>
                  </a:lnTo>
                  <a:lnTo>
                    <a:pt x="66847" y="21001"/>
                  </a:lnTo>
                  <a:lnTo>
                    <a:pt x="58473" y="26932"/>
                  </a:lnTo>
                  <a:lnTo>
                    <a:pt x="49730" y="33194"/>
                  </a:lnTo>
                  <a:lnTo>
                    <a:pt x="41015" y="39692"/>
                  </a:lnTo>
                  <a:lnTo>
                    <a:pt x="32566" y="46361"/>
                  </a:lnTo>
                  <a:lnTo>
                    <a:pt x="24605" y="53312"/>
                  </a:lnTo>
                  <a:lnTo>
                    <a:pt x="17412" y="60817"/>
                  </a:lnTo>
                  <a:lnTo>
                    <a:pt x="11068" y="68981"/>
                  </a:lnTo>
                  <a:lnTo>
                    <a:pt x="5809" y="77752"/>
                  </a:lnTo>
                  <a:lnTo>
                    <a:pt x="2100" y="87018"/>
                  </a:lnTo>
                  <a:lnTo>
                    <a:pt x="63" y="96647"/>
                  </a:lnTo>
                  <a:lnTo>
                    <a:pt x="0" y="106044"/>
                  </a:lnTo>
                  <a:lnTo>
                    <a:pt x="2535" y="114208"/>
                  </a:lnTo>
                  <a:lnTo>
                    <a:pt x="7757" y="120696"/>
                  </a:lnTo>
                  <a:lnTo>
                    <a:pt x="15162" y="125728"/>
                  </a:lnTo>
                  <a:lnTo>
                    <a:pt x="23950" y="129886"/>
                  </a:lnTo>
                  <a:lnTo>
                    <a:pt x="33521" y="133612"/>
                  </a:lnTo>
                  <a:lnTo>
                    <a:pt x="43519" y="137153"/>
                  </a:lnTo>
                  <a:lnTo>
                    <a:pt x="53749" y="140625"/>
                  </a:lnTo>
                  <a:lnTo>
                    <a:pt x="64101" y="144086"/>
                  </a:lnTo>
                  <a:lnTo>
                    <a:pt x="74355" y="147718"/>
                  </a:lnTo>
                  <a:lnTo>
                    <a:pt x="84175" y="151836"/>
                  </a:lnTo>
                  <a:lnTo>
                    <a:pt x="93404" y="156577"/>
                  </a:lnTo>
                  <a:lnTo>
                    <a:pt x="101738" y="162236"/>
                  </a:lnTo>
                  <a:lnTo>
                    <a:pt x="108658" y="169323"/>
                  </a:lnTo>
                  <a:lnTo>
                    <a:pt x="114006" y="177980"/>
                  </a:lnTo>
                  <a:lnTo>
                    <a:pt x="117613" y="187879"/>
                  </a:lnTo>
                  <a:lnTo>
                    <a:pt x="119144" y="198432"/>
                  </a:lnTo>
                  <a:lnTo>
                    <a:pt x="118613" y="209222"/>
                  </a:lnTo>
                  <a:lnTo>
                    <a:pt x="116155" y="219718"/>
                  </a:lnTo>
                  <a:lnTo>
                    <a:pt x="111849" y="229226"/>
                  </a:lnTo>
                  <a:lnTo>
                    <a:pt x="105918" y="237465"/>
                  </a:lnTo>
                  <a:lnTo>
                    <a:pt x="98684" y="244504"/>
                  </a:lnTo>
                  <a:lnTo>
                    <a:pt x="90467" y="250556"/>
                  </a:lnTo>
                  <a:lnTo>
                    <a:pt x="81536" y="255849"/>
                  </a:lnTo>
                  <a:lnTo>
                    <a:pt x="71980" y="260438"/>
                  </a:lnTo>
                  <a:lnTo>
                    <a:pt x="60464" y="264648"/>
                  </a:lnTo>
                  <a:lnTo>
                    <a:pt x="42628" y="268852"/>
                  </a:lnTo>
                  <a:lnTo>
                    <a:pt x="1119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010742" y="3032100"/>
              <a:ext cx="164302" cy="180836"/>
            </a:xfrm>
            <a:custGeom>
              <a:avLst/>
              <a:gdLst/>
              <a:ahLst/>
              <a:cxnLst/>
              <a:rect l="0" t="0" r="0" b="0"/>
              <a:pathLst>
                <a:path w="164302" h="180836">
                  <a:moveTo>
                    <a:pt x="96921" y="3594"/>
                  </a:moveTo>
                  <a:lnTo>
                    <a:pt x="88120" y="862"/>
                  </a:lnTo>
                  <a:lnTo>
                    <a:pt x="79773" y="0"/>
                  </a:lnTo>
                  <a:lnTo>
                    <a:pt x="71079" y="999"/>
                  </a:lnTo>
                  <a:lnTo>
                    <a:pt x="62131" y="3884"/>
                  </a:lnTo>
                  <a:lnTo>
                    <a:pt x="53284" y="8965"/>
                  </a:lnTo>
                  <a:lnTo>
                    <a:pt x="44750" y="16202"/>
                  </a:lnTo>
                  <a:lnTo>
                    <a:pt x="36734" y="25113"/>
                  </a:lnTo>
                  <a:lnTo>
                    <a:pt x="29505" y="34988"/>
                  </a:lnTo>
                  <a:lnTo>
                    <a:pt x="23128" y="45324"/>
                  </a:lnTo>
                  <a:lnTo>
                    <a:pt x="17508" y="55853"/>
                  </a:lnTo>
                  <a:lnTo>
                    <a:pt x="12491" y="66445"/>
                  </a:lnTo>
                  <a:lnTo>
                    <a:pt x="7936" y="77049"/>
                  </a:lnTo>
                  <a:lnTo>
                    <a:pt x="4045" y="87644"/>
                  </a:lnTo>
                  <a:lnTo>
                    <a:pt x="1335" y="98224"/>
                  </a:lnTo>
                  <a:lnTo>
                    <a:pt x="0" y="108787"/>
                  </a:lnTo>
                  <a:lnTo>
                    <a:pt x="86" y="119170"/>
                  </a:lnTo>
                  <a:lnTo>
                    <a:pt x="1665" y="129069"/>
                  </a:lnTo>
                  <a:lnTo>
                    <a:pt x="4622" y="138358"/>
                  </a:lnTo>
                  <a:lnTo>
                    <a:pt x="8879" y="147070"/>
                  </a:lnTo>
                  <a:lnTo>
                    <a:pt x="14477" y="155308"/>
                  </a:lnTo>
                  <a:lnTo>
                    <a:pt x="21314" y="163171"/>
                  </a:lnTo>
                  <a:lnTo>
                    <a:pt x="29174" y="170266"/>
                  </a:lnTo>
                  <a:lnTo>
                    <a:pt x="37820" y="175747"/>
                  </a:lnTo>
                  <a:lnTo>
                    <a:pt x="47042" y="179278"/>
                  </a:lnTo>
                  <a:lnTo>
                    <a:pt x="56674" y="180835"/>
                  </a:lnTo>
                  <a:lnTo>
                    <a:pt x="66592" y="180442"/>
                  </a:lnTo>
                  <a:lnTo>
                    <a:pt x="76708" y="178324"/>
                  </a:lnTo>
                  <a:lnTo>
                    <a:pt x="86958" y="174820"/>
                  </a:lnTo>
                  <a:lnTo>
                    <a:pt x="97299" y="170266"/>
                  </a:lnTo>
                  <a:lnTo>
                    <a:pt x="107698" y="164948"/>
                  </a:lnTo>
                  <a:lnTo>
                    <a:pt x="117970" y="158923"/>
                  </a:lnTo>
                  <a:lnTo>
                    <a:pt x="127794" y="152049"/>
                  </a:lnTo>
                  <a:lnTo>
                    <a:pt x="137022" y="144308"/>
                  </a:lnTo>
                  <a:lnTo>
                    <a:pt x="145354" y="135651"/>
                  </a:lnTo>
                  <a:lnTo>
                    <a:pt x="152273" y="125930"/>
                  </a:lnTo>
                  <a:lnTo>
                    <a:pt x="157623" y="115168"/>
                  </a:lnTo>
                  <a:lnTo>
                    <a:pt x="161402" y="103687"/>
                  </a:lnTo>
                  <a:lnTo>
                    <a:pt x="163580" y="91988"/>
                  </a:lnTo>
                  <a:lnTo>
                    <a:pt x="164301" y="80385"/>
                  </a:lnTo>
                  <a:lnTo>
                    <a:pt x="163669" y="69155"/>
                  </a:lnTo>
                  <a:lnTo>
                    <a:pt x="161658" y="58614"/>
                  </a:lnTo>
                  <a:lnTo>
                    <a:pt x="158379" y="48864"/>
                  </a:lnTo>
                  <a:lnTo>
                    <a:pt x="153890" y="39995"/>
                  </a:lnTo>
                  <a:lnTo>
                    <a:pt x="148129" y="32176"/>
                  </a:lnTo>
                  <a:lnTo>
                    <a:pt x="141180" y="25400"/>
                  </a:lnTo>
                  <a:lnTo>
                    <a:pt x="133124" y="19661"/>
                  </a:lnTo>
                  <a:lnTo>
                    <a:pt x="122860" y="14481"/>
                  </a:lnTo>
                  <a:lnTo>
                    <a:pt x="106135" y="9405"/>
                  </a:lnTo>
                  <a:lnTo>
                    <a:pt x="75864" y="3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29757" y="2999505"/>
              <a:ext cx="151648" cy="161178"/>
            </a:xfrm>
            <a:custGeom>
              <a:avLst/>
              <a:gdLst/>
              <a:ahLst/>
              <a:cxnLst/>
              <a:rect l="0" t="0" r="0" b="0"/>
              <a:pathLst>
                <a:path w="151648" h="161178">
                  <a:moveTo>
                    <a:pt x="109533" y="4604"/>
                  </a:moveTo>
                  <a:lnTo>
                    <a:pt x="100732" y="1804"/>
                  </a:lnTo>
                  <a:lnTo>
                    <a:pt x="92385" y="302"/>
                  </a:lnTo>
                  <a:lnTo>
                    <a:pt x="83686" y="0"/>
                  </a:lnTo>
                  <a:lnTo>
                    <a:pt x="74565" y="853"/>
                  </a:lnTo>
                  <a:lnTo>
                    <a:pt x="65070" y="2969"/>
                  </a:lnTo>
                  <a:lnTo>
                    <a:pt x="55283" y="6296"/>
                  </a:lnTo>
                  <a:lnTo>
                    <a:pt x="45442" y="10803"/>
                  </a:lnTo>
                  <a:lnTo>
                    <a:pt x="35916" y="16571"/>
                  </a:lnTo>
                  <a:lnTo>
                    <a:pt x="26892" y="23527"/>
                  </a:lnTo>
                  <a:lnTo>
                    <a:pt x="18699" y="31637"/>
                  </a:lnTo>
                  <a:lnTo>
                    <a:pt x="11875" y="40982"/>
                  </a:lnTo>
                  <a:lnTo>
                    <a:pt x="6588" y="51487"/>
                  </a:lnTo>
                  <a:lnTo>
                    <a:pt x="2852" y="62794"/>
                  </a:lnTo>
                  <a:lnTo>
                    <a:pt x="702" y="74376"/>
                  </a:lnTo>
                  <a:lnTo>
                    <a:pt x="0" y="85900"/>
                  </a:lnTo>
                  <a:lnTo>
                    <a:pt x="645" y="97077"/>
                  </a:lnTo>
                  <a:lnTo>
                    <a:pt x="2664" y="107583"/>
                  </a:lnTo>
                  <a:lnTo>
                    <a:pt x="5950" y="117314"/>
                  </a:lnTo>
                  <a:lnTo>
                    <a:pt x="10442" y="126340"/>
                  </a:lnTo>
                  <a:lnTo>
                    <a:pt x="16205" y="134796"/>
                  </a:lnTo>
                  <a:lnTo>
                    <a:pt x="23162" y="142810"/>
                  </a:lnTo>
                  <a:lnTo>
                    <a:pt x="31273" y="150007"/>
                  </a:lnTo>
                  <a:lnTo>
                    <a:pt x="40620" y="155557"/>
                  </a:lnTo>
                  <a:lnTo>
                    <a:pt x="51127" y="159140"/>
                  </a:lnTo>
                  <a:lnTo>
                    <a:pt x="62436" y="160901"/>
                  </a:lnTo>
                  <a:lnTo>
                    <a:pt x="74018" y="161177"/>
                  </a:lnTo>
                  <a:lnTo>
                    <a:pt x="85543" y="160323"/>
                  </a:lnTo>
                  <a:lnTo>
                    <a:pt x="96720" y="158480"/>
                  </a:lnTo>
                  <a:lnTo>
                    <a:pt x="107226" y="155581"/>
                  </a:lnTo>
                  <a:lnTo>
                    <a:pt x="116948" y="151684"/>
                  </a:lnTo>
                  <a:lnTo>
                    <a:pt x="125657" y="147253"/>
                  </a:lnTo>
                  <a:lnTo>
                    <a:pt x="133766" y="142655"/>
                  </a:lnTo>
                  <a:lnTo>
                    <a:pt x="141985" y="137487"/>
                  </a:lnTo>
                  <a:lnTo>
                    <a:pt x="151647" y="130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44575" y="3056751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4" y="34458"/>
                  </a:lnTo>
                  <a:lnTo>
                    <a:pt x="177" y="46447"/>
                  </a:lnTo>
                  <a:lnTo>
                    <a:pt x="826" y="58458"/>
                  </a:lnTo>
                  <a:lnTo>
                    <a:pt x="2074" y="70247"/>
                  </a:lnTo>
                  <a:lnTo>
                    <a:pt x="3736" y="81294"/>
                  </a:lnTo>
                  <a:lnTo>
                    <a:pt x="5562" y="91819"/>
                  </a:lnTo>
                  <a:lnTo>
                    <a:pt x="7716" y="102742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434046" y="29304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522790" y="3062103"/>
              <a:ext cx="184999" cy="159825"/>
            </a:xfrm>
            <a:custGeom>
              <a:avLst/>
              <a:gdLst/>
              <a:ahLst/>
              <a:cxnLst/>
              <a:rect l="0" t="0" r="0" b="0"/>
              <a:pathLst>
                <a:path w="184999" h="159825">
                  <a:moveTo>
                    <a:pt x="90241" y="89405"/>
                  </a:moveTo>
                  <a:lnTo>
                    <a:pt x="93041" y="77737"/>
                  </a:lnTo>
                  <a:lnTo>
                    <a:pt x="94542" y="67248"/>
                  </a:lnTo>
                  <a:lnTo>
                    <a:pt x="94844" y="56946"/>
                  </a:lnTo>
                  <a:lnTo>
                    <a:pt x="93992" y="46645"/>
                  </a:lnTo>
                  <a:lnTo>
                    <a:pt x="91876" y="36301"/>
                  </a:lnTo>
                  <a:lnTo>
                    <a:pt x="88545" y="25930"/>
                  </a:lnTo>
                  <a:lnTo>
                    <a:pt x="83864" y="16193"/>
                  </a:lnTo>
                  <a:lnTo>
                    <a:pt x="77448" y="8328"/>
                  </a:lnTo>
                  <a:lnTo>
                    <a:pt x="69257" y="2870"/>
                  </a:lnTo>
                  <a:lnTo>
                    <a:pt x="60013" y="23"/>
                  </a:lnTo>
                  <a:lnTo>
                    <a:pt x="50965" y="0"/>
                  </a:lnTo>
                  <a:lnTo>
                    <a:pt x="42812" y="2618"/>
                  </a:lnTo>
                  <a:lnTo>
                    <a:pt x="35716" y="7424"/>
                  </a:lnTo>
                  <a:lnTo>
                    <a:pt x="29567" y="13913"/>
                  </a:lnTo>
                  <a:lnTo>
                    <a:pt x="24175" y="21638"/>
                  </a:lnTo>
                  <a:lnTo>
                    <a:pt x="19350" y="30242"/>
                  </a:lnTo>
                  <a:lnTo>
                    <a:pt x="14933" y="39461"/>
                  </a:lnTo>
                  <a:lnTo>
                    <a:pt x="10809" y="49107"/>
                  </a:lnTo>
                  <a:lnTo>
                    <a:pt x="7052" y="59211"/>
                  </a:lnTo>
                  <a:lnTo>
                    <a:pt x="3907" y="69986"/>
                  </a:lnTo>
                  <a:lnTo>
                    <a:pt x="1469" y="81494"/>
                  </a:lnTo>
                  <a:lnTo>
                    <a:pt x="2" y="93495"/>
                  </a:lnTo>
                  <a:lnTo>
                    <a:pt x="0" y="105551"/>
                  </a:lnTo>
                  <a:lnTo>
                    <a:pt x="1600" y="117393"/>
                  </a:lnTo>
                  <a:lnTo>
                    <a:pt x="4795" y="128615"/>
                  </a:lnTo>
                  <a:lnTo>
                    <a:pt x="9605" y="138618"/>
                  </a:lnTo>
                  <a:lnTo>
                    <a:pt x="15874" y="147181"/>
                  </a:lnTo>
                  <a:lnTo>
                    <a:pt x="23165" y="153928"/>
                  </a:lnTo>
                  <a:lnTo>
                    <a:pt x="30889" y="158188"/>
                  </a:lnTo>
                  <a:lnTo>
                    <a:pt x="38666" y="159824"/>
                  </a:lnTo>
                  <a:lnTo>
                    <a:pt x="46173" y="158992"/>
                  </a:lnTo>
                  <a:lnTo>
                    <a:pt x="53061" y="155858"/>
                  </a:lnTo>
                  <a:lnTo>
                    <a:pt x="59209" y="150753"/>
                  </a:lnTo>
                  <a:lnTo>
                    <a:pt x="64677" y="144093"/>
                  </a:lnTo>
                  <a:lnTo>
                    <a:pt x="69591" y="136269"/>
                  </a:lnTo>
                  <a:lnTo>
                    <a:pt x="74087" y="127602"/>
                  </a:lnTo>
                  <a:lnTo>
                    <a:pt x="78278" y="118175"/>
                  </a:lnTo>
                  <a:lnTo>
                    <a:pt x="82254" y="107863"/>
                  </a:lnTo>
                  <a:lnTo>
                    <a:pt x="86083" y="96764"/>
                  </a:lnTo>
                  <a:lnTo>
                    <a:pt x="89895" y="88466"/>
                  </a:lnTo>
                  <a:lnTo>
                    <a:pt x="93880" y="86961"/>
                  </a:lnTo>
                  <a:lnTo>
                    <a:pt x="98202" y="90156"/>
                  </a:lnTo>
                  <a:lnTo>
                    <a:pt x="103013" y="95738"/>
                  </a:lnTo>
                  <a:lnTo>
                    <a:pt x="108348" y="102381"/>
                  </a:lnTo>
                  <a:lnTo>
                    <a:pt x="114471" y="109109"/>
                  </a:lnTo>
                  <a:lnTo>
                    <a:pt x="121903" y="115018"/>
                  </a:lnTo>
                  <a:lnTo>
                    <a:pt x="130797" y="119724"/>
                  </a:lnTo>
                  <a:lnTo>
                    <a:pt x="140593" y="123067"/>
                  </a:lnTo>
                  <a:lnTo>
                    <a:pt x="151260" y="125111"/>
                  </a:lnTo>
                  <a:lnTo>
                    <a:pt x="164856" y="124913"/>
                  </a:lnTo>
                  <a:lnTo>
                    <a:pt x="184998" y="1209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97259" y="2751425"/>
              <a:ext cx="52643" cy="452726"/>
            </a:xfrm>
            <a:custGeom>
              <a:avLst/>
              <a:gdLst/>
              <a:ahLst/>
              <a:cxnLst/>
              <a:rect l="0" t="0" r="0" b="0"/>
              <a:pathLst>
                <a:path w="52643" h="452726">
                  <a:moveTo>
                    <a:pt x="0" y="0"/>
                  </a:moveTo>
                  <a:lnTo>
                    <a:pt x="67" y="11936"/>
                  </a:lnTo>
                  <a:lnTo>
                    <a:pt x="707" y="24986"/>
                  </a:lnTo>
                  <a:lnTo>
                    <a:pt x="1999" y="40460"/>
                  </a:lnTo>
                  <a:lnTo>
                    <a:pt x="3686" y="57682"/>
                  </a:lnTo>
                  <a:lnTo>
                    <a:pt x="5354" y="75347"/>
                  </a:lnTo>
                  <a:lnTo>
                    <a:pt x="6772" y="92647"/>
                  </a:lnTo>
                  <a:lnTo>
                    <a:pt x="8043" y="109466"/>
                  </a:lnTo>
                  <a:lnTo>
                    <a:pt x="9502" y="126111"/>
                  </a:lnTo>
                  <a:lnTo>
                    <a:pt x="11334" y="142813"/>
                  </a:lnTo>
                  <a:lnTo>
                    <a:pt x="13566" y="159501"/>
                  </a:lnTo>
                  <a:lnTo>
                    <a:pt x="16142" y="175879"/>
                  </a:lnTo>
                  <a:lnTo>
                    <a:pt x="18985" y="191799"/>
                  </a:lnTo>
                  <a:lnTo>
                    <a:pt x="21860" y="207425"/>
                  </a:lnTo>
                  <a:lnTo>
                    <a:pt x="24404" y="223138"/>
                  </a:lnTo>
                  <a:lnTo>
                    <a:pt x="26448" y="239145"/>
                  </a:lnTo>
                  <a:lnTo>
                    <a:pt x="28158" y="255167"/>
                  </a:lnTo>
                  <a:lnTo>
                    <a:pt x="29921" y="270551"/>
                  </a:lnTo>
                  <a:lnTo>
                    <a:pt x="31952" y="284979"/>
                  </a:lnTo>
                  <a:lnTo>
                    <a:pt x="33978" y="298616"/>
                  </a:lnTo>
                  <a:lnTo>
                    <a:pt x="35353" y="311921"/>
                  </a:lnTo>
                  <a:lnTo>
                    <a:pt x="35767" y="325207"/>
                  </a:lnTo>
                  <a:lnTo>
                    <a:pt x="35553" y="338605"/>
                  </a:lnTo>
                  <a:lnTo>
                    <a:pt x="35478" y="352147"/>
                  </a:lnTo>
                  <a:lnTo>
                    <a:pt x="35985" y="365815"/>
                  </a:lnTo>
                  <a:lnTo>
                    <a:pt x="37175" y="379420"/>
                  </a:lnTo>
                  <a:lnTo>
                    <a:pt x="38978" y="392627"/>
                  </a:lnTo>
                  <a:lnTo>
                    <a:pt x="41266" y="405273"/>
                  </a:lnTo>
                  <a:lnTo>
                    <a:pt x="43763" y="416921"/>
                  </a:lnTo>
                  <a:lnTo>
                    <a:pt x="46308" y="427926"/>
                  </a:lnTo>
                  <a:lnTo>
                    <a:pt x="49121" y="439253"/>
                  </a:lnTo>
                  <a:lnTo>
                    <a:pt x="52642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591974" y="2940938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209430" y="67"/>
                  </a:lnTo>
                  <a:lnTo>
                    <a:pt x="198941" y="708"/>
                  </a:lnTo>
                  <a:lnTo>
                    <a:pt x="188635" y="2000"/>
                  </a:lnTo>
                  <a:lnTo>
                    <a:pt x="178161" y="3686"/>
                  </a:lnTo>
                  <a:lnTo>
                    <a:pt x="167169" y="5354"/>
                  </a:lnTo>
                  <a:lnTo>
                    <a:pt x="155526" y="6777"/>
                  </a:lnTo>
                  <a:lnTo>
                    <a:pt x="143272" y="8221"/>
                  </a:lnTo>
                  <a:lnTo>
                    <a:pt x="130518" y="10328"/>
                  </a:lnTo>
                  <a:lnTo>
                    <a:pt x="117373" y="13409"/>
                  </a:lnTo>
                  <a:lnTo>
                    <a:pt x="103614" y="17293"/>
                  </a:lnTo>
                  <a:lnTo>
                    <a:pt x="88707" y="21517"/>
                  </a:lnTo>
                  <a:lnTo>
                    <a:pt x="72480" y="25763"/>
                  </a:lnTo>
                  <a:lnTo>
                    <a:pt x="55959" y="29745"/>
                  </a:lnTo>
                  <a:lnTo>
                    <a:pt x="39560" y="33530"/>
                  </a:lnTo>
                  <a:lnTo>
                    <a:pt x="21841" y="374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865715" y="3035694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14602"/>
                  </a:lnTo>
                  <a:lnTo>
                    <a:pt x="0" y="27874"/>
                  </a:lnTo>
                  <a:lnTo>
                    <a:pt x="4" y="41075"/>
                  </a:lnTo>
                  <a:lnTo>
                    <a:pt x="177" y="54416"/>
                  </a:lnTo>
                  <a:lnTo>
                    <a:pt x="825" y="67925"/>
                  </a:lnTo>
                  <a:lnTo>
                    <a:pt x="2074" y="81569"/>
                  </a:lnTo>
                  <a:lnTo>
                    <a:pt x="3735" y="95096"/>
                  </a:lnTo>
                  <a:lnTo>
                    <a:pt x="5562" y="109580"/>
                  </a:lnTo>
                  <a:lnTo>
                    <a:pt x="7716" y="128529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865715" y="29198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939414" y="2940938"/>
              <a:ext cx="105286" cy="187595"/>
            </a:xfrm>
            <a:custGeom>
              <a:avLst/>
              <a:gdLst/>
              <a:ahLst/>
              <a:cxnLst/>
              <a:rect l="0" t="0" r="0" b="0"/>
              <a:pathLst>
                <a:path w="105286" h="187595">
                  <a:moveTo>
                    <a:pt x="0" y="73699"/>
                  </a:moveTo>
                  <a:lnTo>
                    <a:pt x="3001" y="85368"/>
                  </a:lnTo>
                  <a:lnTo>
                    <a:pt x="6424" y="95856"/>
                  </a:lnTo>
                  <a:lnTo>
                    <a:pt x="10615" y="106158"/>
                  </a:lnTo>
                  <a:lnTo>
                    <a:pt x="15343" y="116460"/>
                  </a:lnTo>
                  <a:lnTo>
                    <a:pt x="20175" y="126803"/>
                  </a:lnTo>
                  <a:lnTo>
                    <a:pt x="24853" y="137193"/>
                  </a:lnTo>
                  <a:lnTo>
                    <a:pt x="29289" y="147621"/>
                  </a:lnTo>
                  <a:lnTo>
                    <a:pt x="33491" y="158079"/>
                  </a:lnTo>
                  <a:lnTo>
                    <a:pt x="37508" y="168531"/>
                  </a:lnTo>
                  <a:lnTo>
                    <a:pt x="41714" y="177989"/>
                  </a:lnTo>
                  <a:lnTo>
                    <a:pt x="46763" y="184605"/>
                  </a:lnTo>
                  <a:lnTo>
                    <a:pt x="52932" y="187594"/>
                  </a:lnTo>
                  <a:lnTo>
                    <a:pt x="59687" y="186987"/>
                  </a:lnTo>
                  <a:lnTo>
                    <a:pt x="65921" y="183081"/>
                  </a:lnTo>
                  <a:lnTo>
                    <a:pt x="71039" y="176415"/>
                  </a:lnTo>
                  <a:lnTo>
                    <a:pt x="75116" y="167605"/>
                  </a:lnTo>
                  <a:lnTo>
                    <a:pt x="78616" y="157208"/>
                  </a:lnTo>
                  <a:lnTo>
                    <a:pt x="81895" y="145675"/>
                  </a:lnTo>
                  <a:lnTo>
                    <a:pt x="85132" y="133344"/>
                  </a:lnTo>
                  <a:lnTo>
                    <a:pt x="88399" y="120464"/>
                  </a:lnTo>
                  <a:lnTo>
                    <a:pt x="91713" y="107206"/>
                  </a:lnTo>
                  <a:lnTo>
                    <a:pt x="94907" y="93693"/>
                  </a:lnTo>
                  <a:lnTo>
                    <a:pt x="97666" y="80007"/>
                  </a:lnTo>
                  <a:lnTo>
                    <a:pt x="99851" y="66219"/>
                  </a:lnTo>
                  <a:lnTo>
                    <a:pt x="101489" y="52780"/>
                  </a:lnTo>
                  <a:lnTo>
                    <a:pt x="102847" y="39102"/>
                  </a:lnTo>
                  <a:lnTo>
                    <a:pt x="104045" y="2286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064218" y="2959142"/>
              <a:ext cx="159467" cy="204774"/>
            </a:xfrm>
            <a:custGeom>
              <a:avLst/>
              <a:gdLst/>
              <a:ahLst/>
              <a:cxnLst/>
              <a:rect l="0" t="0" r="0" b="0"/>
              <a:pathLst>
                <a:path w="159467" h="204774">
                  <a:moveTo>
                    <a:pt x="54181" y="55495"/>
                  </a:moveTo>
                  <a:lnTo>
                    <a:pt x="60115" y="61296"/>
                  </a:lnTo>
                  <a:lnTo>
                    <a:pt x="66320" y="66220"/>
                  </a:lnTo>
                  <a:lnTo>
                    <a:pt x="73416" y="70713"/>
                  </a:lnTo>
                  <a:lnTo>
                    <a:pt x="81356" y="74589"/>
                  </a:lnTo>
                  <a:lnTo>
                    <a:pt x="90003" y="77306"/>
                  </a:lnTo>
                  <a:lnTo>
                    <a:pt x="99188" y="78652"/>
                  </a:lnTo>
                  <a:lnTo>
                    <a:pt x="108442" y="78407"/>
                  </a:lnTo>
                  <a:lnTo>
                    <a:pt x="117035" y="76193"/>
                  </a:lnTo>
                  <a:lnTo>
                    <a:pt x="124612" y="71997"/>
                  </a:lnTo>
                  <a:lnTo>
                    <a:pt x="130849" y="66095"/>
                  </a:lnTo>
                  <a:lnTo>
                    <a:pt x="135289" y="58854"/>
                  </a:lnTo>
                  <a:lnTo>
                    <a:pt x="137860" y="50622"/>
                  </a:lnTo>
                  <a:lnTo>
                    <a:pt x="138639" y="41844"/>
                  </a:lnTo>
                  <a:lnTo>
                    <a:pt x="137657" y="33040"/>
                  </a:lnTo>
                  <a:lnTo>
                    <a:pt x="135102" y="24504"/>
                  </a:lnTo>
                  <a:lnTo>
                    <a:pt x="130949" y="16638"/>
                  </a:lnTo>
                  <a:lnTo>
                    <a:pt x="124890" y="10035"/>
                  </a:lnTo>
                  <a:lnTo>
                    <a:pt x="116930" y="4900"/>
                  </a:lnTo>
                  <a:lnTo>
                    <a:pt x="107501" y="1435"/>
                  </a:lnTo>
                  <a:lnTo>
                    <a:pt x="97264" y="0"/>
                  </a:lnTo>
                  <a:lnTo>
                    <a:pt x="86682" y="591"/>
                  </a:lnTo>
                  <a:lnTo>
                    <a:pt x="76155" y="2918"/>
                  </a:lnTo>
                  <a:lnTo>
                    <a:pt x="66094" y="6605"/>
                  </a:lnTo>
                  <a:lnTo>
                    <a:pt x="56665" y="11311"/>
                  </a:lnTo>
                  <a:lnTo>
                    <a:pt x="47843" y="17078"/>
                  </a:lnTo>
                  <a:lnTo>
                    <a:pt x="39523" y="24303"/>
                  </a:lnTo>
                  <a:lnTo>
                    <a:pt x="31593" y="33086"/>
                  </a:lnTo>
                  <a:lnTo>
                    <a:pt x="24112" y="43085"/>
                  </a:lnTo>
                  <a:lnTo>
                    <a:pt x="17307" y="53713"/>
                  </a:lnTo>
                  <a:lnTo>
                    <a:pt x="11254" y="64570"/>
                  </a:lnTo>
                  <a:lnTo>
                    <a:pt x="6206" y="75623"/>
                  </a:lnTo>
                  <a:lnTo>
                    <a:pt x="2646" y="87101"/>
                  </a:lnTo>
                  <a:lnTo>
                    <a:pt x="694" y="99119"/>
                  </a:lnTo>
                  <a:lnTo>
                    <a:pt x="11" y="111646"/>
                  </a:lnTo>
                  <a:lnTo>
                    <a:pt x="0" y="124595"/>
                  </a:lnTo>
                  <a:lnTo>
                    <a:pt x="261" y="137857"/>
                  </a:lnTo>
                  <a:lnTo>
                    <a:pt x="1076" y="151019"/>
                  </a:lnTo>
                  <a:lnTo>
                    <a:pt x="3287" y="163396"/>
                  </a:lnTo>
                  <a:lnTo>
                    <a:pt x="7261" y="174670"/>
                  </a:lnTo>
                  <a:lnTo>
                    <a:pt x="13067" y="184544"/>
                  </a:lnTo>
                  <a:lnTo>
                    <a:pt x="20718" y="192579"/>
                  </a:lnTo>
                  <a:lnTo>
                    <a:pt x="30009" y="198714"/>
                  </a:lnTo>
                  <a:lnTo>
                    <a:pt x="40299" y="202868"/>
                  </a:lnTo>
                  <a:lnTo>
                    <a:pt x="50650" y="204773"/>
                  </a:lnTo>
                  <a:lnTo>
                    <a:pt x="60531" y="204502"/>
                  </a:lnTo>
                  <a:lnTo>
                    <a:pt x="69958" y="202390"/>
                  </a:lnTo>
                  <a:lnTo>
                    <a:pt x="79282" y="198848"/>
                  </a:lnTo>
                  <a:lnTo>
                    <a:pt x="88741" y="194253"/>
                  </a:lnTo>
                  <a:lnTo>
                    <a:pt x="98417" y="189071"/>
                  </a:lnTo>
                  <a:lnTo>
                    <a:pt x="108307" y="183833"/>
                  </a:lnTo>
                  <a:lnTo>
                    <a:pt x="118362" y="178840"/>
                  </a:lnTo>
                  <a:lnTo>
                    <a:pt x="128083" y="174322"/>
                  </a:lnTo>
                  <a:lnTo>
                    <a:pt x="137497" y="170105"/>
                  </a:lnTo>
                  <a:lnTo>
                    <a:pt x="147430" y="165821"/>
                  </a:lnTo>
                  <a:lnTo>
                    <a:pt x="159466" y="1607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307912" y="29198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328969" y="307780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18026" y="3256793"/>
              <a:ext cx="1979358" cy="168457"/>
            </a:xfrm>
            <a:custGeom>
              <a:avLst/>
              <a:gdLst/>
              <a:ahLst/>
              <a:cxnLst/>
              <a:rect l="0" t="0" r="0" b="0"/>
              <a:pathLst>
                <a:path w="1979358" h="168457">
                  <a:moveTo>
                    <a:pt x="1979357" y="0"/>
                  </a:moveTo>
                  <a:lnTo>
                    <a:pt x="1967622" y="0"/>
                  </a:lnTo>
                  <a:lnTo>
                    <a:pt x="1956493" y="0"/>
                  </a:lnTo>
                  <a:lnTo>
                    <a:pt x="1944895" y="0"/>
                  </a:lnTo>
                  <a:lnTo>
                    <a:pt x="1932734" y="0"/>
                  </a:lnTo>
                  <a:lnTo>
                    <a:pt x="1920074" y="0"/>
                  </a:lnTo>
                  <a:lnTo>
                    <a:pt x="1907018" y="5"/>
                  </a:lnTo>
                  <a:lnTo>
                    <a:pt x="1893666" y="177"/>
                  </a:lnTo>
                  <a:lnTo>
                    <a:pt x="1880100" y="825"/>
                  </a:lnTo>
                  <a:lnTo>
                    <a:pt x="1866381" y="2074"/>
                  </a:lnTo>
                  <a:lnTo>
                    <a:pt x="1852389" y="3727"/>
                  </a:lnTo>
                  <a:lnTo>
                    <a:pt x="1837850" y="5375"/>
                  </a:lnTo>
                  <a:lnTo>
                    <a:pt x="1822668" y="6782"/>
                  </a:lnTo>
                  <a:lnTo>
                    <a:pt x="1807217" y="8048"/>
                  </a:lnTo>
                  <a:lnTo>
                    <a:pt x="1792223" y="9505"/>
                  </a:lnTo>
                  <a:lnTo>
                    <a:pt x="1778057" y="11331"/>
                  </a:lnTo>
                  <a:lnTo>
                    <a:pt x="1764426" y="13389"/>
                  </a:lnTo>
                  <a:lnTo>
                    <a:pt x="1750593" y="15317"/>
                  </a:lnTo>
                  <a:lnTo>
                    <a:pt x="1736140" y="16911"/>
                  </a:lnTo>
                  <a:lnTo>
                    <a:pt x="1721143" y="18133"/>
                  </a:lnTo>
                  <a:lnTo>
                    <a:pt x="1705989" y="19029"/>
                  </a:lnTo>
                  <a:lnTo>
                    <a:pt x="1690934" y="19665"/>
                  </a:lnTo>
                  <a:lnTo>
                    <a:pt x="1675907" y="20110"/>
                  </a:lnTo>
                  <a:lnTo>
                    <a:pt x="1660606" y="20416"/>
                  </a:lnTo>
                  <a:lnTo>
                    <a:pt x="1644874" y="20630"/>
                  </a:lnTo>
                  <a:lnTo>
                    <a:pt x="1628869" y="20944"/>
                  </a:lnTo>
                  <a:lnTo>
                    <a:pt x="1612965" y="21688"/>
                  </a:lnTo>
                  <a:lnTo>
                    <a:pt x="1597370" y="23001"/>
                  </a:lnTo>
                  <a:lnTo>
                    <a:pt x="1581965" y="24697"/>
                  </a:lnTo>
                  <a:lnTo>
                    <a:pt x="1566401" y="26374"/>
                  </a:lnTo>
                  <a:lnTo>
                    <a:pt x="1550486" y="27801"/>
                  </a:lnTo>
                  <a:lnTo>
                    <a:pt x="1534186" y="29080"/>
                  </a:lnTo>
                  <a:lnTo>
                    <a:pt x="1517551" y="30544"/>
                  </a:lnTo>
                  <a:lnTo>
                    <a:pt x="1500656" y="32376"/>
                  </a:lnTo>
                  <a:lnTo>
                    <a:pt x="1483733" y="34438"/>
                  </a:lnTo>
                  <a:lnTo>
                    <a:pt x="1467146" y="36368"/>
                  </a:lnTo>
                  <a:lnTo>
                    <a:pt x="1451064" y="37969"/>
                  </a:lnTo>
                  <a:lnTo>
                    <a:pt x="1435485" y="39365"/>
                  </a:lnTo>
                  <a:lnTo>
                    <a:pt x="1420332" y="40909"/>
                  </a:lnTo>
                  <a:lnTo>
                    <a:pt x="1405501" y="42796"/>
                  </a:lnTo>
                  <a:lnTo>
                    <a:pt x="1390742" y="44893"/>
                  </a:lnTo>
                  <a:lnTo>
                    <a:pt x="1375681" y="46848"/>
                  </a:lnTo>
                  <a:lnTo>
                    <a:pt x="1360138" y="48464"/>
                  </a:lnTo>
                  <a:lnTo>
                    <a:pt x="1344274" y="49872"/>
                  </a:lnTo>
                  <a:lnTo>
                    <a:pt x="1328471" y="51424"/>
                  </a:lnTo>
                  <a:lnTo>
                    <a:pt x="1312952" y="53315"/>
                  </a:lnTo>
                  <a:lnTo>
                    <a:pt x="1297769" y="55416"/>
                  </a:lnTo>
                  <a:lnTo>
                    <a:pt x="1282887" y="57372"/>
                  </a:lnTo>
                  <a:lnTo>
                    <a:pt x="1268248" y="58986"/>
                  </a:lnTo>
                  <a:lnTo>
                    <a:pt x="1253789" y="60221"/>
                  </a:lnTo>
                  <a:lnTo>
                    <a:pt x="1239461" y="61126"/>
                  </a:lnTo>
                  <a:lnTo>
                    <a:pt x="1225225" y="61773"/>
                  </a:lnTo>
                  <a:lnTo>
                    <a:pt x="1211052" y="62394"/>
                  </a:lnTo>
                  <a:lnTo>
                    <a:pt x="1196924" y="63351"/>
                  </a:lnTo>
                  <a:lnTo>
                    <a:pt x="1182825" y="64815"/>
                  </a:lnTo>
                  <a:lnTo>
                    <a:pt x="1168746" y="66783"/>
                  </a:lnTo>
                  <a:lnTo>
                    <a:pt x="1154680" y="69176"/>
                  </a:lnTo>
                  <a:lnTo>
                    <a:pt x="1140624" y="71892"/>
                  </a:lnTo>
                  <a:lnTo>
                    <a:pt x="1126574" y="74681"/>
                  </a:lnTo>
                  <a:lnTo>
                    <a:pt x="1112527" y="77167"/>
                  </a:lnTo>
                  <a:lnTo>
                    <a:pt x="1098484" y="79166"/>
                  </a:lnTo>
                  <a:lnTo>
                    <a:pt x="1084442" y="80677"/>
                  </a:lnTo>
                  <a:lnTo>
                    <a:pt x="1070402" y="81774"/>
                  </a:lnTo>
                  <a:lnTo>
                    <a:pt x="1056362" y="82553"/>
                  </a:lnTo>
                  <a:lnTo>
                    <a:pt x="1042323" y="83265"/>
                  </a:lnTo>
                  <a:lnTo>
                    <a:pt x="1028284" y="84283"/>
                  </a:lnTo>
                  <a:lnTo>
                    <a:pt x="1014241" y="85783"/>
                  </a:lnTo>
                  <a:lnTo>
                    <a:pt x="1000030" y="87607"/>
                  </a:lnTo>
                  <a:lnTo>
                    <a:pt x="985343" y="89370"/>
                  </a:lnTo>
                  <a:lnTo>
                    <a:pt x="970057" y="90849"/>
                  </a:lnTo>
                  <a:lnTo>
                    <a:pt x="954366" y="91994"/>
                  </a:lnTo>
                  <a:lnTo>
                    <a:pt x="938680" y="92837"/>
                  </a:lnTo>
                  <a:lnTo>
                    <a:pt x="923239" y="93443"/>
                  </a:lnTo>
                  <a:lnTo>
                    <a:pt x="908108" y="94036"/>
                  </a:lnTo>
                  <a:lnTo>
                    <a:pt x="893262" y="94975"/>
                  </a:lnTo>
                  <a:lnTo>
                    <a:pt x="878646" y="96421"/>
                  </a:lnTo>
                  <a:lnTo>
                    <a:pt x="864203" y="98208"/>
                  </a:lnTo>
                  <a:lnTo>
                    <a:pt x="849886" y="99947"/>
                  </a:lnTo>
                  <a:lnTo>
                    <a:pt x="835656" y="101411"/>
                  </a:lnTo>
                  <a:lnTo>
                    <a:pt x="821489" y="102545"/>
                  </a:lnTo>
                  <a:lnTo>
                    <a:pt x="807363" y="103380"/>
                  </a:lnTo>
                  <a:lnTo>
                    <a:pt x="793261" y="103981"/>
                  </a:lnTo>
                  <a:lnTo>
                    <a:pt x="779011" y="104571"/>
                  </a:lnTo>
                  <a:lnTo>
                    <a:pt x="764298" y="105507"/>
                  </a:lnTo>
                  <a:lnTo>
                    <a:pt x="748994" y="106952"/>
                  </a:lnTo>
                  <a:lnTo>
                    <a:pt x="733291" y="108738"/>
                  </a:lnTo>
                  <a:lnTo>
                    <a:pt x="717597" y="110477"/>
                  </a:lnTo>
                  <a:lnTo>
                    <a:pt x="702151" y="111945"/>
                  </a:lnTo>
                  <a:lnTo>
                    <a:pt x="687017" y="113251"/>
                  </a:lnTo>
                  <a:lnTo>
                    <a:pt x="672168" y="114735"/>
                  </a:lnTo>
                  <a:lnTo>
                    <a:pt x="657551" y="116580"/>
                  </a:lnTo>
                  <a:lnTo>
                    <a:pt x="643107" y="118649"/>
                  </a:lnTo>
                  <a:lnTo>
                    <a:pt x="628788" y="120585"/>
                  </a:lnTo>
                  <a:lnTo>
                    <a:pt x="614559" y="122185"/>
                  </a:lnTo>
                  <a:lnTo>
                    <a:pt x="600391" y="123411"/>
                  </a:lnTo>
                  <a:lnTo>
                    <a:pt x="586265" y="124309"/>
                  </a:lnTo>
                  <a:lnTo>
                    <a:pt x="572168" y="124952"/>
                  </a:lnTo>
                  <a:lnTo>
                    <a:pt x="558090" y="125571"/>
                  </a:lnTo>
                  <a:lnTo>
                    <a:pt x="544026" y="126526"/>
                  </a:lnTo>
                  <a:lnTo>
                    <a:pt x="529965" y="127984"/>
                  </a:lnTo>
                  <a:lnTo>
                    <a:pt x="515742" y="129778"/>
                  </a:lnTo>
                  <a:lnTo>
                    <a:pt x="501048" y="131522"/>
                  </a:lnTo>
                  <a:lnTo>
                    <a:pt x="485756" y="132989"/>
                  </a:lnTo>
                  <a:lnTo>
                    <a:pt x="470062" y="134125"/>
                  </a:lnTo>
                  <a:lnTo>
                    <a:pt x="454374" y="134962"/>
                  </a:lnTo>
                  <a:lnTo>
                    <a:pt x="438931" y="135560"/>
                  </a:lnTo>
                  <a:lnTo>
                    <a:pt x="423799" y="135978"/>
                  </a:lnTo>
                  <a:lnTo>
                    <a:pt x="408953" y="136266"/>
                  </a:lnTo>
                  <a:lnTo>
                    <a:pt x="394336" y="136468"/>
                  </a:lnTo>
                  <a:lnTo>
                    <a:pt x="379893" y="136774"/>
                  </a:lnTo>
                  <a:lnTo>
                    <a:pt x="365575" y="137512"/>
                  </a:lnTo>
                  <a:lnTo>
                    <a:pt x="351341" y="138822"/>
                  </a:lnTo>
                  <a:lnTo>
                    <a:pt x="337001" y="140515"/>
                  </a:lnTo>
                  <a:lnTo>
                    <a:pt x="322227" y="142191"/>
                  </a:lnTo>
                  <a:lnTo>
                    <a:pt x="306881" y="143611"/>
                  </a:lnTo>
                  <a:lnTo>
                    <a:pt x="291151" y="144717"/>
                  </a:lnTo>
                  <a:lnTo>
                    <a:pt x="275438" y="145533"/>
                  </a:lnTo>
                  <a:lnTo>
                    <a:pt x="259979" y="146121"/>
                  </a:lnTo>
                  <a:lnTo>
                    <a:pt x="244837" y="146703"/>
                  </a:lnTo>
                  <a:lnTo>
                    <a:pt x="229983" y="147633"/>
                  </a:lnTo>
                  <a:lnTo>
                    <a:pt x="215357" y="149074"/>
                  </a:lnTo>
                  <a:lnTo>
                    <a:pt x="200737" y="150858"/>
                  </a:lnTo>
                  <a:lnTo>
                    <a:pt x="185769" y="152595"/>
                  </a:lnTo>
                  <a:lnTo>
                    <a:pt x="170290" y="154056"/>
                  </a:lnTo>
                  <a:lnTo>
                    <a:pt x="154468" y="155189"/>
                  </a:lnTo>
                  <a:lnTo>
                    <a:pt x="138694" y="156024"/>
                  </a:lnTo>
                  <a:lnTo>
                    <a:pt x="123189" y="156625"/>
                  </a:lnTo>
                  <a:lnTo>
                    <a:pt x="107845" y="157214"/>
                  </a:lnTo>
                  <a:lnTo>
                    <a:pt x="92324" y="158150"/>
                  </a:lnTo>
                  <a:lnTo>
                    <a:pt x="76456" y="159595"/>
                  </a:lnTo>
                  <a:lnTo>
                    <a:pt x="60779" y="161389"/>
                  </a:lnTo>
                  <a:lnTo>
                    <a:pt x="44818" y="163321"/>
                  </a:lnTo>
                  <a:lnTo>
                    <a:pt x="26048" y="16556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42155" y="4495668"/>
            <a:ext cx="1674032" cy="789639"/>
            <a:chOff x="242155" y="4495668"/>
            <a:chExt cx="1674032" cy="789639"/>
          </a:xfrm>
        </p:grpSpPr>
        <p:sp>
          <p:nvSpPr>
            <p:cNvPr id="79" name="Freeform 78"/>
            <p:cNvSpPr/>
            <p:nvPr/>
          </p:nvSpPr>
          <p:spPr>
            <a:xfrm>
              <a:off x="442196" y="4643067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2" y="34467"/>
                  </a:lnTo>
                  <a:lnTo>
                    <a:pt x="7793" y="46801"/>
                  </a:lnTo>
                  <a:lnTo>
                    <a:pt x="8641" y="60109"/>
                  </a:lnTo>
                  <a:lnTo>
                    <a:pt x="9239" y="74419"/>
                  </a:lnTo>
                  <a:lnTo>
                    <a:pt x="9653" y="89596"/>
                  </a:lnTo>
                  <a:lnTo>
                    <a:pt x="9937" y="105457"/>
                  </a:lnTo>
                  <a:lnTo>
                    <a:pt x="10131" y="121834"/>
                  </a:lnTo>
                  <a:lnTo>
                    <a:pt x="10262" y="138744"/>
                  </a:lnTo>
                  <a:lnTo>
                    <a:pt x="10350" y="156386"/>
                  </a:lnTo>
                  <a:lnTo>
                    <a:pt x="10409" y="174808"/>
                  </a:lnTo>
                  <a:lnTo>
                    <a:pt x="10449" y="193755"/>
                  </a:lnTo>
                  <a:lnTo>
                    <a:pt x="10475" y="212781"/>
                  </a:lnTo>
                  <a:lnTo>
                    <a:pt x="10493" y="231616"/>
                  </a:lnTo>
                  <a:lnTo>
                    <a:pt x="10505" y="250180"/>
                  </a:lnTo>
                  <a:lnTo>
                    <a:pt x="10513" y="268485"/>
                  </a:lnTo>
                  <a:lnTo>
                    <a:pt x="10518" y="286558"/>
                  </a:lnTo>
                  <a:lnTo>
                    <a:pt x="10522" y="303887"/>
                  </a:lnTo>
                  <a:lnTo>
                    <a:pt x="10525" y="321219"/>
                  </a:lnTo>
                  <a:lnTo>
                    <a:pt x="10527" y="341197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73740" y="4548311"/>
              <a:ext cx="379027" cy="126343"/>
            </a:xfrm>
            <a:custGeom>
              <a:avLst/>
              <a:gdLst/>
              <a:ahLst/>
              <a:cxnLst/>
              <a:rect l="0" t="0" r="0" b="0"/>
              <a:pathLst>
                <a:path w="379027" h="126343">
                  <a:moveTo>
                    <a:pt x="379026" y="0"/>
                  </a:moveTo>
                  <a:lnTo>
                    <a:pt x="370158" y="2934"/>
                  </a:lnTo>
                  <a:lnTo>
                    <a:pt x="361171" y="5716"/>
                  </a:lnTo>
                  <a:lnTo>
                    <a:pt x="351176" y="8615"/>
                  </a:lnTo>
                  <a:lnTo>
                    <a:pt x="340195" y="11655"/>
                  </a:lnTo>
                  <a:lnTo>
                    <a:pt x="328384" y="14821"/>
                  </a:lnTo>
                  <a:lnTo>
                    <a:pt x="315925" y="18084"/>
                  </a:lnTo>
                  <a:lnTo>
                    <a:pt x="302988" y="21422"/>
                  </a:lnTo>
                  <a:lnTo>
                    <a:pt x="289707" y="24814"/>
                  </a:lnTo>
                  <a:lnTo>
                    <a:pt x="276180" y="28242"/>
                  </a:lnTo>
                  <a:lnTo>
                    <a:pt x="262319" y="31697"/>
                  </a:lnTo>
                  <a:lnTo>
                    <a:pt x="247869" y="35169"/>
                  </a:lnTo>
                  <a:lnTo>
                    <a:pt x="232737" y="38659"/>
                  </a:lnTo>
                  <a:lnTo>
                    <a:pt x="216979" y="42324"/>
                  </a:lnTo>
                  <a:lnTo>
                    <a:pt x="200716" y="46472"/>
                  </a:lnTo>
                  <a:lnTo>
                    <a:pt x="184075" y="51226"/>
                  </a:lnTo>
                  <a:lnTo>
                    <a:pt x="167323" y="56556"/>
                  </a:lnTo>
                  <a:lnTo>
                    <a:pt x="150850" y="62359"/>
                  </a:lnTo>
                  <a:lnTo>
                    <a:pt x="134845" y="68522"/>
                  </a:lnTo>
                  <a:lnTo>
                    <a:pt x="119319" y="74949"/>
                  </a:lnTo>
                  <a:lnTo>
                    <a:pt x="104200" y="81561"/>
                  </a:lnTo>
                  <a:lnTo>
                    <a:pt x="89402" y="88300"/>
                  </a:lnTo>
                  <a:lnTo>
                    <a:pt x="75005" y="94959"/>
                  </a:lnTo>
                  <a:lnTo>
                    <a:pt x="61250" y="101204"/>
                  </a:lnTo>
                  <a:lnTo>
                    <a:pt x="48230" y="106881"/>
                  </a:lnTo>
                  <a:lnTo>
                    <a:pt x="36327" y="111861"/>
                  </a:lnTo>
                  <a:lnTo>
                    <a:pt x="25122" y="116440"/>
                  </a:lnTo>
                  <a:lnTo>
                    <a:pt x="13631" y="12101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2155" y="4979979"/>
              <a:ext cx="400084" cy="94757"/>
            </a:xfrm>
            <a:custGeom>
              <a:avLst/>
              <a:gdLst/>
              <a:ahLst/>
              <a:cxnLst/>
              <a:rect l="0" t="0" r="0" b="0"/>
              <a:pathLst>
                <a:path w="400084" h="94757">
                  <a:moveTo>
                    <a:pt x="400083" y="0"/>
                  </a:moveTo>
                  <a:lnTo>
                    <a:pt x="391282" y="2934"/>
                  </a:lnTo>
                  <a:lnTo>
                    <a:pt x="382935" y="5716"/>
                  </a:lnTo>
                  <a:lnTo>
                    <a:pt x="374232" y="8611"/>
                  </a:lnTo>
                  <a:lnTo>
                    <a:pt x="364938" y="11478"/>
                  </a:lnTo>
                  <a:lnTo>
                    <a:pt x="354794" y="13995"/>
                  </a:lnTo>
                  <a:lnTo>
                    <a:pt x="343745" y="16010"/>
                  </a:lnTo>
                  <a:lnTo>
                    <a:pt x="331732" y="17695"/>
                  </a:lnTo>
                  <a:lnTo>
                    <a:pt x="318614" y="19439"/>
                  </a:lnTo>
                  <a:lnTo>
                    <a:pt x="304423" y="21465"/>
                  </a:lnTo>
                  <a:lnTo>
                    <a:pt x="289487" y="23827"/>
                  </a:lnTo>
                  <a:lnTo>
                    <a:pt x="274317" y="26491"/>
                  </a:lnTo>
                  <a:lnTo>
                    <a:pt x="259222" y="29398"/>
                  </a:lnTo>
                  <a:lnTo>
                    <a:pt x="244154" y="32485"/>
                  </a:lnTo>
                  <a:lnTo>
                    <a:pt x="228819" y="35705"/>
                  </a:lnTo>
                  <a:lnTo>
                    <a:pt x="213056" y="39015"/>
                  </a:lnTo>
                  <a:lnTo>
                    <a:pt x="196860" y="42390"/>
                  </a:lnTo>
                  <a:lnTo>
                    <a:pt x="180293" y="45809"/>
                  </a:lnTo>
                  <a:lnTo>
                    <a:pt x="163449" y="49262"/>
                  </a:lnTo>
                  <a:lnTo>
                    <a:pt x="146730" y="52903"/>
                  </a:lnTo>
                  <a:lnTo>
                    <a:pt x="130811" y="57033"/>
                  </a:lnTo>
                  <a:lnTo>
                    <a:pt x="115987" y="61768"/>
                  </a:lnTo>
                  <a:lnTo>
                    <a:pt x="101898" y="66745"/>
                  </a:lnTo>
                  <a:lnTo>
                    <a:pt x="87750" y="71247"/>
                  </a:lnTo>
                  <a:lnTo>
                    <a:pt x="73095" y="74905"/>
                  </a:lnTo>
                  <a:lnTo>
                    <a:pt x="58387" y="77886"/>
                  </a:lnTo>
                  <a:lnTo>
                    <a:pt x="43253" y="81110"/>
                  </a:lnTo>
                  <a:lnTo>
                    <a:pt x="25240" y="8597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5617" y="4616063"/>
              <a:ext cx="303005" cy="432313"/>
            </a:xfrm>
            <a:custGeom>
              <a:avLst/>
              <a:gdLst/>
              <a:ahLst/>
              <a:cxnLst/>
              <a:rect l="0" t="0" r="0" b="0"/>
              <a:pathLst>
                <a:path w="303005" h="432313">
                  <a:moveTo>
                    <a:pt x="113491" y="321802"/>
                  </a:moveTo>
                  <a:lnTo>
                    <a:pt x="107624" y="313068"/>
                  </a:lnTo>
                  <a:lnTo>
                    <a:pt x="102059" y="305362"/>
                  </a:lnTo>
                  <a:lnTo>
                    <a:pt x="96256" y="297973"/>
                  </a:lnTo>
                  <a:lnTo>
                    <a:pt x="90002" y="291231"/>
                  </a:lnTo>
                  <a:lnTo>
                    <a:pt x="83024" y="285997"/>
                  </a:lnTo>
                  <a:lnTo>
                    <a:pt x="75243" y="282635"/>
                  </a:lnTo>
                  <a:lnTo>
                    <a:pt x="66741" y="281195"/>
                  </a:lnTo>
                  <a:lnTo>
                    <a:pt x="57662" y="281666"/>
                  </a:lnTo>
                  <a:lnTo>
                    <a:pt x="48158" y="283841"/>
                  </a:lnTo>
                  <a:lnTo>
                    <a:pt x="38675" y="287553"/>
                  </a:lnTo>
                  <a:lnTo>
                    <a:pt x="29922" y="292778"/>
                  </a:lnTo>
                  <a:lnTo>
                    <a:pt x="22230" y="299366"/>
                  </a:lnTo>
                  <a:lnTo>
                    <a:pt x="15745" y="307227"/>
                  </a:lnTo>
                  <a:lnTo>
                    <a:pt x="10606" y="316405"/>
                  </a:lnTo>
                  <a:lnTo>
                    <a:pt x="6742" y="326803"/>
                  </a:lnTo>
                  <a:lnTo>
                    <a:pt x="3942" y="338208"/>
                  </a:lnTo>
                  <a:lnTo>
                    <a:pt x="1963" y="350387"/>
                  </a:lnTo>
                  <a:lnTo>
                    <a:pt x="598" y="363131"/>
                  </a:lnTo>
                  <a:lnTo>
                    <a:pt x="0" y="376110"/>
                  </a:lnTo>
                  <a:lnTo>
                    <a:pt x="654" y="388897"/>
                  </a:lnTo>
                  <a:lnTo>
                    <a:pt x="2730" y="401256"/>
                  </a:lnTo>
                  <a:lnTo>
                    <a:pt x="6260" y="412503"/>
                  </a:lnTo>
                  <a:lnTo>
                    <a:pt x="11305" y="421466"/>
                  </a:lnTo>
                  <a:lnTo>
                    <a:pt x="17733" y="427707"/>
                  </a:lnTo>
                  <a:lnTo>
                    <a:pt x="25134" y="431269"/>
                  </a:lnTo>
                  <a:lnTo>
                    <a:pt x="32932" y="432312"/>
                  </a:lnTo>
                  <a:lnTo>
                    <a:pt x="40763" y="431193"/>
                  </a:lnTo>
                  <a:lnTo>
                    <a:pt x="48476" y="428039"/>
                  </a:lnTo>
                  <a:lnTo>
                    <a:pt x="56034" y="422665"/>
                  </a:lnTo>
                  <a:lnTo>
                    <a:pt x="63447" y="415167"/>
                  </a:lnTo>
                  <a:lnTo>
                    <a:pt x="70577" y="405883"/>
                  </a:lnTo>
                  <a:lnTo>
                    <a:pt x="77146" y="395210"/>
                  </a:lnTo>
                  <a:lnTo>
                    <a:pt x="83049" y="383514"/>
                  </a:lnTo>
                  <a:lnTo>
                    <a:pt x="88336" y="371085"/>
                  </a:lnTo>
                  <a:lnTo>
                    <a:pt x="93122" y="358143"/>
                  </a:lnTo>
                  <a:lnTo>
                    <a:pt x="97528" y="344848"/>
                  </a:lnTo>
                  <a:lnTo>
                    <a:pt x="101658" y="331311"/>
                  </a:lnTo>
                  <a:lnTo>
                    <a:pt x="105591" y="317610"/>
                  </a:lnTo>
                  <a:lnTo>
                    <a:pt x="109385" y="303794"/>
                  </a:lnTo>
                  <a:lnTo>
                    <a:pt x="112916" y="289735"/>
                  </a:lnTo>
                  <a:lnTo>
                    <a:pt x="115909" y="275149"/>
                  </a:lnTo>
                  <a:lnTo>
                    <a:pt x="118258" y="259935"/>
                  </a:lnTo>
                  <a:lnTo>
                    <a:pt x="120174" y="244462"/>
                  </a:lnTo>
                  <a:lnTo>
                    <a:pt x="122074" y="229455"/>
                  </a:lnTo>
                  <a:lnTo>
                    <a:pt x="124198" y="215278"/>
                  </a:lnTo>
                  <a:lnTo>
                    <a:pt x="126287" y="201640"/>
                  </a:lnTo>
                  <a:lnTo>
                    <a:pt x="127704" y="187803"/>
                  </a:lnTo>
                  <a:lnTo>
                    <a:pt x="128141" y="173347"/>
                  </a:lnTo>
                  <a:lnTo>
                    <a:pt x="127773" y="158349"/>
                  </a:lnTo>
                  <a:lnTo>
                    <a:pt x="127062" y="143193"/>
                  </a:lnTo>
                  <a:lnTo>
                    <a:pt x="126324" y="128141"/>
                  </a:lnTo>
                  <a:lnTo>
                    <a:pt x="125694" y="113287"/>
                  </a:lnTo>
                  <a:lnTo>
                    <a:pt x="125204" y="98634"/>
                  </a:lnTo>
                  <a:lnTo>
                    <a:pt x="124839" y="84155"/>
                  </a:lnTo>
                  <a:lnTo>
                    <a:pt x="124408" y="69975"/>
                  </a:lnTo>
                  <a:lnTo>
                    <a:pt x="123579" y="56367"/>
                  </a:lnTo>
                  <a:lnTo>
                    <a:pt x="122202" y="43432"/>
                  </a:lnTo>
                  <a:lnTo>
                    <a:pt x="120291" y="31118"/>
                  </a:lnTo>
                  <a:lnTo>
                    <a:pt x="117937" y="19307"/>
                  </a:lnTo>
                  <a:lnTo>
                    <a:pt x="115237" y="7971"/>
                  </a:lnTo>
                  <a:lnTo>
                    <a:pt x="112133" y="220"/>
                  </a:lnTo>
                  <a:lnTo>
                    <a:pt x="109034" y="0"/>
                  </a:lnTo>
                  <a:lnTo>
                    <a:pt x="106778" y="6167"/>
                  </a:lnTo>
                  <a:lnTo>
                    <a:pt x="105334" y="16952"/>
                  </a:lnTo>
                  <a:lnTo>
                    <a:pt x="104274" y="30823"/>
                  </a:lnTo>
                  <a:lnTo>
                    <a:pt x="103080" y="46472"/>
                  </a:lnTo>
                  <a:lnTo>
                    <a:pt x="101497" y="63051"/>
                  </a:lnTo>
                  <a:lnTo>
                    <a:pt x="99803" y="79774"/>
                  </a:lnTo>
                  <a:lnTo>
                    <a:pt x="98667" y="95785"/>
                  </a:lnTo>
                  <a:lnTo>
                    <a:pt x="98425" y="110720"/>
                  </a:lnTo>
                  <a:lnTo>
                    <a:pt x="98928" y="125075"/>
                  </a:lnTo>
                  <a:lnTo>
                    <a:pt x="99732" y="139943"/>
                  </a:lnTo>
                  <a:lnTo>
                    <a:pt x="100536" y="155919"/>
                  </a:lnTo>
                  <a:lnTo>
                    <a:pt x="101381" y="172926"/>
                  </a:lnTo>
                  <a:lnTo>
                    <a:pt x="102547" y="190501"/>
                  </a:lnTo>
                  <a:lnTo>
                    <a:pt x="104180" y="208293"/>
                  </a:lnTo>
                  <a:lnTo>
                    <a:pt x="106276" y="226122"/>
                  </a:lnTo>
                  <a:lnTo>
                    <a:pt x="108762" y="243918"/>
                  </a:lnTo>
                  <a:lnTo>
                    <a:pt x="111548" y="261652"/>
                  </a:lnTo>
                  <a:lnTo>
                    <a:pt x="114555" y="278999"/>
                  </a:lnTo>
                  <a:lnTo>
                    <a:pt x="117719" y="295354"/>
                  </a:lnTo>
                  <a:lnTo>
                    <a:pt x="120999" y="310464"/>
                  </a:lnTo>
                  <a:lnTo>
                    <a:pt x="124522" y="324238"/>
                  </a:lnTo>
                  <a:lnTo>
                    <a:pt x="128573" y="336578"/>
                  </a:lnTo>
                  <a:lnTo>
                    <a:pt x="133265" y="347542"/>
                  </a:lnTo>
                  <a:lnTo>
                    <a:pt x="138576" y="355837"/>
                  </a:lnTo>
                  <a:lnTo>
                    <a:pt x="143753" y="359296"/>
                  </a:lnTo>
                  <a:lnTo>
                    <a:pt x="147856" y="358042"/>
                  </a:lnTo>
                  <a:lnTo>
                    <a:pt x="151193" y="353415"/>
                  </a:lnTo>
                  <a:lnTo>
                    <a:pt x="154237" y="346628"/>
                  </a:lnTo>
                  <a:lnTo>
                    <a:pt x="157581" y="338820"/>
                  </a:lnTo>
                  <a:lnTo>
                    <a:pt x="161947" y="331112"/>
                  </a:lnTo>
                  <a:lnTo>
                    <a:pt x="167618" y="324076"/>
                  </a:lnTo>
                  <a:lnTo>
                    <a:pt x="174524" y="317841"/>
                  </a:lnTo>
                  <a:lnTo>
                    <a:pt x="182445" y="312326"/>
                  </a:lnTo>
                  <a:lnTo>
                    <a:pt x="191135" y="307382"/>
                  </a:lnTo>
                  <a:lnTo>
                    <a:pt x="200220" y="302701"/>
                  </a:lnTo>
                  <a:lnTo>
                    <a:pt x="209230" y="297854"/>
                  </a:lnTo>
                  <a:lnTo>
                    <a:pt x="217914" y="292621"/>
                  </a:lnTo>
                  <a:lnTo>
                    <a:pt x="226217" y="286966"/>
                  </a:lnTo>
                  <a:lnTo>
                    <a:pt x="234179" y="280945"/>
                  </a:lnTo>
                  <a:lnTo>
                    <a:pt x="241866" y="274630"/>
                  </a:lnTo>
                  <a:lnTo>
                    <a:pt x="249182" y="267932"/>
                  </a:lnTo>
                  <a:lnTo>
                    <a:pt x="255877" y="260605"/>
                  </a:lnTo>
                  <a:lnTo>
                    <a:pt x="261854" y="252564"/>
                  </a:lnTo>
                  <a:lnTo>
                    <a:pt x="266852" y="243877"/>
                  </a:lnTo>
                  <a:lnTo>
                    <a:pt x="270379" y="234667"/>
                  </a:lnTo>
                  <a:lnTo>
                    <a:pt x="272295" y="225072"/>
                  </a:lnTo>
                  <a:lnTo>
                    <a:pt x="272444" y="215528"/>
                  </a:lnTo>
                  <a:lnTo>
                    <a:pt x="270500" y="206734"/>
                  </a:lnTo>
                  <a:lnTo>
                    <a:pt x="266487" y="199022"/>
                  </a:lnTo>
                  <a:lnTo>
                    <a:pt x="260709" y="192864"/>
                  </a:lnTo>
                  <a:lnTo>
                    <a:pt x="253551" y="189008"/>
                  </a:lnTo>
                  <a:lnTo>
                    <a:pt x="245375" y="187647"/>
                  </a:lnTo>
                  <a:lnTo>
                    <a:pt x="236635" y="188665"/>
                  </a:lnTo>
                  <a:lnTo>
                    <a:pt x="227856" y="191924"/>
                  </a:lnTo>
                  <a:lnTo>
                    <a:pt x="219332" y="197117"/>
                  </a:lnTo>
                  <a:lnTo>
                    <a:pt x="211305" y="204006"/>
                  </a:lnTo>
                  <a:lnTo>
                    <a:pt x="204060" y="212517"/>
                  </a:lnTo>
                  <a:lnTo>
                    <a:pt x="197668" y="222454"/>
                  </a:lnTo>
                  <a:lnTo>
                    <a:pt x="192036" y="233377"/>
                  </a:lnTo>
                  <a:lnTo>
                    <a:pt x="187010" y="244700"/>
                  </a:lnTo>
                  <a:lnTo>
                    <a:pt x="182444" y="256060"/>
                  </a:lnTo>
                  <a:lnTo>
                    <a:pt x="178376" y="267466"/>
                  </a:lnTo>
                  <a:lnTo>
                    <a:pt x="175014" y="279190"/>
                  </a:lnTo>
                  <a:lnTo>
                    <a:pt x="172423" y="291371"/>
                  </a:lnTo>
                  <a:lnTo>
                    <a:pt x="170683" y="303840"/>
                  </a:lnTo>
                  <a:lnTo>
                    <a:pt x="169964" y="316218"/>
                  </a:lnTo>
                  <a:lnTo>
                    <a:pt x="170260" y="328293"/>
                  </a:lnTo>
                  <a:lnTo>
                    <a:pt x="171425" y="340182"/>
                  </a:lnTo>
                  <a:lnTo>
                    <a:pt x="173270" y="352231"/>
                  </a:lnTo>
                  <a:lnTo>
                    <a:pt x="175624" y="364626"/>
                  </a:lnTo>
                  <a:lnTo>
                    <a:pt x="178508" y="377069"/>
                  </a:lnTo>
                  <a:lnTo>
                    <a:pt x="182122" y="388896"/>
                  </a:lnTo>
                  <a:lnTo>
                    <a:pt x="186525" y="399769"/>
                  </a:lnTo>
                  <a:lnTo>
                    <a:pt x="191957" y="409358"/>
                  </a:lnTo>
                  <a:lnTo>
                    <a:pt x="198892" y="417195"/>
                  </a:lnTo>
                  <a:lnTo>
                    <a:pt x="207447" y="423192"/>
                  </a:lnTo>
                  <a:lnTo>
                    <a:pt x="217278" y="427253"/>
                  </a:lnTo>
                  <a:lnTo>
                    <a:pt x="227786" y="429095"/>
                  </a:lnTo>
                  <a:lnTo>
                    <a:pt x="238550" y="428781"/>
                  </a:lnTo>
                  <a:lnTo>
                    <a:pt x="249199" y="426641"/>
                  </a:lnTo>
                  <a:lnTo>
                    <a:pt x="259341" y="423079"/>
                  </a:lnTo>
                  <a:lnTo>
                    <a:pt x="268816" y="418471"/>
                  </a:lnTo>
                  <a:lnTo>
                    <a:pt x="277357" y="413230"/>
                  </a:lnTo>
                  <a:lnTo>
                    <a:pt x="285334" y="407189"/>
                  </a:lnTo>
                  <a:lnTo>
                    <a:pt x="293446" y="398707"/>
                  </a:lnTo>
                  <a:lnTo>
                    <a:pt x="303004" y="3849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003435" y="4832151"/>
              <a:ext cx="133643" cy="200471"/>
            </a:xfrm>
            <a:custGeom>
              <a:avLst/>
              <a:gdLst/>
              <a:ahLst/>
              <a:cxnLst/>
              <a:rect l="0" t="0" r="0" b="0"/>
              <a:pathLst>
                <a:path w="133643" h="200471">
                  <a:moveTo>
                    <a:pt x="7300" y="84657"/>
                  </a:moveTo>
                  <a:lnTo>
                    <a:pt x="7367" y="96325"/>
                  </a:lnTo>
                  <a:lnTo>
                    <a:pt x="8007" y="106814"/>
                  </a:lnTo>
                  <a:lnTo>
                    <a:pt x="9299" y="117120"/>
                  </a:lnTo>
                  <a:lnTo>
                    <a:pt x="10986" y="127595"/>
                  </a:lnTo>
                  <a:lnTo>
                    <a:pt x="12654" y="138586"/>
                  </a:lnTo>
                  <a:lnTo>
                    <a:pt x="14038" y="150160"/>
                  </a:lnTo>
                  <a:lnTo>
                    <a:pt x="14033" y="159825"/>
                  </a:lnTo>
                  <a:lnTo>
                    <a:pt x="11970" y="164015"/>
                  </a:lnTo>
                  <a:lnTo>
                    <a:pt x="9150" y="163035"/>
                  </a:lnTo>
                  <a:lnTo>
                    <a:pt x="6271" y="158320"/>
                  </a:lnTo>
                  <a:lnTo>
                    <a:pt x="3753" y="150883"/>
                  </a:lnTo>
                  <a:lnTo>
                    <a:pt x="1757" y="141463"/>
                  </a:lnTo>
                  <a:lnTo>
                    <a:pt x="432" y="130782"/>
                  </a:lnTo>
                  <a:lnTo>
                    <a:pt x="0" y="119570"/>
                  </a:lnTo>
                  <a:lnTo>
                    <a:pt x="487" y="108260"/>
                  </a:lnTo>
                  <a:lnTo>
                    <a:pt x="1612" y="96874"/>
                  </a:lnTo>
                  <a:lnTo>
                    <a:pt x="2899" y="85158"/>
                  </a:lnTo>
                  <a:lnTo>
                    <a:pt x="4065" y="72979"/>
                  </a:lnTo>
                  <a:lnTo>
                    <a:pt x="5337" y="60509"/>
                  </a:lnTo>
                  <a:lnTo>
                    <a:pt x="7330" y="48130"/>
                  </a:lnTo>
                  <a:lnTo>
                    <a:pt x="10348" y="36073"/>
                  </a:lnTo>
                  <a:lnTo>
                    <a:pt x="14699" y="24875"/>
                  </a:lnTo>
                  <a:lnTo>
                    <a:pt x="20835" y="15418"/>
                  </a:lnTo>
                  <a:lnTo>
                    <a:pt x="28812" y="8036"/>
                  </a:lnTo>
                  <a:lnTo>
                    <a:pt x="38069" y="2896"/>
                  </a:lnTo>
                  <a:lnTo>
                    <a:pt x="47652" y="254"/>
                  </a:lnTo>
                  <a:lnTo>
                    <a:pt x="56978" y="0"/>
                  </a:lnTo>
                  <a:lnTo>
                    <a:pt x="65845" y="1912"/>
                  </a:lnTo>
                  <a:lnTo>
                    <a:pt x="74253" y="5844"/>
                  </a:lnTo>
                  <a:lnTo>
                    <a:pt x="82266" y="11525"/>
                  </a:lnTo>
                  <a:lnTo>
                    <a:pt x="89647" y="18759"/>
                  </a:lnTo>
                  <a:lnTo>
                    <a:pt x="95860" y="27508"/>
                  </a:lnTo>
                  <a:lnTo>
                    <a:pt x="100713" y="37609"/>
                  </a:lnTo>
                  <a:lnTo>
                    <a:pt x="104483" y="48644"/>
                  </a:lnTo>
                  <a:lnTo>
                    <a:pt x="107712" y="60043"/>
                  </a:lnTo>
                  <a:lnTo>
                    <a:pt x="110772" y="71454"/>
                  </a:lnTo>
                  <a:lnTo>
                    <a:pt x="113677" y="82894"/>
                  </a:lnTo>
                  <a:lnTo>
                    <a:pt x="116182" y="94642"/>
                  </a:lnTo>
                  <a:lnTo>
                    <a:pt x="118172" y="106838"/>
                  </a:lnTo>
                  <a:lnTo>
                    <a:pt x="119831" y="119317"/>
                  </a:lnTo>
                  <a:lnTo>
                    <a:pt x="121552" y="131702"/>
                  </a:lnTo>
                  <a:lnTo>
                    <a:pt x="123557" y="143768"/>
                  </a:lnTo>
                  <a:lnTo>
                    <a:pt x="125743" y="155210"/>
                  </a:lnTo>
                  <a:lnTo>
                    <a:pt x="127987" y="166791"/>
                  </a:lnTo>
                  <a:lnTo>
                    <a:pt x="130489" y="180645"/>
                  </a:lnTo>
                  <a:lnTo>
                    <a:pt x="133642" y="2004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189760" y="4495668"/>
              <a:ext cx="10489" cy="515898"/>
            </a:xfrm>
            <a:custGeom>
              <a:avLst/>
              <a:gdLst/>
              <a:ahLst/>
              <a:cxnLst/>
              <a:rect l="0" t="0" r="0" b="0"/>
              <a:pathLst>
                <a:path w="10489" h="515898">
                  <a:moveTo>
                    <a:pt x="10488" y="0"/>
                  </a:moveTo>
                  <a:lnTo>
                    <a:pt x="7621" y="14736"/>
                  </a:lnTo>
                  <a:lnTo>
                    <a:pt x="5480" y="29287"/>
                  </a:lnTo>
                  <a:lnTo>
                    <a:pt x="3876" y="45073"/>
                  </a:lnTo>
                  <a:lnTo>
                    <a:pt x="2696" y="61789"/>
                  </a:lnTo>
                  <a:lnTo>
                    <a:pt x="1847" y="78633"/>
                  </a:lnTo>
                  <a:lnTo>
                    <a:pt x="1250" y="95114"/>
                  </a:lnTo>
                  <a:lnTo>
                    <a:pt x="835" y="111076"/>
                  </a:lnTo>
                  <a:lnTo>
                    <a:pt x="551" y="126546"/>
                  </a:lnTo>
                  <a:lnTo>
                    <a:pt x="358" y="141627"/>
                  </a:lnTo>
                  <a:lnTo>
                    <a:pt x="227" y="156907"/>
                  </a:lnTo>
                  <a:lnTo>
                    <a:pt x="139" y="173390"/>
                  </a:lnTo>
                  <a:lnTo>
                    <a:pt x="80" y="191516"/>
                  </a:lnTo>
                  <a:lnTo>
                    <a:pt x="40" y="210745"/>
                  </a:lnTo>
                  <a:lnTo>
                    <a:pt x="13" y="229885"/>
                  </a:lnTo>
                  <a:lnTo>
                    <a:pt x="0" y="248232"/>
                  </a:lnTo>
                  <a:lnTo>
                    <a:pt x="161" y="265447"/>
                  </a:lnTo>
                  <a:lnTo>
                    <a:pt x="801" y="281308"/>
                  </a:lnTo>
                  <a:lnTo>
                    <a:pt x="2045" y="295864"/>
                  </a:lnTo>
                  <a:lnTo>
                    <a:pt x="3694" y="309485"/>
                  </a:lnTo>
                  <a:lnTo>
                    <a:pt x="5340" y="322728"/>
                  </a:lnTo>
                  <a:lnTo>
                    <a:pt x="6741" y="335951"/>
                  </a:lnTo>
                  <a:lnTo>
                    <a:pt x="7833" y="349464"/>
                  </a:lnTo>
                  <a:lnTo>
                    <a:pt x="8640" y="363610"/>
                  </a:lnTo>
                  <a:lnTo>
                    <a:pt x="9217" y="378498"/>
                  </a:lnTo>
                  <a:lnTo>
                    <a:pt x="9622" y="393905"/>
                  </a:lnTo>
                  <a:lnTo>
                    <a:pt x="9901" y="409392"/>
                  </a:lnTo>
                  <a:lnTo>
                    <a:pt x="10093" y="424691"/>
                  </a:lnTo>
                  <a:lnTo>
                    <a:pt x="10222" y="439693"/>
                  </a:lnTo>
                  <a:lnTo>
                    <a:pt x="10324" y="456152"/>
                  </a:lnTo>
                  <a:lnTo>
                    <a:pt x="10408" y="478862"/>
                  </a:lnTo>
                  <a:lnTo>
                    <a:pt x="10488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094963" y="4706238"/>
              <a:ext cx="200043" cy="73701"/>
            </a:xfrm>
            <a:custGeom>
              <a:avLst/>
              <a:gdLst/>
              <a:ahLst/>
              <a:cxnLst/>
              <a:rect l="0" t="0" r="0" b="0"/>
              <a:pathLst>
                <a:path w="200043" h="73701">
                  <a:moveTo>
                    <a:pt x="200042" y="0"/>
                  </a:moveTo>
                  <a:lnTo>
                    <a:pt x="191240" y="5801"/>
                  </a:lnTo>
                  <a:lnTo>
                    <a:pt x="182894" y="10725"/>
                  </a:lnTo>
                  <a:lnTo>
                    <a:pt x="174190" y="15227"/>
                  </a:lnTo>
                  <a:lnTo>
                    <a:pt x="164897" y="19449"/>
                  </a:lnTo>
                  <a:lnTo>
                    <a:pt x="154753" y="23462"/>
                  </a:lnTo>
                  <a:lnTo>
                    <a:pt x="143713" y="27323"/>
                  </a:lnTo>
                  <a:lnTo>
                    <a:pt x="132046" y="31075"/>
                  </a:lnTo>
                  <a:lnTo>
                    <a:pt x="120224" y="34751"/>
                  </a:lnTo>
                  <a:lnTo>
                    <a:pt x="108535" y="38373"/>
                  </a:lnTo>
                  <a:lnTo>
                    <a:pt x="97078" y="41959"/>
                  </a:lnTo>
                  <a:lnTo>
                    <a:pt x="85852" y="45520"/>
                  </a:lnTo>
                  <a:lnTo>
                    <a:pt x="74820" y="49063"/>
                  </a:lnTo>
                  <a:lnTo>
                    <a:pt x="63937" y="52596"/>
                  </a:lnTo>
                  <a:lnTo>
                    <a:pt x="53162" y="56121"/>
                  </a:lnTo>
                  <a:lnTo>
                    <a:pt x="42479" y="59636"/>
                  </a:lnTo>
                  <a:lnTo>
                    <a:pt x="32317" y="62992"/>
                  </a:lnTo>
                  <a:lnTo>
                    <a:pt x="22552" y="66223"/>
                  </a:lnTo>
                  <a:lnTo>
                    <a:pt x="12326" y="6961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364092" y="4906279"/>
              <a:ext cx="4613" cy="105287"/>
            </a:xfrm>
            <a:custGeom>
              <a:avLst/>
              <a:gdLst/>
              <a:ahLst/>
              <a:cxnLst/>
              <a:rect l="0" t="0" r="0" b="0"/>
              <a:pathLst>
                <a:path w="4613" h="105287">
                  <a:moveTo>
                    <a:pt x="4612" y="0"/>
                  </a:moveTo>
                  <a:lnTo>
                    <a:pt x="1812" y="8869"/>
                  </a:lnTo>
                  <a:lnTo>
                    <a:pt x="311" y="17856"/>
                  </a:lnTo>
                  <a:lnTo>
                    <a:pt x="0" y="27847"/>
                  </a:lnTo>
                  <a:lnTo>
                    <a:pt x="512" y="38783"/>
                  </a:lnTo>
                  <a:lnTo>
                    <a:pt x="1384" y="51824"/>
                  </a:lnTo>
                  <a:lnTo>
                    <a:pt x="2690" y="71474"/>
                  </a:lnTo>
                  <a:lnTo>
                    <a:pt x="4612" y="105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358176" y="472729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511495" y="4548311"/>
              <a:ext cx="25666" cy="463255"/>
            </a:xfrm>
            <a:custGeom>
              <a:avLst/>
              <a:gdLst/>
              <a:ahLst/>
              <a:cxnLst/>
              <a:rect l="0" t="0" r="0" b="0"/>
              <a:pathLst>
                <a:path w="25666" h="463255">
                  <a:moveTo>
                    <a:pt x="4608" y="0"/>
                  </a:moveTo>
                  <a:lnTo>
                    <a:pt x="1808" y="14601"/>
                  </a:lnTo>
                  <a:lnTo>
                    <a:pt x="307" y="27872"/>
                  </a:lnTo>
                  <a:lnTo>
                    <a:pt x="0" y="41069"/>
                  </a:lnTo>
                  <a:lnTo>
                    <a:pt x="679" y="54238"/>
                  </a:lnTo>
                  <a:lnTo>
                    <a:pt x="2147" y="67098"/>
                  </a:lnTo>
                  <a:lnTo>
                    <a:pt x="4212" y="79508"/>
                  </a:lnTo>
                  <a:lnTo>
                    <a:pt x="6548" y="91794"/>
                  </a:lnTo>
                  <a:lnTo>
                    <a:pt x="8723" y="104644"/>
                  </a:lnTo>
                  <a:lnTo>
                    <a:pt x="10512" y="118408"/>
                  </a:lnTo>
                  <a:lnTo>
                    <a:pt x="11879" y="133262"/>
                  </a:lnTo>
                  <a:lnTo>
                    <a:pt x="12879" y="149378"/>
                  </a:lnTo>
                  <a:lnTo>
                    <a:pt x="13589" y="166707"/>
                  </a:lnTo>
                  <a:lnTo>
                    <a:pt x="14084" y="185057"/>
                  </a:lnTo>
                  <a:lnTo>
                    <a:pt x="14425" y="204198"/>
                  </a:lnTo>
                  <a:lnTo>
                    <a:pt x="14657" y="223923"/>
                  </a:lnTo>
                  <a:lnTo>
                    <a:pt x="14814" y="244065"/>
                  </a:lnTo>
                  <a:lnTo>
                    <a:pt x="14921" y="264498"/>
                  </a:lnTo>
                  <a:lnTo>
                    <a:pt x="14992" y="285124"/>
                  </a:lnTo>
                  <a:lnTo>
                    <a:pt x="15040" y="305550"/>
                  </a:lnTo>
                  <a:lnTo>
                    <a:pt x="15072" y="325119"/>
                  </a:lnTo>
                  <a:lnTo>
                    <a:pt x="15094" y="343541"/>
                  </a:lnTo>
                  <a:lnTo>
                    <a:pt x="15108" y="360861"/>
                  </a:lnTo>
                  <a:lnTo>
                    <a:pt x="15118" y="377268"/>
                  </a:lnTo>
                  <a:lnTo>
                    <a:pt x="15128" y="392960"/>
                  </a:lnTo>
                  <a:lnTo>
                    <a:pt x="15335" y="407716"/>
                  </a:lnTo>
                  <a:lnTo>
                    <a:pt x="16239" y="422437"/>
                  </a:lnTo>
                  <a:lnTo>
                    <a:pt x="19041" y="439540"/>
                  </a:lnTo>
                  <a:lnTo>
                    <a:pt x="25665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421347" y="4761594"/>
              <a:ext cx="168457" cy="18345"/>
            </a:xfrm>
            <a:custGeom>
              <a:avLst/>
              <a:gdLst/>
              <a:ahLst/>
              <a:cxnLst/>
              <a:rect l="0" t="0" r="0" b="0"/>
              <a:pathLst>
                <a:path w="168457" h="18345">
                  <a:moveTo>
                    <a:pt x="168456" y="7815"/>
                  </a:moveTo>
                  <a:lnTo>
                    <a:pt x="156653" y="4949"/>
                  </a:lnTo>
                  <a:lnTo>
                    <a:pt x="144884" y="2807"/>
                  </a:lnTo>
                  <a:lnTo>
                    <a:pt x="131999" y="1208"/>
                  </a:lnTo>
                  <a:lnTo>
                    <a:pt x="118323" y="200"/>
                  </a:lnTo>
                  <a:lnTo>
                    <a:pt x="104643" y="0"/>
                  </a:lnTo>
                  <a:lnTo>
                    <a:pt x="91427" y="656"/>
                  </a:lnTo>
                  <a:lnTo>
                    <a:pt x="78803" y="2067"/>
                  </a:lnTo>
                  <a:lnTo>
                    <a:pt x="66724" y="4079"/>
                  </a:lnTo>
                  <a:lnTo>
                    <a:pt x="55094" y="6537"/>
                  </a:lnTo>
                  <a:lnTo>
                    <a:pt x="44067" y="9163"/>
                  </a:lnTo>
                  <a:lnTo>
                    <a:pt x="32868" y="11815"/>
                  </a:lnTo>
                  <a:lnTo>
                    <a:pt x="19393" y="14724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600331" y="4811523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3001" y="8734"/>
                  </a:lnTo>
                  <a:lnTo>
                    <a:pt x="6423" y="16440"/>
                  </a:lnTo>
                  <a:lnTo>
                    <a:pt x="10615" y="23847"/>
                  </a:lnTo>
                  <a:lnTo>
                    <a:pt x="15342" y="31281"/>
                  </a:lnTo>
                  <a:lnTo>
                    <a:pt x="20175" y="39108"/>
                  </a:lnTo>
                  <a:lnTo>
                    <a:pt x="24848" y="47473"/>
                  </a:lnTo>
                  <a:lnTo>
                    <a:pt x="29126" y="55904"/>
                  </a:lnTo>
                  <a:lnTo>
                    <a:pt x="33145" y="64236"/>
                  </a:lnTo>
                  <a:lnTo>
                    <a:pt x="37254" y="73204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579274" y="4716767"/>
              <a:ext cx="168457" cy="400084"/>
            </a:xfrm>
            <a:custGeom>
              <a:avLst/>
              <a:gdLst/>
              <a:ahLst/>
              <a:cxnLst/>
              <a:rect l="0" t="0" r="0" b="0"/>
              <a:pathLst>
                <a:path w="168457" h="400084">
                  <a:moveTo>
                    <a:pt x="168456" y="0"/>
                  </a:moveTo>
                  <a:lnTo>
                    <a:pt x="162656" y="8801"/>
                  </a:lnTo>
                  <a:lnTo>
                    <a:pt x="157731" y="17147"/>
                  </a:lnTo>
                  <a:lnTo>
                    <a:pt x="153224" y="25851"/>
                  </a:lnTo>
                  <a:lnTo>
                    <a:pt x="148830" y="35144"/>
                  </a:lnTo>
                  <a:lnTo>
                    <a:pt x="144168" y="45288"/>
                  </a:lnTo>
                  <a:lnTo>
                    <a:pt x="139058" y="56330"/>
                  </a:lnTo>
                  <a:lnTo>
                    <a:pt x="133653" y="67996"/>
                  </a:lnTo>
                  <a:lnTo>
                    <a:pt x="128329" y="79817"/>
                  </a:lnTo>
                  <a:lnTo>
                    <a:pt x="123305" y="91507"/>
                  </a:lnTo>
                  <a:lnTo>
                    <a:pt x="118626" y="102964"/>
                  </a:lnTo>
                  <a:lnTo>
                    <a:pt x="114258" y="114190"/>
                  </a:lnTo>
                  <a:lnTo>
                    <a:pt x="110131" y="125231"/>
                  </a:lnTo>
                  <a:lnTo>
                    <a:pt x="106021" y="136459"/>
                  </a:lnTo>
                  <a:lnTo>
                    <a:pt x="101568" y="148531"/>
                  </a:lnTo>
                  <a:lnTo>
                    <a:pt x="96604" y="161725"/>
                  </a:lnTo>
                  <a:lnTo>
                    <a:pt x="91132" y="175673"/>
                  </a:lnTo>
                  <a:lnTo>
                    <a:pt x="85234" y="189576"/>
                  </a:lnTo>
                  <a:lnTo>
                    <a:pt x="79011" y="202962"/>
                  </a:lnTo>
                  <a:lnTo>
                    <a:pt x="72714" y="215712"/>
                  </a:lnTo>
                  <a:lnTo>
                    <a:pt x="66721" y="227880"/>
                  </a:lnTo>
                  <a:lnTo>
                    <a:pt x="61212" y="239580"/>
                  </a:lnTo>
                  <a:lnTo>
                    <a:pt x="56192" y="250929"/>
                  </a:lnTo>
                  <a:lnTo>
                    <a:pt x="51586" y="262024"/>
                  </a:lnTo>
                  <a:lnTo>
                    <a:pt x="47298" y="272948"/>
                  </a:lnTo>
                  <a:lnTo>
                    <a:pt x="43077" y="284085"/>
                  </a:lnTo>
                  <a:lnTo>
                    <a:pt x="38550" y="296087"/>
                  </a:lnTo>
                  <a:lnTo>
                    <a:pt x="33540" y="309233"/>
                  </a:lnTo>
                  <a:lnTo>
                    <a:pt x="28207" y="323147"/>
                  </a:lnTo>
                  <a:lnTo>
                    <a:pt x="22934" y="337025"/>
                  </a:lnTo>
                  <a:lnTo>
                    <a:pt x="17949" y="350381"/>
                  </a:lnTo>
                  <a:lnTo>
                    <a:pt x="13453" y="362643"/>
                  </a:lnTo>
                  <a:lnTo>
                    <a:pt x="9260" y="374192"/>
                  </a:lnTo>
                  <a:lnTo>
                    <a:pt x="5004" y="38603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94797" y="5064207"/>
              <a:ext cx="1400292" cy="221100"/>
            </a:xfrm>
            <a:custGeom>
              <a:avLst/>
              <a:gdLst/>
              <a:ahLst/>
              <a:cxnLst/>
              <a:rect l="0" t="0" r="0" b="0"/>
              <a:pathLst>
                <a:path w="1400292" h="221100">
                  <a:moveTo>
                    <a:pt x="1400291" y="0"/>
                  </a:moveTo>
                  <a:lnTo>
                    <a:pt x="1388488" y="2867"/>
                  </a:lnTo>
                  <a:lnTo>
                    <a:pt x="1376719" y="5008"/>
                  </a:lnTo>
                  <a:lnTo>
                    <a:pt x="1363824" y="6611"/>
                  </a:lnTo>
                  <a:lnTo>
                    <a:pt x="1349804" y="7792"/>
                  </a:lnTo>
                  <a:lnTo>
                    <a:pt x="1334827" y="8641"/>
                  </a:lnTo>
                  <a:lnTo>
                    <a:pt x="1319105" y="9243"/>
                  </a:lnTo>
                  <a:lnTo>
                    <a:pt x="1302829" y="9830"/>
                  </a:lnTo>
                  <a:lnTo>
                    <a:pt x="1286157" y="10763"/>
                  </a:lnTo>
                  <a:lnTo>
                    <a:pt x="1269197" y="12210"/>
                  </a:lnTo>
                  <a:lnTo>
                    <a:pt x="1251708" y="14166"/>
                  </a:lnTo>
                  <a:lnTo>
                    <a:pt x="1233137" y="16551"/>
                  </a:lnTo>
                  <a:lnTo>
                    <a:pt x="1213267" y="19266"/>
                  </a:lnTo>
                  <a:lnTo>
                    <a:pt x="1192192" y="22224"/>
                  </a:lnTo>
                  <a:lnTo>
                    <a:pt x="1170134" y="25355"/>
                  </a:lnTo>
                  <a:lnTo>
                    <a:pt x="1147348" y="28607"/>
                  </a:lnTo>
                  <a:lnTo>
                    <a:pt x="1124692" y="31942"/>
                  </a:lnTo>
                  <a:lnTo>
                    <a:pt x="1103553" y="35334"/>
                  </a:lnTo>
                  <a:lnTo>
                    <a:pt x="1084558" y="38760"/>
                  </a:lnTo>
                  <a:lnTo>
                    <a:pt x="1067331" y="42043"/>
                  </a:lnTo>
                  <a:lnTo>
                    <a:pt x="1050912" y="44869"/>
                  </a:lnTo>
                  <a:lnTo>
                    <a:pt x="1034646" y="47106"/>
                  </a:lnTo>
                  <a:lnTo>
                    <a:pt x="1018564" y="48947"/>
                  </a:lnTo>
                  <a:lnTo>
                    <a:pt x="1003196" y="50798"/>
                  </a:lnTo>
                  <a:lnTo>
                    <a:pt x="988804" y="52898"/>
                  </a:lnTo>
                  <a:lnTo>
                    <a:pt x="975034" y="55309"/>
                  </a:lnTo>
                  <a:lnTo>
                    <a:pt x="961114" y="58007"/>
                  </a:lnTo>
                  <a:lnTo>
                    <a:pt x="946606" y="60932"/>
                  </a:lnTo>
                  <a:lnTo>
                    <a:pt x="931574" y="63863"/>
                  </a:lnTo>
                  <a:lnTo>
                    <a:pt x="916397" y="66444"/>
                  </a:lnTo>
                  <a:lnTo>
                    <a:pt x="901331" y="68513"/>
                  </a:lnTo>
                  <a:lnTo>
                    <a:pt x="886467" y="70240"/>
                  </a:lnTo>
                  <a:lnTo>
                    <a:pt x="871808" y="72013"/>
                  </a:lnTo>
                  <a:lnTo>
                    <a:pt x="857316" y="74060"/>
                  </a:lnTo>
                  <a:lnTo>
                    <a:pt x="842788" y="76437"/>
                  </a:lnTo>
                  <a:lnTo>
                    <a:pt x="827881" y="79112"/>
                  </a:lnTo>
                  <a:lnTo>
                    <a:pt x="812439" y="82026"/>
                  </a:lnTo>
                  <a:lnTo>
                    <a:pt x="796473" y="85119"/>
                  </a:lnTo>
                  <a:lnTo>
                    <a:pt x="780069" y="88341"/>
                  </a:lnTo>
                  <a:lnTo>
                    <a:pt x="763333" y="91654"/>
                  </a:lnTo>
                  <a:lnTo>
                    <a:pt x="746518" y="95030"/>
                  </a:lnTo>
                  <a:lnTo>
                    <a:pt x="730003" y="98450"/>
                  </a:lnTo>
                  <a:lnTo>
                    <a:pt x="713965" y="101898"/>
                  </a:lnTo>
                  <a:lnTo>
                    <a:pt x="698247" y="105367"/>
                  </a:lnTo>
                  <a:lnTo>
                    <a:pt x="682467" y="108850"/>
                  </a:lnTo>
                  <a:lnTo>
                    <a:pt x="666402" y="112341"/>
                  </a:lnTo>
                  <a:lnTo>
                    <a:pt x="650001" y="115838"/>
                  </a:lnTo>
                  <a:lnTo>
                    <a:pt x="633298" y="119340"/>
                  </a:lnTo>
                  <a:lnTo>
                    <a:pt x="616352" y="122839"/>
                  </a:lnTo>
                  <a:lnTo>
                    <a:pt x="599226" y="126171"/>
                  </a:lnTo>
                  <a:lnTo>
                    <a:pt x="581969" y="129031"/>
                  </a:lnTo>
                  <a:lnTo>
                    <a:pt x="564615" y="131290"/>
                  </a:lnTo>
                  <a:lnTo>
                    <a:pt x="547029" y="133145"/>
                  </a:lnTo>
                  <a:lnTo>
                    <a:pt x="528924" y="135006"/>
                  </a:lnTo>
                  <a:lnTo>
                    <a:pt x="510189" y="137112"/>
                  </a:lnTo>
                  <a:lnTo>
                    <a:pt x="491030" y="139529"/>
                  </a:lnTo>
                  <a:lnTo>
                    <a:pt x="471862" y="142230"/>
                  </a:lnTo>
                  <a:lnTo>
                    <a:pt x="452930" y="145157"/>
                  </a:lnTo>
                  <a:lnTo>
                    <a:pt x="434302" y="148089"/>
                  </a:lnTo>
                  <a:lnTo>
                    <a:pt x="415955" y="150670"/>
                  </a:lnTo>
                  <a:lnTo>
                    <a:pt x="397834" y="152740"/>
                  </a:lnTo>
                  <a:lnTo>
                    <a:pt x="379886" y="154467"/>
                  </a:lnTo>
                  <a:lnTo>
                    <a:pt x="362061" y="156240"/>
                  </a:lnTo>
                  <a:lnTo>
                    <a:pt x="344329" y="158284"/>
                  </a:lnTo>
                  <a:lnTo>
                    <a:pt x="326825" y="160488"/>
                  </a:lnTo>
                  <a:lnTo>
                    <a:pt x="309839" y="162514"/>
                  </a:lnTo>
                  <a:lnTo>
                    <a:pt x="293477" y="164184"/>
                  </a:lnTo>
                  <a:lnTo>
                    <a:pt x="277370" y="165797"/>
                  </a:lnTo>
                  <a:lnTo>
                    <a:pt x="260797" y="168019"/>
                  </a:lnTo>
                  <a:lnTo>
                    <a:pt x="243385" y="171178"/>
                  </a:lnTo>
                  <a:lnTo>
                    <a:pt x="225266" y="175114"/>
                  </a:lnTo>
                  <a:lnTo>
                    <a:pt x="206871" y="179374"/>
                  </a:lnTo>
                  <a:lnTo>
                    <a:pt x="188493" y="183647"/>
                  </a:lnTo>
                  <a:lnTo>
                    <a:pt x="170254" y="187804"/>
                  </a:lnTo>
                  <a:lnTo>
                    <a:pt x="152176" y="191815"/>
                  </a:lnTo>
                  <a:lnTo>
                    <a:pt x="134249" y="195693"/>
                  </a:lnTo>
                  <a:lnTo>
                    <a:pt x="116771" y="199465"/>
                  </a:lnTo>
                  <a:lnTo>
                    <a:pt x="100328" y="203159"/>
                  </a:lnTo>
                  <a:lnTo>
                    <a:pt x="85154" y="206791"/>
                  </a:lnTo>
                  <a:lnTo>
                    <a:pt x="71036" y="210226"/>
                  </a:lnTo>
                  <a:lnTo>
                    <a:pt x="55790" y="213520"/>
                  </a:lnTo>
                  <a:lnTo>
                    <a:pt x="34723" y="216959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916186" y="47694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863544" y="497997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2555949" y="2635611"/>
            <a:ext cx="7269249" cy="915981"/>
            <a:chOff x="2555949" y="2635611"/>
            <a:chExt cx="7269249" cy="915981"/>
          </a:xfrm>
        </p:grpSpPr>
        <p:sp>
          <p:nvSpPr>
            <p:cNvPr id="96" name="Freeform 95"/>
            <p:cNvSpPr/>
            <p:nvPr/>
          </p:nvSpPr>
          <p:spPr>
            <a:xfrm>
              <a:off x="2555949" y="2661909"/>
              <a:ext cx="341560" cy="666412"/>
            </a:xfrm>
            <a:custGeom>
              <a:avLst/>
              <a:gdLst/>
              <a:ahLst/>
              <a:cxnLst/>
              <a:rect l="0" t="0" r="0" b="0"/>
              <a:pathLst>
                <a:path w="341560" h="666412">
                  <a:moveTo>
                    <a:pt x="341559" y="110573"/>
                  </a:moveTo>
                  <a:lnTo>
                    <a:pt x="335691" y="101772"/>
                  </a:lnTo>
                  <a:lnTo>
                    <a:pt x="330127" y="93425"/>
                  </a:lnTo>
                  <a:lnTo>
                    <a:pt x="324327" y="84731"/>
                  </a:lnTo>
                  <a:lnTo>
                    <a:pt x="318247" y="75783"/>
                  </a:lnTo>
                  <a:lnTo>
                    <a:pt x="311917" y="66936"/>
                  </a:lnTo>
                  <a:lnTo>
                    <a:pt x="305389" y="58397"/>
                  </a:lnTo>
                  <a:lnTo>
                    <a:pt x="298713" y="50208"/>
                  </a:lnTo>
                  <a:lnTo>
                    <a:pt x="291930" y="42331"/>
                  </a:lnTo>
                  <a:lnTo>
                    <a:pt x="285068" y="34706"/>
                  </a:lnTo>
                  <a:lnTo>
                    <a:pt x="277986" y="27433"/>
                  </a:lnTo>
                  <a:lnTo>
                    <a:pt x="270393" y="20768"/>
                  </a:lnTo>
                  <a:lnTo>
                    <a:pt x="262161" y="14806"/>
                  </a:lnTo>
                  <a:lnTo>
                    <a:pt x="253004" y="9649"/>
                  </a:lnTo>
                  <a:lnTo>
                    <a:pt x="242414" y="5483"/>
                  </a:lnTo>
                  <a:lnTo>
                    <a:pt x="230257" y="2321"/>
                  </a:lnTo>
                  <a:lnTo>
                    <a:pt x="217024" y="350"/>
                  </a:lnTo>
                  <a:lnTo>
                    <a:pt x="203611" y="0"/>
                  </a:lnTo>
                  <a:lnTo>
                    <a:pt x="190556" y="1359"/>
                  </a:lnTo>
                  <a:lnTo>
                    <a:pt x="178031" y="4221"/>
                  </a:lnTo>
                  <a:lnTo>
                    <a:pt x="166014" y="8275"/>
                  </a:lnTo>
                  <a:lnTo>
                    <a:pt x="154415" y="13226"/>
                  </a:lnTo>
                  <a:lnTo>
                    <a:pt x="143135" y="18989"/>
                  </a:lnTo>
                  <a:lnTo>
                    <a:pt x="132085" y="25681"/>
                  </a:lnTo>
                  <a:lnTo>
                    <a:pt x="121205" y="33300"/>
                  </a:lnTo>
                  <a:lnTo>
                    <a:pt x="110607" y="42043"/>
                  </a:lnTo>
                  <a:lnTo>
                    <a:pt x="100563" y="52355"/>
                  </a:lnTo>
                  <a:lnTo>
                    <a:pt x="91178" y="64334"/>
                  </a:lnTo>
                  <a:lnTo>
                    <a:pt x="82400" y="77787"/>
                  </a:lnTo>
                  <a:lnTo>
                    <a:pt x="74119" y="92413"/>
                  </a:lnTo>
                  <a:lnTo>
                    <a:pt x="66217" y="107909"/>
                  </a:lnTo>
                  <a:lnTo>
                    <a:pt x="58758" y="123702"/>
                  </a:lnTo>
                  <a:lnTo>
                    <a:pt x="51967" y="138990"/>
                  </a:lnTo>
                  <a:lnTo>
                    <a:pt x="45916" y="153378"/>
                  </a:lnTo>
                  <a:lnTo>
                    <a:pt x="40530" y="166834"/>
                  </a:lnTo>
                  <a:lnTo>
                    <a:pt x="35677" y="179491"/>
                  </a:lnTo>
                  <a:lnTo>
                    <a:pt x="31227" y="191527"/>
                  </a:lnTo>
                  <a:lnTo>
                    <a:pt x="27068" y="203105"/>
                  </a:lnTo>
                  <a:lnTo>
                    <a:pt x="23115" y="214354"/>
                  </a:lnTo>
                  <a:lnTo>
                    <a:pt x="19308" y="225387"/>
                  </a:lnTo>
                  <a:lnTo>
                    <a:pt x="15768" y="236767"/>
                  </a:lnTo>
                  <a:lnTo>
                    <a:pt x="12769" y="249465"/>
                  </a:lnTo>
                  <a:lnTo>
                    <a:pt x="10421" y="263894"/>
                  </a:lnTo>
                  <a:lnTo>
                    <a:pt x="8675" y="279655"/>
                  </a:lnTo>
                  <a:lnTo>
                    <a:pt x="7421" y="295844"/>
                  </a:lnTo>
                  <a:lnTo>
                    <a:pt x="6540" y="311889"/>
                  </a:lnTo>
                  <a:lnTo>
                    <a:pt x="5930" y="327897"/>
                  </a:lnTo>
                  <a:lnTo>
                    <a:pt x="5513" y="344463"/>
                  </a:lnTo>
                  <a:lnTo>
                    <a:pt x="5225" y="361888"/>
                  </a:lnTo>
                  <a:lnTo>
                    <a:pt x="4860" y="379691"/>
                  </a:lnTo>
                  <a:lnTo>
                    <a:pt x="4083" y="396817"/>
                  </a:lnTo>
                  <a:lnTo>
                    <a:pt x="2752" y="412723"/>
                  </a:lnTo>
                  <a:lnTo>
                    <a:pt x="1214" y="427845"/>
                  </a:lnTo>
                  <a:lnTo>
                    <a:pt x="175" y="443287"/>
                  </a:lnTo>
                  <a:lnTo>
                    <a:pt x="0" y="459665"/>
                  </a:lnTo>
                  <a:lnTo>
                    <a:pt x="715" y="476615"/>
                  </a:lnTo>
                  <a:lnTo>
                    <a:pt x="2192" y="493095"/>
                  </a:lnTo>
                  <a:lnTo>
                    <a:pt x="4262" y="508523"/>
                  </a:lnTo>
                  <a:lnTo>
                    <a:pt x="6771" y="522967"/>
                  </a:lnTo>
                  <a:lnTo>
                    <a:pt x="9592" y="536881"/>
                  </a:lnTo>
                  <a:lnTo>
                    <a:pt x="12637" y="550608"/>
                  </a:lnTo>
                  <a:lnTo>
                    <a:pt x="16002" y="564318"/>
                  </a:lnTo>
                  <a:lnTo>
                    <a:pt x="19946" y="578076"/>
                  </a:lnTo>
                  <a:lnTo>
                    <a:pt x="24569" y="591888"/>
                  </a:lnTo>
                  <a:lnTo>
                    <a:pt x="29980" y="605421"/>
                  </a:lnTo>
                  <a:lnTo>
                    <a:pt x="36370" y="618048"/>
                  </a:lnTo>
                  <a:lnTo>
                    <a:pt x="43750" y="629496"/>
                  </a:lnTo>
                  <a:lnTo>
                    <a:pt x="52147" y="639655"/>
                  </a:lnTo>
                  <a:lnTo>
                    <a:pt x="61687" y="648414"/>
                  </a:lnTo>
                  <a:lnTo>
                    <a:pt x="72322" y="655848"/>
                  </a:lnTo>
                  <a:lnTo>
                    <a:pt x="83717" y="661688"/>
                  </a:lnTo>
                  <a:lnTo>
                    <a:pt x="95358" y="665264"/>
                  </a:lnTo>
                  <a:lnTo>
                    <a:pt x="106926" y="666411"/>
                  </a:lnTo>
                  <a:lnTo>
                    <a:pt x="118301" y="665402"/>
                  </a:lnTo>
                  <a:lnTo>
                    <a:pt x="129473" y="662674"/>
                  </a:lnTo>
                  <a:lnTo>
                    <a:pt x="140464" y="658653"/>
                  </a:lnTo>
                  <a:lnTo>
                    <a:pt x="151151" y="653532"/>
                  </a:lnTo>
                  <a:lnTo>
                    <a:pt x="161261" y="647280"/>
                  </a:lnTo>
                  <a:lnTo>
                    <a:pt x="170694" y="639968"/>
                  </a:lnTo>
                  <a:lnTo>
                    <a:pt x="179504" y="631772"/>
                  </a:lnTo>
                  <a:lnTo>
                    <a:pt x="187810" y="622893"/>
                  </a:lnTo>
                  <a:lnTo>
                    <a:pt x="195727" y="613507"/>
                  </a:lnTo>
                  <a:lnTo>
                    <a:pt x="203197" y="603593"/>
                  </a:lnTo>
                  <a:lnTo>
                    <a:pt x="209995" y="592952"/>
                  </a:lnTo>
                  <a:lnTo>
                    <a:pt x="216046" y="581533"/>
                  </a:lnTo>
                  <a:lnTo>
                    <a:pt x="221263" y="569424"/>
                  </a:lnTo>
                  <a:lnTo>
                    <a:pt x="225469" y="556764"/>
                  </a:lnTo>
                  <a:lnTo>
                    <a:pt x="228668" y="543690"/>
                  </a:lnTo>
                  <a:lnTo>
                    <a:pt x="231002" y="530317"/>
                  </a:lnTo>
                  <a:lnTo>
                    <a:pt x="232660" y="516733"/>
                  </a:lnTo>
                  <a:lnTo>
                    <a:pt x="233811" y="503009"/>
                  </a:lnTo>
                  <a:lnTo>
                    <a:pt x="234433" y="489352"/>
                  </a:lnTo>
                  <a:lnTo>
                    <a:pt x="234327" y="476102"/>
                  </a:lnTo>
                  <a:lnTo>
                    <a:pt x="233437" y="463412"/>
                  </a:lnTo>
                  <a:lnTo>
                    <a:pt x="231687" y="451262"/>
                  </a:lnTo>
                  <a:lnTo>
                    <a:pt x="228909" y="439563"/>
                  </a:lnTo>
                  <a:lnTo>
                    <a:pt x="225107" y="428214"/>
                  </a:lnTo>
                  <a:lnTo>
                    <a:pt x="220266" y="417286"/>
                  </a:lnTo>
                  <a:lnTo>
                    <a:pt x="214266" y="407013"/>
                  </a:lnTo>
                  <a:lnTo>
                    <a:pt x="207152" y="397475"/>
                  </a:lnTo>
                  <a:lnTo>
                    <a:pt x="198934" y="388765"/>
                  </a:lnTo>
                  <a:lnTo>
                    <a:pt x="189516" y="381059"/>
                  </a:lnTo>
                  <a:lnTo>
                    <a:pt x="178962" y="374367"/>
                  </a:lnTo>
                  <a:lnTo>
                    <a:pt x="167621" y="368874"/>
                  </a:lnTo>
                  <a:lnTo>
                    <a:pt x="156017" y="365006"/>
                  </a:lnTo>
                  <a:lnTo>
                    <a:pt x="144492" y="362859"/>
                  </a:lnTo>
                  <a:lnTo>
                    <a:pt x="133824" y="362552"/>
                  </a:lnTo>
                  <a:lnTo>
                    <a:pt x="125257" y="364391"/>
                  </a:lnTo>
                  <a:lnTo>
                    <a:pt x="119294" y="368324"/>
                  </a:lnTo>
                  <a:lnTo>
                    <a:pt x="116261" y="373709"/>
                  </a:lnTo>
                  <a:lnTo>
                    <a:pt x="116636" y="379538"/>
                  </a:lnTo>
                  <a:lnTo>
                    <a:pt x="120341" y="385186"/>
                  </a:lnTo>
                  <a:lnTo>
                    <a:pt x="127029" y="390261"/>
                  </a:lnTo>
                  <a:lnTo>
                    <a:pt x="136384" y="394437"/>
                  </a:lnTo>
                  <a:lnTo>
                    <a:pt x="147965" y="397643"/>
                  </a:lnTo>
                  <a:lnTo>
                    <a:pt x="161277" y="399828"/>
                  </a:lnTo>
                  <a:lnTo>
                    <a:pt x="175873" y="400861"/>
                  </a:lnTo>
                  <a:lnTo>
                    <a:pt x="191384" y="400788"/>
                  </a:lnTo>
                  <a:lnTo>
                    <a:pt x="207373" y="399945"/>
                  </a:lnTo>
                  <a:lnTo>
                    <a:pt x="223333" y="398851"/>
                  </a:lnTo>
                  <a:lnTo>
                    <a:pt x="238989" y="397818"/>
                  </a:lnTo>
                  <a:lnTo>
                    <a:pt x="254112" y="396806"/>
                  </a:lnTo>
                  <a:lnTo>
                    <a:pt x="268429" y="395521"/>
                  </a:lnTo>
                  <a:lnTo>
                    <a:pt x="281862" y="393808"/>
                  </a:lnTo>
                  <a:lnTo>
                    <a:pt x="294060" y="391818"/>
                  </a:lnTo>
                  <a:lnTo>
                    <a:pt x="305503" y="389727"/>
                  </a:lnTo>
                  <a:lnTo>
                    <a:pt x="317197" y="387349"/>
                  </a:lnTo>
                  <a:lnTo>
                    <a:pt x="331030" y="3843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898626" y="3004109"/>
              <a:ext cx="114696" cy="245889"/>
            </a:xfrm>
            <a:custGeom>
              <a:avLst/>
              <a:gdLst/>
              <a:ahLst/>
              <a:cxnLst/>
              <a:rect l="0" t="0" r="0" b="0"/>
              <a:pathLst>
                <a:path w="114696" h="245889">
                  <a:moveTo>
                    <a:pt x="19939" y="115813"/>
                  </a:moveTo>
                  <a:lnTo>
                    <a:pt x="17072" y="127615"/>
                  </a:lnTo>
                  <a:lnTo>
                    <a:pt x="14930" y="139384"/>
                  </a:lnTo>
                  <a:lnTo>
                    <a:pt x="13331" y="152270"/>
                  </a:lnTo>
                  <a:lnTo>
                    <a:pt x="12323" y="165946"/>
                  </a:lnTo>
                  <a:lnTo>
                    <a:pt x="12123" y="179625"/>
                  </a:lnTo>
                  <a:lnTo>
                    <a:pt x="12774" y="192846"/>
                  </a:lnTo>
                  <a:lnTo>
                    <a:pt x="14013" y="205643"/>
                  </a:lnTo>
                  <a:lnTo>
                    <a:pt x="15377" y="218371"/>
                  </a:lnTo>
                  <a:lnTo>
                    <a:pt x="16560" y="231191"/>
                  </a:lnTo>
                  <a:lnTo>
                    <a:pt x="16584" y="241623"/>
                  </a:lnTo>
                  <a:lnTo>
                    <a:pt x="15063" y="245888"/>
                  </a:lnTo>
                  <a:lnTo>
                    <a:pt x="13419" y="244130"/>
                  </a:lnTo>
                  <a:lnTo>
                    <a:pt x="11981" y="238205"/>
                  </a:lnTo>
                  <a:lnTo>
                    <a:pt x="10441" y="229922"/>
                  </a:lnTo>
                  <a:lnTo>
                    <a:pt x="8583" y="220429"/>
                  </a:lnTo>
                  <a:lnTo>
                    <a:pt x="6519" y="210185"/>
                  </a:lnTo>
                  <a:lnTo>
                    <a:pt x="4594" y="199194"/>
                  </a:lnTo>
                  <a:lnTo>
                    <a:pt x="3006" y="187473"/>
                  </a:lnTo>
                  <a:lnTo>
                    <a:pt x="1789" y="174960"/>
                  </a:lnTo>
                  <a:lnTo>
                    <a:pt x="898" y="161481"/>
                  </a:lnTo>
                  <a:lnTo>
                    <a:pt x="269" y="147042"/>
                  </a:lnTo>
                  <a:lnTo>
                    <a:pt x="0" y="132105"/>
                  </a:lnTo>
                  <a:lnTo>
                    <a:pt x="344" y="117464"/>
                  </a:lnTo>
                  <a:lnTo>
                    <a:pt x="1394" y="103549"/>
                  </a:lnTo>
                  <a:lnTo>
                    <a:pt x="3251" y="90598"/>
                  </a:lnTo>
                  <a:lnTo>
                    <a:pt x="6101" y="78819"/>
                  </a:lnTo>
                  <a:lnTo>
                    <a:pt x="9951" y="68194"/>
                  </a:lnTo>
                  <a:lnTo>
                    <a:pt x="14825" y="58550"/>
                  </a:lnTo>
                  <a:lnTo>
                    <a:pt x="20846" y="49670"/>
                  </a:lnTo>
                  <a:lnTo>
                    <a:pt x="27970" y="41360"/>
                  </a:lnTo>
                  <a:lnTo>
                    <a:pt x="36024" y="33623"/>
                  </a:lnTo>
                  <a:lnTo>
                    <a:pt x="44801" y="26645"/>
                  </a:lnTo>
                  <a:lnTo>
                    <a:pt x="54106" y="20473"/>
                  </a:lnTo>
                  <a:lnTo>
                    <a:pt x="63717" y="15158"/>
                  </a:lnTo>
                  <a:lnTo>
                    <a:pt x="74531" y="10318"/>
                  </a:lnTo>
                  <a:lnTo>
                    <a:pt x="89732" y="5527"/>
                  </a:lnTo>
                  <a:lnTo>
                    <a:pt x="1146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032817" y="3035694"/>
              <a:ext cx="162124" cy="228942"/>
            </a:xfrm>
            <a:custGeom>
              <a:avLst/>
              <a:gdLst/>
              <a:ahLst/>
              <a:cxnLst/>
              <a:rect l="0" t="0" r="0" b="0"/>
              <a:pathLst>
                <a:path w="162124" h="228942">
                  <a:moveTo>
                    <a:pt x="106846" y="0"/>
                  </a:moveTo>
                  <a:lnTo>
                    <a:pt x="98112" y="3001"/>
                  </a:lnTo>
                  <a:lnTo>
                    <a:pt x="90405" y="6423"/>
                  </a:lnTo>
                  <a:lnTo>
                    <a:pt x="83003" y="10620"/>
                  </a:lnTo>
                  <a:lnTo>
                    <a:pt x="75742" y="15520"/>
                  </a:lnTo>
                  <a:lnTo>
                    <a:pt x="68563" y="21001"/>
                  </a:lnTo>
                  <a:lnTo>
                    <a:pt x="61442" y="26936"/>
                  </a:lnTo>
                  <a:lnTo>
                    <a:pt x="54525" y="33371"/>
                  </a:lnTo>
                  <a:lnTo>
                    <a:pt x="48106" y="40518"/>
                  </a:lnTo>
                  <a:lnTo>
                    <a:pt x="42304" y="48435"/>
                  </a:lnTo>
                  <a:lnTo>
                    <a:pt x="36916" y="57039"/>
                  </a:lnTo>
                  <a:lnTo>
                    <a:pt x="31531" y="66193"/>
                  </a:lnTo>
                  <a:lnTo>
                    <a:pt x="25910" y="75763"/>
                  </a:lnTo>
                  <a:lnTo>
                    <a:pt x="20150" y="85801"/>
                  </a:lnTo>
                  <a:lnTo>
                    <a:pt x="14584" y="96523"/>
                  </a:lnTo>
                  <a:lnTo>
                    <a:pt x="9402" y="107992"/>
                  </a:lnTo>
                  <a:lnTo>
                    <a:pt x="4957" y="119965"/>
                  </a:lnTo>
                  <a:lnTo>
                    <a:pt x="1810" y="132002"/>
                  </a:lnTo>
                  <a:lnTo>
                    <a:pt x="148" y="143839"/>
                  </a:lnTo>
                  <a:lnTo>
                    <a:pt x="0" y="155397"/>
                  </a:lnTo>
                  <a:lnTo>
                    <a:pt x="1415" y="166691"/>
                  </a:lnTo>
                  <a:lnTo>
                    <a:pt x="4254" y="177765"/>
                  </a:lnTo>
                  <a:lnTo>
                    <a:pt x="8259" y="188507"/>
                  </a:lnTo>
                  <a:lnTo>
                    <a:pt x="13156" y="198654"/>
                  </a:lnTo>
                  <a:lnTo>
                    <a:pt x="18714" y="208098"/>
                  </a:lnTo>
                  <a:lnTo>
                    <a:pt x="25070" y="216407"/>
                  </a:lnTo>
                  <a:lnTo>
                    <a:pt x="32700" y="222778"/>
                  </a:lnTo>
                  <a:lnTo>
                    <a:pt x="41757" y="226943"/>
                  </a:lnTo>
                  <a:lnTo>
                    <a:pt x="51941" y="228941"/>
                  </a:lnTo>
                  <a:lnTo>
                    <a:pt x="62695" y="228853"/>
                  </a:lnTo>
                  <a:lnTo>
                    <a:pt x="73628" y="226939"/>
                  </a:lnTo>
                  <a:lnTo>
                    <a:pt x="84390" y="223402"/>
                  </a:lnTo>
                  <a:lnTo>
                    <a:pt x="94611" y="218296"/>
                  </a:lnTo>
                  <a:lnTo>
                    <a:pt x="104142" y="211793"/>
                  </a:lnTo>
                  <a:lnTo>
                    <a:pt x="112863" y="204158"/>
                  </a:lnTo>
                  <a:lnTo>
                    <a:pt x="120582" y="195664"/>
                  </a:lnTo>
                  <a:lnTo>
                    <a:pt x="127295" y="186539"/>
                  </a:lnTo>
                  <a:lnTo>
                    <a:pt x="133145" y="176803"/>
                  </a:lnTo>
                  <a:lnTo>
                    <a:pt x="138316" y="166282"/>
                  </a:lnTo>
                  <a:lnTo>
                    <a:pt x="142985" y="154944"/>
                  </a:lnTo>
                  <a:lnTo>
                    <a:pt x="147292" y="142888"/>
                  </a:lnTo>
                  <a:lnTo>
                    <a:pt x="151345" y="130264"/>
                  </a:lnTo>
                  <a:lnTo>
                    <a:pt x="155214" y="117219"/>
                  </a:lnTo>
                  <a:lnTo>
                    <a:pt x="158627" y="104035"/>
                  </a:lnTo>
                  <a:lnTo>
                    <a:pt x="161008" y="91110"/>
                  </a:lnTo>
                  <a:lnTo>
                    <a:pt x="162123" y="78641"/>
                  </a:lnTo>
                  <a:lnTo>
                    <a:pt x="162056" y="66642"/>
                  </a:lnTo>
                  <a:lnTo>
                    <a:pt x="161023" y="55044"/>
                  </a:lnTo>
                  <a:lnTo>
                    <a:pt x="159245" y="43776"/>
                  </a:lnTo>
                  <a:lnTo>
                    <a:pt x="156595" y="33412"/>
                  </a:lnTo>
                  <a:lnTo>
                    <a:pt x="152614" y="25115"/>
                  </a:lnTo>
                  <a:lnTo>
                    <a:pt x="147168" y="19358"/>
                  </a:lnTo>
                  <a:lnTo>
                    <a:pt x="140675" y="16193"/>
                  </a:lnTo>
                  <a:lnTo>
                    <a:pt x="133192" y="15497"/>
                  </a:lnTo>
                  <a:lnTo>
                    <a:pt x="122943" y="19451"/>
                  </a:lnTo>
                  <a:lnTo>
                    <a:pt x="106846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258155" y="3046223"/>
              <a:ext cx="144722" cy="196908"/>
            </a:xfrm>
            <a:custGeom>
              <a:avLst/>
              <a:gdLst/>
              <a:ahLst/>
              <a:cxnLst/>
              <a:rect l="0" t="0" r="0" b="0"/>
              <a:pathLst>
                <a:path w="144722" h="196908">
                  <a:moveTo>
                    <a:pt x="7850" y="10528"/>
                  </a:moveTo>
                  <a:lnTo>
                    <a:pt x="7783" y="22197"/>
                  </a:lnTo>
                  <a:lnTo>
                    <a:pt x="7143" y="32685"/>
                  </a:lnTo>
                  <a:lnTo>
                    <a:pt x="5851" y="42996"/>
                  </a:lnTo>
                  <a:lnTo>
                    <a:pt x="4164" y="53643"/>
                  </a:lnTo>
                  <a:lnTo>
                    <a:pt x="2496" y="65283"/>
                  </a:lnTo>
                  <a:lnTo>
                    <a:pt x="1087" y="78170"/>
                  </a:lnTo>
                  <a:lnTo>
                    <a:pt x="162" y="91904"/>
                  </a:lnTo>
                  <a:lnTo>
                    <a:pt x="0" y="105658"/>
                  </a:lnTo>
                  <a:lnTo>
                    <a:pt x="678" y="118944"/>
                  </a:lnTo>
                  <a:lnTo>
                    <a:pt x="2271" y="131624"/>
                  </a:lnTo>
                  <a:lnTo>
                    <a:pt x="4936" y="143746"/>
                  </a:lnTo>
                  <a:lnTo>
                    <a:pt x="8658" y="155406"/>
                  </a:lnTo>
                  <a:lnTo>
                    <a:pt x="13446" y="166389"/>
                  </a:lnTo>
                  <a:lnTo>
                    <a:pt x="19407" y="176173"/>
                  </a:lnTo>
                  <a:lnTo>
                    <a:pt x="26487" y="184559"/>
                  </a:lnTo>
                  <a:lnTo>
                    <a:pt x="34341" y="191174"/>
                  </a:lnTo>
                  <a:lnTo>
                    <a:pt x="42452" y="195338"/>
                  </a:lnTo>
                  <a:lnTo>
                    <a:pt x="50496" y="196907"/>
                  </a:lnTo>
                  <a:lnTo>
                    <a:pt x="58353" y="196027"/>
                  </a:lnTo>
                  <a:lnTo>
                    <a:pt x="66009" y="192862"/>
                  </a:lnTo>
                  <a:lnTo>
                    <a:pt x="73486" y="187735"/>
                  </a:lnTo>
                  <a:lnTo>
                    <a:pt x="80661" y="181060"/>
                  </a:lnTo>
                  <a:lnTo>
                    <a:pt x="87260" y="173227"/>
                  </a:lnTo>
                  <a:lnTo>
                    <a:pt x="93186" y="164552"/>
                  </a:lnTo>
                  <a:lnTo>
                    <a:pt x="98660" y="155121"/>
                  </a:lnTo>
                  <a:lnTo>
                    <a:pt x="104103" y="144806"/>
                  </a:lnTo>
                  <a:lnTo>
                    <a:pt x="109763" y="133611"/>
                  </a:lnTo>
                  <a:lnTo>
                    <a:pt x="115549" y="121821"/>
                  </a:lnTo>
                  <a:lnTo>
                    <a:pt x="121134" y="109907"/>
                  </a:lnTo>
                  <a:lnTo>
                    <a:pt x="126332" y="98147"/>
                  </a:lnTo>
                  <a:lnTo>
                    <a:pt x="130957" y="86471"/>
                  </a:lnTo>
                  <a:lnTo>
                    <a:pt x="134758" y="74565"/>
                  </a:lnTo>
                  <a:lnTo>
                    <a:pt x="137681" y="62272"/>
                  </a:lnTo>
                  <a:lnTo>
                    <a:pt x="139835" y="49992"/>
                  </a:lnTo>
                  <a:lnTo>
                    <a:pt x="141603" y="37292"/>
                  </a:lnTo>
                  <a:lnTo>
                    <a:pt x="143143" y="21936"/>
                  </a:lnTo>
                  <a:lnTo>
                    <a:pt x="1447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58257" y="3039281"/>
              <a:ext cx="140239" cy="371049"/>
            </a:xfrm>
            <a:custGeom>
              <a:avLst/>
              <a:gdLst/>
              <a:ahLst/>
              <a:cxnLst/>
              <a:rect l="0" t="0" r="0" b="0"/>
              <a:pathLst>
                <a:path w="140239" h="371049">
                  <a:moveTo>
                    <a:pt x="18318" y="154341"/>
                  </a:moveTo>
                  <a:lnTo>
                    <a:pt x="15451" y="166076"/>
                  </a:lnTo>
                  <a:lnTo>
                    <a:pt x="13309" y="177205"/>
                  </a:lnTo>
                  <a:lnTo>
                    <a:pt x="11706" y="188803"/>
                  </a:lnTo>
                  <a:lnTo>
                    <a:pt x="10526" y="200964"/>
                  </a:lnTo>
                  <a:lnTo>
                    <a:pt x="9677" y="213624"/>
                  </a:lnTo>
                  <a:lnTo>
                    <a:pt x="9084" y="226685"/>
                  </a:lnTo>
                  <a:lnTo>
                    <a:pt x="8843" y="240210"/>
                  </a:lnTo>
                  <a:lnTo>
                    <a:pt x="9206" y="254423"/>
                  </a:lnTo>
                  <a:lnTo>
                    <a:pt x="10262" y="269387"/>
                  </a:lnTo>
                  <a:lnTo>
                    <a:pt x="11784" y="284859"/>
                  </a:lnTo>
                  <a:lnTo>
                    <a:pt x="13344" y="300397"/>
                  </a:lnTo>
                  <a:lnTo>
                    <a:pt x="14692" y="315734"/>
                  </a:lnTo>
                  <a:lnTo>
                    <a:pt x="15918" y="330625"/>
                  </a:lnTo>
                  <a:lnTo>
                    <a:pt x="17348" y="344778"/>
                  </a:lnTo>
                  <a:lnTo>
                    <a:pt x="19133" y="358037"/>
                  </a:lnTo>
                  <a:lnTo>
                    <a:pt x="20332" y="367893"/>
                  </a:lnTo>
                  <a:lnTo>
                    <a:pt x="19859" y="371048"/>
                  </a:lnTo>
                  <a:lnTo>
                    <a:pt x="18250" y="368381"/>
                  </a:lnTo>
                  <a:lnTo>
                    <a:pt x="16134" y="361699"/>
                  </a:lnTo>
                  <a:lnTo>
                    <a:pt x="14071" y="352413"/>
                  </a:lnTo>
                  <a:lnTo>
                    <a:pt x="12340" y="341454"/>
                  </a:lnTo>
                  <a:lnTo>
                    <a:pt x="11004" y="329255"/>
                  </a:lnTo>
                  <a:lnTo>
                    <a:pt x="10022" y="315888"/>
                  </a:lnTo>
                  <a:lnTo>
                    <a:pt x="9318" y="301465"/>
                  </a:lnTo>
                  <a:lnTo>
                    <a:pt x="8655" y="286175"/>
                  </a:lnTo>
                  <a:lnTo>
                    <a:pt x="7670" y="270220"/>
                  </a:lnTo>
                  <a:lnTo>
                    <a:pt x="6191" y="253779"/>
                  </a:lnTo>
                  <a:lnTo>
                    <a:pt x="4382" y="236989"/>
                  </a:lnTo>
                  <a:lnTo>
                    <a:pt x="2629" y="219958"/>
                  </a:lnTo>
                  <a:lnTo>
                    <a:pt x="1160" y="202765"/>
                  </a:lnTo>
                  <a:lnTo>
                    <a:pt x="191" y="185626"/>
                  </a:lnTo>
                  <a:lnTo>
                    <a:pt x="0" y="168884"/>
                  </a:lnTo>
                  <a:lnTo>
                    <a:pt x="654" y="152696"/>
                  </a:lnTo>
                  <a:lnTo>
                    <a:pt x="2061" y="137045"/>
                  </a:lnTo>
                  <a:lnTo>
                    <a:pt x="4068" y="121842"/>
                  </a:lnTo>
                  <a:lnTo>
                    <a:pt x="6526" y="106982"/>
                  </a:lnTo>
                  <a:lnTo>
                    <a:pt x="9311" y="92374"/>
                  </a:lnTo>
                  <a:lnTo>
                    <a:pt x="12325" y="77945"/>
                  </a:lnTo>
                  <a:lnTo>
                    <a:pt x="15507" y="63651"/>
                  </a:lnTo>
                  <a:lnTo>
                    <a:pt x="19135" y="49778"/>
                  </a:lnTo>
                  <a:lnTo>
                    <a:pt x="23788" y="36916"/>
                  </a:lnTo>
                  <a:lnTo>
                    <a:pt x="29702" y="25317"/>
                  </a:lnTo>
                  <a:lnTo>
                    <a:pt x="36794" y="15393"/>
                  </a:lnTo>
                  <a:lnTo>
                    <a:pt x="44851" y="7857"/>
                  </a:lnTo>
                  <a:lnTo>
                    <a:pt x="53637" y="2871"/>
                  </a:lnTo>
                  <a:lnTo>
                    <a:pt x="62789" y="303"/>
                  </a:lnTo>
                  <a:lnTo>
                    <a:pt x="71846" y="0"/>
                  </a:lnTo>
                  <a:lnTo>
                    <a:pt x="80561" y="1649"/>
                  </a:lnTo>
                  <a:lnTo>
                    <a:pt x="88886" y="5006"/>
                  </a:lnTo>
                  <a:lnTo>
                    <a:pt x="96862" y="9991"/>
                  </a:lnTo>
                  <a:lnTo>
                    <a:pt x="104559" y="16413"/>
                  </a:lnTo>
                  <a:lnTo>
                    <a:pt x="111882" y="23993"/>
                  </a:lnTo>
                  <a:lnTo>
                    <a:pt x="118580" y="32450"/>
                  </a:lnTo>
                  <a:lnTo>
                    <a:pt x="124566" y="41555"/>
                  </a:lnTo>
                  <a:lnTo>
                    <a:pt x="129738" y="51448"/>
                  </a:lnTo>
                  <a:lnTo>
                    <a:pt x="133915" y="62606"/>
                  </a:lnTo>
                  <a:lnTo>
                    <a:pt x="137089" y="75181"/>
                  </a:lnTo>
                  <a:lnTo>
                    <a:pt x="139238" y="88712"/>
                  </a:lnTo>
                  <a:lnTo>
                    <a:pt x="140238" y="102333"/>
                  </a:lnTo>
                  <a:lnTo>
                    <a:pt x="140130" y="115526"/>
                  </a:lnTo>
                  <a:lnTo>
                    <a:pt x="138923" y="127975"/>
                  </a:lnTo>
                  <a:lnTo>
                    <a:pt x="136517" y="139410"/>
                  </a:lnTo>
                  <a:lnTo>
                    <a:pt x="132970" y="149796"/>
                  </a:lnTo>
                  <a:lnTo>
                    <a:pt x="128301" y="159109"/>
                  </a:lnTo>
                  <a:lnTo>
                    <a:pt x="122417" y="167233"/>
                  </a:lnTo>
                  <a:lnTo>
                    <a:pt x="115385" y="174214"/>
                  </a:lnTo>
                  <a:lnTo>
                    <a:pt x="107393" y="179904"/>
                  </a:lnTo>
                  <a:lnTo>
                    <a:pt x="98658" y="183905"/>
                  </a:lnTo>
                  <a:lnTo>
                    <a:pt x="89389" y="186156"/>
                  </a:lnTo>
                  <a:lnTo>
                    <a:pt x="80201" y="187038"/>
                  </a:lnTo>
                  <a:lnTo>
                    <a:pt x="71203" y="187285"/>
                  </a:lnTo>
                  <a:lnTo>
                    <a:pt x="61611" y="186920"/>
                  </a:lnTo>
                  <a:lnTo>
                    <a:pt x="49904" y="185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682532" y="3046223"/>
              <a:ext cx="15142" cy="168457"/>
            </a:xfrm>
            <a:custGeom>
              <a:avLst/>
              <a:gdLst/>
              <a:ahLst/>
              <a:cxnLst/>
              <a:rect l="0" t="0" r="0" b="0"/>
              <a:pathLst>
                <a:path w="15142" h="168457">
                  <a:moveTo>
                    <a:pt x="4613" y="0"/>
                  </a:moveTo>
                  <a:lnTo>
                    <a:pt x="1813" y="8868"/>
                  </a:lnTo>
                  <a:lnTo>
                    <a:pt x="312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6" y="50642"/>
                  </a:lnTo>
                  <a:lnTo>
                    <a:pt x="2147" y="63101"/>
                  </a:lnTo>
                  <a:lnTo>
                    <a:pt x="3003" y="76038"/>
                  </a:lnTo>
                  <a:lnTo>
                    <a:pt x="4178" y="89320"/>
                  </a:lnTo>
                  <a:lnTo>
                    <a:pt x="5813" y="102828"/>
                  </a:lnTo>
                  <a:lnTo>
                    <a:pt x="7749" y="116075"/>
                  </a:lnTo>
                  <a:lnTo>
                    <a:pt x="9798" y="129601"/>
                  </a:lnTo>
                  <a:lnTo>
                    <a:pt x="12141" y="145712"/>
                  </a:lnTo>
                  <a:lnTo>
                    <a:pt x="15141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697673" y="29093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779751" y="3036960"/>
              <a:ext cx="139022" cy="188248"/>
            </a:xfrm>
            <a:custGeom>
              <a:avLst/>
              <a:gdLst/>
              <a:ahLst/>
              <a:cxnLst/>
              <a:rect l="0" t="0" r="0" b="0"/>
              <a:pathLst>
                <a:path w="139022" h="188248">
                  <a:moveTo>
                    <a:pt x="23207" y="61905"/>
                  </a:moveTo>
                  <a:lnTo>
                    <a:pt x="23207" y="73641"/>
                  </a:lnTo>
                  <a:lnTo>
                    <a:pt x="23207" y="84769"/>
                  </a:lnTo>
                  <a:lnTo>
                    <a:pt x="23207" y="96368"/>
                  </a:lnTo>
                  <a:lnTo>
                    <a:pt x="23207" y="108529"/>
                  </a:lnTo>
                  <a:lnTo>
                    <a:pt x="23207" y="121189"/>
                  </a:lnTo>
                  <a:lnTo>
                    <a:pt x="23183" y="134214"/>
                  </a:lnTo>
                  <a:lnTo>
                    <a:pt x="22265" y="146347"/>
                  </a:lnTo>
                  <a:lnTo>
                    <a:pt x="18984" y="153939"/>
                  </a:lnTo>
                  <a:lnTo>
                    <a:pt x="13927" y="154817"/>
                  </a:lnTo>
                  <a:lnTo>
                    <a:pt x="8863" y="150725"/>
                  </a:lnTo>
                  <a:lnTo>
                    <a:pt x="4581" y="143496"/>
                  </a:lnTo>
                  <a:lnTo>
                    <a:pt x="1635" y="134540"/>
                  </a:lnTo>
                  <a:lnTo>
                    <a:pt x="161" y="124713"/>
                  </a:lnTo>
                  <a:lnTo>
                    <a:pt x="0" y="114307"/>
                  </a:lnTo>
                  <a:lnTo>
                    <a:pt x="887" y="103238"/>
                  </a:lnTo>
                  <a:lnTo>
                    <a:pt x="2567" y="91484"/>
                  </a:lnTo>
                  <a:lnTo>
                    <a:pt x="4984" y="79127"/>
                  </a:lnTo>
                  <a:lnTo>
                    <a:pt x="8277" y="66289"/>
                  </a:lnTo>
                  <a:lnTo>
                    <a:pt x="12457" y="53105"/>
                  </a:lnTo>
                  <a:lnTo>
                    <a:pt x="17568" y="40165"/>
                  </a:lnTo>
                  <a:lnTo>
                    <a:pt x="23756" y="28468"/>
                  </a:lnTo>
                  <a:lnTo>
                    <a:pt x="30995" y="18467"/>
                  </a:lnTo>
                  <a:lnTo>
                    <a:pt x="39129" y="10433"/>
                  </a:lnTo>
                  <a:lnTo>
                    <a:pt x="47959" y="4703"/>
                  </a:lnTo>
                  <a:lnTo>
                    <a:pt x="57300" y="1231"/>
                  </a:lnTo>
                  <a:lnTo>
                    <a:pt x="66842" y="0"/>
                  </a:lnTo>
                  <a:lnTo>
                    <a:pt x="76169" y="1202"/>
                  </a:lnTo>
                  <a:lnTo>
                    <a:pt x="85068" y="4709"/>
                  </a:lnTo>
                  <a:lnTo>
                    <a:pt x="93518" y="10145"/>
                  </a:lnTo>
                  <a:lnTo>
                    <a:pt x="101579" y="17072"/>
                  </a:lnTo>
                  <a:lnTo>
                    <a:pt x="109328" y="25101"/>
                  </a:lnTo>
                  <a:lnTo>
                    <a:pt x="116516" y="34083"/>
                  </a:lnTo>
                  <a:lnTo>
                    <a:pt x="122593" y="44089"/>
                  </a:lnTo>
                  <a:lnTo>
                    <a:pt x="127346" y="55077"/>
                  </a:lnTo>
                  <a:lnTo>
                    <a:pt x="130878" y="66897"/>
                  </a:lnTo>
                  <a:lnTo>
                    <a:pt x="133414" y="79362"/>
                  </a:lnTo>
                  <a:lnTo>
                    <a:pt x="135195" y="92306"/>
                  </a:lnTo>
                  <a:lnTo>
                    <a:pt x="136427" y="105591"/>
                  </a:lnTo>
                  <a:lnTo>
                    <a:pt x="137270" y="119116"/>
                  </a:lnTo>
                  <a:lnTo>
                    <a:pt x="137843" y="132789"/>
                  </a:lnTo>
                  <a:lnTo>
                    <a:pt x="138231" y="145949"/>
                  </a:lnTo>
                  <a:lnTo>
                    <a:pt x="138535" y="158665"/>
                  </a:lnTo>
                  <a:lnTo>
                    <a:pt x="138783" y="172053"/>
                  </a:lnTo>
                  <a:lnTo>
                    <a:pt x="139021" y="188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950357" y="3056868"/>
              <a:ext cx="164931" cy="494724"/>
            </a:xfrm>
            <a:custGeom>
              <a:avLst/>
              <a:gdLst/>
              <a:ahLst/>
              <a:cxnLst/>
              <a:rect l="0" t="0" r="0" b="0"/>
              <a:pathLst>
                <a:path w="164931" h="494724">
                  <a:moveTo>
                    <a:pt x="115814" y="105168"/>
                  </a:moveTo>
                  <a:lnTo>
                    <a:pt x="118747" y="96300"/>
                  </a:lnTo>
                  <a:lnTo>
                    <a:pt x="121530" y="87313"/>
                  </a:lnTo>
                  <a:lnTo>
                    <a:pt x="124420" y="77323"/>
                  </a:lnTo>
                  <a:lnTo>
                    <a:pt x="127115" y="66515"/>
                  </a:lnTo>
                  <a:lnTo>
                    <a:pt x="128983" y="55351"/>
                  </a:lnTo>
                  <a:lnTo>
                    <a:pt x="129732" y="44155"/>
                  </a:lnTo>
                  <a:lnTo>
                    <a:pt x="129073" y="33389"/>
                  </a:lnTo>
                  <a:lnTo>
                    <a:pt x="126575" y="23701"/>
                  </a:lnTo>
                  <a:lnTo>
                    <a:pt x="122185" y="15351"/>
                  </a:lnTo>
                  <a:lnTo>
                    <a:pt x="116152" y="8578"/>
                  </a:lnTo>
                  <a:lnTo>
                    <a:pt x="108823" y="3770"/>
                  </a:lnTo>
                  <a:lnTo>
                    <a:pt x="100532" y="948"/>
                  </a:lnTo>
                  <a:lnTo>
                    <a:pt x="91714" y="0"/>
                  </a:lnTo>
                  <a:lnTo>
                    <a:pt x="82884" y="868"/>
                  </a:lnTo>
                  <a:lnTo>
                    <a:pt x="74324" y="3345"/>
                  </a:lnTo>
                  <a:lnTo>
                    <a:pt x="66275" y="7447"/>
                  </a:lnTo>
                  <a:lnTo>
                    <a:pt x="59014" y="13472"/>
                  </a:lnTo>
                  <a:lnTo>
                    <a:pt x="52613" y="21409"/>
                  </a:lnTo>
                  <a:lnTo>
                    <a:pt x="46973" y="30822"/>
                  </a:lnTo>
                  <a:lnTo>
                    <a:pt x="41942" y="41049"/>
                  </a:lnTo>
                  <a:lnTo>
                    <a:pt x="37378" y="51634"/>
                  </a:lnTo>
                  <a:lnTo>
                    <a:pt x="33480" y="62501"/>
                  </a:lnTo>
                  <a:lnTo>
                    <a:pt x="30766" y="73856"/>
                  </a:lnTo>
                  <a:lnTo>
                    <a:pt x="29427" y="85780"/>
                  </a:lnTo>
                  <a:lnTo>
                    <a:pt x="29512" y="97906"/>
                  </a:lnTo>
                  <a:lnTo>
                    <a:pt x="31089" y="109521"/>
                  </a:lnTo>
                  <a:lnTo>
                    <a:pt x="34050" y="120247"/>
                  </a:lnTo>
                  <a:lnTo>
                    <a:pt x="38479" y="129567"/>
                  </a:lnTo>
                  <a:lnTo>
                    <a:pt x="44725" y="136692"/>
                  </a:lnTo>
                  <a:lnTo>
                    <a:pt x="52806" y="141390"/>
                  </a:lnTo>
                  <a:lnTo>
                    <a:pt x="62146" y="143424"/>
                  </a:lnTo>
                  <a:lnTo>
                    <a:pt x="71792" y="142302"/>
                  </a:lnTo>
                  <a:lnTo>
                    <a:pt x="81158" y="138071"/>
                  </a:lnTo>
                  <a:lnTo>
                    <a:pt x="89885" y="131351"/>
                  </a:lnTo>
                  <a:lnTo>
                    <a:pt x="97666" y="123031"/>
                  </a:lnTo>
                  <a:lnTo>
                    <a:pt x="104466" y="113835"/>
                  </a:lnTo>
                  <a:lnTo>
                    <a:pt x="110962" y="106180"/>
                  </a:lnTo>
                  <a:lnTo>
                    <a:pt x="117439" y="103473"/>
                  </a:lnTo>
                  <a:lnTo>
                    <a:pt x="123077" y="106015"/>
                  </a:lnTo>
                  <a:lnTo>
                    <a:pt x="127899" y="112490"/>
                  </a:lnTo>
                  <a:lnTo>
                    <a:pt x="132184" y="121608"/>
                  </a:lnTo>
                  <a:lnTo>
                    <a:pt x="136150" y="132777"/>
                  </a:lnTo>
                  <a:lnTo>
                    <a:pt x="139932" y="146007"/>
                  </a:lnTo>
                  <a:lnTo>
                    <a:pt x="143607" y="161164"/>
                  </a:lnTo>
                  <a:lnTo>
                    <a:pt x="147219" y="177767"/>
                  </a:lnTo>
                  <a:lnTo>
                    <a:pt x="150792" y="195147"/>
                  </a:lnTo>
                  <a:lnTo>
                    <a:pt x="154338" y="212844"/>
                  </a:lnTo>
                  <a:lnTo>
                    <a:pt x="157701" y="230627"/>
                  </a:lnTo>
                  <a:lnTo>
                    <a:pt x="160579" y="248401"/>
                  </a:lnTo>
                  <a:lnTo>
                    <a:pt x="162842" y="266134"/>
                  </a:lnTo>
                  <a:lnTo>
                    <a:pt x="164360" y="283822"/>
                  </a:lnTo>
                  <a:lnTo>
                    <a:pt x="164930" y="301471"/>
                  </a:lnTo>
                  <a:lnTo>
                    <a:pt x="164533" y="319082"/>
                  </a:lnTo>
                  <a:lnTo>
                    <a:pt x="163300" y="336334"/>
                  </a:lnTo>
                  <a:lnTo>
                    <a:pt x="161410" y="352620"/>
                  </a:lnTo>
                  <a:lnTo>
                    <a:pt x="159022" y="367679"/>
                  </a:lnTo>
                  <a:lnTo>
                    <a:pt x="155945" y="381419"/>
                  </a:lnTo>
                  <a:lnTo>
                    <a:pt x="151669" y="393736"/>
                  </a:lnTo>
                  <a:lnTo>
                    <a:pt x="146013" y="404721"/>
                  </a:lnTo>
                  <a:lnTo>
                    <a:pt x="139096" y="414438"/>
                  </a:lnTo>
                  <a:lnTo>
                    <a:pt x="131157" y="422835"/>
                  </a:lnTo>
                  <a:lnTo>
                    <a:pt x="122440" y="430012"/>
                  </a:lnTo>
                  <a:lnTo>
                    <a:pt x="112994" y="436343"/>
                  </a:lnTo>
                  <a:lnTo>
                    <a:pt x="102677" y="442371"/>
                  </a:lnTo>
                  <a:lnTo>
                    <a:pt x="91484" y="448427"/>
                  </a:lnTo>
                  <a:lnTo>
                    <a:pt x="79697" y="454480"/>
                  </a:lnTo>
                  <a:lnTo>
                    <a:pt x="67786" y="460244"/>
                  </a:lnTo>
                  <a:lnTo>
                    <a:pt x="56042" y="465567"/>
                  </a:lnTo>
                  <a:lnTo>
                    <a:pt x="44818" y="470491"/>
                  </a:lnTo>
                  <a:lnTo>
                    <a:pt x="33407" y="475761"/>
                  </a:lnTo>
                  <a:lnTo>
                    <a:pt x="19693" y="482958"/>
                  </a:lnTo>
                  <a:lnTo>
                    <a:pt x="0" y="4947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224098" y="2956042"/>
              <a:ext cx="450838" cy="227052"/>
            </a:xfrm>
            <a:custGeom>
              <a:avLst/>
              <a:gdLst/>
              <a:ahLst/>
              <a:cxnLst/>
              <a:rect l="0" t="0" r="0" b="0"/>
              <a:pathLst>
                <a:path w="450838" h="227052">
                  <a:moveTo>
                    <a:pt x="0" y="111238"/>
                  </a:moveTo>
                  <a:lnTo>
                    <a:pt x="8868" y="108371"/>
                  </a:lnTo>
                  <a:lnTo>
                    <a:pt x="17855" y="106229"/>
                  </a:lnTo>
                  <a:lnTo>
                    <a:pt x="27850" y="104626"/>
                  </a:lnTo>
                  <a:lnTo>
                    <a:pt x="38832" y="103446"/>
                  </a:lnTo>
                  <a:lnTo>
                    <a:pt x="50643" y="102597"/>
                  </a:lnTo>
                  <a:lnTo>
                    <a:pt x="63101" y="101999"/>
                  </a:lnTo>
                  <a:lnTo>
                    <a:pt x="76039" y="101585"/>
                  </a:lnTo>
                  <a:lnTo>
                    <a:pt x="89320" y="101301"/>
                  </a:lnTo>
                  <a:lnTo>
                    <a:pt x="102842" y="101108"/>
                  </a:lnTo>
                  <a:lnTo>
                    <a:pt x="116530" y="100977"/>
                  </a:lnTo>
                  <a:lnTo>
                    <a:pt x="130332" y="100889"/>
                  </a:lnTo>
                  <a:lnTo>
                    <a:pt x="144216" y="100829"/>
                  </a:lnTo>
                  <a:lnTo>
                    <a:pt x="158320" y="100790"/>
                  </a:lnTo>
                  <a:lnTo>
                    <a:pt x="172935" y="100763"/>
                  </a:lnTo>
                  <a:lnTo>
                    <a:pt x="188174" y="100750"/>
                  </a:lnTo>
                  <a:lnTo>
                    <a:pt x="203832" y="100911"/>
                  </a:lnTo>
                  <a:lnTo>
                    <a:pt x="219497" y="101551"/>
                  </a:lnTo>
                  <a:lnTo>
                    <a:pt x="234924" y="102794"/>
                  </a:lnTo>
                  <a:lnTo>
                    <a:pt x="250045" y="104443"/>
                  </a:lnTo>
                  <a:lnTo>
                    <a:pt x="264885" y="106089"/>
                  </a:lnTo>
                  <a:lnTo>
                    <a:pt x="279497" y="107490"/>
                  </a:lnTo>
                  <a:lnTo>
                    <a:pt x="293937" y="108582"/>
                  </a:lnTo>
                  <a:lnTo>
                    <a:pt x="308252" y="109390"/>
                  </a:lnTo>
                  <a:lnTo>
                    <a:pt x="322481" y="109967"/>
                  </a:lnTo>
                  <a:lnTo>
                    <a:pt x="336648" y="110372"/>
                  </a:lnTo>
                  <a:lnTo>
                    <a:pt x="350773" y="110651"/>
                  </a:lnTo>
                  <a:lnTo>
                    <a:pt x="364869" y="110842"/>
                  </a:lnTo>
                  <a:lnTo>
                    <a:pt x="378947" y="110972"/>
                  </a:lnTo>
                  <a:lnTo>
                    <a:pt x="393011" y="111060"/>
                  </a:lnTo>
                  <a:lnTo>
                    <a:pt x="407044" y="111105"/>
                  </a:lnTo>
                  <a:lnTo>
                    <a:pt x="420229" y="110626"/>
                  </a:lnTo>
                  <a:lnTo>
                    <a:pt x="431034" y="108707"/>
                  </a:lnTo>
                  <a:lnTo>
                    <a:pt x="438801" y="104970"/>
                  </a:lnTo>
                  <a:lnTo>
                    <a:pt x="443370" y="99678"/>
                  </a:lnTo>
                  <a:lnTo>
                    <a:pt x="444630" y="93445"/>
                  </a:lnTo>
                  <a:lnTo>
                    <a:pt x="442884" y="86736"/>
                  </a:lnTo>
                  <a:lnTo>
                    <a:pt x="438680" y="79810"/>
                  </a:lnTo>
                  <a:lnTo>
                    <a:pt x="432604" y="72795"/>
                  </a:lnTo>
                  <a:lnTo>
                    <a:pt x="425160" y="65750"/>
                  </a:lnTo>
                  <a:lnTo>
                    <a:pt x="416745" y="58700"/>
                  </a:lnTo>
                  <a:lnTo>
                    <a:pt x="407654" y="51653"/>
                  </a:lnTo>
                  <a:lnTo>
                    <a:pt x="398098" y="44612"/>
                  </a:lnTo>
                  <a:lnTo>
                    <a:pt x="388225" y="37576"/>
                  </a:lnTo>
                  <a:lnTo>
                    <a:pt x="378136" y="30545"/>
                  </a:lnTo>
                  <a:lnTo>
                    <a:pt x="367903" y="23523"/>
                  </a:lnTo>
                  <a:lnTo>
                    <a:pt x="357571" y="16671"/>
                  </a:lnTo>
                  <a:lnTo>
                    <a:pt x="347175" y="10296"/>
                  </a:lnTo>
                  <a:lnTo>
                    <a:pt x="336827" y="4563"/>
                  </a:lnTo>
                  <a:lnTo>
                    <a:pt x="329781" y="669"/>
                  </a:lnTo>
                  <a:lnTo>
                    <a:pt x="329576" y="0"/>
                  </a:lnTo>
                  <a:lnTo>
                    <a:pt x="334142" y="1903"/>
                  </a:lnTo>
                  <a:lnTo>
                    <a:pt x="341378" y="5546"/>
                  </a:lnTo>
                  <a:lnTo>
                    <a:pt x="350066" y="10336"/>
                  </a:lnTo>
                  <a:lnTo>
                    <a:pt x="359545" y="15881"/>
                  </a:lnTo>
                  <a:lnTo>
                    <a:pt x="369462" y="21924"/>
                  </a:lnTo>
                  <a:lnTo>
                    <a:pt x="379626" y="28296"/>
                  </a:lnTo>
                  <a:lnTo>
                    <a:pt x="389934" y="34884"/>
                  </a:lnTo>
                  <a:lnTo>
                    <a:pt x="400321" y="41618"/>
                  </a:lnTo>
                  <a:lnTo>
                    <a:pt x="410591" y="48446"/>
                  </a:lnTo>
                  <a:lnTo>
                    <a:pt x="420416" y="55338"/>
                  </a:lnTo>
                  <a:lnTo>
                    <a:pt x="429643" y="62278"/>
                  </a:lnTo>
                  <a:lnTo>
                    <a:pt x="437805" y="69414"/>
                  </a:lnTo>
                  <a:lnTo>
                    <a:pt x="444077" y="77044"/>
                  </a:lnTo>
                  <a:lnTo>
                    <a:pt x="448179" y="85291"/>
                  </a:lnTo>
                  <a:lnTo>
                    <a:pt x="450306" y="94119"/>
                  </a:lnTo>
                  <a:lnTo>
                    <a:pt x="450837" y="103423"/>
                  </a:lnTo>
                  <a:lnTo>
                    <a:pt x="450156" y="113086"/>
                  </a:lnTo>
                  <a:lnTo>
                    <a:pt x="448431" y="122846"/>
                  </a:lnTo>
                  <a:lnTo>
                    <a:pt x="445613" y="132318"/>
                  </a:lnTo>
                  <a:lnTo>
                    <a:pt x="441751" y="141315"/>
                  </a:lnTo>
                  <a:lnTo>
                    <a:pt x="436685" y="149831"/>
                  </a:lnTo>
                  <a:lnTo>
                    <a:pt x="429996" y="157936"/>
                  </a:lnTo>
                  <a:lnTo>
                    <a:pt x="421606" y="165728"/>
                  </a:lnTo>
                  <a:lnTo>
                    <a:pt x="411886" y="173454"/>
                  </a:lnTo>
                  <a:lnTo>
                    <a:pt x="401452" y="181488"/>
                  </a:lnTo>
                  <a:lnTo>
                    <a:pt x="390747" y="189997"/>
                  </a:lnTo>
                  <a:lnTo>
                    <a:pt x="380439" y="198526"/>
                  </a:lnTo>
                  <a:lnTo>
                    <a:pt x="370496" y="206935"/>
                  </a:lnTo>
                  <a:lnTo>
                    <a:pt x="360051" y="215966"/>
                  </a:lnTo>
                  <a:lnTo>
                    <a:pt x="347441" y="227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182192" y="2740897"/>
              <a:ext cx="21058" cy="579068"/>
            </a:xfrm>
            <a:custGeom>
              <a:avLst/>
              <a:gdLst/>
              <a:ahLst/>
              <a:cxnLst/>
              <a:rect l="0" t="0" r="0" b="0"/>
              <a:pathLst>
                <a:path w="21058" h="579068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1"/>
                  </a:lnTo>
                  <a:lnTo>
                    <a:pt x="3686" y="50309"/>
                  </a:lnTo>
                  <a:lnTo>
                    <a:pt x="5354" y="64637"/>
                  </a:lnTo>
                  <a:lnTo>
                    <a:pt x="6767" y="79111"/>
                  </a:lnTo>
                  <a:lnTo>
                    <a:pt x="7865" y="93734"/>
                  </a:lnTo>
                  <a:lnTo>
                    <a:pt x="8676" y="108758"/>
                  </a:lnTo>
                  <a:lnTo>
                    <a:pt x="9255" y="124301"/>
                  </a:lnTo>
                  <a:lnTo>
                    <a:pt x="9661" y="140179"/>
                  </a:lnTo>
                  <a:lnTo>
                    <a:pt x="9941" y="155997"/>
                  </a:lnTo>
                  <a:lnTo>
                    <a:pt x="10132" y="171538"/>
                  </a:lnTo>
                  <a:lnTo>
                    <a:pt x="10262" y="187078"/>
                  </a:lnTo>
                  <a:lnTo>
                    <a:pt x="10350" y="203263"/>
                  </a:lnTo>
                  <a:lnTo>
                    <a:pt x="10408" y="220411"/>
                  </a:lnTo>
                  <a:lnTo>
                    <a:pt x="10448" y="238351"/>
                  </a:lnTo>
                  <a:lnTo>
                    <a:pt x="10475" y="256627"/>
                  </a:lnTo>
                  <a:lnTo>
                    <a:pt x="10497" y="274919"/>
                  </a:lnTo>
                  <a:lnTo>
                    <a:pt x="10682" y="292931"/>
                  </a:lnTo>
                  <a:lnTo>
                    <a:pt x="11338" y="310325"/>
                  </a:lnTo>
                  <a:lnTo>
                    <a:pt x="12592" y="326988"/>
                  </a:lnTo>
                  <a:lnTo>
                    <a:pt x="14248" y="343143"/>
                  </a:lnTo>
                  <a:lnTo>
                    <a:pt x="15899" y="359224"/>
                  </a:lnTo>
                  <a:lnTo>
                    <a:pt x="17303" y="375489"/>
                  </a:lnTo>
                  <a:lnTo>
                    <a:pt x="18397" y="391857"/>
                  </a:lnTo>
                  <a:lnTo>
                    <a:pt x="19206" y="408006"/>
                  </a:lnTo>
                  <a:lnTo>
                    <a:pt x="19784" y="423771"/>
                  </a:lnTo>
                  <a:lnTo>
                    <a:pt x="20189" y="439460"/>
                  </a:lnTo>
                  <a:lnTo>
                    <a:pt x="20469" y="455746"/>
                  </a:lnTo>
                  <a:lnTo>
                    <a:pt x="20660" y="472951"/>
                  </a:lnTo>
                  <a:lnTo>
                    <a:pt x="20790" y="490744"/>
                  </a:lnTo>
                  <a:lnTo>
                    <a:pt x="20892" y="510376"/>
                  </a:lnTo>
                  <a:lnTo>
                    <a:pt x="20976" y="536930"/>
                  </a:lnTo>
                  <a:lnTo>
                    <a:pt x="21057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508575" y="2919881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0" y="40469"/>
                  </a:lnTo>
                  <a:lnTo>
                    <a:pt x="0" y="58037"/>
                  </a:lnTo>
                  <a:lnTo>
                    <a:pt x="0" y="76998"/>
                  </a:lnTo>
                  <a:lnTo>
                    <a:pt x="9" y="96786"/>
                  </a:lnTo>
                  <a:lnTo>
                    <a:pt x="354" y="116565"/>
                  </a:lnTo>
                  <a:lnTo>
                    <a:pt x="1651" y="135210"/>
                  </a:lnTo>
                  <a:lnTo>
                    <a:pt x="4148" y="152221"/>
                  </a:lnTo>
                  <a:lnTo>
                    <a:pt x="7454" y="167789"/>
                  </a:lnTo>
                  <a:lnTo>
                    <a:pt x="10751" y="182486"/>
                  </a:lnTo>
                  <a:lnTo>
                    <a:pt x="13556" y="196743"/>
                  </a:lnTo>
                  <a:lnTo>
                    <a:pt x="15747" y="210581"/>
                  </a:lnTo>
                  <a:lnTo>
                    <a:pt x="17603" y="225258"/>
                  </a:lnTo>
                  <a:lnTo>
                    <a:pt x="19280" y="244307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392761" y="3067280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88307" y="0"/>
                  </a:lnTo>
                  <a:lnTo>
                    <a:pt x="177178" y="0"/>
                  </a:lnTo>
                  <a:lnTo>
                    <a:pt x="165579" y="0"/>
                  </a:lnTo>
                  <a:lnTo>
                    <a:pt x="153418" y="0"/>
                  </a:lnTo>
                  <a:lnTo>
                    <a:pt x="140759" y="0"/>
                  </a:lnTo>
                  <a:lnTo>
                    <a:pt x="127703" y="0"/>
                  </a:lnTo>
                  <a:lnTo>
                    <a:pt x="114350" y="0"/>
                  </a:lnTo>
                  <a:lnTo>
                    <a:pt x="100785" y="0"/>
                  </a:lnTo>
                  <a:lnTo>
                    <a:pt x="87075" y="5"/>
                  </a:lnTo>
                  <a:lnTo>
                    <a:pt x="73428" y="178"/>
                  </a:lnTo>
                  <a:lnTo>
                    <a:pt x="60187" y="826"/>
                  </a:lnTo>
                  <a:lnTo>
                    <a:pt x="47516" y="2074"/>
                  </a:lnTo>
                  <a:lnTo>
                    <a:pt x="35847" y="3736"/>
                  </a:lnTo>
                  <a:lnTo>
                    <a:pt x="24827" y="5562"/>
                  </a:lnTo>
                  <a:lnTo>
                    <a:pt x="13486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861971" y="2821871"/>
              <a:ext cx="309900" cy="471580"/>
            </a:xfrm>
            <a:custGeom>
              <a:avLst/>
              <a:gdLst/>
              <a:ahLst/>
              <a:cxnLst/>
              <a:rect l="0" t="0" r="0" b="0"/>
              <a:pathLst>
                <a:path w="309900" h="471580">
                  <a:moveTo>
                    <a:pt x="78273" y="108538"/>
                  </a:moveTo>
                  <a:lnTo>
                    <a:pt x="78340" y="96870"/>
                  </a:lnTo>
                  <a:lnTo>
                    <a:pt x="78980" y="86381"/>
                  </a:lnTo>
                  <a:lnTo>
                    <a:pt x="80281" y="76084"/>
                  </a:lnTo>
                  <a:lnTo>
                    <a:pt x="82313" y="65956"/>
                  </a:lnTo>
                  <a:lnTo>
                    <a:pt x="85278" y="56261"/>
                  </a:lnTo>
                  <a:lnTo>
                    <a:pt x="89202" y="47125"/>
                  </a:lnTo>
                  <a:lnTo>
                    <a:pt x="94124" y="38521"/>
                  </a:lnTo>
                  <a:lnTo>
                    <a:pt x="100176" y="30360"/>
                  </a:lnTo>
                  <a:lnTo>
                    <a:pt x="107326" y="22546"/>
                  </a:lnTo>
                  <a:lnTo>
                    <a:pt x="115566" y="15314"/>
                  </a:lnTo>
                  <a:lnTo>
                    <a:pt x="124999" y="9210"/>
                  </a:lnTo>
                  <a:lnTo>
                    <a:pt x="135559" y="4446"/>
                  </a:lnTo>
                  <a:lnTo>
                    <a:pt x="146734" y="1248"/>
                  </a:lnTo>
                  <a:lnTo>
                    <a:pt x="157694" y="0"/>
                  </a:lnTo>
                  <a:lnTo>
                    <a:pt x="167987" y="725"/>
                  </a:lnTo>
                  <a:lnTo>
                    <a:pt x="177523" y="3313"/>
                  </a:lnTo>
                  <a:lnTo>
                    <a:pt x="186388" y="7708"/>
                  </a:lnTo>
                  <a:lnTo>
                    <a:pt x="194718" y="13703"/>
                  </a:lnTo>
                  <a:lnTo>
                    <a:pt x="202481" y="21150"/>
                  </a:lnTo>
                  <a:lnTo>
                    <a:pt x="209484" y="30042"/>
                  </a:lnTo>
                  <a:lnTo>
                    <a:pt x="215677" y="40248"/>
                  </a:lnTo>
                  <a:lnTo>
                    <a:pt x="220990" y="51694"/>
                  </a:lnTo>
                  <a:lnTo>
                    <a:pt x="225262" y="64433"/>
                  </a:lnTo>
                  <a:lnTo>
                    <a:pt x="228504" y="78374"/>
                  </a:lnTo>
                  <a:lnTo>
                    <a:pt x="230868" y="93312"/>
                  </a:lnTo>
                  <a:lnTo>
                    <a:pt x="232546" y="109016"/>
                  </a:lnTo>
                  <a:lnTo>
                    <a:pt x="233711" y="125275"/>
                  </a:lnTo>
                  <a:lnTo>
                    <a:pt x="234342" y="141599"/>
                  </a:lnTo>
                  <a:lnTo>
                    <a:pt x="234242" y="157252"/>
                  </a:lnTo>
                  <a:lnTo>
                    <a:pt x="233365" y="171898"/>
                  </a:lnTo>
                  <a:lnTo>
                    <a:pt x="231963" y="185867"/>
                  </a:lnTo>
                  <a:lnTo>
                    <a:pt x="230483" y="199934"/>
                  </a:lnTo>
                  <a:lnTo>
                    <a:pt x="229198" y="214544"/>
                  </a:lnTo>
                  <a:lnTo>
                    <a:pt x="228354" y="229478"/>
                  </a:lnTo>
                  <a:lnTo>
                    <a:pt x="228244" y="244058"/>
                  </a:lnTo>
                  <a:lnTo>
                    <a:pt x="228945" y="257906"/>
                  </a:lnTo>
                  <a:lnTo>
                    <a:pt x="230042" y="270968"/>
                  </a:lnTo>
                  <a:lnTo>
                    <a:pt x="230778" y="283347"/>
                  </a:lnTo>
                  <a:lnTo>
                    <a:pt x="230741" y="295194"/>
                  </a:lnTo>
                  <a:lnTo>
                    <a:pt x="229713" y="306811"/>
                  </a:lnTo>
                  <a:lnTo>
                    <a:pt x="227493" y="318617"/>
                  </a:lnTo>
                  <a:lnTo>
                    <a:pt x="224110" y="330824"/>
                  </a:lnTo>
                  <a:lnTo>
                    <a:pt x="219906" y="343297"/>
                  </a:lnTo>
                  <a:lnTo>
                    <a:pt x="215408" y="355670"/>
                  </a:lnTo>
                  <a:lnTo>
                    <a:pt x="210937" y="367733"/>
                  </a:lnTo>
                  <a:lnTo>
                    <a:pt x="206294" y="379443"/>
                  </a:lnTo>
                  <a:lnTo>
                    <a:pt x="200885" y="390839"/>
                  </a:lnTo>
                  <a:lnTo>
                    <a:pt x="194429" y="401980"/>
                  </a:lnTo>
                  <a:lnTo>
                    <a:pt x="186956" y="412767"/>
                  </a:lnTo>
                  <a:lnTo>
                    <a:pt x="178636" y="422945"/>
                  </a:lnTo>
                  <a:lnTo>
                    <a:pt x="169665" y="432419"/>
                  </a:lnTo>
                  <a:lnTo>
                    <a:pt x="160217" y="441087"/>
                  </a:lnTo>
                  <a:lnTo>
                    <a:pt x="150429" y="448763"/>
                  </a:lnTo>
                  <a:lnTo>
                    <a:pt x="140396" y="455440"/>
                  </a:lnTo>
                  <a:lnTo>
                    <a:pt x="129863" y="461094"/>
                  </a:lnTo>
                  <a:lnTo>
                    <a:pt x="118268" y="465601"/>
                  </a:lnTo>
                  <a:lnTo>
                    <a:pt x="105401" y="468996"/>
                  </a:lnTo>
                  <a:lnTo>
                    <a:pt x="91843" y="471124"/>
                  </a:lnTo>
                  <a:lnTo>
                    <a:pt x="78736" y="471579"/>
                  </a:lnTo>
                  <a:lnTo>
                    <a:pt x="66702" y="470287"/>
                  </a:lnTo>
                  <a:lnTo>
                    <a:pt x="55844" y="467301"/>
                  </a:lnTo>
                  <a:lnTo>
                    <a:pt x="46017" y="462630"/>
                  </a:lnTo>
                  <a:lnTo>
                    <a:pt x="37007" y="456447"/>
                  </a:lnTo>
                  <a:lnTo>
                    <a:pt x="28769" y="448873"/>
                  </a:lnTo>
                  <a:lnTo>
                    <a:pt x="21440" y="439895"/>
                  </a:lnTo>
                  <a:lnTo>
                    <a:pt x="15026" y="429635"/>
                  </a:lnTo>
                  <a:lnTo>
                    <a:pt x="9562" y="418323"/>
                  </a:lnTo>
                  <a:lnTo>
                    <a:pt x="5189" y="406207"/>
                  </a:lnTo>
                  <a:lnTo>
                    <a:pt x="1892" y="393511"/>
                  </a:lnTo>
                  <a:lnTo>
                    <a:pt x="0" y="380732"/>
                  </a:lnTo>
                  <a:lnTo>
                    <a:pt x="237" y="368613"/>
                  </a:lnTo>
                  <a:lnTo>
                    <a:pt x="2812" y="357507"/>
                  </a:lnTo>
                  <a:lnTo>
                    <a:pt x="7643" y="347576"/>
                  </a:lnTo>
                  <a:lnTo>
                    <a:pt x="14624" y="338970"/>
                  </a:lnTo>
                  <a:lnTo>
                    <a:pt x="23463" y="331634"/>
                  </a:lnTo>
                  <a:lnTo>
                    <a:pt x="33616" y="325689"/>
                  </a:lnTo>
                  <a:lnTo>
                    <a:pt x="44406" y="321511"/>
                  </a:lnTo>
                  <a:lnTo>
                    <a:pt x="55396" y="319142"/>
                  </a:lnTo>
                  <a:lnTo>
                    <a:pt x="66382" y="318345"/>
                  </a:lnTo>
                  <a:lnTo>
                    <a:pt x="77290" y="318790"/>
                  </a:lnTo>
                  <a:lnTo>
                    <a:pt x="88110" y="320164"/>
                  </a:lnTo>
                  <a:lnTo>
                    <a:pt x="98850" y="322372"/>
                  </a:lnTo>
                  <a:lnTo>
                    <a:pt x="109530" y="325524"/>
                  </a:lnTo>
                  <a:lnTo>
                    <a:pt x="120159" y="329604"/>
                  </a:lnTo>
                  <a:lnTo>
                    <a:pt x="130586" y="334479"/>
                  </a:lnTo>
                  <a:lnTo>
                    <a:pt x="140516" y="339975"/>
                  </a:lnTo>
                  <a:lnTo>
                    <a:pt x="149829" y="345928"/>
                  </a:lnTo>
                  <a:lnTo>
                    <a:pt x="158728" y="352044"/>
                  </a:lnTo>
                  <a:lnTo>
                    <a:pt x="167623" y="357916"/>
                  </a:lnTo>
                  <a:lnTo>
                    <a:pt x="176754" y="363349"/>
                  </a:lnTo>
                  <a:lnTo>
                    <a:pt x="186024" y="368488"/>
                  </a:lnTo>
                  <a:lnTo>
                    <a:pt x="195101" y="373705"/>
                  </a:lnTo>
                  <a:lnTo>
                    <a:pt x="203810" y="379210"/>
                  </a:lnTo>
                  <a:lnTo>
                    <a:pt x="212456" y="384721"/>
                  </a:lnTo>
                  <a:lnTo>
                    <a:pt x="221706" y="389589"/>
                  </a:lnTo>
                  <a:lnTo>
                    <a:pt x="231890" y="393489"/>
                  </a:lnTo>
                  <a:lnTo>
                    <a:pt x="242850" y="396258"/>
                  </a:lnTo>
                  <a:lnTo>
                    <a:pt x="254131" y="397743"/>
                  </a:lnTo>
                  <a:lnTo>
                    <a:pt x="265412" y="398001"/>
                  </a:lnTo>
                  <a:lnTo>
                    <a:pt x="276109" y="397387"/>
                  </a:lnTo>
                  <a:lnTo>
                    <a:pt x="286356" y="396394"/>
                  </a:lnTo>
                  <a:lnTo>
                    <a:pt x="297051" y="394936"/>
                  </a:lnTo>
                  <a:lnTo>
                    <a:pt x="309899" y="392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466668" y="3004109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1" y="8669"/>
                  </a:lnTo>
                  <a:lnTo>
                    <a:pt x="1" y="20844"/>
                  </a:lnTo>
                  <a:lnTo>
                    <a:pt x="1" y="34374"/>
                  </a:lnTo>
                  <a:lnTo>
                    <a:pt x="10" y="48375"/>
                  </a:lnTo>
                  <a:lnTo>
                    <a:pt x="355" y="62189"/>
                  </a:lnTo>
                  <a:lnTo>
                    <a:pt x="1652" y="75077"/>
                  </a:lnTo>
                  <a:lnTo>
                    <a:pt x="4150" y="86748"/>
                  </a:lnTo>
                  <a:lnTo>
                    <a:pt x="7455" y="97582"/>
                  </a:lnTo>
                  <a:lnTo>
                    <a:pt x="10751" y="108399"/>
                  </a:lnTo>
                  <a:lnTo>
                    <a:pt x="13556" y="119681"/>
                  </a:lnTo>
                  <a:lnTo>
                    <a:pt x="15747" y="131530"/>
                  </a:lnTo>
                  <a:lnTo>
                    <a:pt x="17603" y="145308"/>
                  </a:lnTo>
                  <a:lnTo>
                    <a:pt x="19280" y="165589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29798" y="3094253"/>
              <a:ext cx="200043" cy="4613"/>
            </a:xfrm>
            <a:custGeom>
              <a:avLst/>
              <a:gdLst/>
              <a:ahLst/>
              <a:cxnLst/>
              <a:rect l="0" t="0" r="0" b="0"/>
              <a:pathLst>
                <a:path w="200043" h="4613">
                  <a:moveTo>
                    <a:pt x="200042" y="4612"/>
                  </a:moveTo>
                  <a:lnTo>
                    <a:pt x="188374" y="1813"/>
                  </a:lnTo>
                  <a:lnTo>
                    <a:pt x="177883" y="311"/>
                  </a:lnTo>
                  <a:lnTo>
                    <a:pt x="167574" y="0"/>
                  </a:lnTo>
                  <a:lnTo>
                    <a:pt x="156927" y="506"/>
                  </a:lnTo>
                  <a:lnTo>
                    <a:pt x="145287" y="1326"/>
                  </a:lnTo>
                  <a:lnTo>
                    <a:pt x="132395" y="2141"/>
                  </a:lnTo>
                  <a:lnTo>
                    <a:pt x="118489" y="2825"/>
                  </a:lnTo>
                  <a:lnTo>
                    <a:pt x="104086" y="3351"/>
                  </a:lnTo>
                  <a:lnTo>
                    <a:pt x="89551" y="3737"/>
                  </a:lnTo>
                  <a:lnTo>
                    <a:pt x="75081" y="4013"/>
                  </a:lnTo>
                  <a:lnTo>
                    <a:pt x="59046" y="4235"/>
                  </a:lnTo>
                  <a:lnTo>
                    <a:pt x="36688" y="4423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856223" y="2849802"/>
              <a:ext cx="352400" cy="491220"/>
            </a:xfrm>
            <a:custGeom>
              <a:avLst/>
              <a:gdLst/>
              <a:ahLst/>
              <a:cxnLst/>
              <a:rect l="0" t="0" r="0" b="0"/>
              <a:pathLst>
                <a:path w="352400" h="491220">
                  <a:moveTo>
                    <a:pt x="0" y="38493"/>
                  </a:moveTo>
                  <a:lnTo>
                    <a:pt x="5934" y="32693"/>
                  </a:lnTo>
                  <a:lnTo>
                    <a:pt x="12139" y="27769"/>
                  </a:lnTo>
                  <a:lnTo>
                    <a:pt x="19240" y="23266"/>
                  </a:lnTo>
                  <a:lnTo>
                    <a:pt x="27353" y="19045"/>
                  </a:lnTo>
                  <a:lnTo>
                    <a:pt x="36649" y="15032"/>
                  </a:lnTo>
                  <a:lnTo>
                    <a:pt x="47095" y="11175"/>
                  </a:lnTo>
                  <a:lnTo>
                    <a:pt x="58520" y="7595"/>
                  </a:lnTo>
                  <a:lnTo>
                    <a:pt x="70707" y="4568"/>
                  </a:lnTo>
                  <a:lnTo>
                    <a:pt x="83456" y="2203"/>
                  </a:lnTo>
                  <a:lnTo>
                    <a:pt x="96607" y="616"/>
                  </a:lnTo>
                  <a:lnTo>
                    <a:pt x="110041" y="0"/>
                  </a:lnTo>
                  <a:lnTo>
                    <a:pt x="123661" y="370"/>
                  </a:lnTo>
                  <a:lnTo>
                    <a:pt x="137077" y="1754"/>
                  </a:lnTo>
                  <a:lnTo>
                    <a:pt x="149633" y="4279"/>
                  </a:lnTo>
                  <a:lnTo>
                    <a:pt x="161040" y="7907"/>
                  </a:lnTo>
                  <a:lnTo>
                    <a:pt x="171344" y="12631"/>
                  </a:lnTo>
                  <a:lnTo>
                    <a:pt x="180732" y="18550"/>
                  </a:lnTo>
                  <a:lnTo>
                    <a:pt x="189417" y="25606"/>
                  </a:lnTo>
                  <a:lnTo>
                    <a:pt x="197420" y="33615"/>
                  </a:lnTo>
                  <a:lnTo>
                    <a:pt x="204585" y="42360"/>
                  </a:lnTo>
                  <a:lnTo>
                    <a:pt x="210882" y="51649"/>
                  </a:lnTo>
                  <a:lnTo>
                    <a:pt x="216094" y="61327"/>
                  </a:lnTo>
                  <a:lnTo>
                    <a:pt x="219766" y="71275"/>
                  </a:lnTo>
                  <a:lnTo>
                    <a:pt x="221783" y="81411"/>
                  </a:lnTo>
                  <a:lnTo>
                    <a:pt x="222172" y="91675"/>
                  </a:lnTo>
                  <a:lnTo>
                    <a:pt x="220917" y="102025"/>
                  </a:lnTo>
                  <a:lnTo>
                    <a:pt x="218183" y="112434"/>
                  </a:lnTo>
                  <a:lnTo>
                    <a:pt x="214076" y="122882"/>
                  </a:lnTo>
                  <a:lnTo>
                    <a:pt x="208579" y="133357"/>
                  </a:lnTo>
                  <a:lnTo>
                    <a:pt x="201815" y="143846"/>
                  </a:lnTo>
                  <a:lnTo>
                    <a:pt x="194174" y="154177"/>
                  </a:lnTo>
                  <a:lnTo>
                    <a:pt x="186206" y="164042"/>
                  </a:lnTo>
                  <a:lnTo>
                    <a:pt x="178254" y="173306"/>
                  </a:lnTo>
                  <a:lnTo>
                    <a:pt x="170289" y="182002"/>
                  </a:lnTo>
                  <a:lnTo>
                    <a:pt x="162028" y="190230"/>
                  </a:lnTo>
                  <a:lnTo>
                    <a:pt x="153421" y="198055"/>
                  </a:lnTo>
                  <a:lnTo>
                    <a:pt x="147950" y="204055"/>
                  </a:lnTo>
                  <a:lnTo>
                    <a:pt x="149676" y="206862"/>
                  </a:lnTo>
                  <a:lnTo>
                    <a:pt x="156716" y="208165"/>
                  </a:lnTo>
                  <a:lnTo>
                    <a:pt x="166839" y="209632"/>
                  </a:lnTo>
                  <a:lnTo>
                    <a:pt x="178663" y="212020"/>
                  </a:lnTo>
                  <a:lnTo>
                    <a:pt x="191262" y="215478"/>
                  </a:lnTo>
                  <a:lnTo>
                    <a:pt x="203908" y="219886"/>
                  </a:lnTo>
                  <a:lnTo>
                    <a:pt x="216245" y="225046"/>
                  </a:lnTo>
                  <a:lnTo>
                    <a:pt x="228014" y="230769"/>
                  </a:lnTo>
                  <a:lnTo>
                    <a:pt x="238939" y="236895"/>
                  </a:lnTo>
                  <a:lnTo>
                    <a:pt x="248970" y="243304"/>
                  </a:lnTo>
                  <a:lnTo>
                    <a:pt x="258542" y="249910"/>
                  </a:lnTo>
                  <a:lnTo>
                    <a:pt x="268432" y="256650"/>
                  </a:lnTo>
                  <a:lnTo>
                    <a:pt x="279049" y="263481"/>
                  </a:lnTo>
                  <a:lnTo>
                    <a:pt x="290133" y="270374"/>
                  </a:lnTo>
                  <a:lnTo>
                    <a:pt x="300966" y="277309"/>
                  </a:lnTo>
                  <a:lnTo>
                    <a:pt x="311137" y="284285"/>
                  </a:lnTo>
                  <a:lnTo>
                    <a:pt x="320407" y="291785"/>
                  </a:lnTo>
                  <a:lnTo>
                    <a:pt x="328553" y="300724"/>
                  </a:lnTo>
                  <a:lnTo>
                    <a:pt x="335578" y="311481"/>
                  </a:lnTo>
                  <a:lnTo>
                    <a:pt x="341481" y="323793"/>
                  </a:lnTo>
                  <a:lnTo>
                    <a:pt x="346162" y="337045"/>
                  </a:lnTo>
                  <a:lnTo>
                    <a:pt x="349677" y="350774"/>
                  </a:lnTo>
                  <a:lnTo>
                    <a:pt x="351887" y="364720"/>
                  </a:lnTo>
                  <a:lnTo>
                    <a:pt x="352399" y="378753"/>
                  </a:lnTo>
                  <a:lnTo>
                    <a:pt x="351144" y="392808"/>
                  </a:lnTo>
                  <a:lnTo>
                    <a:pt x="348183" y="406532"/>
                  </a:lnTo>
                  <a:lnTo>
                    <a:pt x="343529" y="419301"/>
                  </a:lnTo>
                  <a:lnTo>
                    <a:pt x="337362" y="430850"/>
                  </a:lnTo>
                  <a:lnTo>
                    <a:pt x="329968" y="441081"/>
                  </a:lnTo>
                  <a:lnTo>
                    <a:pt x="321642" y="449889"/>
                  </a:lnTo>
                  <a:lnTo>
                    <a:pt x="312635" y="457370"/>
                  </a:lnTo>
                  <a:lnTo>
                    <a:pt x="302979" y="463752"/>
                  </a:lnTo>
                  <a:lnTo>
                    <a:pt x="292512" y="469288"/>
                  </a:lnTo>
                  <a:lnTo>
                    <a:pt x="281206" y="474200"/>
                  </a:lnTo>
                  <a:lnTo>
                    <a:pt x="269002" y="478502"/>
                  </a:lnTo>
                  <a:lnTo>
                    <a:pt x="255747" y="482020"/>
                  </a:lnTo>
                  <a:lnTo>
                    <a:pt x="241464" y="484721"/>
                  </a:lnTo>
                  <a:lnTo>
                    <a:pt x="226491" y="486709"/>
                  </a:lnTo>
                  <a:lnTo>
                    <a:pt x="209606" y="488342"/>
                  </a:lnTo>
                  <a:lnTo>
                    <a:pt x="185972" y="489763"/>
                  </a:lnTo>
                  <a:lnTo>
                    <a:pt x="147399" y="491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56057" y="2667197"/>
              <a:ext cx="180178" cy="758053"/>
            </a:xfrm>
            <a:custGeom>
              <a:avLst/>
              <a:gdLst/>
              <a:ahLst/>
              <a:cxnLst/>
              <a:rect l="0" t="0" r="0" b="0"/>
              <a:pathLst>
                <a:path w="180178" h="758053">
                  <a:moveTo>
                    <a:pt x="0" y="0"/>
                  </a:moveTo>
                  <a:lnTo>
                    <a:pt x="11601" y="5868"/>
                  </a:lnTo>
                  <a:lnTo>
                    <a:pt x="21449" y="11432"/>
                  </a:lnTo>
                  <a:lnTo>
                    <a:pt x="30459" y="17236"/>
                  </a:lnTo>
                  <a:lnTo>
                    <a:pt x="39074" y="23489"/>
                  </a:lnTo>
                  <a:lnTo>
                    <a:pt x="47749" y="30467"/>
                  </a:lnTo>
                  <a:lnTo>
                    <a:pt x="56721" y="38249"/>
                  </a:lnTo>
                  <a:lnTo>
                    <a:pt x="65878" y="46750"/>
                  </a:lnTo>
                  <a:lnTo>
                    <a:pt x="74877" y="55829"/>
                  </a:lnTo>
                  <a:lnTo>
                    <a:pt x="83524" y="65338"/>
                  </a:lnTo>
                  <a:lnTo>
                    <a:pt x="91788" y="74993"/>
                  </a:lnTo>
                  <a:lnTo>
                    <a:pt x="99718" y="84394"/>
                  </a:lnTo>
                  <a:lnTo>
                    <a:pt x="107379" y="93358"/>
                  </a:lnTo>
                  <a:lnTo>
                    <a:pt x="114676" y="102360"/>
                  </a:lnTo>
                  <a:lnTo>
                    <a:pt x="121358" y="112389"/>
                  </a:lnTo>
                  <a:lnTo>
                    <a:pt x="127335" y="123923"/>
                  </a:lnTo>
                  <a:lnTo>
                    <a:pt x="132672" y="136943"/>
                  </a:lnTo>
                  <a:lnTo>
                    <a:pt x="137492" y="151212"/>
                  </a:lnTo>
                  <a:lnTo>
                    <a:pt x="141919" y="166444"/>
                  </a:lnTo>
                  <a:lnTo>
                    <a:pt x="146063" y="182385"/>
                  </a:lnTo>
                  <a:lnTo>
                    <a:pt x="150007" y="198829"/>
                  </a:lnTo>
                  <a:lnTo>
                    <a:pt x="153808" y="215635"/>
                  </a:lnTo>
                  <a:lnTo>
                    <a:pt x="157343" y="233020"/>
                  </a:lnTo>
                  <a:lnTo>
                    <a:pt x="160339" y="251522"/>
                  </a:lnTo>
                  <a:lnTo>
                    <a:pt x="162686" y="271341"/>
                  </a:lnTo>
                  <a:lnTo>
                    <a:pt x="164430" y="292212"/>
                  </a:lnTo>
                  <a:lnTo>
                    <a:pt x="165683" y="313601"/>
                  </a:lnTo>
                  <a:lnTo>
                    <a:pt x="166573" y="335138"/>
                  </a:lnTo>
                  <a:lnTo>
                    <a:pt x="167527" y="356651"/>
                  </a:lnTo>
                  <a:lnTo>
                    <a:pt x="169242" y="378080"/>
                  </a:lnTo>
                  <a:lnTo>
                    <a:pt x="172017" y="399405"/>
                  </a:lnTo>
                  <a:lnTo>
                    <a:pt x="175342" y="420149"/>
                  </a:lnTo>
                  <a:lnTo>
                    <a:pt x="178119" y="439406"/>
                  </a:lnTo>
                  <a:lnTo>
                    <a:pt x="179758" y="456803"/>
                  </a:lnTo>
                  <a:lnTo>
                    <a:pt x="180177" y="472453"/>
                  </a:lnTo>
                  <a:lnTo>
                    <a:pt x="179534" y="486668"/>
                  </a:lnTo>
                  <a:lnTo>
                    <a:pt x="178061" y="499788"/>
                  </a:lnTo>
                  <a:lnTo>
                    <a:pt x="175970" y="512112"/>
                  </a:lnTo>
                  <a:lnTo>
                    <a:pt x="173436" y="523870"/>
                  </a:lnTo>
                  <a:lnTo>
                    <a:pt x="170592" y="535235"/>
                  </a:lnTo>
                  <a:lnTo>
                    <a:pt x="167532" y="546328"/>
                  </a:lnTo>
                  <a:lnTo>
                    <a:pt x="164327" y="557237"/>
                  </a:lnTo>
                  <a:lnTo>
                    <a:pt x="161018" y="568022"/>
                  </a:lnTo>
                  <a:lnTo>
                    <a:pt x="157473" y="578722"/>
                  </a:lnTo>
                  <a:lnTo>
                    <a:pt x="153407" y="589365"/>
                  </a:lnTo>
                  <a:lnTo>
                    <a:pt x="148705" y="599979"/>
                  </a:lnTo>
                  <a:lnTo>
                    <a:pt x="143412" y="610905"/>
                  </a:lnTo>
                  <a:lnTo>
                    <a:pt x="137633" y="622764"/>
                  </a:lnTo>
                  <a:lnTo>
                    <a:pt x="131486" y="635813"/>
                  </a:lnTo>
                  <a:lnTo>
                    <a:pt x="125071" y="649662"/>
                  </a:lnTo>
                  <a:lnTo>
                    <a:pt x="118464" y="663497"/>
                  </a:lnTo>
                  <a:lnTo>
                    <a:pt x="111726" y="676838"/>
                  </a:lnTo>
                  <a:lnTo>
                    <a:pt x="104897" y="689557"/>
                  </a:lnTo>
                  <a:lnTo>
                    <a:pt x="98006" y="701704"/>
                  </a:lnTo>
                  <a:lnTo>
                    <a:pt x="91083" y="713377"/>
                  </a:lnTo>
                  <a:lnTo>
                    <a:pt x="84442" y="724236"/>
                  </a:lnTo>
                  <a:lnTo>
                    <a:pt x="78037" y="734560"/>
                  </a:lnTo>
                  <a:lnTo>
                    <a:pt x="71305" y="745259"/>
                  </a:lnTo>
                  <a:lnTo>
                    <a:pt x="63171" y="758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964664" y="2635611"/>
              <a:ext cx="164886" cy="779111"/>
            </a:xfrm>
            <a:custGeom>
              <a:avLst/>
              <a:gdLst/>
              <a:ahLst/>
              <a:cxnLst/>
              <a:rect l="0" t="0" r="0" b="0"/>
              <a:pathLst>
                <a:path w="164886" h="779111">
                  <a:moveTo>
                    <a:pt x="164885" y="0"/>
                  </a:moveTo>
                  <a:lnTo>
                    <a:pt x="159018" y="8869"/>
                  </a:lnTo>
                  <a:lnTo>
                    <a:pt x="153454" y="17856"/>
                  </a:lnTo>
                  <a:lnTo>
                    <a:pt x="147654" y="27842"/>
                  </a:lnTo>
                  <a:lnTo>
                    <a:pt x="141573" y="38477"/>
                  </a:lnTo>
                  <a:lnTo>
                    <a:pt x="135244" y="48992"/>
                  </a:lnTo>
                  <a:lnTo>
                    <a:pt x="128715" y="58953"/>
                  </a:lnTo>
                  <a:lnTo>
                    <a:pt x="122039" y="68585"/>
                  </a:lnTo>
                  <a:lnTo>
                    <a:pt x="115257" y="78569"/>
                  </a:lnTo>
                  <a:lnTo>
                    <a:pt x="108404" y="89281"/>
                  </a:lnTo>
                  <a:lnTo>
                    <a:pt x="101667" y="100611"/>
                  </a:lnTo>
                  <a:lnTo>
                    <a:pt x="95370" y="112149"/>
                  </a:lnTo>
                  <a:lnTo>
                    <a:pt x="89655" y="123619"/>
                  </a:lnTo>
                  <a:lnTo>
                    <a:pt x="84495" y="134915"/>
                  </a:lnTo>
                  <a:lnTo>
                    <a:pt x="79795" y="146026"/>
                  </a:lnTo>
                  <a:lnTo>
                    <a:pt x="75446" y="156978"/>
                  </a:lnTo>
                  <a:lnTo>
                    <a:pt x="71356" y="167806"/>
                  </a:lnTo>
                  <a:lnTo>
                    <a:pt x="67448" y="178543"/>
                  </a:lnTo>
                  <a:lnTo>
                    <a:pt x="63663" y="189215"/>
                  </a:lnTo>
                  <a:lnTo>
                    <a:pt x="59797" y="199841"/>
                  </a:lnTo>
                  <a:lnTo>
                    <a:pt x="55516" y="210435"/>
                  </a:lnTo>
                  <a:lnTo>
                    <a:pt x="50674" y="221008"/>
                  </a:lnTo>
                  <a:lnTo>
                    <a:pt x="45456" y="231567"/>
                  </a:lnTo>
                  <a:lnTo>
                    <a:pt x="40261" y="242115"/>
                  </a:lnTo>
                  <a:lnTo>
                    <a:pt x="35324" y="252671"/>
                  </a:lnTo>
                  <a:lnTo>
                    <a:pt x="30705" y="263727"/>
                  </a:lnTo>
                  <a:lnTo>
                    <a:pt x="26377" y="276207"/>
                  </a:lnTo>
                  <a:lnTo>
                    <a:pt x="22282" y="290485"/>
                  </a:lnTo>
                  <a:lnTo>
                    <a:pt x="18363" y="305974"/>
                  </a:lnTo>
                  <a:lnTo>
                    <a:pt x="14570" y="321449"/>
                  </a:lnTo>
                  <a:lnTo>
                    <a:pt x="10872" y="336201"/>
                  </a:lnTo>
                  <a:lnTo>
                    <a:pt x="7404" y="350527"/>
                  </a:lnTo>
                  <a:lnTo>
                    <a:pt x="4454" y="365425"/>
                  </a:lnTo>
                  <a:lnTo>
                    <a:pt x="2143" y="381439"/>
                  </a:lnTo>
                  <a:lnTo>
                    <a:pt x="592" y="398313"/>
                  </a:lnTo>
                  <a:lnTo>
                    <a:pt x="0" y="415274"/>
                  </a:lnTo>
                  <a:lnTo>
                    <a:pt x="382" y="431832"/>
                  </a:lnTo>
                  <a:lnTo>
                    <a:pt x="1604" y="447682"/>
                  </a:lnTo>
                  <a:lnTo>
                    <a:pt x="3488" y="462545"/>
                  </a:lnTo>
                  <a:lnTo>
                    <a:pt x="5863" y="476388"/>
                  </a:lnTo>
                  <a:lnTo>
                    <a:pt x="8592" y="489342"/>
                  </a:lnTo>
                  <a:lnTo>
                    <a:pt x="11568" y="501597"/>
                  </a:lnTo>
                  <a:lnTo>
                    <a:pt x="14717" y="513335"/>
                  </a:lnTo>
                  <a:lnTo>
                    <a:pt x="17983" y="524866"/>
                  </a:lnTo>
                  <a:lnTo>
                    <a:pt x="21328" y="536609"/>
                  </a:lnTo>
                  <a:lnTo>
                    <a:pt x="24727" y="548770"/>
                  </a:lnTo>
                  <a:lnTo>
                    <a:pt x="28163" y="561211"/>
                  </a:lnTo>
                  <a:lnTo>
                    <a:pt x="31623" y="573562"/>
                  </a:lnTo>
                  <a:lnTo>
                    <a:pt x="35100" y="585610"/>
                  </a:lnTo>
                  <a:lnTo>
                    <a:pt x="38587" y="597310"/>
                  </a:lnTo>
                  <a:lnTo>
                    <a:pt x="42082" y="608698"/>
                  </a:lnTo>
                  <a:lnTo>
                    <a:pt x="45587" y="619840"/>
                  </a:lnTo>
                  <a:lnTo>
                    <a:pt x="49262" y="630797"/>
                  </a:lnTo>
                  <a:lnTo>
                    <a:pt x="53416" y="641620"/>
                  </a:lnTo>
                  <a:lnTo>
                    <a:pt x="58176" y="652346"/>
                  </a:lnTo>
                  <a:lnTo>
                    <a:pt x="63509" y="662838"/>
                  </a:lnTo>
                  <a:lnTo>
                    <a:pt x="69314" y="672811"/>
                  </a:lnTo>
                  <a:lnTo>
                    <a:pt x="75477" y="682153"/>
                  </a:lnTo>
                  <a:lnTo>
                    <a:pt x="81905" y="691070"/>
                  </a:lnTo>
                  <a:lnTo>
                    <a:pt x="88518" y="699978"/>
                  </a:lnTo>
                  <a:lnTo>
                    <a:pt x="95262" y="709118"/>
                  </a:lnTo>
                  <a:lnTo>
                    <a:pt x="102094" y="718394"/>
                  </a:lnTo>
                  <a:lnTo>
                    <a:pt x="108987" y="727474"/>
                  </a:lnTo>
                  <a:lnTo>
                    <a:pt x="115918" y="736173"/>
                  </a:lnTo>
                  <a:lnTo>
                    <a:pt x="122761" y="744357"/>
                  </a:lnTo>
                  <a:lnTo>
                    <a:pt x="130068" y="752786"/>
                  </a:lnTo>
                  <a:lnTo>
                    <a:pt x="139599" y="763313"/>
                  </a:lnTo>
                  <a:lnTo>
                    <a:pt x="154356" y="779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277363" y="2940938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80222" y="10461"/>
                  </a:lnTo>
                  <a:lnTo>
                    <a:pt x="67590" y="9821"/>
                  </a:lnTo>
                  <a:lnTo>
                    <a:pt x="55695" y="8529"/>
                  </a:lnTo>
                  <a:lnTo>
                    <a:pt x="44491" y="6834"/>
                  </a:lnTo>
                  <a:lnTo>
                    <a:pt x="33147" y="4983"/>
                  </a:lnTo>
                  <a:lnTo>
                    <a:pt x="19540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98420" y="301463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3483" y="2867"/>
                  </a:lnTo>
                  <a:lnTo>
                    <a:pt x="81713" y="5009"/>
                  </a:lnTo>
                  <a:lnTo>
                    <a:pt x="68836" y="6617"/>
                  </a:lnTo>
                  <a:lnTo>
                    <a:pt x="55425" y="8002"/>
                  </a:lnTo>
                  <a:lnTo>
                    <a:pt x="41359" y="9882"/>
                  </a:lnTo>
                  <a:lnTo>
                    <a:pt x="24277" y="1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672834" y="2730368"/>
              <a:ext cx="67784" cy="568540"/>
            </a:xfrm>
            <a:custGeom>
              <a:avLst/>
              <a:gdLst/>
              <a:ahLst/>
              <a:cxnLst/>
              <a:rect l="0" t="0" r="0" b="0"/>
              <a:pathLst>
                <a:path w="67784" h="568540">
                  <a:moveTo>
                    <a:pt x="4612" y="0"/>
                  </a:moveTo>
                  <a:lnTo>
                    <a:pt x="1812" y="8935"/>
                  </a:lnTo>
                  <a:lnTo>
                    <a:pt x="310" y="18562"/>
                  </a:lnTo>
                  <a:lnTo>
                    <a:pt x="0" y="29850"/>
                  </a:lnTo>
                  <a:lnTo>
                    <a:pt x="506" y="42517"/>
                  </a:lnTo>
                  <a:lnTo>
                    <a:pt x="1325" y="55997"/>
                  </a:lnTo>
                  <a:lnTo>
                    <a:pt x="2140" y="69869"/>
                  </a:lnTo>
                  <a:lnTo>
                    <a:pt x="2824" y="83904"/>
                  </a:lnTo>
                  <a:lnTo>
                    <a:pt x="3350" y="97996"/>
                  </a:lnTo>
                  <a:lnTo>
                    <a:pt x="3741" y="112102"/>
                  </a:lnTo>
                  <a:lnTo>
                    <a:pt x="4189" y="126368"/>
                  </a:lnTo>
                  <a:lnTo>
                    <a:pt x="5029" y="141098"/>
                  </a:lnTo>
                  <a:lnTo>
                    <a:pt x="6414" y="156422"/>
                  </a:lnTo>
                  <a:lnTo>
                    <a:pt x="8330" y="172309"/>
                  </a:lnTo>
                  <a:lnTo>
                    <a:pt x="10688" y="188660"/>
                  </a:lnTo>
                  <a:lnTo>
                    <a:pt x="13380" y="205365"/>
                  </a:lnTo>
                  <a:lnTo>
                    <a:pt x="16154" y="222329"/>
                  </a:lnTo>
                  <a:lnTo>
                    <a:pt x="18628" y="239477"/>
                  </a:lnTo>
                  <a:lnTo>
                    <a:pt x="20626" y="256748"/>
                  </a:lnTo>
                  <a:lnTo>
                    <a:pt x="22305" y="273939"/>
                  </a:lnTo>
                  <a:lnTo>
                    <a:pt x="24047" y="290714"/>
                  </a:lnTo>
                  <a:lnTo>
                    <a:pt x="26077" y="306925"/>
                  </a:lnTo>
                  <a:lnTo>
                    <a:pt x="28613" y="322591"/>
                  </a:lnTo>
                  <a:lnTo>
                    <a:pt x="31926" y="337805"/>
                  </a:lnTo>
                  <a:lnTo>
                    <a:pt x="36082" y="352667"/>
                  </a:lnTo>
                  <a:lnTo>
                    <a:pt x="40823" y="367106"/>
                  </a:lnTo>
                  <a:lnTo>
                    <a:pt x="45692" y="380890"/>
                  </a:lnTo>
                  <a:lnTo>
                    <a:pt x="50400" y="393957"/>
                  </a:lnTo>
                  <a:lnTo>
                    <a:pt x="54695" y="406869"/>
                  </a:lnTo>
                  <a:lnTo>
                    <a:pt x="58274" y="420677"/>
                  </a:lnTo>
                  <a:lnTo>
                    <a:pt x="61048" y="435897"/>
                  </a:lnTo>
                  <a:lnTo>
                    <a:pt x="63095" y="452375"/>
                  </a:lnTo>
                  <a:lnTo>
                    <a:pt x="64560" y="469587"/>
                  </a:lnTo>
                  <a:lnTo>
                    <a:pt x="65586" y="487112"/>
                  </a:lnTo>
                  <a:lnTo>
                    <a:pt x="66296" y="504172"/>
                  </a:lnTo>
                  <a:lnTo>
                    <a:pt x="66858" y="521345"/>
                  </a:lnTo>
                  <a:lnTo>
                    <a:pt x="67326" y="541249"/>
                  </a:lnTo>
                  <a:lnTo>
                    <a:pt x="67783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059186" y="2930409"/>
              <a:ext cx="28872" cy="210571"/>
            </a:xfrm>
            <a:custGeom>
              <a:avLst/>
              <a:gdLst/>
              <a:ahLst/>
              <a:cxnLst/>
              <a:rect l="0" t="0" r="0" b="0"/>
              <a:pathLst>
                <a:path w="28872" h="210571">
                  <a:moveTo>
                    <a:pt x="7814" y="0"/>
                  </a:moveTo>
                  <a:lnTo>
                    <a:pt x="4948" y="11803"/>
                  </a:lnTo>
                  <a:lnTo>
                    <a:pt x="2806" y="23572"/>
                  </a:lnTo>
                  <a:lnTo>
                    <a:pt x="1208" y="36458"/>
                  </a:lnTo>
                  <a:lnTo>
                    <a:pt x="201" y="50133"/>
                  </a:lnTo>
                  <a:lnTo>
                    <a:pt x="0" y="63813"/>
                  </a:lnTo>
                  <a:lnTo>
                    <a:pt x="650" y="77038"/>
                  </a:lnTo>
                  <a:lnTo>
                    <a:pt x="1890" y="90008"/>
                  </a:lnTo>
                  <a:lnTo>
                    <a:pt x="3253" y="103384"/>
                  </a:lnTo>
                  <a:lnTo>
                    <a:pt x="4472" y="117515"/>
                  </a:lnTo>
                  <a:lnTo>
                    <a:pt x="5779" y="131954"/>
                  </a:lnTo>
                  <a:lnTo>
                    <a:pt x="7796" y="145668"/>
                  </a:lnTo>
                  <a:lnTo>
                    <a:pt x="10811" y="158111"/>
                  </a:lnTo>
                  <a:lnTo>
                    <a:pt x="14499" y="169138"/>
                  </a:lnTo>
                  <a:lnTo>
                    <a:pt x="18446" y="179940"/>
                  </a:lnTo>
                  <a:lnTo>
                    <a:pt x="23002" y="192574"/>
                  </a:lnTo>
                  <a:lnTo>
                    <a:pt x="28871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961715" y="3035694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10529"/>
                  </a:moveTo>
                  <a:lnTo>
                    <a:pt x="167317" y="10462"/>
                  </a:lnTo>
                  <a:lnTo>
                    <a:pt x="156828" y="9822"/>
                  </a:lnTo>
                  <a:lnTo>
                    <a:pt x="146517" y="8530"/>
                  </a:lnTo>
                  <a:lnTo>
                    <a:pt x="135869" y="6843"/>
                  </a:lnTo>
                  <a:lnTo>
                    <a:pt x="124230" y="5175"/>
                  </a:lnTo>
                  <a:lnTo>
                    <a:pt x="111338" y="3761"/>
                  </a:lnTo>
                  <a:lnTo>
                    <a:pt x="97431" y="2663"/>
                  </a:lnTo>
                  <a:lnTo>
                    <a:pt x="83029" y="1853"/>
                  </a:lnTo>
                  <a:lnTo>
                    <a:pt x="68504" y="1273"/>
                  </a:lnTo>
                  <a:lnTo>
                    <a:pt x="54437" y="867"/>
                  </a:lnTo>
                  <a:lnTo>
                    <a:pt x="40204" y="542"/>
                  </a:lnTo>
                  <a:lnTo>
                    <a:pt x="23444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437753" y="2845171"/>
              <a:ext cx="334658" cy="479467"/>
            </a:xfrm>
            <a:custGeom>
              <a:avLst/>
              <a:gdLst/>
              <a:ahLst/>
              <a:cxnLst/>
              <a:rect l="0" t="0" r="0" b="0"/>
              <a:pathLst>
                <a:path w="334658" h="479467">
                  <a:moveTo>
                    <a:pt x="39858" y="116824"/>
                  </a:moveTo>
                  <a:lnTo>
                    <a:pt x="39927" y="105156"/>
                  </a:lnTo>
                  <a:lnTo>
                    <a:pt x="40566" y="94667"/>
                  </a:lnTo>
                  <a:lnTo>
                    <a:pt x="41868" y="84370"/>
                  </a:lnTo>
                  <a:lnTo>
                    <a:pt x="43899" y="74241"/>
                  </a:lnTo>
                  <a:lnTo>
                    <a:pt x="46864" y="64546"/>
                  </a:lnTo>
                  <a:lnTo>
                    <a:pt x="50784" y="55410"/>
                  </a:lnTo>
                  <a:lnTo>
                    <a:pt x="55534" y="46807"/>
                  </a:lnTo>
                  <a:lnTo>
                    <a:pt x="60937" y="38645"/>
                  </a:lnTo>
                  <a:lnTo>
                    <a:pt x="66833" y="30826"/>
                  </a:lnTo>
                  <a:lnTo>
                    <a:pt x="73249" y="23422"/>
                  </a:lnTo>
                  <a:lnTo>
                    <a:pt x="80385" y="16669"/>
                  </a:lnTo>
                  <a:lnTo>
                    <a:pt x="88303" y="10652"/>
                  </a:lnTo>
                  <a:lnTo>
                    <a:pt x="97077" y="5629"/>
                  </a:lnTo>
                  <a:lnTo>
                    <a:pt x="106878" y="2085"/>
                  </a:lnTo>
                  <a:lnTo>
                    <a:pt x="117687" y="158"/>
                  </a:lnTo>
                  <a:lnTo>
                    <a:pt x="129031" y="0"/>
                  </a:lnTo>
                  <a:lnTo>
                    <a:pt x="140106" y="1940"/>
                  </a:lnTo>
                  <a:lnTo>
                    <a:pt x="150476" y="5954"/>
                  </a:lnTo>
                  <a:lnTo>
                    <a:pt x="160063" y="11902"/>
                  </a:lnTo>
                  <a:lnTo>
                    <a:pt x="168962" y="19707"/>
                  </a:lnTo>
                  <a:lnTo>
                    <a:pt x="177319" y="29145"/>
                  </a:lnTo>
                  <a:lnTo>
                    <a:pt x="185272" y="40055"/>
                  </a:lnTo>
                  <a:lnTo>
                    <a:pt x="192933" y="52427"/>
                  </a:lnTo>
                  <a:lnTo>
                    <a:pt x="200386" y="66122"/>
                  </a:lnTo>
                  <a:lnTo>
                    <a:pt x="207528" y="81063"/>
                  </a:lnTo>
                  <a:lnTo>
                    <a:pt x="214101" y="97302"/>
                  </a:lnTo>
                  <a:lnTo>
                    <a:pt x="219992" y="114738"/>
                  </a:lnTo>
                  <a:lnTo>
                    <a:pt x="224930" y="132836"/>
                  </a:lnTo>
                  <a:lnTo>
                    <a:pt x="228417" y="150751"/>
                  </a:lnTo>
                  <a:lnTo>
                    <a:pt x="230317" y="168029"/>
                  </a:lnTo>
                  <a:lnTo>
                    <a:pt x="230968" y="184901"/>
                  </a:lnTo>
                  <a:lnTo>
                    <a:pt x="230955" y="202063"/>
                  </a:lnTo>
                  <a:lnTo>
                    <a:pt x="230689" y="219905"/>
                  </a:lnTo>
                  <a:lnTo>
                    <a:pt x="230209" y="238331"/>
                  </a:lnTo>
                  <a:lnTo>
                    <a:pt x="229289" y="256940"/>
                  </a:lnTo>
                  <a:lnTo>
                    <a:pt x="227821" y="275455"/>
                  </a:lnTo>
                  <a:lnTo>
                    <a:pt x="225836" y="293448"/>
                  </a:lnTo>
                  <a:lnTo>
                    <a:pt x="223423" y="310298"/>
                  </a:lnTo>
                  <a:lnTo>
                    <a:pt x="220683" y="325778"/>
                  </a:lnTo>
                  <a:lnTo>
                    <a:pt x="217537" y="340154"/>
                  </a:lnTo>
                  <a:lnTo>
                    <a:pt x="213745" y="353970"/>
                  </a:lnTo>
                  <a:lnTo>
                    <a:pt x="209232" y="367597"/>
                  </a:lnTo>
                  <a:lnTo>
                    <a:pt x="204066" y="380887"/>
                  </a:lnTo>
                  <a:lnTo>
                    <a:pt x="198374" y="393293"/>
                  </a:lnTo>
                  <a:lnTo>
                    <a:pt x="192285" y="404567"/>
                  </a:lnTo>
                  <a:lnTo>
                    <a:pt x="185908" y="414766"/>
                  </a:lnTo>
                  <a:lnTo>
                    <a:pt x="179327" y="424077"/>
                  </a:lnTo>
                  <a:lnTo>
                    <a:pt x="172602" y="432710"/>
                  </a:lnTo>
                  <a:lnTo>
                    <a:pt x="165611" y="440847"/>
                  </a:lnTo>
                  <a:lnTo>
                    <a:pt x="158081" y="448633"/>
                  </a:lnTo>
                  <a:lnTo>
                    <a:pt x="149895" y="456164"/>
                  </a:lnTo>
                  <a:lnTo>
                    <a:pt x="140939" y="463190"/>
                  </a:lnTo>
                  <a:lnTo>
                    <a:pt x="131016" y="469149"/>
                  </a:lnTo>
                  <a:lnTo>
                    <a:pt x="120116" y="473817"/>
                  </a:lnTo>
                  <a:lnTo>
                    <a:pt x="108371" y="477120"/>
                  </a:lnTo>
                  <a:lnTo>
                    <a:pt x="95963" y="478968"/>
                  </a:lnTo>
                  <a:lnTo>
                    <a:pt x="83071" y="479466"/>
                  </a:lnTo>
                  <a:lnTo>
                    <a:pt x="70161" y="478681"/>
                  </a:lnTo>
                  <a:lnTo>
                    <a:pt x="57954" y="476568"/>
                  </a:lnTo>
                  <a:lnTo>
                    <a:pt x="46784" y="473224"/>
                  </a:lnTo>
                  <a:lnTo>
                    <a:pt x="36642" y="468862"/>
                  </a:lnTo>
                  <a:lnTo>
                    <a:pt x="27361" y="463718"/>
                  </a:lnTo>
                  <a:lnTo>
                    <a:pt x="18760" y="457992"/>
                  </a:lnTo>
                  <a:lnTo>
                    <a:pt x="11150" y="451520"/>
                  </a:lnTo>
                  <a:lnTo>
                    <a:pt x="5315" y="443813"/>
                  </a:lnTo>
                  <a:lnTo>
                    <a:pt x="1548" y="434703"/>
                  </a:lnTo>
                  <a:lnTo>
                    <a:pt x="0" y="424483"/>
                  </a:lnTo>
                  <a:lnTo>
                    <a:pt x="931" y="413706"/>
                  </a:lnTo>
                  <a:lnTo>
                    <a:pt x="4228" y="402762"/>
                  </a:lnTo>
                  <a:lnTo>
                    <a:pt x="9509" y="392162"/>
                  </a:lnTo>
                  <a:lnTo>
                    <a:pt x="16326" y="382583"/>
                  </a:lnTo>
                  <a:lnTo>
                    <a:pt x="24278" y="374301"/>
                  </a:lnTo>
                  <a:lnTo>
                    <a:pt x="33206" y="367402"/>
                  </a:lnTo>
                  <a:lnTo>
                    <a:pt x="43175" y="361978"/>
                  </a:lnTo>
                  <a:lnTo>
                    <a:pt x="54134" y="357923"/>
                  </a:lnTo>
                  <a:lnTo>
                    <a:pt x="65764" y="355164"/>
                  </a:lnTo>
                  <a:lnTo>
                    <a:pt x="77571" y="353744"/>
                  </a:lnTo>
                  <a:lnTo>
                    <a:pt x="89258" y="353568"/>
                  </a:lnTo>
                  <a:lnTo>
                    <a:pt x="100885" y="354582"/>
                  </a:lnTo>
                  <a:lnTo>
                    <a:pt x="112759" y="356857"/>
                  </a:lnTo>
                  <a:lnTo>
                    <a:pt x="125039" y="360313"/>
                  </a:lnTo>
                  <a:lnTo>
                    <a:pt x="137576" y="364752"/>
                  </a:lnTo>
                  <a:lnTo>
                    <a:pt x="149999" y="369947"/>
                  </a:lnTo>
                  <a:lnTo>
                    <a:pt x="162098" y="375700"/>
                  </a:lnTo>
                  <a:lnTo>
                    <a:pt x="173835" y="381849"/>
                  </a:lnTo>
                  <a:lnTo>
                    <a:pt x="185249" y="388276"/>
                  </a:lnTo>
                  <a:lnTo>
                    <a:pt x="196408" y="394894"/>
                  </a:lnTo>
                  <a:lnTo>
                    <a:pt x="207376" y="401643"/>
                  </a:lnTo>
                  <a:lnTo>
                    <a:pt x="218208" y="408480"/>
                  </a:lnTo>
                  <a:lnTo>
                    <a:pt x="228948" y="415368"/>
                  </a:lnTo>
                  <a:lnTo>
                    <a:pt x="239789" y="421960"/>
                  </a:lnTo>
                  <a:lnTo>
                    <a:pt x="251061" y="427628"/>
                  </a:lnTo>
                  <a:lnTo>
                    <a:pt x="262898" y="432099"/>
                  </a:lnTo>
                  <a:lnTo>
                    <a:pt x="275052" y="435248"/>
                  </a:lnTo>
                  <a:lnTo>
                    <a:pt x="288391" y="437124"/>
                  </a:lnTo>
                  <a:lnTo>
                    <a:pt x="306321" y="436770"/>
                  </a:lnTo>
                  <a:lnTo>
                    <a:pt x="334657" y="432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062595" y="2983052"/>
              <a:ext cx="15143" cy="242156"/>
            </a:xfrm>
            <a:custGeom>
              <a:avLst/>
              <a:gdLst/>
              <a:ahLst/>
              <a:cxnLst/>
              <a:rect l="0" t="0" r="0" b="0"/>
              <a:pathLst>
                <a:path w="15143" h="242156">
                  <a:moveTo>
                    <a:pt x="4613" y="0"/>
                  </a:moveTo>
                  <a:lnTo>
                    <a:pt x="1813" y="11802"/>
                  </a:lnTo>
                  <a:lnTo>
                    <a:pt x="313" y="23571"/>
                  </a:lnTo>
                  <a:lnTo>
                    <a:pt x="0" y="36471"/>
                  </a:lnTo>
                  <a:lnTo>
                    <a:pt x="506" y="50664"/>
                  </a:lnTo>
                  <a:lnTo>
                    <a:pt x="1326" y="66289"/>
                  </a:lnTo>
                  <a:lnTo>
                    <a:pt x="2143" y="83260"/>
                  </a:lnTo>
                  <a:lnTo>
                    <a:pt x="2827" y="101189"/>
                  </a:lnTo>
                  <a:lnTo>
                    <a:pt x="3352" y="119509"/>
                  </a:lnTo>
                  <a:lnTo>
                    <a:pt x="3743" y="137853"/>
                  </a:lnTo>
                  <a:lnTo>
                    <a:pt x="4191" y="155743"/>
                  </a:lnTo>
                  <a:lnTo>
                    <a:pt x="5031" y="172529"/>
                  </a:lnTo>
                  <a:lnTo>
                    <a:pt x="6411" y="187951"/>
                  </a:lnTo>
                  <a:lnTo>
                    <a:pt x="8163" y="201655"/>
                  </a:lnTo>
                  <a:lnTo>
                    <a:pt x="10061" y="214354"/>
                  </a:lnTo>
                  <a:lnTo>
                    <a:pt x="12273" y="227161"/>
                  </a:lnTo>
                  <a:lnTo>
                    <a:pt x="15142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930338" y="3101579"/>
              <a:ext cx="189514" cy="7816"/>
            </a:xfrm>
            <a:custGeom>
              <a:avLst/>
              <a:gdLst/>
              <a:ahLst/>
              <a:cxnLst/>
              <a:rect l="0" t="0" r="0" b="0"/>
              <a:pathLst>
                <a:path w="189514" h="7816">
                  <a:moveTo>
                    <a:pt x="189513" y="7815"/>
                  </a:moveTo>
                  <a:lnTo>
                    <a:pt x="180643" y="4948"/>
                  </a:lnTo>
                  <a:lnTo>
                    <a:pt x="171657" y="2806"/>
                  </a:lnTo>
                  <a:lnTo>
                    <a:pt x="161662" y="1208"/>
                  </a:lnTo>
                  <a:lnTo>
                    <a:pt x="150682" y="200"/>
                  </a:lnTo>
                  <a:lnTo>
                    <a:pt x="138870" y="0"/>
                  </a:lnTo>
                  <a:lnTo>
                    <a:pt x="126413" y="651"/>
                  </a:lnTo>
                  <a:lnTo>
                    <a:pt x="113475" y="1889"/>
                  </a:lnTo>
                  <a:lnTo>
                    <a:pt x="100193" y="3253"/>
                  </a:lnTo>
                  <a:lnTo>
                    <a:pt x="86675" y="4463"/>
                  </a:lnTo>
                  <a:lnTo>
                    <a:pt x="73025" y="5427"/>
                  </a:lnTo>
                  <a:lnTo>
                    <a:pt x="57695" y="6253"/>
                  </a:lnTo>
                  <a:lnTo>
                    <a:pt x="35988" y="7007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298833" y="2906727"/>
              <a:ext cx="316629" cy="497466"/>
            </a:xfrm>
            <a:custGeom>
              <a:avLst/>
              <a:gdLst/>
              <a:ahLst/>
              <a:cxnLst/>
              <a:rect l="0" t="0" r="0" b="0"/>
              <a:pathLst>
                <a:path w="316629" h="497466">
                  <a:moveTo>
                    <a:pt x="0" y="34211"/>
                  </a:moveTo>
                  <a:lnTo>
                    <a:pt x="11668" y="28410"/>
                  </a:lnTo>
                  <a:lnTo>
                    <a:pt x="22158" y="23486"/>
                  </a:lnTo>
                  <a:lnTo>
                    <a:pt x="32469" y="18983"/>
                  </a:lnTo>
                  <a:lnTo>
                    <a:pt x="43116" y="14763"/>
                  </a:lnTo>
                  <a:lnTo>
                    <a:pt x="54757" y="10749"/>
                  </a:lnTo>
                  <a:lnTo>
                    <a:pt x="67647" y="6897"/>
                  </a:lnTo>
                  <a:lnTo>
                    <a:pt x="81554" y="3490"/>
                  </a:lnTo>
                  <a:lnTo>
                    <a:pt x="95958" y="1111"/>
                  </a:lnTo>
                  <a:lnTo>
                    <a:pt x="110492" y="0"/>
                  </a:lnTo>
                  <a:lnTo>
                    <a:pt x="124826" y="238"/>
                  </a:lnTo>
                  <a:lnTo>
                    <a:pt x="138595" y="1919"/>
                  </a:lnTo>
                  <a:lnTo>
                    <a:pt x="151663" y="4945"/>
                  </a:lnTo>
                  <a:lnTo>
                    <a:pt x="163910" y="9247"/>
                  </a:lnTo>
                  <a:lnTo>
                    <a:pt x="175150" y="14876"/>
                  </a:lnTo>
                  <a:lnTo>
                    <a:pt x="185376" y="21734"/>
                  </a:lnTo>
                  <a:lnTo>
                    <a:pt x="194568" y="29608"/>
                  </a:lnTo>
                  <a:lnTo>
                    <a:pt x="202604" y="38263"/>
                  </a:lnTo>
                  <a:lnTo>
                    <a:pt x="209516" y="47491"/>
                  </a:lnTo>
                  <a:lnTo>
                    <a:pt x="214992" y="57127"/>
                  </a:lnTo>
                  <a:lnTo>
                    <a:pt x="218313" y="67048"/>
                  </a:lnTo>
                  <a:lnTo>
                    <a:pt x="219291" y="77165"/>
                  </a:lnTo>
                  <a:lnTo>
                    <a:pt x="218337" y="87416"/>
                  </a:lnTo>
                  <a:lnTo>
                    <a:pt x="216178" y="97759"/>
                  </a:lnTo>
                  <a:lnTo>
                    <a:pt x="213356" y="108158"/>
                  </a:lnTo>
                  <a:lnTo>
                    <a:pt x="210026" y="118430"/>
                  </a:lnTo>
                  <a:lnTo>
                    <a:pt x="206045" y="128254"/>
                  </a:lnTo>
                  <a:lnTo>
                    <a:pt x="201369" y="137492"/>
                  </a:lnTo>
                  <a:lnTo>
                    <a:pt x="195907" y="146170"/>
                  </a:lnTo>
                  <a:lnTo>
                    <a:pt x="189478" y="154385"/>
                  </a:lnTo>
                  <a:lnTo>
                    <a:pt x="182150" y="162241"/>
                  </a:lnTo>
                  <a:lnTo>
                    <a:pt x="176813" y="169606"/>
                  </a:lnTo>
                  <a:lnTo>
                    <a:pt x="176750" y="175776"/>
                  </a:lnTo>
                  <a:lnTo>
                    <a:pt x="180609" y="180357"/>
                  </a:lnTo>
                  <a:lnTo>
                    <a:pt x="187237" y="184275"/>
                  </a:lnTo>
                  <a:lnTo>
                    <a:pt x="196333" y="188733"/>
                  </a:lnTo>
                  <a:lnTo>
                    <a:pt x="207588" y="194312"/>
                  </a:lnTo>
                  <a:lnTo>
                    <a:pt x="220266" y="201244"/>
                  </a:lnTo>
                  <a:lnTo>
                    <a:pt x="233333" y="209674"/>
                  </a:lnTo>
                  <a:lnTo>
                    <a:pt x="246161" y="219513"/>
                  </a:lnTo>
                  <a:lnTo>
                    <a:pt x="258372" y="230684"/>
                  </a:lnTo>
                  <a:lnTo>
                    <a:pt x="269650" y="243226"/>
                  </a:lnTo>
                  <a:lnTo>
                    <a:pt x="279931" y="257028"/>
                  </a:lnTo>
                  <a:lnTo>
                    <a:pt x="289175" y="271870"/>
                  </a:lnTo>
                  <a:lnTo>
                    <a:pt x="297254" y="287509"/>
                  </a:lnTo>
                  <a:lnTo>
                    <a:pt x="304204" y="303733"/>
                  </a:lnTo>
                  <a:lnTo>
                    <a:pt x="309874" y="320372"/>
                  </a:lnTo>
                  <a:lnTo>
                    <a:pt x="313862" y="337301"/>
                  </a:lnTo>
                  <a:lnTo>
                    <a:pt x="316094" y="354421"/>
                  </a:lnTo>
                  <a:lnTo>
                    <a:pt x="316628" y="371341"/>
                  </a:lnTo>
                  <a:lnTo>
                    <a:pt x="315473" y="387402"/>
                  </a:lnTo>
                  <a:lnTo>
                    <a:pt x="312809" y="402312"/>
                  </a:lnTo>
                  <a:lnTo>
                    <a:pt x="308920" y="415950"/>
                  </a:lnTo>
                  <a:lnTo>
                    <a:pt x="304101" y="428200"/>
                  </a:lnTo>
                  <a:lnTo>
                    <a:pt x="298598" y="439139"/>
                  </a:lnTo>
                  <a:lnTo>
                    <a:pt x="292276" y="448826"/>
                  </a:lnTo>
                  <a:lnTo>
                    <a:pt x="284669" y="457203"/>
                  </a:lnTo>
                  <a:lnTo>
                    <a:pt x="275625" y="464362"/>
                  </a:lnTo>
                  <a:lnTo>
                    <a:pt x="265277" y="470511"/>
                  </a:lnTo>
                  <a:lnTo>
                    <a:pt x="253882" y="475885"/>
                  </a:lnTo>
                  <a:lnTo>
                    <a:pt x="241701" y="480684"/>
                  </a:lnTo>
                  <a:lnTo>
                    <a:pt x="228983" y="484923"/>
                  </a:lnTo>
                  <a:lnTo>
                    <a:pt x="214395" y="488850"/>
                  </a:lnTo>
                  <a:lnTo>
                    <a:pt x="193306" y="492815"/>
                  </a:lnTo>
                  <a:lnTo>
                    <a:pt x="157928" y="4974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593633" y="2719839"/>
              <a:ext cx="231565" cy="789639"/>
            </a:xfrm>
            <a:custGeom>
              <a:avLst/>
              <a:gdLst/>
              <a:ahLst/>
              <a:cxnLst/>
              <a:rect l="0" t="0" r="0" b="0"/>
              <a:pathLst>
                <a:path w="231565" h="789639">
                  <a:moveTo>
                    <a:pt x="0" y="0"/>
                  </a:moveTo>
                  <a:lnTo>
                    <a:pt x="5867" y="5868"/>
                  </a:lnTo>
                  <a:lnTo>
                    <a:pt x="11432" y="11433"/>
                  </a:lnTo>
                  <a:lnTo>
                    <a:pt x="17231" y="17236"/>
                  </a:lnTo>
                  <a:lnTo>
                    <a:pt x="23312" y="23490"/>
                  </a:lnTo>
                  <a:lnTo>
                    <a:pt x="29641" y="30468"/>
                  </a:lnTo>
                  <a:lnTo>
                    <a:pt x="36174" y="38249"/>
                  </a:lnTo>
                  <a:lnTo>
                    <a:pt x="43023" y="46751"/>
                  </a:lnTo>
                  <a:lnTo>
                    <a:pt x="50454" y="55830"/>
                  </a:lnTo>
                  <a:lnTo>
                    <a:pt x="58564" y="65348"/>
                  </a:lnTo>
                  <a:lnTo>
                    <a:pt x="67299" y="75349"/>
                  </a:lnTo>
                  <a:lnTo>
                    <a:pt x="76541" y="86047"/>
                  </a:lnTo>
                  <a:lnTo>
                    <a:pt x="86166" y="97503"/>
                  </a:lnTo>
                  <a:lnTo>
                    <a:pt x="96070" y="109637"/>
                  </a:lnTo>
                  <a:lnTo>
                    <a:pt x="106171" y="122315"/>
                  </a:lnTo>
                  <a:lnTo>
                    <a:pt x="116405" y="135405"/>
                  </a:lnTo>
                  <a:lnTo>
                    <a:pt x="126564" y="148958"/>
                  </a:lnTo>
                  <a:lnTo>
                    <a:pt x="136312" y="163194"/>
                  </a:lnTo>
                  <a:lnTo>
                    <a:pt x="145498" y="178176"/>
                  </a:lnTo>
                  <a:lnTo>
                    <a:pt x="154142" y="193661"/>
                  </a:lnTo>
                  <a:lnTo>
                    <a:pt x="162335" y="209208"/>
                  </a:lnTo>
                  <a:lnTo>
                    <a:pt x="170175" y="224560"/>
                  </a:lnTo>
                  <a:lnTo>
                    <a:pt x="177595" y="239802"/>
                  </a:lnTo>
                  <a:lnTo>
                    <a:pt x="184360" y="255254"/>
                  </a:lnTo>
                  <a:lnTo>
                    <a:pt x="190393" y="271095"/>
                  </a:lnTo>
                  <a:lnTo>
                    <a:pt x="195767" y="287345"/>
                  </a:lnTo>
                  <a:lnTo>
                    <a:pt x="200611" y="303947"/>
                  </a:lnTo>
                  <a:lnTo>
                    <a:pt x="205061" y="320824"/>
                  </a:lnTo>
                  <a:lnTo>
                    <a:pt x="209388" y="337904"/>
                  </a:lnTo>
                  <a:lnTo>
                    <a:pt x="213988" y="355131"/>
                  </a:lnTo>
                  <a:lnTo>
                    <a:pt x="219037" y="372455"/>
                  </a:lnTo>
                  <a:lnTo>
                    <a:pt x="224056" y="389681"/>
                  </a:lnTo>
                  <a:lnTo>
                    <a:pt x="228055" y="406480"/>
                  </a:lnTo>
                  <a:lnTo>
                    <a:pt x="230553" y="422712"/>
                  </a:lnTo>
                  <a:lnTo>
                    <a:pt x="231564" y="438561"/>
                  </a:lnTo>
                  <a:lnTo>
                    <a:pt x="231330" y="454430"/>
                  </a:lnTo>
                  <a:lnTo>
                    <a:pt x="230133" y="470550"/>
                  </a:lnTo>
                  <a:lnTo>
                    <a:pt x="228229" y="486819"/>
                  </a:lnTo>
                  <a:lnTo>
                    <a:pt x="225822" y="502901"/>
                  </a:lnTo>
                  <a:lnTo>
                    <a:pt x="223058" y="518611"/>
                  </a:lnTo>
                  <a:lnTo>
                    <a:pt x="219883" y="533924"/>
                  </a:lnTo>
                  <a:lnTo>
                    <a:pt x="216067" y="548893"/>
                  </a:lnTo>
                  <a:lnTo>
                    <a:pt x="211535" y="563591"/>
                  </a:lnTo>
                  <a:lnTo>
                    <a:pt x="206354" y="578089"/>
                  </a:lnTo>
                  <a:lnTo>
                    <a:pt x="200651" y="592444"/>
                  </a:lnTo>
                  <a:lnTo>
                    <a:pt x="194550" y="606694"/>
                  </a:lnTo>
                  <a:lnTo>
                    <a:pt x="187996" y="620705"/>
                  </a:lnTo>
                  <a:lnTo>
                    <a:pt x="180764" y="634194"/>
                  </a:lnTo>
                  <a:lnTo>
                    <a:pt x="172788" y="647045"/>
                  </a:lnTo>
                  <a:lnTo>
                    <a:pt x="164144" y="659302"/>
                  </a:lnTo>
                  <a:lnTo>
                    <a:pt x="154962" y="671073"/>
                  </a:lnTo>
                  <a:lnTo>
                    <a:pt x="145378" y="682475"/>
                  </a:lnTo>
                  <a:lnTo>
                    <a:pt x="135501" y="693608"/>
                  </a:lnTo>
                  <a:lnTo>
                    <a:pt x="125418" y="704550"/>
                  </a:lnTo>
                  <a:lnTo>
                    <a:pt x="115197" y="715355"/>
                  </a:lnTo>
                  <a:lnTo>
                    <a:pt x="105046" y="725901"/>
                  </a:lnTo>
                  <a:lnTo>
                    <a:pt x="95303" y="735909"/>
                  </a:lnTo>
                  <a:lnTo>
                    <a:pt x="86120" y="745266"/>
                  </a:lnTo>
                  <a:lnTo>
                    <a:pt x="77393" y="753911"/>
                  </a:lnTo>
                  <a:lnTo>
                    <a:pt x="67791" y="762706"/>
                  </a:lnTo>
                  <a:lnTo>
                    <a:pt x="54233" y="773539"/>
                  </a:lnTo>
                  <a:lnTo>
                    <a:pt x="31585" y="789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309795" y="2635611"/>
              <a:ext cx="188875" cy="884395"/>
            </a:xfrm>
            <a:custGeom>
              <a:avLst/>
              <a:gdLst/>
              <a:ahLst/>
              <a:cxnLst/>
              <a:rect l="0" t="0" r="0" b="0"/>
              <a:pathLst>
                <a:path w="188875" h="884395">
                  <a:moveTo>
                    <a:pt x="188874" y="0"/>
                  </a:moveTo>
                  <a:lnTo>
                    <a:pt x="182940" y="5868"/>
                  </a:lnTo>
                  <a:lnTo>
                    <a:pt x="176734" y="11433"/>
                  </a:lnTo>
                  <a:lnTo>
                    <a:pt x="169643" y="17232"/>
                  </a:lnTo>
                  <a:lnTo>
                    <a:pt x="161876" y="23312"/>
                  </a:lnTo>
                  <a:lnTo>
                    <a:pt x="153878" y="29642"/>
                  </a:lnTo>
                  <a:lnTo>
                    <a:pt x="145941" y="36175"/>
                  </a:lnTo>
                  <a:lnTo>
                    <a:pt x="138340" y="43024"/>
                  </a:lnTo>
                  <a:lnTo>
                    <a:pt x="131395" y="50455"/>
                  </a:lnTo>
                  <a:lnTo>
                    <a:pt x="125202" y="58574"/>
                  </a:lnTo>
                  <a:lnTo>
                    <a:pt x="119367" y="67655"/>
                  </a:lnTo>
                  <a:lnTo>
                    <a:pt x="113142" y="78193"/>
                  </a:lnTo>
                  <a:lnTo>
                    <a:pt x="106131" y="90325"/>
                  </a:lnTo>
                  <a:lnTo>
                    <a:pt x="98283" y="103880"/>
                  </a:lnTo>
                  <a:lnTo>
                    <a:pt x="89710" y="118574"/>
                  </a:lnTo>
                  <a:lnTo>
                    <a:pt x="80574" y="134115"/>
                  </a:lnTo>
                  <a:lnTo>
                    <a:pt x="71184" y="149938"/>
                  </a:lnTo>
                  <a:lnTo>
                    <a:pt x="61969" y="165247"/>
                  </a:lnTo>
                  <a:lnTo>
                    <a:pt x="53151" y="179648"/>
                  </a:lnTo>
                  <a:lnTo>
                    <a:pt x="44928" y="193113"/>
                  </a:lnTo>
                  <a:lnTo>
                    <a:pt x="37552" y="205777"/>
                  </a:lnTo>
                  <a:lnTo>
                    <a:pt x="31071" y="217822"/>
                  </a:lnTo>
                  <a:lnTo>
                    <a:pt x="25381" y="229575"/>
                  </a:lnTo>
                  <a:lnTo>
                    <a:pt x="20316" y="241474"/>
                  </a:lnTo>
                  <a:lnTo>
                    <a:pt x="15723" y="253762"/>
                  </a:lnTo>
                  <a:lnTo>
                    <a:pt x="11637" y="266968"/>
                  </a:lnTo>
                  <a:lnTo>
                    <a:pt x="8264" y="281962"/>
                  </a:lnTo>
                  <a:lnTo>
                    <a:pt x="5661" y="299044"/>
                  </a:lnTo>
                  <a:lnTo>
                    <a:pt x="3743" y="317550"/>
                  </a:lnTo>
                  <a:lnTo>
                    <a:pt x="2372" y="336196"/>
                  </a:lnTo>
                  <a:lnTo>
                    <a:pt x="1412" y="354212"/>
                  </a:lnTo>
                  <a:lnTo>
                    <a:pt x="751" y="371373"/>
                  </a:lnTo>
                  <a:lnTo>
                    <a:pt x="298" y="387729"/>
                  </a:lnTo>
                  <a:lnTo>
                    <a:pt x="0" y="403435"/>
                  </a:lnTo>
                  <a:lnTo>
                    <a:pt x="138" y="418813"/>
                  </a:lnTo>
                  <a:lnTo>
                    <a:pt x="1296" y="434307"/>
                  </a:lnTo>
                  <a:lnTo>
                    <a:pt x="3703" y="450145"/>
                  </a:lnTo>
                  <a:lnTo>
                    <a:pt x="7119" y="466211"/>
                  </a:lnTo>
                  <a:lnTo>
                    <a:pt x="11022" y="482151"/>
                  </a:lnTo>
                  <a:lnTo>
                    <a:pt x="15053" y="497762"/>
                  </a:lnTo>
                  <a:lnTo>
                    <a:pt x="19045" y="513008"/>
                  </a:lnTo>
                  <a:lnTo>
                    <a:pt x="22945" y="527930"/>
                  </a:lnTo>
                  <a:lnTo>
                    <a:pt x="26748" y="542598"/>
                  </a:lnTo>
                  <a:lnTo>
                    <a:pt x="30471" y="557075"/>
                  </a:lnTo>
                  <a:lnTo>
                    <a:pt x="34130" y="571416"/>
                  </a:lnTo>
                  <a:lnTo>
                    <a:pt x="37745" y="585660"/>
                  </a:lnTo>
                  <a:lnTo>
                    <a:pt x="41325" y="599838"/>
                  </a:lnTo>
                  <a:lnTo>
                    <a:pt x="44883" y="613971"/>
                  </a:lnTo>
                  <a:lnTo>
                    <a:pt x="48430" y="628072"/>
                  </a:lnTo>
                  <a:lnTo>
                    <a:pt x="52135" y="642153"/>
                  </a:lnTo>
                  <a:lnTo>
                    <a:pt x="56308" y="656219"/>
                  </a:lnTo>
                  <a:lnTo>
                    <a:pt x="61076" y="670277"/>
                  </a:lnTo>
                  <a:lnTo>
                    <a:pt x="66244" y="684327"/>
                  </a:lnTo>
                  <a:lnTo>
                    <a:pt x="71408" y="698374"/>
                  </a:lnTo>
                  <a:lnTo>
                    <a:pt x="76328" y="712417"/>
                  </a:lnTo>
                  <a:lnTo>
                    <a:pt x="81106" y="726459"/>
                  </a:lnTo>
                  <a:lnTo>
                    <a:pt x="86071" y="740500"/>
                  </a:lnTo>
                  <a:lnTo>
                    <a:pt x="91413" y="754535"/>
                  </a:lnTo>
                  <a:lnTo>
                    <a:pt x="97153" y="768401"/>
                  </a:lnTo>
                  <a:lnTo>
                    <a:pt x="103239" y="781792"/>
                  </a:lnTo>
                  <a:lnTo>
                    <a:pt x="109596" y="794577"/>
                  </a:lnTo>
                  <a:lnTo>
                    <a:pt x="116155" y="806790"/>
                  </a:lnTo>
                  <a:lnTo>
                    <a:pt x="122856" y="818531"/>
                  </a:lnTo>
                  <a:lnTo>
                    <a:pt x="129654" y="829905"/>
                  </a:lnTo>
                  <a:lnTo>
                    <a:pt x="136408" y="840745"/>
                  </a:lnTo>
                  <a:lnTo>
                    <a:pt x="143644" y="851792"/>
                  </a:lnTo>
                  <a:lnTo>
                    <a:pt x="153116" y="865135"/>
                  </a:lnTo>
                  <a:lnTo>
                    <a:pt x="167816" y="884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2227428" y="4488965"/>
            <a:ext cx="1780136" cy="669999"/>
            <a:chOff x="2227428" y="4488965"/>
            <a:chExt cx="1780136" cy="669999"/>
          </a:xfrm>
        </p:grpSpPr>
        <p:sp>
          <p:nvSpPr>
            <p:cNvPr id="127" name="Freeform 126"/>
            <p:cNvSpPr/>
            <p:nvPr/>
          </p:nvSpPr>
          <p:spPr>
            <a:xfrm>
              <a:off x="2227428" y="4545625"/>
              <a:ext cx="236241" cy="613339"/>
            </a:xfrm>
            <a:custGeom>
              <a:avLst/>
              <a:gdLst/>
              <a:ahLst/>
              <a:cxnLst/>
              <a:rect l="0" t="0" r="0" b="0"/>
              <a:pathLst>
                <a:path w="236241" h="613339">
                  <a:moveTo>
                    <a:pt x="4613" y="550167"/>
                  </a:moveTo>
                  <a:lnTo>
                    <a:pt x="1813" y="541299"/>
                  </a:lnTo>
                  <a:lnTo>
                    <a:pt x="311" y="532312"/>
                  </a:lnTo>
                  <a:lnTo>
                    <a:pt x="0" y="522313"/>
                  </a:lnTo>
                  <a:lnTo>
                    <a:pt x="507" y="511159"/>
                  </a:lnTo>
                  <a:lnTo>
                    <a:pt x="1326" y="498699"/>
                  </a:lnTo>
                  <a:lnTo>
                    <a:pt x="2142" y="484992"/>
                  </a:lnTo>
                  <a:lnTo>
                    <a:pt x="2826" y="470402"/>
                  </a:lnTo>
                  <a:lnTo>
                    <a:pt x="3352" y="455473"/>
                  </a:lnTo>
                  <a:lnTo>
                    <a:pt x="3743" y="440552"/>
                  </a:lnTo>
                  <a:lnTo>
                    <a:pt x="4191" y="425944"/>
                  </a:lnTo>
                  <a:lnTo>
                    <a:pt x="5031" y="411983"/>
                  </a:lnTo>
                  <a:lnTo>
                    <a:pt x="6411" y="398774"/>
                  </a:lnTo>
                  <a:lnTo>
                    <a:pt x="8154" y="386090"/>
                  </a:lnTo>
                  <a:lnTo>
                    <a:pt x="9863" y="373492"/>
                  </a:lnTo>
                  <a:lnTo>
                    <a:pt x="11312" y="360699"/>
                  </a:lnTo>
                  <a:lnTo>
                    <a:pt x="12605" y="347138"/>
                  </a:lnTo>
                  <a:lnTo>
                    <a:pt x="14080" y="331897"/>
                  </a:lnTo>
                  <a:lnTo>
                    <a:pt x="15919" y="314642"/>
                  </a:lnTo>
                  <a:lnTo>
                    <a:pt x="17985" y="295848"/>
                  </a:lnTo>
                  <a:lnTo>
                    <a:pt x="19919" y="276476"/>
                  </a:lnTo>
                  <a:lnTo>
                    <a:pt x="21516" y="257145"/>
                  </a:lnTo>
                  <a:lnTo>
                    <a:pt x="22741" y="237778"/>
                  </a:lnTo>
                  <a:lnTo>
                    <a:pt x="23638" y="217805"/>
                  </a:lnTo>
                  <a:lnTo>
                    <a:pt x="24281" y="196938"/>
                  </a:lnTo>
                  <a:lnTo>
                    <a:pt x="24899" y="175672"/>
                  </a:lnTo>
                  <a:lnTo>
                    <a:pt x="25854" y="155067"/>
                  </a:lnTo>
                  <a:lnTo>
                    <a:pt x="27312" y="135682"/>
                  </a:lnTo>
                  <a:lnTo>
                    <a:pt x="29107" y="117410"/>
                  </a:lnTo>
                  <a:lnTo>
                    <a:pt x="30851" y="99764"/>
                  </a:lnTo>
                  <a:lnTo>
                    <a:pt x="32322" y="82385"/>
                  </a:lnTo>
                  <a:lnTo>
                    <a:pt x="33631" y="65407"/>
                  </a:lnTo>
                  <a:lnTo>
                    <a:pt x="35116" y="49365"/>
                  </a:lnTo>
                  <a:lnTo>
                    <a:pt x="36981" y="34512"/>
                  </a:lnTo>
                  <a:lnTo>
                    <a:pt x="39742" y="21434"/>
                  </a:lnTo>
                  <a:lnTo>
                    <a:pt x="44272" y="11165"/>
                  </a:lnTo>
                  <a:lnTo>
                    <a:pt x="50875" y="4022"/>
                  </a:lnTo>
                  <a:lnTo>
                    <a:pt x="59058" y="176"/>
                  </a:lnTo>
                  <a:lnTo>
                    <a:pt x="67846" y="0"/>
                  </a:lnTo>
                  <a:lnTo>
                    <a:pt x="76598" y="3321"/>
                  </a:lnTo>
                  <a:lnTo>
                    <a:pt x="84893" y="9412"/>
                  </a:lnTo>
                  <a:lnTo>
                    <a:pt x="92376" y="17301"/>
                  </a:lnTo>
                  <a:lnTo>
                    <a:pt x="98957" y="26261"/>
                  </a:lnTo>
                  <a:lnTo>
                    <a:pt x="104730" y="35847"/>
                  </a:lnTo>
                  <a:lnTo>
                    <a:pt x="109856" y="45799"/>
                  </a:lnTo>
                  <a:lnTo>
                    <a:pt x="114497" y="55969"/>
                  </a:lnTo>
                  <a:lnTo>
                    <a:pt x="118788" y="66271"/>
                  </a:lnTo>
                  <a:lnTo>
                    <a:pt x="122831" y="76656"/>
                  </a:lnTo>
                  <a:lnTo>
                    <a:pt x="126707" y="87096"/>
                  </a:lnTo>
                  <a:lnTo>
                    <a:pt x="130634" y="97736"/>
                  </a:lnTo>
                  <a:lnTo>
                    <a:pt x="134956" y="108874"/>
                  </a:lnTo>
                  <a:lnTo>
                    <a:pt x="139825" y="120629"/>
                  </a:lnTo>
                  <a:lnTo>
                    <a:pt x="145061" y="132966"/>
                  </a:lnTo>
                  <a:lnTo>
                    <a:pt x="150269" y="145779"/>
                  </a:lnTo>
                  <a:lnTo>
                    <a:pt x="155214" y="158957"/>
                  </a:lnTo>
                  <a:lnTo>
                    <a:pt x="159838" y="172399"/>
                  </a:lnTo>
                  <a:lnTo>
                    <a:pt x="164170" y="186028"/>
                  </a:lnTo>
                  <a:lnTo>
                    <a:pt x="168268" y="199788"/>
                  </a:lnTo>
                  <a:lnTo>
                    <a:pt x="172189" y="213639"/>
                  </a:lnTo>
                  <a:lnTo>
                    <a:pt x="175982" y="227551"/>
                  </a:lnTo>
                  <a:lnTo>
                    <a:pt x="179686" y="241503"/>
                  </a:lnTo>
                  <a:lnTo>
                    <a:pt x="183327" y="255484"/>
                  </a:lnTo>
                  <a:lnTo>
                    <a:pt x="186926" y="269484"/>
                  </a:lnTo>
                  <a:lnTo>
                    <a:pt x="190491" y="283497"/>
                  </a:lnTo>
                  <a:lnTo>
                    <a:pt x="193867" y="297518"/>
                  </a:lnTo>
                  <a:lnTo>
                    <a:pt x="196755" y="311544"/>
                  </a:lnTo>
                  <a:lnTo>
                    <a:pt x="199034" y="325575"/>
                  </a:lnTo>
                  <a:lnTo>
                    <a:pt x="200903" y="339607"/>
                  </a:lnTo>
                  <a:lnTo>
                    <a:pt x="202773" y="353642"/>
                  </a:lnTo>
                  <a:lnTo>
                    <a:pt x="204885" y="367678"/>
                  </a:lnTo>
                  <a:lnTo>
                    <a:pt x="207305" y="381714"/>
                  </a:lnTo>
                  <a:lnTo>
                    <a:pt x="210009" y="395752"/>
                  </a:lnTo>
                  <a:lnTo>
                    <a:pt x="212937" y="409798"/>
                  </a:lnTo>
                  <a:lnTo>
                    <a:pt x="215870" y="424181"/>
                  </a:lnTo>
                  <a:lnTo>
                    <a:pt x="218452" y="439516"/>
                  </a:lnTo>
                  <a:lnTo>
                    <a:pt x="220518" y="456055"/>
                  </a:lnTo>
                  <a:lnTo>
                    <a:pt x="222073" y="473571"/>
                  </a:lnTo>
                  <a:lnTo>
                    <a:pt x="223198" y="491554"/>
                  </a:lnTo>
                  <a:lnTo>
                    <a:pt x="223997" y="509642"/>
                  </a:lnTo>
                  <a:lnTo>
                    <a:pt x="224722" y="527345"/>
                  </a:lnTo>
                  <a:lnTo>
                    <a:pt x="225749" y="543998"/>
                  </a:lnTo>
                  <a:lnTo>
                    <a:pt x="227255" y="559329"/>
                  </a:lnTo>
                  <a:lnTo>
                    <a:pt x="229091" y="572969"/>
                  </a:lnTo>
                  <a:lnTo>
                    <a:pt x="231055" y="585618"/>
                  </a:lnTo>
                  <a:lnTo>
                    <a:pt x="233321" y="598384"/>
                  </a:lnTo>
                  <a:lnTo>
                    <a:pt x="236240" y="613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263626" y="4979979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56788" y="67"/>
                  </a:lnTo>
                  <a:lnTo>
                    <a:pt x="146300" y="707"/>
                  </a:lnTo>
                  <a:lnTo>
                    <a:pt x="135998" y="2004"/>
                  </a:lnTo>
                  <a:lnTo>
                    <a:pt x="125697" y="3864"/>
                  </a:lnTo>
                  <a:lnTo>
                    <a:pt x="115353" y="6180"/>
                  </a:lnTo>
                  <a:lnTo>
                    <a:pt x="104963" y="8851"/>
                  </a:lnTo>
                  <a:lnTo>
                    <a:pt x="94535" y="11947"/>
                  </a:lnTo>
                  <a:lnTo>
                    <a:pt x="84077" y="15703"/>
                  </a:lnTo>
                  <a:lnTo>
                    <a:pt x="73602" y="20191"/>
                  </a:lnTo>
                  <a:lnTo>
                    <a:pt x="63279" y="25341"/>
                  </a:lnTo>
                  <a:lnTo>
                    <a:pt x="53422" y="31022"/>
                  </a:lnTo>
                  <a:lnTo>
                    <a:pt x="44167" y="37094"/>
                  </a:lnTo>
                  <a:lnTo>
                    <a:pt x="35590" y="43143"/>
                  </a:lnTo>
                  <a:lnTo>
                    <a:pt x="26849" y="49079"/>
                  </a:lnTo>
                  <a:lnTo>
                    <a:pt x="16058" y="5542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513870" y="4524053"/>
              <a:ext cx="149840" cy="622346"/>
            </a:xfrm>
            <a:custGeom>
              <a:avLst/>
              <a:gdLst/>
              <a:ahLst/>
              <a:cxnLst/>
              <a:rect l="0" t="0" r="0" b="0"/>
              <a:pathLst>
                <a:path w="149840" h="622346">
                  <a:moveTo>
                    <a:pt x="118254" y="434869"/>
                  </a:moveTo>
                  <a:lnTo>
                    <a:pt x="115253" y="426135"/>
                  </a:lnTo>
                  <a:lnTo>
                    <a:pt x="111831" y="418428"/>
                  </a:lnTo>
                  <a:lnTo>
                    <a:pt x="107635" y="411026"/>
                  </a:lnTo>
                  <a:lnTo>
                    <a:pt x="102735" y="403765"/>
                  </a:lnTo>
                  <a:lnTo>
                    <a:pt x="97253" y="396587"/>
                  </a:lnTo>
                  <a:lnTo>
                    <a:pt x="91318" y="389474"/>
                  </a:lnTo>
                  <a:lnTo>
                    <a:pt x="84883" y="382903"/>
                  </a:lnTo>
                  <a:lnTo>
                    <a:pt x="77737" y="377781"/>
                  </a:lnTo>
                  <a:lnTo>
                    <a:pt x="69824" y="374494"/>
                  </a:lnTo>
                  <a:lnTo>
                    <a:pt x="61392" y="373103"/>
                  </a:lnTo>
                  <a:lnTo>
                    <a:pt x="52888" y="373607"/>
                  </a:lnTo>
                  <a:lnTo>
                    <a:pt x="44579" y="375805"/>
                  </a:lnTo>
                  <a:lnTo>
                    <a:pt x="36713" y="379533"/>
                  </a:lnTo>
                  <a:lnTo>
                    <a:pt x="29584" y="384768"/>
                  </a:lnTo>
                  <a:lnTo>
                    <a:pt x="23273" y="391367"/>
                  </a:lnTo>
                  <a:lnTo>
                    <a:pt x="17696" y="399406"/>
                  </a:lnTo>
                  <a:lnTo>
                    <a:pt x="12709" y="409235"/>
                  </a:lnTo>
                  <a:lnTo>
                    <a:pt x="8174" y="420883"/>
                  </a:lnTo>
                  <a:lnTo>
                    <a:pt x="4295" y="433942"/>
                  </a:lnTo>
                  <a:lnTo>
                    <a:pt x="1594" y="447771"/>
                  </a:lnTo>
                  <a:lnTo>
                    <a:pt x="255" y="461922"/>
                  </a:lnTo>
                  <a:lnTo>
                    <a:pt x="0" y="476168"/>
                  </a:lnTo>
                  <a:lnTo>
                    <a:pt x="284" y="490412"/>
                  </a:lnTo>
                  <a:lnTo>
                    <a:pt x="737" y="504616"/>
                  </a:lnTo>
                  <a:lnTo>
                    <a:pt x="1344" y="518611"/>
                  </a:lnTo>
                  <a:lnTo>
                    <a:pt x="2349" y="532096"/>
                  </a:lnTo>
                  <a:lnTo>
                    <a:pt x="3880" y="544943"/>
                  </a:lnTo>
                  <a:lnTo>
                    <a:pt x="6076" y="557029"/>
                  </a:lnTo>
                  <a:lnTo>
                    <a:pt x="9162" y="568155"/>
                  </a:lnTo>
                  <a:lnTo>
                    <a:pt x="13169" y="578306"/>
                  </a:lnTo>
                  <a:lnTo>
                    <a:pt x="17980" y="587614"/>
                  </a:lnTo>
                  <a:lnTo>
                    <a:pt x="23427" y="596261"/>
                  </a:lnTo>
                  <a:lnTo>
                    <a:pt x="29353" y="604402"/>
                  </a:lnTo>
                  <a:lnTo>
                    <a:pt x="35788" y="611685"/>
                  </a:lnTo>
                  <a:lnTo>
                    <a:pt x="42939" y="617292"/>
                  </a:lnTo>
                  <a:lnTo>
                    <a:pt x="50856" y="620904"/>
                  </a:lnTo>
                  <a:lnTo>
                    <a:pt x="59292" y="622345"/>
                  </a:lnTo>
                  <a:lnTo>
                    <a:pt x="67800" y="621342"/>
                  </a:lnTo>
                  <a:lnTo>
                    <a:pt x="76110" y="617988"/>
                  </a:lnTo>
                  <a:lnTo>
                    <a:pt x="83977" y="612329"/>
                  </a:lnTo>
                  <a:lnTo>
                    <a:pt x="91108" y="604195"/>
                  </a:lnTo>
                  <a:lnTo>
                    <a:pt x="97420" y="593735"/>
                  </a:lnTo>
                  <a:lnTo>
                    <a:pt x="102997" y="581664"/>
                  </a:lnTo>
                  <a:lnTo>
                    <a:pt x="107985" y="569041"/>
                  </a:lnTo>
                  <a:lnTo>
                    <a:pt x="112525" y="556515"/>
                  </a:lnTo>
                  <a:lnTo>
                    <a:pt x="116576" y="544177"/>
                  </a:lnTo>
                  <a:lnTo>
                    <a:pt x="119926" y="531752"/>
                  </a:lnTo>
                  <a:lnTo>
                    <a:pt x="122518" y="519062"/>
                  </a:lnTo>
                  <a:lnTo>
                    <a:pt x="124599" y="506064"/>
                  </a:lnTo>
                  <a:lnTo>
                    <a:pt x="126611" y="492790"/>
                  </a:lnTo>
                  <a:lnTo>
                    <a:pt x="128815" y="479297"/>
                  </a:lnTo>
                  <a:lnTo>
                    <a:pt x="131126" y="465641"/>
                  </a:lnTo>
                  <a:lnTo>
                    <a:pt x="133225" y="451866"/>
                  </a:lnTo>
                  <a:lnTo>
                    <a:pt x="134933" y="438003"/>
                  </a:lnTo>
                  <a:lnTo>
                    <a:pt x="136232" y="423913"/>
                  </a:lnTo>
                  <a:lnTo>
                    <a:pt x="137180" y="409309"/>
                  </a:lnTo>
                  <a:lnTo>
                    <a:pt x="137846" y="394078"/>
                  </a:lnTo>
                  <a:lnTo>
                    <a:pt x="138141" y="378424"/>
                  </a:lnTo>
                  <a:lnTo>
                    <a:pt x="137814" y="362763"/>
                  </a:lnTo>
                  <a:lnTo>
                    <a:pt x="136784" y="347335"/>
                  </a:lnTo>
                  <a:lnTo>
                    <a:pt x="135280" y="332042"/>
                  </a:lnTo>
                  <a:lnTo>
                    <a:pt x="133732" y="316555"/>
                  </a:lnTo>
                  <a:lnTo>
                    <a:pt x="132392" y="300690"/>
                  </a:lnTo>
                  <a:lnTo>
                    <a:pt x="131172" y="284425"/>
                  </a:lnTo>
                  <a:lnTo>
                    <a:pt x="129746" y="267814"/>
                  </a:lnTo>
                  <a:lnTo>
                    <a:pt x="127939" y="250930"/>
                  </a:lnTo>
                  <a:lnTo>
                    <a:pt x="125895" y="233845"/>
                  </a:lnTo>
                  <a:lnTo>
                    <a:pt x="123976" y="216616"/>
                  </a:lnTo>
                  <a:lnTo>
                    <a:pt x="122379" y="199290"/>
                  </a:lnTo>
                  <a:lnTo>
                    <a:pt x="120815" y="182062"/>
                  </a:lnTo>
                  <a:lnTo>
                    <a:pt x="118625" y="165261"/>
                  </a:lnTo>
                  <a:lnTo>
                    <a:pt x="115488" y="149034"/>
                  </a:lnTo>
                  <a:lnTo>
                    <a:pt x="111566" y="133357"/>
                  </a:lnTo>
                  <a:lnTo>
                    <a:pt x="107316" y="118136"/>
                  </a:lnTo>
                  <a:lnTo>
                    <a:pt x="103049" y="103259"/>
                  </a:lnTo>
                  <a:lnTo>
                    <a:pt x="98897" y="88471"/>
                  </a:lnTo>
                  <a:lnTo>
                    <a:pt x="94889" y="73388"/>
                  </a:lnTo>
                  <a:lnTo>
                    <a:pt x="91008" y="57841"/>
                  </a:lnTo>
                  <a:lnTo>
                    <a:pt x="87064" y="42315"/>
                  </a:lnTo>
                  <a:lnTo>
                    <a:pt x="82724" y="27802"/>
                  </a:lnTo>
                  <a:lnTo>
                    <a:pt x="77834" y="14826"/>
                  </a:lnTo>
                  <a:lnTo>
                    <a:pt x="72384" y="4825"/>
                  </a:lnTo>
                  <a:lnTo>
                    <a:pt x="67113" y="0"/>
                  </a:lnTo>
                  <a:lnTo>
                    <a:pt x="63118" y="643"/>
                  </a:lnTo>
                  <a:lnTo>
                    <a:pt x="60390" y="5946"/>
                  </a:lnTo>
                  <a:lnTo>
                    <a:pt x="58587" y="14848"/>
                  </a:lnTo>
                  <a:lnTo>
                    <a:pt x="57571" y="26227"/>
                  </a:lnTo>
                  <a:lnTo>
                    <a:pt x="57438" y="39013"/>
                  </a:lnTo>
                  <a:lnTo>
                    <a:pt x="58171" y="52517"/>
                  </a:lnTo>
                  <a:lnTo>
                    <a:pt x="59483" y="66690"/>
                  </a:lnTo>
                  <a:lnTo>
                    <a:pt x="60905" y="81962"/>
                  </a:lnTo>
                  <a:lnTo>
                    <a:pt x="62163" y="98493"/>
                  </a:lnTo>
                  <a:lnTo>
                    <a:pt x="63329" y="115852"/>
                  </a:lnTo>
                  <a:lnTo>
                    <a:pt x="64719" y="133207"/>
                  </a:lnTo>
                  <a:lnTo>
                    <a:pt x="66506" y="150069"/>
                  </a:lnTo>
                  <a:lnTo>
                    <a:pt x="68708" y="166306"/>
                  </a:lnTo>
                  <a:lnTo>
                    <a:pt x="71264" y="181971"/>
                  </a:lnTo>
                  <a:lnTo>
                    <a:pt x="74094" y="197173"/>
                  </a:lnTo>
                  <a:lnTo>
                    <a:pt x="76961" y="212026"/>
                  </a:lnTo>
                  <a:lnTo>
                    <a:pt x="79498" y="226627"/>
                  </a:lnTo>
                  <a:lnTo>
                    <a:pt x="81539" y="241049"/>
                  </a:lnTo>
                  <a:lnTo>
                    <a:pt x="83247" y="255349"/>
                  </a:lnTo>
                  <a:lnTo>
                    <a:pt x="85007" y="269563"/>
                  </a:lnTo>
                  <a:lnTo>
                    <a:pt x="87041" y="283720"/>
                  </a:lnTo>
                  <a:lnTo>
                    <a:pt x="89240" y="297837"/>
                  </a:lnTo>
                  <a:lnTo>
                    <a:pt x="91263" y="311929"/>
                  </a:lnTo>
                  <a:lnTo>
                    <a:pt x="92925" y="326003"/>
                  </a:lnTo>
                  <a:lnTo>
                    <a:pt x="94364" y="340065"/>
                  </a:lnTo>
                  <a:lnTo>
                    <a:pt x="95936" y="354119"/>
                  </a:lnTo>
                  <a:lnTo>
                    <a:pt x="97846" y="368162"/>
                  </a:lnTo>
                  <a:lnTo>
                    <a:pt x="100129" y="382035"/>
                  </a:lnTo>
                  <a:lnTo>
                    <a:pt x="102740" y="395429"/>
                  </a:lnTo>
                  <a:lnTo>
                    <a:pt x="105611" y="408230"/>
                  </a:lnTo>
                  <a:lnTo>
                    <a:pt x="108674" y="420963"/>
                  </a:lnTo>
                  <a:lnTo>
                    <a:pt x="111877" y="434652"/>
                  </a:lnTo>
                  <a:lnTo>
                    <a:pt x="115177" y="449780"/>
                  </a:lnTo>
                  <a:lnTo>
                    <a:pt x="118545" y="465859"/>
                  </a:lnTo>
                  <a:lnTo>
                    <a:pt x="121958" y="481738"/>
                  </a:lnTo>
                  <a:lnTo>
                    <a:pt x="125403" y="496745"/>
                  </a:lnTo>
                  <a:lnTo>
                    <a:pt x="128911" y="510668"/>
                  </a:lnTo>
                  <a:lnTo>
                    <a:pt x="133004" y="525076"/>
                  </a:lnTo>
                  <a:lnTo>
                    <a:pt x="139159" y="543461"/>
                  </a:lnTo>
                  <a:lnTo>
                    <a:pt x="149839" y="571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739475" y="4488965"/>
              <a:ext cx="155862" cy="635414"/>
            </a:xfrm>
            <a:custGeom>
              <a:avLst/>
              <a:gdLst/>
              <a:ahLst/>
              <a:cxnLst/>
              <a:rect l="0" t="0" r="0" b="0"/>
              <a:pathLst>
                <a:path w="155862" h="635414">
                  <a:moveTo>
                    <a:pt x="92690" y="417314"/>
                  </a:moveTo>
                  <a:lnTo>
                    <a:pt x="92489" y="405781"/>
                  </a:lnTo>
                  <a:lnTo>
                    <a:pt x="90569" y="396572"/>
                  </a:lnTo>
                  <a:lnTo>
                    <a:pt x="86679" y="388877"/>
                  </a:lnTo>
                  <a:lnTo>
                    <a:pt x="81100" y="382814"/>
                  </a:lnTo>
                  <a:lnTo>
                    <a:pt x="74150" y="379048"/>
                  </a:lnTo>
                  <a:lnTo>
                    <a:pt x="66156" y="377755"/>
                  </a:lnTo>
                  <a:lnTo>
                    <a:pt x="57557" y="378823"/>
                  </a:lnTo>
                  <a:lnTo>
                    <a:pt x="48884" y="382118"/>
                  </a:lnTo>
                  <a:lnTo>
                    <a:pt x="40436" y="387335"/>
                  </a:lnTo>
                  <a:lnTo>
                    <a:pt x="32463" y="394241"/>
                  </a:lnTo>
                  <a:lnTo>
                    <a:pt x="25255" y="402762"/>
                  </a:lnTo>
                  <a:lnTo>
                    <a:pt x="18892" y="412716"/>
                  </a:lnTo>
                  <a:lnTo>
                    <a:pt x="13450" y="423990"/>
                  </a:lnTo>
                  <a:lnTo>
                    <a:pt x="9084" y="436613"/>
                  </a:lnTo>
                  <a:lnTo>
                    <a:pt x="5774" y="450477"/>
                  </a:lnTo>
                  <a:lnTo>
                    <a:pt x="3364" y="465363"/>
                  </a:lnTo>
                  <a:lnTo>
                    <a:pt x="1654" y="481033"/>
                  </a:lnTo>
                  <a:lnTo>
                    <a:pt x="473" y="497269"/>
                  </a:lnTo>
                  <a:lnTo>
                    <a:pt x="0" y="513577"/>
                  </a:lnTo>
                  <a:lnTo>
                    <a:pt x="738" y="529220"/>
                  </a:lnTo>
                  <a:lnTo>
                    <a:pt x="2866" y="543849"/>
                  </a:lnTo>
                  <a:lnTo>
                    <a:pt x="6262" y="557469"/>
                  </a:lnTo>
                  <a:lnTo>
                    <a:pt x="10684" y="570237"/>
                  </a:lnTo>
                  <a:lnTo>
                    <a:pt x="15881" y="582342"/>
                  </a:lnTo>
                  <a:lnTo>
                    <a:pt x="21640" y="593796"/>
                  </a:lnTo>
                  <a:lnTo>
                    <a:pt x="27797" y="604431"/>
                  </a:lnTo>
                  <a:lnTo>
                    <a:pt x="34236" y="614206"/>
                  </a:lnTo>
                  <a:lnTo>
                    <a:pt x="41032" y="622738"/>
                  </a:lnTo>
                  <a:lnTo>
                    <a:pt x="48433" y="629259"/>
                  </a:lnTo>
                  <a:lnTo>
                    <a:pt x="56522" y="633520"/>
                  </a:lnTo>
                  <a:lnTo>
                    <a:pt x="65074" y="635413"/>
                  </a:lnTo>
                  <a:lnTo>
                    <a:pt x="73661" y="634722"/>
                  </a:lnTo>
                  <a:lnTo>
                    <a:pt x="82024" y="631585"/>
                  </a:lnTo>
                  <a:lnTo>
                    <a:pt x="89927" y="626242"/>
                  </a:lnTo>
                  <a:lnTo>
                    <a:pt x="97082" y="618853"/>
                  </a:lnTo>
                  <a:lnTo>
                    <a:pt x="103410" y="609698"/>
                  </a:lnTo>
                  <a:lnTo>
                    <a:pt x="108998" y="598979"/>
                  </a:lnTo>
                  <a:lnTo>
                    <a:pt x="113993" y="586736"/>
                  </a:lnTo>
                  <a:lnTo>
                    <a:pt x="118537" y="573122"/>
                  </a:lnTo>
                  <a:lnTo>
                    <a:pt x="122592" y="558066"/>
                  </a:lnTo>
                  <a:lnTo>
                    <a:pt x="125943" y="541217"/>
                  </a:lnTo>
                  <a:lnTo>
                    <a:pt x="128533" y="522546"/>
                  </a:lnTo>
                  <a:lnTo>
                    <a:pt x="130442" y="502294"/>
                  </a:lnTo>
                  <a:lnTo>
                    <a:pt x="131806" y="480797"/>
                  </a:lnTo>
                  <a:lnTo>
                    <a:pt x="132766" y="458391"/>
                  </a:lnTo>
                  <a:lnTo>
                    <a:pt x="133598" y="435992"/>
                  </a:lnTo>
                  <a:lnTo>
                    <a:pt x="134697" y="415025"/>
                  </a:lnTo>
                  <a:lnTo>
                    <a:pt x="136247" y="396150"/>
                  </a:lnTo>
                  <a:lnTo>
                    <a:pt x="137933" y="379174"/>
                  </a:lnTo>
                  <a:lnTo>
                    <a:pt x="139072" y="363455"/>
                  </a:lnTo>
                  <a:lnTo>
                    <a:pt x="139319" y="348468"/>
                  </a:lnTo>
                  <a:lnTo>
                    <a:pt x="138822" y="333889"/>
                  </a:lnTo>
                  <a:lnTo>
                    <a:pt x="138024" y="319537"/>
                  </a:lnTo>
                  <a:lnTo>
                    <a:pt x="137223" y="305300"/>
                  </a:lnTo>
                  <a:lnTo>
                    <a:pt x="136380" y="290631"/>
                  </a:lnTo>
                  <a:lnTo>
                    <a:pt x="135216" y="274579"/>
                  </a:lnTo>
                  <a:lnTo>
                    <a:pt x="133589" y="256738"/>
                  </a:lnTo>
                  <a:lnTo>
                    <a:pt x="131666" y="237196"/>
                  </a:lnTo>
                  <a:lnTo>
                    <a:pt x="129830" y="216250"/>
                  </a:lnTo>
                  <a:lnTo>
                    <a:pt x="128293" y="194242"/>
                  </a:lnTo>
                  <a:lnTo>
                    <a:pt x="126939" y="171788"/>
                  </a:lnTo>
                  <a:lnTo>
                    <a:pt x="125423" y="149728"/>
                  </a:lnTo>
                  <a:lnTo>
                    <a:pt x="123551" y="128496"/>
                  </a:lnTo>
                  <a:lnTo>
                    <a:pt x="121293" y="108310"/>
                  </a:lnTo>
                  <a:lnTo>
                    <a:pt x="118698" y="89359"/>
                  </a:lnTo>
                  <a:lnTo>
                    <a:pt x="115839" y="71615"/>
                  </a:lnTo>
                  <a:lnTo>
                    <a:pt x="112783" y="55052"/>
                  </a:lnTo>
                  <a:lnTo>
                    <a:pt x="109586" y="39753"/>
                  </a:lnTo>
                  <a:lnTo>
                    <a:pt x="106285" y="25662"/>
                  </a:lnTo>
                  <a:lnTo>
                    <a:pt x="102723" y="13406"/>
                  </a:lnTo>
                  <a:lnTo>
                    <a:pt x="97829" y="4494"/>
                  </a:lnTo>
                  <a:lnTo>
                    <a:pt x="91576" y="0"/>
                  </a:lnTo>
                  <a:lnTo>
                    <a:pt x="85971" y="123"/>
                  </a:lnTo>
                  <a:lnTo>
                    <a:pt x="81657" y="4168"/>
                  </a:lnTo>
                  <a:lnTo>
                    <a:pt x="78534" y="11538"/>
                  </a:lnTo>
                  <a:lnTo>
                    <a:pt x="76338" y="22030"/>
                  </a:lnTo>
                  <a:lnTo>
                    <a:pt x="74821" y="35264"/>
                  </a:lnTo>
                  <a:lnTo>
                    <a:pt x="73783" y="50707"/>
                  </a:lnTo>
                  <a:lnTo>
                    <a:pt x="73079" y="67820"/>
                  </a:lnTo>
                  <a:lnTo>
                    <a:pt x="72608" y="86135"/>
                  </a:lnTo>
                  <a:lnTo>
                    <a:pt x="72460" y="104806"/>
                  </a:lnTo>
                  <a:lnTo>
                    <a:pt x="72893" y="122648"/>
                  </a:lnTo>
                  <a:lnTo>
                    <a:pt x="73998" y="139106"/>
                  </a:lnTo>
                  <a:lnTo>
                    <a:pt x="75554" y="154799"/>
                  </a:lnTo>
                  <a:lnTo>
                    <a:pt x="77138" y="171172"/>
                  </a:lnTo>
                  <a:lnTo>
                    <a:pt x="78502" y="189009"/>
                  </a:lnTo>
                  <a:lnTo>
                    <a:pt x="79739" y="208266"/>
                  </a:lnTo>
                  <a:lnTo>
                    <a:pt x="81176" y="228431"/>
                  </a:lnTo>
                  <a:lnTo>
                    <a:pt x="82995" y="249065"/>
                  </a:lnTo>
                  <a:lnTo>
                    <a:pt x="85217" y="269430"/>
                  </a:lnTo>
                  <a:lnTo>
                    <a:pt x="87787" y="288477"/>
                  </a:lnTo>
                  <a:lnTo>
                    <a:pt x="90630" y="305774"/>
                  </a:lnTo>
                  <a:lnTo>
                    <a:pt x="93676" y="322045"/>
                  </a:lnTo>
                  <a:lnTo>
                    <a:pt x="96866" y="338813"/>
                  </a:lnTo>
                  <a:lnTo>
                    <a:pt x="100159" y="356913"/>
                  </a:lnTo>
                  <a:lnTo>
                    <a:pt x="103521" y="376177"/>
                  </a:lnTo>
                  <a:lnTo>
                    <a:pt x="106931" y="395816"/>
                  </a:lnTo>
                  <a:lnTo>
                    <a:pt x="110373" y="415282"/>
                  </a:lnTo>
                  <a:lnTo>
                    <a:pt x="113838" y="434049"/>
                  </a:lnTo>
                  <a:lnTo>
                    <a:pt x="117318" y="451484"/>
                  </a:lnTo>
                  <a:lnTo>
                    <a:pt x="120807" y="467384"/>
                  </a:lnTo>
                  <a:lnTo>
                    <a:pt x="124303" y="481888"/>
                  </a:lnTo>
                  <a:lnTo>
                    <a:pt x="127804" y="495265"/>
                  </a:lnTo>
                  <a:lnTo>
                    <a:pt x="131307" y="507790"/>
                  </a:lnTo>
                  <a:lnTo>
                    <a:pt x="134812" y="519699"/>
                  </a:lnTo>
                  <a:lnTo>
                    <a:pt x="138319" y="531171"/>
                  </a:lnTo>
                  <a:lnTo>
                    <a:pt x="141822" y="542331"/>
                  </a:lnTo>
                  <a:lnTo>
                    <a:pt x="145170" y="553013"/>
                  </a:lnTo>
                  <a:lnTo>
                    <a:pt x="148394" y="563929"/>
                  </a:lnTo>
                  <a:lnTo>
                    <a:pt x="151777" y="577157"/>
                  </a:lnTo>
                  <a:lnTo>
                    <a:pt x="155861" y="5962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211191" y="4779938"/>
              <a:ext cx="210571" cy="375953"/>
            </a:xfrm>
            <a:custGeom>
              <a:avLst/>
              <a:gdLst/>
              <a:ahLst/>
              <a:cxnLst/>
              <a:rect l="0" t="0" r="0" b="0"/>
              <a:pathLst>
                <a:path w="210571" h="375953">
                  <a:moveTo>
                    <a:pt x="0" y="0"/>
                  </a:moveTo>
                  <a:lnTo>
                    <a:pt x="8869" y="2866"/>
                  </a:lnTo>
                  <a:lnTo>
                    <a:pt x="17855" y="5008"/>
                  </a:lnTo>
                  <a:lnTo>
                    <a:pt x="27851" y="6611"/>
                  </a:lnTo>
                  <a:lnTo>
                    <a:pt x="38831" y="7791"/>
                  </a:lnTo>
                  <a:lnTo>
                    <a:pt x="50643" y="8640"/>
                  </a:lnTo>
                  <a:lnTo>
                    <a:pt x="63101" y="9238"/>
                  </a:lnTo>
                  <a:lnTo>
                    <a:pt x="76039" y="9652"/>
                  </a:lnTo>
                  <a:lnTo>
                    <a:pt x="89320" y="9937"/>
                  </a:lnTo>
                  <a:lnTo>
                    <a:pt x="102833" y="10140"/>
                  </a:lnTo>
                  <a:lnTo>
                    <a:pt x="116176" y="10616"/>
                  </a:lnTo>
                  <a:lnTo>
                    <a:pt x="128681" y="12000"/>
                  </a:lnTo>
                  <a:lnTo>
                    <a:pt x="140039" y="14575"/>
                  </a:lnTo>
                  <a:lnTo>
                    <a:pt x="149801" y="18612"/>
                  </a:lnTo>
                  <a:lnTo>
                    <a:pt x="157230" y="24528"/>
                  </a:lnTo>
                  <a:lnTo>
                    <a:pt x="162149" y="32359"/>
                  </a:lnTo>
                  <a:lnTo>
                    <a:pt x="164842" y="41686"/>
                  </a:lnTo>
                  <a:lnTo>
                    <a:pt x="165760" y="51848"/>
                  </a:lnTo>
                  <a:lnTo>
                    <a:pt x="165343" y="62381"/>
                  </a:lnTo>
                  <a:lnTo>
                    <a:pt x="163797" y="73042"/>
                  </a:lnTo>
                  <a:lnTo>
                    <a:pt x="161099" y="83725"/>
                  </a:lnTo>
                  <a:lnTo>
                    <a:pt x="157327" y="94393"/>
                  </a:lnTo>
                  <a:lnTo>
                    <a:pt x="152661" y="105201"/>
                  </a:lnTo>
                  <a:lnTo>
                    <a:pt x="147305" y="116457"/>
                  </a:lnTo>
                  <a:lnTo>
                    <a:pt x="141441" y="128300"/>
                  </a:lnTo>
                  <a:lnTo>
                    <a:pt x="135216" y="140867"/>
                  </a:lnTo>
                  <a:lnTo>
                    <a:pt x="128738" y="154368"/>
                  </a:lnTo>
                  <a:lnTo>
                    <a:pt x="122084" y="168820"/>
                  </a:lnTo>
                  <a:lnTo>
                    <a:pt x="115312" y="183932"/>
                  </a:lnTo>
                  <a:lnTo>
                    <a:pt x="108459" y="199221"/>
                  </a:lnTo>
                  <a:lnTo>
                    <a:pt x="101556" y="214393"/>
                  </a:lnTo>
                  <a:lnTo>
                    <a:pt x="94784" y="229341"/>
                  </a:lnTo>
                  <a:lnTo>
                    <a:pt x="88463" y="244065"/>
                  </a:lnTo>
                  <a:lnTo>
                    <a:pt x="82726" y="258593"/>
                  </a:lnTo>
                  <a:lnTo>
                    <a:pt x="77382" y="272808"/>
                  </a:lnTo>
                  <a:lnTo>
                    <a:pt x="72026" y="286440"/>
                  </a:lnTo>
                  <a:lnTo>
                    <a:pt x="66424" y="299391"/>
                  </a:lnTo>
                  <a:lnTo>
                    <a:pt x="60677" y="311717"/>
                  </a:lnTo>
                  <a:lnTo>
                    <a:pt x="55119" y="323535"/>
                  </a:lnTo>
                  <a:lnTo>
                    <a:pt x="49953" y="334959"/>
                  </a:lnTo>
                  <a:lnTo>
                    <a:pt x="45858" y="345768"/>
                  </a:lnTo>
                  <a:lnTo>
                    <a:pt x="44009" y="355428"/>
                  </a:lnTo>
                  <a:lnTo>
                    <a:pt x="44847" y="363727"/>
                  </a:lnTo>
                  <a:lnTo>
                    <a:pt x="48006" y="370283"/>
                  </a:lnTo>
                  <a:lnTo>
                    <a:pt x="52717" y="374406"/>
                  </a:lnTo>
                  <a:lnTo>
                    <a:pt x="58366" y="375952"/>
                  </a:lnTo>
                  <a:lnTo>
                    <a:pt x="64731" y="375226"/>
                  </a:lnTo>
                  <a:lnTo>
                    <a:pt x="71893" y="372697"/>
                  </a:lnTo>
                  <a:lnTo>
                    <a:pt x="79846" y="368810"/>
                  </a:lnTo>
                  <a:lnTo>
                    <a:pt x="88320" y="363782"/>
                  </a:lnTo>
                  <a:lnTo>
                    <a:pt x="96860" y="357593"/>
                  </a:lnTo>
                  <a:lnTo>
                    <a:pt x="105205" y="350332"/>
                  </a:lnTo>
                  <a:lnTo>
                    <a:pt x="113436" y="342511"/>
                  </a:lnTo>
                  <a:lnTo>
                    <a:pt x="121876" y="334948"/>
                  </a:lnTo>
                  <a:lnTo>
                    <a:pt x="130699" y="328080"/>
                  </a:lnTo>
                  <a:lnTo>
                    <a:pt x="139761" y="321827"/>
                  </a:lnTo>
                  <a:lnTo>
                    <a:pt x="148698" y="315785"/>
                  </a:lnTo>
                  <a:lnTo>
                    <a:pt x="157304" y="309686"/>
                  </a:lnTo>
                  <a:lnTo>
                    <a:pt x="165626" y="303538"/>
                  </a:lnTo>
                  <a:lnTo>
                    <a:pt x="174906" y="296838"/>
                  </a:lnTo>
                  <a:lnTo>
                    <a:pt x="188190" y="287876"/>
                  </a:lnTo>
                  <a:lnTo>
                    <a:pt x="21057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415824" y="4793670"/>
              <a:ext cx="195451" cy="296672"/>
            </a:xfrm>
            <a:custGeom>
              <a:avLst/>
              <a:gdLst/>
              <a:ahLst/>
              <a:cxnLst/>
              <a:rect l="0" t="0" r="0" b="0"/>
              <a:pathLst>
                <a:path w="195451" h="296672">
                  <a:moveTo>
                    <a:pt x="16466" y="112609"/>
                  </a:moveTo>
                  <a:lnTo>
                    <a:pt x="28134" y="112543"/>
                  </a:lnTo>
                  <a:lnTo>
                    <a:pt x="38623" y="111903"/>
                  </a:lnTo>
                  <a:lnTo>
                    <a:pt x="48920" y="110601"/>
                  </a:lnTo>
                  <a:lnTo>
                    <a:pt x="59048" y="108569"/>
                  </a:lnTo>
                  <a:lnTo>
                    <a:pt x="68744" y="105604"/>
                  </a:lnTo>
                  <a:lnTo>
                    <a:pt x="77875" y="101680"/>
                  </a:lnTo>
                  <a:lnTo>
                    <a:pt x="86305" y="96757"/>
                  </a:lnTo>
                  <a:lnTo>
                    <a:pt x="93818" y="90706"/>
                  </a:lnTo>
                  <a:lnTo>
                    <a:pt x="100385" y="83556"/>
                  </a:lnTo>
                  <a:lnTo>
                    <a:pt x="105963" y="75316"/>
                  </a:lnTo>
                  <a:lnTo>
                    <a:pt x="110419" y="65882"/>
                  </a:lnTo>
                  <a:lnTo>
                    <a:pt x="113776" y="55322"/>
                  </a:lnTo>
                  <a:lnTo>
                    <a:pt x="115708" y="44148"/>
                  </a:lnTo>
                  <a:lnTo>
                    <a:pt x="115500" y="33188"/>
                  </a:lnTo>
                  <a:lnTo>
                    <a:pt x="112948" y="22908"/>
                  </a:lnTo>
                  <a:lnTo>
                    <a:pt x="108303" y="13891"/>
                  </a:lnTo>
                  <a:lnTo>
                    <a:pt x="101979" y="6971"/>
                  </a:lnTo>
                  <a:lnTo>
                    <a:pt x="94395" y="2401"/>
                  </a:lnTo>
                  <a:lnTo>
                    <a:pt x="85899" y="114"/>
                  </a:lnTo>
                  <a:lnTo>
                    <a:pt x="76759" y="0"/>
                  </a:lnTo>
                  <a:lnTo>
                    <a:pt x="67178" y="1771"/>
                  </a:lnTo>
                  <a:lnTo>
                    <a:pt x="57460" y="5040"/>
                  </a:lnTo>
                  <a:lnTo>
                    <a:pt x="48008" y="9434"/>
                  </a:lnTo>
                  <a:lnTo>
                    <a:pt x="39025" y="14645"/>
                  </a:lnTo>
                  <a:lnTo>
                    <a:pt x="30688" y="20598"/>
                  </a:lnTo>
                  <a:lnTo>
                    <a:pt x="23233" y="27424"/>
                  </a:lnTo>
                  <a:lnTo>
                    <a:pt x="16705" y="35137"/>
                  </a:lnTo>
                  <a:lnTo>
                    <a:pt x="11150" y="43945"/>
                  </a:lnTo>
                  <a:lnTo>
                    <a:pt x="6710" y="54300"/>
                  </a:lnTo>
                  <a:lnTo>
                    <a:pt x="3355" y="66310"/>
                  </a:lnTo>
                  <a:lnTo>
                    <a:pt x="1083" y="79782"/>
                  </a:lnTo>
                  <a:lnTo>
                    <a:pt x="0" y="94422"/>
                  </a:lnTo>
                  <a:lnTo>
                    <a:pt x="48" y="109926"/>
                  </a:lnTo>
                  <a:lnTo>
                    <a:pt x="1044" y="125726"/>
                  </a:lnTo>
                  <a:lnTo>
                    <a:pt x="2776" y="141018"/>
                  </a:lnTo>
                  <a:lnTo>
                    <a:pt x="5049" y="155409"/>
                  </a:lnTo>
                  <a:lnTo>
                    <a:pt x="7709" y="168866"/>
                  </a:lnTo>
                  <a:lnTo>
                    <a:pt x="10640" y="181525"/>
                  </a:lnTo>
                  <a:lnTo>
                    <a:pt x="13758" y="193562"/>
                  </a:lnTo>
                  <a:lnTo>
                    <a:pt x="17003" y="205140"/>
                  </a:lnTo>
                  <a:lnTo>
                    <a:pt x="20335" y="216390"/>
                  </a:lnTo>
                  <a:lnTo>
                    <a:pt x="23734" y="227406"/>
                  </a:lnTo>
                  <a:lnTo>
                    <a:pt x="27510" y="238094"/>
                  </a:lnTo>
                  <a:lnTo>
                    <a:pt x="32262" y="248198"/>
                  </a:lnTo>
                  <a:lnTo>
                    <a:pt x="38243" y="257620"/>
                  </a:lnTo>
                  <a:lnTo>
                    <a:pt x="45379" y="266251"/>
                  </a:lnTo>
                  <a:lnTo>
                    <a:pt x="53466" y="273902"/>
                  </a:lnTo>
                  <a:lnTo>
                    <a:pt x="62281" y="280562"/>
                  </a:lnTo>
                  <a:lnTo>
                    <a:pt x="71793" y="286205"/>
                  </a:lnTo>
                  <a:lnTo>
                    <a:pt x="82155" y="290704"/>
                  </a:lnTo>
                  <a:lnTo>
                    <a:pt x="93374" y="294093"/>
                  </a:lnTo>
                  <a:lnTo>
                    <a:pt x="105008" y="296218"/>
                  </a:lnTo>
                  <a:lnTo>
                    <a:pt x="116284" y="296671"/>
                  </a:lnTo>
                  <a:lnTo>
                    <a:pt x="126793" y="295382"/>
                  </a:lnTo>
                  <a:lnTo>
                    <a:pt x="136475" y="292567"/>
                  </a:lnTo>
                  <a:lnTo>
                    <a:pt x="145438" y="288544"/>
                  </a:lnTo>
                  <a:lnTo>
                    <a:pt x="153834" y="283623"/>
                  </a:lnTo>
                  <a:lnTo>
                    <a:pt x="161697" y="278169"/>
                  </a:lnTo>
                  <a:lnTo>
                    <a:pt x="169816" y="271962"/>
                  </a:lnTo>
                  <a:lnTo>
                    <a:pt x="180026" y="263344"/>
                  </a:lnTo>
                  <a:lnTo>
                    <a:pt x="195450" y="2494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621803" y="4778713"/>
              <a:ext cx="136871" cy="275465"/>
            </a:xfrm>
            <a:custGeom>
              <a:avLst/>
              <a:gdLst/>
              <a:ahLst/>
              <a:cxnLst/>
              <a:rect l="0" t="0" r="0" b="0"/>
              <a:pathLst>
                <a:path w="136871" h="275465">
                  <a:moveTo>
                    <a:pt x="0" y="169681"/>
                  </a:moveTo>
                  <a:lnTo>
                    <a:pt x="67" y="181415"/>
                  </a:lnTo>
                  <a:lnTo>
                    <a:pt x="707" y="192544"/>
                  </a:lnTo>
                  <a:lnTo>
                    <a:pt x="2009" y="204134"/>
                  </a:lnTo>
                  <a:lnTo>
                    <a:pt x="4041" y="215949"/>
                  </a:lnTo>
                  <a:lnTo>
                    <a:pt x="7005" y="227313"/>
                  </a:lnTo>
                  <a:lnTo>
                    <a:pt x="10920" y="237868"/>
                  </a:lnTo>
                  <a:lnTo>
                    <a:pt x="15497" y="247741"/>
                  </a:lnTo>
                  <a:lnTo>
                    <a:pt x="20252" y="257361"/>
                  </a:lnTo>
                  <a:lnTo>
                    <a:pt x="24898" y="266946"/>
                  </a:lnTo>
                  <a:lnTo>
                    <a:pt x="29563" y="274069"/>
                  </a:lnTo>
                  <a:lnTo>
                    <a:pt x="33569" y="275464"/>
                  </a:lnTo>
                  <a:lnTo>
                    <a:pt x="35362" y="271879"/>
                  </a:lnTo>
                  <a:lnTo>
                    <a:pt x="34812" y="264790"/>
                  </a:lnTo>
                  <a:lnTo>
                    <a:pt x="32694" y="255354"/>
                  </a:lnTo>
                  <a:lnTo>
                    <a:pt x="30124" y="244366"/>
                  </a:lnTo>
                  <a:lnTo>
                    <a:pt x="27763" y="232355"/>
                  </a:lnTo>
                  <a:lnTo>
                    <a:pt x="25685" y="219832"/>
                  </a:lnTo>
                  <a:lnTo>
                    <a:pt x="23600" y="207334"/>
                  </a:lnTo>
                  <a:lnTo>
                    <a:pt x="21305" y="195139"/>
                  </a:lnTo>
                  <a:lnTo>
                    <a:pt x="18744" y="183148"/>
                  </a:lnTo>
                  <a:lnTo>
                    <a:pt x="15936" y="171022"/>
                  </a:lnTo>
                  <a:lnTo>
                    <a:pt x="12939" y="158561"/>
                  </a:lnTo>
                  <a:lnTo>
                    <a:pt x="10128" y="145733"/>
                  </a:lnTo>
                  <a:lnTo>
                    <a:pt x="8158" y="132581"/>
                  </a:lnTo>
                  <a:lnTo>
                    <a:pt x="7317" y="119173"/>
                  </a:lnTo>
                  <a:lnTo>
                    <a:pt x="7399" y="105574"/>
                  </a:lnTo>
                  <a:lnTo>
                    <a:pt x="7911" y="91838"/>
                  </a:lnTo>
                  <a:lnTo>
                    <a:pt x="8525" y="78016"/>
                  </a:lnTo>
                  <a:lnTo>
                    <a:pt x="9579" y="64463"/>
                  </a:lnTo>
                  <a:lnTo>
                    <a:pt x="11951" y="51817"/>
                  </a:lnTo>
                  <a:lnTo>
                    <a:pt x="16033" y="40354"/>
                  </a:lnTo>
                  <a:lnTo>
                    <a:pt x="21911" y="30182"/>
                  </a:lnTo>
                  <a:lnTo>
                    <a:pt x="29610" y="21414"/>
                  </a:lnTo>
                  <a:lnTo>
                    <a:pt x="38939" y="13969"/>
                  </a:lnTo>
                  <a:lnTo>
                    <a:pt x="49423" y="7952"/>
                  </a:lnTo>
                  <a:lnTo>
                    <a:pt x="60436" y="3725"/>
                  </a:lnTo>
                  <a:lnTo>
                    <a:pt x="71572" y="1318"/>
                  </a:lnTo>
                  <a:lnTo>
                    <a:pt x="82582" y="330"/>
                  </a:lnTo>
                  <a:lnTo>
                    <a:pt x="94568" y="0"/>
                  </a:lnTo>
                  <a:lnTo>
                    <a:pt x="110813" y="296"/>
                  </a:lnTo>
                  <a:lnTo>
                    <a:pt x="136870" y="12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794658" y="4766364"/>
              <a:ext cx="212906" cy="278136"/>
            </a:xfrm>
            <a:custGeom>
              <a:avLst/>
              <a:gdLst/>
              <a:ahLst/>
              <a:cxnLst/>
              <a:rect l="0" t="0" r="0" b="0"/>
              <a:pathLst>
                <a:path w="212906" h="278136">
                  <a:moveTo>
                    <a:pt x="100886" y="13574"/>
                  </a:moveTo>
                  <a:lnTo>
                    <a:pt x="94951" y="7974"/>
                  </a:lnTo>
                  <a:lnTo>
                    <a:pt x="88747" y="4971"/>
                  </a:lnTo>
                  <a:lnTo>
                    <a:pt x="81655" y="4362"/>
                  </a:lnTo>
                  <a:lnTo>
                    <a:pt x="73888" y="5893"/>
                  </a:lnTo>
                  <a:lnTo>
                    <a:pt x="65890" y="9477"/>
                  </a:lnTo>
                  <a:lnTo>
                    <a:pt x="57949" y="14873"/>
                  </a:lnTo>
                  <a:lnTo>
                    <a:pt x="50174" y="21890"/>
                  </a:lnTo>
                  <a:lnTo>
                    <a:pt x="42581" y="30480"/>
                  </a:lnTo>
                  <a:lnTo>
                    <a:pt x="35149" y="40473"/>
                  </a:lnTo>
                  <a:lnTo>
                    <a:pt x="28006" y="51604"/>
                  </a:lnTo>
                  <a:lnTo>
                    <a:pt x="21430" y="63597"/>
                  </a:lnTo>
                  <a:lnTo>
                    <a:pt x="15528" y="76219"/>
                  </a:lnTo>
                  <a:lnTo>
                    <a:pt x="10410" y="89288"/>
                  </a:lnTo>
                  <a:lnTo>
                    <a:pt x="6271" y="102667"/>
                  </a:lnTo>
                  <a:lnTo>
                    <a:pt x="3122" y="116254"/>
                  </a:lnTo>
                  <a:lnTo>
                    <a:pt x="990" y="129819"/>
                  </a:lnTo>
                  <a:lnTo>
                    <a:pt x="0" y="143007"/>
                  </a:lnTo>
                  <a:lnTo>
                    <a:pt x="111" y="155657"/>
                  </a:lnTo>
                  <a:lnTo>
                    <a:pt x="1150" y="167779"/>
                  </a:lnTo>
                  <a:lnTo>
                    <a:pt x="2910" y="179460"/>
                  </a:lnTo>
                  <a:lnTo>
                    <a:pt x="5207" y="190796"/>
                  </a:lnTo>
                  <a:lnTo>
                    <a:pt x="8053" y="201716"/>
                  </a:lnTo>
                  <a:lnTo>
                    <a:pt x="11641" y="211983"/>
                  </a:lnTo>
                  <a:lnTo>
                    <a:pt x="16017" y="221522"/>
                  </a:lnTo>
                  <a:lnTo>
                    <a:pt x="21092" y="230403"/>
                  </a:lnTo>
                  <a:lnTo>
                    <a:pt x="26722" y="238755"/>
                  </a:lnTo>
                  <a:lnTo>
                    <a:pt x="32775" y="246704"/>
                  </a:lnTo>
                  <a:lnTo>
                    <a:pt x="39297" y="254195"/>
                  </a:lnTo>
                  <a:lnTo>
                    <a:pt x="46507" y="261007"/>
                  </a:lnTo>
                  <a:lnTo>
                    <a:pt x="54469" y="267064"/>
                  </a:lnTo>
                  <a:lnTo>
                    <a:pt x="63104" y="272114"/>
                  </a:lnTo>
                  <a:lnTo>
                    <a:pt x="72278" y="275677"/>
                  </a:lnTo>
                  <a:lnTo>
                    <a:pt x="81858" y="277624"/>
                  </a:lnTo>
                  <a:lnTo>
                    <a:pt x="91732" y="278135"/>
                  </a:lnTo>
                  <a:lnTo>
                    <a:pt x="101813" y="277498"/>
                  </a:lnTo>
                  <a:lnTo>
                    <a:pt x="112033" y="275994"/>
                  </a:lnTo>
                  <a:lnTo>
                    <a:pt x="122183" y="273698"/>
                  </a:lnTo>
                  <a:lnTo>
                    <a:pt x="131925" y="270488"/>
                  </a:lnTo>
                  <a:lnTo>
                    <a:pt x="141108" y="266364"/>
                  </a:lnTo>
                  <a:lnTo>
                    <a:pt x="149749" y="261291"/>
                  </a:lnTo>
                  <a:lnTo>
                    <a:pt x="157939" y="255129"/>
                  </a:lnTo>
                  <a:lnTo>
                    <a:pt x="165780" y="247906"/>
                  </a:lnTo>
                  <a:lnTo>
                    <a:pt x="173198" y="239784"/>
                  </a:lnTo>
                  <a:lnTo>
                    <a:pt x="179961" y="230961"/>
                  </a:lnTo>
                  <a:lnTo>
                    <a:pt x="185994" y="221621"/>
                  </a:lnTo>
                  <a:lnTo>
                    <a:pt x="191368" y="211909"/>
                  </a:lnTo>
                  <a:lnTo>
                    <a:pt x="196212" y="201937"/>
                  </a:lnTo>
                  <a:lnTo>
                    <a:pt x="200653" y="191781"/>
                  </a:lnTo>
                  <a:lnTo>
                    <a:pt x="204635" y="181335"/>
                  </a:lnTo>
                  <a:lnTo>
                    <a:pt x="207938" y="170329"/>
                  </a:lnTo>
                  <a:lnTo>
                    <a:pt x="210490" y="158667"/>
                  </a:lnTo>
                  <a:lnTo>
                    <a:pt x="212204" y="146562"/>
                  </a:lnTo>
                  <a:lnTo>
                    <a:pt x="212905" y="134437"/>
                  </a:lnTo>
                  <a:lnTo>
                    <a:pt x="212597" y="122535"/>
                  </a:lnTo>
                  <a:lnTo>
                    <a:pt x="211424" y="110764"/>
                  </a:lnTo>
                  <a:lnTo>
                    <a:pt x="209574" y="98794"/>
                  </a:lnTo>
                  <a:lnTo>
                    <a:pt x="207216" y="86454"/>
                  </a:lnTo>
                  <a:lnTo>
                    <a:pt x="204330" y="74047"/>
                  </a:lnTo>
                  <a:lnTo>
                    <a:pt x="200714" y="62244"/>
                  </a:lnTo>
                  <a:lnTo>
                    <a:pt x="196315" y="51378"/>
                  </a:lnTo>
                  <a:lnTo>
                    <a:pt x="191055" y="41454"/>
                  </a:lnTo>
                  <a:lnTo>
                    <a:pt x="184768" y="32328"/>
                  </a:lnTo>
                  <a:lnTo>
                    <a:pt x="177456" y="23829"/>
                  </a:lnTo>
                  <a:lnTo>
                    <a:pt x="169105" y="16120"/>
                  </a:lnTo>
                  <a:lnTo>
                    <a:pt x="159597" y="9687"/>
                  </a:lnTo>
                  <a:lnTo>
                    <a:pt x="148982" y="4700"/>
                  </a:lnTo>
                  <a:lnTo>
                    <a:pt x="137601" y="1350"/>
                  </a:lnTo>
                  <a:lnTo>
                    <a:pt x="125970" y="0"/>
                  </a:lnTo>
                  <a:lnTo>
                    <a:pt x="114421" y="642"/>
                  </a:lnTo>
                  <a:lnTo>
                    <a:pt x="103529" y="2681"/>
                  </a:lnTo>
                  <a:lnTo>
                    <a:pt x="93122" y="5316"/>
                  </a:lnTo>
                  <a:lnTo>
                    <a:pt x="82290" y="8778"/>
                  </a:lnTo>
                  <a:lnTo>
                    <a:pt x="69300" y="13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4221927" y="4674653"/>
            <a:ext cx="3365271" cy="730688"/>
            <a:chOff x="4221927" y="4674653"/>
            <a:chExt cx="3365271" cy="730688"/>
          </a:xfrm>
        </p:grpSpPr>
        <p:sp>
          <p:nvSpPr>
            <p:cNvPr id="136" name="Freeform 135"/>
            <p:cNvSpPr/>
            <p:nvPr/>
          </p:nvSpPr>
          <p:spPr>
            <a:xfrm>
              <a:off x="4221927" y="4812990"/>
              <a:ext cx="587968" cy="293332"/>
            </a:xfrm>
            <a:custGeom>
              <a:avLst/>
              <a:gdLst/>
              <a:ahLst/>
              <a:cxnLst/>
              <a:rect l="0" t="0" r="0" b="0"/>
              <a:pathLst>
                <a:path w="587968" h="293332">
                  <a:moveTo>
                    <a:pt x="0" y="72233"/>
                  </a:moveTo>
                  <a:lnTo>
                    <a:pt x="8869" y="75100"/>
                  </a:lnTo>
                  <a:lnTo>
                    <a:pt x="17855" y="77242"/>
                  </a:lnTo>
                  <a:lnTo>
                    <a:pt x="27850" y="78844"/>
                  </a:lnTo>
                  <a:lnTo>
                    <a:pt x="38831" y="80025"/>
                  </a:lnTo>
                  <a:lnTo>
                    <a:pt x="50643" y="80874"/>
                  </a:lnTo>
                  <a:lnTo>
                    <a:pt x="63101" y="81471"/>
                  </a:lnTo>
                  <a:lnTo>
                    <a:pt x="76039" y="81885"/>
                  </a:lnTo>
                  <a:lnTo>
                    <a:pt x="89320" y="82170"/>
                  </a:lnTo>
                  <a:lnTo>
                    <a:pt x="102841" y="82363"/>
                  </a:lnTo>
                  <a:lnTo>
                    <a:pt x="116530" y="82494"/>
                  </a:lnTo>
                  <a:lnTo>
                    <a:pt x="130332" y="82582"/>
                  </a:lnTo>
                  <a:lnTo>
                    <a:pt x="144211" y="82641"/>
                  </a:lnTo>
                  <a:lnTo>
                    <a:pt x="158142" y="82680"/>
                  </a:lnTo>
                  <a:lnTo>
                    <a:pt x="172109" y="82707"/>
                  </a:lnTo>
                  <a:lnTo>
                    <a:pt x="186100" y="82725"/>
                  </a:lnTo>
                  <a:lnTo>
                    <a:pt x="200106" y="82737"/>
                  </a:lnTo>
                  <a:lnTo>
                    <a:pt x="214122" y="82745"/>
                  </a:lnTo>
                  <a:lnTo>
                    <a:pt x="228146" y="82750"/>
                  </a:lnTo>
                  <a:lnTo>
                    <a:pt x="242174" y="82754"/>
                  </a:lnTo>
                  <a:lnTo>
                    <a:pt x="256206" y="82756"/>
                  </a:lnTo>
                  <a:lnTo>
                    <a:pt x="270240" y="82763"/>
                  </a:lnTo>
                  <a:lnTo>
                    <a:pt x="284275" y="82936"/>
                  </a:lnTo>
                  <a:lnTo>
                    <a:pt x="298311" y="83585"/>
                  </a:lnTo>
                  <a:lnTo>
                    <a:pt x="312348" y="84834"/>
                  </a:lnTo>
                  <a:lnTo>
                    <a:pt x="326386" y="86488"/>
                  </a:lnTo>
                  <a:lnTo>
                    <a:pt x="340422" y="88136"/>
                  </a:lnTo>
                  <a:lnTo>
                    <a:pt x="354460" y="89539"/>
                  </a:lnTo>
                  <a:lnTo>
                    <a:pt x="368498" y="90632"/>
                  </a:lnTo>
                  <a:lnTo>
                    <a:pt x="382536" y="91440"/>
                  </a:lnTo>
                  <a:lnTo>
                    <a:pt x="396574" y="92018"/>
                  </a:lnTo>
                  <a:lnTo>
                    <a:pt x="410612" y="92422"/>
                  </a:lnTo>
                  <a:lnTo>
                    <a:pt x="424650" y="92702"/>
                  </a:lnTo>
                  <a:lnTo>
                    <a:pt x="438688" y="92893"/>
                  </a:lnTo>
                  <a:lnTo>
                    <a:pt x="452726" y="93023"/>
                  </a:lnTo>
                  <a:lnTo>
                    <a:pt x="466764" y="93111"/>
                  </a:lnTo>
                  <a:lnTo>
                    <a:pt x="480802" y="93170"/>
                  </a:lnTo>
                  <a:lnTo>
                    <a:pt x="494840" y="93210"/>
                  </a:lnTo>
                  <a:lnTo>
                    <a:pt x="508878" y="93236"/>
                  </a:lnTo>
                  <a:lnTo>
                    <a:pt x="522888" y="93245"/>
                  </a:lnTo>
                  <a:lnTo>
                    <a:pt x="535886" y="92891"/>
                  </a:lnTo>
                  <a:lnTo>
                    <a:pt x="545916" y="90898"/>
                  </a:lnTo>
                  <a:lnTo>
                    <a:pt x="551893" y="86591"/>
                  </a:lnTo>
                  <a:lnTo>
                    <a:pt x="553941" y="80798"/>
                  </a:lnTo>
                  <a:lnTo>
                    <a:pt x="553007" y="73887"/>
                  </a:lnTo>
                  <a:lnTo>
                    <a:pt x="549860" y="66206"/>
                  </a:lnTo>
                  <a:lnTo>
                    <a:pt x="544871" y="58251"/>
                  </a:lnTo>
                  <a:lnTo>
                    <a:pt x="538379" y="50331"/>
                  </a:lnTo>
                  <a:lnTo>
                    <a:pt x="530885" y="42567"/>
                  </a:lnTo>
                  <a:lnTo>
                    <a:pt x="523002" y="34980"/>
                  </a:lnTo>
                  <a:lnTo>
                    <a:pt x="515096" y="27545"/>
                  </a:lnTo>
                  <a:lnTo>
                    <a:pt x="507158" y="20232"/>
                  </a:lnTo>
                  <a:lnTo>
                    <a:pt x="498913" y="13008"/>
                  </a:lnTo>
                  <a:lnTo>
                    <a:pt x="490264" y="5901"/>
                  </a:lnTo>
                  <a:lnTo>
                    <a:pt x="482939" y="774"/>
                  </a:lnTo>
                  <a:lnTo>
                    <a:pt x="479732" y="0"/>
                  </a:lnTo>
                  <a:lnTo>
                    <a:pt x="480882" y="2919"/>
                  </a:lnTo>
                  <a:lnTo>
                    <a:pt x="485278" y="8236"/>
                  </a:lnTo>
                  <a:lnTo>
                    <a:pt x="491831" y="14786"/>
                  </a:lnTo>
                  <a:lnTo>
                    <a:pt x="499774" y="21864"/>
                  </a:lnTo>
                  <a:lnTo>
                    <a:pt x="508446" y="29281"/>
                  </a:lnTo>
                  <a:lnTo>
                    <a:pt x="517223" y="37193"/>
                  </a:lnTo>
                  <a:lnTo>
                    <a:pt x="525771" y="45671"/>
                  </a:lnTo>
                  <a:lnTo>
                    <a:pt x="533994" y="54507"/>
                  </a:lnTo>
                  <a:lnTo>
                    <a:pt x="541909" y="63295"/>
                  </a:lnTo>
                  <a:lnTo>
                    <a:pt x="549571" y="71803"/>
                  </a:lnTo>
                  <a:lnTo>
                    <a:pt x="557042" y="79975"/>
                  </a:lnTo>
                  <a:lnTo>
                    <a:pt x="564373" y="87844"/>
                  </a:lnTo>
                  <a:lnTo>
                    <a:pt x="571591" y="95473"/>
                  </a:lnTo>
                  <a:lnTo>
                    <a:pt x="578237" y="103090"/>
                  </a:lnTo>
                  <a:lnTo>
                    <a:pt x="583410" y="111049"/>
                  </a:lnTo>
                  <a:lnTo>
                    <a:pt x="586725" y="119512"/>
                  </a:lnTo>
                  <a:lnTo>
                    <a:pt x="587967" y="128146"/>
                  </a:lnTo>
                  <a:lnTo>
                    <a:pt x="586829" y="136257"/>
                  </a:lnTo>
                  <a:lnTo>
                    <a:pt x="583398" y="143492"/>
                  </a:lnTo>
                  <a:lnTo>
                    <a:pt x="578197" y="149992"/>
                  </a:lnTo>
                  <a:lnTo>
                    <a:pt x="571967" y="156198"/>
                  </a:lnTo>
                  <a:lnTo>
                    <a:pt x="565226" y="162411"/>
                  </a:lnTo>
                  <a:lnTo>
                    <a:pt x="558095" y="168755"/>
                  </a:lnTo>
                  <a:lnTo>
                    <a:pt x="550404" y="175254"/>
                  </a:lnTo>
                  <a:lnTo>
                    <a:pt x="542084" y="181896"/>
                  </a:lnTo>
                  <a:lnTo>
                    <a:pt x="533192" y="188816"/>
                  </a:lnTo>
                  <a:lnTo>
                    <a:pt x="523836" y="196294"/>
                  </a:lnTo>
                  <a:lnTo>
                    <a:pt x="514126" y="204436"/>
                  </a:lnTo>
                  <a:lnTo>
                    <a:pt x="503993" y="213191"/>
                  </a:lnTo>
                  <a:lnTo>
                    <a:pt x="493206" y="222447"/>
                  </a:lnTo>
                  <a:lnTo>
                    <a:pt x="481702" y="232076"/>
                  </a:lnTo>
                  <a:lnTo>
                    <a:pt x="469972" y="241907"/>
                  </a:lnTo>
                  <a:lnTo>
                    <a:pt x="457709" y="252893"/>
                  </a:lnTo>
                  <a:lnTo>
                    <a:pt x="442718" y="268234"/>
                  </a:lnTo>
                  <a:lnTo>
                    <a:pt x="421140" y="2933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197381" y="4674653"/>
              <a:ext cx="284367" cy="627641"/>
            </a:xfrm>
            <a:custGeom>
              <a:avLst/>
              <a:gdLst/>
              <a:ahLst/>
              <a:cxnLst/>
              <a:rect l="0" t="0" r="0" b="0"/>
              <a:pathLst>
                <a:path w="284367" h="627641">
                  <a:moveTo>
                    <a:pt x="193209" y="0"/>
                  </a:moveTo>
                  <a:lnTo>
                    <a:pt x="184408" y="5800"/>
                  </a:lnTo>
                  <a:lnTo>
                    <a:pt x="176061" y="10724"/>
                  </a:lnTo>
                  <a:lnTo>
                    <a:pt x="167362" y="15227"/>
                  </a:lnTo>
                  <a:lnTo>
                    <a:pt x="158242" y="19448"/>
                  </a:lnTo>
                  <a:lnTo>
                    <a:pt x="148747" y="23461"/>
                  </a:lnTo>
                  <a:lnTo>
                    <a:pt x="138951" y="27319"/>
                  </a:lnTo>
                  <a:lnTo>
                    <a:pt x="128764" y="30898"/>
                  </a:lnTo>
                  <a:lnTo>
                    <a:pt x="117941" y="33925"/>
                  </a:lnTo>
                  <a:lnTo>
                    <a:pt x="106401" y="36294"/>
                  </a:lnTo>
                  <a:lnTo>
                    <a:pt x="94212" y="38054"/>
                  </a:lnTo>
                  <a:lnTo>
                    <a:pt x="81497" y="39318"/>
                  </a:lnTo>
                  <a:lnTo>
                    <a:pt x="68397" y="40215"/>
                  </a:lnTo>
                  <a:lnTo>
                    <a:pt x="55346" y="41175"/>
                  </a:lnTo>
                  <a:lnTo>
                    <a:pt x="43043" y="42892"/>
                  </a:lnTo>
                  <a:lnTo>
                    <a:pt x="31818" y="45694"/>
                  </a:lnTo>
                  <a:lnTo>
                    <a:pt x="21978" y="49884"/>
                  </a:lnTo>
                  <a:lnTo>
                    <a:pt x="13965" y="55903"/>
                  </a:lnTo>
                  <a:lnTo>
                    <a:pt x="7841" y="63809"/>
                  </a:lnTo>
                  <a:lnTo>
                    <a:pt x="3525" y="73355"/>
                  </a:lnTo>
                  <a:lnTo>
                    <a:pt x="978" y="84196"/>
                  </a:lnTo>
                  <a:lnTo>
                    <a:pt x="0" y="96007"/>
                  </a:lnTo>
                  <a:lnTo>
                    <a:pt x="290" y="108681"/>
                  </a:lnTo>
                  <a:lnTo>
                    <a:pt x="1538" y="122318"/>
                  </a:lnTo>
                  <a:lnTo>
                    <a:pt x="3478" y="136898"/>
                  </a:lnTo>
                  <a:lnTo>
                    <a:pt x="5744" y="152281"/>
                  </a:lnTo>
                  <a:lnTo>
                    <a:pt x="7876" y="168292"/>
                  </a:lnTo>
                  <a:lnTo>
                    <a:pt x="9641" y="184765"/>
                  </a:lnTo>
                  <a:lnTo>
                    <a:pt x="10993" y="201403"/>
                  </a:lnTo>
                  <a:lnTo>
                    <a:pt x="11984" y="217800"/>
                  </a:lnTo>
                  <a:lnTo>
                    <a:pt x="12692" y="233750"/>
                  </a:lnTo>
                  <a:lnTo>
                    <a:pt x="13357" y="249069"/>
                  </a:lnTo>
                  <a:lnTo>
                    <a:pt x="14343" y="263517"/>
                  </a:lnTo>
                  <a:lnTo>
                    <a:pt x="15851" y="277022"/>
                  </a:lnTo>
                  <a:lnTo>
                    <a:pt x="18719" y="288624"/>
                  </a:lnTo>
                  <a:lnTo>
                    <a:pt x="23427" y="296180"/>
                  </a:lnTo>
                  <a:lnTo>
                    <a:pt x="28915" y="298968"/>
                  </a:lnTo>
                  <a:lnTo>
                    <a:pt x="34777" y="298150"/>
                  </a:lnTo>
                  <a:lnTo>
                    <a:pt x="40919" y="295004"/>
                  </a:lnTo>
                  <a:lnTo>
                    <a:pt x="47292" y="290415"/>
                  </a:lnTo>
                  <a:lnTo>
                    <a:pt x="53849" y="284936"/>
                  </a:lnTo>
                  <a:lnTo>
                    <a:pt x="60549" y="278909"/>
                  </a:lnTo>
                  <a:lnTo>
                    <a:pt x="67517" y="272700"/>
                  </a:lnTo>
                  <a:lnTo>
                    <a:pt x="75030" y="266745"/>
                  </a:lnTo>
                  <a:lnTo>
                    <a:pt x="83199" y="261261"/>
                  </a:lnTo>
                  <a:lnTo>
                    <a:pt x="91973" y="256592"/>
                  </a:lnTo>
                  <a:lnTo>
                    <a:pt x="101240" y="253284"/>
                  </a:lnTo>
                  <a:lnTo>
                    <a:pt x="110883" y="251506"/>
                  </a:lnTo>
                  <a:lnTo>
                    <a:pt x="120800" y="251108"/>
                  </a:lnTo>
                  <a:lnTo>
                    <a:pt x="130909" y="251821"/>
                  </a:lnTo>
                  <a:lnTo>
                    <a:pt x="141153" y="253375"/>
                  </a:lnTo>
                  <a:lnTo>
                    <a:pt x="151488" y="255704"/>
                  </a:lnTo>
                  <a:lnTo>
                    <a:pt x="161887" y="258937"/>
                  </a:lnTo>
                  <a:lnTo>
                    <a:pt x="172324" y="263076"/>
                  </a:lnTo>
                  <a:lnTo>
                    <a:pt x="182621" y="268159"/>
                  </a:lnTo>
                  <a:lnTo>
                    <a:pt x="192462" y="274328"/>
                  </a:lnTo>
                  <a:lnTo>
                    <a:pt x="201712" y="281550"/>
                  </a:lnTo>
                  <a:lnTo>
                    <a:pt x="210397" y="289502"/>
                  </a:lnTo>
                  <a:lnTo>
                    <a:pt x="218617" y="297678"/>
                  </a:lnTo>
                  <a:lnTo>
                    <a:pt x="226477" y="305772"/>
                  </a:lnTo>
                  <a:lnTo>
                    <a:pt x="233909" y="313832"/>
                  </a:lnTo>
                  <a:lnTo>
                    <a:pt x="240682" y="322155"/>
                  </a:lnTo>
                  <a:lnTo>
                    <a:pt x="246721" y="330905"/>
                  </a:lnTo>
                  <a:lnTo>
                    <a:pt x="252099" y="340086"/>
                  </a:lnTo>
                  <a:lnTo>
                    <a:pt x="256946" y="349636"/>
                  </a:lnTo>
                  <a:lnTo>
                    <a:pt x="261392" y="359476"/>
                  </a:lnTo>
                  <a:lnTo>
                    <a:pt x="265549" y="369696"/>
                  </a:lnTo>
                  <a:lnTo>
                    <a:pt x="269501" y="380542"/>
                  </a:lnTo>
                  <a:lnTo>
                    <a:pt x="273307" y="392103"/>
                  </a:lnTo>
                  <a:lnTo>
                    <a:pt x="276846" y="404476"/>
                  </a:lnTo>
                  <a:lnTo>
                    <a:pt x="279844" y="417847"/>
                  </a:lnTo>
                  <a:lnTo>
                    <a:pt x="282187" y="432216"/>
                  </a:lnTo>
                  <a:lnTo>
                    <a:pt x="283760" y="447441"/>
                  </a:lnTo>
                  <a:lnTo>
                    <a:pt x="284366" y="463340"/>
                  </a:lnTo>
                  <a:lnTo>
                    <a:pt x="283994" y="479729"/>
                  </a:lnTo>
                  <a:lnTo>
                    <a:pt x="282778" y="496139"/>
                  </a:lnTo>
                  <a:lnTo>
                    <a:pt x="280898" y="511850"/>
                  </a:lnTo>
                  <a:lnTo>
                    <a:pt x="278517" y="526525"/>
                  </a:lnTo>
                  <a:lnTo>
                    <a:pt x="275445" y="540175"/>
                  </a:lnTo>
                  <a:lnTo>
                    <a:pt x="271173" y="552963"/>
                  </a:lnTo>
                  <a:lnTo>
                    <a:pt x="265519" y="565079"/>
                  </a:lnTo>
                  <a:lnTo>
                    <a:pt x="258603" y="576369"/>
                  </a:lnTo>
                  <a:lnTo>
                    <a:pt x="250664" y="586361"/>
                  </a:lnTo>
                  <a:lnTo>
                    <a:pt x="241954" y="594900"/>
                  </a:lnTo>
                  <a:lnTo>
                    <a:pt x="232681" y="602128"/>
                  </a:lnTo>
                  <a:lnTo>
                    <a:pt x="223012" y="608300"/>
                  </a:lnTo>
                  <a:lnTo>
                    <a:pt x="213063" y="613670"/>
                  </a:lnTo>
                  <a:lnTo>
                    <a:pt x="202756" y="618295"/>
                  </a:lnTo>
                  <a:lnTo>
                    <a:pt x="191845" y="622038"/>
                  </a:lnTo>
                  <a:lnTo>
                    <a:pt x="180246" y="624888"/>
                  </a:lnTo>
                  <a:lnTo>
                    <a:pt x="168184" y="626803"/>
                  </a:lnTo>
                  <a:lnTo>
                    <a:pt x="156088" y="627640"/>
                  </a:lnTo>
                  <a:lnTo>
                    <a:pt x="144206" y="627419"/>
                  </a:lnTo>
                  <a:lnTo>
                    <a:pt x="132447" y="626134"/>
                  </a:lnTo>
                  <a:lnTo>
                    <a:pt x="120486" y="623676"/>
                  </a:lnTo>
                  <a:lnTo>
                    <a:pt x="108151" y="620102"/>
                  </a:lnTo>
                  <a:lnTo>
                    <a:pt x="95645" y="615705"/>
                  </a:lnTo>
                  <a:lnTo>
                    <a:pt x="82024" y="610397"/>
                  </a:lnTo>
                  <a:lnTo>
                    <a:pt x="63855" y="602593"/>
                  </a:lnTo>
                  <a:lnTo>
                    <a:pt x="35282" y="589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870202" y="4874694"/>
              <a:ext cx="15229" cy="273742"/>
            </a:xfrm>
            <a:custGeom>
              <a:avLst/>
              <a:gdLst/>
              <a:ahLst/>
              <a:cxnLst/>
              <a:rect l="0" t="0" r="0" b="0"/>
              <a:pathLst>
                <a:path w="15229" h="273742">
                  <a:moveTo>
                    <a:pt x="4699" y="0"/>
                  </a:moveTo>
                  <a:lnTo>
                    <a:pt x="4699" y="11802"/>
                  </a:lnTo>
                  <a:lnTo>
                    <a:pt x="4700" y="23571"/>
                  </a:lnTo>
                  <a:lnTo>
                    <a:pt x="4700" y="36466"/>
                  </a:lnTo>
                  <a:lnTo>
                    <a:pt x="4700" y="50487"/>
                  </a:lnTo>
                  <a:lnTo>
                    <a:pt x="4700" y="65463"/>
                  </a:lnTo>
                  <a:lnTo>
                    <a:pt x="4695" y="81181"/>
                  </a:lnTo>
                  <a:lnTo>
                    <a:pt x="4522" y="97284"/>
                  </a:lnTo>
                  <a:lnTo>
                    <a:pt x="3874" y="113308"/>
                  </a:lnTo>
                  <a:lnTo>
                    <a:pt x="2629" y="129006"/>
                  </a:lnTo>
                  <a:lnTo>
                    <a:pt x="1150" y="144323"/>
                  </a:lnTo>
                  <a:lnTo>
                    <a:pt x="150" y="159301"/>
                  </a:lnTo>
                  <a:lnTo>
                    <a:pt x="0" y="174009"/>
                  </a:lnTo>
                  <a:lnTo>
                    <a:pt x="733" y="188514"/>
                  </a:lnTo>
                  <a:lnTo>
                    <a:pt x="2222" y="202875"/>
                  </a:lnTo>
                  <a:lnTo>
                    <a:pt x="4296" y="217115"/>
                  </a:lnTo>
                  <a:lnTo>
                    <a:pt x="6646" y="230661"/>
                  </a:lnTo>
                  <a:lnTo>
                    <a:pt x="9076" y="243677"/>
                  </a:lnTo>
                  <a:lnTo>
                    <a:pt x="11797" y="257310"/>
                  </a:lnTo>
                  <a:lnTo>
                    <a:pt x="1522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59088" y="4990507"/>
              <a:ext cx="252685" cy="63173"/>
            </a:xfrm>
            <a:custGeom>
              <a:avLst/>
              <a:gdLst/>
              <a:ahLst/>
              <a:cxnLst/>
              <a:rect l="0" t="0" r="0" b="0"/>
              <a:pathLst>
                <a:path w="252685" h="63173">
                  <a:moveTo>
                    <a:pt x="252684" y="0"/>
                  </a:moveTo>
                  <a:lnTo>
                    <a:pt x="243815" y="2934"/>
                  </a:lnTo>
                  <a:lnTo>
                    <a:pt x="234829" y="5717"/>
                  </a:lnTo>
                  <a:lnTo>
                    <a:pt x="224833" y="8612"/>
                  </a:lnTo>
                  <a:lnTo>
                    <a:pt x="213853" y="11479"/>
                  </a:lnTo>
                  <a:lnTo>
                    <a:pt x="202041" y="13996"/>
                  </a:lnTo>
                  <a:lnTo>
                    <a:pt x="189583" y="16011"/>
                  </a:lnTo>
                  <a:lnTo>
                    <a:pt x="176645" y="17696"/>
                  </a:lnTo>
                  <a:lnTo>
                    <a:pt x="163364" y="19439"/>
                  </a:lnTo>
                  <a:lnTo>
                    <a:pt x="149842" y="21465"/>
                  </a:lnTo>
                  <a:lnTo>
                    <a:pt x="136154" y="23827"/>
                  </a:lnTo>
                  <a:lnTo>
                    <a:pt x="122352" y="26492"/>
                  </a:lnTo>
                  <a:lnTo>
                    <a:pt x="108477" y="29398"/>
                  </a:lnTo>
                  <a:lnTo>
                    <a:pt x="94718" y="32487"/>
                  </a:lnTo>
                  <a:lnTo>
                    <a:pt x="81400" y="35705"/>
                  </a:lnTo>
                  <a:lnTo>
                    <a:pt x="68668" y="39016"/>
                  </a:lnTo>
                  <a:lnTo>
                    <a:pt x="56562" y="42431"/>
                  </a:lnTo>
                  <a:lnTo>
                    <a:pt x="43712" y="46452"/>
                  </a:lnTo>
                  <a:lnTo>
                    <a:pt x="26751" y="52548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286948" y="4764870"/>
              <a:ext cx="331678" cy="500267"/>
            </a:xfrm>
            <a:custGeom>
              <a:avLst/>
              <a:gdLst/>
              <a:ahLst/>
              <a:cxnLst/>
              <a:rect l="0" t="0" r="0" b="0"/>
              <a:pathLst>
                <a:path w="331678" h="500267">
                  <a:moveTo>
                    <a:pt x="145963" y="15068"/>
                  </a:moveTo>
                  <a:lnTo>
                    <a:pt x="137162" y="12335"/>
                  </a:lnTo>
                  <a:lnTo>
                    <a:pt x="128815" y="11473"/>
                  </a:lnTo>
                  <a:lnTo>
                    <a:pt x="120121" y="12463"/>
                  </a:lnTo>
                  <a:lnTo>
                    <a:pt x="111173" y="15002"/>
                  </a:lnTo>
                  <a:lnTo>
                    <a:pt x="102327" y="18786"/>
                  </a:lnTo>
                  <a:lnTo>
                    <a:pt x="93788" y="23526"/>
                  </a:lnTo>
                  <a:lnTo>
                    <a:pt x="85599" y="29133"/>
                  </a:lnTo>
                  <a:lnTo>
                    <a:pt x="77722" y="35711"/>
                  </a:lnTo>
                  <a:lnTo>
                    <a:pt x="70096" y="43241"/>
                  </a:lnTo>
                  <a:lnTo>
                    <a:pt x="62823" y="51584"/>
                  </a:lnTo>
                  <a:lnTo>
                    <a:pt x="56158" y="60561"/>
                  </a:lnTo>
                  <a:lnTo>
                    <a:pt x="50192" y="70013"/>
                  </a:lnTo>
                  <a:lnTo>
                    <a:pt x="44862" y="79971"/>
                  </a:lnTo>
                  <a:lnTo>
                    <a:pt x="40048" y="90640"/>
                  </a:lnTo>
                  <a:lnTo>
                    <a:pt x="35623" y="102078"/>
                  </a:lnTo>
                  <a:lnTo>
                    <a:pt x="31481" y="114201"/>
                  </a:lnTo>
                  <a:lnTo>
                    <a:pt x="27538" y="126870"/>
                  </a:lnTo>
                  <a:lnTo>
                    <a:pt x="23735" y="139954"/>
                  </a:lnTo>
                  <a:lnTo>
                    <a:pt x="20027" y="153503"/>
                  </a:lnTo>
                  <a:lnTo>
                    <a:pt x="16383" y="167738"/>
                  </a:lnTo>
                  <a:lnTo>
                    <a:pt x="12789" y="182722"/>
                  </a:lnTo>
                  <a:lnTo>
                    <a:pt x="9392" y="198379"/>
                  </a:lnTo>
                  <a:lnTo>
                    <a:pt x="6490" y="214574"/>
                  </a:lnTo>
                  <a:lnTo>
                    <a:pt x="4207" y="231170"/>
                  </a:lnTo>
                  <a:lnTo>
                    <a:pt x="2505" y="247890"/>
                  </a:lnTo>
                  <a:lnTo>
                    <a:pt x="1280" y="264343"/>
                  </a:lnTo>
                  <a:lnTo>
                    <a:pt x="423" y="280329"/>
                  </a:lnTo>
                  <a:lnTo>
                    <a:pt x="0" y="295673"/>
                  </a:lnTo>
                  <a:lnTo>
                    <a:pt x="239" y="310138"/>
                  </a:lnTo>
                  <a:lnTo>
                    <a:pt x="1215" y="323688"/>
                  </a:lnTo>
                  <a:lnTo>
                    <a:pt x="2852" y="336602"/>
                  </a:lnTo>
                  <a:lnTo>
                    <a:pt x="5022" y="349355"/>
                  </a:lnTo>
                  <a:lnTo>
                    <a:pt x="7594" y="362234"/>
                  </a:lnTo>
                  <a:lnTo>
                    <a:pt x="10455" y="375174"/>
                  </a:lnTo>
                  <a:lnTo>
                    <a:pt x="13521" y="387868"/>
                  </a:lnTo>
                  <a:lnTo>
                    <a:pt x="16734" y="400151"/>
                  </a:lnTo>
                  <a:lnTo>
                    <a:pt x="20213" y="412010"/>
                  </a:lnTo>
                  <a:lnTo>
                    <a:pt x="24235" y="423506"/>
                  </a:lnTo>
                  <a:lnTo>
                    <a:pt x="28914" y="434715"/>
                  </a:lnTo>
                  <a:lnTo>
                    <a:pt x="34533" y="445548"/>
                  </a:lnTo>
                  <a:lnTo>
                    <a:pt x="41595" y="455755"/>
                  </a:lnTo>
                  <a:lnTo>
                    <a:pt x="50239" y="465249"/>
                  </a:lnTo>
                  <a:lnTo>
                    <a:pt x="60300" y="473931"/>
                  </a:lnTo>
                  <a:lnTo>
                    <a:pt x="71495" y="481617"/>
                  </a:lnTo>
                  <a:lnTo>
                    <a:pt x="83538" y="488295"/>
                  </a:lnTo>
                  <a:lnTo>
                    <a:pt x="96029" y="493779"/>
                  </a:lnTo>
                  <a:lnTo>
                    <a:pt x="108479" y="497641"/>
                  </a:lnTo>
                  <a:lnTo>
                    <a:pt x="120627" y="499789"/>
                  </a:lnTo>
                  <a:lnTo>
                    <a:pt x="132408" y="500266"/>
                  </a:lnTo>
                  <a:lnTo>
                    <a:pt x="143860" y="499073"/>
                  </a:lnTo>
                  <a:lnTo>
                    <a:pt x="155052" y="496384"/>
                  </a:lnTo>
                  <a:lnTo>
                    <a:pt x="166214" y="492478"/>
                  </a:lnTo>
                  <a:lnTo>
                    <a:pt x="177709" y="487648"/>
                  </a:lnTo>
                  <a:lnTo>
                    <a:pt x="189703" y="482140"/>
                  </a:lnTo>
                  <a:lnTo>
                    <a:pt x="202032" y="475986"/>
                  </a:lnTo>
                  <a:lnTo>
                    <a:pt x="214308" y="469025"/>
                  </a:lnTo>
                  <a:lnTo>
                    <a:pt x="226301" y="461225"/>
                  </a:lnTo>
                  <a:lnTo>
                    <a:pt x="237794" y="452530"/>
                  </a:lnTo>
                  <a:lnTo>
                    <a:pt x="248512" y="442782"/>
                  </a:lnTo>
                  <a:lnTo>
                    <a:pt x="258386" y="431998"/>
                  </a:lnTo>
                  <a:lnTo>
                    <a:pt x="267508" y="420332"/>
                  </a:lnTo>
                  <a:lnTo>
                    <a:pt x="276028" y="407978"/>
                  </a:lnTo>
                  <a:lnTo>
                    <a:pt x="284094" y="395107"/>
                  </a:lnTo>
                  <a:lnTo>
                    <a:pt x="291664" y="381702"/>
                  </a:lnTo>
                  <a:lnTo>
                    <a:pt x="298530" y="367566"/>
                  </a:lnTo>
                  <a:lnTo>
                    <a:pt x="304632" y="352657"/>
                  </a:lnTo>
                  <a:lnTo>
                    <a:pt x="310053" y="337389"/>
                  </a:lnTo>
                  <a:lnTo>
                    <a:pt x="314928" y="322521"/>
                  </a:lnTo>
                  <a:lnTo>
                    <a:pt x="319389" y="308442"/>
                  </a:lnTo>
                  <a:lnTo>
                    <a:pt x="323386" y="295040"/>
                  </a:lnTo>
                  <a:lnTo>
                    <a:pt x="326697" y="281893"/>
                  </a:lnTo>
                  <a:lnTo>
                    <a:pt x="329255" y="268710"/>
                  </a:lnTo>
                  <a:lnTo>
                    <a:pt x="330973" y="255210"/>
                  </a:lnTo>
                  <a:lnTo>
                    <a:pt x="331677" y="241066"/>
                  </a:lnTo>
                  <a:lnTo>
                    <a:pt x="331371" y="226172"/>
                  </a:lnTo>
                  <a:lnTo>
                    <a:pt x="330200" y="210591"/>
                  </a:lnTo>
                  <a:lnTo>
                    <a:pt x="328349" y="194453"/>
                  </a:lnTo>
                  <a:lnTo>
                    <a:pt x="325992" y="177898"/>
                  </a:lnTo>
                  <a:lnTo>
                    <a:pt x="323106" y="161207"/>
                  </a:lnTo>
                  <a:lnTo>
                    <a:pt x="319492" y="144775"/>
                  </a:lnTo>
                  <a:lnTo>
                    <a:pt x="315097" y="128803"/>
                  </a:lnTo>
                  <a:lnTo>
                    <a:pt x="310010" y="113468"/>
                  </a:lnTo>
                  <a:lnTo>
                    <a:pt x="304372" y="99011"/>
                  </a:lnTo>
                  <a:lnTo>
                    <a:pt x="298318" y="85473"/>
                  </a:lnTo>
                  <a:lnTo>
                    <a:pt x="291965" y="72907"/>
                  </a:lnTo>
                  <a:lnTo>
                    <a:pt x="285401" y="61453"/>
                  </a:lnTo>
                  <a:lnTo>
                    <a:pt x="278686" y="51078"/>
                  </a:lnTo>
                  <a:lnTo>
                    <a:pt x="271703" y="41618"/>
                  </a:lnTo>
                  <a:lnTo>
                    <a:pt x="264176" y="32868"/>
                  </a:lnTo>
                  <a:lnTo>
                    <a:pt x="255994" y="24653"/>
                  </a:lnTo>
                  <a:lnTo>
                    <a:pt x="247039" y="17152"/>
                  </a:lnTo>
                  <a:lnTo>
                    <a:pt x="237118" y="10865"/>
                  </a:lnTo>
                  <a:lnTo>
                    <a:pt x="226222" y="5975"/>
                  </a:lnTo>
                  <a:lnTo>
                    <a:pt x="214651" y="2521"/>
                  </a:lnTo>
                  <a:lnTo>
                    <a:pt x="202892" y="570"/>
                  </a:lnTo>
                  <a:lnTo>
                    <a:pt x="191244" y="0"/>
                  </a:lnTo>
                  <a:lnTo>
                    <a:pt x="179815" y="565"/>
                  </a:lnTo>
                  <a:lnTo>
                    <a:pt x="168607" y="2000"/>
                  </a:lnTo>
                  <a:lnTo>
                    <a:pt x="157602" y="4065"/>
                  </a:lnTo>
                  <a:lnTo>
                    <a:pt x="147208" y="6426"/>
                  </a:lnTo>
                  <a:lnTo>
                    <a:pt x="137254" y="8871"/>
                  </a:lnTo>
                  <a:lnTo>
                    <a:pt x="126866" y="11610"/>
                  </a:lnTo>
                  <a:lnTo>
                    <a:pt x="114378" y="15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917222" y="4926321"/>
              <a:ext cx="115815" cy="32602"/>
            </a:xfrm>
            <a:custGeom>
              <a:avLst/>
              <a:gdLst/>
              <a:ahLst/>
              <a:cxnLst/>
              <a:rect l="0" t="0" r="0" b="0"/>
              <a:pathLst>
                <a:path w="115815" h="32602">
                  <a:moveTo>
                    <a:pt x="115814" y="11544"/>
                  </a:moveTo>
                  <a:lnTo>
                    <a:pt x="109880" y="5878"/>
                  </a:lnTo>
                  <a:lnTo>
                    <a:pt x="103675" y="2234"/>
                  </a:lnTo>
                  <a:lnTo>
                    <a:pt x="96579" y="329"/>
                  </a:lnTo>
                  <a:lnTo>
                    <a:pt x="88639" y="0"/>
                  </a:lnTo>
                  <a:lnTo>
                    <a:pt x="79992" y="1268"/>
                  </a:lnTo>
                  <a:lnTo>
                    <a:pt x="70797" y="3988"/>
                  </a:lnTo>
                  <a:lnTo>
                    <a:pt x="61198" y="7735"/>
                  </a:lnTo>
                  <a:lnTo>
                    <a:pt x="51309" y="11922"/>
                  </a:lnTo>
                  <a:lnTo>
                    <a:pt x="41230" y="16170"/>
                  </a:lnTo>
                  <a:lnTo>
                    <a:pt x="31478" y="20166"/>
                  </a:lnTo>
                  <a:lnTo>
                    <a:pt x="22035" y="23967"/>
                  </a:lnTo>
                  <a:lnTo>
                    <a:pt x="12072" y="27904"/>
                  </a:lnTo>
                  <a:lnTo>
                    <a:pt x="0" y="32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917222" y="4990507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127936" y="2934"/>
                  </a:lnTo>
                  <a:lnTo>
                    <a:pt x="118309" y="5717"/>
                  </a:lnTo>
                  <a:lnTo>
                    <a:pt x="107025" y="8616"/>
                  </a:lnTo>
                  <a:lnTo>
                    <a:pt x="94530" y="11656"/>
                  </a:lnTo>
                  <a:lnTo>
                    <a:pt x="81700" y="14821"/>
                  </a:lnTo>
                  <a:lnTo>
                    <a:pt x="69087" y="18081"/>
                  </a:lnTo>
                  <a:lnTo>
                    <a:pt x="56949" y="21258"/>
                  </a:lnTo>
                  <a:lnTo>
                    <a:pt x="44021" y="24346"/>
                  </a:lnTo>
                  <a:lnTo>
                    <a:pt x="26936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285720" y="4758880"/>
              <a:ext cx="301478" cy="646461"/>
            </a:xfrm>
            <a:custGeom>
              <a:avLst/>
              <a:gdLst/>
              <a:ahLst/>
              <a:cxnLst/>
              <a:rect l="0" t="0" r="0" b="0"/>
              <a:pathLst>
                <a:path w="301478" h="646461">
                  <a:moveTo>
                    <a:pt x="231627" y="0"/>
                  </a:moveTo>
                  <a:lnTo>
                    <a:pt x="225558" y="5667"/>
                  </a:lnTo>
                  <a:lnTo>
                    <a:pt x="218074" y="9311"/>
                  </a:lnTo>
                  <a:lnTo>
                    <a:pt x="208390" y="11225"/>
                  </a:lnTo>
                  <a:lnTo>
                    <a:pt x="196902" y="11899"/>
                  </a:lnTo>
                  <a:lnTo>
                    <a:pt x="184271" y="11928"/>
                  </a:lnTo>
                  <a:lnTo>
                    <a:pt x="170997" y="11710"/>
                  </a:lnTo>
                  <a:lnTo>
                    <a:pt x="157376" y="11440"/>
                  </a:lnTo>
                  <a:lnTo>
                    <a:pt x="143568" y="11198"/>
                  </a:lnTo>
                  <a:lnTo>
                    <a:pt x="129665" y="11010"/>
                  </a:lnTo>
                  <a:lnTo>
                    <a:pt x="115873" y="11039"/>
                  </a:lnTo>
                  <a:lnTo>
                    <a:pt x="102529" y="11584"/>
                  </a:lnTo>
                  <a:lnTo>
                    <a:pt x="89776" y="12769"/>
                  </a:lnTo>
                  <a:lnTo>
                    <a:pt x="77753" y="14717"/>
                  </a:lnTo>
                  <a:lnTo>
                    <a:pt x="66669" y="17628"/>
                  </a:lnTo>
                  <a:lnTo>
                    <a:pt x="56551" y="21518"/>
                  </a:lnTo>
                  <a:lnTo>
                    <a:pt x="47433" y="26418"/>
                  </a:lnTo>
                  <a:lnTo>
                    <a:pt x="39448" y="32457"/>
                  </a:lnTo>
                  <a:lnTo>
                    <a:pt x="32560" y="39598"/>
                  </a:lnTo>
                  <a:lnTo>
                    <a:pt x="26764" y="47833"/>
                  </a:lnTo>
                  <a:lnTo>
                    <a:pt x="22160" y="57263"/>
                  </a:lnTo>
                  <a:lnTo>
                    <a:pt x="18695" y="67830"/>
                  </a:lnTo>
                  <a:lnTo>
                    <a:pt x="16351" y="79348"/>
                  </a:lnTo>
                  <a:lnTo>
                    <a:pt x="15218" y="91604"/>
                  </a:lnTo>
                  <a:lnTo>
                    <a:pt x="15229" y="104403"/>
                  </a:lnTo>
                  <a:lnTo>
                    <a:pt x="16031" y="117590"/>
                  </a:lnTo>
                  <a:lnTo>
                    <a:pt x="17098" y="131048"/>
                  </a:lnTo>
                  <a:lnTo>
                    <a:pt x="18110" y="144693"/>
                  </a:lnTo>
                  <a:lnTo>
                    <a:pt x="18938" y="158466"/>
                  </a:lnTo>
                  <a:lnTo>
                    <a:pt x="19568" y="172326"/>
                  </a:lnTo>
                  <a:lnTo>
                    <a:pt x="20026" y="186244"/>
                  </a:lnTo>
                  <a:lnTo>
                    <a:pt x="20351" y="200203"/>
                  </a:lnTo>
                  <a:lnTo>
                    <a:pt x="20577" y="214188"/>
                  </a:lnTo>
                  <a:lnTo>
                    <a:pt x="20737" y="228185"/>
                  </a:lnTo>
                  <a:lnTo>
                    <a:pt x="21016" y="242026"/>
                  </a:lnTo>
                  <a:lnTo>
                    <a:pt x="21737" y="255400"/>
                  </a:lnTo>
                  <a:lnTo>
                    <a:pt x="23062" y="268144"/>
                  </a:lnTo>
                  <a:lnTo>
                    <a:pt x="25802" y="279200"/>
                  </a:lnTo>
                  <a:lnTo>
                    <a:pt x="30419" y="286360"/>
                  </a:lnTo>
                  <a:lnTo>
                    <a:pt x="35848" y="288887"/>
                  </a:lnTo>
                  <a:lnTo>
                    <a:pt x="41672" y="287905"/>
                  </a:lnTo>
                  <a:lnTo>
                    <a:pt x="47790" y="284656"/>
                  </a:lnTo>
                  <a:lnTo>
                    <a:pt x="54150" y="280003"/>
                  </a:lnTo>
                  <a:lnTo>
                    <a:pt x="60697" y="274484"/>
                  </a:lnTo>
                  <a:lnTo>
                    <a:pt x="67391" y="268425"/>
                  </a:lnTo>
                  <a:lnTo>
                    <a:pt x="74355" y="262028"/>
                  </a:lnTo>
                  <a:lnTo>
                    <a:pt x="81867" y="255413"/>
                  </a:lnTo>
                  <a:lnTo>
                    <a:pt x="90038" y="248668"/>
                  </a:lnTo>
                  <a:lnTo>
                    <a:pt x="98984" y="242169"/>
                  </a:lnTo>
                  <a:lnTo>
                    <a:pt x="108900" y="236562"/>
                  </a:lnTo>
                  <a:lnTo>
                    <a:pt x="119792" y="232130"/>
                  </a:lnTo>
                  <a:lnTo>
                    <a:pt x="131360" y="228985"/>
                  </a:lnTo>
                  <a:lnTo>
                    <a:pt x="143118" y="227241"/>
                  </a:lnTo>
                  <a:lnTo>
                    <a:pt x="154763" y="226814"/>
                  </a:lnTo>
                  <a:lnTo>
                    <a:pt x="166192" y="227645"/>
                  </a:lnTo>
                  <a:lnTo>
                    <a:pt x="177398" y="229789"/>
                  </a:lnTo>
                  <a:lnTo>
                    <a:pt x="188418" y="233159"/>
                  </a:lnTo>
                  <a:lnTo>
                    <a:pt x="199293" y="237708"/>
                  </a:lnTo>
                  <a:lnTo>
                    <a:pt x="210062" y="243509"/>
                  </a:lnTo>
                  <a:lnTo>
                    <a:pt x="220751" y="250490"/>
                  </a:lnTo>
                  <a:lnTo>
                    <a:pt x="231218" y="258618"/>
                  </a:lnTo>
                  <a:lnTo>
                    <a:pt x="241175" y="267977"/>
                  </a:lnTo>
                  <a:lnTo>
                    <a:pt x="250496" y="278491"/>
                  </a:lnTo>
                  <a:lnTo>
                    <a:pt x="259061" y="289805"/>
                  </a:lnTo>
                  <a:lnTo>
                    <a:pt x="266667" y="301391"/>
                  </a:lnTo>
                  <a:lnTo>
                    <a:pt x="273302" y="312932"/>
                  </a:lnTo>
                  <a:lnTo>
                    <a:pt x="279097" y="324629"/>
                  </a:lnTo>
                  <a:lnTo>
                    <a:pt x="284232" y="337081"/>
                  </a:lnTo>
                  <a:lnTo>
                    <a:pt x="288871" y="350577"/>
                  </a:lnTo>
                  <a:lnTo>
                    <a:pt x="292988" y="365253"/>
                  </a:lnTo>
                  <a:lnTo>
                    <a:pt x="296381" y="381248"/>
                  </a:lnTo>
                  <a:lnTo>
                    <a:pt x="298994" y="398492"/>
                  </a:lnTo>
                  <a:lnTo>
                    <a:pt x="300749" y="416615"/>
                  </a:lnTo>
                  <a:lnTo>
                    <a:pt x="301477" y="435072"/>
                  </a:lnTo>
                  <a:lnTo>
                    <a:pt x="301188" y="453515"/>
                  </a:lnTo>
                  <a:lnTo>
                    <a:pt x="300027" y="471643"/>
                  </a:lnTo>
                  <a:lnTo>
                    <a:pt x="298184" y="489121"/>
                  </a:lnTo>
                  <a:lnTo>
                    <a:pt x="295828" y="505839"/>
                  </a:lnTo>
                  <a:lnTo>
                    <a:pt x="292771" y="521863"/>
                  </a:lnTo>
                  <a:lnTo>
                    <a:pt x="288510" y="537324"/>
                  </a:lnTo>
                  <a:lnTo>
                    <a:pt x="282864" y="552355"/>
                  </a:lnTo>
                  <a:lnTo>
                    <a:pt x="275953" y="566910"/>
                  </a:lnTo>
                  <a:lnTo>
                    <a:pt x="268018" y="580772"/>
                  </a:lnTo>
                  <a:lnTo>
                    <a:pt x="259304" y="593868"/>
                  </a:lnTo>
                  <a:lnTo>
                    <a:pt x="249861" y="605952"/>
                  </a:lnTo>
                  <a:lnTo>
                    <a:pt x="239544" y="616543"/>
                  </a:lnTo>
                  <a:lnTo>
                    <a:pt x="228343" y="625511"/>
                  </a:lnTo>
                  <a:lnTo>
                    <a:pt x="216212" y="632873"/>
                  </a:lnTo>
                  <a:lnTo>
                    <a:pt x="203005" y="638610"/>
                  </a:lnTo>
                  <a:lnTo>
                    <a:pt x="188745" y="642868"/>
                  </a:lnTo>
                  <a:lnTo>
                    <a:pt x="173592" y="645595"/>
                  </a:lnTo>
                  <a:lnTo>
                    <a:pt x="157743" y="646460"/>
                  </a:lnTo>
                  <a:lnTo>
                    <a:pt x="141387" y="645455"/>
                  </a:lnTo>
                  <a:lnTo>
                    <a:pt x="124997" y="643003"/>
                  </a:lnTo>
                  <a:lnTo>
                    <a:pt x="109301" y="639755"/>
                  </a:lnTo>
                  <a:lnTo>
                    <a:pt x="94631" y="636169"/>
                  </a:lnTo>
                  <a:lnTo>
                    <a:pt x="80816" y="632476"/>
                  </a:lnTo>
                  <a:lnTo>
                    <a:pt x="67383" y="628777"/>
                  </a:lnTo>
                  <a:lnTo>
                    <a:pt x="54027" y="625112"/>
                  </a:lnTo>
                  <a:lnTo>
                    <a:pt x="41211" y="621640"/>
                  </a:lnTo>
                  <a:lnTo>
                    <a:pt x="28829" y="618312"/>
                  </a:lnTo>
                  <a:lnTo>
                    <a:pt x="15787" y="614835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1348815" y="242155"/>
            <a:ext cx="7021341" cy="1021265"/>
            <a:chOff x="1348815" y="242155"/>
            <a:chExt cx="7021341" cy="1021265"/>
          </a:xfrm>
        </p:grpSpPr>
        <p:sp>
          <p:nvSpPr>
            <p:cNvPr id="2" name="Freeform 1"/>
            <p:cNvSpPr/>
            <p:nvPr/>
          </p:nvSpPr>
          <p:spPr>
            <a:xfrm>
              <a:off x="1651878" y="483341"/>
              <a:ext cx="359066" cy="633517"/>
            </a:xfrm>
            <a:custGeom>
              <a:avLst/>
              <a:gdLst/>
              <a:ahLst/>
              <a:cxnLst/>
              <a:rect l="0" t="0" r="0" b="0"/>
              <a:pathLst>
                <a:path w="359066" h="633517">
                  <a:moveTo>
                    <a:pt x="32681" y="106254"/>
                  </a:moveTo>
                  <a:lnTo>
                    <a:pt x="27015" y="100320"/>
                  </a:lnTo>
                  <a:lnTo>
                    <a:pt x="23371" y="94115"/>
                  </a:lnTo>
                  <a:lnTo>
                    <a:pt x="21466" y="87019"/>
                  </a:lnTo>
                  <a:lnTo>
                    <a:pt x="21137" y="79079"/>
                  </a:lnTo>
                  <a:lnTo>
                    <a:pt x="22405" y="70433"/>
                  </a:lnTo>
                  <a:lnTo>
                    <a:pt x="25130" y="61243"/>
                  </a:lnTo>
                  <a:lnTo>
                    <a:pt x="29050" y="51816"/>
                  </a:lnTo>
                  <a:lnTo>
                    <a:pt x="33885" y="42575"/>
                  </a:lnTo>
                  <a:lnTo>
                    <a:pt x="39399" y="33739"/>
                  </a:lnTo>
                  <a:lnTo>
                    <a:pt x="45725" y="25504"/>
                  </a:lnTo>
                  <a:lnTo>
                    <a:pt x="53334" y="18120"/>
                  </a:lnTo>
                  <a:lnTo>
                    <a:pt x="62378" y="11643"/>
                  </a:lnTo>
                  <a:lnTo>
                    <a:pt x="72552" y="6294"/>
                  </a:lnTo>
                  <a:lnTo>
                    <a:pt x="83300" y="2524"/>
                  </a:lnTo>
                  <a:lnTo>
                    <a:pt x="94228" y="436"/>
                  </a:lnTo>
                  <a:lnTo>
                    <a:pt x="104988" y="0"/>
                  </a:lnTo>
                  <a:lnTo>
                    <a:pt x="115206" y="1220"/>
                  </a:lnTo>
                  <a:lnTo>
                    <a:pt x="124741" y="3937"/>
                  </a:lnTo>
                  <a:lnTo>
                    <a:pt x="133633" y="8200"/>
                  </a:lnTo>
                  <a:lnTo>
                    <a:pt x="142000" y="14335"/>
                  </a:lnTo>
                  <a:lnTo>
                    <a:pt x="149966" y="22355"/>
                  </a:lnTo>
                  <a:lnTo>
                    <a:pt x="157641" y="32163"/>
                  </a:lnTo>
                  <a:lnTo>
                    <a:pt x="165109" y="43720"/>
                  </a:lnTo>
                  <a:lnTo>
                    <a:pt x="172429" y="56819"/>
                  </a:lnTo>
                  <a:lnTo>
                    <a:pt x="179481" y="70834"/>
                  </a:lnTo>
                  <a:lnTo>
                    <a:pt x="185991" y="84847"/>
                  </a:lnTo>
                  <a:lnTo>
                    <a:pt x="191850" y="98339"/>
                  </a:lnTo>
                  <a:lnTo>
                    <a:pt x="197106" y="111175"/>
                  </a:lnTo>
                  <a:lnTo>
                    <a:pt x="201871" y="123409"/>
                  </a:lnTo>
                  <a:lnTo>
                    <a:pt x="206262" y="135158"/>
                  </a:lnTo>
                  <a:lnTo>
                    <a:pt x="210381" y="146540"/>
                  </a:lnTo>
                  <a:lnTo>
                    <a:pt x="214308" y="157659"/>
                  </a:lnTo>
                  <a:lnTo>
                    <a:pt x="218097" y="168604"/>
                  </a:lnTo>
                  <a:lnTo>
                    <a:pt x="221625" y="179925"/>
                  </a:lnTo>
                  <a:lnTo>
                    <a:pt x="224616" y="192583"/>
                  </a:lnTo>
                  <a:lnTo>
                    <a:pt x="226963" y="206986"/>
                  </a:lnTo>
                  <a:lnTo>
                    <a:pt x="228878" y="222729"/>
                  </a:lnTo>
                  <a:lnTo>
                    <a:pt x="230779" y="238907"/>
                  </a:lnTo>
                  <a:lnTo>
                    <a:pt x="232907" y="254948"/>
                  </a:lnTo>
                  <a:lnTo>
                    <a:pt x="235168" y="271124"/>
                  </a:lnTo>
                  <a:lnTo>
                    <a:pt x="237233" y="288334"/>
                  </a:lnTo>
                  <a:lnTo>
                    <a:pt x="238914" y="307006"/>
                  </a:lnTo>
                  <a:lnTo>
                    <a:pt x="240025" y="326460"/>
                  </a:lnTo>
                  <a:lnTo>
                    <a:pt x="240314" y="345233"/>
                  </a:lnTo>
                  <a:lnTo>
                    <a:pt x="239725" y="362546"/>
                  </a:lnTo>
                  <a:lnTo>
                    <a:pt x="238363" y="378933"/>
                  </a:lnTo>
                  <a:lnTo>
                    <a:pt x="236385" y="395831"/>
                  </a:lnTo>
                  <a:lnTo>
                    <a:pt x="233942" y="414044"/>
                  </a:lnTo>
                  <a:lnTo>
                    <a:pt x="230997" y="433398"/>
                  </a:lnTo>
                  <a:lnTo>
                    <a:pt x="227344" y="453102"/>
                  </a:lnTo>
                  <a:lnTo>
                    <a:pt x="222928" y="472616"/>
                  </a:lnTo>
                  <a:lnTo>
                    <a:pt x="217997" y="491415"/>
                  </a:lnTo>
                  <a:lnTo>
                    <a:pt x="212994" y="508873"/>
                  </a:lnTo>
                  <a:lnTo>
                    <a:pt x="208177" y="524789"/>
                  </a:lnTo>
                  <a:lnTo>
                    <a:pt x="203299" y="539304"/>
                  </a:lnTo>
                  <a:lnTo>
                    <a:pt x="197732" y="552688"/>
                  </a:lnTo>
                  <a:lnTo>
                    <a:pt x="191165" y="565214"/>
                  </a:lnTo>
                  <a:lnTo>
                    <a:pt x="183447" y="576952"/>
                  </a:lnTo>
                  <a:lnTo>
                    <a:pt x="174430" y="587778"/>
                  </a:lnTo>
                  <a:lnTo>
                    <a:pt x="164178" y="597691"/>
                  </a:lnTo>
                  <a:lnTo>
                    <a:pt x="153056" y="606656"/>
                  </a:lnTo>
                  <a:lnTo>
                    <a:pt x="141606" y="614531"/>
                  </a:lnTo>
                  <a:lnTo>
                    <a:pt x="130165" y="621338"/>
                  </a:lnTo>
                  <a:lnTo>
                    <a:pt x="118705" y="626908"/>
                  </a:lnTo>
                  <a:lnTo>
                    <a:pt x="106946" y="630827"/>
                  </a:lnTo>
                  <a:lnTo>
                    <a:pt x="94747" y="633013"/>
                  </a:lnTo>
                  <a:lnTo>
                    <a:pt x="82436" y="633516"/>
                  </a:lnTo>
                  <a:lnTo>
                    <a:pt x="70696" y="632340"/>
                  </a:lnTo>
                  <a:lnTo>
                    <a:pt x="59872" y="629657"/>
                  </a:lnTo>
                  <a:lnTo>
                    <a:pt x="49977" y="625586"/>
                  </a:lnTo>
                  <a:lnTo>
                    <a:pt x="40870" y="620113"/>
                  </a:lnTo>
                  <a:lnTo>
                    <a:pt x="32378" y="613355"/>
                  </a:lnTo>
                  <a:lnTo>
                    <a:pt x="24505" y="605378"/>
                  </a:lnTo>
                  <a:lnTo>
                    <a:pt x="17429" y="596122"/>
                  </a:lnTo>
                  <a:lnTo>
                    <a:pt x="11193" y="585677"/>
                  </a:lnTo>
                  <a:lnTo>
                    <a:pt x="6020" y="574409"/>
                  </a:lnTo>
                  <a:lnTo>
                    <a:pt x="2375" y="562854"/>
                  </a:lnTo>
                  <a:lnTo>
                    <a:pt x="375" y="551347"/>
                  </a:lnTo>
                  <a:lnTo>
                    <a:pt x="0" y="540182"/>
                  </a:lnTo>
                  <a:lnTo>
                    <a:pt x="1260" y="529685"/>
                  </a:lnTo>
                  <a:lnTo>
                    <a:pt x="4001" y="519959"/>
                  </a:lnTo>
                  <a:lnTo>
                    <a:pt x="8111" y="510936"/>
                  </a:lnTo>
                  <a:lnTo>
                    <a:pt x="13610" y="502482"/>
                  </a:lnTo>
                  <a:lnTo>
                    <a:pt x="20389" y="494470"/>
                  </a:lnTo>
                  <a:lnTo>
                    <a:pt x="28551" y="487274"/>
                  </a:lnTo>
                  <a:lnTo>
                    <a:pt x="38463" y="481725"/>
                  </a:lnTo>
                  <a:lnTo>
                    <a:pt x="50162" y="478142"/>
                  </a:lnTo>
                  <a:lnTo>
                    <a:pt x="63086" y="476382"/>
                  </a:lnTo>
                  <a:lnTo>
                    <a:pt x="76292" y="476105"/>
                  </a:lnTo>
                  <a:lnTo>
                    <a:pt x="89207" y="476960"/>
                  </a:lnTo>
                  <a:lnTo>
                    <a:pt x="101639" y="478803"/>
                  </a:lnTo>
                  <a:lnTo>
                    <a:pt x="113594" y="481702"/>
                  </a:lnTo>
                  <a:lnTo>
                    <a:pt x="125151" y="485608"/>
                  </a:lnTo>
                  <a:lnTo>
                    <a:pt x="136404" y="490365"/>
                  </a:lnTo>
                  <a:lnTo>
                    <a:pt x="147435" y="495781"/>
                  </a:lnTo>
                  <a:lnTo>
                    <a:pt x="158308" y="501685"/>
                  </a:lnTo>
                  <a:lnTo>
                    <a:pt x="169070" y="507938"/>
                  </a:lnTo>
                  <a:lnTo>
                    <a:pt x="179757" y="514434"/>
                  </a:lnTo>
                  <a:lnTo>
                    <a:pt x="190392" y="521095"/>
                  </a:lnTo>
                  <a:lnTo>
                    <a:pt x="200992" y="527702"/>
                  </a:lnTo>
                  <a:lnTo>
                    <a:pt x="211569" y="533912"/>
                  </a:lnTo>
                  <a:lnTo>
                    <a:pt x="222139" y="539566"/>
                  </a:lnTo>
                  <a:lnTo>
                    <a:pt x="233034" y="544514"/>
                  </a:lnTo>
                  <a:lnTo>
                    <a:pt x="244874" y="548540"/>
                  </a:lnTo>
                  <a:lnTo>
                    <a:pt x="257909" y="551613"/>
                  </a:lnTo>
                  <a:lnTo>
                    <a:pt x="271749" y="553694"/>
                  </a:lnTo>
                  <a:lnTo>
                    <a:pt x="285579" y="554650"/>
                  </a:lnTo>
                  <a:lnTo>
                    <a:pt x="298906" y="554511"/>
                  </a:lnTo>
                  <a:lnTo>
                    <a:pt x="311348" y="553219"/>
                  </a:lnTo>
                  <a:lnTo>
                    <a:pt x="323781" y="550200"/>
                  </a:lnTo>
                  <a:lnTo>
                    <a:pt x="338410" y="542956"/>
                  </a:lnTo>
                  <a:lnTo>
                    <a:pt x="359065" y="5273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26798" y="642238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71"/>
                  </a:lnTo>
                  <a:lnTo>
                    <a:pt x="3863" y="50664"/>
                  </a:lnTo>
                  <a:lnTo>
                    <a:pt x="6180" y="66289"/>
                  </a:lnTo>
                  <a:lnTo>
                    <a:pt x="8846" y="83260"/>
                  </a:lnTo>
                  <a:lnTo>
                    <a:pt x="11770" y="101189"/>
                  </a:lnTo>
                  <a:lnTo>
                    <a:pt x="14877" y="119509"/>
                  </a:lnTo>
                  <a:lnTo>
                    <a:pt x="18108" y="137858"/>
                  </a:lnTo>
                  <a:lnTo>
                    <a:pt x="21259" y="155921"/>
                  </a:lnTo>
                  <a:lnTo>
                    <a:pt x="23995" y="173355"/>
                  </a:lnTo>
                  <a:lnTo>
                    <a:pt x="26167" y="190030"/>
                  </a:lnTo>
                  <a:lnTo>
                    <a:pt x="27798" y="205597"/>
                  </a:lnTo>
                  <a:lnTo>
                    <a:pt x="29152" y="221024"/>
                  </a:lnTo>
                  <a:lnTo>
                    <a:pt x="30346" y="238784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32041" y="758051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98902" y="67"/>
                  </a:lnTo>
                  <a:lnTo>
                    <a:pt x="188413" y="708"/>
                  </a:lnTo>
                  <a:lnTo>
                    <a:pt x="178102" y="2000"/>
                  </a:lnTo>
                  <a:lnTo>
                    <a:pt x="167455" y="3687"/>
                  </a:lnTo>
                  <a:lnTo>
                    <a:pt x="155815" y="5355"/>
                  </a:lnTo>
                  <a:lnTo>
                    <a:pt x="142928" y="6772"/>
                  </a:lnTo>
                  <a:lnTo>
                    <a:pt x="129195" y="8043"/>
                  </a:lnTo>
                  <a:lnTo>
                    <a:pt x="115440" y="9502"/>
                  </a:lnTo>
                  <a:lnTo>
                    <a:pt x="102150" y="11330"/>
                  </a:lnTo>
                  <a:lnTo>
                    <a:pt x="89297" y="13389"/>
                  </a:lnTo>
                  <a:lnTo>
                    <a:pt x="76527" y="15317"/>
                  </a:lnTo>
                  <a:lnTo>
                    <a:pt x="63618" y="16915"/>
                  </a:lnTo>
                  <a:lnTo>
                    <a:pt x="50907" y="18343"/>
                  </a:lnTo>
                  <a:lnTo>
                    <a:pt x="37864" y="20274"/>
                  </a:lnTo>
                  <a:lnTo>
                    <a:pt x="22220" y="2399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47937" y="484310"/>
              <a:ext cx="292678" cy="568540"/>
            </a:xfrm>
            <a:custGeom>
              <a:avLst/>
              <a:gdLst/>
              <a:ahLst/>
              <a:cxnLst/>
              <a:rect l="0" t="0" r="0" b="0"/>
              <a:pathLst>
                <a:path w="292678" h="568540">
                  <a:moveTo>
                    <a:pt x="0" y="0"/>
                  </a:moveTo>
                  <a:lnTo>
                    <a:pt x="11669" y="5801"/>
                  </a:lnTo>
                  <a:lnTo>
                    <a:pt x="22157" y="10725"/>
                  </a:lnTo>
                  <a:lnTo>
                    <a:pt x="32459" y="15228"/>
                  </a:lnTo>
                  <a:lnTo>
                    <a:pt x="42761" y="19449"/>
                  </a:lnTo>
                  <a:lnTo>
                    <a:pt x="53104" y="23462"/>
                  </a:lnTo>
                  <a:lnTo>
                    <a:pt x="63498" y="27319"/>
                  </a:lnTo>
                  <a:lnTo>
                    <a:pt x="74099" y="30899"/>
                  </a:lnTo>
                  <a:lnTo>
                    <a:pt x="85206" y="33926"/>
                  </a:lnTo>
                  <a:lnTo>
                    <a:pt x="96938" y="36299"/>
                  </a:lnTo>
                  <a:lnTo>
                    <a:pt x="109259" y="38232"/>
                  </a:lnTo>
                  <a:lnTo>
                    <a:pt x="122062" y="40145"/>
                  </a:lnTo>
                  <a:lnTo>
                    <a:pt x="135231" y="42281"/>
                  </a:lnTo>
                  <a:lnTo>
                    <a:pt x="148667" y="44548"/>
                  </a:lnTo>
                  <a:lnTo>
                    <a:pt x="162293" y="46617"/>
                  </a:lnTo>
                  <a:lnTo>
                    <a:pt x="176047" y="48301"/>
                  </a:lnTo>
                  <a:lnTo>
                    <a:pt x="189723" y="49414"/>
                  </a:lnTo>
                  <a:lnTo>
                    <a:pt x="202985" y="49704"/>
                  </a:lnTo>
                  <a:lnTo>
                    <a:pt x="215688" y="49120"/>
                  </a:lnTo>
                  <a:lnTo>
                    <a:pt x="228016" y="47931"/>
                  </a:lnTo>
                  <a:lnTo>
                    <a:pt x="240368" y="46602"/>
                  </a:lnTo>
                  <a:lnTo>
                    <a:pt x="252959" y="45435"/>
                  </a:lnTo>
                  <a:lnTo>
                    <a:pt x="265195" y="45180"/>
                  </a:lnTo>
                  <a:lnTo>
                    <a:pt x="275821" y="47065"/>
                  </a:lnTo>
                  <a:lnTo>
                    <a:pt x="284246" y="51567"/>
                  </a:lnTo>
                  <a:lnTo>
                    <a:pt x="290054" y="58508"/>
                  </a:lnTo>
                  <a:lnTo>
                    <a:pt x="292677" y="67445"/>
                  </a:lnTo>
                  <a:lnTo>
                    <a:pt x="292148" y="77893"/>
                  </a:lnTo>
                  <a:lnTo>
                    <a:pt x="289250" y="89278"/>
                  </a:lnTo>
                  <a:lnTo>
                    <a:pt x="285189" y="100969"/>
                  </a:lnTo>
                  <a:lnTo>
                    <a:pt x="280769" y="112599"/>
                  </a:lnTo>
                  <a:lnTo>
                    <a:pt x="276370" y="124031"/>
                  </a:lnTo>
                  <a:lnTo>
                    <a:pt x="272124" y="135246"/>
                  </a:lnTo>
                  <a:lnTo>
                    <a:pt x="268049" y="146275"/>
                  </a:lnTo>
                  <a:lnTo>
                    <a:pt x="263957" y="157158"/>
                  </a:lnTo>
                  <a:lnTo>
                    <a:pt x="259509" y="167933"/>
                  </a:lnTo>
                  <a:lnTo>
                    <a:pt x="254549" y="178631"/>
                  </a:lnTo>
                  <a:lnTo>
                    <a:pt x="249248" y="189275"/>
                  </a:lnTo>
                  <a:lnTo>
                    <a:pt x="243995" y="199882"/>
                  </a:lnTo>
                  <a:lnTo>
                    <a:pt x="239019" y="210463"/>
                  </a:lnTo>
                  <a:lnTo>
                    <a:pt x="234373" y="221027"/>
                  </a:lnTo>
                  <a:lnTo>
                    <a:pt x="230027" y="231579"/>
                  </a:lnTo>
                  <a:lnTo>
                    <a:pt x="225920" y="242124"/>
                  </a:lnTo>
                  <a:lnTo>
                    <a:pt x="221992" y="252663"/>
                  </a:lnTo>
                  <a:lnTo>
                    <a:pt x="218194" y="263199"/>
                  </a:lnTo>
                  <a:lnTo>
                    <a:pt x="214488" y="273736"/>
                  </a:lnTo>
                  <a:lnTo>
                    <a:pt x="210845" y="284441"/>
                  </a:lnTo>
                  <a:lnTo>
                    <a:pt x="207245" y="295620"/>
                  </a:lnTo>
                  <a:lnTo>
                    <a:pt x="203675" y="307398"/>
                  </a:lnTo>
                  <a:lnTo>
                    <a:pt x="200124" y="319580"/>
                  </a:lnTo>
                  <a:lnTo>
                    <a:pt x="196587" y="331758"/>
                  </a:lnTo>
                  <a:lnTo>
                    <a:pt x="193060" y="343690"/>
                  </a:lnTo>
                  <a:lnTo>
                    <a:pt x="189538" y="355311"/>
                  </a:lnTo>
                  <a:lnTo>
                    <a:pt x="186020" y="366648"/>
                  </a:lnTo>
                  <a:lnTo>
                    <a:pt x="182505" y="377755"/>
                  </a:lnTo>
                  <a:lnTo>
                    <a:pt x="178992" y="388688"/>
                  </a:lnTo>
                  <a:lnTo>
                    <a:pt x="175480" y="399496"/>
                  </a:lnTo>
                  <a:lnTo>
                    <a:pt x="171969" y="410216"/>
                  </a:lnTo>
                  <a:lnTo>
                    <a:pt x="168458" y="420874"/>
                  </a:lnTo>
                  <a:lnTo>
                    <a:pt x="164948" y="431490"/>
                  </a:lnTo>
                  <a:lnTo>
                    <a:pt x="161434" y="442082"/>
                  </a:lnTo>
                  <a:lnTo>
                    <a:pt x="157751" y="452823"/>
                  </a:lnTo>
                  <a:lnTo>
                    <a:pt x="153593" y="464026"/>
                  </a:lnTo>
                  <a:lnTo>
                    <a:pt x="148835" y="475821"/>
                  </a:lnTo>
                  <a:lnTo>
                    <a:pt x="143672" y="488014"/>
                  </a:lnTo>
                  <a:lnTo>
                    <a:pt x="138515" y="500199"/>
                  </a:lnTo>
                  <a:lnTo>
                    <a:pt x="133607" y="512127"/>
                  </a:lnTo>
                  <a:lnTo>
                    <a:pt x="129163" y="523474"/>
                  </a:lnTo>
                  <a:lnTo>
                    <a:pt x="125010" y="534981"/>
                  </a:lnTo>
                  <a:lnTo>
                    <a:pt x="120787" y="548773"/>
                  </a:lnTo>
                  <a:lnTo>
                    <a:pt x="115814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16435" y="315854"/>
              <a:ext cx="193598" cy="800167"/>
            </a:xfrm>
            <a:custGeom>
              <a:avLst/>
              <a:gdLst/>
              <a:ahLst/>
              <a:cxnLst/>
              <a:rect l="0" t="0" r="0" b="0"/>
              <a:pathLst>
                <a:path w="193598" h="800167">
                  <a:moveTo>
                    <a:pt x="10528" y="0"/>
                  </a:moveTo>
                  <a:lnTo>
                    <a:pt x="16463" y="6002"/>
                  </a:lnTo>
                  <a:lnTo>
                    <a:pt x="22667" y="12847"/>
                  </a:lnTo>
                  <a:lnTo>
                    <a:pt x="29763" y="21239"/>
                  </a:lnTo>
                  <a:lnTo>
                    <a:pt x="37704" y="31039"/>
                  </a:lnTo>
                  <a:lnTo>
                    <a:pt x="46350" y="42002"/>
                  </a:lnTo>
                  <a:lnTo>
                    <a:pt x="55540" y="53859"/>
                  </a:lnTo>
                  <a:lnTo>
                    <a:pt x="64967" y="66209"/>
                  </a:lnTo>
                  <a:lnTo>
                    <a:pt x="74208" y="78558"/>
                  </a:lnTo>
                  <a:lnTo>
                    <a:pt x="83043" y="90633"/>
                  </a:lnTo>
                  <a:lnTo>
                    <a:pt x="91279" y="102364"/>
                  </a:lnTo>
                  <a:lnTo>
                    <a:pt x="98663" y="113782"/>
                  </a:lnTo>
                  <a:lnTo>
                    <a:pt x="105153" y="124946"/>
                  </a:lnTo>
                  <a:lnTo>
                    <a:pt x="111021" y="135919"/>
                  </a:lnTo>
                  <a:lnTo>
                    <a:pt x="116736" y="146755"/>
                  </a:lnTo>
                  <a:lnTo>
                    <a:pt x="122588" y="157502"/>
                  </a:lnTo>
                  <a:lnTo>
                    <a:pt x="128673" y="168519"/>
                  </a:lnTo>
                  <a:lnTo>
                    <a:pt x="134992" y="180440"/>
                  </a:lnTo>
                  <a:lnTo>
                    <a:pt x="141501" y="193531"/>
                  </a:lnTo>
                  <a:lnTo>
                    <a:pt x="147991" y="207408"/>
                  </a:lnTo>
                  <a:lnTo>
                    <a:pt x="154114" y="221262"/>
                  </a:lnTo>
                  <a:lnTo>
                    <a:pt x="159710" y="234616"/>
                  </a:lnTo>
                  <a:lnTo>
                    <a:pt x="164789" y="247343"/>
                  </a:lnTo>
                  <a:lnTo>
                    <a:pt x="169433" y="259496"/>
                  </a:lnTo>
                  <a:lnTo>
                    <a:pt x="173739" y="271200"/>
                  </a:lnTo>
                  <a:lnTo>
                    <a:pt x="177632" y="283061"/>
                  </a:lnTo>
                  <a:lnTo>
                    <a:pt x="180874" y="296096"/>
                  </a:lnTo>
                  <a:lnTo>
                    <a:pt x="183394" y="310755"/>
                  </a:lnTo>
                  <a:lnTo>
                    <a:pt x="185427" y="326502"/>
                  </a:lnTo>
                  <a:lnTo>
                    <a:pt x="187406" y="342151"/>
                  </a:lnTo>
                  <a:lnTo>
                    <a:pt x="189583" y="357011"/>
                  </a:lnTo>
                  <a:lnTo>
                    <a:pt x="191708" y="371070"/>
                  </a:lnTo>
                  <a:lnTo>
                    <a:pt x="193149" y="384724"/>
                  </a:lnTo>
                  <a:lnTo>
                    <a:pt x="193597" y="398285"/>
                  </a:lnTo>
                  <a:lnTo>
                    <a:pt x="193066" y="412223"/>
                  </a:lnTo>
                  <a:lnTo>
                    <a:pt x="191714" y="427200"/>
                  </a:lnTo>
                  <a:lnTo>
                    <a:pt x="189723" y="443475"/>
                  </a:lnTo>
                  <a:lnTo>
                    <a:pt x="187098" y="460969"/>
                  </a:lnTo>
                  <a:lnTo>
                    <a:pt x="183666" y="479462"/>
                  </a:lnTo>
                  <a:lnTo>
                    <a:pt x="179397" y="498713"/>
                  </a:lnTo>
                  <a:lnTo>
                    <a:pt x="174397" y="518349"/>
                  </a:lnTo>
                  <a:lnTo>
                    <a:pt x="168816" y="537903"/>
                  </a:lnTo>
                  <a:lnTo>
                    <a:pt x="162807" y="557117"/>
                  </a:lnTo>
                  <a:lnTo>
                    <a:pt x="156653" y="575610"/>
                  </a:lnTo>
                  <a:lnTo>
                    <a:pt x="150755" y="592809"/>
                  </a:lnTo>
                  <a:lnTo>
                    <a:pt x="145306" y="608522"/>
                  </a:lnTo>
                  <a:lnTo>
                    <a:pt x="140156" y="622717"/>
                  </a:lnTo>
                  <a:lnTo>
                    <a:pt x="134931" y="635349"/>
                  </a:lnTo>
                  <a:lnTo>
                    <a:pt x="129408" y="646562"/>
                  </a:lnTo>
                  <a:lnTo>
                    <a:pt x="123375" y="656944"/>
                  </a:lnTo>
                  <a:lnTo>
                    <a:pt x="116559" y="667384"/>
                  </a:lnTo>
                  <a:lnTo>
                    <a:pt x="108894" y="678382"/>
                  </a:lnTo>
                  <a:lnTo>
                    <a:pt x="100474" y="690062"/>
                  </a:lnTo>
                  <a:lnTo>
                    <a:pt x="91452" y="702361"/>
                  </a:lnTo>
                  <a:lnTo>
                    <a:pt x="81972" y="715152"/>
                  </a:lnTo>
                  <a:lnTo>
                    <a:pt x="71997" y="728147"/>
                  </a:lnTo>
                  <a:lnTo>
                    <a:pt x="61317" y="740937"/>
                  </a:lnTo>
                  <a:lnTo>
                    <a:pt x="49890" y="753299"/>
                  </a:lnTo>
                  <a:lnTo>
                    <a:pt x="38410" y="764754"/>
                  </a:lnTo>
                  <a:lnTo>
                    <a:pt x="27087" y="775608"/>
                  </a:lnTo>
                  <a:lnTo>
                    <a:pt x="14926" y="786812"/>
                  </a:lnTo>
                  <a:lnTo>
                    <a:pt x="0" y="8001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48815" y="347440"/>
              <a:ext cx="251517" cy="915980"/>
            </a:xfrm>
            <a:custGeom>
              <a:avLst/>
              <a:gdLst/>
              <a:ahLst/>
              <a:cxnLst/>
              <a:rect l="0" t="0" r="0" b="0"/>
              <a:pathLst>
                <a:path w="251517" h="915980">
                  <a:moveTo>
                    <a:pt x="251516" y="0"/>
                  </a:moveTo>
                  <a:lnTo>
                    <a:pt x="242782" y="8734"/>
                  </a:lnTo>
                  <a:lnTo>
                    <a:pt x="235075" y="16441"/>
                  </a:lnTo>
                  <a:lnTo>
                    <a:pt x="227669" y="23852"/>
                  </a:lnTo>
                  <a:lnTo>
                    <a:pt x="220235" y="31459"/>
                  </a:lnTo>
                  <a:lnTo>
                    <a:pt x="212408" y="39934"/>
                  </a:lnTo>
                  <a:lnTo>
                    <a:pt x="204034" y="49561"/>
                  </a:lnTo>
                  <a:lnTo>
                    <a:pt x="195291" y="60130"/>
                  </a:lnTo>
                  <a:lnTo>
                    <a:pt x="186576" y="71142"/>
                  </a:lnTo>
                  <a:lnTo>
                    <a:pt x="178113" y="82260"/>
                  </a:lnTo>
                  <a:lnTo>
                    <a:pt x="169634" y="93658"/>
                  </a:lnTo>
                  <a:lnTo>
                    <a:pt x="160496" y="105900"/>
                  </a:lnTo>
                  <a:lnTo>
                    <a:pt x="150397" y="119238"/>
                  </a:lnTo>
                  <a:lnTo>
                    <a:pt x="139834" y="133297"/>
                  </a:lnTo>
                  <a:lnTo>
                    <a:pt x="129883" y="147280"/>
                  </a:lnTo>
                  <a:lnTo>
                    <a:pt x="121113" y="160724"/>
                  </a:lnTo>
                  <a:lnTo>
                    <a:pt x="113430" y="173513"/>
                  </a:lnTo>
                  <a:lnTo>
                    <a:pt x="106354" y="185708"/>
                  </a:lnTo>
                  <a:lnTo>
                    <a:pt x="99522" y="197428"/>
                  </a:lnTo>
                  <a:lnTo>
                    <a:pt x="92746" y="208789"/>
                  </a:lnTo>
                  <a:lnTo>
                    <a:pt x="85948" y="219893"/>
                  </a:lnTo>
                  <a:lnTo>
                    <a:pt x="79107" y="230818"/>
                  </a:lnTo>
                  <a:lnTo>
                    <a:pt x="72222" y="241786"/>
                  </a:lnTo>
                  <a:lnTo>
                    <a:pt x="65299" y="253143"/>
                  </a:lnTo>
                  <a:lnTo>
                    <a:pt x="58352" y="265041"/>
                  </a:lnTo>
                  <a:lnTo>
                    <a:pt x="51553" y="277304"/>
                  </a:lnTo>
                  <a:lnTo>
                    <a:pt x="45215" y="289535"/>
                  </a:lnTo>
                  <a:lnTo>
                    <a:pt x="39471" y="301507"/>
                  </a:lnTo>
                  <a:lnTo>
                    <a:pt x="34292" y="313326"/>
                  </a:lnTo>
                  <a:lnTo>
                    <a:pt x="29579" y="325327"/>
                  </a:lnTo>
                  <a:lnTo>
                    <a:pt x="25228" y="337697"/>
                  </a:lnTo>
                  <a:lnTo>
                    <a:pt x="21304" y="350464"/>
                  </a:lnTo>
                  <a:lnTo>
                    <a:pt x="18041" y="363573"/>
                  </a:lnTo>
                  <a:lnTo>
                    <a:pt x="15507" y="376952"/>
                  </a:lnTo>
                  <a:lnTo>
                    <a:pt x="13465" y="390531"/>
                  </a:lnTo>
                  <a:lnTo>
                    <a:pt x="11479" y="404253"/>
                  </a:lnTo>
                  <a:lnTo>
                    <a:pt x="9294" y="418075"/>
                  </a:lnTo>
                  <a:lnTo>
                    <a:pt x="6994" y="431967"/>
                  </a:lnTo>
                  <a:lnTo>
                    <a:pt x="4903" y="445907"/>
                  </a:lnTo>
                  <a:lnTo>
                    <a:pt x="3199" y="459878"/>
                  </a:lnTo>
                  <a:lnTo>
                    <a:pt x="1904" y="473872"/>
                  </a:lnTo>
                  <a:lnTo>
                    <a:pt x="959" y="487880"/>
                  </a:lnTo>
                  <a:lnTo>
                    <a:pt x="294" y="501898"/>
                  </a:lnTo>
                  <a:lnTo>
                    <a:pt x="0" y="515923"/>
                  </a:lnTo>
                  <a:lnTo>
                    <a:pt x="328" y="529952"/>
                  </a:lnTo>
                  <a:lnTo>
                    <a:pt x="1358" y="543984"/>
                  </a:lnTo>
                  <a:lnTo>
                    <a:pt x="2862" y="558018"/>
                  </a:lnTo>
                  <a:lnTo>
                    <a:pt x="4411" y="572054"/>
                  </a:lnTo>
                  <a:lnTo>
                    <a:pt x="5751" y="586090"/>
                  </a:lnTo>
                  <a:lnTo>
                    <a:pt x="6972" y="600127"/>
                  </a:lnTo>
                  <a:lnTo>
                    <a:pt x="8398" y="614164"/>
                  </a:lnTo>
                  <a:lnTo>
                    <a:pt x="10213" y="628201"/>
                  </a:lnTo>
                  <a:lnTo>
                    <a:pt x="12603" y="642239"/>
                  </a:lnTo>
                  <a:lnTo>
                    <a:pt x="15818" y="656277"/>
                  </a:lnTo>
                  <a:lnTo>
                    <a:pt x="19913" y="670315"/>
                  </a:lnTo>
                  <a:lnTo>
                    <a:pt x="24782" y="684353"/>
                  </a:lnTo>
                  <a:lnTo>
                    <a:pt x="30268" y="698390"/>
                  </a:lnTo>
                  <a:lnTo>
                    <a:pt x="36216" y="712424"/>
                  </a:lnTo>
                  <a:lnTo>
                    <a:pt x="42496" y="726289"/>
                  </a:lnTo>
                  <a:lnTo>
                    <a:pt x="49010" y="739679"/>
                  </a:lnTo>
                  <a:lnTo>
                    <a:pt x="55691" y="752463"/>
                  </a:lnTo>
                  <a:lnTo>
                    <a:pt x="62652" y="764676"/>
                  </a:lnTo>
                  <a:lnTo>
                    <a:pt x="70163" y="776417"/>
                  </a:lnTo>
                  <a:lnTo>
                    <a:pt x="78331" y="787799"/>
                  </a:lnTo>
                  <a:lnTo>
                    <a:pt x="87106" y="798919"/>
                  </a:lnTo>
                  <a:lnTo>
                    <a:pt x="96374" y="809852"/>
                  </a:lnTo>
                  <a:lnTo>
                    <a:pt x="106018" y="820652"/>
                  </a:lnTo>
                  <a:lnTo>
                    <a:pt x="115935" y="831194"/>
                  </a:lnTo>
                  <a:lnTo>
                    <a:pt x="126044" y="841199"/>
                  </a:lnTo>
                  <a:lnTo>
                    <a:pt x="136292" y="850563"/>
                  </a:lnTo>
                  <a:lnTo>
                    <a:pt x="146801" y="859496"/>
                  </a:lnTo>
                  <a:lnTo>
                    <a:pt x="157848" y="868414"/>
                  </a:lnTo>
                  <a:lnTo>
                    <a:pt x="169525" y="877551"/>
                  </a:lnTo>
                  <a:lnTo>
                    <a:pt x="181174" y="886519"/>
                  </a:lnTo>
                  <a:lnTo>
                    <a:pt x="192630" y="895279"/>
                  </a:lnTo>
                  <a:lnTo>
                    <a:pt x="204900" y="904604"/>
                  </a:lnTo>
                  <a:lnTo>
                    <a:pt x="219931" y="9159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85646" y="642238"/>
              <a:ext cx="25671" cy="284270"/>
            </a:xfrm>
            <a:custGeom>
              <a:avLst/>
              <a:gdLst/>
              <a:ahLst/>
              <a:cxnLst/>
              <a:rect l="0" t="0" r="0" b="0"/>
              <a:pathLst>
                <a:path w="25671" h="284270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5"/>
                  </a:lnTo>
                  <a:lnTo>
                    <a:pt x="507" y="50842"/>
                  </a:lnTo>
                  <a:lnTo>
                    <a:pt x="1326" y="67115"/>
                  </a:lnTo>
                  <a:lnTo>
                    <a:pt x="2142" y="85335"/>
                  </a:lnTo>
                  <a:lnTo>
                    <a:pt x="2825" y="104916"/>
                  </a:lnTo>
                  <a:lnTo>
                    <a:pt x="3352" y="124884"/>
                  </a:lnTo>
                  <a:lnTo>
                    <a:pt x="3742" y="144636"/>
                  </a:lnTo>
                  <a:lnTo>
                    <a:pt x="4190" y="163792"/>
                  </a:lnTo>
                  <a:lnTo>
                    <a:pt x="5029" y="182034"/>
                  </a:lnTo>
                  <a:lnTo>
                    <a:pt x="6415" y="199291"/>
                  </a:lnTo>
                  <a:lnTo>
                    <a:pt x="8368" y="215466"/>
                  </a:lnTo>
                  <a:lnTo>
                    <a:pt x="11167" y="232119"/>
                  </a:lnTo>
                  <a:lnTo>
                    <a:pt x="16179" y="252950"/>
                  </a:lnTo>
                  <a:lnTo>
                    <a:pt x="2567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84974" y="779108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77711" y="0"/>
                  </a:lnTo>
                  <a:lnTo>
                    <a:pt x="165942" y="0"/>
                  </a:lnTo>
                  <a:lnTo>
                    <a:pt x="153046" y="0"/>
                  </a:lnTo>
                  <a:lnTo>
                    <a:pt x="139026" y="0"/>
                  </a:lnTo>
                  <a:lnTo>
                    <a:pt x="124049" y="0"/>
                  </a:lnTo>
                  <a:lnTo>
                    <a:pt x="108331" y="0"/>
                  </a:lnTo>
                  <a:lnTo>
                    <a:pt x="92228" y="0"/>
                  </a:lnTo>
                  <a:lnTo>
                    <a:pt x="76204" y="0"/>
                  </a:lnTo>
                  <a:lnTo>
                    <a:pt x="60526" y="0"/>
                  </a:lnTo>
                  <a:lnTo>
                    <a:pt x="45848" y="0"/>
                  </a:lnTo>
                  <a:lnTo>
                    <a:pt x="31868" y="0"/>
                  </a:lnTo>
                  <a:lnTo>
                    <a:pt x="173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79855" y="463253"/>
              <a:ext cx="42115" cy="642240"/>
            </a:xfrm>
            <a:custGeom>
              <a:avLst/>
              <a:gdLst/>
              <a:ahLst/>
              <a:cxnLst/>
              <a:rect l="0" t="0" r="0" b="0"/>
              <a:pathLst>
                <a:path w="42115" h="642240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4"/>
                  </a:lnTo>
                  <a:lnTo>
                    <a:pt x="3685" y="42938"/>
                  </a:lnTo>
                  <a:lnTo>
                    <a:pt x="5354" y="53930"/>
                  </a:lnTo>
                  <a:lnTo>
                    <a:pt x="6767" y="65572"/>
                  </a:lnTo>
                  <a:lnTo>
                    <a:pt x="7865" y="77826"/>
                  </a:lnTo>
                  <a:lnTo>
                    <a:pt x="8676" y="90581"/>
                  </a:lnTo>
                  <a:lnTo>
                    <a:pt x="9260" y="103721"/>
                  </a:lnTo>
                  <a:lnTo>
                    <a:pt x="9838" y="117307"/>
                  </a:lnTo>
                  <a:lnTo>
                    <a:pt x="10766" y="131566"/>
                  </a:lnTo>
                  <a:lnTo>
                    <a:pt x="12207" y="146562"/>
                  </a:lnTo>
                  <a:lnTo>
                    <a:pt x="13989" y="162056"/>
                  </a:lnTo>
                  <a:lnTo>
                    <a:pt x="15725" y="177610"/>
                  </a:lnTo>
                  <a:lnTo>
                    <a:pt x="17187" y="192966"/>
                  </a:lnTo>
                  <a:lnTo>
                    <a:pt x="18319" y="208210"/>
                  </a:lnTo>
                  <a:lnTo>
                    <a:pt x="19154" y="223665"/>
                  </a:lnTo>
                  <a:lnTo>
                    <a:pt x="19750" y="239507"/>
                  </a:lnTo>
                  <a:lnTo>
                    <a:pt x="20166" y="255758"/>
                  </a:lnTo>
                  <a:lnTo>
                    <a:pt x="20453" y="272360"/>
                  </a:lnTo>
                  <a:lnTo>
                    <a:pt x="20655" y="289233"/>
                  </a:lnTo>
                  <a:lnTo>
                    <a:pt x="20961" y="306141"/>
                  </a:lnTo>
                  <a:lnTo>
                    <a:pt x="21699" y="322719"/>
                  </a:lnTo>
                  <a:lnTo>
                    <a:pt x="23008" y="338799"/>
                  </a:lnTo>
                  <a:lnTo>
                    <a:pt x="24701" y="354546"/>
                  </a:lnTo>
                  <a:lnTo>
                    <a:pt x="26377" y="370345"/>
                  </a:lnTo>
                  <a:lnTo>
                    <a:pt x="27798" y="386418"/>
                  </a:lnTo>
                  <a:lnTo>
                    <a:pt x="28903" y="402655"/>
                  </a:lnTo>
                  <a:lnTo>
                    <a:pt x="29719" y="418716"/>
                  </a:lnTo>
                  <a:lnTo>
                    <a:pt x="30302" y="434411"/>
                  </a:lnTo>
                  <a:lnTo>
                    <a:pt x="30711" y="449715"/>
                  </a:lnTo>
                  <a:lnTo>
                    <a:pt x="30993" y="464677"/>
                  </a:lnTo>
                  <a:lnTo>
                    <a:pt x="31190" y="479367"/>
                  </a:lnTo>
                  <a:lnTo>
                    <a:pt x="31493" y="493690"/>
                  </a:lnTo>
                  <a:lnTo>
                    <a:pt x="32230" y="507394"/>
                  </a:lnTo>
                  <a:lnTo>
                    <a:pt x="33538" y="520407"/>
                  </a:lnTo>
                  <a:lnTo>
                    <a:pt x="35231" y="533284"/>
                  </a:lnTo>
                  <a:lnTo>
                    <a:pt x="36906" y="547068"/>
                  </a:lnTo>
                  <a:lnTo>
                    <a:pt x="38327" y="562253"/>
                  </a:lnTo>
                  <a:lnTo>
                    <a:pt x="39434" y="578122"/>
                  </a:lnTo>
                  <a:lnTo>
                    <a:pt x="40372" y="594683"/>
                  </a:lnTo>
                  <a:lnTo>
                    <a:pt x="41218" y="614517"/>
                  </a:lnTo>
                  <a:lnTo>
                    <a:pt x="42114" y="6422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68469" y="431668"/>
              <a:ext cx="242972" cy="423837"/>
            </a:xfrm>
            <a:custGeom>
              <a:avLst/>
              <a:gdLst/>
              <a:ahLst/>
              <a:cxnLst/>
              <a:rect l="0" t="0" r="0" b="0"/>
              <a:pathLst>
                <a:path w="242972" h="423837">
                  <a:moveTo>
                    <a:pt x="242971" y="347440"/>
                  </a:moveTo>
                  <a:lnTo>
                    <a:pt x="231302" y="350441"/>
                  </a:lnTo>
                  <a:lnTo>
                    <a:pt x="220814" y="353864"/>
                  </a:lnTo>
                  <a:lnTo>
                    <a:pt x="210508" y="358060"/>
                  </a:lnTo>
                  <a:lnTo>
                    <a:pt x="200034" y="362960"/>
                  </a:lnTo>
                  <a:lnTo>
                    <a:pt x="189042" y="368441"/>
                  </a:lnTo>
                  <a:lnTo>
                    <a:pt x="177399" y="374367"/>
                  </a:lnTo>
                  <a:lnTo>
                    <a:pt x="165145" y="380456"/>
                  </a:lnTo>
                  <a:lnTo>
                    <a:pt x="152390" y="386306"/>
                  </a:lnTo>
                  <a:lnTo>
                    <a:pt x="139259" y="391717"/>
                  </a:lnTo>
                  <a:lnTo>
                    <a:pt x="126019" y="396670"/>
                  </a:lnTo>
                  <a:lnTo>
                    <a:pt x="113057" y="401230"/>
                  </a:lnTo>
                  <a:lnTo>
                    <a:pt x="100563" y="405484"/>
                  </a:lnTo>
                  <a:lnTo>
                    <a:pt x="88547" y="409512"/>
                  </a:lnTo>
                  <a:lnTo>
                    <a:pt x="76938" y="413378"/>
                  </a:lnTo>
                  <a:lnTo>
                    <a:pt x="65645" y="417121"/>
                  </a:lnTo>
                  <a:lnTo>
                    <a:pt x="54585" y="420449"/>
                  </a:lnTo>
                  <a:lnTo>
                    <a:pt x="43692" y="422772"/>
                  </a:lnTo>
                  <a:lnTo>
                    <a:pt x="32928" y="423836"/>
                  </a:lnTo>
                  <a:lnTo>
                    <a:pt x="22749" y="423226"/>
                  </a:lnTo>
                  <a:lnTo>
                    <a:pt x="14052" y="420231"/>
                  </a:lnTo>
                  <a:lnTo>
                    <a:pt x="7216" y="414691"/>
                  </a:lnTo>
                  <a:lnTo>
                    <a:pt x="2459" y="406903"/>
                  </a:lnTo>
                  <a:lnTo>
                    <a:pt x="82" y="397324"/>
                  </a:lnTo>
                  <a:lnTo>
                    <a:pt x="0" y="386399"/>
                  </a:lnTo>
                  <a:lnTo>
                    <a:pt x="1690" y="374339"/>
                  </a:lnTo>
                  <a:lnTo>
                    <a:pt x="4410" y="361121"/>
                  </a:lnTo>
                  <a:lnTo>
                    <a:pt x="7635" y="346827"/>
                  </a:lnTo>
                  <a:lnTo>
                    <a:pt x="11083" y="331636"/>
                  </a:lnTo>
                  <a:lnTo>
                    <a:pt x="14616" y="315755"/>
                  </a:lnTo>
                  <a:lnTo>
                    <a:pt x="18169" y="299360"/>
                  </a:lnTo>
                  <a:lnTo>
                    <a:pt x="21554" y="282435"/>
                  </a:lnTo>
                  <a:lnTo>
                    <a:pt x="24454" y="264780"/>
                  </a:lnTo>
                  <a:lnTo>
                    <a:pt x="26745" y="246360"/>
                  </a:lnTo>
                  <a:lnTo>
                    <a:pt x="28624" y="227752"/>
                  </a:lnTo>
                  <a:lnTo>
                    <a:pt x="30501" y="210019"/>
                  </a:lnTo>
                  <a:lnTo>
                    <a:pt x="32614" y="193673"/>
                  </a:lnTo>
                  <a:lnTo>
                    <a:pt x="34866" y="178240"/>
                  </a:lnTo>
                  <a:lnTo>
                    <a:pt x="36924" y="162583"/>
                  </a:lnTo>
                  <a:lnTo>
                    <a:pt x="38606" y="146052"/>
                  </a:lnTo>
                  <a:lnTo>
                    <a:pt x="39887" y="128827"/>
                  </a:lnTo>
                  <a:lnTo>
                    <a:pt x="40822" y="111631"/>
                  </a:lnTo>
                  <a:lnTo>
                    <a:pt x="41485" y="94914"/>
                  </a:lnTo>
                  <a:lnTo>
                    <a:pt x="41949" y="78818"/>
                  </a:lnTo>
                  <a:lnTo>
                    <a:pt x="42317" y="61439"/>
                  </a:lnTo>
                  <a:lnTo>
                    <a:pt x="42625" y="37904"/>
                  </a:lnTo>
                  <a:lnTo>
                    <a:pt x="429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53637" y="642238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540" y="0"/>
                  </a:lnTo>
                  <a:lnTo>
                    <a:pt x="102771" y="0"/>
                  </a:lnTo>
                  <a:lnTo>
                    <a:pt x="89886" y="0"/>
                  </a:lnTo>
                  <a:lnTo>
                    <a:pt x="76071" y="0"/>
                  </a:lnTo>
                  <a:lnTo>
                    <a:pt x="60200" y="0"/>
                  </a:lnTo>
                  <a:lnTo>
                    <a:pt x="3752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16808" y="768580"/>
              <a:ext cx="94758" cy="4613"/>
            </a:xfrm>
            <a:custGeom>
              <a:avLst/>
              <a:gdLst/>
              <a:ahLst/>
              <a:cxnLst/>
              <a:rect l="0" t="0" r="0" b="0"/>
              <a:pathLst>
                <a:path w="94758" h="4613">
                  <a:moveTo>
                    <a:pt x="94757" y="0"/>
                  </a:moveTo>
                  <a:lnTo>
                    <a:pt x="85888" y="2800"/>
                  </a:lnTo>
                  <a:lnTo>
                    <a:pt x="76901" y="4301"/>
                  </a:lnTo>
                  <a:lnTo>
                    <a:pt x="66915" y="4612"/>
                  </a:lnTo>
                  <a:lnTo>
                    <a:pt x="56180" y="4100"/>
                  </a:lnTo>
                  <a:lnTo>
                    <a:pt x="44041" y="3228"/>
                  </a:lnTo>
                  <a:lnTo>
                    <a:pt x="27190" y="19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78336" y="242155"/>
              <a:ext cx="196525" cy="937037"/>
            </a:xfrm>
            <a:custGeom>
              <a:avLst/>
              <a:gdLst/>
              <a:ahLst/>
              <a:cxnLst/>
              <a:rect l="0" t="0" r="0" b="0"/>
              <a:pathLst>
                <a:path w="196525" h="937037">
                  <a:moveTo>
                    <a:pt x="196524" y="0"/>
                  </a:moveTo>
                  <a:lnTo>
                    <a:pt x="190657" y="8801"/>
                  </a:lnTo>
                  <a:lnTo>
                    <a:pt x="185092" y="17148"/>
                  </a:lnTo>
                  <a:lnTo>
                    <a:pt x="179293" y="25847"/>
                  </a:lnTo>
                  <a:lnTo>
                    <a:pt x="173212" y="34968"/>
                  </a:lnTo>
                  <a:lnTo>
                    <a:pt x="166882" y="44463"/>
                  </a:lnTo>
                  <a:lnTo>
                    <a:pt x="160350" y="54264"/>
                  </a:lnTo>
                  <a:lnTo>
                    <a:pt x="153502" y="64623"/>
                  </a:lnTo>
                  <a:lnTo>
                    <a:pt x="146070" y="76094"/>
                  </a:lnTo>
                  <a:lnTo>
                    <a:pt x="137964" y="88887"/>
                  </a:lnTo>
                  <a:lnTo>
                    <a:pt x="129401" y="102902"/>
                  </a:lnTo>
                  <a:lnTo>
                    <a:pt x="120809" y="117913"/>
                  </a:lnTo>
                  <a:lnTo>
                    <a:pt x="112440" y="133669"/>
                  </a:lnTo>
                  <a:lnTo>
                    <a:pt x="104535" y="149639"/>
                  </a:lnTo>
                  <a:lnTo>
                    <a:pt x="97379" y="165046"/>
                  </a:lnTo>
                  <a:lnTo>
                    <a:pt x="91050" y="179519"/>
                  </a:lnTo>
                  <a:lnTo>
                    <a:pt x="85461" y="193200"/>
                  </a:lnTo>
                  <a:lnTo>
                    <a:pt x="80466" y="206542"/>
                  </a:lnTo>
                  <a:lnTo>
                    <a:pt x="75917" y="219851"/>
                  </a:lnTo>
                  <a:lnTo>
                    <a:pt x="71690" y="233097"/>
                  </a:lnTo>
                  <a:lnTo>
                    <a:pt x="67690" y="246005"/>
                  </a:lnTo>
                  <a:lnTo>
                    <a:pt x="63847" y="258439"/>
                  </a:lnTo>
                  <a:lnTo>
                    <a:pt x="60112" y="270571"/>
                  </a:lnTo>
                  <a:lnTo>
                    <a:pt x="56451" y="282783"/>
                  </a:lnTo>
                  <a:lnTo>
                    <a:pt x="52840" y="295291"/>
                  </a:lnTo>
                  <a:lnTo>
                    <a:pt x="49263" y="307980"/>
                  </a:lnTo>
                  <a:lnTo>
                    <a:pt x="45708" y="320505"/>
                  </a:lnTo>
                  <a:lnTo>
                    <a:pt x="42168" y="332678"/>
                  </a:lnTo>
                  <a:lnTo>
                    <a:pt x="38638" y="344632"/>
                  </a:lnTo>
                  <a:lnTo>
                    <a:pt x="35115" y="356725"/>
                  </a:lnTo>
                  <a:lnTo>
                    <a:pt x="31596" y="369158"/>
                  </a:lnTo>
                  <a:lnTo>
                    <a:pt x="28081" y="381965"/>
                  </a:lnTo>
                  <a:lnTo>
                    <a:pt x="24567" y="395103"/>
                  </a:lnTo>
                  <a:lnTo>
                    <a:pt x="21055" y="408514"/>
                  </a:lnTo>
                  <a:lnTo>
                    <a:pt x="17543" y="422623"/>
                  </a:lnTo>
                  <a:lnTo>
                    <a:pt x="14033" y="438299"/>
                  </a:lnTo>
                  <a:lnTo>
                    <a:pt x="10527" y="455873"/>
                  </a:lnTo>
                  <a:lnTo>
                    <a:pt x="7190" y="474727"/>
                  </a:lnTo>
                  <a:lnTo>
                    <a:pt x="4328" y="493613"/>
                  </a:lnTo>
                  <a:lnTo>
                    <a:pt x="2076" y="511809"/>
                  </a:lnTo>
                  <a:lnTo>
                    <a:pt x="565" y="529600"/>
                  </a:lnTo>
                  <a:lnTo>
                    <a:pt x="0" y="547978"/>
                  </a:lnTo>
                  <a:lnTo>
                    <a:pt x="400" y="567491"/>
                  </a:lnTo>
                  <a:lnTo>
                    <a:pt x="1634" y="588207"/>
                  </a:lnTo>
                  <a:lnTo>
                    <a:pt x="3526" y="609964"/>
                  </a:lnTo>
                  <a:lnTo>
                    <a:pt x="5906" y="632520"/>
                  </a:lnTo>
                  <a:lnTo>
                    <a:pt x="8638" y="655007"/>
                  </a:lnTo>
                  <a:lnTo>
                    <a:pt x="11617" y="676025"/>
                  </a:lnTo>
                  <a:lnTo>
                    <a:pt x="14772" y="694928"/>
                  </a:lnTo>
                  <a:lnTo>
                    <a:pt x="18211" y="711751"/>
                  </a:lnTo>
                  <a:lnTo>
                    <a:pt x="22206" y="726834"/>
                  </a:lnTo>
                  <a:lnTo>
                    <a:pt x="26859" y="740572"/>
                  </a:lnTo>
                  <a:lnTo>
                    <a:pt x="32121" y="753158"/>
                  </a:lnTo>
                  <a:lnTo>
                    <a:pt x="37878" y="764568"/>
                  </a:lnTo>
                  <a:lnTo>
                    <a:pt x="44006" y="774889"/>
                  </a:lnTo>
                  <a:lnTo>
                    <a:pt x="50238" y="784470"/>
                  </a:lnTo>
                  <a:lnTo>
                    <a:pt x="56190" y="793825"/>
                  </a:lnTo>
                  <a:lnTo>
                    <a:pt x="61675" y="803266"/>
                  </a:lnTo>
                  <a:lnTo>
                    <a:pt x="66848" y="812743"/>
                  </a:lnTo>
                  <a:lnTo>
                    <a:pt x="72089" y="821958"/>
                  </a:lnTo>
                  <a:lnTo>
                    <a:pt x="77619" y="830751"/>
                  </a:lnTo>
                  <a:lnTo>
                    <a:pt x="83486" y="839113"/>
                  </a:lnTo>
                  <a:lnTo>
                    <a:pt x="89659" y="847109"/>
                  </a:lnTo>
                  <a:lnTo>
                    <a:pt x="96073" y="854819"/>
                  </a:lnTo>
                  <a:lnTo>
                    <a:pt x="102670" y="862318"/>
                  </a:lnTo>
                  <a:lnTo>
                    <a:pt x="109397" y="869667"/>
                  </a:lnTo>
                  <a:lnTo>
                    <a:pt x="116222" y="876911"/>
                  </a:lnTo>
                  <a:lnTo>
                    <a:pt x="123279" y="884082"/>
                  </a:lnTo>
                  <a:lnTo>
                    <a:pt x="130855" y="891204"/>
                  </a:lnTo>
                  <a:lnTo>
                    <a:pt x="139057" y="898287"/>
                  </a:lnTo>
                  <a:lnTo>
                    <a:pt x="147576" y="905233"/>
                  </a:lnTo>
                  <a:lnTo>
                    <a:pt x="156722" y="912621"/>
                  </a:lnTo>
                  <a:lnTo>
                    <a:pt x="168418" y="922217"/>
                  </a:lnTo>
                  <a:lnTo>
                    <a:pt x="185996" y="9370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74860" y="484310"/>
              <a:ext cx="353816" cy="547483"/>
            </a:xfrm>
            <a:custGeom>
              <a:avLst/>
              <a:gdLst/>
              <a:ahLst/>
              <a:cxnLst/>
              <a:rect l="0" t="0" r="0" b="0"/>
              <a:pathLst>
                <a:path w="353816" h="547483">
                  <a:moveTo>
                    <a:pt x="0" y="0"/>
                  </a:moveTo>
                  <a:lnTo>
                    <a:pt x="8869" y="2867"/>
                  </a:lnTo>
                  <a:lnTo>
                    <a:pt x="17856" y="5009"/>
                  </a:lnTo>
                  <a:lnTo>
                    <a:pt x="27851" y="6612"/>
                  </a:lnTo>
                  <a:lnTo>
                    <a:pt x="38831" y="7793"/>
                  </a:lnTo>
                  <a:lnTo>
                    <a:pt x="50643" y="8641"/>
                  </a:lnTo>
                  <a:lnTo>
                    <a:pt x="63096" y="9243"/>
                  </a:lnTo>
                  <a:lnTo>
                    <a:pt x="75861" y="9831"/>
                  </a:lnTo>
                  <a:lnTo>
                    <a:pt x="88494" y="10763"/>
                  </a:lnTo>
                  <a:lnTo>
                    <a:pt x="100772" y="12210"/>
                  </a:lnTo>
                  <a:lnTo>
                    <a:pt x="112980" y="14166"/>
                  </a:lnTo>
                  <a:lnTo>
                    <a:pt x="125783" y="16551"/>
                  </a:lnTo>
                  <a:lnTo>
                    <a:pt x="139513" y="19261"/>
                  </a:lnTo>
                  <a:lnTo>
                    <a:pt x="154177" y="22047"/>
                  </a:lnTo>
                  <a:lnTo>
                    <a:pt x="169632" y="24530"/>
                  </a:lnTo>
                  <a:lnTo>
                    <a:pt x="185695" y="26528"/>
                  </a:lnTo>
                  <a:lnTo>
                    <a:pt x="202042" y="28038"/>
                  </a:lnTo>
                  <a:lnTo>
                    <a:pt x="218235" y="29133"/>
                  </a:lnTo>
                  <a:lnTo>
                    <a:pt x="234049" y="29908"/>
                  </a:lnTo>
                  <a:lnTo>
                    <a:pt x="249445" y="30446"/>
                  </a:lnTo>
                  <a:lnTo>
                    <a:pt x="264477" y="30815"/>
                  </a:lnTo>
                  <a:lnTo>
                    <a:pt x="279221" y="31067"/>
                  </a:lnTo>
                  <a:lnTo>
                    <a:pt x="293751" y="31238"/>
                  </a:lnTo>
                  <a:lnTo>
                    <a:pt x="308128" y="31352"/>
                  </a:lnTo>
                  <a:lnTo>
                    <a:pt x="322369" y="31443"/>
                  </a:lnTo>
                  <a:lnTo>
                    <a:pt x="335524" y="32043"/>
                  </a:lnTo>
                  <a:lnTo>
                    <a:pt x="345663" y="35074"/>
                  </a:lnTo>
                  <a:lnTo>
                    <a:pt x="351717" y="41309"/>
                  </a:lnTo>
                  <a:lnTo>
                    <a:pt x="353815" y="49048"/>
                  </a:lnTo>
                  <a:lnTo>
                    <a:pt x="352917" y="57560"/>
                  </a:lnTo>
                  <a:lnTo>
                    <a:pt x="349961" y="66783"/>
                  </a:lnTo>
                  <a:lnTo>
                    <a:pt x="345634" y="76897"/>
                  </a:lnTo>
                  <a:lnTo>
                    <a:pt x="340398" y="87925"/>
                  </a:lnTo>
                  <a:lnTo>
                    <a:pt x="334563" y="99586"/>
                  </a:lnTo>
                  <a:lnTo>
                    <a:pt x="328330" y="111405"/>
                  </a:lnTo>
                  <a:lnTo>
                    <a:pt x="321829" y="123102"/>
                  </a:lnTo>
                  <a:lnTo>
                    <a:pt x="314985" y="134905"/>
                  </a:lnTo>
                  <a:lnTo>
                    <a:pt x="307549" y="147427"/>
                  </a:lnTo>
                  <a:lnTo>
                    <a:pt x="299439" y="160956"/>
                  </a:lnTo>
                  <a:lnTo>
                    <a:pt x="291043" y="175145"/>
                  </a:lnTo>
                  <a:lnTo>
                    <a:pt x="283092" y="189216"/>
                  </a:lnTo>
                  <a:lnTo>
                    <a:pt x="275970" y="202718"/>
                  </a:lnTo>
                  <a:lnTo>
                    <a:pt x="269714" y="215547"/>
                  </a:lnTo>
                  <a:lnTo>
                    <a:pt x="264204" y="227769"/>
                  </a:lnTo>
                  <a:lnTo>
                    <a:pt x="259272" y="239506"/>
                  </a:lnTo>
                  <a:lnTo>
                    <a:pt x="254602" y="250880"/>
                  </a:lnTo>
                  <a:lnTo>
                    <a:pt x="249766" y="261991"/>
                  </a:lnTo>
                  <a:lnTo>
                    <a:pt x="244546" y="272918"/>
                  </a:lnTo>
                  <a:lnTo>
                    <a:pt x="239070" y="283716"/>
                  </a:lnTo>
                  <a:lnTo>
                    <a:pt x="233701" y="294427"/>
                  </a:lnTo>
                  <a:lnTo>
                    <a:pt x="228646" y="305078"/>
                  </a:lnTo>
                  <a:lnTo>
                    <a:pt x="223949" y="315689"/>
                  </a:lnTo>
                  <a:lnTo>
                    <a:pt x="219567" y="326273"/>
                  </a:lnTo>
                  <a:lnTo>
                    <a:pt x="215432" y="336838"/>
                  </a:lnTo>
                  <a:lnTo>
                    <a:pt x="211317" y="347391"/>
                  </a:lnTo>
                  <a:lnTo>
                    <a:pt x="206860" y="357936"/>
                  </a:lnTo>
                  <a:lnTo>
                    <a:pt x="201899" y="368476"/>
                  </a:lnTo>
                  <a:lnTo>
                    <a:pt x="196598" y="379012"/>
                  </a:lnTo>
                  <a:lnTo>
                    <a:pt x="191347" y="389545"/>
                  </a:lnTo>
                  <a:lnTo>
                    <a:pt x="186372" y="400086"/>
                  </a:lnTo>
                  <a:lnTo>
                    <a:pt x="181727" y="410962"/>
                  </a:lnTo>
                  <a:lnTo>
                    <a:pt x="177382" y="422789"/>
                  </a:lnTo>
                  <a:lnTo>
                    <a:pt x="173276" y="435820"/>
                  </a:lnTo>
                  <a:lnTo>
                    <a:pt x="169348" y="449828"/>
                  </a:lnTo>
                  <a:lnTo>
                    <a:pt x="165550" y="464301"/>
                  </a:lnTo>
                  <a:lnTo>
                    <a:pt x="161844" y="478875"/>
                  </a:lnTo>
                  <a:lnTo>
                    <a:pt x="158160" y="492975"/>
                  </a:lnTo>
                  <a:lnTo>
                    <a:pt x="153929" y="507235"/>
                  </a:lnTo>
                  <a:lnTo>
                    <a:pt x="147660" y="524017"/>
                  </a:lnTo>
                  <a:lnTo>
                    <a:pt x="136871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22341" y="631709"/>
              <a:ext cx="21059" cy="263214"/>
            </a:xfrm>
            <a:custGeom>
              <a:avLst/>
              <a:gdLst/>
              <a:ahLst/>
              <a:cxnLst/>
              <a:rect l="0" t="0" r="0" b="0"/>
              <a:pathLst>
                <a:path w="21059" h="263214">
                  <a:moveTo>
                    <a:pt x="1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0" y="50463"/>
                  </a:lnTo>
                  <a:lnTo>
                    <a:pt x="0" y="66448"/>
                  </a:lnTo>
                  <a:lnTo>
                    <a:pt x="0" y="82930"/>
                  </a:lnTo>
                  <a:lnTo>
                    <a:pt x="5" y="99749"/>
                  </a:lnTo>
                  <a:lnTo>
                    <a:pt x="178" y="116635"/>
                  </a:lnTo>
                  <a:lnTo>
                    <a:pt x="826" y="133204"/>
                  </a:lnTo>
                  <a:lnTo>
                    <a:pt x="2079" y="149277"/>
                  </a:lnTo>
                  <a:lnTo>
                    <a:pt x="3905" y="164851"/>
                  </a:lnTo>
                  <a:lnTo>
                    <a:pt x="6202" y="180003"/>
                  </a:lnTo>
                  <a:lnTo>
                    <a:pt x="8853" y="194814"/>
                  </a:lnTo>
                  <a:lnTo>
                    <a:pt x="11610" y="208959"/>
                  </a:lnTo>
                  <a:lnTo>
                    <a:pt x="14365" y="223196"/>
                  </a:lnTo>
                  <a:lnTo>
                    <a:pt x="17357" y="239895"/>
                  </a:lnTo>
                  <a:lnTo>
                    <a:pt x="21058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96000" y="764986"/>
              <a:ext cx="221099" cy="14123"/>
            </a:xfrm>
            <a:custGeom>
              <a:avLst/>
              <a:gdLst/>
              <a:ahLst/>
              <a:cxnLst/>
              <a:rect l="0" t="0" r="0" b="0"/>
              <a:pathLst>
                <a:path w="221099" h="14123">
                  <a:moveTo>
                    <a:pt x="221098" y="3594"/>
                  </a:moveTo>
                  <a:lnTo>
                    <a:pt x="212297" y="861"/>
                  </a:lnTo>
                  <a:lnTo>
                    <a:pt x="203950" y="0"/>
                  </a:lnTo>
                  <a:lnTo>
                    <a:pt x="195243" y="980"/>
                  </a:lnTo>
                  <a:lnTo>
                    <a:pt x="185776" y="3174"/>
                  </a:lnTo>
                  <a:lnTo>
                    <a:pt x="174984" y="5661"/>
                  </a:lnTo>
                  <a:lnTo>
                    <a:pt x="162690" y="7890"/>
                  </a:lnTo>
                  <a:lnTo>
                    <a:pt x="149199" y="9672"/>
                  </a:lnTo>
                  <a:lnTo>
                    <a:pt x="135080" y="11009"/>
                  </a:lnTo>
                  <a:lnTo>
                    <a:pt x="120735" y="11975"/>
                  </a:lnTo>
                  <a:lnTo>
                    <a:pt x="106359" y="12655"/>
                  </a:lnTo>
                  <a:lnTo>
                    <a:pt x="92029" y="13127"/>
                  </a:lnTo>
                  <a:lnTo>
                    <a:pt x="77772" y="13450"/>
                  </a:lnTo>
                  <a:lnTo>
                    <a:pt x="63805" y="13670"/>
                  </a:lnTo>
                  <a:lnTo>
                    <a:pt x="48962" y="13843"/>
                  </a:lnTo>
                  <a:lnTo>
                    <a:pt x="29707" y="13985"/>
                  </a:lnTo>
                  <a:lnTo>
                    <a:pt x="0" y="141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17180" y="526424"/>
              <a:ext cx="31588" cy="568540"/>
            </a:xfrm>
            <a:custGeom>
              <a:avLst/>
              <a:gdLst/>
              <a:ahLst/>
              <a:cxnLst/>
              <a:rect l="0" t="0" r="0" b="0"/>
              <a:pathLst>
                <a:path w="31588" h="568540">
                  <a:moveTo>
                    <a:pt x="1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90"/>
                  </a:lnTo>
                  <a:lnTo>
                    <a:pt x="5" y="83252"/>
                  </a:lnTo>
                  <a:lnTo>
                    <a:pt x="178" y="100834"/>
                  </a:lnTo>
                  <a:lnTo>
                    <a:pt x="827" y="117858"/>
                  </a:lnTo>
                  <a:lnTo>
                    <a:pt x="2075" y="133719"/>
                  </a:lnTo>
                  <a:lnTo>
                    <a:pt x="3728" y="148822"/>
                  </a:lnTo>
                  <a:lnTo>
                    <a:pt x="5376" y="164256"/>
                  </a:lnTo>
                  <a:lnTo>
                    <a:pt x="6783" y="180632"/>
                  </a:lnTo>
                  <a:lnTo>
                    <a:pt x="8049" y="197583"/>
                  </a:lnTo>
                  <a:lnTo>
                    <a:pt x="9506" y="214063"/>
                  </a:lnTo>
                  <a:lnTo>
                    <a:pt x="11332" y="229491"/>
                  </a:lnTo>
                  <a:lnTo>
                    <a:pt x="13389" y="243936"/>
                  </a:lnTo>
                  <a:lnTo>
                    <a:pt x="15317" y="257851"/>
                  </a:lnTo>
                  <a:lnTo>
                    <a:pt x="16911" y="271592"/>
                  </a:lnTo>
                  <a:lnTo>
                    <a:pt x="18134" y="285821"/>
                  </a:lnTo>
                  <a:lnTo>
                    <a:pt x="19029" y="301524"/>
                  </a:lnTo>
                  <a:lnTo>
                    <a:pt x="19671" y="319101"/>
                  </a:lnTo>
                  <a:lnTo>
                    <a:pt x="20288" y="338283"/>
                  </a:lnTo>
                  <a:lnTo>
                    <a:pt x="21243" y="358448"/>
                  </a:lnTo>
                  <a:lnTo>
                    <a:pt x="22700" y="379121"/>
                  </a:lnTo>
                  <a:lnTo>
                    <a:pt x="24495" y="400034"/>
                  </a:lnTo>
                  <a:lnTo>
                    <a:pt x="26239" y="421052"/>
                  </a:lnTo>
                  <a:lnTo>
                    <a:pt x="27705" y="442101"/>
                  </a:lnTo>
                  <a:lnTo>
                    <a:pt x="28842" y="462828"/>
                  </a:lnTo>
                  <a:lnTo>
                    <a:pt x="29679" y="482606"/>
                  </a:lnTo>
                  <a:lnTo>
                    <a:pt x="30277" y="501153"/>
                  </a:lnTo>
                  <a:lnTo>
                    <a:pt x="30695" y="517935"/>
                  </a:lnTo>
                  <a:lnTo>
                    <a:pt x="31029" y="533640"/>
                  </a:lnTo>
                  <a:lnTo>
                    <a:pt x="31309" y="549646"/>
                  </a:lnTo>
                  <a:lnTo>
                    <a:pt x="31587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74833" y="610652"/>
              <a:ext cx="263406" cy="230429"/>
            </a:xfrm>
            <a:custGeom>
              <a:avLst/>
              <a:gdLst/>
              <a:ahLst/>
              <a:cxnLst/>
              <a:rect l="0" t="0" r="0" b="0"/>
              <a:pathLst>
                <a:path w="263406" h="230429">
                  <a:moveTo>
                    <a:pt x="263405" y="168456"/>
                  </a:moveTo>
                  <a:lnTo>
                    <a:pt x="251670" y="168523"/>
                  </a:lnTo>
                  <a:lnTo>
                    <a:pt x="240540" y="169164"/>
                  </a:lnTo>
                  <a:lnTo>
                    <a:pt x="228942" y="170460"/>
                  </a:lnTo>
                  <a:lnTo>
                    <a:pt x="216781" y="172320"/>
                  </a:lnTo>
                  <a:lnTo>
                    <a:pt x="204122" y="174636"/>
                  </a:lnTo>
                  <a:lnTo>
                    <a:pt x="191065" y="177303"/>
                  </a:lnTo>
                  <a:lnTo>
                    <a:pt x="177713" y="180226"/>
                  </a:lnTo>
                  <a:lnTo>
                    <a:pt x="164148" y="183334"/>
                  </a:lnTo>
                  <a:lnTo>
                    <a:pt x="150437" y="186574"/>
                  </a:lnTo>
                  <a:lnTo>
                    <a:pt x="136792" y="190070"/>
                  </a:lnTo>
                  <a:lnTo>
                    <a:pt x="123550" y="194103"/>
                  </a:lnTo>
                  <a:lnTo>
                    <a:pt x="110865" y="198777"/>
                  </a:lnTo>
                  <a:lnTo>
                    <a:pt x="98720" y="203883"/>
                  </a:lnTo>
                  <a:lnTo>
                    <a:pt x="87022" y="209003"/>
                  </a:lnTo>
                  <a:lnTo>
                    <a:pt x="75670" y="213890"/>
                  </a:lnTo>
                  <a:lnTo>
                    <a:pt x="64570" y="218475"/>
                  </a:lnTo>
                  <a:lnTo>
                    <a:pt x="53650" y="222781"/>
                  </a:lnTo>
                  <a:lnTo>
                    <a:pt x="42864" y="226839"/>
                  </a:lnTo>
                  <a:lnTo>
                    <a:pt x="32501" y="229884"/>
                  </a:lnTo>
                  <a:lnTo>
                    <a:pt x="23147" y="230428"/>
                  </a:lnTo>
                  <a:lnTo>
                    <a:pt x="15053" y="227865"/>
                  </a:lnTo>
                  <a:lnTo>
                    <a:pt x="8467" y="222548"/>
                  </a:lnTo>
                  <a:lnTo>
                    <a:pt x="3792" y="215309"/>
                  </a:lnTo>
                  <a:lnTo>
                    <a:pt x="1056" y="206846"/>
                  </a:lnTo>
                  <a:lnTo>
                    <a:pt x="0" y="197456"/>
                  </a:lnTo>
                  <a:lnTo>
                    <a:pt x="262" y="187117"/>
                  </a:lnTo>
                  <a:lnTo>
                    <a:pt x="1507" y="175876"/>
                  </a:lnTo>
                  <a:lnTo>
                    <a:pt x="3456" y="163874"/>
                  </a:lnTo>
                  <a:lnTo>
                    <a:pt x="5902" y="151279"/>
                  </a:lnTo>
                  <a:lnTo>
                    <a:pt x="8689" y="138246"/>
                  </a:lnTo>
                  <a:lnTo>
                    <a:pt x="11712" y="124899"/>
                  </a:lnTo>
                  <a:lnTo>
                    <a:pt x="14894" y="111332"/>
                  </a:lnTo>
                  <a:lnTo>
                    <a:pt x="18183" y="97618"/>
                  </a:lnTo>
                  <a:lnTo>
                    <a:pt x="21546" y="83968"/>
                  </a:lnTo>
                  <a:lnTo>
                    <a:pt x="24957" y="70723"/>
                  </a:lnTo>
                  <a:lnTo>
                    <a:pt x="28396" y="58044"/>
                  </a:lnTo>
                  <a:lnTo>
                    <a:pt x="31700" y="46174"/>
                  </a:lnTo>
                  <a:lnTo>
                    <a:pt x="34892" y="34250"/>
                  </a:lnTo>
                  <a:lnTo>
                    <a:pt x="38248" y="20110"/>
                  </a:lnTo>
                  <a:lnTo>
                    <a:pt x="423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11896" y="305326"/>
              <a:ext cx="378462" cy="926509"/>
            </a:xfrm>
            <a:custGeom>
              <a:avLst/>
              <a:gdLst/>
              <a:ahLst/>
              <a:cxnLst/>
              <a:rect l="0" t="0" r="0" b="0"/>
              <a:pathLst>
                <a:path w="378462" h="926509">
                  <a:moveTo>
                    <a:pt x="0" y="0"/>
                  </a:moveTo>
                  <a:lnTo>
                    <a:pt x="8868" y="3001"/>
                  </a:lnTo>
                  <a:lnTo>
                    <a:pt x="17856" y="6423"/>
                  </a:lnTo>
                  <a:lnTo>
                    <a:pt x="27856" y="10624"/>
                  </a:lnTo>
                  <a:lnTo>
                    <a:pt x="39010" y="15697"/>
                  </a:lnTo>
                  <a:lnTo>
                    <a:pt x="51469" y="21826"/>
                  </a:lnTo>
                  <a:lnTo>
                    <a:pt x="65166" y="29006"/>
                  </a:lnTo>
                  <a:lnTo>
                    <a:pt x="79411" y="36920"/>
                  </a:lnTo>
                  <a:lnTo>
                    <a:pt x="93043" y="45067"/>
                  </a:lnTo>
                  <a:lnTo>
                    <a:pt x="105466" y="53129"/>
                  </a:lnTo>
                  <a:lnTo>
                    <a:pt x="116769" y="60828"/>
                  </a:lnTo>
                  <a:lnTo>
                    <a:pt x="127434" y="67844"/>
                  </a:lnTo>
                  <a:lnTo>
                    <a:pt x="137828" y="74088"/>
                  </a:lnTo>
                  <a:lnTo>
                    <a:pt x="147981" y="79959"/>
                  </a:lnTo>
                  <a:lnTo>
                    <a:pt x="157665" y="86209"/>
                  </a:lnTo>
                  <a:lnTo>
                    <a:pt x="166787" y="93232"/>
                  </a:lnTo>
                  <a:lnTo>
                    <a:pt x="175542" y="100919"/>
                  </a:lnTo>
                  <a:lnTo>
                    <a:pt x="184335" y="108851"/>
                  </a:lnTo>
                  <a:lnTo>
                    <a:pt x="193394" y="116749"/>
                  </a:lnTo>
                  <a:lnTo>
                    <a:pt x="202613" y="124661"/>
                  </a:lnTo>
                  <a:lnTo>
                    <a:pt x="211655" y="132879"/>
                  </a:lnTo>
                  <a:lnTo>
                    <a:pt x="220332" y="141553"/>
                  </a:lnTo>
                  <a:lnTo>
                    <a:pt x="228618" y="150683"/>
                  </a:lnTo>
                  <a:lnTo>
                    <a:pt x="236561" y="160197"/>
                  </a:lnTo>
                  <a:lnTo>
                    <a:pt x="244235" y="170009"/>
                  </a:lnTo>
                  <a:lnTo>
                    <a:pt x="251711" y="180039"/>
                  </a:lnTo>
                  <a:lnTo>
                    <a:pt x="259045" y="190226"/>
                  </a:lnTo>
                  <a:lnTo>
                    <a:pt x="266279" y="200521"/>
                  </a:lnTo>
                  <a:lnTo>
                    <a:pt x="273443" y="210892"/>
                  </a:lnTo>
                  <a:lnTo>
                    <a:pt x="280561" y="221314"/>
                  </a:lnTo>
                  <a:lnTo>
                    <a:pt x="287641" y="231776"/>
                  </a:lnTo>
                  <a:lnTo>
                    <a:pt x="294532" y="242429"/>
                  </a:lnTo>
                  <a:lnTo>
                    <a:pt x="300932" y="253574"/>
                  </a:lnTo>
                  <a:lnTo>
                    <a:pt x="306722" y="265330"/>
                  </a:lnTo>
                  <a:lnTo>
                    <a:pt x="312102" y="277497"/>
                  </a:lnTo>
                  <a:lnTo>
                    <a:pt x="317481" y="289664"/>
                  </a:lnTo>
                  <a:lnTo>
                    <a:pt x="323098" y="301593"/>
                  </a:lnTo>
                  <a:lnTo>
                    <a:pt x="328856" y="313383"/>
                  </a:lnTo>
                  <a:lnTo>
                    <a:pt x="334421" y="325365"/>
                  </a:lnTo>
                  <a:lnTo>
                    <a:pt x="339612" y="337718"/>
                  </a:lnTo>
                  <a:lnTo>
                    <a:pt x="344401" y="350303"/>
                  </a:lnTo>
                  <a:lnTo>
                    <a:pt x="348845" y="362759"/>
                  </a:lnTo>
                  <a:lnTo>
                    <a:pt x="353016" y="374885"/>
                  </a:lnTo>
                  <a:lnTo>
                    <a:pt x="356988" y="386808"/>
                  </a:lnTo>
                  <a:lnTo>
                    <a:pt x="360815" y="398881"/>
                  </a:lnTo>
                  <a:lnTo>
                    <a:pt x="364537" y="411299"/>
                  </a:lnTo>
                  <a:lnTo>
                    <a:pt x="368020" y="424098"/>
                  </a:lnTo>
                  <a:lnTo>
                    <a:pt x="370980" y="437229"/>
                  </a:lnTo>
                  <a:lnTo>
                    <a:pt x="373303" y="450631"/>
                  </a:lnTo>
                  <a:lnTo>
                    <a:pt x="375032" y="464565"/>
                  </a:lnTo>
                  <a:lnTo>
                    <a:pt x="376275" y="479591"/>
                  </a:lnTo>
                  <a:lnTo>
                    <a:pt x="377149" y="495915"/>
                  </a:lnTo>
                  <a:lnTo>
                    <a:pt x="377753" y="513115"/>
                  </a:lnTo>
                  <a:lnTo>
                    <a:pt x="378167" y="530353"/>
                  </a:lnTo>
                  <a:lnTo>
                    <a:pt x="378443" y="547141"/>
                  </a:lnTo>
                  <a:lnTo>
                    <a:pt x="378461" y="563666"/>
                  </a:lnTo>
                  <a:lnTo>
                    <a:pt x="377940" y="580588"/>
                  </a:lnTo>
                  <a:lnTo>
                    <a:pt x="376773" y="598255"/>
                  </a:lnTo>
                  <a:lnTo>
                    <a:pt x="375006" y="616222"/>
                  </a:lnTo>
                  <a:lnTo>
                    <a:pt x="372748" y="633459"/>
                  </a:lnTo>
                  <a:lnTo>
                    <a:pt x="370117" y="649426"/>
                  </a:lnTo>
                  <a:lnTo>
                    <a:pt x="367215" y="664079"/>
                  </a:lnTo>
                  <a:lnTo>
                    <a:pt x="364123" y="677609"/>
                  </a:lnTo>
                  <a:lnTo>
                    <a:pt x="360897" y="690264"/>
                  </a:lnTo>
                  <a:lnTo>
                    <a:pt x="357579" y="702271"/>
                  </a:lnTo>
                  <a:lnTo>
                    <a:pt x="354198" y="713816"/>
                  </a:lnTo>
                  <a:lnTo>
                    <a:pt x="350772" y="725033"/>
                  </a:lnTo>
                  <a:lnTo>
                    <a:pt x="347147" y="735858"/>
                  </a:lnTo>
                  <a:lnTo>
                    <a:pt x="343028" y="746054"/>
                  </a:lnTo>
                  <a:lnTo>
                    <a:pt x="338291" y="755551"/>
                  </a:lnTo>
                  <a:lnTo>
                    <a:pt x="332973" y="764743"/>
                  </a:lnTo>
                  <a:lnTo>
                    <a:pt x="327178" y="774367"/>
                  </a:lnTo>
                  <a:lnTo>
                    <a:pt x="321021" y="784810"/>
                  </a:lnTo>
                  <a:lnTo>
                    <a:pt x="314599" y="796114"/>
                  </a:lnTo>
                  <a:lnTo>
                    <a:pt x="307988" y="808159"/>
                  </a:lnTo>
                  <a:lnTo>
                    <a:pt x="301246" y="820780"/>
                  </a:lnTo>
                  <a:lnTo>
                    <a:pt x="294415" y="833662"/>
                  </a:lnTo>
                  <a:lnTo>
                    <a:pt x="287522" y="846375"/>
                  </a:lnTo>
                  <a:lnTo>
                    <a:pt x="280593" y="858695"/>
                  </a:lnTo>
                  <a:lnTo>
                    <a:pt x="273750" y="870520"/>
                  </a:lnTo>
                  <a:lnTo>
                    <a:pt x="266443" y="883151"/>
                  </a:lnTo>
                  <a:lnTo>
                    <a:pt x="256913" y="899930"/>
                  </a:lnTo>
                  <a:lnTo>
                    <a:pt x="242156" y="9265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412062" y="621181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4"/>
                  </a:lnTo>
                  <a:lnTo>
                    <a:pt x="4" y="99266"/>
                  </a:lnTo>
                  <a:lnTo>
                    <a:pt x="177" y="118707"/>
                  </a:lnTo>
                  <a:lnTo>
                    <a:pt x="825" y="138122"/>
                  </a:lnTo>
                  <a:lnTo>
                    <a:pt x="2075" y="157244"/>
                  </a:lnTo>
                  <a:lnTo>
                    <a:pt x="3727" y="175843"/>
                  </a:lnTo>
                  <a:lnTo>
                    <a:pt x="5375" y="193645"/>
                  </a:lnTo>
                  <a:lnTo>
                    <a:pt x="6783" y="210576"/>
                  </a:lnTo>
                  <a:lnTo>
                    <a:pt x="8080" y="226514"/>
                  </a:lnTo>
                  <a:lnTo>
                    <a:pt x="9909" y="242976"/>
                  </a:lnTo>
                  <a:lnTo>
                    <a:pt x="13546" y="263643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275192" y="747523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59139" y="0"/>
                  </a:lnTo>
                  <a:lnTo>
                    <a:pt x="245868" y="0"/>
                  </a:lnTo>
                  <a:lnTo>
                    <a:pt x="232662" y="4"/>
                  </a:lnTo>
                  <a:lnTo>
                    <a:pt x="219147" y="177"/>
                  </a:lnTo>
                  <a:lnTo>
                    <a:pt x="204990" y="826"/>
                  </a:lnTo>
                  <a:lnTo>
                    <a:pt x="190084" y="2079"/>
                  </a:lnTo>
                  <a:lnTo>
                    <a:pt x="174492" y="3904"/>
                  </a:lnTo>
                  <a:lnTo>
                    <a:pt x="158347" y="6201"/>
                  </a:lnTo>
                  <a:lnTo>
                    <a:pt x="141787" y="8857"/>
                  </a:lnTo>
                  <a:lnTo>
                    <a:pt x="125091" y="11775"/>
                  </a:lnTo>
                  <a:lnTo>
                    <a:pt x="108656" y="14880"/>
                  </a:lnTo>
                  <a:lnTo>
                    <a:pt x="92682" y="18114"/>
                  </a:lnTo>
                  <a:lnTo>
                    <a:pt x="77346" y="21437"/>
                  </a:lnTo>
                  <a:lnTo>
                    <a:pt x="62887" y="24821"/>
                  </a:lnTo>
                  <a:lnTo>
                    <a:pt x="49358" y="28242"/>
                  </a:lnTo>
                  <a:lnTo>
                    <a:pt x="37097" y="31534"/>
                  </a:lnTo>
                  <a:lnTo>
                    <a:pt x="25605" y="34715"/>
                  </a:lnTo>
                  <a:lnTo>
                    <a:pt x="13871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831574" y="450748"/>
              <a:ext cx="538582" cy="665273"/>
            </a:xfrm>
            <a:custGeom>
              <a:avLst/>
              <a:gdLst/>
              <a:ahLst/>
              <a:cxnLst/>
              <a:rect l="0" t="0" r="0" b="0"/>
              <a:pathLst>
                <a:path w="538582" h="665273">
                  <a:moveTo>
                    <a:pt x="54271" y="1977"/>
                  </a:moveTo>
                  <a:lnTo>
                    <a:pt x="51269" y="10845"/>
                  </a:lnTo>
                  <a:lnTo>
                    <a:pt x="47847" y="19832"/>
                  </a:lnTo>
                  <a:lnTo>
                    <a:pt x="43656" y="29823"/>
                  </a:lnTo>
                  <a:lnTo>
                    <a:pt x="38929" y="40631"/>
                  </a:lnTo>
                  <a:lnTo>
                    <a:pt x="34095" y="51794"/>
                  </a:lnTo>
                  <a:lnTo>
                    <a:pt x="29417" y="62999"/>
                  </a:lnTo>
                  <a:lnTo>
                    <a:pt x="24981" y="74111"/>
                  </a:lnTo>
                  <a:lnTo>
                    <a:pt x="20780" y="85096"/>
                  </a:lnTo>
                  <a:lnTo>
                    <a:pt x="16757" y="95930"/>
                  </a:lnTo>
                  <a:lnTo>
                    <a:pt x="12384" y="105469"/>
                  </a:lnTo>
                  <a:lnTo>
                    <a:pt x="7364" y="110579"/>
                  </a:lnTo>
                  <a:lnTo>
                    <a:pt x="3012" y="109985"/>
                  </a:lnTo>
                  <a:lnTo>
                    <a:pt x="529" y="105728"/>
                  </a:lnTo>
                  <a:lnTo>
                    <a:pt x="0" y="99273"/>
                  </a:lnTo>
                  <a:lnTo>
                    <a:pt x="1287" y="91427"/>
                  </a:lnTo>
                  <a:lnTo>
                    <a:pt x="4119" y="82676"/>
                  </a:lnTo>
                  <a:lnTo>
                    <a:pt x="8328" y="73327"/>
                  </a:lnTo>
                  <a:lnTo>
                    <a:pt x="13913" y="63584"/>
                  </a:lnTo>
                  <a:lnTo>
                    <a:pt x="20749" y="53586"/>
                  </a:lnTo>
                  <a:lnTo>
                    <a:pt x="28615" y="43751"/>
                  </a:lnTo>
                  <a:lnTo>
                    <a:pt x="37266" y="34751"/>
                  </a:lnTo>
                  <a:lnTo>
                    <a:pt x="46493" y="26884"/>
                  </a:lnTo>
                  <a:lnTo>
                    <a:pt x="56129" y="20109"/>
                  </a:lnTo>
                  <a:lnTo>
                    <a:pt x="66050" y="14242"/>
                  </a:lnTo>
                  <a:lnTo>
                    <a:pt x="76172" y="9080"/>
                  </a:lnTo>
                  <a:lnTo>
                    <a:pt x="86596" y="4764"/>
                  </a:lnTo>
                  <a:lnTo>
                    <a:pt x="97587" y="1762"/>
                  </a:lnTo>
                  <a:lnTo>
                    <a:pt x="109240" y="222"/>
                  </a:lnTo>
                  <a:lnTo>
                    <a:pt x="121336" y="0"/>
                  </a:lnTo>
                  <a:lnTo>
                    <a:pt x="133457" y="838"/>
                  </a:lnTo>
                  <a:lnTo>
                    <a:pt x="145347" y="2481"/>
                  </a:lnTo>
                  <a:lnTo>
                    <a:pt x="156770" y="4871"/>
                  </a:lnTo>
                  <a:lnTo>
                    <a:pt x="167441" y="8144"/>
                  </a:lnTo>
                  <a:lnTo>
                    <a:pt x="177289" y="12316"/>
                  </a:lnTo>
                  <a:lnTo>
                    <a:pt x="186562" y="17591"/>
                  </a:lnTo>
                  <a:lnTo>
                    <a:pt x="195717" y="24421"/>
                  </a:lnTo>
                  <a:lnTo>
                    <a:pt x="205026" y="32914"/>
                  </a:lnTo>
                  <a:lnTo>
                    <a:pt x="214416" y="43043"/>
                  </a:lnTo>
                  <a:lnTo>
                    <a:pt x="223575" y="54816"/>
                  </a:lnTo>
                  <a:lnTo>
                    <a:pt x="232326" y="68061"/>
                  </a:lnTo>
                  <a:lnTo>
                    <a:pt x="240489" y="82174"/>
                  </a:lnTo>
                  <a:lnTo>
                    <a:pt x="247820" y="96251"/>
                  </a:lnTo>
                  <a:lnTo>
                    <a:pt x="254266" y="109801"/>
                  </a:lnTo>
                  <a:lnTo>
                    <a:pt x="259932" y="123185"/>
                  </a:lnTo>
                  <a:lnTo>
                    <a:pt x="264979" y="137383"/>
                  </a:lnTo>
                  <a:lnTo>
                    <a:pt x="269560" y="152909"/>
                  </a:lnTo>
                  <a:lnTo>
                    <a:pt x="273639" y="169950"/>
                  </a:lnTo>
                  <a:lnTo>
                    <a:pt x="277005" y="188612"/>
                  </a:lnTo>
                  <a:lnTo>
                    <a:pt x="279600" y="208764"/>
                  </a:lnTo>
                  <a:lnTo>
                    <a:pt x="281343" y="229976"/>
                  </a:lnTo>
                  <a:lnTo>
                    <a:pt x="282064" y="251653"/>
                  </a:lnTo>
                  <a:lnTo>
                    <a:pt x="281774" y="273403"/>
                  </a:lnTo>
                  <a:lnTo>
                    <a:pt x="280781" y="294733"/>
                  </a:lnTo>
                  <a:lnTo>
                    <a:pt x="279585" y="314981"/>
                  </a:lnTo>
                  <a:lnTo>
                    <a:pt x="278485" y="333890"/>
                  </a:lnTo>
                  <a:lnTo>
                    <a:pt x="277427" y="351384"/>
                  </a:lnTo>
                  <a:lnTo>
                    <a:pt x="276110" y="367382"/>
                  </a:lnTo>
                  <a:lnTo>
                    <a:pt x="274372" y="382001"/>
                  </a:lnTo>
                  <a:lnTo>
                    <a:pt x="272204" y="395482"/>
                  </a:lnTo>
                  <a:lnTo>
                    <a:pt x="269671" y="408092"/>
                  </a:lnTo>
                  <a:lnTo>
                    <a:pt x="266843" y="420074"/>
                  </a:lnTo>
                  <a:lnTo>
                    <a:pt x="263469" y="431939"/>
                  </a:lnTo>
                  <a:lnTo>
                    <a:pt x="258991" y="444438"/>
                  </a:lnTo>
                  <a:lnTo>
                    <a:pt x="253200" y="457920"/>
                  </a:lnTo>
                  <a:lnTo>
                    <a:pt x="246192" y="472061"/>
                  </a:lnTo>
                  <a:lnTo>
                    <a:pt x="238192" y="486092"/>
                  </a:lnTo>
                  <a:lnTo>
                    <a:pt x="229440" y="499565"/>
                  </a:lnTo>
                  <a:lnTo>
                    <a:pt x="220139" y="512371"/>
                  </a:lnTo>
                  <a:lnTo>
                    <a:pt x="210452" y="524578"/>
                  </a:lnTo>
                  <a:lnTo>
                    <a:pt x="200491" y="536290"/>
                  </a:lnTo>
                  <a:lnTo>
                    <a:pt x="190176" y="547138"/>
                  </a:lnTo>
                  <a:lnTo>
                    <a:pt x="179258" y="556299"/>
                  </a:lnTo>
                  <a:lnTo>
                    <a:pt x="167651" y="563462"/>
                  </a:lnTo>
                  <a:lnTo>
                    <a:pt x="155415" y="568782"/>
                  </a:lnTo>
                  <a:lnTo>
                    <a:pt x="142667" y="572602"/>
                  </a:lnTo>
                  <a:lnTo>
                    <a:pt x="129540" y="575279"/>
                  </a:lnTo>
                  <a:lnTo>
                    <a:pt x="116301" y="576961"/>
                  </a:lnTo>
                  <a:lnTo>
                    <a:pt x="103340" y="577583"/>
                  </a:lnTo>
                  <a:lnTo>
                    <a:pt x="90851" y="577183"/>
                  </a:lnTo>
                  <a:lnTo>
                    <a:pt x="79009" y="575595"/>
                  </a:lnTo>
                  <a:lnTo>
                    <a:pt x="68047" y="572395"/>
                  </a:lnTo>
                  <a:lnTo>
                    <a:pt x="58012" y="567491"/>
                  </a:lnTo>
                  <a:lnTo>
                    <a:pt x="48950" y="560926"/>
                  </a:lnTo>
                  <a:lnTo>
                    <a:pt x="41001" y="552699"/>
                  </a:lnTo>
                  <a:lnTo>
                    <a:pt x="34138" y="542978"/>
                  </a:lnTo>
                  <a:lnTo>
                    <a:pt x="28358" y="532046"/>
                  </a:lnTo>
                  <a:lnTo>
                    <a:pt x="23765" y="520192"/>
                  </a:lnTo>
                  <a:lnTo>
                    <a:pt x="20307" y="507666"/>
                  </a:lnTo>
                  <a:lnTo>
                    <a:pt x="17968" y="494664"/>
                  </a:lnTo>
                  <a:lnTo>
                    <a:pt x="16839" y="481330"/>
                  </a:lnTo>
                  <a:lnTo>
                    <a:pt x="16857" y="467773"/>
                  </a:lnTo>
                  <a:lnTo>
                    <a:pt x="17832" y="454229"/>
                  </a:lnTo>
                  <a:lnTo>
                    <a:pt x="19551" y="441054"/>
                  </a:lnTo>
                  <a:lnTo>
                    <a:pt x="21824" y="428419"/>
                  </a:lnTo>
                  <a:lnTo>
                    <a:pt x="24823" y="416476"/>
                  </a:lnTo>
                  <a:lnTo>
                    <a:pt x="29047" y="405447"/>
                  </a:lnTo>
                  <a:lnTo>
                    <a:pt x="34673" y="395371"/>
                  </a:lnTo>
                  <a:lnTo>
                    <a:pt x="41740" y="386451"/>
                  </a:lnTo>
                  <a:lnTo>
                    <a:pt x="50313" y="379130"/>
                  </a:lnTo>
                  <a:lnTo>
                    <a:pt x="60272" y="373506"/>
                  </a:lnTo>
                  <a:lnTo>
                    <a:pt x="71535" y="369542"/>
                  </a:lnTo>
                  <a:lnTo>
                    <a:pt x="84145" y="367240"/>
                  </a:lnTo>
                  <a:lnTo>
                    <a:pt x="97996" y="366439"/>
                  </a:lnTo>
                  <a:lnTo>
                    <a:pt x="112872" y="367188"/>
                  </a:lnTo>
                  <a:lnTo>
                    <a:pt x="128535" y="369809"/>
                  </a:lnTo>
                  <a:lnTo>
                    <a:pt x="144766" y="374308"/>
                  </a:lnTo>
                  <a:lnTo>
                    <a:pt x="161069" y="380259"/>
                  </a:lnTo>
                  <a:lnTo>
                    <a:pt x="176710" y="387009"/>
                  </a:lnTo>
                  <a:lnTo>
                    <a:pt x="191337" y="394101"/>
                  </a:lnTo>
                  <a:lnTo>
                    <a:pt x="204955" y="401301"/>
                  </a:lnTo>
                  <a:lnTo>
                    <a:pt x="217722" y="408507"/>
                  </a:lnTo>
                  <a:lnTo>
                    <a:pt x="229832" y="415684"/>
                  </a:lnTo>
                  <a:lnTo>
                    <a:pt x="241458" y="422825"/>
                  </a:lnTo>
                  <a:lnTo>
                    <a:pt x="252741" y="429933"/>
                  </a:lnTo>
                  <a:lnTo>
                    <a:pt x="263783" y="437016"/>
                  </a:lnTo>
                  <a:lnTo>
                    <a:pt x="274659" y="444079"/>
                  </a:lnTo>
                  <a:lnTo>
                    <a:pt x="285422" y="451129"/>
                  </a:lnTo>
                  <a:lnTo>
                    <a:pt x="296103" y="458169"/>
                  </a:lnTo>
                  <a:lnTo>
                    <a:pt x="306564" y="465202"/>
                  </a:lnTo>
                  <a:lnTo>
                    <a:pt x="316514" y="472230"/>
                  </a:lnTo>
                  <a:lnTo>
                    <a:pt x="325842" y="479260"/>
                  </a:lnTo>
                  <a:lnTo>
                    <a:pt x="334749" y="486457"/>
                  </a:lnTo>
                  <a:lnTo>
                    <a:pt x="343651" y="494127"/>
                  </a:lnTo>
                  <a:lnTo>
                    <a:pt x="352790" y="502401"/>
                  </a:lnTo>
                  <a:lnTo>
                    <a:pt x="362235" y="511247"/>
                  </a:lnTo>
                  <a:lnTo>
                    <a:pt x="371962" y="520563"/>
                  </a:lnTo>
                  <a:lnTo>
                    <a:pt x="381913" y="530234"/>
                  </a:lnTo>
                  <a:lnTo>
                    <a:pt x="391866" y="539999"/>
                  </a:lnTo>
                  <a:lnTo>
                    <a:pt x="401469" y="549474"/>
                  </a:lnTo>
                  <a:lnTo>
                    <a:pt x="410560" y="558474"/>
                  </a:lnTo>
                  <a:lnTo>
                    <a:pt x="419306" y="566991"/>
                  </a:lnTo>
                  <a:lnTo>
                    <a:pt x="428099" y="575098"/>
                  </a:lnTo>
                  <a:lnTo>
                    <a:pt x="437166" y="582891"/>
                  </a:lnTo>
                  <a:lnTo>
                    <a:pt x="446561" y="590617"/>
                  </a:lnTo>
                  <a:lnTo>
                    <a:pt x="456256" y="598652"/>
                  </a:lnTo>
                  <a:lnTo>
                    <a:pt x="466189" y="607170"/>
                  </a:lnTo>
                  <a:lnTo>
                    <a:pt x="476301" y="616011"/>
                  </a:lnTo>
                  <a:lnTo>
                    <a:pt x="486542" y="624792"/>
                  </a:lnTo>
                  <a:lnTo>
                    <a:pt x="496860" y="633281"/>
                  </a:lnTo>
                  <a:lnTo>
                    <a:pt x="506772" y="641126"/>
                  </a:lnTo>
                  <a:lnTo>
                    <a:pt x="516343" y="648544"/>
                  </a:lnTo>
                  <a:lnTo>
                    <a:pt x="526410" y="656183"/>
                  </a:lnTo>
                  <a:lnTo>
                    <a:pt x="538581" y="6652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406906" y="2126756"/>
            <a:ext cx="2888929" cy="748647"/>
            <a:chOff x="2406906" y="2126756"/>
            <a:chExt cx="2888929" cy="748647"/>
          </a:xfrm>
        </p:grpSpPr>
        <p:sp>
          <p:nvSpPr>
            <p:cNvPr id="25" name="Freeform 24"/>
            <p:cNvSpPr/>
            <p:nvPr/>
          </p:nvSpPr>
          <p:spPr>
            <a:xfrm>
              <a:off x="2406906" y="2216890"/>
              <a:ext cx="330504" cy="658513"/>
            </a:xfrm>
            <a:custGeom>
              <a:avLst/>
              <a:gdLst/>
              <a:ahLst/>
              <a:cxnLst/>
              <a:rect l="0" t="0" r="0" b="0"/>
              <a:pathLst>
                <a:path w="330504" h="658513">
                  <a:moveTo>
                    <a:pt x="298917" y="88851"/>
                  </a:moveTo>
                  <a:lnTo>
                    <a:pt x="293050" y="82916"/>
                  </a:lnTo>
                  <a:lnTo>
                    <a:pt x="287485" y="76711"/>
                  </a:lnTo>
                  <a:lnTo>
                    <a:pt x="281682" y="69616"/>
                  </a:lnTo>
                  <a:lnTo>
                    <a:pt x="275428" y="61675"/>
                  </a:lnTo>
                  <a:lnTo>
                    <a:pt x="268450" y="53029"/>
                  </a:lnTo>
                  <a:lnTo>
                    <a:pt x="260668" y="43843"/>
                  </a:lnTo>
                  <a:lnTo>
                    <a:pt x="252167" y="34589"/>
                  </a:lnTo>
                  <a:lnTo>
                    <a:pt x="243088" y="25996"/>
                  </a:lnTo>
                  <a:lnTo>
                    <a:pt x="233570" y="18414"/>
                  </a:lnTo>
                  <a:lnTo>
                    <a:pt x="223569" y="12005"/>
                  </a:lnTo>
                  <a:lnTo>
                    <a:pt x="212871" y="6917"/>
                  </a:lnTo>
                  <a:lnTo>
                    <a:pt x="201419" y="3096"/>
                  </a:lnTo>
                  <a:lnTo>
                    <a:pt x="189458" y="666"/>
                  </a:lnTo>
                  <a:lnTo>
                    <a:pt x="177429" y="0"/>
                  </a:lnTo>
                  <a:lnTo>
                    <a:pt x="165592" y="1147"/>
                  </a:lnTo>
                  <a:lnTo>
                    <a:pt x="153865" y="4034"/>
                  </a:lnTo>
                  <a:lnTo>
                    <a:pt x="141925" y="8637"/>
                  </a:lnTo>
                  <a:lnTo>
                    <a:pt x="129604" y="14779"/>
                  </a:lnTo>
                  <a:lnTo>
                    <a:pt x="117210" y="22496"/>
                  </a:lnTo>
                  <a:lnTo>
                    <a:pt x="105416" y="32102"/>
                  </a:lnTo>
                  <a:lnTo>
                    <a:pt x="94555" y="43592"/>
                  </a:lnTo>
                  <a:lnTo>
                    <a:pt x="84636" y="56375"/>
                  </a:lnTo>
                  <a:lnTo>
                    <a:pt x="75512" y="69485"/>
                  </a:lnTo>
                  <a:lnTo>
                    <a:pt x="67010" y="82336"/>
                  </a:lnTo>
                  <a:lnTo>
                    <a:pt x="59130" y="94724"/>
                  </a:lnTo>
                  <a:lnTo>
                    <a:pt x="52049" y="106650"/>
                  </a:lnTo>
                  <a:lnTo>
                    <a:pt x="45800" y="118193"/>
                  </a:lnTo>
                  <a:lnTo>
                    <a:pt x="40279" y="129606"/>
                  </a:lnTo>
                  <a:lnTo>
                    <a:pt x="35336" y="141276"/>
                  </a:lnTo>
                  <a:lnTo>
                    <a:pt x="30824" y="153410"/>
                  </a:lnTo>
                  <a:lnTo>
                    <a:pt x="26624" y="166513"/>
                  </a:lnTo>
                  <a:lnTo>
                    <a:pt x="22643" y="181438"/>
                  </a:lnTo>
                  <a:lnTo>
                    <a:pt x="18818" y="198474"/>
                  </a:lnTo>
                  <a:lnTo>
                    <a:pt x="15265" y="216950"/>
                  </a:lnTo>
                  <a:lnTo>
                    <a:pt x="12259" y="235574"/>
                  </a:lnTo>
                  <a:lnTo>
                    <a:pt x="9900" y="253577"/>
                  </a:lnTo>
                  <a:lnTo>
                    <a:pt x="7978" y="270728"/>
                  </a:lnTo>
                  <a:lnTo>
                    <a:pt x="6073" y="287079"/>
                  </a:lnTo>
                  <a:lnTo>
                    <a:pt x="3946" y="302776"/>
                  </a:lnTo>
                  <a:lnTo>
                    <a:pt x="1856" y="317979"/>
                  </a:lnTo>
                  <a:lnTo>
                    <a:pt x="438" y="332822"/>
                  </a:lnTo>
                  <a:lnTo>
                    <a:pt x="0" y="347411"/>
                  </a:lnTo>
                  <a:lnTo>
                    <a:pt x="367" y="361823"/>
                  </a:lnTo>
                  <a:lnTo>
                    <a:pt x="1078" y="376114"/>
                  </a:lnTo>
                  <a:lnTo>
                    <a:pt x="1821" y="390317"/>
                  </a:lnTo>
                  <a:lnTo>
                    <a:pt x="2623" y="404297"/>
                  </a:lnTo>
                  <a:lnTo>
                    <a:pt x="3761" y="417763"/>
                  </a:lnTo>
                  <a:lnTo>
                    <a:pt x="5380" y="430604"/>
                  </a:lnTo>
                  <a:lnTo>
                    <a:pt x="7636" y="443023"/>
                  </a:lnTo>
                  <a:lnTo>
                    <a:pt x="10761" y="455436"/>
                  </a:lnTo>
                  <a:lnTo>
                    <a:pt x="14790" y="468082"/>
                  </a:lnTo>
                  <a:lnTo>
                    <a:pt x="19446" y="480865"/>
                  </a:lnTo>
                  <a:lnTo>
                    <a:pt x="24256" y="493453"/>
                  </a:lnTo>
                  <a:lnTo>
                    <a:pt x="28937" y="505660"/>
                  </a:lnTo>
                  <a:lnTo>
                    <a:pt x="33552" y="517298"/>
                  </a:lnTo>
                  <a:lnTo>
                    <a:pt x="38410" y="528113"/>
                  </a:lnTo>
                  <a:lnTo>
                    <a:pt x="43682" y="538062"/>
                  </a:lnTo>
                  <a:lnTo>
                    <a:pt x="49547" y="547573"/>
                  </a:lnTo>
                  <a:lnTo>
                    <a:pt x="56248" y="557419"/>
                  </a:lnTo>
                  <a:lnTo>
                    <a:pt x="63832" y="568006"/>
                  </a:lnTo>
                  <a:lnTo>
                    <a:pt x="72027" y="579068"/>
                  </a:lnTo>
                  <a:lnTo>
                    <a:pt x="80367" y="589888"/>
                  </a:lnTo>
                  <a:lnTo>
                    <a:pt x="88566" y="600054"/>
                  </a:lnTo>
                  <a:lnTo>
                    <a:pt x="96527" y="609490"/>
                  </a:lnTo>
                  <a:lnTo>
                    <a:pt x="104252" y="618280"/>
                  </a:lnTo>
                  <a:lnTo>
                    <a:pt x="111790" y="626555"/>
                  </a:lnTo>
                  <a:lnTo>
                    <a:pt x="119514" y="634281"/>
                  </a:lnTo>
                  <a:lnTo>
                    <a:pt x="128078" y="641258"/>
                  </a:lnTo>
                  <a:lnTo>
                    <a:pt x="137774" y="647428"/>
                  </a:lnTo>
                  <a:lnTo>
                    <a:pt x="148560" y="652556"/>
                  </a:lnTo>
                  <a:lnTo>
                    <a:pt x="160251" y="656171"/>
                  </a:lnTo>
                  <a:lnTo>
                    <a:pt x="172644" y="658150"/>
                  </a:lnTo>
                  <a:lnTo>
                    <a:pt x="185881" y="658512"/>
                  </a:lnTo>
                  <a:lnTo>
                    <a:pt x="200429" y="657243"/>
                  </a:lnTo>
                  <a:lnTo>
                    <a:pt x="216425" y="654501"/>
                  </a:lnTo>
                  <a:lnTo>
                    <a:pt x="233234" y="650560"/>
                  </a:lnTo>
                  <a:lnTo>
                    <a:pt x="249676" y="645706"/>
                  </a:lnTo>
                  <a:lnTo>
                    <a:pt x="265094" y="640196"/>
                  </a:lnTo>
                  <a:lnTo>
                    <a:pt x="279110" y="634528"/>
                  </a:lnTo>
                  <a:lnTo>
                    <a:pt x="292855" y="628890"/>
                  </a:lnTo>
                  <a:lnTo>
                    <a:pt x="308643" y="622793"/>
                  </a:lnTo>
                  <a:lnTo>
                    <a:pt x="330503" y="6152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34189" y="2581202"/>
              <a:ext cx="183466" cy="258767"/>
            </a:xfrm>
            <a:custGeom>
              <a:avLst/>
              <a:gdLst/>
              <a:ahLst/>
              <a:cxnLst/>
              <a:rect l="0" t="0" r="0" b="0"/>
              <a:pathLst>
                <a:path w="183466" h="258767">
                  <a:moveTo>
                    <a:pt x="113790" y="19336"/>
                  </a:moveTo>
                  <a:lnTo>
                    <a:pt x="107788" y="10803"/>
                  </a:lnTo>
                  <a:lnTo>
                    <a:pt x="100943" y="5017"/>
                  </a:lnTo>
                  <a:lnTo>
                    <a:pt x="92561" y="1510"/>
                  </a:lnTo>
                  <a:lnTo>
                    <a:pt x="83106" y="0"/>
                  </a:lnTo>
                  <a:lnTo>
                    <a:pt x="73440" y="419"/>
                  </a:lnTo>
                  <a:lnTo>
                    <a:pt x="64085" y="2551"/>
                  </a:lnTo>
                  <a:lnTo>
                    <a:pt x="55213" y="6230"/>
                  </a:lnTo>
                  <a:lnTo>
                    <a:pt x="46809" y="11430"/>
                  </a:lnTo>
                  <a:lnTo>
                    <a:pt x="38797" y="18003"/>
                  </a:lnTo>
                  <a:lnTo>
                    <a:pt x="31249" y="26024"/>
                  </a:lnTo>
                  <a:lnTo>
                    <a:pt x="24393" y="35842"/>
                  </a:lnTo>
                  <a:lnTo>
                    <a:pt x="18299" y="47481"/>
                  </a:lnTo>
                  <a:lnTo>
                    <a:pt x="13052" y="60535"/>
                  </a:lnTo>
                  <a:lnTo>
                    <a:pt x="8825" y="74360"/>
                  </a:lnTo>
                  <a:lnTo>
                    <a:pt x="5612" y="88509"/>
                  </a:lnTo>
                  <a:lnTo>
                    <a:pt x="3268" y="102753"/>
                  </a:lnTo>
                  <a:lnTo>
                    <a:pt x="1603" y="116996"/>
                  </a:lnTo>
                  <a:lnTo>
                    <a:pt x="452" y="131199"/>
                  </a:lnTo>
                  <a:lnTo>
                    <a:pt x="0" y="145194"/>
                  </a:lnTo>
                  <a:lnTo>
                    <a:pt x="752" y="158678"/>
                  </a:lnTo>
                  <a:lnTo>
                    <a:pt x="2890" y="171530"/>
                  </a:lnTo>
                  <a:lnTo>
                    <a:pt x="6292" y="183789"/>
                  </a:lnTo>
                  <a:lnTo>
                    <a:pt x="10717" y="195563"/>
                  </a:lnTo>
                  <a:lnTo>
                    <a:pt x="15922" y="206962"/>
                  </a:lnTo>
                  <a:lnTo>
                    <a:pt x="21856" y="217924"/>
                  </a:lnTo>
                  <a:lnTo>
                    <a:pt x="28663" y="228219"/>
                  </a:lnTo>
                  <a:lnTo>
                    <a:pt x="36351" y="237762"/>
                  </a:lnTo>
                  <a:lnTo>
                    <a:pt x="44800" y="246138"/>
                  </a:lnTo>
                  <a:lnTo>
                    <a:pt x="53850" y="252553"/>
                  </a:lnTo>
                  <a:lnTo>
                    <a:pt x="63346" y="256748"/>
                  </a:lnTo>
                  <a:lnTo>
                    <a:pt x="73164" y="258766"/>
                  </a:lnTo>
                  <a:lnTo>
                    <a:pt x="83207" y="258691"/>
                  </a:lnTo>
                  <a:lnTo>
                    <a:pt x="93407" y="256790"/>
                  </a:lnTo>
                  <a:lnTo>
                    <a:pt x="103713" y="253432"/>
                  </a:lnTo>
                  <a:lnTo>
                    <a:pt x="114093" y="248978"/>
                  </a:lnTo>
                  <a:lnTo>
                    <a:pt x="124512" y="243722"/>
                  </a:lnTo>
                  <a:lnTo>
                    <a:pt x="134627" y="237569"/>
                  </a:lnTo>
                  <a:lnTo>
                    <a:pt x="143814" y="230076"/>
                  </a:lnTo>
                  <a:lnTo>
                    <a:pt x="151806" y="221101"/>
                  </a:lnTo>
                  <a:lnTo>
                    <a:pt x="158664" y="210633"/>
                  </a:lnTo>
                  <a:lnTo>
                    <a:pt x="164585" y="198624"/>
                  </a:lnTo>
                  <a:lnTo>
                    <a:pt x="169789" y="185212"/>
                  </a:lnTo>
                  <a:lnTo>
                    <a:pt x="174302" y="170817"/>
                  </a:lnTo>
                  <a:lnTo>
                    <a:pt x="177969" y="156016"/>
                  </a:lnTo>
                  <a:lnTo>
                    <a:pt x="180769" y="141176"/>
                  </a:lnTo>
                  <a:lnTo>
                    <a:pt x="182651" y="126451"/>
                  </a:lnTo>
                  <a:lnTo>
                    <a:pt x="183465" y="111879"/>
                  </a:lnTo>
                  <a:lnTo>
                    <a:pt x="183228" y="97455"/>
                  </a:lnTo>
                  <a:lnTo>
                    <a:pt x="181934" y="83481"/>
                  </a:lnTo>
                  <a:lnTo>
                    <a:pt x="179469" y="70543"/>
                  </a:lnTo>
                  <a:lnTo>
                    <a:pt x="175881" y="58880"/>
                  </a:lnTo>
                  <a:lnTo>
                    <a:pt x="171185" y="48572"/>
                  </a:lnTo>
                  <a:lnTo>
                    <a:pt x="165283" y="39713"/>
                  </a:lnTo>
                  <a:lnTo>
                    <a:pt x="158239" y="32206"/>
                  </a:lnTo>
                  <a:lnTo>
                    <a:pt x="150239" y="26148"/>
                  </a:lnTo>
                  <a:lnTo>
                    <a:pt x="141498" y="21892"/>
                  </a:lnTo>
                  <a:lnTo>
                    <a:pt x="132226" y="19467"/>
                  </a:lnTo>
                  <a:lnTo>
                    <a:pt x="123035" y="18467"/>
                  </a:lnTo>
                  <a:lnTo>
                    <a:pt x="114036" y="18127"/>
                  </a:lnTo>
                  <a:lnTo>
                    <a:pt x="104442" y="18416"/>
                  </a:lnTo>
                  <a:lnTo>
                    <a:pt x="92733" y="193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063792" y="2538480"/>
              <a:ext cx="273742" cy="198930"/>
            </a:xfrm>
            <a:custGeom>
              <a:avLst/>
              <a:gdLst/>
              <a:ahLst/>
              <a:cxnLst/>
              <a:rect l="0" t="0" r="0" b="0"/>
              <a:pathLst>
                <a:path w="273742" h="198930">
                  <a:moveTo>
                    <a:pt x="0" y="62058"/>
                  </a:moveTo>
                  <a:lnTo>
                    <a:pt x="2934" y="70927"/>
                  </a:lnTo>
                  <a:lnTo>
                    <a:pt x="5716" y="79913"/>
                  </a:lnTo>
                  <a:lnTo>
                    <a:pt x="8616" y="89913"/>
                  </a:lnTo>
                  <a:lnTo>
                    <a:pt x="11656" y="101067"/>
                  </a:lnTo>
                  <a:lnTo>
                    <a:pt x="14821" y="113527"/>
                  </a:lnTo>
                  <a:lnTo>
                    <a:pt x="18085" y="127229"/>
                  </a:lnTo>
                  <a:lnTo>
                    <a:pt x="21423" y="141647"/>
                  </a:lnTo>
                  <a:lnTo>
                    <a:pt x="24815" y="155928"/>
                  </a:lnTo>
                  <a:lnTo>
                    <a:pt x="28227" y="169511"/>
                  </a:lnTo>
                  <a:lnTo>
                    <a:pt x="31074" y="179204"/>
                  </a:lnTo>
                  <a:lnTo>
                    <a:pt x="32603" y="181204"/>
                  </a:lnTo>
                  <a:lnTo>
                    <a:pt x="33075" y="176774"/>
                  </a:lnTo>
                  <a:lnTo>
                    <a:pt x="33007" y="167909"/>
                  </a:lnTo>
                  <a:lnTo>
                    <a:pt x="32580" y="156264"/>
                  </a:lnTo>
                  <a:lnTo>
                    <a:pt x="31651" y="143151"/>
                  </a:lnTo>
                  <a:lnTo>
                    <a:pt x="30165" y="129365"/>
                  </a:lnTo>
                  <a:lnTo>
                    <a:pt x="28495" y="115305"/>
                  </a:lnTo>
                  <a:lnTo>
                    <a:pt x="27356" y="101159"/>
                  </a:lnTo>
                  <a:lnTo>
                    <a:pt x="27107" y="87006"/>
                  </a:lnTo>
                  <a:lnTo>
                    <a:pt x="27769" y="73038"/>
                  </a:lnTo>
                  <a:lnTo>
                    <a:pt x="29210" y="59568"/>
                  </a:lnTo>
                  <a:lnTo>
                    <a:pt x="31264" y="46742"/>
                  </a:lnTo>
                  <a:lnTo>
                    <a:pt x="34100" y="35179"/>
                  </a:lnTo>
                  <a:lnTo>
                    <a:pt x="38207" y="26002"/>
                  </a:lnTo>
                  <a:lnTo>
                    <a:pt x="43746" y="19621"/>
                  </a:lnTo>
                  <a:lnTo>
                    <a:pt x="50583" y="16136"/>
                  </a:lnTo>
                  <a:lnTo>
                    <a:pt x="58468" y="15675"/>
                  </a:lnTo>
                  <a:lnTo>
                    <a:pt x="67139" y="17991"/>
                  </a:lnTo>
                  <a:lnTo>
                    <a:pt x="76214" y="22424"/>
                  </a:lnTo>
                  <a:lnTo>
                    <a:pt x="85218" y="28130"/>
                  </a:lnTo>
                  <a:lnTo>
                    <a:pt x="93894" y="34515"/>
                  </a:lnTo>
                  <a:lnTo>
                    <a:pt x="102023" y="41405"/>
                  </a:lnTo>
                  <a:lnTo>
                    <a:pt x="109336" y="48935"/>
                  </a:lnTo>
                  <a:lnTo>
                    <a:pt x="115769" y="57151"/>
                  </a:lnTo>
                  <a:lnTo>
                    <a:pt x="121259" y="66144"/>
                  </a:lnTo>
                  <a:lnTo>
                    <a:pt x="125657" y="76099"/>
                  </a:lnTo>
                  <a:lnTo>
                    <a:pt x="128991" y="86934"/>
                  </a:lnTo>
                  <a:lnTo>
                    <a:pt x="131568" y="95321"/>
                  </a:lnTo>
                  <a:lnTo>
                    <a:pt x="133737" y="96890"/>
                  </a:lnTo>
                  <a:lnTo>
                    <a:pt x="135699" y="92362"/>
                  </a:lnTo>
                  <a:lnTo>
                    <a:pt x="137746" y="83504"/>
                  </a:lnTo>
                  <a:lnTo>
                    <a:pt x="140041" y="71893"/>
                  </a:lnTo>
                  <a:lnTo>
                    <a:pt x="142617" y="58816"/>
                  </a:lnTo>
                  <a:lnTo>
                    <a:pt x="145456" y="45078"/>
                  </a:lnTo>
                  <a:lnTo>
                    <a:pt x="148997" y="31733"/>
                  </a:lnTo>
                  <a:lnTo>
                    <a:pt x="154111" y="20196"/>
                  </a:lnTo>
                  <a:lnTo>
                    <a:pt x="161137" y="11072"/>
                  </a:lnTo>
                  <a:lnTo>
                    <a:pt x="169617" y="4588"/>
                  </a:lnTo>
                  <a:lnTo>
                    <a:pt x="178611" y="958"/>
                  </a:lnTo>
                  <a:lnTo>
                    <a:pt x="187509" y="0"/>
                  </a:lnTo>
                  <a:lnTo>
                    <a:pt x="196073" y="1420"/>
                  </a:lnTo>
                  <a:lnTo>
                    <a:pt x="204270" y="5013"/>
                  </a:lnTo>
                  <a:lnTo>
                    <a:pt x="212143" y="10458"/>
                  </a:lnTo>
                  <a:lnTo>
                    <a:pt x="219598" y="17362"/>
                  </a:lnTo>
                  <a:lnTo>
                    <a:pt x="226392" y="25356"/>
                  </a:lnTo>
                  <a:lnTo>
                    <a:pt x="232449" y="34138"/>
                  </a:lnTo>
                  <a:lnTo>
                    <a:pt x="237841" y="43472"/>
                  </a:lnTo>
                  <a:lnTo>
                    <a:pt x="242698" y="53191"/>
                  </a:lnTo>
                  <a:lnTo>
                    <a:pt x="247152" y="63177"/>
                  </a:lnTo>
                  <a:lnTo>
                    <a:pt x="251314" y="73510"/>
                  </a:lnTo>
                  <a:lnTo>
                    <a:pt x="255269" y="84440"/>
                  </a:lnTo>
                  <a:lnTo>
                    <a:pt x="259078" y="96057"/>
                  </a:lnTo>
                  <a:lnTo>
                    <a:pt x="262619" y="108300"/>
                  </a:lnTo>
                  <a:lnTo>
                    <a:pt x="265618" y="121051"/>
                  </a:lnTo>
                  <a:lnTo>
                    <a:pt x="267966" y="134172"/>
                  </a:lnTo>
                  <a:lnTo>
                    <a:pt x="269716" y="147144"/>
                  </a:lnTo>
                  <a:lnTo>
                    <a:pt x="271162" y="160449"/>
                  </a:lnTo>
                  <a:lnTo>
                    <a:pt x="272431" y="176372"/>
                  </a:lnTo>
                  <a:lnTo>
                    <a:pt x="273741" y="1989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11233" y="2550618"/>
              <a:ext cx="263213" cy="197320"/>
            </a:xfrm>
            <a:custGeom>
              <a:avLst/>
              <a:gdLst/>
              <a:ahLst/>
              <a:cxnLst/>
              <a:rect l="0" t="0" r="0" b="0"/>
              <a:pathLst>
                <a:path w="263213" h="197320">
                  <a:moveTo>
                    <a:pt x="0" y="18335"/>
                  </a:moveTo>
                  <a:lnTo>
                    <a:pt x="67" y="30003"/>
                  </a:lnTo>
                  <a:lnTo>
                    <a:pt x="707" y="40492"/>
                  </a:lnTo>
                  <a:lnTo>
                    <a:pt x="1999" y="50803"/>
                  </a:lnTo>
                  <a:lnTo>
                    <a:pt x="3686" y="61450"/>
                  </a:lnTo>
                  <a:lnTo>
                    <a:pt x="5354" y="73090"/>
                  </a:lnTo>
                  <a:lnTo>
                    <a:pt x="6772" y="85981"/>
                  </a:lnTo>
                  <a:lnTo>
                    <a:pt x="8043" y="99888"/>
                  </a:lnTo>
                  <a:lnTo>
                    <a:pt x="9502" y="114291"/>
                  </a:lnTo>
                  <a:lnTo>
                    <a:pt x="11335" y="128825"/>
                  </a:lnTo>
                  <a:lnTo>
                    <a:pt x="13566" y="143158"/>
                  </a:lnTo>
                  <a:lnTo>
                    <a:pt x="16141" y="156928"/>
                  </a:lnTo>
                  <a:lnTo>
                    <a:pt x="18994" y="169933"/>
                  </a:lnTo>
                  <a:lnTo>
                    <a:pt x="22208" y="179846"/>
                  </a:lnTo>
                  <a:lnTo>
                    <a:pt x="25387" y="183481"/>
                  </a:lnTo>
                  <a:lnTo>
                    <a:pt x="27694" y="181391"/>
                  </a:lnTo>
                  <a:lnTo>
                    <a:pt x="29164" y="175214"/>
                  </a:lnTo>
                  <a:lnTo>
                    <a:pt x="30069" y="166322"/>
                  </a:lnTo>
                  <a:lnTo>
                    <a:pt x="30625" y="155658"/>
                  </a:lnTo>
                  <a:lnTo>
                    <a:pt x="30971" y="143835"/>
                  </a:lnTo>
                  <a:lnTo>
                    <a:pt x="31189" y="131088"/>
                  </a:lnTo>
                  <a:lnTo>
                    <a:pt x="31327" y="117370"/>
                  </a:lnTo>
                  <a:lnTo>
                    <a:pt x="31421" y="102730"/>
                  </a:lnTo>
                  <a:lnTo>
                    <a:pt x="31652" y="87638"/>
                  </a:lnTo>
                  <a:lnTo>
                    <a:pt x="32338" y="72884"/>
                  </a:lnTo>
                  <a:lnTo>
                    <a:pt x="33620" y="58889"/>
                  </a:lnTo>
                  <a:lnTo>
                    <a:pt x="35635" y="45882"/>
                  </a:lnTo>
                  <a:lnTo>
                    <a:pt x="38590" y="34064"/>
                  </a:lnTo>
                  <a:lnTo>
                    <a:pt x="42512" y="23431"/>
                  </a:lnTo>
                  <a:lnTo>
                    <a:pt x="47433" y="14460"/>
                  </a:lnTo>
                  <a:lnTo>
                    <a:pt x="53485" y="8161"/>
                  </a:lnTo>
                  <a:lnTo>
                    <a:pt x="60626" y="4857"/>
                  </a:lnTo>
                  <a:lnTo>
                    <a:pt x="68522" y="4416"/>
                  </a:lnTo>
                  <a:lnTo>
                    <a:pt x="76659" y="6621"/>
                  </a:lnTo>
                  <a:lnTo>
                    <a:pt x="84717" y="11070"/>
                  </a:lnTo>
                  <a:lnTo>
                    <a:pt x="92414" y="17443"/>
                  </a:lnTo>
                  <a:lnTo>
                    <a:pt x="99430" y="25599"/>
                  </a:lnTo>
                  <a:lnTo>
                    <a:pt x="105660" y="35300"/>
                  </a:lnTo>
                  <a:lnTo>
                    <a:pt x="111013" y="46234"/>
                  </a:lnTo>
                  <a:lnTo>
                    <a:pt x="115317" y="58096"/>
                  </a:lnTo>
                  <a:lnTo>
                    <a:pt x="118611" y="70563"/>
                  </a:lnTo>
                  <a:lnTo>
                    <a:pt x="121935" y="81081"/>
                  </a:lnTo>
                  <a:lnTo>
                    <a:pt x="125872" y="85875"/>
                  </a:lnTo>
                  <a:lnTo>
                    <a:pt x="129209" y="84763"/>
                  </a:lnTo>
                  <a:lnTo>
                    <a:pt x="131654" y="79258"/>
                  </a:lnTo>
                  <a:lnTo>
                    <a:pt x="133523" y="70969"/>
                  </a:lnTo>
                  <a:lnTo>
                    <a:pt x="135326" y="61227"/>
                  </a:lnTo>
                  <a:lnTo>
                    <a:pt x="137370" y="50841"/>
                  </a:lnTo>
                  <a:lnTo>
                    <a:pt x="140066" y="40378"/>
                  </a:lnTo>
                  <a:lnTo>
                    <a:pt x="144011" y="30326"/>
                  </a:lnTo>
                  <a:lnTo>
                    <a:pt x="149410" y="20901"/>
                  </a:lnTo>
                  <a:lnTo>
                    <a:pt x="156137" y="12582"/>
                  </a:lnTo>
                  <a:lnTo>
                    <a:pt x="163940" y="6194"/>
                  </a:lnTo>
                  <a:lnTo>
                    <a:pt x="172553" y="2012"/>
                  </a:lnTo>
                  <a:lnTo>
                    <a:pt x="181586" y="0"/>
                  </a:lnTo>
                  <a:lnTo>
                    <a:pt x="190563" y="78"/>
                  </a:lnTo>
                  <a:lnTo>
                    <a:pt x="199219" y="1984"/>
                  </a:lnTo>
                  <a:lnTo>
                    <a:pt x="207335" y="5515"/>
                  </a:lnTo>
                  <a:lnTo>
                    <a:pt x="214639" y="10618"/>
                  </a:lnTo>
                  <a:lnTo>
                    <a:pt x="221065" y="17123"/>
                  </a:lnTo>
                  <a:lnTo>
                    <a:pt x="226552" y="24929"/>
                  </a:lnTo>
                  <a:lnTo>
                    <a:pt x="230947" y="34070"/>
                  </a:lnTo>
                  <a:lnTo>
                    <a:pt x="234280" y="44442"/>
                  </a:lnTo>
                  <a:lnTo>
                    <a:pt x="236877" y="55831"/>
                  </a:lnTo>
                  <a:lnTo>
                    <a:pt x="239243" y="67999"/>
                  </a:lnTo>
                  <a:lnTo>
                    <a:pt x="241688" y="80740"/>
                  </a:lnTo>
                  <a:lnTo>
                    <a:pt x="244164" y="93888"/>
                  </a:lnTo>
                  <a:lnTo>
                    <a:pt x="246372" y="107320"/>
                  </a:lnTo>
                  <a:lnTo>
                    <a:pt x="248160" y="120939"/>
                  </a:lnTo>
                  <a:lnTo>
                    <a:pt x="249714" y="134461"/>
                  </a:lnTo>
                  <a:lnTo>
                    <a:pt x="251744" y="148948"/>
                  </a:lnTo>
                  <a:lnTo>
                    <a:pt x="255545" y="167906"/>
                  </a:lnTo>
                  <a:lnTo>
                    <a:pt x="263212" y="197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728141" y="2474197"/>
              <a:ext cx="125290" cy="260232"/>
            </a:xfrm>
            <a:custGeom>
              <a:avLst/>
              <a:gdLst/>
              <a:ahLst/>
              <a:cxnLst/>
              <a:rect l="0" t="0" r="0" b="0"/>
              <a:pathLst>
                <a:path w="125290" h="260232">
                  <a:moveTo>
                    <a:pt x="9475" y="52642"/>
                  </a:moveTo>
                  <a:lnTo>
                    <a:pt x="6608" y="61577"/>
                  </a:lnTo>
                  <a:lnTo>
                    <a:pt x="4467" y="71204"/>
                  </a:lnTo>
                  <a:lnTo>
                    <a:pt x="2864" y="82492"/>
                  </a:lnTo>
                  <a:lnTo>
                    <a:pt x="1683" y="95159"/>
                  </a:lnTo>
                  <a:lnTo>
                    <a:pt x="835" y="108639"/>
                  </a:lnTo>
                  <a:lnTo>
                    <a:pt x="242" y="122511"/>
                  </a:lnTo>
                  <a:lnTo>
                    <a:pt x="0" y="136546"/>
                  </a:lnTo>
                  <a:lnTo>
                    <a:pt x="364" y="150638"/>
                  </a:lnTo>
                  <a:lnTo>
                    <a:pt x="1424" y="164735"/>
                  </a:lnTo>
                  <a:lnTo>
                    <a:pt x="3118" y="178655"/>
                  </a:lnTo>
                  <a:lnTo>
                    <a:pt x="5327" y="192089"/>
                  </a:lnTo>
                  <a:lnTo>
                    <a:pt x="7928" y="204902"/>
                  </a:lnTo>
                  <a:lnTo>
                    <a:pt x="10980" y="216964"/>
                  </a:lnTo>
                  <a:lnTo>
                    <a:pt x="14706" y="228074"/>
                  </a:lnTo>
                  <a:lnTo>
                    <a:pt x="19184" y="238200"/>
                  </a:lnTo>
                  <a:lnTo>
                    <a:pt x="24667" y="246984"/>
                  </a:lnTo>
                  <a:lnTo>
                    <a:pt x="31636" y="253681"/>
                  </a:lnTo>
                  <a:lnTo>
                    <a:pt x="40209" y="258068"/>
                  </a:lnTo>
                  <a:lnTo>
                    <a:pt x="49883" y="260218"/>
                  </a:lnTo>
                  <a:lnTo>
                    <a:pt x="59753" y="260231"/>
                  </a:lnTo>
                  <a:lnTo>
                    <a:pt x="69275" y="258376"/>
                  </a:lnTo>
                  <a:lnTo>
                    <a:pt x="78275" y="254539"/>
                  </a:lnTo>
                  <a:lnTo>
                    <a:pt x="86773" y="248167"/>
                  </a:lnTo>
                  <a:lnTo>
                    <a:pt x="94846" y="239183"/>
                  </a:lnTo>
                  <a:lnTo>
                    <a:pt x="102268" y="228083"/>
                  </a:lnTo>
                  <a:lnTo>
                    <a:pt x="108508" y="215654"/>
                  </a:lnTo>
                  <a:lnTo>
                    <a:pt x="113375" y="202477"/>
                  </a:lnTo>
                  <a:lnTo>
                    <a:pt x="116984" y="188733"/>
                  </a:lnTo>
                  <a:lnTo>
                    <a:pt x="119573" y="174302"/>
                  </a:lnTo>
                  <a:lnTo>
                    <a:pt x="121390" y="159158"/>
                  </a:lnTo>
                  <a:lnTo>
                    <a:pt x="122646" y="143549"/>
                  </a:lnTo>
                  <a:lnTo>
                    <a:pt x="123506" y="127910"/>
                  </a:lnTo>
                  <a:lnTo>
                    <a:pt x="124089" y="112498"/>
                  </a:lnTo>
                  <a:lnTo>
                    <a:pt x="124484" y="97384"/>
                  </a:lnTo>
                  <a:lnTo>
                    <a:pt x="124750" y="82549"/>
                  </a:lnTo>
                  <a:lnTo>
                    <a:pt x="124928" y="67953"/>
                  </a:lnTo>
                  <a:lnTo>
                    <a:pt x="125048" y="53955"/>
                  </a:lnTo>
                  <a:lnTo>
                    <a:pt x="125142" y="39832"/>
                  </a:lnTo>
                  <a:lnTo>
                    <a:pt x="125217" y="23227"/>
                  </a:lnTo>
                  <a:lnTo>
                    <a:pt x="1252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54102" y="2126756"/>
              <a:ext cx="46728" cy="536954"/>
            </a:xfrm>
            <a:custGeom>
              <a:avLst/>
              <a:gdLst/>
              <a:ahLst/>
              <a:cxnLst/>
              <a:rect l="0" t="0" r="0" b="0"/>
              <a:pathLst>
                <a:path w="46728" h="536954">
                  <a:moveTo>
                    <a:pt x="4613" y="0"/>
                  </a:moveTo>
                  <a:lnTo>
                    <a:pt x="1813" y="9002"/>
                  </a:lnTo>
                  <a:lnTo>
                    <a:pt x="311" y="19270"/>
                  </a:lnTo>
                  <a:lnTo>
                    <a:pt x="0" y="31849"/>
                  </a:lnTo>
                  <a:lnTo>
                    <a:pt x="507" y="46204"/>
                  </a:lnTo>
                  <a:lnTo>
                    <a:pt x="1326" y="61351"/>
                  </a:lnTo>
                  <a:lnTo>
                    <a:pt x="2142" y="76636"/>
                  </a:lnTo>
                  <a:lnTo>
                    <a:pt x="2826" y="91770"/>
                  </a:lnTo>
                  <a:lnTo>
                    <a:pt x="3352" y="106672"/>
                  </a:lnTo>
                  <a:lnTo>
                    <a:pt x="3743" y="121357"/>
                  </a:lnTo>
                  <a:lnTo>
                    <a:pt x="4191" y="136029"/>
                  </a:lnTo>
                  <a:lnTo>
                    <a:pt x="5030" y="151040"/>
                  </a:lnTo>
                  <a:lnTo>
                    <a:pt x="6411" y="166554"/>
                  </a:lnTo>
                  <a:lnTo>
                    <a:pt x="8153" y="182571"/>
                  </a:lnTo>
                  <a:lnTo>
                    <a:pt x="9863" y="199010"/>
                  </a:lnTo>
                  <a:lnTo>
                    <a:pt x="11307" y="215770"/>
                  </a:lnTo>
                  <a:lnTo>
                    <a:pt x="12427" y="232600"/>
                  </a:lnTo>
                  <a:lnTo>
                    <a:pt x="13254" y="249126"/>
                  </a:lnTo>
                  <a:lnTo>
                    <a:pt x="13849" y="265171"/>
                  </a:lnTo>
                  <a:lnTo>
                    <a:pt x="14435" y="280894"/>
                  </a:lnTo>
                  <a:lnTo>
                    <a:pt x="15368" y="296677"/>
                  </a:lnTo>
                  <a:lnTo>
                    <a:pt x="16812" y="312739"/>
                  </a:lnTo>
                  <a:lnTo>
                    <a:pt x="18596" y="328969"/>
                  </a:lnTo>
                  <a:lnTo>
                    <a:pt x="20334" y="345025"/>
                  </a:lnTo>
                  <a:lnTo>
                    <a:pt x="21802" y="360718"/>
                  </a:lnTo>
                  <a:lnTo>
                    <a:pt x="23108" y="376019"/>
                  </a:lnTo>
                  <a:lnTo>
                    <a:pt x="24591" y="390980"/>
                  </a:lnTo>
                  <a:lnTo>
                    <a:pt x="26436" y="405678"/>
                  </a:lnTo>
                  <a:lnTo>
                    <a:pt x="28506" y="420346"/>
                  </a:lnTo>
                  <a:lnTo>
                    <a:pt x="30441" y="435347"/>
                  </a:lnTo>
                  <a:lnTo>
                    <a:pt x="32045" y="450838"/>
                  </a:lnTo>
                  <a:lnTo>
                    <a:pt x="33475" y="466444"/>
                  </a:lnTo>
                  <a:lnTo>
                    <a:pt x="35410" y="483088"/>
                  </a:lnTo>
                  <a:lnTo>
                    <a:pt x="39133" y="504469"/>
                  </a:lnTo>
                  <a:lnTo>
                    <a:pt x="46727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69202" y="2338038"/>
              <a:ext cx="379027" cy="62460"/>
            </a:xfrm>
            <a:custGeom>
              <a:avLst/>
              <a:gdLst/>
              <a:ahLst/>
              <a:cxnLst/>
              <a:rect l="0" t="0" r="0" b="0"/>
              <a:pathLst>
                <a:path w="379027" h="62460">
                  <a:moveTo>
                    <a:pt x="379026" y="20345"/>
                  </a:moveTo>
                  <a:lnTo>
                    <a:pt x="372957" y="14612"/>
                  </a:lnTo>
                  <a:lnTo>
                    <a:pt x="365473" y="10327"/>
                  </a:lnTo>
                  <a:lnTo>
                    <a:pt x="355784" y="7121"/>
                  </a:lnTo>
                  <a:lnTo>
                    <a:pt x="344124" y="4760"/>
                  </a:lnTo>
                  <a:lnTo>
                    <a:pt x="330845" y="3063"/>
                  </a:lnTo>
                  <a:lnTo>
                    <a:pt x="316321" y="1868"/>
                  </a:lnTo>
                  <a:lnTo>
                    <a:pt x="301047" y="1039"/>
                  </a:lnTo>
                  <a:lnTo>
                    <a:pt x="285591" y="471"/>
                  </a:lnTo>
                  <a:lnTo>
                    <a:pt x="270286" y="89"/>
                  </a:lnTo>
                  <a:lnTo>
                    <a:pt x="255403" y="0"/>
                  </a:lnTo>
                  <a:lnTo>
                    <a:pt x="241249" y="472"/>
                  </a:lnTo>
                  <a:lnTo>
                    <a:pt x="227904" y="1607"/>
                  </a:lnTo>
                  <a:lnTo>
                    <a:pt x="214957" y="3353"/>
                  </a:lnTo>
                  <a:lnTo>
                    <a:pt x="201650" y="5596"/>
                  </a:lnTo>
                  <a:lnTo>
                    <a:pt x="187585" y="8217"/>
                  </a:lnTo>
                  <a:lnTo>
                    <a:pt x="173035" y="11111"/>
                  </a:lnTo>
                  <a:lnTo>
                    <a:pt x="158721" y="14200"/>
                  </a:lnTo>
                  <a:lnTo>
                    <a:pt x="145045" y="17428"/>
                  </a:lnTo>
                  <a:lnTo>
                    <a:pt x="131760" y="20917"/>
                  </a:lnTo>
                  <a:lnTo>
                    <a:pt x="118168" y="24944"/>
                  </a:lnTo>
                  <a:lnTo>
                    <a:pt x="103879" y="29615"/>
                  </a:lnTo>
                  <a:lnTo>
                    <a:pt x="88995" y="34719"/>
                  </a:lnTo>
                  <a:lnTo>
                    <a:pt x="73917" y="39837"/>
                  </a:lnTo>
                  <a:lnTo>
                    <a:pt x="58936" y="44719"/>
                  </a:lnTo>
                  <a:lnTo>
                    <a:pt x="44757" y="49145"/>
                  </a:lnTo>
                  <a:lnTo>
                    <a:pt x="31179" y="53285"/>
                  </a:lnTo>
                  <a:lnTo>
                    <a:pt x="17015" y="57496"/>
                  </a:lnTo>
                  <a:lnTo>
                    <a:pt x="0" y="62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68635" y="2441065"/>
              <a:ext cx="258578" cy="233639"/>
            </a:xfrm>
            <a:custGeom>
              <a:avLst/>
              <a:gdLst/>
              <a:ahLst/>
              <a:cxnLst/>
              <a:rect l="0" t="0" r="0" b="0"/>
              <a:pathLst>
                <a:path w="258578" h="233639">
                  <a:moveTo>
                    <a:pt x="132235" y="54188"/>
                  </a:moveTo>
                  <a:lnTo>
                    <a:pt x="129235" y="45387"/>
                  </a:lnTo>
                  <a:lnTo>
                    <a:pt x="125812" y="37040"/>
                  </a:lnTo>
                  <a:lnTo>
                    <a:pt x="121606" y="28355"/>
                  </a:lnTo>
                  <a:lnTo>
                    <a:pt x="116361" y="19753"/>
                  </a:lnTo>
                  <a:lnTo>
                    <a:pt x="109583" y="12203"/>
                  </a:lnTo>
                  <a:lnTo>
                    <a:pt x="101150" y="6180"/>
                  </a:lnTo>
                  <a:lnTo>
                    <a:pt x="91411" y="1988"/>
                  </a:lnTo>
                  <a:lnTo>
                    <a:pt x="80968" y="0"/>
                  </a:lnTo>
                  <a:lnTo>
                    <a:pt x="70249" y="198"/>
                  </a:lnTo>
                  <a:lnTo>
                    <a:pt x="59632" y="2585"/>
                  </a:lnTo>
                  <a:lnTo>
                    <a:pt x="49511" y="7371"/>
                  </a:lnTo>
                  <a:lnTo>
                    <a:pt x="40047" y="14438"/>
                  </a:lnTo>
                  <a:lnTo>
                    <a:pt x="31371" y="23417"/>
                  </a:lnTo>
                  <a:lnTo>
                    <a:pt x="23682" y="33876"/>
                  </a:lnTo>
                  <a:lnTo>
                    <a:pt x="16993" y="45425"/>
                  </a:lnTo>
                  <a:lnTo>
                    <a:pt x="11331" y="57754"/>
                  </a:lnTo>
                  <a:lnTo>
                    <a:pt x="6816" y="70628"/>
                  </a:lnTo>
                  <a:lnTo>
                    <a:pt x="3411" y="83872"/>
                  </a:lnTo>
                  <a:lnTo>
                    <a:pt x="1106" y="97206"/>
                  </a:lnTo>
                  <a:lnTo>
                    <a:pt x="0" y="110238"/>
                  </a:lnTo>
                  <a:lnTo>
                    <a:pt x="38" y="122783"/>
                  </a:lnTo>
                  <a:lnTo>
                    <a:pt x="1197" y="134835"/>
                  </a:lnTo>
                  <a:lnTo>
                    <a:pt x="3571" y="146469"/>
                  </a:lnTo>
                  <a:lnTo>
                    <a:pt x="7097" y="157770"/>
                  </a:lnTo>
                  <a:lnTo>
                    <a:pt x="11753" y="168496"/>
                  </a:lnTo>
                  <a:lnTo>
                    <a:pt x="17627" y="178101"/>
                  </a:lnTo>
                  <a:lnTo>
                    <a:pt x="24652" y="186368"/>
                  </a:lnTo>
                  <a:lnTo>
                    <a:pt x="32641" y="193072"/>
                  </a:lnTo>
                  <a:lnTo>
                    <a:pt x="41373" y="197827"/>
                  </a:lnTo>
                  <a:lnTo>
                    <a:pt x="50648" y="200606"/>
                  </a:lnTo>
                  <a:lnTo>
                    <a:pt x="60147" y="201353"/>
                  </a:lnTo>
                  <a:lnTo>
                    <a:pt x="69443" y="199818"/>
                  </a:lnTo>
                  <a:lnTo>
                    <a:pt x="78322" y="196083"/>
                  </a:lnTo>
                  <a:lnTo>
                    <a:pt x="86758" y="190493"/>
                  </a:lnTo>
                  <a:lnTo>
                    <a:pt x="94811" y="183462"/>
                  </a:lnTo>
                  <a:lnTo>
                    <a:pt x="102559" y="175362"/>
                  </a:lnTo>
                  <a:lnTo>
                    <a:pt x="109916" y="166333"/>
                  </a:lnTo>
                  <a:lnTo>
                    <a:pt x="116638" y="156296"/>
                  </a:lnTo>
                  <a:lnTo>
                    <a:pt x="122643" y="145291"/>
                  </a:lnTo>
                  <a:lnTo>
                    <a:pt x="127999" y="133631"/>
                  </a:lnTo>
                  <a:lnTo>
                    <a:pt x="132831" y="121804"/>
                  </a:lnTo>
                  <a:lnTo>
                    <a:pt x="137274" y="110198"/>
                  </a:lnTo>
                  <a:lnTo>
                    <a:pt x="141653" y="102094"/>
                  </a:lnTo>
                  <a:lnTo>
                    <a:pt x="145873" y="101360"/>
                  </a:lnTo>
                  <a:lnTo>
                    <a:pt x="149389" y="106633"/>
                  </a:lnTo>
                  <a:lnTo>
                    <a:pt x="152453" y="116010"/>
                  </a:lnTo>
                  <a:lnTo>
                    <a:pt x="155554" y="127959"/>
                  </a:lnTo>
                  <a:lnTo>
                    <a:pt x="159172" y="141254"/>
                  </a:lnTo>
                  <a:lnTo>
                    <a:pt x="163496" y="155142"/>
                  </a:lnTo>
                  <a:lnTo>
                    <a:pt x="168501" y="168923"/>
                  </a:lnTo>
                  <a:lnTo>
                    <a:pt x="174067" y="181816"/>
                  </a:lnTo>
                  <a:lnTo>
                    <a:pt x="180068" y="193489"/>
                  </a:lnTo>
                  <a:lnTo>
                    <a:pt x="186551" y="203823"/>
                  </a:lnTo>
                  <a:lnTo>
                    <a:pt x="193732" y="212711"/>
                  </a:lnTo>
                  <a:lnTo>
                    <a:pt x="201670" y="220241"/>
                  </a:lnTo>
                  <a:lnTo>
                    <a:pt x="210208" y="226307"/>
                  </a:lnTo>
                  <a:lnTo>
                    <a:pt x="220113" y="231007"/>
                  </a:lnTo>
                  <a:lnTo>
                    <a:pt x="234489" y="233638"/>
                  </a:lnTo>
                  <a:lnTo>
                    <a:pt x="258577" y="233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21971" y="2168870"/>
              <a:ext cx="21056" cy="505369"/>
            </a:xfrm>
            <a:custGeom>
              <a:avLst/>
              <a:gdLst/>
              <a:ahLst/>
              <a:cxnLst/>
              <a:rect l="0" t="0" r="0" b="0"/>
              <a:pathLst>
                <a:path w="21056" h="505369">
                  <a:moveTo>
                    <a:pt x="21055" y="0"/>
                  </a:moveTo>
                  <a:lnTo>
                    <a:pt x="18121" y="8801"/>
                  </a:lnTo>
                  <a:lnTo>
                    <a:pt x="15339" y="17148"/>
                  </a:lnTo>
                  <a:lnTo>
                    <a:pt x="12444" y="25852"/>
                  </a:lnTo>
                  <a:lnTo>
                    <a:pt x="9576" y="35145"/>
                  </a:lnTo>
                  <a:lnTo>
                    <a:pt x="7060" y="45288"/>
                  </a:lnTo>
                  <a:lnTo>
                    <a:pt x="5049" y="56338"/>
                  </a:lnTo>
                  <a:lnTo>
                    <a:pt x="3536" y="68351"/>
                  </a:lnTo>
                  <a:lnTo>
                    <a:pt x="2441" y="81469"/>
                  </a:lnTo>
                  <a:lnTo>
                    <a:pt x="1669" y="95660"/>
                  </a:lnTo>
                  <a:lnTo>
                    <a:pt x="1133" y="110596"/>
                  </a:lnTo>
                  <a:lnTo>
                    <a:pt x="765" y="125766"/>
                  </a:lnTo>
                  <a:lnTo>
                    <a:pt x="514" y="140861"/>
                  </a:lnTo>
                  <a:lnTo>
                    <a:pt x="345" y="155928"/>
                  </a:lnTo>
                  <a:lnTo>
                    <a:pt x="230" y="171264"/>
                  </a:lnTo>
                  <a:lnTo>
                    <a:pt x="153" y="187027"/>
                  </a:lnTo>
                  <a:lnTo>
                    <a:pt x="101" y="203223"/>
                  </a:lnTo>
                  <a:lnTo>
                    <a:pt x="67" y="219790"/>
                  </a:lnTo>
                  <a:lnTo>
                    <a:pt x="43" y="236643"/>
                  </a:lnTo>
                  <a:lnTo>
                    <a:pt x="29" y="253708"/>
                  </a:lnTo>
                  <a:lnTo>
                    <a:pt x="19" y="270923"/>
                  </a:lnTo>
                  <a:lnTo>
                    <a:pt x="12" y="288240"/>
                  </a:lnTo>
                  <a:lnTo>
                    <a:pt x="7" y="305462"/>
                  </a:lnTo>
                  <a:lnTo>
                    <a:pt x="4" y="322258"/>
                  </a:lnTo>
                  <a:lnTo>
                    <a:pt x="2" y="338483"/>
                  </a:lnTo>
                  <a:lnTo>
                    <a:pt x="0" y="354158"/>
                  </a:lnTo>
                  <a:lnTo>
                    <a:pt x="0" y="369378"/>
                  </a:lnTo>
                  <a:lnTo>
                    <a:pt x="4" y="384244"/>
                  </a:lnTo>
                  <a:lnTo>
                    <a:pt x="176" y="398687"/>
                  </a:lnTo>
                  <a:lnTo>
                    <a:pt x="824" y="412472"/>
                  </a:lnTo>
                  <a:lnTo>
                    <a:pt x="2072" y="425526"/>
                  </a:lnTo>
                  <a:lnTo>
                    <a:pt x="3734" y="438048"/>
                  </a:lnTo>
                  <a:lnTo>
                    <a:pt x="5561" y="451968"/>
                  </a:lnTo>
                  <a:lnTo>
                    <a:pt x="7714" y="471863"/>
                  </a:lnTo>
                  <a:lnTo>
                    <a:pt x="10526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64041" y="2347854"/>
              <a:ext cx="326385" cy="94758"/>
            </a:xfrm>
            <a:custGeom>
              <a:avLst/>
              <a:gdLst/>
              <a:ahLst/>
              <a:cxnLst/>
              <a:rect l="0" t="0" r="0" b="0"/>
              <a:pathLst>
                <a:path w="326385" h="94758">
                  <a:moveTo>
                    <a:pt x="326384" y="0"/>
                  </a:moveTo>
                  <a:lnTo>
                    <a:pt x="314648" y="67"/>
                  </a:lnTo>
                  <a:lnTo>
                    <a:pt x="303520" y="708"/>
                  </a:lnTo>
                  <a:lnTo>
                    <a:pt x="291917" y="2004"/>
                  </a:lnTo>
                  <a:lnTo>
                    <a:pt x="279583" y="3864"/>
                  </a:lnTo>
                  <a:lnTo>
                    <a:pt x="266275" y="6180"/>
                  </a:lnTo>
                  <a:lnTo>
                    <a:pt x="251965" y="8851"/>
                  </a:lnTo>
                  <a:lnTo>
                    <a:pt x="236787" y="11948"/>
                  </a:lnTo>
                  <a:lnTo>
                    <a:pt x="220926" y="15703"/>
                  </a:lnTo>
                  <a:lnTo>
                    <a:pt x="204555" y="20188"/>
                  </a:lnTo>
                  <a:lnTo>
                    <a:pt x="187818" y="25164"/>
                  </a:lnTo>
                  <a:lnTo>
                    <a:pt x="170823" y="30197"/>
                  </a:lnTo>
                  <a:lnTo>
                    <a:pt x="153655" y="35029"/>
                  </a:lnTo>
                  <a:lnTo>
                    <a:pt x="136533" y="39748"/>
                  </a:lnTo>
                  <a:lnTo>
                    <a:pt x="119804" y="44676"/>
                  </a:lnTo>
                  <a:lnTo>
                    <a:pt x="103628" y="49987"/>
                  </a:lnTo>
                  <a:lnTo>
                    <a:pt x="88156" y="55537"/>
                  </a:lnTo>
                  <a:lnTo>
                    <a:pt x="73604" y="60963"/>
                  </a:lnTo>
                  <a:lnTo>
                    <a:pt x="60010" y="66059"/>
                  </a:lnTo>
                  <a:lnTo>
                    <a:pt x="47504" y="70830"/>
                  </a:lnTo>
                  <a:lnTo>
                    <a:pt x="35078" y="75982"/>
                  </a:lnTo>
                  <a:lnTo>
                    <a:pt x="20519" y="8308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43067" y="2453139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14603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1"/>
                  </a:lnTo>
                  <a:lnTo>
                    <a:pt x="0" y="83657"/>
                  </a:lnTo>
                  <a:lnTo>
                    <a:pt x="0" y="99249"/>
                  </a:lnTo>
                  <a:lnTo>
                    <a:pt x="0" y="115395"/>
                  </a:lnTo>
                  <a:lnTo>
                    <a:pt x="0" y="131942"/>
                  </a:lnTo>
                  <a:lnTo>
                    <a:pt x="0" y="148207"/>
                  </a:lnTo>
                  <a:lnTo>
                    <a:pt x="0" y="164693"/>
                  </a:lnTo>
                  <a:lnTo>
                    <a:pt x="0" y="18396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32538" y="231626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48352" y="2368911"/>
              <a:ext cx="178985" cy="272925"/>
            </a:xfrm>
            <a:custGeom>
              <a:avLst/>
              <a:gdLst/>
              <a:ahLst/>
              <a:cxnLst/>
              <a:rect l="0" t="0" r="0" b="0"/>
              <a:pathLst>
                <a:path w="178985" h="272925">
                  <a:moveTo>
                    <a:pt x="0" y="21058"/>
                  </a:moveTo>
                  <a:lnTo>
                    <a:pt x="3001" y="35726"/>
                  </a:lnTo>
                  <a:lnTo>
                    <a:pt x="6423" y="49638"/>
                  </a:lnTo>
                  <a:lnTo>
                    <a:pt x="10614" y="64127"/>
                  </a:lnTo>
                  <a:lnTo>
                    <a:pt x="15342" y="78982"/>
                  </a:lnTo>
                  <a:lnTo>
                    <a:pt x="20175" y="93510"/>
                  </a:lnTo>
                  <a:lnTo>
                    <a:pt x="24857" y="107329"/>
                  </a:lnTo>
                  <a:lnTo>
                    <a:pt x="29466" y="120540"/>
                  </a:lnTo>
                  <a:lnTo>
                    <a:pt x="34317" y="133552"/>
                  </a:lnTo>
                  <a:lnTo>
                    <a:pt x="39578" y="146637"/>
                  </a:lnTo>
                  <a:lnTo>
                    <a:pt x="45263" y="159900"/>
                  </a:lnTo>
                  <a:lnTo>
                    <a:pt x="51312" y="173350"/>
                  </a:lnTo>
                  <a:lnTo>
                    <a:pt x="57639" y="186956"/>
                  </a:lnTo>
                  <a:lnTo>
                    <a:pt x="64008" y="200519"/>
                  </a:lnTo>
                  <a:lnTo>
                    <a:pt x="70050" y="213699"/>
                  </a:lnTo>
                  <a:lnTo>
                    <a:pt x="75596" y="226335"/>
                  </a:lnTo>
                  <a:lnTo>
                    <a:pt x="80811" y="238277"/>
                  </a:lnTo>
                  <a:lnTo>
                    <a:pt x="86080" y="249303"/>
                  </a:lnTo>
                  <a:lnTo>
                    <a:pt x="91627" y="259360"/>
                  </a:lnTo>
                  <a:lnTo>
                    <a:pt x="97507" y="267586"/>
                  </a:lnTo>
                  <a:lnTo>
                    <a:pt x="103687" y="272314"/>
                  </a:lnTo>
                  <a:lnTo>
                    <a:pt x="110103" y="272924"/>
                  </a:lnTo>
                  <a:lnTo>
                    <a:pt x="116530" y="269585"/>
                  </a:lnTo>
                  <a:lnTo>
                    <a:pt x="122612" y="262702"/>
                  </a:lnTo>
                  <a:lnTo>
                    <a:pt x="128176" y="252891"/>
                  </a:lnTo>
                  <a:lnTo>
                    <a:pt x="133063" y="240988"/>
                  </a:lnTo>
                  <a:lnTo>
                    <a:pt x="137047" y="227893"/>
                  </a:lnTo>
                  <a:lnTo>
                    <a:pt x="140101" y="214213"/>
                  </a:lnTo>
                  <a:lnTo>
                    <a:pt x="142507" y="200272"/>
                  </a:lnTo>
                  <a:lnTo>
                    <a:pt x="144747" y="186228"/>
                  </a:lnTo>
                  <a:lnTo>
                    <a:pt x="147110" y="172150"/>
                  </a:lnTo>
                  <a:lnTo>
                    <a:pt x="149700" y="158068"/>
                  </a:lnTo>
                  <a:lnTo>
                    <a:pt x="152520" y="143991"/>
                  </a:lnTo>
                  <a:lnTo>
                    <a:pt x="155530" y="129919"/>
                  </a:lnTo>
                  <a:lnTo>
                    <a:pt x="158688" y="115686"/>
                  </a:lnTo>
                  <a:lnTo>
                    <a:pt x="161953" y="100985"/>
                  </a:lnTo>
                  <a:lnTo>
                    <a:pt x="165291" y="85696"/>
                  </a:lnTo>
                  <a:lnTo>
                    <a:pt x="168525" y="70228"/>
                  </a:lnTo>
                  <a:lnTo>
                    <a:pt x="171661" y="53693"/>
                  </a:lnTo>
                  <a:lnTo>
                    <a:pt x="174971" y="32400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86547" y="2332741"/>
              <a:ext cx="309288" cy="354426"/>
            </a:xfrm>
            <a:custGeom>
              <a:avLst/>
              <a:gdLst/>
              <a:ahLst/>
              <a:cxnLst/>
              <a:rect l="0" t="0" r="0" b="0"/>
              <a:pathLst>
                <a:path w="309288" h="354426">
                  <a:moveTo>
                    <a:pt x="35546" y="141456"/>
                  </a:moveTo>
                  <a:lnTo>
                    <a:pt x="44347" y="138522"/>
                  </a:lnTo>
                  <a:lnTo>
                    <a:pt x="52694" y="135739"/>
                  </a:lnTo>
                  <a:lnTo>
                    <a:pt x="61393" y="132840"/>
                  </a:lnTo>
                  <a:lnTo>
                    <a:pt x="70514" y="129800"/>
                  </a:lnTo>
                  <a:lnTo>
                    <a:pt x="80009" y="126635"/>
                  </a:lnTo>
                  <a:lnTo>
                    <a:pt x="89800" y="123366"/>
                  </a:lnTo>
                  <a:lnTo>
                    <a:pt x="99815" y="119855"/>
                  </a:lnTo>
                  <a:lnTo>
                    <a:pt x="109988" y="115815"/>
                  </a:lnTo>
                  <a:lnTo>
                    <a:pt x="120271" y="111133"/>
                  </a:lnTo>
                  <a:lnTo>
                    <a:pt x="130462" y="105853"/>
                  </a:lnTo>
                  <a:lnTo>
                    <a:pt x="140231" y="100084"/>
                  </a:lnTo>
                  <a:lnTo>
                    <a:pt x="149427" y="93939"/>
                  </a:lnTo>
                  <a:lnTo>
                    <a:pt x="157907" y="87355"/>
                  </a:lnTo>
                  <a:lnTo>
                    <a:pt x="165457" y="80104"/>
                  </a:lnTo>
                  <a:lnTo>
                    <a:pt x="172040" y="72114"/>
                  </a:lnTo>
                  <a:lnTo>
                    <a:pt x="177292" y="63461"/>
                  </a:lnTo>
                  <a:lnTo>
                    <a:pt x="180464" y="54275"/>
                  </a:lnTo>
                  <a:lnTo>
                    <a:pt x="181331" y="44695"/>
                  </a:lnTo>
                  <a:lnTo>
                    <a:pt x="179965" y="35162"/>
                  </a:lnTo>
                  <a:lnTo>
                    <a:pt x="176464" y="26374"/>
                  </a:lnTo>
                  <a:lnTo>
                    <a:pt x="171105" y="18657"/>
                  </a:lnTo>
                  <a:lnTo>
                    <a:pt x="164102" y="12156"/>
                  </a:lnTo>
                  <a:lnTo>
                    <a:pt x="155516" y="7006"/>
                  </a:lnTo>
                  <a:lnTo>
                    <a:pt x="145533" y="3144"/>
                  </a:lnTo>
                  <a:lnTo>
                    <a:pt x="134747" y="685"/>
                  </a:lnTo>
                  <a:lnTo>
                    <a:pt x="124048" y="0"/>
                  </a:lnTo>
                  <a:lnTo>
                    <a:pt x="113931" y="1130"/>
                  </a:lnTo>
                  <a:lnTo>
                    <a:pt x="104513" y="3836"/>
                  </a:lnTo>
                  <a:lnTo>
                    <a:pt x="95727" y="7785"/>
                  </a:lnTo>
                  <a:lnTo>
                    <a:pt x="87446" y="12666"/>
                  </a:lnTo>
                  <a:lnTo>
                    <a:pt x="79545" y="18382"/>
                  </a:lnTo>
                  <a:lnTo>
                    <a:pt x="71917" y="25042"/>
                  </a:lnTo>
                  <a:lnTo>
                    <a:pt x="64483" y="32630"/>
                  </a:lnTo>
                  <a:lnTo>
                    <a:pt x="57182" y="41014"/>
                  </a:lnTo>
                  <a:lnTo>
                    <a:pt x="49972" y="50019"/>
                  </a:lnTo>
                  <a:lnTo>
                    <a:pt x="42830" y="59490"/>
                  </a:lnTo>
                  <a:lnTo>
                    <a:pt x="35897" y="69461"/>
                  </a:lnTo>
                  <a:lnTo>
                    <a:pt x="29469" y="80140"/>
                  </a:lnTo>
                  <a:lnTo>
                    <a:pt x="23669" y="91584"/>
                  </a:lnTo>
                  <a:lnTo>
                    <a:pt x="18623" y="103710"/>
                  </a:lnTo>
                  <a:lnTo>
                    <a:pt x="14531" y="116381"/>
                  </a:lnTo>
                  <a:lnTo>
                    <a:pt x="11405" y="129463"/>
                  </a:lnTo>
                  <a:lnTo>
                    <a:pt x="8950" y="142841"/>
                  </a:lnTo>
                  <a:lnTo>
                    <a:pt x="6678" y="156428"/>
                  </a:lnTo>
                  <a:lnTo>
                    <a:pt x="4302" y="170156"/>
                  </a:lnTo>
                  <a:lnTo>
                    <a:pt x="2042" y="183814"/>
                  </a:lnTo>
                  <a:lnTo>
                    <a:pt x="510" y="197064"/>
                  </a:lnTo>
                  <a:lnTo>
                    <a:pt x="0" y="209755"/>
                  </a:lnTo>
                  <a:lnTo>
                    <a:pt x="490" y="221905"/>
                  </a:lnTo>
                  <a:lnTo>
                    <a:pt x="1814" y="233605"/>
                  </a:lnTo>
                  <a:lnTo>
                    <a:pt x="3787" y="244959"/>
                  </a:lnTo>
                  <a:lnTo>
                    <a:pt x="6400" y="256060"/>
                  </a:lnTo>
                  <a:lnTo>
                    <a:pt x="9823" y="266981"/>
                  </a:lnTo>
                  <a:lnTo>
                    <a:pt x="14091" y="277772"/>
                  </a:lnTo>
                  <a:lnTo>
                    <a:pt x="19262" y="288308"/>
                  </a:lnTo>
                  <a:lnTo>
                    <a:pt x="25488" y="298310"/>
                  </a:lnTo>
                  <a:lnTo>
                    <a:pt x="32754" y="307662"/>
                  </a:lnTo>
                  <a:lnTo>
                    <a:pt x="40905" y="316247"/>
                  </a:lnTo>
                  <a:lnTo>
                    <a:pt x="49746" y="323868"/>
                  </a:lnTo>
                  <a:lnTo>
                    <a:pt x="59100" y="330512"/>
                  </a:lnTo>
                  <a:lnTo>
                    <a:pt x="68820" y="336313"/>
                  </a:lnTo>
                  <a:lnTo>
                    <a:pt x="78798" y="341451"/>
                  </a:lnTo>
                  <a:lnTo>
                    <a:pt x="88957" y="346088"/>
                  </a:lnTo>
                  <a:lnTo>
                    <a:pt x="99407" y="350034"/>
                  </a:lnTo>
                  <a:lnTo>
                    <a:pt x="110414" y="352780"/>
                  </a:lnTo>
                  <a:lnTo>
                    <a:pt x="122082" y="354150"/>
                  </a:lnTo>
                  <a:lnTo>
                    <a:pt x="134360" y="354425"/>
                  </a:lnTo>
                  <a:lnTo>
                    <a:pt x="147134" y="354154"/>
                  </a:lnTo>
                  <a:lnTo>
                    <a:pt x="160284" y="353711"/>
                  </a:lnTo>
                  <a:lnTo>
                    <a:pt x="173708" y="353110"/>
                  </a:lnTo>
                  <a:lnTo>
                    <a:pt x="187327" y="352108"/>
                  </a:lnTo>
                  <a:lnTo>
                    <a:pt x="201083" y="350590"/>
                  </a:lnTo>
                  <a:lnTo>
                    <a:pt x="215101" y="348741"/>
                  </a:lnTo>
                  <a:lnTo>
                    <a:pt x="229658" y="346953"/>
                  </a:lnTo>
                  <a:lnTo>
                    <a:pt x="244839" y="345453"/>
                  </a:lnTo>
                  <a:lnTo>
                    <a:pt x="259838" y="344291"/>
                  </a:lnTo>
                  <a:lnTo>
                    <a:pt x="274518" y="343310"/>
                  </a:lnTo>
                  <a:lnTo>
                    <a:pt x="290173" y="342428"/>
                  </a:lnTo>
                  <a:lnTo>
                    <a:pt x="309287" y="341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3711758" y="3179606"/>
            <a:ext cx="320657" cy="228009"/>
          </a:xfrm>
          <a:custGeom>
            <a:avLst/>
            <a:gdLst/>
            <a:ahLst/>
            <a:cxnLst/>
            <a:rect l="0" t="0" r="0" b="0"/>
            <a:pathLst>
              <a:path w="320657" h="228009">
                <a:moveTo>
                  <a:pt x="141672" y="0"/>
                </a:moveTo>
                <a:lnTo>
                  <a:pt x="141739" y="11668"/>
                </a:lnTo>
                <a:lnTo>
                  <a:pt x="142379" y="22157"/>
                </a:lnTo>
                <a:lnTo>
                  <a:pt x="143676" y="32472"/>
                </a:lnTo>
                <a:lnTo>
                  <a:pt x="145535" y="43292"/>
                </a:lnTo>
                <a:lnTo>
                  <a:pt x="147852" y="55581"/>
                </a:lnTo>
                <a:lnTo>
                  <a:pt x="150514" y="69725"/>
                </a:lnTo>
                <a:lnTo>
                  <a:pt x="153264" y="85457"/>
                </a:lnTo>
                <a:lnTo>
                  <a:pt x="155723" y="102157"/>
                </a:lnTo>
                <a:lnTo>
                  <a:pt x="157710" y="119347"/>
                </a:lnTo>
                <a:lnTo>
                  <a:pt x="159381" y="136598"/>
                </a:lnTo>
                <a:lnTo>
                  <a:pt x="161118" y="153472"/>
                </a:lnTo>
                <a:lnTo>
                  <a:pt x="163131" y="169774"/>
                </a:lnTo>
                <a:lnTo>
                  <a:pt x="165146" y="185345"/>
                </a:lnTo>
                <a:lnTo>
                  <a:pt x="166513" y="199970"/>
                </a:lnTo>
                <a:lnTo>
                  <a:pt x="166891" y="213560"/>
                </a:lnTo>
                <a:lnTo>
                  <a:pt x="165528" y="223894"/>
                </a:lnTo>
                <a:lnTo>
                  <a:pt x="162334" y="228008"/>
                </a:lnTo>
                <a:lnTo>
                  <a:pt x="158758" y="226762"/>
                </a:lnTo>
                <a:lnTo>
                  <a:pt x="155234" y="221956"/>
                </a:lnTo>
                <a:lnTo>
                  <a:pt x="151442" y="214958"/>
                </a:lnTo>
                <a:lnTo>
                  <a:pt x="146722" y="206630"/>
                </a:lnTo>
                <a:lnTo>
                  <a:pt x="140787" y="197496"/>
                </a:lnTo>
                <a:lnTo>
                  <a:pt x="133693" y="188028"/>
                </a:lnTo>
                <a:lnTo>
                  <a:pt x="125641" y="178721"/>
                </a:lnTo>
                <a:lnTo>
                  <a:pt x="116852" y="169822"/>
                </a:lnTo>
                <a:lnTo>
                  <a:pt x="107359" y="161536"/>
                </a:lnTo>
                <a:lnTo>
                  <a:pt x="97010" y="154112"/>
                </a:lnTo>
                <a:lnTo>
                  <a:pt x="85792" y="147607"/>
                </a:lnTo>
                <a:lnTo>
                  <a:pt x="73819" y="142238"/>
                </a:lnTo>
                <a:lnTo>
                  <a:pt x="61250" y="138454"/>
                </a:lnTo>
                <a:lnTo>
                  <a:pt x="48243" y="136353"/>
                </a:lnTo>
                <a:lnTo>
                  <a:pt x="35084" y="135737"/>
                </a:lnTo>
                <a:lnTo>
                  <a:pt x="22177" y="136304"/>
                </a:lnTo>
                <a:lnTo>
                  <a:pt x="9809" y="137759"/>
                </a:lnTo>
                <a:lnTo>
                  <a:pt x="1150" y="139960"/>
                </a:lnTo>
                <a:lnTo>
                  <a:pt x="0" y="142220"/>
                </a:lnTo>
                <a:lnTo>
                  <a:pt x="5004" y="143398"/>
                </a:lnTo>
                <a:lnTo>
                  <a:pt x="14225" y="143322"/>
                </a:lnTo>
                <a:lnTo>
                  <a:pt x="26253" y="142060"/>
                </a:lnTo>
                <a:lnTo>
                  <a:pt x="40140" y="139572"/>
                </a:lnTo>
                <a:lnTo>
                  <a:pt x="55257" y="135948"/>
                </a:lnTo>
                <a:lnTo>
                  <a:pt x="71188" y="131386"/>
                </a:lnTo>
                <a:lnTo>
                  <a:pt x="87662" y="126100"/>
                </a:lnTo>
                <a:lnTo>
                  <a:pt x="104485" y="120289"/>
                </a:lnTo>
                <a:lnTo>
                  <a:pt x="121210" y="114269"/>
                </a:lnTo>
                <a:lnTo>
                  <a:pt x="137144" y="108461"/>
                </a:lnTo>
                <a:lnTo>
                  <a:pt x="151969" y="103071"/>
                </a:lnTo>
                <a:lnTo>
                  <a:pt x="165552" y="97962"/>
                </a:lnTo>
                <a:lnTo>
                  <a:pt x="177764" y="92764"/>
                </a:lnTo>
                <a:lnTo>
                  <a:pt x="188702" y="87268"/>
                </a:lnTo>
                <a:lnTo>
                  <a:pt x="199238" y="81592"/>
                </a:lnTo>
                <a:lnTo>
                  <a:pt x="210845" y="76081"/>
                </a:lnTo>
                <a:lnTo>
                  <a:pt x="224249" y="70928"/>
                </a:lnTo>
                <a:lnTo>
                  <a:pt x="239003" y="66163"/>
                </a:lnTo>
                <a:lnTo>
                  <a:pt x="253911" y="61735"/>
                </a:lnTo>
                <a:lnTo>
                  <a:pt x="268219" y="57578"/>
                </a:lnTo>
                <a:lnTo>
                  <a:pt x="281256" y="53774"/>
                </a:lnTo>
                <a:lnTo>
                  <a:pt x="293475" y="50186"/>
                </a:lnTo>
                <a:lnTo>
                  <a:pt x="305940" y="46498"/>
                </a:lnTo>
                <a:lnTo>
                  <a:pt x="320656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3053264" y="3832373"/>
            <a:ext cx="2126758" cy="610654"/>
            <a:chOff x="3053264" y="3832373"/>
            <a:chExt cx="2126758" cy="610654"/>
          </a:xfrm>
        </p:grpSpPr>
        <p:sp>
          <p:nvSpPr>
            <p:cNvPr id="41" name="Freeform 40"/>
            <p:cNvSpPr/>
            <p:nvPr/>
          </p:nvSpPr>
          <p:spPr>
            <a:xfrm>
              <a:off x="3053264" y="3916498"/>
              <a:ext cx="263213" cy="526529"/>
            </a:xfrm>
            <a:custGeom>
              <a:avLst/>
              <a:gdLst/>
              <a:ahLst/>
              <a:cxnLst/>
              <a:rect l="0" t="0" r="0" b="0"/>
              <a:pathLst>
                <a:path w="263213" h="526529">
                  <a:moveTo>
                    <a:pt x="0" y="526528"/>
                  </a:moveTo>
                  <a:lnTo>
                    <a:pt x="67" y="511993"/>
                  </a:lnTo>
                  <a:lnTo>
                    <a:pt x="707" y="499362"/>
                  </a:lnTo>
                  <a:lnTo>
                    <a:pt x="1999" y="487448"/>
                  </a:lnTo>
                  <a:lnTo>
                    <a:pt x="3686" y="475620"/>
                  </a:lnTo>
                  <a:lnTo>
                    <a:pt x="5354" y="463132"/>
                  </a:lnTo>
                  <a:lnTo>
                    <a:pt x="6772" y="449647"/>
                  </a:lnTo>
                  <a:lnTo>
                    <a:pt x="8043" y="435499"/>
                  </a:lnTo>
                  <a:lnTo>
                    <a:pt x="9502" y="421461"/>
                  </a:lnTo>
                  <a:lnTo>
                    <a:pt x="11330" y="407977"/>
                  </a:lnTo>
                  <a:lnTo>
                    <a:pt x="13388" y="394993"/>
                  </a:lnTo>
                  <a:lnTo>
                    <a:pt x="15316" y="382135"/>
                  </a:lnTo>
                  <a:lnTo>
                    <a:pt x="16915" y="369153"/>
                  </a:lnTo>
                  <a:lnTo>
                    <a:pt x="18310" y="355960"/>
                  </a:lnTo>
                  <a:lnTo>
                    <a:pt x="19854" y="342556"/>
                  </a:lnTo>
                  <a:lnTo>
                    <a:pt x="21740" y="328976"/>
                  </a:lnTo>
                  <a:lnTo>
                    <a:pt x="23837" y="315261"/>
                  </a:lnTo>
                  <a:lnTo>
                    <a:pt x="25792" y="301447"/>
                  </a:lnTo>
                  <a:lnTo>
                    <a:pt x="27408" y="287558"/>
                  </a:lnTo>
                  <a:lnTo>
                    <a:pt x="28815" y="273452"/>
                  </a:lnTo>
                  <a:lnTo>
                    <a:pt x="30367" y="258836"/>
                  </a:lnTo>
                  <a:lnTo>
                    <a:pt x="32258" y="243596"/>
                  </a:lnTo>
                  <a:lnTo>
                    <a:pt x="34359" y="227938"/>
                  </a:lnTo>
                  <a:lnTo>
                    <a:pt x="36315" y="212273"/>
                  </a:lnTo>
                  <a:lnTo>
                    <a:pt x="37928" y="196847"/>
                  </a:lnTo>
                  <a:lnTo>
                    <a:pt x="39164" y="181725"/>
                  </a:lnTo>
                  <a:lnTo>
                    <a:pt x="40068" y="166886"/>
                  </a:lnTo>
                  <a:lnTo>
                    <a:pt x="40715" y="152274"/>
                  </a:lnTo>
                  <a:lnTo>
                    <a:pt x="41337" y="137834"/>
                  </a:lnTo>
                  <a:lnTo>
                    <a:pt x="42294" y="123518"/>
                  </a:lnTo>
                  <a:lnTo>
                    <a:pt x="43758" y="109291"/>
                  </a:lnTo>
                  <a:lnTo>
                    <a:pt x="45726" y="95124"/>
                  </a:lnTo>
                  <a:lnTo>
                    <a:pt x="48119" y="80999"/>
                  </a:lnTo>
                  <a:lnTo>
                    <a:pt x="50840" y="66906"/>
                  </a:lnTo>
                  <a:lnTo>
                    <a:pt x="53801" y="53002"/>
                  </a:lnTo>
                  <a:lnTo>
                    <a:pt x="56935" y="39586"/>
                  </a:lnTo>
                  <a:lnTo>
                    <a:pt x="60198" y="26807"/>
                  </a:lnTo>
                  <a:lnTo>
                    <a:pt x="63880" y="15447"/>
                  </a:lnTo>
                  <a:lnTo>
                    <a:pt x="68569" y="6939"/>
                  </a:lnTo>
                  <a:lnTo>
                    <a:pt x="74497" y="1822"/>
                  </a:lnTo>
                  <a:lnTo>
                    <a:pt x="81260" y="0"/>
                  </a:lnTo>
                  <a:lnTo>
                    <a:pt x="88030" y="1194"/>
                  </a:lnTo>
                  <a:lnTo>
                    <a:pt x="94322" y="4932"/>
                  </a:lnTo>
                  <a:lnTo>
                    <a:pt x="100001" y="10979"/>
                  </a:lnTo>
                  <a:lnTo>
                    <a:pt x="105116" y="19440"/>
                  </a:lnTo>
                  <a:lnTo>
                    <a:pt x="109775" y="30155"/>
                  </a:lnTo>
                  <a:lnTo>
                    <a:pt x="114089" y="42582"/>
                  </a:lnTo>
                  <a:lnTo>
                    <a:pt x="118155" y="55985"/>
                  </a:lnTo>
                  <a:lnTo>
                    <a:pt x="122049" y="69850"/>
                  </a:lnTo>
                  <a:lnTo>
                    <a:pt x="125990" y="83904"/>
                  </a:lnTo>
                  <a:lnTo>
                    <a:pt x="130322" y="98019"/>
                  </a:lnTo>
                  <a:lnTo>
                    <a:pt x="135197" y="112141"/>
                  </a:lnTo>
                  <a:lnTo>
                    <a:pt x="140438" y="126252"/>
                  </a:lnTo>
                  <a:lnTo>
                    <a:pt x="145649" y="140347"/>
                  </a:lnTo>
                  <a:lnTo>
                    <a:pt x="150596" y="154422"/>
                  </a:lnTo>
                  <a:lnTo>
                    <a:pt x="155222" y="168316"/>
                  </a:lnTo>
                  <a:lnTo>
                    <a:pt x="159555" y="181727"/>
                  </a:lnTo>
                  <a:lnTo>
                    <a:pt x="163658" y="194530"/>
                  </a:lnTo>
                  <a:lnTo>
                    <a:pt x="167752" y="206925"/>
                  </a:lnTo>
                  <a:lnTo>
                    <a:pt x="172195" y="219322"/>
                  </a:lnTo>
                  <a:lnTo>
                    <a:pt x="177147" y="231957"/>
                  </a:lnTo>
                  <a:lnTo>
                    <a:pt x="182441" y="244733"/>
                  </a:lnTo>
                  <a:lnTo>
                    <a:pt x="187687" y="257316"/>
                  </a:lnTo>
                  <a:lnTo>
                    <a:pt x="192660" y="269524"/>
                  </a:lnTo>
                  <a:lnTo>
                    <a:pt x="197302" y="281332"/>
                  </a:lnTo>
                  <a:lnTo>
                    <a:pt x="201647" y="292795"/>
                  </a:lnTo>
                  <a:lnTo>
                    <a:pt x="205752" y="303986"/>
                  </a:lnTo>
                  <a:lnTo>
                    <a:pt x="209679" y="314976"/>
                  </a:lnTo>
                  <a:lnTo>
                    <a:pt x="213476" y="325822"/>
                  </a:lnTo>
                  <a:lnTo>
                    <a:pt x="217182" y="336567"/>
                  </a:lnTo>
                  <a:lnTo>
                    <a:pt x="220825" y="347242"/>
                  </a:lnTo>
                  <a:lnTo>
                    <a:pt x="224425" y="357870"/>
                  </a:lnTo>
                  <a:lnTo>
                    <a:pt x="227995" y="368465"/>
                  </a:lnTo>
                  <a:lnTo>
                    <a:pt x="231545" y="379038"/>
                  </a:lnTo>
                  <a:lnTo>
                    <a:pt x="235081" y="389597"/>
                  </a:lnTo>
                  <a:lnTo>
                    <a:pt x="238609" y="400136"/>
                  </a:lnTo>
                  <a:lnTo>
                    <a:pt x="242172" y="410398"/>
                  </a:lnTo>
                  <a:lnTo>
                    <a:pt x="246308" y="420985"/>
                  </a:lnTo>
                  <a:lnTo>
                    <a:pt x="252498" y="433944"/>
                  </a:lnTo>
                  <a:lnTo>
                    <a:pt x="263212" y="452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84849" y="4264449"/>
              <a:ext cx="189514" cy="20650"/>
            </a:xfrm>
            <a:custGeom>
              <a:avLst/>
              <a:gdLst/>
              <a:ahLst/>
              <a:cxnLst/>
              <a:rect l="0" t="0" r="0" b="0"/>
              <a:pathLst>
                <a:path w="189514" h="20650">
                  <a:moveTo>
                    <a:pt x="189513" y="10121"/>
                  </a:moveTo>
                  <a:lnTo>
                    <a:pt x="180645" y="7254"/>
                  </a:lnTo>
                  <a:lnTo>
                    <a:pt x="171658" y="5112"/>
                  </a:lnTo>
                  <a:lnTo>
                    <a:pt x="161663" y="3509"/>
                  </a:lnTo>
                  <a:lnTo>
                    <a:pt x="150682" y="2328"/>
                  </a:lnTo>
                  <a:lnTo>
                    <a:pt x="138871" y="1480"/>
                  </a:lnTo>
                  <a:lnTo>
                    <a:pt x="126412" y="882"/>
                  </a:lnTo>
                  <a:lnTo>
                    <a:pt x="113475" y="468"/>
                  </a:lnTo>
                  <a:lnTo>
                    <a:pt x="100193" y="183"/>
                  </a:lnTo>
                  <a:lnTo>
                    <a:pt x="86681" y="0"/>
                  </a:lnTo>
                  <a:lnTo>
                    <a:pt x="73338" y="214"/>
                  </a:lnTo>
                  <a:lnTo>
                    <a:pt x="60833" y="1423"/>
                  </a:lnTo>
                  <a:lnTo>
                    <a:pt x="49465" y="3861"/>
                  </a:lnTo>
                  <a:lnTo>
                    <a:pt x="39297" y="7143"/>
                  </a:lnTo>
                  <a:lnTo>
                    <a:pt x="29232" y="10766"/>
                  </a:lnTo>
                  <a:lnTo>
                    <a:pt x="17273" y="15049"/>
                  </a:lnTo>
                  <a:lnTo>
                    <a:pt x="0" y="206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79647" y="4137699"/>
              <a:ext cx="156052" cy="237162"/>
            </a:xfrm>
            <a:custGeom>
              <a:avLst/>
              <a:gdLst/>
              <a:ahLst/>
              <a:cxnLst/>
              <a:rect l="0" t="0" r="0" b="0"/>
              <a:pathLst>
                <a:path w="156052" h="237162">
                  <a:moveTo>
                    <a:pt x="126342" y="0"/>
                  </a:moveTo>
                  <a:lnTo>
                    <a:pt x="114675" y="3001"/>
                  </a:lnTo>
                  <a:lnTo>
                    <a:pt x="104186" y="6424"/>
                  </a:lnTo>
                  <a:lnTo>
                    <a:pt x="93884" y="10615"/>
                  </a:lnTo>
                  <a:lnTo>
                    <a:pt x="83582" y="15342"/>
                  </a:lnTo>
                  <a:lnTo>
                    <a:pt x="73239" y="20175"/>
                  </a:lnTo>
                  <a:lnTo>
                    <a:pt x="62854" y="24857"/>
                  </a:lnTo>
                  <a:lnTo>
                    <a:pt x="52598" y="29466"/>
                  </a:lnTo>
                  <a:lnTo>
                    <a:pt x="42788" y="34316"/>
                  </a:lnTo>
                  <a:lnTo>
                    <a:pt x="33566" y="39582"/>
                  </a:lnTo>
                  <a:lnTo>
                    <a:pt x="25070" y="45441"/>
                  </a:lnTo>
                  <a:lnTo>
                    <a:pt x="17509" y="52139"/>
                  </a:lnTo>
                  <a:lnTo>
                    <a:pt x="10918" y="59719"/>
                  </a:lnTo>
                  <a:lnTo>
                    <a:pt x="5663" y="67912"/>
                  </a:lnTo>
                  <a:lnTo>
                    <a:pt x="2487" y="76251"/>
                  </a:lnTo>
                  <a:lnTo>
                    <a:pt x="1622" y="84440"/>
                  </a:lnTo>
                  <a:lnTo>
                    <a:pt x="3161" y="92054"/>
                  </a:lnTo>
                  <a:lnTo>
                    <a:pt x="7309" y="98482"/>
                  </a:lnTo>
                  <a:lnTo>
                    <a:pt x="13920" y="103509"/>
                  </a:lnTo>
                  <a:lnTo>
                    <a:pt x="22748" y="107408"/>
                  </a:lnTo>
                  <a:lnTo>
                    <a:pt x="33631" y="110731"/>
                  </a:lnTo>
                  <a:lnTo>
                    <a:pt x="46270" y="113867"/>
                  </a:lnTo>
                  <a:lnTo>
                    <a:pt x="59973" y="117163"/>
                  </a:lnTo>
                  <a:lnTo>
                    <a:pt x="73776" y="120997"/>
                  </a:lnTo>
                  <a:lnTo>
                    <a:pt x="87123" y="125510"/>
                  </a:lnTo>
                  <a:lnTo>
                    <a:pt x="99692" y="130661"/>
                  </a:lnTo>
                  <a:lnTo>
                    <a:pt x="111214" y="136337"/>
                  </a:lnTo>
                  <a:lnTo>
                    <a:pt x="121662" y="142416"/>
                  </a:lnTo>
                  <a:lnTo>
                    <a:pt x="131018" y="148954"/>
                  </a:lnTo>
                  <a:lnTo>
                    <a:pt x="139173" y="156174"/>
                  </a:lnTo>
                  <a:lnTo>
                    <a:pt x="146169" y="164142"/>
                  </a:lnTo>
                  <a:lnTo>
                    <a:pt x="151700" y="172780"/>
                  </a:lnTo>
                  <a:lnTo>
                    <a:pt x="155061" y="181957"/>
                  </a:lnTo>
                  <a:lnTo>
                    <a:pt x="156051" y="191530"/>
                  </a:lnTo>
                  <a:lnTo>
                    <a:pt x="154597" y="201059"/>
                  </a:lnTo>
                  <a:lnTo>
                    <a:pt x="150505" y="209844"/>
                  </a:lnTo>
                  <a:lnTo>
                    <a:pt x="143936" y="217559"/>
                  </a:lnTo>
                  <a:lnTo>
                    <a:pt x="135307" y="224058"/>
                  </a:lnTo>
                  <a:lnTo>
                    <a:pt x="125089" y="229208"/>
                  </a:lnTo>
                  <a:lnTo>
                    <a:pt x="113709" y="233074"/>
                  </a:lnTo>
                  <a:lnTo>
                    <a:pt x="101666" y="235705"/>
                  </a:lnTo>
                  <a:lnTo>
                    <a:pt x="89517" y="237038"/>
                  </a:lnTo>
                  <a:lnTo>
                    <a:pt x="77572" y="237161"/>
                  </a:lnTo>
                  <a:lnTo>
                    <a:pt x="65926" y="236281"/>
                  </a:lnTo>
                  <a:lnTo>
                    <a:pt x="54564" y="234628"/>
                  </a:lnTo>
                  <a:lnTo>
                    <a:pt x="43451" y="232412"/>
                  </a:lnTo>
                  <a:lnTo>
                    <a:pt x="32984" y="229950"/>
                  </a:lnTo>
                  <a:lnTo>
                    <a:pt x="22972" y="227425"/>
                  </a:lnTo>
                  <a:lnTo>
                    <a:pt x="12535" y="224620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70782" y="4085057"/>
              <a:ext cx="151637" cy="267202"/>
            </a:xfrm>
            <a:custGeom>
              <a:avLst/>
              <a:gdLst/>
              <a:ahLst/>
              <a:cxnLst/>
              <a:rect l="0" t="0" r="0" b="0"/>
              <a:pathLst>
                <a:path w="151637" h="267202">
                  <a:moveTo>
                    <a:pt x="124720" y="0"/>
                  </a:moveTo>
                  <a:lnTo>
                    <a:pt x="113052" y="67"/>
                  </a:lnTo>
                  <a:lnTo>
                    <a:pt x="102564" y="707"/>
                  </a:lnTo>
                  <a:lnTo>
                    <a:pt x="92262" y="2009"/>
                  </a:lnTo>
                  <a:lnTo>
                    <a:pt x="81960" y="4041"/>
                  </a:lnTo>
                  <a:lnTo>
                    <a:pt x="71617" y="7005"/>
                  </a:lnTo>
                  <a:lnTo>
                    <a:pt x="61231" y="10925"/>
                  </a:lnTo>
                  <a:lnTo>
                    <a:pt x="50976" y="15674"/>
                  </a:lnTo>
                  <a:lnTo>
                    <a:pt x="41167" y="21078"/>
                  </a:lnTo>
                  <a:lnTo>
                    <a:pt x="31944" y="26974"/>
                  </a:lnTo>
                  <a:lnTo>
                    <a:pt x="23448" y="33389"/>
                  </a:lnTo>
                  <a:lnTo>
                    <a:pt x="15887" y="40526"/>
                  </a:lnTo>
                  <a:lnTo>
                    <a:pt x="9296" y="48434"/>
                  </a:lnTo>
                  <a:lnTo>
                    <a:pt x="4041" y="56863"/>
                  </a:lnTo>
                  <a:lnTo>
                    <a:pt x="865" y="65367"/>
                  </a:lnTo>
                  <a:lnTo>
                    <a:pt x="0" y="73670"/>
                  </a:lnTo>
                  <a:lnTo>
                    <a:pt x="1538" y="81363"/>
                  </a:lnTo>
                  <a:lnTo>
                    <a:pt x="5687" y="87844"/>
                  </a:lnTo>
                  <a:lnTo>
                    <a:pt x="12294" y="92902"/>
                  </a:lnTo>
                  <a:lnTo>
                    <a:pt x="20948" y="96653"/>
                  </a:lnTo>
                  <a:lnTo>
                    <a:pt x="31183" y="99344"/>
                  </a:lnTo>
                  <a:lnTo>
                    <a:pt x="42574" y="101237"/>
                  </a:lnTo>
                  <a:lnTo>
                    <a:pt x="54625" y="102716"/>
                  </a:lnTo>
                  <a:lnTo>
                    <a:pt x="66779" y="104257"/>
                  </a:lnTo>
                  <a:lnTo>
                    <a:pt x="78723" y="106122"/>
                  </a:lnTo>
                  <a:lnTo>
                    <a:pt x="90199" y="108530"/>
                  </a:lnTo>
                  <a:lnTo>
                    <a:pt x="100913" y="111751"/>
                  </a:lnTo>
                  <a:lnTo>
                    <a:pt x="110783" y="115850"/>
                  </a:lnTo>
                  <a:lnTo>
                    <a:pt x="119734" y="120892"/>
                  </a:lnTo>
                  <a:lnTo>
                    <a:pt x="127608" y="127023"/>
                  </a:lnTo>
                  <a:lnTo>
                    <a:pt x="134422" y="134232"/>
                  </a:lnTo>
                  <a:lnTo>
                    <a:pt x="140170" y="142682"/>
                  </a:lnTo>
                  <a:lnTo>
                    <a:pt x="144741" y="152788"/>
                  </a:lnTo>
                  <a:lnTo>
                    <a:pt x="148183" y="164618"/>
                  </a:lnTo>
                  <a:lnTo>
                    <a:pt x="150513" y="177629"/>
                  </a:lnTo>
                  <a:lnTo>
                    <a:pt x="151636" y="190893"/>
                  </a:lnTo>
                  <a:lnTo>
                    <a:pt x="151605" y="203842"/>
                  </a:lnTo>
                  <a:lnTo>
                    <a:pt x="150281" y="216128"/>
                  </a:lnTo>
                  <a:lnTo>
                    <a:pt x="147264" y="227451"/>
                  </a:lnTo>
                  <a:lnTo>
                    <a:pt x="142483" y="237758"/>
                  </a:lnTo>
                  <a:lnTo>
                    <a:pt x="135831" y="246847"/>
                  </a:lnTo>
                  <a:lnTo>
                    <a:pt x="127014" y="254290"/>
                  </a:lnTo>
                  <a:lnTo>
                    <a:pt x="116090" y="259999"/>
                  </a:lnTo>
                  <a:lnTo>
                    <a:pt x="103704" y="264021"/>
                  </a:lnTo>
                  <a:lnTo>
                    <a:pt x="90867" y="266364"/>
                  </a:lnTo>
                  <a:lnTo>
                    <a:pt x="78213" y="267201"/>
                  </a:lnTo>
                  <a:lnTo>
                    <a:pt x="66228" y="266781"/>
                  </a:lnTo>
                  <a:lnTo>
                    <a:pt x="54150" y="265195"/>
                  </a:lnTo>
                  <a:lnTo>
                    <a:pt x="39811" y="261191"/>
                  </a:lnTo>
                  <a:lnTo>
                    <a:pt x="1943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94093" y="4116642"/>
              <a:ext cx="169301" cy="222178"/>
            </a:xfrm>
            <a:custGeom>
              <a:avLst/>
              <a:gdLst/>
              <a:ahLst/>
              <a:cxnLst/>
              <a:rect l="0" t="0" r="0" b="0"/>
              <a:pathLst>
                <a:path w="169301" h="222178">
                  <a:moveTo>
                    <a:pt x="80394" y="10529"/>
                  </a:moveTo>
                  <a:lnTo>
                    <a:pt x="68793" y="10663"/>
                  </a:lnTo>
                  <a:lnTo>
                    <a:pt x="58944" y="11943"/>
                  </a:lnTo>
                  <a:lnTo>
                    <a:pt x="49943" y="14541"/>
                  </a:lnTo>
                  <a:lnTo>
                    <a:pt x="41674" y="18433"/>
                  </a:lnTo>
                  <a:lnTo>
                    <a:pt x="34296" y="23714"/>
                  </a:lnTo>
                  <a:lnTo>
                    <a:pt x="27826" y="30305"/>
                  </a:lnTo>
                  <a:lnTo>
                    <a:pt x="22147" y="38151"/>
                  </a:lnTo>
                  <a:lnTo>
                    <a:pt x="17092" y="47310"/>
                  </a:lnTo>
                  <a:lnTo>
                    <a:pt x="12508" y="57695"/>
                  </a:lnTo>
                  <a:lnTo>
                    <a:pt x="8428" y="69259"/>
                  </a:lnTo>
                  <a:lnTo>
                    <a:pt x="5060" y="82077"/>
                  </a:lnTo>
                  <a:lnTo>
                    <a:pt x="2464" y="96071"/>
                  </a:lnTo>
                  <a:lnTo>
                    <a:pt x="721" y="111044"/>
                  </a:lnTo>
                  <a:lnTo>
                    <a:pt x="0" y="126773"/>
                  </a:lnTo>
                  <a:lnTo>
                    <a:pt x="299" y="143043"/>
                  </a:lnTo>
                  <a:lnTo>
                    <a:pt x="1636" y="159204"/>
                  </a:lnTo>
                  <a:lnTo>
                    <a:pt x="4129" y="174216"/>
                  </a:lnTo>
                  <a:lnTo>
                    <a:pt x="7741" y="187594"/>
                  </a:lnTo>
                  <a:lnTo>
                    <a:pt x="12623" y="199050"/>
                  </a:lnTo>
                  <a:lnTo>
                    <a:pt x="19180" y="208230"/>
                  </a:lnTo>
                  <a:lnTo>
                    <a:pt x="27483" y="215172"/>
                  </a:lnTo>
                  <a:lnTo>
                    <a:pt x="37313" y="219887"/>
                  </a:lnTo>
                  <a:lnTo>
                    <a:pt x="48353" y="222177"/>
                  </a:lnTo>
                  <a:lnTo>
                    <a:pt x="60287" y="222162"/>
                  </a:lnTo>
                  <a:lnTo>
                    <a:pt x="72536" y="220055"/>
                  </a:lnTo>
                  <a:lnTo>
                    <a:pt x="84291" y="215984"/>
                  </a:lnTo>
                  <a:lnTo>
                    <a:pt x="95154" y="210212"/>
                  </a:lnTo>
                  <a:lnTo>
                    <a:pt x="105090" y="203084"/>
                  </a:lnTo>
                  <a:lnTo>
                    <a:pt x="114231" y="194938"/>
                  </a:lnTo>
                  <a:lnTo>
                    <a:pt x="122753" y="186055"/>
                  </a:lnTo>
                  <a:lnTo>
                    <a:pt x="130818" y="176652"/>
                  </a:lnTo>
                  <a:lnTo>
                    <a:pt x="138555" y="166888"/>
                  </a:lnTo>
                  <a:lnTo>
                    <a:pt x="146054" y="156871"/>
                  </a:lnTo>
                  <a:lnTo>
                    <a:pt x="153060" y="146517"/>
                  </a:lnTo>
                  <a:lnTo>
                    <a:pt x="159006" y="135573"/>
                  </a:lnTo>
                  <a:lnTo>
                    <a:pt x="163665" y="123952"/>
                  </a:lnTo>
                  <a:lnTo>
                    <a:pt x="166960" y="111876"/>
                  </a:lnTo>
                  <a:lnTo>
                    <a:pt x="168806" y="99770"/>
                  </a:lnTo>
                  <a:lnTo>
                    <a:pt x="169300" y="87889"/>
                  </a:lnTo>
                  <a:lnTo>
                    <a:pt x="168514" y="76472"/>
                  </a:lnTo>
                  <a:lnTo>
                    <a:pt x="166399" y="65805"/>
                  </a:lnTo>
                  <a:lnTo>
                    <a:pt x="163054" y="55965"/>
                  </a:lnTo>
                  <a:lnTo>
                    <a:pt x="158692" y="46866"/>
                  </a:lnTo>
                  <a:lnTo>
                    <a:pt x="153548" y="38361"/>
                  </a:lnTo>
                  <a:lnTo>
                    <a:pt x="147826" y="30311"/>
                  </a:lnTo>
                  <a:lnTo>
                    <a:pt x="141418" y="22894"/>
                  </a:lnTo>
                  <a:lnTo>
                    <a:pt x="132970" y="15874"/>
                  </a:lnTo>
                  <a:lnTo>
                    <a:pt x="118389" y="8632"/>
                  </a:lnTo>
                  <a:lnTo>
                    <a:pt x="909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14304" y="4138964"/>
              <a:ext cx="186567" cy="224443"/>
            </a:xfrm>
            <a:custGeom>
              <a:avLst/>
              <a:gdLst/>
              <a:ahLst/>
              <a:cxnLst/>
              <a:rect l="0" t="0" r="0" b="0"/>
              <a:pathLst>
                <a:path w="186567" h="224443">
                  <a:moveTo>
                    <a:pt x="123395" y="30321"/>
                  </a:moveTo>
                  <a:lnTo>
                    <a:pt x="117460" y="21653"/>
                  </a:lnTo>
                  <a:lnTo>
                    <a:pt x="111256" y="14587"/>
                  </a:lnTo>
                  <a:lnTo>
                    <a:pt x="104160" y="8495"/>
                  </a:lnTo>
                  <a:lnTo>
                    <a:pt x="96219" y="3612"/>
                  </a:lnTo>
                  <a:lnTo>
                    <a:pt x="87573" y="695"/>
                  </a:lnTo>
                  <a:lnTo>
                    <a:pt x="78383" y="0"/>
                  </a:lnTo>
                  <a:lnTo>
                    <a:pt x="68956" y="1483"/>
                  </a:lnTo>
                  <a:lnTo>
                    <a:pt x="59715" y="5061"/>
                  </a:lnTo>
                  <a:lnTo>
                    <a:pt x="50875" y="10472"/>
                  </a:lnTo>
                  <a:lnTo>
                    <a:pt x="42468" y="17508"/>
                  </a:lnTo>
                  <a:lnTo>
                    <a:pt x="34434" y="26117"/>
                  </a:lnTo>
                  <a:lnTo>
                    <a:pt x="26705" y="36126"/>
                  </a:lnTo>
                  <a:lnTo>
                    <a:pt x="19531" y="47268"/>
                  </a:lnTo>
                  <a:lnTo>
                    <a:pt x="13463" y="59269"/>
                  </a:lnTo>
                  <a:lnTo>
                    <a:pt x="8715" y="71897"/>
                  </a:lnTo>
                  <a:lnTo>
                    <a:pt x="5189" y="84970"/>
                  </a:lnTo>
                  <a:lnTo>
                    <a:pt x="2655" y="98351"/>
                  </a:lnTo>
                  <a:lnTo>
                    <a:pt x="885" y="111936"/>
                  </a:lnTo>
                  <a:lnTo>
                    <a:pt x="0" y="125329"/>
                  </a:lnTo>
                  <a:lnTo>
                    <a:pt x="454" y="137870"/>
                  </a:lnTo>
                  <a:lnTo>
                    <a:pt x="2388" y="149272"/>
                  </a:lnTo>
                  <a:lnTo>
                    <a:pt x="5652" y="159741"/>
                  </a:lnTo>
                  <a:lnTo>
                    <a:pt x="9984" y="169774"/>
                  </a:lnTo>
                  <a:lnTo>
                    <a:pt x="15130" y="179704"/>
                  </a:lnTo>
                  <a:lnTo>
                    <a:pt x="21195" y="189358"/>
                  </a:lnTo>
                  <a:lnTo>
                    <a:pt x="28622" y="198169"/>
                  </a:lnTo>
                  <a:lnTo>
                    <a:pt x="37544" y="205872"/>
                  </a:lnTo>
                  <a:lnTo>
                    <a:pt x="47807" y="212349"/>
                  </a:lnTo>
                  <a:lnTo>
                    <a:pt x="59145" y="217478"/>
                  </a:lnTo>
                  <a:lnTo>
                    <a:pt x="71287" y="221321"/>
                  </a:lnTo>
                  <a:lnTo>
                    <a:pt x="83846" y="223766"/>
                  </a:lnTo>
                  <a:lnTo>
                    <a:pt x="96343" y="224442"/>
                  </a:lnTo>
                  <a:lnTo>
                    <a:pt x="108522" y="223305"/>
                  </a:lnTo>
                  <a:lnTo>
                    <a:pt x="120326" y="220593"/>
                  </a:lnTo>
                  <a:lnTo>
                    <a:pt x="131791" y="216641"/>
                  </a:lnTo>
                  <a:lnTo>
                    <a:pt x="142974" y="211771"/>
                  </a:lnTo>
                  <a:lnTo>
                    <a:pt x="153489" y="206551"/>
                  </a:lnTo>
                  <a:lnTo>
                    <a:pt x="163537" y="201270"/>
                  </a:lnTo>
                  <a:lnTo>
                    <a:pt x="174003" y="195471"/>
                  </a:lnTo>
                  <a:lnTo>
                    <a:pt x="186566" y="188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274569" y="4211399"/>
              <a:ext cx="2" cy="136871"/>
            </a:xfrm>
            <a:custGeom>
              <a:avLst/>
              <a:gdLst/>
              <a:ahLst/>
              <a:cxnLst/>
              <a:rect l="0" t="0" r="0" b="0"/>
              <a:pathLst>
                <a:path w="2" h="136871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25"/>
                  </a:lnTo>
                  <a:lnTo>
                    <a:pt x="0" y="85235"/>
                  </a:lnTo>
                  <a:lnTo>
                    <a:pt x="1" y="98488"/>
                  </a:lnTo>
                  <a:lnTo>
                    <a:pt x="1" y="114364"/>
                  </a:lnTo>
                  <a:lnTo>
                    <a:pt x="1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64041" y="402188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63363" y="4148850"/>
              <a:ext cx="206005" cy="185839"/>
            </a:xfrm>
            <a:custGeom>
              <a:avLst/>
              <a:gdLst/>
              <a:ahLst/>
              <a:cxnLst/>
              <a:rect l="0" t="0" r="0" b="0"/>
              <a:pathLst>
                <a:path w="206005" h="185839">
                  <a:moveTo>
                    <a:pt x="90191" y="146776"/>
                  </a:moveTo>
                  <a:lnTo>
                    <a:pt x="95925" y="137908"/>
                  </a:lnTo>
                  <a:lnTo>
                    <a:pt x="100209" y="128921"/>
                  </a:lnTo>
                  <a:lnTo>
                    <a:pt x="103410" y="118926"/>
                  </a:lnTo>
                  <a:lnTo>
                    <a:pt x="105599" y="107945"/>
                  </a:lnTo>
                  <a:lnTo>
                    <a:pt x="106647" y="96133"/>
                  </a:lnTo>
                  <a:lnTo>
                    <a:pt x="106589" y="83680"/>
                  </a:lnTo>
                  <a:lnTo>
                    <a:pt x="105592" y="70915"/>
                  </a:lnTo>
                  <a:lnTo>
                    <a:pt x="103864" y="58283"/>
                  </a:lnTo>
                  <a:lnTo>
                    <a:pt x="101585" y="46024"/>
                  </a:lnTo>
                  <a:lnTo>
                    <a:pt x="98583" y="34507"/>
                  </a:lnTo>
                  <a:lnTo>
                    <a:pt x="94359" y="24298"/>
                  </a:lnTo>
                  <a:lnTo>
                    <a:pt x="88736" y="15590"/>
                  </a:lnTo>
                  <a:lnTo>
                    <a:pt x="81842" y="8574"/>
                  </a:lnTo>
                  <a:lnTo>
                    <a:pt x="73918" y="3601"/>
                  </a:lnTo>
                  <a:lnTo>
                    <a:pt x="65221" y="677"/>
                  </a:lnTo>
                  <a:lnTo>
                    <a:pt x="56128" y="0"/>
                  </a:lnTo>
                  <a:lnTo>
                    <a:pt x="47111" y="2115"/>
                  </a:lnTo>
                  <a:lnTo>
                    <a:pt x="38427" y="7056"/>
                  </a:lnTo>
                  <a:lnTo>
                    <a:pt x="30294" y="14440"/>
                  </a:lnTo>
                  <a:lnTo>
                    <a:pt x="22977" y="23746"/>
                  </a:lnTo>
                  <a:lnTo>
                    <a:pt x="16542" y="34483"/>
                  </a:lnTo>
                  <a:lnTo>
                    <a:pt x="11050" y="46248"/>
                  </a:lnTo>
                  <a:lnTo>
                    <a:pt x="6651" y="58735"/>
                  </a:lnTo>
                  <a:lnTo>
                    <a:pt x="3324" y="71717"/>
                  </a:lnTo>
                  <a:lnTo>
                    <a:pt x="1071" y="84873"/>
                  </a:lnTo>
                  <a:lnTo>
                    <a:pt x="0" y="97785"/>
                  </a:lnTo>
                  <a:lnTo>
                    <a:pt x="61" y="110250"/>
                  </a:lnTo>
                  <a:lnTo>
                    <a:pt x="1236" y="122247"/>
                  </a:lnTo>
                  <a:lnTo>
                    <a:pt x="3620" y="133845"/>
                  </a:lnTo>
                  <a:lnTo>
                    <a:pt x="7153" y="145122"/>
                  </a:lnTo>
                  <a:lnTo>
                    <a:pt x="11814" y="155832"/>
                  </a:lnTo>
                  <a:lnTo>
                    <a:pt x="17690" y="165426"/>
                  </a:lnTo>
                  <a:lnTo>
                    <a:pt x="24713" y="173681"/>
                  </a:lnTo>
                  <a:lnTo>
                    <a:pt x="32531" y="180207"/>
                  </a:lnTo>
                  <a:lnTo>
                    <a:pt x="40615" y="184311"/>
                  </a:lnTo>
                  <a:lnTo>
                    <a:pt x="48643" y="185838"/>
                  </a:lnTo>
                  <a:lnTo>
                    <a:pt x="56488" y="184932"/>
                  </a:lnTo>
                  <a:lnTo>
                    <a:pt x="64136" y="181748"/>
                  </a:lnTo>
                  <a:lnTo>
                    <a:pt x="71609" y="176600"/>
                  </a:lnTo>
                  <a:lnTo>
                    <a:pt x="78780" y="169571"/>
                  </a:lnTo>
                  <a:lnTo>
                    <a:pt x="85377" y="160435"/>
                  </a:lnTo>
                  <a:lnTo>
                    <a:pt x="91293" y="149260"/>
                  </a:lnTo>
                  <a:lnTo>
                    <a:pt x="96419" y="136521"/>
                  </a:lnTo>
                  <a:lnTo>
                    <a:pt x="100566" y="122907"/>
                  </a:lnTo>
                  <a:lnTo>
                    <a:pt x="103749" y="108966"/>
                  </a:lnTo>
                  <a:lnTo>
                    <a:pt x="106999" y="97230"/>
                  </a:lnTo>
                  <a:lnTo>
                    <a:pt x="111049" y="91450"/>
                  </a:lnTo>
                  <a:lnTo>
                    <a:pt x="114998" y="91902"/>
                  </a:lnTo>
                  <a:lnTo>
                    <a:pt x="118673" y="97003"/>
                  </a:lnTo>
                  <a:lnTo>
                    <a:pt x="122355" y="105052"/>
                  </a:lnTo>
                  <a:lnTo>
                    <a:pt x="126447" y="114651"/>
                  </a:lnTo>
                  <a:lnTo>
                    <a:pt x="131137" y="124944"/>
                  </a:lnTo>
                  <a:lnTo>
                    <a:pt x="136576" y="135180"/>
                  </a:lnTo>
                  <a:lnTo>
                    <a:pt x="142976" y="144550"/>
                  </a:lnTo>
                  <a:lnTo>
                    <a:pt x="150349" y="152701"/>
                  </a:lnTo>
                  <a:lnTo>
                    <a:pt x="158400" y="159179"/>
                  </a:lnTo>
                  <a:lnTo>
                    <a:pt x="166642" y="163262"/>
                  </a:lnTo>
                  <a:lnTo>
                    <a:pt x="174804" y="164738"/>
                  </a:lnTo>
                  <a:lnTo>
                    <a:pt x="183254" y="163911"/>
                  </a:lnTo>
                  <a:lnTo>
                    <a:pt x="193054" y="158932"/>
                  </a:lnTo>
                  <a:lnTo>
                    <a:pt x="206004" y="1467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593259" y="3832373"/>
              <a:ext cx="18224" cy="473783"/>
            </a:xfrm>
            <a:custGeom>
              <a:avLst/>
              <a:gdLst/>
              <a:ahLst/>
              <a:cxnLst/>
              <a:rect l="0" t="0" r="0" b="0"/>
              <a:pathLst>
                <a:path w="18224" h="473783">
                  <a:moveTo>
                    <a:pt x="18223" y="0"/>
                  </a:moveTo>
                  <a:lnTo>
                    <a:pt x="15356" y="11734"/>
                  </a:lnTo>
                  <a:lnTo>
                    <a:pt x="13214" y="22864"/>
                  </a:lnTo>
                  <a:lnTo>
                    <a:pt x="11611" y="34461"/>
                  </a:lnTo>
                  <a:lnTo>
                    <a:pt x="10430" y="46623"/>
                  </a:lnTo>
                  <a:lnTo>
                    <a:pt x="9582" y="59283"/>
                  </a:lnTo>
                  <a:lnTo>
                    <a:pt x="8984" y="72344"/>
                  </a:lnTo>
                  <a:lnTo>
                    <a:pt x="8570" y="85869"/>
                  </a:lnTo>
                  <a:lnTo>
                    <a:pt x="8286" y="100083"/>
                  </a:lnTo>
                  <a:lnTo>
                    <a:pt x="8093" y="115051"/>
                  </a:lnTo>
                  <a:lnTo>
                    <a:pt x="7962" y="130695"/>
                  </a:lnTo>
                  <a:lnTo>
                    <a:pt x="7873" y="146882"/>
                  </a:lnTo>
                  <a:lnTo>
                    <a:pt x="7814" y="163476"/>
                  </a:lnTo>
                  <a:lnTo>
                    <a:pt x="7774" y="180366"/>
                  </a:lnTo>
                  <a:lnTo>
                    <a:pt x="7748" y="197464"/>
                  </a:lnTo>
                  <a:lnTo>
                    <a:pt x="7730" y="214706"/>
                  </a:lnTo>
                  <a:lnTo>
                    <a:pt x="7718" y="232047"/>
                  </a:lnTo>
                  <a:lnTo>
                    <a:pt x="7710" y="249456"/>
                  </a:lnTo>
                  <a:lnTo>
                    <a:pt x="7705" y="266905"/>
                  </a:lnTo>
                  <a:lnTo>
                    <a:pt x="7701" y="284217"/>
                  </a:lnTo>
                  <a:lnTo>
                    <a:pt x="7699" y="301075"/>
                  </a:lnTo>
                  <a:lnTo>
                    <a:pt x="7693" y="317336"/>
                  </a:lnTo>
                  <a:lnTo>
                    <a:pt x="7519" y="332867"/>
                  </a:lnTo>
                  <a:lnTo>
                    <a:pt x="6869" y="347457"/>
                  </a:lnTo>
                  <a:lnTo>
                    <a:pt x="5620" y="361092"/>
                  </a:lnTo>
                  <a:lnTo>
                    <a:pt x="3967" y="374063"/>
                  </a:lnTo>
                  <a:lnTo>
                    <a:pt x="2319" y="386854"/>
                  </a:lnTo>
                  <a:lnTo>
                    <a:pt x="920" y="399753"/>
                  </a:lnTo>
                  <a:lnTo>
                    <a:pt x="27" y="412641"/>
                  </a:lnTo>
                  <a:lnTo>
                    <a:pt x="0" y="426561"/>
                  </a:lnTo>
                  <a:lnTo>
                    <a:pt x="1961" y="444975"/>
                  </a:lnTo>
                  <a:lnTo>
                    <a:pt x="7694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21969" y="4045620"/>
              <a:ext cx="336912" cy="28909"/>
            </a:xfrm>
            <a:custGeom>
              <a:avLst/>
              <a:gdLst/>
              <a:ahLst/>
              <a:cxnLst/>
              <a:rect l="0" t="0" r="0" b="0"/>
              <a:pathLst>
                <a:path w="336912" h="28909">
                  <a:moveTo>
                    <a:pt x="336911" y="7851"/>
                  </a:moveTo>
                  <a:lnTo>
                    <a:pt x="325177" y="7784"/>
                  </a:lnTo>
                  <a:lnTo>
                    <a:pt x="314048" y="7144"/>
                  </a:lnTo>
                  <a:lnTo>
                    <a:pt x="302441" y="5852"/>
                  </a:lnTo>
                  <a:lnTo>
                    <a:pt x="289934" y="4165"/>
                  </a:lnTo>
                  <a:lnTo>
                    <a:pt x="275977" y="2497"/>
                  </a:lnTo>
                  <a:lnTo>
                    <a:pt x="260414" y="1088"/>
                  </a:lnTo>
                  <a:lnTo>
                    <a:pt x="243411" y="163"/>
                  </a:lnTo>
                  <a:lnTo>
                    <a:pt x="225253" y="0"/>
                  </a:lnTo>
                  <a:lnTo>
                    <a:pt x="206226" y="670"/>
                  </a:lnTo>
                  <a:lnTo>
                    <a:pt x="186571" y="1917"/>
                  </a:lnTo>
                  <a:lnTo>
                    <a:pt x="166471" y="3285"/>
                  </a:lnTo>
                  <a:lnTo>
                    <a:pt x="146073" y="4501"/>
                  </a:lnTo>
                  <a:lnTo>
                    <a:pt x="125801" y="5636"/>
                  </a:lnTo>
                  <a:lnTo>
                    <a:pt x="106336" y="7005"/>
                  </a:lnTo>
                  <a:lnTo>
                    <a:pt x="87994" y="8778"/>
                  </a:lnTo>
                  <a:lnTo>
                    <a:pt x="70952" y="11007"/>
                  </a:lnTo>
                  <a:lnTo>
                    <a:pt x="53557" y="14029"/>
                  </a:lnTo>
                  <a:lnTo>
                    <a:pt x="32047" y="19229"/>
                  </a:lnTo>
                  <a:lnTo>
                    <a:pt x="0" y="28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737823" y="4158756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82"/>
                  </a:lnTo>
                  <a:lnTo>
                    <a:pt x="0" y="97284"/>
                  </a:lnTo>
                  <a:lnTo>
                    <a:pt x="0" y="113308"/>
                  </a:lnTo>
                  <a:lnTo>
                    <a:pt x="0" y="128997"/>
                  </a:lnTo>
                  <a:lnTo>
                    <a:pt x="0" y="144078"/>
                  </a:lnTo>
                  <a:lnTo>
                    <a:pt x="0" y="159861"/>
                  </a:lnTo>
                  <a:lnTo>
                    <a:pt x="0" y="17996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37823" y="405347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11523" y="4064000"/>
              <a:ext cx="147400" cy="270319"/>
            </a:xfrm>
            <a:custGeom>
              <a:avLst/>
              <a:gdLst/>
              <a:ahLst/>
              <a:cxnLst/>
              <a:rect l="0" t="0" r="0" b="0"/>
              <a:pathLst>
                <a:path w="147400" h="270319">
                  <a:moveTo>
                    <a:pt x="0" y="10528"/>
                  </a:moveTo>
                  <a:lnTo>
                    <a:pt x="3000" y="25197"/>
                  </a:lnTo>
                  <a:lnTo>
                    <a:pt x="6423" y="39108"/>
                  </a:lnTo>
                  <a:lnTo>
                    <a:pt x="10619" y="53606"/>
                  </a:lnTo>
                  <a:lnTo>
                    <a:pt x="15519" y="68808"/>
                  </a:lnTo>
                  <a:lnTo>
                    <a:pt x="21001" y="84633"/>
                  </a:lnTo>
                  <a:lnTo>
                    <a:pt x="26927" y="100948"/>
                  </a:lnTo>
                  <a:lnTo>
                    <a:pt x="33016" y="117465"/>
                  </a:lnTo>
                  <a:lnTo>
                    <a:pt x="38866" y="133774"/>
                  </a:lnTo>
                  <a:lnTo>
                    <a:pt x="44282" y="149669"/>
                  </a:lnTo>
                  <a:lnTo>
                    <a:pt x="49407" y="165290"/>
                  </a:lnTo>
                  <a:lnTo>
                    <a:pt x="54616" y="181004"/>
                  </a:lnTo>
                  <a:lnTo>
                    <a:pt x="60123" y="197020"/>
                  </a:lnTo>
                  <a:lnTo>
                    <a:pt x="65976" y="213218"/>
                  </a:lnTo>
                  <a:lnTo>
                    <a:pt x="72138" y="229254"/>
                  </a:lnTo>
                  <a:lnTo>
                    <a:pt x="78542" y="244896"/>
                  </a:lnTo>
                  <a:lnTo>
                    <a:pt x="84979" y="258784"/>
                  </a:lnTo>
                  <a:lnTo>
                    <a:pt x="91687" y="267767"/>
                  </a:lnTo>
                  <a:lnTo>
                    <a:pt x="98597" y="270318"/>
                  </a:lnTo>
                  <a:lnTo>
                    <a:pt x="104626" y="267698"/>
                  </a:lnTo>
                  <a:lnTo>
                    <a:pt x="109731" y="261405"/>
                  </a:lnTo>
                  <a:lnTo>
                    <a:pt x="114044" y="252420"/>
                  </a:lnTo>
                  <a:lnTo>
                    <a:pt x="117499" y="241246"/>
                  </a:lnTo>
                  <a:lnTo>
                    <a:pt x="120119" y="228310"/>
                  </a:lnTo>
                  <a:lnTo>
                    <a:pt x="122030" y="214022"/>
                  </a:lnTo>
                  <a:lnTo>
                    <a:pt x="123387" y="198742"/>
                  </a:lnTo>
                  <a:lnTo>
                    <a:pt x="124337" y="182761"/>
                  </a:lnTo>
                  <a:lnTo>
                    <a:pt x="125160" y="166620"/>
                  </a:lnTo>
                  <a:lnTo>
                    <a:pt x="126252" y="151089"/>
                  </a:lnTo>
                  <a:lnTo>
                    <a:pt x="127802" y="136523"/>
                  </a:lnTo>
                  <a:lnTo>
                    <a:pt x="129657" y="122607"/>
                  </a:lnTo>
                  <a:lnTo>
                    <a:pt x="131441" y="108575"/>
                  </a:lnTo>
                  <a:lnTo>
                    <a:pt x="132940" y="93988"/>
                  </a:lnTo>
                  <a:lnTo>
                    <a:pt x="134267" y="79070"/>
                  </a:lnTo>
                  <a:lnTo>
                    <a:pt x="135764" y="64501"/>
                  </a:lnTo>
                  <a:lnTo>
                    <a:pt x="137618" y="50674"/>
                  </a:lnTo>
                  <a:lnTo>
                    <a:pt x="139703" y="38093"/>
                  </a:lnTo>
                  <a:lnTo>
                    <a:pt x="141868" y="26292"/>
                  </a:lnTo>
                  <a:lnTo>
                    <a:pt x="144307" y="1424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92241" y="4064537"/>
              <a:ext cx="187781" cy="300106"/>
            </a:xfrm>
            <a:custGeom>
              <a:avLst/>
              <a:gdLst/>
              <a:ahLst/>
              <a:cxnLst/>
              <a:rect l="0" t="0" r="0" b="0"/>
              <a:pathLst>
                <a:path w="187781" h="300106">
                  <a:moveTo>
                    <a:pt x="40380" y="94219"/>
                  </a:moveTo>
                  <a:lnTo>
                    <a:pt x="43515" y="102819"/>
                  </a:lnTo>
                  <a:lnTo>
                    <a:pt x="48218" y="109246"/>
                  </a:lnTo>
                  <a:lnTo>
                    <a:pt x="55007" y="114055"/>
                  </a:lnTo>
                  <a:lnTo>
                    <a:pt x="63627" y="117596"/>
                  </a:lnTo>
                  <a:lnTo>
                    <a:pt x="73742" y="120142"/>
                  </a:lnTo>
                  <a:lnTo>
                    <a:pt x="84995" y="121921"/>
                  </a:lnTo>
                  <a:lnTo>
                    <a:pt x="96759" y="122645"/>
                  </a:lnTo>
                  <a:lnTo>
                    <a:pt x="108175" y="121553"/>
                  </a:lnTo>
                  <a:lnTo>
                    <a:pt x="118803" y="118373"/>
                  </a:lnTo>
                  <a:lnTo>
                    <a:pt x="128579" y="113289"/>
                  </a:lnTo>
                  <a:lnTo>
                    <a:pt x="137612" y="106664"/>
                  </a:lnTo>
                  <a:lnTo>
                    <a:pt x="146047" y="98870"/>
                  </a:lnTo>
                  <a:lnTo>
                    <a:pt x="153543" y="90061"/>
                  </a:lnTo>
                  <a:lnTo>
                    <a:pt x="159303" y="80179"/>
                  </a:lnTo>
                  <a:lnTo>
                    <a:pt x="163025" y="69281"/>
                  </a:lnTo>
                  <a:lnTo>
                    <a:pt x="164712" y="57695"/>
                  </a:lnTo>
                  <a:lnTo>
                    <a:pt x="164407" y="45918"/>
                  </a:lnTo>
                  <a:lnTo>
                    <a:pt x="162339" y="34269"/>
                  </a:lnTo>
                  <a:lnTo>
                    <a:pt x="158528" y="23347"/>
                  </a:lnTo>
                  <a:lnTo>
                    <a:pt x="152705" y="14076"/>
                  </a:lnTo>
                  <a:lnTo>
                    <a:pt x="144902" y="6823"/>
                  </a:lnTo>
                  <a:lnTo>
                    <a:pt x="135411" y="1938"/>
                  </a:lnTo>
                  <a:lnTo>
                    <a:pt x="124599" y="0"/>
                  </a:lnTo>
                  <a:lnTo>
                    <a:pt x="112819" y="1033"/>
                  </a:lnTo>
                  <a:lnTo>
                    <a:pt x="100673" y="4622"/>
                  </a:lnTo>
                  <a:lnTo>
                    <a:pt x="88987" y="10220"/>
                  </a:lnTo>
                  <a:lnTo>
                    <a:pt x="78170" y="17310"/>
                  </a:lnTo>
                  <a:lnTo>
                    <a:pt x="68265" y="25471"/>
                  </a:lnTo>
                  <a:lnTo>
                    <a:pt x="59145" y="34384"/>
                  </a:lnTo>
                  <a:lnTo>
                    <a:pt x="50640" y="43823"/>
                  </a:lnTo>
                  <a:lnTo>
                    <a:pt x="42758" y="53786"/>
                  </a:lnTo>
                  <a:lnTo>
                    <a:pt x="35675" y="64466"/>
                  </a:lnTo>
                  <a:lnTo>
                    <a:pt x="29423" y="75909"/>
                  </a:lnTo>
                  <a:lnTo>
                    <a:pt x="23901" y="87867"/>
                  </a:lnTo>
                  <a:lnTo>
                    <a:pt x="18956" y="99894"/>
                  </a:lnTo>
                  <a:lnTo>
                    <a:pt x="14449" y="111730"/>
                  </a:lnTo>
                  <a:lnTo>
                    <a:pt x="10421" y="123458"/>
                  </a:lnTo>
                  <a:lnTo>
                    <a:pt x="7088" y="135399"/>
                  </a:lnTo>
                  <a:lnTo>
                    <a:pt x="4511" y="147729"/>
                  </a:lnTo>
                  <a:lnTo>
                    <a:pt x="2611" y="160468"/>
                  </a:lnTo>
                  <a:lnTo>
                    <a:pt x="1253" y="173559"/>
                  </a:lnTo>
                  <a:lnTo>
                    <a:pt x="310" y="186921"/>
                  </a:lnTo>
                  <a:lnTo>
                    <a:pt x="0" y="200319"/>
                  </a:lnTo>
                  <a:lnTo>
                    <a:pt x="848" y="213388"/>
                  </a:lnTo>
                  <a:lnTo>
                    <a:pt x="3049" y="225949"/>
                  </a:lnTo>
                  <a:lnTo>
                    <a:pt x="6495" y="237840"/>
                  </a:lnTo>
                  <a:lnTo>
                    <a:pt x="10950" y="248833"/>
                  </a:lnTo>
                  <a:lnTo>
                    <a:pt x="16178" y="258890"/>
                  </a:lnTo>
                  <a:lnTo>
                    <a:pt x="22297" y="267966"/>
                  </a:lnTo>
                  <a:lnTo>
                    <a:pt x="29762" y="275924"/>
                  </a:lnTo>
                  <a:lnTo>
                    <a:pt x="38713" y="282794"/>
                  </a:lnTo>
                  <a:lnTo>
                    <a:pt x="49164" y="288579"/>
                  </a:lnTo>
                  <a:lnTo>
                    <a:pt x="61161" y="293174"/>
                  </a:lnTo>
                  <a:lnTo>
                    <a:pt x="74560" y="296634"/>
                  </a:lnTo>
                  <a:lnTo>
                    <a:pt x="88777" y="298974"/>
                  </a:lnTo>
                  <a:lnTo>
                    <a:pt x="102925" y="300105"/>
                  </a:lnTo>
                  <a:lnTo>
                    <a:pt x="116504" y="300088"/>
                  </a:lnTo>
                  <a:lnTo>
                    <a:pt x="129329" y="299076"/>
                  </a:lnTo>
                  <a:lnTo>
                    <a:pt x="142813" y="297020"/>
                  </a:lnTo>
                  <a:lnTo>
                    <a:pt x="160371" y="292624"/>
                  </a:lnTo>
                  <a:lnTo>
                    <a:pt x="187780" y="283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27295" y="4000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727295" y="4039198"/>
              <a:ext cx="11236" cy="3746"/>
            </a:xfrm>
            <a:custGeom>
              <a:avLst/>
              <a:gdLst/>
              <a:ahLst/>
              <a:cxnLst/>
              <a:rect l="0" t="0" r="0" b="0"/>
              <a:pathLst>
                <a:path w="11236" h="3746">
                  <a:moveTo>
                    <a:pt x="0" y="3745"/>
                  </a:moveTo>
                  <a:lnTo>
                    <a:pt x="7974" y="1087"/>
                  </a:lnTo>
                  <a:lnTo>
                    <a:pt x="11235" y="0"/>
                  </a:lnTo>
                  <a:lnTo>
                    <a:pt x="8375" y="95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39041" y="485297"/>
            <a:ext cx="4474613" cy="642240"/>
            <a:chOff x="139041" y="485297"/>
            <a:chExt cx="4474613" cy="642240"/>
          </a:xfrm>
        </p:grpSpPr>
        <p:sp>
          <p:nvSpPr>
            <p:cNvPr id="2" name="Freeform 1"/>
            <p:cNvSpPr/>
            <p:nvPr/>
          </p:nvSpPr>
          <p:spPr>
            <a:xfrm>
              <a:off x="139041" y="811681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64383" y="0"/>
                  </a:lnTo>
                  <a:lnTo>
                    <a:pt x="151112" y="0"/>
                  </a:lnTo>
                  <a:lnTo>
                    <a:pt x="137906" y="0"/>
                  </a:lnTo>
                  <a:lnTo>
                    <a:pt x="124392" y="0"/>
                  </a:lnTo>
                  <a:lnTo>
                    <a:pt x="110235" y="0"/>
                  </a:lnTo>
                  <a:lnTo>
                    <a:pt x="95337" y="0"/>
                  </a:lnTo>
                  <a:lnTo>
                    <a:pt x="79947" y="0"/>
                  </a:lnTo>
                  <a:lnTo>
                    <a:pt x="62735" y="0"/>
                  </a:lnTo>
                  <a:lnTo>
                    <a:pt x="3883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12824" y="590582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0" y="0"/>
                  </a:moveTo>
                  <a:lnTo>
                    <a:pt x="0" y="8683"/>
                  </a:lnTo>
                  <a:lnTo>
                    <a:pt x="0" y="21377"/>
                  </a:lnTo>
                  <a:lnTo>
                    <a:pt x="0" y="36851"/>
                  </a:lnTo>
                  <a:lnTo>
                    <a:pt x="4" y="54607"/>
                  </a:lnTo>
                  <a:lnTo>
                    <a:pt x="177" y="73725"/>
                  </a:lnTo>
                  <a:lnTo>
                    <a:pt x="826" y="92855"/>
                  </a:lnTo>
                  <a:lnTo>
                    <a:pt x="2074" y="111231"/>
                  </a:lnTo>
                  <a:lnTo>
                    <a:pt x="3727" y="128649"/>
                  </a:lnTo>
                  <a:lnTo>
                    <a:pt x="5375" y="145187"/>
                  </a:lnTo>
                  <a:lnTo>
                    <a:pt x="6782" y="161013"/>
                  </a:lnTo>
                  <a:lnTo>
                    <a:pt x="8048" y="176304"/>
                  </a:lnTo>
                  <a:lnTo>
                    <a:pt x="9504" y="191207"/>
                  </a:lnTo>
                  <a:lnTo>
                    <a:pt x="11336" y="205836"/>
                  </a:lnTo>
                  <a:lnTo>
                    <a:pt x="13566" y="220275"/>
                  </a:lnTo>
                  <a:lnTo>
                    <a:pt x="16142" y="234584"/>
                  </a:lnTo>
                  <a:lnTo>
                    <a:pt x="18985" y="248818"/>
                  </a:lnTo>
                  <a:lnTo>
                    <a:pt x="21860" y="263497"/>
                  </a:lnTo>
                  <a:lnTo>
                    <a:pt x="24404" y="279563"/>
                  </a:lnTo>
                  <a:lnTo>
                    <a:pt x="26448" y="297411"/>
                  </a:lnTo>
                  <a:lnTo>
                    <a:pt x="28158" y="316789"/>
                  </a:lnTo>
                  <a:lnTo>
                    <a:pt x="29921" y="337093"/>
                  </a:lnTo>
                  <a:lnTo>
                    <a:pt x="31956" y="357853"/>
                  </a:lnTo>
                  <a:lnTo>
                    <a:pt x="34156" y="378486"/>
                  </a:lnTo>
                  <a:lnTo>
                    <a:pt x="36179" y="398251"/>
                  </a:lnTo>
                  <a:lnTo>
                    <a:pt x="37837" y="416816"/>
                  </a:lnTo>
                  <a:lnTo>
                    <a:pt x="39106" y="433622"/>
                  </a:lnTo>
                  <a:lnTo>
                    <a:pt x="40169" y="449352"/>
                  </a:lnTo>
                  <a:lnTo>
                    <a:pt x="41119" y="465386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65425" y="510307"/>
              <a:ext cx="397490" cy="396131"/>
            </a:xfrm>
            <a:custGeom>
              <a:avLst/>
              <a:gdLst/>
              <a:ahLst/>
              <a:cxnLst/>
              <a:rect l="0" t="0" r="0" b="0"/>
              <a:pathLst>
                <a:path w="397490" h="396131">
                  <a:moveTo>
                    <a:pt x="0" y="101332"/>
                  </a:moveTo>
                  <a:lnTo>
                    <a:pt x="3001" y="92598"/>
                  </a:lnTo>
                  <a:lnTo>
                    <a:pt x="6423" y="84892"/>
                  </a:lnTo>
                  <a:lnTo>
                    <a:pt x="10628" y="77485"/>
                  </a:lnTo>
                  <a:lnTo>
                    <a:pt x="15874" y="70051"/>
                  </a:lnTo>
                  <a:lnTo>
                    <a:pt x="22652" y="62224"/>
                  </a:lnTo>
                  <a:lnTo>
                    <a:pt x="31085" y="53854"/>
                  </a:lnTo>
                  <a:lnTo>
                    <a:pt x="40824" y="45284"/>
                  </a:lnTo>
                  <a:lnTo>
                    <a:pt x="51268" y="37218"/>
                  </a:lnTo>
                  <a:lnTo>
                    <a:pt x="61995" y="30017"/>
                  </a:lnTo>
                  <a:lnTo>
                    <a:pt x="72958" y="23709"/>
                  </a:lnTo>
                  <a:lnTo>
                    <a:pt x="84375" y="18165"/>
                  </a:lnTo>
                  <a:lnTo>
                    <a:pt x="96355" y="13219"/>
                  </a:lnTo>
                  <a:lnTo>
                    <a:pt x="109028" y="8880"/>
                  </a:lnTo>
                  <a:lnTo>
                    <a:pt x="122606" y="5330"/>
                  </a:lnTo>
                  <a:lnTo>
                    <a:pt x="137118" y="2609"/>
                  </a:lnTo>
                  <a:lnTo>
                    <a:pt x="152442" y="780"/>
                  </a:lnTo>
                  <a:lnTo>
                    <a:pt x="168406" y="0"/>
                  </a:lnTo>
                  <a:lnTo>
                    <a:pt x="184844" y="256"/>
                  </a:lnTo>
                  <a:lnTo>
                    <a:pt x="201458" y="1394"/>
                  </a:lnTo>
                  <a:lnTo>
                    <a:pt x="217837" y="3221"/>
                  </a:lnTo>
                  <a:lnTo>
                    <a:pt x="233775" y="5562"/>
                  </a:lnTo>
                  <a:lnTo>
                    <a:pt x="249086" y="8438"/>
                  </a:lnTo>
                  <a:lnTo>
                    <a:pt x="263529" y="12046"/>
                  </a:lnTo>
                  <a:lnTo>
                    <a:pt x="277060" y="16441"/>
                  </a:lnTo>
                  <a:lnTo>
                    <a:pt x="289791" y="21698"/>
                  </a:lnTo>
                  <a:lnTo>
                    <a:pt x="301890" y="27983"/>
                  </a:lnTo>
                  <a:lnTo>
                    <a:pt x="313510" y="35293"/>
                  </a:lnTo>
                  <a:lnTo>
                    <a:pt x="324622" y="43643"/>
                  </a:lnTo>
                  <a:lnTo>
                    <a:pt x="335018" y="53151"/>
                  </a:lnTo>
                  <a:lnTo>
                    <a:pt x="344644" y="63765"/>
                  </a:lnTo>
                  <a:lnTo>
                    <a:pt x="353583" y="75146"/>
                  </a:lnTo>
                  <a:lnTo>
                    <a:pt x="361974" y="86778"/>
                  </a:lnTo>
                  <a:lnTo>
                    <a:pt x="369944" y="98348"/>
                  </a:lnTo>
                  <a:lnTo>
                    <a:pt x="377280" y="110066"/>
                  </a:lnTo>
                  <a:lnTo>
                    <a:pt x="383455" y="122531"/>
                  </a:lnTo>
                  <a:lnTo>
                    <a:pt x="388275" y="136027"/>
                  </a:lnTo>
                  <a:lnTo>
                    <a:pt x="391851" y="150363"/>
                  </a:lnTo>
                  <a:lnTo>
                    <a:pt x="394417" y="165065"/>
                  </a:lnTo>
                  <a:lnTo>
                    <a:pt x="396213" y="179810"/>
                  </a:lnTo>
                  <a:lnTo>
                    <a:pt x="397285" y="194457"/>
                  </a:lnTo>
                  <a:lnTo>
                    <a:pt x="397489" y="208971"/>
                  </a:lnTo>
                  <a:lnTo>
                    <a:pt x="396810" y="223351"/>
                  </a:lnTo>
                  <a:lnTo>
                    <a:pt x="395203" y="237295"/>
                  </a:lnTo>
                  <a:lnTo>
                    <a:pt x="392522" y="250213"/>
                  </a:lnTo>
                  <a:lnTo>
                    <a:pt x="388789" y="261866"/>
                  </a:lnTo>
                  <a:lnTo>
                    <a:pt x="384164" y="272336"/>
                  </a:lnTo>
                  <a:lnTo>
                    <a:pt x="378842" y="281837"/>
                  </a:lnTo>
                  <a:lnTo>
                    <a:pt x="373001" y="290601"/>
                  </a:lnTo>
                  <a:lnTo>
                    <a:pt x="366622" y="298828"/>
                  </a:lnTo>
                  <a:lnTo>
                    <a:pt x="359509" y="306675"/>
                  </a:lnTo>
                  <a:lnTo>
                    <a:pt x="351612" y="314256"/>
                  </a:lnTo>
                  <a:lnTo>
                    <a:pt x="343021" y="321655"/>
                  </a:lnTo>
                  <a:lnTo>
                    <a:pt x="333875" y="328930"/>
                  </a:lnTo>
                  <a:lnTo>
                    <a:pt x="324315" y="336117"/>
                  </a:lnTo>
                  <a:lnTo>
                    <a:pt x="314454" y="343078"/>
                  </a:lnTo>
                  <a:lnTo>
                    <a:pt x="304382" y="349526"/>
                  </a:lnTo>
                  <a:lnTo>
                    <a:pt x="294163" y="355343"/>
                  </a:lnTo>
                  <a:lnTo>
                    <a:pt x="283843" y="360571"/>
                  </a:lnTo>
                  <a:lnTo>
                    <a:pt x="273455" y="365317"/>
                  </a:lnTo>
                  <a:lnTo>
                    <a:pt x="263026" y="369695"/>
                  </a:lnTo>
                  <a:lnTo>
                    <a:pt x="252639" y="373848"/>
                  </a:lnTo>
                  <a:lnTo>
                    <a:pt x="241211" y="378453"/>
                  </a:lnTo>
                  <a:lnTo>
                    <a:pt x="225501" y="385033"/>
                  </a:lnTo>
                  <a:lnTo>
                    <a:pt x="200041" y="39613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44451" y="832738"/>
              <a:ext cx="157928" cy="229046"/>
            </a:xfrm>
            <a:custGeom>
              <a:avLst/>
              <a:gdLst/>
              <a:ahLst/>
              <a:cxnLst/>
              <a:rect l="0" t="0" r="0" b="0"/>
              <a:pathLst>
                <a:path w="157928" h="229046">
                  <a:moveTo>
                    <a:pt x="0" y="105285"/>
                  </a:moveTo>
                  <a:lnTo>
                    <a:pt x="3001" y="117020"/>
                  </a:lnTo>
                  <a:lnTo>
                    <a:pt x="6423" y="128149"/>
                  </a:lnTo>
                  <a:lnTo>
                    <a:pt x="10615" y="139747"/>
                  </a:lnTo>
                  <a:lnTo>
                    <a:pt x="15342" y="151908"/>
                  </a:lnTo>
                  <a:lnTo>
                    <a:pt x="20175" y="164568"/>
                  </a:lnTo>
                  <a:lnTo>
                    <a:pt x="24857" y="177620"/>
                  </a:lnTo>
                  <a:lnTo>
                    <a:pt x="29466" y="190799"/>
                  </a:lnTo>
                  <a:lnTo>
                    <a:pt x="34316" y="203716"/>
                  </a:lnTo>
                  <a:lnTo>
                    <a:pt x="39543" y="216110"/>
                  </a:lnTo>
                  <a:lnTo>
                    <a:pt x="43926" y="225576"/>
                  </a:lnTo>
                  <a:lnTo>
                    <a:pt x="45760" y="229045"/>
                  </a:lnTo>
                  <a:lnTo>
                    <a:pt x="45353" y="227382"/>
                  </a:lnTo>
                  <a:lnTo>
                    <a:pt x="43545" y="222327"/>
                  </a:lnTo>
                  <a:lnTo>
                    <a:pt x="40955" y="215183"/>
                  </a:lnTo>
                  <a:lnTo>
                    <a:pt x="37946" y="206769"/>
                  </a:lnTo>
                  <a:lnTo>
                    <a:pt x="34717" y="197574"/>
                  </a:lnTo>
                  <a:lnTo>
                    <a:pt x="31536" y="187729"/>
                  </a:lnTo>
                  <a:lnTo>
                    <a:pt x="28764" y="177105"/>
                  </a:lnTo>
                  <a:lnTo>
                    <a:pt x="26565" y="165683"/>
                  </a:lnTo>
                  <a:lnTo>
                    <a:pt x="25085" y="153564"/>
                  </a:lnTo>
                  <a:lnTo>
                    <a:pt x="24540" y="140894"/>
                  </a:lnTo>
                  <a:lnTo>
                    <a:pt x="24952" y="127817"/>
                  </a:lnTo>
                  <a:lnTo>
                    <a:pt x="26194" y="114610"/>
                  </a:lnTo>
                  <a:lnTo>
                    <a:pt x="28090" y="101670"/>
                  </a:lnTo>
                  <a:lnTo>
                    <a:pt x="30479" y="89195"/>
                  </a:lnTo>
                  <a:lnTo>
                    <a:pt x="33386" y="77362"/>
                  </a:lnTo>
                  <a:lnTo>
                    <a:pt x="37014" y="66407"/>
                  </a:lnTo>
                  <a:lnTo>
                    <a:pt x="41427" y="56376"/>
                  </a:lnTo>
                  <a:lnTo>
                    <a:pt x="46866" y="47317"/>
                  </a:lnTo>
                  <a:lnTo>
                    <a:pt x="53806" y="39370"/>
                  </a:lnTo>
                  <a:lnTo>
                    <a:pt x="62364" y="32503"/>
                  </a:lnTo>
                  <a:lnTo>
                    <a:pt x="72197" y="26551"/>
                  </a:lnTo>
                  <a:lnTo>
                    <a:pt x="82706" y="21310"/>
                  </a:lnTo>
                  <a:lnTo>
                    <a:pt x="93471" y="16601"/>
                  </a:lnTo>
                  <a:lnTo>
                    <a:pt x="104216" y="12422"/>
                  </a:lnTo>
                  <a:lnTo>
                    <a:pt x="115989" y="8541"/>
                  </a:lnTo>
                  <a:lnTo>
                    <a:pt x="132052" y="461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65549" y="864323"/>
              <a:ext cx="31587" cy="200043"/>
            </a:xfrm>
            <a:custGeom>
              <a:avLst/>
              <a:gdLst/>
              <a:ahLst/>
              <a:cxnLst/>
              <a:rect l="0" t="0" r="0" b="0"/>
              <a:pathLst>
                <a:path w="31587" h="200043">
                  <a:moveTo>
                    <a:pt x="0" y="0"/>
                  </a:moveTo>
                  <a:lnTo>
                    <a:pt x="67" y="11870"/>
                  </a:lnTo>
                  <a:lnTo>
                    <a:pt x="707" y="24279"/>
                  </a:lnTo>
                  <a:lnTo>
                    <a:pt x="2004" y="38457"/>
                  </a:lnTo>
                  <a:lnTo>
                    <a:pt x="3864" y="53819"/>
                  </a:lnTo>
                  <a:lnTo>
                    <a:pt x="6180" y="69167"/>
                  </a:lnTo>
                  <a:lnTo>
                    <a:pt x="8842" y="83800"/>
                  </a:lnTo>
                  <a:lnTo>
                    <a:pt x="11593" y="97696"/>
                  </a:lnTo>
                  <a:lnTo>
                    <a:pt x="14052" y="111234"/>
                  </a:lnTo>
                  <a:lnTo>
                    <a:pt x="16038" y="124696"/>
                  </a:lnTo>
                  <a:lnTo>
                    <a:pt x="17742" y="137993"/>
                  </a:lnTo>
                  <a:lnTo>
                    <a:pt x="19896" y="152245"/>
                  </a:lnTo>
                  <a:lnTo>
                    <a:pt x="23806" y="170945"/>
                  </a:lnTo>
                  <a:lnTo>
                    <a:pt x="31586" y="2000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65549" y="71692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81363" y="800589"/>
              <a:ext cx="484312" cy="257628"/>
            </a:xfrm>
            <a:custGeom>
              <a:avLst/>
              <a:gdLst/>
              <a:ahLst/>
              <a:cxnLst/>
              <a:rect l="0" t="0" r="0" b="0"/>
              <a:pathLst>
                <a:path w="484312" h="257628">
                  <a:moveTo>
                    <a:pt x="0" y="63734"/>
                  </a:moveTo>
                  <a:lnTo>
                    <a:pt x="2867" y="75536"/>
                  </a:lnTo>
                  <a:lnTo>
                    <a:pt x="5009" y="87306"/>
                  </a:lnTo>
                  <a:lnTo>
                    <a:pt x="6616" y="100191"/>
                  </a:lnTo>
                  <a:lnTo>
                    <a:pt x="7970" y="113867"/>
                  </a:lnTo>
                  <a:lnTo>
                    <a:pt x="9466" y="127546"/>
                  </a:lnTo>
                  <a:lnTo>
                    <a:pt x="11313" y="140767"/>
                  </a:lnTo>
                  <a:lnTo>
                    <a:pt x="13379" y="153564"/>
                  </a:lnTo>
                  <a:lnTo>
                    <a:pt x="15312" y="166292"/>
                  </a:lnTo>
                  <a:lnTo>
                    <a:pt x="16906" y="179083"/>
                  </a:lnTo>
                  <a:lnTo>
                    <a:pt x="18062" y="188489"/>
                  </a:lnTo>
                  <a:lnTo>
                    <a:pt x="18506" y="190350"/>
                  </a:lnTo>
                  <a:lnTo>
                    <a:pt x="17977" y="186360"/>
                  </a:lnTo>
                  <a:lnTo>
                    <a:pt x="16748" y="178650"/>
                  </a:lnTo>
                  <a:lnTo>
                    <a:pt x="15342" y="168627"/>
                  </a:lnTo>
                  <a:lnTo>
                    <a:pt x="14081" y="157163"/>
                  </a:lnTo>
                  <a:lnTo>
                    <a:pt x="13241" y="144788"/>
                  </a:lnTo>
                  <a:lnTo>
                    <a:pt x="13128" y="131833"/>
                  </a:lnTo>
                  <a:lnTo>
                    <a:pt x="13831" y="118509"/>
                  </a:lnTo>
                  <a:lnTo>
                    <a:pt x="15269" y="105111"/>
                  </a:lnTo>
                  <a:lnTo>
                    <a:pt x="17297" y="92029"/>
                  </a:lnTo>
                  <a:lnTo>
                    <a:pt x="19773" y="79453"/>
                  </a:lnTo>
                  <a:lnTo>
                    <a:pt x="22739" y="67548"/>
                  </a:lnTo>
                  <a:lnTo>
                    <a:pt x="26407" y="56545"/>
                  </a:lnTo>
                  <a:lnTo>
                    <a:pt x="30837" y="46494"/>
                  </a:lnTo>
                  <a:lnTo>
                    <a:pt x="35948" y="37931"/>
                  </a:lnTo>
                  <a:lnTo>
                    <a:pt x="41602" y="31913"/>
                  </a:lnTo>
                  <a:lnTo>
                    <a:pt x="47666" y="28805"/>
                  </a:lnTo>
                  <a:lnTo>
                    <a:pt x="54026" y="28668"/>
                  </a:lnTo>
                  <a:lnTo>
                    <a:pt x="60595" y="31609"/>
                  </a:lnTo>
                  <a:lnTo>
                    <a:pt x="67308" y="37371"/>
                  </a:lnTo>
                  <a:lnTo>
                    <a:pt x="74120" y="45610"/>
                  </a:lnTo>
                  <a:lnTo>
                    <a:pt x="81000" y="56089"/>
                  </a:lnTo>
                  <a:lnTo>
                    <a:pt x="87921" y="68455"/>
                  </a:lnTo>
                  <a:lnTo>
                    <a:pt x="94705" y="81973"/>
                  </a:lnTo>
                  <a:lnTo>
                    <a:pt x="101034" y="95650"/>
                  </a:lnTo>
                  <a:lnTo>
                    <a:pt x="106771" y="108922"/>
                  </a:lnTo>
                  <a:lnTo>
                    <a:pt x="111946" y="121780"/>
                  </a:lnTo>
                  <a:lnTo>
                    <a:pt x="116656" y="134561"/>
                  </a:lnTo>
                  <a:lnTo>
                    <a:pt x="120992" y="147414"/>
                  </a:lnTo>
                  <a:lnTo>
                    <a:pt x="124389" y="157534"/>
                  </a:lnTo>
                  <a:lnTo>
                    <a:pt x="126187" y="160530"/>
                  </a:lnTo>
                  <a:lnTo>
                    <a:pt x="126889" y="156293"/>
                  </a:lnTo>
                  <a:lnTo>
                    <a:pt x="127218" y="147073"/>
                  </a:lnTo>
                  <a:lnTo>
                    <a:pt x="127803" y="135499"/>
                  </a:lnTo>
                  <a:lnTo>
                    <a:pt x="128929" y="123208"/>
                  </a:lnTo>
                  <a:lnTo>
                    <a:pt x="130627" y="110953"/>
                  </a:lnTo>
                  <a:lnTo>
                    <a:pt x="132817" y="98996"/>
                  </a:lnTo>
                  <a:lnTo>
                    <a:pt x="135396" y="87376"/>
                  </a:lnTo>
                  <a:lnTo>
                    <a:pt x="138428" y="76053"/>
                  </a:lnTo>
                  <a:lnTo>
                    <a:pt x="142139" y="64960"/>
                  </a:lnTo>
                  <a:lnTo>
                    <a:pt x="146601" y="54057"/>
                  </a:lnTo>
                  <a:lnTo>
                    <a:pt x="151903" y="43950"/>
                  </a:lnTo>
                  <a:lnTo>
                    <a:pt x="158218" y="35831"/>
                  </a:lnTo>
                  <a:lnTo>
                    <a:pt x="165539" y="30200"/>
                  </a:lnTo>
                  <a:lnTo>
                    <a:pt x="173556" y="27235"/>
                  </a:lnTo>
                  <a:lnTo>
                    <a:pt x="181776" y="27133"/>
                  </a:lnTo>
                  <a:lnTo>
                    <a:pt x="189890" y="29702"/>
                  </a:lnTo>
                  <a:lnTo>
                    <a:pt x="197624" y="34645"/>
                  </a:lnTo>
                  <a:lnTo>
                    <a:pt x="204665" y="41759"/>
                  </a:lnTo>
                  <a:lnTo>
                    <a:pt x="210916" y="50721"/>
                  </a:lnTo>
                  <a:lnTo>
                    <a:pt x="216452" y="61140"/>
                  </a:lnTo>
                  <a:lnTo>
                    <a:pt x="221413" y="72648"/>
                  </a:lnTo>
                  <a:lnTo>
                    <a:pt x="225939" y="84937"/>
                  </a:lnTo>
                  <a:lnTo>
                    <a:pt x="230151" y="97610"/>
                  </a:lnTo>
                  <a:lnTo>
                    <a:pt x="234141" y="110191"/>
                  </a:lnTo>
                  <a:lnTo>
                    <a:pt x="237972" y="122434"/>
                  </a:lnTo>
                  <a:lnTo>
                    <a:pt x="241529" y="134452"/>
                  </a:lnTo>
                  <a:lnTo>
                    <a:pt x="244538" y="146595"/>
                  </a:lnTo>
                  <a:lnTo>
                    <a:pt x="246899" y="159060"/>
                  </a:lnTo>
                  <a:lnTo>
                    <a:pt x="248822" y="171722"/>
                  </a:lnTo>
                  <a:lnTo>
                    <a:pt x="250728" y="184230"/>
                  </a:lnTo>
                  <a:lnTo>
                    <a:pt x="252890" y="196319"/>
                  </a:lnTo>
                  <a:lnTo>
                    <a:pt x="256243" y="205553"/>
                  </a:lnTo>
                  <a:lnTo>
                    <a:pt x="260997" y="208844"/>
                  </a:lnTo>
                  <a:lnTo>
                    <a:pt x="265606" y="207065"/>
                  </a:lnTo>
                  <a:lnTo>
                    <a:pt x="269755" y="201944"/>
                  </a:lnTo>
                  <a:lnTo>
                    <a:pt x="273917" y="194931"/>
                  </a:lnTo>
                  <a:lnTo>
                    <a:pt x="278859" y="187141"/>
                  </a:lnTo>
                  <a:lnTo>
                    <a:pt x="284927" y="179194"/>
                  </a:lnTo>
                  <a:lnTo>
                    <a:pt x="292104" y="171511"/>
                  </a:lnTo>
                  <a:lnTo>
                    <a:pt x="300207" y="164474"/>
                  </a:lnTo>
                  <a:lnTo>
                    <a:pt x="309025" y="158206"/>
                  </a:lnTo>
                  <a:lnTo>
                    <a:pt x="318366" y="152482"/>
                  </a:lnTo>
                  <a:lnTo>
                    <a:pt x="328079" y="146860"/>
                  </a:lnTo>
                  <a:lnTo>
                    <a:pt x="338044" y="141065"/>
                  </a:lnTo>
                  <a:lnTo>
                    <a:pt x="347852" y="134846"/>
                  </a:lnTo>
                  <a:lnTo>
                    <a:pt x="356831" y="127906"/>
                  </a:lnTo>
                  <a:lnTo>
                    <a:pt x="364688" y="120162"/>
                  </a:lnTo>
                  <a:lnTo>
                    <a:pt x="371624" y="111858"/>
                  </a:lnTo>
                  <a:lnTo>
                    <a:pt x="378132" y="103445"/>
                  </a:lnTo>
                  <a:lnTo>
                    <a:pt x="384541" y="95189"/>
                  </a:lnTo>
                  <a:lnTo>
                    <a:pt x="390679" y="86850"/>
                  </a:lnTo>
                  <a:lnTo>
                    <a:pt x="395975" y="77807"/>
                  </a:lnTo>
                  <a:lnTo>
                    <a:pt x="400161" y="67766"/>
                  </a:lnTo>
                  <a:lnTo>
                    <a:pt x="402954" y="57073"/>
                  </a:lnTo>
                  <a:lnTo>
                    <a:pt x="403923" y="46503"/>
                  </a:lnTo>
                  <a:lnTo>
                    <a:pt x="403007" y="36508"/>
                  </a:lnTo>
                  <a:lnTo>
                    <a:pt x="400289" y="27357"/>
                  </a:lnTo>
                  <a:lnTo>
                    <a:pt x="395806" y="19290"/>
                  </a:lnTo>
                  <a:lnTo>
                    <a:pt x="389757" y="12323"/>
                  </a:lnTo>
                  <a:lnTo>
                    <a:pt x="382444" y="6629"/>
                  </a:lnTo>
                  <a:lnTo>
                    <a:pt x="374173" y="2620"/>
                  </a:lnTo>
                  <a:lnTo>
                    <a:pt x="365211" y="374"/>
                  </a:lnTo>
                  <a:lnTo>
                    <a:pt x="355925" y="0"/>
                  </a:lnTo>
                  <a:lnTo>
                    <a:pt x="346772" y="1792"/>
                  </a:lnTo>
                  <a:lnTo>
                    <a:pt x="337993" y="5703"/>
                  </a:lnTo>
                  <a:lnTo>
                    <a:pt x="329793" y="11413"/>
                  </a:lnTo>
                  <a:lnTo>
                    <a:pt x="322432" y="18524"/>
                  </a:lnTo>
                  <a:lnTo>
                    <a:pt x="315962" y="26674"/>
                  </a:lnTo>
                  <a:lnTo>
                    <a:pt x="310277" y="35566"/>
                  </a:lnTo>
                  <a:lnTo>
                    <a:pt x="305216" y="44980"/>
                  </a:lnTo>
                  <a:lnTo>
                    <a:pt x="300627" y="54757"/>
                  </a:lnTo>
                  <a:lnTo>
                    <a:pt x="296543" y="64949"/>
                  </a:lnTo>
                  <a:lnTo>
                    <a:pt x="293171" y="75783"/>
                  </a:lnTo>
                  <a:lnTo>
                    <a:pt x="290573" y="87339"/>
                  </a:lnTo>
                  <a:lnTo>
                    <a:pt x="288828" y="99712"/>
                  </a:lnTo>
                  <a:lnTo>
                    <a:pt x="288106" y="113082"/>
                  </a:lnTo>
                  <a:lnTo>
                    <a:pt x="288400" y="127442"/>
                  </a:lnTo>
                  <a:lnTo>
                    <a:pt x="289563" y="142323"/>
                  </a:lnTo>
                  <a:lnTo>
                    <a:pt x="291407" y="156925"/>
                  </a:lnTo>
                  <a:lnTo>
                    <a:pt x="293756" y="170816"/>
                  </a:lnTo>
                  <a:lnTo>
                    <a:pt x="296467" y="183922"/>
                  </a:lnTo>
                  <a:lnTo>
                    <a:pt x="299432" y="196337"/>
                  </a:lnTo>
                  <a:lnTo>
                    <a:pt x="302581" y="208197"/>
                  </a:lnTo>
                  <a:lnTo>
                    <a:pt x="306188" y="219315"/>
                  </a:lnTo>
                  <a:lnTo>
                    <a:pt x="310826" y="229191"/>
                  </a:lnTo>
                  <a:lnTo>
                    <a:pt x="316739" y="237648"/>
                  </a:lnTo>
                  <a:lnTo>
                    <a:pt x="324170" y="244651"/>
                  </a:lnTo>
                  <a:lnTo>
                    <a:pt x="333519" y="250139"/>
                  </a:lnTo>
                  <a:lnTo>
                    <a:pt x="344809" y="254228"/>
                  </a:lnTo>
                  <a:lnTo>
                    <a:pt x="357610" y="256840"/>
                  </a:lnTo>
                  <a:lnTo>
                    <a:pt x="371259" y="257627"/>
                  </a:lnTo>
                  <a:lnTo>
                    <a:pt x="385276" y="256565"/>
                  </a:lnTo>
                  <a:lnTo>
                    <a:pt x="399091" y="253905"/>
                  </a:lnTo>
                  <a:lnTo>
                    <a:pt x="411980" y="249986"/>
                  </a:lnTo>
                  <a:lnTo>
                    <a:pt x="423642" y="245135"/>
                  </a:lnTo>
                  <a:lnTo>
                    <a:pt x="434223" y="239728"/>
                  </a:lnTo>
                  <a:lnTo>
                    <a:pt x="445360" y="233557"/>
                  </a:lnTo>
                  <a:lnTo>
                    <a:pt x="460266" y="224969"/>
                  </a:lnTo>
                  <a:lnTo>
                    <a:pt x="484311" y="21113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38381" y="518200"/>
              <a:ext cx="285304" cy="504052"/>
            </a:xfrm>
            <a:custGeom>
              <a:avLst/>
              <a:gdLst/>
              <a:ahLst/>
              <a:cxnLst/>
              <a:rect l="0" t="0" r="0" b="0"/>
              <a:pathLst>
                <a:path w="285304" h="504052">
                  <a:moveTo>
                    <a:pt x="64205" y="504051"/>
                  </a:moveTo>
                  <a:lnTo>
                    <a:pt x="64205" y="489449"/>
                  </a:lnTo>
                  <a:lnTo>
                    <a:pt x="64205" y="476178"/>
                  </a:lnTo>
                  <a:lnTo>
                    <a:pt x="64205" y="462972"/>
                  </a:lnTo>
                  <a:lnTo>
                    <a:pt x="64205" y="449458"/>
                  </a:lnTo>
                  <a:lnTo>
                    <a:pt x="64205" y="435301"/>
                  </a:lnTo>
                  <a:lnTo>
                    <a:pt x="64200" y="420403"/>
                  </a:lnTo>
                  <a:lnTo>
                    <a:pt x="64027" y="405157"/>
                  </a:lnTo>
                  <a:lnTo>
                    <a:pt x="63378" y="390308"/>
                  </a:lnTo>
                  <a:lnTo>
                    <a:pt x="62126" y="376236"/>
                  </a:lnTo>
                  <a:lnTo>
                    <a:pt x="60300" y="362500"/>
                  </a:lnTo>
                  <a:lnTo>
                    <a:pt x="58004" y="348065"/>
                  </a:lnTo>
                  <a:lnTo>
                    <a:pt x="55347" y="332386"/>
                  </a:lnTo>
                  <a:lnTo>
                    <a:pt x="52429" y="315412"/>
                  </a:lnTo>
                  <a:lnTo>
                    <a:pt x="49324" y="297327"/>
                  </a:lnTo>
                  <a:lnTo>
                    <a:pt x="46091" y="278381"/>
                  </a:lnTo>
                  <a:lnTo>
                    <a:pt x="42767" y="258962"/>
                  </a:lnTo>
                  <a:lnTo>
                    <a:pt x="39383" y="239561"/>
                  </a:lnTo>
                  <a:lnTo>
                    <a:pt x="35958" y="220448"/>
                  </a:lnTo>
                  <a:lnTo>
                    <a:pt x="32505" y="201855"/>
                  </a:lnTo>
                  <a:lnTo>
                    <a:pt x="29033" y="184056"/>
                  </a:lnTo>
                  <a:lnTo>
                    <a:pt x="25549" y="167119"/>
                  </a:lnTo>
                  <a:lnTo>
                    <a:pt x="22057" y="150948"/>
                  </a:lnTo>
                  <a:lnTo>
                    <a:pt x="18559" y="135386"/>
                  </a:lnTo>
                  <a:lnTo>
                    <a:pt x="15056" y="120288"/>
                  </a:lnTo>
                  <a:lnTo>
                    <a:pt x="11552" y="105687"/>
                  </a:lnTo>
                  <a:lnTo>
                    <a:pt x="8046" y="91795"/>
                  </a:lnTo>
                  <a:lnTo>
                    <a:pt x="4552" y="78674"/>
                  </a:lnTo>
                  <a:lnTo>
                    <a:pt x="1563" y="66405"/>
                  </a:lnTo>
                  <a:lnTo>
                    <a:pt x="0" y="55157"/>
                  </a:lnTo>
                  <a:lnTo>
                    <a:pt x="264" y="44933"/>
                  </a:lnTo>
                  <a:lnTo>
                    <a:pt x="2750" y="35915"/>
                  </a:lnTo>
                  <a:lnTo>
                    <a:pt x="8075" y="28528"/>
                  </a:lnTo>
                  <a:lnTo>
                    <a:pt x="16289" y="22851"/>
                  </a:lnTo>
                  <a:lnTo>
                    <a:pt x="26839" y="18512"/>
                  </a:lnTo>
                  <a:lnTo>
                    <a:pt x="38884" y="14893"/>
                  </a:lnTo>
                  <a:lnTo>
                    <a:pt x="51791" y="11568"/>
                  </a:lnTo>
                  <a:lnTo>
                    <a:pt x="65181" y="8485"/>
                  </a:lnTo>
                  <a:lnTo>
                    <a:pt x="78841" y="5859"/>
                  </a:lnTo>
                  <a:lnTo>
                    <a:pt x="92653" y="3793"/>
                  </a:lnTo>
                  <a:lnTo>
                    <a:pt x="106554" y="2252"/>
                  </a:lnTo>
                  <a:lnTo>
                    <a:pt x="120507" y="1143"/>
                  </a:lnTo>
                  <a:lnTo>
                    <a:pt x="134496" y="367"/>
                  </a:lnTo>
                  <a:lnTo>
                    <a:pt x="148673" y="0"/>
                  </a:lnTo>
                  <a:lnTo>
                    <a:pt x="163338" y="278"/>
                  </a:lnTo>
                  <a:lnTo>
                    <a:pt x="178606" y="1280"/>
                  </a:lnTo>
                  <a:lnTo>
                    <a:pt x="194114" y="2935"/>
                  </a:lnTo>
                  <a:lnTo>
                    <a:pt x="209146" y="5117"/>
                  </a:lnTo>
                  <a:lnTo>
                    <a:pt x="223320" y="7691"/>
                  </a:lnTo>
                  <a:lnTo>
                    <a:pt x="236349" y="10396"/>
                  </a:lnTo>
                  <a:lnTo>
                    <a:pt x="249249" y="13111"/>
                  </a:lnTo>
                  <a:lnTo>
                    <a:pt x="264268" y="16071"/>
                  </a:lnTo>
                  <a:lnTo>
                    <a:pt x="285303" y="197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60472" y="83273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834" y="2867"/>
                  </a:lnTo>
                  <a:lnTo>
                    <a:pt x="187705" y="5009"/>
                  </a:lnTo>
                  <a:lnTo>
                    <a:pt x="176107" y="6616"/>
                  </a:lnTo>
                  <a:lnTo>
                    <a:pt x="163946" y="7969"/>
                  </a:lnTo>
                  <a:lnTo>
                    <a:pt x="151286" y="9466"/>
                  </a:lnTo>
                  <a:lnTo>
                    <a:pt x="138230" y="11313"/>
                  </a:lnTo>
                  <a:lnTo>
                    <a:pt x="124878" y="13380"/>
                  </a:lnTo>
                  <a:lnTo>
                    <a:pt x="111313" y="15312"/>
                  </a:lnTo>
                  <a:lnTo>
                    <a:pt x="97598" y="16908"/>
                  </a:lnTo>
                  <a:lnTo>
                    <a:pt x="83779" y="18132"/>
                  </a:lnTo>
                  <a:lnTo>
                    <a:pt x="69888" y="19028"/>
                  </a:lnTo>
                  <a:lnTo>
                    <a:pt x="55968" y="19665"/>
                  </a:lnTo>
                  <a:lnTo>
                    <a:pt x="42640" y="20111"/>
                  </a:lnTo>
                  <a:lnTo>
                    <a:pt x="29792" y="20466"/>
                  </a:lnTo>
                  <a:lnTo>
                    <a:pt x="16297" y="2076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62490" y="828401"/>
              <a:ext cx="240180" cy="211940"/>
            </a:xfrm>
            <a:custGeom>
              <a:avLst/>
              <a:gdLst/>
              <a:ahLst/>
              <a:cxnLst/>
              <a:rect l="0" t="0" r="0" b="0"/>
              <a:pathLst>
                <a:path w="240180" h="211940">
                  <a:moveTo>
                    <a:pt x="113836" y="120150"/>
                  </a:moveTo>
                  <a:lnTo>
                    <a:pt x="116636" y="108415"/>
                  </a:lnTo>
                  <a:lnTo>
                    <a:pt x="118138" y="97286"/>
                  </a:lnTo>
                  <a:lnTo>
                    <a:pt x="118444" y="85693"/>
                  </a:lnTo>
                  <a:lnTo>
                    <a:pt x="117765" y="73704"/>
                  </a:lnTo>
                  <a:lnTo>
                    <a:pt x="116297" y="61693"/>
                  </a:lnTo>
                  <a:lnTo>
                    <a:pt x="114219" y="49899"/>
                  </a:lnTo>
                  <a:lnTo>
                    <a:pt x="111364" y="38718"/>
                  </a:lnTo>
                  <a:lnTo>
                    <a:pt x="107245" y="28746"/>
                  </a:lnTo>
                  <a:lnTo>
                    <a:pt x="101692" y="20198"/>
                  </a:lnTo>
                  <a:lnTo>
                    <a:pt x="94675" y="13121"/>
                  </a:lnTo>
                  <a:lnTo>
                    <a:pt x="86137" y="7577"/>
                  </a:lnTo>
                  <a:lnTo>
                    <a:pt x="76215" y="3447"/>
                  </a:lnTo>
                  <a:lnTo>
                    <a:pt x="65485" y="807"/>
                  </a:lnTo>
                  <a:lnTo>
                    <a:pt x="54831" y="0"/>
                  </a:lnTo>
                  <a:lnTo>
                    <a:pt x="44752" y="1052"/>
                  </a:lnTo>
                  <a:lnTo>
                    <a:pt x="35530" y="3876"/>
                  </a:lnTo>
                  <a:lnTo>
                    <a:pt x="27409" y="8437"/>
                  </a:lnTo>
                  <a:lnTo>
                    <a:pt x="20397" y="14546"/>
                  </a:lnTo>
                  <a:lnTo>
                    <a:pt x="14502" y="22071"/>
                  </a:lnTo>
                  <a:lnTo>
                    <a:pt x="9825" y="31016"/>
                  </a:lnTo>
                  <a:lnTo>
                    <a:pt x="6303" y="41254"/>
                  </a:lnTo>
                  <a:lnTo>
                    <a:pt x="3748" y="52551"/>
                  </a:lnTo>
                  <a:lnTo>
                    <a:pt x="1941" y="64657"/>
                  </a:lnTo>
                  <a:lnTo>
                    <a:pt x="689" y="77356"/>
                  </a:lnTo>
                  <a:lnTo>
                    <a:pt x="0" y="90476"/>
                  </a:lnTo>
                  <a:lnTo>
                    <a:pt x="60" y="103889"/>
                  </a:lnTo>
                  <a:lnTo>
                    <a:pt x="920" y="117500"/>
                  </a:lnTo>
                  <a:lnTo>
                    <a:pt x="2650" y="131080"/>
                  </a:lnTo>
                  <a:lnTo>
                    <a:pt x="5415" y="144278"/>
                  </a:lnTo>
                  <a:lnTo>
                    <a:pt x="9203" y="156930"/>
                  </a:lnTo>
                  <a:lnTo>
                    <a:pt x="13866" y="168884"/>
                  </a:lnTo>
                  <a:lnTo>
                    <a:pt x="19213" y="179920"/>
                  </a:lnTo>
                  <a:lnTo>
                    <a:pt x="25072" y="189996"/>
                  </a:lnTo>
                  <a:lnTo>
                    <a:pt x="31462" y="198746"/>
                  </a:lnTo>
                  <a:lnTo>
                    <a:pt x="38582" y="205421"/>
                  </a:lnTo>
                  <a:lnTo>
                    <a:pt x="46479" y="209793"/>
                  </a:lnTo>
                  <a:lnTo>
                    <a:pt x="54901" y="211933"/>
                  </a:lnTo>
                  <a:lnTo>
                    <a:pt x="63400" y="211939"/>
                  </a:lnTo>
                  <a:lnTo>
                    <a:pt x="71705" y="210089"/>
                  </a:lnTo>
                  <a:lnTo>
                    <a:pt x="79568" y="206595"/>
                  </a:lnTo>
                  <a:lnTo>
                    <a:pt x="86696" y="201517"/>
                  </a:lnTo>
                  <a:lnTo>
                    <a:pt x="93006" y="195033"/>
                  </a:lnTo>
                  <a:lnTo>
                    <a:pt x="98582" y="187411"/>
                  </a:lnTo>
                  <a:lnTo>
                    <a:pt x="103569" y="178926"/>
                  </a:lnTo>
                  <a:lnTo>
                    <a:pt x="108113" y="169807"/>
                  </a:lnTo>
                  <a:lnTo>
                    <a:pt x="112337" y="160075"/>
                  </a:lnTo>
                  <a:lnTo>
                    <a:pt x="116335" y="149556"/>
                  </a:lnTo>
                  <a:lnTo>
                    <a:pt x="120171" y="138220"/>
                  </a:lnTo>
                  <a:lnTo>
                    <a:pt x="123732" y="126166"/>
                  </a:lnTo>
                  <a:lnTo>
                    <a:pt x="126743" y="113542"/>
                  </a:lnTo>
                  <a:lnTo>
                    <a:pt x="129104" y="100602"/>
                  </a:lnTo>
                  <a:lnTo>
                    <a:pt x="130971" y="91316"/>
                  </a:lnTo>
                  <a:lnTo>
                    <a:pt x="132611" y="90374"/>
                  </a:lnTo>
                  <a:lnTo>
                    <a:pt x="134231" y="96054"/>
                  </a:lnTo>
                  <a:lnTo>
                    <a:pt x="136074" y="106024"/>
                  </a:lnTo>
                  <a:lnTo>
                    <a:pt x="138249" y="118373"/>
                  </a:lnTo>
                  <a:lnTo>
                    <a:pt x="140754" y="131489"/>
                  </a:lnTo>
                  <a:lnTo>
                    <a:pt x="143541" y="144486"/>
                  </a:lnTo>
                  <a:lnTo>
                    <a:pt x="146710" y="156874"/>
                  </a:lnTo>
                  <a:lnTo>
                    <a:pt x="150512" y="168303"/>
                  </a:lnTo>
                  <a:lnTo>
                    <a:pt x="155039" y="178697"/>
                  </a:lnTo>
                  <a:lnTo>
                    <a:pt x="160553" y="187854"/>
                  </a:lnTo>
                  <a:lnTo>
                    <a:pt x="167543" y="195346"/>
                  </a:lnTo>
                  <a:lnTo>
                    <a:pt x="176130" y="201089"/>
                  </a:lnTo>
                  <a:lnTo>
                    <a:pt x="185910" y="205116"/>
                  </a:lnTo>
                  <a:lnTo>
                    <a:pt x="197306" y="207686"/>
                  </a:lnTo>
                  <a:lnTo>
                    <a:pt x="213557" y="207908"/>
                  </a:lnTo>
                  <a:lnTo>
                    <a:pt x="240179" y="20437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75127" y="819403"/>
              <a:ext cx="195999" cy="233092"/>
            </a:xfrm>
            <a:custGeom>
              <a:avLst/>
              <a:gdLst/>
              <a:ahLst/>
              <a:cxnLst/>
              <a:rect l="0" t="0" r="0" b="0"/>
              <a:pathLst>
                <a:path w="195999" h="233092">
                  <a:moveTo>
                    <a:pt x="111770" y="55449"/>
                  </a:moveTo>
                  <a:lnTo>
                    <a:pt x="111635" y="43848"/>
                  </a:lnTo>
                  <a:lnTo>
                    <a:pt x="110355" y="33999"/>
                  </a:lnTo>
                  <a:lnTo>
                    <a:pt x="107753" y="25003"/>
                  </a:lnTo>
                  <a:lnTo>
                    <a:pt x="103688" y="16907"/>
                  </a:lnTo>
                  <a:lnTo>
                    <a:pt x="97758" y="10177"/>
                  </a:lnTo>
                  <a:lnTo>
                    <a:pt x="89923" y="4969"/>
                  </a:lnTo>
                  <a:lnTo>
                    <a:pt x="80598" y="1461"/>
                  </a:lnTo>
                  <a:lnTo>
                    <a:pt x="70439" y="0"/>
                  </a:lnTo>
                  <a:lnTo>
                    <a:pt x="59918" y="583"/>
                  </a:lnTo>
                  <a:lnTo>
                    <a:pt x="49605" y="3245"/>
                  </a:lnTo>
                  <a:lnTo>
                    <a:pt x="40221" y="8223"/>
                  </a:lnTo>
                  <a:lnTo>
                    <a:pt x="32064" y="15417"/>
                  </a:lnTo>
                  <a:lnTo>
                    <a:pt x="25081" y="24313"/>
                  </a:lnTo>
                  <a:lnTo>
                    <a:pt x="19067" y="34185"/>
                  </a:lnTo>
                  <a:lnTo>
                    <a:pt x="13799" y="44532"/>
                  </a:lnTo>
                  <a:lnTo>
                    <a:pt x="9240" y="55409"/>
                  </a:lnTo>
                  <a:lnTo>
                    <a:pt x="5542" y="67301"/>
                  </a:lnTo>
                  <a:lnTo>
                    <a:pt x="2721" y="80404"/>
                  </a:lnTo>
                  <a:lnTo>
                    <a:pt x="824" y="94306"/>
                  </a:lnTo>
                  <a:lnTo>
                    <a:pt x="0" y="108184"/>
                  </a:lnTo>
                  <a:lnTo>
                    <a:pt x="230" y="121557"/>
                  </a:lnTo>
                  <a:lnTo>
                    <a:pt x="1520" y="134300"/>
                  </a:lnTo>
                  <a:lnTo>
                    <a:pt x="3982" y="146464"/>
                  </a:lnTo>
                  <a:lnTo>
                    <a:pt x="7568" y="158157"/>
                  </a:lnTo>
                  <a:lnTo>
                    <a:pt x="12264" y="169332"/>
                  </a:lnTo>
                  <a:lnTo>
                    <a:pt x="18164" y="179778"/>
                  </a:lnTo>
                  <a:lnTo>
                    <a:pt x="25208" y="189440"/>
                  </a:lnTo>
                  <a:lnTo>
                    <a:pt x="33208" y="198405"/>
                  </a:lnTo>
                  <a:lnTo>
                    <a:pt x="41948" y="206814"/>
                  </a:lnTo>
                  <a:lnTo>
                    <a:pt x="51234" y="214792"/>
                  </a:lnTo>
                  <a:lnTo>
                    <a:pt x="60908" y="221964"/>
                  </a:lnTo>
                  <a:lnTo>
                    <a:pt x="70855" y="227497"/>
                  </a:lnTo>
                  <a:lnTo>
                    <a:pt x="80990" y="231067"/>
                  </a:lnTo>
                  <a:lnTo>
                    <a:pt x="91253" y="232820"/>
                  </a:lnTo>
                  <a:lnTo>
                    <a:pt x="101602" y="233091"/>
                  </a:lnTo>
                  <a:lnTo>
                    <a:pt x="112007" y="232232"/>
                  </a:lnTo>
                  <a:lnTo>
                    <a:pt x="122282" y="230387"/>
                  </a:lnTo>
                  <a:lnTo>
                    <a:pt x="132109" y="227487"/>
                  </a:lnTo>
                  <a:lnTo>
                    <a:pt x="141348" y="223579"/>
                  </a:lnTo>
                  <a:lnTo>
                    <a:pt x="150027" y="218822"/>
                  </a:lnTo>
                  <a:lnTo>
                    <a:pt x="158243" y="213405"/>
                  </a:lnTo>
                  <a:lnTo>
                    <a:pt x="166096" y="207510"/>
                  </a:lnTo>
                  <a:lnTo>
                    <a:pt x="173378" y="201580"/>
                  </a:lnTo>
                  <a:lnTo>
                    <a:pt x="180293" y="195736"/>
                  </a:lnTo>
                  <a:lnTo>
                    <a:pt x="187449" y="189470"/>
                  </a:lnTo>
                  <a:lnTo>
                    <a:pt x="195998" y="18179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13238" y="558997"/>
              <a:ext cx="52644" cy="473783"/>
            </a:xfrm>
            <a:custGeom>
              <a:avLst/>
              <a:gdLst/>
              <a:ahLst/>
              <a:cxnLst/>
              <a:rect l="0" t="0" r="0" b="0"/>
              <a:pathLst>
                <a:path w="52644" h="473783">
                  <a:moveTo>
                    <a:pt x="0" y="0"/>
                  </a:moveTo>
                  <a:lnTo>
                    <a:pt x="5" y="8678"/>
                  </a:lnTo>
                  <a:lnTo>
                    <a:pt x="178" y="21199"/>
                  </a:lnTo>
                  <a:lnTo>
                    <a:pt x="826" y="36025"/>
                  </a:lnTo>
                  <a:lnTo>
                    <a:pt x="2075" y="52533"/>
                  </a:lnTo>
                  <a:lnTo>
                    <a:pt x="3727" y="69998"/>
                  </a:lnTo>
                  <a:lnTo>
                    <a:pt x="5375" y="87479"/>
                  </a:lnTo>
                  <a:lnTo>
                    <a:pt x="6783" y="104452"/>
                  </a:lnTo>
                  <a:lnTo>
                    <a:pt x="8048" y="120778"/>
                  </a:lnTo>
                  <a:lnTo>
                    <a:pt x="9505" y="136507"/>
                  </a:lnTo>
                  <a:lnTo>
                    <a:pt x="11332" y="151756"/>
                  </a:lnTo>
                  <a:lnTo>
                    <a:pt x="13390" y="166641"/>
                  </a:lnTo>
                  <a:lnTo>
                    <a:pt x="15317" y="181265"/>
                  </a:lnTo>
                  <a:lnTo>
                    <a:pt x="16916" y="195703"/>
                  </a:lnTo>
                  <a:lnTo>
                    <a:pt x="18311" y="210012"/>
                  </a:lnTo>
                  <a:lnTo>
                    <a:pt x="19855" y="224234"/>
                  </a:lnTo>
                  <a:lnTo>
                    <a:pt x="21741" y="238405"/>
                  </a:lnTo>
                  <a:lnTo>
                    <a:pt x="23838" y="252871"/>
                  </a:lnTo>
                  <a:lnTo>
                    <a:pt x="25792" y="268261"/>
                  </a:lnTo>
                  <a:lnTo>
                    <a:pt x="27408" y="284829"/>
                  </a:lnTo>
                  <a:lnTo>
                    <a:pt x="28815" y="302025"/>
                  </a:lnTo>
                  <a:lnTo>
                    <a:pt x="30367" y="318727"/>
                  </a:lnTo>
                  <a:lnTo>
                    <a:pt x="32258" y="334333"/>
                  </a:lnTo>
                  <a:lnTo>
                    <a:pt x="34359" y="348912"/>
                  </a:lnTo>
                  <a:lnTo>
                    <a:pt x="36316" y="362922"/>
                  </a:lnTo>
                  <a:lnTo>
                    <a:pt x="37934" y="376712"/>
                  </a:lnTo>
                  <a:lnTo>
                    <a:pt x="39342" y="390297"/>
                  </a:lnTo>
                  <a:lnTo>
                    <a:pt x="40895" y="403439"/>
                  </a:lnTo>
                  <a:lnTo>
                    <a:pt x="42786" y="416020"/>
                  </a:lnTo>
                  <a:lnTo>
                    <a:pt x="44897" y="427811"/>
                  </a:lnTo>
                  <a:lnTo>
                    <a:pt x="47081" y="439665"/>
                  </a:lnTo>
                  <a:lnTo>
                    <a:pt x="49535" y="453742"/>
                  </a:lnTo>
                  <a:lnTo>
                    <a:pt x="52643" y="47378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65839" y="737981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90725" y="0"/>
                  </a:lnTo>
                  <a:lnTo>
                    <a:pt x="277454" y="0"/>
                  </a:lnTo>
                  <a:lnTo>
                    <a:pt x="264248" y="0"/>
                  </a:lnTo>
                  <a:lnTo>
                    <a:pt x="250734" y="0"/>
                  </a:lnTo>
                  <a:lnTo>
                    <a:pt x="236577" y="0"/>
                  </a:lnTo>
                  <a:lnTo>
                    <a:pt x="221670" y="0"/>
                  </a:lnTo>
                  <a:lnTo>
                    <a:pt x="206078" y="0"/>
                  </a:lnTo>
                  <a:lnTo>
                    <a:pt x="189932" y="0"/>
                  </a:lnTo>
                  <a:lnTo>
                    <a:pt x="173372" y="0"/>
                  </a:lnTo>
                  <a:lnTo>
                    <a:pt x="156677" y="0"/>
                  </a:lnTo>
                  <a:lnTo>
                    <a:pt x="140243" y="0"/>
                  </a:lnTo>
                  <a:lnTo>
                    <a:pt x="124264" y="5"/>
                  </a:lnTo>
                  <a:lnTo>
                    <a:pt x="108755" y="178"/>
                  </a:lnTo>
                  <a:lnTo>
                    <a:pt x="93648" y="826"/>
                  </a:lnTo>
                  <a:lnTo>
                    <a:pt x="78862" y="2079"/>
                  </a:lnTo>
                  <a:lnTo>
                    <a:pt x="64535" y="3942"/>
                  </a:lnTo>
                  <a:lnTo>
                    <a:pt x="49413" y="6671"/>
                  </a:lnTo>
                  <a:lnTo>
                    <a:pt x="29928" y="116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23711" y="822209"/>
              <a:ext cx="179882" cy="234638"/>
            </a:xfrm>
            <a:custGeom>
              <a:avLst/>
              <a:gdLst/>
              <a:ahLst/>
              <a:cxnLst/>
              <a:rect l="0" t="0" r="0" b="0"/>
              <a:pathLst>
                <a:path w="179882" h="234638">
                  <a:moveTo>
                    <a:pt x="100097" y="0"/>
                  </a:moveTo>
                  <a:lnTo>
                    <a:pt x="91363" y="3001"/>
                  </a:lnTo>
                  <a:lnTo>
                    <a:pt x="83656" y="6424"/>
                  </a:lnTo>
                  <a:lnTo>
                    <a:pt x="76254" y="10620"/>
                  </a:lnTo>
                  <a:lnTo>
                    <a:pt x="68993" y="15520"/>
                  </a:lnTo>
                  <a:lnTo>
                    <a:pt x="61815" y="21001"/>
                  </a:lnTo>
                  <a:lnTo>
                    <a:pt x="54689" y="26936"/>
                  </a:lnTo>
                  <a:lnTo>
                    <a:pt x="47599" y="33371"/>
                  </a:lnTo>
                  <a:lnTo>
                    <a:pt x="40532" y="40517"/>
                  </a:lnTo>
                  <a:lnTo>
                    <a:pt x="33486" y="48435"/>
                  </a:lnTo>
                  <a:lnTo>
                    <a:pt x="26618" y="57039"/>
                  </a:lnTo>
                  <a:lnTo>
                    <a:pt x="20233" y="66192"/>
                  </a:lnTo>
                  <a:lnTo>
                    <a:pt x="14463" y="75763"/>
                  </a:lnTo>
                  <a:lnTo>
                    <a:pt x="9435" y="85800"/>
                  </a:lnTo>
                  <a:lnTo>
                    <a:pt x="5357" y="96523"/>
                  </a:lnTo>
                  <a:lnTo>
                    <a:pt x="2254" y="107997"/>
                  </a:lnTo>
                  <a:lnTo>
                    <a:pt x="322" y="120142"/>
                  </a:lnTo>
                  <a:lnTo>
                    <a:pt x="0" y="132827"/>
                  </a:lnTo>
                  <a:lnTo>
                    <a:pt x="1376" y="145909"/>
                  </a:lnTo>
                  <a:lnTo>
                    <a:pt x="4249" y="158947"/>
                  </a:lnTo>
                  <a:lnTo>
                    <a:pt x="8312" y="171241"/>
                  </a:lnTo>
                  <a:lnTo>
                    <a:pt x="13264" y="182469"/>
                  </a:lnTo>
                  <a:lnTo>
                    <a:pt x="18858" y="192651"/>
                  </a:lnTo>
                  <a:lnTo>
                    <a:pt x="24903" y="201958"/>
                  </a:lnTo>
                  <a:lnTo>
                    <a:pt x="31271" y="210582"/>
                  </a:lnTo>
                  <a:lnTo>
                    <a:pt x="38190" y="218375"/>
                  </a:lnTo>
                  <a:lnTo>
                    <a:pt x="46205" y="224866"/>
                  </a:lnTo>
                  <a:lnTo>
                    <a:pt x="55525" y="229893"/>
                  </a:lnTo>
                  <a:lnTo>
                    <a:pt x="65887" y="233269"/>
                  </a:lnTo>
                  <a:lnTo>
                    <a:pt x="76760" y="234637"/>
                  </a:lnTo>
                  <a:lnTo>
                    <a:pt x="87773" y="233998"/>
                  </a:lnTo>
                  <a:lnTo>
                    <a:pt x="98590" y="231636"/>
                  </a:lnTo>
                  <a:lnTo>
                    <a:pt x="108846" y="227925"/>
                  </a:lnTo>
                  <a:lnTo>
                    <a:pt x="118406" y="223208"/>
                  </a:lnTo>
                  <a:lnTo>
                    <a:pt x="127316" y="217603"/>
                  </a:lnTo>
                  <a:lnTo>
                    <a:pt x="135694" y="211018"/>
                  </a:lnTo>
                  <a:lnTo>
                    <a:pt x="143663" y="203475"/>
                  </a:lnTo>
                  <a:lnTo>
                    <a:pt x="151170" y="194953"/>
                  </a:lnTo>
                  <a:lnTo>
                    <a:pt x="157994" y="185322"/>
                  </a:lnTo>
                  <a:lnTo>
                    <a:pt x="164062" y="174617"/>
                  </a:lnTo>
                  <a:lnTo>
                    <a:pt x="169291" y="163004"/>
                  </a:lnTo>
                  <a:lnTo>
                    <a:pt x="173505" y="150684"/>
                  </a:lnTo>
                  <a:lnTo>
                    <a:pt x="176704" y="137846"/>
                  </a:lnTo>
                  <a:lnTo>
                    <a:pt x="178869" y="124803"/>
                  </a:lnTo>
                  <a:lnTo>
                    <a:pt x="179881" y="111974"/>
                  </a:lnTo>
                  <a:lnTo>
                    <a:pt x="179781" y="99569"/>
                  </a:lnTo>
                  <a:lnTo>
                    <a:pt x="178578" y="87612"/>
                  </a:lnTo>
                  <a:lnTo>
                    <a:pt x="176177" y="76043"/>
                  </a:lnTo>
                  <a:lnTo>
                    <a:pt x="172636" y="64794"/>
                  </a:lnTo>
                  <a:lnTo>
                    <a:pt x="168063" y="54435"/>
                  </a:lnTo>
                  <a:lnTo>
                    <a:pt x="161873" y="45252"/>
                  </a:lnTo>
                  <a:lnTo>
                    <a:pt x="151287" y="37555"/>
                  </a:lnTo>
                  <a:lnTo>
                    <a:pt x="131683" y="3158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60679" y="799071"/>
              <a:ext cx="147400" cy="221624"/>
            </a:xfrm>
            <a:custGeom>
              <a:avLst/>
              <a:gdLst/>
              <a:ahLst/>
              <a:cxnLst/>
              <a:rect l="0" t="0" r="0" b="0"/>
              <a:pathLst>
                <a:path w="147400" h="221624">
                  <a:moveTo>
                    <a:pt x="0" y="96838"/>
                  </a:moveTo>
                  <a:lnTo>
                    <a:pt x="5800" y="105639"/>
                  </a:lnTo>
                  <a:lnTo>
                    <a:pt x="10725" y="113986"/>
                  </a:lnTo>
                  <a:lnTo>
                    <a:pt x="15227" y="122685"/>
                  </a:lnTo>
                  <a:lnTo>
                    <a:pt x="19448" y="131805"/>
                  </a:lnTo>
                  <a:lnTo>
                    <a:pt x="23462" y="141301"/>
                  </a:lnTo>
                  <a:lnTo>
                    <a:pt x="27323" y="151092"/>
                  </a:lnTo>
                  <a:lnTo>
                    <a:pt x="31075" y="161107"/>
                  </a:lnTo>
                  <a:lnTo>
                    <a:pt x="34751" y="171280"/>
                  </a:lnTo>
                  <a:lnTo>
                    <a:pt x="38373" y="181567"/>
                  </a:lnTo>
                  <a:lnTo>
                    <a:pt x="41959" y="191931"/>
                  </a:lnTo>
                  <a:lnTo>
                    <a:pt x="45519" y="202349"/>
                  </a:lnTo>
                  <a:lnTo>
                    <a:pt x="49039" y="212724"/>
                  </a:lnTo>
                  <a:lnTo>
                    <a:pt x="51662" y="220294"/>
                  </a:lnTo>
                  <a:lnTo>
                    <a:pt x="52352" y="221623"/>
                  </a:lnTo>
                  <a:lnTo>
                    <a:pt x="51500" y="217771"/>
                  </a:lnTo>
                  <a:lnTo>
                    <a:pt x="49487" y="210565"/>
                  </a:lnTo>
                  <a:lnTo>
                    <a:pt x="46383" y="201531"/>
                  </a:lnTo>
                  <a:lnTo>
                    <a:pt x="42302" y="191596"/>
                  </a:lnTo>
                  <a:lnTo>
                    <a:pt x="37745" y="180920"/>
                  </a:lnTo>
                  <a:lnTo>
                    <a:pt x="33516" y="169125"/>
                  </a:lnTo>
                  <a:lnTo>
                    <a:pt x="30040" y="156064"/>
                  </a:lnTo>
                  <a:lnTo>
                    <a:pt x="27384" y="142012"/>
                  </a:lnTo>
                  <a:lnTo>
                    <a:pt x="25442" y="127497"/>
                  </a:lnTo>
                  <a:lnTo>
                    <a:pt x="24072" y="112884"/>
                  </a:lnTo>
                  <a:lnTo>
                    <a:pt x="23456" y="98664"/>
                  </a:lnTo>
                  <a:lnTo>
                    <a:pt x="24091" y="85501"/>
                  </a:lnTo>
                  <a:lnTo>
                    <a:pt x="26151" y="73654"/>
                  </a:lnTo>
                  <a:lnTo>
                    <a:pt x="29670" y="63039"/>
                  </a:lnTo>
                  <a:lnTo>
                    <a:pt x="34705" y="53433"/>
                  </a:lnTo>
                  <a:lnTo>
                    <a:pt x="41131" y="44601"/>
                  </a:lnTo>
                  <a:lnTo>
                    <a:pt x="48700" y="36496"/>
                  </a:lnTo>
                  <a:lnTo>
                    <a:pt x="57143" y="29264"/>
                  </a:lnTo>
                  <a:lnTo>
                    <a:pt x="66225" y="22912"/>
                  </a:lnTo>
                  <a:lnTo>
                    <a:pt x="75762" y="17322"/>
                  </a:lnTo>
                  <a:lnTo>
                    <a:pt x="85616" y="12333"/>
                  </a:lnTo>
                  <a:lnTo>
                    <a:pt x="95679" y="7800"/>
                  </a:lnTo>
                  <a:lnTo>
                    <a:pt x="105619" y="3941"/>
                  </a:lnTo>
                  <a:lnTo>
                    <a:pt x="115955" y="1053"/>
                  </a:lnTo>
                  <a:lnTo>
                    <a:pt x="128711" y="0"/>
                  </a:lnTo>
                  <a:lnTo>
                    <a:pt x="147399" y="208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03887" y="832738"/>
              <a:ext cx="9477" cy="189514"/>
            </a:xfrm>
            <a:custGeom>
              <a:avLst/>
              <a:gdLst/>
              <a:ahLst/>
              <a:cxnLst/>
              <a:rect l="0" t="0" r="0" b="0"/>
              <a:pathLst>
                <a:path w="9477" h="189514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60"/>
                  </a:lnTo>
                  <a:lnTo>
                    <a:pt x="1684" y="39186"/>
                  </a:lnTo>
                  <a:lnTo>
                    <a:pt x="835" y="52294"/>
                  </a:lnTo>
                  <a:lnTo>
                    <a:pt x="242" y="67245"/>
                  </a:lnTo>
                  <a:lnTo>
                    <a:pt x="0" y="83315"/>
                  </a:lnTo>
                  <a:lnTo>
                    <a:pt x="365" y="99245"/>
                  </a:lnTo>
                  <a:lnTo>
                    <a:pt x="1420" y="114314"/>
                  </a:lnTo>
                  <a:lnTo>
                    <a:pt x="2950" y="128292"/>
                  </a:lnTo>
                  <a:lnTo>
                    <a:pt x="4674" y="142749"/>
                  </a:lnTo>
                  <a:lnTo>
                    <a:pt x="6745" y="161181"/>
                  </a:lnTo>
                  <a:lnTo>
                    <a:pt x="9476" y="1895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92306" y="6537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18648" y="771563"/>
              <a:ext cx="189514" cy="278780"/>
            </a:xfrm>
            <a:custGeom>
              <a:avLst/>
              <a:gdLst/>
              <a:ahLst/>
              <a:cxnLst/>
              <a:rect l="0" t="0" r="0" b="0"/>
              <a:pathLst>
                <a:path w="189514" h="278780">
                  <a:moveTo>
                    <a:pt x="0" y="61175"/>
                  </a:moveTo>
                  <a:lnTo>
                    <a:pt x="5868" y="55307"/>
                  </a:lnTo>
                  <a:lnTo>
                    <a:pt x="11432" y="49743"/>
                  </a:lnTo>
                  <a:lnTo>
                    <a:pt x="17235" y="43948"/>
                  </a:lnTo>
                  <a:lnTo>
                    <a:pt x="23489" y="38040"/>
                  </a:lnTo>
                  <a:lnTo>
                    <a:pt x="30467" y="32359"/>
                  </a:lnTo>
                  <a:lnTo>
                    <a:pt x="38249" y="27084"/>
                  </a:lnTo>
                  <a:lnTo>
                    <a:pt x="46750" y="22233"/>
                  </a:lnTo>
                  <a:lnTo>
                    <a:pt x="55829" y="17747"/>
                  </a:lnTo>
                  <a:lnTo>
                    <a:pt x="65347" y="13550"/>
                  </a:lnTo>
                  <a:lnTo>
                    <a:pt x="75348" y="9732"/>
                  </a:lnTo>
                  <a:lnTo>
                    <a:pt x="86046" y="6540"/>
                  </a:lnTo>
                  <a:lnTo>
                    <a:pt x="97502" y="4058"/>
                  </a:lnTo>
                  <a:lnTo>
                    <a:pt x="109637" y="2221"/>
                  </a:lnTo>
                  <a:lnTo>
                    <a:pt x="122314" y="905"/>
                  </a:lnTo>
                  <a:lnTo>
                    <a:pt x="135377" y="0"/>
                  </a:lnTo>
                  <a:lnTo>
                    <a:pt x="147893" y="54"/>
                  </a:lnTo>
                  <a:lnTo>
                    <a:pt x="158239" y="2211"/>
                  </a:lnTo>
                  <a:lnTo>
                    <a:pt x="165702" y="6923"/>
                  </a:lnTo>
                  <a:lnTo>
                    <a:pt x="170233" y="13852"/>
                  </a:lnTo>
                  <a:lnTo>
                    <a:pt x="172002" y="22255"/>
                  </a:lnTo>
                  <a:lnTo>
                    <a:pt x="171408" y="31531"/>
                  </a:lnTo>
                  <a:lnTo>
                    <a:pt x="168794" y="41146"/>
                  </a:lnTo>
                  <a:lnTo>
                    <a:pt x="164323" y="50578"/>
                  </a:lnTo>
                  <a:lnTo>
                    <a:pt x="158253" y="59583"/>
                  </a:lnTo>
                  <a:lnTo>
                    <a:pt x="150912" y="68286"/>
                  </a:lnTo>
                  <a:lnTo>
                    <a:pt x="142617" y="77058"/>
                  </a:lnTo>
                  <a:lnTo>
                    <a:pt x="133635" y="86114"/>
                  </a:lnTo>
                  <a:lnTo>
                    <a:pt x="124333" y="95504"/>
                  </a:lnTo>
                  <a:lnTo>
                    <a:pt x="115169" y="105195"/>
                  </a:lnTo>
                  <a:lnTo>
                    <a:pt x="106377" y="115127"/>
                  </a:lnTo>
                  <a:lnTo>
                    <a:pt x="98000" y="125237"/>
                  </a:lnTo>
                  <a:lnTo>
                    <a:pt x="89987" y="135478"/>
                  </a:lnTo>
                  <a:lnTo>
                    <a:pt x="82261" y="145810"/>
                  </a:lnTo>
                  <a:lnTo>
                    <a:pt x="74749" y="156205"/>
                  </a:lnTo>
                  <a:lnTo>
                    <a:pt x="67390" y="166643"/>
                  </a:lnTo>
                  <a:lnTo>
                    <a:pt x="60149" y="177116"/>
                  </a:lnTo>
                  <a:lnTo>
                    <a:pt x="53319" y="187776"/>
                  </a:lnTo>
                  <a:lnTo>
                    <a:pt x="47491" y="198926"/>
                  </a:lnTo>
                  <a:lnTo>
                    <a:pt x="42916" y="210680"/>
                  </a:lnTo>
                  <a:lnTo>
                    <a:pt x="39846" y="222676"/>
                  </a:lnTo>
                  <a:lnTo>
                    <a:pt x="38684" y="234197"/>
                  </a:lnTo>
                  <a:lnTo>
                    <a:pt x="39476" y="244860"/>
                  </a:lnTo>
                  <a:lnTo>
                    <a:pt x="42449" y="254307"/>
                  </a:lnTo>
                  <a:lnTo>
                    <a:pt x="48167" y="262047"/>
                  </a:lnTo>
                  <a:lnTo>
                    <a:pt x="56677" y="267990"/>
                  </a:lnTo>
                  <a:lnTo>
                    <a:pt x="67441" y="272353"/>
                  </a:lnTo>
                  <a:lnTo>
                    <a:pt x="79637" y="275463"/>
                  </a:lnTo>
                  <a:lnTo>
                    <a:pt x="92645" y="277627"/>
                  </a:lnTo>
                  <a:lnTo>
                    <a:pt x="105934" y="278779"/>
                  </a:lnTo>
                  <a:lnTo>
                    <a:pt x="118994" y="278505"/>
                  </a:lnTo>
                  <a:lnTo>
                    <a:pt x="131578" y="276702"/>
                  </a:lnTo>
                  <a:lnTo>
                    <a:pt x="143399" y="273849"/>
                  </a:lnTo>
                  <a:lnTo>
                    <a:pt x="155291" y="270562"/>
                  </a:lnTo>
                  <a:lnTo>
                    <a:pt x="169413" y="266553"/>
                  </a:lnTo>
                  <a:lnTo>
                    <a:pt x="189513" y="26121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43628" y="803377"/>
              <a:ext cx="280389" cy="238140"/>
            </a:xfrm>
            <a:custGeom>
              <a:avLst/>
              <a:gdLst/>
              <a:ahLst/>
              <a:cxnLst/>
              <a:rect l="0" t="0" r="0" b="0"/>
              <a:pathLst>
                <a:path w="280389" h="238140">
                  <a:moveTo>
                    <a:pt x="132989" y="187288"/>
                  </a:moveTo>
                  <a:lnTo>
                    <a:pt x="138722" y="178353"/>
                  </a:lnTo>
                  <a:lnTo>
                    <a:pt x="143007" y="168726"/>
                  </a:lnTo>
                  <a:lnTo>
                    <a:pt x="146208" y="157443"/>
                  </a:lnTo>
                  <a:lnTo>
                    <a:pt x="148396" y="144948"/>
                  </a:lnTo>
                  <a:lnTo>
                    <a:pt x="149445" y="132117"/>
                  </a:lnTo>
                  <a:lnTo>
                    <a:pt x="149387" y="119494"/>
                  </a:lnTo>
                  <a:lnTo>
                    <a:pt x="148390" y="107111"/>
                  </a:lnTo>
                  <a:lnTo>
                    <a:pt x="146662" y="94668"/>
                  </a:lnTo>
                  <a:lnTo>
                    <a:pt x="144384" y="81978"/>
                  </a:lnTo>
                  <a:lnTo>
                    <a:pt x="141381" y="69323"/>
                  </a:lnTo>
                  <a:lnTo>
                    <a:pt x="137157" y="57346"/>
                  </a:lnTo>
                  <a:lnTo>
                    <a:pt x="131539" y="46360"/>
                  </a:lnTo>
                  <a:lnTo>
                    <a:pt x="124817" y="36354"/>
                  </a:lnTo>
                  <a:lnTo>
                    <a:pt x="117541" y="27173"/>
                  </a:lnTo>
                  <a:lnTo>
                    <a:pt x="110084" y="18640"/>
                  </a:lnTo>
                  <a:lnTo>
                    <a:pt x="102298" y="11079"/>
                  </a:lnTo>
                  <a:lnTo>
                    <a:pt x="93633" y="5278"/>
                  </a:lnTo>
                  <a:lnTo>
                    <a:pt x="83850" y="1532"/>
                  </a:lnTo>
                  <a:lnTo>
                    <a:pt x="73331" y="0"/>
                  </a:lnTo>
                  <a:lnTo>
                    <a:pt x="62877" y="941"/>
                  </a:lnTo>
                  <a:lnTo>
                    <a:pt x="52961" y="4245"/>
                  </a:lnTo>
                  <a:lnTo>
                    <a:pt x="43863" y="9530"/>
                  </a:lnTo>
                  <a:lnTo>
                    <a:pt x="35831" y="16350"/>
                  </a:lnTo>
                  <a:lnTo>
                    <a:pt x="28879" y="24304"/>
                  </a:lnTo>
                  <a:lnTo>
                    <a:pt x="22855" y="33234"/>
                  </a:lnTo>
                  <a:lnTo>
                    <a:pt x="17560" y="43204"/>
                  </a:lnTo>
                  <a:lnTo>
                    <a:pt x="12810" y="54168"/>
                  </a:lnTo>
                  <a:lnTo>
                    <a:pt x="8616" y="65971"/>
                  </a:lnTo>
                  <a:lnTo>
                    <a:pt x="5170" y="78426"/>
                  </a:lnTo>
                  <a:lnTo>
                    <a:pt x="2522" y="91362"/>
                  </a:lnTo>
                  <a:lnTo>
                    <a:pt x="744" y="104642"/>
                  </a:lnTo>
                  <a:lnTo>
                    <a:pt x="0" y="118164"/>
                  </a:lnTo>
                  <a:lnTo>
                    <a:pt x="279" y="131847"/>
                  </a:lnTo>
                  <a:lnTo>
                    <a:pt x="1433" y="145477"/>
                  </a:lnTo>
                  <a:lnTo>
                    <a:pt x="3270" y="158708"/>
                  </a:lnTo>
                  <a:lnTo>
                    <a:pt x="5618" y="171382"/>
                  </a:lnTo>
                  <a:lnTo>
                    <a:pt x="8500" y="183350"/>
                  </a:lnTo>
                  <a:lnTo>
                    <a:pt x="12111" y="194395"/>
                  </a:lnTo>
                  <a:lnTo>
                    <a:pt x="16508" y="204488"/>
                  </a:lnTo>
                  <a:lnTo>
                    <a:pt x="21766" y="213588"/>
                  </a:lnTo>
                  <a:lnTo>
                    <a:pt x="28052" y="221562"/>
                  </a:lnTo>
                  <a:lnTo>
                    <a:pt x="35353" y="228434"/>
                  </a:lnTo>
                  <a:lnTo>
                    <a:pt x="43358" y="233880"/>
                  </a:lnTo>
                  <a:lnTo>
                    <a:pt x="51570" y="237184"/>
                  </a:lnTo>
                  <a:lnTo>
                    <a:pt x="59682" y="238139"/>
                  </a:lnTo>
                  <a:lnTo>
                    <a:pt x="67586" y="236831"/>
                  </a:lnTo>
                  <a:lnTo>
                    <a:pt x="75272" y="233370"/>
                  </a:lnTo>
                  <a:lnTo>
                    <a:pt x="82775" y="228038"/>
                  </a:lnTo>
                  <a:lnTo>
                    <a:pt x="90135" y="221053"/>
                  </a:lnTo>
                  <a:lnTo>
                    <a:pt x="97392" y="212478"/>
                  </a:lnTo>
                  <a:lnTo>
                    <a:pt x="104569" y="202493"/>
                  </a:lnTo>
                  <a:lnTo>
                    <a:pt x="111526" y="191367"/>
                  </a:lnTo>
                  <a:lnTo>
                    <a:pt x="117972" y="179376"/>
                  </a:lnTo>
                  <a:lnTo>
                    <a:pt x="123788" y="166759"/>
                  </a:lnTo>
                  <a:lnTo>
                    <a:pt x="129016" y="153864"/>
                  </a:lnTo>
                  <a:lnTo>
                    <a:pt x="133761" y="141134"/>
                  </a:lnTo>
                  <a:lnTo>
                    <a:pt x="138125" y="128866"/>
                  </a:lnTo>
                  <a:lnTo>
                    <a:pt x="141712" y="119570"/>
                  </a:lnTo>
                  <a:lnTo>
                    <a:pt x="144169" y="116320"/>
                  </a:lnTo>
                  <a:lnTo>
                    <a:pt x="146129" y="118088"/>
                  </a:lnTo>
                  <a:lnTo>
                    <a:pt x="148115" y="123150"/>
                  </a:lnTo>
                  <a:lnTo>
                    <a:pt x="150351" y="130255"/>
                  </a:lnTo>
                  <a:lnTo>
                    <a:pt x="152885" y="138615"/>
                  </a:lnTo>
                  <a:lnTo>
                    <a:pt x="155850" y="147587"/>
                  </a:lnTo>
                  <a:lnTo>
                    <a:pt x="159496" y="156575"/>
                  </a:lnTo>
                  <a:lnTo>
                    <a:pt x="163903" y="165270"/>
                  </a:lnTo>
                  <a:lnTo>
                    <a:pt x="168992" y="173593"/>
                  </a:lnTo>
                  <a:lnTo>
                    <a:pt x="174631" y="181576"/>
                  </a:lnTo>
                  <a:lnTo>
                    <a:pt x="180692" y="189270"/>
                  </a:lnTo>
                  <a:lnTo>
                    <a:pt x="187388" y="196253"/>
                  </a:lnTo>
                  <a:lnTo>
                    <a:pt x="195248" y="201660"/>
                  </a:lnTo>
                  <a:lnTo>
                    <a:pt x="204459" y="205142"/>
                  </a:lnTo>
                  <a:lnTo>
                    <a:pt x="214747" y="206666"/>
                  </a:lnTo>
                  <a:lnTo>
                    <a:pt x="225569" y="206251"/>
                  </a:lnTo>
                  <a:lnTo>
                    <a:pt x="236538" y="204128"/>
                  </a:lnTo>
                  <a:lnTo>
                    <a:pt x="247025" y="200942"/>
                  </a:lnTo>
                  <a:lnTo>
                    <a:pt x="257108" y="197338"/>
                  </a:lnTo>
                  <a:lnTo>
                    <a:pt x="267668" y="193004"/>
                  </a:lnTo>
                  <a:lnTo>
                    <a:pt x="280388" y="18728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31141" y="485297"/>
              <a:ext cx="34990" cy="558012"/>
            </a:xfrm>
            <a:custGeom>
              <a:avLst/>
              <a:gdLst/>
              <a:ahLst/>
              <a:cxnLst/>
              <a:rect l="0" t="0" r="0" b="0"/>
              <a:pathLst>
                <a:path w="34990" h="558012">
                  <a:moveTo>
                    <a:pt x="13932" y="0"/>
                  </a:moveTo>
                  <a:lnTo>
                    <a:pt x="10998" y="9003"/>
                  </a:lnTo>
                  <a:lnTo>
                    <a:pt x="8216" y="19270"/>
                  </a:lnTo>
                  <a:lnTo>
                    <a:pt x="5325" y="31849"/>
                  </a:lnTo>
                  <a:lnTo>
                    <a:pt x="2630" y="46204"/>
                  </a:lnTo>
                  <a:lnTo>
                    <a:pt x="763" y="61351"/>
                  </a:lnTo>
                  <a:lnTo>
                    <a:pt x="0" y="76637"/>
                  </a:lnTo>
                  <a:lnTo>
                    <a:pt x="140" y="91770"/>
                  </a:lnTo>
                  <a:lnTo>
                    <a:pt x="694" y="106673"/>
                  </a:lnTo>
                  <a:lnTo>
                    <a:pt x="1324" y="121353"/>
                  </a:lnTo>
                  <a:lnTo>
                    <a:pt x="1880" y="135852"/>
                  </a:lnTo>
                  <a:lnTo>
                    <a:pt x="2320" y="150214"/>
                  </a:lnTo>
                  <a:lnTo>
                    <a:pt x="2652" y="164476"/>
                  </a:lnTo>
                  <a:lnTo>
                    <a:pt x="3061" y="178667"/>
                  </a:lnTo>
                  <a:lnTo>
                    <a:pt x="3874" y="192809"/>
                  </a:lnTo>
                  <a:lnTo>
                    <a:pt x="5237" y="206918"/>
                  </a:lnTo>
                  <a:lnTo>
                    <a:pt x="6968" y="221003"/>
                  </a:lnTo>
                  <a:lnTo>
                    <a:pt x="8669" y="235073"/>
                  </a:lnTo>
                  <a:lnTo>
                    <a:pt x="10112" y="249132"/>
                  </a:lnTo>
                  <a:lnTo>
                    <a:pt x="11403" y="263184"/>
                  </a:lnTo>
                  <a:lnTo>
                    <a:pt x="12875" y="277232"/>
                  </a:lnTo>
                  <a:lnTo>
                    <a:pt x="14713" y="291276"/>
                  </a:lnTo>
                  <a:lnTo>
                    <a:pt x="16778" y="305318"/>
                  </a:lnTo>
                  <a:lnTo>
                    <a:pt x="18710" y="319359"/>
                  </a:lnTo>
                  <a:lnTo>
                    <a:pt x="20308" y="333399"/>
                  </a:lnTo>
                  <a:lnTo>
                    <a:pt x="21532" y="347438"/>
                  </a:lnTo>
                  <a:lnTo>
                    <a:pt x="22429" y="361477"/>
                  </a:lnTo>
                  <a:lnTo>
                    <a:pt x="23072" y="375511"/>
                  </a:lnTo>
                  <a:lnTo>
                    <a:pt x="23690" y="389377"/>
                  </a:lnTo>
                  <a:lnTo>
                    <a:pt x="24645" y="402767"/>
                  </a:lnTo>
                  <a:lnTo>
                    <a:pt x="26103" y="415561"/>
                  </a:lnTo>
                  <a:lnTo>
                    <a:pt x="27897" y="428119"/>
                  </a:lnTo>
                  <a:lnTo>
                    <a:pt x="29641" y="441157"/>
                  </a:lnTo>
                  <a:lnTo>
                    <a:pt x="31108" y="455041"/>
                  </a:lnTo>
                  <a:lnTo>
                    <a:pt x="32244" y="469639"/>
                  </a:lnTo>
                  <a:lnTo>
                    <a:pt x="33081" y="484517"/>
                  </a:lnTo>
                  <a:lnTo>
                    <a:pt x="33678" y="499362"/>
                  </a:lnTo>
                  <a:lnTo>
                    <a:pt x="34097" y="513447"/>
                  </a:lnTo>
                  <a:lnTo>
                    <a:pt x="34431" y="526950"/>
                  </a:lnTo>
                  <a:lnTo>
                    <a:pt x="34712" y="541053"/>
                  </a:lnTo>
                  <a:lnTo>
                    <a:pt x="34989" y="5580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45031" y="674810"/>
              <a:ext cx="379027" cy="21058"/>
            </a:xfrm>
            <a:custGeom>
              <a:avLst/>
              <a:gdLst/>
              <a:ahLst/>
              <a:cxnLst/>
              <a:rect l="0" t="0" r="0" b="0"/>
              <a:pathLst>
                <a:path w="379027" h="21058">
                  <a:moveTo>
                    <a:pt x="379026" y="21057"/>
                  </a:moveTo>
                  <a:lnTo>
                    <a:pt x="370158" y="18124"/>
                  </a:lnTo>
                  <a:lnTo>
                    <a:pt x="361171" y="15341"/>
                  </a:lnTo>
                  <a:lnTo>
                    <a:pt x="351171" y="12446"/>
                  </a:lnTo>
                  <a:lnTo>
                    <a:pt x="340018" y="9579"/>
                  </a:lnTo>
                  <a:lnTo>
                    <a:pt x="327558" y="7062"/>
                  </a:lnTo>
                  <a:lnTo>
                    <a:pt x="313837" y="5051"/>
                  </a:lnTo>
                  <a:lnTo>
                    <a:pt x="298729" y="3539"/>
                  </a:lnTo>
                  <a:lnTo>
                    <a:pt x="281854" y="2444"/>
                  </a:lnTo>
                  <a:lnTo>
                    <a:pt x="263174" y="1671"/>
                  </a:lnTo>
                  <a:lnTo>
                    <a:pt x="243090" y="1135"/>
                  </a:lnTo>
                  <a:lnTo>
                    <a:pt x="222238" y="767"/>
                  </a:lnTo>
                  <a:lnTo>
                    <a:pt x="201066" y="516"/>
                  </a:lnTo>
                  <a:lnTo>
                    <a:pt x="179800" y="347"/>
                  </a:lnTo>
                  <a:lnTo>
                    <a:pt x="158537" y="233"/>
                  </a:lnTo>
                  <a:lnTo>
                    <a:pt x="137314" y="156"/>
                  </a:lnTo>
                  <a:lnTo>
                    <a:pt x="116299" y="104"/>
                  </a:lnTo>
                  <a:lnTo>
                    <a:pt x="95796" y="70"/>
                  </a:lnTo>
                  <a:lnTo>
                    <a:pt x="75948" y="47"/>
                  </a:lnTo>
                  <a:lnTo>
                    <a:pt x="57468" y="31"/>
                  </a:lnTo>
                  <a:lnTo>
                    <a:pt x="39909" y="19"/>
                  </a:lnTo>
                  <a:lnTo>
                    <a:pt x="21726" y="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13529" y="864323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4"/>
                  </a:lnTo>
                  <a:lnTo>
                    <a:pt x="177" y="58102"/>
                  </a:lnTo>
                  <a:lnTo>
                    <a:pt x="825" y="73279"/>
                  </a:lnTo>
                  <a:lnTo>
                    <a:pt x="2079" y="88341"/>
                  </a:lnTo>
                  <a:lnTo>
                    <a:pt x="3904" y="103033"/>
                  </a:lnTo>
                  <a:lnTo>
                    <a:pt x="6201" y="117044"/>
                  </a:lnTo>
                  <a:lnTo>
                    <a:pt x="8852" y="130275"/>
                  </a:lnTo>
                  <a:lnTo>
                    <a:pt x="11609" y="142730"/>
                  </a:lnTo>
                  <a:lnTo>
                    <a:pt x="14364" y="155861"/>
                  </a:lnTo>
                  <a:lnTo>
                    <a:pt x="17356" y="173057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24057" y="7169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07000" y="818615"/>
              <a:ext cx="171689" cy="245510"/>
            </a:xfrm>
            <a:custGeom>
              <a:avLst/>
              <a:gdLst/>
              <a:ahLst/>
              <a:cxnLst/>
              <a:rect l="0" t="0" r="0" b="0"/>
              <a:pathLst>
                <a:path w="171689" h="245510">
                  <a:moveTo>
                    <a:pt x="127627" y="3594"/>
                  </a:moveTo>
                  <a:lnTo>
                    <a:pt x="115892" y="862"/>
                  </a:lnTo>
                  <a:lnTo>
                    <a:pt x="104763" y="0"/>
                  </a:lnTo>
                  <a:lnTo>
                    <a:pt x="93174" y="995"/>
                  </a:lnTo>
                  <a:lnTo>
                    <a:pt x="81359" y="3706"/>
                  </a:lnTo>
                  <a:lnTo>
                    <a:pt x="69996" y="8139"/>
                  </a:lnTo>
                  <a:lnTo>
                    <a:pt x="59446" y="14132"/>
                  </a:lnTo>
                  <a:lnTo>
                    <a:pt x="49745" y="21564"/>
                  </a:lnTo>
                  <a:lnTo>
                    <a:pt x="40772" y="30438"/>
                  </a:lnTo>
                  <a:lnTo>
                    <a:pt x="32374" y="40621"/>
                  </a:lnTo>
                  <a:lnTo>
                    <a:pt x="24564" y="51709"/>
                  </a:lnTo>
                  <a:lnTo>
                    <a:pt x="17531" y="63142"/>
                  </a:lnTo>
                  <a:lnTo>
                    <a:pt x="11324" y="74570"/>
                  </a:lnTo>
                  <a:lnTo>
                    <a:pt x="6170" y="85853"/>
                  </a:lnTo>
                  <a:lnTo>
                    <a:pt x="2538" y="96961"/>
                  </a:lnTo>
                  <a:lnTo>
                    <a:pt x="543" y="107916"/>
                  </a:lnTo>
                  <a:lnTo>
                    <a:pt x="0" y="118747"/>
                  </a:lnTo>
                  <a:lnTo>
                    <a:pt x="617" y="129486"/>
                  </a:lnTo>
                  <a:lnTo>
                    <a:pt x="2107" y="140156"/>
                  </a:lnTo>
                  <a:lnTo>
                    <a:pt x="4392" y="150611"/>
                  </a:lnTo>
                  <a:lnTo>
                    <a:pt x="7596" y="160558"/>
                  </a:lnTo>
                  <a:lnTo>
                    <a:pt x="11712" y="169884"/>
                  </a:lnTo>
                  <a:lnTo>
                    <a:pt x="16609" y="178790"/>
                  </a:lnTo>
                  <a:lnTo>
                    <a:pt x="22121" y="187691"/>
                  </a:lnTo>
                  <a:lnTo>
                    <a:pt x="28098" y="196821"/>
                  </a:lnTo>
                  <a:lnTo>
                    <a:pt x="34739" y="205920"/>
                  </a:lnTo>
                  <a:lnTo>
                    <a:pt x="42561" y="214350"/>
                  </a:lnTo>
                  <a:lnTo>
                    <a:pt x="51748" y="221798"/>
                  </a:lnTo>
                  <a:lnTo>
                    <a:pt x="62019" y="228274"/>
                  </a:lnTo>
                  <a:lnTo>
                    <a:pt x="72831" y="233931"/>
                  </a:lnTo>
                  <a:lnTo>
                    <a:pt x="83806" y="238944"/>
                  </a:lnTo>
                  <a:lnTo>
                    <a:pt x="94769" y="242988"/>
                  </a:lnTo>
                  <a:lnTo>
                    <a:pt x="105654" y="245276"/>
                  </a:lnTo>
                  <a:lnTo>
                    <a:pt x="116446" y="245509"/>
                  </a:lnTo>
                  <a:lnTo>
                    <a:pt x="126827" y="243529"/>
                  </a:lnTo>
                  <a:lnTo>
                    <a:pt x="136199" y="239077"/>
                  </a:lnTo>
                  <a:lnTo>
                    <a:pt x="144319" y="232263"/>
                  </a:lnTo>
                  <a:lnTo>
                    <a:pt x="151264" y="223468"/>
                  </a:lnTo>
                  <a:lnTo>
                    <a:pt x="157245" y="213138"/>
                  </a:lnTo>
                  <a:lnTo>
                    <a:pt x="162483" y="201674"/>
                  </a:lnTo>
                  <a:lnTo>
                    <a:pt x="166851" y="189235"/>
                  </a:lnTo>
                  <a:lnTo>
                    <a:pt x="169887" y="175755"/>
                  </a:lnTo>
                  <a:lnTo>
                    <a:pt x="171450" y="161286"/>
                  </a:lnTo>
                  <a:lnTo>
                    <a:pt x="171688" y="146146"/>
                  </a:lnTo>
                  <a:lnTo>
                    <a:pt x="170859" y="130830"/>
                  </a:lnTo>
                  <a:lnTo>
                    <a:pt x="169223" y="115643"/>
                  </a:lnTo>
                  <a:lnTo>
                    <a:pt x="166839" y="100851"/>
                  </a:lnTo>
                  <a:lnTo>
                    <a:pt x="163568" y="86765"/>
                  </a:lnTo>
                  <a:lnTo>
                    <a:pt x="159412" y="73490"/>
                  </a:lnTo>
                  <a:lnTo>
                    <a:pt x="154608" y="61400"/>
                  </a:lnTo>
                  <a:lnTo>
                    <a:pt x="148973" y="50041"/>
                  </a:lnTo>
                  <a:lnTo>
                    <a:pt x="140896" y="38417"/>
                  </a:lnTo>
                  <a:lnTo>
                    <a:pt x="127627" y="2465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18855" y="759428"/>
              <a:ext cx="294799" cy="368109"/>
            </a:xfrm>
            <a:custGeom>
              <a:avLst/>
              <a:gdLst/>
              <a:ahLst/>
              <a:cxnLst/>
              <a:rect l="0" t="0" r="0" b="0"/>
              <a:pathLst>
                <a:path w="294799" h="368109">
                  <a:moveTo>
                    <a:pt x="0" y="94367"/>
                  </a:moveTo>
                  <a:lnTo>
                    <a:pt x="8668" y="103168"/>
                  </a:lnTo>
                  <a:lnTo>
                    <a:pt x="15734" y="111515"/>
                  </a:lnTo>
                  <a:lnTo>
                    <a:pt x="21840" y="120218"/>
                  </a:lnTo>
                  <a:lnTo>
                    <a:pt x="27241" y="129512"/>
                  </a:lnTo>
                  <a:lnTo>
                    <a:pt x="32103" y="139655"/>
                  </a:lnTo>
                  <a:lnTo>
                    <a:pt x="36562" y="150700"/>
                  </a:lnTo>
                  <a:lnTo>
                    <a:pt x="40729" y="162540"/>
                  </a:lnTo>
                  <a:lnTo>
                    <a:pt x="44689" y="175010"/>
                  </a:lnTo>
                  <a:lnTo>
                    <a:pt x="48500" y="187953"/>
                  </a:lnTo>
                  <a:lnTo>
                    <a:pt x="52043" y="201235"/>
                  </a:lnTo>
                  <a:lnTo>
                    <a:pt x="55043" y="214757"/>
                  </a:lnTo>
                  <a:lnTo>
                    <a:pt x="57393" y="228342"/>
                  </a:lnTo>
                  <a:lnTo>
                    <a:pt x="59107" y="238312"/>
                  </a:lnTo>
                  <a:lnTo>
                    <a:pt x="59977" y="240166"/>
                  </a:lnTo>
                  <a:lnTo>
                    <a:pt x="59721" y="235356"/>
                  </a:lnTo>
                  <a:lnTo>
                    <a:pt x="58650" y="226077"/>
                  </a:lnTo>
                  <a:lnTo>
                    <a:pt x="57333" y="213905"/>
                  </a:lnTo>
                  <a:lnTo>
                    <a:pt x="56119" y="199865"/>
                  </a:lnTo>
                  <a:lnTo>
                    <a:pt x="55134" y="184448"/>
                  </a:lnTo>
                  <a:lnTo>
                    <a:pt x="54390" y="167770"/>
                  </a:lnTo>
                  <a:lnTo>
                    <a:pt x="53855" y="149976"/>
                  </a:lnTo>
                  <a:lnTo>
                    <a:pt x="53646" y="131440"/>
                  </a:lnTo>
                  <a:lnTo>
                    <a:pt x="54030" y="112684"/>
                  </a:lnTo>
                  <a:lnTo>
                    <a:pt x="55105" y="94035"/>
                  </a:lnTo>
                  <a:lnTo>
                    <a:pt x="56980" y="75935"/>
                  </a:lnTo>
                  <a:lnTo>
                    <a:pt x="59841" y="59006"/>
                  </a:lnTo>
                  <a:lnTo>
                    <a:pt x="63703" y="43486"/>
                  </a:lnTo>
                  <a:lnTo>
                    <a:pt x="68754" y="29761"/>
                  </a:lnTo>
                  <a:lnTo>
                    <a:pt x="75426" y="18510"/>
                  </a:lnTo>
                  <a:lnTo>
                    <a:pt x="83797" y="9878"/>
                  </a:lnTo>
                  <a:lnTo>
                    <a:pt x="93333" y="3876"/>
                  </a:lnTo>
                  <a:lnTo>
                    <a:pt x="103109" y="647"/>
                  </a:lnTo>
                  <a:lnTo>
                    <a:pt x="112574" y="0"/>
                  </a:lnTo>
                  <a:lnTo>
                    <a:pt x="121705" y="1817"/>
                  </a:lnTo>
                  <a:lnTo>
                    <a:pt x="130823" y="6217"/>
                  </a:lnTo>
                  <a:lnTo>
                    <a:pt x="140136" y="13021"/>
                  </a:lnTo>
                  <a:lnTo>
                    <a:pt x="149542" y="21653"/>
                  </a:lnTo>
                  <a:lnTo>
                    <a:pt x="158719" y="31348"/>
                  </a:lnTo>
                  <a:lnTo>
                    <a:pt x="167485" y="41567"/>
                  </a:lnTo>
                  <a:lnTo>
                    <a:pt x="175661" y="52018"/>
                  </a:lnTo>
                  <a:lnTo>
                    <a:pt x="183001" y="62561"/>
                  </a:lnTo>
                  <a:lnTo>
                    <a:pt x="189453" y="73131"/>
                  </a:lnTo>
                  <a:lnTo>
                    <a:pt x="195124" y="83703"/>
                  </a:lnTo>
                  <a:lnTo>
                    <a:pt x="200174" y="94269"/>
                  </a:lnTo>
                  <a:lnTo>
                    <a:pt x="204761" y="104826"/>
                  </a:lnTo>
                  <a:lnTo>
                    <a:pt x="209013" y="115376"/>
                  </a:lnTo>
                  <a:lnTo>
                    <a:pt x="213030" y="125919"/>
                  </a:lnTo>
                  <a:lnTo>
                    <a:pt x="216883" y="136458"/>
                  </a:lnTo>
                  <a:lnTo>
                    <a:pt x="220625" y="146994"/>
                  </a:lnTo>
                  <a:lnTo>
                    <a:pt x="224291" y="157528"/>
                  </a:lnTo>
                  <a:lnTo>
                    <a:pt x="227905" y="168059"/>
                  </a:lnTo>
                  <a:lnTo>
                    <a:pt x="231485" y="178590"/>
                  </a:lnTo>
                  <a:lnTo>
                    <a:pt x="235042" y="189120"/>
                  </a:lnTo>
                  <a:lnTo>
                    <a:pt x="238588" y="199659"/>
                  </a:lnTo>
                  <a:lnTo>
                    <a:pt x="242291" y="210534"/>
                  </a:lnTo>
                  <a:lnTo>
                    <a:pt x="246463" y="222359"/>
                  </a:lnTo>
                  <a:lnTo>
                    <a:pt x="251230" y="235390"/>
                  </a:lnTo>
                  <a:lnTo>
                    <a:pt x="256399" y="249397"/>
                  </a:lnTo>
                  <a:lnTo>
                    <a:pt x="261561" y="263870"/>
                  </a:lnTo>
                  <a:lnTo>
                    <a:pt x="266475" y="278453"/>
                  </a:lnTo>
                  <a:lnTo>
                    <a:pt x="271079" y="292820"/>
                  </a:lnTo>
                  <a:lnTo>
                    <a:pt x="275398" y="306613"/>
                  </a:lnTo>
                  <a:lnTo>
                    <a:pt x="279482" y="319686"/>
                  </a:lnTo>
                  <a:lnTo>
                    <a:pt x="283238" y="331640"/>
                  </a:lnTo>
                  <a:lnTo>
                    <a:pt x="286787" y="342891"/>
                  </a:lnTo>
                  <a:lnTo>
                    <a:pt x="290444" y="354427"/>
                  </a:lnTo>
                  <a:lnTo>
                    <a:pt x="294798" y="36810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 rot="21474600">
            <a:off x="1829741" y="1510651"/>
            <a:ext cx="4443231" cy="652567"/>
            <a:chOff x="1829741" y="1510651"/>
            <a:chExt cx="4443231" cy="652567"/>
          </a:xfrm>
        </p:grpSpPr>
        <p:sp>
          <p:nvSpPr>
            <p:cNvPr id="28" name="Freeform 27"/>
            <p:cNvSpPr/>
            <p:nvPr/>
          </p:nvSpPr>
          <p:spPr>
            <a:xfrm>
              <a:off x="1829741" y="1710748"/>
              <a:ext cx="242156" cy="73700"/>
            </a:xfrm>
            <a:custGeom>
              <a:avLst/>
              <a:gdLst/>
              <a:ahLst/>
              <a:cxnLst/>
              <a:rect l="0" t="0" r="0" b="0"/>
              <a:pathLst>
                <a:path w="242156" h="73700">
                  <a:moveTo>
                    <a:pt x="0" y="0"/>
                  </a:moveTo>
                  <a:lnTo>
                    <a:pt x="3001" y="11668"/>
                  </a:lnTo>
                  <a:lnTo>
                    <a:pt x="6423" y="22157"/>
                  </a:lnTo>
                  <a:lnTo>
                    <a:pt x="10628" y="32449"/>
                  </a:lnTo>
                  <a:lnTo>
                    <a:pt x="15874" y="42405"/>
                  </a:lnTo>
                  <a:lnTo>
                    <a:pt x="22652" y="51452"/>
                  </a:lnTo>
                  <a:lnTo>
                    <a:pt x="31084" y="59317"/>
                  </a:lnTo>
                  <a:lnTo>
                    <a:pt x="40824" y="65403"/>
                  </a:lnTo>
                  <a:lnTo>
                    <a:pt x="51267" y="68674"/>
                  </a:lnTo>
                  <a:lnTo>
                    <a:pt x="61981" y="68825"/>
                  </a:lnTo>
                  <a:lnTo>
                    <a:pt x="72425" y="66008"/>
                  </a:lnTo>
                  <a:lnTo>
                    <a:pt x="81898" y="60471"/>
                  </a:lnTo>
                  <a:lnTo>
                    <a:pt x="90118" y="52648"/>
                  </a:lnTo>
                  <a:lnTo>
                    <a:pt x="97314" y="43366"/>
                  </a:lnTo>
                  <a:lnTo>
                    <a:pt x="104003" y="33702"/>
                  </a:lnTo>
                  <a:lnTo>
                    <a:pt x="110556" y="24303"/>
                  </a:lnTo>
                  <a:lnTo>
                    <a:pt x="117470" y="15880"/>
                  </a:lnTo>
                  <a:lnTo>
                    <a:pt x="125418" y="9361"/>
                  </a:lnTo>
                  <a:lnTo>
                    <a:pt x="134660" y="5066"/>
                  </a:lnTo>
                  <a:lnTo>
                    <a:pt x="144955" y="3132"/>
                  </a:lnTo>
                  <a:lnTo>
                    <a:pt x="155775" y="3787"/>
                  </a:lnTo>
                  <a:lnTo>
                    <a:pt x="166749" y="6888"/>
                  </a:lnTo>
                  <a:lnTo>
                    <a:pt x="177538" y="11863"/>
                  </a:lnTo>
                  <a:lnTo>
                    <a:pt x="187775" y="17941"/>
                  </a:lnTo>
                  <a:lnTo>
                    <a:pt x="197317" y="24574"/>
                  </a:lnTo>
                  <a:lnTo>
                    <a:pt x="206101" y="31546"/>
                  </a:lnTo>
                  <a:lnTo>
                    <a:pt x="215013" y="39762"/>
                  </a:lnTo>
                  <a:lnTo>
                    <a:pt x="225949" y="52170"/>
                  </a:lnTo>
                  <a:lnTo>
                    <a:pt x="242155" y="736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19547" y="1531743"/>
              <a:ext cx="231628" cy="416006"/>
            </a:xfrm>
            <a:custGeom>
              <a:avLst/>
              <a:gdLst/>
              <a:ahLst/>
              <a:cxnLst/>
              <a:rect l="0" t="0" r="0" b="0"/>
              <a:pathLst>
                <a:path w="231628" h="416006">
                  <a:moveTo>
                    <a:pt x="0" y="136870"/>
                  </a:moveTo>
                  <a:lnTo>
                    <a:pt x="0" y="148672"/>
                  </a:lnTo>
                  <a:lnTo>
                    <a:pt x="0" y="160442"/>
                  </a:lnTo>
                  <a:lnTo>
                    <a:pt x="4" y="173345"/>
                  </a:lnTo>
                  <a:lnTo>
                    <a:pt x="177" y="187712"/>
                  </a:lnTo>
                  <a:lnTo>
                    <a:pt x="825" y="203985"/>
                  </a:lnTo>
                  <a:lnTo>
                    <a:pt x="2074" y="222205"/>
                  </a:lnTo>
                  <a:lnTo>
                    <a:pt x="3727" y="241786"/>
                  </a:lnTo>
                  <a:lnTo>
                    <a:pt x="5375" y="261754"/>
                  </a:lnTo>
                  <a:lnTo>
                    <a:pt x="6778" y="281511"/>
                  </a:lnTo>
                  <a:lnTo>
                    <a:pt x="7870" y="300839"/>
                  </a:lnTo>
                  <a:lnTo>
                    <a:pt x="8679" y="319729"/>
                  </a:lnTo>
                  <a:lnTo>
                    <a:pt x="9257" y="338245"/>
                  </a:lnTo>
                  <a:lnTo>
                    <a:pt x="9662" y="356306"/>
                  </a:lnTo>
                  <a:lnTo>
                    <a:pt x="9941" y="373682"/>
                  </a:lnTo>
                  <a:lnTo>
                    <a:pt x="10137" y="390272"/>
                  </a:lnTo>
                  <a:lnTo>
                    <a:pt x="10456" y="404964"/>
                  </a:lnTo>
                  <a:lnTo>
                    <a:pt x="11772" y="414286"/>
                  </a:lnTo>
                  <a:lnTo>
                    <a:pt x="14169" y="416005"/>
                  </a:lnTo>
                  <a:lnTo>
                    <a:pt x="16316" y="411639"/>
                  </a:lnTo>
                  <a:lnTo>
                    <a:pt x="17702" y="403005"/>
                  </a:lnTo>
                  <a:lnTo>
                    <a:pt x="18115" y="391454"/>
                  </a:lnTo>
                  <a:lnTo>
                    <a:pt x="17575" y="377929"/>
                  </a:lnTo>
                  <a:lnTo>
                    <a:pt x="16395" y="363075"/>
                  </a:lnTo>
                  <a:lnTo>
                    <a:pt x="15059" y="347329"/>
                  </a:lnTo>
                  <a:lnTo>
                    <a:pt x="13864" y="330981"/>
                  </a:lnTo>
                  <a:lnTo>
                    <a:pt x="12910" y="314065"/>
                  </a:lnTo>
                  <a:lnTo>
                    <a:pt x="12194" y="296406"/>
                  </a:lnTo>
                  <a:lnTo>
                    <a:pt x="11677" y="277973"/>
                  </a:lnTo>
                  <a:lnTo>
                    <a:pt x="11313" y="259184"/>
                  </a:lnTo>
                  <a:lnTo>
                    <a:pt x="11061" y="240796"/>
                  </a:lnTo>
                  <a:lnTo>
                    <a:pt x="10888" y="223205"/>
                  </a:lnTo>
                  <a:lnTo>
                    <a:pt x="10770" y="206461"/>
                  </a:lnTo>
                  <a:lnTo>
                    <a:pt x="10691" y="190450"/>
                  </a:lnTo>
                  <a:lnTo>
                    <a:pt x="10642" y="175012"/>
                  </a:lnTo>
                  <a:lnTo>
                    <a:pt x="10778" y="159999"/>
                  </a:lnTo>
                  <a:lnTo>
                    <a:pt x="11402" y="145290"/>
                  </a:lnTo>
                  <a:lnTo>
                    <a:pt x="12649" y="130809"/>
                  </a:lnTo>
                  <a:lnTo>
                    <a:pt x="14809" y="116979"/>
                  </a:lnTo>
                  <a:lnTo>
                    <a:pt x="18395" y="104677"/>
                  </a:lnTo>
                  <a:lnTo>
                    <a:pt x="23557" y="94263"/>
                  </a:lnTo>
                  <a:lnTo>
                    <a:pt x="30296" y="85780"/>
                  </a:lnTo>
                  <a:lnTo>
                    <a:pt x="38640" y="79217"/>
                  </a:lnTo>
                  <a:lnTo>
                    <a:pt x="48433" y="74353"/>
                  </a:lnTo>
                  <a:lnTo>
                    <a:pt x="59245" y="70695"/>
                  </a:lnTo>
                  <a:lnTo>
                    <a:pt x="70486" y="67600"/>
                  </a:lnTo>
                  <a:lnTo>
                    <a:pt x="81782" y="64650"/>
                  </a:lnTo>
                  <a:lnTo>
                    <a:pt x="92974" y="61493"/>
                  </a:lnTo>
                  <a:lnTo>
                    <a:pt x="104021" y="57761"/>
                  </a:lnTo>
                  <a:lnTo>
                    <a:pt x="114934" y="53324"/>
                  </a:lnTo>
                  <a:lnTo>
                    <a:pt x="125737" y="48395"/>
                  </a:lnTo>
                  <a:lnTo>
                    <a:pt x="136458" y="43402"/>
                  </a:lnTo>
                  <a:lnTo>
                    <a:pt x="147120" y="38599"/>
                  </a:lnTo>
                  <a:lnTo>
                    <a:pt x="157739" y="33902"/>
                  </a:lnTo>
                  <a:lnTo>
                    <a:pt x="168329" y="28990"/>
                  </a:lnTo>
                  <a:lnTo>
                    <a:pt x="178890" y="23694"/>
                  </a:lnTo>
                  <a:lnTo>
                    <a:pt x="189167" y="18303"/>
                  </a:lnTo>
                  <a:lnTo>
                    <a:pt x="199765" y="12946"/>
                  </a:lnTo>
                  <a:lnTo>
                    <a:pt x="212734" y="7151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19301" y="1773666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7474" y="2934"/>
                  </a:lnTo>
                  <a:lnTo>
                    <a:pt x="108487" y="5716"/>
                  </a:lnTo>
                  <a:lnTo>
                    <a:pt x="98496" y="8616"/>
                  </a:lnTo>
                  <a:lnTo>
                    <a:pt x="87688" y="11656"/>
                  </a:lnTo>
                  <a:lnTo>
                    <a:pt x="76526" y="14821"/>
                  </a:lnTo>
                  <a:lnTo>
                    <a:pt x="65325" y="18085"/>
                  </a:lnTo>
                  <a:lnTo>
                    <a:pt x="54289" y="21464"/>
                  </a:lnTo>
                  <a:lnTo>
                    <a:pt x="42292" y="25453"/>
                  </a:lnTo>
                  <a:lnTo>
                    <a:pt x="26047" y="31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391739" y="1798070"/>
              <a:ext cx="196049" cy="171142"/>
            </a:xfrm>
            <a:custGeom>
              <a:avLst/>
              <a:gdLst/>
              <a:ahLst/>
              <a:cxnLst/>
              <a:rect l="0" t="0" r="0" b="0"/>
              <a:pathLst>
                <a:path w="196049" h="171142">
                  <a:moveTo>
                    <a:pt x="101291" y="81128"/>
                  </a:moveTo>
                  <a:lnTo>
                    <a:pt x="104091" y="72326"/>
                  </a:lnTo>
                  <a:lnTo>
                    <a:pt x="105593" y="63980"/>
                  </a:lnTo>
                  <a:lnTo>
                    <a:pt x="105895" y="55286"/>
                  </a:lnTo>
                  <a:lnTo>
                    <a:pt x="105043" y="46337"/>
                  </a:lnTo>
                  <a:lnTo>
                    <a:pt x="102926" y="37491"/>
                  </a:lnTo>
                  <a:lnTo>
                    <a:pt x="99600" y="28957"/>
                  </a:lnTo>
                  <a:lnTo>
                    <a:pt x="95092" y="20941"/>
                  </a:lnTo>
                  <a:lnTo>
                    <a:pt x="89324" y="13712"/>
                  </a:lnTo>
                  <a:lnTo>
                    <a:pt x="82373" y="7353"/>
                  </a:lnTo>
                  <a:lnTo>
                    <a:pt x="74436" y="2424"/>
                  </a:lnTo>
                  <a:lnTo>
                    <a:pt x="65739" y="0"/>
                  </a:lnTo>
                  <a:lnTo>
                    <a:pt x="56492" y="450"/>
                  </a:lnTo>
                  <a:lnTo>
                    <a:pt x="47182" y="3515"/>
                  </a:lnTo>
                  <a:lnTo>
                    <a:pt x="38545" y="8694"/>
                  </a:lnTo>
                  <a:lnTo>
                    <a:pt x="30926" y="15472"/>
                  </a:lnTo>
                  <a:lnTo>
                    <a:pt x="24320" y="23408"/>
                  </a:lnTo>
                  <a:lnTo>
                    <a:pt x="18567" y="32163"/>
                  </a:lnTo>
                  <a:lnTo>
                    <a:pt x="13478" y="41492"/>
                  </a:lnTo>
                  <a:lnTo>
                    <a:pt x="9041" y="51379"/>
                  </a:lnTo>
                  <a:lnTo>
                    <a:pt x="5425" y="62008"/>
                  </a:lnTo>
                  <a:lnTo>
                    <a:pt x="2659" y="73417"/>
                  </a:lnTo>
                  <a:lnTo>
                    <a:pt x="800" y="85352"/>
                  </a:lnTo>
                  <a:lnTo>
                    <a:pt x="0" y="97363"/>
                  </a:lnTo>
                  <a:lnTo>
                    <a:pt x="247" y="109184"/>
                  </a:lnTo>
                  <a:lnTo>
                    <a:pt x="1548" y="120732"/>
                  </a:lnTo>
                  <a:lnTo>
                    <a:pt x="4017" y="132019"/>
                  </a:lnTo>
                  <a:lnTo>
                    <a:pt x="7613" y="143075"/>
                  </a:lnTo>
                  <a:lnTo>
                    <a:pt x="12484" y="153295"/>
                  </a:lnTo>
                  <a:lnTo>
                    <a:pt x="19036" y="161495"/>
                  </a:lnTo>
                  <a:lnTo>
                    <a:pt x="27325" y="167187"/>
                  </a:lnTo>
                  <a:lnTo>
                    <a:pt x="36806" y="170364"/>
                  </a:lnTo>
                  <a:lnTo>
                    <a:pt x="46546" y="171141"/>
                  </a:lnTo>
                  <a:lnTo>
                    <a:pt x="55977" y="169844"/>
                  </a:lnTo>
                  <a:lnTo>
                    <a:pt x="64747" y="166739"/>
                  </a:lnTo>
                  <a:lnTo>
                    <a:pt x="72557" y="161930"/>
                  </a:lnTo>
                  <a:lnTo>
                    <a:pt x="79360" y="155625"/>
                  </a:lnTo>
                  <a:lnTo>
                    <a:pt x="85284" y="147955"/>
                  </a:lnTo>
                  <a:lnTo>
                    <a:pt x="90513" y="138906"/>
                  </a:lnTo>
                  <a:lnTo>
                    <a:pt x="95223" y="128599"/>
                  </a:lnTo>
                  <a:lnTo>
                    <a:pt x="99560" y="117425"/>
                  </a:lnTo>
                  <a:lnTo>
                    <a:pt x="103633" y="105932"/>
                  </a:lnTo>
                  <a:lnTo>
                    <a:pt x="107532" y="94554"/>
                  </a:lnTo>
                  <a:lnTo>
                    <a:pt x="111508" y="86604"/>
                  </a:lnTo>
                  <a:lnTo>
                    <a:pt x="115423" y="85642"/>
                  </a:lnTo>
                  <a:lnTo>
                    <a:pt x="118742" y="89694"/>
                  </a:lnTo>
                  <a:lnTo>
                    <a:pt x="121682" y="96615"/>
                  </a:lnTo>
                  <a:lnTo>
                    <a:pt x="124540" y="105113"/>
                  </a:lnTo>
                  <a:lnTo>
                    <a:pt x="127468" y="114478"/>
                  </a:lnTo>
                  <a:lnTo>
                    <a:pt x="130520" y="124321"/>
                  </a:lnTo>
                  <a:lnTo>
                    <a:pt x="133856" y="134270"/>
                  </a:lnTo>
                  <a:lnTo>
                    <a:pt x="137765" y="143902"/>
                  </a:lnTo>
                  <a:lnTo>
                    <a:pt x="142357" y="153005"/>
                  </a:lnTo>
                  <a:lnTo>
                    <a:pt x="147743" y="160919"/>
                  </a:lnTo>
                  <a:lnTo>
                    <a:pt x="154114" y="166496"/>
                  </a:lnTo>
                  <a:lnTo>
                    <a:pt x="161510" y="169311"/>
                  </a:lnTo>
                  <a:lnTo>
                    <a:pt x="169995" y="170263"/>
                  </a:lnTo>
                  <a:lnTo>
                    <a:pt x="180819" y="169070"/>
                  </a:lnTo>
                  <a:lnTo>
                    <a:pt x="196048" y="1653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79632" y="1783448"/>
              <a:ext cx="145061" cy="209740"/>
            </a:xfrm>
            <a:custGeom>
              <a:avLst/>
              <a:gdLst/>
              <a:ahLst/>
              <a:cxnLst/>
              <a:rect l="0" t="0" r="0" b="0"/>
              <a:pathLst>
                <a:path w="145061" h="209740">
                  <a:moveTo>
                    <a:pt x="113475" y="32565"/>
                  </a:moveTo>
                  <a:lnTo>
                    <a:pt x="110407" y="23897"/>
                  </a:lnTo>
                  <a:lnTo>
                    <a:pt x="106344" y="16831"/>
                  </a:lnTo>
                  <a:lnTo>
                    <a:pt x="100852" y="10735"/>
                  </a:lnTo>
                  <a:lnTo>
                    <a:pt x="94092" y="5679"/>
                  </a:lnTo>
                  <a:lnTo>
                    <a:pt x="86294" y="2113"/>
                  </a:lnTo>
                  <a:lnTo>
                    <a:pt x="77697" y="170"/>
                  </a:lnTo>
                  <a:lnTo>
                    <a:pt x="68511" y="0"/>
                  </a:lnTo>
                  <a:lnTo>
                    <a:pt x="58906" y="1930"/>
                  </a:lnTo>
                  <a:lnTo>
                    <a:pt x="49016" y="5933"/>
                  </a:lnTo>
                  <a:lnTo>
                    <a:pt x="39259" y="11704"/>
                  </a:lnTo>
                  <a:lnTo>
                    <a:pt x="30314" y="18858"/>
                  </a:lnTo>
                  <a:lnTo>
                    <a:pt x="22490" y="27044"/>
                  </a:lnTo>
                  <a:lnTo>
                    <a:pt x="15914" y="36300"/>
                  </a:lnTo>
                  <a:lnTo>
                    <a:pt x="10714" y="47022"/>
                  </a:lnTo>
                  <a:lnTo>
                    <a:pt x="6809" y="59305"/>
                  </a:lnTo>
                  <a:lnTo>
                    <a:pt x="3981" y="72808"/>
                  </a:lnTo>
                  <a:lnTo>
                    <a:pt x="1984" y="86942"/>
                  </a:lnTo>
                  <a:lnTo>
                    <a:pt x="607" y="101297"/>
                  </a:lnTo>
                  <a:lnTo>
                    <a:pt x="0" y="115511"/>
                  </a:lnTo>
                  <a:lnTo>
                    <a:pt x="648" y="129202"/>
                  </a:lnTo>
                  <a:lnTo>
                    <a:pt x="2716" y="142217"/>
                  </a:lnTo>
                  <a:lnTo>
                    <a:pt x="6071" y="154430"/>
                  </a:lnTo>
                  <a:lnTo>
                    <a:pt x="10466" y="165646"/>
                  </a:lnTo>
                  <a:lnTo>
                    <a:pt x="15649" y="175857"/>
                  </a:lnTo>
                  <a:lnTo>
                    <a:pt x="21569" y="185038"/>
                  </a:lnTo>
                  <a:lnTo>
                    <a:pt x="28366" y="193068"/>
                  </a:lnTo>
                  <a:lnTo>
                    <a:pt x="36048" y="199976"/>
                  </a:lnTo>
                  <a:lnTo>
                    <a:pt x="44494" y="205448"/>
                  </a:lnTo>
                  <a:lnTo>
                    <a:pt x="53540" y="208768"/>
                  </a:lnTo>
                  <a:lnTo>
                    <a:pt x="63030" y="209739"/>
                  </a:lnTo>
                  <a:lnTo>
                    <a:pt x="72674" y="208612"/>
                  </a:lnTo>
                  <a:lnTo>
                    <a:pt x="82068" y="205804"/>
                  </a:lnTo>
                  <a:lnTo>
                    <a:pt x="91014" y="201737"/>
                  </a:lnTo>
                  <a:lnTo>
                    <a:pt x="99580" y="196876"/>
                  </a:lnTo>
                  <a:lnTo>
                    <a:pt x="109056" y="191140"/>
                  </a:lnTo>
                  <a:lnTo>
                    <a:pt x="122510" y="182914"/>
                  </a:lnTo>
                  <a:lnTo>
                    <a:pt x="145060" y="16943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87957" y="1510651"/>
              <a:ext cx="31463" cy="484312"/>
            </a:xfrm>
            <a:custGeom>
              <a:avLst/>
              <a:gdLst/>
              <a:ahLst/>
              <a:cxnLst/>
              <a:rect l="0" t="0" r="0" b="0"/>
              <a:pathLst>
                <a:path w="31463" h="484312">
                  <a:moveTo>
                    <a:pt x="10405" y="0"/>
                  </a:moveTo>
                  <a:lnTo>
                    <a:pt x="7538" y="9003"/>
                  </a:lnTo>
                  <a:lnTo>
                    <a:pt x="5396" y="19270"/>
                  </a:lnTo>
                  <a:lnTo>
                    <a:pt x="3793" y="31849"/>
                  </a:lnTo>
                  <a:lnTo>
                    <a:pt x="2613" y="46204"/>
                  </a:lnTo>
                  <a:lnTo>
                    <a:pt x="1764" y="61351"/>
                  </a:lnTo>
                  <a:lnTo>
                    <a:pt x="1166" y="76636"/>
                  </a:lnTo>
                  <a:lnTo>
                    <a:pt x="752" y="91770"/>
                  </a:lnTo>
                  <a:lnTo>
                    <a:pt x="468" y="106673"/>
                  </a:lnTo>
                  <a:lnTo>
                    <a:pt x="274" y="121358"/>
                  </a:lnTo>
                  <a:lnTo>
                    <a:pt x="143" y="136030"/>
                  </a:lnTo>
                  <a:lnTo>
                    <a:pt x="55" y="151040"/>
                  </a:lnTo>
                  <a:lnTo>
                    <a:pt x="0" y="166555"/>
                  </a:lnTo>
                  <a:lnTo>
                    <a:pt x="134" y="182572"/>
                  </a:lnTo>
                  <a:lnTo>
                    <a:pt x="755" y="199010"/>
                  </a:lnTo>
                  <a:lnTo>
                    <a:pt x="1986" y="215770"/>
                  </a:lnTo>
                  <a:lnTo>
                    <a:pt x="3627" y="232601"/>
                  </a:lnTo>
                  <a:lnTo>
                    <a:pt x="5267" y="249127"/>
                  </a:lnTo>
                  <a:lnTo>
                    <a:pt x="6665" y="265167"/>
                  </a:lnTo>
                  <a:lnTo>
                    <a:pt x="7754" y="280717"/>
                  </a:lnTo>
                  <a:lnTo>
                    <a:pt x="8560" y="295852"/>
                  </a:lnTo>
                  <a:lnTo>
                    <a:pt x="9141" y="310661"/>
                  </a:lnTo>
                  <a:lnTo>
                    <a:pt x="9717" y="325065"/>
                  </a:lnTo>
                  <a:lnTo>
                    <a:pt x="10645" y="338825"/>
                  </a:lnTo>
                  <a:lnTo>
                    <a:pt x="12084" y="351875"/>
                  </a:lnTo>
                  <a:lnTo>
                    <a:pt x="13866" y="364777"/>
                  </a:lnTo>
                  <a:lnTo>
                    <a:pt x="15602" y="378578"/>
                  </a:lnTo>
                  <a:lnTo>
                    <a:pt x="17068" y="393779"/>
                  </a:lnTo>
                  <a:lnTo>
                    <a:pt x="18405" y="409857"/>
                  </a:lnTo>
                  <a:lnTo>
                    <a:pt x="20265" y="427325"/>
                  </a:lnTo>
                  <a:lnTo>
                    <a:pt x="23927" y="449962"/>
                  </a:lnTo>
                  <a:lnTo>
                    <a:pt x="31462" y="4843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651178" y="1638077"/>
              <a:ext cx="263213" cy="19746"/>
            </a:xfrm>
            <a:custGeom>
              <a:avLst/>
              <a:gdLst/>
              <a:ahLst/>
              <a:cxnLst/>
              <a:rect l="0" t="0" r="0" b="0"/>
              <a:pathLst>
                <a:path w="263213" h="19746">
                  <a:moveTo>
                    <a:pt x="263212" y="19745"/>
                  </a:moveTo>
                  <a:lnTo>
                    <a:pt x="251477" y="16811"/>
                  </a:lnTo>
                  <a:lnTo>
                    <a:pt x="240348" y="14028"/>
                  </a:lnTo>
                  <a:lnTo>
                    <a:pt x="228745" y="11133"/>
                  </a:lnTo>
                  <a:lnTo>
                    <a:pt x="216411" y="8266"/>
                  </a:lnTo>
                  <a:lnTo>
                    <a:pt x="203103" y="5749"/>
                  </a:lnTo>
                  <a:lnTo>
                    <a:pt x="188794" y="3739"/>
                  </a:lnTo>
                  <a:lnTo>
                    <a:pt x="173616" y="2226"/>
                  </a:lnTo>
                  <a:lnTo>
                    <a:pt x="157755" y="1131"/>
                  </a:lnTo>
                  <a:lnTo>
                    <a:pt x="141384" y="363"/>
                  </a:lnTo>
                  <a:lnTo>
                    <a:pt x="124646" y="0"/>
                  </a:lnTo>
                  <a:lnTo>
                    <a:pt x="107652" y="280"/>
                  </a:lnTo>
                  <a:lnTo>
                    <a:pt x="90493" y="1278"/>
                  </a:lnTo>
                  <a:lnTo>
                    <a:pt x="73598" y="2769"/>
                  </a:lnTo>
                  <a:lnTo>
                    <a:pt x="55869" y="4463"/>
                  </a:lnTo>
                  <a:lnTo>
                    <a:pt x="33512" y="6509"/>
                  </a:lnTo>
                  <a:lnTo>
                    <a:pt x="0" y="921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860393" y="1773860"/>
              <a:ext cx="151990" cy="196904"/>
            </a:xfrm>
            <a:custGeom>
              <a:avLst/>
              <a:gdLst/>
              <a:ahLst/>
              <a:cxnLst/>
              <a:rect l="0" t="0" r="0" b="0"/>
              <a:pathLst>
                <a:path w="151990" h="196904">
                  <a:moveTo>
                    <a:pt x="85431" y="0"/>
                  </a:moveTo>
                  <a:lnTo>
                    <a:pt x="73830" y="135"/>
                  </a:lnTo>
                  <a:lnTo>
                    <a:pt x="63981" y="1415"/>
                  </a:lnTo>
                  <a:lnTo>
                    <a:pt x="54976" y="4017"/>
                  </a:lnTo>
                  <a:lnTo>
                    <a:pt x="46534" y="8082"/>
                  </a:lnTo>
                  <a:lnTo>
                    <a:pt x="38507" y="14012"/>
                  </a:lnTo>
                  <a:lnTo>
                    <a:pt x="30788" y="21851"/>
                  </a:lnTo>
                  <a:lnTo>
                    <a:pt x="23456" y="31350"/>
                  </a:lnTo>
                  <a:lnTo>
                    <a:pt x="16754" y="42157"/>
                  </a:lnTo>
                  <a:lnTo>
                    <a:pt x="10772" y="53944"/>
                  </a:lnTo>
                  <a:lnTo>
                    <a:pt x="5772" y="66602"/>
                  </a:lnTo>
                  <a:lnTo>
                    <a:pt x="2244" y="80227"/>
                  </a:lnTo>
                  <a:lnTo>
                    <a:pt x="323" y="94791"/>
                  </a:lnTo>
                  <a:lnTo>
                    <a:pt x="0" y="109823"/>
                  </a:lnTo>
                  <a:lnTo>
                    <a:pt x="1296" y="124535"/>
                  </a:lnTo>
                  <a:lnTo>
                    <a:pt x="4065" y="138499"/>
                  </a:lnTo>
                  <a:lnTo>
                    <a:pt x="8363" y="151484"/>
                  </a:lnTo>
                  <a:lnTo>
                    <a:pt x="14521" y="163287"/>
                  </a:lnTo>
                  <a:lnTo>
                    <a:pt x="22547" y="173914"/>
                  </a:lnTo>
                  <a:lnTo>
                    <a:pt x="32020" y="183051"/>
                  </a:lnTo>
                  <a:lnTo>
                    <a:pt x="42287" y="189993"/>
                  </a:lnTo>
                  <a:lnTo>
                    <a:pt x="52894" y="194549"/>
                  </a:lnTo>
                  <a:lnTo>
                    <a:pt x="63607" y="196812"/>
                  </a:lnTo>
                  <a:lnTo>
                    <a:pt x="74325" y="196903"/>
                  </a:lnTo>
                  <a:lnTo>
                    <a:pt x="85009" y="195109"/>
                  </a:lnTo>
                  <a:lnTo>
                    <a:pt x="95487" y="191653"/>
                  </a:lnTo>
                  <a:lnTo>
                    <a:pt x="105458" y="186601"/>
                  </a:lnTo>
                  <a:lnTo>
                    <a:pt x="114788" y="180130"/>
                  </a:lnTo>
                  <a:lnTo>
                    <a:pt x="123190" y="172346"/>
                  </a:lnTo>
                  <a:lnTo>
                    <a:pt x="130156" y="163220"/>
                  </a:lnTo>
                  <a:lnTo>
                    <a:pt x="135547" y="152862"/>
                  </a:lnTo>
                  <a:lnTo>
                    <a:pt x="139694" y="141653"/>
                  </a:lnTo>
                  <a:lnTo>
                    <a:pt x="143183" y="130137"/>
                  </a:lnTo>
                  <a:lnTo>
                    <a:pt x="146416" y="118648"/>
                  </a:lnTo>
                  <a:lnTo>
                    <a:pt x="149269" y="107155"/>
                  </a:lnTo>
                  <a:lnTo>
                    <a:pt x="151207" y="95372"/>
                  </a:lnTo>
                  <a:lnTo>
                    <a:pt x="151989" y="83157"/>
                  </a:lnTo>
                  <a:lnTo>
                    <a:pt x="151514" y="70834"/>
                  </a:lnTo>
                  <a:lnTo>
                    <a:pt x="149667" y="59087"/>
                  </a:lnTo>
                  <a:lnTo>
                    <a:pt x="146525" y="48263"/>
                  </a:lnTo>
                  <a:lnTo>
                    <a:pt x="142143" y="38537"/>
                  </a:lnTo>
                  <a:lnTo>
                    <a:pt x="136461" y="30076"/>
                  </a:lnTo>
                  <a:lnTo>
                    <a:pt x="129580" y="22841"/>
                  </a:lnTo>
                  <a:lnTo>
                    <a:pt x="122169" y="16977"/>
                  </a:lnTo>
                  <a:lnTo>
                    <a:pt x="114641" y="12436"/>
                  </a:lnTo>
                  <a:lnTo>
                    <a:pt x="106337" y="9937"/>
                  </a:lnTo>
                  <a:lnTo>
                    <a:pt x="95959" y="105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82861" y="1738931"/>
              <a:ext cx="147400" cy="190694"/>
            </a:xfrm>
            <a:custGeom>
              <a:avLst/>
              <a:gdLst/>
              <a:ahLst/>
              <a:cxnLst/>
              <a:rect l="0" t="0" r="0" b="0"/>
              <a:pathLst>
                <a:path w="147400" h="190694">
                  <a:moveTo>
                    <a:pt x="0" y="108612"/>
                  </a:moveTo>
                  <a:lnTo>
                    <a:pt x="67" y="120347"/>
                  </a:lnTo>
                  <a:lnTo>
                    <a:pt x="707" y="131476"/>
                  </a:lnTo>
                  <a:lnTo>
                    <a:pt x="2004" y="143070"/>
                  </a:lnTo>
                  <a:lnTo>
                    <a:pt x="3864" y="155058"/>
                  </a:lnTo>
                  <a:lnTo>
                    <a:pt x="6180" y="167070"/>
                  </a:lnTo>
                  <a:lnTo>
                    <a:pt x="8851" y="178804"/>
                  </a:lnTo>
                  <a:lnTo>
                    <a:pt x="11929" y="187772"/>
                  </a:lnTo>
                  <a:lnTo>
                    <a:pt x="14838" y="190693"/>
                  </a:lnTo>
                  <a:lnTo>
                    <a:pt x="16434" y="188138"/>
                  </a:lnTo>
                  <a:lnTo>
                    <a:pt x="16613" y="181687"/>
                  </a:lnTo>
                  <a:lnTo>
                    <a:pt x="15670" y="172804"/>
                  </a:lnTo>
                  <a:lnTo>
                    <a:pt x="13917" y="162691"/>
                  </a:lnTo>
                  <a:lnTo>
                    <a:pt x="11603" y="152057"/>
                  </a:lnTo>
                  <a:lnTo>
                    <a:pt x="9071" y="140927"/>
                  </a:lnTo>
                  <a:lnTo>
                    <a:pt x="6750" y="128835"/>
                  </a:lnTo>
                  <a:lnTo>
                    <a:pt x="4861" y="115583"/>
                  </a:lnTo>
                  <a:lnTo>
                    <a:pt x="3593" y="101575"/>
                  </a:lnTo>
                  <a:lnTo>
                    <a:pt x="3191" y="87623"/>
                  </a:lnTo>
                  <a:lnTo>
                    <a:pt x="3704" y="74202"/>
                  </a:lnTo>
                  <a:lnTo>
                    <a:pt x="5184" y="61598"/>
                  </a:lnTo>
                  <a:lnTo>
                    <a:pt x="7772" y="50058"/>
                  </a:lnTo>
                  <a:lnTo>
                    <a:pt x="11447" y="39605"/>
                  </a:lnTo>
                  <a:lnTo>
                    <a:pt x="16372" y="30418"/>
                  </a:lnTo>
                  <a:lnTo>
                    <a:pt x="22959" y="22910"/>
                  </a:lnTo>
                  <a:lnTo>
                    <a:pt x="31276" y="17148"/>
                  </a:lnTo>
                  <a:lnTo>
                    <a:pt x="40945" y="12751"/>
                  </a:lnTo>
                  <a:lnTo>
                    <a:pt x="51345" y="9092"/>
                  </a:lnTo>
                  <a:lnTo>
                    <a:pt x="62045" y="5745"/>
                  </a:lnTo>
                  <a:lnTo>
                    <a:pt x="72991" y="2815"/>
                  </a:lnTo>
                  <a:lnTo>
                    <a:pt x="84397" y="825"/>
                  </a:lnTo>
                  <a:lnTo>
                    <a:pt x="96347" y="0"/>
                  </a:lnTo>
                  <a:lnTo>
                    <a:pt x="108196" y="112"/>
                  </a:lnTo>
                  <a:lnTo>
                    <a:pt x="119815" y="656"/>
                  </a:lnTo>
                  <a:lnTo>
                    <a:pt x="132226" y="1682"/>
                  </a:lnTo>
                  <a:lnTo>
                    <a:pt x="147399" y="332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61696" y="1615684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10528" y="0"/>
                  </a:moveTo>
                  <a:lnTo>
                    <a:pt x="10528" y="8683"/>
                  </a:lnTo>
                  <a:lnTo>
                    <a:pt x="10528" y="21376"/>
                  </a:lnTo>
                  <a:lnTo>
                    <a:pt x="10528" y="36851"/>
                  </a:lnTo>
                  <a:lnTo>
                    <a:pt x="10528" y="54607"/>
                  </a:lnTo>
                  <a:lnTo>
                    <a:pt x="10528" y="73725"/>
                  </a:lnTo>
                  <a:lnTo>
                    <a:pt x="10528" y="92854"/>
                  </a:lnTo>
                  <a:lnTo>
                    <a:pt x="10528" y="111244"/>
                  </a:lnTo>
                  <a:lnTo>
                    <a:pt x="10528" y="129181"/>
                  </a:lnTo>
                  <a:lnTo>
                    <a:pt x="10528" y="147663"/>
                  </a:lnTo>
                  <a:lnTo>
                    <a:pt x="10528" y="167245"/>
                  </a:lnTo>
                  <a:lnTo>
                    <a:pt x="10528" y="187839"/>
                  </a:lnTo>
                  <a:lnTo>
                    <a:pt x="10528" y="208983"/>
                  </a:lnTo>
                  <a:lnTo>
                    <a:pt x="10528" y="230318"/>
                  </a:lnTo>
                  <a:lnTo>
                    <a:pt x="10528" y="251342"/>
                  </a:lnTo>
                  <a:lnTo>
                    <a:pt x="10528" y="271371"/>
                  </a:lnTo>
                  <a:lnTo>
                    <a:pt x="10524" y="290127"/>
                  </a:lnTo>
                  <a:lnTo>
                    <a:pt x="10350" y="307515"/>
                  </a:lnTo>
                  <a:lnTo>
                    <a:pt x="9702" y="323442"/>
                  </a:lnTo>
                  <a:lnTo>
                    <a:pt x="8454" y="337997"/>
                  </a:lnTo>
                  <a:lnTo>
                    <a:pt x="6793" y="350969"/>
                  </a:lnTo>
                  <a:lnTo>
                    <a:pt x="4965" y="363024"/>
                  </a:lnTo>
                  <a:lnTo>
                    <a:pt x="2812" y="375226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30272" y="1543054"/>
              <a:ext cx="410612" cy="30488"/>
            </a:xfrm>
            <a:custGeom>
              <a:avLst/>
              <a:gdLst/>
              <a:ahLst/>
              <a:cxnLst/>
              <a:rect l="0" t="0" r="0" b="0"/>
              <a:pathLst>
                <a:path w="410612" h="30488">
                  <a:moveTo>
                    <a:pt x="410611" y="30487"/>
                  </a:moveTo>
                  <a:lnTo>
                    <a:pt x="401676" y="27620"/>
                  </a:lnTo>
                  <a:lnTo>
                    <a:pt x="392049" y="25478"/>
                  </a:lnTo>
                  <a:lnTo>
                    <a:pt x="380767" y="23871"/>
                  </a:lnTo>
                  <a:lnTo>
                    <a:pt x="368272" y="22517"/>
                  </a:lnTo>
                  <a:lnTo>
                    <a:pt x="355441" y="21020"/>
                  </a:lnTo>
                  <a:lnTo>
                    <a:pt x="342808" y="19174"/>
                  </a:lnTo>
                  <a:lnTo>
                    <a:pt x="330079" y="17107"/>
                  </a:lnTo>
                  <a:lnTo>
                    <a:pt x="316340" y="15175"/>
                  </a:lnTo>
                  <a:lnTo>
                    <a:pt x="301134" y="13579"/>
                  </a:lnTo>
                  <a:lnTo>
                    <a:pt x="284483" y="12355"/>
                  </a:lnTo>
                  <a:lnTo>
                    <a:pt x="266615" y="11459"/>
                  </a:lnTo>
                  <a:lnTo>
                    <a:pt x="247815" y="10817"/>
                  </a:lnTo>
                  <a:lnTo>
                    <a:pt x="228495" y="10200"/>
                  </a:lnTo>
                  <a:lnTo>
                    <a:pt x="209160" y="9245"/>
                  </a:lnTo>
                  <a:lnTo>
                    <a:pt x="190087" y="7787"/>
                  </a:lnTo>
                  <a:lnTo>
                    <a:pt x="171350" y="5993"/>
                  </a:lnTo>
                  <a:lnTo>
                    <a:pt x="152923" y="4249"/>
                  </a:lnTo>
                  <a:lnTo>
                    <a:pt x="134746" y="2782"/>
                  </a:lnTo>
                  <a:lnTo>
                    <a:pt x="116757" y="1646"/>
                  </a:lnTo>
                  <a:lnTo>
                    <a:pt x="98905" y="810"/>
                  </a:lnTo>
                  <a:lnTo>
                    <a:pt x="81168" y="217"/>
                  </a:lnTo>
                  <a:lnTo>
                    <a:pt x="64080" y="0"/>
                  </a:lnTo>
                  <a:lnTo>
                    <a:pt x="46943" y="567"/>
                  </a:lnTo>
                  <a:lnTo>
                    <a:pt x="27132" y="3085"/>
                  </a:lnTo>
                  <a:lnTo>
                    <a:pt x="0" y="943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81034" y="1794879"/>
              <a:ext cx="123115" cy="152232"/>
            </a:xfrm>
            <a:custGeom>
              <a:avLst/>
              <a:gdLst/>
              <a:ahLst/>
              <a:cxnLst/>
              <a:rect l="0" t="0" r="0" b="0"/>
              <a:pathLst>
                <a:path w="123115" h="152232">
                  <a:moveTo>
                    <a:pt x="7300" y="73699"/>
                  </a:moveTo>
                  <a:lnTo>
                    <a:pt x="7367" y="85368"/>
                  </a:lnTo>
                  <a:lnTo>
                    <a:pt x="8007" y="95856"/>
                  </a:lnTo>
                  <a:lnTo>
                    <a:pt x="9299" y="106162"/>
                  </a:lnTo>
                  <a:lnTo>
                    <a:pt x="10986" y="116637"/>
                  </a:lnTo>
                  <a:lnTo>
                    <a:pt x="12655" y="127629"/>
                  </a:lnTo>
                  <a:lnTo>
                    <a:pt x="14038" y="139197"/>
                  </a:lnTo>
                  <a:lnTo>
                    <a:pt x="14033" y="148689"/>
                  </a:lnTo>
                  <a:lnTo>
                    <a:pt x="11970" y="152231"/>
                  </a:lnTo>
                  <a:lnTo>
                    <a:pt x="9150" y="150003"/>
                  </a:lnTo>
                  <a:lnTo>
                    <a:pt x="6271" y="143635"/>
                  </a:lnTo>
                  <a:lnTo>
                    <a:pt x="3753" y="134551"/>
                  </a:lnTo>
                  <a:lnTo>
                    <a:pt x="1757" y="123727"/>
                  </a:lnTo>
                  <a:lnTo>
                    <a:pt x="432" y="111954"/>
                  </a:lnTo>
                  <a:lnTo>
                    <a:pt x="0" y="99934"/>
                  </a:lnTo>
                  <a:lnTo>
                    <a:pt x="497" y="88050"/>
                  </a:lnTo>
                  <a:lnTo>
                    <a:pt x="1967" y="76432"/>
                  </a:lnTo>
                  <a:lnTo>
                    <a:pt x="4550" y="65084"/>
                  </a:lnTo>
                  <a:lnTo>
                    <a:pt x="8218" y="53968"/>
                  </a:lnTo>
                  <a:lnTo>
                    <a:pt x="12969" y="43194"/>
                  </a:lnTo>
                  <a:lnTo>
                    <a:pt x="18906" y="33024"/>
                  </a:lnTo>
                  <a:lnTo>
                    <a:pt x="25978" y="23563"/>
                  </a:lnTo>
                  <a:lnTo>
                    <a:pt x="34168" y="15243"/>
                  </a:lnTo>
                  <a:lnTo>
                    <a:pt x="43567" y="8865"/>
                  </a:lnTo>
                  <a:lnTo>
                    <a:pt x="54104" y="4686"/>
                  </a:lnTo>
                  <a:lnTo>
                    <a:pt x="65365" y="2339"/>
                  </a:lnTo>
                  <a:lnTo>
                    <a:pt x="77998" y="867"/>
                  </a:lnTo>
                  <a:lnTo>
                    <a:pt x="95346" y="143"/>
                  </a:lnTo>
                  <a:lnTo>
                    <a:pt x="123114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939852" y="1804649"/>
              <a:ext cx="133116" cy="201611"/>
            </a:xfrm>
            <a:custGeom>
              <a:avLst/>
              <a:gdLst/>
              <a:ahLst/>
              <a:cxnLst/>
              <a:rect l="0" t="0" r="0" b="0"/>
              <a:pathLst>
                <a:path w="133116" h="201611">
                  <a:moveTo>
                    <a:pt x="27160" y="95464"/>
                  </a:moveTo>
                  <a:lnTo>
                    <a:pt x="38895" y="101197"/>
                  </a:lnTo>
                  <a:lnTo>
                    <a:pt x="50024" y="105481"/>
                  </a:lnTo>
                  <a:lnTo>
                    <a:pt x="61613" y="108678"/>
                  </a:lnTo>
                  <a:lnTo>
                    <a:pt x="73429" y="110694"/>
                  </a:lnTo>
                  <a:lnTo>
                    <a:pt x="84792" y="111094"/>
                  </a:lnTo>
                  <a:lnTo>
                    <a:pt x="95338" y="109778"/>
                  </a:lnTo>
                  <a:lnTo>
                    <a:pt x="104865" y="106783"/>
                  </a:lnTo>
                  <a:lnTo>
                    <a:pt x="113189" y="102110"/>
                  </a:lnTo>
                  <a:lnTo>
                    <a:pt x="120330" y="95927"/>
                  </a:lnTo>
                  <a:lnTo>
                    <a:pt x="126141" y="88353"/>
                  </a:lnTo>
                  <a:lnTo>
                    <a:pt x="130229" y="79376"/>
                  </a:lnTo>
                  <a:lnTo>
                    <a:pt x="132533" y="69126"/>
                  </a:lnTo>
                  <a:lnTo>
                    <a:pt x="133115" y="58161"/>
                  </a:lnTo>
                  <a:lnTo>
                    <a:pt x="131994" y="47342"/>
                  </a:lnTo>
                  <a:lnTo>
                    <a:pt x="129348" y="37148"/>
                  </a:lnTo>
                  <a:lnTo>
                    <a:pt x="125301" y="27848"/>
                  </a:lnTo>
                  <a:lnTo>
                    <a:pt x="119845" y="19673"/>
                  </a:lnTo>
                  <a:lnTo>
                    <a:pt x="113104" y="12630"/>
                  </a:lnTo>
                  <a:lnTo>
                    <a:pt x="105307" y="6884"/>
                  </a:lnTo>
                  <a:lnTo>
                    <a:pt x="96704" y="2839"/>
                  </a:lnTo>
                  <a:lnTo>
                    <a:pt x="87515" y="564"/>
                  </a:lnTo>
                  <a:lnTo>
                    <a:pt x="78075" y="0"/>
                  </a:lnTo>
                  <a:lnTo>
                    <a:pt x="68818" y="1133"/>
                  </a:lnTo>
                  <a:lnTo>
                    <a:pt x="59963" y="3792"/>
                  </a:lnTo>
                  <a:lnTo>
                    <a:pt x="51545" y="8017"/>
                  </a:lnTo>
                  <a:lnTo>
                    <a:pt x="43504" y="14125"/>
                  </a:lnTo>
                  <a:lnTo>
                    <a:pt x="35764" y="22119"/>
                  </a:lnTo>
                  <a:lnTo>
                    <a:pt x="28412" y="31570"/>
                  </a:lnTo>
                  <a:lnTo>
                    <a:pt x="21694" y="41822"/>
                  </a:lnTo>
                  <a:lnTo>
                    <a:pt x="15695" y="52423"/>
                  </a:lnTo>
                  <a:lnTo>
                    <a:pt x="10514" y="63302"/>
                  </a:lnTo>
                  <a:lnTo>
                    <a:pt x="6331" y="74664"/>
                  </a:lnTo>
                  <a:lnTo>
                    <a:pt x="3153" y="86599"/>
                  </a:lnTo>
                  <a:lnTo>
                    <a:pt x="1002" y="98901"/>
                  </a:lnTo>
                  <a:lnTo>
                    <a:pt x="0" y="111166"/>
                  </a:lnTo>
                  <a:lnTo>
                    <a:pt x="107" y="123161"/>
                  </a:lnTo>
                  <a:lnTo>
                    <a:pt x="1313" y="134826"/>
                  </a:lnTo>
                  <a:lnTo>
                    <a:pt x="3717" y="146193"/>
                  </a:lnTo>
                  <a:lnTo>
                    <a:pt x="7265" y="157311"/>
                  </a:lnTo>
                  <a:lnTo>
                    <a:pt x="11935" y="167913"/>
                  </a:lnTo>
                  <a:lnTo>
                    <a:pt x="17818" y="177434"/>
                  </a:lnTo>
                  <a:lnTo>
                    <a:pt x="24849" y="185644"/>
                  </a:lnTo>
                  <a:lnTo>
                    <a:pt x="32842" y="192310"/>
                  </a:lnTo>
                  <a:lnTo>
                    <a:pt x="41577" y="197039"/>
                  </a:lnTo>
                  <a:lnTo>
                    <a:pt x="50845" y="199815"/>
                  </a:lnTo>
                  <a:lnTo>
                    <a:pt x="60034" y="201067"/>
                  </a:lnTo>
                  <a:lnTo>
                    <a:pt x="69031" y="201610"/>
                  </a:lnTo>
                  <a:lnTo>
                    <a:pt x="78624" y="201495"/>
                  </a:lnTo>
                  <a:lnTo>
                    <a:pt x="90331" y="20074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82838" y="1821418"/>
              <a:ext cx="168457" cy="220586"/>
            </a:xfrm>
            <a:custGeom>
              <a:avLst/>
              <a:gdLst/>
              <a:ahLst/>
              <a:cxnLst/>
              <a:rect l="0" t="0" r="0" b="0"/>
              <a:pathLst>
                <a:path w="168457" h="220586">
                  <a:moveTo>
                    <a:pt x="0" y="131336"/>
                  </a:moveTo>
                  <a:lnTo>
                    <a:pt x="8936" y="128469"/>
                  </a:lnTo>
                  <a:lnTo>
                    <a:pt x="18563" y="126327"/>
                  </a:lnTo>
                  <a:lnTo>
                    <a:pt x="29845" y="124720"/>
                  </a:lnTo>
                  <a:lnTo>
                    <a:pt x="42340" y="123366"/>
                  </a:lnTo>
                  <a:lnTo>
                    <a:pt x="55172" y="121870"/>
                  </a:lnTo>
                  <a:lnTo>
                    <a:pt x="67790" y="120014"/>
                  </a:lnTo>
                  <a:lnTo>
                    <a:pt x="80000" y="117602"/>
                  </a:lnTo>
                  <a:lnTo>
                    <a:pt x="91795" y="114372"/>
                  </a:lnTo>
                  <a:lnTo>
                    <a:pt x="103236" y="110270"/>
                  </a:lnTo>
                  <a:lnTo>
                    <a:pt x="114238" y="105395"/>
                  </a:lnTo>
                  <a:lnTo>
                    <a:pt x="124567" y="99906"/>
                  </a:lnTo>
                  <a:lnTo>
                    <a:pt x="134141" y="93948"/>
                  </a:lnTo>
                  <a:lnTo>
                    <a:pt x="142708" y="87321"/>
                  </a:lnTo>
                  <a:lnTo>
                    <a:pt x="149785" y="79509"/>
                  </a:lnTo>
                  <a:lnTo>
                    <a:pt x="155238" y="70334"/>
                  </a:lnTo>
                  <a:lnTo>
                    <a:pt x="158916" y="60241"/>
                  </a:lnTo>
                  <a:lnTo>
                    <a:pt x="160493" y="50081"/>
                  </a:lnTo>
                  <a:lnTo>
                    <a:pt x="159994" y="40365"/>
                  </a:lnTo>
                  <a:lnTo>
                    <a:pt x="157558" y="31403"/>
                  </a:lnTo>
                  <a:lnTo>
                    <a:pt x="153264" y="23463"/>
                  </a:lnTo>
                  <a:lnTo>
                    <a:pt x="147338" y="16577"/>
                  </a:lnTo>
                  <a:lnTo>
                    <a:pt x="139938" y="10768"/>
                  </a:lnTo>
                  <a:lnTo>
                    <a:pt x="131077" y="6148"/>
                  </a:lnTo>
                  <a:lnTo>
                    <a:pt x="120900" y="2675"/>
                  </a:lnTo>
                  <a:lnTo>
                    <a:pt x="109814" y="492"/>
                  </a:lnTo>
                  <a:lnTo>
                    <a:pt x="98382" y="0"/>
                  </a:lnTo>
                  <a:lnTo>
                    <a:pt x="86958" y="1266"/>
                  </a:lnTo>
                  <a:lnTo>
                    <a:pt x="75848" y="4235"/>
                  </a:lnTo>
                  <a:lnTo>
                    <a:pt x="65387" y="8894"/>
                  </a:lnTo>
                  <a:lnTo>
                    <a:pt x="55691" y="15065"/>
                  </a:lnTo>
                  <a:lnTo>
                    <a:pt x="46858" y="22462"/>
                  </a:lnTo>
                  <a:lnTo>
                    <a:pt x="39063" y="30788"/>
                  </a:lnTo>
                  <a:lnTo>
                    <a:pt x="32302" y="39797"/>
                  </a:lnTo>
                  <a:lnTo>
                    <a:pt x="26591" y="49455"/>
                  </a:lnTo>
                  <a:lnTo>
                    <a:pt x="22045" y="59922"/>
                  </a:lnTo>
                  <a:lnTo>
                    <a:pt x="18614" y="71224"/>
                  </a:lnTo>
                  <a:lnTo>
                    <a:pt x="16122" y="83254"/>
                  </a:lnTo>
                  <a:lnTo>
                    <a:pt x="14359" y="95862"/>
                  </a:lnTo>
                  <a:lnTo>
                    <a:pt x="13136" y="108897"/>
                  </a:lnTo>
                  <a:lnTo>
                    <a:pt x="12466" y="122073"/>
                  </a:lnTo>
                  <a:lnTo>
                    <a:pt x="12539" y="134993"/>
                  </a:lnTo>
                  <a:lnTo>
                    <a:pt x="13408" y="147454"/>
                  </a:lnTo>
                  <a:lnTo>
                    <a:pt x="15144" y="159278"/>
                  </a:lnTo>
                  <a:lnTo>
                    <a:pt x="17913" y="170227"/>
                  </a:lnTo>
                  <a:lnTo>
                    <a:pt x="21708" y="180254"/>
                  </a:lnTo>
                  <a:lnTo>
                    <a:pt x="26546" y="189310"/>
                  </a:lnTo>
                  <a:lnTo>
                    <a:pt x="32542" y="197255"/>
                  </a:lnTo>
                  <a:lnTo>
                    <a:pt x="39654" y="204116"/>
                  </a:lnTo>
                  <a:lnTo>
                    <a:pt x="47871" y="209894"/>
                  </a:lnTo>
                  <a:lnTo>
                    <a:pt x="57289" y="214486"/>
                  </a:lnTo>
                  <a:lnTo>
                    <a:pt x="67842" y="217938"/>
                  </a:lnTo>
                  <a:lnTo>
                    <a:pt x="79182" y="220104"/>
                  </a:lnTo>
                  <a:lnTo>
                    <a:pt x="90786" y="220585"/>
                  </a:lnTo>
                  <a:lnTo>
                    <a:pt x="102324" y="219314"/>
                  </a:lnTo>
                  <a:lnTo>
                    <a:pt x="113511" y="216513"/>
                  </a:lnTo>
                  <a:lnTo>
                    <a:pt x="124023" y="212498"/>
                  </a:lnTo>
                  <a:lnTo>
                    <a:pt x="133749" y="207587"/>
                  </a:lnTo>
                  <a:lnTo>
                    <a:pt x="142461" y="202338"/>
                  </a:lnTo>
                  <a:lnTo>
                    <a:pt x="150571" y="197035"/>
                  </a:lnTo>
                  <a:lnTo>
                    <a:pt x="158793" y="191218"/>
                  </a:lnTo>
                  <a:lnTo>
                    <a:pt x="168456" y="18397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39651" y="1847259"/>
              <a:ext cx="238085" cy="195326"/>
            </a:xfrm>
            <a:custGeom>
              <a:avLst/>
              <a:gdLst/>
              <a:ahLst/>
              <a:cxnLst/>
              <a:rect l="0" t="0" r="0" b="0"/>
              <a:pathLst>
                <a:path w="238085" h="195326">
                  <a:moveTo>
                    <a:pt x="153856" y="63379"/>
                  </a:moveTo>
                  <a:lnTo>
                    <a:pt x="150855" y="54577"/>
                  </a:lnTo>
                  <a:lnTo>
                    <a:pt x="147433" y="46231"/>
                  </a:lnTo>
                  <a:lnTo>
                    <a:pt x="143232" y="37541"/>
                  </a:lnTo>
                  <a:lnTo>
                    <a:pt x="138159" y="28766"/>
                  </a:lnTo>
                  <a:lnTo>
                    <a:pt x="132029" y="20568"/>
                  </a:lnTo>
                  <a:lnTo>
                    <a:pt x="124841" y="13291"/>
                  </a:lnTo>
                  <a:lnTo>
                    <a:pt x="116581" y="7274"/>
                  </a:lnTo>
                  <a:lnTo>
                    <a:pt x="107138" y="2990"/>
                  </a:lnTo>
                  <a:lnTo>
                    <a:pt x="96569" y="531"/>
                  </a:lnTo>
                  <a:lnTo>
                    <a:pt x="85219" y="0"/>
                  </a:lnTo>
                  <a:lnTo>
                    <a:pt x="73610" y="1681"/>
                  </a:lnTo>
                  <a:lnTo>
                    <a:pt x="62072" y="5514"/>
                  </a:lnTo>
                  <a:lnTo>
                    <a:pt x="51056" y="11170"/>
                  </a:lnTo>
                  <a:lnTo>
                    <a:pt x="41191" y="18245"/>
                  </a:lnTo>
                  <a:lnTo>
                    <a:pt x="32708" y="26370"/>
                  </a:lnTo>
                  <a:lnTo>
                    <a:pt x="25504" y="35245"/>
                  </a:lnTo>
                  <a:lnTo>
                    <a:pt x="19341" y="44647"/>
                  </a:lnTo>
                  <a:lnTo>
                    <a:pt x="13972" y="54421"/>
                  </a:lnTo>
                  <a:lnTo>
                    <a:pt x="9348" y="64780"/>
                  </a:lnTo>
                  <a:lnTo>
                    <a:pt x="5604" y="76259"/>
                  </a:lnTo>
                  <a:lnTo>
                    <a:pt x="2753" y="89053"/>
                  </a:lnTo>
                  <a:lnTo>
                    <a:pt x="837" y="102732"/>
                  </a:lnTo>
                  <a:lnTo>
                    <a:pt x="0" y="116452"/>
                  </a:lnTo>
                  <a:lnTo>
                    <a:pt x="221" y="129717"/>
                  </a:lnTo>
                  <a:lnTo>
                    <a:pt x="1505" y="142385"/>
                  </a:lnTo>
                  <a:lnTo>
                    <a:pt x="3963" y="154498"/>
                  </a:lnTo>
                  <a:lnTo>
                    <a:pt x="7550" y="166144"/>
                  </a:lnTo>
                  <a:lnTo>
                    <a:pt x="12417" y="176777"/>
                  </a:lnTo>
                  <a:lnTo>
                    <a:pt x="18964" y="185262"/>
                  </a:lnTo>
                  <a:lnTo>
                    <a:pt x="27252" y="191149"/>
                  </a:lnTo>
                  <a:lnTo>
                    <a:pt x="36731" y="194458"/>
                  </a:lnTo>
                  <a:lnTo>
                    <a:pt x="46471" y="195325"/>
                  </a:lnTo>
                  <a:lnTo>
                    <a:pt x="55901" y="194087"/>
                  </a:lnTo>
                  <a:lnTo>
                    <a:pt x="64669" y="191022"/>
                  </a:lnTo>
                  <a:lnTo>
                    <a:pt x="72480" y="186240"/>
                  </a:lnTo>
                  <a:lnTo>
                    <a:pt x="79288" y="179958"/>
                  </a:lnTo>
                  <a:lnTo>
                    <a:pt x="85385" y="172473"/>
                  </a:lnTo>
                  <a:lnTo>
                    <a:pt x="91262" y="164080"/>
                  </a:lnTo>
                  <a:lnTo>
                    <a:pt x="97211" y="155028"/>
                  </a:lnTo>
                  <a:lnTo>
                    <a:pt x="102854" y="145510"/>
                  </a:lnTo>
                  <a:lnTo>
                    <a:pt x="107280" y="135668"/>
                  </a:lnTo>
                  <a:lnTo>
                    <a:pt x="110071" y="125675"/>
                  </a:lnTo>
                  <a:lnTo>
                    <a:pt x="111404" y="118103"/>
                  </a:lnTo>
                  <a:lnTo>
                    <a:pt x="112185" y="116292"/>
                  </a:lnTo>
                  <a:lnTo>
                    <a:pt x="113580" y="119586"/>
                  </a:lnTo>
                  <a:lnTo>
                    <a:pt x="116084" y="126482"/>
                  </a:lnTo>
                  <a:lnTo>
                    <a:pt x="119874" y="135460"/>
                  </a:lnTo>
                  <a:lnTo>
                    <a:pt x="125079" y="145084"/>
                  </a:lnTo>
                  <a:lnTo>
                    <a:pt x="131614" y="154547"/>
                  </a:lnTo>
                  <a:lnTo>
                    <a:pt x="139253" y="163393"/>
                  </a:lnTo>
                  <a:lnTo>
                    <a:pt x="147741" y="171281"/>
                  </a:lnTo>
                  <a:lnTo>
                    <a:pt x="156854" y="178136"/>
                  </a:lnTo>
                  <a:lnTo>
                    <a:pt x="166410" y="183591"/>
                  </a:lnTo>
                  <a:lnTo>
                    <a:pt x="176276" y="186911"/>
                  </a:lnTo>
                  <a:lnTo>
                    <a:pt x="186348" y="187892"/>
                  </a:lnTo>
                  <a:lnTo>
                    <a:pt x="196294" y="186902"/>
                  </a:lnTo>
                  <a:lnTo>
                    <a:pt x="206634" y="184415"/>
                  </a:lnTo>
                  <a:lnTo>
                    <a:pt x="219393" y="179094"/>
                  </a:lnTo>
                  <a:lnTo>
                    <a:pt x="238084" y="16866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49162" y="1843632"/>
              <a:ext cx="144604" cy="200059"/>
            </a:xfrm>
            <a:custGeom>
              <a:avLst/>
              <a:gdLst/>
              <a:ahLst/>
              <a:cxnLst/>
              <a:rect l="0" t="0" r="0" b="0"/>
              <a:pathLst>
                <a:path w="144604" h="200059">
                  <a:moveTo>
                    <a:pt x="7732" y="66992"/>
                  </a:moveTo>
                  <a:lnTo>
                    <a:pt x="4933" y="81594"/>
                  </a:lnTo>
                  <a:lnTo>
                    <a:pt x="3431" y="94864"/>
                  </a:lnTo>
                  <a:lnTo>
                    <a:pt x="3120" y="108066"/>
                  </a:lnTo>
                  <a:lnTo>
                    <a:pt x="3626" y="121408"/>
                  </a:lnTo>
                  <a:lnTo>
                    <a:pt x="4446" y="134916"/>
                  </a:lnTo>
                  <a:lnTo>
                    <a:pt x="5266" y="148565"/>
                  </a:lnTo>
                  <a:lnTo>
                    <a:pt x="6122" y="162159"/>
                  </a:lnTo>
                  <a:lnTo>
                    <a:pt x="7297" y="175360"/>
                  </a:lnTo>
                  <a:lnTo>
                    <a:pt x="8913" y="187940"/>
                  </a:lnTo>
                  <a:lnTo>
                    <a:pt x="10159" y="197290"/>
                  </a:lnTo>
                  <a:lnTo>
                    <a:pt x="10240" y="200058"/>
                  </a:lnTo>
                  <a:lnTo>
                    <a:pt x="9816" y="197142"/>
                  </a:lnTo>
                  <a:lnTo>
                    <a:pt x="9144" y="190316"/>
                  </a:lnTo>
                  <a:lnTo>
                    <a:pt x="8061" y="180948"/>
                  </a:lnTo>
                  <a:lnTo>
                    <a:pt x="6474" y="169947"/>
                  </a:lnTo>
                  <a:lnTo>
                    <a:pt x="4572" y="157895"/>
                  </a:lnTo>
                  <a:lnTo>
                    <a:pt x="2747" y="145161"/>
                  </a:lnTo>
                  <a:lnTo>
                    <a:pt x="1224" y="131982"/>
                  </a:lnTo>
                  <a:lnTo>
                    <a:pt x="219" y="118512"/>
                  </a:lnTo>
                  <a:lnTo>
                    <a:pt x="0" y="104851"/>
                  </a:lnTo>
                  <a:lnTo>
                    <a:pt x="636" y="91067"/>
                  </a:lnTo>
                  <a:lnTo>
                    <a:pt x="2030" y="77367"/>
                  </a:lnTo>
                  <a:lnTo>
                    <a:pt x="4028" y="64088"/>
                  </a:lnTo>
                  <a:lnTo>
                    <a:pt x="6486" y="51381"/>
                  </a:lnTo>
                  <a:lnTo>
                    <a:pt x="9439" y="39391"/>
                  </a:lnTo>
                  <a:lnTo>
                    <a:pt x="13099" y="28330"/>
                  </a:lnTo>
                  <a:lnTo>
                    <a:pt x="17532" y="18241"/>
                  </a:lnTo>
                  <a:lnTo>
                    <a:pt x="22985" y="9653"/>
                  </a:lnTo>
                  <a:lnTo>
                    <a:pt x="29934" y="3619"/>
                  </a:lnTo>
                  <a:lnTo>
                    <a:pt x="38494" y="490"/>
                  </a:lnTo>
                  <a:lnTo>
                    <a:pt x="48158" y="0"/>
                  </a:lnTo>
                  <a:lnTo>
                    <a:pt x="58022" y="1640"/>
                  </a:lnTo>
                  <a:lnTo>
                    <a:pt x="67540" y="4896"/>
                  </a:lnTo>
                  <a:lnTo>
                    <a:pt x="76538" y="9655"/>
                  </a:lnTo>
                  <a:lnTo>
                    <a:pt x="85034" y="16188"/>
                  </a:lnTo>
                  <a:lnTo>
                    <a:pt x="93111" y="24498"/>
                  </a:lnTo>
                  <a:lnTo>
                    <a:pt x="100705" y="34177"/>
                  </a:lnTo>
                  <a:lnTo>
                    <a:pt x="107593" y="44590"/>
                  </a:lnTo>
                  <a:lnTo>
                    <a:pt x="113712" y="55298"/>
                  </a:lnTo>
                  <a:lnTo>
                    <a:pt x="119147" y="66080"/>
                  </a:lnTo>
                  <a:lnTo>
                    <a:pt x="124032" y="76846"/>
                  </a:lnTo>
                  <a:lnTo>
                    <a:pt x="128499" y="87571"/>
                  </a:lnTo>
                  <a:lnTo>
                    <a:pt x="132501" y="98417"/>
                  </a:lnTo>
                  <a:lnTo>
                    <a:pt x="135816" y="109698"/>
                  </a:lnTo>
                  <a:lnTo>
                    <a:pt x="138381" y="121540"/>
                  </a:lnTo>
                  <a:lnTo>
                    <a:pt x="140277" y="133501"/>
                  </a:lnTo>
                  <a:lnTo>
                    <a:pt x="141839" y="145945"/>
                  </a:lnTo>
                  <a:lnTo>
                    <a:pt x="143202" y="161084"/>
                  </a:lnTo>
                  <a:lnTo>
                    <a:pt x="144603" y="18280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939405" y="1589526"/>
              <a:ext cx="133003" cy="465007"/>
            </a:xfrm>
            <a:custGeom>
              <a:avLst/>
              <a:gdLst/>
              <a:ahLst/>
              <a:cxnLst/>
              <a:rect l="0" t="0" r="0" b="0"/>
              <a:pathLst>
                <a:path w="133003" h="465007">
                  <a:moveTo>
                    <a:pt x="101417" y="373727"/>
                  </a:moveTo>
                  <a:lnTo>
                    <a:pt x="104217" y="364926"/>
                  </a:lnTo>
                  <a:lnTo>
                    <a:pt x="105719" y="356579"/>
                  </a:lnTo>
                  <a:lnTo>
                    <a:pt x="106021" y="347885"/>
                  </a:lnTo>
                  <a:lnTo>
                    <a:pt x="105168" y="338937"/>
                  </a:lnTo>
                  <a:lnTo>
                    <a:pt x="103052" y="330090"/>
                  </a:lnTo>
                  <a:lnTo>
                    <a:pt x="99721" y="321561"/>
                  </a:lnTo>
                  <a:lnTo>
                    <a:pt x="95040" y="313718"/>
                  </a:lnTo>
                  <a:lnTo>
                    <a:pt x="88625" y="307137"/>
                  </a:lnTo>
                  <a:lnTo>
                    <a:pt x="80430" y="302022"/>
                  </a:lnTo>
                  <a:lnTo>
                    <a:pt x="71013" y="298573"/>
                  </a:lnTo>
                  <a:lnTo>
                    <a:pt x="61315" y="297149"/>
                  </a:lnTo>
                  <a:lnTo>
                    <a:pt x="51914" y="297752"/>
                  </a:lnTo>
                  <a:lnTo>
                    <a:pt x="43165" y="300258"/>
                  </a:lnTo>
                  <a:lnTo>
                    <a:pt x="35368" y="304597"/>
                  </a:lnTo>
                  <a:lnTo>
                    <a:pt x="28573" y="310550"/>
                  </a:lnTo>
                  <a:lnTo>
                    <a:pt x="22656" y="317798"/>
                  </a:lnTo>
                  <a:lnTo>
                    <a:pt x="17431" y="326025"/>
                  </a:lnTo>
                  <a:lnTo>
                    <a:pt x="12727" y="334966"/>
                  </a:lnTo>
                  <a:lnTo>
                    <a:pt x="8566" y="344579"/>
                  </a:lnTo>
                  <a:lnTo>
                    <a:pt x="5142" y="355016"/>
                  </a:lnTo>
                  <a:lnTo>
                    <a:pt x="2508" y="366297"/>
                  </a:lnTo>
                  <a:lnTo>
                    <a:pt x="739" y="378315"/>
                  </a:lnTo>
                  <a:lnTo>
                    <a:pt x="0" y="390913"/>
                  </a:lnTo>
                  <a:lnTo>
                    <a:pt x="288" y="403937"/>
                  </a:lnTo>
                  <a:lnTo>
                    <a:pt x="1618" y="416937"/>
                  </a:lnTo>
                  <a:lnTo>
                    <a:pt x="4106" y="429206"/>
                  </a:lnTo>
                  <a:lnTo>
                    <a:pt x="7713" y="440403"/>
                  </a:lnTo>
                  <a:lnTo>
                    <a:pt x="12593" y="450054"/>
                  </a:lnTo>
                  <a:lnTo>
                    <a:pt x="19150" y="457408"/>
                  </a:lnTo>
                  <a:lnTo>
                    <a:pt x="27443" y="462272"/>
                  </a:lnTo>
                  <a:lnTo>
                    <a:pt x="36926" y="464759"/>
                  </a:lnTo>
                  <a:lnTo>
                    <a:pt x="46669" y="465006"/>
                  </a:lnTo>
                  <a:lnTo>
                    <a:pt x="56101" y="463321"/>
                  </a:lnTo>
                  <a:lnTo>
                    <a:pt x="64871" y="459940"/>
                  </a:lnTo>
                  <a:lnTo>
                    <a:pt x="72682" y="454938"/>
                  </a:lnTo>
                  <a:lnTo>
                    <a:pt x="79485" y="448505"/>
                  </a:lnTo>
                  <a:lnTo>
                    <a:pt x="85410" y="440918"/>
                  </a:lnTo>
                  <a:lnTo>
                    <a:pt x="90639" y="432456"/>
                  </a:lnTo>
                  <a:lnTo>
                    <a:pt x="95349" y="423357"/>
                  </a:lnTo>
                  <a:lnTo>
                    <a:pt x="99685" y="413808"/>
                  </a:lnTo>
                  <a:lnTo>
                    <a:pt x="103759" y="403944"/>
                  </a:lnTo>
                  <a:lnTo>
                    <a:pt x="107647" y="393852"/>
                  </a:lnTo>
                  <a:lnTo>
                    <a:pt x="111242" y="383108"/>
                  </a:lnTo>
                  <a:lnTo>
                    <a:pt x="114277" y="370839"/>
                  </a:lnTo>
                  <a:lnTo>
                    <a:pt x="116654" y="356696"/>
                  </a:lnTo>
                  <a:lnTo>
                    <a:pt x="118590" y="341127"/>
                  </a:lnTo>
                  <a:lnTo>
                    <a:pt x="120503" y="325067"/>
                  </a:lnTo>
                  <a:lnTo>
                    <a:pt x="122641" y="309118"/>
                  </a:lnTo>
                  <a:lnTo>
                    <a:pt x="124907" y="293513"/>
                  </a:lnTo>
                  <a:lnTo>
                    <a:pt x="126976" y="278282"/>
                  </a:lnTo>
                  <a:lnTo>
                    <a:pt x="128665" y="263375"/>
                  </a:lnTo>
                  <a:lnTo>
                    <a:pt x="129951" y="248722"/>
                  </a:lnTo>
                  <a:lnTo>
                    <a:pt x="130889" y="234255"/>
                  </a:lnTo>
                  <a:lnTo>
                    <a:pt x="131549" y="219923"/>
                  </a:lnTo>
                  <a:lnTo>
                    <a:pt x="131840" y="205684"/>
                  </a:lnTo>
                  <a:lnTo>
                    <a:pt x="131511" y="191511"/>
                  </a:lnTo>
                  <a:lnTo>
                    <a:pt x="130475" y="177372"/>
                  </a:lnTo>
                  <a:lnTo>
                    <a:pt x="128797" y="162927"/>
                  </a:lnTo>
                  <a:lnTo>
                    <a:pt x="126600" y="147551"/>
                  </a:lnTo>
                  <a:lnTo>
                    <a:pt x="124010" y="130983"/>
                  </a:lnTo>
                  <a:lnTo>
                    <a:pt x="121137" y="113448"/>
                  </a:lnTo>
                  <a:lnTo>
                    <a:pt x="118062" y="95453"/>
                  </a:lnTo>
                  <a:lnTo>
                    <a:pt x="114848" y="77358"/>
                  </a:lnTo>
                  <a:lnTo>
                    <a:pt x="111539" y="59649"/>
                  </a:lnTo>
                  <a:lnTo>
                    <a:pt x="108163" y="42991"/>
                  </a:lnTo>
                  <a:lnTo>
                    <a:pt x="104739" y="27668"/>
                  </a:lnTo>
                  <a:lnTo>
                    <a:pt x="101094" y="14420"/>
                  </a:lnTo>
                  <a:lnTo>
                    <a:pt x="96137" y="4742"/>
                  </a:lnTo>
                  <a:lnTo>
                    <a:pt x="89670" y="0"/>
                  </a:lnTo>
                  <a:lnTo>
                    <a:pt x="83390" y="1016"/>
                  </a:lnTo>
                  <a:lnTo>
                    <a:pt x="77810" y="7305"/>
                  </a:lnTo>
                  <a:lnTo>
                    <a:pt x="73023" y="17990"/>
                  </a:lnTo>
                  <a:lnTo>
                    <a:pt x="69173" y="32323"/>
                  </a:lnTo>
                  <a:lnTo>
                    <a:pt x="66253" y="49532"/>
                  </a:lnTo>
                  <a:lnTo>
                    <a:pt x="64293" y="68251"/>
                  </a:lnTo>
                  <a:lnTo>
                    <a:pt x="63427" y="86656"/>
                  </a:lnTo>
                  <a:lnTo>
                    <a:pt x="63621" y="103770"/>
                  </a:lnTo>
                  <a:lnTo>
                    <a:pt x="64548" y="119547"/>
                  </a:lnTo>
                  <a:lnTo>
                    <a:pt x="65701" y="134452"/>
                  </a:lnTo>
                  <a:lnTo>
                    <a:pt x="66773" y="148891"/>
                  </a:lnTo>
                  <a:lnTo>
                    <a:pt x="67812" y="163102"/>
                  </a:lnTo>
                  <a:lnTo>
                    <a:pt x="69116" y="177206"/>
                  </a:lnTo>
                  <a:lnTo>
                    <a:pt x="70841" y="191264"/>
                  </a:lnTo>
                  <a:lnTo>
                    <a:pt x="72830" y="205303"/>
                  </a:lnTo>
                  <a:lnTo>
                    <a:pt x="74712" y="219336"/>
                  </a:lnTo>
                  <a:lnTo>
                    <a:pt x="76279" y="233368"/>
                  </a:lnTo>
                  <a:lnTo>
                    <a:pt x="77655" y="247400"/>
                  </a:lnTo>
                  <a:lnTo>
                    <a:pt x="79185" y="261434"/>
                  </a:lnTo>
                  <a:lnTo>
                    <a:pt x="81066" y="275464"/>
                  </a:lnTo>
                  <a:lnTo>
                    <a:pt x="83330" y="289326"/>
                  </a:lnTo>
                  <a:lnTo>
                    <a:pt x="85929" y="302714"/>
                  </a:lnTo>
                  <a:lnTo>
                    <a:pt x="88791" y="315512"/>
                  </a:lnTo>
                  <a:lnTo>
                    <a:pt x="91849" y="328242"/>
                  </a:lnTo>
                  <a:lnTo>
                    <a:pt x="95048" y="341928"/>
                  </a:lnTo>
                  <a:lnTo>
                    <a:pt x="98350" y="357056"/>
                  </a:lnTo>
                  <a:lnTo>
                    <a:pt x="101888" y="373133"/>
                  </a:lnTo>
                  <a:lnTo>
                    <a:pt x="105950" y="389011"/>
                  </a:lnTo>
                  <a:lnTo>
                    <a:pt x="110638" y="404010"/>
                  </a:lnTo>
                  <a:lnTo>
                    <a:pt x="115604" y="417529"/>
                  </a:lnTo>
                  <a:lnTo>
                    <a:pt x="120622" y="430133"/>
                  </a:lnTo>
                  <a:lnTo>
                    <a:pt x="126133" y="442921"/>
                  </a:lnTo>
                  <a:lnTo>
                    <a:pt x="133002" y="4579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44199" y="1636443"/>
              <a:ext cx="323192" cy="468179"/>
            </a:xfrm>
            <a:custGeom>
              <a:avLst/>
              <a:gdLst/>
              <a:ahLst/>
              <a:cxnLst/>
              <a:rect l="0" t="0" r="0" b="0"/>
              <a:pathLst>
                <a:path w="323192" h="468179">
                  <a:moveTo>
                    <a:pt x="207378" y="63556"/>
                  </a:moveTo>
                  <a:lnTo>
                    <a:pt x="204377" y="54754"/>
                  </a:lnTo>
                  <a:lnTo>
                    <a:pt x="200954" y="46408"/>
                  </a:lnTo>
                  <a:lnTo>
                    <a:pt x="196753" y="37718"/>
                  </a:lnTo>
                  <a:lnTo>
                    <a:pt x="191681" y="28943"/>
                  </a:lnTo>
                  <a:lnTo>
                    <a:pt x="185551" y="20745"/>
                  </a:lnTo>
                  <a:lnTo>
                    <a:pt x="178362" y="13468"/>
                  </a:lnTo>
                  <a:lnTo>
                    <a:pt x="170102" y="7451"/>
                  </a:lnTo>
                  <a:lnTo>
                    <a:pt x="160660" y="3167"/>
                  </a:lnTo>
                  <a:lnTo>
                    <a:pt x="150091" y="703"/>
                  </a:lnTo>
                  <a:lnTo>
                    <a:pt x="138741" y="0"/>
                  </a:lnTo>
                  <a:lnTo>
                    <a:pt x="127131" y="1033"/>
                  </a:lnTo>
                  <a:lnTo>
                    <a:pt x="115589" y="3616"/>
                  </a:lnTo>
                  <a:lnTo>
                    <a:pt x="104401" y="7620"/>
                  </a:lnTo>
                  <a:lnTo>
                    <a:pt x="93887" y="13047"/>
                  </a:lnTo>
                  <a:lnTo>
                    <a:pt x="84150" y="19773"/>
                  </a:lnTo>
                  <a:lnTo>
                    <a:pt x="75121" y="27729"/>
                  </a:lnTo>
                  <a:lnTo>
                    <a:pt x="66661" y="36971"/>
                  </a:lnTo>
                  <a:lnTo>
                    <a:pt x="58633" y="47411"/>
                  </a:lnTo>
                  <a:lnTo>
                    <a:pt x="50917" y="58846"/>
                  </a:lnTo>
                  <a:lnTo>
                    <a:pt x="43420" y="71045"/>
                  </a:lnTo>
                  <a:lnTo>
                    <a:pt x="36086" y="83811"/>
                  </a:lnTo>
                  <a:lnTo>
                    <a:pt x="29194" y="97145"/>
                  </a:lnTo>
                  <a:lnTo>
                    <a:pt x="23325" y="111235"/>
                  </a:lnTo>
                  <a:lnTo>
                    <a:pt x="18709" y="126113"/>
                  </a:lnTo>
                  <a:lnTo>
                    <a:pt x="15101" y="141358"/>
                  </a:lnTo>
                  <a:lnTo>
                    <a:pt x="11982" y="156213"/>
                  </a:lnTo>
                  <a:lnTo>
                    <a:pt x="8997" y="170287"/>
                  </a:lnTo>
                  <a:lnTo>
                    <a:pt x="6142" y="183856"/>
                  </a:lnTo>
                  <a:lnTo>
                    <a:pt x="3671" y="197647"/>
                  </a:lnTo>
                  <a:lnTo>
                    <a:pt x="1713" y="212068"/>
                  </a:lnTo>
                  <a:lnTo>
                    <a:pt x="415" y="226873"/>
                  </a:lnTo>
                  <a:lnTo>
                    <a:pt x="0" y="241366"/>
                  </a:lnTo>
                  <a:lnTo>
                    <a:pt x="504" y="255165"/>
                  </a:lnTo>
                  <a:lnTo>
                    <a:pt x="1810" y="268534"/>
                  </a:lnTo>
                  <a:lnTo>
                    <a:pt x="3750" y="282183"/>
                  </a:lnTo>
                  <a:lnTo>
                    <a:pt x="6164" y="296509"/>
                  </a:lnTo>
                  <a:lnTo>
                    <a:pt x="8918" y="311420"/>
                  </a:lnTo>
                  <a:lnTo>
                    <a:pt x="11912" y="326515"/>
                  </a:lnTo>
                  <a:lnTo>
                    <a:pt x="15072" y="341522"/>
                  </a:lnTo>
                  <a:lnTo>
                    <a:pt x="18345" y="356177"/>
                  </a:lnTo>
                  <a:lnTo>
                    <a:pt x="21696" y="370163"/>
                  </a:lnTo>
                  <a:lnTo>
                    <a:pt x="25103" y="383377"/>
                  </a:lnTo>
                  <a:lnTo>
                    <a:pt x="28714" y="395723"/>
                  </a:lnTo>
                  <a:lnTo>
                    <a:pt x="32824" y="407029"/>
                  </a:lnTo>
                  <a:lnTo>
                    <a:pt x="37560" y="417304"/>
                  </a:lnTo>
                  <a:lnTo>
                    <a:pt x="43047" y="426697"/>
                  </a:lnTo>
                  <a:lnTo>
                    <a:pt x="49486" y="435401"/>
                  </a:lnTo>
                  <a:lnTo>
                    <a:pt x="56900" y="443586"/>
                  </a:lnTo>
                  <a:lnTo>
                    <a:pt x="65320" y="451067"/>
                  </a:lnTo>
                  <a:lnTo>
                    <a:pt x="74875" y="457340"/>
                  </a:lnTo>
                  <a:lnTo>
                    <a:pt x="85520" y="462221"/>
                  </a:lnTo>
                  <a:lnTo>
                    <a:pt x="96922" y="465668"/>
                  </a:lnTo>
                  <a:lnTo>
                    <a:pt x="108567" y="467616"/>
                  </a:lnTo>
                  <a:lnTo>
                    <a:pt x="120133" y="468178"/>
                  </a:lnTo>
                  <a:lnTo>
                    <a:pt x="131338" y="467439"/>
                  </a:lnTo>
                  <a:lnTo>
                    <a:pt x="141863" y="465355"/>
                  </a:lnTo>
                  <a:lnTo>
                    <a:pt x="151606" y="462026"/>
                  </a:lnTo>
                  <a:lnTo>
                    <a:pt x="160641" y="457504"/>
                  </a:lnTo>
                  <a:lnTo>
                    <a:pt x="169103" y="451721"/>
                  </a:lnTo>
                  <a:lnTo>
                    <a:pt x="177128" y="444757"/>
                  </a:lnTo>
                  <a:lnTo>
                    <a:pt x="184674" y="436809"/>
                  </a:lnTo>
                  <a:lnTo>
                    <a:pt x="191523" y="428105"/>
                  </a:lnTo>
                  <a:lnTo>
                    <a:pt x="197604" y="418838"/>
                  </a:lnTo>
                  <a:lnTo>
                    <a:pt x="202671" y="409006"/>
                  </a:lnTo>
                  <a:lnTo>
                    <a:pt x="206244" y="398421"/>
                  </a:lnTo>
                  <a:lnTo>
                    <a:pt x="208200" y="387041"/>
                  </a:lnTo>
                  <a:lnTo>
                    <a:pt x="208716" y="374957"/>
                  </a:lnTo>
                  <a:lnTo>
                    <a:pt x="208082" y="362314"/>
                  </a:lnTo>
                  <a:lnTo>
                    <a:pt x="206580" y="349260"/>
                  </a:lnTo>
                  <a:lnTo>
                    <a:pt x="204286" y="336241"/>
                  </a:lnTo>
                  <a:lnTo>
                    <a:pt x="201076" y="323959"/>
                  </a:lnTo>
                  <a:lnTo>
                    <a:pt x="196953" y="312739"/>
                  </a:lnTo>
                  <a:lnTo>
                    <a:pt x="191881" y="302563"/>
                  </a:lnTo>
                  <a:lnTo>
                    <a:pt x="185719" y="293260"/>
                  </a:lnTo>
                  <a:lnTo>
                    <a:pt x="178497" y="284642"/>
                  </a:lnTo>
                  <a:lnTo>
                    <a:pt x="170375" y="277023"/>
                  </a:lnTo>
                  <a:lnTo>
                    <a:pt x="161553" y="271182"/>
                  </a:lnTo>
                  <a:lnTo>
                    <a:pt x="152230" y="267414"/>
                  </a:lnTo>
                  <a:lnTo>
                    <a:pt x="143209" y="266037"/>
                  </a:lnTo>
                  <a:lnTo>
                    <a:pt x="135831" y="267614"/>
                  </a:lnTo>
                  <a:lnTo>
                    <a:pt x="130707" y="272145"/>
                  </a:lnTo>
                  <a:lnTo>
                    <a:pt x="128254" y="278559"/>
                  </a:lnTo>
                  <a:lnTo>
                    <a:pt x="129027" y="285077"/>
                  </a:lnTo>
                  <a:lnTo>
                    <a:pt x="132997" y="290668"/>
                  </a:lnTo>
                  <a:lnTo>
                    <a:pt x="139696" y="295039"/>
                  </a:lnTo>
                  <a:lnTo>
                    <a:pt x="148526" y="298278"/>
                  </a:lnTo>
                  <a:lnTo>
                    <a:pt x="158936" y="300594"/>
                  </a:lnTo>
                  <a:lnTo>
                    <a:pt x="170478" y="302048"/>
                  </a:lnTo>
                  <a:lnTo>
                    <a:pt x="182814" y="302524"/>
                  </a:lnTo>
                  <a:lnTo>
                    <a:pt x="195699" y="302039"/>
                  </a:lnTo>
                  <a:lnTo>
                    <a:pt x="208959" y="300735"/>
                  </a:lnTo>
                  <a:lnTo>
                    <a:pt x="222475" y="298791"/>
                  </a:lnTo>
                  <a:lnTo>
                    <a:pt x="236157" y="296373"/>
                  </a:lnTo>
                  <a:lnTo>
                    <a:pt x="249787" y="293614"/>
                  </a:lnTo>
                  <a:lnTo>
                    <a:pt x="263020" y="290616"/>
                  </a:lnTo>
                  <a:lnTo>
                    <a:pt x="275686" y="287458"/>
                  </a:lnTo>
                  <a:lnTo>
                    <a:pt x="287350" y="284344"/>
                  </a:lnTo>
                  <a:lnTo>
                    <a:pt x="298368" y="281302"/>
                  </a:lnTo>
                  <a:lnTo>
                    <a:pt x="309707" y="278067"/>
                  </a:lnTo>
                  <a:lnTo>
                    <a:pt x="323191" y="2741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82361" y="1764561"/>
              <a:ext cx="227196" cy="361873"/>
            </a:xfrm>
            <a:custGeom>
              <a:avLst/>
              <a:gdLst/>
              <a:ahLst/>
              <a:cxnLst/>
              <a:rect l="0" t="0" r="0" b="0"/>
              <a:pathLst>
                <a:path w="227196" h="361873">
                  <a:moveTo>
                    <a:pt x="174552" y="61766"/>
                  </a:moveTo>
                  <a:lnTo>
                    <a:pt x="171551" y="53032"/>
                  </a:lnTo>
                  <a:lnTo>
                    <a:pt x="168129" y="45325"/>
                  </a:lnTo>
                  <a:lnTo>
                    <a:pt x="163928" y="37923"/>
                  </a:lnTo>
                  <a:lnTo>
                    <a:pt x="158855" y="30662"/>
                  </a:lnTo>
                  <a:lnTo>
                    <a:pt x="152725" y="23483"/>
                  </a:lnTo>
                  <a:lnTo>
                    <a:pt x="145542" y="16371"/>
                  </a:lnTo>
                  <a:lnTo>
                    <a:pt x="137455" y="9799"/>
                  </a:lnTo>
                  <a:lnTo>
                    <a:pt x="128659" y="4678"/>
                  </a:lnTo>
                  <a:lnTo>
                    <a:pt x="119340" y="1391"/>
                  </a:lnTo>
                  <a:lnTo>
                    <a:pt x="109642" y="0"/>
                  </a:lnTo>
                  <a:lnTo>
                    <a:pt x="99681" y="505"/>
                  </a:lnTo>
                  <a:lnTo>
                    <a:pt x="89541" y="2702"/>
                  </a:lnTo>
                  <a:lnTo>
                    <a:pt x="79445" y="6430"/>
                  </a:lnTo>
                  <a:lnTo>
                    <a:pt x="69739" y="11665"/>
                  </a:lnTo>
                  <a:lnTo>
                    <a:pt x="60581" y="18255"/>
                  </a:lnTo>
                  <a:lnTo>
                    <a:pt x="51957" y="25948"/>
                  </a:lnTo>
                  <a:lnTo>
                    <a:pt x="43777" y="34481"/>
                  </a:lnTo>
                  <a:lnTo>
                    <a:pt x="35944" y="43626"/>
                  </a:lnTo>
                  <a:lnTo>
                    <a:pt x="28530" y="53207"/>
                  </a:lnTo>
                  <a:lnTo>
                    <a:pt x="21770" y="63091"/>
                  </a:lnTo>
                  <a:lnTo>
                    <a:pt x="15744" y="73189"/>
                  </a:lnTo>
                  <a:lnTo>
                    <a:pt x="10544" y="83597"/>
                  </a:lnTo>
                  <a:lnTo>
                    <a:pt x="6349" y="94576"/>
                  </a:lnTo>
                  <a:lnTo>
                    <a:pt x="3163" y="106230"/>
                  </a:lnTo>
                  <a:lnTo>
                    <a:pt x="1006" y="118669"/>
                  </a:lnTo>
                  <a:lnTo>
                    <a:pt x="0" y="132083"/>
                  </a:lnTo>
                  <a:lnTo>
                    <a:pt x="100" y="146481"/>
                  </a:lnTo>
                  <a:lnTo>
                    <a:pt x="1132" y="161727"/>
                  </a:lnTo>
                  <a:lnTo>
                    <a:pt x="2887" y="177638"/>
                  </a:lnTo>
                  <a:lnTo>
                    <a:pt x="5180" y="194036"/>
                  </a:lnTo>
                  <a:lnTo>
                    <a:pt x="8024" y="210453"/>
                  </a:lnTo>
                  <a:lnTo>
                    <a:pt x="11610" y="226168"/>
                  </a:lnTo>
                  <a:lnTo>
                    <a:pt x="15986" y="240841"/>
                  </a:lnTo>
                  <a:lnTo>
                    <a:pt x="21060" y="254320"/>
                  </a:lnTo>
                  <a:lnTo>
                    <a:pt x="26690" y="266461"/>
                  </a:lnTo>
                  <a:lnTo>
                    <a:pt x="32738" y="277333"/>
                  </a:lnTo>
                  <a:lnTo>
                    <a:pt x="39086" y="287144"/>
                  </a:lnTo>
                  <a:lnTo>
                    <a:pt x="45647" y="296136"/>
                  </a:lnTo>
                  <a:lnTo>
                    <a:pt x="52361" y="304527"/>
                  </a:lnTo>
                  <a:lnTo>
                    <a:pt x="59343" y="312487"/>
                  </a:lnTo>
                  <a:lnTo>
                    <a:pt x="66869" y="320147"/>
                  </a:lnTo>
                  <a:lnTo>
                    <a:pt x="75046" y="327596"/>
                  </a:lnTo>
                  <a:lnTo>
                    <a:pt x="83828" y="334734"/>
                  </a:lnTo>
                  <a:lnTo>
                    <a:pt x="93100" y="341302"/>
                  </a:lnTo>
                  <a:lnTo>
                    <a:pt x="102752" y="347195"/>
                  </a:lnTo>
                  <a:lnTo>
                    <a:pt x="112844" y="352304"/>
                  </a:lnTo>
                  <a:lnTo>
                    <a:pt x="123603" y="356437"/>
                  </a:lnTo>
                  <a:lnTo>
                    <a:pt x="135091" y="359577"/>
                  </a:lnTo>
                  <a:lnTo>
                    <a:pt x="146908" y="361533"/>
                  </a:lnTo>
                  <a:lnTo>
                    <a:pt x="158307" y="361872"/>
                  </a:lnTo>
                  <a:lnTo>
                    <a:pt x="168898" y="360511"/>
                  </a:lnTo>
                  <a:lnTo>
                    <a:pt x="178724" y="357773"/>
                  </a:lnTo>
                  <a:lnTo>
                    <a:pt x="189258" y="353840"/>
                  </a:lnTo>
                  <a:lnTo>
                    <a:pt x="203655" y="347249"/>
                  </a:lnTo>
                  <a:lnTo>
                    <a:pt x="227195" y="33550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75800" y="1704068"/>
              <a:ext cx="197172" cy="459150"/>
            </a:xfrm>
            <a:custGeom>
              <a:avLst/>
              <a:gdLst/>
              <a:ahLst/>
              <a:cxnLst/>
              <a:rect l="0" t="0" r="0" b="0"/>
              <a:pathLst>
                <a:path w="197172" h="459150">
                  <a:moveTo>
                    <a:pt x="28714" y="459149"/>
                  </a:moveTo>
                  <a:lnTo>
                    <a:pt x="28715" y="444548"/>
                  </a:lnTo>
                  <a:lnTo>
                    <a:pt x="28715" y="431277"/>
                  </a:lnTo>
                  <a:lnTo>
                    <a:pt x="28710" y="418075"/>
                  </a:lnTo>
                  <a:lnTo>
                    <a:pt x="28537" y="404734"/>
                  </a:lnTo>
                  <a:lnTo>
                    <a:pt x="27889" y="391225"/>
                  </a:lnTo>
                  <a:lnTo>
                    <a:pt x="26641" y="377562"/>
                  </a:lnTo>
                  <a:lnTo>
                    <a:pt x="24988" y="363451"/>
                  </a:lnTo>
                  <a:lnTo>
                    <a:pt x="23340" y="348305"/>
                  </a:lnTo>
                  <a:lnTo>
                    <a:pt x="21932" y="331903"/>
                  </a:lnTo>
                  <a:lnTo>
                    <a:pt x="20666" y="314821"/>
                  </a:lnTo>
                  <a:lnTo>
                    <a:pt x="19210" y="298194"/>
                  </a:lnTo>
                  <a:lnTo>
                    <a:pt x="17383" y="282635"/>
                  </a:lnTo>
                  <a:lnTo>
                    <a:pt x="15326" y="267918"/>
                  </a:lnTo>
                  <a:lnTo>
                    <a:pt x="13398" y="253283"/>
                  </a:lnTo>
                  <a:lnTo>
                    <a:pt x="11800" y="238255"/>
                  </a:lnTo>
                  <a:lnTo>
                    <a:pt x="10404" y="222855"/>
                  </a:lnTo>
                  <a:lnTo>
                    <a:pt x="8860" y="207423"/>
                  </a:lnTo>
                  <a:lnTo>
                    <a:pt x="6975" y="192182"/>
                  </a:lnTo>
                  <a:lnTo>
                    <a:pt x="4878" y="177199"/>
                  </a:lnTo>
                  <a:lnTo>
                    <a:pt x="2923" y="162459"/>
                  </a:lnTo>
                  <a:lnTo>
                    <a:pt x="1316" y="147917"/>
                  </a:lnTo>
                  <a:lnTo>
                    <a:pt x="254" y="133525"/>
                  </a:lnTo>
                  <a:lnTo>
                    <a:pt x="0" y="119243"/>
                  </a:lnTo>
                  <a:lnTo>
                    <a:pt x="615" y="105042"/>
                  </a:lnTo>
                  <a:lnTo>
                    <a:pt x="2165" y="91063"/>
                  </a:lnTo>
                  <a:lnTo>
                    <a:pt x="4802" y="77596"/>
                  </a:lnTo>
                  <a:lnTo>
                    <a:pt x="8509" y="64769"/>
                  </a:lnTo>
                  <a:lnTo>
                    <a:pt x="13456" y="52867"/>
                  </a:lnTo>
                  <a:lnTo>
                    <a:pt x="20057" y="42399"/>
                  </a:lnTo>
                  <a:lnTo>
                    <a:pt x="28385" y="33508"/>
                  </a:lnTo>
                  <a:lnTo>
                    <a:pt x="38061" y="26029"/>
                  </a:lnTo>
                  <a:lnTo>
                    <a:pt x="48465" y="19682"/>
                  </a:lnTo>
                  <a:lnTo>
                    <a:pt x="59173" y="14190"/>
                  </a:lnTo>
                  <a:lnTo>
                    <a:pt x="70293" y="9482"/>
                  </a:lnTo>
                  <a:lnTo>
                    <a:pt x="82349" y="5683"/>
                  </a:lnTo>
                  <a:lnTo>
                    <a:pt x="95562" y="2795"/>
                  </a:lnTo>
                  <a:lnTo>
                    <a:pt x="109537" y="854"/>
                  </a:lnTo>
                  <a:lnTo>
                    <a:pt x="123465" y="0"/>
                  </a:lnTo>
                  <a:lnTo>
                    <a:pt x="136861" y="201"/>
                  </a:lnTo>
                  <a:lnTo>
                    <a:pt x="149351" y="1139"/>
                  </a:lnTo>
                  <a:lnTo>
                    <a:pt x="161823" y="2394"/>
                  </a:lnTo>
                  <a:lnTo>
                    <a:pt x="176485" y="4075"/>
                  </a:lnTo>
                  <a:lnTo>
                    <a:pt x="197171" y="642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62206" y="1973447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0"/>
                  </a:moveTo>
                  <a:lnTo>
                    <a:pt x="146192" y="2934"/>
                  </a:lnTo>
                  <a:lnTo>
                    <a:pt x="135062" y="5717"/>
                  </a:lnTo>
                  <a:lnTo>
                    <a:pt x="123469" y="8616"/>
                  </a:lnTo>
                  <a:lnTo>
                    <a:pt x="111481" y="11656"/>
                  </a:lnTo>
                  <a:lnTo>
                    <a:pt x="99469" y="14821"/>
                  </a:lnTo>
                  <a:lnTo>
                    <a:pt x="87667" y="18085"/>
                  </a:lnTo>
                  <a:lnTo>
                    <a:pt x="76140" y="21423"/>
                  </a:lnTo>
                  <a:lnTo>
                    <a:pt x="64872" y="24815"/>
                  </a:lnTo>
                  <a:lnTo>
                    <a:pt x="53822" y="28243"/>
                  </a:lnTo>
                  <a:lnTo>
                    <a:pt x="43200" y="31739"/>
                  </a:lnTo>
                  <a:lnTo>
                    <a:pt x="32326" y="35823"/>
                  </a:lnTo>
                  <a:lnTo>
                    <a:pt x="19124" y="4197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929508" y="495826"/>
            <a:ext cx="1200250" cy="505369"/>
            <a:chOff x="4929508" y="495826"/>
            <a:chExt cx="1200250" cy="505369"/>
          </a:xfrm>
        </p:grpSpPr>
        <p:sp>
          <p:nvSpPr>
            <p:cNvPr id="50" name="Freeform 49"/>
            <p:cNvSpPr/>
            <p:nvPr/>
          </p:nvSpPr>
          <p:spPr>
            <a:xfrm>
              <a:off x="4929508" y="759038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46125" y="0"/>
                  </a:lnTo>
                  <a:lnTo>
                    <a:pt x="134356" y="0"/>
                  </a:lnTo>
                  <a:lnTo>
                    <a:pt x="121466" y="5"/>
                  </a:lnTo>
                  <a:lnTo>
                    <a:pt x="107618" y="178"/>
                  </a:lnTo>
                  <a:lnTo>
                    <a:pt x="93290" y="826"/>
                  </a:lnTo>
                  <a:lnTo>
                    <a:pt x="78829" y="2075"/>
                  </a:lnTo>
                  <a:lnTo>
                    <a:pt x="64617" y="3736"/>
                  </a:lnTo>
                  <a:lnTo>
                    <a:pt x="49532" y="5563"/>
                  </a:lnTo>
                  <a:lnTo>
                    <a:pt x="30017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329591" y="497069"/>
              <a:ext cx="275156" cy="421076"/>
            </a:xfrm>
            <a:custGeom>
              <a:avLst/>
              <a:gdLst/>
              <a:ahLst/>
              <a:cxnLst/>
              <a:rect l="0" t="0" r="0" b="0"/>
              <a:pathLst>
                <a:path w="275156" h="421076">
                  <a:moveTo>
                    <a:pt x="0" y="93513"/>
                  </a:moveTo>
                  <a:lnTo>
                    <a:pt x="3001" y="84712"/>
                  </a:lnTo>
                  <a:lnTo>
                    <a:pt x="6423" y="76365"/>
                  </a:lnTo>
                  <a:lnTo>
                    <a:pt x="10624" y="67671"/>
                  </a:lnTo>
                  <a:lnTo>
                    <a:pt x="15697" y="58723"/>
                  </a:lnTo>
                  <a:lnTo>
                    <a:pt x="21826" y="49876"/>
                  </a:lnTo>
                  <a:lnTo>
                    <a:pt x="29015" y="41338"/>
                  </a:lnTo>
                  <a:lnTo>
                    <a:pt x="37275" y="33149"/>
                  </a:lnTo>
                  <a:lnTo>
                    <a:pt x="46718" y="25272"/>
                  </a:lnTo>
                  <a:lnTo>
                    <a:pt x="57287" y="17655"/>
                  </a:lnTo>
                  <a:lnTo>
                    <a:pt x="68637" y="10728"/>
                  </a:lnTo>
                  <a:lnTo>
                    <a:pt x="80247" y="5360"/>
                  </a:lnTo>
                  <a:lnTo>
                    <a:pt x="91793" y="1900"/>
                  </a:lnTo>
                  <a:lnTo>
                    <a:pt x="103156" y="221"/>
                  </a:lnTo>
                  <a:lnTo>
                    <a:pt x="114317" y="0"/>
                  </a:lnTo>
                  <a:lnTo>
                    <a:pt x="125302" y="896"/>
                  </a:lnTo>
                  <a:lnTo>
                    <a:pt x="135984" y="2936"/>
                  </a:lnTo>
                  <a:lnTo>
                    <a:pt x="146091" y="6499"/>
                  </a:lnTo>
                  <a:lnTo>
                    <a:pt x="155514" y="11675"/>
                  </a:lnTo>
                  <a:lnTo>
                    <a:pt x="163977" y="18437"/>
                  </a:lnTo>
                  <a:lnTo>
                    <a:pt x="170984" y="26803"/>
                  </a:lnTo>
                  <a:lnTo>
                    <a:pt x="176395" y="36624"/>
                  </a:lnTo>
                  <a:lnTo>
                    <a:pt x="180214" y="47796"/>
                  </a:lnTo>
                  <a:lnTo>
                    <a:pt x="182418" y="60343"/>
                  </a:lnTo>
                  <a:lnTo>
                    <a:pt x="183157" y="74139"/>
                  </a:lnTo>
                  <a:lnTo>
                    <a:pt x="182537" y="88468"/>
                  </a:lnTo>
                  <a:lnTo>
                    <a:pt x="180535" y="102167"/>
                  </a:lnTo>
                  <a:lnTo>
                    <a:pt x="177260" y="114635"/>
                  </a:lnTo>
                  <a:lnTo>
                    <a:pt x="172775" y="125800"/>
                  </a:lnTo>
                  <a:lnTo>
                    <a:pt x="167017" y="135841"/>
                  </a:lnTo>
                  <a:lnTo>
                    <a:pt x="160069" y="144999"/>
                  </a:lnTo>
                  <a:lnTo>
                    <a:pt x="152132" y="153338"/>
                  </a:lnTo>
                  <a:lnTo>
                    <a:pt x="143435" y="160734"/>
                  </a:lnTo>
                  <a:lnTo>
                    <a:pt x="134211" y="167216"/>
                  </a:lnTo>
                  <a:lnTo>
                    <a:pt x="125827" y="173477"/>
                  </a:lnTo>
                  <a:lnTo>
                    <a:pt x="121737" y="180462"/>
                  </a:lnTo>
                  <a:lnTo>
                    <a:pt x="123557" y="187770"/>
                  </a:lnTo>
                  <a:lnTo>
                    <a:pt x="129418" y="194647"/>
                  </a:lnTo>
                  <a:lnTo>
                    <a:pt x="137738" y="201030"/>
                  </a:lnTo>
                  <a:lnTo>
                    <a:pt x="147356" y="206857"/>
                  </a:lnTo>
                  <a:lnTo>
                    <a:pt x="157580" y="212136"/>
                  </a:lnTo>
                  <a:lnTo>
                    <a:pt x="167893" y="217110"/>
                  </a:lnTo>
                  <a:lnTo>
                    <a:pt x="177825" y="222186"/>
                  </a:lnTo>
                  <a:lnTo>
                    <a:pt x="187182" y="227594"/>
                  </a:lnTo>
                  <a:lnTo>
                    <a:pt x="196299" y="233543"/>
                  </a:lnTo>
                  <a:lnTo>
                    <a:pt x="205883" y="240298"/>
                  </a:lnTo>
                  <a:lnTo>
                    <a:pt x="216294" y="247925"/>
                  </a:lnTo>
                  <a:lnTo>
                    <a:pt x="227239" y="256489"/>
                  </a:lnTo>
                  <a:lnTo>
                    <a:pt x="237981" y="266141"/>
                  </a:lnTo>
                  <a:lnTo>
                    <a:pt x="248086" y="276860"/>
                  </a:lnTo>
                  <a:lnTo>
                    <a:pt x="257142" y="288651"/>
                  </a:lnTo>
                  <a:lnTo>
                    <a:pt x="264612" y="301622"/>
                  </a:lnTo>
                  <a:lnTo>
                    <a:pt x="270355" y="315705"/>
                  </a:lnTo>
                  <a:lnTo>
                    <a:pt x="274075" y="330229"/>
                  </a:lnTo>
                  <a:lnTo>
                    <a:pt x="275155" y="344058"/>
                  </a:lnTo>
                  <a:lnTo>
                    <a:pt x="273506" y="356613"/>
                  </a:lnTo>
                  <a:lnTo>
                    <a:pt x="269316" y="367837"/>
                  </a:lnTo>
                  <a:lnTo>
                    <a:pt x="262776" y="377918"/>
                  </a:lnTo>
                  <a:lnTo>
                    <a:pt x="254227" y="387102"/>
                  </a:lnTo>
                  <a:lnTo>
                    <a:pt x="243931" y="395458"/>
                  </a:lnTo>
                  <a:lnTo>
                    <a:pt x="231980" y="402866"/>
                  </a:lnTo>
                  <a:lnTo>
                    <a:pt x="218584" y="409330"/>
                  </a:lnTo>
                  <a:lnTo>
                    <a:pt x="204354" y="414657"/>
                  </a:lnTo>
                  <a:lnTo>
                    <a:pt x="190190" y="418406"/>
                  </a:lnTo>
                  <a:lnTo>
                    <a:pt x="176588" y="420480"/>
                  </a:lnTo>
                  <a:lnTo>
                    <a:pt x="163507" y="421075"/>
                  </a:lnTo>
                  <a:lnTo>
                    <a:pt x="150576" y="420495"/>
                  </a:lnTo>
                  <a:lnTo>
                    <a:pt x="137541" y="419037"/>
                  </a:lnTo>
                  <a:lnTo>
                    <a:pt x="124310" y="417113"/>
                  </a:lnTo>
                  <a:lnTo>
                    <a:pt x="110881" y="415216"/>
                  </a:lnTo>
                  <a:lnTo>
                    <a:pt x="97302" y="413615"/>
                  </a:lnTo>
                  <a:lnTo>
                    <a:pt x="84218" y="412370"/>
                  </a:lnTo>
                  <a:lnTo>
                    <a:pt x="71568" y="411318"/>
                  </a:lnTo>
                  <a:lnTo>
                    <a:pt x="58242" y="410370"/>
                  </a:lnTo>
                  <a:lnTo>
                    <a:pt x="42114" y="4093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08617" y="8643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940244" y="558997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40"/>
                  </a:lnTo>
                  <a:lnTo>
                    <a:pt x="0" y="85691"/>
                  </a:lnTo>
                  <a:lnTo>
                    <a:pt x="0" y="99257"/>
                  </a:lnTo>
                  <a:lnTo>
                    <a:pt x="0" y="112972"/>
                  </a:lnTo>
                  <a:lnTo>
                    <a:pt x="0" y="126791"/>
                  </a:lnTo>
                  <a:lnTo>
                    <a:pt x="0" y="140681"/>
                  </a:lnTo>
                  <a:lnTo>
                    <a:pt x="0" y="154629"/>
                  </a:lnTo>
                  <a:lnTo>
                    <a:pt x="0" y="168945"/>
                  </a:lnTo>
                  <a:lnTo>
                    <a:pt x="0" y="184235"/>
                  </a:lnTo>
                  <a:lnTo>
                    <a:pt x="0" y="200741"/>
                  </a:lnTo>
                  <a:lnTo>
                    <a:pt x="0" y="218064"/>
                  </a:lnTo>
                  <a:lnTo>
                    <a:pt x="0" y="235385"/>
                  </a:lnTo>
                  <a:lnTo>
                    <a:pt x="5" y="252224"/>
                  </a:lnTo>
                  <a:lnTo>
                    <a:pt x="178" y="268615"/>
                  </a:lnTo>
                  <a:lnTo>
                    <a:pt x="826" y="284913"/>
                  </a:lnTo>
                  <a:lnTo>
                    <a:pt x="2079" y="301349"/>
                  </a:lnTo>
                  <a:lnTo>
                    <a:pt x="3905" y="317675"/>
                  </a:lnTo>
                  <a:lnTo>
                    <a:pt x="6201" y="333271"/>
                  </a:lnTo>
                  <a:lnTo>
                    <a:pt x="8852" y="347826"/>
                  </a:lnTo>
                  <a:lnTo>
                    <a:pt x="11608" y="360915"/>
                  </a:lnTo>
                  <a:lnTo>
                    <a:pt x="14363" y="373119"/>
                  </a:lnTo>
                  <a:lnTo>
                    <a:pt x="17356" y="385507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098171" y="495826"/>
              <a:ext cx="31587" cy="505369"/>
            </a:xfrm>
            <a:custGeom>
              <a:avLst/>
              <a:gdLst/>
              <a:ahLst/>
              <a:cxnLst/>
              <a:rect l="0" t="0" r="0" b="0"/>
              <a:pathLst>
                <a:path w="31587" h="505369">
                  <a:moveTo>
                    <a:pt x="0" y="0"/>
                  </a:moveTo>
                  <a:lnTo>
                    <a:pt x="5" y="8669"/>
                  </a:lnTo>
                  <a:lnTo>
                    <a:pt x="178" y="20844"/>
                  </a:lnTo>
                  <a:lnTo>
                    <a:pt x="826" y="34374"/>
                  </a:lnTo>
                  <a:lnTo>
                    <a:pt x="2075" y="48384"/>
                  </a:lnTo>
                  <a:lnTo>
                    <a:pt x="3728" y="62543"/>
                  </a:lnTo>
                  <a:lnTo>
                    <a:pt x="5376" y="76728"/>
                  </a:lnTo>
                  <a:lnTo>
                    <a:pt x="6778" y="90896"/>
                  </a:lnTo>
                  <a:lnTo>
                    <a:pt x="7871" y="105036"/>
                  </a:lnTo>
                  <a:lnTo>
                    <a:pt x="8679" y="119150"/>
                  </a:lnTo>
                  <a:lnTo>
                    <a:pt x="9258" y="133242"/>
                  </a:lnTo>
                  <a:lnTo>
                    <a:pt x="9663" y="147318"/>
                  </a:lnTo>
                  <a:lnTo>
                    <a:pt x="9942" y="161382"/>
                  </a:lnTo>
                  <a:lnTo>
                    <a:pt x="10133" y="175438"/>
                  </a:lnTo>
                  <a:lnTo>
                    <a:pt x="10263" y="189488"/>
                  </a:lnTo>
                  <a:lnTo>
                    <a:pt x="10351" y="203534"/>
                  </a:lnTo>
                  <a:lnTo>
                    <a:pt x="10414" y="217578"/>
                  </a:lnTo>
                  <a:lnTo>
                    <a:pt x="10626" y="231619"/>
                  </a:lnTo>
                  <a:lnTo>
                    <a:pt x="11301" y="245660"/>
                  </a:lnTo>
                  <a:lnTo>
                    <a:pt x="12568" y="259699"/>
                  </a:lnTo>
                  <a:lnTo>
                    <a:pt x="14233" y="273739"/>
                  </a:lnTo>
                  <a:lnTo>
                    <a:pt x="15888" y="287777"/>
                  </a:lnTo>
                  <a:lnTo>
                    <a:pt x="17301" y="301825"/>
                  </a:lnTo>
                  <a:lnTo>
                    <a:pt x="18570" y="316209"/>
                  </a:lnTo>
                  <a:lnTo>
                    <a:pt x="20029" y="331544"/>
                  </a:lnTo>
                  <a:lnTo>
                    <a:pt x="21857" y="348079"/>
                  </a:lnTo>
                  <a:lnTo>
                    <a:pt x="23916" y="365423"/>
                  </a:lnTo>
                  <a:lnTo>
                    <a:pt x="25844" y="382757"/>
                  </a:lnTo>
                  <a:lnTo>
                    <a:pt x="27439" y="399601"/>
                  </a:lnTo>
                  <a:lnTo>
                    <a:pt x="28661" y="415825"/>
                  </a:lnTo>
                  <a:lnTo>
                    <a:pt x="29557" y="431478"/>
                  </a:lnTo>
                  <a:lnTo>
                    <a:pt x="30194" y="446654"/>
                  </a:lnTo>
                  <a:lnTo>
                    <a:pt x="30640" y="460861"/>
                  </a:lnTo>
                  <a:lnTo>
                    <a:pt x="30995" y="474409"/>
                  </a:lnTo>
                  <a:lnTo>
                    <a:pt x="31292" y="488491"/>
                  </a:lnTo>
                  <a:lnTo>
                    <a:pt x="31586" y="5053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6504637" y="1826431"/>
            <a:ext cx="147400" cy="1"/>
          </a:xfrm>
          <a:custGeom>
            <a:avLst/>
            <a:gdLst/>
            <a:ahLst/>
            <a:cxnLst/>
            <a:rect l="0" t="0" r="0" b="0"/>
            <a:pathLst>
              <a:path w="147400" h="1">
                <a:moveTo>
                  <a:pt x="147399" y="0"/>
                </a:moveTo>
                <a:lnTo>
                  <a:pt x="132797" y="0"/>
                </a:lnTo>
                <a:lnTo>
                  <a:pt x="119526" y="0"/>
                </a:lnTo>
                <a:lnTo>
                  <a:pt x="106320" y="0"/>
                </a:lnTo>
                <a:lnTo>
                  <a:pt x="92806" y="0"/>
                </a:lnTo>
                <a:lnTo>
                  <a:pt x="78648" y="0"/>
                </a:lnTo>
                <a:lnTo>
                  <a:pt x="63765" y="0"/>
                </a:lnTo>
                <a:lnTo>
                  <a:pt x="48980" y="0"/>
                </a:lnTo>
                <a:lnTo>
                  <a:pt x="34473" y="0"/>
                </a:lnTo>
                <a:lnTo>
                  <a:pt x="18967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6990791" y="1573518"/>
            <a:ext cx="763554" cy="632598"/>
            <a:chOff x="6990791" y="1573518"/>
            <a:chExt cx="763554" cy="632598"/>
          </a:xfrm>
        </p:grpSpPr>
        <p:sp>
          <p:nvSpPr>
            <p:cNvPr id="57" name="Freeform 56"/>
            <p:cNvSpPr/>
            <p:nvPr/>
          </p:nvSpPr>
          <p:spPr>
            <a:xfrm>
              <a:off x="6990791" y="1584933"/>
              <a:ext cx="372521" cy="568540"/>
            </a:xfrm>
            <a:custGeom>
              <a:avLst/>
              <a:gdLst/>
              <a:ahLst/>
              <a:cxnLst/>
              <a:rect l="0" t="0" r="0" b="0"/>
              <a:pathLst>
                <a:path w="372521" h="568540">
                  <a:moveTo>
                    <a:pt x="0" y="0"/>
                  </a:moveTo>
                  <a:lnTo>
                    <a:pt x="14669" y="0"/>
                  </a:lnTo>
                  <a:lnTo>
                    <a:pt x="28580" y="0"/>
                  </a:lnTo>
                  <a:lnTo>
                    <a:pt x="43074" y="5"/>
                  </a:lnTo>
                  <a:lnTo>
                    <a:pt x="58101" y="177"/>
                  </a:lnTo>
                  <a:lnTo>
                    <a:pt x="73279" y="826"/>
                  </a:lnTo>
                  <a:lnTo>
                    <a:pt x="88355" y="2074"/>
                  </a:lnTo>
                  <a:lnTo>
                    <a:pt x="103565" y="3727"/>
                  </a:lnTo>
                  <a:lnTo>
                    <a:pt x="119521" y="5375"/>
                  </a:lnTo>
                  <a:lnTo>
                    <a:pt x="136511" y="6778"/>
                  </a:lnTo>
                  <a:lnTo>
                    <a:pt x="154345" y="7871"/>
                  </a:lnTo>
                  <a:lnTo>
                    <a:pt x="172547" y="8679"/>
                  </a:lnTo>
                  <a:lnTo>
                    <a:pt x="190796" y="9257"/>
                  </a:lnTo>
                  <a:lnTo>
                    <a:pt x="208947" y="9662"/>
                  </a:lnTo>
                  <a:lnTo>
                    <a:pt x="226968" y="9942"/>
                  </a:lnTo>
                  <a:lnTo>
                    <a:pt x="244860" y="10137"/>
                  </a:lnTo>
                  <a:lnTo>
                    <a:pt x="262486" y="10440"/>
                  </a:lnTo>
                  <a:lnTo>
                    <a:pt x="279561" y="11176"/>
                  </a:lnTo>
                  <a:lnTo>
                    <a:pt x="295971" y="12488"/>
                  </a:lnTo>
                  <a:lnTo>
                    <a:pt x="311603" y="14353"/>
                  </a:lnTo>
                  <a:lnTo>
                    <a:pt x="326261" y="16676"/>
                  </a:lnTo>
                  <a:lnTo>
                    <a:pt x="339919" y="19359"/>
                  </a:lnTo>
                  <a:lnTo>
                    <a:pt x="352056" y="22635"/>
                  </a:lnTo>
                  <a:lnTo>
                    <a:pt x="361626" y="27044"/>
                  </a:lnTo>
                  <a:lnTo>
                    <a:pt x="368272" y="32790"/>
                  </a:lnTo>
                  <a:lnTo>
                    <a:pt x="371938" y="39768"/>
                  </a:lnTo>
                  <a:lnTo>
                    <a:pt x="372520" y="47747"/>
                  </a:lnTo>
                  <a:lnTo>
                    <a:pt x="370286" y="56481"/>
                  </a:lnTo>
                  <a:lnTo>
                    <a:pt x="365908" y="65599"/>
                  </a:lnTo>
                  <a:lnTo>
                    <a:pt x="360238" y="74632"/>
                  </a:lnTo>
                  <a:lnTo>
                    <a:pt x="353882" y="83332"/>
                  </a:lnTo>
                  <a:lnTo>
                    <a:pt x="347181" y="91646"/>
                  </a:lnTo>
                  <a:lnTo>
                    <a:pt x="340311" y="99616"/>
                  </a:lnTo>
                  <a:lnTo>
                    <a:pt x="333358" y="107317"/>
                  </a:lnTo>
                  <a:lnTo>
                    <a:pt x="326370" y="114982"/>
                  </a:lnTo>
                  <a:lnTo>
                    <a:pt x="319362" y="122975"/>
                  </a:lnTo>
                  <a:lnTo>
                    <a:pt x="312343" y="131470"/>
                  </a:lnTo>
                  <a:lnTo>
                    <a:pt x="305153" y="140466"/>
                  </a:lnTo>
                  <a:lnTo>
                    <a:pt x="297485" y="149883"/>
                  </a:lnTo>
                  <a:lnTo>
                    <a:pt x="289217" y="159622"/>
                  </a:lnTo>
                  <a:lnTo>
                    <a:pt x="280545" y="169432"/>
                  </a:lnTo>
                  <a:lnTo>
                    <a:pt x="271877" y="178938"/>
                  </a:lnTo>
                  <a:lnTo>
                    <a:pt x="263455" y="187964"/>
                  </a:lnTo>
                  <a:lnTo>
                    <a:pt x="255343" y="196667"/>
                  </a:lnTo>
                  <a:lnTo>
                    <a:pt x="247516" y="205431"/>
                  </a:lnTo>
                  <a:lnTo>
                    <a:pt x="239918" y="214479"/>
                  </a:lnTo>
                  <a:lnTo>
                    <a:pt x="232493" y="223862"/>
                  </a:lnTo>
                  <a:lnTo>
                    <a:pt x="225195" y="233547"/>
                  </a:lnTo>
                  <a:lnTo>
                    <a:pt x="217985" y="243474"/>
                  </a:lnTo>
                  <a:lnTo>
                    <a:pt x="210836" y="253582"/>
                  </a:lnTo>
                  <a:lnTo>
                    <a:pt x="203729" y="263821"/>
                  </a:lnTo>
                  <a:lnTo>
                    <a:pt x="196651" y="274156"/>
                  </a:lnTo>
                  <a:lnTo>
                    <a:pt x="189592" y="284723"/>
                  </a:lnTo>
                  <a:lnTo>
                    <a:pt x="182547" y="295809"/>
                  </a:lnTo>
                  <a:lnTo>
                    <a:pt x="175509" y="307525"/>
                  </a:lnTo>
                  <a:lnTo>
                    <a:pt x="168479" y="319665"/>
                  </a:lnTo>
                  <a:lnTo>
                    <a:pt x="161453" y="331814"/>
                  </a:lnTo>
                  <a:lnTo>
                    <a:pt x="154434" y="343727"/>
                  </a:lnTo>
                  <a:lnTo>
                    <a:pt x="147584" y="355336"/>
                  </a:lnTo>
                  <a:lnTo>
                    <a:pt x="141210" y="366664"/>
                  </a:lnTo>
                  <a:lnTo>
                    <a:pt x="135439" y="377775"/>
                  </a:lnTo>
                  <a:lnTo>
                    <a:pt x="130070" y="389050"/>
                  </a:lnTo>
                  <a:lnTo>
                    <a:pt x="124699" y="401152"/>
                  </a:lnTo>
                  <a:lnTo>
                    <a:pt x="119082" y="414372"/>
                  </a:lnTo>
                  <a:lnTo>
                    <a:pt x="113156" y="428508"/>
                  </a:lnTo>
                  <a:lnTo>
                    <a:pt x="106944" y="443068"/>
                  </a:lnTo>
                  <a:lnTo>
                    <a:pt x="100508" y="457709"/>
                  </a:lnTo>
                  <a:lnTo>
                    <a:pt x="94067" y="472115"/>
                  </a:lnTo>
                  <a:lnTo>
                    <a:pt x="87976" y="485934"/>
                  </a:lnTo>
                  <a:lnTo>
                    <a:pt x="82406" y="499035"/>
                  </a:lnTo>
                  <a:lnTo>
                    <a:pt x="77500" y="511403"/>
                  </a:lnTo>
                  <a:lnTo>
                    <a:pt x="72977" y="524466"/>
                  </a:lnTo>
                  <a:lnTo>
                    <a:pt x="68447" y="541607"/>
                  </a:lnTo>
                  <a:lnTo>
                    <a:pt x="63170" y="56853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338231" y="211135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10729" y="1573518"/>
              <a:ext cx="243616" cy="632598"/>
            </a:xfrm>
            <a:custGeom>
              <a:avLst/>
              <a:gdLst/>
              <a:ahLst/>
              <a:cxnLst/>
              <a:rect l="0" t="0" r="0" b="0"/>
              <a:pathLst>
                <a:path w="243616" h="632598">
                  <a:moveTo>
                    <a:pt x="217056" y="200928"/>
                  </a:moveTo>
                  <a:lnTo>
                    <a:pt x="220057" y="192060"/>
                  </a:lnTo>
                  <a:lnTo>
                    <a:pt x="223479" y="183073"/>
                  </a:lnTo>
                  <a:lnTo>
                    <a:pt x="227666" y="173078"/>
                  </a:lnTo>
                  <a:lnTo>
                    <a:pt x="232220" y="162097"/>
                  </a:lnTo>
                  <a:lnTo>
                    <a:pt x="236405" y="150286"/>
                  </a:lnTo>
                  <a:lnTo>
                    <a:pt x="239825" y="137832"/>
                  </a:lnTo>
                  <a:lnTo>
                    <a:pt x="242262" y="125067"/>
                  </a:lnTo>
                  <a:lnTo>
                    <a:pt x="243520" y="112434"/>
                  </a:lnTo>
                  <a:lnTo>
                    <a:pt x="243615" y="100166"/>
                  </a:lnTo>
                  <a:lnTo>
                    <a:pt x="242558" y="88303"/>
                  </a:lnTo>
                  <a:lnTo>
                    <a:pt x="240262" y="76797"/>
                  </a:lnTo>
                  <a:lnTo>
                    <a:pt x="236790" y="65579"/>
                  </a:lnTo>
                  <a:lnTo>
                    <a:pt x="232172" y="54739"/>
                  </a:lnTo>
                  <a:lnTo>
                    <a:pt x="226325" y="44525"/>
                  </a:lnTo>
                  <a:lnTo>
                    <a:pt x="219317" y="35026"/>
                  </a:lnTo>
                  <a:lnTo>
                    <a:pt x="211340" y="26342"/>
                  </a:lnTo>
                  <a:lnTo>
                    <a:pt x="202617" y="18654"/>
                  </a:lnTo>
                  <a:lnTo>
                    <a:pt x="193342" y="11974"/>
                  </a:lnTo>
                  <a:lnTo>
                    <a:pt x="183674" y="6488"/>
                  </a:lnTo>
                  <a:lnTo>
                    <a:pt x="173732" y="2625"/>
                  </a:lnTo>
                  <a:lnTo>
                    <a:pt x="163597" y="477"/>
                  </a:lnTo>
                  <a:lnTo>
                    <a:pt x="153163" y="0"/>
                  </a:lnTo>
                  <a:lnTo>
                    <a:pt x="142167" y="1192"/>
                  </a:lnTo>
                  <a:lnTo>
                    <a:pt x="130511" y="3882"/>
                  </a:lnTo>
                  <a:lnTo>
                    <a:pt x="118410" y="7787"/>
                  </a:lnTo>
                  <a:lnTo>
                    <a:pt x="106289" y="12617"/>
                  </a:lnTo>
                  <a:lnTo>
                    <a:pt x="94393" y="18130"/>
                  </a:lnTo>
                  <a:lnTo>
                    <a:pt x="82795" y="24456"/>
                  </a:lnTo>
                  <a:lnTo>
                    <a:pt x="71475" y="32066"/>
                  </a:lnTo>
                  <a:lnTo>
                    <a:pt x="60387" y="41114"/>
                  </a:lnTo>
                  <a:lnTo>
                    <a:pt x="49807" y="51463"/>
                  </a:lnTo>
                  <a:lnTo>
                    <a:pt x="40300" y="62859"/>
                  </a:lnTo>
                  <a:lnTo>
                    <a:pt x="32090" y="75049"/>
                  </a:lnTo>
                  <a:lnTo>
                    <a:pt x="25085" y="87981"/>
                  </a:lnTo>
                  <a:lnTo>
                    <a:pt x="19064" y="101792"/>
                  </a:lnTo>
                  <a:lnTo>
                    <a:pt x="13794" y="116485"/>
                  </a:lnTo>
                  <a:lnTo>
                    <a:pt x="9237" y="131774"/>
                  </a:lnTo>
                  <a:lnTo>
                    <a:pt x="5540" y="147190"/>
                  </a:lnTo>
                  <a:lnTo>
                    <a:pt x="2720" y="162445"/>
                  </a:lnTo>
                  <a:lnTo>
                    <a:pt x="823" y="177281"/>
                  </a:lnTo>
                  <a:lnTo>
                    <a:pt x="0" y="191397"/>
                  </a:lnTo>
                  <a:lnTo>
                    <a:pt x="226" y="204706"/>
                  </a:lnTo>
                  <a:lnTo>
                    <a:pt x="1343" y="217287"/>
                  </a:lnTo>
                  <a:lnTo>
                    <a:pt x="3158" y="229284"/>
                  </a:lnTo>
                  <a:lnTo>
                    <a:pt x="5491" y="240841"/>
                  </a:lnTo>
                  <a:lnTo>
                    <a:pt x="8361" y="252079"/>
                  </a:lnTo>
                  <a:lnTo>
                    <a:pt x="11965" y="263093"/>
                  </a:lnTo>
                  <a:lnTo>
                    <a:pt x="16353" y="273947"/>
                  </a:lnTo>
                  <a:lnTo>
                    <a:pt x="21434" y="284525"/>
                  </a:lnTo>
                  <a:lnTo>
                    <a:pt x="27069" y="294555"/>
                  </a:lnTo>
                  <a:lnTo>
                    <a:pt x="33130" y="303922"/>
                  </a:lnTo>
                  <a:lnTo>
                    <a:pt x="39827" y="312347"/>
                  </a:lnTo>
                  <a:lnTo>
                    <a:pt x="47687" y="319327"/>
                  </a:lnTo>
                  <a:lnTo>
                    <a:pt x="56899" y="324719"/>
                  </a:lnTo>
                  <a:lnTo>
                    <a:pt x="67187" y="328525"/>
                  </a:lnTo>
                  <a:lnTo>
                    <a:pt x="78010" y="330721"/>
                  </a:lnTo>
                  <a:lnTo>
                    <a:pt x="88993" y="331455"/>
                  </a:lnTo>
                  <a:lnTo>
                    <a:pt x="99960" y="330831"/>
                  </a:lnTo>
                  <a:lnTo>
                    <a:pt x="110849" y="328826"/>
                  </a:lnTo>
                  <a:lnTo>
                    <a:pt x="121647" y="325550"/>
                  </a:lnTo>
                  <a:lnTo>
                    <a:pt x="132202" y="321064"/>
                  </a:lnTo>
                  <a:lnTo>
                    <a:pt x="142224" y="315304"/>
                  </a:lnTo>
                  <a:lnTo>
                    <a:pt x="151593" y="308351"/>
                  </a:lnTo>
                  <a:lnTo>
                    <a:pt x="160190" y="300242"/>
                  </a:lnTo>
                  <a:lnTo>
                    <a:pt x="167820" y="290895"/>
                  </a:lnTo>
                  <a:lnTo>
                    <a:pt x="174475" y="280385"/>
                  </a:lnTo>
                  <a:lnTo>
                    <a:pt x="180455" y="268904"/>
                  </a:lnTo>
                  <a:lnTo>
                    <a:pt x="186244" y="256673"/>
                  </a:lnTo>
                  <a:lnTo>
                    <a:pt x="192140" y="243896"/>
                  </a:lnTo>
                  <a:lnTo>
                    <a:pt x="198086" y="230893"/>
                  </a:lnTo>
                  <a:lnTo>
                    <a:pt x="203779" y="218091"/>
                  </a:lnTo>
                  <a:lnTo>
                    <a:pt x="209054" y="205704"/>
                  </a:lnTo>
                  <a:lnTo>
                    <a:pt x="213901" y="193759"/>
                  </a:lnTo>
                  <a:lnTo>
                    <a:pt x="218382" y="182198"/>
                  </a:lnTo>
                  <a:lnTo>
                    <a:pt x="222564" y="171007"/>
                  </a:lnTo>
                  <a:lnTo>
                    <a:pt x="225970" y="162564"/>
                  </a:lnTo>
                  <a:lnTo>
                    <a:pt x="227746" y="159938"/>
                  </a:lnTo>
                  <a:lnTo>
                    <a:pt x="227842" y="162170"/>
                  </a:lnTo>
                  <a:lnTo>
                    <a:pt x="226692" y="167583"/>
                  </a:lnTo>
                  <a:lnTo>
                    <a:pt x="224881" y="175281"/>
                  </a:lnTo>
                  <a:lnTo>
                    <a:pt x="223010" y="185116"/>
                  </a:lnTo>
                  <a:lnTo>
                    <a:pt x="221399" y="196885"/>
                  </a:lnTo>
                  <a:lnTo>
                    <a:pt x="220137" y="210083"/>
                  </a:lnTo>
                  <a:lnTo>
                    <a:pt x="219203" y="224033"/>
                  </a:lnTo>
                  <a:lnTo>
                    <a:pt x="218533" y="238279"/>
                  </a:lnTo>
                  <a:lnTo>
                    <a:pt x="218062" y="252596"/>
                  </a:lnTo>
                  <a:lnTo>
                    <a:pt x="217738" y="266889"/>
                  </a:lnTo>
                  <a:lnTo>
                    <a:pt x="217517" y="281147"/>
                  </a:lnTo>
                  <a:lnTo>
                    <a:pt x="217366" y="295858"/>
                  </a:lnTo>
                  <a:lnTo>
                    <a:pt x="217263" y="311952"/>
                  </a:lnTo>
                  <a:lnTo>
                    <a:pt x="217195" y="329815"/>
                  </a:lnTo>
                  <a:lnTo>
                    <a:pt x="217149" y="348865"/>
                  </a:lnTo>
                  <a:lnTo>
                    <a:pt x="217118" y="367885"/>
                  </a:lnTo>
                  <a:lnTo>
                    <a:pt x="217102" y="386157"/>
                  </a:lnTo>
                  <a:lnTo>
                    <a:pt x="217261" y="403490"/>
                  </a:lnTo>
                  <a:lnTo>
                    <a:pt x="217900" y="419964"/>
                  </a:lnTo>
                  <a:lnTo>
                    <a:pt x="219143" y="435753"/>
                  </a:lnTo>
                  <a:lnTo>
                    <a:pt x="220792" y="451356"/>
                  </a:lnTo>
                  <a:lnTo>
                    <a:pt x="222438" y="467533"/>
                  </a:lnTo>
                  <a:lnTo>
                    <a:pt x="223838" y="484653"/>
                  </a:lnTo>
                  <a:lnTo>
                    <a:pt x="224930" y="502733"/>
                  </a:lnTo>
                  <a:lnTo>
                    <a:pt x="225736" y="521628"/>
                  </a:lnTo>
                  <a:lnTo>
                    <a:pt x="226319" y="541133"/>
                  </a:lnTo>
                  <a:lnTo>
                    <a:pt x="226925" y="560363"/>
                  </a:lnTo>
                  <a:lnTo>
                    <a:pt x="228152" y="579767"/>
                  </a:lnTo>
                  <a:lnTo>
                    <a:pt x="231222" y="602163"/>
                  </a:lnTo>
                  <a:lnTo>
                    <a:pt x="238113" y="63259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46169" y="3116070"/>
            <a:ext cx="5464291" cy="712750"/>
            <a:chOff x="246169" y="3116070"/>
            <a:chExt cx="5464291" cy="712750"/>
          </a:xfrm>
        </p:grpSpPr>
        <p:sp>
          <p:nvSpPr>
            <p:cNvPr id="61" name="Freeform 60"/>
            <p:cNvSpPr/>
            <p:nvPr/>
          </p:nvSpPr>
          <p:spPr>
            <a:xfrm>
              <a:off x="246169" y="3440605"/>
              <a:ext cx="147400" cy="19718"/>
            </a:xfrm>
            <a:custGeom>
              <a:avLst/>
              <a:gdLst/>
              <a:ahLst/>
              <a:cxnLst/>
              <a:rect l="0" t="0" r="0" b="0"/>
              <a:pathLst>
                <a:path w="147400" h="19718">
                  <a:moveTo>
                    <a:pt x="147399" y="19717"/>
                  </a:moveTo>
                  <a:lnTo>
                    <a:pt x="138598" y="16783"/>
                  </a:lnTo>
                  <a:lnTo>
                    <a:pt x="130251" y="14001"/>
                  </a:lnTo>
                  <a:lnTo>
                    <a:pt x="121548" y="11106"/>
                  </a:lnTo>
                  <a:lnTo>
                    <a:pt x="112254" y="8238"/>
                  </a:lnTo>
                  <a:lnTo>
                    <a:pt x="102111" y="5721"/>
                  </a:lnTo>
                  <a:lnTo>
                    <a:pt x="91065" y="3711"/>
                  </a:lnTo>
                  <a:lnTo>
                    <a:pt x="79226" y="2198"/>
                  </a:lnTo>
                  <a:lnTo>
                    <a:pt x="66755" y="1103"/>
                  </a:lnTo>
                  <a:lnTo>
                    <a:pt x="53831" y="335"/>
                  </a:lnTo>
                  <a:lnTo>
                    <a:pt x="41193" y="0"/>
                  </a:lnTo>
                  <a:lnTo>
                    <a:pt x="28892" y="474"/>
                  </a:lnTo>
                  <a:lnTo>
                    <a:pt x="15852" y="2916"/>
                  </a:lnTo>
                  <a:lnTo>
                    <a:pt x="0" y="91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4786" y="3215896"/>
              <a:ext cx="336849" cy="534806"/>
            </a:xfrm>
            <a:custGeom>
              <a:avLst/>
              <a:gdLst/>
              <a:ahLst/>
              <a:cxnLst/>
              <a:rect l="0" t="0" r="0" b="0"/>
              <a:pathLst>
                <a:path w="336849" h="534806">
                  <a:moveTo>
                    <a:pt x="246751" y="65442"/>
                  </a:moveTo>
                  <a:lnTo>
                    <a:pt x="240883" y="56708"/>
                  </a:lnTo>
                  <a:lnTo>
                    <a:pt x="235319" y="49001"/>
                  </a:lnTo>
                  <a:lnTo>
                    <a:pt x="229515" y="41604"/>
                  </a:lnTo>
                  <a:lnTo>
                    <a:pt x="223262" y="34515"/>
                  </a:lnTo>
                  <a:lnTo>
                    <a:pt x="216283" y="27985"/>
                  </a:lnTo>
                  <a:lnTo>
                    <a:pt x="208498" y="22112"/>
                  </a:lnTo>
                  <a:lnTo>
                    <a:pt x="199823" y="16848"/>
                  </a:lnTo>
                  <a:lnTo>
                    <a:pt x="190096" y="12078"/>
                  </a:lnTo>
                  <a:lnTo>
                    <a:pt x="179334" y="7692"/>
                  </a:lnTo>
                  <a:lnTo>
                    <a:pt x="167853" y="3915"/>
                  </a:lnTo>
                  <a:lnTo>
                    <a:pt x="156155" y="1283"/>
                  </a:lnTo>
                  <a:lnTo>
                    <a:pt x="144549" y="0"/>
                  </a:lnTo>
                  <a:lnTo>
                    <a:pt x="133147" y="122"/>
                  </a:lnTo>
                  <a:lnTo>
                    <a:pt x="121959" y="1724"/>
                  </a:lnTo>
                  <a:lnTo>
                    <a:pt x="110952" y="4692"/>
                  </a:lnTo>
                  <a:lnTo>
                    <a:pt x="100085" y="8787"/>
                  </a:lnTo>
                  <a:lnTo>
                    <a:pt x="89321" y="13743"/>
                  </a:lnTo>
                  <a:lnTo>
                    <a:pt x="78636" y="19336"/>
                  </a:lnTo>
                  <a:lnTo>
                    <a:pt x="68170" y="25548"/>
                  </a:lnTo>
                  <a:lnTo>
                    <a:pt x="58216" y="32547"/>
                  </a:lnTo>
                  <a:lnTo>
                    <a:pt x="48890" y="40368"/>
                  </a:lnTo>
                  <a:lnTo>
                    <a:pt x="40154" y="48908"/>
                  </a:lnTo>
                  <a:lnTo>
                    <a:pt x="31899" y="58018"/>
                  </a:lnTo>
                  <a:lnTo>
                    <a:pt x="24021" y="67561"/>
                  </a:lnTo>
                  <a:lnTo>
                    <a:pt x="16746" y="77579"/>
                  </a:lnTo>
                  <a:lnTo>
                    <a:pt x="10612" y="88289"/>
                  </a:lnTo>
                  <a:lnTo>
                    <a:pt x="5824" y="99755"/>
                  </a:lnTo>
                  <a:lnTo>
                    <a:pt x="2439" y="111896"/>
                  </a:lnTo>
                  <a:lnTo>
                    <a:pt x="534" y="124576"/>
                  </a:lnTo>
                  <a:lnTo>
                    <a:pt x="0" y="137655"/>
                  </a:lnTo>
                  <a:lnTo>
                    <a:pt x="758" y="150692"/>
                  </a:lnTo>
                  <a:lnTo>
                    <a:pt x="2855" y="162985"/>
                  </a:lnTo>
                  <a:lnTo>
                    <a:pt x="6187" y="174212"/>
                  </a:lnTo>
                  <a:lnTo>
                    <a:pt x="10542" y="184394"/>
                  </a:lnTo>
                  <a:lnTo>
                    <a:pt x="15680" y="193700"/>
                  </a:lnTo>
                  <a:lnTo>
                    <a:pt x="21403" y="202324"/>
                  </a:lnTo>
                  <a:lnTo>
                    <a:pt x="27872" y="210118"/>
                  </a:lnTo>
                  <a:lnTo>
                    <a:pt x="35578" y="216609"/>
                  </a:lnTo>
                  <a:lnTo>
                    <a:pt x="44691" y="221644"/>
                  </a:lnTo>
                  <a:lnTo>
                    <a:pt x="55083" y="225366"/>
                  </a:lnTo>
                  <a:lnTo>
                    <a:pt x="66508" y="228030"/>
                  </a:lnTo>
                  <a:lnTo>
                    <a:pt x="78714" y="229898"/>
                  </a:lnTo>
                  <a:lnTo>
                    <a:pt x="91486" y="231187"/>
                  </a:lnTo>
                  <a:lnTo>
                    <a:pt x="104658" y="232069"/>
                  </a:lnTo>
                  <a:lnTo>
                    <a:pt x="118108" y="232673"/>
                  </a:lnTo>
                  <a:lnTo>
                    <a:pt x="131748" y="233250"/>
                  </a:lnTo>
                  <a:lnTo>
                    <a:pt x="145518" y="234171"/>
                  </a:lnTo>
                  <a:lnTo>
                    <a:pt x="159372" y="235607"/>
                  </a:lnTo>
                  <a:lnTo>
                    <a:pt x="173117" y="237555"/>
                  </a:lnTo>
                  <a:lnTo>
                    <a:pt x="186426" y="239934"/>
                  </a:lnTo>
                  <a:lnTo>
                    <a:pt x="199152" y="242649"/>
                  </a:lnTo>
                  <a:lnTo>
                    <a:pt x="211156" y="245777"/>
                  </a:lnTo>
                  <a:lnTo>
                    <a:pt x="222225" y="249554"/>
                  </a:lnTo>
                  <a:lnTo>
                    <a:pt x="232342" y="254058"/>
                  </a:lnTo>
                  <a:lnTo>
                    <a:pt x="241798" y="259218"/>
                  </a:lnTo>
                  <a:lnTo>
                    <a:pt x="251077" y="264906"/>
                  </a:lnTo>
                  <a:lnTo>
                    <a:pt x="260468" y="270996"/>
                  </a:lnTo>
                  <a:lnTo>
                    <a:pt x="269914" y="277544"/>
                  </a:lnTo>
                  <a:lnTo>
                    <a:pt x="279110" y="284770"/>
                  </a:lnTo>
                  <a:lnTo>
                    <a:pt x="287885" y="292748"/>
                  </a:lnTo>
                  <a:lnTo>
                    <a:pt x="296066" y="301563"/>
                  </a:lnTo>
                  <a:lnTo>
                    <a:pt x="303407" y="311391"/>
                  </a:lnTo>
                  <a:lnTo>
                    <a:pt x="309860" y="322227"/>
                  </a:lnTo>
                  <a:lnTo>
                    <a:pt x="315532" y="333929"/>
                  </a:lnTo>
                  <a:lnTo>
                    <a:pt x="320583" y="346308"/>
                  </a:lnTo>
                  <a:lnTo>
                    <a:pt x="325165" y="359195"/>
                  </a:lnTo>
                  <a:lnTo>
                    <a:pt x="329245" y="372609"/>
                  </a:lnTo>
                  <a:lnTo>
                    <a:pt x="332613" y="386753"/>
                  </a:lnTo>
                  <a:lnTo>
                    <a:pt x="335204" y="401663"/>
                  </a:lnTo>
                  <a:lnTo>
                    <a:pt x="336775" y="416759"/>
                  </a:lnTo>
                  <a:lnTo>
                    <a:pt x="336848" y="430982"/>
                  </a:lnTo>
                  <a:lnTo>
                    <a:pt x="335299" y="443805"/>
                  </a:lnTo>
                  <a:lnTo>
                    <a:pt x="332310" y="455209"/>
                  </a:lnTo>
                  <a:lnTo>
                    <a:pt x="328169" y="465412"/>
                  </a:lnTo>
                  <a:lnTo>
                    <a:pt x="323159" y="474682"/>
                  </a:lnTo>
                  <a:lnTo>
                    <a:pt x="317357" y="483266"/>
                  </a:lnTo>
                  <a:lnTo>
                    <a:pt x="310639" y="491360"/>
                  </a:lnTo>
                  <a:lnTo>
                    <a:pt x="303007" y="499107"/>
                  </a:lnTo>
                  <a:lnTo>
                    <a:pt x="294425" y="506448"/>
                  </a:lnTo>
                  <a:lnTo>
                    <a:pt x="284754" y="513153"/>
                  </a:lnTo>
                  <a:lnTo>
                    <a:pt x="274022" y="519139"/>
                  </a:lnTo>
                  <a:lnTo>
                    <a:pt x="262391" y="524310"/>
                  </a:lnTo>
                  <a:lnTo>
                    <a:pt x="250059" y="528485"/>
                  </a:lnTo>
                  <a:lnTo>
                    <a:pt x="237209" y="531657"/>
                  </a:lnTo>
                  <a:lnTo>
                    <a:pt x="223988" y="533805"/>
                  </a:lnTo>
                  <a:lnTo>
                    <a:pt x="210507" y="534805"/>
                  </a:lnTo>
                  <a:lnTo>
                    <a:pt x="196855" y="534696"/>
                  </a:lnTo>
                  <a:lnTo>
                    <a:pt x="183417" y="533489"/>
                  </a:lnTo>
                  <a:lnTo>
                    <a:pt x="170847" y="531083"/>
                  </a:lnTo>
                  <a:lnTo>
                    <a:pt x="159426" y="527539"/>
                  </a:lnTo>
                  <a:lnTo>
                    <a:pt x="148943" y="523042"/>
                  </a:lnTo>
                  <a:lnTo>
                    <a:pt x="138901" y="517807"/>
                  </a:lnTo>
                  <a:lnTo>
                    <a:pt x="128970" y="512033"/>
                  </a:lnTo>
                  <a:lnTo>
                    <a:pt x="119449" y="505987"/>
                  </a:lnTo>
                  <a:lnTo>
                    <a:pt x="110250" y="499310"/>
                  </a:lnTo>
                  <a:lnTo>
                    <a:pt x="100559" y="490301"/>
                  </a:lnTo>
                  <a:lnTo>
                    <a:pt x="88823" y="4760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014749" y="3176053"/>
              <a:ext cx="52644" cy="494840"/>
            </a:xfrm>
            <a:custGeom>
              <a:avLst/>
              <a:gdLst/>
              <a:ahLst/>
              <a:cxnLst/>
              <a:rect l="0" t="0" r="0" b="0"/>
              <a:pathLst>
                <a:path w="52644" h="494840">
                  <a:moveTo>
                    <a:pt x="0" y="0"/>
                  </a:moveTo>
                  <a:lnTo>
                    <a:pt x="0" y="11936"/>
                  </a:lnTo>
                  <a:lnTo>
                    <a:pt x="0" y="24985"/>
                  </a:lnTo>
                  <a:lnTo>
                    <a:pt x="5" y="40460"/>
                  </a:lnTo>
                  <a:lnTo>
                    <a:pt x="178" y="57682"/>
                  </a:lnTo>
                  <a:lnTo>
                    <a:pt x="826" y="75346"/>
                  </a:lnTo>
                  <a:lnTo>
                    <a:pt x="2079" y="92642"/>
                  </a:lnTo>
                  <a:lnTo>
                    <a:pt x="3905" y="109289"/>
                  </a:lnTo>
                  <a:lnTo>
                    <a:pt x="6201" y="125285"/>
                  </a:lnTo>
                  <a:lnTo>
                    <a:pt x="8848" y="140734"/>
                  </a:lnTo>
                  <a:lnTo>
                    <a:pt x="11421" y="155597"/>
                  </a:lnTo>
                  <a:lnTo>
                    <a:pt x="13229" y="169678"/>
                  </a:lnTo>
                  <a:lnTo>
                    <a:pt x="13965" y="182942"/>
                  </a:lnTo>
                  <a:lnTo>
                    <a:pt x="13983" y="195650"/>
                  </a:lnTo>
                  <a:lnTo>
                    <a:pt x="14071" y="208259"/>
                  </a:lnTo>
                  <a:lnTo>
                    <a:pt x="14686" y="221055"/>
                  </a:lnTo>
                  <a:lnTo>
                    <a:pt x="15781" y="234617"/>
                  </a:lnTo>
                  <a:lnTo>
                    <a:pt x="16988" y="249858"/>
                  </a:lnTo>
                  <a:lnTo>
                    <a:pt x="18067" y="267104"/>
                  </a:lnTo>
                  <a:lnTo>
                    <a:pt x="19097" y="285552"/>
                  </a:lnTo>
                  <a:lnTo>
                    <a:pt x="20388" y="303626"/>
                  </a:lnTo>
                  <a:lnTo>
                    <a:pt x="22105" y="320451"/>
                  </a:lnTo>
                  <a:lnTo>
                    <a:pt x="24257" y="336166"/>
                  </a:lnTo>
                  <a:lnTo>
                    <a:pt x="26780" y="351547"/>
                  </a:lnTo>
                  <a:lnTo>
                    <a:pt x="29592" y="367114"/>
                  </a:lnTo>
                  <a:lnTo>
                    <a:pt x="32615" y="383063"/>
                  </a:lnTo>
                  <a:lnTo>
                    <a:pt x="35791" y="399403"/>
                  </a:lnTo>
                  <a:lnTo>
                    <a:pt x="39069" y="416057"/>
                  </a:lnTo>
                  <a:lnTo>
                    <a:pt x="42264" y="432384"/>
                  </a:lnTo>
                  <a:lnTo>
                    <a:pt x="45368" y="448913"/>
                  </a:lnTo>
                  <a:lnTo>
                    <a:pt x="48653" y="468212"/>
                  </a:lnTo>
                  <a:lnTo>
                    <a:pt x="52643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14708" y="3397151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346100" y="67"/>
                  </a:lnTo>
                  <a:lnTo>
                    <a:pt x="333690" y="707"/>
                  </a:lnTo>
                  <a:lnTo>
                    <a:pt x="319503" y="1999"/>
                  </a:lnTo>
                  <a:lnTo>
                    <a:pt x="303796" y="3686"/>
                  </a:lnTo>
                  <a:lnTo>
                    <a:pt x="287151" y="5355"/>
                  </a:lnTo>
                  <a:lnTo>
                    <a:pt x="270024" y="6773"/>
                  </a:lnTo>
                  <a:lnTo>
                    <a:pt x="252996" y="8043"/>
                  </a:lnTo>
                  <a:lnTo>
                    <a:pt x="236810" y="9502"/>
                  </a:lnTo>
                  <a:lnTo>
                    <a:pt x="221777" y="11330"/>
                  </a:lnTo>
                  <a:lnTo>
                    <a:pt x="207534" y="13388"/>
                  </a:lnTo>
                  <a:lnTo>
                    <a:pt x="193276" y="15316"/>
                  </a:lnTo>
                  <a:lnTo>
                    <a:pt x="178527" y="16915"/>
                  </a:lnTo>
                  <a:lnTo>
                    <a:pt x="163158" y="18311"/>
                  </a:lnTo>
                  <a:lnTo>
                    <a:pt x="147221" y="19855"/>
                  </a:lnTo>
                  <a:lnTo>
                    <a:pt x="130831" y="21740"/>
                  </a:lnTo>
                  <a:lnTo>
                    <a:pt x="114263" y="23837"/>
                  </a:lnTo>
                  <a:lnTo>
                    <a:pt x="97921" y="25792"/>
                  </a:lnTo>
                  <a:lnTo>
                    <a:pt x="82017" y="27408"/>
                  </a:lnTo>
                  <a:lnTo>
                    <a:pt x="66790" y="28847"/>
                  </a:lnTo>
                  <a:lnTo>
                    <a:pt x="50892" y="30787"/>
                  </a:lnTo>
                  <a:lnTo>
                    <a:pt x="30694" y="3451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098977" y="3428875"/>
              <a:ext cx="168457" cy="204926"/>
            </a:xfrm>
            <a:custGeom>
              <a:avLst/>
              <a:gdLst/>
              <a:ahLst/>
              <a:cxnLst/>
              <a:rect l="0" t="0" r="0" b="0"/>
              <a:pathLst>
                <a:path w="168457" h="204926">
                  <a:moveTo>
                    <a:pt x="0" y="94618"/>
                  </a:moveTo>
                  <a:lnTo>
                    <a:pt x="8869" y="91751"/>
                  </a:lnTo>
                  <a:lnTo>
                    <a:pt x="17856" y="89609"/>
                  </a:lnTo>
                  <a:lnTo>
                    <a:pt x="27851" y="88002"/>
                  </a:lnTo>
                  <a:lnTo>
                    <a:pt x="38831" y="86648"/>
                  </a:lnTo>
                  <a:lnTo>
                    <a:pt x="50643" y="85151"/>
                  </a:lnTo>
                  <a:lnTo>
                    <a:pt x="63097" y="83301"/>
                  </a:lnTo>
                  <a:lnTo>
                    <a:pt x="75861" y="81061"/>
                  </a:lnTo>
                  <a:lnTo>
                    <a:pt x="88494" y="78480"/>
                  </a:lnTo>
                  <a:lnTo>
                    <a:pt x="100758" y="75626"/>
                  </a:lnTo>
                  <a:lnTo>
                    <a:pt x="112448" y="72405"/>
                  </a:lnTo>
                  <a:lnTo>
                    <a:pt x="123305" y="68564"/>
                  </a:lnTo>
                  <a:lnTo>
                    <a:pt x="133261" y="64007"/>
                  </a:lnTo>
                  <a:lnTo>
                    <a:pt x="141930" y="58474"/>
                  </a:lnTo>
                  <a:lnTo>
                    <a:pt x="148551" y="51470"/>
                  </a:lnTo>
                  <a:lnTo>
                    <a:pt x="152883" y="42878"/>
                  </a:lnTo>
                  <a:lnTo>
                    <a:pt x="154825" y="33362"/>
                  </a:lnTo>
                  <a:lnTo>
                    <a:pt x="154167" y="24130"/>
                  </a:lnTo>
                  <a:lnTo>
                    <a:pt x="151052" y="15863"/>
                  </a:lnTo>
                  <a:lnTo>
                    <a:pt x="145726" y="9029"/>
                  </a:lnTo>
                  <a:lnTo>
                    <a:pt x="138347" y="4122"/>
                  </a:lnTo>
                  <a:lnTo>
                    <a:pt x="129208" y="1200"/>
                  </a:lnTo>
                  <a:lnTo>
                    <a:pt x="118839" y="0"/>
                  </a:lnTo>
                  <a:lnTo>
                    <a:pt x="107896" y="160"/>
                  </a:lnTo>
                  <a:lnTo>
                    <a:pt x="96804" y="1337"/>
                  </a:lnTo>
                  <a:lnTo>
                    <a:pt x="85919" y="3409"/>
                  </a:lnTo>
                  <a:lnTo>
                    <a:pt x="75609" y="6468"/>
                  </a:lnTo>
                  <a:lnTo>
                    <a:pt x="66014" y="10491"/>
                  </a:lnTo>
                  <a:lnTo>
                    <a:pt x="57249" y="15495"/>
                  </a:lnTo>
                  <a:lnTo>
                    <a:pt x="49500" y="21612"/>
                  </a:lnTo>
                  <a:lnTo>
                    <a:pt x="42765" y="28808"/>
                  </a:lnTo>
                  <a:lnTo>
                    <a:pt x="36902" y="37082"/>
                  </a:lnTo>
                  <a:lnTo>
                    <a:pt x="31720" y="46539"/>
                  </a:lnTo>
                  <a:lnTo>
                    <a:pt x="27050" y="57124"/>
                  </a:lnTo>
                  <a:lnTo>
                    <a:pt x="22911" y="68655"/>
                  </a:lnTo>
                  <a:lnTo>
                    <a:pt x="19503" y="80920"/>
                  </a:lnTo>
                  <a:lnTo>
                    <a:pt x="16881" y="93720"/>
                  </a:lnTo>
                  <a:lnTo>
                    <a:pt x="15119" y="106737"/>
                  </a:lnTo>
                  <a:lnTo>
                    <a:pt x="14387" y="119550"/>
                  </a:lnTo>
                  <a:lnTo>
                    <a:pt x="14678" y="131939"/>
                  </a:lnTo>
                  <a:lnTo>
                    <a:pt x="16010" y="143715"/>
                  </a:lnTo>
                  <a:lnTo>
                    <a:pt x="18499" y="154631"/>
                  </a:lnTo>
                  <a:lnTo>
                    <a:pt x="22103" y="164636"/>
                  </a:lnTo>
                  <a:lnTo>
                    <a:pt x="26811" y="173678"/>
                  </a:lnTo>
                  <a:lnTo>
                    <a:pt x="32720" y="181613"/>
                  </a:lnTo>
                  <a:lnTo>
                    <a:pt x="39778" y="188467"/>
                  </a:lnTo>
                  <a:lnTo>
                    <a:pt x="48128" y="194242"/>
                  </a:lnTo>
                  <a:lnTo>
                    <a:pt x="58167" y="198831"/>
                  </a:lnTo>
                  <a:lnTo>
                    <a:pt x="69947" y="202280"/>
                  </a:lnTo>
                  <a:lnTo>
                    <a:pt x="82755" y="204445"/>
                  </a:lnTo>
                  <a:lnTo>
                    <a:pt x="95351" y="204925"/>
                  </a:lnTo>
                  <a:lnTo>
                    <a:pt x="107038" y="203654"/>
                  </a:lnTo>
                  <a:lnTo>
                    <a:pt x="117662" y="200852"/>
                  </a:lnTo>
                  <a:lnTo>
                    <a:pt x="127331" y="196837"/>
                  </a:lnTo>
                  <a:lnTo>
                    <a:pt x="136231" y="191926"/>
                  </a:lnTo>
                  <a:lnTo>
                    <a:pt x="144252" y="186677"/>
                  </a:lnTo>
                  <a:lnTo>
                    <a:pt x="151758" y="181374"/>
                  </a:lnTo>
                  <a:lnTo>
                    <a:pt x="159412" y="175557"/>
                  </a:lnTo>
                  <a:lnTo>
                    <a:pt x="168456" y="1683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30604" y="3442348"/>
              <a:ext cx="242157" cy="196960"/>
            </a:xfrm>
            <a:custGeom>
              <a:avLst/>
              <a:gdLst/>
              <a:ahLst/>
              <a:cxnLst/>
              <a:rect l="0" t="0" r="0" b="0"/>
              <a:pathLst>
                <a:path w="242157" h="196960">
                  <a:moveTo>
                    <a:pt x="0" y="81145"/>
                  </a:moveTo>
                  <a:lnTo>
                    <a:pt x="2867" y="95747"/>
                  </a:lnTo>
                  <a:lnTo>
                    <a:pt x="5009" y="109018"/>
                  </a:lnTo>
                  <a:lnTo>
                    <a:pt x="6617" y="122215"/>
                  </a:lnTo>
                  <a:lnTo>
                    <a:pt x="7970" y="135384"/>
                  </a:lnTo>
                  <a:lnTo>
                    <a:pt x="9467" y="148244"/>
                  </a:lnTo>
                  <a:lnTo>
                    <a:pt x="11290" y="160570"/>
                  </a:lnTo>
                  <a:lnTo>
                    <a:pt x="12511" y="169721"/>
                  </a:lnTo>
                  <a:lnTo>
                    <a:pt x="12052" y="172335"/>
                  </a:lnTo>
                  <a:lnTo>
                    <a:pt x="10451" y="169319"/>
                  </a:lnTo>
                  <a:lnTo>
                    <a:pt x="8339" y="162435"/>
                  </a:lnTo>
                  <a:lnTo>
                    <a:pt x="6278" y="153034"/>
                  </a:lnTo>
                  <a:lnTo>
                    <a:pt x="4549" y="142014"/>
                  </a:lnTo>
                  <a:lnTo>
                    <a:pt x="3214" y="129951"/>
                  </a:lnTo>
                  <a:lnTo>
                    <a:pt x="2232" y="117211"/>
                  </a:lnTo>
                  <a:lnTo>
                    <a:pt x="1537" y="104033"/>
                  </a:lnTo>
                  <a:lnTo>
                    <a:pt x="1221" y="90733"/>
                  </a:lnTo>
                  <a:lnTo>
                    <a:pt x="1532" y="77719"/>
                  </a:lnTo>
                  <a:lnTo>
                    <a:pt x="2569" y="65196"/>
                  </a:lnTo>
                  <a:lnTo>
                    <a:pt x="4757" y="53668"/>
                  </a:lnTo>
                  <a:lnTo>
                    <a:pt x="8893" y="43981"/>
                  </a:lnTo>
                  <a:lnTo>
                    <a:pt x="15229" y="36446"/>
                  </a:lnTo>
                  <a:lnTo>
                    <a:pt x="23230" y="31370"/>
                  </a:lnTo>
                  <a:lnTo>
                    <a:pt x="31896" y="29303"/>
                  </a:lnTo>
                  <a:lnTo>
                    <a:pt x="40565" y="30253"/>
                  </a:lnTo>
                  <a:lnTo>
                    <a:pt x="48806" y="33957"/>
                  </a:lnTo>
                  <a:lnTo>
                    <a:pt x="56252" y="40164"/>
                  </a:lnTo>
                  <a:lnTo>
                    <a:pt x="62808" y="48476"/>
                  </a:lnTo>
                  <a:lnTo>
                    <a:pt x="68564" y="58273"/>
                  </a:lnTo>
                  <a:lnTo>
                    <a:pt x="73680" y="68824"/>
                  </a:lnTo>
                  <a:lnTo>
                    <a:pt x="78314" y="79653"/>
                  </a:lnTo>
                  <a:lnTo>
                    <a:pt x="82599" y="90530"/>
                  </a:lnTo>
                  <a:lnTo>
                    <a:pt x="86639" y="101366"/>
                  </a:lnTo>
                  <a:lnTo>
                    <a:pt x="90493" y="112067"/>
                  </a:lnTo>
                  <a:lnTo>
                    <a:pt x="93653" y="120153"/>
                  </a:lnTo>
                  <a:lnTo>
                    <a:pt x="95411" y="122181"/>
                  </a:lnTo>
                  <a:lnTo>
                    <a:pt x="96029" y="118491"/>
                  </a:lnTo>
                  <a:lnTo>
                    <a:pt x="96058" y="110494"/>
                  </a:lnTo>
                  <a:lnTo>
                    <a:pt x="96027" y="99779"/>
                  </a:lnTo>
                  <a:lnTo>
                    <a:pt x="96425" y="87910"/>
                  </a:lnTo>
                  <a:lnTo>
                    <a:pt x="97454" y="75819"/>
                  </a:lnTo>
                  <a:lnTo>
                    <a:pt x="99102" y="63901"/>
                  </a:lnTo>
                  <a:lnTo>
                    <a:pt x="101265" y="52273"/>
                  </a:lnTo>
                  <a:lnTo>
                    <a:pt x="103839" y="40933"/>
                  </a:lnTo>
                  <a:lnTo>
                    <a:pt x="107209" y="30161"/>
                  </a:lnTo>
                  <a:lnTo>
                    <a:pt x="112212" y="20515"/>
                  </a:lnTo>
                  <a:lnTo>
                    <a:pt x="119169" y="12220"/>
                  </a:lnTo>
                  <a:lnTo>
                    <a:pt x="127774" y="5665"/>
                  </a:lnTo>
                  <a:lnTo>
                    <a:pt x="137385" y="1541"/>
                  </a:lnTo>
                  <a:lnTo>
                    <a:pt x="147511" y="0"/>
                  </a:lnTo>
                  <a:lnTo>
                    <a:pt x="157714" y="896"/>
                  </a:lnTo>
                  <a:lnTo>
                    <a:pt x="167549" y="4074"/>
                  </a:lnTo>
                  <a:lnTo>
                    <a:pt x="176819" y="9212"/>
                  </a:lnTo>
                  <a:lnTo>
                    <a:pt x="185363" y="16065"/>
                  </a:lnTo>
                  <a:lnTo>
                    <a:pt x="192962" y="24551"/>
                  </a:lnTo>
                  <a:lnTo>
                    <a:pt x="199596" y="34476"/>
                  </a:lnTo>
                  <a:lnTo>
                    <a:pt x="205391" y="45562"/>
                  </a:lnTo>
                  <a:lnTo>
                    <a:pt x="210527" y="57526"/>
                  </a:lnTo>
                  <a:lnTo>
                    <a:pt x="215167" y="70129"/>
                  </a:lnTo>
                  <a:lnTo>
                    <a:pt x="219285" y="83185"/>
                  </a:lnTo>
                  <a:lnTo>
                    <a:pt x="222680" y="96556"/>
                  </a:lnTo>
                  <a:lnTo>
                    <a:pt x="225302" y="110138"/>
                  </a:lnTo>
                  <a:lnTo>
                    <a:pt x="227403" y="123699"/>
                  </a:lnTo>
                  <a:lnTo>
                    <a:pt x="229429" y="136885"/>
                  </a:lnTo>
                  <a:lnTo>
                    <a:pt x="231641" y="149519"/>
                  </a:lnTo>
                  <a:lnTo>
                    <a:pt x="233968" y="161161"/>
                  </a:lnTo>
                  <a:lnTo>
                    <a:pt x="236323" y="172163"/>
                  </a:lnTo>
                  <a:lnTo>
                    <a:pt x="238915" y="183488"/>
                  </a:lnTo>
                  <a:lnTo>
                    <a:pt x="242156" y="1969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35931" y="347085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6483" y="2934"/>
                  </a:lnTo>
                  <a:lnTo>
                    <a:pt x="88137" y="5717"/>
                  </a:lnTo>
                  <a:lnTo>
                    <a:pt x="79433" y="8612"/>
                  </a:lnTo>
                  <a:lnTo>
                    <a:pt x="70140" y="11479"/>
                  </a:lnTo>
                  <a:lnTo>
                    <a:pt x="59996" y="13996"/>
                  </a:lnTo>
                  <a:lnTo>
                    <a:pt x="48969" y="16006"/>
                  </a:lnTo>
                  <a:lnTo>
                    <a:pt x="37777" y="17522"/>
                  </a:lnTo>
                  <a:lnTo>
                    <a:pt x="26687" y="18783"/>
                  </a:lnTo>
                  <a:lnTo>
                    <a:pt x="14725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816820" y="3388364"/>
              <a:ext cx="229723" cy="227975"/>
            </a:xfrm>
            <a:custGeom>
              <a:avLst/>
              <a:gdLst/>
              <a:ahLst/>
              <a:cxnLst/>
              <a:rect l="0" t="0" r="0" b="0"/>
              <a:pathLst>
                <a:path w="229723" h="227975">
                  <a:moveTo>
                    <a:pt x="134966" y="135129"/>
                  </a:moveTo>
                  <a:lnTo>
                    <a:pt x="134899" y="123394"/>
                  </a:lnTo>
                  <a:lnTo>
                    <a:pt x="134258" y="112264"/>
                  </a:lnTo>
                  <a:lnTo>
                    <a:pt x="132962" y="100671"/>
                  </a:lnTo>
                  <a:lnTo>
                    <a:pt x="131102" y="88683"/>
                  </a:lnTo>
                  <a:lnTo>
                    <a:pt x="128786" y="76671"/>
                  </a:lnTo>
                  <a:lnTo>
                    <a:pt x="126115" y="64873"/>
                  </a:lnTo>
                  <a:lnTo>
                    <a:pt x="123018" y="53519"/>
                  </a:lnTo>
                  <a:lnTo>
                    <a:pt x="119263" y="42899"/>
                  </a:lnTo>
                  <a:lnTo>
                    <a:pt x="114770" y="33097"/>
                  </a:lnTo>
                  <a:lnTo>
                    <a:pt x="109447" y="24195"/>
                  </a:lnTo>
                  <a:lnTo>
                    <a:pt x="103118" y="16354"/>
                  </a:lnTo>
                  <a:lnTo>
                    <a:pt x="95783" y="9573"/>
                  </a:lnTo>
                  <a:lnTo>
                    <a:pt x="87586" y="4187"/>
                  </a:lnTo>
                  <a:lnTo>
                    <a:pt x="78714" y="924"/>
                  </a:lnTo>
                  <a:lnTo>
                    <a:pt x="69344" y="0"/>
                  </a:lnTo>
                  <a:lnTo>
                    <a:pt x="59783" y="1499"/>
                  </a:lnTo>
                  <a:lnTo>
                    <a:pt x="50444" y="5621"/>
                  </a:lnTo>
                  <a:lnTo>
                    <a:pt x="41541" y="12205"/>
                  </a:lnTo>
                  <a:lnTo>
                    <a:pt x="33258" y="20675"/>
                  </a:lnTo>
                  <a:lnTo>
                    <a:pt x="25841" y="30253"/>
                  </a:lnTo>
                  <a:lnTo>
                    <a:pt x="19338" y="40394"/>
                  </a:lnTo>
                  <a:lnTo>
                    <a:pt x="13801" y="50962"/>
                  </a:lnTo>
                  <a:lnTo>
                    <a:pt x="9372" y="62114"/>
                  </a:lnTo>
                  <a:lnTo>
                    <a:pt x="6021" y="73916"/>
                  </a:lnTo>
                  <a:lnTo>
                    <a:pt x="3582" y="86469"/>
                  </a:lnTo>
                  <a:lnTo>
                    <a:pt x="1853" y="99968"/>
                  </a:lnTo>
                  <a:lnTo>
                    <a:pt x="655" y="114417"/>
                  </a:lnTo>
                  <a:lnTo>
                    <a:pt x="0" y="129360"/>
                  </a:lnTo>
                  <a:lnTo>
                    <a:pt x="84" y="144004"/>
                  </a:lnTo>
                  <a:lnTo>
                    <a:pt x="960" y="157920"/>
                  </a:lnTo>
                  <a:lnTo>
                    <a:pt x="2701" y="170872"/>
                  </a:lnTo>
                  <a:lnTo>
                    <a:pt x="5473" y="182651"/>
                  </a:lnTo>
                  <a:lnTo>
                    <a:pt x="9270" y="193272"/>
                  </a:lnTo>
                  <a:lnTo>
                    <a:pt x="14109" y="202743"/>
                  </a:lnTo>
                  <a:lnTo>
                    <a:pt x="20106" y="210975"/>
                  </a:lnTo>
                  <a:lnTo>
                    <a:pt x="27210" y="218022"/>
                  </a:lnTo>
                  <a:lnTo>
                    <a:pt x="35081" y="223588"/>
                  </a:lnTo>
                  <a:lnTo>
                    <a:pt x="43202" y="226973"/>
                  </a:lnTo>
                  <a:lnTo>
                    <a:pt x="51250" y="227974"/>
                  </a:lnTo>
                  <a:lnTo>
                    <a:pt x="58939" y="226357"/>
                  </a:lnTo>
                  <a:lnTo>
                    <a:pt x="65950" y="221624"/>
                  </a:lnTo>
                  <a:lnTo>
                    <a:pt x="72181" y="213815"/>
                  </a:lnTo>
                  <a:lnTo>
                    <a:pt x="77704" y="203708"/>
                  </a:lnTo>
                  <a:lnTo>
                    <a:pt x="82656" y="192493"/>
                  </a:lnTo>
                  <a:lnTo>
                    <a:pt x="87171" y="180956"/>
                  </a:lnTo>
                  <a:lnTo>
                    <a:pt x="91206" y="169301"/>
                  </a:lnTo>
                  <a:lnTo>
                    <a:pt x="94545" y="157344"/>
                  </a:lnTo>
                  <a:lnTo>
                    <a:pt x="97130" y="144976"/>
                  </a:lnTo>
                  <a:lnTo>
                    <a:pt x="99206" y="132364"/>
                  </a:lnTo>
                  <a:lnTo>
                    <a:pt x="101215" y="119884"/>
                  </a:lnTo>
                  <a:lnTo>
                    <a:pt x="103424" y="107809"/>
                  </a:lnTo>
                  <a:lnTo>
                    <a:pt x="106030" y="98588"/>
                  </a:lnTo>
                  <a:lnTo>
                    <a:pt x="108847" y="95475"/>
                  </a:lnTo>
                  <a:lnTo>
                    <a:pt x="111434" y="97905"/>
                  </a:lnTo>
                  <a:lnTo>
                    <a:pt x="113928" y="104280"/>
                  </a:lnTo>
                  <a:lnTo>
                    <a:pt x="116520" y="113120"/>
                  </a:lnTo>
                  <a:lnTo>
                    <a:pt x="119289" y="123207"/>
                  </a:lnTo>
                  <a:lnTo>
                    <a:pt x="122244" y="133811"/>
                  </a:lnTo>
                  <a:lnTo>
                    <a:pt x="125521" y="144413"/>
                  </a:lnTo>
                  <a:lnTo>
                    <a:pt x="129393" y="154554"/>
                  </a:lnTo>
                  <a:lnTo>
                    <a:pt x="133957" y="164051"/>
                  </a:lnTo>
                  <a:lnTo>
                    <a:pt x="139155" y="172925"/>
                  </a:lnTo>
                  <a:lnTo>
                    <a:pt x="144868" y="181284"/>
                  </a:lnTo>
                  <a:lnTo>
                    <a:pt x="150980" y="189233"/>
                  </a:lnTo>
                  <a:lnTo>
                    <a:pt x="157711" y="196387"/>
                  </a:lnTo>
                  <a:lnTo>
                    <a:pt x="165593" y="201909"/>
                  </a:lnTo>
                  <a:lnTo>
                    <a:pt x="174810" y="205464"/>
                  </a:lnTo>
                  <a:lnTo>
                    <a:pt x="184762" y="206867"/>
                  </a:lnTo>
                  <a:lnTo>
                    <a:pt x="194295" y="205839"/>
                  </a:lnTo>
                  <a:lnTo>
                    <a:pt x="202772" y="202491"/>
                  </a:lnTo>
                  <a:lnTo>
                    <a:pt x="209939" y="197659"/>
                  </a:lnTo>
                  <a:lnTo>
                    <a:pt x="216371" y="192239"/>
                  </a:lnTo>
                  <a:lnTo>
                    <a:pt x="222624" y="185761"/>
                  </a:lnTo>
                  <a:lnTo>
                    <a:pt x="229722" y="1772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049255" y="3364676"/>
              <a:ext cx="155216" cy="229323"/>
            </a:xfrm>
            <a:custGeom>
              <a:avLst/>
              <a:gdLst/>
              <a:ahLst/>
              <a:cxnLst/>
              <a:rect l="0" t="0" r="0" b="0"/>
              <a:pathLst>
                <a:path w="155216" h="229323">
                  <a:moveTo>
                    <a:pt x="7816" y="74589"/>
                  </a:moveTo>
                  <a:lnTo>
                    <a:pt x="4949" y="83525"/>
                  </a:lnTo>
                  <a:lnTo>
                    <a:pt x="2807" y="93151"/>
                  </a:lnTo>
                  <a:lnTo>
                    <a:pt x="1208" y="104439"/>
                  </a:lnTo>
                  <a:lnTo>
                    <a:pt x="200" y="117106"/>
                  </a:lnTo>
                  <a:lnTo>
                    <a:pt x="0" y="130586"/>
                  </a:lnTo>
                  <a:lnTo>
                    <a:pt x="656" y="144453"/>
                  </a:lnTo>
                  <a:lnTo>
                    <a:pt x="2067" y="158316"/>
                  </a:lnTo>
                  <a:lnTo>
                    <a:pt x="4080" y="171760"/>
                  </a:lnTo>
                  <a:lnTo>
                    <a:pt x="6542" y="184607"/>
                  </a:lnTo>
                  <a:lnTo>
                    <a:pt x="9330" y="196875"/>
                  </a:lnTo>
                  <a:lnTo>
                    <a:pt x="12346" y="208661"/>
                  </a:lnTo>
                  <a:lnTo>
                    <a:pt x="15496" y="219993"/>
                  </a:lnTo>
                  <a:lnTo>
                    <a:pt x="17854" y="228100"/>
                  </a:lnTo>
                  <a:lnTo>
                    <a:pt x="18347" y="229322"/>
                  </a:lnTo>
                  <a:lnTo>
                    <a:pt x="17378" y="224561"/>
                  </a:lnTo>
                  <a:lnTo>
                    <a:pt x="15640" y="215729"/>
                  </a:lnTo>
                  <a:lnTo>
                    <a:pt x="13792" y="204512"/>
                  </a:lnTo>
                  <a:lnTo>
                    <a:pt x="12181" y="191993"/>
                  </a:lnTo>
                  <a:lnTo>
                    <a:pt x="10743" y="178782"/>
                  </a:lnTo>
                  <a:lnTo>
                    <a:pt x="9155" y="165200"/>
                  </a:lnTo>
                  <a:lnTo>
                    <a:pt x="7231" y="151415"/>
                  </a:lnTo>
                  <a:lnTo>
                    <a:pt x="5105" y="137353"/>
                  </a:lnTo>
                  <a:lnTo>
                    <a:pt x="3129" y="122754"/>
                  </a:lnTo>
                  <a:lnTo>
                    <a:pt x="1507" y="107525"/>
                  </a:lnTo>
                  <a:lnTo>
                    <a:pt x="435" y="92039"/>
                  </a:lnTo>
                  <a:lnTo>
                    <a:pt x="172" y="77022"/>
                  </a:lnTo>
                  <a:lnTo>
                    <a:pt x="778" y="62847"/>
                  </a:lnTo>
                  <a:lnTo>
                    <a:pt x="2152" y="49550"/>
                  </a:lnTo>
                  <a:lnTo>
                    <a:pt x="4138" y="37006"/>
                  </a:lnTo>
                  <a:lnTo>
                    <a:pt x="6600" y="25072"/>
                  </a:lnTo>
                  <a:lnTo>
                    <a:pt x="10066" y="14414"/>
                  </a:lnTo>
                  <a:lnTo>
                    <a:pt x="15667" y="6444"/>
                  </a:lnTo>
                  <a:lnTo>
                    <a:pt x="23835" y="1716"/>
                  </a:lnTo>
                  <a:lnTo>
                    <a:pt x="33898" y="0"/>
                  </a:lnTo>
                  <a:lnTo>
                    <a:pt x="44494" y="741"/>
                  </a:lnTo>
                  <a:lnTo>
                    <a:pt x="54764" y="3359"/>
                  </a:lnTo>
                  <a:lnTo>
                    <a:pt x="64401" y="7672"/>
                  </a:lnTo>
                  <a:lnTo>
                    <a:pt x="73392" y="13899"/>
                  </a:lnTo>
                  <a:lnTo>
                    <a:pt x="81839" y="22000"/>
                  </a:lnTo>
                  <a:lnTo>
                    <a:pt x="89865" y="31536"/>
                  </a:lnTo>
                  <a:lnTo>
                    <a:pt x="97584" y="41854"/>
                  </a:lnTo>
                  <a:lnTo>
                    <a:pt x="105078" y="52497"/>
                  </a:lnTo>
                  <a:lnTo>
                    <a:pt x="112251" y="63236"/>
                  </a:lnTo>
                  <a:lnTo>
                    <a:pt x="118842" y="73973"/>
                  </a:lnTo>
                  <a:lnTo>
                    <a:pt x="124757" y="84674"/>
                  </a:lnTo>
                  <a:lnTo>
                    <a:pt x="130051" y="95334"/>
                  </a:lnTo>
                  <a:lnTo>
                    <a:pt x="134840" y="105959"/>
                  </a:lnTo>
                  <a:lnTo>
                    <a:pt x="139244" y="116559"/>
                  </a:lnTo>
                  <a:lnTo>
                    <a:pt x="143201" y="127308"/>
                  </a:lnTo>
                  <a:lnTo>
                    <a:pt x="146488" y="138517"/>
                  </a:lnTo>
                  <a:lnTo>
                    <a:pt x="149033" y="150308"/>
                  </a:lnTo>
                  <a:lnTo>
                    <a:pt x="150916" y="162233"/>
                  </a:lnTo>
                  <a:lnTo>
                    <a:pt x="152467" y="174647"/>
                  </a:lnTo>
                  <a:lnTo>
                    <a:pt x="153822" y="189762"/>
                  </a:lnTo>
                  <a:lnTo>
                    <a:pt x="155215" y="2114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250400" y="3116070"/>
              <a:ext cx="164640" cy="505165"/>
            </a:xfrm>
            <a:custGeom>
              <a:avLst/>
              <a:gdLst/>
              <a:ahLst/>
              <a:cxnLst/>
              <a:rect l="0" t="0" r="0" b="0"/>
              <a:pathLst>
                <a:path w="164640" h="505165">
                  <a:moveTo>
                    <a:pt x="101469" y="344252"/>
                  </a:moveTo>
                  <a:lnTo>
                    <a:pt x="98468" y="332651"/>
                  </a:lnTo>
                  <a:lnTo>
                    <a:pt x="95045" y="322802"/>
                  </a:lnTo>
                  <a:lnTo>
                    <a:pt x="90845" y="313811"/>
                  </a:lnTo>
                  <a:lnTo>
                    <a:pt x="85772" y="305887"/>
                  </a:lnTo>
                  <a:lnTo>
                    <a:pt x="79642" y="299805"/>
                  </a:lnTo>
                  <a:lnTo>
                    <a:pt x="72463" y="295847"/>
                  </a:lnTo>
                  <a:lnTo>
                    <a:pt x="64548" y="293992"/>
                  </a:lnTo>
                  <a:lnTo>
                    <a:pt x="56402" y="294178"/>
                  </a:lnTo>
                  <a:lnTo>
                    <a:pt x="48340" y="296160"/>
                  </a:lnTo>
                  <a:lnTo>
                    <a:pt x="40641" y="299742"/>
                  </a:lnTo>
                  <a:lnTo>
                    <a:pt x="33624" y="304879"/>
                  </a:lnTo>
                  <a:lnTo>
                    <a:pt x="27389" y="311402"/>
                  </a:lnTo>
                  <a:lnTo>
                    <a:pt x="21864" y="319051"/>
                  </a:lnTo>
                  <a:lnTo>
                    <a:pt x="16911" y="327554"/>
                  </a:lnTo>
                  <a:lnTo>
                    <a:pt x="12394" y="336685"/>
                  </a:lnTo>
                  <a:lnTo>
                    <a:pt x="8359" y="346426"/>
                  </a:lnTo>
                  <a:lnTo>
                    <a:pt x="5019" y="356950"/>
                  </a:lnTo>
                  <a:lnTo>
                    <a:pt x="2443" y="368290"/>
                  </a:lnTo>
                  <a:lnTo>
                    <a:pt x="712" y="380346"/>
                  </a:lnTo>
                  <a:lnTo>
                    <a:pt x="0" y="392971"/>
                  </a:lnTo>
                  <a:lnTo>
                    <a:pt x="305" y="406021"/>
                  </a:lnTo>
                  <a:lnTo>
                    <a:pt x="1646" y="419379"/>
                  </a:lnTo>
                  <a:lnTo>
                    <a:pt x="4141" y="432952"/>
                  </a:lnTo>
                  <a:lnTo>
                    <a:pt x="7746" y="446665"/>
                  </a:lnTo>
                  <a:lnTo>
                    <a:pt x="12283" y="460145"/>
                  </a:lnTo>
                  <a:lnTo>
                    <a:pt x="17546" y="472742"/>
                  </a:lnTo>
                  <a:lnTo>
                    <a:pt x="23347" y="484159"/>
                  </a:lnTo>
                  <a:lnTo>
                    <a:pt x="29699" y="493791"/>
                  </a:lnTo>
                  <a:lnTo>
                    <a:pt x="36794" y="500599"/>
                  </a:lnTo>
                  <a:lnTo>
                    <a:pt x="44679" y="504283"/>
                  </a:lnTo>
                  <a:lnTo>
                    <a:pt x="53262" y="505164"/>
                  </a:lnTo>
                  <a:lnTo>
                    <a:pt x="62401" y="503793"/>
                  </a:lnTo>
                  <a:lnTo>
                    <a:pt x="71950" y="500722"/>
                  </a:lnTo>
                  <a:lnTo>
                    <a:pt x="81462" y="496088"/>
                  </a:lnTo>
                  <a:lnTo>
                    <a:pt x="90236" y="489640"/>
                  </a:lnTo>
                  <a:lnTo>
                    <a:pt x="97948" y="481387"/>
                  </a:lnTo>
                  <a:lnTo>
                    <a:pt x="104616" y="471746"/>
                  </a:lnTo>
                  <a:lnTo>
                    <a:pt x="110410" y="461358"/>
                  </a:lnTo>
                  <a:lnTo>
                    <a:pt x="115531" y="450668"/>
                  </a:lnTo>
                  <a:lnTo>
                    <a:pt x="120160" y="439897"/>
                  </a:lnTo>
                  <a:lnTo>
                    <a:pt x="124437" y="429139"/>
                  </a:lnTo>
                  <a:lnTo>
                    <a:pt x="128469" y="418410"/>
                  </a:lnTo>
                  <a:lnTo>
                    <a:pt x="132332" y="407221"/>
                  </a:lnTo>
                  <a:lnTo>
                    <a:pt x="136080" y="394646"/>
                  </a:lnTo>
                  <a:lnTo>
                    <a:pt x="139749" y="380285"/>
                  </a:lnTo>
                  <a:lnTo>
                    <a:pt x="143366" y="364230"/>
                  </a:lnTo>
                  <a:lnTo>
                    <a:pt x="146948" y="346777"/>
                  </a:lnTo>
                  <a:lnTo>
                    <a:pt x="150500" y="328253"/>
                  </a:lnTo>
                  <a:lnTo>
                    <a:pt x="153869" y="308781"/>
                  </a:lnTo>
                  <a:lnTo>
                    <a:pt x="156752" y="288280"/>
                  </a:lnTo>
                  <a:lnTo>
                    <a:pt x="159018" y="266793"/>
                  </a:lnTo>
                  <a:lnTo>
                    <a:pt x="160539" y="244638"/>
                  </a:lnTo>
                  <a:lnTo>
                    <a:pt x="161109" y="222306"/>
                  </a:lnTo>
                  <a:lnTo>
                    <a:pt x="160719" y="200096"/>
                  </a:lnTo>
                  <a:lnTo>
                    <a:pt x="159660" y="178114"/>
                  </a:lnTo>
                  <a:lnTo>
                    <a:pt x="158419" y="156362"/>
                  </a:lnTo>
                  <a:lnTo>
                    <a:pt x="157284" y="134812"/>
                  </a:lnTo>
                  <a:lnTo>
                    <a:pt x="156032" y="113746"/>
                  </a:lnTo>
                  <a:lnTo>
                    <a:pt x="154054" y="93739"/>
                  </a:lnTo>
                  <a:lnTo>
                    <a:pt x="151058" y="75020"/>
                  </a:lnTo>
                  <a:lnTo>
                    <a:pt x="147232" y="57499"/>
                  </a:lnTo>
                  <a:lnTo>
                    <a:pt x="143045" y="40958"/>
                  </a:lnTo>
                  <a:lnTo>
                    <a:pt x="138821" y="25197"/>
                  </a:lnTo>
                  <a:lnTo>
                    <a:pt x="134683" y="11346"/>
                  </a:lnTo>
                  <a:lnTo>
                    <a:pt x="130183" y="2453"/>
                  </a:lnTo>
                  <a:lnTo>
                    <a:pt x="125365" y="0"/>
                  </a:lnTo>
                  <a:lnTo>
                    <a:pt x="121371" y="2697"/>
                  </a:lnTo>
                  <a:lnTo>
                    <a:pt x="118434" y="9048"/>
                  </a:lnTo>
                  <a:lnTo>
                    <a:pt x="116372" y="18240"/>
                  </a:lnTo>
                  <a:lnTo>
                    <a:pt x="114952" y="30086"/>
                  </a:lnTo>
                  <a:lnTo>
                    <a:pt x="113986" y="44291"/>
                  </a:lnTo>
                  <a:lnTo>
                    <a:pt x="113332" y="60414"/>
                  </a:lnTo>
                  <a:lnTo>
                    <a:pt x="112891" y="77998"/>
                  </a:lnTo>
                  <a:lnTo>
                    <a:pt x="112596" y="96648"/>
                  </a:lnTo>
                  <a:lnTo>
                    <a:pt x="112397" y="116055"/>
                  </a:lnTo>
                  <a:lnTo>
                    <a:pt x="112264" y="135991"/>
                  </a:lnTo>
                  <a:lnTo>
                    <a:pt x="112175" y="156289"/>
                  </a:lnTo>
                  <a:lnTo>
                    <a:pt x="112116" y="176834"/>
                  </a:lnTo>
                  <a:lnTo>
                    <a:pt x="112076" y="197548"/>
                  </a:lnTo>
                  <a:lnTo>
                    <a:pt x="112055" y="218370"/>
                  </a:lnTo>
                  <a:lnTo>
                    <a:pt x="112210" y="239100"/>
                  </a:lnTo>
                  <a:lnTo>
                    <a:pt x="112846" y="259406"/>
                  </a:lnTo>
                  <a:lnTo>
                    <a:pt x="114092" y="279136"/>
                  </a:lnTo>
                  <a:lnTo>
                    <a:pt x="115912" y="298148"/>
                  </a:lnTo>
                  <a:lnTo>
                    <a:pt x="118205" y="316230"/>
                  </a:lnTo>
                  <a:lnTo>
                    <a:pt x="120863" y="333352"/>
                  </a:lnTo>
                  <a:lnTo>
                    <a:pt x="123953" y="349479"/>
                  </a:lnTo>
                  <a:lnTo>
                    <a:pt x="127705" y="364478"/>
                  </a:lnTo>
                  <a:lnTo>
                    <a:pt x="132187" y="378381"/>
                  </a:lnTo>
                  <a:lnTo>
                    <a:pt x="137212" y="391293"/>
                  </a:lnTo>
                  <a:lnTo>
                    <a:pt x="143019" y="404782"/>
                  </a:lnTo>
                  <a:lnTo>
                    <a:pt x="151236" y="422270"/>
                  </a:lnTo>
                  <a:lnTo>
                    <a:pt x="164639" y="4495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572967" y="338662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4540" y="67"/>
                  </a:lnTo>
                  <a:lnTo>
                    <a:pt x="102771" y="707"/>
                  </a:lnTo>
                  <a:lnTo>
                    <a:pt x="89885" y="1999"/>
                  </a:lnTo>
                  <a:lnTo>
                    <a:pt x="76070" y="3695"/>
                  </a:lnTo>
                  <a:lnTo>
                    <a:pt x="60199" y="5546"/>
                  </a:lnTo>
                  <a:lnTo>
                    <a:pt x="37521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81588" y="3165524"/>
              <a:ext cx="249390" cy="436213"/>
            </a:xfrm>
            <a:custGeom>
              <a:avLst/>
              <a:gdLst/>
              <a:ahLst/>
              <a:cxnLst/>
              <a:rect l="0" t="0" r="0" b="0"/>
              <a:pathLst>
                <a:path w="249390" h="436213">
                  <a:moveTo>
                    <a:pt x="38819" y="0"/>
                  </a:moveTo>
                  <a:lnTo>
                    <a:pt x="35953" y="11869"/>
                  </a:lnTo>
                  <a:lnTo>
                    <a:pt x="33811" y="24278"/>
                  </a:lnTo>
                  <a:lnTo>
                    <a:pt x="32207" y="38475"/>
                  </a:lnTo>
                  <a:lnTo>
                    <a:pt x="31027" y="54528"/>
                  </a:lnTo>
                  <a:lnTo>
                    <a:pt x="30178" y="72469"/>
                  </a:lnTo>
                  <a:lnTo>
                    <a:pt x="29576" y="92094"/>
                  </a:lnTo>
                  <a:lnTo>
                    <a:pt x="28989" y="112427"/>
                  </a:lnTo>
                  <a:lnTo>
                    <a:pt x="28057" y="131909"/>
                  </a:lnTo>
                  <a:lnTo>
                    <a:pt x="26610" y="149739"/>
                  </a:lnTo>
                  <a:lnTo>
                    <a:pt x="24654" y="165822"/>
                  </a:lnTo>
                  <a:lnTo>
                    <a:pt x="22269" y="180399"/>
                  </a:lnTo>
                  <a:lnTo>
                    <a:pt x="19558" y="193812"/>
                  </a:lnTo>
                  <a:lnTo>
                    <a:pt x="16773" y="206858"/>
                  </a:lnTo>
                  <a:lnTo>
                    <a:pt x="14291" y="220706"/>
                  </a:lnTo>
                  <a:lnTo>
                    <a:pt x="12292" y="235931"/>
                  </a:lnTo>
                  <a:lnTo>
                    <a:pt x="10782" y="252570"/>
                  </a:lnTo>
                  <a:lnTo>
                    <a:pt x="9687" y="270417"/>
                  </a:lnTo>
                  <a:lnTo>
                    <a:pt x="8908" y="289192"/>
                  </a:lnTo>
                  <a:lnTo>
                    <a:pt x="8197" y="308323"/>
                  </a:lnTo>
                  <a:lnTo>
                    <a:pt x="7179" y="326997"/>
                  </a:lnTo>
                  <a:lnTo>
                    <a:pt x="5678" y="344809"/>
                  </a:lnTo>
                  <a:lnTo>
                    <a:pt x="3855" y="361713"/>
                  </a:lnTo>
                  <a:lnTo>
                    <a:pt x="2092" y="377839"/>
                  </a:lnTo>
                  <a:lnTo>
                    <a:pt x="626" y="393335"/>
                  </a:lnTo>
                  <a:lnTo>
                    <a:pt x="0" y="407539"/>
                  </a:lnTo>
                  <a:lnTo>
                    <a:pt x="1102" y="419043"/>
                  </a:lnTo>
                  <a:lnTo>
                    <a:pt x="4260" y="427297"/>
                  </a:lnTo>
                  <a:lnTo>
                    <a:pt x="9317" y="432535"/>
                  </a:lnTo>
                  <a:lnTo>
                    <a:pt x="15916" y="435310"/>
                  </a:lnTo>
                  <a:lnTo>
                    <a:pt x="23686" y="436212"/>
                  </a:lnTo>
                  <a:lnTo>
                    <a:pt x="32307" y="435585"/>
                  </a:lnTo>
                  <a:lnTo>
                    <a:pt x="41530" y="433519"/>
                  </a:lnTo>
                  <a:lnTo>
                    <a:pt x="51171" y="430182"/>
                  </a:lnTo>
                  <a:lnTo>
                    <a:pt x="61100" y="425981"/>
                  </a:lnTo>
                  <a:lnTo>
                    <a:pt x="71224" y="421471"/>
                  </a:lnTo>
                  <a:lnTo>
                    <a:pt x="81486" y="416992"/>
                  </a:lnTo>
                  <a:lnTo>
                    <a:pt x="92006" y="412682"/>
                  </a:lnTo>
                  <a:lnTo>
                    <a:pt x="103061" y="408560"/>
                  </a:lnTo>
                  <a:lnTo>
                    <a:pt x="114761" y="404606"/>
                  </a:lnTo>
                  <a:lnTo>
                    <a:pt x="127061" y="400952"/>
                  </a:lnTo>
                  <a:lnTo>
                    <a:pt x="139849" y="397870"/>
                  </a:lnTo>
                  <a:lnTo>
                    <a:pt x="153010" y="395461"/>
                  </a:lnTo>
                  <a:lnTo>
                    <a:pt x="166440" y="393673"/>
                  </a:lnTo>
                  <a:lnTo>
                    <a:pt x="180062" y="392390"/>
                  </a:lnTo>
                  <a:lnTo>
                    <a:pt x="193800" y="391489"/>
                  </a:lnTo>
                  <a:lnTo>
                    <a:pt x="207004" y="390865"/>
                  </a:lnTo>
                  <a:lnTo>
                    <a:pt x="219754" y="390370"/>
                  </a:lnTo>
                  <a:lnTo>
                    <a:pt x="233169" y="389958"/>
                  </a:lnTo>
                  <a:lnTo>
                    <a:pt x="249389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30325" y="3372220"/>
              <a:ext cx="195410" cy="249783"/>
            </a:xfrm>
            <a:custGeom>
              <a:avLst/>
              <a:gdLst/>
              <a:ahLst/>
              <a:cxnLst/>
              <a:rect l="0" t="0" r="0" b="0"/>
              <a:pathLst>
                <a:path w="195410" h="249783">
                  <a:moveTo>
                    <a:pt x="58538" y="130216"/>
                  </a:moveTo>
                  <a:lnTo>
                    <a:pt x="67339" y="127282"/>
                  </a:lnTo>
                  <a:lnTo>
                    <a:pt x="75686" y="124500"/>
                  </a:lnTo>
                  <a:lnTo>
                    <a:pt x="84381" y="121596"/>
                  </a:lnTo>
                  <a:lnTo>
                    <a:pt x="93329" y="118383"/>
                  </a:lnTo>
                  <a:lnTo>
                    <a:pt x="102175" y="114569"/>
                  </a:lnTo>
                  <a:lnTo>
                    <a:pt x="110710" y="110048"/>
                  </a:lnTo>
                  <a:lnTo>
                    <a:pt x="118725" y="104711"/>
                  </a:lnTo>
                  <a:lnTo>
                    <a:pt x="125954" y="98375"/>
                  </a:lnTo>
                  <a:lnTo>
                    <a:pt x="132331" y="91032"/>
                  </a:lnTo>
                  <a:lnTo>
                    <a:pt x="137952" y="82661"/>
                  </a:lnTo>
                  <a:lnTo>
                    <a:pt x="142968" y="73139"/>
                  </a:lnTo>
                  <a:lnTo>
                    <a:pt x="147519" y="62520"/>
                  </a:lnTo>
                  <a:lnTo>
                    <a:pt x="151237" y="51306"/>
                  </a:lnTo>
                  <a:lnTo>
                    <a:pt x="153298" y="40319"/>
                  </a:lnTo>
                  <a:lnTo>
                    <a:pt x="153372" y="30018"/>
                  </a:lnTo>
                  <a:lnTo>
                    <a:pt x="151114" y="20815"/>
                  </a:lnTo>
                  <a:lnTo>
                    <a:pt x="145942" y="13239"/>
                  </a:lnTo>
                  <a:lnTo>
                    <a:pt x="137836" y="7411"/>
                  </a:lnTo>
                  <a:lnTo>
                    <a:pt x="127528" y="3294"/>
                  </a:lnTo>
                  <a:lnTo>
                    <a:pt x="116177" y="883"/>
                  </a:lnTo>
                  <a:lnTo>
                    <a:pt x="104554" y="0"/>
                  </a:lnTo>
                  <a:lnTo>
                    <a:pt x="93010" y="523"/>
                  </a:lnTo>
                  <a:lnTo>
                    <a:pt x="81661" y="2459"/>
                  </a:lnTo>
                  <a:lnTo>
                    <a:pt x="70519" y="5693"/>
                  </a:lnTo>
                  <a:lnTo>
                    <a:pt x="59715" y="10321"/>
                  </a:lnTo>
                  <a:lnTo>
                    <a:pt x="49518" y="16708"/>
                  </a:lnTo>
                  <a:lnTo>
                    <a:pt x="40029" y="24900"/>
                  </a:lnTo>
                  <a:lnTo>
                    <a:pt x="31348" y="34826"/>
                  </a:lnTo>
                  <a:lnTo>
                    <a:pt x="23662" y="46462"/>
                  </a:lnTo>
                  <a:lnTo>
                    <a:pt x="16978" y="59620"/>
                  </a:lnTo>
                  <a:lnTo>
                    <a:pt x="11319" y="73844"/>
                  </a:lnTo>
                  <a:lnTo>
                    <a:pt x="6809" y="88529"/>
                  </a:lnTo>
                  <a:lnTo>
                    <a:pt x="3407" y="103286"/>
                  </a:lnTo>
                  <a:lnTo>
                    <a:pt x="1104" y="117786"/>
                  </a:lnTo>
                  <a:lnTo>
                    <a:pt x="0" y="131675"/>
                  </a:lnTo>
                  <a:lnTo>
                    <a:pt x="34" y="144835"/>
                  </a:lnTo>
                  <a:lnTo>
                    <a:pt x="1021" y="157487"/>
                  </a:lnTo>
                  <a:lnTo>
                    <a:pt x="2747" y="170063"/>
                  </a:lnTo>
                  <a:lnTo>
                    <a:pt x="5025" y="182819"/>
                  </a:lnTo>
                  <a:lnTo>
                    <a:pt x="8028" y="195507"/>
                  </a:lnTo>
                  <a:lnTo>
                    <a:pt x="12254" y="207501"/>
                  </a:lnTo>
                  <a:lnTo>
                    <a:pt x="17886" y="218485"/>
                  </a:lnTo>
                  <a:lnTo>
                    <a:pt x="25127" y="228149"/>
                  </a:lnTo>
                  <a:lnTo>
                    <a:pt x="34348" y="236036"/>
                  </a:lnTo>
                  <a:lnTo>
                    <a:pt x="45547" y="242072"/>
                  </a:lnTo>
                  <a:lnTo>
                    <a:pt x="58119" y="246328"/>
                  </a:lnTo>
                  <a:lnTo>
                    <a:pt x="71080" y="248833"/>
                  </a:lnTo>
                  <a:lnTo>
                    <a:pt x="83828" y="249782"/>
                  </a:lnTo>
                  <a:lnTo>
                    <a:pt x="96145" y="249475"/>
                  </a:lnTo>
                  <a:lnTo>
                    <a:pt x="108023" y="248214"/>
                  </a:lnTo>
                  <a:lnTo>
                    <a:pt x="119524" y="246256"/>
                  </a:lnTo>
                  <a:lnTo>
                    <a:pt x="130569" y="243639"/>
                  </a:lnTo>
                  <a:lnTo>
                    <a:pt x="140928" y="240206"/>
                  </a:lnTo>
                  <a:lnTo>
                    <a:pt x="150527" y="235942"/>
                  </a:lnTo>
                  <a:lnTo>
                    <a:pt x="159338" y="231262"/>
                  </a:lnTo>
                  <a:lnTo>
                    <a:pt x="168264" y="226468"/>
                  </a:lnTo>
                  <a:lnTo>
                    <a:pt x="179205" y="221139"/>
                  </a:lnTo>
                  <a:lnTo>
                    <a:pt x="195409" y="2144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29604" y="3416922"/>
              <a:ext cx="196172" cy="201328"/>
            </a:xfrm>
            <a:custGeom>
              <a:avLst/>
              <a:gdLst/>
              <a:ahLst/>
              <a:cxnLst/>
              <a:rect l="0" t="0" r="0" b="0"/>
              <a:pathLst>
                <a:path w="196172" h="201328">
                  <a:moveTo>
                    <a:pt x="111943" y="96042"/>
                  </a:moveTo>
                  <a:lnTo>
                    <a:pt x="111876" y="84307"/>
                  </a:lnTo>
                  <a:lnTo>
                    <a:pt x="111236" y="73178"/>
                  </a:lnTo>
                  <a:lnTo>
                    <a:pt x="109935" y="61589"/>
                  </a:lnTo>
                  <a:lnTo>
                    <a:pt x="107903" y="49773"/>
                  </a:lnTo>
                  <a:lnTo>
                    <a:pt x="104938" y="38410"/>
                  </a:lnTo>
                  <a:lnTo>
                    <a:pt x="101009" y="27870"/>
                  </a:lnTo>
                  <a:lnTo>
                    <a:pt x="95914" y="18515"/>
                  </a:lnTo>
                  <a:lnTo>
                    <a:pt x="89214" y="10839"/>
                  </a:lnTo>
                  <a:lnTo>
                    <a:pt x="80825" y="4956"/>
                  </a:lnTo>
                  <a:lnTo>
                    <a:pt x="71277" y="1143"/>
                  </a:lnTo>
                  <a:lnTo>
                    <a:pt x="61492" y="0"/>
                  </a:lnTo>
                  <a:lnTo>
                    <a:pt x="52031" y="1601"/>
                  </a:lnTo>
                  <a:lnTo>
                    <a:pt x="43242" y="5590"/>
                  </a:lnTo>
                  <a:lnTo>
                    <a:pt x="35419" y="11464"/>
                  </a:lnTo>
                  <a:lnTo>
                    <a:pt x="28607" y="18746"/>
                  </a:lnTo>
                  <a:lnTo>
                    <a:pt x="22677" y="27209"/>
                  </a:lnTo>
                  <a:lnTo>
                    <a:pt x="17445" y="36857"/>
                  </a:lnTo>
                  <a:lnTo>
                    <a:pt x="12737" y="47602"/>
                  </a:lnTo>
                  <a:lnTo>
                    <a:pt x="8571" y="59257"/>
                  </a:lnTo>
                  <a:lnTo>
                    <a:pt x="5145" y="71611"/>
                  </a:lnTo>
                  <a:lnTo>
                    <a:pt x="2509" y="84475"/>
                  </a:lnTo>
                  <a:lnTo>
                    <a:pt x="739" y="97538"/>
                  </a:lnTo>
                  <a:lnTo>
                    <a:pt x="0" y="110381"/>
                  </a:lnTo>
                  <a:lnTo>
                    <a:pt x="287" y="122791"/>
                  </a:lnTo>
                  <a:lnTo>
                    <a:pt x="1616" y="134582"/>
                  </a:lnTo>
                  <a:lnTo>
                    <a:pt x="4104" y="145507"/>
                  </a:lnTo>
                  <a:lnTo>
                    <a:pt x="7707" y="155510"/>
                  </a:lnTo>
                  <a:lnTo>
                    <a:pt x="12414" y="164210"/>
                  </a:lnTo>
                  <a:lnTo>
                    <a:pt x="18322" y="170852"/>
                  </a:lnTo>
                  <a:lnTo>
                    <a:pt x="25367" y="175197"/>
                  </a:lnTo>
                  <a:lnTo>
                    <a:pt x="33198" y="177149"/>
                  </a:lnTo>
                  <a:lnTo>
                    <a:pt x="41292" y="176497"/>
                  </a:lnTo>
                  <a:lnTo>
                    <a:pt x="49321" y="173391"/>
                  </a:lnTo>
                  <a:lnTo>
                    <a:pt x="56998" y="168240"/>
                  </a:lnTo>
                  <a:lnTo>
                    <a:pt x="64001" y="161511"/>
                  </a:lnTo>
                  <a:lnTo>
                    <a:pt x="70227" y="153622"/>
                  </a:lnTo>
                  <a:lnTo>
                    <a:pt x="75745" y="144907"/>
                  </a:lnTo>
                  <a:lnTo>
                    <a:pt x="80695" y="135613"/>
                  </a:lnTo>
                  <a:lnTo>
                    <a:pt x="85228" y="125964"/>
                  </a:lnTo>
                  <a:lnTo>
                    <a:pt x="89953" y="117680"/>
                  </a:lnTo>
                  <a:lnTo>
                    <a:pt x="95072" y="113588"/>
                  </a:lnTo>
                  <a:lnTo>
                    <a:pt x="99786" y="114174"/>
                  </a:lnTo>
                  <a:lnTo>
                    <a:pt x="104017" y="118276"/>
                  </a:lnTo>
                  <a:lnTo>
                    <a:pt x="107933" y="124692"/>
                  </a:lnTo>
                  <a:lnTo>
                    <a:pt x="111836" y="132581"/>
                  </a:lnTo>
                  <a:lnTo>
                    <a:pt x="116115" y="141404"/>
                  </a:lnTo>
                  <a:lnTo>
                    <a:pt x="120950" y="150813"/>
                  </a:lnTo>
                  <a:lnTo>
                    <a:pt x="126496" y="160270"/>
                  </a:lnTo>
                  <a:lnTo>
                    <a:pt x="132973" y="169025"/>
                  </a:lnTo>
                  <a:lnTo>
                    <a:pt x="140400" y="176728"/>
                  </a:lnTo>
                  <a:lnTo>
                    <a:pt x="148579" y="183243"/>
                  </a:lnTo>
                  <a:lnTo>
                    <a:pt x="158194" y="189103"/>
                  </a:lnTo>
                  <a:lnTo>
                    <a:pt x="172327" y="194819"/>
                  </a:lnTo>
                  <a:lnTo>
                    <a:pt x="196171" y="201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419237" y="3176241"/>
              <a:ext cx="122353" cy="431481"/>
            </a:xfrm>
            <a:custGeom>
              <a:avLst/>
              <a:gdLst/>
              <a:ahLst/>
              <a:cxnLst/>
              <a:rect l="0" t="0" r="0" b="0"/>
              <a:pathLst>
                <a:path w="122353" h="431481">
                  <a:moveTo>
                    <a:pt x="48652" y="431480"/>
                  </a:moveTo>
                  <a:lnTo>
                    <a:pt x="48585" y="416811"/>
                  </a:lnTo>
                  <a:lnTo>
                    <a:pt x="47945" y="402900"/>
                  </a:lnTo>
                  <a:lnTo>
                    <a:pt x="46649" y="388402"/>
                  </a:lnTo>
                  <a:lnTo>
                    <a:pt x="44789" y="373201"/>
                  </a:lnTo>
                  <a:lnTo>
                    <a:pt x="42472" y="357375"/>
                  </a:lnTo>
                  <a:lnTo>
                    <a:pt x="39806" y="341055"/>
                  </a:lnTo>
                  <a:lnTo>
                    <a:pt x="36883" y="324366"/>
                  </a:lnTo>
                  <a:lnTo>
                    <a:pt x="33776" y="307409"/>
                  </a:lnTo>
                  <a:lnTo>
                    <a:pt x="30545" y="290266"/>
                  </a:lnTo>
                  <a:lnTo>
                    <a:pt x="27393" y="272991"/>
                  </a:lnTo>
                  <a:lnTo>
                    <a:pt x="24657" y="255629"/>
                  </a:lnTo>
                  <a:lnTo>
                    <a:pt x="22480" y="238206"/>
                  </a:lnTo>
                  <a:lnTo>
                    <a:pt x="20680" y="220741"/>
                  </a:lnTo>
                  <a:lnTo>
                    <a:pt x="18856" y="203250"/>
                  </a:lnTo>
                  <a:lnTo>
                    <a:pt x="16775" y="185744"/>
                  </a:lnTo>
                  <a:lnTo>
                    <a:pt x="14375" y="168395"/>
                  </a:lnTo>
                  <a:lnTo>
                    <a:pt x="11685" y="151512"/>
                  </a:lnTo>
                  <a:lnTo>
                    <a:pt x="8766" y="135229"/>
                  </a:lnTo>
                  <a:lnTo>
                    <a:pt x="5839" y="119515"/>
                  </a:lnTo>
                  <a:lnTo>
                    <a:pt x="3261" y="104269"/>
                  </a:lnTo>
                  <a:lnTo>
                    <a:pt x="1207" y="89386"/>
                  </a:lnTo>
                  <a:lnTo>
                    <a:pt x="0" y="74931"/>
                  </a:lnTo>
                  <a:lnTo>
                    <a:pt x="172" y="61138"/>
                  </a:lnTo>
                  <a:lnTo>
                    <a:pt x="1889" y="48088"/>
                  </a:lnTo>
                  <a:lnTo>
                    <a:pt x="5162" y="36035"/>
                  </a:lnTo>
                  <a:lnTo>
                    <a:pt x="10025" y="25466"/>
                  </a:lnTo>
                  <a:lnTo>
                    <a:pt x="16333" y="16515"/>
                  </a:lnTo>
                  <a:lnTo>
                    <a:pt x="23821" y="9336"/>
                  </a:lnTo>
                  <a:lnTo>
                    <a:pt x="32209" y="4254"/>
                  </a:lnTo>
                  <a:lnTo>
                    <a:pt x="41255" y="1244"/>
                  </a:lnTo>
                  <a:lnTo>
                    <a:pt x="50767" y="0"/>
                  </a:lnTo>
                  <a:lnTo>
                    <a:pt x="60604" y="137"/>
                  </a:lnTo>
                  <a:lnTo>
                    <a:pt x="70655" y="1292"/>
                  </a:lnTo>
                  <a:lnTo>
                    <a:pt x="80588" y="3021"/>
                  </a:lnTo>
                  <a:lnTo>
                    <a:pt x="90918" y="4966"/>
                  </a:lnTo>
                  <a:lnTo>
                    <a:pt x="103668" y="7290"/>
                  </a:lnTo>
                  <a:lnTo>
                    <a:pt x="122352" y="103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62604" y="341820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2797" y="2866"/>
                  </a:lnTo>
                  <a:lnTo>
                    <a:pt x="119526" y="5009"/>
                  </a:lnTo>
                  <a:lnTo>
                    <a:pt x="106324" y="6612"/>
                  </a:lnTo>
                  <a:lnTo>
                    <a:pt x="92983" y="7792"/>
                  </a:lnTo>
                  <a:lnTo>
                    <a:pt x="79475" y="8640"/>
                  </a:lnTo>
                  <a:lnTo>
                    <a:pt x="65835" y="9238"/>
                  </a:lnTo>
                  <a:lnTo>
                    <a:pt x="52510" y="9653"/>
                  </a:lnTo>
                  <a:lnTo>
                    <a:pt x="38927" y="9983"/>
                  </a:lnTo>
                  <a:lnTo>
                    <a:pt x="22776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99558" y="3281337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84"/>
                  </a:lnTo>
                  <a:lnTo>
                    <a:pt x="0" y="101778"/>
                  </a:lnTo>
                  <a:lnTo>
                    <a:pt x="0" y="118261"/>
                  </a:lnTo>
                  <a:lnTo>
                    <a:pt x="0" y="135637"/>
                  </a:lnTo>
                  <a:lnTo>
                    <a:pt x="0" y="153745"/>
                  </a:lnTo>
                  <a:lnTo>
                    <a:pt x="0" y="172140"/>
                  </a:lnTo>
                  <a:lnTo>
                    <a:pt x="0" y="190515"/>
                  </a:lnTo>
                  <a:lnTo>
                    <a:pt x="0" y="208584"/>
                  </a:lnTo>
                  <a:lnTo>
                    <a:pt x="0" y="226017"/>
                  </a:lnTo>
                  <a:lnTo>
                    <a:pt x="0" y="242697"/>
                  </a:lnTo>
                  <a:lnTo>
                    <a:pt x="0" y="258664"/>
                  </a:lnTo>
                  <a:lnTo>
                    <a:pt x="0" y="275891"/>
                  </a:lnTo>
                  <a:lnTo>
                    <a:pt x="0" y="29924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776307" y="3222612"/>
              <a:ext cx="265777" cy="237711"/>
            </a:xfrm>
            <a:custGeom>
              <a:avLst/>
              <a:gdLst/>
              <a:ahLst/>
              <a:cxnLst/>
              <a:rect l="0" t="0" r="0" b="0"/>
              <a:pathLst>
                <a:path w="265777" h="237711">
                  <a:moveTo>
                    <a:pt x="7437" y="153482"/>
                  </a:moveTo>
                  <a:lnTo>
                    <a:pt x="4570" y="144614"/>
                  </a:lnTo>
                  <a:lnTo>
                    <a:pt x="2429" y="135627"/>
                  </a:lnTo>
                  <a:lnTo>
                    <a:pt x="834" y="125637"/>
                  </a:lnTo>
                  <a:lnTo>
                    <a:pt x="0" y="114829"/>
                  </a:lnTo>
                  <a:lnTo>
                    <a:pt x="447" y="103665"/>
                  </a:lnTo>
                  <a:lnTo>
                    <a:pt x="2357" y="92465"/>
                  </a:lnTo>
                  <a:lnTo>
                    <a:pt x="5593" y="81525"/>
                  </a:lnTo>
                  <a:lnTo>
                    <a:pt x="9902" y="71189"/>
                  </a:lnTo>
                  <a:lnTo>
                    <a:pt x="15025" y="61577"/>
                  </a:lnTo>
                  <a:lnTo>
                    <a:pt x="20904" y="52633"/>
                  </a:lnTo>
                  <a:lnTo>
                    <a:pt x="27673" y="44232"/>
                  </a:lnTo>
                  <a:lnTo>
                    <a:pt x="35335" y="36247"/>
                  </a:lnTo>
                  <a:lnTo>
                    <a:pt x="43768" y="28730"/>
                  </a:lnTo>
                  <a:lnTo>
                    <a:pt x="52806" y="21900"/>
                  </a:lnTo>
                  <a:lnTo>
                    <a:pt x="62299" y="15827"/>
                  </a:lnTo>
                  <a:lnTo>
                    <a:pt x="72284" y="10595"/>
                  </a:lnTo>
                  <a:lnTo>
                    <a:pt x="82972" y="6379"/>
                  </a:lnTo>
                  <a:lnTo>
                    <a:pt x="94423" y="3179"/>
                  </a:lnTo>
                  <a:lnTo>
                    <a:pt x="106554" y="1012"/>
                  </a:lnTo>
                  <a:lnTo>
                    <a:pt x="119228" y="0"/>
                  </a:lnTo>
                  <a:lnTo>
                    <a:pt x="132307" y="96"/>
                  </a:lnTo>
                  <a:lnTo>
                    <a:pt x="145513" y="1125"/>
                  </a:lnTo>
                  <a:lnTo>
                    <a:pt x="158453" y="2878"/>
                  </a:lnTo>
                  <a:lnTo>
                    <a:pt x="170932" y="5175"/>
                  </a:lnTo>
                  <a:lnTo>
                    <a:pt x="182938" y="8190"/>
                  </a:lnTo>
                  <a:lnTo>
                    <a:pt x="194540" y="12425"/>
                  </a:lnTo>
                  <a:lnTo>
                    <a:pt x="205820" y="18053"/>
                  </a:lnTo>
                  <a:lnTo>
                    <a:pt x="216532" y="24952"/>
                  </a:lnTo>
                  <a:lnTo>
                    <a:pt x="226126" y="32879"/>
                  </a:lnTo>
                  <a:lnTo>
                    <a:pt x="234396" y="41583"/>
                  </a:lnTo>
                  <a:lnTo>
                    <a:pt x="241441" y="50850"/>
                  </a:lnTo>
                  <a:lnTo>
                    <a:pt x="247490" y="60516"/>
                  </a:lnTo>
                  <a:lnTo>
                    <a:pt x="252777" y="70462"/>
                  </a:lnTo>
                  <a:lnTo>
                    <a:pt x="257347" y="80768"/>
                  </a:lnTo>
                  <a:lnTo>
                    <a:pt x="261053" y="91678"/>
                  </a:lnTo>
                  <a:lnTo>
                    <a:pt x="263873" y="103271"/>
                  </a:lnTo>
                  <a:lnTo>
                    <a:pt x="265599" y="115160"/>
                  </a:lnTo>
                  <a:lnTo>
                    <a:pt x="265776" y="126608"/>
                  </a:lnTo>
                  <a:lnTo>
                    <a:pt x="264299" y="137237"/>
                  </a:lnTo>
                  <a:lnTo>
                    <a:pt x="261357" y="147169"/>
                  </a:lnTo>
                  <a:lnTo>
                    <a:pt x="257248" y="156834"/>
                  </a:lnTo>
                  <a:lnTo>
                    <a:pt x="252259" y="166517"/>
                  </a:lnTo>
                  <a:lnTo>
                    <a:pt x="246471" y="176174"/>
                  </a:lnTo>
                  <a:lnTo>
                    <a:pt x="239762" y="185519"/>
                  </a:lnTo>
                  <a:lnTo>
                    <a:pt x="232141" y="194398"/>
                  </a:lnTo>
                  <a:lnTo>
                    <a:pt x="223736" y="202650"/>
                  </a:lnTo>
                  <a:lnTo>
                    <a:pt x="214716" y="210039"/>
                  </a:lnTo>
                  <a:lnTo>
                    <a:pt x="205235" y="216521"/>
                  </a:lnTo>
                  <a:lnTo>
                    <a:pt x="195258" y="222042"/>
                  </a:lnTo>
                  <a:lnTo>
                    <a:pt x="184575" y="226459"/>
                  </a:lnTo>
                  <a:lnTo>
                    <a:pt x="173142" y="229802"/>
                  </a:lnTo>
                  <a:lnTo>
                    <a:pt x="161459" y="232241"/>
                  </a:lnTo>
                  <a:lnTo>
                    <a:pt x="149232" y="234233"/>
                  </a:lnTo>
                  <a:lnTo>
                    <a:pt x="134272" y="235956"/>
                  </a:lnTo>
                  <a:lnTo>
                    <a:pt x="112722" y="237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89471" y="3260280"/>
              <a:ext cx="10129" cy="368499"/>
            </a:xfrm>
            <a:custGeom>
              <a:avLst/>
              <a:gdLst/>
              <a:ahLst/>
              <a:cxnLst/>
              <a:rect l="0" t="0" r="0" b="0"/>
              <a:pathLst>
                <a:path w="10129" h="368499">
                  <a:moveTo>
                    <a:pt x="10128" y="0"/>
                  </a:moveTo>
                  <a:lnTo>
                    <a:pt x="10128" y="11869"/>
                  </a:lnTo>
                  <a:lnTo>
                    <a:pt x="10128" y="24279"/>
                  </a:lnTo>
                  <a:lnTo>
                    <a:pt x="10124" y="38461"/>
                  </a:lnTo>
                  <a:lnTo>
                    <a:pt x="9951" y="53996"/>
                  </a:lnTo>
                  <a:lnTo>
                    <a:pt x="9302" y="69993"/>
                  </a:lnTo>
                  <a:lnTo>
                    <a:pt x="8054" y="85889"/>
                  </a:lnTo>
                  <a:lnTo>
                    <a:pt x="6401" y="101955"/>
                  </a:lnTo>
                  <a:lnTo>
                    <a:pt x="4753" y="119086"/>
                  </a:lnTo>
                  <a:lnTo>
                    <a:pt x="3350" y="137711"/>
                  </a:lnTo>
                  <a:lnTo>
                    <a:pt x="2257" y="157472"/>
                  </a:lnTo>
                  <a:lnTo>
                    <a:pt x="1449" y="177515"/>
                  </a:lnTo>
                  <a:lnTo>
                    <a:pt x="871" y="197298"/>
                  </a:lnTo>
                  <a:lnTo>
                    <a:pt x="466" y="216633"/>
                  </a:lnTo>
                  <a:lnTo>
                    <a:pt x="187" y="235522"/>
                  </a:lnTo>
                  <a:lnTo>
                    <a:pt x="0" y="254029"/>
                  </a:lnTo>
                  <a:lnTo>
                    <a:pt x="43" y="271914"/>
                  </a:lnTo>
                  <a:lnTo>
                    <a:pt x="604" y="288638"/>
                  </a:lnTo>
                  <a:lnTo>
                    <a:pt x="1794" y="303994"/>
                  </a:lnTo>
                  <a:lnTo>
                    <a:pt x="3415" y="317839"/>
                  </a:lnTo>
                  <a:lnTo>
                    <a:pt x="5212" y="331385"/>
                  </a:lnTo>
                  <a:lnTo>
                    <a:pt x="7340" y="346939"/>
                  </a:lnTo>
                  <a:lnTo>
                    <a:pt x="10128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147603" y="3446199"/>
              <a:ext cx="121216" cy="170663"/>
            </a:xfrm>
            <a:custGeom>
              <a:avLst/>
              <a:gdLst/>
              <a:ahLst/>
              <a:cxnLst/>
              <a:rect l="0" t="0" r="0" b="0"/>
              <a:pathLst>
                <a:path w="121216" h="170663">
                  <a:moveTo>
                    <a:pt x="99395" y="3594"/>
                  </a:moveTo>
                  <a:lnTo>
                    <a:pt x="90594" y="861"/>
                  </a:lnTo>
                  <a:lnTo>
                    <a:pt x="82247" y="0"/>
                  </a:lnTo>
                  <a:lnTo>
                    <a:pt x="73553" y="990"/>
                  </a:lnTo>
                  <a:lnTo>
                    <a:pt x="64605" y="3529"/>
                  </a:lnTo>
                  <a:lnTo>
                    <a:pt x="55759" y="7313"/>
                  </a:lnTo>
                  <a:lnTo>
                    <a:pt x="47220" y="12058"/>
                  </a:lnTo>
                  <a:lnTo>
                    <a:pt x="39031" y="17836"/>
                  </a:lnTo>
                  <a:lnTo>
                    <a:pt x="31153" y="25063"/>
                  </a:lnTo>
                  <a:lnTo>
                    <a:pt x="23533" y="33852"/>
                  </a:lnTo>
                  <a:lnTo>
                    <a:pt x="16432" y="44192"/>
                  </a:lnTo>
                  <a:lnTo>
                    <a:pt x="10416" y="56115"/>
                  </a:lnTo>
                  <a:lnTo>
                    <a:pt x="5707" y="69467"/>
                  </a:lnTo>
                  <a:lnTo>
                    <a:pt x="2376" y="83822"/>
                  </a:lnTo>
                  <a:lnTo>
                    <a:pt x="506" y="98597"/>
                  </a:lnTo>
                  <a:lnTo>
                    <a:pt x="0" y="113404"/>
                  </a:lnTo>
                  <a:lnTo>
                    <a:pt x="947" y="127599"/>
                  </a:lnTo>
                  <a:lnTo>
                    <a:pt x="3702" y="140218"/>
                  </a:lnTo>
                  <a:lnTo>
                    <a:pt x="8295" y="150876"/>
                  </a:lnTo>
                  <a:lnTo>
                    <a:pt x="14480" y="159370"/>
                  </a:lnTo>
                  <a:lnTo>
                    <a:pt x="21918" y="165417"/>
                  </a:lnTo>
                  <a:lnTo>
                    <a:pt x="30290" y="169110"/>
                  </a:lnTo>
                  <a:lnTo>
                    <a:pt x="39333" y="170662"/>
                  </a:lnTo>
                  <a:lnTo>
                    <a:pt x="48848" y="170207"/>
                  </a:lnTo>
                  <a:lnTo>
                    <a:pt x="58685" y="168019"/>
                  </a:lnTo>
                  <a:lnTo>
                    <a:pt x="68577" y="164454"/>
                  </a:lnTo>
                  <a:lnTo>
                    <a:pt x="78145" y="159853"/>
                  </a:lnTo>
                  <a:lnTo>
                    <a:pt x="87206" y="154500"/>
                  </a:lnTo>
                  <a:lnTo>
                    <a:pt x="95596" y="148450"/>
                  </a:lnTo>
                  <a:lnTo>
                    <a:pt x="103086" y="141557"/>
                  </a:lnTo>
                  <a:lnTo>
                    <a:pt x="109634" y="133804"/>
                  </a:lnTo>
                  <a:lnTo>
                    <a:pt x="115030" y="125139"/>
                  </a:lnTo>
                  <a:lnTo>
                    <a:pt x="118833" y="115412"/>
                  </a:lnTo>
                  <a:lnTo>
                    <a:pt x="120937" y="104656"/>
                  </a:lnTo>
                  <a:lnTo>
                    <a:pt x="121215" y="93518"/>
                  </a:lnTo>
                  <a:lnTo>
                    <a:pt x="119357" y="83115"/>
                  </a:lnTo>
                  <a:lnTo>
                    <a:pt x="115416" y="74017"/>
                  </a:lnTo>
                  <a:lnTo>
                    <a:pt x="110168" y="66416"/>
                  </a:lnTo>
                  <a:lnTo>
                    <a:pt x="104417" y="59637"/>
                  </a:lnTo>
                  <a:lnTo>
                    <a:pt x="97660" y="53093"/>
                  </a:lnTo>
                  <a:lnTo>
                    <a:pt x="88867" y="457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52283" y="3218167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9"/>
                  </a:lnTo>
                  <a:lnTo>
                    <a:pt x="177" y="54593"/>
                  </a:lnTo>
                  <a:lnTo>
                    <a:pt x="826" y="68750"/>
                  </a:lnTo>
                  <a:lnTo>
                    <a:pt x="2074" y="83652"/>
                  </a:lnTo>
                  <a:lnTo>
                    <a:pt x="3728" y="99071"/>
                  </a:lnTo>
                  <a:lnTo>
                    <a:pt x="5375" y="114569"/>
                  </a:lnTo>
                  <a:lnTo>
                    <a:pt x="6778" y="129884"/>
                  </a:lnTo>
                  <a:lnTo>
                    <a:pt x="7871" y="145100"/>
                  </a:lnTo>
                  <a:lnTo>
                    <a:pt x="8679" y="160535"/>
                  </a:lnTo>
                  <a:lnTo>
                    <a:pt x="9262" y="176359"/>
                  </a:lnTo>
                  <a:lnTo>
                    <a:pt x="9839" y="192427"/>
                  </a:lnTo>
                  <a:lnTo>
                    <a:pt x="10767" y="208375"/>
                  </a:lnTo>
                  <a:lnTo>
                    <a:pt x="12207" y="224004"/>
                  </a:lnTo>
                  <a:lnTo>
                    <a:pt x="13990" y="239602"/>
                  </a:lnTo>
                  <a:lnTo>
                    <a:pt x="15725" y="255827"/>
                  </a:lnTo>
                  <a:lnTo>
                    <a:pt x="17191" y="272996"/>
                  </a:lnTo>
                  <a:lnTo>
                    <a:pt x="18496" y="290781"/>
                  </a:lnTo>
                  <a:lnTo>
                    <a:pt x="19980" y="308420"/>
                  </a:lnTo>
                  <a:lnTo>
                    <a:pt x="21824" y="325467"/>
                  </a:lnTo>
                  <a:lnTo>
                    <a:pt x="23903" y="341800"/>
                  </a:lnTo>
                  <a:lnTo>
                    <a:pt x="26063" y="359371"/>
                  </a:lnTo>
                  <a:lnTo>
                    <a:pt x="28497" y="383070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83827" y="3386622"/>
              <a:ext cx="294799" cy="10530"/>
            </a:xfrm>
            <a:custGeom>
              <a:avLst/>
              <a:gdLst/>
              <a:ahLst/>
              <a:cxnLst/>
              <a:rect l="0" t="0" r="0" b="0"/>
              <a:pathLst>
                <a:path w="294799" h="10530">
                  <a:moveTo>
                    <a:pt x="294798" y="0"/>
                  </a:moveTo>
                  <a:lnTo>
                    <a:pt x="280129" y="0"/>
                  </a:lnTo>
                  <a:lnTo>
                    <a:pt x="266218" y="0"/>
                  </a:lnTo>
                  <a:lnTo>
                    <a:pt x="251711" y="0"/>
                  </a:lnTo>
                  <a:lnTo>
                    <a:pt x="236164" y="0"/>
                  </a:lnTo>
                  <a:lnTo>
                    <a:pt x="219042" y="0"/>
                  </a:lnTo>
                  <a:lnTo>
                    <a:pt x="200225" y="0"/>
                  </a:lnTo>
                  <a:lnTo>
                    <a:pt x="180230" y="0"/>
                  </a:lnTo>
                  <a:lnTo>
                    <a:pt x="159977" y="0"/>
                  </a:lnTo>
                  <a:lnTo>
                    <a:pt x="140032" y="5"/>
                  </a:lnTo>
                  <a:lnTo>
                    <a:pt x="120745" y="177"/>
                  </a:lnTo>
                  <a:lnTo>
                    <a:pt x="102415" y="826"/>
                  </a:lnTo>
                  <a:lnTo>
                    <a:pt x="85098" y="2075"/>
                  </a:lnTo>
                  <a:lnTo>
                    <a:pt x="68883" y="3736"/>
                  </a:lnTo>
                  <a:lnTo>
                    <a:pt x="52200" y="5563"/>
                  </a:lnTo>
                  <a:lnTo>
                    <a:pt x="31344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457568" y="3403076"/>
              <a:ext cx="165508" cy="209199"/>
            </a:xfrm>
            <a:custGeom>
              <a:avLst/>
              <a:gdLst/>
              <a:ahLst/>
              <a:cxnLst/>
              <a:rect l="0" t="0" r="0" b="0"/>
              <a:pathLst>
                <a:path w="165508" h="209199">
                  <a:moveTo>
                    <a:pt x="147399" y="4603"/>
                  </a:moveTo>
                  <a:lnTo>
                    <a:pt x="135731" y="1804"/>
                  </a:lnTo>
                  <a:lnTo>
                    <a:pt x="125242" y="302"/>
                  </a:lnTo>
                  <a:lnTo>
                    <a:pt x="114936" y="0"/>
                  </a:lnTo>
                  <a:lnTo>
                    <a:pt x="104461" y="852"/>
                  </a:lnTo>
                  <a:lnTo>
                    <a:pt x="93470" y="2968"/>
                  </a:lnTo>
                  <a:lnTo>
                    <a:pt x="81835" y="6291"/>
                  </a:lnTo>
                  <a:lnTo>
                    <a:pt x="69927" y="10625"/>
                  </a:lnTo>
                  <a:lnTo>
                    <a:pt x="58470" y="15745"/>
                  </a:lnTo>
                  <a:lnTo>
                    <a:pt x="47841" y="21443"/>
                  </a:lnTo>
                  <a:lnTo>
                    <a:pt x="38078" y="27554"/>
                  </a:lnTo>
                  <a:lnTo>
                    <a:pt x="29061" y="33955"/>
                  </a:lnTo>
                  <a:lnTo>
                    <a:pt x="20639" y="40559"/>
                  </a:lnTo>
                  <a:lnTo>
                    <a:pt x="13153" y="47469"/>
                  </a:lnTo>
                  <a:lnTo>
                    <a:pt x="7402" y="54947"/>
                  </a:lnTo>
                  <a:lnTo>
                    <a:pt x="3694" y="63077"/>
                  </a:lnTo>
                  <a:lnTo>
                    <a:pt x="2357" y="71318"/>
                  </a:lnTo>
                  <a:lnTo>
                    <a:pt x="3962" y="78632"/>
                  </a:lnTo>
                  <a:lnTo>
                    <a:pt x="8529" y="84509"/>
                  </a:lnTo>
                  <a:lnTo>
                    <a:pt x="15646" y="88944"/>
                  </a:lnTo>
                  <a:lnTo>
                    <a:pt x="24766" y="92161"/>
                  </a:lnTo>
                  <a:lnTo>
                    <a:pt x="35375" y="94435"/>
                  </a:lnTo>
                  <a:lnTo>
                    <a:pt x="47052" y="96015"/>
                  </a:lnTo>
                  <a:lnTo>
                    <a:pt x="59479" y="97099"/>
                  </a:lnTo>
                  <a:lnTo>
                    <a:pt x="72422" y="97842"/>
                  </a:lnTo>
                  <a:lnTo>
                    <a:pt x="85550" y="98515"/>
                  </a:lnTo>
                  <a:lnTo>
                    <a:pt x="98444" y="99500"/>
                  </a:lnTo>
                  <a:lnTo>
                    <a:pt x="110891" y="100985"/>
                  </a:lnTo>
                  <a:lnTo>
                    <a:pt x="122709" y="103135"/>
                  </a:lnTo>
                  <a:lnTo>
                    <a:pt x="133653" y="106182"/>
                  </a:lnTo>
                  <a:lnTo>
                    <a:pt x="143668" y="110168"/>
                  </a:lnTo>
                  <a:lnTo>
                    <a:pt x="152377" y="115303"/>
                  </a:lnTo>
                  <a:lnTo>
                    <a:pt x="159025" y="122032"/>
                  </a:lnTo>
                  <a:lnTo>
                    <a:pt x="163379" y="130439"/>
                  </a:lnTo>
                  <a:lnTo>
                    <a:pt x="165507" y="139999"/>
                  </a:lnTo>
                  <a:lnTo>
                    <a:pt x="165505" y="149793"/>
                  </a:lnTo>
                  <a:lnTo>
                    <a:pt x="163653" y="159264"/>
                  </a:lnTo>
                  <a:lnTo>
                    <a:pt x="160329" y="168230"/>
                  </a:lnTo>
                  <a:lnTo>
                    <a:pt x="155897" y="176705"/>
                  </a:lnTo>
                  <a:lnTo>
                    <a:pt x="150656" y="184763"/>
                  </a:lnTo>
                  <a:lnTo>
                    <a:pt x="144513" y="192174"/>
                  </a:lnTo>
                  <a:lnTo>
                    <a:pt x="137026" y="198407"/>
                  </a:lnTo>
                  <a:lnTo>
                    <a:pt x="128056" y="203265"/>
                  </a:lnTo>
                  <a:lnTo>
                    <a:pt x="117591" y="206698"/>
                  </a:lnTo>
                  <a:lnTo>
                    <a:pt x="105584" y="208636"/>
                  </a:lnTo>
                  <a:lnTo>
                    <a:pt x="92178" y="209198"/>
                  </a:lnTo>
                  <a:lnTo>
                    <a:pt x="77956" y="208628"/>
                  </a:lnTo>
                  <a:lnTo>
                    <a:pt x="63804" y="207191"/>
                  </a:lnTo>
                  <a:lnTo>
                    <a:pt x="50232" y="205123"/>
                  </a:lnTo>
                  <a:lnTo>
                    <a:pt x="37809" y="202761"/>
                  </a:lnTo>
                  <a:lnTo>
                    <a:pt x="26127" y="200315"/>
                  </a:lnTo>
                  <a:lnTo>
                    <a:pt x="14166" y="197574"/>
                  </a:lnTo>
                  <a:lnTo>
                    <a:pt x="0" y="1941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805009" y="3481378"/>
              <a:ext cx="115814" cy="21059"/>
            </a:xfrm>
            <a:custGeom>
              <a:avLst/>
              <a:gdLst/>
              <a:ahLst/>
              <a:cxnLst/>
              <a:rect l="0" t="0" r="0" b="0"/>
              <a:pathLst>
                <a:path w="115814" h="21059">
                  <a:moveTo>
                    <a:pt x="115813" y="0"/>
                  </a:moveTo>
                  <a:lnTo>
                    <a:pt x="104078" y="2867"/>
                  </a:lnTo>
                  <a:lnTo>
                    <a:pt x="92949" y="5009"/>
                  </a:lnTo>
                  <a:lnTo>
                    <a:pt x="81355" y="6617"/>
                  </a:lnTo>
                  <a:lnTo>
                    <a:pt x="69367" y="7971"/>
                  </a:lnTo>
                  <a:lnTo>
                    <a:pt x="57355" y="9467"/>
                  </a:lnTo>
                  <a:lnTo>
                    <a:pt x="45566" y="11314"/>
                  </a:lnTo>
                  <a:lnTo>
                    <a:pt x="34520" y="13390"/>
                  </a:lnTo>
                  <a:lnTo>
                    <a:pt x="23995" y="15547"/>
                  </a:lnTo>
                  <a:lnTo>
                    <a:pt x="13072" y="1797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090528" y="3312923"/>
              <a:ext cx="221932" cy="412772"/>
            </a:xfrm>
            <a:custGeom>
              <a:avLst/>
              <a:gdLst/>
              <a:ahLst/>
              <a:cxnLst/>
              <a:rect l="0" t="0" r="0" b="0"/>
              <a:pathLst>
                <a:path w="221932" h="412772">
                  <a:moveTo>
                    <a:pt x="156678" y="0"/>
                  </a:moveTo>
                  <a:lnTo>
                    <a:pt x="147876" y="2934"/>
                  </a:lnTo>
                  <a:lnTo>
                    <a:pt x="139529" y="5716"/>
                  </a:lnTo>
                  <a:lnTo>
                    <a:pt x="130826" y="8611"/>
                  </a:lnTo>
                  <a:lnTo>
                    <a:pt x="121533" y="11478"/>
                  </a:lnTo>
                  <a:lnTo>
                    <a:pt x="111390" y="13995"/>
                  </a:lnTo>
                  <a:lnTo>
                    <a:pt x="100349" y="16015"/>
                  </a:lnTo>
                  <a:lnTo>
                    <a:pt x="88682" y="17873"/>
                  </a:lnTo>
                  <a:lnTo>
                    <a:pt x="76860" y="20265"/>
                  </a:lnTo>
                  <a:lnTo>
                    <a:pt x="65175" y="23544"/>
                  </a:lnTo>
                  <a:lnTo>
                    <a:pt x="53891" y="27731"/>
                  </a:lnTo>
                  <a:lnTo>
                    <a:pt x="43314" y="32692"/>
                  </a:lnTo>
                  <a:lnTo>
                    <a:pt x="33544" y="38264"/>
                  </a:lnTo>
                  <a:lnTo>
                    <a:pt x="24832" y="44616"/>
                  </a:lnTo>
                  <a:lnTo>
                    <a:pt x="17650" y="52236"/>
                  </a:lnTo>
                  <a:lnTo>
                    <a:pt x="12115" y="61288"/>
                  </a:lnTo>
                  <a:lnTo>
                    <a:pt x="8042" y="71637"/>
                  </a:lnTo>
                  <a:lnTo>
                    <a:pt x="5133" y="83032"/>
                  </a:lnTo>
                  <a:lnTo>
                    <a:pt x="3098" y="95217"/>
                  </a:lnTo>
                  <a:lnTo>
                    <a:pt x="1694" y="107975"/>
                  </a:lnTo>
                  <a:lnTo>
                    <a:pt x="736" y="121138"/>
                  </a:lnTo>
                  <a:lnTo>
                    <a:pt x="94" y="134572"/>
                  </a:lnTo>
                  <a:lnTo>
                    <a:pt x="0" y="147863"/>
                  </a:lnTo>
                  <a:lnTo>
                    <a:pt x="1001" y="160334"/>
                  </a:lnTo>
                  <a:lnTo>
                    <a:pt x="3309" y="171666"/>
                  </a:lnTo>
                  <a:lnTo>
                    <a:pt x="6852" y="181231"/>
                  </a:lnTo>
                  <a:lnTo>
                    <a:pt x="12267" y="187676"/>
                  </a:lnTo>
                  <a:lnTo>
                    <a:pt x="19879" y="190404"/>
                  </a:lnTo>
                  <a:lnTo>
                    <a:pt x="28630" y="190066"/>
                  </a:lnTo>
                  <a:lnTo>
                    <a:pt x="38346" y="187542"/>
                  </a:lnTo>
                  <a:lnTo>
                    <a:pt x="48866" y="183696"/>
                  </a:lnTo>
                  <a:lnTo>
                    <a:pt x="59779" y="179325"/>
                  </a:lnTo>
                  <a:lnTo>
                    <a:pt x="70791" y="174901"/>
                  </a:lnTo>
                  <a:lnTo>
                    <a:pt x="81929" y="170941"/>
                  </a:lnTo>
                  <a:lnTo>
                    <a:pt x="93457" y="168107"/>
                  </a:lnTo>
                  <a:lnTo>
                    <a:pt x="105496" y="166649"/>
                  </a:lnTo>
                  <a:lnTo>
                    <a:pt x="117867" y="166635"/>
                  </a:lnTo>
                  <a:lnTo>
                    <a:pt x="130178" y="168137"/>
                  </a:lnTo>
                  <a:lnTo>
                    <a:pt x="142198" y="171038"/>
                  </a:lnTo>
                  <a:lnTo>
                    <a:pt x="153710" y="175256"/>
                  </a:lnTo>
                  <a:lnTo>
                    <a:pt x="164441" y="180826"/>
                  </a:lnTo>
                  <a:lnTo>
                    <a:pt x="174319" y="187650"/>
                  </a:lnTo>
                  <a:lnTo>
                    <a:pt x="183274" y="195670"/>
                  </a:lnTo>
                  <a:lnTo>
                    <a:pt x="191151" y="204955"/>
                  </a:lnTo>
                  <a:lnTo>
                    <a:pt x="197970" y="215425"/>
                  </a:lnTo>
                  <a:lnTo>
                    <a:pt x="203890" y="226878"/>
                  </a:lnTo>
                  <a:lnTo>
                    <a:pt x="209109" y="239090"/>
                  </a:lnTo>
                  <a:lnTo>
                    <a:pt x="213800" y="251860"/>
                  </a:lnTo>
                  <a:lnTo>
                    <a:pt x="217783" y="265027"/>
                  </a:lnTo>
                  <a:lnTo>
                    <a:pt x="220554" y="278472"/>
                  </a:lnTo>
                  <a:lnTo>
                    <a:pt x="221931" y="292105"/>
                  </a:lnTo>
                  <a:lnTo>
                    <a:pt x="221872" y="305699"/>
                  </a:lnTo>
                  <a:lnTo>
                    <a:pt x="220312" y="318907"/>
                  </a:lnTo>
                  <a:lnTo>
                    <a:pt x="217367" y="331565"/>
                  </a:lnTo>
                  <a:lnTo>
                    <a:pt x="213118" y="343522"/>
                  </a:lnTo>
                  <a:lnTo>
                    <a:pt x="207525" y="354561"/>
                  </a:lnTo>
                  <a:lnTo>
                    <a:pt x="200687" y="364649"/>
                  </a:lnTo>
                  <a:lnTo>
                    <a:pt x="192656" y="373746"/>
                  </a:lnTo>
                  <a:lnTo>
                    <a:pt x="183364" y="381718"/>
                  </a:lnTo>
                  <a:lnTo>
                    <a:pt x="172889" y="388602"/>
                  </a:lnTo>
                  <a:lnTo>
                    <a:pt x="161433" y="394566"/>
                  </a:lnTo>
                  <a:lnTo>
                    <a:pt x="149219" y="399814"/>
                  </a:lnTo>
                  <a:lnTo>
                    <a:pt x="136448" y="404524"/>
                  </a:lnTo>
                  <a:lnTo>
                    <a:pt x="123279" y="408520"/>
                  </a:lnTo>
                  <a:lnTo>
                    <a:pt x="109833" y="411300"/>
                  </a:lnTo>
                  <a:lnTo>
                    <a:pt x="96205" y="412687"/>
                  </a:lnTo>
                  <a:lnTo>
                    <a:pt x="82677" y="412771"/>
                  </a:lnTo>
                  <a:lnTo>
                    <a:pt x="68186" y="411644"/>
                  </a:lnTo>
                  <a:lnTo>
                    <a:pt x="49224" y="408086"/>
                  </a:lnTo>
                  <a:lnTo>
                    <a:pt x="1980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405133" y="36814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699931" y="3397151"/>
              <a:ext cx="10529" cy="431669"/>
            </a:xfrm>
            <a:custGeom>
              <a:avLst/>
              <a:gdLst/>
              <a:ahLst/>
              <a:cxnLst/>
              <a:rect l="0" t="0" r="0" b="0"/>
              <a:pathLst>
                <a:path w="10529" h="431669">
                  <a:moveTo>
                    <a:pt x="10528" y="0"/>
                  </a:moveTo>
                  <a:lnTo>
                    <a:pt x="7662" y="14602"/>
                  </a:lnTo>
                  <a:lnTo>
                    <a:pt x="5519" y="27873"/>
                  </a:lnTo>
                  <a:lnTo>
                    <a:pt x="3916" y="41079"/>
                  </a:lnTo>
                  <a:lnTo>
                    <a:pt x="2736" y="54594"/>
                  </a:lnTo>
                  <a:lnTo>
                    <a:pt x="1887" y="68750"/>
                  </a:lnTo>
                  <a:lnTo>
                    <a:pt x="1289" y="83657"/>
                  </a:lnTo>
                  <a:lnTo>
                    <a:pt x="875" y="99249"/>
                  </a:lnTo>
                  <a:lnTo>
                    <a:pt x="591" y="115395"/>
                  </a:lnTo>
                  <a:lnTo>
                    <a:pt x="398" y="131959"/>
                  </a:lnTo>
                  <a:lnTo>
                    <a:pt x="267" y="148827"/>
                  </a:lnTo>
                  <a:lnTo>
                    <a:pt x="179" y="165910"/>
                  </a:lnTo>
                  <a:lnTo>
                    <a:pt x="119" y="183138"/>
                  </a:lnTo>
                  <a:lnTo>
                    <a:pt x="80" y="200299"/>
                  </a:lnTo>
                  <a:lnTo>
                    <a:pt x="53" y="217055"/>
                  </a:lnTo>
                  <a:lnTo>
                    <a:pt x="35" y="233252"/>
                  </a:lnTo>
                  <a:lnTo>
                    <a:pt x="23" y="248910"/>
                  </a:lnTo>
                  <a:lnTo>
                    <a:pt x="15" y="264117"/>
                  </a:lnTo>
                  <a:lnTo>
                    <a:pt x="10" y="278989"/>
                  </a:lnTo>
                  <a:lnTo>
                    <a:pt x="7" y="293945"/>
                  </a:lnTo>
                  <a:lnTo>
                    <a:pt x="5" y="309672"/>
                  </a:lnTo>
                  <a:lnTo>
                    <a:pt x="3" y="326469"/>
                  </a:lnTo>
                  <a:lnTo>
                    <a:pt x="2" y="343973"/>
                  </a:lnTo>
                  <a:lnTo>
                    <a:pt x="1" y="363372"/>
                  </a:lnTo>
                  <a:lnTo>
                    <a:pt x="0" y="38972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510920" y="3365565"/>
              <a:ext cx="199540" cy="283263"/>
            </a:xfrm>
            <a:custGeom>
              <a:avLst/>
              <a:gdLst/>
              <a:ahLst/>
              <a:cxnLst/>
              <a:rect l="0" t="0" r="0" b="0"/>
              <a:pathLst>
                <a:path w="199540" h="283263">
                  <a:moveTo>
                    <a:pt x="199539" y="210570"/>
                  </a:moveTo>
                  <a:lnTo>
                    <a:pt x="190671" y="213571"/>
                  </a:lnTo>
                  <a:lnTo>
                    <a:pt x="181684" y="216994"/>
                  </a:lnTo>
                  <a:lnTo>
                    <a:pt x="171689" y="221190"/>
                  </a:lnTo>
                  <a:lnTo>
                    <a:pt x="160709" y="226090"/>
                  </a:lnTo>
                  <a:lnTo>
                    <a:pt x="148897" y="231572"/>
                  </a:lnTo>
                  <a:lnTo>
                    <a:pt x="136439" y="237502"/>
                  </a:lnTo>
                  <a:lnTo>
                    <a:pt x="123501" y="243764"/>
                  </a:lnTo>
                  <a:lnTo>
                    <a:pt x="110219" y="250262"/>
                  </a:lnTo>
                  <a:lnTo>
                    <a:pt x="96702" y="256922"/>
                  </a:lnTo>
                  <a:lnTo>
                    <a:pt x="83187" y="263527"/>
                  </a:lnTo>
                  <a:lnTo>
                    <a:pt x="70033" y="269736"/>
                  </a:lnTo>
                  <a:lnTo>
                    <a:pt x="57411" y="275379"/>
                  </a:lnTo>
                  <a:lnTo>
                    <a:pt x="45478" y="279981"/>
                  </a:lnTo>
                  <a:lnTo>
                    <a:pt x="34457" y="282709"/>
                  </a:lnTo>
                  <a:lnTo>
                    <a:pt x="24389" y="283262"/>
                  </a:lnTo>
                  <a:lnTo>
                    <a:pt x="15646" y="281172"/>
                  </a:lnTo>
                  <a:lnTo>
                    <a:pt x="8976" y="275590"/>
                  </a:lnTo>
                  <a:lnTo>
                    <a:pt x="4597" y="266393"/>
                  </a:lnTo>
                  <a:lnTo>
                    <a:pt x="2113" y="254371"/>
                  </a:lnTo>
                  <a:lnTo>
                    <a:pt x="811" y="240799"/>
                  </a:lnTo>
                  <a:lnTo>
                    <a:pt x="156" y="226570"/>
                  </a:lnTo>
                  <a:lnTo>
                    <a:pt x="0" y="212142"/>
                  </a:lnTo>
                  <a:lnTo>
                    <a:pt x="484" y="197711"/>
                  </a:lnTo>
                  <a:lnTo>
                    <a:pt x="1657" y="183345"/>
                  </a:lnTo>
                  <a:lnTo>
                    <a:pt x="3443" y="169055"/>
                  </a:lnTo>
                  <a:lnTo>
                    <a:pt x="5719" y="154834"/>
                  </a:lnTo>
                  <a:lnTo>
                    <a:pt x="8365" y="140669"/>
                  </a:lnTo>
                  <a:lnTo>
                    <a:pt x="11278" y="126713"/>
                  </a:lnTo>
                  <a:lnTo>
                    <a:pt x="14381" y="113261"/>
                  </a:lnTo>
                  <a:lnTo>
                    <a:pt x="17609" y="100424"/>
                  </a:lnTo>
                  <a:lnTo>
                    <a:pt x="20759" y="87837"/>
                  </a:lnTo>
                  <a:lnTo>
                    <a:pt x="23494" y="74780"/>
                  </a:lnTo>
                  <a:lnTo>
                    <a:pt x="25666" y="60901"/>
                  </a:lnTo>
                  <a:lnTo>
                    <a:pt x="27296" y="46930"/>
                  </a:lnTo>
                  <a:lnTo>
                    <a:pt x="28651" y="33125"/>
                  </a:lnTo>
                  <a:lnTo>
                    <a:pt x="29845" y="18267"/>
                  </a:lnTo>
                  <a:lnTo>
                    <a:pt x="310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226954" y="4984914"/>
            <a:ext cx="3782038" cy="831752"/>
            <a:chOff x="226954" y="4984914"/>
            <a:chExt cx="3782038" cy="831752"/>
          </a:xfrm>
        </p:grpSpPr>
        <p:sp>
          <p:nvSpPr>
            <p:cNvPr id="90" name="Freeform 89"/>
            <p:cNvSpPr/>
            <p:nvPr/>
          </p:nvSpPr>
          <p:spPr>
            <a:xfrm>
              <a:off x="226954" y="5300769"/>
              <a:ext cx="168457" cy="18058"/>
            </a:xfrm>
            <a:custGeom>
              <a:avLst/>
              <a:gdLst/>
              <a:ahLst/>
              <a:cxnLst/>
              <a:rect l="0" t="0" r="0" b="0"/>
              <a:pathLst>
                <a:path w="168457" h="18058">
                  <a:moveTo>
                    <a:pt x="168456" y="0"/>
                  </a:moveTo>
                  <a:lnTo>
                    <a:pt x="159588" y="2866"/>
                  </a:lnTo>
                  <a:lnTo>
                    <a:pt x="150601" y="5009"/>
                  </a:lnTo>
                  <a:lnTo>
                    <a:pt x="140606" y="6616"/>
                  </a:lnTo>
                  <a:lnTo>
                    <a:pt x="129625" y="7970"/>
                  </a:lnTo>
                  <a:lnTo>
                    <a:pt x="117814" y="9466"/>
                  </a:lnTo>
                  <a:lnTo>
                    <a:pt x="105355" y="11313"/>
                  </a:lnTo>
                  <a:lnTo>
                    <a:pt x="92418" y="13379"/>
                  </a:lnTo>
                  <a:lnTo>
                    <a:pt x="79137" y="15312"/>
                  </a:lnTo>
                  <a:lnTo>
                    <a:pt x="65629" y="16904"/>
                  </a:lnTo>
                  <a:lnTo>
                    <a:pt x="52382" y="17928"/>
                  </a:lnTo>
                  <a:lnTo>
                    <a:pt x="38855" y="18057"/>
                  </a:lnTo>
                  <a:lnTo>
                    <a:pt x="22744" y="1618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05980" y="5142842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0" y="11936"/>
                  </a:lnTo>
                  <a:lnTo>
                    <a:pt x="0" y="24985"/>
                  </a:lnTo>
                  <a:lnTo>
                    <a:pt x="5" y="40464"/>
                  </a:lnTo>
                  <a:lnTo>
                    <a:pt x="178" y="57859"/>
                  </a:lnTo>
                  <a:lnTo>
                    <a:pt x="826" y="76172"/>
                  </a:lnTo>
                  <a:lnTo>
                    <a:pt x="2075" y="94717"/>
                  </a:lnTo>
                  <a:lnTo>
                    <a:pt x="3727" y="113016"/>
                  </a:lnTo>
                  <a:lnTo>
                    <a:pt x="5376" y="130661"/>
                  </a:lnTo>
                  <a:lnTo>
                    <a:pt x="6778" y="147521"/>
                  </a:lnTo>
                  <a:lnTo>
                    <a:pt x="7871" y="163823"/>
                  </a:lnTo>
                  <a:lnTo>
                    <a:pt x="8679" y="180009"/>
                  </a:lnTo>
                  <a:lnTo>
                    <a:pt x="9257" y="196347"/>
                  </a:lnTo>
                  <a:lnTo>
                    <a:pt x="9662" y="212766"/>
                  </a:lnTo>
                  <a:lnTo>
                    <a:pt x="9942" y="228950"/>
                  </a:lnTo>
                  <a:lnTo>
                    <a:pt x="10133" y="244729"/>
                  </a:lnTo>
                  <a:lnTo>
                    <a:pt x="10263" y="260088"/>
                  </a:lnTo>
                  <a:lnTo>
                    <a:pt x="10350" y="275088"/>
                  </a:lnTo>
                  <a:lnTo>
                    <a:pt x="10409" y="289816"/>
                  </a:lnTo>
                  <a:lnTo>
                    <a:pt x="10449" y="304674"/>
                  </a:lnTo>
                  <a:lnTo>
                    <a:pt x="10475" y="320335"/>
                  </a:lnTo>
                  <a:lnTo>
                    <a:pt x="10498" y="337088"/>
                  </a:lnTo>
                  <a:lnTo>
                    <a:pt x="10682" y="354409"/>
                  </a:lnTo>
                  <a:lnTo>
                    <a:pt x="11339" y="371197"/>
                  </a:lnTo>
                  <a:lnTo>
                    <a:pt x="12593" y="386854"/>
                  </a:lnTo>
                  <a:lnTo>
                    <a:pt x="14257" y="401431"/>
                  </a:lnTo>
                  <a:lnTo>
                    <a:pt x="16087" y="417100"/>
                  </a:lnTo>
                  <a:lnTo>
                    <a:pt x="18243" y="438584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11224" y="5036118"/>
              <a:ext cx="269894" cy="317294"/>
            </a:xfrm>
            <a:custGeom>
              <a:avLst/>
              <a:gdLst/>
              <a:ahLst/>
              <a:cxnLst/>
              <a:rect l="0" t="0" r="0" b="0"/>
              <a:pathLst>
                <a:path w="269894" h="317294">
                  <a:moveTo>
                    <a:pt x="0" y="169895"/>
                  </a:moveTo>
                  <a:lnTo>
                    <a:pt x="2934" y="158227"/>
                  </a:lnTo>
                  <a:lnTo>
                    <a:pt x="5716" y="147738"/>
                  </a:lnTo>
                  <a:lnTo>
                    <a:pt x="8620" y="137436"/>
                  </a:lnTo>
                  <a:lnTo>
                    <a:pt x="11833" y="127135"/>
                  </a:lnTo>
                  <a:lnTo>
                    <a:pt x="15646" y="116791"/>
                  </a:lnTo>
                  <a:lnTo>
                    <a:pt x="20164" y="106406"/>
                  </a:lnTo>
                  <a:lnTo>
                    <a:pt x="25327" y="96150"/>
                  </a:lnTo>
                  <a:lnTo>
                    <a:pt x="31015" y="86341"/>
                  </a:lnTo>
                  <a:lnTo>
                    <a:pt x="37100" y="77115"/>
                  </a:lnTo>
                  <a:lnTo>
                    <a:pt x="43473" y="68445"/>
                  </a:lnTo>
                  <a:lnTo>
                    <a:pt x="50050" y="60236"/>
                  </a:lnTo>
                  <a:lnTo>
                    <a:pt x="56769" y="52378"/>
                  </a:lnTo>
                  <a:lnTo>
                    <a:pt x="63585" y="44778"/>
                  </a:lnTo>
                  <a:lnTo>
                    <a:pt x="70467" y="37361"/>
                  </a:lnTo>
                  <a:lnTo>
                    <a:pt x="77399" y="30076"/>
                  </a:lnTo>
                  <a:lnTo>
                    <a:pt x="84529" y="23047"/>
                  </a:lnTo>
                  <a:lnTo>
                    <a:pt x="92155" y="16553"/>
                  </a:lnTo>
                  <a:lnTo>
                    <a:pt x="100400" y="10713"/>
                  </a:lnTo>
                  <a:lnTo>
                    <a:pt x="109226" y="5810"/>
                  </a:lnTo>
                  <a:lnTo>
                    <a:pt x="118529" y="2347"/>
                  </a:lnTo>
                  <a:lnTo>
                    <a:pt x="128196" y="466"/>
                  </a:lnTo>
                  <a:lnTo>
                    <a:pt x="138128" y="0"/>
                  </a:lnTo>
                  <a:lnTo>
                    <a:pt x="148248" y="667"/>
                  </a:lnTo>
                  <a:lnTo>
                    <a:pt x="158499" y="2196"/>
                  </a:lnTo>
                  <a:lnTo>
                    <a:pt x="168839" y="4677"/>
                  </a:lnTo>
                  <a:lnTo>
                    <a:pt x="179241" y="8545"/>
                  </a:lnTo>
                  <a:lnTo>
                    <a:pt x="189680" y="13923"/>
                  </a:lnTo>
                  <a:lnTo>
                    <a:pt x="199979" y="20653"/>
                  </a:lnTo>
                  <a:lnTo>
                    <a:pt x="209821" y="28466"/>
                  </a:lnTo>
                  <a:lnTo>
                    <a:pt x="219066" y="37094"/>
                  </a:lnTo>
                  <a:lnTo>
                    <a:pt x="227579" y="46309"/>
                  </a:lnTo>
                  <a:lnTo>
                    <a:pt x="235151" y="55940"/>
                  </a:lnTo>
                  <a:lnTo>
                    <a:pt x="241763" y="65864"/>
                  </a:lnTo>
                  <a:lnTo>
                    <a:pt x="247543" y="76154"/>
                  </a:lnTo>
                  <a:lnTo>
                    <a:pt x="252667" y="87054"/>
                  </a:lnTo>
                  <a:lnTo>
                    <a:pt x="257298" y="98649"/>
                  </a:lnTo>
                  <a:lnTo>
                    <a:pt x="261411" y="110879"/>
                  </a:lnTo>
                  <a:lnTo>
                    <a:pt x="264802" y="123621"/>
                  </a:lnTo>
                  <a:lnTo>
                    <a:pt x="267412" y="136749"/>
                  </a:lnTo>
                  <a:lnTo>
                    <a:pt x="269166" y="150159"/>
                  </a:lnTo>
                  <a:lnTo>
                    <a:pt x="269893" y="163767"/>
                  </a:lnTo>
                  <a:lnTo>
                    <a:pt x="269594" y="177509"/>
                  </a:lnTo>
                  <a:lnTo>
                    <a:pt x="268087" y="191176"/>
                  </a:lnTo>
                  <a:lnTo>
                    <a:pt x="264948" y="204433"/>
                  </a:lnTo>
                  <a:lnTo>
                    <a:pt x="260098" y="217125"/>
                  </a:lnTo>
                  <a:lnTo>
                    <a:pt x="253910" y="229104"/>
                  </a:lnTo>
                  <a:lnTo>
                    <a:pt x="247001" y="240158"/>
                  </a:lnTo>
                  <a:lnTo>
                    <a:pt x="239797" y="250255"/>
                  </a:lnTo>
                  <a:lnTo>
                    <a:pt x="232353" y="259358"/>
                  </a:lnTo>
                  <a:lnTo>
                    <a:pt x="224450" y="267335"/>
                  </a:lnTo>
                  <a:lnTo>
                    <a:pt x="215992" y="274226"/>
                  </a:lnTo>
                  <a:lnTo>
                    <a:pt x="207177" y="280365"/>
                  </a:lnTo>
                  <a:lnTo>
                    <a:pt x="198407" y="286263"/>
                  </a:lnTo>
                  <a:lnTo>
                    <a:pt x="189916" y="292228"/>
                  </a:lnTo>
                  <a:lnTo>
                    <a:pt x="181871" y="298071"/>
                  </a:lnTo>
                  <a:lnTo>
                    <a:pt x="173551" y="303781"/>
                  </a:lnTo>
                  <a:lnTo>
                    <a:pt x="163112" y="309865"/>
                  </a:lnTo>
                  <a:lnTo>
                    <a:pt x="147399" y="317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74436" y="5342883"/>
              <a:ext cx="136872" cy="193486"/>
            </a:xfrm>
            <a:custGeom>
              <a:avLst/>
              <a:gdLst/>
              <a:ahLst/>
              <a:cxnLst/>
              <a:rect l="0" t="0" r="0" b="0"/>
              <a:pathLst>
                <a:path w="136872" h="193486">
                  <a:moveTo>
                    <a:pt x="0" y="105285"/>
                  </a:moveTo>
                  <a:lnTo>
                    <a:pt x="134" y="117020"/>
                  </a:lnTo>
                  <a:lnTo>
                    <a:pt x="1415" y="128149"/>
                  </a:lnTo>
                  <a:lnTo>
                    <a:pt x="4003" y="139748"/>
                  </a:lnTo>
                  <a:lnTo>
                    <a:pt x="7550" y="151909"/>
                  </a:lnTo>
                  <a:lnTo>
                    <a:pt x="11535" y="164569"/>
                  </a:lnTo>
                  <a:lnTo>
                    <a:pt x="15577" y="177559"/>
                  </a:lnTo>
                  <a:lnTo>
                    <a:pt x="18238" y="188435"/>
                  </a:lnTo>
                  <a:lnTo>
                    <a:pt x="18154" y="193485"/>
                  </a:lnTo>
                  <a:lnTo>
                    <a:pt x="16300" y="192534"/>
                  </a:lnTo>
                  <a:lnTo>
                    <a:pt x="13557" y="187121"/>
                  </a:lnTo>
                  <a:lnTo>
                    <a:pt x="10553" y="178714"/>
                  </a:lnTo>
                  <a:lnTo>
                    <a:pt x="7828" y="168356"/>
                  </a:lnTo>
                  <a:lnTo>
                    <a:pt x="5628" y="156732"/>
                  </a:lnTo>
                  <a:lnTo>
                    <a:pt x="4300" y="144283"/>
                  </a:lnTo>
                  <a:lnTo>
                    <a:pt x="4380" y="131294"/>
                  </a:lnTo>
                  <a:lnTo>
                    <a:pt x="6026" y="117959"/>
                  </a:lnTo>
                  <a:lnTo>
                    <a:pt x="9078" y="104727"/>
                  </a:lnTo>
                  <a:lnTo>
                    <a:pt x="13260" y="92291"/>
                  </a:lnTo>
                  <a:lnTo>
                    <a:pt x="18292" y="80963"/>
                  </a:lnTo>
                  <a:lnTo>
                    <a:pt x="23939" y="70710"/>
                  </a:lnTo>
                  <a:lnTo>
                    <a:pt x="30020" y="61356"/>
                  </a:lnTo>
                  <a:lnTo>
                    <a:pt x="36407" y="52693"/>
                  </a:lnTo>
                  <a:lnTo>
                    <a:pt x="43168" y="44705"/>
                  </a:lnTo>
                  <a:lnTo>
                    <a:pt x="50546" y="37551"/>
                  </a:lnTo>
                  <a:lnTo>
                    <a:pt x="58624" y="31252"/>
                  </a:lnTo>
                  <a:lnTo>
                    <a:pt x="67338" y="25698"/>
                  </a:lnTo>
                  <a:lnTo>
                    <a:pt x="76567" y="20733"/>
                  </a:lnTo>
                  <a:lnTo>
                    <a:pt x="86174" y="16211"/>
                  </a:lnTo>
                  <a:lnTo>
                    <a:pt x="95791" y="12161"/>
                  </a:lnTo>
                  <a:lnTo>
                    <a:pt x="105867" y="8380"/>
                  </a:lnTo>
                  <a:lnTo>
                    <a:pt x="118402" y="453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48264" y="5391931"/>
              <a:ext cx="137589" cy="182197"/>
            </a:xfrm>
            <a:custGeom>
              <a:avLst/>
              <a:gdLst/>
              <a:ahLst/>
              <a:cxnLst/>
              <a:rect l="0" t="0" r="0" b="0"/>
              <a:pathLst>
                <a:path w="137589" h="182197">
                  <a:moveTo>
                    <a:pt x="89385" y="3595"/>
                  </a:moveTo>
                  <a:lnTo>
                    <a:pt x="80583" y="862"/>
                  </a:lnTo>
                  <a:lnTo>
                    <a:pt x="72237" y="0"/>
                  </a:lnTo>
                  <a:lnTo>
                    <a:pt x="63542" y="1000"/>
                  </a:lnTo>
                  <a:lnTo>
                    <a:pt x="54594" y="3884"/>
                  </a:lnTo>
                  <a:lnTo>
                    <a:pt x="45748" y="8964"/>
                  </a:lnTo>
                  <a:lnTo>
                    <a:pt x="37213" y="16211"/>
                  </a:lnTo>
                  <a:lnTo>
                    <a:pt x="29198" y="25468"/>
                  </a:lnTo>
                  <a:lnTo>
                    <a:pt x="21969" y="36640"/>
                  </a:lnTo>
                  <a:lnTo>
                    <a:pt x="15596" y="49478"/>
                  </a:lnTo>
                  <a:lnTo>
                    <a:pt x="10149" y="63484"/>
                  </a:lnTo>
                  <a:lnTo>
                    <a:pt x="5780" y="78021"/>
                  </a:lnTo>
                  <a:lnTo>
                    <a:pt x="2479" y="92680"/>
                  </a:lnTo>
                  <a:lnTo>
                    <a:pt x="413" y="107113"/>
                  </a:lnTo>
                  <a:lnTo>
                    <a:pt x="0" y="120958"/>
                  </a:lnTo>
                  <a:lnTo>
                    <a:pt x="1325" y="134074"/>
                  </a:lnTo>
                  <a:lnTo>
                    <a:pt x="4503" y="146187"/>
                  </a:lnTo>
                  <a:lnTo>
                    <a:pt x="9834" y="156805"/>
                  </a:lnTo>
                  <a:lnTo>
                    <a:pt x="17270" y="165792"/>
                  </a:lnTo>
                  <a:lnTo>
                    <a:pt x="26330" y="172997"/>
                  </a:lnTo>
                  <a:lnTo>
                    <a:pt x="36312" y="178097"/>
                  </a:lnTo>
                  <a:lnTo>
                    <a:pt x="46719" y="181116"/>
                  </a:lnTo>
                  <a:lnTo>
                    <a:pt x="57127" y="182196"/>
                  </a:lnTo>
                  <a:lnTo>
                    <a:pt x="67107" y="181416"/>
                  </a:lnTo>
                  <a:lnTo>
                    <a:pt x="76482" y="178998"/>
                  </a:lnTo>
                  <a:lnTo>
                    <a:pt x="85268" y="174936"/>
                  </a:lnTo>
                  <a:lnTo>
                    <a:pt x="93563" y="168937"/>
                  </a:lnTo>
                  <a:lnTo>
                    <a:pt x="101477" y="161018"/>
                  </a:lnTo>
                  <a:lnTo>
                    <a:pt x="108946" y="151617"/>
                  </a:lnTo>
                  <a:lnTo>
                    <a:pt x="115745" y="141397"/>
                  </a:lnTo>
                  <a:lnTo>
                    <a:pt x="121797" y="130819"/>
                  </a:lnTo>
                  <a:lnTo>
                    <a:pt x="127015" y="119955"/>
                  </a:lnTo>
                  <a:lnTo>
                    <a:pt x="131221" y="108602"/>
                  </a:lnTo>
                  <a:lnTo>
                    <a:pt x="134416" y="96674"/>
                  </a:lnTo>
                  <a:lnTo>
                    <a:pt x="136578" y="84376"/>
                  </a:lnTo>
                  <a:lnTo>
                    <a:pt x="137588" y="72114"/>
                  </a:lnTo>
                  <a:lnTo>
                    <a:pt x="137486" y="60126"/>
                  </a:lnTo>
                  <a:lnTo>
                    <a:pt x="136282" y="48634"/>
                  </a:lnTo>
                  <a:lnTo>
                    <a:pt x="133880" y="37917"/>
                  </a:lnTo>
                  <a:lnTo>
                    <a:pt x="130338" y="28057"/>
                  </a:lnTo>
                  <a:lnTo>
                    <a:pt x="125766" y="19454"/>
                  </a:lnTo>
                  <a:lnTo>
                    <a:pt x="119575" y="12174"/>
                  </a:lnTo>
                  <a:lnTo>
                    <a:pt x="108989" y="669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159383" y="5142842"/>
              <a:ext cx="186631" cy="381297"/>
            </a:xfrm>
            <a:custGeom>
              <a:avLst/>
              <a:gdLst/>
              <a:ahLst/>
              <a:cxnLst/>
              <a:rect l="0" t="0" r="0" b="0"/>
              <a:pathLst>
                <a:path w="186631" h="381297">
                  <a:moveTo>
                    <a:pt x="4608" y="0"/>
                  </a:moveTo>
                  <a:lnTo>
                    <a:pt x="1808" y="8935"/>
                  </a:lnTo>
                  <a:lnTo>
                    <a:pt x="306" y="18562"/>
                  </a:lnTo>
                  <a:lnTo>
                    <a:pt x="0" y="29859"/>
                  </a:lnTo>
                  <a:lnTo>
                    <a:pt x="679" y="42872"/>
                  </a:lnTo>
                  <a:lnTo>
                    <a:pt x="2147" y="57648"/>
                  </a:lnTo>
                  <a:lnTo>
                    <a:pt x="4211" y="74017"/>
                  </a:lnTo>
                  <a:lnTo>
                    <a:pt x="6548" y="91358"/>
                  </a:lnTo>
                  <a:lnTo>
                    <a:pt x="8722" y="108746"/>
                  </a:lnTo>
                  <a:lnTo>
                    <a:pt x="10516" y="125649"/>
                  </a:lnTo>
                  <a:lnTo>
                    <a:pt x="12056" y="141755"/>
                  </a:lnTo>
                  <a:lnTo>
                    <a:pt x="13704" y="156805"/>
                  </a:lnTo>
                  <a:lnTo>
                    <a:pt x="15663" y="170787"/>
                  </a:lnTo>
                  <a:lnTo>
                    <a:pt x="17810" y="184178"/>
                  </a:lnTo>
                  <a:lnTo>
                    <a:pt x="19799" y="197792"/>
                  </a:lnTo>
                  <a:lnTo>
                    <a:pt x="21439" y="212065"/>
                  </a:lnTo>
                  <a:lnTo>
                    <a:pt x="22862" y="226757"/>
                  </a:lnTo>
                  <a:lnTo>
                    <a:pt x="24425" y="241167"/>
                  </a:lnTo>
                  <a:lnTo>
                    <a:pt x="26323" y="254903"/>
                  </a:lnTo>
                  <a:lnTo>
                    <a:pt x="28428" y="268058"/>
                  </a:lnTo>
                  <a:lnTo>
                    <a:pt x="30388" y="281031"/>
                  </a:lnTo>
                  <a:lnTo>
                    <a:pt x="31983" y="294013"/>
                  </a:lnTo>
                  <a:lnTo>
                    <a:pt x="32472" y="304392"/>
                  </a:lnTo>
                  <a:lnTo>
                    <a:pt x="31818" y="308100"/>
                  </a:lnTo>
                  <a:lnTo>
                    <a:pt x="31571" y="305150"/>
                  </a:lnTo>
                  <a:lnTo>
                    <a:pt x="32212" y="297605"/>
                  </a:lnTo>
                  <a:lnTo>
                    <a:pt x="33662" y="287692"/>
                  </a:lnTo>
                  <a:lnTo>
                    <a:pt x="35738" y="276811"/>
                  </a:lnTo>
                  <a:lnTo>
                    <a:pt x="38432" y="265653"/>
                  </a:lnTo>
                  <a:lnTo>
                    <a:pt x="41916" y="254506"/>
                  </a:lnTo>
                  <a:lnTo>
                    <a:pt x="46232" y="243480"/>
                  </a:lnTo>
                  <a:lnTo>
                    <a:pt x="51605" y="233080"/>
                  </a:lnTo>
                  <a:lnTo>
                    <a:pt x="58502" y="224213"/>
                  </a:lnTo>
                  <a:lnTo>
                    <a:pt x="67035" y="217252"/>
                  </a:lnTo>
                  <a:lnTo>
                    <a:pt x="77021" y="212406"/>
                  </a:lnTo>
                  <a:lnTo>
                    <a:pt x="88166" y="209967"/>
                  </a:lnTo>
                  <a:lnTo>
                    <a:pt x="100171" y="209848"/>
                  </a:lnTo>
                  <a:lnTo>
                    <a:pt x="112467" y="211681"/>
                  </a:lnTo>
                  <a:lnTo>
                    <a:pt x="124255" y="215029"/>
                  </a:lnTo>
                  <a:lnTo>
                    <a:pt x="135139" y="219504"/>
                  </a:lnTo>
                  <a:lnTo>
                    <a:pt x="145089" y="225114"/>
                  </a:lnTo>
                  <a:lnTo>
                    <a:pt x="154239" y="232235"/>
                  </a:lnTo>
                  <a:lnTo>
                    <a:pt x="162759" y="240955"/>
                  </a:lnTo>
                  <a:lnTo>
                    <a:pt x="170482" y="251252"/>
                  </a:lnTo>
                  <a:lnTo>
                    <a:pt x="176926" y="263145"/>
                  </a:lnTo>
                  <a:lnTo>
                    <a:pt x="181921" y="276474"/>
                  </a:lnTo>
                  <a:lnTo>
                    <a:pt x="185276" y="290644"/>
                  </a:lnTo>
                  <a:lnTo>
                    <a:pt x="186630" y="304762"/>
                  </a:lnTo>
                  <a:lnTo>
                    <a:pt x="185981" y="318320"/>
                  </a:lnTo>
                  <a:lnTo>
                    <a:pt x="183614" y="331031"/>
                  </a:lnTo>
                  <a:lnTo>
                    <a:pt x="179899" y="342649"/>
                  </a:lnTo>
                  <a:lnTo>
                    <a:pt x="175169" y="353155"/>
                  </a:lnTo>
                  <a:lnTo>
                    <a:pt x="169217" y="362382"/>
                  </a:lnTo>
                  <a:lnTo>
                    <a:pt x="161334" y="369916"/>
                  </a:lnTo>
                  <a:lnTo>
                    <a:pt x="151297" y="375682"/>
                  </a:lnTo>
                  <a:lnTo>
                    <a:pt x="139642" y="379574"/>
                  </a:lnTo>
                  <a:lnTo>
                    <a:pt x="127363" y="381296"/>
                  </a:lnTo>
                  <a:lnTo>
                    <a:pt x="115110" y="380898"/>
                  </a:lnTo>
                  <a:lnTo>
                    <a:pt x="103309" y="378700"/>
                  </a:lnTo>
                  <a:lnTo>
                    <a:pt x="92318" y="375099"/>
                  </a:lnTo>
                  <a:lnTo>
                    <a:pt x="82238" y="370469"/>
                  </a:lnTo>
                  <a:lnTo>
                    <a:pt x="73272" y="365411"/>
                  </a:lnTo>
                  <a:lnTo>
                    <a:pt x="64957" y="360257"/>
                  </a:lnTo>
                  <a:lnTo>
                    <a:pt x="56561" y="354563"/>
                  </a:lnTo>
                  <a:lnTo>
                    <a:pt x="46722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396726" y="5292623"/>
              <a:ext cx="209463" cy="227573"/>
            </a:xfrm>
            <a:custGeom>
              <a:avLst/>
              <a:gdLst/>
              <a:ahLst/>
              <a:cxnLst/>
              <a:rect l="0" t="0" r="0" b="0"/>
              <a:pathLst>
                <a:path w="209463" h="227573">
                  <a:moveTo>
                    <a:pt x="104177" y="50260"/>
                  </a:moveTo>
                  <a:lnTo>
                    <a:pt x="101109" y="38659"/>
                  </a:lnTo>
                  <a:lnTo>
                    <a:pt x="97046" y="28810"/>
                  </a:lnTo>
                  <a:lnTo>
                    <a:pt x="91549" y="19819"/>
                  </a:lnTo>
                  <a:lnTo>
                    <a:pt x="84616" y="11896"/>
                  </a:lnTo>
                  <a:lnTo>
                    <a:pt x="76170" y="5814"/>
                  </a:lnTo>
                  <a:lnTo>
                    <a:pt x="66329" y="1855"/>
                  </a:lnTo>
                  <a:lnTo>
                    <a:pt x="55664" y="0"/>
                  </a:lnTo>
                  <a:lnTo>
                    <a:pt x="45058" y="187"/>
                  </a:lnTo>
                  <a:lnTo>
                    <a:pt x="35018" y="2173"/>
                  </a:lnTo>
                  <a:lnTo>
                    <a:pt x="25994" y="5928"/>
                  </a:lnTo>
                  <a:lnTo>
                    <a:pt x="18538" y="11713"/>
                  </a:lnTo>
                  <a:lnTo>
                    <a:pt x="12787" y="19489"/>
                  </a:lnTo>
                  <a:lnTo>
                    <a:pt x="8553" y="28964"/>
                  </a:lnTo>
                  <a:lnTo>
                    <a:pt x="5529" y="39763"/>
                  </a:lnTo>
                  <a:lnTo>
                    <a:pt x="3413" y="51550"/>
                  </a:lnTo>
                  <a:lnTo>
                    <a:pt x="1954" y="64209"/>
                  </a:lnTo>
                  <a:lnTo>
                    <a:pt x="957" y="77837"/>
                  </a:lnTo>
                  <a:lnTo>
                    <a:pt x="284" y="92407"/>
                  </a:lnTo>
                  <a:lnTo>
                    <a:pt x="0" y="107614"/>
                  </a:lnTo>
                  <a:lnTo>
                    <a:pt x="341" y="122975"/>
                  </a:lnTo>
                  <a:lnTo>
                    <a:pt x="1388" y="138193"/>
                  </a:lnTo>
                  <a:lnTo>
                    <a:pt x="3075" y="153005"/>
                  </a:lnTo>
                  <a:lnTo>
                    <a:pt x="5279" y="167104"/>
                  </a:lnTo>
                  <a:lnTo>
                    <a:pt x="7887" y="180384"/>
                  </a:lnTo>
                  <a:lnTo>
                    <a:pt x="11282" y="192266"/>
                  </a:lnTo>
                  <a:lnTo>
                    <a:pt x="16304" y="201665"/>
                  </a:lnTo>
                  <a:lnTo>
                    <a:pt x="23270" y="208192"/>
                  </a:lnTo>
                  <a:lnTo>
                    <a:pt x="31712" y="211608"/>
                  </a:lnTo>
                  <a:lnTo>
                    <a:pt x="40681" y="211489"/>
                  </a:lnTo>
                  <a:lnTo>
                    <a:pt x="49558" y="207967"/>
                  </a:lnTo>
                  <a:lnTo>
                    <a:pt x="57938" y="201740"/>
                  </a:lnTo>
                  <a:lnTo>
                    <a:pt x="65479" y="193759"/>
                  </a:lnTo>
                  <a:lnTo>
                    <a:pt x="72094" y="184727"/>
                  </a:lnTo>
                  <a:lnTo>
                    <a:pt x="77721" y="174755"/>
                  </a:lnTo>
                  <a:lnTo>
                    <a:pt x="82217" y="163479"/>
                  </a:lnTo>
                  <a:lnTo>
                    <a:pt x="85616" y="150789"/>
                  </a:lnTo>
                  <a:lnTo>
                    <a:pt x="88089" y="136995"/>
                  </a:lnTo>
                  <a:lnTo>
                    <a:pt x="89841" y="122659"/>
                  </a:lnTo>
                  <a:lnTo>
                    <a:pt x="91062" y="108260"/>
                  </a:lnTo>
                  <a:lnTo>
                    <a:pt x="91956" y="97542"/>
                  </a:lnTo>
                  <a:lnTo>
                    <a:pt x="92633" y="95036"/>
                  </a:lnTo>
                  <a:lnTo>
                    <a:pt x="93069" y="99399"/>
                  </a:lnTo>
                  <a:lnTo>
                    <a:pt x="93491" y="108071"/>
                  </a:lnTo>
                  <a:lnTo>
                    <a:pt x="94280" y="118797"/>
                  </a:lnTo>
                  <a:lnTo>
                    <a:pt x="95618" y="130240"/>
                  </a:lnTo>
                  <a:lnTo>
                    <a:pt x="97661" y="141783"/>
                  </a:lnTo>
                  <a:lnTo>
                    <a:pt x="100633" y="153191"/>
                  </a:lnTo>
                  <a:lnTo>
                    <a:pt x="104558" y="164401"/>
                  </a:lnTo>
                  <a:lnTo>
                    <a:pt x="109311" y="175264"/>
                  </a:lnTo>
                  <a:lnTo>
                    <a:pt x="114718" y="185508"/>
                  </a:lnTo>
                  <a:lnTo>
                    <a:pt x="120617" y="195032"/>
                  </a:lnTo>
                  <a:lnTo>
                    <a:pt x="127034" y="203738"/>
                  </a:lnTo>
                  <a:lnTo>
                    <a:pt x="134172" y="211441"/>
                  </a:lnTo>
                  <a:lnTo>
                    <a:pt x="142081" y="218128"/>
                  </a:lnTo>
                  <a:lnTo>
                    <a:pt x="150511" y="223449"/>
                  </a:lnTo>
                  <a:lnTo>
                    <a:pt x="159015" y="226668"/>
                  </a:lnTo>
                  <a:lnTo>
                    <a:pt x="167323" y="227572"/>
                  </a:lnTo>
                  <a:lnTo>
                    <a:pt x="175245" y="226329"/>
                  </a:lnTo>
                  <a:lnTo>
                    <a:pt x="183466" y="222900"/>
                  </a:lnTo>
                  <a:lnTo>
                    <a:pt x="193826" y="214746"/>
                  </a:lnTo>
                  <a:lnTo>
                    <a:pt x="209462" y="197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629958" y="5100728"/>
              <a:ext cx="198435" cy="411397"/>
            </a:xfrm>
            <a:custGeom>
              <a:avLst/>
              <a:gdLst/>
              <a:ahLst/>
              <a:cxnLst/>
              <a:rect l="0" t="0" r="0" b="0"/>
              <a:pathLst>
                <a:path w="198435" h="411397">
                  <a:moveTo>
                    <a:pt x="7815" y="0"/>
                  </a:moveTo>
                  <a:lnTo>
                    <a:pt x="4948" y="11869"/>
                  </a:lnTo>
                  <a:lnTo>
                    <a:pt x="2806" y="24278"/>
                  </a:lnTo>
                  <a:lnTo>
                    <a:pt x="1208" y="38455"/>
                  </a:lnTo>
                  <a:lnTo>
                    <a:pt x="200" y="53818"/>
                  </a:lnTo>
                  <a:lnTo>
                    <a:pt x="0" y="69166"/>
                  </a:lnTo>
                  <a:lnTo>
                    <a:pt x="656" y="83809"/>
                  </a:lnTo>
                  <a:lnTo>
                    <a:pt x="2067" y="98050"/>
                  </a:lnTo>
                  <a:lnTo>
                    <a:pt x="4079" y="112885"/>
                  </a:lnTo>
                  <a:lnTo>
                    <a:pt x="6537" y="128854"/>
                  </a:lnTo>
                  <a:lnTo>
                    <a:pt x="9152" y="145696"/>
                  </a:lnTo>
                  <a:lnTo>
                    <a:pt x="11520" y="162634"/>
                  </a:lnTo>
                  <a:lnTo>
                    <a:pt x="13442" y="179188"/>
                  </a:lnTo>
                  <a:lnTo>
                    <a:pt x="14900" y="195372"/>
                  </a:lnTo>
                  <a:lnTo>
                    <a:pt x="15961" y="211525"/>
                  </a:lnTo>
                  <a:lnTo>
                    <a:pt x="16716" y="227865"/>
                  </a:lnTo>
                  <a:lnTo>
                    <a:pt x="17412" y="244295"/>
                  </a:lnTo>
                  <a:lnTo>
                    <a:pt x="18420" y="260493"/>
                  </a:lnTo>
                  <a:lnTo>
                    <a:pt x="19918" y="276279"/>
                  </a:lnTo>
                  <a:lnTo>
                    <a:pt x="21909" y="291475"/>
                  </a:lnTo>
                  <a:lnTo>
                    <a:pt x="24317" y="305833"/>
                  </a:lnTo>
                  <a:lnTo>
                    <a:pt x="27053" y="319237"/>
                  </a:lnTo>
                  <a:lnTo>
                    <a:pt x="30188" y="329432"/>
                  </a:lnTo>
                  <a:lnTo>
                    <a:pt x="33479" y="333275"/>
                  </a:lnTo>
                  <a:lnTo>
                    <a:pt x="36394" y="331316"/>
                  </a:lnTo>
                  <a:lnTo>
                    <a:pt x="39094" y="325218"/>
                  </a:lnTo>
                  <a:lnTo>
                    <a:pt x="41810" y="316373"/>
                  </a:lnTo>
                  <a:lnTo>
                    <a:pt x="44655" y="305736"/>
                  </a:lnTo>
                  <a:lnTo>
                    <a:pt x="47656" y="293938"/>
                  </a:lnTo>
                  <a:lnTo>
                    <a:pt x="50962" y="281547"/>
                  </a:lnTo>
                  <a:lnTo>
                    <a:pt x="54851" y="269132"/>
                  </a:lnTo>
                  <a:lnTo>
                    <a:pt x="59431" y="257001"/>
                  </a:lnTo>
                  <a:lnTo>
                    <a:pt x="64810" y="245563"/>
                  </a:lnTo>
                  <a:lnTo>
                    <a:pt x="71176" y="235403"/>
                  </a:lnTo>
                  <a:lnTo>
                    <a:pt x="78535" y="226730"/>
                  </a:lnTo>
                  <a:lnTo>
                    <a:pt x="86748" y="219906"/>
                  </a:lnTo>
                  <a:lnTo>
                    <a:pt x="95631" y="215595"/>
                  </a:lnTo>
                  <a:lnTo>
                    <a:pt x="105013" y="213914"/>
                  </a:lnTo>
                  <a:lnTo>
                    <a:pt x="114752" y="214377"/>
                  </a:lnTo>
                  <a:lnTo>
                    <a:pt x="124741" y="216197"/>
                  </a:lnTo>
                  <a:lnTo>
                    <a:pt x="134900" y="218794"/>
                  </a:lnTo>
                  <a:lnTo>
                    <a:pt x="145009" y="222141"/>
                  </a:lnTo>
                  <a:lnTo>
                    <a:pt x="154724" y="226664"/>
                  </a:lnTo>
                  <a:lnTo>
                    <a:pt x="163883" y="232527"/>
                  </a:lnTo>
                  <a:lnTo>
                    <a:pt x="172339" y="239939"/>
                  </a:lnTo>
                  <a:lnTo>
                    <a:pt x="179873" y="249282"/>
                  </a:lnTo>
                  <a:lnTo>
                    <a:pt x="186450" y="260567"/>
                  </a:lnTo>
                  <a:lnTo>
                    <a:pt x="191866" y="273198"/>
                  </a:lnTo>
                  <a:lnTo>
                    <a:pt x="195682" y="286199"/>
                  </a:lnTo>
                  <a:lnTo>
                    <a:pt x="197805" y="298978"/>
                  </a:lnTo>
                  <a:lnTo>
                    <a:pt x="198434" y="311487"/>
                  </a:lnTo>
                  <a:lnTo>
                    <a:pt x="197876" y="324026"/>
                  </a:lnTo>
                  <a:lnTo>
                    <a:pt x="196426" y="336784"/>
                  </a:lnTo>
                  <a:lnTo>
                    <a:pt x="194167" y="349487"/>
                  </a:lnTo>
                  <a:lnTo>
                    <a:pt x="190981" y="361498"/>
                  </a:lnTo>
                  <a:lnTo>
                    <a:pt x="186868" y="372503"/>
                  </a:lnTo>
                  <a:lnTo>
                    <a:pt x="181633" y="382351"/>
                  </a:lnTo>
                  <a:lnTo>
                    <a:pt x="174830" y="390895"/>
                  </a:lnTo>
                  <a:lnTo>
                    <a:pt x="166364" y="398186"/>
                  </a:lnTo>
                  <a:lnTo>
                    <a:pt x="156593" y="404099"/>
                  </a:lnTo>
                  <a:lnTo>
                    <a:pt x="146124" y="408255"/>
                  </a:lnTo>
                  <a:lnTo>
                    <a:pt x="135382" y="410609"/>
                  </a:lnTo>
                  <a:lnTo>
                    <a:pt x="124578" y="411396"/>
                  </a:lnTo>
                  <a:lnTo>
                    <a:pt x="113799" y="410944"/>
                  </a:lnTo>
                  <a:lnTo>
                    <a:pt x="103075" y="409569"/>
                  </a:lnTo>
                  <a:lnTo>
                    <a:pt x="92474" y="407492"/>
                  </a:lnTo>
                  <a:lnTo>
                    <a:pt x="80872" y="404532"/>
                  </a:lnTo>
                  <a:lnTo>
                    <a:pt x="65012" y="399316"/>
                  </a:lnTo>
                  <a:lnTo>
                    <a:pt x="3940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927958" y="5342883"/>
              <a:ext cx="15142" cy="168457"/>
            </a:xfrm>
            <a:custGeom>
              <a:avLst/>
              <a:gdLst/>
              <a:ahLst/>
              <a:cxnLst/>
              <a:rect l="0" t="0" r="0" b="0"/>
              <a:pathLst>
                <a:path w="15142" h="168457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4"/>
                  </a:lnTo>
                  <a:lnTo>
                    <a:pt x="507" y="42937"/>
                  </a:lnTo>
                  <a:lnTo>
                    <a:pt x="1326" y="53929"/>
                  </a:lnTo>
                  <a:lnTo>
                    <a:pt x="2142" y="65572"/>
                  </a:lnTo>
                  <a:lnTo>
                    <a:pt x="2826" y="77826"/>
                  </a:lnTo>
                  <a:lnTo>
                    <a:pt x="3352" y="90581"/>
                  </a:lnTo>
                  <a:lnTo>
                    <a:pt x="3743" y="103703"/>
                  </a:lnTo>
                  <a:lnTo>
                    <a:pt x="4220" y="116674"/>
                  </a:lnTo>
                  <a:lnTo>
                    <a:pt x="5343" y="129979"/>
                  </a:lnTo>
                  <a:lnTo>
                    <a:pt x="8330" y="145901"/>
                  </a:lnTo>
                  <a:lnTo>
                    <a:pt x="15141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00985" y="51744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016799" y="5005971"/>
              <a:ext cx="42115" cy="494841"/>
            </a:xfrm>
            <a:custGeom>
              <a:avLst/>
              <a:gdLst/>
              <a:ahLst/>
              <a:cxnLst/>
              <a:rect l="0" t="0" r="0" b="0"/>
              <a:pathLst>
                <a:path w="42115" h="494841">
                  <a:moveTo>
                    <a:pt x="0" y="0"/>
                  </a:moveTo>
                  <a:lnTo>
                    <a:pt x="67" y="14803"/>
                  </a:lnTo>
                  <a:lnTo>
                    <a:pt x="707" y="29995"/>
                  </a:lnTo>
                  <a:lnTo>
                    <a:pt x="1999" y="47072"/>
                  </a:lnTo>
                  <a:lnTo>
                    <a:pt x="3686" y="65474"/>
                  </a:lnTo>
                  <a:lnTo>
                    <a:pt x="5354" y="83987"/>
                  </a:lnTo>
                  <a:lnTo>
                    <a:pt x="6772" y="101885"/>
                  </a:lnTo>
                  <a:lnTo>
                    <a:pt x="8043" y="119119"/>
                  </a:lnTo>
                  <a:lnTo>
                    <a:pt x="9502" y="136048"/>
                  </a:lnTo>
                  <a:lnTo>
                    <a:pt x="11330" y="152948"/>
                  </a:lnTo>
                  <a:lnTo>
                    <a:pt x="13388" y="169940"/>
                  </a:lnTo>
                  <a:lnTo>
                    <a:pt x="15316" y="187055"/>
                  </a:lnTo>
                  <a:lnTo>
                    <a:pt x="16910" y="204278"/>
                  </a:lnTo>
                  <a:lnTo>
                    <a:pt x="18133" y="221424"/>
                  </a:lnTo>
                  <a:lnTo>
                    <a:pt x="19029" y="238163"/>
                  </a:lnTo>
                  <a:lnTo>
                    <a:pt x="19666" y="254347"/>
                  </a:lnTo>
                  <a:lnTo>
                    <a:pt x="20110" y="269993"/>
                  </a:lnTo>
                  <a:lnTo>
                    <a:pt x="20416" y="285193"/>
                  </a:lnTo>
                  <a:lnTo>
                    <a:pt x="20630" y="300050"/>
                  </a:lnTo>
                  <a:lnTo>
                    <a:pt x="20944" y="314655"/>
                  </a:lnTo>
                  <a:lnTo>
                    <a:pt x="21688" y="329083"/>
                  </a:lnTo>
                  <a:lnTo>
                    <a:pt x="23001" y="343395"/>
                  </a:lnTo>
                  <a:lnTo>
                    <a:pt x="24697" y="357958"/>
                  </a:lnTo>
                  <a:lnTo>
                    <a:pt x="26374" y="373413"/>
                  </a:lnTo>
                  <a:lnTo>
                    <a:pt x="27801" y="390025"/>
                  </a:lnTo>
                  <a:lnTo>
                    <a:pt x="29079" y="407250"/>
                  </a:lnTo>
                  <a:lnTo>
                    <a:pt x="30544" y="423973"/>
                  </a:lnTo>
                  <a:lnTo>
                    <a:pt x="32377" y="439574"/>
                  </a:lnTo>
                  <a:lnTo>
                    <a:pt x="34447" y="453515"/>
                  </a:lnTo>
                  <a:lnTo>
                    <a:pt x="36601" y="466456"/>
                  </a:lnTo>
                  <a:lnTo>
                    <a:pt x="39030" y="479526"/>
                  </a:lnTo>
                  <a:lnTo>
                    <a:pt x="42114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43141" y="534288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54"/>
                  </a:lnTo>
                  <a:lnTo>
                    <a:pt x="3695" y="46371"/>
                  </a:lnTo>
                  <a:lnTo>
                    <a:pt x="5545" y="59489"/>
                  </a:lnTo>
                  <a:lnTo>
                    <a:pt x="7713" y="7720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143141" y="506914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90540" y="5037557"/>
              <a:ext cx="42115" cy="494840"/>
            </a:xfrm>
            <a:custGeom>
              <a:avLst/>
              <a:gdLst/>
              <a:ahLst/>
              <a:cxnLst/>
              <a:rect l="0" t="0" r="0" b="0"/>
              <a:pathLst>
                <a:path w="42115" h="494840">
                  <a:moveTo>
                    <a:pt x="0" y="0"/>
                  </a:moveTo>
                  <a:lnTo>
                    <a:pt x="0" y="14803"/>
                  </a:lnTo>
                  <a:lnTo>
                    <a:pt x="0" y="29994"/>
                  </a:lnTo>
                  <a:lnTo>
                    <a:pt x="4" y="47076"/>
                  </a:lnTo>
                  <a:lnTo>
                    <a:pt x="177" y="65652"/>
                  </a:lnTo>
                  <a:lnTo>
                    <a:pt x="826" y="84812"/>
                  </a:lnTo>
                  <a:lnTo>
                    <a:pt x="2079" y="103959"/>
                  </a:lnTo>
                  <a:lnTo>
                    <a:pt x="3904" y="122845"/>
                  </a:lnTo>
                  <a:lnTo>
                    <a:pt x="6201" y="141423"/>
                  </a:lnTo>
                  <a:lnTo>
                    <a:pt x="8852" y="159721"/>
                  </a:lnTo>
                  <a:lnTo>
                    <a:pt x="11598" y="177633"/>
                  </a:lnTo>
                  <a:lnTo>
                    <a:pt x="14054" y="194907"/>
                  </a:lnTo>
                  <a:lnTo>
                    <a:pt x="16040" y="211464"/>
                  </a:lnTo>
                  <a:lnTo>
                    <a:pt x="17710" y="227535"/>
                  </a:lnTo>
                  <a:lnTo>
                    <a:pt x="19446" y="243554"/>
                  </a:lnTo>
                  <a:lnTo>
                    <a:pt x="21464" y="259775"/>
                  </a:lnTo>
                  <a:lnTo>
                    <a:pt x="23651" y="276112"/>
                  </a:lnTo>
                  <a:lnTo>
                    <a:pt x="25667" y="292239"/>
                  </a:lnTo>
                  <a:lnTo>
                    <a:pt x="27319" y="307979"/>
                  </a:lnTo>
                  <a:lnTo>
                    <a:pt x="28582" y="323313"/>
                  </a:lnTo>
                  <a:lnTo>
                    <a:pt x="29504" y="338295"/>
                  </a:lnTo>
                  <a:lnTo>
                    <a:pt x="30163" y="352998"/>
                  </a:lnTo>
                  <a:lnTo>
                    <a:pt x="30793" y="367330"/>
                  </a:lnTo>
                  <a:lnTo>
                    <a:pt x="31755" y="381040"/>
                  </a:lnTo>
                  <a:lnTo>
                    <a:pt x="33218" y="394047"/>
                  </a:lnTo>
                  <a:lnTo>
                    <a:pt x="35016" y="406580"/>
                  </a:lnTo>
                  <a:lnTo>
                    <a:pt x="36762" y="419070"/>
                  </a:lnTo>
                  <a:lnTo>
                    <a:pt x="38230" y="431759"/>
                  </a:lnTo>
                  <a:lnTo>
                    <a:pt x="39370" y="444306"/>
                  </a:lnTo>
                  <a:lnTo>
                    <a:pt x="40332" y="457214"/>
                  </a:lnTo>
                  <a:lnTo>
                    <a:pt x="41199" y="472740"/>
                  </a:lnTo>
                  <a:lnTo>
                    <a:pt x="42114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16841" y="5261368"/>
              <a:ext cx="189513" cy="28874"/>
            </a:xfrm>
            <a:custGeom>
              <a:avLst/>
              <a:gdLst/>
              <a:ahLst/>
              <a:cxnLst/>
              <a:rect l="0" t="0" r="0" b="0"/>
              <a:pathLst>
                <a:path w="189513" h="28874">
                  <a:moveTo>
                    <a:pt x="189512" y="7816"/>
                  </a:moveTo>
                  <a:lnTo>
                    <a:pt x="177710" y="4949"/>
                  </a:lnTo>
                  <a:lnTo>
                    <a:pt x="165941" y="2807"/>
                  </a:lnTo>
                  <a:lnTo>
                    <a:pt x="153051" y="1209"/>
                  </a:lnTo>
                  <a:lnTo>
                    <a:pt x="139203" y="201"/>
                  </a:lnTo>
                  <a:lnTo>
                    <a:pt x="124875" y="0"/>
                  </a:lnTo>
                  <a:lnTo>
                    <a:pt x="110410" y="656"/>
                  </a:lnTo>
                  <a:lnTo>
                    <a:pt x="96133" y="2067"/>
                  </a:lnTo>
                  <a:lnTo>
                    <a:pt x="82405" y="4080"/>
                  </a:lnTo>
                  <a:lnTo>
                    <a:pt x="69368" y="6542"/>
                  </a:lnTo>
                  <a:lnTo>
                    <a:pt x="57044" y="9369"/>
                  </a:lnTo>
                  <a:lnTo>
                    <a:pt x="44015" y="12923"/>
                  </a:lnTo>
                  <a:lnTo>
                    <a:pt x="26904" y="18631"/>
                  </a:lnTo>
                  <a:lnTo>
                    <a:pt x="0" y="288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416882" y="5332355"/>
              <a:ext cx="94757" cy="94757"/>
            </a:xfrm>
            <a:custGeom>
              <a:avLst/>
              <a:gdLst/>
              <a:ahLst/>
              <a:cxnLst/>
              <a:rect l="0" t="0" r="0" b="0"/>
              <a:pathLst>
                <a:path w="94757" h="94757">
                  <a:moveTo>
                    <a:pt x="0" y="0"/>
                  </a:moveTo>
                  <a:lnTo>
                    <a:pt x="5868" y="5867"/>
                  </a:lnTo>
                  <a:lnTo>
                    <a:pt x="11432" y="11431"/>
                  </a:lnTo>
                  <a:lnTo>
                    <a:pt x="17231" y="17231"/>
                  </a:lnTo>
                  <a:lnTo>
                    <a:pt x="23312" y="23311"/>
                  </a:lnTo>
                  <a:lnTo>
                    <a:pt x="29642" y="29641"/>
                  </a:lnTo>
                  <a:lnTo>
                    <a:pt x="36170" y="36174"/>
                  </a:lnTo>
                  <a:lnTo>
                    <a:pt x="42846" y="43023"/>
                  </a:lnTo>
                  <a:lnTo>
                    <a:pt x="49628" y="50454"/>
                  </a:lnTo>
                  <a:lnTo>
                    <a:pt x="56481" y="58551"/>
                  </a:lnTo>
                  <a:lnTo>
                    <a:pt x="63271" y="66800"/>
                  </a:lnTo>
                  <a:lnTo>
                    <a:pt x="70536" y="74991"/>
                  </a:lnTo>
                  <a:lnTo>
                    <a:pt x="80033" y="83843"/>
                  </a:lnTo>
                  <a:lnTo>
                    <a:pt x="94756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458996" y="5248126"/>
              <a:ext cx="136871" cy="568540"/>
            </a:xfrm>
            <a:custGeom>
              <a:avLst/>
              <a:gdLst/>
              <a:ahLst/>
              <a:cxnLst/>
              <a:rect l="0" t="0" r="0" b="0"/>
              <a:pathLst>
                <a:path w="136871" h="568540">
                  <a:moveTo>
                    <a:pt x="136870" y="0"/>
                  </a:moveTo>
                  <a:lnTo>
                    <a:pt x="133937" y="8936"/>
                  </a:lnTo>
                  <a:lnTo>
                    <a:pt x="131154" y="18563"/>
                  </a:lnTo>
                  <a:lnTo>
                    <a:pt x="128250" y="29845"/>
                  </a:lnTo>
                  <a:lnTo>
                    <a:pt x="125037" y="42340"/>
                  </a:lnTo>
                  <a:lnTo>
                    <a:pt x="121224" y="55171"/>
                  </a:lnTo>
                  <a:lnTo>
                    <a:pt x="116711" y="67790"/>
                  </a:lnTo>
                  <a:lnTo>
                    <a:pt x="111720" y="80001"/>
                  </a:lnTo>
                  <a:lnTo>
                    <a:pt x="106681" y="91796"/>
                  </a:lnTo>
                  <a:lnTo>
                    <a:pt x="101850" y="103241"/>
                  </a:lnTo>
                  <a:lnTo>
                    <a:pt x="97302" y="114416"/>
                  </a:lnTo>
                  <a:lnTo>
                    <a:pt x="93022" y="125394"/>
                  </a:lnTo>
                  <a:lnTo>
                    <a:pt x="88954" y="136234"/>
                  </a:lnTo>
                  <a:lnTo>
                    <a:pt x="84884" y="147145"/>
                  </a:lnTo>
                  <a:lnTo>
                    <a:pt x="80458" y="158464"/>
                  </a:lnTo>
                  <a:lnTo>
                    <a:pt x="75515" y="170346"/>
                  </a:lnTo>
                  <a:lnTo>
                    <a:pt x="70229" y="182937"/>
                  </a:lnTo>
                  <a:lnTo>
                    <a:pt x="64987" y="196454"/>
                  </a:lnTo>
                  <a:lnTo>
                    <a:pt x="60018" y="210915"/>
                  </a:lnTo>
                  <a:lnTo>
                    <a:pt x="55377" y="226034"/>
                  </a:lnTo>
                  <a:lnTo>
                    <a:pt x="51034" y="241328"/>
                  </a:lnTo>
                  <a:lnTo>
                    <a:pt x="46930" y="256507"/>
                  </a:lnTo>
                  <a:lnTo>
                    <a:pt x="43004" y="271630"/>
                  </a:lnTo>
                  <a:lnTo>
                    <a:pt x="39207" y="287002"/>
                  </a:lnTo>
                  <a:lnTo>
                    <a:pt x="35501" y="302790"/>
                  </a:lnTo>
                  <a:lnTo>
                    <a:pt x="31858" y="319004"/>
                  </a:lnTo>
                  <a:lnTo>
                    <a:pt x="28259" y="335581"/>
                  </a:lnTo>
                  <a:lnTo>
                    <a:pt x="24694" y="352437"/>
                  </a:lnTo>
                  <a:lnTo>
                    <a:pt x="21316" y="369334"/>
                  </a:lnTo>
                  <a:lnTo>
                    <a:pt x="18428" y="385905"/>
                  </a:lnTo>
                  <a:lnTo>
                    <a:pt x="16149" y="401981"/>
                  </a:lnTo>
                  <a:lnTo>
                    <a:pt x="14280" y="417723"/>
                  </a:lnTo>
                  <a:lnTo>
                    <a:pt x="12411" y="433521"/>
                  </a:lnTo>
                  <a:lnTo>
                    <a:pt x="10303" y="449597"/>
                  </a:lnTo>
                  <a:lnTo>
                    <a:pt x="8056" y="466005"/>
                  </a:lnTo>
                  <a:lnTo>
                    <a:pt x="6000" y="482714"/>
                  </a:lnTo>
                  <a:lnTo>
                    <a:pt x="4320" y="499639"/>
                  </a:lnTo>
                  <a:lnTo>
                    <a:pt x="3037" y="515964"/>
                  </a:lnTo>
                  <a:lnTo>
                    <a:pt x="1962" y="531754"/>
                  </a:lnTo>
                  <a:lnTo>
                    <a:pt x="1004" y="548394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816965" y="5206013"/>
              <a:ext cx="84229" cy="42114"/>
            </a:xfrm>
            <a:custGeom>
              <a:avLst/>
              <a:gdLst/>
              <a:ahLst/>
              <a:cxnLst/>
              <a:rect l="0" t="0" r="0" b="0"/>
              <a:pathLst>
                <a:path w="84229" h="42114">
                  <a:moveTo>
                    <a:pt x="84228" y="0"/>
                  </a:moveTo>
                  <a:lnTo>
                    <a:pt x="75427" y="5800"/>
                  </a:lnTo>
                  <a:lnTo>
                    <a:pt x="67080" y="10725"/>
                  </a:lnTo>
                  <a:lnTo>
                    <a:pt x="58386" y="15227"/>
                  </a:lnTo>
                  <a:lnTo>
                    <a:pt x="49346" y="19491"/>
                  </a:lnTo>
                  <a:lnTo>
                    <a:pt x="39057" y="24199"/>
                  </a:lnTo>
                  <a:lnTo>
                    <a:pt x="24374" y="30888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074856" y="5022734"/>
              <a:ext cx="264097" cy="435964"/>
            </a:xfrm>
            <a:custGeom>
              <a:avLst/>
              <a:gdLst/>
              <a:ahLst/>
              <a:cxnLst/>
              <a:rect l="0" t="0" r="0" b="0"/>
              <a:pathLst>
                <a:path w="264097" h="435964">
                  <a:moveTo>
                    <a:pt x="205363" y="14823"/>
                  </a:moveTo>
                  <a:lnTo>
                    <a:pt x="190827" y="14756"/>
                  </a:lnTo>
                  <a:lnTo>
                    <a:pt x="178197" y="14115"/>
                  </a:lnTo>
                  <a:lnTo>
                    <a:pt x="166288" y="12823"/>
                  </a:lnTo>
                  <a:lnTo>
                    <a:pt x="154633" y="11137"/>
                  </a:lnTo>
                  <a:lnTo>
                    <a:pt x="142792" y="9468"/>
                  </a:lnTo>
                  <a:lnTo>
                    <a:pt x="130552" y="8051"/>
                  </a:lnTo>
                  <a:lnTo>
                    <a:pt x="117884" y="6780"/>
                  </a:lnTo>
                  <a:lnTo>
                    <a:pt x="104845" y="5321"/>
                  </a:lnTo>
                  <a:lnTo>
                    <a:pt x="91521" y="3497"/>
                  </a:lnTo>
                  <a:lnTo>
                    <a:pt x="78149" y="1612"/>
                  </a:lnTo>
                  <a:lnTo>
                    <a:pt x="65099" y="332"/>
                  </a:lnTo>
                  <a:lnTo>
                    <a:pt x="52555" y="0"/>
                  </a:lnTo>
                  <a:lnTo>
                    <a:pt x="40845" y="949"/>
                  </a:lnTo>
                  <a:lnTo>
                    <a:pt x="30506" y="3646"/>
                  </a:lnTo>
                  <a:lnTo>
                    <a:pt x="21707" y="8176"/>
                  </a:lnTo>
                  <a:lnTo>
                    <a:pt x="14458" y="14474"/>
                  </a:lnTo>
                  <a:lnTo>
                    <a:pt x="8798" y="22514"/>
                  </a:lnTo>
                  <a:lnTo>
                    <a:pt x="4586" y="32100"/>
                  </a:lnTo>
                  <a:lnTo>
                    <a:pt x="1720" y="42771"/>
                  </a:lnTo>
                  <a:lnTo>
                    <a:pt x="229" y="53916"/>
                  </a:lnTo>
                  <a:lnTo>
                    <a:pt x="0" y="65153"/>
                  </a:lnTo>
                  <a:lnTo>
                    <a:pt x="810" y="76475"/>
                  </a:lnTo>
                  <a:lnTo>
                    <a:pt x="2415" y="88142"/>
                  </a:lnTo>
                  <a:lnTo>
                    <a:pt x="4604" y="100288"/>
                  </a:lnTo>
                  <a:lnTo>
                    <a:pt x="7208" y="112904"/>
                  </a:lnTo>
                  <a:lnTo>
                    <a:pt x="10101" y="125913"/>
                  </a:lnTo>
                  <a:lnTo>
                    <a:pt x="13188" y="139225"/>
                  </a:lnTo>
                  <a:lnTo>
                    <a:pt x="16244" y="152759"/>
                  </a:lnTo>
                  <a:lnTo>
                    <a:pt x="18916" y="166451"/>
                  </a:lnTo>
                  <a:lnTo>
                    <a:pt x="21050" y="180249"/>
                  </a:lnTo>
                  <a:lnTo>
                    <a:pt x="22822" y="193955"/>
                  </a:lnTo>
                  <a:lnTo>
                    <a:pt x="24627" y="207238"/>
                  </a:lnTo>
                  <a:lnTo>
                    <a:pt x="26700" y="219928"/>
                  </a:lnTo>
                  <a:lnTo>
                    <a:pt x="29287" y="231222"/>
                  </a:lnTo>
                  <a:lnTo>
                    <a:pt x="33430" y="239463"/>
                  </a:lnTo>
                  <a:lnTo>
                    <a:pt x="39279" y="243649"/>
                  </a:lnTo>
                  <a:lnTo>
                    <a:pt x="45142" y="243859"/>
                  </a:lnTo>
                  <a:lnTo>
                    <a:pt x="50464" y="240884"/>
                  </a:lnTo>
                  <a:lnTo>
                    <a:pt x="55428" y="235736"/>
                  </a:lnTo>
                  <a:lnTo>
                    <a:pt x="60469" y="229409"/>
                  </a:lnTo>
                  <a:lnTo>
                    <a:pt x="65832" y="222542"/>
                  </a:lnTo>
                  <a:lnTo>
                    <a:pt x="71572" y="215464"/>
                  </a:lnTo>
                  <a:lnTo>
                    <a:pt x="77650" y="208324"/>
                  </a:lnTo>
                  <a:lnTo>
                    <a:pt x="84008" y="201185"/>
                  </a:lnTo>
                  <a:lnTo>
                    <a:pt x="90904" y="194066"/>
                  </a:lnTo>
                  <a:lnTo>
                    <a:pt x="98897" y="186970"/>
                  </a:lnTo>
                  <a:lnTo>
                    <a:pt x="108197" y="179909"/>
                  </a:lnTo>
                  <a:lnTo>
                    <a:pt x="118545" y="173368"/>
                  </a:lnTo>
                  <a:lnTo>
                    <a:pt x="129407" y="168267"/>
                  </a:lnTo>
                  <a:lnTo>
                    <a:pt x="140417" y="164988"/>
                  </a:lnTo>
                  <a:lnTo>
                    <a:pt x="151402" y="163433"/>
                  </a:lnTo>
                  <a:lnTo>
                    <a:pt x="162302" y="163295"/>
                  </a:lnTo>
                  <a:lnTo>
                    <a:pt x="173109" y="164247"/>
                  </a:lnTo>
                  <a:lnTo>
                    <a:pt x="183669" y="166325"/>
                  </a:lnTo>
                  <a:lnTo>
                    <a:pt x="193695" y="169913"/>
                  </a:lnTo>
                  <a:lnTo>
                    <a:pt x="203071" y="175106"/>
                  </a:lnTo>
                  <a:lnTo>
                    <a:pt x="211843" y="181880"/>
                  </a:lnTo>
                  <a:lnTo>
                    <a:pt x="220122" y="190254"/>
                  </a:lnTo>
                  <a:lnTo>
                    <a:pt x="228021" y="200075"/>
                  </a:lnTo>
                  <a:lnTo>
                    <a:pt x="235480" y="211076"/>
                  </a:lnTo>
                  <a:lnTo>
                    <a:pt x="242271" y="222978"/>
                  </a:lnTo>
                  <a:lnTo>
                    <a:pt x="248317" y="235544"/>
                  </a:lnTo>
                  <a:lnTo>
                    <a:pt x="253530" y="248913"/>
                  </a:lnTo>
                  <a:lnTo>
                    <a:pt x="257734" y="263558"/>
                  </a:lnTo>
                  <a:lnTo>
                    <a:pt x="260926" y="279622"/>
                  </a:lnTo>
                  <a:lnTo>
                    <a:pt x="263087" y="296478"/>
                  </a:lnTo>
                  <a:lnTo>
                    <a:pt x="264096" y="312953"/>
                  </a:lnTo>
                  <a:lnTo>
                    <a:pt x="263988" y="328402"/>
                  </a:lnTo>
                  <a:lnTo>
                    <a:pt x="262612" y="342705"/>
                  </a:lnTo>
                  <a:lnTo>
                    <a:pt x="259561" y="356000"/>
                  </a:lnTo>
                  <a:lnTo>
                    <a:pt x="254766" y="368491"/>
                  </a:lnTo>
                  <a:lnTo>
                    <a:pt x="248445" y="380219"/>
                  </a:lnTo>
                  <a:lnTo>
                    <a:pt x="240914" y="391044"/>
                  </a:lnTo>
                  <a:lnTo>
                    <a:pt x="232471" y="400956"/>
                  </a:lnTo>
                  <a:lnTo>
                    <a:pt x="223040" y="409750"/>
                  </a:lnTo>
                  <a:lnTo>
                    <a:pt x="212201" y="416980"/>
                  </a:lnTo>
                  <a:lnTo>
                    <a:pt x="199834" y="422545"/>
                  </a:lnTo>
                  <a:lnTo>
                    <a:pt x="186106" y="426638"/>
                  </a:lnTo>
                  <a:lnTo>
                    <a:pt x="171288" y="429558"/>
                  </a:lnTo>
                  <a:lnTo>
                    <a:pt x="155661" y="431600"/>
                  </a:lnTo>
                  <a:lnTo>
                    <a:pt x="139633" y="433011"/>
                  </a:lnTo>
                  <a:lnTo>
                    <a:pt x="121850" y="434129"/>
                  </a:lnTo>
                  <a:lnTo>
                    <a:pt x="97403" y="435056"/>
                  </a:lnTo>
                  <a:lnTo>
                    <a:pt x="57964" y="4359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469732" y="536394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606602" y="4984914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33"/>
                  </a:lnTo>
                  <a:lnTo>
                    <a:pt x="0" y="69998"/>
                  </a:lnTo>
                  <a:lnTo>
                    <a:pt x="0" y="87479"/>
                  </a:lnTo>
                  <a:lnTo>
                    <a:pt x="5" y="104452"/>
                  </a:lnTo>
                  <a:lnTo>
                    <a:pt x="178" y="120778"/>
                  </a:lnTo>
                  <a:lnTo>
                    <a:pt x="825" y="136508"/>
                  </a:lnTo>
                  <a:lnTo>
                    <a:pt x="2074" y="151761"/>
                  </a:lnTo>
                  <a:lnTo>
                    <a:pt x="3727" y="166819"/>
                  </a:lnTo>
                  <a:lnTo>
                    <a:pt x="5375" y="182091"/>
                  </a:lnTo>
                  <a:lnTo>
                    <a:pt x="6782" y="197778"/>
                  </a:lnTo>
                  <a:lnTo>
                    <a:pt x="8048" y="213739"/>
                  </a:lnTo>
                  <a:lnTo>
                    <a:pt x="9504" y="229609"/>
                  </a:lnTo>
                  <a:lnTo>
                    <a:pt x="11331" y="245173"/>
                  </a:lnTo>
                  <a:lnTo>
                    <a:pt x="13389" y="260387"/>
                  </a:lnTo>
                  <a:lnTo>
                    <a:pt x="15317" y="275289"/>
                  </a:lnTo>
                  <a:lnTo>
                    <a:pt x="16915" y="289942"/>
                  </a:lnTo>
                  <a:lnTo>
                    <a:pt x="18311" y="304410"/>
                  </a:lnTo>
                  <a:lnTo>
                    <a:pt x="19855" y="318744"/>
                  </a:lnTo>
                  <a:lnTo>
                    <a:pt x="21745" y="332994"/>
                  </a:lnTo>
                  <a:lnTo>
                    <a:pt x="24015" y="347515"/>
                  </a:lnTo>
                  <a:lnTo>
                    <a:pt x="26618" y="362942"/>
                  </a:lnTo>
                  <a:lnTo>
                    <a:pt x="29478" y="379525"/>
                  </a:lnTo>
                  <a:lnTo>
                    <a:pt x="32376" y="396487"/>
                  </a:lnTo>
                  <a:lnTo>
                    <a:pt x="35243" y="413974"/>
                  </a:lnTo>
                  <a:lnTo>
                    <a:pt x="38326" y="434645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728990" y="5034273"/>
              <a:ext cx="280002" cy="466215"/>
            </a:xfrm>
            <a:custGeom>
              <a:avLst/>
              <a:gdLst/>
              <a:ahLst/>
              <a:cxnLst/>
              <a:rect l="0" t="0" r="0" b="0"/>
              <a:pathLst>
                <a:path w="280002" h="466215">
                  <a:moveTo>
                    <a:pt x="98711" y="13812"/>
                  </a:moveTo>
                  <a:lnTo>
                    <a:pt x="87110" y="14014"/>
                  </a:lnTo>
                  <a:lnTo>
                    <a:pt x="77261" y="15934"/>
                  </a:lnTo>
                  <a:lnTo>
                    <a:pt x="68256" y="19823"/>
                  </a:lnTo>
                  <a:lnTo>
                    <a:pt x="59814" y="25403"/>
                  </a:lnTo>
                  <a:lnTo>
                    <a:pt x="51787" y="32352"/>
                  </a:lnTo>
                  <a:lnTo>
                    <a:pt x="44068" y="40352"/>
                  </a:lnTo>
                  <a:lnTo>
                    <a:pt x="36737" y="49122"/>
                  </a:lnTo>
                  <a:lnTo>
                    <a:pt x="30034" y="58444"/>
                  </a:lnTo>
                  <a:lnTo>
                    <a:pt x="24048" y="68164"/>
                  </a:lnTo>
                  <a:lnTo>
                    <a:pt x="18875" y="78654"/>
                  </a:lnTo>
                  <a:lnTo>
                    <a:pt x="14698" y="90752"/>
                  </a:lnTo>
                  <a:lnTo>
                    <a:pt x="11515" y="104774"/>
                  </a:lnTo>
                  <a:lnTo>
                    <a:pt x="9021" y="120091"/>
                  </a:lnTo>
                  <a:lnTo>
                    <a:pt x="6724" y="135451"/>
                  </a:lnTo>
                  <a:lnTo>
                    <a:pt x="4330" y="150122"/>
                  </a:lnTo>
                  <a:lnTo>
                    <a:pt x="2059" y="164224"/>
                  </a:lnTo>
                  <a:lnTo>
                    <a:pt x="520" y="178438"/>
                  </a:lnTo>
                  <a:lnTo>
                    <a:pt x="0" y="193190"/>
                  </a:lnTo>
                  <a:lnTo>
                    <a:pt x="313" y="208741"/>
                  </a:lnTo>
                  <a:lnTo>
                    <a:pt x="987" y="225340"/>
                  </a:lnTo>
                  <a:lnTo>
                    <a:pt x="1705" y="242987"/>
                  </a:lnTo>
                  <a:lnTo>
                    <a:pt x="2491" y="261044"/>
                  </a:lnTo>
                  <a:lnTo>
                    <a:pt x="3617" y="278393"/>
                  </a:lnTo>
                  <a:lnTo>
                    <a:pt x="5229" y="294466"/>
                  </a:lnTo>
                  <a:lnTo>
                    <a:pt x="7480" y="309372"/>
                  </a:lnTo>
                  <a:lnTo>
                    <a:pt x="10603" y="323611"/>
                  </a:lnTo>
                  <a:lnTo>
                    <a:pt x="14638" y="337562"/>
                  </a:lnTo>
                  <a:lnTo>
                    <a:pt x="19638" y="351425"/>
                  </a:lnTo>
                  <a:lnTo>
                    <a:pt x="25745" y="365288"/>
                  </a:lnTo>
                  <a:lnTo>
                    <a:pt x="32926" y="379175"/>
                  </a:lnTo>
                  <a:lnTo>
                    <a:pt x="41019" y="392928"/>
                  </a:lnTo>
                  <a:lnTo>
                    <a:pt x="49821" y="406236"/>
                  </a:lnTo>
                  <a:lnTo>
                    <a:pt x="59148" y="418953"/>
                  </a:lnTo>
                  <a:lnTo>
                    <a:pt x="68851" y="430779"/>
                  </a:lnTo>
                  <a:lnTo>
                    <a:pt x="78816" y="441196"/>
                  </a:lnTo>
                  <a:lnTo>
                    <a:pt x="88963" y="450043"/>
                  </a:lnTo>
                  <a:lnTo>
                    <a:pt x="99234" y="457153"/>
                  </a:lnTo>
                  <a:lnTo>
                    <a:pt x="109590" y="462188"/>
                  </a:lnTo>
                  <a:lnTo>
                    <a:pt x="120002" y="465163"/>
                  </a:lnTo>
                  <a:lnTo>
                    <a:pt x="130453" y="466214"/>
                  </a:lnTo>
                  <a:lnTo>
                    <a:pt x="140929" y="465415"/>
                  </a:lnTo>
                  <a:lnTo>
                    <a:pt x="151423" y="462993"/>
                  </a:lnTo>
                  <a:lnTo>
                    <a:pt x="161929" y="459267"/>
                  </a:lnTo>
                  <a:lnTo>
                    <a:pt x="172442" y="454560"/>
                  </a:lnTo>
                  <a:lnTo>
                    <a:pt x="182955" y="449138"/>
                  </a:lnTo>
                  <a:lnTo>
                    <a:pt x="193304" y="443212"/>
                  </a:lnTo>
                  <a:lnTo>
                    <a:pt x="203180" y="436936"/>
                  </a:lnTo>
                  <a:lnTo>
                    <a:pt x="212451" y="430410"/>
                  </a:lnTo>
                  <a:lnTo>
                    <a:pt x="221153" y="423383"/>
                  </a:lnTo>
                  <a:lnTo>
                    <a:pt x="229383" y="415294"/>
                  </a:lnTo>
                  <a:lnTo>
                    <a:pt x="237250" y="405911"/>
                  </a:lnTo>
                  <a:lnTo>
                    <a:pt x="244687" y="394998"/>
                  </a:lnTo>
                  <a:lnTo>
                    <a:pt x="251462" y="382157"/>
                  </a:lnTo>
                  <a:lnTo>
                    <a:pt x="257503" y="367365"/>
                  </a:lnTo>
                  <a:lnTo>
                    <a:pt x="262883" y="350889"/>
                  </a:lnTo>
                  <a:lnTo>
                    <a:pt x="267730" y="333088"/>
                  </a:lnTo>
                  <a:lnTo>
                    <a:pt x="272168" y="314317"/>
                  </a:lnTo>
                  <a:lnTo>
                    <a:pt x="275980" y="295342"/>
                  </a:lnTo>
                  <a:lnTo>
                    <a:pt x="278635" y="277297"/>
                  </a:lnTo>
                  <a:lnTo>
                    <a:pt x="279939" y="260714"/>
                  </a:lnTo>
                  <a:lnTo>
                    <a:pt x="280001" y="245276"/>
                  </a:lnTo>
                  <a:lnTo>
                    <a:pt x="279054" y="230140"/>
                  </a:lnTo>
                  <a:lnTo>
                    <a:pt x="277343" y="214770"/>
                  </a:lnTo>
                  <a:lnTo>
                    <a:pt x="275077" y="199137"/>
                  </a:lnTo>
                  <a:lnTo>
                    <a:pt x="272419" y="183547"/>
                  </a:lnTo>
                  <a:lnTo>
                    <a:pt x="269484" y="168195"/>
                  </a:lnTo>
                  <a:lnTo>
                    <a:pt x="266192" y="152968"/>
                  </a:lnTo>
                  <a:lnTo>
                    <a:pt x="262298" y="137533"/>
                  </a:lnTo>
                  <a:lnTo>
                    <a:pt x="257712" y="121719"/>
                  </a:lnTo>
                  <a:lnTo>
                    <a:pt x="252495" y="105999"/>
                  </a:lnTo>
                  <a:lnTo>
                    <a:pt x="246768" y="91350"/>
                  </a:lnTo>
                  <a:lnTo>
                    <a:pt x="240656" y="78239"/>
                  </a:lnTo>
                  <a:lnTo>
                    <a:pt x="234263" y="66639"/>
                  </a:lnTo>
                  <a:lnTo>
                    <a:pt x="227673" y="56305"/>
                  </a:lnTo>
                  <a:lnTo>
                    <a:pt x="220941" y="46947"/>
                  </a:lnTo>
                  <a:lnTo>
                    <a:pt x="213946" y="38304"/>
                  </a:lnTo>
                  <a:lnTo>
                    <a:pt x="206411" y="30171"/>
                  </a:lnTo>
                  <a:lnTo>
                    <a:pt x="198223" y="22402"/>
                  </a:lnTo>
                  <a:lnTo>
                    <a:pt x="189265" y="15216"/>
                  </a:lnTo>
                  <a:lnTo>
                    <a:pt x="179341" y="9148"/>
                  </a:lnTo>
                  <a:lnTo>
                    <a:pt x="168439" y="4412"/>
                  </a:lnTo>
                  <a:lnTo>
                    <a:pt x="156694" y="1233"/>
                  </a:lnTo>
                  <a:lnTo>
                    <a:pt x="144287" y="0"/>
                  </a:lnTo>
                  <a:lnTo>
                    <a:pt x="131395" y="730"/>
                  </a:lnTo>
                  <a:lnTo>
                    <a:pt x="118484" y="3151"/>
                  </a:lnTo>
                  <a:lnTo>
                    <a:pt x="106277" y="6903"/>
                  </a:lnTo>
                  <a:lnTo>
                    <a:pt x="95117" y="11634"/>
                  </a:lnTo>
                  <a:lnTo>
                    <a:pt x="85289" y="16761"/>
                  </a:lnTo>
                  <a:lnTo>
                    <a:pt x="76234" y="21967"/>
                  </a:lnTo>
                  <a:lnTo>
                    <a:pt x="67162" y="27706"/>
                  </a:lnTo>
                  <a:lnTo>
                    <a:pt x="56597" y="34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411020" y="136870"/>
            <a:ext cx="5063799" cy="638448"/>
            <a:chOff x="411020" y="136870"/>
            <a:chExt cx="5063799" cy="638448"/>
          </a:xfrm>
        </p:grpSpPr>
        <p:sp>
          <p:nvSpPr>
            <p:cNvPr id="2" name="Freeform 1"/>
            <p:cNvSpPr/>
            <p:nvPr/>
          </p:nvSpPr>
          <p:spPr>
            <a:xfrm>
              <a:off x="411020" y="136870"/>
              <a:ext cx="304918" cy="600125"/>
            </a:xfrm>
            <a:custGeom>
              <a:avLst/>
              <a:gdLst/>
              <a:ahLst/>
              <a:cxnLst/>
              <a:rect l="0" t="0" r="0" b="0"/>
              <a:pathLst>
                <a:path w="304918" h="600125">
                  <a:moveTo>
                    <a:pt x="31176" y="600124"/>
                  </a:moveTo>
                  <a:lnTo>
                    <a:pt x="28243" y="591189"/>
                  </a:lnTo>
                  <a:lnTo>
                    <a:pt x="25460" y="581562"/>
                  </a:lnTo>
                  <a:lnTo>
                    <a:pt x="22570" y="570275"/>
                  </a:lnTo>
                  <a:lnTo>
                    <a:pt x="19875" y="557607"/>
                  </a:lnTo>
                  <a:lnTo>
                    <a:pt x="18007" y="544127"/>
                  </a:lnTo>
                  <a:lnTo>
                    <a:pt x="17240" y="530256"/>
                  </a:lnTo>
                  <a:lnTo>
                    <a:pt x="17208" y="516220"/>
                  </a:lnTo>
                  <a:lnTo>
                    <a:pt x="17113" y="502128"/>
                  </a:lnTo>
                  <a:lnTo>
                    <a:pt x="16494" y="488023"/>
                  </a:lnTo>
                  <a:lnTo>
                    <a:pt x="15398" y="473756"/>
                  </a:lnTo>
                  <a:lnTo>
                    <a:pt x="14189" y="459026"/>
                  </a:lnTo>
                  <a:lnTo>
                    <a:pt x="13114" y="443702"/>
                  </a:lnTo>
                  <a:lnTo>
                    <a:pt x="12257" y="427815"/>
                  </a:lnTo>
                  <a:lnTo>
                    <a:pt x="11614" y="411464"/>
                  </a:lnTo>
                  <a:lnTo>
                    <a:pt x="11146" y="394768"/>
                  </a:lnTo>
                  <a:lnTo>
                    <a:pt x="10646" y="378150"/>
                  </a:lnTo>
                  <a:lnTo>
                    <a:pt x="9772" y="362299"/>
                  </a:lnTo>
                  <a:lnTo>
                    <a:pt x="8368" y="347521"/>
                  </a:lnTo>
                  <a:lnTo>
                    <a:pt x="6609" y="333462"/>
                  </a:lnTo>
                  <a:lnTo>
                    <a:pt x="4890" y="319335"/>
                  </a:lnTo>
                  <a:lnTo>
                    <a:pt x="3439" y="304676"/>
                  </a:lnTo>
                  <a:lnTo>
                    <a:pt x="2314" y="289370"/>
                  </a:lnTo>
                  <a:lnTo>
                    <a:pt x="1484" y="273476"/>
                  </a:lnTo>
                  <a:lnTo>
                    <a:pt x="892" y="257114"/>
                  </a:lnTo>
                  <a:lnTo>
                    <a:pt x="477" y="240566"/>
                  </a:lnTo>
                  <a:lnTo>
                    <a:pt x="191" y="224237"/>
                  </a:lnTo>
                  <a:lnTo>
                    <a:pt x="0" y="208328"/>
                  </a:lnTo>
                  <a:lnTo>
                    <a:pt x="40" y="192698"/>
                  </a:lnTo>
                  <a:lnTo>
                    <a:pt x="599" y="176977"/>
                  </a:lnTo>
                  <a:lnTo>
                    <a:pt x="1792" y="160961"/>
                  </a:lnTo>
                  <a:lnTo>
                    <a:pt x="3577" y="144933"/>
                  </a:lnTo>
                  <a:lnTo>
                    <a:pt x="5846" y="129544"/>
                  </a:lnTo>
                  <a:lnTo>
                    <a:pt x="8494" y="115122"/>
                  </a:lnTo>
                  <a:lnTo>
                    <a:pt x="11745" y="101828"/>
                  </a:lnTo>
                  <a:lnTo>
                    <a:pt x="16138" y="89817"/>
                  </a:lnTo>
                  <a:lnTo>
                    <a:pt x="21878" y="79041"/>
                  </a:lnTo>
                  <a:lnTo>
                    <a:pt x="29022" y="69466"/>
                  </a:lnTo>
                  <a:lnTo>
                    <a:pt x="37645" y="61165"/>
                  </a:lnTo>
                  <a:lnTo>
                    <a:pt x="47629" y="54057"/>
                  </a:lnTo>
                  <a:lnTo>
                    <a:pt x="58570" y="47941"/>
                  </a:lnTo>
                  <a:lnTo>
                    <a:pt x="69898" y="42591"/>
                  </a:lnTo>
                  <a:lnTo>
                    <a:pt x="81262" y="37803"/>
                  </a:lnTo>
                  <a:lnTo>
                    <a:pt x="92839" y="33415"/>
                  </a:lnTo>
                  <a:lnTo>
                    <a:pt x="105210" y="29308"/>
                  </a:lnTo>
                  <a:lnTo>
                    <a:pt x="118642" y="25398"/>
                  </a:lnTo>
                  <a:lnTo>
                    <a:pt x="132936" y="21789"/>
                  </a:lnTo>
                  <a:lnTo>
                    <a:pt x="147610" y="18744"/>
                  </a:lnTo>
                  <a:lnTo>
                    <a:pt x="162335" y="16360"/>
                  </a:lnTo>
                  <a:lnTo>
                    <a:pt x="176969" y="14421"/>
                  </a:lnTo>
                  <a:lnTo>
                    <a:pt x="191474" y="12505"/>
                  </a:lnTo>
                  <a:lnTo>
                    <a:pt x="205858" y="10366"/>
                  </a:lnTo>
                  <a:lnTo>
                    <a:pt x="220144" y="8098"/>
                  </a:lnTo>
                  <a:lnTo>
                    <a:pt x="234356" y="6028"/>
                  </a:lnTo>
                  <a:lnTo>
                    <a:pt x="248495" y="4339"/>
                  </a:lnTo>
                  <a:lnTo>
                    <a:pt x="261973" y="3050"/>
                  </a:lnTo>
                  <a:lnTo>
                    <a:pt x="274937" y="1970"/>
                  </a:lnTo>
                  <a:lnTo>
                    <a:pt x="288527" y="1008"/>
                  </a:lnTo>
                  <a:lnTo>
                    <a:pt x="304917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63253" y="515896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96484" y="2934"/>
                  </a:lnTo>
                  <a:lnTo>
                    <a:pt x="88137" y="5716"/>
                  </a:lnTo>
                  <a:lnTo>
                    <a:pt x="79434" y="8616"/>
                  </a:lnTo>
                  <a:lnTo>
                    <a:pt x="70140" y="11656"/>
                  </a:lnTo>
                  <a:lnTo>
                    <a:pt x="59997" y="14821"/>
                  </a:lnTo>
                  <a:lnTo>
                    <a:pt x="48970" y="18080"/>
                  </a:lnTo>
                  <a:lnTo>
                    <a:pt x="37778" y="21257"/>
                  </a:lnTo>
                  <a:lnTo>
                    <a:pt x="26687" y="24345"/>
                  </a:lnTo>
                  <a:lnTo>
                    <a:pt x="14725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48154" y="621181"/>
              <a:ext cx="4613" cy="126343"/>
            </a:xfrm>
            <a:custGeom>
              <a:avLst/>
              <a:gdLst/>
              <a:ahLst/>
              <a:cxnLst/>
              <a:rect l="0" t="0" r="0" b="0"/>
              <a:pathLst>
                <a:path w="4613" h="126343">
                  <a:moveTo>
                    <a:pt x="4612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6" y="45288"/>
                  </a:lnTo>
                  <a:lnTo>
                    <a:pt x="2141" y="56324"/>
                  </a:lnTo>
                  <a:lnTo>
                    <a:pt x="2827" y="67920"/>
                  </a:lnTo>
                  <a:lnTo>
                    <a:pt x="3428" y="80813"/>
                  </a:lnTo>
                  <a:lnTo>
                    <a:pt x="3993" y="98373"/>
                  </a:lnTo>
                  <a:lnTo>
                    <a:pt x="4612" y="1263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63295" y="44219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47523" y="614688"/>
              <a:ext cx="115814" cy="143364"/>
            </a:xfrm>
            <a:custGeom>
              <a:avLst/>
              <a:gdLst/>
              <a:ahLst/>
              <a:cxnLst/>
              <a:rect l="0" t="0" r="0" b="0"/>
              <a:pathLst>
                <a:path w="115814" h="143364">
                  <a:moveTo>
                    <a:pt x="0" y="17021"/>
                  </a:moveTo>
                  <a:lnTo>
                    <a:pt x="67" y="31556"/>
                  </a:lnTo>
                  <a:lnTo>
                    <a:pt x="707" y="44187"/>
                  </a:lnTo>
                  <a:lnTo>
                    <a:pt x="2004" y="56092"/>
                  </a:lnTo>
                  <a:lnTo>
                    <a:pt x="3863" y="67574"/>
                  </a:lnTo>
                  <a:lnTo>
                    <a:pt x="6180" y="78766"/>
                  </a:lnTo>
                  <a:lnTo>
                    <a:pt x="8846" y="89753"/>
                  </a:lnTo>
                  <a:lnTo>
                    <a:pt x="11770" y="100596"/>
                  </a:lnTo>
                  <a:lnTo>
                    <a:pt x="14877" y="111338"/>
                  </a:lnTo>
                  <a:lnTo>
                    <a:pt x="18088" y="121937"/>
                  </a:lnTo>
                  <a:lnTo>
                    <a:pt x="20488" y="129837"/>
                  </a:lnTo>
                  <a:lnTo>
                    <a:pt x="21013" y="131931"/>
                  </a:lnTo>
                  <a:lnTo>
                    <a:pt x="20065" y="129397"/>
                  </a:lnTo>
                  <a:lnTo>
                    <a:pt x="18337" y="123713"/>
                  </a:lnTo>
                  <a:lnTo>
                    <a:pt x="16496" y="115703"/>
                  </a:lnTo>
                  <a:lnTo>
                    <a:pt x="14893" y="105936"/>
                  </a:lnTo>
                  <a:lnTo>
                    <a:pt x="13630" y="94708"/>
                  </a:lnTo>
                  <a:lnTo>
                    <a:pt x="12691" y="82077"/>
                  </a:lnTo>
                  <a:lnTo>
                    <a:pt x="12026" y="68203"/>
                  </a:lnTo>
                  <a:lnTo>
                    <a:pt x="11899" y="53810"/>
                  </a:lnTo>
                  <a:lnTo>
                    <a:pt x="12868" y="40064"/>
                  </a:lnTo>
                  <a:lnTo>
                    <a:pt x="15155" y="27576"/>
                  </a:lnTo>
                  <a:lnTo>
                    <a:pt x="18827" y="16905"/>
                  </a:lnTo>
                  <a:lnTo>
                    <a:pt x="23966" y="8792"/>
                  </a:lnTo>
                  <a:lnTo>
                    <a:pt x="30462" y="3382"/>
                  </a:lnTo>
                  <a:lnTo>
                    <a:pt x="38078" y="512"/>
                  </a:lnTo>
                  <a:lnTo>
                    <a:pt x="46552" y="0"/>
                  </a:lnTo>
                  <a:lnTo>
                    <a:pt x="55651" y="1503"/>
                  </a:lnTo>
                  <a:lnTo>
                    <a:pt x="65029" y="4762"/>
                  </a:lnTo>
                  <a:lnTo>
                    <a:pt x="74243" y="9679"/>
                  </a:lnTo>
                  <a:lnTo>
                    <a:pt x="83059" y="16061"/>
                  </a:lnTo>
                  <a:lnTo>
                    <a:pt x="91113" y="23783"/>
                  </a:lnTo>
                  <a:lnTo>
                    <a:pt x="97845" y="32868"/>
                  </a:lnTo>
                  <a:lnTo>
                    <a:pt x="103074" y="43204"/>
                  </a:lnTo>
                  <a:lnTo>
                    <a:pt x="106942" y="54567"/>
                  </a:lnTo>
                  <a:lnTo>
                    <a:pt x="109711" y="66719"/>
                  </a:lnTo>
                  <a:lnTo>
                    <a:pt x="111653" y="79435"/>
                  </a:lnTo>
                  <a:lnTo>
                    <a:pt x="112997" y="92133"/>
                  </a:lnTo>
                  <a:lnTo>
                    <a:pt x="114062" y="105225"/>
                  </a:lnTo>
                  <a:lnTo>
                    <a:pt x="114947" y="120974"/>
                  </a:lnTo>
                  <a:lnTo>
                    <a:pt x="115813" y="14336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24834" y="379743"/>
              <a:ext cx="149073" cy="395575"/>
            </a:xfrm>
            <a:custGeom>
              <a:avLst/>
              <a:gdLst/>
              <a:ahLst/>
              <a:cxnLst/>
              <a:rect l="0" t="0" r="0" b="0"/>
              <a:pathLst>
                <a:path w="149073" h="395575">
                  <a:moveTo>
                    <a:pt x="85901" y="283552"/>
                  </a:moveTo>
                  <a:lnTo>
                    <a:pt x="82901" y="274818"/>
                  </a:lnTo>
                  <a:lnTo>
                    <a:pt x="79478" y="267111"/>
                  </a:lnTo>
                  <a:lnTo>
                    <a:pt x="75273" y="259718"/>
                  </a:lnTo>
                  <a:lnTo>
                    <a:pt x="70027" y="252803"/>
                  </a:lnTo>
                  <a:lnTo>
                    <a:pt x="63249" y="246921"/>
                  </a:lnTo>
                  <a:lnTo>
                    <a:pt x="54826" y="242320"/>
                  </a:lnTo>
                  <a:lnTo>
                    <a:pt x="45432" y="239572"/>
                  </a:lnTo>
                  <a:lnTo>
                    <a:pt x="36285" y="239692"/>
                  </a:lnTo>
                  <a:lnTo>
                    <a:pt x="28069" y="242965"/>
                  </a:lnTo>
                  <a:lnTo>
                    <a:pt x="20930" y="249064"/>
                  </a:lnTo>
                  <a:lnTo>
                    <a:pt x="14754" y="257426"/>
                  </a:lnTo>
                  <a:lnTo>
                    <a:pt x="9352" y="267494"/>
                  </a:lnTo>
                  <a:lnTo>
                    <a:pt x="4861" y="278961"/>
                  </a:lnTo>
                  <a:lnTo>
                    <a:pt x="1733" y="291772"/>
                  </a:lnTo>
                  <a:lnTo>
                    <a:pt x="109" y="305781"/>
                  </a:lnTo>
                  <a:lnTo>
                    <a:pt x="0" y="320439"/>
                  </a:lnTo>
                  <a:lnTo>
                    <a:pt x="1446" y="334898"/>
                  </a:lnTo>
                  <a:lnTo>
                    <a:pt x="4313" y="348688"/>
                  </a:lnTo>
                  <a:lnTo>
                    <a:pt x="8510" y="361388"/>
                  </a:lnTo>
                  <a:lnTo>
                    <a:pt x="14067" y="372466"/>
                  </a:lnTo>
                  <a:lnTo>
                    <a:pt x="20873" y="381790"/>
                  </a:lnTo>
                  <a:lnTo>
                    <a:pt x="28542" y="389067"/>
                  </a:lnTo>
                  <a:lnTo>
                    <a:pt x="36528" y="393690"/>
                  </a:lnTo>
                  <a:lnTo>
                    <a:pt x="44488" y="395574"/>
                  </a:lnTo>
                  <a:lnTo>
                    <a:pt x="52289" y="394909"/>
                  </a:lnTo>
                  <a:lnTo>
                    <a:pt x="59907" y="391889"/>
                  </a:lnTo>
                  <a:lnTo>
                    <a:pt x="67360" y="386861"/>
                  </a:lnTo>
                  <a:lnTo>
                    <a:pt x="74517" y="380251"/>
                  </a:lnTo>
                  <a:lnTo>
                    <a:pt x="81105" y="372462"/>
                  </a:lnTo>
                  <a:lnTo>
                    <a:pt x="87020" y="363821"/>
                  </a:lnTo>
                  <a:lnTo>
                    <a:pt x="92315" y="354583"/>
                  </a:lnTo>
                  <a:lnTo>
                    <a:pt x="97107" y="344929"/>
                  </a:lnTo>
                  <a:lnTo>
                    <a:pt x="101512" y="334982"/>
                  </a:lnTo>
                  <a:lnTo>
                    <a:pt x="105471" y="324505"/>
                  </a:lnTo>
                  <a:lnTo>
                    <a:pt x="108758" y="312947"/>
                  </a:lnTo>
                  <a:lnTo>
                    <a:pt x="111304" y="300095"/>
                  </a:lnTo>
                  <a:lnTo>
                    <a:pt x="113183" y="286208"/>
                  </a:lnTo>
                  <a:lnTo>
                    <a:pt x="114528" y="271815"/>
                  </a:lnTo>
                  <a:lnTo>
                    <a:pt x="115470" y="257277"/>
                  </a:lnTo>
                  <a:lnTo>
                    <a:pt x="116120" y="242600"/>
                  </a:lnTo>
                  <a:lnTo>
                    <a:pt x="116565" y="227534"/>
                  </a:lnTo>
                  <a:lnTo>
                    <a:pt x="116867" y="211952"/>
                  </a:lnTo>
                  <a:lnTo>
                    <a:pt x="117071" y="195707"/>
                  </a:lnTo>
                  <a:lnTo>
                    <a:pt x="117208" y="178577"/>
                  </a:lnTo>
                  <a:lnTo>
                    <a:pt x="117296" y="160533"/>
                  </a:lnTo>
                  <a:lnTo>
                    <a:pt x="117185" y="141853"/>
                  </a:lnTo>
                  <a:lnTo>
                    <a:pt x="116578" y="123015"/>
                  </a:lnTo>
                  <a:lnTo>
                    <a:pt x="115352" y="104317"/>
                  </a:lnTo>
                  <a:lnTo>
                    <a:pt x="113545" y="86187"/>
                  </a:lnTo>
                  <a:lnTo>
                    <a:pt x="111261" y="69239"/>
                  </a:lnTo>
                  <a:lnTo>
                    <a:pt x="108613" y="53694"/>
                  </a:lnTo>
                  <a:lnTo>
                    <a:pt x="105700" y="39443"/>
                  </a:lnTo>
                  <a:lnTo>
                    <a:pt x="102600" y="26242"/>
                  </a:lnTo>
                  <a:lnTo>
                    <a:pt x="99342" y="13893"/>
                  </a:lnTo>
                  <a:lnTo>
                    <a:pt x="95081" y="4140"/>
                  </a:lnTo>
                  <a:lnTo>
                    <a:pt x="89299" y="0"/>
                  </a:lnTo>
                  <a:lnTo>
                    <a:pt x="83416" y="1627"/>
                  </a:lnTo>
                  <a:lnTo>
                    <a:pt x="78376" y="7538"/>
                  </a:lnTo>
                  <a:lnTo>
                    <a:pt x="74444" y="16307"/>
                  </a:lnTo>
                  <a:lnTo>
                    <a:pt x="71703" y="27090"/>
                  </a:lnTo>
                  <a:lnTo>
                    <a:pt x="70264" y="39538"/>
                  </a:lnTo>
                  <a:lnTo>
                    <a:pt x="70050" y="53356"/>
                  </a:lnTo>
                  <a:lnTo>
                    <a:pt x="70693" y="68080"/>
                  </a:lnTo>
                  <a:lnTo>
                    <a:pt x="71651" y="83127"/>
                  </a:lnTo>
                  <a:lnTo>
                    <a:pt x="72589" y="98140"/>
                  </a:lnTo>
                  <a:lnTo>
                    <a:pt x="73538" y="112818"/>
                  </a:lnTo>
                  <a:lnTo>
                    <a:pt x="74781" y="126829"/>
                  </a:lnTo>
                  <a:lnTo>
                    <a:pt x="76469" y="140073"/>
                  </a:lnTo>
                  <a:lnTo>
                    <a:pt x="78604" y="152780"/>
                  </a:lnTo>
                  <a:lnTo>
                    <a:pt x="81116" y="165395"/>
                  </a:lnTo>
                  <a:lnTo>
                    <a:pt x="83920" y="178185"/>
                  </a:lnTo>
                  <a:lnTo>
                    <a:pt x="86939" y="191235"/>
                  </a:lnTo>
                  <a:lnTo>
                    <a:pt x="90112" y="204537"/>
                  </a:lnTo>
                  <a:lnTo>
                    <a:pt x="93393" y="218040"/>
                  </a:lnTo>
                  <a:lnTo>
                    <a:pt x="96747" y="231533"/>
                  </a:lnTo>
                  <a:lnTo>
                    <a:pt x="100152" y="244665"/>
                  </a:lnTo>
                  <a:lnTo>
                    <a:pt x="103591" y="257273"/>
                  </a:lnTo>
                  <a:lnTo>
                    <a:pt x="107053" y="269366"/>
                  </a:lnTo>
                  <a:lnTo>
                    <a:pt x="110531" y="281026"/>
                  </a:lnTo>
                  <a:lnTo>
                    <a:pt x="114024" y="292349"/>
                  </a:lnTo>
                  <a:lnTo>
                    <a:pt x="117693" y="303259"/>
                  </a:lnTo>
                  <a:lnTo>
                    <a:pt x="121841" y="313519"/>
                  </a:lnTo>
                  <a:lnTo>
                    <a:pt x="126588" y="323044"/>
                  </a:lnTo>
                  <a:lnTo>
                    <a:pt x="131594" y="331605"/>
                  </a:lnTo>
                  <a:lnTo>
                    <a:pt x="136642" y="339591"/>
                  </a:lnTo>
                  <a:lnTo>
                    <a:pt x="142178" y="347702"/>
                  </a:lnTo>
                  <a:lnTo>
                    <a:pt x="149072" y="35725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84518" y="305326"/>
              <a:ext cx="10405" cy="410612"/>
            </a:xfrm>
            <a:custGeom>
              <a:avLst/>
              <a:gdLst/>
              <a:ahLst/>
              <a:cxnLst/>
              <a:rect l="0" t="0" r="0" b="0"/>
              <a:pathLst>
                <a:path w="10405" h="41061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75"/>
                  </a:lnTo>
                  <a:lnTo>
                    <a:pt x="177" y="50842"/>
                  </a:lnTo>
                  <a:lnTo>
                    <a:pt x="826" y="67115"/>
                  </a:lnTo>
                  <a:lnTo>
                    <a:pt x="2074" y="85339"/>
                  </a:lnTo>
                  <a:lnTo>
                    <a:pt x="3727" y="105093"/>
                  </a:lnTo>
                  <a:lnTo>
                    <a:pt x="5375" y="125710"/>
                  </a:lnTo>
                  <a:lnTo>
                    <a:pt x="6778" y="146715"/>
                  </a:lnTo>
                  <a:lnTo>
                    <a:pt x="7871" y="167696"/>
                  </a:lnTo>
                  <a:lnTo>
                    <a:pt x="8679" y="188235"/>
                  </a:lnTo>
                  <a:lnTo>
                    <a:pt x="9257" y="208153"/>
                  </a:lnTo>
                  <a:lnTo>
                    <a:pt x="9662" y="227307"/>
                  </a:lnTo>
                  <a:lnTo>
                    <a:pt x="9941" y="245491"/>
                  </a:lnTo>
                  <a:lnTo>
                    <a:pt x="10132" y="262690"/>
                  </a:lnTo>
                  <a:lnTo>
                    <a:pt x="10262" y="279040"/>
                  </a:lnTo>
                  <a:lnTo>
                    <a:pt x="10350" y="294721"/>
                  </a:lnTo>
                  <a:lnTo>
                    <a:pt x="10404" y="309901"/>
                  </a:lnTo>
                  <a:lnTo>
                    <a:pt x="10271" y="324555"/>
                  </a:lnTo>
                  <a:lnTo>
                    <a:pt x="9649" y="338483"/>
                  </a:lnTo>
                  <a:lnTo>
                    <a:pt x="8418" y="351624"/>
                  </a:lnTo>
                  <a:lnTo>
                    <a:pt x="6769" y="363806"/>
                  </a:lnTo>
                  <a:lnTo>
                    <a:pt x="4951" y="375973"/>
                  </a:lnTo>
                  <a:lnTo>
                    <a:pt x="2805" y="39031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68704" y="526424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240882" y="10462"/>
                  </a:lnTo>
                  <a:lnTo>
                    <a:pt x="229113" y="9822"/>
                  </a:lnTo>
                  <a:lnTo>
                    <a:pt x="216223" y="8530"/>
                  </a:lnTo>
                  <a:lnTo>
                    <a:pt x="202375" y="6843"/>
                  </a:lnTo>
                  <a:lnTo>
                    <a:pt x="188046" y="5175"/>
                  </a:lnTo>
                  <a:lnTo>
                    <a:pt x="173577" y="3761"/>
                  </a:lnTo>
                  <a:lnTo>
                    <a:pt x="159127" y="2663"/>
                  </a:lnTo>
                  <a:lnTo>
                    <a:pt x="144751" y="1853"/>
                  </a:lnTo>
                  <a:lnTo>
                    <a:pt x="130452" y="1273"/>
                  </a:lnTo>
                  <a:lnTo>
                    <a:pt x="116055" y="868"/>
                  </a:lnTo>
                  <a:lnTo>
                    <a:pt x="101236" y="588"/>
                  </a:lnTo>
                  <a:lnTo>
                    <a:pt x="85867" y="397"/>
                  </a:lnTo>
                  <a:lnTo>
                    <a:pt x="70344" y="267"/>
                  </a:lnTo>
                  <a:lnTo>
                    <a:pt x="53764" y="165"/>
                  </a:lnTo>
                  <a:lnTo>
                    <a:pt x="32435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21388" y="326383"/>
              <a:ext cx="315856" cy="387548"/>
            </a:xfrm>
            <a:custGeom>
              <a:avLst/>
              <a:gdLst/>
              <a:ahLst/>
              <a:cxnLst/>
              <a:rect l="0" t="0" r="0" b="0"/>
              <a:pathLst>
                <a:path w="315856" h="387548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0" y="41079"/>
                  </a:lnTo>
                  <a:lnTo>
                    <a:pt x="3686" y="54593"/>
                  </a:lnTo>
                  <a:lnTo>
                    <a:pt x="5354" y="68750"/>
                  </a:lnTo>
                  <a:lnTo>
                    <a:pt x="6768" y="83657"/>
                  </a:lnTo>
                  <a:lnTo>
                    <a:pt x="7866" y="99249"/>
                  </a:lnTo>
                  <a:lnTo>
                    <a:pt x="8677" y="115395"/>
                  </a:lnTo>
                  <a:lnTo>
                    <a:pt x="9260" y="131955"/>
                  </a:lnTo>
                  <a:lnTo>
                    <a:pt x="9839" y="148650"/>
                  </a:lnTo>
                  <a:lnTo>
                    <a:pt x="10767" y="165084"/>
                  </a:lnTo>
                  <a:lnTo>
                    <a:pt x="12207" y="181068"/>
                  </a:lnTo>
                  <a:lnTo>
                    <a:pt x="13989" y="196749"/>
                  </a:lnTo>
                  <a:lnTo>
                    <a:pt x="15725" y="212505"/>
                  </a:lnTo>
                  <a:lnTo>
                    <a:pt x="17187" y="228553"/>
                  </a:lnTo>
                  <a:lnTo>
                    <a:pt x="18320" y="244943"/>
                  </a:lnTo>
                  <a:lnTo>
                    <a:pt x="19154" y="261640"/>
                  </a:lnTo>
                  <a:lnTo>
                    <a:pt x="19754" y="278575"/>
                  </a:lnTo>
                  <a:lnTo>
                    <a:pt x="20344" y="295526"/>
                  </a:lnTo>
                  <a:lnTo>
                    <a:pt x="21280" y="312133"/>
                  </a:lnTo>
                  <a:lnTo>
                    <a:pt x="22720" y="328195"/>
                  </a:lnTo>
                  <a:lnTo>
                    <a:pt x="24318" y="342539"/>
                  </a:lnTo>
                  <a:lnTo>
                    <a:pt x="24834" y="351951"/>
                  </a:lnTo>
                  <a:lnTo>
                    <a:pt x="23648" y="354781"/>
                  </a:lnTo>
                  <a:lnTo>
                    <a:pt x="21568" y="352794"/>
                  </a:lnTo>
                  <a:lnTo>
                    <a:pt x="19355" y="347394"/>
                  </a:lnTo>
                  <a:lnTo>
                    <a:pt x="17797" y="339097"/>
                  </a:lnTo>
                  <a:lnTo>
                    <a:pt x="17245" y="328363"/>
                  </a:lnTo>
                  <a:lnTo>
                    <a:pt x="17695" y="316026"/>
                  </a:lnTo>
                  <a:lnTo>
                    <a:pt x="18988" y="303183"/>
                  </a:lnTo>
                  <a:lnTo>
                    <a:pt x="20938" y="290497"/>
                  </a:lnTo>
                  <a:lnTo>
                    <a:pt x="23533" y="278211"/>
                  </a:lnTo>
                  <a:lnTo>
                    <a:pt x="26946" y="266350"/>
                  </a:lnTo>
                  <a:lnTo>
                    <a:pt x="31210" y="254872"/>
                  </a:lnTo>
                  <a:lnTo>
                    <a:pt x="36547" y="244350"/>
                  </a:lnTo>
                  <a:lnTo>
                    <a:pt x="43418" y="235938"/>
                  </a:lnTo>
                  <a:lnTo>
                    <a:pt x="51925" y="230105"/>
                  </a:lnTo>
                  <a:lnTo>
                    <a:pt x="61554" y="227002"/>
                  </a:lnTo>
                  <a:lnTo>
                    <a:pt x="71395" y="226805"/>
                  </a:lnTo>
                  <a:lnTo>
                    <a:pt x="80892" y="229310"/>
                  </a:lnTo>
                  <a:lnTo>
                    <a:pt x="89707" y="234210"/>
                  </a:lnTo>
                  <a:lnTo>
                    <a:pt x="97547" y="241295"/>
                  </a:lnTo>
                  <a:lnTo>
                    <a:pt x="104371" y="250238"/>
                  </a:lnTo>
                  <a:lnTo>
                    <a:pt x="110308" y="260644"/>
                  </a:lnTo>
                  <a:lnTo>
                    <a:pt x="115546" y="272143"/>
                  </a:lnTo>
                  <a:lnTo>
                    <a:pt x="120257" y="284431"/>
                  </a:lnTo>
                  <a:lnTo>
                    <a:pt x="124425" y="297273"/>
                  </a:lnTo>
                  <a:lnTo>
                    <a:pt x="127853" y="310500"/>
                  </a:lnTo>
                  <a:lnTo>
                    <a:pt x="130519" y="323924"/>
                  </a:lnTo>
                  <a:lnTo>
                    <a:pt x="133384" y="335142"/>
                  </a:lnTo>
                  <a:lnTo>
                    <a:pt x="137144" y="340626"/>
                  </a:lnTo>
                  <a:lnTo>
                    <a:pt x="140904" y="340497"/>
                  </a:lnTo>
                  <a:lnTo>
                    <a:pt x="144466" y="336445"/>
                  </a:lnTo>
                  <a:lnTo>
                    <a:pt x="148080" y="330099"/>
                  </a:lnTo>
                  <a:lnTo>
                    <a:pt x="152133" y="322722"/>
                  </a:lnTo>
                  <a:lnTo>
                    <a:pt x="156799" y="315043"/>
                  </a:lnTo>
                  <a:lnTo>
                    <a:pt x="162224" y="307870"/>
                  </a:lnTo>
                  <a:lnTo>
                    <a:pt x="168614" y="302235"/>
                  </a:lnTo>
                  <a:lnTo>
                    <a:pt x="175987" y="298537"/>
                  </a:lnTo>
                  <a:lnTo>
                    <a:pt x="184207" y="296335"/>
                  </a:lnTo>
                  <a:lnTo>
                    <a:pt x="193095" y="294687"/>
                  </a:lnTo>
                  <a:lnTo>
                    <a:pt x="202484" y="292979"/>
                  </a:lnTo>
                  <a:lnTo>
                    <a:pt x="212396" y="291130"/>
                  </a:lnTo>
                  <a:lnTo>
                    <a:pt x="223036" y="289407"/>
                  </a:lnTo>
                  <a:lnTo>
                    <a:pt x="234444" y="287973"/>
                  </a:lnTo>
                  <a:lnTo>
                    <a:pt x="246206" y="286534"/>
                  </a:lnTo>
                  <a:lnTo>
                    <a:pt x="257569" y="284435"/>
                  </a:lnTo>
                  <a:lnTo>
                    <a:pt x="268122" y="281354"/>
                  </a:lnTo>
                  <a:lnTo>
                    <a:pt x="277325" y="277132"/>
                  </a:lnTo>
                  <a:lnTo>
                    <a:pt x="284370" y="271616"/>
                  </a:lnTo>
                  <a:lnTo>
                    <a:pt x="289023" y="264868"/>
                  </a:lnTo>
                  <a:lnTo>
                    <a:pt x="291367" y="257252"/>
                  </a:lnTo>
                  <a:lnTo>
                    <a:pt x="291518" y="249309"/>
                  </a:lnTo>
                  <a:lnTo>
                    <a:pt x="289763" y="241385"/>
                  </a:lnTo>
                  <a:lnTo>
                    <a:pt x="286165" y="233780"/>
                  </a:lnTo>
                  <a:lnTo>
                    <a:pt x="280486" y="226826"/>
                  </a:lnTo>
                  <a:lnTo>
                    <a:pt x="272785" y="220643"/>
                  </a:lnTo>
                  <a:lnTo>
                    <a:pt x="263532" y="215491"/>
                  </a:lnTo>
                  <a:lnTo>
                    <a:pt x="253413" y="211854"/>
                  </a:lnTo>
                  <a:lnTo>
                    <a:pt x="242910" y="209856"/>
                  </a:lnTo>
                  <a:lnTo>
                    <a:pt x="232437" y="209480"/>
                  </a:lnTo>
                  <a:lnTo>
                    <a:pt x="222412" y="210739"/>
                  </a:lnTo>
                  <a:lnTo>
                    <a:pt x="213011" y="213479"/>
                  </a:lnTo>
                  <a:lnTo>
                    <a:pt x="204378" y="217588"/>
                  </a:lnTo>
                  <a:lnTo>
                    <a:pt x="196717" y="223086"/>
                  </a:lnTo>
                  <a:lnTo>
                    <a:pt x="190042" y="229856"/>
                  </a:lnTo>
                  <a:lnTo>
                    <a:pt x="184219" y="237671"/>
                  </a:lnTo>
                  <a:lnTo>
                    <a:pt x="179065" y="246287"/>
                  </a:lnTo>
                  <a:lnTo>
                    <a:pt x="174417" y="255488"/>
                  </a:lnTo>
                  <a:lnTo>
                    <a:pt x="170464" y="265107"/>
                  </a:lnTo>
                  <a:lnTo>
                    <a:pt x="167712" y="275016"/>
                  </a:lnTo>
                  <a:lnTo>
                    <a:pt x="166344" y="285130"/>
                  </a:lnTo>
                  <a:lnTo>
                    <a:pt x="166239" y="295549"/>
                  </a:lnTo>
                  <a:lnTo>
                    <a:pt x="167156" y="306536"/>
                  </a:lnTo>
                  <a:lnTo>
                    <a:pt x="168852" y="318181"/>
                  </a:lnTo>
                  <a:lnTo>
                    <a:pt x="171277" y="330104"/>
                  </a:lnTo>
                  <a:lnTo>
                    <a:pt x="174575" y="341576"/>
                  </a:lnTo>
                  <a:lnTo>
                    <a:pt x="178758" y="352211"/>
                  </a:lnTo>
                  <a:lnTo>
                    <a:pt x="183871" y="361809"/>
                  </a:lnTo>
                  <a:lnTo>
                    <a:pt x="190060" y="370183"/>
                  </a:lnTo>
                  <a:lnTo>
                    <a:pt x="197300" y="377356"/>
                  </a:lnTo>
                  <a:lnTo>
                    <a:pt x="205434" y="383019"/>
                  </a:lnTo>
                  <a:lnTo>
                    <a:pt x="214264" y="386476"/>
                  </a:lnTo>
                  <a:lnTo>
                    <a:pt x="223615" y="387547"/>
                  </a:lnTo>
                  <a:lnTo>
                    <a:pt x="233503" y="386658"/>
                  </a:lnTo>
                  <a:lnTo>
                    <a:pt x="244126" y="384543"/>
                  </a:lnTo>
                  <a:lnTo>
                    <a:pt x="255518" y="381755"/>
                  </a:lnTo>
                  <a:lnTo>
                    <a:pt x="267174" y="378576"/>
                  </a:lnTo>
                  <a:lnTo>
                    <a:pt x="279379" y="374682"/>
                  </a:lnTo>
                  <a:lnTo>
                    <a:pt x="294322" y="368624"/>
                  </a:lnTo>
                  <a:lnTo>
                    <a:pt x="315855" y="3579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11578" y="316308"/>
              <a:ext cx="283676" cy="379373"/>
            </a:xfrm>
            <a:custGeom>
              <a:avLst/>
              <a:gdLst/>
              <a:ahLst/>
              <a:cxnLst/>
              <a:rect l="0" t="0" r="0" b="0"/>
              <a:pathLst>
                <a:path w="283676" h="379373">
                  <a:moveTo>
                    <a:pt x="167862" y="31132"/>
                  </a:moveTo>
                  <a:lnTo>
                    <a:pt x="161995" y="25264"/>
                  </a:lnTo>
                  <a:lnTo>
                    <a:pt x="156430" y="19700"/>
                  </a:lnTo>
                  <a:lnTo>
                    <a:pt x="150627" y="13914"/>
                  </a:lnTo>
                  <a:lnTo>
                    <a:pt x="144373" y="8352"/>
                  </a:lnTo>
                  <a:lnTo>
                    <a:pt x="137395" y="3967"/>
                  </a:lnTo>
                  <a:lnTo>
                    <a:pt x="129613" y="1199"/>
                  </a:lnTo>
                  <a:lnTo>
                    <a:pt x="121112" y="0"/>
                  </a:lnTo>
                  <a:lnTo>
                    <a:pt x="112033" y="107"/>
                  </a:lnTo>
                  <a:lnTo>
                    <a:pt x="102524" y="1226"/>
                  </a:lnTo>
                  <a:lnTo>
                    <a:pt x="92869" y="3417"/>
                  </a:lnTo>
                  <a:lnTo>
                    <a:pt x="83467" y="7082"/>
                  </a:lnTo>
                  <a:lnTo>
                    <a:pt x="74517" y="12326"/>
                  </a:lnTo>
                  <a:lnTo>
                    <a:pt x="66034" y="19134"/>
                  </a:lnTo>
                  <a:lnTo>
                    <a:pt x="57950" y="27531"/>
                  </a:lnTo>
                  <a:lnTo>
                    <a:pt x="50181" y="37363"/>
                  </a:lnTo>
                  <a:lnTo>
                    <a:pt x="42810" y="48203"/>
                  </a:lnTo>
                  <a:lnTo>
                    <a:pt x="36079" y="59463"/>
                  </a:lnTo>
                  <a:lnTo>
                    <a:pt x="30068" y="70772"/>
                  </a:lnTo>
                  <a:lnTo>
                    <a:pt x="24708" y="81973"/>
                  </a:lnTo>
                  <a:lnTo>
                    <a:pt x="19873" y="93026"/>
                  </a:lnTo>
                  <a:lnTo>
                    <a:pt x="15439" y="103952"/>
                  </a:lnTo>
                  <a:lnTo>
                    <a:pt x="11461" y="115104"/>
                  </a:lnTo>
                  <a:lnTo>
                    <a:pt x="8161" y="127124"/>
                  </a:lnTo>
                  <a:lnTo>
                    <a:pt x="5606" y="140288"/>
                  </a:lnTo>
                  <a:lnTo>
                    <a:pt x="3721" y="154387"/>
                  </a:lnTo>
                  <a:lnTo>
                    <a:pt x="2372" y="168922"/>
                  </a:lnTo>
                  <a:lnTo>
                    <a:pt x="1428" y="183552"/>
                  </a:lnTo>
                  <a:lnTo>
                    <a:pt x="776" y="198120"/>
                  </a:lnTo>
                  <a:lnTo>
                    <a:pt x="330" y="212580"/>
                  </a:lnTo>
                  <a:lnTo>
                    <a:pt x="32" y="226933"/>
                  </a:lnTo>
                  <a:lnTo>
                    <a:pt x="0" y="241198"/>
                  </a:lnTo>
                  <a:lnTo>
                    <a:pt x="511" y="255396"/>
                  </a:lnTo>
                  <a:lnTo>
                    <a:pt x="1677" y="269540"/>
                  </a:lnTo>
                  <a:lnTo>
                    <a:pt x="3613" y="283481"/>
                  </a:lnTo>
                  <a:lnTo>
                    <a:pt x="6516" y="296922"/>
                  </a:lnTo>
                  <a:lnTo>
                    <a:pt x="10398" y="309737"/>
                  </a:lnTo>
                  <a:lnTo>
                    <a:pt x="15123" y="321800"/>
                  </a:lnTo>
                  <a:lnTo>
                    <a:pt x="20511" y="332909"/>
                  </a:lnTo>
                  <a:lnTo>
                    <a:pt x="26398" y="343044"/>
                  </a:lnTo>
                  <a:lnTo>
                    <a:pt x="32807" y="352172"/>
                  </a:lnTo>
                  <a:lnTo>
                    <a:pt x="39940" y="360166"/>
                  </a:lnTo>
                  <a:lnTo>
                    <a:pt x="47850" y="367055"/>
                  </a:lnTo>
                  <a:lnTo>
                    <a:pt x="56450" y="372682"/>
                  </a:lnTo>
                  <a:lnTo>
                    <a:pt x="65602" y="376640"/>
                  </a:lnTo>
                  <a:lnTo>
                    <a:pt x="75166" y="378852"/>
                  </a:lnTo>
                  <a:lnTo>
                    <a:pt x="85030" y="379372"/>
                  </a:lnTo>
                  <a:lnTo>
                    <a:pt x="95104" y="378209"/>
                  </a:lnTo>
                  <a:lnTo>
                    <a:pt x="105319" y="375539"/>
                  </a:lnTo>
                  <a:lnTo>
                    <a:pt x="115466" y="371646"/>
                  </a:lnTo>
                  <a:lnTo>
                    <a:pt x="125206" y="366825"/>
                  </a:lnTo>
                  <a:lnTo>
                    <a:pt x="134388" y="361327"/>
                  </a:lnTo>
                  <a:lnTo>
                    <a:pt x="143028" y="355350"/>
                  </a:lnTo>
                  <a:lnTo>
                    <a:pt x="151217" y="349040"/>
                  </a:lnTo>
                  <a:lnTo>
                    <a:pt x="159052" y="342490"/>
                  </a:lnTo>
                  <a:lnTo>
                    <a:pt x="166298" y="335448"/>
                  </a:lnTo>
                  <a:lnTo>
                    <a:pt x="172413" y="327350"/>
                  </a:lnTo>
                  <a:lnTo>
                    <a:pt x="177184" y="317979"/>
                  </a:lnTo>
                  <a:lnTo>
                    <a:pt x="180386" y="307752"/>
                  </a:lnTo>
                  <a:lnTo>
                    <a:pt x="181637" y="297501"/>
                  </a:lnTo>
                  <a:lnTo>
                    <a:pt x="180920" y="287720"/>
                  </a:lnTo>
                  <a:lnTo>
                    <a:pt x="178506" y="278544"/>
                  </a:lnTo>
                  <a:lnTo>
                    <a:pt x="174760" y="269929"/>
                  </a:lnTo>
                  <a:lnTo>
                    <a:pt x="170018" y="261780"/>
                  </a:lnTo>
                  <a:lnTo>
                    <a:pt x="164398" y="254479"/>
                  </a:lnTo>
                  <a:lnTo>
                    <a:pt x="157802" y="248851"/>
                  </a:lnTo>
                  <a:lnTo>
                    <a:pt x="150331" y="245232"/>
                  </a:lnTo>
                  <a:lnTo>
                    <a:pt x="144733" y="244078"/>
                  </a:lnTo>
                  <a:lnTo>
                    <a:pt x="144302" y="244978"/>
                  </a:lnTo>
                  <a:lnTo>
                    <a:pt x="147975" y="245974"/>
                  </a:lnTo>
                  <a:lnTo>
                    <a:pt x="154248" y="246207"/>
                  </a:lnTo>
                  <a:lnTo>
                    <a:pt x="162115" y="245543"/>
                  </a:lnTo>
                  <a:lnTo>
                    <a:pt x="170960" y="244100"/>
                  </a:lnTo>
                  <a:lnTo>
                    <a:pt x="180416" y="242051"/>
                  </a:lnTo>
                  <a:lnTo>
                    <a:pt x="190421" y="239556"/>
                  </a:lnTo>
                  <a:lnTo>
                    <a:pt x="201146" y="236742"/>
                  </a:lnTo>
                  <a:lnTo>
                    <a:pt x="212622" y="233711"/>
                  </a:lnTo>
                  <a:lnTo>
                    <a:pt x="224538" y="230684"/>
                  </a:lnTo>
                  <a:lnTo>
                    <a:pt x="237693" y="227710"/>
                  </a:lnTo>
                  <a:lnTo>
                    <a:pt x="255478" y="224532"/>
                  </a:lnTo>
                  <a:lnTo>
                    <a:pt x="283675" y="22064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07353" y="366977"/>
              <a:ext cx="177414" cy="317008"/>
            </a:xfrm>
            <a:custGeom>
              <a:avLst/>
              <a:gdLst/>
              <a:ahLst/>
              <a:cxnLst/>
              <a:rect l="0" t="0" r="0" b="0"/>
              <a:pathLst>
                <a:path w="177414" h="317008">
                  <a:moveTo>
                    <a:pt x="177413" y="43634"/>
                  </a:moveTo>
                  <a:lnTo>
                    <a:pt x="171546" y="37766"/>
                  </a:lnTo>
                  <a:lnTo>
                    <a:pt x="165981" y="32202"/>
                  </a:lnTo>
                  <a:lnTo>
                    <a:pt x="160178" y="26407"/>
                  </a:lnTo>
                  <a:lnTo>
                    <a:pt x="153924" y="20500"/>
                  </a:lnTo>
                  <a:lnTo>
                    <a:pt x="146946" y="14818"/>
                  </a:lnTo>
                  <a:lnTo>
                    <a:pt x="139165" y="9552"/>
                  </a:lnTo>
                  <a:lnTo>
                    <a:pt x="130663" y="5047"/>
                  </a:lnTo>
                  <a:lnTo>
                    <a:pt x="121584" y="1858"/>
                  </a:lnTo>
                  <a:lnTo>
                    <a:pt x="112070" y="167"/>
                  </a:lnTo>
                  <a:lnTo>
                    <a:pt x="102242" y="0"/>
                  </a:lnTo>
                  <a:lnTo>
                    <a:pt x="92193" y="1401"/>
                  </a:lnTo>
                  <a:lnTo>
                    <a:pt x="81994" y="4236"/>
                  </a:lnTo>
                  <a:lnTo>
                    <a:pt x="71858" y="8408"/>
                  </a:lnTo>
                  <a:lnTo>
                    <a:pt x="62126" y="13949"/>
                  </a:lnTo>
                  <a:lnTo>
                    <a:pt x="52955" y="20748"/>
                  </a:lnTo>
                  <a:lnTo>
                    <a:pt x="44491" y="28582"/>
                  </a:lnTo>
                  <a:lnTo>
                    <a:pt x="36952" y="37211"/>
                  </a:lnTo>
                  <a:lnTo>
                    <a:pt x="30362" y="46421"/>
                  </a:lnTo>
                  <a:lnTo>
                    <a:pt x="24597" y="56045"/>
                  </a:lnTo>
                  <a:lnTo>
                    <a:pt x="19483" y="65958"/>
                  </a:lnTo>
                  <a:lnTo>
                    <a:pt x="14858" y="76079"/>
                  </a:lnTo>
                  <a:lnTo>
                    <a:pt x="10750" y="86673"/>
                  </a:lnTo>
                  <a:lnTo>
                    <a:pt x="7362" y="98309"/>
                  </a:lnTo>
                  <a:lnTo>
                    <a:pt x="4749" y="111213"/>
                  </a:lnTo>
                  <a:lnTo>
                    <a:pt x="2824" y="125135"/>
                  </a:lnTo>
                  <a:lnTo>
                    <a:pt x="1449" y="139552"/>
                  </a:lnTo>
                  <a:lnTo>
                    <a:pt x="491" y="154097"/>
                  </a:lnTo>
                  <a:lnTo>
                    <a:pt x="0" y="168438"/>
                  </a:lnTo>
                  <a:lnTo>
                    <a:pt x="194" y="182214"/>
                  </a:lnTo>
                  <a:lnTo>
                    <a:pt x="1140" y="195290"/>
                  </a:lnTo>
                  <a:lnTo>
                    <a:pt x="2757" y="207714"/>
                  </a:lnTo>
                  <a:lnTo>
                    <a:pt x="4914" y="219605"/>
                  </a:lnTo>
                  <a:lnTo>
                    <a:pt x="7476" y="231090"/>
                  </a:lnTo>
                  <a:lnTo>
                    <a:pt x="10331" y="242281"/>
                  </a:lnTo>
                  <a:lnTo>
                    <a:pt x="13393" y="253262"/>
                  </a:lnTo>
                  <a:lnTo>
                    <a:pt x="16609" y="264090"/>
                  </a:lnTo>
                  <a:lnTo>
                    <a:pt x="20259" y="274481"/>
                  </a:lnTo>
                  <a:lnTo>
                    <a:pt x="24927" y="283853"/>
                  </a:lnTo>
                  <a:lnTo>
                    <a:pt x="30850" y="291969"/>
                  </a:lnTo>
                  <a:lnTo>
                    <a:pt x="37949" y="298910"/>
                  </a:lnTo>
                  <a:lnTo>
                    <a:pt x="46010" y="304888"/>
                  </a:lnTo>
                  <a:lnTo>
                    <a:pt x="54803" y="310119"/>
                  </a:lnTo>
                  <a:lnTo>
                    <a:pt x="64131" y="314311"/>
                  </a:lnTo>
                  <a:lnTo>
                    <a:pt x="73837" y="316698"/>
                  </a:lnTo>
                  <a:lnTo>
                    <a:pt x="83802" y="317007"/>
                  </a:lnTo>
                  <a:lnTo>
                    <a:pt x="93779" y="315418"/>
                  </a:lnTo>
                  <a:lnTo>
                    <a:pt x="103405" y="312293"/>
                  </a:lnTo>
                  <a:lnTo>
                    <a:pt x="112504" y="308010"/>
                  </a:lnTo>
                  <a:lnTo>
                    <a:pt x="120977" y="303002"/>
                  </a:lnTo>
                  <a:lnTo>
                    <a:pt x="129637" y="297150"/>
                  </a:lnTo>
                  <a:lnTo>
                    <a:pt x="140361" y="288831"/>
                  </a:lnTo>
                  <a:lnTo>
                    <a:pt x="156356" y="27526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86669" y="315854"/>
              <a:ext cx="150782" cy="368499"/>
            </a:xfrm>
            <a:custGeom>
              <a:avLst/>
              <a:gdLst/>
              <a:ahLst/>
              <a:cxnLst/>
              <a:rect l="0" t="0" r="0" b="0"/>
              <a:pathLst>
                <a:path w="150782" h="368499">
                  <a:moveTo>
                    <a:pt x="24439" y="368498"/>
                  </a:moveTo>
                  <a:lnTo>
                    <a:pt x="24439" y="356763"/>
                  </a:lnTo>
                  <a:lnTo>
                    <a:pt x="24439" y="345634"/>
                  </a:lnTo>
                  <a:lnTo>
                    <a:pt x="24434" y="334035"/>
                  </a:lnTo>
                  <a:lnTo>
                    <a:pt x="24262" y="321874"/>
                  </a:lnTo>
                  <a:lnTo>
                    <a:pt x="23613" y="309214"/>
                  </a:lnTo>
                  <a:lnTo>
                    <a:pt x="22365" y="296158"/>
                  </a:lnTo>
                  <a:lnTo>
                    <a:pt x="20712" y="282806"/>
                  </a:lnTo>
                  <a:lnTo>
                    <a:pt x="19064" y="269241"/>
                  </a:lnTo>
                  <a:lnTo>
                    <a:pt x="17661" y="255522"/>
                  </a:lnTo>
                  <a:lnTo>
                    <a:pt x="16568" y="241530"/>
                  </a:lnTo>
                  <a:lnTo>
                    <a:pt x="15760" y="226991"/>
                  </a:lnTo>
                  <a:lnTo>
                    <a:pt x="15178" y="211804"/>
                  </a:lnTo>
                  <a:lnTo>
                    <a:pt x="14600" y="196180"/>
                  </a:lnTo>
                  <a:lnTo>
                    <a:pt x="13672" y="180539"/>
                  </a:lnTo>
                  <a:lnTo>
                    <a:pt x="12228" y="165128"/>
                  </a:lnTo>
                  <a:lnTo>
                    <a:pt x="10272" y="150017"/>
                  </a:lnTo>
                  <a:lnTo>
                    <a:pt x="7888" y="135184"/>
                  </a:lnTo>
                  <a:lnTo>
                    <a:pt x="5182" y="120577"/>
                  </a:lnTo>
                  <a:lnTo>
                    <a:pt x="2570" y="106140"/>
                  </a:lnTo>
                  <a:lnTo>
                    <a:pt x="736" y="91827"/>
                  </a:lnTo>
                  <a:lnTo>
                    <a:pt x="0" y="77614"/>
                  </a:lnTo>
                  <a:lnTo>
                    <a:pt x="661" y="63966"/>
                  </a:lnTo>
                  <a:lnTo>
                    <a:pt x="3159" y="51787"/>
                  </a:lnTo>
                  <a:lnTo>
                    <a:pt x="7551" y="41455"/>
                  </a:lnTo>
                  <a:lnTo>
                    <a:pt x="13755" y="33027"/>
                  </a:lnTo>
                  <a:lnTo>
                    <a:pt x="21732" y="26501"/>
                  </a:lnTo>
                  <a:lnTo>
                    <a:pt x="31275" y="21662"/>
                  </a:lnTo>
                  <a:lnTo>
                    <a:pt x="41917" y="18020"/>
                  </a:lnTo>
                  <a:lnTo>
                    <a:pt x="53043" y="14936"/>
                  </a:lnTo>
                  <a:lnTo>
                    <a:pt x="64267" y="12002"/>
                  </a:lnTo>
                  <a:lnTo>
                    <a:pt x="75580" y="9196"/>
                  </a:lnTo>
                  <a:lnTo>
                    <a:pt x="87242" y="6764"/>
                  </a:lnTo>
                  <a:lnTo>
                    <a:pt x="99366" y="4832"/>
                  </a:lnTo>
                  <a:lnTo>
                    <a:pt x="111334" y="3379"/>
                  </a:lnTo>
                  <a:lnTo>
                    <a:pt x="123046" y="2172"/>
                  </a:lnTo>
                  <a:lnTo>
                    <a:pt x="135534" y="1106"/>
                  </a:lnTo>
                  <a:lnTo>
                    <a:pt x="150781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21637" y="547481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104145" y="67"/>
                  </a:lnTo>
                  <a:lnTo>
                    <a:pt x="93657" y="708"/>
                  </a:lnTo>
                  <a:lnTo>
                    <a:pt x="83350" y="2000"/>
                  </a:lnTo>
                  <a:lnTo>
                    <a:pt x="72876" y="3687"/>
                  </a:lnTo>
                  <a:lnTo>
                    <a:pt x="61884" y="5355"/>
                  </a:lnTo>
                  <a:lnTo>
                    <a:pt x="50259" y="6768"/>
                  </a:lnTo>
                  <a:lnTo>
                    <a:pt x="38652" y="7869"/>
                  </a:lnTo>
                  <a:lnTo>
                    <a:pt x="27232" y="8800"/>
                  </a:lnTo>
                  <a:lnTo>
                    <a:pt x="14995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77490" y="563935"/>
              <a:ext cx="138807" cy="145940"/>
            </a:xfrm>
            <a:custGeom>
              <a:avLst/>
              <a:gdLst/>
              <a:ahLst/>
              <a:cxnLst/>
              <a:rect l="0" t="0" r="0" b="0"/>
              <a:pathLst>
                <a:path w="138807" h="145940">
                  <a:moveTo>
                    <a:pt x="81100" y="4603"/>
                  </a:moveTo>
                  <a:lnTo>
                    <a:pt x="72299" y="1804"/>
                  </a:lnTo>
                  <a:lnTo>
                    <a:pt x="63952" y="302"/>
                  </a:lnTo>
                  <a:lnTo>
                    <a:pt x="55258" y="0"/>
                  </a:lnTo>
                  <a:lnTo>
                    <a:pt x="46310" y="852"/>
                  </a:lnTo>
                  <a:lnTo>
                    <a:pt x="37463" y="2968"/>
                  </a:lnTo>
                  <a:lnTo>
                    <a:pt x="28934" y="6299"/>
                  </a:lnTo>
                  <a:lnTo>
                    <a:pt x="21091" y="10980"/>
                  </a:lnTo>
                  <a:lnTo>
                    <a:pt x="14510" y="17396"/>
                  </a:lnTo>
                  <a:lnTo>
                    <a:pt x="9386" y="25601"/>
                  </a:lnTo>
                  <a:lnTo>
                    <a:pt x="5591" y="35363"/>
                  </a:lnTo>
                  <a:lnTo>
                    <a:pt x="2871" y="46357"/>
                  </a:lnTo>
                  <a:lnTo>
                    <a:pt x="973" y="58260"/>
                  </a:lnTo>
                  <a:lnTo>
                    <a:pt x="0" y="70487"/>
                  </a:lnTo>
                  <a:lnTo>
                    <a:pt x="394" y="82229"/>
                  </a:lnTo>
                  <a:lnTo>
                    <a:pt x="2288" y="93082"/>
                  </a:lnTo>
                  <a:lnTo>
                    <a:pt x="5525" y="103011"/>
                  </a:lnTo>
                  <a:lnTo>
                    <a:pt x="9840" y="112148"/>
                  </a:lnTo>
                  <a:lnTo>
                    <a:pt x="14974" y="120659"/>
                  </a:lnTo>
                  <a:lnTo>
                    <a:pt x="21030" y="128376"/>
                  </a:lnTo>
                  <a:lnTo>
                    <a:pt x="28452" y="134816"/>
                  </a:lnTo>
                  <a:lnTo>
                    <a:pt x="37366" y="139812"/>
                  </a:lnTo>
                  <a:lnTo>
                    <a:pt x="47453" y="143339"/>
                  </a:lnTo>
                  <a:lnTo>
                    <a:pt x="58141" y="145339"/>
                  </a:lnTo>
                  <a:lnTo>
                    <a:pt x="69029" y="145939"/>
                  </a:lnTo>
                  <a:lnTo>
                    <a:pt x="79762" y="145223"/>
                  </a:lnTo>
                  <a:lnTo>
                    <a:pt x="89962" y="143156"/>
                  </a:lnTo>
                  <a:lnTo>
                    <a:pt x="99480" y="139838"/>
                  </a:lnTo>
                  <a:lnTo>
                    <a:pt x="108192" y="135324"/>
                  </a:lnTo>
                  <a:lnTo>
                    <a:pt x="115905" y="129546"/>
                  </a:lnTo>
                  <a:lnTo>
                    <a:pt x="122610" y="122576"/>
                  </a:lnTo>
                  <a:lnTo>
                    <a:pt x="128284" y="114285"/>
                  </a:lnTo>
                  <a:lnTo>
                    <a:pt x="132806" y="104285"/>
                  </a:lnTo>
                  <a:lnTo>
                    <a:pt x="136210" y="92527"/>
                  </a:lnTo>
                  <a:lnTo>
                    <a:pt x="138346" y="79563"/>
                  </a:lnTo>
                  <a:lnTo>
                    <a:pt x="138806" y="66331"/>
                  </a:lnTo>
                  <a:lnTo>
                    <a:pt x="137516" y="53407"/>
                  </a:lnTo>
                  <a:lnTo>
                    <a:pt x="134532" y="41309"/>
                  </a:lnTo>
                  <a:lnTo>
                    <a:pt x="129863" y="30643"/>
                  </a:lnTo>
                  <a:lnTo>
                    <a:pt x="123686" y="21601"/>
                  </a:lnTo>
                  <a:lnTo>
                    <a:pt x="116285" y="14513"/>
                  </a:lnTo>
                  <a:lnTo>
                    <a:pt x="107955" y="10019"/>
                  </a:lnTo>
                  <a:lnTo>
                    <a:pt x="98958" y="8211"/>
                  </a:lnTo>
                  <a:lnTo>
                    <a:pt x="89754" y="8628"/>
                  </a:lnTo>
                  <a:lnTo>
                    <a:pt x="80001" y="10660"/>
                  </a:lnTo>
                  <a:lnTo>
                    <a:pt x="67730" y="15602"/>
                  </a:lnTo>
                  <a:lnTo>
                    <a:pt x="49515" y="2566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49218" y="296131"/>
              <a:ext cx="141000" cy="377693"/>
            </a:xfrm>
            <a:custGeom>
              <a:avLst/>
              <a:gdLst/>
              <a:ahLst/>
              <a:cxnLst/>
              <a:rect l="0" t="0" r="0" b="0"/>
              <a:pathLst>
                <a:path w="141000" h="377693">
                  <a:moveTo>
                    <a:pt x="67300" y="377692"/>
                  </a:moveTo>
                  <a:lnTo>
                    <a:pt x="64366" y="368824"/>
                  </a:lnTo>
                  <a:lnTo>
                    <a:pt x="61584" y="359837"/>
                  </a:lnTo>
                  <a:lnTo>
                    <a:pt x="58684" y="349842"/>
                  </a:lnTo>
                  <a:lnTo>
                    <a:pt x="55644" y="338861"/>
                  </a:lnTo>
                  <a:lnTo>
                    <a:pt x="52479" y="327050"/>
                  </a:lnTo>
                  <a:lnTo>
                    <a:pt x="49215" y="314596"/>
                  </a:lnTo>
                  <a:lnTo>
                    <a:pt x="45877" y="301831"/>
                  </a:lnTo>
                  <a:lnTo>
                    <a:pt x="42486" y="289198"/>
                  </a:lnTo>
                  <a:lnTo>
                    <a:pt x="39057" y="276921"/>
                  </a:lnTo>
                  <a:lnTo>
                    <a:pt x="35602" y="264712"/>
                  </a:lnTo>
                  <a:lnTo>
                    <a:pt x="32129" y="251910"/>
                  </a:lnTo>
                  <a:lnTo>
                    <a:pt x="28645" y="238185"/>
                  </a:lnTo>
                  <a:lnTo>
                    <a:pt x="25152" y="223694"/>
                  </a:lnTo>
                  <a:lnTo>
                    <a:pt x="21654" y="208887"/>
                  </a:lnTo>
                  <a:lnTo>
                    <a:pt x="18156" y="194072"/>
                  </a:lnTo>
                  <a:lnTo>
                    <a:pt x="14824" y="179378"/>
                  </a:lnTo>
                  <a:lnTo>
                    <a:pt x="11967" y="164833"/>
                  </a:lnTo>
                  <a:lnTo>
                    <a:pt x="9708" y="150427"/>
                  </a:lnTo>
                  <a:lnTo>
                    <a:pt x="7853" y="136296"/>
                  </a:lnTo>
                  <a:lnTo>
                    <a:pt x="5992" y="122720"/>
                  </a:lnTo>
                  <a:lnTo>
                    <a:pt x="3895" y="109808"/>
                  </a:lnTo>
                  <a:lnTo>
                    <a:pt x="1825" y="97508"/>
                  </a:lnTo>
                  <a:lnTo>
                    <a:pt x="420" y="85707"/>
                  </a:lnTo>
                  <a:lnTo>
                    <a:pt x="0" y="74290"/>
                  </a:lnTo>
                  <a:lnTo>
                    <a:pt x="720" y="63316"/>
                  </a:lnTo>
                  <a:lnTo>
                    <a:pt x="2731" y="53013"/>
                  </a:lnTo>
                  <a:lnTo>
                    <a:pt x="5978" y="43450"/>
                  </a:lnTo>
                  <a:lnTo>
                    <a:pt x="10261" y="34553"/>
                  </a:lnTo>
                  <a:lnTo>
                    <a:pt x="15344" y="26190"/>
                  </a:lnTo>
                  <a:lnTo>
                    <a:pt x="21027" y="18243"/>
                  </a:lnTo>
                  <a:lnTo>
                    <a:pt x="27467" y="11093"/>
                  </a:lnTo>
                  <a:lnTo>
                    <a:pt x="35154" y="5574"/>
                  </a:lnTo>
                  <a:lnTo>
                    <a:pt x="44249" y="2013"/>
                  </a:lnTo>
                  <a:lnTo>
                    <a:pt x="54459" y="267"/>
                  </a:lnTo>
                  <a:lnTo>
                    <a:pt x="65229" y="0"/>
                  </a:lnTo>
                  <a:lnTo>
                    <a:pt x="76173" y="862"/>
                  </a:lnTo>
                  <a:lnTo>
                    <a:pt x="86944" y="2709"/>
                  </a:lnTo>
                  <a:lnTo>
                    <a:pt x="97169" y="5610"/>
                  </a:lnTo>
                  <a:lnTo>
                    <a:pt x="106699" y="9510"/>
                  </a:lnTo>
                  <a:lnTo>
                    <a:pt x="115277" y="13942"/>
                  </a:lnTo>
                  <a:lnTo>
                    <a:pt x="123283" y="18541"/>
                  </a:lnTo>
                  <a:lnTo>
                    <a:pt x="131418" y="23710"/>
                  </a:lnTo>
                  <a:lnTo>
                    <a:pt x="140999" y="3025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00704" y="50536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56721" y="21057"/>
                  </a:lnTo>
                  <a:lnTo>
                    <a:pt x="145593" y="21057"/>
                  </a:lnTo>
                  <a:lnTo>
                    <a:pt x="133989" y="21057"/>
                  </a:lnTo>
                  <a:lnTo>
                    <a:pt x="121655" y="21057"/>
                  </a:lnTo>
                  <a:lnTo>
                    <a:pt x="108347" y="21057"/>
                  </a:lnTo>
                  <a:lnTo>
                    <a:pt x="94047" y="21048"/>
                  </a:lnTo>
                  <a:lnTo>
                    <a:pt x="79215" y="20703"/>
                  </a:lnTo>
                  <a:lnTo>
                    <a:pt x="64649" y="19406"/>
                  </a:lnTo>
                  <a:lnTo>
                    <a:pt x="50799" y="16909"/>
                  </a:lnTo>
                  <a:lnTo>
                    <a:pt x="38189" y="13586"/>
                  </a:lnTo>
                  <a:lnTo>
                    <a:pt x="26360" y="9933"/>
                  </a:lnTo>
                  <a:lnTo>
                    <a:pt x="14279" y="56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57007" y="460826"/>
              <a:ext cx="244071" cy="225252"/>
            </a:xfrm>
            <a:custGeom>
              <a:avLst/>
              <a:gdLst/>
              <a:ahLst/>
              <a:cxnLst/>
              <a:rect l="0" t="0" r="0" b="0"/>
              <a:pathLst>
                <a:path w="244071" h="225252">
                  <a:moveTo>
                    <a:pt x="149314" y="107712"/>
                  </a:moveTo>
                  <a:lnTo>
                    <a:pt x="149179" y="96044"/>
                  </a:lnTo>
                  <a:lnTo>
                    <a:pt x="147900" y="85556"/>
                  </a:lnTo>
                  <a:lnTo>
                    <a:pt x="145306" y="75258"/>
                  </a:lnTo>
                  <a:lnTo>
                    <a:pt x="141586" y="65130"/>
                  </a:lnTo>
                  <a:lnTo>
                    <a:pt x="136954" y="55435"/>
                  </a:lnTo>
                  <a:lnTo>
                    <a:pt x="131621" y="46298"/>
                  </a:lnTo>
                  <a:lnTo>
                    <a:pt x="125773" y="37695"/>
                  </a:lnTo>
                  <a:lnTo>
                    <a:pt x="119559" y="29534"/>
                  </a:lnTo>
                  <a:lnTo>
                    <a:pt x="113080" y="21719"/>
                  </a:lnTo>
                  <a:lnTo>
                    <a:pt x="106086" y="14488"/>
                  </a:lnTo>
                  <a:lnTo>
                    <a:pt x="98021" y="8384"/>
                  </a:lnTo>
                  <a:lnTo>
                    <a:pt x="88668" y="3625"/>
                  </a:lnTo>
                  <a:lnTo>
                    <a:pt x="78284" y="599"/>
                  </a:lnTo>
                  <a:lnTo>
                    <a:pt x="67396" y="0"/>
                  </a:lnTo>
                  <a:lnTo>
                    <a:pt x="56377" y="1977"/>
                  </a:lnTo>
                  <a:lnTo>
                    <a:pt x="45727" y="6391"/>
                  </a:lnTo>
                  <a:lnTo>
                    <a:pt x="36114" y="13083"/>
                  </a:lnTo>
                  <a:lnTo>
                    <a:pt x="27805" y="21734"/>
                  </a:lnTo>
                  <a:lnTo>
                    <a:pt x="20719" y="32099"/>
                  </a:lnTo>
                  <a:lnTo>
                    <a:pt x="14636" y="44096"/>
                  </a:lnTo>
                  <a:lnTo>
                    <a:pt x="9326" y="57532"/>
                  </a:lnTo>
                  <a:lnTo>
                    <a:pt x="4910" y="72128"/>
                  </a:lnTo>
                  <a:lnTo>
                    <a:pt x="1840" y="87602"/>
                  </a:lnTo>
                  <a:lnTo>
                    <a:pt x="253" y="103706"/>
                  </a:lnTo>
                  <a:lnTo>
                    <a:pt x="0" y="119926"/>
                  </a:lnTo>
                  <a:lnTo>
                    <a:pt x="818" y="135509"/>
                  </a:lnTo>
                  <a:lnTo>
                    <a:pt x="2447" y="150094"/>
                  </a:lnTo>
                  <a:lnTo>
                    <a:pt x="4827" y="163514"/>
                  </a:lnTo>
                  <a:lnTo>
                    <a:pt x="8095" y="175616"/>
                  </a:lnTo>
                  <a:lnTo>
                    <a:pt x="12258" y="186457"/>
                  </a:lnTo>
                  <a:lnTo>
                    <a:pt x="17357" y="196078"/>
                  </a:lnTo>
                  <a:lnTo>
                    <a:pt x="23537" y="204410"/>
                  </a:lnTo>
                  <a:lnTo>
                    <a:pt x="30771" y="211525"/>
                  </a:lnTo>
                  <a:lnTo>
                    <a:pt x="38901" y="217137"/>
                  </a:lnTo>
                  <a:lnTo>
                    <a:pt x="47729" y="220552"/>
                  </a:lnTo>
                  <a:lnTo>
                    <a:pt x="57064" y="221582"/>
                  </a:lnTo>
                  <a:lnTo>
                    <a:pt x="66432" y="220325"/>
                  </a:lnTo>
                  <a:lnTo>
                    <a:pt x="75109" y="216897"/>
                  </a:lnTo>
                  <a:lnTo>
                    <a:pt x="82760" y="211597"/>
                  </a:lnTo>
                  <a:lnTo>
                    <a:pt x="89557" y="204973"/>
                  </a:lnTo>
                  <a:lnTo>
                    <a:pt x="95970" y="197705"/>
                  </a:lnTo>
                  <a:lnTo>
                    <a:pt x="102321" y="190228"/>
                  </a:lnTo>
                  <a:lnTo>
                    <a:pt x="108588" y="182585"/>
                  </a:lnTo>
                  <a:lnTo>
                    <a:pt x="114504" y="174542"/>
                  </a:lnTo>
                  <a:lnTo>
                    <a:pt x="119933" y="165981"/>
                  </a:lnTo>
                  <a:lnTo>
                    <a:pt x="124885" y="156926"/>
                  </a:lnTo>
                  <a:lnTo>
                    <a:pt x="129438" y="147461"/>
                  </a:lnTo>
                  <a:lnTo>
                    <a:pt x="133690" y="137753"/>
                  </a:lnTo>
                  <a:lnTo>
                    <a:pt x="137934" y="130400"/>
                  </a:lnTo>
                  <a:lnTo>
                    <a:pt x="142054" y="128760"/>
                  </a:lnTo>
                  <a:lnTo>
                    <a:pt x="145506" y="132165"/>
                  </a:lnTo>
                  <a:lnTo>
                    <a:pt x="148527" y="139133"/>
                  </a:lnTo>
                  <a:lnTo>
                    <a:pt x="151433" y="148323"/>
                  </a:lnTo>
                  <a:lnTo>
                    <a:pt x="154389" y="158620"/>
                  </a:lnTo>
                  <a:lnTo>
                    <a:pt x="157462" y="169346"/>
                  </a:lnTo>
                  <a:lnTo>
                    <a:pt x="160982" y="179853"/>
                  </a:lnTo>
                  <a:lnTo>
                    <a:pt x="165545" y="189394"/>
                  </a:lnTo>
                  <a:lnTo>
                    <a:pt x="171390" y="197669"/>
                  </a:lnTo>
                  <a:lnTo>
                    <a:pt x="178431" y="204738"/>
                  </a:lnTo>
                  <a:lnTo>
                    <a:pt x="186452" y="210813"/>
                  </a:lnTo>
                  <a:lnTo>
                    <a:pt x="195209" y="216118"/>
                  </a:lnTo>
                  <a:lnTo>
                    <a:pt x="204235" y="220518"/>
                  </a:lnTo>
                  <a:lnTo>
                    <a:pt x="213842" y="223836"/>
                  </a:lnTo>
                  <a:lnTo>
                    <a:pt x="225986" y="225251"/>
                  </a:lnTo>
                  <a:lnTo>
                    <a:pt x="244070" y="2235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76251" y="512656"/>
              <a:ext cx="140641" cy="171697"/>
            </a:xfrm>
            <a:custGeom>
              <a:avLst/>
              <a:gdLst/>
              <a:ahLst/>
              <a:cxnLst/>
              <a:rect l="0" t="0" r="0" b="0"/>
              <a:pathLst>
                <a:path w="140641" h="171697">
                  <a:moveTo>
                    <a:pt x="24826" y="55882"/>
                  </a:moveTo>
                  <a:lnTo>
                    <a:pt x="21893" y="64684"/>
                  </a:lnTo>
                  <a:lnTo>
                    <a:pt x="19111" y="73030"/>
                  </a:lnTo>
                  <a:lnTo>
                    <a:pt x="16215" y="81734"/>
                  </a:lnTo>
                  <a:lnTo>
                    <a:pt x="13348" y="91027"/>
                  </a:lnTo>
                  <a:lnTo>
                    <a:pt x="10831" y="101171"/>
                  </a:lnTo>
                  <a:lnTo>
                    <a:pt x="8825" y="112211"/>
                  </a:lnTo>
                  <a:lnTo>
                    <a:pt x="7486" y="123878"/>
                  </a:lnTo>
                  <a:lnTo>
                    <a:pt x="7039" y="135700"/>
                  </a:lnTo>
                  <a:lnTo>
                    <a:pt x="7490" y="147313"/>
                  </a:lnTo>
                  <a:lnTo>
                    <a:pt x="7694" y="155950"/>
                  </a:lnTo>
                  <a:lnTo>
                    <a:pt x="6461" y="158177"/>
                  </a:lnTo>
                  <a:lnTo>
                    <a:pt x="4369" y="154916"/>
                  </a:lnTo>
                  <a:lnTo>
                    <a:pt x="2142" y="147889"/>
                  </a:lnTo>
                  <a:lnTo>
                    <a:pt x="567" y="138409"/>
                  </a:lnTo>
                  <a:lnTo>
                    <a:pt x="0" y="127349"/>
                  </a:lnTo>
                  <a:lnTo>
                    <a:pt x="438" y="115433"/>
                  </a:lnTo>
                  <a:lnTo>
                    <a:pt x="1723" y="103325"/>
                  </a:lnTo>
                  <a:lnTo>
                    <a:pt x="3661" y="91383"/>
                  </a:lnTo>
                  <a:lnTo>
                    <a:pt x="6079" y="79558"/>
                  </a:lnTo>
                  <a:lnTo>
                    <a:pt x="8839" y="67540"/>
                  </a:lnTo>
                  <a:lnTo>
                    <a:pt x="11844" y="55160"/>
                  </a:lnTo>
                  <a:lnTo>
                    <a:pt x="15181" y="42725"/>
                  </a:lnTo>
                  <a:lnTo>
                    <a:pt x="19106" y="30900"/>
                  </a:lnTo>
                  <a:lnTo>
                    <a:pt x="23716" y="20038"/>
                  </a:lnTo>
                  <a:lnTo>
                    <a:pt x="29120" y="10795"/>
                  </a:lnTo>
                  <a:lnTo>
                    <a:pt x="35504" y="4255"/>
                  </a:lnTo>
                  <a:lnTo>
                    <a:pt x="42871" y="755"/>
                  </a:lnTo>
                  <a:lnTo>
                    <a:pt x="50921" y="0"/>
                  </a:lnTo>
                  <a:lnTo>
                    <a:pt x="59162" y="1454"/>
                  </a:lnTo>
                  <a:lnTo>
                    <a:pt x="67294" y="4573"/>
                  </a:lnTo>
                  <a:lnTo>
                    <a:pt x="75210" y="8899"/>
                  </a:lnTo>
                  <a:lnTo>
                    <a:pt x="82905" y="14076"/>
                  </a:lnTo>
                  <a:lnTo>
                    <a:pt x="90409" y="19850"/>
                  </a:lnTo>
                  <a:lnTo>
                    <a:pt x="97601" y="26196"/>
                  </a:lnTo>
                  <a:lnTo>
                    <a:pt x="104212" y="33295"/>
                  </a:lnTo>
                  <a:lnTo>
                    <a:pt x="110142" y="41190"/>
                  </a:lnTo>
                  <a:lnTo>
                    <a:pt x="115447" y="49951"/>
                  </a:lnTo>
                  <a:lnTo>
                    <a:pt x="120246" y="59744"/>
                  </a:lnTo>
                  <a:lnTo>
                    <a:pt x="124655" y="70558"/>
                  </a:lnTo>
                  <a:lnTo>
                    <a:pt x="128618" y="82244"/>
                  </a:lnTo>
                  <a:lnTo>
                    <a:pt x="131907" y="94613"/>
                  </a:lnTo>
                  <a:lnTo>
                    <a:pt x="134454" y="107474"/>
                  </a:lnTo>
                  <a:lnTo>
                    <a:pt x="136339" y="120270"/>
                  </a:lnTo>
                  <a:lnTo>
                    <a:pt x="137890" y="133437"/>
                  </a:lnTo>
                  <a:lnTo>
                    <a:pt x="139247" y="149248"/>
                  </a:lnTo>
                  <a:lnTo>
                    <a:pt x="140640" y="17169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46646" y="333145"/>
              <a:ext cx="128173" cy="373540"/>
            </a:xfrm>
            <a:custGeom>
              <a:avLst/>
              <a:gdLst/>
              <a:ahLst/>
              <a:cxnLst/>
              <a:rect l="0" t="0" r="0" b="0"/>
              <a:pathLst>
                <a:path w="128173" h="373540">
                  <a:moveTo>
                    <a:pt x="96587" y="309093"/>
                  </a:moveTo>
                  <a:lnTo>
                    <a:pt x="99386" y="300292"/>
                  </a:lnTo>
                  <a:lnTo>
                    <a:pt x="100888" y="291945"/>
                  </a:lnTo>
                  <a:lnTo>
                    <a:pt x="101190" y="283251"/>
                  </a:lnTo>
                  <a:lnTo>
                    <a:pt x="100338" y="274303"/>
                  </a:lnTo>
                  <a:lnTo>
                    <a:pt x="98222" y="265456"/>
                  </a:lnTo>
                  <a:lnTo>
                    <a:pt x="94895" y="256931"/>
                  </a:lnTo>
                  <a:lnTo>
                    <a:pt x="90388" y="249261"/>
                  </a:lnTo>
                  <a:lnTo>
                    <a:pt x="84620" y="243329"/>
                  </a:lnTo>
                  <a:lnTo>
                    <a:pt x="77669" y="239462"/>
                  </a:lnTo>
                  <a:lnTo>
                    <a:pt x="69731" y="237666"/>
                  </a:lnTo>
                  <a:lnTo>
                    <a:pt x="61035" y="237891"/>
                  </a:lnTo>
                  <a:lnTo>
                    <a:pt x="51788" y="239897"/>
                  </a:lnTo>
                  <a:lnTo>
                    <a:pt x="42478" y="243495"/>
                  </a:lnTo>
                  <a:lnTo>
                    <a:pt x="33842" y="248642"/>
                  </a:lnTo>
                  <a:lnTo>
                    <a:pt x="26222" y="255173"/>
                  </a:lnTo>
                  <a:lnTo>
                    <a:pt x="19616" y="262826"/>
                  </a:lnTo>
                  <a:lnTo>
                    <a:pt x="13863" y="271332"/>
                  </a:lnTo>
                  <a:lnTo>
                    <a:pt x="8779" y="280465"/>
                  </a:lnTo>
                  <a:lnTo>
                    <a:pt x="4514" y="290207"/>
                  </a:lnTo>
                  <a:lnTo>
                    <a:pt x="1546" y="300732"/>
                  </a:lnTo>
                  <a:lnTo>
                    <a:pt x="33" y="312063"/>
                  </a:lnTo>
                  <a:lnTo>
                    <a:pt x="0" y="323774"/>
                  </a:lnTo>
                  <a:lnTo>
                    <a:pt x="1497" y="335103"/>
                  </a:lnTo>
                  <a:lnTo>
                    <a:pt x="4404" y="345638"/>
                  </a:lnTo>
                  <a:lnTo>
                    <a:pt x="8797" y="354999"/>
                  </a:lnTo>
                  <a:lnTo>
                    <a:pt x="15019" y="362682"/>
                  </a:lnTo>
                  <a:lnTo>
                    <a:pt x="23083" y="368572"/>
                  </a:lnTo>
                  <a:lnTo>
                    <a:pt x="32412" y="372391"/>
                  </a:lnTo>
                  <a:lnTo>
                    <a:pt x="42051" y="373539"/>
                  </a:lnTo>
                  <a:lnTo>
                    <a:pt x="51417" y="371941"/>
                  </a:lnTo>
                  <a:lnTo>
                    <a:pt x="60313" y="367955"/>
                  </a:lnTo>
                  <a:lnTo>
                    <a:pt x="68741" y="362083"/>
                  </a:lnTo>
                  <a:lnTo>
                    <a:pt x="76772" y="354801"/>
                  </a:lnTo>
                  <a:lnTo>
                    <a:pt x="84335" y="346339"/>
                  </a:lnTo>
                  <a:lnTo>
                    <a:pt x="91202" y="336691"/>
                  </a:lnTo>
                  <a:lnTo>
                    <a:pt x="97305" y="325946"/>
                  </a:lnTo>
                  <a:lnTo>
                    <a:pt x="102557" y="314292"/>
                  </a:lnTo>
                  <a:lnTo>
                    <a:pt x="106787" y="301938"/>
                  </a:lnTo>
                  <a:lnTo>
                    <a:pt x="110003" y="289069"/>
                  </a:lnTo>
                  <a:lnTo>
                    <a:pt x="112349" y="275834"/>
                  </a:lnTo>
                  <a:lnTo>
                    <a:pt x="114014" y="262343"/>
                  </a:lnTo>
                  <a:lnTo>
                    <a:pt x="115176" y="248670"/>
                  </a:lnTo>
                  <a:lnTo>
                    <a:pt x="115974" y="234709"/>
                  </a:lnTo>
                  <a:lnTo>
                    <a:pt x="116519" y="220190"/>
                  </a:lnTo>
                  <a:lnTo>
                    <a:pt x="116888" y="205012"/>
                  </a:lnTo>
                  <a:lnTo>
                    <a:pt x="117137" y="189223"/>
                  </a:lnTo>
                  <a:lnTo>
                    <a:pt x="117304" y="172939"/>
                  </a:lnTo>
                  <a:lnTo>
                    <a:pt x="117417" y="156283"/>
                  </a:lnTo>
                  <a:lnTo>
                    <a:pt x="117492" y="139522"/>
                  </a:lnTo>
                  <a:lnTo>
                    <a:pt x="117543" y="123043"/>
                  </a:lnTo>
                  <a:lnTo>
                    <a:pt x="117572" y="107034"/>
                  </a:lnTo>
                  <a:lnTo>
                    <a:pt x="117422" y="91505"/>
                  </a:lnTo>
                  <a:lnTo>
                    <a:pt x="116789" y="76384"/>
                  </a:lnTo>
                  <a:lnTo>
                    <a:pt x="115545" y="61585"/>
                  </a:lnTo>
                  <a:lnTo>
                    <a:pt x="113726" y="47187"/>
                  </a:lnTo>
                  <a:lnTo>
                    <a:pt x="111434" y="33431"/>
                  </a:lnTo>
                  <a:lnTo>
                    <a:pt x="108755" y="20427"/>
                  </a:lnTo>
                  <a:lnTo>
                    <a:pt x="104913" y="9191"/>
                  </a:lnTo>
                  <a:lnTo>
                    <a:pt x="99436" y="1920"/>
                  </a:lnTo>
                  <a:lnTo>
                    <a:pt x="93756" y="0"/>
                  </a:lnTo>
                  <a:lnTo>
                    <a:pt x="88843" y="3523"/>
                  </a:lnTo>
                  <a:lnTo>
                    <a:pt x="84989" y="11744"/>
                  </a:lnTo>
                  <a:lnTo>
                    <a:pt x="82298" y="23333"/>
                  </a:lnTo>
                  <a:lnTo>
                    <a:pt x="80890" y="36728"/>
                  </a:lnTo>
                  <a:lnTo>
                    <a:pt x="80697" y="50900"/>
                  </a:lnTo>
                  <a:lnTo>
                    <a:pt x="81353" y="65488"/>
                  </a:lnTo>
                  <a:lnTo>
                    <a:pt x="82320" y="80573"/>
                  </a:lnTo>
                  <a:lnTo>
                    <a:pt x="83264" y="96202"/>
                  </a:lnTo>
                  <a:lnTo>
                    <a:pt x="84216" y="112327"/>
                  </a:lnTo>
                  <a:lnTo>
                    <a:pt x="85462" y="128854"/>
                  </a:lnTo>
                  <a:lnTo>
                    <a:pt x="87151" y="145681"/>
                  </a:lnTo>
                  <a:lnTo>
                    <a:pt x="89287" y="162560"/>
                  </a:lnTo>
                  <a:lnTo>
                    <a:pt x="91799" y="179120"/>
                  </a:lnTo>
                  <a:lnTo>
                    <a:pt x="94604" y="195183"/>
                  </a:lnTo>
                  <a:lnTo>
                    <a:pt x="97624" y="210750"/>
                  </a:lnTo>
                  <a:lnTo>
                    <a:pt x="100798" y="225896"/>
                  </a:lnTo>
                  <a:lnTo>
                    <a:pt x="104078" y="240708"/>
                  </a:lnTo>
                  <a:lnTo>
                    <a:pt x="107473" y="255052"/>
                  </a:lnTo>
                  <a:lnTo>
                    <a:pt x="111478" y="270187"/>
                  </a:lnTo>
                  <a:lnTo>
                    <a:pt x="117561" y="289683"/>
                  </a:lnTo>
                  <a:lnTo>
                    <a:pt x="128172" y="31962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930222" y="200041"/>
            <a:ext cx="755374" cy="536954"/>
            <a:chOff x="5930222" y="200041"/>
            <a:chExt cx="755374" cy="536954"/>
          </a:xfrm>
        </p:grpSpPr>
        <p:sp>
          <p:nvSpPr>
            <p:cNvPr id="22" name="Freeform 21"/>
            <p:cNvSpPr/>
            <p:nvPr/>
          </p:nvSpPr>
          <p:spPr>
            <a:xfrm>
              <a:off x="5930222" y="200041"/>
              <a:ext cx="344763" cy="486000"/>
            </a:xfrm>
            <a:custGeom>
              <a:avLst/>
              <a:gdLst/>
              <a:ahLst/>
              <a:cxnLst/>
              <a:rect l="0" t="0" r="0" b="0"/>
              <a:pathLst>
                <a:path w="344763" h="486000">
                  <a:moveTo>
                    <a:pt x="92078" y="0"/>
                  </a:moveTo>
                  <a:lnTo>
                    <a:pt x="86278" y="8868"/>
                  </a:lnTo>
                  <a:lnTo>
                    <a:pt x="81353" y="17855"/>
                  </a:lnTo>
                  <a:lnTo>
                    <a:pt x="76851" y="27846"/>
                  </a:lnTo>
                  <a:lnTo>
                    <a:pt x="72630" y="38654"/>
                  </a:lnTo>
                  <a:lnTo>
                    <a:pt x="68616" y="49817"/>
                  </a:lnTo>
                  <a:lnTo>
                    <a:pt x="64749" y="60953"/>
                  </a:lnTo>
                  <a:lnTo>
                    <a:pt x="60797" y="69489"/>
                  </a:lnTo>
                  <a:lnTo>
                    <a:pt x="57236" y="72256"/>
                  </a:lnTo>
                  <a:lnTo>
                    <a:pt x="55218" y="70138"/>
                  </a:lnTo>
                  <a:lnTo>
                    <a:pt x="54790" y="64809"/>
                  </a:lnTo>
                  <a:lnTo>
                    <a:pt x="55757" y="57504"/>
                  </a:lnTo>
                  <a:lnTo>
                    <a:pt x="58071" y="48995"/>
                  </a:lnTo>
                  <a:lnTo>
                    <a:pt x="61594" y="39757"/>
                  </a:lnTo>
                  <a:lnTo>
                    <a:pt x="66265" y="30395"/>
                  </a:lnTo>
                  <a:lnTo>
                    <a:pt x="72159" y="21694"/>
                  </a:lnTo>
                  <a:lnTo>
                    <a:pt x="79207" y="14032"/>
                  </a:lnTo>
                  <a:lnTo>
                    <a:pt x="87382" y="7899"/>
                  </a:lnTo>
                  <a:lnTo>
                    <a:pt x="96774" y="4058"/>
                  </a:lnTo>
                  <a:lnTo>
                    <a:pt x="107305" y="2704"/>
                  </a:lnTo>
                  <a:lnTo>
                    <a:pt x="118462" y="3727"/>
                  </a:lnTo>
                  <a:lnTo>
                    <a:pt x="129410" y="6989"/>
                  </a:lnTo>
                  <a:lnTo>
                    <a:pt x="139690" y="12178"/>
                  </a:lnTo>
                  <a:lnTo>
                    <a:pt x="149048" y="18896"/>
                  </a:lnTo>
                  <a:lnTo>
                    <a:pt x="157262" y="26758"/>
                  </a:lnTo>
                  <a:lnTo>
                    <a:pt x="164340" y="35447"/>
                  </a:lnTo>
                  <a:lnTo>
                    <a:pt x="170449" y="44718"/>
                  </a:lnTo>
                  <a:lnTo>
                    <a:pt x="175802" y="54393"/>
                  </a:lnTo>
                  <a:lnTo>
                    <a:pt x="180592" y="64354"/>
                  </a:lnTo>
                  <a:lnTo>
                    <a:pt x="184812" y="74841"/>
                  </a:lnTo>
                  <a:lnTo>
                    <a:pt x="188276" y="86405"/>
                  </a:lnTo>
                  <a:lnTo>
                    <a:pt x="190944" y="99261"/>
                  </a:lnTo>
                  <a:lnTo>
                    <a:pt x="193076" y="113151"/>
                  </a:lnTo>
                  <a:lnTo>
                    <a:pt x="195123" y="127546"/>
                  </a:lnTo>
                  <a:lnTo>
                    <a:pt x="197349" y="142082"/>
                  </a:lnTo>
                  <a:lnTo>
                    <a:pt x="199676" y="156586"/>
                  </a:lnTo>
                  <a:lnTo>
                    <a:pt x="201785" y="171004"/>
                  </a:lnTo>
                  <a:lnTo>
                    <a:pt x="203500" y="185329"/>
                  </a:lnTo>
                  <a:lnTo>
                    <a:pt x="204804" y="199576"/>
                  </a:lnTo>
                  <a:lnTo>
                    <a:pt x="205754" y="213761"/>
                  </a:lnTo>
                  <a:lnTo>
                    <a:pt x="206428" y="227901"/>
                  </a:lnTo>
                  <a:lnTo>
                    <a:pt x="206896" y="242009"/>
                  </a:lnTo>
                  <a:lnTo>
                    <a:pt x="207218" y="256095"/>
                  </a:lnTo>
                  <a:lnTo>
                    <a:pt x="207438" y="270165"/>
                  </a:lnTo>
                  <a:lnTo>
                    <a:pt x="207587" y="284225"/>
                  </a:lnTo>
                  <a:lnTo>
                    <a:pt x="207688" y="298278"/>
                  </a:lnTo>
                  <a:lnTo>
                    <a:pt x="207750" y="312321"/>
                  </a:lnTo>
                  <a:lnTo>
                    <a:pt x="207623" y="326193"/>
                  </a:lnTo>
                  <a:lnTo>
                    <a:pt x="207004" y="339587"/>
                  </a:lnTo>
                  <a:lnTo>
                    <a:pt x="205772" y="352375"/>
                  </a:lnTo>
                  <a:lnTo>
                    <a:pt x="203960" y="364589"/>
                  </a:lnTo>
                  <a:lnTo>
                    <a:pt x="201673" y="376332"/>
                  </a:lnTo>
                  <a:lnTo>
                    <a:pt x="199019" y="387710"/>
                  </a:lnTo>
                  <a:lnTo>
                    <a:pt x="195931" y="398657"/>
                  </a:lnTo>
                  <a:lnTo>
                    <a:pt x="192181" y="408943"/>
                  </a:lnTo>
                  <a:lnTo>
                    <a:pt x="187695" y="418494"/>
                  </a:lnTo>
                  <a:lnTo>
                    <a:pt x="182548" y="427383"/>
                  </a:lnTo>
                  <a:lnTo>
                    <a:pt x="176868" y="435741"/>
                  </a:lnTo>
                  <a:lnTo>
                    <a:pt x="170783" y="443693"/>
                  </a:lnTo>
                  <a:lnTo>
                    <a:pt x="164239" y="451187"/>
                  </a:lnTo>
                  <a:lnTo>
                    <a:pt x="157015" y="458001"/>
                  </a:lnTo>
                  <a:lnTo>
                    <a:pt x="149038" y="464063"/>
                  </a:lnTo>
                  <a:lnTo>
                    <a:pt x="140224" y="469286"/>
                  </a:lnTo>
                  <a:lnTo>
                    <a:pt x="130397" y="473497"/>
                  </a:lnTo>
                  <a:lnTo>
                    <a:pt x="119565" y="476690"/>
                  </a:lnTo>
                  <a:lnTo>
                    <a:pt x="108037" y="478681"/>
                  </a:lnTo>
                  <a:lnTo>
                    <a:pt x="96307" y="479043"/>
                  </a:lnTo>
                  <a:lnTo>
                    <a:pt x="84678" y="477693"/>
                  </a:lnTo>
                  <a:lnTo>
                    <a:pt x="73261" y="474838"/>
                  </a:lnTo>
                  <a:lnTo>
                    <a:pt x="62063" y="470788"/>
                  </a:lnTo>
                  <a:lnTo>
                    <a:pt x="51054" y="465844"/>
                  </a:lnTo>
                  <a:lnTo>
                    <a:pt x="40355" y="460255"/>
                  </a:lnTo>
                  <a:lnTo>
                    <a:pt x="30237" y="454213"/>
                  </a:lnTo>
                  <a:lnTo>
                    <a:pt x="20812" y="447848"/>
                  </a:lnTo>
                  <a:lnTo>
                    <a:pt x="12516" y="440931"/>
                  </a:lnTo>
                  <a:lnTo>
                    <a:pt x="6154" y="432916"/>
                  </a:lnTo>
                  <a:lnTo>
                    <a:pt x="1995" y="423597"/>
                  </a:lnTo>
                  <a:lnTo>
                    <a:pt x="0" y="413236"/>
                  </a:lnTo>
                  <a:lnTo>
                    <a:pt x="91" y="402362"/>
                  </a:lnTo>
                  <a:lnTo>
                    <a:pt x="2007" y="391354"/>
                  </a:lnTo>
                  <a:lnTo>
                    <a:pt x="5545" y="380710"/>
                  </a:lnTo>
                  <a:lnTo>
                    <a:pt x="10652" y="371103"/>
                  </a:lnTo>
                  <a:lnTo>
                    <a:pt x="17156" y="362805"/>
                  </a:lnTo>
                  <a:lnTo>
                    <a:pt x="24791" y="356067"/>
                  </a:lnTo>
                  <a:lnTo>
                    <a:pt x="33285" y="351282"/>
                  </a:lnTo>
                  <a:lnTo>
                    <a:pt x="42405" y="348470"/>
                  </a:lnTo>
                  <a:lnTo>
                    <a:pt x="51969" y="347360"/>
                  </a:lnTo>
                  <a:lnTo>
                    <a:pt x="61842" y="347586"/>
                  </a:lnTo>
                  <a:lnTo>
                    <a:pt x="71926" y="348810"/>
                  </a:lnTo>
                  <a:lnTo>
                    <a:pt x="82156" y="350916"/>
                  </a:lnTo>
                  <a:lnTo>
                    <a:pt x="92484" y="353998"/>
                  </a:lnTo>
                  <a:lnTo>
                    <a:pt x="102873" y="358032"/>
                  </a:lnTo>
                  <a:lnTo>
                    <a:pt x="113139" y="362875"/>
                  </a:lnTo>
                  <a:lnTo>
                    <a:pt x="122959" y="368350"/>
                  </a:lnTo>
                  <a:lnTo>
                    <a:pt x="132194" y="374293"/>
                  </a:lnTo>
                  <a:lnTo>
                    <a:pt x="140870" y="380572"/>
                  </a:lnTo>
                  <a:lnTo>
                    <a:pt x="149084" y="387087"/>
                  </a:lnTo>
                  <a:lnTo>
                    <a:pt x="156949" y="393764"/>
                  </a:lnTo>
                  <a:lnTo>
                    <a:pt x="164724" y="400552"/>
                  </a:lnTo>
                  <a:lnTo>
                    <a:pt x="172791" y="407416"/>
                  </a:lnTo>
                  <a:lnTo>
                    <a:pt x="181330" y="414331"/>
                  </a:lnTo>
                  <a:lnTo>
                    <a:pt x="190186" y="421280"/>
                  </a:lnTo>
                  <a:lnTo>
                    <a:pt x="198977" y="428253"/>
                  </a:lnTo>
                  <a:lnTo>
                    <a:pt x="207482" y="435240"/>
                  </a:lnTo>
                  <a:lnTo>
                    <a:pt x="215650" y="442239"/>
                  </a:lnTo>
                  <a:lnTo>
                    <a:pt x="223514" y="449244"/>
                  </a:lnTo>
                  <a:lnTo>
                    <a:pt x="231141" y="456249"/>
                  </a:lnTo>
                  <a:lnTo>
                    <a:pt x="238754" y="463089"/>
                  </a:lnTo>
                  <a:lnTo>
                    <a:pt x="246712" y="469455"/>
                  </a:lnTo>
                  <a:lnTo>
                    <a:pt x="255188" y="475209"/>
                  </a:lnTo>
                  <a:lnTo>
                    <a:pt x="264340" y="480055"/>
                  </a:lnTo>
                  <a:lnTo>
                    <a:pt x="274395" y="483480"/>
                  </a:lnTo>
                  <a:lnTo>
                    <a:pt x="285371" y="485340"/>
                  </a:lnTo>
                  <a:lnTo>
                    <a:pt x="296729" y="485958"/>
                  </a:lnTo>
                  <a:lnTo>
                    <a:pt x="308694" y="485999"/>
                  </a:lnTo>
                  <a:lnTo>
                    <a:pt x="323434" y="485466"/>
                  </a:lnTo>
                  <a:lnTo>
                    <a:pt x="344762" y="4843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496082" y="242155"/>
              <a:ext cx="21059" cy="463255"/>
            </a:xfrm>
            <a:custGeom>
              <a:avLst/>
              <a:gdLst/>
              <a:ahLst/>
              <a:cxnLst/>
              <a:rect l="0" t="0" r="0" b="0"/>
              <a:pathLst>
                <a:path w="21059" h="463255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5" y="83657"/>
                  </a:lnTo>
                  <a:lnTo>
                    <a:pt x="178" y="99249"/>
                  </a:lnTo>
                  <a:lnTo>
                    <a:pt x="826" y="115395"/>
                  </a:lnTo>
                  <a:lnTo>
                    <a:pt x="2075" y="131964"/>
                  </a:lnTo>
                  <a:lnTo>
                    <a:pt x="3727" y="149005"/>
                  </a:lnTo>
                  <a:lnTo>
                    <a:pt x="5376" y="166736"/>
                  </a:lnTo>
                  <a:lnTo>
                    <a:pt x="6783" y="185216"/>
                  </a:lnTo>
                  <a:lnTo>
                    <a:pt x="8048" y="204203"/>
                  </a:lnTo>
                  <a:lnTo>
                    <a:pt x="9505" y="223256"/>
                  </a:lnTo>
                  <a:lnTo>
                    <a:pt x="11332" y="242109"/>
                  </a:lnTo>
                  <a:lnTo>
                    <a:pt x="13389" y="260685"/>
                  </a:lnTo>
                  <a:lnTo>
                    <a:pt x="15317" y="278997"/>
                  </a:lnTo>
                  <a:lnTo>
                    <a:pt x="16911" y="297089"/>
                  </a:lnTo>
                  <a:lnTo>
                    <a:pt x="18133" y="314850"/>
                  </a:lnTo>
                  <a:lnTo>
                    <a:pt x="19029" y="332015"/>
                  </a:lnTo>
                  <a:lnTo>
                    <a:pt x="19666" y="348492"/>
                  </a:lnTo>
                  <a:lnTo>
                    <a:pt x="20111" y="364338"/>
                  </a:lnTo>
                  <a:lnTo>
                    <a:pt x="20417" y="379673"/>
                  </a:lnTo>
                  <a:lnTo>
                    <a:pt x="20627" y="394607"/>
                  </a:lnTo>
                  <a:lnTo>
                    <a:pt x="20768" y="408835"/>
                  </a:lnTo>
                  <a:lnTo>
                    <a:pt x="20879" y="423135"/>
                  </a:lnTo>
                  <a:lnTo>
                    <a:pt x="20970" y="439886"/>
                  </a:lnTo>
                  <a:lnTo>
                    <a:pt x="21058" y="46325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16974" y="200041"/>
              <a:ext cx="189638" cy="293107"/>
            </a:xfrm>
            <a:custGeom>
              <a:avLst/>
              <a:gdLst/>
              <a:ahLst/>
              <a:cxnLst/>
              <a:rect l="0" t="0" r="0" b="0"/>
              <a:pathLst>
                <a:path w="189638" h="293107">
                  <a:moveTo>
                    <a:pt x="189637" y="252684"/>
                  </a:moveTo>
                  <a:lnTo>
                    <a:pt x="177902" y="249951"/>
                  </a:lnTo>
                  <a:lnTo>
                    <a:pt x="166773" y="249090"/>
                  </a:lnTo>
                  <a:lnTo>
                    <a:pt x="155175" y="250075"/>
                  </a:lnTo>
                  <a:lnTo>
                    <a:pt x="143013" y="252441"/>
                  </a:lnTo>
                  <a:lnTo>
                    <a:pt x="130354" y="255577"/>
                  </a:lnTo>
                  <a:lnTo>
                    <a:pt x="117302" y="259064"/>
                  </a:lnTo>
                  <a:lnTo>
                    <a:pt x="104123" y="262844"/>
                  </a:lnTo>
                  <a:lnTo>
                    <a:pt x="91206" y="267126"/>
                  </a:lnTo>
                  <a:lnTo>
                    <a:pt x="78744" y="271996"/>
                  </a:lnTo>
                  <a:lnTo>
                    <a:pt x="66751" y="277248"/>
                  </a:lnTo>
                  <a:lnTo>
                    <a:pt x="55157" y="282472"/>
                  </a:lnTo>
                  <a:lnTo>
                    <a:pt x="43884" y="287414"/>
                  </a:lnTo>
                  <a:lnTo>
                    <a:pt x="33177" y="291358"/>
                  </a:lnTo>
                  <a:lnTo>
                    <a:pt x="23584" y="293106"/>
                  </a:lnTo>
                  <a:lnTo>
                    <a:pt x="15325" y="292196"/>
                  </a:lnTo>
                  <a:lnTo>
                    <a:pt x="8628" y="288820"/>
                  </a:lnTo>
                  <a:lnTo>
                    <a:pt x="3876" y="283430"/>
                  </a:lnTo>
                  <a:lnTo>
                    <a:pt x="1091" y="276511"/>
                  </a:lnTo>
                  <a:lnTo>
                    <a:pt x="0" y="268481"/>
                  </a:lnTo>
                  <a:lnTo>
                    <a:pt x="240" y="259662"/>
                  </a:lnTo>
                  <a:lnTo>
                    <a:pt x="1469" y="250291"/>
                  </a:lnTo>
                  <a:lnTo>
                    <a:pt x="3409" y="240375"/>
                  </a:lnTo>
                  <a:lnTo>
                    <a:pt x="5847" y="229728"/>
                  </a:lnTo>
                  <a:lnTo>
                    <a:pt x="8630" y="218306"/>
                  </a:lnTo>
                  <a:lnTo>
                    <a:pt x="11650" y="206363"/>
                  </a:lnTo>
                  <a:lnTo>
                    <a:pt x="14829" y="194345"/>
                  </a:lnTo>
                  <a:lnTo>
                    <a:pt x="18114" y="182516"/>
                  </a:lnTo>
                  <a:lnTo>
                    <a:pt x="21302" y="170793"/>
                  </a:lnTo>
                  <a:lnTo>
                    <a:pt x="24064" y="158856"/>
                  </a:lnTo>
                  <a:lnTo>
                    <a:pt x="26258" y="146533"/>
                  </a:lnTo>
                  <a:lnTo>
                    <a:pt x="28071" y="133968"/>
                  </a:lnTo>
                  <a:lnTo>
                    <a:pt x="29903" y="121525"/>
                  </a:lnTo>
                  <a:lnTo>
                    <a:pt x="31986" y="109408"/>
                  </a:lnTo>
                  <a:lnTo>
                    <a:pt x="34216" y="97490"/>
                  </a:lnTo>
                  <a:lnTo>
                    <a:pt x="36261" y="85422"/>
                  </a:lnTo>
                  <a:lnTo>
                    <a:pt x="37933" y="73015"/>
                  </a:lnTo>
                  <a:lnTo>
                    <a:pt x="39211" y="60460"/>
                  </a:lnTo>
                  <a:lnTo>
                    <a:pt x="40282" y="46802"/>
                  </a:lnTo>
                  <a:lnTo>
                    <a:pt x="41237" y="28602"/>
                  </a:lnTo>
                  <a:lnTo>
                    <a:pt x="4223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75067" y="73699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947772" y="1347647"/>
            <a:ext cx="600125" cy="926509"/>
            <a:chOff x="1947772" y="1347647"/>
            <a:chExt cx="600125" cy="926509"/>
          </a:xfrm>
        </p:grpSpPr>
        <p:sp>
          <p:nvSpPr>
            <p:cNvPr id="27" name="Freeform 26"/>
            <p:cNvSpPr/>
            <p:nvPr/>
          </p:nvSpPr>
          <p:spPr>
            <a:xfrm>
              <a:off x="2126771" y="1347647"/>
              <a:ext cx="10515" cy="379027"/>
            </a:xfrm>
            <a:custGeom>
              <a:avLst/>
              <a:gdLst/>
              <a:ahLst/>
              <a:cxnLst/>
              <a:rect l="0" t="0" r="0" b="0"/>
              <a:pathLst>
                <a:path w="10515" h="379027">
                  <a:moveTo>
                    <a:pt x="10514" y="0"/>
                  </a:moveTo>
                  <a:lnTo>
                    <a:pt x="7647" y="11802"/>
                  </a:lnTo>
                  <a:lnTo>
                    <a:pt x="5505" y="23572"/>
                  </a:lnTo>
                  <a:lnTo>
                    <a:pt x="3902" y="36471"/>
                  </a:lnTo>
                  <a:lnTo>
                    <a:pt x="2721" y="50665"/>
                  </a:lnTo>
                  <a:lnTo>
                    <a:pt x="1873" y="66289"/>
                  </a:lnTo>
                  <a:lnTo>
                    <a:pt x="1275" y="83265"/>
                  </a:lnTo>
                  <a:lnTo>
                    <a:pt x="861" y="101366"/>
                  </a:lnTo>
                  <a:lnTo>
                    <a:pt x="577" y="120335"/>
                  </a:lnTo>
                  <a:lnTo>
                    <a:pt x="384" y="139937"/>
                  </a:lnTo>
                  <a:lnTo>
                    <a:pt x="252" y="159826"/>
                  </a:lnTo>
                  <a:lnTo>
                    <a:pt x="164" y="179556"/>
                  </a:lnTo>
                  <a:lnTo>
                    <a:pt x="105" y="198896"/>
                  </a:lnTo>
                  <a:lnTo>
                    <a:pt x="65" y="217646"/>
                  </a:lnTo>
                  <a:lnTo>
                    <a:pt x="39" y="235550"/>
                  </a:lnTo>
                  <a:lnTo>
                    <a:pt x="21" y="252558"/>
                  </a:lnTo>
                  <a:lnTo>
                    <a:pt x="9" y="268778"/>
                  </a:lnTo>
                  <a:lnTo>
                    <a:pt x="1" y="284371"/>
                  </a:lnTo>
                  <a:lnTo>
                    <a:pt x="0" y="299487"/>
                  </a:lnTo>
                  <a:lnTo>
                    <a:pt x="198" y="314037"/>
                  </a:lnTo>
                  <a:lnTo>
                    <a:pt x="1097" y="329334"/>
                  </a:lnTo>
                  <a:lnTo>
                    <a:pt x="3894" y="348962"/>
                  </a:lnTo>
                  <a:lnTo>
                    <a:pt x="10514" y="3790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47772" y="1905658"/>
              <a:ext cx="336912" cy="368498"/>
            </a:xfrm>
            <a:custGeom>
              <a:avLst/>
              <a:gdLst/>
              <a:ahLst/>
              <a:cxnLst/>
              <a:rect l="0" t="0" r="0" b="0"/>
              <a:pathLst>
                <a:path w="336912" h="368498">
                  <a:moveTo>
                    <a:pt x="336911" y="0"/>
                  </a:moveTo>
                  <a:lnTo>
                    <a:pt x="328177" y="3067"/>
                  </a:lnTo>
                  <a:lnTo>
                    <a:pt x="320471" y="7130"/>
                  </a:lnTo>
                  <a:lnTo>
                    <a:pt x="313069" y="12618"/>
                  </a:lnTo>
                  <a:lnTo>
                    <a:pt x="305807" y="19205"/>
                  </a:lnTo>
                  <a:lnTo>
                    <a:pt x="298629" y="26355"/>
                  </a:lnTo>
                  <a:lnTo>
                    <a:pt x="291503" y="33698"/>
                  </a:lnTo>
                  <a:lnTo>
                    <a:pt x="284413" y="41058"/>
                  </a:lnTo>
                  <a:lnTo>
                    <a:pt x="277346" y="48367"/>
                  </a:lnTo>
                  <a:lnTo>
                    <a:pt x="270295" y="55615"/>
                  </a:lnTo>
                  <a:lnTo>
                    <a:pt x="263255" y="62972"/>
                  </a:lnTo>
                  <a:lnTo>
                    <a:pt x="256222" y="70757"/>
                  </a:lnTo>
                  <a:lnTo>
                    <a:pt x="249189" y="79108"/>
                  </a:lnTo>
                  <a:lnTo>
                    <a:pt x="241990" y="87836"/>
                  </a:lnTo>
                  <a:lnTo>
                    <a:pt x="234319" y="96542"/>
                  </a:lnTo>
                  <a:lnTo>
                    <a:pt x="226048" y="104994"/>
                  </a:lnTo>
                  <a:lnTo>
                    <a:pt x="217375" y="113297"/>
                  </a:lnTo>
                  <a:lnTo>
                    <a:pt x="208706" y="121784"/>
                  </a:lnTo>
                  <a:lnTo>
                    <a:pt x="200279" y="130642"/>
                  </a:lnTo>
                  <a:lnTo>
                    <a:pt x="191994" y="139897"/>
                  </a:lnTo>
                  <a:lnTo>
                    <a:pt x="183518" y="149496"/>
                  </a:lnTo>
                  <a:lnTo>
                    <a:pt x="174672" y="159364"/>
                  </a:lnTo>
                  <a:lnTo>
                    <a:pt x="165595" y="169433"/>
                  </a:lnTo>
                  <a:lnTo>
                    <a:pt x="156648" y="179645"/>
                  </a:lnTo>
                  <a:lnTo>
                    <a:pt x="148036" y="189953"/>
                  </a:lnTo>
                  <a:lnTo>
                    <a:pt x="139794" y="200163"/>
                  </a:lnTo>
                  <a:lnTo>
                    <a:pt x="131879" y="209945"/>
                  </a:lnTo>
                  <a:lnTo>
                    <a:pt x="124223" y="219153"/>
                  </a:lnTo>
                  <a:lnTo>
                    <a:pt x="116760" y="227812"/>
                  </a:lnTo>
                  <a:lnTo>
                    <a:pt x="109435" y="236014"/>
                  </a:lnTo>
                  <a:lnTo>
                    <a:pt x="102207" y="243871"/>
                  </a:lnTo>
                  <a:lnTo>
                    <a:pt x="95046" y="251641"/>
                  </a:lnTo>
                  <a:lnTo>
                    <a:pt x="87932" y="259704"/>
                  </a:lnTo>
                  <a:lnTo>
                    <a:pt x="80848" y="268242"/>
                  </a:lnTo>
                  <a:lnTo>
                    <a:pt x="73786" y="277095"/>
                  </a:lnTo>
                  <a:lnTo>
                    <a:pt x="66738" y="285885"/>
                  </a:lnTo>
                  <a:lnTo>
                    <a:pt x="59700" y="294390"/>
                  </a:lnTo>
                  <a:lnTo>
                    <a:pt x="52668" y="302557"/>
                  </a:lnTo>
                  <a:lnTo>
                    <a:pt x="45641" y="310421"/>
                  </a:lnTo>
                  <a:lnTo>
                    <a:pt x="38620" y="318043"/>
                  </a:lnTo>
                  <a:lnTo>
                    <a:pt x="31717" y="325566"/>
                  </a:lnTo>
                  <a:lnTo>
                    <a:pt x="24363" y="334156"/>
                  </a:lnTo>
                  <a:lnTo>
                    <a:pt x="14793" y="346804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84683" y="1937243"/>
              <a:ext cx="263214" cy="326384"/>
            </a:xfrm>
            <a:custGeom>
              <a:avLst/>
              <a:gdLst/>
              <a:ahLst/>
              <a:cxnLst/>
              <a:rect l="0" t="0" r="0" b="0"/>
              <a:pathLst>
                <a:path w="263214" h="326384">
                  <a:moveTo>
                    <a:pt x="0" y="0"/>
                  </a:moveTo>
                  <a:lnTo>
                    <a:pt x="3001" y="8801"/>
                  </a:lnTo>
                  <a:lnTo>
                    <a:pt x="6424" y="17148"/>
                  </a:lnTo>
                  <a:lnTo>
                    <a:pt x="10620" y="25847"/>
                  </a:lnTo>
                  <a:lnTo>
                    <a:pt x="15520" y="34968"/>
                  </a:lnTo>
                  <a:lnTo>
                    <a:pt x="21001" y="44463"/>
                  </a:lnTo>
                  <a:lnTo>
                    <a:pt x="26932" y="54255"/>
                  </a:lnTo>
                  <a:lnTo>
                    <a:pt x="33193" y="64269"/>
                  </a:lnTo>
                  <a:lnTo>
                    <a:pt x="39692" y="74443"/>
                  </a:lnTo>
                  <a:lnTo>
                    <a:pt x="46356" y="84725"/>
                  </a:lnTo>
                  <a:lnTo>
                    <a:pt x="53135" y="94916"/>
                  </a:lnTo>
                  <a:lnTo>
                    <a:pt x="59992" y="104685"/>
                  </a:lnTo>
                  <a:lnTo>
                    <a:pt x="66902" y="113895"/>
                  </a:lnTo>
                  <a:lnTo>
                    <a:pt x="73848" y="122894"/>
                  </a:lnTo>
                  <a:lnTo>
                    <a:pt x="80817" y="132389"/>
                  </a:lnTo>
                  <a:lnTo>
                    <a:pt x="87804" y="142736"/>
                  </a:lnTo>
                  <a:lnTo>
                    <a:pt x="94801" y="153636"/>
                  </a:lnTo>
                  <a:lnTo>
                    <a:pt x="101805" y="164347"/>
                  </a:lnTo>
                  <a:lnTo>
                    <a:pt x="108815" y="174440"/>
                  </a:lnTo>
                  <a:lnTo>
                    <a:pt x="115827" y="183827"/>
                  </a:lnTo>
                  <a:lnTo>
                    <a:pt x="122842" y="192584"/>
                  </a:lnTo>
                  <a:lnTo>
                    <a:pt x="129858" y="200841"/>
                  </a:lnTo>
                  <a:lnTo>
                    <a:pt x="136875" y="208725"/>
                  </a:lnTo>
                  <a:lnTo>
                    <a:pt x="143893" y="216341"/>
                  </a:lnTo>
                  <a:lnTo>
                    <a:pt x="150911" y="223766"/>
                  </a:lnTo>
                  <a:lnTo>
                    <a:pt x="157929" y="231061"/>
                  </a:lnTo>
                  <a:lnTo>
                    <a:pt x="164948" y="238267"/>
                  </a:lnTo>
                  <a:lnTo>
                    <a:pt x="171966" y="245411"/>
                  </a:lnTo>
                  <a:lnTo>
                    <a:pt x="178985" y="252514"/>
                  </a:lnTo>
                  <a:lnTo>
                    <a:pt x="186004" y="259589"/>
                  </a:lnTo>
                  <a:lnTo>
                    <a:pt x="193023" y="266646"/>
                  </a:lnTo>
                  <a:lnTo>
                    <a:pt x="200042" y="273690"/>
                  </a:lnTo>
                  <a:lnTo>
                    <a:pt x="207061" y="280726"/>
                  </a:lnTo>
                  <a:lnTo>
                    <a:pt x="214080" y="287752"/>
                  </a:lnTo>
                  <a:lnTo>
                    <a:pt x="221181" y="294659"/>
                  </a:lnTo>
                  <a:lnTo>
                    <a:pt x="229434" y="302016"/>
                  </a:lnTo>
                  <a:lnTo>
                    <a:pt x="241799" y="311588"/>
                  </a:lnTo>
                  <a:lnTo>
                    <a:pt x="263213" y="32638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578179" y="1200248"/>
            <a:ext cx="538879" cy="968623"/>
            <a:chOff x="5578179" y="1200248"/>
            <a:chExt cx="538879" cy="968623"/>
          </a:xfrm>
        </p:grpSpPr>
        <p:sp>
          <p:nvSpPr>
            <p:cNvPr id="31" name="Freeform 30"/>
            <p:cNvSpPr/>
            <p:nvPr/>
          </p:nvSpPr>
          <p:spPr>
            <a:xfrm>
              <a:off x="5578179" y="1200248"/>
              <a:ext cx="338837" cy="486619"/>
            </a:xfrm>
            <a:custGeom>
              <a:avLst/>
              <a:gdLst/>
              <a:ahLst/>
              <a:cxnLst/>
              <a:rect l="0" t="0" r="0" b="0"/>
              <a:pathLst>
                <a:path w="338837" h="486619">
                  <a:moveTo>
                    <a:pt x="44038" y="0"/>
                  </a:moveTo>
                  <a:lnTo>
                    <a:pt x="41104" y="11802"/>
                  </a:lnTo>
                  <a:lnTo>
                    <a:pt x="38322" y="23571"/>
                  </a:lnTo>
                  <a:lnTo>
                    <a:pt x="35422" y="36457"/>
                  </a:lnTo>
                  <a:lnTo>
                    <a:pt x="32382" y="50133"/>
                  </a:lnTo>
                  <a:lnTo>
                    <a:pt x="29217" y="63812"/>
                  </a:lnTo>
                  <a:lnTo>
                    <a:pt x="25954" y="77028"/>
                  </a:lnTo>
                  <a:lnTo>
                    <a:pt x="22616" y="89653"/>
                  </a:lnTo>
                  <a:lnTo>
                    <a:pt x="19225" y="101732"/>
                  </a:lnTo>
                  <a:lnTo>
                    <a:pt x="15782" y="113339"/>
                  </a:lnTo>
                  <a:lnTo>
                    <a:pt x="11828" y="123433"/>
                  </a:lnTo>
                  <a:lnTo>
                    <a:pt x="7120" y="128951"/>
                  </a:lnTo>
                  <a:lnTo>
                    <a:pt x="2981" y="128636"/>
                  </a:lnTo>
                  <a:lnTo>
                    <a:pt x="625" y="124552"/>
                  </a:lnTo>
                  <a:lnTo>
                    <a:pt x="0" y="118199"/>
                  </a:lnTo>
                  <a:lnTo>
                    <a:pt x="685" y="110413"/>
                  </a:lnTo>
                  <a:lnTo>
                    <a:pt x="2290" y="101697"/>
                  </a:lnTo>
                  <a:lnTo>
                    <a:pt x="4691" y="92371"/>
                  </a:lnTo>
                  <a:lnTo>
                    <a:pt x="7990" y="82640"/>
                  </a:lnTo>
                  <a:lnTo>
                    <a:pt x="12178" y="72647"/>
                  </a:lnTo>
                  <a:lnTo>
                    <a:pt x="17129" y="62644"/>
                  </a:lnTo>
                  <a:lnTo>
                    <a:pt x="22678" y="52999"/>
                  </a:lnTo>
                  <a:lnTo>
                    <a:pt x="28677" y="43885"/>
                  </a:lnTo>
                  <a:lnTo>
                    <a:pt x="35163" y="35459"/>
                  </a:lnTo>
                  <a:lnTo>
                    <a:pt x="42349" y="27945"/>
                  </a:lnTo>
                  <a:lnTo>
                    <a:pt x="50291" y="21386"/>
                  </a:lnTo>
                  <a:lnTo>
                    <a:pt x="58742" y="16151"/>
                  </a:lnTo>
                  <a:lnTo>
                    <a:pt x="67261" y="12989"/>
                  </a:lnTo>
                  <a:lnTo>
                    <a:pt x="75588" y="12128"/>
                  </a:lnTo>
                  <a:lnTo>
                    <a:pt x="83806" y="13500"/>
                  </a:lnTo>
                  <a:lnTo>
                    <a:pt x="92237" y="17004"/>
                  </a:lnTo>
                  <a:lnTo>
                    <a:pt x="101053" y="22360"/>
                  </a:lnTo>
                  <a:lnTo>
                    <a:pt x="110110" y="29191"/>
                  </a:lnTo>
                  <a:lnTo>
                    <a:pt x="119043" y="37130"/>
                  </a:lnTo>
                  <a:lnTo>
                    <a:pt x="127643" y="45875"/>
                  </a:lnTo>
                  <a:lnTo>
                    <a:pt x="135705" y="55354"/>
                  </a:lnTo>
                  <a:lnTo>
                    <a:pt x="142968" y="65701"/>
                  </a:lnTo>
                  <a:lnTo>
                    <a:pt x="149373" y="76922"/>
                  </a:lnTo>
                  <a:lnTo>
                    <a:pt x="155181" y="88898"/>
                  </a:lnTo>
                  <a:lnTo>
                    <a:pt x="160857" y="101470"/>
                  </a:lnTo>
                  <a:lnTo>
                    <a:pt x="166677" y="114484"/>
                  </a:lnTo>
                  <a:lnTo>
                    <a:pt x="172572" y="127818"/>
                  </a:lnTo>
                  <a:lnTo>
                    <a:pt x="178229" y="141375"/>
                  </a:lnTo>
                  <a:lnTo>
                    <a:pt x="183476" y="155086"/>
                  </a:lnTo>
                  <a:lnTo>
                    <a:pt x="188135" y="168904"/>
                  </a:lnTo>
                  <a:lnTo>
                    <a:pt x="191959" y="182794"/>
                  </a:lnTo>
                  <a:lnTo>
                    <a:pt x="194896" y="196733"/>
                  </a:lnTo>
                  <a:lnTo>
                    <a:pt x="197055" y="210704"/>
                  </a:lnTo>
                  <a:lnTo>
                    <a:pt x="198594" y="224698"/>
                  </a:lnTo>
                  <a:lnTo>
                    <a:pt x="199670" y="238706"/>
                  </a:lnTo>
                  <a:lnTo>
                    <a:pt x="200411" y="252724"/>
                  </a:lnTo>
                  <a:lnTo>
                    <a:pt x="200918" y="266749"/>
                  </a:lnTo>
                  <a:lnTo>
                    <a:pt x="201253" y="280774"/>
                  </a:lnTo>
                  <a:lnTo>
                    <a:pt x="201139" y="294633"/>
                  </a:lnTo>
                  <a:lnTo>
                    <a:pt x="199998" y="308018"/>
                  </a:lnTo>
                  <a:lnTo>
                    <a:pt x="197597" y="320805"/>
                  </a:lnTo>
                  <a:lnTo>
                    <a:pt x="194015" y="333189"/>
                  </a:lnTo>
                  <a:lnTo>
                    <a:pt x="189469" y="345577"/>
                  </a:lnTo>
                  <a:lnTo>
                    <a:pt x="184189" y="358207"/>
                  </a:lnTo>
                  <a:lnTo>
                    <a:pt x="178373" y="370979"/>
                  </a:lnTo>
                  <a:lnTo>
                    <a:pt x="172178" y="383560"/>
                  </a:lnTo>
                  <a:lnTo>
                    <a:pt x="165719" y="395762"/>
                  </a:lnTo>
                  <a:lnTo>
                    <a:pt x="159078" y="407397"/>
                  </a:lnTo>
                  <a:lnTo>
                    <a:pt x="152315" y="418210"/>
                  </a:lnTo>
                  <a:lnTo>
                    <a:pt x="145468" y="428148"/>
                  </a:lnTo>
                  <a:lnTo>
                    <a:pt x="138563" y="437312"/>
                  </a:lnTo>
                  <a:lnTo>
                    <a:pt x="131621" y="445861"/>
                  </a:lnTo>
                  <a:lnTo>
                    <a:pt x="124644" y="453941"/>
                  </a:lnTo>
                  <a:lnTo>
                    <a:pt x="117314" y="461352"/>
                  </a:lnTo>
                  <a:lnTo>
                    <a:pt x="109021" y="467579"/>
                  </a:lnTo>
                  <a:lnTo>
                    <a:pt x="99516" y="472424"/>
                  </a:lnTo>
                  <a:lnTo>
                    <a:pt x="89029" y="475677"/>
                  </a:lnTo>
                  <a:lnTo>
                    <a:pt x="78072" y="476962"/>
                  </a:lnTo>
                  <a:lnTo>
                    <a:pt x="67008" y="476262"/>
                  </a:lnTo>
                  <a:lnTo>
                    <a:pt x="56326" y="473690"/>
                  </a:lnTo>
                  <a:lnTo>
                    <a:pt x="46694" y="469306"/>
                  </a:lnTo>
                  <a:lnTo>
                    <a:pt x="38375" y="463318"/>
                  </a:lnTo>
                  <a:lnTo>
                    <a:pt x="31453" y="455876"/>
                  </a:lnTo>
                  <a:lnTo>
                    <a:pt x="26012" y="446988"/>
                  </a:lnTo>
                  <a:lnTo>
                    <a:pt x="21952" y="436797"/>
                  </a:lnTo>
                  <a:lnTo>
                    <a:pt x="19358" y="425872"/>
                  </a:lnTo>
                  <a:lnTo>
                    <a:pt x="18581" y="415079"/>
                  </a:lnTo>
                  <a:lnTo>
                    <a:pt x="19650" y="404898"/>
                  </a:lnTo>
                  <a:lnTo>
                    <a:pt x="22315" y="395437"/>
                  </a:lnTo>
                  <a:lnTo>
                    <a:pt x="26237" y="386622"/>
                  </a:lnTo>
                  <a:lnTo>
                    <a:pt x="31104" y="378332"/>
                  </a:lnTo>
                  <a:lnTo>
                    <a:pt x="36980" y="370763"/>
                  </a:lnTo>
                  <a:lnTo>
                    <a:pt x="44280" y="364424"/>
                  </a:lnTo>
                  <a:lnTo>
                    <a:pt x="53113" y="359499"/>
                  </a:lnTo>
                  <a:lnTo>
                    <a:pt x="63145" y="356191"/>
                  </a:lnTo>
                  <a:lnTo>
                    <a:pt x="73796" y="354868"/>
                  </a:lnTo>
                  <a:lnTo>
                    <a:pt x="84659" y="355538"/>
                  </a:lnTo>
                  <a:lnTo>
                    <a:pt x="95376" y="357919"/>
                  </a:lnTo>
                  <a:lnTo>
                    <a:pt x="105565" y="361644"/>
                  </a:lnTo>
                  <a:lnTo>
                    <a:pt x="115080" y="366366"/>
                  </a:lnTo>
                  <a:lnTo>
                    <a:pt x="123959" y="371804"/>
                  </a:lnTo>
                  <a:lnTo>
                    <a:pt x="132318" y="377745"/>
                  </a:lnTo>
                  <a:lnTo>
                    <a:pt x="140283" y="384033"/>
                  </a:lnTo>
                  <a:lnTo>
                    <a:pt x="148127" y="390558"/>
                  </a:lnTo>
                  <a:lnTo>
                    <a:pt x="156240" y="397246"/>
                  </a:lnTo>
                  <a:lnTo>
                    <a:pt x="164811" y="404042"/>
                  </a:lnTo>
                  <a:lnTo>
                    <a:pt x="173689" y="410912"/>
                  </a:lnTo>
                  <a:lnTo>
                    <a:pt x="182494" y="417831"/>
                  </a:lnTo>
                  <a:lnTo>
                    <a:pt x="191009" y="424784"/>
                  </a:lnTo>
                  <a:lnTo>
                    <a:pt x="199183" y="431758"/>
                  </a:lnTo>
                  <a:lnTo>
                    <a:pt x="207051" y="438747"/>
                  </a:lnTo>
                  <a:lnTo>
                    <a:pt x="214681" y="445742"/>
                  </a:lnTo>
                  <a:lnTo>
                    <a:pt x="222297" y="452575"/>
                  </a:lnTo>
                  <a:lnTo>
                    <a:pt x="230256" y="458936"/>
                  </a:lnTo>
                  <a:lnTo>
                    <a:pt x="238727" y="464696"/>
                  </a:lnTo>
                  <a:lnTo>
                    <a:pt x="247707" y="469886"/>
                  </a:lnTo>
                  <a:lnTo>
                    <a:pt x="257114" y="474606"/>
                  </a:lnTo>
                  <a:lnTo>
                    <a:pt x="266850" y="478958"/>
                  </a:lnTo>
                  <a:lnTo>
                    <a:pt x="276829" y="482712"/>
                  </a:lnTo>
                  <a:lnTo>
                    <a:pt x="286981" y="485329"/>
                  </a:lnTo>
                  <a:lnTo>
                    <a:pt x="297238" y="486607"/>
                  </a:lnTo>
                  <a:lnTo>
                    <a:pt x="307110" y="486618"/>
                  </a:lnTo>
                  <a:lnTo>
                    <a:pt x="316649" y="485433"/>
                  </a:lnTo>
                  <a:lnTo>
                    <a:pt x="326690" y="481829"/>
                  </a:lnTo>
                  <a:lnTo>
                    <a:pt x="338836" y="47378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97053" y="1295005"/>
              <a:ext cx="9476" cy="421141"/>
            </a:xfrm>
            <a:custGeom>
              <a:avLst/>
              <a:gdLst/>
              <a:ahLst/>
              <a:cxnLst/>
              <a:rect l="0" t="0" r="0" b="0"/>
              <a:pathLst>
                <a:path w="9476" h="421141">
                  <a:moveTo>
                    <a:pt x="9475" y="0"/>
                  </a:moveTo>
                  <a:lnTo>
                    <a:pt x="6609" y="11735"/>
                  </a:lnTo>
                  <a:lnTo>
                    <a:pt x="4467" y="22864"/>
                  </a:lnTo>
                  <a:lnTo>
                    <a:pt x="2864" y="34471"/>
                  </a:lnTo>
                  <a:lnTo>
                    <a:pt x="1684" y="46978"/>
                  </a:lnTo>
                  <a:lnTo>
                    <a:pt x="835" y="60935"/>
                  </a:lnTo>
                  <a:lnTo>
                    <a:pt x="242" y="76493"/>
                  </a:lnTo>
                  <a:lnTo>
                    <a:pt x="0" y="93323"/>
                  </a:lnTo>
                  <a:lnTo>
                    <a:pt x="365" y="110833"/>
                  </a:lnTo>
                  <a:lnTo>
                    <a:pt x="1420" y="128611"/>
                  </a:lnTo>
                  <a:lnTo>
                    <a:pt x="2942" y="146614"/>
                  </a:lnTo>
                  <a:lnTo>
                    <a:pt x="4502" y="165065"/>
                  </a:lnTo>
                  <a:lnTo>
                    <a:pt x="5845" y="184064"/>
                  </a:lnTo>
                  <a:lnTo>
                    <a:pt x="6898" y="203417"/>
                  </a:lnTo>
                  <a:lnTo>
                    <a:pt x="7680" y="222722"/>
                  </a:lnTo>
                  <a:lnTo>
                    <a:pt x="8240" y="241749"/>
                  </a:lnTo>
                  <a:lnTo>
                    <a:pt x="8632" y="260442"/>
                  </a:lnTo>
                  <a:lnTo>
                    <a:pt x="8904" y="278834"/>
                  </a:lnTo>
                  <a:lnTo>
                    <a:pt x="9090" y="296980"/>
                  </a:lnTo>
                  <a:lnTo>
                    <a:pt x="9216" y="314776"/>
                  </a:lnTo>
                  <a:lnTo>
                    <a:pt x="9302" y="331967"/>
                  </a:lnTo>
                  <a:lnTo>
                    <a:pt x="9359" y="348446"/>
                  </a:lnTo>
                  <a:lnTo>
                    <a:pt x="9397" y="363866"/>
                  </a:lnTo>
                  <a:lnTo>
                    <a:pt x="9427" y="379171"/>
                  </a:lnTo>
                  <a:lnTo>
                    <a:pt x="9452" y="396823"/>
                  </a:lnTo>
                  <a:lnTo>
                    <a:pt x="9475" y="4211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27323" y="1273948"/>
              <a:ext cx="179206" cy="252967"/>
            </a:xfrm>
            <a:custGeom>
              <a:avLst/>
              <a:gdLst/>
              <a:ahLst/>
              <a:cxnLst/>
              <a:rect l="0" t="0" r="0" b="0"/>
              <a:pathLst>
                <a:path w="179206" h="252967">
                  <a:moveTo>
                    <a:pt x="179205" y="221098"/>
                  </a:moveTo>
                  <a:lnTo>
                    <a:pt x="164671" y="221165"/>
                  </a:lnTo>
                  <a:lnTo>
                    <a:pt x="152040" y="221805"/>
                  </a:lnTo>
                  <a:lnTo>
                    <a:pt x="140135" y="223102"/>
                  </a:lnTo>
                  <a:lnTo>
                    <a:pt x="128653" y="224962"/>
                  </a:lnTo>
                  <a:lnTo>
                    <a:pt x="117461" y="227278"/>
                  </a:lnTo>
                  <a:lnTo>
                    <a:pt x="106474" y="229945"/>
                  </a:lnTo>
                  <a:lnTo>
                    <a:pt x="95631" y="232868"/>
                  </a:lnTo>
                  <a:lnTo>
                    <a:pt x="84889" y="235975"/>
                  </a:lnTo>
                  <a:lnTo>
                    <a:pt x="74215" y="239211"/>
                  </a:lnTo>
                  <a:lnTo>
                    <a:pt x="63590" y="242535"/>
                  </a:lnTo>
                  <a:lnTo>
                    <a:pt x="52996" y="245919"/>
                  </a:lnTo>
                  <a:lnTo>
                    <a:pt x="42433" y="249326"/>
                  </a:lnTo>
                  <a:lnTo>
                    <a:pt x="32220" y="252088"/>
                  </a:lnTo>
                  <a:lnTo>
                    <a:pt x="22969" y="252966"/>
                  </a:lnTo>
                  <a:lnTo>
                    <a:pt x="14943" y="251438"/>
                  </a:lnTo>
                  <a:lnTo>
                    <a:pt x="8402" y="247628"/>
                  </a:lnTo>
                  <a:lnTo>
                    <a:pt x="3757" y="241940"/>
                  </a:lnTo>
                  <a:lnTo>
                    <a:pt x="1044" y="234814"/>
                  </a:lnTo>
                  <a:lnTo>
                    <a:pt x="0" y="226472"/>
                  </a:lnTo>
                  <a:lnTo>
                    <a:pt x="272" y="216912"/>
                  </a:lnTo>
                  <a:lnTo>
                    <a:pt x="1518" y="206230"/>
                  </a:lnTo>
                  <a:lnTo>
                    <a:pt x="3299" y="194619"/>
                  </a:lnTo>
                  <a:lnTo>
                    <a:pt x="5098" y="182295"/>
                  </a:lnTo>
                  <a:lnTo>
                    <a:pt x="6639" y="169447"/>
                  </a:lnTo>
                  <a:lnTo>
                    <a:pt x="8010" y="156225"/>
                  </a:lnTo>
                  <a:lnTo>
                    <a:pt x="9545" y="142744"/>
                  </a:lnTo>
                  <a:lnTo>
                    <a:pt x="11433" y="129087"/>
                  </a:lnTo>
                  <a:lnTo>
                    <a:pt x="13703" y="115475"/>
                  </a:lnTo>
                  <a:lnTo>
                    <a:pt x="16306" y="102256"/>
                  </a:lnTo>
                  <a:lnTo>
                    <a:pt x="19171" y="89581"/>
                  </a:lnTo>
                  <a:lnTo>
                    <a:pt x="22232" y="77272"/>
                  </a:lnTo>
                  <a:lnTo>
                    <a:pt x="25433" y="64934"/>
                  </a:lnTo>
                  <a:lnTo>
                    <a:pt x="28727" y="52351"/>
                  </a:lnTo>
                  <a:lnTo>
                    <a:pt x="31933" y="40074"/>
                  </a:lnTo>
                  <a:lnTo>
                    <a:pt x="35046" y="28120"/>
                  </a:lnTo>
                  <a:lnTo>
                    <a:pt x="38338" y="15436"/>
                  </a:lnTo>
                  <a:lnTo>
                    <a:pt x="42335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11689" y="1810901"/>
              <a:ext cx="252685" cy="326385"/>
            </a:xfrm>
            <a:custGeom>
              <a:avLst/>
              <a:gdLst/>
              <a:ahLst/>
              <a:cxnLst/>
              <a:rect l="0" t="0" r="0" b="0"/>
              <a:pathLst>
                <a:path w="252685" h="326385">
                  <a:moveTo>
                    <a:pt x="252684" y="0"/>
                  </a:moveTo>
                  <a:lnTo>
                    <a:pt x="246883" y="5935"/>
                  </a:lnTo>
                  <a:lnTo>
                    <a:pt x="241958" y="12140"/>
                  </a:lnTo>
                  <a:lnTo>
                    <a:pt x="237451" y="19235"/>
                  </a:lnTo>
                  <a:lnTo>
                    <a:pt x="233058" y="27176"/>
                  </a:lnTo>
                  <a:lnTo>
                    <a:pt x="228396" y="35822"/>
                  </a:lnTo>
                  <a:lnTo>
                    <a:pt x="223281" y="45016"/>
                  </a:lnTo>
                  <a:lnTo>
                    <a:pt x="217704" y="54616"/>
                  </a:lnTo>
                  <a:lnTo>
                    <a:pt x="211732" y="64506"/>
                  </a:lnTo>
                  <a:lnTo>
                    <a:pt x="205454" y="74594"/>
                  </a:lnTo>
                  <a:lnTo>
                    <a:pt x="198949" y="84655"/>
                  </a:lnTo>
                  <a:lnTo>
                    <a:pt x="192284" y="94336"/>
                  </a:lnTo>
                  <a:lnTo>
                    <a:pt x="185506" y="103481"/>
                  </a:lnTo>
                  <a:lnTo>
                    <a:pt x="178650" y="112268"/>
                  </a:lnTo>
                  <a:lnTo>
                    <a:pt x="171741" y="121088"/>
                  </a:lnTo>
                  <a:lnTo>
                    <a:pt x="164797" y="130169"/>
                  </a:lnTo>
                  <a:lnTo>
                    <a:pt x="157827" y="139405"/>
                  </a:lnTo>
                  <a:lnTo>
                    <a:pt x="150841" y="148459"/>
                  </a:lnTo>
                  <a:lnTo>
                    <a:pt x="143840" y="157149"/>
                  </a:lnTo>
                  <a:lnTo>
                    <a:pt x="136664" y="165612"/>
                  </a:lnTo>
                  <a:lnTo>
                    <a:pt x="129006" y="174207"/>
                  </a:lnTo>
                  <a:lnTo>
                    <a:pt x="120740" y="183143"/>
                  </a:lnTo>
                  <a:lnTo>
                    <a:pt x="111900" y="192619"/>
                  </a:lnTo>
                  <a:lnTo>
                    <a:pt x="102587" y="202899"/>
                  </a:lnTo>
                  <a:lnTo>
                    <a:pt x="92918" y="214033"/>
                  </a:lnTo>
                  <a:lnTo>
                    <a:pt x="83156" y="225596"/>
                  </a:lnTo>
                  <a:lnTo>
                    <a:pt x="73681" y="236818"/>
                  </a:lnTo>
                  <a:lnTo>
                    <a:pt x="64682" y="247287"/>
                  </a:lnTo>
                  <a:lnTo>
                    <a:pt x="56166" y="256941"/>
                  </a:lnTo>
                  <a:lnTo>
                    <a:pt x="48059" y="265885"/>
                  </a:lnTo>
                  <a:lnTo>
                    <a:pt x="40276" y="274271"/>
                  </a:lnTo>
                  <a:lnTo>
                    <a:pt x="32841" y="282327"/>
                  </a:lnTo>
                  <a:lnTo>
                    <a:pt x="25064" y="291340"/>
                  </a:lnTo>
                  <a:lnTo>
                    <a:pt x="15141" y="304343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43316" y="1821430"/>
              <a:ext cx="273742" cy="347441"/>
            </a:xfrm>
            <a:custGeom>
              <a:avLst/>
              <a:gdLst/>
              <a:ahLst/>
              <a:cxnLst/>
              <a:rect l="0" t="0" r="0" b="0"/>
              <a:pathLst>
                <a:path w="273742" h="347441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31" y="25842"/>
                  </a:lnTo>
                  <a:lnTo>
                    <a:pt x="23311" y="34790"/>
                  </a:lnTo>
                  <a:lnTo>
                    <a:pt x="29641" y="43636"/>
                  </a:lnTo>
                  <a:lnTo>
                    <a:pt x="36174" y="52180"/>
                  </a:lnTo>
                  <a:lnTo>
                    <a:pt x="43023" y="60541"/>
                  </a:lnTo>
                  <a:lnTo>
                    <a:pt x="50454" y="69067"/>
                  </a:lnTo>
                  <a:lnTo>
                    <a:pt x="58565" y="77955"/>
                  </a:lnTo>
                  <a:lnTo>
                    <a:pt x="67299" y="87399"/>
                  </a:lnTo>
                  <a:lnTo>
                    <a:pt x="76541" y="97657"/>
                  </a:lnTo>
                  <a:lnTo>
                    <a:pt x="86161" y="108777"/>
                  </a:lnTo>
                  <a:lnTo>
                    <a:pt x="95893" y="120330"/>
                  </a:lnTo>
                  <a:lnTo>
                    <a:pt x="105346" y="131546"/>
                  </a:lnTo>
                  <a:lnTo>
                    <a:pt x="114335" y="142020"/>
                  </a:lnTo>
                  <a:lnTo>
                    <a:pt x="123015" y="152016"/>
                  </a:lnTo>
                  <a:lnTo>
                    <a:pt x="131763" y="162255"/>
                  </a:lnTo>
                  <a:lnTo>
                    <a:pt x="140800" y="173146"/>
                  </a:lnTo>
                  <a:lnTo>
                    <a:pt x="150177" y="184768"/>
                  </a:lnTo>
                  <a:lnTo>
                    <a:pt x="159857" y="197036"/>
                  </a:lnTo>
                  <a:lnTo>
                    <a:pt x="169780" y="209813"/>
                  </a:lnTo>
                  <a:lnTo>
                    <a:pt x="179887" y="222972"/>
                  </a:lnTo>
                  <a:lnTo>
                    <a:pt x="190124" y="236404"/>
                  </a:lnTo>
                  <a:lnTo>
                    <a:pt x="200448" y="250024"/>
                  </a:lnTo>
                  <a:lnTo>
                    <a:pt x="210669" y="263609"/>
                  </a:lnTo>
                  <a:lnTo>
                    <a:pt x="220458" y="276810"/>
                  </a:lnTo>
                  <a:lnTo>
                    <a:pt x="229667" y="289458"/>
                  </a:lnTo>
                  <a:lnTo>
                    <a:pt x="238213" y="301308"/>
                  </a:lnTo>
                  <a:lnTo>
                    <a:pt x="246931" y="313216"/>
                  </a:lnTo>
                  <a:lnTo>
                    <a:pt x="257702" y="327343"/>
                  </a:lnTo>
                  <a:lnTo>
                    <a:pt x="273741" y="3474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000953" y="200041"/>
            <a:ext cx="421017" cy="558016"/>
            <a:chOff x="4000953" y="200041"/>
            <a:chExt cx="421017" cy="558016"/>
          </a:xfrm>
        </p:grpSpPr>
        <p:sp>
          <p:nvSpPr>
            <p:cNvPr id="37" name="Freeform 36"/>
            <p:cNvSpPr/>
            <p:nvPr/>
          </p:nvSpPr>
          <p:spPr>
            <a:xfrm>
              <a:off x="4000953" y="200041"/>
              <a:ext cx="10405" cy="526426"/>
            </a:xfrm>
            <a:custGeom>
              <a:avLst/>
              <a:gdLst/>
              <a:ahLst/>
              <a:cxnLst/>
              <a:rect l="0" t="0" r="0" b="0"/>
              <a:pathLst>
                <a:path w="10405" h="526426">
                  <a:moveTo>
                    <a:pt x="10404" y="0"/>
                  </a:moveTo>
                  <a:lnTo>
                    <a:pt x="7537" y="8935"/>
                  </a:lnTo>
                  <a:lnTo>
                    <a:pt x="5395" y="18562"/>
                  </a:lnTo>
                  <a:lnTo>
                    <a:pt x="3792" y="29859"/>
                  </a:lnTo>
                  <a:lnTo>
                    <a:pt x="2612" y="42872"/>
                  </a:lnTo>
                  <a:lnTo>
                    <a:pt x="1763" y="57648"/>
                  </a:lnTo>
                  <a:lnTo>
                    <a:pt x="1165" y="74027"/>
                  </a:lnTo>
                  <a:lnTo>
                    <a:pt x="751" y="91713"/>
                  </a:lnTo>
                  <a:lnTo>
                    <a:pt x="467" y="110398"/>
                  </a:lnTo>
                  <a:lnTo>
                    <a:pt x="274" y="129802"/>
                  </a:lnTo>
                  <a:lnTo>
                    <a:pt x="143" y="149387"/>
                  </a:lnTo>
                  <a:lnTo>
                    <a:pt x="55" y="168381"/>
                  </a:lnTo>
                  <a:lnTo>
                    <a:pt x="0" y="186427"/>
                  </a:lnTo>
                  <a:lnTo>
                    <a:pt x="133" y="204002"/>
                  </a:lnTo>
                  <a:lnTo>
                    <a:pt x="755" y="222177"/>
                  </a:lnTo>
                  <a:lnTo>
                    <a:pt x="1985" y="241519"/>
                  </a:lnTo>
                  <a:lnTo>
                    <a:pt x="3626" y="261938"/>
                  </a:lnTo>
                  <a:lnTo>
                    <a:pt x="5267" y="282957"/>
                  </a:lnTo>
                  <a:lnTo>
                    <a:pt x="6665" y="304209"/>
                  </a:lnTo>
                  <a:lnTo>
                    <a:pt x="7753" y="325345"/>
                  </a:lnTo>
                  <a:lnTo>
                    <a:pt x="8559" y="345981"/>
                  </a:lnTo>
                  <a:lnTo>
                    <a:pt x="9136" y="365967"/>
                  </a:lnTo>
                  <a:lnTo>
                    <a:pt x="9540" y="385334"/>
                  </a:lnTo>
                  <a:lnTo>
                    <a:pt x="9819" y="404193"/>
                  </a:lnTo>
                  <a:lnTo>
                    <a:pt x="10009" y="422654"/>
                  </a:lnTo>
                  <a:lnTo>
                    <a:pt x="10139" y="440644"/>
                  </a:lnTo>
                  <a:lnTo>
                    <a:pt x="10241" y="459981"/>
                  </a:lnTo>
                  <a:lnTo>
                    <a:pt x="10324" y="485721"/>
                  </a:lnTo>
                  <a:lnTo>
                    <a:pt x="10404" y="52642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09065" y="231079"/>
              <a:ext cx="312905" cy="526978"/>
            </a:xfrm>
            <a:custGeom>
              <a:avLst/>
              <a:gdLst/>
              <a:ahLst/>
              <a:cxnLst/>
              <a:rect l="0" t="0" r="0" b="0"/>
              <a:pathLst>
                <a:path w="312905" h="526978">
                  <a:moveTo>
                    <a:pt x="60220" y="42661"/>
                  </a:moveTo>
                  <a:lnTo>
                    <a:pt x="57219" y="51463"/>
                  </a:lnTo>
                  <a:lnTo>
                    <a:pt x="53796" y="59810"/>
                  </a:lnTo>
                  <a:lnTo>
                    <a:pt x="49604" y="68508"/>
                  </a:lnTo>
                  <a:lnTo>
                    <a:pt x="44877" y="77629"/>
                  </a:lnTo>
                  <a:lnTo>
                    <a:pt x="40044" y="87124"/>
                  </a:lnTo>
                  <a:lnTo>
                    <a:pt x="35363" y="96916"/>
                  </a:lnTo>
                  <a:lnTo>
                    <a:pt x="30754" y="106930"/>
                  </a:lnTo>
                  <a:lnTo>
                    <a:pt x="25904" y="117104"/>
                  </a:lnTo>
                  <a:lnTo>
                    <a:pt x="20656" y="127320"/>
                  </a:lnTo>
                  <a:lnTo>
                    <a:pt x="15477" y="135047"/>
                  </a:lnTo>
                  <a:lnTo>
                    <a:pt x="11669" y="136970"/>
                  </a:lnTo>
                  <a:lnTo>
                    <a:pt x="10032" y="133748"/>
                  </a:lnTo>
                  <a:lnTo>
                    <a:pt x="10181" y="126890"/>
                  </a:lnTo>
                  <a:lnTo>
                    <a:pt x="11538" y="117764"/>
                  </a:lnTo>
                  <a:lnTo>
                    <a:pt x="13667" y="107506"/>
                  </a:lnTo>
                  <a:lnTo>
                    <a:pt x="16291" y="96794"/>
                  </a:lnTo>
                  <a:lnTo>
                    <a:pt x="19395" y="85955"/>
                  </a:lnTo>
                  <a:lnTo>
                    <a:pt x="23175" y="75126"/>
                  </a:lnTo>
                  <a:lnTo>
                    <a:pt x="27694" y="64354"/>
                  </a:lnTo>
                  <a:lnTo>
                    <a:pt x="33038" y="53811"/>
                  </a:lnTo>
                  <a:lnTo>
                    <a:pt x="39384" y="43794"/>
                  </a:lnTo>
                  <a:lnTo>
                    <a:pt x="46731" y="34426"/>
                  </a:lnTo>
                  <a:lnTo>
                    <a:pt x="54937" y="25829"/>
                  </a:lnTo>
                  <a:lnTo>
                    <a:pt x="63816" y="18199"/>
                  </a:lnTo>
                  <a:lnTo>
                    <a:pt x="73199" y="11557"/>
                  </a:lnTo>
                  <a:lnTo>
                    <a:pt x="83109" y="6097"/>
                  </a:lnTo>
                  <a:lnTo>
                    <a:pt x="93747" y="2252"/>
                  </a:lnTo>
                  <a:lnTo>
                    <a:pt x="105153" y="124"/>
                  </a:lnTo>
                  <a:lnTo>
                    <a:pt x="116914" y="0"/>
                  </a:lnTo>
                  <a:lnTo>
                    <a:pt x="128277" y="2494"/>
                  </a:lnTo>
                  <a:lnTo>
                    <a:pt x="138839" y="7689"/>
                  </a:lnTo>
                  <a:lnTo>
                    <a:pt x="148387" y="15075"/>
                  </a:lnTo>
                  <a:lnTo>
                    <a:pt x="156728" y="23851"/>
                  </a:lnTo>
                  <a:lnTo>
                    <a:pt x="163892" y="33423"/>
                  </a:lnTo>
                  <a:lnTo>
                    <a:pt x="170060" y="43762"/>
                  </a:lnTo>
                  <a:lnTo>
                    <a:pt x="175452" y="55284"/>
                  </a:lnTo>
                  <a:lnTo>
                    <a:pt x="180267" y="68140"/>
                  </a:lnTo>
                  <a:lnTo>
                    <a:pt x="184504" y="82044"/>
                  </a:lnTo>
                  <a:lnTo>
                    <a:pt x="187979" y="96456"/>
                  </a:lnTo>
                  <a:lnTo>
                    <a:pt x="190652" y="111005"/>
                  </a:lnTo>
                  <a:lnTo>
                    <a:pt x="192616" y="125521"/>
                  </a:lnTo>
                  <a:lnTo>
                    <a:pt x="194017" y="139947"/>
                  </a:lnTo>
                  <a:lnTo>
                    <a:pt x="194997" y="154283"/>
                  </a:lnTo>
                  <a:lnTo>
                    <a:pt x="195673" y="168706"/>
                  </a:lnTo>
                  <a:lnTo>
                    <a:pt x="196135" y="183542"/>
                  </a:lnTo>
                  <a:lnTo>
                    <a:pt x="196443" y="198929"/>
                  </a:lnTo>
                  <a:lnTo>
                    <a:pt x="196482" y="214518"/>
                  </a:lnTo>
                  <a:lnTo>
                    <a:pt x="195976" y="229605"/>
                  </a:lnTo>
                  <a:lnTo>
                    <a:pt x="194823" y="243834"/>
                  </a:lnTo>
                  <a:lnTo>
                    <a:pt x="193234" y="257507"/>
                  </a:lnTo>
                  <a:lnTo>
                    <a:pt x="191629" y="271368"/>
                  </a:lnTo>
                  <a:lnTo>
                    <a:pt x="190250" y="285840"/>
                  </a:lnTo>
                  <a:lnTo>
                    <a:pt x="189004" y="300850"/>
                  </a:lnTo>
                  <a:lnTo>
                    <a:pt x="187560" y="316012"/>
                  </a:lnTo>
                  <a:lnTo>
                    <a:pt x="185733" y="331064"/>
                  </a:lnTo>
                  <a:lnTo>
                    <a:pt x="183336" y="345749"/>
                  </a:lnTo>
                  <a:lnTo>
                    <a:pt x="180115" y="359756"/>
                  </a:lnTo>
                  <a:lnTo>
                    <a:pt x="176021" y="372992"/>
                  </a:lnTo>
                  <a:lnTo>
                    <a:pt x="171322" y="385693"/>
                  </a:lnTo>
                  <a:lnTo>
                    <a:pt x="166483" y="398302"/>
                  </a:lnTo>
                  <a:lnTo>
                    <a:pt x="161783" y="411083"/>
                  </a:lnTo>
                  <a:lnTo>
                    <a:pt x="157155" y="423957"/>
                  </a:lnTo>
                  <a:lnTo>
                    <a:pt x="152289" y="436608"/>
                  </a:lnTo>
                  <a:lnTo>
                    <a:pt x="147014" y="448857"/>
                  </a:lnTo>
                  <a:lnTo>
                    <a:pt x="141319" y="460523"/>
                  </a:lnTo>
                  <a:lnTo>
                    <a:pt x="135264" y="471357"/>
                  </a:lnTo>
                  <a:lnTo>
                    <a:pt x="128922" y="481305"/>
                  </a:lnTo>
                  <a:lnTo>
                    <a:pt x="122205" y="490306"/>
                  </a:lnTo>
                  <a:lnTo>
                    <a:pt x="114865" y="498213"/>
                  </a:lnTo>
                  <a:lnTo>
                    <a:pt x="106814" y="505053"/>
                  </a:lnTo>
                  <a:lnTo>
                    <a:pt x="98121" y="510987"/>
                  </a:lnTo>
                  <a:lnTo>
                    <a:pt x="88907" y="516215"/>
                  </a:lnTo>
                  <a:lnTo>
                    <a:pt x="79304" y="520908"/>
                  </a:lnTo>
                  <a:lnTo>
                    <a:pt x="69586" y="524721"/>
                  </a:lnTo>
                  <a:lnTo>
                    <a:pt x="60142" y="526847"/>
                  </a:lnTo>
                  <a:lnTo>
                    <a:pt x="51162" y="526977"/>
                  </a:lnTo>
                  <a:lnTo>
                    <a:pt x="42659" y="525266"/>
                  </a:lnTo>
                  <a:lnTo>
                    <a:pt x="34562" y="522058"/>
                  </a:lnTo>
                  <a:lnTo>
                    <a:pt x="26789" y="517706"/>
                  </a:lnTo>
                  <a:lnTo>
                    <a:pt x="19586" y="512193"/>
                  </a:lnTo>
                  <a:lnTo>
                    <a:pt x="13499" y="505144"/>
                  </a:lnTo>
                  <a:lnTo>
                    <a:pt x="8738" y="496475"/>
                  </a:lnTo>
                  <a:lnTo>
                    <a:pt x="5202" y="486214"/>
                  </a:lnTo>
                  <a:lnTo>
                    <a:pt x="2662" y="474345"/>
                  </a:lnTo>
                  <a:lnTo>
                    <a:pt x="888" y="461033"/>
                  </a:lnTo>
                  <a:lnTo>
                    <a:pt x="0" y="446874"/>
                  </a:lnTo>
                  <a:lnTo>
                    <a:pt x="453" y="432764"/>
                  </a:lnTo>
                  <a:lnTo>
                    <a:pt x="2390" y="419216"/>
                  </a:lnTo>
                  <a:lnTo>
                    <a:pt x="5826" y="406681"/>
                  </a:lnTo>
                  <a:lnTo>
                    <a:pt x="10807" y="395715"/>
                  </a:lnTo>
                  <a:lnTo>
                    <a:pt x="17196" y="386453"/>
                  </a:lnTo>
                  <a:lnTo>
                    <a:pt x="24741" y="378708"/>
                  </a:lnTo>
                  <a:lnTo>
                    <a:pt x="33167" y="372174"/>
                  </a:lnTo>
                  <a:lnTo>
                    <a:pt x="42244" y="366558"/>
                  </a:lnTo>
                  <a:lnTo>
                    <a:pt x="51946" y="361934"/>
                  </a:lnTo>
                  <a:lnTo>
                    <a:pt x="62443" y="358724"/>
                  </a:lnTo>
                  <a:lnTo>
                    <a:pt x="73761" y="357048"/>
                  </a:lnTo>
                  <a:lnTo>
                    <a:pt x="85633" y="356906"/>
                  </a:lnTo>
                  <a:lnTo>
                    <a:pt x="97601" y="358330"/>
                  </a:lnTo>
                  <a:lnTo>
                    <a:pt x="109388" y="361179"/>
                  </a:lnTo>
                  <a:lnTo>
                    <a:pt x="120743" y="365193"/>
                  </a:lnTo>
                  <a:lnTo>
                    <a:pt x="131369" y="370097"/>
                  </a:lnTo>
                  <a:lnTo>
                    <a:pt x="141186" y="375654"/>
                  </a:lnTo>
                  <a:lnTo>
                    <a:pt x="150438" y="381841"/>
                  </a:lnTo>
                  <a:lnTo>
                    <a:pt x="159579" y="388825"/>
                  </a:lnTo>
                  <a:lnTo>
                    <a:pt x="168880" y="396630"/>
                  </a:lnTo>
                  <a:lnTo>
                    <a:pt x="178264" y="404990"/>
                  </a:lnTo>
                  <a:lnTo>
                    <a:pt x="187418" y="413448"/>
                  </a:lnTo>
                  <a:lnTo>
                    <a:pt x="196171" y="421729"/>
                  </a:lnTo>
                  <a:lnTo>
                    <a:pt x="204506" y="429747"/>
                  </a:lnTo>
                  <a:lnTo>
                    <a:pt x="212484" y="437511"/>
                  </a:lnTo>
                  <a:lnTo>
                    <a:pt x="220186" y="445062"/>
                  </a:lnTo>
                  <a:lnTo>
                    <a:pt x="227850" y="452285"/>
                  </a:lnTo>
                  <a:lnTo>
                    <a:pt x="235843" y="458917"/>
                  </a:lnTo>
                  <a:lnTo>
                    <a:pt x="244335" y="464866"/>
                  </a:lnTo>
                  <a:lnTo>
                    <a:pt x="253330" y="470353"/>
                  </a:lnTo>
                  <a:lnTo>
                    <a:pt x="262747" y="475806"/>
                  </a:lnTo>
                  <a:lnTo>
                    <a:pt x="272476" y="481468"/>
                  </a:lnTo>
                  <a:lnTo>
                    <a:pt x="281977" y="487108"/>
                  </a:lnTo>
                  <a:lnTo>
                    <a:pt x="291217" y="492659"/>
                  </a:lnTo>
                  <a:lnTo>
                    <a:pt x="301006" y="498612"/>
                  </a:lnTo>
                  <a:lnTo>
                    <a:pt x="312904" y="50591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2260797" y="1368704"/>
            <a:ext cx="350271" cy="452727"/>
          </a:xfrm>
          <a:custGeom>
            <a:avLst/>
            <a:gdLst/>
            <a:ahLst/>
            <a:cxnLst/>
            <a:rect l="0" t="0" r="0" b="0"/>
            <a:pathLst>
              <a:path w="350271" h="452727">
                <a:moveTo>
                  <a:pt x="87057" y="0"/>
                </a:moveTo>
                <a:lnTo>
                  <a:pt x="81190" y="8735"/>
                </a:lnTo>
                <a:lnTo>
                  <a:pt x="75625" y="16441"/>
                </a:lnTo>
                <a:lnTo>
                  <a:pt x="69831" y="23848"/>
                </a:lnTo>
                <a:lnTo>
                  <a:pt x="63923" y="31282"/>
                </a:lnTo>
                <a:lnTo>
                  <a:pt x="58241" y="39109"/>
                </a:lnTo>
                <a:lnTo>
                  <a:pt x="52962" y="47483"/>
                </a:lnTo>
                <a:lnTo>
                  <a:pt x="47939" y="56226"/>
                </a:lnTo>
                <a:lnTo>
                  <a:pt x="42805" y="64941"/>
                </a:lnTo>
                <a:lnTo>
                  <a:pt x="37350" y="73394"/>
                </a:lnTo>
                <a:lnTo>
                  <a:pt x="31533" y="81528"/>
                </a:lnTo>
                <a:lnTo>
                  <a:pt x="25396" y="89369"/>
                </a:lnTo>
                <a:lnTo>
                  <a:pt x="19002" y="96930"/>
                </a:lnTo>
                <a:lnTo>
                  <a:pt x="12345" y="102664"/>
                </a:lnTo>
                <a:lnTo>
                  <a:pt x="6142" y="104210"/>
                </a:lnTo>
                <a:lnTo>
                  <a:pt x="1847" y="101840"/>
                </a:lnTo>
                <a:lnTo>
                  <a:pt x="0" y="97042"/>
                </a:lnTo>
                <a:lnTo>
                  <a:pt x="436" y="90980"/>
                </a:lnTo>
                <a:lnTo>
                  <a:pt x="2731" y="84154"/>
                </a:lnTo>
                <a:lnTo>
                  <a:pt x="6434" y="76591"/>
                </a:lnTo>
                <a:lnTo>
                  <a:pt x="11166" y="68327"/>
                </a:lnTo>
                <a:lnTo>
                  <a:pt x="16789" y="59793"/>
                </a:lnTo>
                <a:lnTo>
                  <a:pt x="23391" y="51734"/>
                </a:lnTo>
                <a:lnTo>
                  <a:pt x="30948" y="44534"/>
                </a:lnTo>
                <a:lnTo>
                  <a:pt x="39481" y="38393"/>
                </a:lnTo>
                <a:lnTo>
                  <a:pt x="49119" y="33490"/>
                </a:lnTo>
                <a:lnTo>
                  <a:pt x="59820" y="29797"/>
                </a:lnTo>
                <a:lnTo>
                  <a:pt x="71091" y="27452"/>
                </a:lnTo>
                <a:lnTo>
                  <a:pt x="82117" y="26844"/>
                </a:lnTo>
                <a:lnTo>
                  <a:pt x="92454" y="28025"/>
                </a:lnTo>
                <a:lnTo>
                  <a:pt x="102020" y="30766"/>
                </a:lnTo>
                <a:lnTo>
                  <a:pt x="110905" y="34739"/>
                </a:lnTo>
                <a:lnTo>
                  <a:pt x="119252" y="39635"/>
                </a:lnTo>
                <a:lnTo>
                  <a:pt x="127198" y="45361"/>
                </a:lnTo>
                <a:lnTo>
                  <a:pt x="134855" y="52028"/>
                </a:lnTo>
                <a:lnTo>
                  <a:pt x="142305" y="59622"/>
                </a:lnTo>
                <a:lnTo>
                  <a:pt x="149446" y="68008"/>
                </a:lnTo>
                <a:lnTo>
                  <a:pt x="156016" y="77016"/>
                </a:lnTo>
                <a:lnTo>
                  <a:pt x="161916" y="86488"/>
                </a:lnTo>
                <a:lnTo>
                  <a:pt x="167199" y="96460"/>
                </a:lnTo>
                <a:lnTo>
                  <a:pt x="171982" y="107139"/>
                </a:lnTo>
                <a:lnTo>
                  <a:pt x="176386" y="118579"/>
                </a:lnTo>
                <a:lnTo>
                  <a:pt x="180513" y="130532"/>
                </a:lnTo>
                <a:lnTo>
                  <a:pt x="184445" y="142556"/>
                </a:lnTo>
                <a:lnTo>
                  <a:pt x="188238" y="154389"/>
                </a:lnTo>
                <a:lnTo>
                  <a:pt x="191769" y="166115"/>
                </a:lnTo>
                <a:lnTo>
                  <a:pt x="194761" y="178053"/>
                </a:lnTo>
                <a:lnTo>
                  <a:pt x="197105" y="190382"/>
                </a:lnTo>
                <a:lnTo>
                  <a:pt x="198848" y="203121"/>
                </a:lnTo>
                <a:lnTo>
                  <a:pt x="200100" y="216212"/>
                </a:lnTo>
                <a:lnTo>
                  <a:pt x="200980" y="229578"/>
                </a:lnTo>
                <a:lnTo>
                  <a:pt x="201589" y="243148"/>
                </a:lnTo>
                <a:lnTo>
                  <a:pt x="202006" y="256865"/>
                </a:lnTo>
                <a:lnTo>
                  <a:pt x="202280" y="270679"/>
                </a:lnTo>
                <a:lnTo>
                  <a:pt x="202126" y="284396"/>
                </a:lnTo>
                <a:lnTo>
                  <a:pt x="200958" y="297686"/>
                </a:lnTo>
                <a:lnTo>
                  <a:pt x="198542" y="310403"/>
                </a:lnTo>
                <a:lnTo>
                  <a:pt x="195122" y="322570"/>
                </a:lnTo>
                <a:lnTo>
                  <a:pt x="191217" y="334281"/>
                </a:lnTo>
                <a:lnTo>
                  <a:pt x="187179" y="345639"/>
                </a:lnTo>
                <a:lnTo>
                  <a:pt x="183013" y="356572"/>
                </a:lnTo>
                <a:lnTo>
                  <a:pt x="178463" y="366848"/>
                </a:lnTo>
                <a:lnTo>
                  <a:pt x="173401" y="376388"/>
                </a:lnTo>
                <a:lnTo>
                  <a:pt x="167680" y="385101"/>
                </a:lnTo>
                <a:lnTo>
                  <a:pt x="161075" y="392807"/>
                </a:lnTo>
                <a:lnTo>
                  <a:pt x="153552" y="399509"/>
                </a:lnTo>
                <a:lnTo>
                  <a:pt x="145227" y="405349"/>
                </a:lnTo>
                <a:lnTo>
                  <a:pt x="136267" y="410513"/>
                </a:lnTo>
                <a:lnTo>
                  <a:pt x="126830" y="415167"/>
                </a:lnTo>
                <a:lnTo>
                  <a:pt x="116884" y="419125"/>
                </a:lnTo>
                <a:lnTo>
                  <a:pt x="106223" y="421880"/>
                </a:lnTo>
                <a:lnTo>
                  <a:pt x="94800" y="423245"/>
                </a:lnTo>
                <a:lnTo>
                  <a:pt x="83027" y="423178"/>
                </a:lnTo>
                <a:lnTo>
                  <a:pt x="71658" y="421613"/>
                </a:lnTo>
                <a:lnTo>
                  <a:pt x="61091" y="418660"/>
                </a:lnTo>
                <a:lnTo>
                  <a:pt x="51539" y="414236"/>
                </a:lnTo>
                <a:lnTo>
                  <a:pt x="43195" y="407994"/>
                </a:lnTo>
                <a:lnTo>
                  <a:pt x="36039" y="399911"/>
                </a:lnTo>
                <a:lnTo>
                  <a:pt x="30216" y="390400"/>
                </a:lnTo>
                <a:lnTo>
                  <a:pt x="26120" y="380107"/>
                </a:lnTo>
                <a:lnTo>
                  <a:pt x="23811" y="369483"/>
                </a:lnTo>
                <a:lnTo>
                  <a:pt x="23225" y="358759"/>
                </a:lnTo>
                <a:lnTo>
                  <a:pt x="24343" y="348033"/>
                </a:lnTo>
                <a:lnTo>
                  <a:pt x="26987" y="337349"/>
                </a:lnTo>
                <a:lnTo>
                  <a:pt x="31032" y="327039"/>
                </a:lnTo>
                <a:lnTo>
                  <a:pt x="36488" y="317715"/>
                </a:lnTo>
                <a:lnTo>
                  <a:pt x="43234" y="309637"/>
                </a:lnTo>
                <a:lnTo>
                  <a:pt x="51203" y="303059"/>
                </a:lnTo>
                <a:lnTo>
                  <a:pt x="60454" y="298389"/>
                </a:lnTo>
                <a:lnTo>
                  <a:pt x="70896" y="295662"/>
                </a:lnTo>
                <a:lnTo>
                  <a:pt x="82162" y="294779"/>
                </a:lnTo>
                <a:lnTo>
                  <a:pt x="93715" y="295692"/>
                </a:lnTo>
                <a:lnTo>
                  <a:pt x="105225" y="298194"/>
                </a:lnTo>
                <a:lnTo>
                  <a:pt x="116562" y="302143"/>
                </a:lnTo>
                <a:lnTo>
                  <a:pt x="127708" y="307533"/>
                </a:lnTo>
                <a:lnTo>
                  <a:pt x="138691" y="314226"/>
                </a:lnTo>
                <a:lnTo>
                  <a:pt x="149712" y="321820"/>
                </a:lnTo>
                <a:lnTo>
                  <a:pt x="161111" y="329755"/>
                </a:lnTo>
                <a:lnTo>
                  <a:pt x="173036" y="337681"/>
                </a:lnTo>
                <a:lnTo>
                  <a:pt x="185149" y="345460"/>
                </a:lnTo>
                <a:lnTo>
                  <a:pt x="196748" y="353063"/>
                </a:lnTo>
                <a:lnTo>
                  <a:pt x="207478" y="360514"/>
                </a:lnTo>
                <a:lnTo>
                  <a:pt x="217478" y="368011"/>
                </a:lnTo>
                <a:lnTo>
                  <a:pt x="227188" y="375890"/>
                </a:lnTo>
                <a:lnTo>
                  <a:pt x="236916" y="384304"/>
                </a:lnTo>
                <a:lnTo>
                  <a:pt x="247111" y="393076"/>
                </a:lnTo>
                <a:lnTo>
                  <a:pt x="258415" y="401810"/>
                </a:lnTo>
                <a:lnTo>
                  <a:pt x="271053" y="410273"/>
                </a:lnTo>
                <a:lnTo>
                  <a:pt x="284553" y="418299"/>
                </a:lnTo>
                <a:lnTo>
                  <a:pt x="299464" y="426602"/>
                </a:lnTo>
                <a:lnTo>
                  <a:pt x="319336" y="437027"/>
                </a:lnTo>
                <a:lnTo>
                  <a:pt x="350270" y="452726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1654701" y="2282456"/>
            <a:ext cx="1281290" cy="1578859"/>
            <a:chOff x="1654701" y="2282456"/>
            <a:chExt cx="1281290" cy="1578859"/>
          </a:xfrm>
        </p:grpSpPr>
        <p:sp>
          <p:nvSpPr>
            <p:cNvPr id="41" name="Freeform 40"/>
            <p:cNvSpPr/>
            <p:nvPr/>
          </p:nvSpPr>
          <p:spPr>
            <a:xfrm>
              <a:off x="1726673" y="2432082"/>
              <a:ext cx="285700" cy="437753"/>
            </a:xfrm>
            <a:custGeom>
              <a:avLst/>
              <a:gdLst/>
              <a:ahLst/>
              <a:cxnLst/>
              <a:rect l="0" t="0" r="0" b="0"/>
              <a:pathLst>
                <a:path w="285700" h="437753">
                  <a:moveTo>
                    <a:pt x="147399" y="0"/>
                  </a:moveTo>
                  <a:lnTo>
                    <a:pt x="138665" y="5868"/>
                  </a:lnTo>
                  <a:lnTo>
                    <a:pt x="130958" y="11432"/>
                  </a:lnTo>
                  <a:lnTo>
                    <a:pt x="123556" y="17232"/>
                  </a:lnTo>
                  <a:lnTo>
                    <a:pt x="116295" y="23312"/>
                  </a:lnTo>
                  <a:lnTo>
                    <a:pt x="109116" y="29642"/>
                  </a:lnTo>
                  <a:lnTo>
                    <a:pt x="101991" y="36175"/>
                  </a:lnTo>
                  <a:lnTo>
                    <a:pt x="94901" y="43024"/>
                  </a:lnTo>
                  <a:lnTo>
                    <a:pt x="87834" y="50454"/>
                  </a:lnTo>
                  <a:lnTo>
                    <a:pt x="80808" y="58492"/>
                  </a:lnTo>
                  <a:lnTo>
                    <a:pt x="74735" y="64523"/>
                  </a:lnTo>
                  <a:lnTo>
                    <a:pt x="71617" y="65633"/>
                  </a:lnTo>
                  <a:lnTo>
                    <a:pt x="72347" y="63290"/>
                  </a:lnTo>
                  <a:lnTo>
                    <a:pt x="76073" y="58981"/>
                  </a:lnTo>
                  <a:lnTo>
                    <a:pt x="81546" y="53562"/>
                  </a:lnTo>
                  <a:lnTo>
                    <a:pt x="87912" y="47516"/>
                  </a:lnTo>
                  <a:lnTo>
                    <a:pt x="95028" y="41434"/>
                  </a:lnTo>
                  <a:lnTo>
                    <a:pt x="103276" y="36081"/>
                  </a:lnTo>
                  <a:lnTo>
                    <a:pt x="112799" y="31807"/>
                  </a:lnTo>
                  <a:lnTo>
                    <a:pt x="123323" y="28762"/>
                  </a:lnTo>
                  <a:lnTo>
                    <a:pt x="134316" y="27081"/>
                  </a:lnTo>
                  <a:lnTo>
                    <a:pt x="145419" y="26695"/>
                  </a:lnTo>
                  <a:lnTo>
                    <a:pt x="156469" y="27552"/>
                  </a:lnTo>
                  <a:lnTo>
                    <a:pt x="167415" y="29714"/>
                  </a:lnTo>
                  <a:lnTo>
                    <a:pt x="178243" y="33104"/>
                  </a:lnTo>
                  <a:lnTo>
                    <a:pt x="188479" y="38006"/>
                  </a:lnTo>
                  <a:lnTo>
                    <a:pt x="197222" y="45109"/>
                  </a:lnTo>
                  <a:lnTo>
                    <a:pt x="204087" y="54586"/>
                  </a:lnTo>
                  <a:lnTo>
                    <a:pt x="208696" y="65850"/>
                  </a:lnTo>
                  <a:lnTo>
                    <a:pt x="210441" y="77858"/>
                  </a:lnTo>
                  <a:lnTo>
                    <a:pt x="209281" y="89925"/>
                  </a:lnTo>
                  <a:lnTo>
                    <a:pt x="205775" y="101599"/>
                  </a:lnTo>
                  <a:lnTo>
                    <a:pt x="200764" y="112505"/>
                  </a:lnTo>
                  <a:lnTo>
                    <a:pt x="194886" y="122537"/>
                  </a:lnTo>
                  <a:lnTo>
                    <a:pt x="188522" y="131781"/>
                  </a:lnTo>
                  <a:lnTo>
                    <a:pt x="181887" y="140391"/>
                  </a:lnTo>
                  <a:lnTo>
                    <a:pt x="175151" y="148514"/>
                  </a:lnTo>
                  <a:lnTo>
                    <a:pt x="170299" y="155930"/>
                  </a:lnTo>
                  <a:lnTo>
                    <a:pt x="169917" y="161649"/>
                  </a:lnTo>
                  <a:lnTo>
                    <a:pt x="173615" y="165081"/>
                  </a:lnTo>
                  <a:lnTo>
                    <a:pt x="180406" y="166887"/>
                  </a:lnTo>
                  <a:lnTo>
                    <a:pt x="189105" y="168113"/>
                  </a:lnTo>
                  <a:lnTo>
                    <a:pt x="198434" y="169821"/>
                  </a:lnTo>
                  <a:lnTo>
                    <a:pt x="207651" y="172513"/>
                  </a:lnTo>
                  <a:lnTo>
                    <a:pt x="216474" y="176242"/>
                  </a:lnTo>
                  <a:lnTo>
                    <a:pt x="224867" y="180864"/>
                  </a:lnTo>
                  <a:lnTo>
                    <a:pt x="232887" y="186185"/>
                  </a:lnTo>
                  <a:lnTo>
                    <a:pt x="240615" y="192022"/>
                  </a:lnTo>
                  <a:lnTo>
                    <a:pt x="248127" y="198229"/>
                  </a:lnTo>
                  <a:lnTo>
                    <a:pt x="255481" y="204703"/>
                  </a:lnTo>
                  <a:lnTo>
                    <a:pt x="262558" y="211693"/>
                  </a:lnTo>
                  <a:lnTo>
                    <a:pt x="269086" y="219755"/>
                  </a:lnTo>
                  <a:lnTo>
                    <a:pt x="274948" y="229115"/>
                  </a:lnTo>
                  <a:lnTo>
                    <a:pt x="279867" y="239844"/>
                  </a:lnTo>
                  <a:lnTo>
                    <a:pt x="283340" y="252028"/>
                  </a:lnTo>
                  <a:lnTo>
                    <a:pt x="285229" y="265552"/>
                  </a:lnTo>
                  <a:lnTo>
                    <a:pt x="285699" y="279854"/>
                  </a:lnTo>
                  <a:lnTo>
                    <a:pt x="285035" y="294058"/>
                  </a:lnTo>
                  <a:lnTo>
                    <a:pt x="283508" y="307680"/>
                  </a:lnTo>
                  <a:lnTo>
                    <a:pt x="281028" y="320603"/>
                  </a:lnTo>
                  <a:lnTo>
                    <a:pt x="277162" y="332894"/>
                  </a:lnTo>
                  <a:lnTo>
                    <a:pt x="271784" y="344677"/>
                  </a:lnTo>
                  <a:lnTo>
                    <a:pt x="265054" y="355913"/>
                  </a:lnTo>
                  <a:lnTo>
                    <a:pt x="257241" y="366400"/>
                  </a:lnTo>
                  <a:lnTo>
                    <a:pt x="248606" y="376089"/>
                  </a:lnTo>
                  <a:lnTo>
                    <a:pt x="239044" y="385073"/>
                  </a:lnTo>
                  <a:lnTo>
                    <a:pt x="228116" y="393495"/>
                  </a:lnTo>
                  <a:lnTo>
                    <a:pt x="215695" y="401491"/>
                  </a:lnTo>
                  <a:lnTo>
                    <a:pt x="202100" y="409014"/>
                  </a:lnTo>
                  <a:lnTo>
                    <a:pt x="187904" y="415848"/>
                  </a:lnTo>
                  <a:lnTo>
                    <a:pt x="173503" y="421923"/>
                  </a:lnTo>
                  <a:lnTo>
                    <a:pt x="159087" y="427155"/>
                  </a:lnTo>
                  <a:lnTo>
                    <a:pt x="144730" y="431372"/>
                  </a:lnTo>
                  <a:lnTo>
                    <a:pt x="130449" y="434573"/>
                  </a:lnTo>
                  <a:lnTo>
                    <a:pt x="116403" y="436739"/>
                  </a:lnTo>
                  <a:lnTo>
                    <a:pt x="102884" y="437752"/>
                  </a:lnTo>
                  <a:lnTo>
                    <a:pt x="90004" y="437661"/>
                  </a:lnTo>
                  <a:lnTo>
                    <a:pt x="77557" y="436805"/>
                  </a:lnTo>
                  <a:lnTo>
                    <a:pt x="65124" y="435700"/>
                  </a:lnTo>
                  <a:lnTo>
                    <a:pt x="52479" y="434665"/>
                  </a:lnTo>
                  <a:lnTo>
                    <a:pt x="40159" y="433819"/>
                  </a:lnTo>
                  <a:lnTo>
                    <a:pt x="28173" y="433085"/>
                  </a:lnTo>
                  <a:lnTo>
                    <a:pt x="15462" y="432405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645366" y="2379440"/>
              <a:ext cx="18344" cy="336913"/>
            </a:xfrm>
            <a:custGeom>
              <a:avLst/>
              <a:gdLst/>
              <a:ahLst/>
              <a:cxnLst/>
              <a:rect l="0" t="0" r="0" b="0"/>
              <a:pathLst>
                <a:path w="18344" h="336913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67"/>
                  </a:lnTo>
                  <a:lnTo>
                    <a:pt x="200" y="46801"/>
                  </a:lnTo>
                  <a:lnTo>
                    <a:pt x="0" y="60109"/>
                  </a:lnTo>
                  <a:lnTo>
                    <a:pt x="651" y="74419"/>
                  </a:lnTo>
                  <a:lnTo>
                    <a:pt x="1889" y="89596"/>
                  </a:lnTo>
                  <a:lnTo>
                    <a:pt x="3253" y="105458"/>
                  </a:lnTo>
                  <a:lnTo>
                    <a:pt x="4463" y="121829"/>
                  </a:lnTo>
                  <a:lnTo>
                    <a:pt x="5425" y="138566"/>
                  </a:lnTo>
                  <a:lnTo>
                    <a:pt x="6144" y="155561"/>
                  </a:lnTo>
                  <a:lnTo>
                    <a:pt x="6663" y="172729"/>
                  </a:lnTo>
                  <a:lnTo>
                    <a:pt x="7029" y="189851"/>
                  </a:lnTo>
                  <a:lnTo>
                    <a:pt x="7281" y="206580"/>
                  </a:lnTo>
                  <a:lnTo>
                    <a:pt x="7459" y="222755"/>
                  </a:lnTo>
                  <a:lnTo>
                    <a:pt x="7750" y="238228"/>
                  </a:lnTo>
                  <a:lnTo>
                    <a:pt x="8478" y="252779"/>
                  </a:lnTo>
                  <a:lnTo>
                    <a:pt x="9780" y="266379"/>
                  </a:lnTo>
                  <a:lnTo>
                    <a:pt x="11478" y="279086"/>
                  </a:lnTo>
                  <a:lnTo>
                    <a:pt x="13333" y="292414"/>
                  </a:lnTo>
                  <a:lnTo>
                    <a:pt x="15510" y="309771"/>
                  </a:lnTo>
                  <a:lnTo>
                    <a:pt x="18343" y="3369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86600" y="2389969"/>
              <a:ext cx="156054" cy="220104"/>
            </a:xfrm>
            <a:custGeom>
              <a:avLst/>
              <a:gdLst/>
              <a:ahLst/>
              <a:cxnLst/>
              <a:rect l="0" t="0" r="0" b="0"/>
              <a:pathLst>
                <a:path w="156054" h="220104">
                  <a:moveTo>
                    <a:pt x="156053" y="147398"/>
                  </a:moveTo>
                  <a:lnTo>
                    <a:pt x="147318" y="150399"/>
                  </a:lnTo>
                  <a:lnTo>
                    <a:pt x="139611" y="153822"/>
                  </a:lnTo>
                  <a:lnTo>
                    <a:pt x="132205" y="158018"/>
                  </a:lnTo>
                  <a:lnTo>
                    <a:pt x="124771" y="162918"/>
                  </a:lnTo>
                  <a:lnTo>
                    <a:pt x="116944" y="168399"/>
                  </a:lnTo>
                  <a:lnTo>
                    <a:pt x="108565" y="174330"/>
                  </a:lnTo>
                  <a:lnTo>
                    <a:pt x="99649" y="180591"/>
                  </a:lnTo>
                  <a:lnTo>
                    <a:pt x="90286" y="187090"/>
                  </a:lnTo>
                  <a:lnTo>
                    <a:pt x="80579" y="193749"/>
                  </a:lnTo>
                  <a:lnTo>
                    <a:pt x="70621" y="200355"/>
                  </a:lnTo>
                  <a:lnTo>
                    <a:pt x="60483" y="206564"/>
                  </a:lnTo>
                  <a:lnTo>
                    <a:pt x="50225" y="212207"/>
                  </a:lnTo>
                  <a:lnTo>
                    <a:pt x="40049" y="216809"/>
                  </a:lnTo>
                  <a:lnTo>
                    <a:pt x="30290" y="219537"/>
                  </a:lnTo>
                  <a:lnTo>
                    <a:pt x="21110" y="220103"/>
                  </a:lnTo>
                  <a:lnTo>
                    <a:pt x="12980" y="218533"/>
                  </a:lnTo>
                  <a:lnTo>
                    <a:pt x="6729" y="214895"/>
                  </a:lnTo>
                  <a:lnTo>
                    <a:pt x="2641" y="209439"/>
                  </a:lnTo>
                  <a:lnTo>
                    <a:pt x="524" y="202203"/>
                  </a:lnTo>
                  <a:lnTo>
                    <a:pt x="0" y="192927"/>
                  </a:lnTo>
                  <a:lnTo>
                    <a:pt x="677" y="181657"/>
                  </a:lnTo>
                  <a:lnTo>
                    <a:pt x="2058" y="168855"/>
                  </a:lnTo>
                  <a:lnTo>
                    <a:pt x="3582" y="155200"/>
                  </a:lnTo>
                  <a:lnTo>
                    <a:pt x="4935" y="141165"/>
                  </a:lnTo>
                  <a:lnTo>
                    <a:pt x="6178" y="126997"/>
                  </a:lnTo>
                  <a:lnTo>
                    <a:pt x="7626" y="112806"/>
                  </a:lnTo>
                  <a:lnTo>
                    <a:pt x="9451" y="98633"/>
                  </a:lnTo>
                  <a:lnTo>
                    <a:pt x="11509" y="84489"/>
                  </a:lnTo>
                  <a:lnTo>
                    <a:pt x="13437" y="70371"/>
                  </a:lnTo>
                  <a:lnTo>
                    <a:pt x="15032" y="56295"/>
                  </a:lnTo>
                  <a:lnTo>
                    <a:pt x="16258" y="42860"/>
                  </a:lnTo>
                  <a:lnTo>
                    <a:pt x="17289" y="29928"/>
                  </a:lnTo>
                  <a:lnTo>
                    <a:pt x="18212" y="16364"/>
                  </a:lnTo>
                  <a:lnTo>
                    <a:pt x="19182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54701" y="2282456"/>
              <a:ext cx="537999" cy="663594"/>
            </a:xfrm>
            <a:custGeom>
              <a:avLst/>
              <a:gdLst/>
              <a:ahLst/>
              <a:cxnLst/>
              <a:rect l="0" t="0" r="0" b="0"/>
              <a:pathLst>
                <a:path w="537999" h="663594">
                  <a:moveTo>
                    <a:pt x="345713" y="44342"/>
                  </a:moveTo>
                  <a:lnTo>
                    <a:pt x="339778" y="35674"/>
                  </a:lnTo>
                  <a:lnTo>
                    <a:pt x="333574" y="28608"/>
                  </a:lnTo>
                  <a:lnTo>
                    <a:pt x="326478" y="22502"/>
                  </a:lnTo>
                  <a:lnTo>
                    <a:pt x="318538" y="17101"/>
                  </a:lnTo>
                  <a:lnTo>
                    <a:pt x="309891" y="12239"/>
                  </a:lnTo>
                  <a:lnTo>
                    <a:pt x="300692" y="7789"/>
                  </a:lnTo>
                  <a:lnTo>
                    <a:pt x="290920" y="3968"/>
                  </a:lnTo>
                  <a:lnTo>
                    <a:pt x="280382" y="1305"/>
                  </a:lnTo>
                  <a:lnTo>
                    <a:pt x="269040" y="0"/>
                  </a:lnTo>
                  <a:lnTo>
                    <a:pt x="257154" y="107"/>
                  </a:lnTo>
                  <a:lnTo>
                    <a:pt x="245176" y="1700"/>
                  </a:lnTo>
                  <a:lnTo>
                    <a:pt x="233374" y="4662"/>
                  </a:lnTo>
                  <a:lnTo>
                    <a:pt x="221670" y="8752"/>
                  </a:lnTo>
                  <a:lnTo>
                    <a:pt x="209746" y="13706"/>
                  </a:lnTo>
                  <a:lnTo>
                    <a:pt x="197431" y="19297"/>
                  </a:lnTo>
                  <a:lnTo>
                    <a:pt x="184871" y="25507"/>
                  </a:lnTo>
                  <a:lnTo>
                    <a:pt x="172433" y="32506"/>
                  </a:lnTo>
                  <a:lnTo>
                    <a:pt x="160323" y="40330"/>
                  </a:lnTo>
                  <a:lnTo>
                    <a:pt x="148580" y="49043"/>
                  </a:lnTo>
                  <a:lnTo>
                    <a:pt x="137161" y="58802"/>
                  </a:lnTo>
                  <a:lnTo>
                    <a:pt x="126003" y="69583"/>
                  </a:lnTo>
                  <a:lnTo>
                    <a:pt x="115205" y="80909"/>
                  </a:lnTo>
                  <a:lnTo>
                    <a:pt x="105021" y="91970"/>
                  </a:lnTo>
                  <a:lnTo>
                    <a:pt x="95538" y="102341"/>
                  </a:lnTo>
                  <a:lnTo>
                    <a:pt x="86694" y="112269"/>
                  </a:lnTo>
                  <a:lnTo>
                    <a:pt x="78367" y="122462"/>
                  </a:lnTo>
                  <a:lnTo>
                    <a:pt x="70435" y="133318"/>
                  </a:lnTo>
                  <a:lnTo>
                    <a:pt x="62955" y="144746"/>
                  </a:lnTo>
                  <a:lnTo>
                    <a:pt x="56150" y="156351"/>
                  </a:lnTo>
                  <a:lnTo>
                    <a:pt x="50085" y="167876"/>
                  </a:lnTo>
                  <a:lnTo>
                    <a:pt x="44520" y="179548"/>
                  </a:lnTo>
                  <a:lnTo>
                    <a:pt x="39015" y="191977"/>
                  </a:lnTo>
                  <a:lnTo>
                    <a:pt x="33313" y="205449"/>
                  </a:lnTo>
                  <a:lnTo>
                    <a:pt x="27500" y="219937"/>
                  </a:lnTo>
                  <a:lnTo>
                    <a:pt x="21897" y="235274"/>
                  </a:lnTo>
                  <a:lnTo>
                    <a:pt x="16686" y="251262"/>
                  </a:lnTo>
                  <a:lnTo>
                    <a:pt x="12053" y="267727"/>
                  </a:lnTo>
                  <a:lnTo>
                    <a:pt x="8246" y="284532"/>
                  </a:lnTo>
                  <a:lnTo>
                    <a:pt x="5319" y="301575"/>
                  </a:lnTo>
                  <a:lnTo>
                    <a:pt x="3168" y="318780"/>
                  </a:lnTo>
                  <a:lnTo>
                    <a:pt x="1634" y="336097"/>
                  </a:lnTo>
                  <a:lnTo>
                    <a:pt x="567" y="353495"/>
                  </a:lnTo>
                  <a:lnTo>
                    <a:pt x="0" y="371112"/>
                  </a:lnTo>
                  <a:lnTo>
                    <a:pt x="143" y="389238"/>
                  </a:lnTo>
                  <a:lnTo>
                    <a:pt x="1054" y="407984"/>
                  </a:lnTo>
                  <a:lnTo>
                    <a:pt x="2648" y="426980"/>
                  </a:lnTo>
                  <a:lnTo>
                    <a:pt x="4789" y="445506"/>
                  </a:lnTo>
                  <a:lnTo>
                    <a:pt x="7345" y="463189"/>
                  </a:lnTo>
                  <a:lnTo>
                    <a:pt x="10366" y="479995"/>
                  </a:lnTo>
                  <a:lnTo>
                    <a:pt x="14072" y="496048"/>
                  </a:lnTo>
                  <a:lnTo>
                    <a:pt x="18528" y="511509"/>
                  </a:lnTo>
                  <a:lnTo>
                    <a:pt x="23656" y="526367"/>
                  </a:lnTo>
                  <a:lnTo>
                    <a:pt x="29323" y="540440"/>
                  </a:lnTo>
                  <a:lnTo>
                    <a:pt x="35399" y="553690"/>
                  </a:lnTo>
                  <a:lnTo>
                    <a:pt x="41937" y="566217"/>
                  </a:lnTo>
                  <a:lnTo>
                    <a:pt x="49157" y="578171"/>
                  </a:lnTo>
                  <a:lnTo>
                    <a:pt x="57126" y="589692"/>
                  </a:lnTo>
                  <a:lnTo>
                    <a:pt x="65766" y="600734"/>
                  </a:lnTo>
                  <a:lnTo>
                    <a:pt x="74943" y="611083"/>
                  </a:lnTo>
                  <a:lnTo>
                    <a:pt x="84526" y="620672"/>
                  </a:lnTo>
                  <a:lnTo>
                    <a:pt x="94401" y="629418"/>
                  </a:lnTo>
                  <a:lnTo>
                    <a:pt x="104483" y="637146"/>
                  </a:lnTo>
                  <a:lnTo>
                    <a:pt x="114713" y="643858"/>
                  </a:lnTo>
                  <a:lnTo>
                    <a:pt x="125209" y="649534"/>
                  </a:lnTo>
                  <a:lnTo>
                    <a:pt x="136248" y="654057"/>
                  </a:lnTo>
                  <a:lnTo>
                    <a:pt x="147938" y="657471"/>
                  </a:lnTo>
                  <a:lnTo>
                    <a:pt x="160230" y="659952"/>
                  </a:lnTo>
                  <a:lnTo>
                    <a:pt x="173013" y="661709"/>
                  </a:lnTo>
                  <a:lnTo>
                    <a:pt x="186174" y="662926"/>
                  </a:lnTo>
                  <a:lnTo>
                    <a:pt x="199776" y="663593"/>
                  </a:lnTo>
                  <a:lnTo>
                    <a:pt x="214045" y="663517"/>
                  </a:lnTo>
                  <a:lnTo>
                    <a:pt x="229043" y="662651"/>
                  </a:lnTo>
                  <a:lnTo>
                    <a:pt x="244369" y="661087"/>
                  </a:lnTo>
                  <a:lnTo>
                    <a:pt x="259278" y="658966"/>
                  </a:lnTo>
                  <a:lnTo>
                    <a:pt x="273374" y="656424"/>
                  </a:lnTo>
                  <a:lnTo>
                    <a:pt x="286448" y="653411"/>
                  </a:lnTo>
                  <a:lnTo>
                    <a:pt x="298311" y="649711"/>
                  </a:lnTo>
                  <a:lnTo>
                    <a:pt x="309001" y="645259"/>
                  </a:lnTo>
                  <a:lnTo>
                    <a:pt x="319028" y="640134"/>
                  </a:lnTo>
                  <a:lnTo>
                    <a:pt x="329230" y="634469"/>
                  </a:lnTo>
                  <a:lnTo>
                    <a:pt x="340067" y="628394"/>
                  </a:lnTo>
                  <a:lnTo>
                    <a:pt x="351639" y="621857"/>
                  </a:lnTo>
                  <a:lnTo>
                    <a:pt x="363866" y="614637"/>
                  </a:lnTo>
                  <a:lnTo>
                    <a:pt x="376604" y="606673"/>
                  </a:lnTo>
                  <a:lnTo>
                    <a:pt x="389395" y="598206"/>
                  </a:lnTo>
                  <a:lnTo>
                    <a:pt x="401515" y="589677"/>
                  </a:lnTo>
                  <a:lnTo>
                    <a:pt x="412623" y="581344"/>
                  </a:lnTo>
                  <a:lnTo>
                    <a:pt x="422722" y="573121"/>
                  </a:lnTo>
                  <a:lnTo>
                    <a:pt x="431972" y="564688"/>
                  </a:lnTo>
                  <a:lnTo>
                    <a:pt x="440572" y="555860"/>
                  </a:lnTo>
                  <a:lnTo>
                    <a:pt x="448859" y="546457"/>
                  </a:lnTo>
                  <a:lnTo>
                    <a:pt x="457278" y="536226"/>
                  </a:lnTo>
                  <a:lnTo>
                    <a:pt x="466052" y="525115"/>
                  </a:lnTo>
                  <a:lnTo>
                    <a:pt x="474897" y="513228"/>
                  </a:lnTo>
                  <a:lnTo>
                    <a:pt x="483150" y="500724"/>
                  </a:lnTo>
                  <a:lnTo>
                    <a:pt x="490475" y="487763"/>
                  </a:lnTo>
                  <a:lnTo>
                    <a:pt x="496866" y="474637"/>
                  </a:lnTo>
                  <a:lnTo>
                    <a:pt x="502467" y="461752"/>
                  </a:lnTo>
                  <a:lnTo>
                    <a:pt x="507455" y="449306"/>
                  </a:lnTo>
                  <a:lnTo>
                    <a:pt x="511992" y="437152"/>
                  </a:lnTo>
                  <a:lnTo>
                    <a:pt x="516207" y="424918"/>
                  </a:lnTo>
                  <a:lnTo>
                    <a:pt x="520197" y="412382"/>
                  </a:lnTo>
                  <a:lnTo>
                    <a:pt x="524032" y="399334"/>
                  </a:lnTo>
                  <a:lnTo>
                    <a:pt x="527761" y="385503"/>
                  </a:lnTo>
                  <a:lnTo>
                    <a:pt x="531409" y="370825"/>
                  </a:lnTo>
                  <a:lnTo>
                    <a:pt x="534672" y="355560"/>
                  </a:lnTo>
                  <a:lnTo>
                    <a:pt x="536951" y="340168"/>
                  </a:lnTo>
                  <a:lnTo>
                    <a:pt x="537998" y="324923"/>
                  </a:lnTo>
                  <a:lnTo>
                    <a:pt x="537886" y="309755"/>
                  </a:lnTo>
                  <a:lnTo>
                    <a:pt x="536822" y="294353"/>
                  </a:lnTo>
                  <a:lnTo>
                    <a:pt x="535033" y="278550"/>
                  </a:lnTo>
                  <a:lnTo>
                    <a:pt x="532715" y="262496"/>
                  </a:lnTo>
                  <a:lnTo>
                    <a:pt x="530021" y="246558"/>
                  </a:lnTo>
                  <a:lnTo>
                    <a:pt x="527062" y="230945"/>
                  </a:lnTo>
                  <a:lnTo>
                    <a:pt x="523755" y="215697"/>
                  </a:lnTo>
                  <a:lnTo>
                    <a:pt x="519849" y="200771"/>
                  </a:lnTo>
                  <a:lnTo>
                    <a:pt x="515256" y="186111"/>
                  </a:lnTo>
                  <a:lnTo>
                    <a:pt x="510035" y="171978"/>
                  </a:lnTo>
                  <a:lnTo>
                    <a:pt x="504305" y="158933"/>
                  </a:lnTo>
                  <a:lnTo>
                    <a:pt x="498186" y="147189"/>
                  </a:lnTo>
                  <a:lnTo>
                    <a:pt x="491619" y="136489"/>
                  </a:lnTo>
                  <a:lnTo>
                    <a:pt x="484380" y="126301"/>
                  </a:lnTo>
                  <a:lnTo>
                    <a:pt x="476393" y="116262"/>
                  </a:lnTo>
                  <a:lnTo>
                    <a:pt x="467573" y="106366"/>
                  </a:lnTo>
                  <a:lnTo>
                    <a:pt x="457741" y="96860"/>
                  </a:lnTo>
                  <a:lnTo>
                    <a:pt x="446902" y="87872"/>
                  </a:lnTo>
                  <a:lnTo>
                    <a:pt x="435198" y="79548"/>
                  </a:lnTo>
                  <a:lnTo>
                    <a:pt x="422818" y="72110"/>
                  </a:lnTo>
                  <a:lnTo>
                    <a:pt x="409936" y="65596"/>
                  </a:lnTo>
                  <a:lnTo>
                    <a:pt x="396693" y="60054"/>
                  </a:lnTo>
                  <a:lnTo>
                    <a:pt x="383197" y="55622"/>
                  </a:lnTo>
                  <a:lnTo>
                    <a:pt x="369522" y="52274"/>
                  </a:lnTo>
                  <a:lnTo>
                    <a:pt x="355560" y="50007"/>
                  </a:lnTo>
                  <a:lnTo>
                    <a:pt x="341040" y="48926"/>
                  </a:lnTo>
                  <a:lnTo>
                    <a:pt x="325861" y="48985"/>
                  </a:lnTo>
                  <a:lnTo>
                    <a:pt x="310072" y="50329"/>
                  </a:lnTo>
                  <a:lnTo>
                    <a:pt x="293788" y="53358"/>
                  </a:lnTo>
                  <a:lnTo>
                    <a:pt x="277141" y="58134"/>
                  </a:lnTo>
                  <a:lnTo>
                    <a:pt x="260726" y="64273"/>
                  </a:lnTo>
                  <a:lnTo>
                    <a:pt x="245543" y="71148"/>
                  </a:lnTo>
                  <a:lnTo>
                    <a:pt x="232050" y="78316"/>
                  </a:lnTo>
                  <a:lnTo>
                    <a:pt x="220482" y="85252"/>
                  </a:lnTo>
                  <a:lnTo>
                    <a:pt x="209990" y="91953"/>
                  </a:lnTo>
                  <a:lnTo>
                    <a:pt x="199654" y="99000"/>
                  </a:lnTo>
                  <a:lnTo>
                    <a:pt x="187786" y="1075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05741" y="2884808"/>
              <a:ext cx="273741" cy="357970"/>
            </a:xfrm>
            <a:custGeom>
              <a:avLst/>
              <a:gdLst/>
              <a:ahLst/>
              <a:cxnLst/>
              <a:rect l="0" t="0" r="0" b="0"/>
              <a:pathLst>
                <a:path w="273741" h="357970">
                  <a:moveTo>
                    <a:pt x="273740" y="0"/>
                  </a:moveTo>
                  <a:lnTo>
                    <a:pt x="267806" y="6001"/>
                  </a:lnTo>
                  <a:lnTo>
                    <a:pt x="261601" y="12846"/>
                  </a:lnTo>
                  <a:lnTo>
                    <a:pt x="254510" y="21239"/>
                  </a:lnTo>
                  <a:lnTo>
                    <a:pt x="246742" y="31039"/>
                  </a:lnTo>
                  <a:lnTo>
                    <a:pt x="238744" y="42001"/>
                  </a:lnTo>
                  <a:lnTo>
                    <a:pt x="230803" y="53858"/>
                  </a:lnTo>
                  <a:lnTo>
                    <a:pt x="223029" y="66208"/>
                  </a:lnTo>
                  <a:lnTo>
                    <a:pt x="215436" y="78557"/>
                  </a:lnTo>
                  <a:lnTo>
                    <a:pt x="207994" y="90637"/>
                  </a:lnTo>
                  <a:lnTo>
                    <a:pt x="200506" y="102541"/>
                  </a:lnTo>
                  <a:lnTo>
                    <a:pt x="192633" y="114607"/>
                  </a:lnTo>
                  <a:lnTo>
                    <a:pt x="184224" y="127015"/>
                  </a:lnTo>
                  <a:lnTo>
                    <a:pt x="175456" y="139469"/>
                  </a:lnTo>
                  <a:lnTo>
                    <a:pt x="166723" y="151304"/>
                  </a:lnTo>
                  <a:lnTo>
                    <a:pt x="158258" y="162196"/>
                  </a:lnTo>
                  <a:lnTo>
                    <a:pt x="150116" y="172308"/>
                  </a:lnTo>
                  <a:lnTo>
                    <a:pt x="142269" y="182092"/>
                  </a:lnTo>
                  <a:lnTo>
                    <a:pt x="134659" y="191856"/>
                  </a:lnTo>
                  <a:lnTo>
                    <a:pt x="127226" y="201567"/>
                  </a:lnTo>
                  <a:lnTo>
                    <a:pt x="119921" y="210948"/>
                  </a:lnTo>
                  <a:lnTo>
                    <a:pt x="112707" y="219860"/>
                  </a:lnTo>
                  <a:lnTo>
                    <a:pt x="105556" y="228474"/>
                  </a:lnTo>
                  <a:lnTo>
                    <a:pt x="98447" y="237171"/>
                  </a:lnTo>
                  <a:lnTo>
                    <a:pt x="91368" y="246166"/>
                  </a:lnTo>
                  <a:lnTo>
                    <a:pt x="84309" y="255343"/>
                  </a:lnTo>
                  <a:lnTo>
                    <a:pt x="77263" y="264356"/>
                  </a:lnTo>
                  <a:lnTo>
                    <a:pt x="70226" y="273014"/>
                  </a:lnTo>
                  <a:lnTo>
                    <a:pt x="63195" y="281285"/>
                  </a:lnTo>
                  <a:lnTo>
                    <a:pt x="56168" y="289220"/>
                  </a:lnTo>
                  <a:lnTo>
                    <a:pt x="49143" y="296894"/>
                  </a:lnTo>
                  <a:lnTo>
                    <a:pt x="42121" y="304539"/>
                  </a:lnTo>
                  <a:lnTo>
                    <a:pt x="35100" y="312518"/>
                  </a:lnTo>
                  <a:lnTo>
                    <a:pt x="28088" y="320990"/>
                  </a:lnTo>
                  <a:lnTo>
                    <a:pt x="21389" y="329493"/>
                  </a:lnTo>
                  <a:lnTo>
                    <a:pt x="14939" y="337883"/>
                  </a:lnTo>
                  <a:lnTo>
                    <a:pt x="8169" y="34689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58425" y="2916393"/>
              <a:ext cx="200042" cy="305328"/>
            </a:xfrm>
            <a:custGeom>
              <a:avLst/>
              <a:gdLst/>
              <a:ahLst/>
              <a:cxnLst/>
              <a:rect l="0" t="0" r="0" b="0"/>
              <a:pathLst>
                <a:path w="200042" h="305328">
                  <a:moveTo>
                    <a:pt x="0" y="0"/>
                  </a:moveTo>
                  <a:lnTo>
                    <a:pt x="3000" y="8802"/>
                  </a:lnTo>
                  <a:lnTo>
                    <a:pt x="6423" y="17149"/>
                  </a:lnTo>
                  <a:lnTo>
                    <a:pt x="10619" y="25847"/>
                  </a:lnTo>
                  <a:lnTo>
                    <a:pt x="15519" y="34968"/>
                  </a:lnTo>
                  <a:lnTo>
                    <a:pt x="21000" y="44463"/>
                  </a:lnTo>
                  <a:lnTo>
                    <a:pt x="26931" y="54260"/>
                  </a:lnTo>
                  <a:lnTo>
                    <a:pt x="33192" y="64446"/>
                  </a:lnTo>
                  <a:lnTo>
                    <a:pt x="39691" y="75268"/>
                  </a:lnTo>
                  <a:lnTo>
                    <a:pt x="46355" y="86804"/>
                  </a:lnTo>
                  <a:lnTo>
                    <a:pt x="53134" y="98821"/>
                  </a:lnTo>
                  <a:lnTo>
                    <a:pt x="59990" y="110887"/>
                  </a:lnTo>
                  <a:lnTo>
                    <a:pt x="66900" y="122739"/>
                  </a:lnTo>
                  <a:lnTo>
                    <a:pt x="73846" y="134137"/>
                  </a:lnTo>
                  <a:lnTo>
                    <a:pt x="80816" y="144792"/>
                  </a:lnTo>
                  <a:lnTo>
                    <a:pt x="87807" y="154631"/>
                  </a:lnTo>
                  <a:lnTo>
                    <a:pt x="94977" y="164070"/>
                  </a:lnTo>
                  <a:lnTo>
                    <a:pt x="102630" y="173868"/>
                  </a:lnTo>
                  <a:lnTo>
                    <a:pt x="110888" y="184427"/>
                  </a:lnTo>
                  <a:lnTo>
                    <a:pt x="119553" y="195641"/>
                  </a:lnTo>
                  <a:lnTo>
                    <a:pt x="128216" y="207094"/>
                  </a:lnTo>
                  <a:lnTo>
                    <a:pt x="136635" y="218504"/>
                  </a:lnTo>
                  <a:lnTo>
                    <a:pt x="144745" y="229759"/>
                  </a:lnTo>
                  <a:lnTo>
                    <a:pt x="152570" y="240842"/>
                  </a:lnTo>
                  <a:lnTo>
                    <a:pt x="160162" y="251765"/>
                  </a:lnTo>
                  <a:lnTo>
                    <a:pt x="167467" y="262301"/>
                  </a:lnTo>
                  <a:lnTo>
                    <a:pt x="175142" y="273108"/>
                  </a:lnTo>
                  <a:lnTo>
                    <a:pt x="184980" y="286255"/>
                  </a:lnTo>
                  <a:lnTo>
                    <a:pt x="200041" y="30532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53761" y="3454925"/>
              <a:ext cx="204623" cy="406390"/>
            </a:xfrm>
            <a:custGeom>
              <a:avLst/>
              <a:gdLst/>
              <a:ahLst/>
              <a:cxnLst/>
              <a:rect l="0" t="0" r="0" b="0"/>
              <a:pathLst>
                <a:path w="204623" h="406390">
                  <a:moveTo>
                    <a:pt x="57223" y="8950"/>
                  </a:moveTo>
                  <a:lnTo>
                    <a:pt x="54289" y="17752"/>
                  </a:lnTo>
                  <a:lnTo>
                    <a:pt x="51507" y="26099"/>
                  </a:lnTo>
                  <a:lnTo>
                    <a:pt x="48608" y="34797"/>
                  </a:lnTo>
                  <a:lnTo>
                    <a:pt x="45567" y="43918"/>
                  </a:lnTo>
                  <a:lnTo>
                    <a:pt x="42402" y="53413"/>
                  </a:lnTo>
                  <a:lnTo>
                    <a:pt x="39134" y="63200"/>
                  </a:lnTo>
                  <a:lnTo>
                    <a:pt x="35623" y="73042"/>
                  </a:lnTo>
                  <a:lnTo>
                    <a:pt x="31583" y="82567"/>
                  </a:lnTo>
                  <a:lnTo>
                    <a:pt x="26915" y="91527"/>
                  </a:lnTo>
                  <a:lnTo>
                    <a:pt x="22164" y="97350"/>
                  </a:lnTo>
                  <a:lnTo>
                    <a:pt x="18679" y="97317"/>
                  </a:lnTo>
                  <a:lnTo>
                    <a:pt x="17250" y="93138"/>
                  </a:lnTo>
                  <a:lnTo>
                    <a:pt x="17525" y="86487"/>
                  </a:lnTo>
                  <a:lnTo>
                    <a:pt x="18955" y="78365"/>
                  </a:lnTo>
                  <a:lnTo>
                    <a:pt x="21128" y="69351"/>
                  </a:lnTo>
                  <a:lnTo>
                    <a:pt x="23778" y="59793"/>
                  </a:lnTo>
                  <a:lnTo>
                    <a:pt x="26898" y="50060"/>
                  </a:lnTo>
                  <a:lnTo>
                    <a:pt x="30688" y="40584"/>
                  </a:lnTo>
                  <a:lnTo>
                    <a:pt x="35214" y="31578"/>
                  </a:lnTo>
                  <a:lnTo>
                    <a:pt x="40562" y="23221"/>
                  </a:lnTo>
                  <a:lnTo>
                    <a:pt x="46911" y="15752"/>
                  </a:lnTo>
                  <a:lnTo>
                    <a:pt x="54260" y="9222"/>
                  </a:lnTo>
                  <a:lnTo>
                    <a:pt x="62467" y="4006"/>
                  </a:lnTo>
                  <a:lnTo>
                    <a:pt x="71346" y="857"/>
                  </a:lnTo>
                  <a:lnTo>
                    <a:pt x="80721" y="0"/>
                  </a:lnTo>
                  <a:lnTo>
                    <a:pt x="90286" y="1204"/>
                  </a:lnTo>
                  <a:lnTo>
                    <a:pt x="99626" y="4064"/>
                  </a:lnTo>
                  <a:lnTo>
                    <a:pt x="108531" y="8179"/>
                  </a:lnTo>
                  <a:lnTo>
                    <a:pt x="116814" y="13531"/>
                  </a:lnTo>
                  <a:lnTo>
                    <a:pt x="124232" y="20471"/>
                  </a:lnTo>
                  <a:lnTo>
                    <a:pt x="130735" y="29068"/>
                  </a:lnTo>
                  <a:lnTo>
                    <a:pt x="136273" y="39279"/>
                  </a:lnTo>
                  <a:lnTo>
                    <a:pt x="140702" y="51115"/>
                  </a:lnTo>
                  <a:lnTo>
                    <a:pt x="144058" y="64414"/>
                  </a:lnTo>
                  <a:lnTo>
                    <a:pt x="146670" y="78905"/>
                  </a:lnTo>
                  <a:lnTo>
                    <a:pt x="149047" y="94301"/>
                  </a:lnTo>
                  <a:lnTo>
                    <a:pt x="151494" y="110355"/>
                  </a:lnTo>
                  <a:lnTo>
                    <a:pt x="153801" y="126709"/>
                  </a:lnTo>
                  <a:lnTo>
                    <a:pt x="155365" y="142913"/>
                  </a:lnTo>
                  <a:lnTo>
                    <a:pt x="155901" y="158738"/>
                  </a:lnTo>
                  <a:lnTo>
                    <a:pt x="155599" y="174144"/>
                  </a:lnTo>
                  <a:lnTo>
                    <a:pt x="154932" y="189182"/>
                  </a:lnTo>
                  <a:lnTo>
                    <a:pt x="154219" y="203931"/>
                  </a:lnTo>
                  <a:lnTo>
                    <a:pt x="153436" y="218465"/>
                  </a:lnTo>
                  <a:lnTo>
                    <a:pt x="152312" y="232845"/>
                  </a:lnTo>
                  <a:lnTo>
                    <a:pt x="150706" y="247111"/>
                  </a:lnTo>
                  <a:lnTo>
                    <a:pt x="148629" y="261134"/>
                  </a:lnTo>
                  <a:lnTo>
                    <a:pt x="146156" y="274630"/>
                  </a:lnTo>
                  <a:lnTo>
                    <a:pt x="143373" y="287486"/>
                  </a:lnTo>
                  <a:lnTo>
                    <a:pt x="140199" y="299747"/>
                  </a:lnTo>
                  <a:lnTo>
                    <a:pt x="136390" y="311521"/>
                  </a:lnTo>
                  <a:lnTo>
                    <a:pt x="131864" y="322924"/>
                  </a:lnTo>
                  <a:lnTo>
                    <a:pt x="126690" y="334058"/>
                  </a:lnTo>
                  <a:lnTo>
                    <a:pt x="120992" y="345001"/>
                  </a:lnTo>
                  <a:lnTo>
                    <a:pt x="114899" y="355807"/>
                  </a:lnTo>
                  <a:lnTo>
                    <a:pt x="108520" y="366353"/>
                  </a:lnTo>
                  <a:lnTo>
                    <a:pt x="101939" y="376362"/>
                  </a:lnTo>
                  <a:lnTo>
                    <a:pt x="95212" y="385709"/>
                  </a:lnTo>
                  <a:lnTo>
                    <a:pt x="88221" y="393952"/>
                  </a:lnTo>
                  <a:lnTo>
                    <a:pt x="80690" y="400277"/>
                  </a:lnTo>
                  <a:lnTo>
                    <a:pt x="72508" y="404411"/>
                  </a:lnTo>
                  <a:lnTo>
                    <a:pt x="63724" y="406389"/>
                  </a:lnTo>
                  <a:lnTo>
                    <a:pt x="54450" y="406287"/>
                  </a:lnTo>
                  <a:lnTo>
                    <a:pt x="44811" y="404363"/>
                  </a:lnTo>
                  <a:lnTo>
                    <a:pt x="35237" y="400821"/>
                  </a:lnTo>
                  <a:lnTo>
                    <a:pt x="26423" y="395710"/>
                  </a:lnTo>
                  <a:lnTo>
                    <a:pt x="18689" y="389200"/>
                  </a:lnTo>
                  <a:lnTo>
                    <a:pt x="12176" y="381390"/>
                  </a:lnTo>
                  <a:lnTo>
                    <a:pt x="7018" y="372247"/>
                  </a:lnTo>
                  <a:lnTo>
                    <a:pt x="3150" y="361878"/>
                  </a:lnTo>
                  <a:lnTo>
                    <a:pt x="688" y="350661"/>
                  </a:lnTo>
                  <a:lnTo>
                    <a:pt x="0" y="339139"/>
                  </a:lnTo>
                  <a:lnTo>
                    <a:pt x="1128" y="327656"/>
                  </a:lnTo>
                  <a:lnTo>
                    <a:pt x="3833" y="316505"/>
                  </a:lnTo>
                  <a:lnTo>
                    <a:pt x="7782" y="306017"/>
                  </a:lnTo>
                  <a:lnTo>
                    <a:pt x="12667" y="296313"/>
                  </a:lnTo>
                  <a:lnTo>
                    <a:pt x="18555" y="287813"/>
                  </a:lnTo>
                  <a:lnTo>
                    <a:pt x="25863" y="281307"/>
                  </a:lnTo>
                  <a:lnTo>
                    <a:pt x="34696" y="277048"/>
                  </a:lnTo>
                  <a:lnTo>
                    <a:pt x="44559" y="274984"/>
                  </a:lnTo>
                  <a:lnTo>
                    <a:pt x="54564" y="275029"/>
                  </a:lnTo>
                  <a:lnTo>
                    <a:pt x="64181" y="276908"/>
                  </a:lnTo>
                  <a:lnTo>
                    <a:pt x="73246" y="280252"/>
                  </a:lnTo>
                  <a:lnTo>
                    <a:pt x="81787" y="284697"/>
                  </a:lnTo>
                  <a:lnTo>
                    <a:pt x="89900" y="289937"/>
                  </a:lnTo>
                  <a:lnTo>
                    <a:pt x="97687" y="295740"/>
                  </a:lnTo>
                  <a:lnTo>
                    <a:pt x="105238" y="301934"/>
                  </a:lnTo>
                  <a:lnTo>
                    <a:pt x="112620" y="308395"/>
                  </a:lnTo>
                  <a:lnTo>
                    <a:pt x="119887" y="315038"/>
                  </a:lnTo>
                  <a:lnTo>
                    <a:pt x="127073" y="321805"/>
                  </a:lnTo>
                  <a:lnTo>
                    <a:pt x="134204" y="328655"/>
                  </a:lnTo>
                  <a:lnTo>
                    <a:pt x="141298" y="335561"/>
                  </a:lnTo>
                  <a:lnTo>
                    <a:pt x="148368" y="342504"/>
                  </a:lnTo>
                  <a:lnTo>
                    <a:pt x="155421" y="349464"/>
                  </a:lnTo>
                  <a:lnTo>
                    <a:pt x="162545" y="356128"/>
                  </a:lnTo>
                  <a:lnTo>
                    <a:pt x="170815" y="362552"/>
                  </a:lnTo>
                  <a:lnTo>
                    <a:pt x="183195" y="369298"/>
                  </a:lnTo>
                  <a:lnTo>
                    <a:pt x="204622" y="37744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660603" y="3383160"/>
              <a:ext cx="203149" cy="355007"/>
            </a:xfrm>
            <a:custGeom>
              <a:avLst/>
              <a:gdLst/>
              <a:ahLst/>
              <a:cxnLst/>
              <a:rect l="0" t="0" r="0" b="0"/>
              <a:pathLst>
                <a:path w="203149" h="355007">
                  <a:moveTo>
                    <a:pt x="76806" y="7016"/>
                  </a:moveTo>
                  <a:lnTo>
                    <a:pt x="73872" y="15817"/>
                  </a:lnTo>
                  <a:lnTo>
                    <a:pt x="71090" y="24164"/>
                  </a:lnTo>
                  <a:lnTo>
                    <a:pt x="68186" y="32859"/>
                  </a:lnTo>
                  <a:lnTo>
                    <a:pt x="64973" y="41806"/>
                  </a:lnTo>
                  <a:lnTo>
                    <a:pt x="61159" y="50653"/>
                  </a:lnTo>
                  <a:lnTo>
                    <a:pt x="56656" y="59139"/>
                  </a:lnTo>
                  <a:lnTo>
                    <a:pt x="52024" y="65384"/>
                  </a:lnTo>
                  <a:lnTo>
                    <a:pt x="48460" y="66869"/>
                  </a:lnTo>
                  <a:lnTo>
                    <a:pt x="46444" y="63904"/>
                  </a:lnTo>
                  <a:lnTo>
                    <a:pt x="45516" y="57557"/>
                  </a:lnTo>
                  <a:lnTo>
                    <a:pt x="45661" y="49123"/>
                  </a:lnTo>
                  <a:lnTo>
                    <a:pt x="47495" y="39951"/>
                  </a:lnTo>
                  <a:lnTo>
                    <a:pt x="51252" y="30835"/>
                  </a:lnTo>
                  <a:lnTo>
                    <a:pt x="56762" y="22243"/>
                  </a:lnTo>
                  <a:lnTo>
                    <a:pt x="63692" y="14535"/>
                  </a:lnTo>
                  <a:lnTo>
                    <a:pt x="71691" y="7810"/>
                  </a:lnTo>
                  <a:lnTo>
                    <a:pt x="80301" y="2613"/>
                  </a:lnTo>
                  <a:lnTo>
                    <a:pt x="88987" y="0"/>
                  </a:lnTo>
                  <a:lnTo>
                    <a:pt x="97446" y="322"/>
                  </a:lnTo>
                  <a:lnTo>
                    <a:pt x="105428" y="3469"/>
                  </a:lnTo>
                  <a:lnTo>
                    <a:pt x="112642" y="9236"/>
                  </a:lnTo>
                  <a:lnTo>
                    <a:pt x="119009" y="17229"/>
                  </a:lnTo>
                  <a:lnTo>
                    <a:pt x="124455" y="27135"/>
                  </a:lnTo>
                  <a:lnTo>
                    <a:pt x="128823" y="38816"/>
                  </a:lnTo>
                  <a:lnTo>
                    <a:pt x="132133" y="52032"/>
                  </a:lnTo>
                  <a:lnTo>
                    <a:pt x="134545" y="66309"/>
                  </a:lnTo>
                  <a:lnTo>
                    <a:pt x="136255" y="81037"/>
                  </a:lnTo>
                  <a:lnTo>
                    <a:pt x="137446" y="95830"/>
                  </a:lnTo>
                  <a:lnTo>
                    <a:pt x="138265" y="110526"/>
                  </a:lnTo>
                  <a:lnTo>
                    <a:pt x="138824" y="125080"/>
                  </a:lnTo>
                  <a:lnTo>
                    <a:pt x="139198" y="139499"/>
                  </a:lnTo>
                  <a:lnTo>
                    <a:pt x="139280" y="153811"/>
                  </a:lnTo>
                  <a:lnTo>
                    <a:pt x="138804" y="168041"/>
                  </a:lnTo>
                  <a:lnTo>
                    <a:pt x="137666" y="182207"/>
                  </a:lnTo>
                  <a:lnTo>
                    <a:pt x="135917" y="196163"/>
                  </a:lnTo>
                  <a:lnTo>
                    <a:pt x="133672" y="209614"/>
                  </a:lnTo>
                  <a:lnTo>
                    <a:pt x="131046" y="222441"/>
                  </a:lnTo>
                  <a:lnTo>
                    <a:pt x="127978" y="234681"/>
                  </a:lnTo>
                  <a:lnTo>
                    <a:pt x="124240" y="246441"/>
                  </a:lnTo>
                  <a:lnTo>
                    <a:pt x="119764" y="257836"/>
                  </a:lnTo>
                  <a:lnTo>
                    <a:pt x="114622" y="268964"/>
                  </a:lnTo>
                  <a:lnTo>
                    <a:pt x="108946" y="279904"/>
                  </a:lnTo>
                  <a:lnTo>
                    <a:pt x="102868" y="290707"/>
                  </a:lnTo>
                  <a:lnTo>
                    <a:pt x="96498" y="301251"/>
                  </a:lnTo>
                  <a:lnTo>
                    <a:pt x="89923" y="311259"/>
                  </a:lnTo>
                  <a:lnTo>
                    <a:pt x="83201" y="320615"/>
                  </a:lnTo>
                  <a:lnTo>
                    <a:pt x="76213" y="329202"/>
                  </a:lnTo>
                  <a:lnTo>
                    <a:pt x="68683" y="336824"/>
                  </a:lnTo>
                  <a:lnTo>
                    <a:pt x="60503" y="343460"/>
                  </a:lnTo>
                  <a:lnTo>
                    <a:pt x="51720" y="348916"/>
                  </a:lnTo>
                  <a:lnTo>
                    <a:pt x="42446" y="352758"/>
                  </a:lnTo>
                  <a:lnTo>
                    <a:pt x="32812" y="354884"/>
                  </a:lnTo>
                  <a:lnTo>
                    <a:pt x="23412" y="355006"/>
                  </a:lnTo>
                  <a:lnTo>
                    <a:pt x="15245" y="352512"/>
                  </a:lnTo>
                  <a:lnTo>
                    <a:pt x="8765" y="347316"/>
                  </a:lnTo>
                  <a:lnTo>
                    <a:pt x="4078" y="339929"/>
                  </a:lnTo>
                  <a:lnTo>
                    <a:pt x="1216" y="331153"/>
                  </a:lnTo>
                  <a:lnTo>
                    <a:pt x="0" y="321594"/>
                  </a:lnTo>
                  <a:lnTo>
                    <a:pt x="283" y="311774"/>
                  </a:lnTo>
                  <a:lnTo>
                    <a:pt x="2052" y="302196"/>
                  </a:lnTo>
                  <a:lnTo>
                    <a:pt x="5166" y="293100"/>
                  </a:lnTo>
                  <a:lnTo>
                    <a:pt x="9541" y="284672"/>
                  </a:lnTo>
                  <a:lnTo>
                    <a:pt x="15225" y="277150"/>
                  </a:lnTo>
                  <a:lnTo>
                    <a:pt x="22123" y="270578"/>
                  </a:lnTo>
                  <a:lnTo>
                    <a:pt x="30026" y="265163"/>
                  </a:lnTo>
                  <a:lnTo>
                    <a:pt x="38701" y="261347"/>
                  </a:lnTo>
                  <a:lnTo>
                    <a:pt x="47939" y="259234"/>
                  </a:lnTo>
                  <a:lnTo>
                    <a:pt x="57411" y="258950"/>
                  </a:lnTo>
                  <a:lnTo>
                    <a:pt x="66690" y="260804"/>
                  </a:lnTo>
                  <a:lnTo>
                    <a:pt x="75558" y="264751"/>
                  </a:lnTo>
                  <a:lnTo>
                    <a:pt x="83987" y="270316"/>
                  </a:lnTo>
                  <a:lnTo>
                    <a:pt x="92035" y="276798"/>
                  </a:lnTo>
                  <a:lnTo>
                    <a:pt x="99788" y="283702"/>
                  </a:lnTo>
                  <a:lnTo>
                    <a:pt x="107488" y="290604"/>
                  </a:lnTo>
                  <a:lnTo>
                    <a:pt x="115506" y="297078"/>
                  </a:lnTo>
                  <a:lnTo>
                    <a:pt x="124016" y="302936"/>
                  </a:lnTo>
                  <a:lnTo>
                    <a:pt x="133022" y="307868"/>
                  </a:lnTo>
                  <a:lnTo>
                    <a:pt x="142447" y="311358"/>
                  </a:lnTo>
                  <a:lnTo>
                    <a:pt x="152186" y="313256"/>
                  </a:lnTo>
                  <a:lnTo>
                    <a:pt x="161891" y="313504"/>
                  </a:lnTo>
                  <a:lnTo>
                    <a:pt x="172036" y="311769"/>
                  </a:lnTo>
                  <a:lnTo>
                    <a:pt x="184627" y="305662"/>
                  </a:lnTo>
                  <a:lnTo>
                    <a:pt x="203148" y="2912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01997" y="3305948"/>
              <a:ext cx="333994" cy="489552"/>
            </a:xfrm>
            <a:custGeom>
              <a:avLst/>
              <a:gdLst/>
              <a:ahLst/>
              <a:cxnLst/>
              <a:rect l="0" t="0" r="0" b="0"/>
              <a:pathLst>
                <a:path w="333994" h="489552">
                  <a:moveTo>
                    <a:pt x="230168" y="0"/>
                  </a:moveTo>
                  <a:lnTo>
                    <a:pt x="218500" y="134"/>
                  </a:lnTo>
                  <a:lnTo>
                    <a:pt x="208011" y="1414"/>
                  </a:lnTo>
                  <a:lnTo>
                    <a:pt x="197710" y="4003"/>
                  </a:lnTo>
                  <a:lnTo>
                    <a:pt x="187408" y="7549"/>
                  </a:lnTo>
                  <a:lnTo>
                    <a:pt x="177065" y="11534"/>
                  </a:lnTo>
                  <a:lnTo>
                    <a:pt x="166675" y="15619"/>
                  </a:lnTo>
                  <a:lnTo>
                    <a:pt x="156247" y="19813"/>
                  </a:lnTo>
                  <a:lnTo>
                    <a:pt x="145789" y="24379"/>
                  </a:lnTo>
                  <a:lnTo>
                    <a:pt x="135314" y="29452"/>
                  </a:lnTo>
                  <a:lnTo>
                    <a:pt x="124991" y="35180"/>
                  </a:lnTo>
                  <a:lnTo>
                    <a:pt x="115134" y="41789"/>
                  </a:lnTo>
                  <a:lnTo>
                    <a:pt x="105874" y="49319"/>
                  </a:lnTo>
                  <a:lnTo>
                    <a:pt x="97181" y="57819"/>
                  </a:lnTo>
                  <a:lnTo>
                    <a:pt x="88956" y="67427"/>
                  </a:lnTo>
                  <a:lnTo>
                    <a:pt x="81089" y="78109"/>
                  </a:lnTo>
                  <a:lnTo>
                    <a:pt x="73482" y="89536"/>
                  </a:lnTo>
                  <a:lnTo>
                    <a:pt x="66060" y="101197"/>
                  </a:lnTo>
                  <a:lnTo>
                    <a:pt x="58771" y="112784"/>
                  </a:lnTo>
                  <a:lnTo>
                    <a:pt x="51740" y="124342"/>
                  </a:lnTo>
                  <a:lnTo>
                    <a:pt x="45244" y="136168"/>
                  </a:lnTo>
                  <a:lnTo>
                    <a:pt x="39394" y="148416"/>
                  </a:lnTo>
                  <a:lnTo>
                    <a:pt x="34145" y="160931"/>
                  </a:lnTo>
                  <a:lnTo>
                    <a:pt x="29385" y="173340"/>
                  </a:lnTo>
                  <a:lnTo>
                    <a:pt x="24997" y="185435"/>
                  </a:lnTo>
                  <a:lnTo>
                    <a:pt x="20879" y="197338"/>
                  </a:lnTo>
                  <a:lnTo>
                    <a:pt x="16953" y="209396"/>
                  </a:lnTo>
                  <a:lnTo>
                    <a:pt x="13165" y="221805"/>
                  </a:lnTo>
                  <a:lnTo>
                    <a:pt x="9637" y="234597"/>
                  </a:lnTo>
                  <a:lnTo>
                    <a:pt x="6647" y="247724"/>
                  </a:lnTo>
                  <a:lnTo>
                    <a:pt x="4304" y="261119"/>
                  </a:lnTo>
                  <a:lnTo>
                    <a:pt x="2563" y="274879"/>
                  </a:lnTo>
                  <a:lnTo>
                    <a:pt x="1311" y="289255"/>
                  </a:lnTo>
                  <a:lnTo>
                    <a:pt x="436" y="304329"/>
                  </a:lnTo>
                  <a:lnTo>
                    <a:pt x="0" y="319876"/>
                  </a:lnTo>
                  <a:lnTo>
                    <a:pt x="232" y="335465"/>
                  </a:lnTo>
                  <a:lnTo>
                    <a:pt x="1202" y="350836"/>
                  </a:lnTo>
                  <a:lnTo>
                    <a:pt x="2836" y="365750"/>
                  </a:lnTo>
                  <a:lnTo>
                    <a:pt x="5004" y="379919"/>
                  </a:lnTo>
                  <a:lnTo>
                    <a:pt x="7583" y="393257"/>
                  </a:lnTo>
                  <a:lnTo>
                    <a:pt x="10789" y="405689"/>
                  </a:lnTo>
                  <a:lnTo>
                    <a:pt x="15151" y="417053"/>
                  </a:lnTo>
                  <a:lnTo>
                    <a:pt x="20861" y="427367"/>
                  </a:lnTo>
                  <a:lnTo>
                    <a:pt x="27645" y="436787"/>
                  </a:lnTo>
                  <a:lnTo>
                    <a:pt x="34962" y="445509"/>
                  </a:lnTo>
                  <a:lnTo>
                    <a:pt x="42443" y="453710"/>
                  </a:lnTo>
                  <a:lnTo>
                    <a:pt x="50075" y="461372"/>
                  </a:lnTo>
                  <a:lnTo>
                    <a:pt x="58104" y="468298"/>
                  </a:lnTo>
                  <a:lnTo>
                    <a:pt x="66656" y="474436"/>
                  </a:lnTo>
                  <a:lnTo>
                    <a:pt x="75873" y="479711"/>
                  </a:lnTo>
                  <a:lnTo>
                    <a:pt x="85979" y="483957"/>
                  </a:lnTo>
                  <a:lnTo>
                    <a:pt x="97001" y="487172"/>
                  </a:lnTo>
                  <a:lnTo>
                    <a:pt x="108659" y="489179"/>
                  </a:lnTo>
                  <a:lnTo>
                    <a:pt x="120477" y="489551"/>
                  </a:lnTo>
                  <a:lnTo>
                    <a:pt x="132164" y="488213"/>
                  </a:lnTo>
                  <a:lnTo>
                    <a:pt x="143620" y="485535"/>
                  </a:lnTo>
                  <a:lnTo>
                    <a:pt x="154845" y="482136"/>
                  </a:lnTo>
                  <a:lnTo>
                    <a:pt x="165873" y="478442"/>
                  </a:lnTo>
                  <a:lnTo>
                    <a:pt x="176583" y="474508"/>
                  </a:lnTo>
                  <a:lnTo>
                    <a:pt x="186709" y="470115"/>
                  </a:lnTo>
                  <a:lnTo>
                    <a:pt x="196158" y="465162"/>
                  </a:lnTo>
                  <a:lnTo>
                    <a:pt x="205148" y="459684"/>
                  </a:lnTo>
                  <a:lnTo>
                    <a:pt x="214106" y="453774"/>
                  </a:lnTo>
                  <a:lnTo>
                    <a:pt x="223279" y="447536"/>
                  </a:lnTo>
                  <a:lnTo>
                    <a:pt x="232577" y="441057"/>
                  </a:lnTo>
                  <a:lnTo>
                    <a:pt x="241673" y="434408"/>
                  </a:lnTo>
                  <a:lnTo>
                    <a:pt x="250386" y="427641"/>
                  </a:lnTo>
                  <a:lnTo>
                    <a:pt x="258695" y="420792"/>
                  </a:lnTo>
                  <a:lnTo>
                    <a:pt x="266655" y="413888"/>
                  </a:lnTo>
                  <a:lnTo>
                    <a:pt x="274336" y="406942"/>
                  </a:lnTo>
                  <a:lnTo>
                    <a:pt x="281647" y="399801"/>
                  </a:lnTo>
                  <a:lnTo>
                    <a:pt x="288337" y="392168"/>
                  </a:lnTo>
                  <a:lnTo>
                    <a:pt x="294321" y="383919"/>
                  </a:lnTo>
                  <a:lnTo>
                    <a:pt x="299661" y="375090"/>
                  </a:lnTo>
                  <a:lnTo>
                    <a:pt x="304484" y="365785"/>
                  </a:lnTo>
                  <a:lnTo>
                    <a:pt x="308913" y="356117"/>
                  </a:lnTo>
                  <a:lnTo>
                    <a:pt x="313059" y="346184"/>
                  </a:lnTo>
                  <a:lnTo>
                    <a:pt x="317004" y="336064"/>
                  </a:lnTo>
                  <a:lnTo>
                    <a:pt x="320804" y="325808"/>
                  </a:lnTo>
                  <a:lnTo>
                    <a:pt x="324340" y="315295"/>
                  </a:lnTo>
                  <a:lnTo>
                    <a:pt x="327336" y="304244"/>
                  </a:lnTo>
                  <a:lnTo>
                    <a:pt x="329682" y="292543"/>
                  </a:lnTo>
                  <a:lnTo>
                    <a:pt x="331427" y="280073"/>
                  </a:lnTo>
                  <a:lnTo>
                    <a:pt x="332681" y="266637"/>
                  </a:lnTo>
                  <a:lnTo>
                    <a:pt x="333556" y="252230"/>
                  </a:lnTo>
                  <a:lnTo>
                    <a:pt x="333993" y="237147"/>
                  </a:lnTo>
                  <a:lnTo>
                    <a:pt x="333762" y="221877"/>
                  </a:lnTo>
                  <a:lnTo>
                    <a:pt x="332792" y="206720"/>
                  </a:lnTo>
                  <a:lnTo>
                    <a:pt x="331158" y="191780"/>
                  </a:lnTo>
                  <a:lnTo>
                    <a:pt x="328990" y="177063"/>
                  </a:lnTo>
                  <a:lnTo>
                    <a:pt x="326421" y="162538"/>
                  </a:lnTo>
                  <a:lnTo>
                    <a:pt x="323561" y="148326"/>
                  </a:lnTo>
                  <a:lnTo>
                    <a:pt x="320495" y="134695"/>
                  </a:lnTo>
                  <a:lnTo>
                    <a:pt x="317283" y="121745"/>
                  </a:lnTo>
                  <a:lnTo>
                    <a:pt x="313804" y="109421"/>
                  </a:lnTo>
                  <a:lnTo>
                    <a:pt x="309783" y="97603"/>
                  </a:lnTo>
                  <a:lnTo>
                    <a:pt x="305112" y="86175"/>
                  </a:lnTo>
                  <a:lnTo>
                    <a:pt x="299839" y="75194"/>
                  </a:lnTo>
                  <a:lnTo>
                    <a:pt x="294074" y="64885"/>
                  </a:lnTo>
                  <a:lnTo>
                    <a:pt x="287932" y="55323"/>
                  </a:lnTo>
                  <a:lnTo>
                    <a:pt x="281349" y="46597"/>
                  </a:lnTo>
                  <a:lnTo>
                    <a:pt x="274099" y="38881"/>
                  </a:lnTo>
                  <a:lnTo>
                    <a:pt x="266111" y="32173"/>
                  </a:lnTo>
                  <a:lnTo>
                    <a:pt x="257458" y="26328"/>
                  </a:lnTo>
                  <a:lnTo>
                    <a:pt x="248272" y="21161"/>
                  </a:lnTo>
                  <a:lnTo>
                    <a:pt x="238693" y="16500"/>
                  </a:lnTo>
                  <a:lnTo>
                    <a:pt x="229095" y="12355"/>
                  </a:lnTo>
                  <a:lnTo>
                    <a:pt x="219034" y="8500"/>
                  </a:lnTo>
                  <a:lnTo>
                    <a:pt x="206511" y="4594"/>
                  </a:lnTo>
                  <a:lnTo>
                    <a:pt x="188054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65417" y="3303750"/>
              <a:ext cx="394480" cy="540219"/>
            </a:xfrm>
            <a:custGeom>
              <a:avLst/>
              <a:gdLst/>
              <a:ahLst/>
              <a:cxnLst/>
              <a:rect l="0" t="0" r="0" b="0"/>
              <a:pathLst>
                <a:path w="394480" h="540219">
                  <a:moveTo>
                    <a:pt x="187681" y="54840"/>
                  </a:moveTo>
                  <a:lnTo>
                    <a:pt x="173146" y="57774"/>
                  </a:lnTo>
                  <a:lnTo>
                    <a:pt x="160515" y="60556"/>
                  </a:lnTo>
                  <a:lnTo>
                    <a:pt x="148615" y="63460"/>
                  </a:lnTo>
                  <a:lnTo>
                    <a:pt x="137306" y="66674"/>
                  </a:lnTo>
                  <a:lnTo>
                    <a:pt x="126762" y="70487"/>
                  </a:lnTo>
                  <a:lnTo>
                    <a:pt x="117024" y="75005"/>
                  </a:lnTo>
                  <a:lnTo>
                    <a:pt x="107834" y="80168"/>
                  </a:lnTo>
                  <a:lnTo>
                    <a:pt x="98740" y="85855"/>
                  </a:lnTo>
                  <a:lnTo>
                    <a:pt x="89474" y="91945"/>
                  </a:lnTo>
                  <a:lnTo>
                    <a:pt x="80114" y="98491"/>
                  </a:lnTo>
                  <a:lnTo>
                    <a:pt x="70976" y="105716"/>
                  </a:lnTo>
                  <a:lnTo>
                    <a:pt x="62235" y="113693"/>
                  </a:lnTo>
                  <a:lnTo>
                    <a:pt x="53907" y="122507"/>
                  </a:lnTo>
                  <a:lnTo>
                    <a:pt x="45935" y="132334"/>
                  </a:lnTo>
                  <a:lnTo>
                    <a:pt x="38245" y="143171"/>
                  </a:lnTo>
                  <a:lnTo>
                    <a:pt x="30929" y="154872"/>
                  </a:lnTo>
                  <a:lnTo>
                    <a:pt x="24235" y="167251"/>
                  </a:lnTo>
                  <a:lnTo>
                    <a:pt x="18254" y="180133"/>
                  </a:lnTo>
                  <a:lnTo>
                    <a:pt x="13084" y="193375"/>
                  </a:lnTo>
                  <a:lnTo>
                    <a:pt x="8909" y="206870"/>
                  </a:lnTo>
                  <a:lnTo>
                    <a:pt x="5732" y="220545"/>
                  </a:lnTo>
                  <a:lnTo>
                    <a:pt x="3411" y="234507"/>
                  </a:lnTo>
                  <a:lnTo>
                    <a:pt x="1763" y="249026"/>
                  </a:lnTo>
                  <a:lnTo>
                    <a:pt x="618" y="264201"/>
                  </a:lnTo>
                  <a:lnTo>
                    <a:pt x="0" y="279817"/>
                  </a:lnTo>
                  <a:lnTo>
                    <a:pt x="109" y="295453"/>
                  </a:lnTo>
                  <a:lnTo>
                    <a:pt x="996" y="310860"/>
                  </a:lnTo>
                  <a:lnTo>
                    <a:pt x="2575" y="325968"/>
                  </a:lnTo>
                  <a:lnTo>
                    <a:pt x="4705" y="340799"/>
                  </a:lnTo>
                  <a:lnTo>
                    <a:pt x="7254" y="355406"/>
                  </a:lnTo>
                  <a:lnTo>
                    <a:pt x="10271" y="369842"/>
                  </a:lnTo>
                  <a:lnTo>
                    <a:pt x="13974" y="384155"/>
                  </a:lnTo>
                  <a:lnTo>
                    <a:pt x="18423" y="398381"/>
                  </a:lnTo>
                  <a:lnTo>
                    <a:pt x="23377" y="412547"/>
                  </a:lnTo>
                  <a:lnTo>
                    <a:pt x="28394" y="426671"/>
                  </a:lnTo>
                  <a:lnTo>
                    <a:pt x="33221" y="440759"/>
                  </a:lnTo>
                  <a:lnTo>
                    <a:pt x="38106" y="454489"/>
                  </a:lnTo>
                  <a:lnTo>
                    <a:pt x="43678" y="467257"/>
                  </a:lnTo>
                  <a:lnTo>
                    <a:pt x="50239" y="478806"/>
                  </a:lnTo>
                  <a:lnTo>
                    <a:pt x="57613" y="489205"/>
                  </a:lnTo>
                  <a:lnTo>
                    <a:pt x="65334" y="498658"/>
                  </a:lnTo>
                  <a:lnTo>
                    <a:pt x="73094" y="507384"/>
                  </a:lnTo>
                  <a:lnTo>
                    <a:pt x="81085" y="515416"/>
                  </a:lnTo>
                  <a:lnTo>
                    <a:pt x="89887" y="522599"/>
                  </a:lnTo>
                  <a:lnTo>
                    <a:pt x="99772" y="528908"/>
                  </a:lnTo>
                  <a:lnTo>
                    <a:pt x="110699" y="534130"/>
                  </a:lnTo>
                  <a:lnTo>
                    <a:pt x="122490" y="537807"/>
                  </a:lnTo>
                  <a:lnTo>
                    <a:pt x="134945" y="539828"/>
                  </a:lnTo>
                  <a:lnTo>
                    <a:pt x="147886" y="540218"/>
                  </a:lnTo>
                  <a:lnTo>
                    <a:pt x="161171" y="538967"/>
                  </a:lnTo>
                  <a:lnTo>
                    <a:pt x="174688" y="536238"/>
                  </a:lnTo>
                  <a:lnTo>
                    <a:pt x="188034" y="532305"/>
                  </a:lnTo>
                  <a:lnTo>
                    <a:pt x="200542" y="527457"/>
                  </a:lnTo>
                  <a:lnTo>
                    <a:pt x="211916" y="521942"/>
                  </a:lnTo>
                  <a:lnTo>
                    <a:pt x="222198" y="515953"/>
                  </a:lnTo>
                  <a:lnTo>
                    <a:pt x="231573" y="509635"/>
                  </a:lnTo>
                  <a:lnTo>
                    <a:pt x="240252" y="503085"/>
                  </a:lnTo>
                  <a:lnTo>
                    <a:pt x="248422" y="496212"/>
                  </a:lnTo>
                  <a:lnTo>
                    <a:pt x="256230" y="488759"/>
                  </a:lnTo>
                  <a:lnTo>
                    <a:pt x="263785" y="480635"/>
                  </a:lnTo>
                  <a:lnTo>
                    <a:pt x="271168" y="472060"/>
                  </a:lnTo>
                  <a:lnTo>
                    <a:pt x="278431" y="463457"/>
                  </a:lnTo>
                  <a:lnTo>
                    <a:pt x="285615" y="455069"/>
                  </a:lnTo>
                  <a:lnTo>
                    <a:pt x="292744" y="446640"/>
                  </a:lnTo>
                  <a:lnTo>
                    <a:pt x="299837" y="437536"/>
                  </a:lnTo>
                  <a:lnTo>
                    <a:pt x="306905" y="427445"/>
                  </a:lnTo>
                  <a:lnTo>
                    <a:pt x="313957" y="416379"/>
                  </a:lnTo>
                  <a:lnTo>
                    <a:pt x="320998" y="404493"/>
                  </a:lnTo>
                  <a:lnTo>
                    <a:pt x="328032" y="391970"/>
                  </a:lnTo>
                  <a:lnTo>
                    <a:pt x="335060" y="378814"/>
                  </a:lnTo>
                  <a:lnTo>
                    <a:pt x="342086" y="364852"/>
                  </a:lnTo>
                  <a:lnTo>
                    <a:pt x="349105" y="350053"/>
                  </a:lnTo>
                  <a:lnTo>
                    <a:pt x="355954" y="334524"/>
                  </a:lnTo>
                  <a:lnTo>
                    <a:pt x="362327" y="318414"/>
                  </a:lnTo>
                  <a:lnTo>
                    <a:pt x="368093" y="301871"/>
                  </a:lnTo>
                  <a:lnTo>
                    <a:pt x="373288" y="285016"/>
                  </a:lnTo>
                  <a:lnTo>
                    <a:pt x="378011" y="267941"/>
                  </a:lnTo>
                  <a:lnTo>
                    <a:pt x="382370" y="250719"/>
                  </a:lnTo>
                  <a:lnTo>
                    <a:pt x="386298" y="233561"/>
                  </a:lnTo>
                  <a:lnTo>
                    <a:pt x="389564" y="216808"/>
                  </a:lnTo>
                  <a:lnTo>
                    <a:pt x="392091" y="200616"/>
                  </a:lnTo>
                  <a:lnTo>
                    <a:pt x="393789" y="185132"/>
                  </a:lnTo>
                  <a:lnTo>
                    <a:pt x="394479" y="170573"/>
                  </a:lnTo>
                  <a:lnTo>
                    <a:pt x="394164" y="156960"/>
                  </a:lnTo>
                  <a:lnTo>
                    <a:pt x="392986" y="144003"/>
                  </a:lnTo>
                  <a:lnTo>
                    <a:pt x="391132" y="131221"/>
                  </a:lnTo>
                  <a:lnTo>
                    <a:pt x="388772" y="118324"/>
                  </a:lnTo>
                  <a:lnTo>
                    <a:pt x="385884" y="105371"/>
                  </a:lnTo>
                  <a:lnTo>
                    <a:pt x="382269" y="92668"/>
                  </a:lnTo>
                  <a:lnTo>
                    <a:pt x="377868" y="80384"/>
                  </a:lnTo>
                  <a:lnTo>
                    <a:pt x="372608" y="68694"/>
                  </a:lnTo>
                  <a:lnTo>
                    <a:pt x="366320" y="57844"/>
                  </a:lnTo>
                  <a:lnTo>
                    <a:pt x="359013" y="47886"/>
                  </a:lnTo>
                  <a:lnTo>
                    <a:pt x="350835" y="38878"/>
                  </a:lnTo>
                  <a:lnTo>
                    <a:pt x="341975" y="30966"/>
                  </a:lnTo>
                  <a:lnTo>
                    <a:pt x="332604" y="24123"/>
                  </a:lnTo>
                  <a:lnTo>
                    <a:pt x="322702" y="18187"/>
                  </a:lnTo>
                  <a:lnTo>
                    <a:pt x="312071" y="12958"/>
                  </a:lnTo>
                  <a:lnTo>
                    <a:pt x="300659" y="8260"/>
                  </a:lnTo>
                  <a:lnTo>
                    <a:pt x="288554" y="4272"/>
                  </a:lnTo>
                  <a:lnTo>
                    <a:pt x="275897" y="1498"/>
                  </a:lnTo>
                  <a:lnTo>
                    <a:pt x="262820" y="115"/>
                  </a:lnTo>
                  <a:lnTo>
                    <a:pt x="249276" y="0"/>
                  </a:lnTo>
                  <a:lnTo>
                    <a:pt x="235045" y="911"/>
                  </a:lnTo>
                  <a:lnTo>
                    <a:pt x="220068" y="2607"/>
                  </a:lnTo>
                  <a:lnTo>
                    <a:pt x="204586" y="5202"/>
                  </a:lnTo>
                  <a:lnTo>
                    <a:pt x="189040" y="9147"/>
                  </a:lnTo>
                  <a:lnTo>
                    <a:pt x="173693" y="14573"/>
                  </a:lnTo>
                  <a:lnTo>
                    <a:pt x="158626" y="21164"/>
                  </a:lnTo>
                  <a:lnTo>
                    <a:pt x="143822" y="28353"/>
                  </a:lnTo>
                  <a:lnTo>
                    <a:pt x="129244" y="35746"/>
                  </a:lnTo>
                  <a:lnTo>
                    <a:pt x="115165" y="43320"/>
                  </a:lnTo>
                  <a:lnTo>
                    <a:pt x="102157" y="51310"/>
                  </a:lnTo>
                  <a:lnTo>
                    <a:pt x="90451" y="59817"/>
                  </a:lnTo>
                  <a:lnTo>
                    <a:pt x="80254" y="68360"/>
                  </a:lnTo>
                  <a:lnTo>
                    <a:pt x="70911" y="76787"/>
                  </a:lnTo>
                  <a:lnTo>
                    <a:pt x="61602" y="85840"/>
                  </a:lnTo>
                  <a:lnTo>
                    <a:pt x="50810" y="9695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440097" y="4431561"/>
            <a:ext cx="1762890" cy="587598"/>
            <a:chOff x="1440097" y="4431561"/>
            <a:chExt cx="1762890" cy="587598"/>
          </a:xfrm>
        </p:grpSpPr>
        <p:sp>
          <p:nvSpPr>
            <p:cNvPr id="52" name="Freeform 51"/>
            <p:cNvSpPr/>
            <p:nvPr/>
          </p:nvSpPr>
          <p:spPr>
            <a:xfrm>
              <a:off x="1440097" y="4466634"/>
              <a:ext cx="286577" cy="552525"/>
            </a:xfrm>
            <a:custGeom>
              <a:avLst/>
              <a:gdLst/>
              <a:ahLst/>
              <a:cxnLst/>
              <a:rect l="0" t="0" r="0" b="0"/>
              <a:pathLst>
                <a:path w="286577" h="552525">
                  <a:moveTo>
                    <a:pt x="54949" y="71148"/>
                  </a:moveTo>
                  <a:lnTo>
                    <a:pt x="52015" y="79949"/>
                  </a:lnTo>
                  <a:lnTo>
                    <a:pt x="49233" y="88296"/>
                  </a:lnTo>
                  <a:lnTo>
                    <a:pt x="46320" y="96961"/>
                  </a:lnTo>
                  <a:lnTo>
                    <a:pt x="42799" y="104785"/>
                  </a:lnTo>
                  <a:lnTo>
                    <a:pt x="38439" y="108539"/>
                  </a:lnTo>
                  <a:lnTo>
                    <a:pt x="34549" y="106985"/>
                  </a:lnTo>
                  <a:lnTo>
                    <a:pt x="32350" y="102124"/>
                  </a:lnTo>
                  <a:lnTo>
                    <a:pt x="31820" y="95307"/>
                  </a:lnTo>
                  <a:lnTo>
                    <a:pt x="32561" y="87245"/>
                  </a:lnTo>
                  <a:lnTo>
                    <a:pt x="34197" y="78364"/>
                  </a:lnTo>
                  <a:lnTo>
                    <a:pt x="36445" y="68936"/>
                  </a:lnTo>
                  <a:lnTo>
                    <a:pt x="39109" y="59143"/>
                  </a:lnTo>
                  <a:lnTo>
                    <a:pt x="42056" y="49111"/>
                  </a:lnTo>
                  <a:lnTo>
                    <a:pt x="45360" y="39083"/>
                  </a:lnTo>
                  <a:lnTo>
                    <a:pt x="49264" y="29421"/>
                  </a:lnTo>
                  <a:lnTo>
                    <a:pt x="53867" y="20306"/>
                  </a:lnTo>
                  <a:lnTo>
                    <a:pt x="59435" y="12218"/>
                  </a:lnTo>
                  <a:lnTo>
                    <a:pt x="66462" y="5996"/>
                  </a:lnTo>
                  <a:lnTo>
                    <a:pt x="75075" y="1932"/>
                  </a:lnTo>
                  <a:lnTo>
                    <a:pt x="84774" y="0"/>
                  </a:lnTo>
                  <a:lnTo>
                    <a:pt x="94662" y="133"/>
                  </a:lnTo>
                  <a:lnTo>
                    <a:pt x="104196" y="2073"/>
                  </a:lnTo>
                  <a:lnTo>
                    <a:pt x="113205" y="5457"/>
                  </a:lnTo>
                  <a:lnTo>
                    <a:pt x="121708" y="9928"/>
                  </a:lnTo>
                  <a:lnTo>
                    <a:pt x="129790" y="15192"/>
                  </a:lnTo>
                  <a:lnTo>
                    <a:pt x="137386" y="21180"/>
                  </a:lnTo>
                  <a:lnTo>
                    <a:pt x="144276" y="28029"/>
                  </a:lnTo>
                  <a:lnTo>
                    <a:pt x="150397" y="35753"/>
                  </a:lnTo>
                  <a:lnTo>
                    <a:pt x="155833" y="44399"/>
                  </a:lnTo>
                  <a:lnTo>
                    <a:pt x="160719" y="54113"/>
                  </a:lnTo>
                  <a:lnTo>
                    <a:pt x="165192" y="64874"/>
                  </a:lnTo>
                  <a:lnTo>
                    <a:pt x="169366" y="76525"/>
                  </a:lnTo>
                  <a:lnTo>
                    <a:pt x="173331" y="88870"/>
                  </a:lnTo>
                  <a:lnTo>
                    <a:pt x="177149" y="101733"/>
                  </a:lnTo>
                  <a:lnTo>
                    <a:pt x="180867" y="115133"/>
                  </a:lnTo>
                  <a:lnTo>
                    <a:pt x="184516" y="129266"/>
                  </a:lnTo>
                  <a:lnTo>
                    <a:pt x="188111" y="144174"/>
                  </a:lnTo>
                  <a:lnTo>
                    <a:pt x="191338" y="159439"/>
                  </a:lnTo>
                  <a:lnTo>
                    <a:pt x="193593" y="174308"/>
                  </a:lnTo>
                  <a:lnTo>
                    <a:pt x="194629" y="188390"/>
                  </a:lnTo>
                  <a:lnTo>
                    <a:pt x="194679" y="201965"/>
                  </a:lnTo>
                  <a:lnTo>
                    <a:pt x="194256" y="215760"/>
                  </a:lnTo>
                  <a:lnTo>
                    <a:pt x="193715" y="230193"/>
                  </a:lnTo>
                  <a:lnTo>
                    <a:pt x="193219" y="245345"/>
                  </a:lnTo>
                  <a:lnTo>
                    <a:pt x="192820" y="261137"/>
                  </a:lnTo>
                  <a:lnTo>
                    <a:pt x="192520" y="277429"/>
                  </a:lnTo>
                  <a:lnTo>
                    <a:pt x="192303" y="293930"/>
                  </a:lnTo>
                  <a:lnTo>
                    <a:pt x="192150" y="310228"/>
                  </a:lnTo>
                  <a:lnTo>
                    <a:pt x="192039" y="326107"/>
                  </a:lnTo>
                  <a:lnTo>
                    <a:pt x="191794" y="341378"/>
                  </a:lnTo>
                  <a:lnTo>
                    <a:pt x="191096" y="355792"/>
                  </a:lnTo>
                  <a:lnTo>
                    <a:pt x="189809" y="369309"/>
                  </a:lnTo>
                  <a:lnTo>
                    <a:pt x="187961" y="382201"/>
                  </a:lnTo>
                  <a:lnTo>
                    <a:pt x="185649" y="394939"/>
                  </a:lnTo>
                  <a:lnTo>
                    <a:pt x="182979" y="407806"/>
                  </a:lnTo>
                  <a:lnTo>
                    <a:pt x="179881" y="420740"/>
                  </a:lnTo>
                  <a:lnTo>
                    <a:pt x="176123" y="433430"/>
                  </a:lnTo>
                  <a:lnTo>
                    <a:pt x="171628" y="445709"/>
                  </a:lnTo>
                  <a:lnTo>
                    <a:pt x="166305" y="457565"/>
                  </a:lnTo>
                  <a:lnTo>
                    <a:pt x="159975" y="469060"/>
                  </a:lnTo>
                  <a:lnTo>
                    <a:pt x="152639" y="480274"/>
                  </a:lnTo>
                  <a:lnTo>
                    <a:pt x="144442" y="491278"/>
                  </a:lnTo>
                  <a:lnTo>
                    <a:pt x="135569" y="502134"/>
                  </a:lnTo>
                  <a:lnTo>
                    <a:pt x="126194" y="512876"/>
                  </a:lnTo>
                  <a:lnTo>
                    <a:pt x="116460" y="523210"/>
                  </a:lnTo>
                  <a:lnTo>
                    <a:pt x="106473" y="532544"/>
                  </a:lnTo>
                  <a:lnTo>
                    <a:pt x="96316" y="540621"/>
                  </a:lnTo>
                  <a:lnTo>
                    <a:pt x="86208" y="547025"/>
                  </a:lnTo>
                  <a:lnTo>
                    <a:pt x="76495" y="551046"/>
                  </a:lnTo>
                  <a:lnTo>
                    <a:pt x="67331" y="552524"/>
                  </a:lnTo>
                  <a:lnTo>
                    <a:pt x="58703" y="551753"/>
                  </a:lnTo>
                  <a:lnTo>
                    <a:pt x="50521" y="549192"/>
                  </a:lnTo>
                  <a:lnTo>
                    <a:pt x="42687" y="545286"/>
                  </a:lnTo>
                  <a:lnTo>
                    <a:pt x="35272" y="540244"/>
                  </a:lnTo>
                  <a:lnTo>
                    <a:pt x="28511" y="534046"/>
                  </a:lnTo>
                  <a:lnTo>
                    <a:pt x="22480" y="526770"/>
                  </a:lnTo>
                  <a:lnTo>
                    <a:pt x="17106" y="518598"/>
                  </a:lnTo>
                  <a:lnTo>
                    <a:pt x="12263" y="509735"/>
                  </a:lnTo>
                  <a:lnTo>
                    <a:pt x="7828" y="500365"/>
                  </a:lnTo>
                  <a:lnTo>
                    <a:pt x="4018" y="490631"/>
                  </a:lnTo>
                  <a:lnTo>
                    <a:pt x="1364" y="480644"/>
                  </a:lnTo>
                  <a:lnTo>
                    <a:pt x="61" y="470482"/>
                  </a:lnTo>
                  <a:lnTo>
                    <a:pt x="0" y="460200"/>
                  </a:lnTo>
                  <a:lnTo>
                    <a:pt x="947" y="449838"/>
                  </a:lnTo>
                  <a:lnTo>
                    <a:pt x="2667" y="439430"/>
                  </a:lnTo>
                  <a:lnTo>
                    <a:pt x="5279" y="429321"/>
                  </a:lnTo>
                  <a:lnTo>
                    <a:pt x="9234" y="420140"/>
                  </a:lnTo>
                  <a:lnTo>
                    <a:pt x="14676" y="412156"/>
                  </a:lnTo>
                  <a:lnTo>
                    <a:pt x="21619" y="405473"/>
                  </a:lnTo>
                  <a:lnTo>
                    <a:pt x="30106" y="400201"/>
                  </a:lnTo>
                  <a:lnTo>
                    <a:pt x="40000" y="396256"/>
                  </a:lnTo>
                  <a:lnTo>
                    <a:pt x="50880" y="393742"/>
                  </a:lnTo>
                  <a:lnTo>
                    <a:pt x="62168" y="393021"/>
                  </a:lnTo>
                  <a:lnTo>
                    <a:pt x="73495" y="394122"/>
                  </a:lnTo>
                  <a:lnTo>
                    <a:pt x="84708" y="396638"/>
                  </a:lnTo>
                  <a:lnTo>
                    <a:pt x="95770" y="399928"/>
                  </a:lnTo>
                  <a:lnTo>
                    <a:pt x="106688" y="403548"/>
                  </a:lnTo>
                  <a:lnTo>
                    <a:pt x="117325" y="407433"/>
                  </a:lnTo>
                  <a:lnTo>
                    <a:pt x="127402" y="411793"/>
                  </a:lnTo>
                  <a:lnTo>
                    <a:pt x="136818" y="416719"/>
                  </a:lnTo>
                  <a:lnTo>
                    <a:pt x="145787" y="422010"/>
                  </a:lnTo>
                  <a:lnTo>
                    <a:pt x="154730" y="427262"/>
                  </a:lnTo>
                  <a:lnTo>
                    <a:pt x="163898" y="432245"/>
                  </a:lnTo>
                  <a:lnTo>
                    <a:pt x="173362" y="437067"/>
                  </a:lnTo>
                  <a:lnTo>
                    <a:pt x="183102" y="442064"/>
                  </a:lnTo>
                  <a:lnTo>
                    <a:pt x="193070" y="447413"/>
                  </a:lnTo>
                  <a:lnTo>
                    <a:pt x="203375" y="452649"/>
                  </a:lnTo>
                  <a:lnTo>
                    <a:pt x="214278" y="456799"/>
                  </a:lnTo>
                  <a:lnTo>
                    <a:pt x="225859" y="459408"/>
                  </a:lnTo>
                  <a:lnTo>
                    <a:pt x="237641" y="460664"/>
                  </a:lnTo>
                  <a:lnTo>
                    <a:pt x="249944" y="461269"/>
                  </a:lnTo>
                  <a:lnTo>
                    <a:pt x="264968" y="461270"/>
                  </a:lnTo>
                  <a:lnTo>
                    <a:pt x="286576" y="46070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63544" y="4674653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120474" y="5867"/>
                  </a:lnTo>
                  <a:lnTo>
                    <a:pt x="114910" y="11432"/>
                  </a:lnTo>
                  <a:lnTo>
                    <a:pt x="109110" y="17231"/>
                  </a:lnTo>
                  <a:lnTo>
                    <a:pt x="103030" y="23311"/>
                  </a:lnTo>
                  <a:lnTo>
                    <a:pt x="96700" y="29641"/>
                  </a:lnTo>
                  <a:lnTo>
                    <a:pt x="90172" y="36169"/>
                  </a:lnTo>
                  <a:lnTo>
                    <a:pt x="83496" y="42845"/>
                  </a:lnTo>
                  <a:lnTo>
                    <a:pt x="76713" y="49628"/>
                  </a:lnTo>
                  <a:lnTo>
                    <a:pt x="69856" y="56490"/>
                  </a:lnTo>
                  <a:lnTo>
                    <a:pt x="62946" y="63572"/>
                  </a:lnTo>
                  <a:lnTo>
                    <a:pt x="56001" y="71166"/>
                  </a:lnTo>
                  <a:lnTo>
                    <a:pt x="49032" y="79388"/>
                  </a:lnTo>
                  <a:lnTo>
                    <a:pt x="42046" y="88199"/>
                  </a:lnTo>
                  <a:lnTo>
                    <a:pt x="35049" y="97492"/>
                  </a:lnTo>
                  <a:lnTo>
                    <a:pt x="28055" y="107139"/>
                  </a:lnTo>
                  <a:lnTo>
                    <a:pt x="21367" y="116583"/>
                  </a:lnTo>
                  <a:lnTo>
                    <a:pt x="14925" y="125780"/>
                  </a:lnTo>
                  <a:lnTo>
                    <a:pt x="8163" y="13553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63544" y="4674653"/>
              <a:ext cx="136871" cy="200042"/>
            </a:xfrm>
            <a:custGeom>
              <a:avLst/>
              <a:gdLst/>
              <a:ahLst/>
              <a:cxnLst/>
              <a:rect l="0" t="0" r="0" b="0"/>
              <a:pathLst>
                <a:path w="136871" h="200042">
                  <a:moveTo>
                    <a:pt x="0" y="0"/>
                  </a:moveTo>
                  <a:lnTo>
                    <a:pt x="3000" y="8801"/>
                  </a:lnTo>
                  <a:lnTo>
                    <a:pt x="6423" y="17148"/>
                  </a:lnTo>
                  <a:lnTo>
                    <a:pt x="10615" y="25846"/>
                  </a:lnTo>
                  <a:lnTo>
                    <a:pt x="15342" y="34968"/>
                  </a:lnTo>
                  <a:lnTo>
                    <a:pt x="20175" y="44462"/>
                  </a:lnTo>
                  <a:lnTo>
                    <a:pt x="24857" y="54249"/>
                  </a:lnTo>
                  <a:lnTo>
                    <a:pt x="29466" y="64091"/>
                  </a:lnTo>
                  <a:lnTo>
                    <a:pt x="34316" y="73616"/>
                  </a:lnTo>
                  <a:lnTo>
                    <a:pt x="39577" y="82655"/>
                  </a:lnTo>
                  <a:lnTo>
                    <a:pt x="45263" y="91366"/>
                  </a:lnTo>
                  <a:lnTo>
                    <a:pt x="51312" y="100135"/>
                  </a:lnTo>
                  <a:lnTo>
                    <a:pt x="57644" y="109182"/>
                  </a:lnTo>
                  <a:lnTo>
                    <a:pt x="64185" y="118395"/>
                  </a:lnTo>
                  <a:lnTo>
                    <a:pt x="70875" y="127434"/>
                  </a:lnTo>
                  <a:lnTo>
                    <a:pt x="77670" y="136108"/>
                  </a:lnTo>
                  <a:lnTo>
                    <a:pt x="84538" y="144391"/>
                  </a:lnTo>
                  <a:lnTo>
                    <a:pt x="91455" y="152333"/>
                  </a:lnTo>
                  <a:lnTo>
                    <a:pt x="98400" y="160003"/>
                  </a:lnTo>
                  <a:lnTo>
                    <a:pt x="105253" y="167361"/>
                  </a:lnTo>
                  <a:lnTo>
                    <a:pt x="112569" y="175077"/>
                  </a:lnTo>
                  <a:lnTo>
                    <a:pt x="122107" y="184949"/>
                  </a:lnTo>
                  <a:lnTo>
                    <a:pt x="136870" y="2000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05088" y="4450999"/>
              <a:ext cx="269110" cy="505928"/>
            </a:xfrm>
            <a:custGeom>
              <a:avLst/>
              <a:gdLst/>
              <a:ahLst/>
              <a:cxnLst/>
              <a:rect l="0" t="0" r="0" b="0"/>
              <a:pathLst>
                <a:path w="269110" h="505928">
                  <a:moveTo>
                    <a:pt x="26953" y="34141"/>
                  </a:moveTo>
                  <a:lnTo>
                    <a:pt x="24019" y="42942"/>
                  </a:lnTo>
                  <a:lnTo>
                    <a:pt x="21237" y="51289"/>
                  </a:lnTo>
                  <a:lnTo>
                    <a:pt x="18337" y="59988"/>
                  </a:lnTo>
                  <a:lnTo>
                    <a:pt x="15297" y="69109"/>
                  </a:lnTo>
                  <a:lnTo>
                    <a:pt x="12132" y="78603"/>
                  </a:lnTo>
                  <a:lnTo>
                    <a:pt x="8863" y="88324"/>
                  </a:lnTo>
                  <a:lnTo>
                    <a:pt x="5348" y="95681"/>
                  </a:lnTo>
                  <a:lnTo>
                    <a:pt x="2113" y="97323"/>
                  </a:lnTo>
                  <a:lnTo>
                    <a:pt x="305" y="93917"/>
                  </a:lnTo>
                  <a:lnTo>
                    <a:pt x="0" y="86949"/>
                  </a:lnTo>
                  <a:lnTo>
                    <a:pt x="869" y="77759"/>
                  </a:lnTo>
                  <a:lnTo>
                    <a:pt x="2578" y="67462"/>
                  </a:lnTo>
                  <a:lnTo>
                    <a:pt x="4875" y="56731"/>
                  </a:lnTo>
                  <a:lnTo>
                    <a:pt x="7737" y="46051"/>
                  </a:lnTo>
                  <a:lnTo>
                    <a:pt x="11344" y="35861"/>
                  </a:lnTo>
                  <a:lnTo>
                    <a:pt x="15747" y="26342"/>
                  </a:lnTo>
                  <a:lnTo>
                    <a:pt x="21180" y="17793"/>
                  </a:lnTo>
                  <a:lnTo>
                    <a:pt x="28118" y="10718"/>
                  </a:lnTo>
                  <a:lnTo>
                    <a:pt x="36675" y="5263"/>
                  </a:lnTo>
                  <a:lnTo>
                    <a:pt x="46507" y="1581"/>
                  </a:lnTo>
                  <a:lnTo>
                    <a:pt x="57017" y="0"/>
                  </a:lnTo>
                  <a:lnTo>
                    <a:pt x="67782" y="492"/>
                  </a:lnTo>
                  <a:lnTo>
                    <a:pt x="78431" y="2753"/>
                  </a:lnTo>
                  <a:lnTo>
                    <a:pt x="88574" y="6397"/>
                  </a:lnTo>
                  <a:lnTo>
                    <a:pt x="98054" y="11073"/>
                  </a:lnTo>
                  <a:lnTo>
                    <a:pt x="106739" y="16820"/>
                  </a:lnTo>
                  <a:lnTo>
                    <a:pt x="114435" y="24032"/>
                  </a:lnTo>
                  <a:lnTo>
                    <a:pt x="121138" y="32805"/>
                  </a:lnTo>
                  <a:lnTo>
                    <a:pt x="127150" y="42798"/>
                  </a:lnTo>
                  <a:lnTo>
                    <a:pt x="132963" y="53422"/>
                  </a:lnTo>
                  <a:lnTo>
                    <a:pt x="138875" y="64277"/>
                  </a:lnTo>
                  <a:lnTo>
                    <a:pt x="144832" y="75328"/>
                  </a:lnTo>
                  <a:lnTo>
                    <a:pt x="150531" y="86806"/>
                  </a:lnTo>
                  <a:lnTo>
                    <a:pt x="155811" y="98822"/>
                  </a:lnTo>
                  <a:lnTo>
                    <a:pt x="160661" y="111350"/>
                  </a:lnTo>
                  <a:lnTo>
                    <a:pt x="165146" y="124298"/>
                  </a:lnTo>
                  <a:lnTo>
                    <a:pt x="169345" y="137570"/>
                  </a:lnTo>
                  <a:lnTo>
                    <a:pt x="173335" y="151076"/>
                  </a:lnTo>
                  <a:lnTo>
                    <a:pt x="177174" y="164749"/>
                  </a:lnTo>
                  <a:lnTo>
                    <a:pt x="180903" y="178544"/>
                  </a:lnTo>
                  <a:lnTo>
                    <a:pt x="184392" y="192588"/>
                  </a:lnTo>
                  <a:lnTo>
                    <a:pt x="187356" y="207161"/>
                  </a:lnTo>
                  <a:lnTo>
                    <a:pt x="189681" y="222376"/>
                  </a:lnTo>
                  <a:lnTo>
                    <a:pt x="191411" y="238189"/>
                  </a:lnTo>
                  <a:lnTo>
                    <a:pt x="192655" y="254490"/>
                  </a:lnTo>
                  <a:lnTo>
                    <a:pt x="193530" y="271160"/>
                  </a:lnTo>
                  <a:lnTo>
                    <a:pt x="194134" y="288102"/>
                  </a:lnTo>
                  <a:lnTo>
                    <a:pt x="194549" y="305234"/>
                  </a:lnTo>
                  <a:lnTo>
                    <a:pt x="194821" y="322495"/>
                  </a:lnTo>
                  <a:lnTo>
                    <a:pt x="194666" y="339679"/>
                  </a:lnTo>
                  <a:lnTo>
                    <a:pt x="193497" y="356450"/>
                  </a:lnTo>
                  <a:lnTo>
                    <a:pt x="191082" y="372653"/>
                  </a:lnTo>
                  <a:lnTo>
                    <a:pt x="187661" y="388144"/>
                  </a:lnTo>
                  <a:lnTo>
                    <a:pt x="183755" y="402708"/>
                  </a:lnTo>
                  <a:lnTo>
                    <a:pt x="179717" y="416320"/>
                  </a:lnTo>
                  <a:lnTo>
                    <a:pt x="175551" y="429107"/>
                  </a:lnTo>
                  <a:lnTo>
                    <a:pt x="171002" y="441242"/>
                  </a:lnTo>
                  <a:lnTo>
                    <a:pt x="165944" y="452887"/>
                  </a:lnTo>
                  <a:lnTo>
                    <a:pt x="160395" y="464015"/>
                  </a:lnTo>
                  <a:lnTo>
                    <a:pt x="154438" y="474422"/>
                  </a:lnTo>
                  <a:lnTo>
                    <a:pt x="148159" y="484041"/>
                  </a:lnTo>
                  <a:lnTo>
                    <a:pt x="141314" y="492467"/>
                  </a:lnTo>
                  <a:lnTo>
                    <a:pt x="133355" y="498916"/>
                  </a:lnTo>
                  <a:lnTo>
                    <a:pt x="124076" y="503138"/>
                  </a:lnTo>
                  <a:lnTo>
                    <a:pt x="113743" y="505344"/>
                  </a:lnTo>
                  <a:lnTo>
                    <a:pt x="102890" y="505927"/>
                  </a:lnTo>
                  <a:lnTo>
                    <a:pt x="91891" y="505278"/>
                  </a:lnTo>
                  <a:lnTo>
                    <a:pt x="81083" y="503404"/>
                  </a:lnTo>
                  <a:lnTo>
                    <a:pt x="70833" y="499953"/>
                  </a:lnTo>
                  <a:lnTo>
                    <a:pt x="61282" y="494857"/>
                  </a:lnTo>
                  <a:lnTo>
                    <a:pt x="52548" y="488318"/>
                  </a:lnTo>
                  <a:lnTo>
                    <a:pt x="44820" y="480634"/>
                  </a:lnTo>
                  <a:lnTo>
                    <a:pt x="38096" y="472094"/>
                  </a:lnTo>
                  <a:lnTo>
                    <a:pt x="32070" y="462936"/>
                  </a:lnTo>
                  <a:lnTo>
                    <a:pt x="26248" y="453344"/>
                  </a:lnTo>
                  <a:lnTo>
                    <a:pt x="20338" y="443441"/>
                  </a:lnTo>
                  <a:lnTo>
                    <a:pt x="14723" y="432996"/>
                  </a:lnTo>
                  <a:lnTo>
                    <a:pt x="10317" y="421459"/>
                  </a:lnTo>
                  <a:lnTo>
                    <a:pt x="7546" y="408631"/>
                  </a:lnTo>
                  <a:lnTo>
                    <a:pt x="6519" y="395100"/>
                  </a:lnTo>
                  <a:lnTo>
                    <a:pt x="7275" y="382010"/>
                  </a:lnTo>
                  <a:lnTo>
                    <a:pt x="9649" y="369996"/>
                  </a:lnTo>
                  <a:lnTo>
                    <a:pt x="13667" y="359493"/>
                  </a:lnTo>
                  <a:lnTo>
                    <a:pt x="19630" y="350967"/>
                  </a:lnTo>
                  <a:lnTo>
                    <a:pt x="27517" y="344471"/>
                  </a:lnTo>
                  <a:lnTo>
                    <a:pt x="36726" y="340060"/>
                  </a:lnTo>
                  <a:lnTo>
                    <a:pt x="46283" y="337973"/>
                  </a:lnTo>
                  <a:lnTo>
                    <a:pt x="55594" y="338120"/>
                  </a:lnTo>
                  <a:lnTo>
                    <a:pt x="64453" y="340147"/>
                  </a:lnTo>
                  <a:lnTo>
                    <a:pt x="72856" y="343631"/>
                  </a:lnTo>
                  <a:lnTo>
                    <a:pt x="80880" y="348192"/>
                  </a:lnTo>
                  <a:lnTo>
                    <a:pt x="88778" y="353521"/>
                  </a:lnTo>
                  <a:lnTo>
                    <a:pt x="96935" y="359389"/>
                  </a:lnTo>
                  <a:lnTo>
                    <a:pt x="105543" y="365629"/>
                  </a:lnTo>
                  <a:lnTo>
                    <a:pt x="114615" y="372122"/>
                  </a:lnTo>
                  <a:lnTo>
                    <a:pt x="124085" y="378788"/>
                  </a:lnTo>
                  <a:lnTo>
                    <a:pt x="133865" y="385564"/>
                  </a:lnTo>
                  <a:lnTo>
                    <a:pt x="143872" y="392252"/>
                  </a:lnTo>
                  <a:lnTo>
                    <a:pt x="154042" y="398517"/>
                  </a:lnTo>
                  <a:lnTo>
                    <a:pt x="164327" y="404211"/>
                  </a:lnTo>
                  <a:lnTo>
                    <a:pt x="174690" y="409357"/>
                  </a:lnTo>
                  <a:lnTo>
                    <a:pt x="185107" y="414048"/>
                  </a:lnTo>
                  <a:lnTo>
                    <a:pt x="195561" y="418381"/>
                  </a:lnTo>
                  <a:lnTo>
                    <a:pt x="206039" y="422122"/>
                  </a:lnTo>
                  <a:lnTo>
                    <a:pt x="216534" y="424730"/>
                  </a:lnTo>
                  <a:lnTo>
                    <a:pt x="227026" y="426007"/>
                  </a:lnTo>
                  <a:lnTo>
                    <a:pt x="237058" y="426216"/>
                  </a:lnTo>
                  <a:lnTo>
                    <a:pt x="246721" y="425930"/>
                  </a:lnTo>
                  <a:lnTo>
                    <a:pt x="256864" y="425122"/>
                  </a:lnTo>
                  <a:lnTo>
                    <a:pt x="269109" y="42369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63709" y="4590425"/>
              <a:ext cx="94758" cy="157928"/>
            </a:xfrm>
            <a:custGeom>
              <a:avLst/>
              <a:gdLst/>
              <a:ahLst/>
              <a:cxnLst/>
              <a:rect l="0" t="0" r="0" b="0"/>
              <a:pathLst>
                <a:path w="94758" h="157928">
                  <a:moveTo>
                    <a:pt x="94757" y="0"/>
                  </a:moveTo>
                  <a:lnTo>
                    <a:pt x="88957" y="6001"/>
                  </a:lnTo>
                  <a:lnTo>
                    <a:pt x="84032" y="12846"/>
                  </a:lnTo>
                  <a:lnTo>
                    <a:pt x="79525" y="21238"/>
                  </a:lnTo>
                  <a:lnTo>
                    <a:pt x="75131" y="31039"/>
                  </a:lnTo>
                  <a:lnTo>
                    <a:pt x="70469" y="42001"/>
                  </a:lnTo>
                  <a:lnTo>
                    <a:pt x="65355" y="53854"/>
                  </a:lnTo>
                  <a:lnTo>
                    <a:pt x="59777" y="66031"/>
                  </a:lnTo>
                  <a:lnTo>
                    <a:pt x="53805" y="77731"/>
                  </a:lnTo>
                  <a:lnTo>
                    <a:pt x="47526" y="88557"/>
                  </a:lnTo>
                  <a:lnTo>
                    <a:pt x="41022" y="98636"/>
                  </a:lnTo>
                  <a:lnTo>
                    <a:pt x="34357" y="108406"/>
                  </a:lnTo>
                  <a:lnTo>
                    <a:pt x="27588" y="118153"/>
                  </a:lnTo>
                  <a:lnTo>
                    <a:pt x="21054" y="127550"/>
                  </a:lnTo>
                  <a:lnTo>
                    <a:pt x="14733" y="136653"/>
                  </a:lnTo>
                  <a:lnTo>
                    <a:pt x="8069" y="14626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53181" y="4622010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0" y="0"/>
                  </a:moveTo>
                  <a:lnTo>
                    <a:pt x="5867" y="8868"/>
                  </a:lnTo>
                  <a:lnTo>
                    <a:pt x="11432" y="17855"/>
                  </a:lnTo>
                  <a:lnTo>
                    <a:pt x="17231" y="27846"/>
                  </a:lnTo>
                  <a:lnTo>
                    <a:pt x="23311" y="38654"/>
                  </a:lnTo>
                  <a:lnTo>
                    <a:pt x="29642" y="49817"/>
                  </a:lnTo>
                  <a:lnTo>
                    <a:pt x="36170" y="61022"/>
                  </a:lnTo>
                  <a:lnTo>
                    <a:pt x="42846" y="72134"/>
                  </a:lnTo>
                  <a:lnTo>
                    <a:pt x="49628" y="83119"/>
                  </a:lnTo>
                  <a:lnTo>
                    <a:pt x="56486" y="93980"/>
                  </a:lnTo>
                  <a:lnTo>
                    <a:pt x="63396" y="104577"/>
                  </a:lnTo>
                  <a:lnTo>
                    <a:pt x="70340" y="114626"/>
                  </a:lnTo>
                  <a:lnTo>
                    <a:pt x="77305" y="124013"/>
                  </a:lnTo>
                  <a:lnTo>
                    <a:pt x="84171" y="132680"/>
                  </a:lnTo>
                  <a:lnTo>
                    <a:pt x="91496" y="141493"/>
                  </a:lnTo>
                  <a:lnTo>
                    <a:pt x="101042" y="152342"/>
                  </a:lnTo>
                  <a:lnTo>
                    <a:pt x="115813" y="1684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37450" y="4431561"/>
              <a:ext cx="265537" cy="453663"/>
            </a:xfrm>
            <a:custGeom>
              <a:avLst/>
              <a:gdLst/>
              <a:ahLst/>
              <a:cxnLst/>
              <a:rect l="0" t="0" r="0" b="0"/>
              <a:pathLst>
                <a:path w="265537" h="453663">
                  <a:moveTo>
                    <a:pt x="0" y="95692"/>
                  </a:moveTo>
                  <a:lnTo>
                    <a:pt x="134" y="84024"/>
                  </a:lnTo>
                  <a:lnTo>
                    <a:pt x="1415" y="73536"/>
                  </a:lnTo>
                  <a:lnTo>
                    <a:pt x="4013" y="63239"/>
                  </a:lnTo>
                  <a:lnTo>
                    <a:pt x="7905" y="53110"/>
                  </a:lnTo>
                  <a:lnTo>
                    <a:pt x="13186" y="43415"/>
                  </a:lnTo>
                  <a:lnTo>
                    <a:pt x="19772" y="34283"/>
                  </a:lnTo>
                  <a:lnTo>
                    <a:pt x="27445" y="25853"/>
                  </a:lnTo>
                  <a:lnTo>
                    <a:pt x="35956" y="18340"/>
                  </a:lnTo>
                  <a:lnTo>
                    <a:pt x="45083" y="11779"/>
                  </a:lnTo>
                  <a:lnTo>
                    <a:pt x="54649" y="6373"/>
                  </a:lnTo>
                  <a:lnTo>
                    <a:pt x="64522" y="2565"/>
                  </a:lnTo>
                  <a:lnTo>
                    <a:pt x="74607" y="453"/>
                  </a:lnTo>
                  <a:lnTo>
                    <a:pt x="84836" y="0"/>
                  </a:lnTo>
                  <a:lnTo>
                    <a:pt x="95164" y="1208"/>
                  </a:lnTo>
                  <a:lnTo>
                    <a:pt x="105553" y="3914"/>
                  </a:lnTo>
                  <a:lnTo>
                    <a:pt x="115818" y="8000"/>
                  </a:lnTo>
                  <a:lnTo>
                    <a:pt x="125638" y="13483"/>
                  </a:lnTo>
                  <a:lnTo>
                    <a:pt x="134864" y="20247"/>
                  </a:lnTo>
                  <a:lnTo>
                    <a:pt x="143194" y="28228"/>
                  </a:lnTo>
                  <a:lnTo>
                    <a:pt x="150111" y="37487"/>
                  </a:lnTo>
                  <a:lnTo>
                    <a:pt x="155461" y="47935"/>
                  </a:lnTo>
                  <a:lnTo>
                    <a:pt x="159239" y="59204"/>
                  </a:lnTo>
                  <a:lnTo>
                    <a:pt x="161417" y="70760"/>
                  </a:lnTo>
                  <a:lnTo>
                    <a:pt x="162137" y="82272"/>
                  </a:lnTo>
                  <a:lnTo>
                    <a:pt x="161505" y="93610"/>
                  </a:lnTo>
                  <a:lnTo>
                    <a:pt x="159494" y="104756"/>
                  </a:lnTo>
                  <a:lnTo>
                    <a:pt x="156219" y="115740"/>
                  </a:lnTo>
                  <a:lnTo>
                    <a:pt x="151904" y="126761"/>
                  </a:lnTo>
                  <a:lnTo>
                    <a:pt x="146791" y="138160"/>
                  </a:lnTo>
                  <a:lnTo>
                    <a:pt x="141090" y="150085"/>
                  </a:lnTo>
                  <a:lnTo>
                    <a:pt x="134805" y="162198"/>
                  </a:lnTo>
                  <a:lnTo>
                    <a:pt x="127755" y="173797"/>
                  </a:lnTo>
                  <a:lnTo>
                    <a:pt x="119935" y="184517"/>
                  </a:lnTo>
                  <a:lnTo>
                    <a:pt x="112685" y="194093"/>
                  </a:lnTo>
                  <a:lnTo>
                    <a:pt x="109335" y="201401"/>
                  </a:lnTo>
                  <a:lnTo>
                    <a:pt x="111159" y="205397"/>
                  </a:lnTo>
                  <a:lnTo>
                    <a:pt x="116188" y="206704"/>
                  </a:lnTo>
                  <a:lnTo>
                    <a:pt x="123274" y="206726"/>
                  </a:lnTo>
                  <a:lnTo>
                    <a:pt x="132041" y="207056"/>
                  </a:lnTo>
                  <a:lnTo>
                    <a:pt x="142199" y="208508"/>
                  </a:lnTo>
                  <a:lnTo>
                    <a:pt x="153127" y="211244"/>
                  </a:lnTo>
                  <a:lnTo>
                    <a:pt x="163932" y="215122"/>
                  </a:lnTo>
                  <a:lnTo>
                    <a:pt x="174126" y="219905"/>
                  </a:lnTo>
                  <a:lnTo>
                    <a:pt x="183599" y="225362"/>
                  </a:lnTo>
                  <a:lnTo>
                    <a:pt x="192424" y="231306"/>
                  </a:lnTo>
                  <a:lnTo>
                    <a:pt x="200730" y="237591"/>
                  </a:lnTo>
                  <a:lnTo>
                    <a:pt x="208649" y="244112"/>
                  </a:lnTo>
                  <a:lnTo>
                    <a:pt x="216289" y="250795"/>
                  </a:lnTo>
                  <a:lnTo>
                    <a:pt x="223727" y="257597"/>
                  </a:lnTo>
                  <a:lnTo>
                    <a:pt x="230861" y="264810"/>
                  </a:lnTo>
                  <a:lnTo>
                    <a:pt x="237425" y="273024"/>
                  </a:lnTo>
                  <a:lnTo>
                    <a:pt x="243321" y="282476"/>
                  </a:lnTo>
                  <a:lnTo>
                    <a:pt x="248603" y="292928"/>
                  </a:lnTo>
                  <a:lnTo>
                    <a:pt x="253384" y="303862"/>
                  </a:lnTo>
                  <a:lnTo>
                    <a:pt x="257777" y="314929"/>
                  </a:lnTo>
                  <a:lnTo>
                    <a:pt x="261558" y="326291"/>
                  </a:lnTo>
                  <a:lnTo>
                    <a:pt x="264194" y="338510"/>
                  </a:lnTo>
                  <a:lnTo>
                    <a:pt x="265484" y="351832"/>
                  </a:lnTo>
                  <a:lnTo>
                    <a:pt x="265536" y="365881"/>
                  </a:lnTo>
                  <a:lnTo>
                    <a:pt x="264584" y="379857"/>
                  </a:lnTo>
                  <a:lnTo>
                    <a:pt x="262860" y="393287"/>
                  </a:lnTo>
                  <a:lnTo>
                    <a:pt x="260246" y="405727"/>
                  </a:lnTo>
                  <a:lnTo>
                    <a:pt x="256289" y="416624"/>
                  </a:lnTo>
                  <a:lnTo>
                    <a:pt x="250841" y="425831"/>
                  </a:lnTo>
                  <a:lnTo>
                    <a:pt x="243725" y="433368"/>
                  </a:lnTo>
                  <a:lnTo>
                    <a:pt x="234588" y="439229"/>
                  </a:lnTo>
                  <a:lnTo>
                    <a:pt x="223441" y="443585"/>
                  </a:lnTo>
                  <a:lnTo>
                    <a:pt x="210735" y="446717"/>
                  </a:lnTo>
                  <a:lnTo>
                    <a:pt x="197151" y="448920"/>
                  </a:lnTo>
                  <a:lnTo>
                    <a:pt x="183168" y="450446"/>
                  </a:lnTo>
                  <a:lnTo>
                    <a:pt x="169036" y="451490"/>
                  </a:lnTo>
                  <a:lnTo>
                    <a:pt x="154869" y="452201"/>
                  </a:lnTo>
                  <a:lnTo>
                    <a:pt x="140718" y="452681"/>
                  </a:lnTo>
                  <a:lnTo>
                    <a:pt x="126621" y="453005"/>
                  </a:lnTo>
                  <a:lnTo>
                    <a:pt x="110936" y="453258"/>
                  </a:lnTo>
                  <a:lnTo>
                    <a:pt x="88928" y="453464"/>
                  </a:lnTo>
                  <a:lnTo>
                    <a:pt x="52643" y="45366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982912" y="2242570"/>
            <a:ext cx="1552321" cy="1324563"/>
            <a:chOff x="4982912" y="2242570"/>
            <a:chExt cx="1552321" cy="1324563"/>
          </a:xfrm>
        </p:grpSpPr>
        <p:sp>
          <p:nvSpPr>
            <p:cNvPr id="60" name="Freeform 59"/>
            <p:cNvSpPr/>
            <p:nvPr/>
          </p:nvSpPr>
          <p:spPr>
            <a:xfrm>
              <a:off x="5430449" y="2242570"/>
              <a:ext cx="197038" cy="356637"/>
            </a:xfrm>
            <a:custGeom>
              <a:avLst/>
              <a:gdLst/>
              <a:ahLst/>
              <a:cxnLst/>
              <a:rect l="0" t="0" r="0" b="0"/>
              <a:pathLst>
                <a:path w="197038" h="356637">
                  <a:moveTo>
                    <a:pt x="149654" y="0"/>
                  </a:moveTo>
                  <a:lnTo>
                    <a:pt x="143787" y="8868"/>
                  </a:lnTo>
                  <a:lnTo>
                    <a:pt x="138223" y="17855"/>
                  </a:lnTo>
                  <a:lnTo>
                    <a:pt x="132423" y="27845"/>
                  </a:lnTo>
                  <a:lnTo>
                    <a:pt x="126342" y="38653"/>
                  </a:lnTo>
                  <a:lnTo>
                    <a:pt x="120012" y="49817"/>
                  </a:lnTo>
                  <a:lnTo>
                    <a:pt x="113480" y="61022"/>
                  </a:lnTo>
                  <a:lnTo>
                    <a:pt x="106631" y="72134"/>
                  </a:lnTo>
                  <a:lnTo>
                    <a:pt x="99201" y="83119"/>
                  </a:lnTo>
                  <a:lnTo>
                    <a:pt x="91094" y="93989"/>
                  </a:lnTo>
                  <a:lnTo>
                    <a:pt x="82532" y="104932"/>
                  </a:lnTo>
                  <a:lnTo>
                    <a:pt x="73939" y="116277"/>
                  </a:lnTo>
                  <a:lnTo>
                    <a:pt x="65567" y="128175"/>
                  </a:lnTo>
                  <a:lnTo>
                    <a:pt x="57488" y="140609"/>
                  </a:lnTo>
                  <a:lnTo>
                    <a:pt x="49683" y="153488"/>
                  </a:lnTo>
                  <a:lnTo>
                    <a:pt x="42106" y="166709"/>
                  </a:lnTo>
                  <a:lnTo>
                    <a:pt x="34865" y="180181"/>
                  </a:lnTo>
                  <a:lnTo>
                    <a:pt x="28221" y="193830"/>
                  </a:lnTo>
                  <a:lnTo>
                    <a:pt x="22268" y="207599"/>
                  </a:lnTo>
                  <a:lnTo>
                    <a:pt x="16948" y="221286"/>
                  </a:lnTo>
                  <a:lnTo>
                    <a:pt x="12140" y="234555"/>
                  </a:lnTo>
                  <a:lnTo>
                    <a:pt x="7729" y="247259"/>
                  </a:lnTo>
                  <a:lnTo>
                    <a:pt x="3935" y="259417"/>
                  </a:lnTo>
                  <a:lnTo>
                    <a:pt x="1291" y="271122"/>
                  </a:lnTo>
                  <a:lnTo>
                    <a:pt x="0" y="282475"/>
                  </a:lnTo>
                  <a:lnTo>
                    <a:pt x="117" y="293406"/>
                  </a:lnTo>
                  <a:lnTo>
                    <a:pt x="1715" y="303680"/>
                  </a:lnTo>
                  <a:lnTo>
                    <a:pt x="4686" y="313223"/>
                  </a:lnTo>
                  <a:lnTo>
                    <a:pt x="8952" y="322108"/>
                  </a:lnTo>
                  <a:lnTo>
                    <a:pt x="14556" y="330462"/>
                  </a:lnTo>
                  <a:lnTo>
                    <a:pt x="21397" y="338403"/>
                  </a:lnTo>
                  <a:lnTo>
                    <a:pt x="29259" y="345550"/>
                  </a:lnTo>
                  <a:lnTo>
                    <a:pt x="37907" y="351066"/>
                  </a:lnTo>
                  <a:lnTo>
                    <a:pt x="47130" y="354625"/>
                  </a:lnTo>
                  <a:lnTo>
                    <a:pt x="56764" y="356370"/>
                  </a:lnTo>
                  <a:lnTo>
                    <a:pt x="66682" y="356636"/>
                  </a:lnTo>
                  <a:lnTo>
                    <a:pt x="76798" y="355774"/>
                  </a:lnTo>
                  <a:lnTo>
                    <a:pt x="87048" y="353927"/>
                  </a:lnTo>
                  <a:lnTo>
                    <a:pt x="97390" y="351025"/>
                  </a:lnTo>
                  <a:lnTo>
                    <a:pt x="107789" y="347116"/>
                  </a:lnTo>
                  <a:lnTo>
                    <a:pt x="118060" y="342358"/>
                  </a:lnTo>
                  <a:lnTo>
                    <a:pt x="127884" y="336941"/>
                  </a:lnTo>
                  <a:lnTo>
                    <a:pt x="137122" y="331032"/>
                  </a:lnTo>
                  <a:lnTo>
                    <a:pt x="145800" y="324606"/>
                  </a:lnTo>
                  <a:lnTo>
                    <a:pt x="154015" y="317461"/>
                  </a:lnTo>
                  <a:lnTo>
                    <a:pt x="161872" y="309542"/>
                  </a:lnTo>
                  <a:lnTo>
                    <a:pt x="169302" y="300936"/>
                  </a:lnTo>
                  <a:lnTo>
                    <a:pt x="176073" y="291781"/>
                  </a:lnTo>
                  <a:lnTo>
                    <a:pt x="182106" y="282205"/>
                  </a:lnTo>
                  <a:lnTo>
                    <a:pt x="187311" y="271994"/>
                  </a:lnTo>
                  <a:lnTo>
                    <a:pt x="191509" y="260622"/>
                  </a:lnTo>
                  <a:lnTo>
                    <a:pt x="194692" y="247908"/>
                  </a:lnTo>
                  <a:lnTo>
                    <a:pt x="196678" y="234455"/>
                  </a:lnTo>
                  <a:lnTo>
                    <a:pt x="197037" y="221418"/>
                  </a:lnTo>
                  <a:lnTo>
                    <a:pt x="195680" y="209436"/>
                  </a:lnTo>
                  <a:lnTo>
                    <a:pt x="192650" y="198783"/>
                  </a:lnTo>
                  <a:lnTo>
                    <a:pt x="187950" y="189626"/>
                  </a:lnTo>
                  <a:lnTo>
                    <a:pt x="181747" y="181892"/>
                  </a:lnTo>
                  <a:lnTo>
                    <a:pt x="174160" y="175835"/>
                  </a:lnTo>
                  <a:lnTo>
                    <a:pt x="165173" y="172106"/>
                  </a:lnTo>
                  <a:lnTo>
                    <a:pt x="154912" y="170857"/>
                  </a:lnTo>
                  <a:lnTo>
                    <a:pt x="143769" y="171966"/>
                  </a:lnTo>
                  <a:lnTo>
                    <a:pt x="132298" y="175292"/>
                  </a:lnTo>
                  <a:lnTo>
                    <a:pt x="120849" y="180529"/>
                  </a:lnTo>
                  <a:lnTo>
                    <a:pt x="109722" y="187280"/>
                  </a:lnTo>
                  <a:lnTo>
                    <a:pt x="99251" y="195165"/>
                  </a:lnTo>
                  <a:lnTo>
                    <a:pt x="89542" y="203874"/>
                  </a:lnTo>
                  <a:lnTo>
                    <a:pt x="80531" y="213329"/>
                  </a:lnTo>
                  <a:lnTo>
                    <a:pt x="72084" y="223659"/>
                  </a:lnTo>
                  <a:lnTo>
                    <a:pt x="64060" y="234865"/>
                  </a:lnTo>
                  <a:lnTo>
                    <a:pt x="56176" y="246662"/>
                  </a:lnTo>
                  <a:lnTo>
                    <a:pt x="48035" y="258580"/>
                  </a:lnTo>
                  <a:lnTo>
                    <a:pt x="39455" y="270325"/>
                  </a:lnTo>
                  <a:lnTo>
                    <a:pt x="30878" y="281351"/>
                  </a:lnTo>
                  <a:lnTo>
                    <a:pt x="22431" y="291863"/>
                  </a:lnTo>
                  <a:lnTo>
                    <a:pt x="13369" y="302782"/>
                  </a:lnTo>
                  <a:lnTo>
                    <a:pt x="2255" y="3158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90756" y="2274155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18190" y="8935"/>
                  </a:lnTo>
                  <a:lnTo>
                    <a:pt x="16048" y="18563"/>
                  </a:lnTo>
                  <a:lnTo>
                    <a:pt x="14445" y="29859"/>
                  </a:lnTo>
                  <a:lnTo>
                    <a:pt x="13265" y="42872"/>
                  </a:lnTo>
                  <a:lnTo>
                    <a:pt x="12416" y="57648"/>
                  </a:lnTo>
                  <a:lnTo>
                    <a:pt x="11813" y="74022"/>
                  </a:lnTo>
                  <a:lnTo>
                    <a:pt x="11227" y="91536"/>
                  </a:lnTo>
                  <a:lnTo>
                    <a:pt x="10294" y="109572"/>
                  </a:lnTo>
                  <a:lnTo>
                    <a:pt x="8852" y="127732"/>
                  </a:lnTo>
                  <a:lnTo>
                    <a:pt x="7069" y="145837"/>
                  </a:lnTo>
                  <a:lnTo>
                    <a:pt x="5332" y="163832"/>
                  </a:lnTo>
                  <a:lnTo>
                    <a:pt x="3870" y="181710"/>
                  </a:lnTo>
                  <a:lnTo>
                    <a:pt x="2738" y="199326"/>
                  </a:lnTo>
                  <a:lnTo>
                    <a:pt x="1903" y="216396"/>
                  </a:lnTo>
                  <a:lnTo>
                    <a:pt x="1307" y="232804"/>
                  </a:lnTo>
                  <a:lnTo>
                    <a:pt x="890" y="248573"/>
                  </a:lnTo>
                  <a:lnTo>
                    <a:pt x="557" y="265639"/>
                  </a:lnTo>
                  <a:lnTo>
                    <a:pt x="277" y="28885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35452" y="2274155"/>
              <a:ext cx="155305" cy="242493"/>
            </a:xfrm>
            <a:custGeom>
              <a:avLst/>
              <a:gdLst/>
              <a:ahLst/>
              <a:cxnLst/>
              <a:rect l="0" t="0" r="0" b="0"/>
              <a:pathLst>
                <a:path w="155305" h="242493">
                  <a:moveTo>
                    <a:pt x="155304" y="147399"/>
                  </a:moveTo>
                  <a:lnTo>
                    <a:pt x="143636" y="153266"/>
                  </a:lnTo>
                  <a:lnTo>
                    <a:pt x="133148" y="158831"/>
                  </a:lnTo>
                  <a:lnTo>
                    <a:pt x="122846" y="164630"/>
                  </a:lnTo>
                  <a:lnTo>
                    <a:pt x="112545" y="170711"/>
                  </a:lnTo>
                  <a:lnTo>
                    <a:pt x="102201" y="177041"/>
                  </a:lnTo>
                  <a:lnTo>
                    <a:pt x="91811" y="183573"/>
                  </a:lnTo>
                  <a:lnTo>
                    <a:pt x="81383" y="190422"/>
                  </a:lnTo>
                  <a:lnTo>
                    <a:pt x="70925" y="197853"/>
                  </a:lnTo>
                  <a:lnTo>
                    <a:pt x="60450" y="205959"/>
                  </a:lnTo>
                  <a:lnTo>
                    <a:pt x="50128" y="214521"/>
                  </a:lnTo>
                  <a:lnTo>
                    <a:pt x="40270" y="223115"/>
                  </a:lnTo>
                  <a:lnTo>
                    <a:pt x="31015" y="231464"/>
                  </a:lnTo>
                  <a:lnTo>
                    <a:pt x="22476" y="238658"/>
                  </a:lnTo>
                  <a:lnTo>
                    <a:pt x="14229" y="242492"/>
                  </a:lnTo>
                  <a:lnTo>
                    <a:pt x="6689" y="241959"/>
                  </a:lnTo>
                  <a:lnTo>
                    <a:pt x="1839" y="238252"/>
                  </a:lnTo>
                  <a:lnTo>
                    <a:pt x="0" y="232385"/>
                  </a:lnTo>
                  <a:lnTo>
                    <a:pt x="515" y="224864"/>
                  </a:lnTo>
                  <a:lnTo>
                    <a:pt x="2462" y="215845"/>
                  </a:lnTo>
                  <a:lnTo>
                    <a:pt x="5186" y="205520"/>
                  </a:lnTo>
                  <a:lnTo>
                    <a:pt x="8473" y="194147"/>
                  </a:lnTo>
                  <a:lnTo>
                    <a:pt x="12435" y="181981"/>
                  </a:lnTo>
                  <a:lnTo>
                    <a:pt x="17096" y="169238"/>
                  </a:lnTo>
                  <a:lnTo>
                    <a:pt x="22210" y="156086"/>
                  </a:lnTo>
                  <a:lnTo>
                    <a:pt x="27343" y="142651"/>
                  </a:lnTo>
                  <a:lnTo>
                    <a:pt x="32248" y="129020"/>
                  </a:lnTo>
                  <a:lnTo>
                    <a:pt x="37017" y="115257"/>
                  </a:lnTo>
                  <a:lnTo>
                    <a:pt x="41979" y="101403"/>
                  </a:lnTo>
                  <a:lnTo>
                    <a:pt x="47315" y="87493"/>
                  </a:lnTo>
                  <a:lnTo>
                    <a:pt x="52881" y="73710"/>
                  </a:lnTo>
                  <a:lnTo>
                    <a:pt x="58317" y="60376"/>
                  </a:lnTo>
                  <a:lnTo>
                    <a:pt x="63416" y="47642"/>
                  </a:lnTo>
                  <a:lnTo>
                    <a:pt x="67990" y="35932"/>
                  </a:lnTo>
                  <a:lnTo>
                    <a:pt x="72245" y="24879"/>
                  </a:lnTo>
                  <a:lnTo>
                    <a:pt x="76551" y="13512"/>
                  </a:lnTo>
                  <a:lnTo>
                    <a:pt x="81605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74777" y="2758466"/>
              <a:ext cx="200042" cy="273742"/>
            </a:xfrm>
            <a:custGeom>
              <a:avLst/>
              <a:gdLst/>
              <a:ahLst/>
              <a:cxnLst/>
              <a:rect l="0" t="0" r="0" b="0"/>
              <a:pathLst>
                <a:path w="200042" h="273742">
                  <a:moveTo>
                    <a:pt x="200041" y="0"/>
                  </a:moveTo>
                  <a:lnTo>
                    <a:pt x="194174" y="8734"/>
                  </a:lnTo>
                  <a:lnTo>
                    <a:pt x="188609" y="16440"/>
                  </a:lnTo>
                  <a:lnTo>
                    <a:pt x="182810" y="23848"/>
                  </a:lnTo>
                  <a:lnTo>
                    <a:pt x="176729" y="31282"/>
                  </a:lnTo>
                  <a:lnTo>
                    <a:pt x="170399" y="39108"/>
                  </a:lnTo>
                  <a:lnTo>
                    <a:pt x="163872" y="47492"/>
                  </a:lnTo>
                  <a:lnTo>
                    <a:pt x="157196" y="56580"/>
                  </a:lnTo>
                  <a:lnTo>
                    <a:pt x="150413" y="66592"/>
                  </a:lnTo>
                  <a:lnTo>
                    <a:pt x="143551" y="77548"/>
                  </a:lnTo>
                  <a:lnTo>
                    <a:pt x="136469" y="89159"/>
                  </a:lnTo>
                  <a:lnTo>
                    <a:pt x="128875" y="100945"/>
                  </a:lnTo>
                  <a:lnTo>
                    <a:pt x="120658" y="112606"/>
                  </a:lnTo>
                  <a:lnTo>
                    <a:pt x="112019" y="123875"/>
                  </a:lnTo>
                  <a:lnTo>
                    <a:pt x="103374" y="134441"/>
                  </a:lnTo>
                  <a:lnTo>
                    <a:pt x="94967" y="144218"/>
                  </a:lnTo>
                  <a:lnTo>
                    <a:pt x="86865" y="153444"/>
                  </a:lnTo>
                  <a:lnTo>
                    <a:pt x="79045" y="162567"/>
                  </a:lnTo>
                  <a:lnTo>
                    <a:pt x="71452" y="171855"/>
                  </a:lnTo>
                  <a:lnTo>
                    <a:pt x="64031" y="181231"/>
                  </a:lnTo>
                  <a:lnTo>
                    <a:pt x="56735" y="190380"/>
                  </a:lnTo>
                  <a:lnTo>
                    <a:pt x="49530" y="199133"/>
                  </a:lnTo>
                  <a:lnTo>
                    <a:pt x="42556" y="207639"/>
                  </a:lnTo>
                  <a:lnTo>
                    <a:pt x="36098" y="216263"/>
                  </a:lnTo>
                  <a:lnTo>
                    <a:pt x="30274" y="225204"/>
                  </a:lnTo>
                  <a:lnTo>
                    <a:pt x="24996" y="234238"/>
                  </a:lnTo>
                  <a:lnTo>
                    <a:pt x="19441" y="243792"/>
                  </a:lnTo>
                  <a:lnTo>
                    <a:pt x="12003" y="25582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74818" y="2758466"/>
              <a:ext cx="189514" cy="263213"/>
            </a:xfrm>
            <a:custGeom>
              <a:avLst/>
              <a:gdLst/>
              <a:ahLst/>
              <a:cxnLst/>
              <a:rect l="0" t="0" r="0" b="0"/>
              <a:pathLst>
                <a:path w="189514" h="263213">
                  <a:moveTo>
                    <a:pt x="0" y="0"/>
                  </a:moveTo>
                  <a:lnTo>
                    <a:pt x="134" y="11668"/>
                  </a:lnTo>
                  <a:lnTo>
                    <a:pt x="1415" y="22157"/>
                  </a:lnTo>
                  <a:lnTo>
                    <a:pt x="4017" y="32468"/>
                  </a:lnTo>
                  <a:lnTo>
                    <a:pt x="8082" y="43115"/>
                  </a:lnTo>
                  <a:lnTo>
                    <a:pt x="14011" y="54755"/>
                  </a:lnTo>
                  <a:lnTo>
                    <a:pt x="21846" y="67646"/>
                  </a:lnTo>
                  <a:lnTo>
                    <a:pt x="31172" y="81553"/>
                  </a:lnTo>
                  <a:lnTo>
                    <a:pt x="41331" y="95956"/>
                  </a:lnTo>
                  <a:lnTo>
                    <a:pt x="51856" y="110485"/>
                  </a:lnTo>
                  <a:lnTo>
                    <a:pt x="62342" y="124646"/>
                  </a:lnTo>
                  <a:lnTo>
                    <a:pt x="72375" y="137767"/>
                  </a:lnTo>
                  <a:lnTo>
                    <a:pt x="81785" y="149586"/>
                  </a:lnTo>
                  <a:lnTo>
                    <a:pt x="90594" y="160181"/>
                  </a:lnTo>
                  <a:lnTo>
                    <a:pt x="98904" y="169773"/>
                  </a:lnTo>
                  <a:lnTo>
                    <a:pt x="106838" y="178606"/>
                  </a:lnTo>
                  <a:lnTo>
                    <a:pt x="114660" y="187050"/>
                  </a:lnTo>
                  <a:lnTo>
                    <a:pt x="122760" y="195575"/>
                  </a:lnTo>
                  <a:lnTo>
                    <a:pt x="131321" y="204426"/>
                  </a:lnTo>
                  <a:lnTo>
                    <a:pt x="140192" y="213492"/>
                  </a:lnTo>
                  <a:lnTo>
                    <a:pt x="148993" y="222425"/>
                  </a:lnTo>
                  <a:lnTo>
                    <a:pt x="157496" y="231016"/>
                  </a:lnTo>
                  <a:lnTo>
                    <a:pt x="165349" y="238929"/>
                  </a:lnTo>
                  <a:lnTo>
                    <a:pt x="172774" y="246400"/>
                  </a:lnTo>
                  <a:lnTo>
                    <a:pt x="180419" y="254083"/>
                  </a:lnTo>
                  <a:lnTo>
                    <a:pt x="189513" y="2632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043150" y="3206616"/>
              <a:ext cx="211679" cy="282532"/>
            </a:xfrm>
            <a:custGeom>
              <a:avLst/>
              <a:gdLst/>
              <a:ahLst/>
              <a:cxnLst/>
              <a:rect l="0" t="0" r="0" b="0"/>
              <a:pathLst>
                <a:path w="211679" h="282532">
                  <a:moveTo>
                    <a:pt x="94756" y="25632"/>
                  </a:moveTo>
                  <a:lnTo>
                    <a:pt x="97892" y="17032"/>
                  </a:lnTo>
                  <a:lnTo>
                    <a:pt x="102594" y="10606"/>
                  </a:lnTo>
                  <a:lnTo>
                    <a:pt x="109379" y="5802"/>
                  </a:lnTo>
                  <a:lnTo>
                    <a:pt x="117825" y="2433"/>
                  </a:lnTo>
                  <a:lnTo>
                    <a:pt x="127292" y="535"/>
                  </a:lnTo>
                  <a:lnTo>
                    <a:pt x="137297" y="0"/>
                  </a:lnTo>
                  <a:lnTo>
                    <a:pt x="147408" y="756"/>
                  </a:lnTo>
                  <a:lnTo>
                    <a:pt x="157176" y="2848"/>
                  </a:lnTo>
                  <a:lnTo>
                    <a:pt x="166392" y="6186"/>
                  </a:lnTo>
                  <a:lnTo>
                    <a:pt x="174729" y="10883"/>
                  </a:lnTo>
                  <a:lnTo>
                    <a:pt x="181657" y="17316"/>
                  </a:lnTo>
                  <a:lnTo>
                    <a:pt x="187012" y="25531"/>
                  </a:lnTo>
                  <a:lnTo>
                    <a:pt x="190626" y="35131"/>
                  </a:lnTo>
                  <a:lnTo>
                    <a:pt x="192161" y="45485"/>
                  </a:lnTo>
                  <a:lnTo>
                    <a:pt x="191638" y="56145"/>
                  </a:lnTo>
                  <a:lnTo>
                    <a:pt x="189356" y="66724"/>
                  </a:lnTo>
                  <a:lnTo>
                    <a:pt x="185700" y="76820"/>
                  </a:lnTo>
                  <a:lnTo>
                    <a:pt x="181019" y="86267"/>
                  </a:lnTo>
                  <a:lnTo>
                    <a:pt x="175438" y="94932"/>
                  </a:lnTo>
                  <a:lnTo>
                    <a:pt x="168870" y="102614"/>
                  </a:lnTo>
                  <a:lnTo>
                    <a:pt x="161421" y="109297"/>
                  </a:lnTo>
                  <a:lnTo>
                    <a:pt x="155981" y="114917"/>
                  </a:lnTo>
                  <a:lnTo>
                    <a:pt x="155831" y="119525"/>
                  </a:lnTo>
                  <a:lnTo>
                    <a:pt x="159619" y="123723"/>
                  </a:lnTo>
                  <a:lnTo>
                    <a:pt x="165694" y="128283"/>
                  </a:lnTo>
                  <a:lnTo>
                    <a:pt x="172825" y="133791"/>
                  </a:lnTo>
                  <a:lnTo>
                    <a:pt x="180314" y="140416"/>
                  </a:lnTo>
                  <a:lnTo>
                    <a:pt x="187683" y="148059"/>
                  </a:lnTo>
                  <a:lnTo>
                    <a:pt x="194503" y="156522"/>
                  </a:lnTo>
                  <a:lnTo>
                    <a:pt x="200611" y="165603"/>
                  </a:lnTo>
                  <a:lnTo>
                    <a:pt x="205719" y="175132"/>
                  </a:lnTo>
                  <a:lnTo>
                    <a:pt x="209330" y="184977"/>
                  </a:lnTo>
                  <a:lnTo>
                    <a:pt x="211312" y="195041"/>
                  </a:lnTo>
                  <a:lnTo>
                    <a:pt x="211678" y="205256"/>
                  </a:lnTo>
                  <a:lnTo>
                    <a:pt x="210412" y="215573"/>
                  </a:lnTo>
                  <a:lnTo>
                    <a:pt x="207669" y="225955"/>
                  </a:lnTo>
                  <a:lnTo>
                    <a:pt x="203557" y="236216"/>
                  </a:lnTo>
                  <a:lnTo>
                    <a:pt x="198057" y="246033"/>
                  </a:lnTo>
                  <a:lnTo>
                    <a:pt x="191277" y="255257"/>
                  </a:lnTo>
                  <a:lnTo>
                    <a:pt x="183115" y="263586"/>
                  </a:lnTo>
                  <a:lnTo>
                    <a:pt x="173202" y="270502"/>
                  </a:lnTo>
                  <a:lnTo>
                    <a:pt x="161494" y="275851"/>
                  </a:lnTo>
                  <a:lnTo>
                    <a:pt x="148224" y="279628"/>
                  </a:lnTo>
                  <a:lnTo>
                    <a:pt x="133722" y="281805"/>
                  </a:lnTo>
                  <a:lnTo>
                    <a:pt x="118309" y="282531"/>
                  </a:lnTo>
                  <a:lnTo>
                    <a:pt x="102573" y="282071"/>
                  </a:lnTo>
                  <a:lnTo>
                    <a:pt x="87322" y="280709"/>
                  </a:lnTo>
                  <a:lnTo>
                    <a:pt x="72963" y="278687"/>
                  </a:lnTo>
                  <a:lnTo>
                    <a:pt x="59597" y="276157"/>
                  </a:lnTo>
                  <a:lnTo>
                    <a:pt x="45681" y="272836"/>
                  </a:lnTo>
                  <a:lnTo>
                    <a:pt x="27763" y="267319"/>
                  </a:lnTo>
                  <a:lnTo>
                    <a:pt x="0" y="25725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00633" y="3160447"/>
              <a:ext cx="211098" cy="261740"/>
            </a:xfrm>
            <a:custGeom>
              <a:avLst/>
              <a:gdLst/>
              <a:ahLst/>
              <a:cxnLst/>
              <a:rect l="0" t="0" r="0" b="0"/>
              <a:pathLst>
                <a:path w="211098" h="261740">
                  <a:moveTo>
                    <a:pt x="32113" y="19159"/>
                  </a:moveTo>
                  <a:lnTo>
                    <a:pt x="35248" y="10626"/>
                  </a:lnTo>
                  <a:lnTo>
                    <a:pt x="39950" y="4840"/>
                  </a:lnTo>
                  <a:lnTo>
                    <a:pt x="46731" y="1336"/>
                  </a:lnTo>
                  <a:lnTo>
                    <a:pt x="55005" y="0"/>
                  </a:lnTo>
                  <a:lnTo>
                    <a:pt x="63823" y="1067"/>
                  </a:lnTo>
                  <a:lnTo>
                    <a:pt x="72580" y="4452"/>
                  </a:lnTo>
                  <a:lnTo>
                    <a:pt x="81037" y="9957"/>
                  </a:lnTo>
                  <a:lnTo>
                    <a:pt x="89156" y="17453"/>
                  </a:lnTo>
                  <a:lnTo>
                    <a:pt x="96970" y="26673"/>
                  </a:lnTo>
                  <a:lnTo>
                    <a:pt x="104214" y="37267"/>
                  </a:lnTo>
                  <a:lnTo>
                    <a:pt x="110335" y="48892"/>
                  </a:lnTo>
                  <a:lnTo>
                    <a:pt x="115120" y="61269"/>
                  </a:lnTo>
                  <a:lnTo>
                    <a:pt x="118676" y="74340"/>
                  </a:lnTo>
                  <a:lnTo>
                    <a:pt x="121228" y="88253"/>
                  </a:lnTo>
                  <a:lnTo>
                    <a:pt x="123015" y="103017"/>
                  </a:lnTo>
                  <a:lnTo>
                    <a:pt x="124082" y="118356"/>
                  </a:lnTo>
                  <a:lnTo>
                    <a:pt x="124283" y="133806"/>
                  </a:lnTo>
                  <a:lnTo>
                    <a:pt x="123601" y="149084"/>
                  </a:lnTo>
                  <a:lnTo>
                    <a:pt x="121992" y="163936"/>
                  </a:lnTo>
                  <a:lnTo>
                    <a:pt x="119310" y="178063"/>
                  </a:lnTo>
                  <a:lnTo>
                    <a:pt x="115573" y="191374"/>
                  </a:lnTo>
                  <a:lnTo>
                    <a:pt x="110774" y="203787"/>
                  </a:lnTo>
                  <a:lnTo>
                    <a:pt x="104804" y="215138"/>
                  </a:lnTo>
                  <a:lnTo>
                    <a:pt x="97709" y="225440"/>
                  </a:lnTo>
                  <a:lnTo>
                    <a:pt x="89504" y="234681"/>
                  </a:lnTo>
                  <a:lnTo>
                    <a:pt x="80094" y="242751"/>
                  </a:lnTo>
                  <a:lnTo>
                    <a:pt x="69546" y="249692"/>
                  </a:lnTo>
                  <a:lnTo>
                    <a:pt x="58209" y="255354"/>
                  </a:lnTo>
                  <a:lnTo>
                    <a:pt x="46608" y="259334"/>
                  </a:lnTo>
                  <a:lnTo>
                    <a:pt x="35079" y="261553"/>
                  </a:lnTo>
                  <a:lnTo>
                    <a:pt x="24240" y="261739"/>
                  </a:lnTo>
                  <a:lnTo>
                    <a:pt x="15025" y="259286"/>
                  </a:lnTo>
                  <a:lnTo>
                    <a:pt x="7806" y="254123"/>
                  </a:lnTo>
                  <a:lnTo>
                    <a:pt x="2774" y="246927"/>
                  </a:lnTo>
                  <a:lnTo>
                    <a:pt x="206" y="238812"/>
                  </a:lnTo>
                  <a:lnTo>
                    <a:pt x="0" y="230515"/>
                  </a:lnTo>
                  <a:lnTo>
                    <a:pt x="1945" y="222526"/>
                  </a:lnTo>
                  <a:lnTo>
                    <a:pt x="5899" y="215248"/>
                  </a:lnTo>
                  <a:lnTo>
                    <a:pt x="11594" y="208815"/>
                  </a:lnTo>
                  <a:lnTo>
                    <a:pt x="18837" y="203480"/>
                  </a:lnTo>
                  <a:lnTo>
                    <a:pt x="27593" y="199712"/>
                  </a:lnTo>
                  <a:lnTo>
                    <a:pt x="37699" y="197619"/>
                  </a:lnTo>
                  <a:lnTo>
                    <a:pt x="48737" y="197007"/>
                  </a:lnTo>
                  <a:lnTo>
                    <a:pt x="60138" y="197575"/>
                  </a:lnTo>
                  <a:lnTo>
                    <a:pt x="71545" y="199028"/>
                  </a:lnTo>
                  <a:lnTo>
                    <a:pt x="82813" y="201119"/>
                  </a:lnTo>
                  <a:lnTo>
                    <a:pt x="93913" y="203659"/>
                  </a:lnTo>
                  <a:lnTo>
                    <a:pt x="104861" y="206511"/>
                  </a:lnTo>
                  <a:lnTo>
                    <a:pt x="115688" y="209577"/>
                  </a:lnTo>
                  <a:lnTo>
                    <a:pt x="126425" y="212787"/>
                  </a:lnTo>
                  <a:lnTo>
                    <a:pt x="137097" y="216087"/>
                  </a:lnTo>
                  <a:lnTo>
                    <a:pt x="147724" y="219116"/>
                  </a:lnTo>
                  <a:lnTo>
                    <a:pt x="158318" y="221239"/>
                  </a:lnTo>
                  <a:lnTo>
                    <a:pt x="168878" y="222187"/>
                  </a:lnTo>
                  <a:lnTo>
                    <a:pt x="178955" y="222173"/>
                  </a:lnTo>
                  <a:lnTo>
                    <a:pt x="188653" y="221713"/>
                  </a:lnTo>
                  <a:lnTo>
                    <a:pt x="198825" y="220764"/>
                  </a:lnTo>
                  <a:lnTo>
                    <a:pt x="211097" y="2192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18858" y="3089555"/>
              <a:ext cx="363966" cy="391559"/>
            </a:xfrm>
            <a:custGeom>
              <a:avLst/>
              <a:gdLst/>
              <a:ahLst/>
              <a:cxnLst/>
              <a:rect l="0" t="0" r="0" b="0"/>
              <a:pathLst>
                <a:path w="363966" h="391559">
                  <a:moveTo>
                    <a:pt x="208644" y="5823"/>
                  </a:moveTo>
                  <a:lnTo>
                    <a:pt x="196976" y="5756"/>
                  </a:lnTo>
                  <a:lnTo>
                    <a:pt x="186488" y="5115"/>
                  </a:lnTo>
                  <a:lnTo>
                    <a:pt x="176181" y="3828"/>
                  </a:lnTo>
                  <a:lnTo>
                    <a:pt x="165707" y="2314"/>
                  </a:lnTo>
                  <a:lnTo>
                    <a:pt x="154716" y="1294"/>
                  </a:lnTo>
                  <a:lnTo>
                    <a:pt x="143077" y="1143"/>
                  </a:lnTo>
                  <a:lnTo>
                    <a:pt x="130996" y="2217"/>
                  </a:lnTo>
                  <a:lnTo>
                    <a:pt x="118889" y="4999"/>
                  </a:lnTo>
                  <a:lnTo>
                    <a:pt x="107007" y="9582"/>
                  </a:lnTo>
                  <a:lnTo>
                    <a:pt x="95420" y="15746"/>
                  </a:lnTo>
                  <a:lnTo>
                    <a:pt x="84106" y="23163"/>
                  </a:lnTo>
                  <a:lnTo>
                    <a:pt x="73019" y="31518"/>
                  </a:lnTo>
                  <a:lnTo>
                    <a:pt x="62268" y="40548"/>
                  </a:lnTo>
                  <a:lnTo>
                    <a:pt x="52116" y="50054"/>
                  </a:lnTo>
                  <a:lnTo>
                    <a:pt x="42659" y="59897"/>
                  </a:lnTo>
                  <a:lnTo>
                    <a:pt x="34002" y="70303"/>
                  </a:lnTo>
                  <a:lnTo>
                    <a:pt x="26332" y="81813"/>
                  </a:lnTo>
                  <a:lnTo>
                    <a:pt x="19660" y="94632"/>
                  </a:lnTo>
                  <a:lnTo>
                    <a:pt x="14010" y="108497"/>
                  </a:lnTo>
                  <a:lnTo>
                    <a:pt x="9505" y="122875"/>
                  </a:lnTo>
                  <a:lnTo>
                    <a:pt x="6103" y="137404"/>
                  </a:lnTo>
                  <a:lnTo>
                    <a:pt x="3630" y="152074"/>
                  </a:lnTo>
                  <a:lnTo>
                    <a:pt x="1878" y="167134"/>
                  </a:lnTo>
                  <a:lnTo>
                    <a:pt x="664" y="182705"/>
                  </a:lnTo>
                  <a:lnTo>
                    <a:pt x="0" y="198602"/>
                  </a:lnTo>
                  <a:lnTo>
                    <a:pt x="78" y="214434"/>
                  </a:lnTo>
                  <a:lnTo>
                    <a:pt x="949" y="229976"/>
                  </a:lnTo>
                  <a:lnTo>
                    <a:pt x="2687" y="245176"/>
                  </a:lnTo>
                  <a:lnTo>
                    <a:pt x="5456" y="260069"/>
                  </a:lnTo>
                  <a:lnTo>
                    <a:pt x="9247" y="274708"/>
                  </a:lnTo>
                  <a:lnTo>
                    <a:pt x="13912" y="288827"/>
                  </a:lnTo>
                  <a:lnTo>
                    <a:pt x="19261" y="301862"/>
                  </a:lnTo>
                  <a:lnTo>
                    <a:pt x="25116" y="313595"/>
                  </a:lnTo>
                  <a:lnTo>
                    <a:pt x="31333" y="324118"/>
                  </a:lnTo>
                  <a:lnTo>
                    <a:pt x="37807" y="333655"/>
                  </a:lnTo>
                  <a:lnTo>
                    <a:pt x="44460" y="342438"/>
                  </a:lnTo>
                  <a:lnTo>
                    <a:pt x="51403" y="350508"/>
                  </a:lnTo>
                  <a:lnTo>
                    <a:pt x="58902" y="357717"/>
                  </a:lnTo>
                  <a:lnTo>
                    <a:pt x="67061" y="364052"/>
                  </a:lnTo>
                  <a:lnTo>
                    <a:pt x="75831" y="369631"/>
                  </a:lnTo>
                  <a:lnTo>
                    <a:pt x="85095" y="374612"/>
                  </a:lnTo>
                  <a:lnTo>
                    <a:pt x="94741" y="379145"/>
                  </a:lnTo>
                  <a:lnTo>
                    <a:pt x="104829" y="383189"/>
                  </a:lnTo>
                  <a:lnTo>
                    <a:pt x="115586" y="386533"/>
                  </a:lnTo>
                  <a:lnTo>
                    <a:pt x="127077" y="389113"/>
                  </a:lnTo>
                  <a:lnTo>
                    <a:pt x="139066" y="390845"/>
                  </a:lnTo>
                  <a:lnTo>
                    <a:pt x="151113" y="391558"/>
                  </a:lnTo>
                  <a:lnTo>
                    <a:pt x="162961" y="391250"/>
                  </a:lnTo>
                  <a:lnTo>
                    <a:pt x="174697" y="389736"/>
                  </a:lnTo>
                  <a:lnTo>
                    <a:pt x="186642" y="386593"/>
                  </a:lnTo>
                  <a:lnTo>
                    <a:pt x="198976" y="381736"/>
                  </a:lnTo>
                  <a:lnTo>
                    <a:pt x="211717" y="375373"/>
                  </a:lnTo>
                  <a:lnTo>
                    <a:pt x="224810" y="367814"/>
                  </a:lnTo>
                  <a:lnTo>
                    <a:pt x="238173" y="359356"/>
                  </a:lnTo>
                  <a:lnTo>
                    <a:pt x="251572" y="350086"/>
                  </a:lnTo>
                  <a:lnTo>
                    <a:pt x="264641" y="339887"/>
                  </a:lnTo>
                  <a:lnTo>
                    <a:pt x="277202" y="328768"/>
                  </a:lnTo>
                  <a:lnTo>
                    <a:pt x="289094" y="316861"/>
                  </a:lnTo>
                  <a:lnTo>
                    <a:pt x="300087" y="304337"/>
                  </a:lnTo>
                  <a:lnTo>
                    <a:pt x="310148" y="291355"/>
                  </a:lnTo>
                  <a:lnTo>
                    <a:pt x="319398" y="278044"/>
                  </a:lnTo>
                  <a:lnTo>
                    <a:pt x="328004" y="264502"/>
                  </a:lnTo>
                  <a:lnTo>
                    <a:pt x="336122" y="250800"/>
                  </a:lnTo>
                  <a:lnTo>
                    <a:pt x="343560" y="236989"/>
                  </a:lnTo>
                  <a:lnTo>
                    <a:pt x="349803" y="223103"/>
                  </a:lnTo>
                  <a:lnTo>
                    <a:pt x="354670" y="209163"/>
                  </a:lnTo>
                  <a:lnTo>
                    <a:pt x="358277" y="195020"/>
                  </a:lnTo>
                  <a:lnTo>
                    <a:pt x="360864" y="180380"/>
                  </a:lnTo>
                  <a:lnTo>
                    <a:pt x="362674" y="165124"/>
                  </a:lnTo>
                  <a:lnTo>
                    <a:pt x="363755" y="149454"/>
                  </a:lnTo>
                  <a:lnTo>
                    <a:pt x="363965" y="133781"/>
                  </a:lnTo>
                  <a:lnTo>
                    <a:pt x="363291" y="118354"/>
                  </a:lnTo>
                  <a:lnTo>
                    <a:pt x="361686" y="103402"/>
                  </a:lnTo>
                  <a:lnTo>
                    <a:pt x="359007" y="89209"/>
                  </a:lnTo>
                  <a:lnTo>
                    <a:pt x="355271" y="75853"/>
                  </a:lnTo>
                  <a:lnTo>
                    <a:pt x="350474" y="63410"/>
                  </a:lnTo>
                  <a:lnTo>
                    <a:pt x="344505" y="52039"/>
                  </a:lnTo>
                  <a:lnTo>
                    <a:pt x="337410" y="41724"/>
                  </a:lnTo>
                  <a:lnTo>
                    <a:pt x="329207" y="32474"/>
                  </a:lnTo>
                  <a:lnTo>
                    <a:pt x="319798" y="24398"/>
                  </a:lnTo>
                  <a:lnTo>
                    <a:pt x="309244" y="17449"/>
                  </a:lnTo>
                  <a:lnTo>
                    <a:pt x="297735" y="11611"/>
                  </a:lnTo>
                  <a:lnTo>
                    <a:pt x="285485" y="6980"/>
                  </a:lnTo>
                  <a:lnTo>
                    <a:pt x="272686" y="3498"/>
                  </a:lnTo>
                  <a:lnTo>
                    <a:pt x="259328" y="1141"/>
                  </a:lnTo>
                  <a:lnTo>
                    <a:pt x="245224" y="0"/>
                  </a:lnTo>
                  <a:lnTo>
                    <a:pt x="230335" y="14"/>
                  </a:lnTo>
                  <a:lnTo>
                    <a:pt x="215083" y="1158"/>
                  </a:lnTo>
                  <a:lnTo>
                    <a:pt x="200224" y="3521"/>
                  </a:lnTo>
                  <a:lnTo>
                    <a:pt x="186156" y="7031"/>
                  </a:lnTo>
                  <a:lnTo>
                    <a:pt x="172931" y="11337"/>
                  </a:lnTo>
                  <a:lnTo>
                    <a:pt x="160435" y="15911"/>
                  </a:lnTo>
                  <a:lnTo>
                    <a:pt x="148524" y="20423"/>
                  </a:lnTo>
                  <a:lnTo>
                    <a:pt x="137504" y="24601"/>
                  </a:lnTo>
                  <a:lnTo>
                    <a:pt x="127054" y="28545"/>
                  </a:lnTo>
                  <a:lnTo>
                    <a:pt x="116252" y="32598"/>
                  </a:lnTo>
                  <a:lnTo>
                    <a:pt x="103359" y="3740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982912" y="3115111"/>
              <a:ext cx="404075" cy="452022"/>
            </a:xfrm>
            <a:custGeom>
              <a:avLst/>
              <a:gdLst/>
              <a:ahLst/>
              <a:cxnLst/>
              <a:rect l="0" t="0" r="0" b="0"/>
              <a:pathLst>
                <a:path w="404075" h="452022">
                  <a:moveTo>
                    <a:pt x="186580" y="22381"/>
                  </a:moveTo>
                  <a:lnTo>
                    <a:pt x="177712" y="25382"/>
                  </a:lnTo>
                  <a:lnTo>
                    <a:pt x="168725" y="28804"/>
                  </a:lnTo>
                  <a:lnTo>
                    <a:pt x="158739" y="33000"/>
                  </a:lnTo>
                  <a:lnTo>
                    <a:pt x="148103" y="37900"/>
                  </a:lnTo>
                  <a:lnTo>
                    <a:pt x="137589" y="43382"/>
                  </a:lnTo>
                  <a:lnTo>
                    <a:pt x="127636" y="49312"/>
                  </a:lnTo>
                  <a:lnTo>
                    <a:pt x="118350" y="55574"/>
                  </a:lnTo>
                  <a:lnTo>
                    <a:pt x="109662" y="62072"/>
                  </a:lnTo>
                  <a:lnTo>
                    <a:pt x="101448" y="68741"/>
                  </a:lnTo>
                  <a:lnTo>
                    <a:pt x="93423" y="75693"/>
                  </a:lnTo>
                  <a:lnTo>
                    <a:pt x="85182" y="83198"/>
                  </a:lnTo>
                  <a:lnTo>
                    <a:pt x="76523" y="91370"/>
                  </a:lnTo>
                  <a:lnTo>
                    <a:pt x="67585" y="100487"/>
                  </a:lnTo>
                  <a:lnTo>
                    <a:pt x="58738" y="111051"/>
                  </a:lnTo>
                  <a:lnTo>
                    <a:pt x="50195" y="123195"/>
                  </a:lnTo>
                  <a:lnTo>
                    <a:pt x="42003" y="136588"/>
                  </a:lnTo>
                  <a:lnTo>
                    <a:pt x="34122" y="150642"/>
                  </a:lnTo>
                  <a:lnTo>
                    <a:pt x="26497" y="164948"/>
                  </a:lnTo>
                  <a:lnTo>
                    <a:pt x="19395" y="179468"/>
                  </a:lnTo>
                  <a:lnTo>
                    <a:pt x="13376" y="194428"/>
                  </a:lnTo>
                  <a:lnTo>
                    <a:pt x="8662" y="209935"/>
                  </a:lnTo>
                  <a:lnTo>
                    <a:pt x="5156" y="225958"/>
                  </a:lnTo>
                  <a:lnTo>
                    <a:pt x="2638" y="242408"/>
                  </a:lnTo>
                  <a:lnTo>
                    <a:pt x="878" y="259178"/>
                  </a:lnTo>
                  <a:lnTo>
                    <a:pt x="0" y="276017"/>
                  </a:lnTo>
                  <a:lnTo>
                    <a:pt x="458" y="292549"/>
                  </a:lnTo>
                  <a:lnTo>
                    <a:pt x="2395" y="308590"/>
                  </a:lnTo>
                  <a:lnTo>
                    <a:pt x="5661" y="323970"/>
                  </a:lnTo>
                  <a:lnTo>
                    <a:pt x="9995" y="338459"/>
                  </a:lnTo>
                  <a:lnTo>
                    <a:pt x="15133" y="352016"/>
                  </a:lnTo>
                  <a:lnTo>
                    <a:pt x="20853" y="364596"/>
                  </a:lnTo>
                  <a:lnTo>
                    <a:pt x="26983" y="376060"/>
                  </a:lnTo>
                  <a:lnTo>
                    <a:pt x="33404" y="386441"/>
                  </a:lnTo>
                  <a:lnTo>
                    <a:pt x="40188" y="395906"/>
                  </a:lnTo>
                  <a:lnTo>
                    <a:pt x="47582" y="404658"/>
                  </a:lnTo>
                  <a:lnTo>
                    <a:pt x="55674" y="412879"/>
                  </a:lnTo>
                  <a:lnTo>
                    <a:pt x="64568" y="420554"/>
                  </a:lnTo>
                  <a:lnTo>
                    <a:pt x="74450" y="427490"/>
                  </a:lnTo>
                  <a:lnTo>
                    <a:pt x="85327" y="433635"/>
                  </a:lnTo>
                  <a:lnTo>
                    <a:pt x="97226" y="438914"/>
                  </a:lnTo>
                  <a:lnTo>
                    <a:pt x="110270" y="443162"/>
                  </a:lnTo>
                  <a:lnTo>
                    <a:pt x="124411" y="446388"/>
                  </a:lnTo>
                  <a:lnTo>
                    <a:pt x="139313" y="448741"/>
                  </a:lnTo>
                  <a:lnTo>
                    <a:pt x="154462" y="450411"/>
                  </a:lnTo>
                  <a:lnTo>
                    <a:pt x="169539" y="451566"/>
                  </a:lnTo>
                  <a:lnTo>
                    <a:pt x="184424" y="452021"/>
                  </a:lnTo>
                  <a:lnTo>
                    <a:pt x="199104" y="451270"/>
                  </a:lnTo>
                  <a:lnTo>
                    <a:pt x="213599" y="449134"/>
                  </a:lnTo>
                  <a:lnTo>
                    <a:pt x="227622" y="445732"/>
                  </a:lnTo>
                  <a:lnTo>
                    <a:pt x="240593" y="441307"/>
                  </a:lnTo>
                  <a:lnTo>
                    <a:pt x="252291" y="436103"/>
                  </a:lnTo>
                  <a:lnTo>
                    <a:pt x="263132" y="430169"/>
                  </a:lnTo>
                  <a:lnTo>
                    <a:pt x="273947" y="423362"/>
                  </a:lnTo>
                  <a:lnTo>
                    <a:pt x="285219" y="415670"/>
                  </a:lnTo>
                  <a:lnTo>
                    <a:pt x="296759" y="407048"/>
                  </a:lnTo>
                  <a:lnTo>
                    <a:pt x="307906" y="397350"/>
                  </a:lnTo>
                  <a:lnTo>
                    <a:pt x="318296" y="386610"/>
                  </a:lnTo>
                  <a:lnTo>
                    <a:pt x="327883" y="375312"/>
                  </a:lnTo>
                  <a:lnTo>
                    <a:pt x="336776" y="364269"/>
                  </a:lnTo>
                  <a:lnTo>
                    <a:pt x="345119" y="353915"/>
                  </a:lnTo>
                  <a:lnTo>
                    <a:pt x="352891" y="344168"/>
                  </a:lnTo>
                  <a:lnTo>
                    <a:pt x="359899" y="334629"/>
                  </a:lnTo>
                  <a:lnTo>
                    <a:pt x="366099" y="325021"/>
                  </a:lnTo>
                  <a:lnTo>
                    <a:pt x="371587" y="315075"/>
                  </a:lnTo>
                  <a:lnTo>
                    <a:pt x="376507" y="304472"/>
                  </a:lnTo>
                  <a:lnTo>
                    <a:pt x="381004" y="293111"/>
                  </a:lnTo>
                  <a:lnTo>
                    <a:pt x="385194" y="281226"/>
                  </a:lnTo>
                  <a:lnTo>
                    <a:pt x="389168" y="269254"/>
                  </a:lnTo>
                  <a:lnTo>
                    <a:pt x="392988" y="257455"/>
                  </a:lnTo>
                  <a:lnTo>
                    <a:pt x="396539" y="245584"/>
                  </a:lnTo>
                  <a:lnTo>
                    <a:pt x="399543" y="233016"/>
                  </a:lnTo>
                  <a:lnTo>
                    <a:pt x="401891" y="219451"/>
                  </a:lnTo>
                  <a:lnTo>
                    <a:pt x="403466" y="205069"/>
                  </a:lnTo>
                  <a:lnTo>
                    <a:pt x="404074" y="190336"/>
                  </a:lnTo>
                  <a:lnTo>
                    <a:pt x="403703" y="175571"/>
                  </a:lnTo>
                  <a:lnTo>
                    <a:pt x="402488" y="160910"/>
                  </a:lnTo>
                  <a:lnTo>
                    <a:pt x="400610" y="146388"/>
                  </a:lnTo>
                  <a:lnTo>
                    <a:pt x="398233" y="131997"/>
                  </a:lnTo>
                  <a:lnTo>
                    <a:pt x="395334" y="117876"/>
                  </a:lnTo>
                  <a:lnTo>
                    <a:pt x="391710" y="104307"/>
                  </a:lnTo>
                  <a:lnTo>
                    <a:pt x="387310" y="91404"/>
                  </a:lnTo>
                  <a:lnTo>
                    <a:pt x="382220" y="79280"/>
                  </a:lnTo>
                  <a:lnTo>
                    <a:pt x="376577" y="68130"/>
                  </a:lnTo>
                  <a:lnTo>
                    <a:pt x="370518" y="57962"/>
                  </a:lnTo>
                  <a:lnTo>
                    <a:pt x="363991" y="48642"/>
                  </a:lnTo>
                  <a:lnTo>
                    <a:pt x="356779" y="39988"/>
                  </a:lnTo>
                  <a:lnTo>
                    <a:pt x="348806" y="31832"/>
                  </a:lnTo>
                  <a:lnTo>
                    <a:pt x="339823" y="24201"/>
                  </a:lnTo>
                  <a:lnTo>
                    <a:pt x="329352" y="17295"/>
                  </a:lnTo>
                  <a:lnTo>
                    <a:pt x="317265" y="11175"/>
                  </a:lnTo>
                  <a:lnTo>
                    <a:pt x="303739" y="6082"/>
                  </a:lnTo>
                  <a:lnTo>
                    <a:pt x="289065" y="2492"/>
                  </a:lnTo>
                  <a:lnTo>
                    <a:pt x="273528" y="524"/>
                  </a:lnTo>
                  <a:lnTo>
                    <a:pt x="257368" y="0"/>
                  </a:lnTo>
                  <a:lnTo>
                    <a:pt x="240769" y="629"/>
                  </a:lnTo>
                  <a:lnTo>
                    <a:pt x="223874" y="2123"/>
                  </a:lnTo>
                  <a:lnTo>
                    <a:pt x="207106" y="4242"/>
                  </a:lnTo>
                  <a:lnTo>
                    <a:pt x="191148" y="6801"/>
                  </a:lnTo>
                  <a:lnTo>
                    <a:pt x="176307" y="9670"/>
                  </a:lnTo>
                  <a:lnTo>
                    <a:pt x="162716" y="12917"/>
                  </a:lnTo>
                  <a:lnTo>
                    <a:pt x="150498" y="16782"/>
                  </a:lnTo>
                  <a:lnTo>
                    <a:pt x="139570" y="21348"/>
                  </a:lnTo>
                  <a:lnTo>
                    <a:pt x="129551" y="26551"/>
                  </a:lnTo>
                  <a:lnTo>
                    <a:pt x="119887" y="32269"/>
                  </a:lnTo>
                  <a:lnTo>
                    <a:pt x="110241" y="38366"/>
                  </a:lnTo>
                  <a:lnTo>
                    <a:pt x="100929" y="44432"/>
                  </a:lnTo>
                  <a:lnTo>
                    <a:pt x="91899" y="50381"/>
                  </a:lnTo>
                  <a:lnTo>
                    <a:pt x="82354" y="56733"/>
                  </a:lnTo>
                  <a:lnTo>
                    <a:pt x="70767" y="6449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64414" y="2768994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42114" y="0"/>
                  </a:moveTo>
                  <a:lnTo>
                    <a:pt x="39181" y="11735"/>
                  </a:lnTo>
                  <a:lnTo>
                    <a:pt x="36398" y="22864"/>
                  </a:lnTo>
                  <a:lnTo>
                    <a:pt x="33513" y="34454"/>
                  </a:lnTo>
                  <a:lnTo>
                    <a:pt x="30991" y="46269"/>
                  </a:lnTo>
                  <a:lnTo>
                    <a:pt x="29771" y="57633"/>
                  </a:lnTo>
                  <a:lnTo>
                    <a:pt x="30253" y="68196"/>
                  </a:lnTo>
                  <a:lnTo>
                    <a:pt x="31873" y="78415"/>
                  </a:lnTo>
                  <a:lnTo>
                    <a:pt x="33426" y="89333"/>
                  </a:lnTo>
                  <a:lnTo>
                    <a:pt x="34205" y="101495"/>
                  </a:lnTo>
                  <a:lnTo>
                    <a:pt x="34029" y="114954"/>
                  </a:lnTo>
                  <a:lnTo>
                    <a:pt x="32981" y="129525"/>
                  </a:lnTo>
                  <a:lnTo>
                    <a:pt x="31230" y="144958"/>
                  </a:lnTo>
                  <a:lnTo>
                    <a:pt x="28952" y="160865"/>
                  </a:lnTo>
                  <a:lnTo>
                    <a:pt x="26293" y="176756"/>
                  </a:lnTo>
                  <a:lnTo>
                    <a:pt x="23364" y="192358"/>
                  </a:lnTo>
                  <a:lnTo>
                    <a:pt x="20249" y="207441"/>
                  </a:lnTo>
                  <a:lnTo>
                    <a:pt x="17005" y="221730"/>
                  </a:lnTo>
                  <a:lnTo>
                    <a:pt x="13680" y="235148"/>
                  </a:lnTo>
                  <a:lnTo>
                    <a:pt x="10452" y="247534"/>
                  </a:lnTo>
                  <a:lnTo>
                    <a:pt x="7320" y="259868"/>
                  </a:lnTo>
                  <a:lnTo>
                    <a:pt x="4012" y="27435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85471" y="2790051"/>
              <a:ext cx="157929" cy="326385"/>
            </a:xfrm>
            <a:custGeom>
              <a:avLst/>
              <a:gdLst/>
              <a:ahLst/>
              <a:cxnLst/>
              <a:rect l="0" t="0" r="0" b="0"/>
              <a:pathLst>
                <a:path w="157929" h="326385">
                  <a:moveTo>
                    <a:pt x="0" y="0"/>
                  </a:moveTo>
                  <a:lnTo>
                    <a:pt x="3202" y="11736"/>
                  </a:lnTo>
                  <a:lnTo>
                    <a:pt x="8545" y="22865"/>
                  </a:lnTo>
                  <a:lnTo>
                    <a:pt x="16613" y="34458"/>
                  </a:lnTo>
                  <a:lnTo>
                    <a:pt x="26401" y="46447"/>
                  </a:lnTo>
                  <a:lnTo>
                    <a:pt x="36239" y="58458"/>
                  </a:lnTo>
                  <a:lnTo>
                    <a:pt x="45160" y="70266"/>
                  </a:lnTo>
                  <a:lnTo>
                    <a:pt x="53063" y="81965"/>
                  </a:lnTo>
                  <a:lnTo>
                    <a:pt x="60345" y="93882"/>
                  </a:lnTo>
                  <a:lnTo>
                    <a:pt x="67345" y="106199"/>
                  </a:lnTo>
                  <a:lnTo>
                    <a:pt x="74247" y="119098"/>
                  </a:lnTo>
                  <a:lnTo>
                    <a:pt x="81136" y="132828"/>
                  </a:lnTo>
                  <a:lnTo>
                    <a:pt x="88042" y="147437"/>
                  </a:lnTo>
                  <a:lnTo>
                    <a:pt x="94972" y="162656"/>
                  </a:lnTo>
                  <a:lnTo>
                    <a:pt x="101925" y="178018"/>
                  </a:lnTo>
                  <a:lnTo>
                    <a:pt x="108893" y="193233"/>
                  </a:lnTo>
                  <a:lnTo>
                    <a:pt x="115706" y="208042"/>
                  </a:lnTo>
                  <a:lnTo>
                    <a:pt x="122054" y="222138"/>
                  </a:lnTo>
                  <a:lnTo>
                    <a:pt x="127805" y="235433"/>
                  </a:lnTo>
                  <a:lnTo>
                    <a:pt x="132987" y="248005"/>
                  </a:lnTo>
                  <a:lnTo>
                    <a:pt x="137703" y="259996"/>
                  </a:lnTo>
                  <a:lnTo>
                    <a:pt x="142057" y="271540"/>
                  </a:lnTo>
                  <a:lnTo>
                    <a:pt x="145995" y="282496"/>
                  </a:lnTo>
                  <a:lnTo>
                    <a:pt x="149687" y="293634"/>
                  </a:lnTo>
                  <a:lnTo>
                    <a:pt x="153461" y="307052"/>
                  </a:lnTo>
                  <a:lnTo>
                    <a:pt x="157928" y="3263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01821" y="3224279"/>
              <a:ext cx="178408" cy="226948"/>
            </a:xfrm>
            <a:custGeom>
              <a:avLst/>
              <a:gdLst/>
              <a:ahLst/>
              <a:cxnLst/>
              <a:rect l="0" t="0" r="0" b="0"/>
              <a:pathLst>
                <a:path w="178408" h="226948">
                  <a:moveTo>
                    <a:pt x="9951" y="50083"/>
                  </a:moveTo>
                  <a:lnTo>
                    <a:pt x="10085" y="38483"/>
                  </a:lnTo>
                  <a:lnTo>
                    <a:pt x="11366" y="28634"/>
                  </a:lnTo>
                  <a:lnTo>
                    <a:pt x="13963" y="19642"/>
                  </a:lnTo>
                  <a:lnTo>
                    <a:pt x="17855" y="11719"/>
                  </a:lnTo>
                  <a:lnTo>
                    <a:pt x="23136" y="5637"/>
                  </a:lnTo>
                  <a:lnTo>
                    <a:pt x="29718" y="1683"/>
                  </a:lnTo>
                  <a:lnTo>
                    <a:pt x="37218" y="0"/>
                  </a:lnTo>
                  <a:lnTo>
                    <a:pt x="45080" y="835"/>
                  </a:lnTo>
                  <a:lnTo>
                    <a:pt x="52950" y="4066"/>
                  </a:lnTo>
                  <a:lnTo>
                    <a:pt x="60518" y="9300"/>
                  </a:lnTo>
                  <a:lnTo>
                    <a:pt x="67446" y="16086"/>
                  </a:lnTo>
                  <a:lnTo>
                    <a:pt x="73621" y="24012"/>
                  </a:lnTo>
                  <a:lnTo>
                    <a:pt x="79107" y="32753"/>
                  </a:lnTo>
                  <a:lnTo>
                    <a:pt x="84033" y="42065"/>
                  </a:lnTo>
                  <a:lnTo>
                    <a:pt x="88533" y="51773"/>
                  </a:lnTo>
                  <a:lnTo>
                    <a:pt x="92557" y="61919"/>
                  </a:lnTo>
                  <a:lnTo>
                    <a:pt x="95888" y="72722"/>
                  </a:lnTo>
                  <a:lnTo>
                    <a:pt x="98458" y="84248"/>
                  </a:lnTo>
                  <a:lnTo>
                    <a:pt x="100185" y="96262"/>
                  </a:lnTo>
                  <a:lnTo>
                    <a:pt x="100896" y="108326"/>
                  </a:lnTo>
                  <a:lnTo>
                    <a:pt x="100594" y="120183"/>
                  </a:lnTo>
                  <a:lnTo>
                    <a:pt x="99425" y="131754"/>
                  </a:lnTo>
                  <a:lnTo>
                    <a:pt x="97577" y="143057"/>
                  </a:lnTo>
                  <a:lnTo>
                    <a:pt x="95221" y="154137"/>
                  </a:lnTo>
                  <a:lnTo>
                    <a:pt x="92336" y="164883"/>
                  </a:lnTo>
                  <a:lnTo>
                    <a:pt x="88721" y="175033"/>
                  </a:lnTo>
                  <a:lnTo>
                    <a:pt x="84327" y="184492"/>
                  </a:lnTo>
                  <a:lnTo>
                    <a:pt x="79240" y="193320"/>
                  </a:lnTo>
                  <a:lnTo>
                    <a:pt x="73601" y="201637"/>
                  </a:lnTo>
                  <a:lnTo>
                    <a:pt x="67539" y="209553"/>
                  </a:lnTo>
                  <a:lnTo>
                    <a:pt x="60840" y="216683"/>
                  </a:lnTo>
                  <a:lnTo>
                    <a:pt x="52980" y="222187"/>
                  </a:lnTo>
                  <a:lnTo>
                    <a:pt x="43777" y="225726"/>
                  </a:lnTo>
                  <a:lnTo>
                    <a:pt x="33834" y="226947"/>
                  </a:lnTo>
                  <a:lnTo>
                    <a:pt x="24307" y="225265"/>
                  </a:lnTo>
                  <a:lnTo>
                    <a:pt x="15839" y="220646"/>
                  </a:lnTo>
                  <a:lnTo>
                    <a:pt x="8869" y="213493"/>
                  </a:lnTo>
                  <a:lnTo>
                    <a:pt x="3870" y="204349"/>
                  </a:lnTo>
                  <a:lnTo>
                    <a:pt x="895" y="193738"/>
                  </a:lnTo>
                  <a:lnTo>
                    <a:pt x="0" y="182569"/>
                  </a:lnTo>
                  <a:lnTo>
                    <a:pt x="1429" y="172079"/>
                  </a:lnTo>
                  <a:lnTo>
                    <a:pt x="5093" y="162897"/>
                  </a:lnTo>
                  <a:lnTo>
                    <a:pt x="10804" y="155415"/>
                  </a:lnTo>
                  <a:lnTo>
                    <a:pt x="18447" y="150056"/>
                  </a:lnTo>
                  <a:lnTo>
                    <a:pt x="27767" y="146824"/>
                  </a:lnTo>
                  <a:lnTo>
                    <a:pt x="38259" y="145414"/>
                  </a:lnTo>
                  <a:lnTo>
                    <a:pt x="49285" y="145431"/>
                  </a:lnTo>
                  <a:lnTo>
                    <a:pt x="60438" y="146511"/>
                  </a:lnTo>
                  <a:lnTo>
                    <a:pt x="71533" y="148519"/>
                  </a:lnTo>
                  <a:lnTo>
                    <a:pt x="82516" y="151534"/>
                  </a:lnTo>
                  <a:lnTo>
                    <a:pt x="93386" y="155518"/>
                  </a:lnTo>
                  <a:lnTo>
                    <a:pt x="104160" y="160158"/>
                  </a:lnTo>
                  <a:lnTo>
                    <a:pt x="114862" y="164964"/>
                  </a:lnTo>
                  <a:lnTo>
                    <a:pt x="125502" y="169632"/>
                  </a:lnTo>
                  <a:lnTo>
                    <a:pt x="135833" y="173716"/>
                  </a:lnTo>
                  <a:lnTo>
                    <a:pt x="146474" y="176845"/>
                  </a:lnTo>
                  <a:lnTo>
                    <a:pt x="159478" y="178169"/>
                  </a:lnTo>
                  <a:lnTo>
                    <a:pt x="178407" y="17642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96805" y="3237270"/>
              <a:ext cx="209807" cy="219383"/>
            </a:xfrm>
            <a:custGeom>
              <a:avLst/>
              <a:gdLst/>
              <a:ahLst/>
              <a:cxnLst/>
              <a:rect l="0" t="0" r="0" b="0"/>
              <a:pathLst>
                <a:path w="209807" h="219383">
                  <a:moveTo>
                    <a:pt x="9765" y="37092"/>
                  </a:moveTo>
                  <a:lnTo>
                    <a:pt x="12765" y="28358"/>
                  </a:lnTo>
                  <a:lnTo>
                    <a:pt x="16187" y="20652"/>
                  </a:lnTo>
                  <a:lnTo>
                    <a:pt x="20389" y="13268"/>
                  </a:lnTo>
                  <a:lnTo>
                    <a:pt x="25461" y="6698"/>
                  </a:lnTo>
                  <a:lnTo>
                    <a:pt x="31591" y="2113"/>
                  </a:lnTo>
                  <a:lnTo>
                    <a:pt x="38770" y="0"/>
                  </a:lnTo>
                  <a:lnTo>
                    <a:pt x="46684" y="212"/>
                  </a:lnTo>
                  <a:lnTo>
                    <a:pt x="54831" y="2331"/>
                  </a:lnTo>
                  <a:lnTo>
                    <a:pt x="62894" y="5909"/>
                  </a:lnTo>
                  <a:lnTo>
                    <a:pt x="70592" y="10715"/>
                  </a:lnTo>
                  <a:lnTo>
                    <a:pt x="77609" y="16748"/>
                  </a:lnTo>
                  <a:lnTo>
                    <a:pt x="83839" y="23913"/>
                  </a:lnTo>
                  <a:lnTo>
                    <a:pt x="89192" y="32180"/>
                  </a:lnTo>
                  <a:lnTo>
                    <a:pt x="93496" y="41637"/>
                  </a:lnTo>
                  <a:lnTo>
                    <a:pt x="96760" y="52221"/>
                  </a:lnTo>
                  <a:lnTo>
                    <a:pt x="98970" y="63583"/>
                  </a:lnTo>
                  <a:lnTo>
                    <a:pt x="100013" y="75202"/>
                  </a:lnTo>
                  <a:lnTo>
                    <a:pt x="99938" y="86765"/>
                  </a:lnTo>
                  <a:lnTo>
                    <a:pt x="98922" y="98477"/>
                  </a:lnTo>
                  <a:lnTo>
                    <a:pt x="97179" y="110939"/>
                  </a:lnTo>
                  <a:lnTo>
                    <a:pt x="94898" y="124429"/>
                  </a:lnTo>
                  <a:lnTo>
                    <a:pt x="92232" y="138590"/>
                  </a:lnTo>
                  <a:lnTo>
                    <a:pt x="89297" y="152644"/>
                  </a:lnTo>
                  <a:lnTo>
                    <a:pt x="86168" y="166126"/>
                  </a:lnTo>
                  <a:lnTo>
                    <a:pt x="82576" y="178601"/>
                  </a:lnTo>
                  <a:lnTo>
                    <a:pt x="77946" y="189521"/>
                  </a:lnTo>
                  <a:lnTo>
                    <a:pt x="72044" y="198743"/>
                  </a:lnTo>
                  <a:lnTo>
                    <a:pt x="64790" y="206290"/>
                  </a:lnTo>
                  <a:lnTo>
                    <a:pt x="56092" y="212158"/>
                  </a:lnTo>
                  <a:lnTo>
                    <a:pt x="46066" y="216505"/>
                  </a:lnTo>
                  <a:lnTo>
                    <a:pt x="35437" y="219122"/>
                  </a:lnTo>
                  <a:lnTo>
                    <a:pt x="25383" y="219382"/>
                  </a:lnTo>
                  <a:lnTo>
                    <a:pt x="16528" y="217149"/>
                  </a:lnTo>
                  <a:lnTo>
                    <a:pt x="9283" y="212719"/>
                  </a:lnTo>
                  <a:lnTo>
                    <a:pt x="4092" y="206540"/>
                  </a:lnTo>
                  <a:lnTo>
                    <a:pt x="985" y="199062"/>
                  </a:lnTo>
                  <a:lnTo>
                    <a:pt x="0" y="190976"/>
                  </a:lnTo>
                  <a:lnTo>
                    <a:pt x="1367" y="183177"/>
                  </a:lnTo>
                  <a:lnTo>
                    <a:pt x="4986" y="176136"/>
                  </a:lnTo>
                  <a:lnTo>
                    <a:pt x="10497" y="170261"/>
                  </a:lnTo>
                  <a:lnTo>
                    <a:pt x="17473" y="166064"/>
                  </a:lnTo>
                  <a:lnTo>
                    <a:pt x="25536" y="163650"/>
                  </a:lnTo>
                  <a:lnTo>
                    <a:pt x="34541" y="162808"/>
                  </a:lnTo>
                  <a:lnTo>
                    <a:pt x="44561" y="163215"/>
                  </a:lnTo>
                  <a:lnTo>
                    <a:pt x="55560" y="164556"/>
                  </a:lnTo>
                  <a:lnTo>
                    <a:pt x="67385" y="166569"/>
                  </a:lnTo>
                  <a:lnTo>
                    <a:pt x="79855" y="169058"/>
                  </a:lnTo>
                  <a:lnTo>
                    <a:pt x="92801" y="171869"/>
                  </a:lnTo>
                  <a:lnTo>
                    <a:pt x="106089" y="174738"/>
                  </a:lnTo>
                  <a:lnTo>
                    <a:pt x="119615" y="177284"/>
                  </a:lnTo>
                  <a:lnTo>
                    <a:pt x="133298" y="179320"/>
                  </a:lnTo>
                  <a:lnTo>
                    <a:pt x="146756" y="180517"/>
                  </a:lnTo>
                  <a:lnTo>
                    <a:pt x="159340" y="180338"/>
                  </a:lnTo>
                  <a:lnTo>
                    <a:pt x="170757" y="178631"/>
                  </a:lnTo>
                  <a:lnTo>
                    <a:pt x="180760" y="175859"/>
                  </a:lnTo>
                  <a:lnTo>
                    <a:pt x="189950" y="172643"/>
                  </a:lnTo>
                  <a:lnTo>
                    <a:pt x="199134" y="168699"/>
                  </a:lnTo>
                  <a:lnTo>
                    <a:pt x="209806" y="16343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61819" y="3186736"/>
              <a:ext cx="273414" cy="330400"/>
            </a:xfrm>
            <a:custGeom>
              <a:avLst/>
              <a:gdLst/>
              <a:ahLst/>
              <a:cxnLst/>
              <a:rect l="0" t="0" r="0" b="0"/>
              <a:pathLst>
                <a:path w="273414" h="330400">
                  <a:moveTo>
                    <a:pt x="213207" y="13927"/>
                  </a:moveTo>
                  <a:lnTo>
                    <a:pt x="204405" y="10993"/>
                  </a:lnTo>
                  <a:lnTo>
                    <a:pt x="196058" y="8211"/>
                  </a:lnTo>
                  <a:lnTo>
                    <a:pt x="187355" y="5320"/>
                  </a:lnTo>
                  <a:lnTo>
                    <a:pt x="178061" y="2626"/>
                  </a:lnTo>
                  <a:lnTo>
                    <a:pt x="167918" y="758"/>
                  </a:lnTo>
                  <a:lnTo>
                    <a:pt x="156877" y="0"/>
                  </a:lnTo>
                  <a:lnTo>
                    <a:pt x="145211" y="313"/>
                  </a:lnTo>
                  <a:lnTo>
                    <a:pt x="133389" y="1515"/>
                  </a:lnTo>
                  <a:lnTo>
                    <a:pt x="121700" y="3407"/>
                  </a:lnTo>
                  <a:lnTo>
                    <a:pt x="110243" y="6135"/>
                  </a:lnTo>
                  <a:lnTo>
                    <a:pt x="99017" y="10168"/>
                  </a:lnTo>
                  <a:lnTo>
                    <a:pt x="87990" y="15658"/>
                  </a:lnTo>
                  <a:lnTo>
                    <a:pt x="77279" y="22462"/>
                  </a:lnTo>
                  <a:lnTo>
                    <a:pt x="67153" y="30325"/>
                  </a:lnTo>
                  <a:lnTo>
                    <a:pt x="57713" y="38990"/>
                  </a:lnTo>
                  <a:lnTo>
                    <a:pt x="49069" y="48401"/>
                  </a:lnTo>
                  <a:lnTo>
                    <a:pt x="41407" y="58696"/>
                  </a:lnTo>
                  <a:lnTo>
                    <a:pt x="34736" y="69874"/>
                  </a:lnTo>
                  <a:lnTo>
                    <a:pt x="28916" y="81650"/>
                  </a:lnTo>
                  <a:lnTo>
                    <a:pt x="23765" y="93554"/>
                  </a:lnTo>
                  <a:lnTo>
                    <a:pt x="19111" y="105307"/>
                  </a:lnTo>
                  <a:lnTo>
                    <a:pt x="14814" y="116979"/>
                  </a:lnTo>
                  <a:lnTo>
                    <a:pt x="10767" y="128882"/>
                  </a:lnTo>
                  <a:lnTo>
                    <a:pt x="6902" y="141186"/>
                  </a:lnTo>
                  <a:lnTo>
                    <a:pt x="3492" y="153908"/>
                  </a:lnTo>
                  <a:lnTo>
                    <a:pt x="1114" y="166989"/>
                  </a:lnTo>
                  <a:lnTo>
                    <a:pt x="0" y="180343"/>
                  </a:lnTo>
                  <a:lnTo>
                    <a:pt x="67" y="193736"/>
                  </a:lnTo>
                  <a:lnTo>
                    <a:pt x="1101" y="206801"/>
                  </a:lnTo>
                  <a:lnTo>
                    <a:pt x="2875" y="219369"/>
                  </a:lnTo>
                  <a:lnTo>
                    <a:pt x="5352" y="231604"/>
                  </a:lnTo>
                  <a:lnTo>
                    <a:pt x="8685" y="243893"/>
                  </a:lnTo>
                  <a:lnTo>
                    <a:pt x="12888" y="256451"/>
                  </a:lnTo>
                  <a:lnTo>
                    <a:pt x="17844" y="269006"/>
                  </a:lnTo>
                  <a:lnTo>
                    <a:pt x="23394" y="280909"/>
                  </a:lnTo>
                  <a:lnTo>
                    <a:pt x="29397" y="291837"/>
                  </a:lnTo>
                  <a:lnTo>
                    <a:pt x="36056" y="301633"/>
                  </a:lnTo>
                  <a:lnTo>
                    <a:pt x="43889" y="310140"/>
                  </a:lnTo>
                  <a:lnTo>
                    <a:pt x="53088" y="317407"/>
                  </a:lnTo>
                  <a:lnTo>
                    <a:pt x="63537" y="323303"/>
                  </a:lnTo>
                  <a:lnTo>
                    <a:pt x="75001" y="327449"/>
                  </a:lnTo>
                  <a:lnTo>
                    <a:pt x="87228" y="329790"/>
                  </a:lnTo>
                  <a:lnTo>
                    <a:pt x="99845" y="330399"/>
                  </a:lnTo>
                  <a:lnTo>
                    <a:pt x="112379" y="329295"/>
                  </a:lnTo>
                  <a:lnTo>
                    <a:pt x="124583" y="326670"/>
                  </a:lnTo>
                  <a:lnTo>
                    <a:pt x="136403" y="322978"/>
                  </a:lnTo>
                  <a:lnTo>
                    <a:pt x="147880" y="318823"/>
                  </a:lnTo>
                  <a:lnTo>
                    <a:pt x="159085" y="314582"/>
                  </a:lnTo>
                  <a:lnTo>
                    <a:pt x="170086" y="310093"/>
                  </a:lnTo>
                  <a:lnTo>
                    <a:pt x="180940" y="304788"/>
                  </a:lnTo>
                  <a:lnTo>
                    <a:pt x="191685" y="298401"/>
                  </a:lnTo>
                  <a:lnTo>
                    <a:pt x="202192" y="290974"/>
                  </a:lnTo>
                  <a:lnTo>
                    <a:pt x="212174" y="282685"/>
                  </a:lnTo>
                  <a:lnTo>
                    <a:pt x="221518" y="273730"/>
                  </a:lnTo>
                  <a:lnTo>
                    <a:pt x="230267" y="264123"/>
                  </a:lnTo>
                  <a:lnTo>
                    <a:pt x="238530" y="253696"/>
                  </a:lnTo>
                  <a:lnTo>
                    <a:pt x="246413" y="242425"/>
                  </a:lnTo>
                  <a:lnTo>
                    <a:pt x="253692" y="230416"/>
                  </a:lnTo>
                  <a:lnTo>
                    <a:pt x="259828" y="217824"/>
                  </a:lnTo>
                  <a:lnTo>
                    <a:pt x="264622" y="204791"/>
                  </a:lnTo>
                  <a:lnTo>
                    <a:pt x="268181" y="191276"/>
                  </a:lnTo>
                  <a:lnTo>
                    <a:pt x="270735" y="177064"/>
                  </a:lnTo>
                  <a:lnTo>
                    <a:pt x="272518" y="162105"/>
                  </a:lnTo>
                  <a:lnTo>
                    <a:pt x="273413" y="146805"/>
                  </a:lnTo>
                  <a:lnTo>
                    <a:pt x="272965" y="131913"/>
                  </a:lnTo>
                  <a:lnTo>
                    <a:pt x="271035" y="117828"/>
                  </a:lnTo>
                  <a:lnTo>
                    <a:pt x="267773" y="104761"/>
                  </a:lnTo>
                  <a:lnTo>
                    <a:pt x="263443" y="92904"/>
                  </a:lnTo>
                  <a:lnTo>
                    <a:pt x="258303" y="82227"/>
                  </a:lnTo>
                  <a:lnTo>
                    <a:pt x="252412" y="72548"/>
                  </a:lnTo>
                  <a:lnTo>
                    <a:pt x="245633" y="63644"/>
                  </a:lnTo>
                  <a:lnTo>
                    <a:pt x="237964" y="55319"/>
                  </a:lnTo>
                  <a:lnTo>
                    <a:pt x="229528" y="47571"/>
                  </a:lnTo>
                  <a:lnTo>
                    <a:pt x="220487" y="40586"/>
                  </a:lnTo>
                  <a:lnTo>
                    <a:pt x="210997" y="34414"/>
                  </a:lnTo>
                  <a:lnTo>
                    <a:pt x="201182" y="29285"/>
                  </a:lnTo>
                  <a:lnTo>
                    <a:pt x="191141" y="25671"/>
                  </a:lnTo>
                  <a:lnTo>
                    <a:pt x="180957" y="23683"/>
                  </a:lnTo>
                  <a:lnTo>
                    <a:pt x="171134" y="22980"/>
                  </a:lnTo>
                  <a:lnTo>
                    <a:pt x="161634" y="22872"/>
                  </a:lnTo>
                  <a:lnTo>
                    <a:pt x="151624" y="23351"/>
                  </a:lnTo>
                  <a:lnTo>
                    <a:pt x="139507" y="244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901724" y="3148020"/>
              <a:ext cx="295427" cy="353464"/>
            </a:xfrm>
            <a:custGeom>
              <a:avLst/>
              <a:gdLst/>
              <a:ahLst/>
              <a:cxnLst/>
              <a:rect l="0" t="0" r="0" b="0"/>
              <a:pathLst>
                <a:path w="295427" h="353464">
                  <a:moveTo>
                    <a:pt x="141633" y="0"/>
                  </a:moveTo>
                  <a:lnTo>
                    <a:pt x="132831" y="2934"/>
                  </a:lnTo>
                  <a:lnTo>
                    <a:pt x="124485" y="5716"/>
                  </a:lnTo>
                  <a:lnTo>
                    <a:pt x="115791" y="8621"/>
                  </a:lnTo>
                  <a:lnTo>
                    <a:pt x="106843" y="11834"/>
                  </a:lnTo>
                  <a:lnTo>
                    <a:pt x="97996" y="15647"/>
                  </a:lnTo>
                  <a:lnTo>
                    <a:pt x="89457" y="20169"/>
                  </a:lnTo>
                  <a:lnTo>
                    <a:pt x="81269" y="25505"/>
                  </a:lnTo>
                  <a:lnTo>
                    <a:pt x="73392" y="31841"/>
                  </a:lnTo>
                  <a:lnTo>
                    <a:pt x="65761" y="39179"/>
                  </a:lnTo>
                  <a:lnTo>
                    <a:pt x="58315" y="47378"/>
                  </a:lnTo>
                  <a:lnTo>
                    <a:pt x="51002" y="56251"/>
                  </a:lnTo>
                  <a:lnTo>
                    <a:pt x="43783" y="65631"/>
                  </a:lnTo>
                  <a:lnTo>
                    <a:pt x="36628" y="75538"/>
                  </a:lnTo>
                  <a:lnTo>
                    <a:pt x="29517" y="86173"/>
                  </a:lnTo>
                  <a:lnTo>
                    <a:pt x="22445" y="97588"/>
                  </a:lnTo>
                  <a:lnTo>
                    <a:pt x="15730" y="109694"/>
                  </a:lnTo>
                  <a:lnTo>
                    <a:pt x="9980" y="122352"/>
                  </a:lnTo>
                  <a:lnTo>
                    <a:pt x="5453" y="135421"/>
                  </a:lnTo>
                  <a:lnTo>
                    <a:pt x="2245" y="148620"/>
                  </a:lnTo>
                  <a:lnTo>
                    <a:pt x="459" y="161554"/>
                  </a:lnTo>
                  <a:lnTo>
                    <a:pt x="0" y="174034"/>
                  </a:lnTo>
                  <a:lnTo>
                    <a:pt x="639" y="186211"/>
                  </a:lnTo>
                  <a:lnTo>
                    <a:pt x="2124" y="198460"/>
                  </a:lnTo>
                  <a:lnTo>
                    <a:pt x="4228" y="211002"/>
                  </a:lnTo>
                  <a:lnTo>
                    <a:pt x="6773" y="223884"/>
                  </a:lnTo>
                  <a:lnTo>
                    <a:pt x="9626" y="237072"/>
                  </a:lnTo>
                  <a:lnTo>
                    <a:pt x="12699" y="250494"/>
                  </a:lnTo>
                  <a:lnTo>
                    <a:pt x="16255" y="263763"/>
                  </a:lnTo>
                  <a:lnTo>
                    <a:pt x="20860" y="276212"/>
                  </a:lnTo>
                  <a:lnTo>
                    <a:pt x="26741" y="287544"/>
                  </a:lnTo>
                  <a:lnTo>
                    <a:pt x="33811" y="297796"/>
                  </a:lnTo>
                  <a:lnTo>
                    <a:pt x="41853" y="307149"/>
                  </a:lnTo>
                  <a:lnTo>
                    <a:pt x="50635" y="315808"/>
                  </a:lnTo>
                  <a:lnTo>
                    <a:pt x="59953" y="323796"/>
                  </a:lnTo>
                  <a:lnTo>
                    <a:pt x="69654" y="330950"/>
                  </a:lnTo>
                  <a:lnTo>
                    <a:pt x="79624" y="337242"/>
                  </a:lnTo>
                  <a:lnTo>
                    <a:pt x="89945" y="342623"/>
                  </a:lnTo>
                  <a:lnTo>
                    <a:pt x="100865" y="346940"/>
                  </a:lnTo>
                  <a:lnTo>
                    <a:pt x="112470" y="350208"/>
                  </a:lnTo>
                  <a:lnTo>
                    <a:pt x="124536" y="352420"/>
                  </a:lnTo>
                  <a:lnTo>
                    <a:pt x="136635" y="353463"/>
                  </a:lnTo>
                  <a:lnTo>
                    <a:pt x="148515" y="353383"/>
                  </a:lnTo>
                  <a:lnTo>
                    <a:pt x="160102" y="352195"/>
                  </a:lnTo>
                  <a:lnTo>
                    <a:pt x="171415" y="349802"/>
                  </a:lnTo>
                  <a:lnTo>
                    <a:pt x="182502" y="346267"/>
                  </a:lnTo>
                  <a:lnTo>
                    <a:pt x="193252" y="341776"/>
                  </a:lnTo>
                  <a:lnTo>
                    <a:pt x="203406" y="336545"/>
                  </a:lnTo>
                  <a:lnTo>
                    <a:pt x="212862" y="330759"/>
                  </a:lnTo>
                  <a:lnTo>
                    <a:pt x="221520" y="324249"/>
                  </a:lnTo>
                  <a:lnTo>
                    <a:pt x="229188" y="316514"/>
                  </a:lnTo>
                  <a:lnTo>
                    <a:pt x="235866" y="307388"/>
                  </a:lnTo>
                  <a:lnTo>
                    <a:pt x="241688" y="297156"/>
                  </a:lnTo>
                  <a:lnTo>
                    <a:pt x="246842" y="286370"/>
                  </a:lnTo>
                  <a:lnTo>
                    <a:pt x="251503" y="275408"/>
                  </a:lnTo>
                  <a:lnTo>
                    <a:pt x="255974" y="264285"/>
                  </a:lnTo>
                  <a:lnTo>
                    <a:pt x="260670" y="252759"/>
                  </a:lnTo>
                  <a:lnTo>
                    <a:pt x="265793" y="240715"/>
                  </a:lnTo>
                  <a:lnTo>
                    <a:pt x="271201" y="228339"/>
                  </a:lnTo>
                  <a:lnTo>
                    <a:pt x="276524" y="216024"/>
                  </a:lnTo>
                  <a:lnTo>
                    <a:pt x="281543" y="203987"/>
                  </a:lnTo>
                  <a:lnTo>
                    <a:pt x="286047" y="191954"/>
                  </a:lnTo>
                  <a:lnTo>
                    <a:pt x="289767" y="179276"/>
                  </a:lnTo>
                  <a:lnTo>
                    <a:pt x="292629" y="165642"/>
                  </a:lnTo>
                  <a:lnTo>
                    <a:pt x="294567" y="151382"/>
                  </a:lnTo>
                  <a:lnTo>
                    <a:pt x="295426" y="137264"/>
                  </a:lnTo>
                  <a:lnTo>
                    <a:pt x="295224" y="123730"/>
                  </a:lnTo>
                  <a:lnTo>
                    <a:pt x="293953" y="110879"/>
                  </a:lnTo>
                  <a:lnTo>
                    <a:pt x="291505" y="98643"/>
                  </a:lnTo>
                  <a:lnTo>
                    <a:pt x="287933" y="86901"/>
                  </a:lnTo>
                  <a:lnTo>
                    <a:pt x="283417" y="75694"/>
                  </a:lnTo>
                  <a:lnTo>
                    <a:pt x="278169" y="65227"/>
                  </a:lnTo>
                  <a:lnTo>
                    <a:pt x="272378" y="55556"/>
                  </a:lnTo>
                  <a:lnTo>
                    <a:pt x="266032" y="46754"/>
                  </a:lnTo>
                  <a:lnTo>
                    <a:pt x="258941" y="38987"/>
                  </a:lnTo>
                  <a:lnTo>
                    <a:pt x="251073" y="32248"/>
                  </a:lnTo>
                  <a:lnTo>
                    <a:pt x="242978" y="26537"/>
                  </a:lnTo>
                  <a:lnTo>
                    <a:pt x="234908" y="21379"/>
                  </a:lnTo>
                  <a:lnTo>
                    <a:pt x="226153" y="16320"/>
                  </a:lnTo>
                  <a:lnTo>
                    <a:pt x="215333" y="105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4763482" y="4369720"/>
            <a:ext cx="2012465" cy="905058"/>
            <a:chOff x="4763482" y="4369720"/>
            <a:chExt cx="2012465" cy="905058"/>
          </a:xfrm>
        </p:grpSpPr>
        <p:sp>
          <p:nvSpPr>
            <p:cNvPr id="76" name="Freeform 75"/>
            <p:cNvSpPr/>
            <p:nvPr/>
          </p:nvSpPr>
          <p:spPr>
            <a:xfrm>
              <a:off x="4763482" y="4369720"/>
              <a:ext cx="321783" cy="586671"/>
            </a:xfrm>
            <a:custGeom>
              <a:avLst/>
              <a:gdLst/>
              <a:ahLst/>
              <a:cxnLst/>
              <a:rect l="0" t="0" r="0" b="0"/>
              <a:pathLst>
                <a:path w="321783" h="586671">
                  <a:moveTo>
                    <a:pt x="111212" y="31191"/>
                  </a:moveTo>
                  <a:lnTo>
                    <a:pt x="108211" y="40060"/>
                  </a:lnTo>
                  <a:lnTo>
                    <a:pt x="104789" y="49047"/>
                  </a:lnTo>
                  <a:lnTo>
                    <a:pt x="100597" y="59038"/>
                  </a:lnTo>
                  <a:lnTo>
                    <a:pt x="95870" y="69846"/>
                  </a:lnTo>
                  <a:lnTo>
                    <a:pt x="91037" y="81009"/>
                  </a:lnTo>
                  <a:lnTo>
                    <a:pt x="86360" y="92214"/>
                  </a:lnTo>
                  <a:lnTo>
                    <a:pt x="81924" y="103326"/>
                  </a:lnTo>
                  <a:lnTo>
                    <a:pt x="77722" y="114310"/>
                  </a:lnTo>
                  <a:lnTo>
                    <a:pt x="73709" y="125153"/>
                  </a:lnTo>
                  <a:lnTo>
                    <a:pt x="69652" y="135052"/>
                  </a:lnTo>
                  <a:lnTo>
                    <a:pt x="64407" y="142241"/>
                  </a:lnTo>
                  <a:lnTo>
                    <a:pt x="57902" y="145470"/>
                  </a:lnTo>
                  <a:lnTo>
                    <a:pt x="52131" y="144506"/>
                  </a:lnTo>
                  <a:lnTo>
                    <a:pt x="47718" y="139944"/>
                  </a:lnTo>
                  <a:lnTo>
                    <a:pt x="44703" y="132760"/>
                  </a:lnTo>
                  <a:lnTo>
                    <a:pt x="43115" y="124005"/>
                  </a:lnTo>
                  <a:lnTo>
                    <a:pt x="42826" y="114393"/>
                  </a:lnTo>
                  <a:lnTo>
                    <a:pt x="43597" y="104169"/>
                  </a:lnTo>
                  <a:lnTo>
                    <a:pt x="45179" y="93242"/>
                  </a:lnTo>
                  <a:lnTo>
                    <a:pt x="47357" y="81597"/>
                  </a:lnTo>
                  <a:lnTo>
                    <a:pt x="50124" y="69486"/>
                  </a:lnTo>
                  <a:lnTo>
                    <a:pt x="53658" y="57348"/>
                  </a:lnTo>
                  <a:lnTo>
                    <a:pt x="58004" y="45448"/>
                  </a:lnTo>
                  <a:lnTo>
                    <a:pt x="63228" y="34185"/>
                  </a:lnTo>
                  <a:lnTo>
                    <a:pt x="69491" y="24153"/>
                  </a:lnTo>
                  <a:lnTo>
                    <a:pt x="76783" y="15566"/>
                  </a:lnTo>
                  <a:lnTo>
                    <a:pt x="84950" y="8632"/>
                  </a:lnTo>
                  <a:lnTo>
                    <a:pt x="93804" y="3715"/>
                  </a:lnTo>
                  <a:lnTo>
                    <a:pt x="103160" y="824"/>
                  </a:lnTo>
                  <a:lnTo>
                    <a:pt x="112713" y="0"/>
                  </a:lnTo>
                  <a:lnTo>
                    <a:pt x="122045" y="1483"/>
                  </a:lnTo>
                  <a:lnTo>
                    <a:pt x="130950" y="5187"/>
                  </a:lnTo>
                  <a:lnTo>
                    <a:pt x="139402" y="10926"/>
                  </a:lnTo>
                  <a:lnTo>
                    <a:pt x="147466" y="18590"/>
                  </a:lnTo>
                  <a:lnTo>
                    <a:pt x="155220" y="27927"/>
                  </a:lnTo>
                  <a:lnTo>
                    <a:pt x="162583" y="38602"/>
                  </a:lnTo>
                  <a:lnTo>
                    <a:pt x="169307" y="50282"/>
                  </a:lnTo>
                  <a:lnTo>
                    <a:pt x="175315" y="62686"/>
                  </a:lnTo>
                  <a:lnTo>
                    <a:pt x="180672" y="75438"/>
                  </a:lnTo>
                  <a:lnTo>
                    <a:pt x="185505" y="88071"/>
                  </a:lnTo>
                  <a:lnTo>
                    <a:pt x="189937" y="100358"/>
                  </a:lnTo>
                  <a:lnTo>
                    <a:pt x="193915" y="112745"/>
                  </a:lnTo>
                  <a:lnTo>
                    <a:pt x="197215" y="126201"/>
                  </a:lnTo>
                  <a:lnTo>
                    <a:pt x="199769" y="141193"/>
                  </a:lnTo>
                  <a:lnTo>
                    <a:pt x="201654" y="157858"/>
                  </a:lnTo>
                  <a:lnTo>
                    <a:pt x="203002" y="176260"/>
                  </a:lnTo>
                  <a:lnTo>
                    <a:pt x="203942" y="196239"/>
                  </a:lnTo>
                  <a:lnTo>
                    <a:pt x="204421" y="217503"/>
                  </a:lnTo>
                  <a:lnTo>
                    <a:pt x="204219" y="239747"/>
                  </a:lnTo>
                  <a:lnTo>
                    <a:pt x="203269" y="262686"/>
                  </a:lnTo>
                  <a:lnTo>
                    <a:pt x="201647" y="285458"/>
                  </a:lnTo>
                  <a:lnTo>
                    <a:pt x="199489" y="306681"/>
                  </a:lnTo>
                  <a:lnTo>
                    <a:pt x="196925" y="325733"/>
                  </a:lnTo>
                  <a:lnTo>
                    <a:pt x="194069" y="342828"/>
                  </a:lnTo>
                  <a:lnTo>
                    <a:pt x="191005" y="358627"/>
                  </a:lnTo>
                  <a:lnTo>
                    <a:pt x="187799" y="373664"/>
                  </a:lnTo>
                  <a:lnTo>
                    <a:pt x="184495" y="388107"/>
                  </a:lnTo>
                  <a:lnTo>
                    <a:pt x="181123" y="401835"/>
                  </a:lnTo>
                  <a:lnTo>
                    <a:pt x="177705" y="414822"/>
                  </a:lnTo>
                  <a:lnTo>
                    <a:pt x="174258" y="427158"/>
                  </a:lnTo>
                  <a:lnTo>
                    <a:pt x="170790" y="438976"/>
                  </a:lnTo>
                  <a:lnTo>
                    <a:pt x="167304" y="450401"/>
                  </a:lnTo>
                  <a:lnTo>
                    <a:pt x="163640" y="461378"/>
                  </a:lnTo>
                  <a:lnTo>
                    <a:pt x="159495" y="471684"/>
                  </a:lnTo>
                  <a:lnTo>
                    <a:pt x="154745" y="481252"/>
                  </a:lnTo>
                  <a:lnTo>
                    <a:pt x="149588" y="490322"/>
                  </a:lnTo>
                  <a:lnTo>
                    <a:pt x="144434" y="499333"/>
                  </a:lnTo>
                  <a:lnTo>
                    <a:pt x="139515" y="508547"/>
                  </a:lnTo>
                  <a:lnTo>
                    <a:pt x="134569" y="518042"/>
                  </a:lnTo>
                  <a:lnTo>
                    <a:pt x="128956" y="527802"/>
                  </a:lnTo>
                  <a:lnTo>
                    <a:pt x="122363" y="537774"/>
                  </a:lnTo>
                  <a:lnTo>
                    <a:pt x="114798" y="547742"/>
                  </a:lnTo>
                  <a:lnTo>
                    <a:pt x="106415" y="557354"/>
                  </a:lnTo>
                  <a:lnTo>
                    <a:pt x="97403" y="566433"/>
                  </a:lnTo>
                  <a:lnTo>
                    <a:pt x="87927" y="574493"/>
                  </a:lnTo>
                  <a:lnTo>
                    <a:pt x="78122" y="580696"/>
                  </a:lnTo>
                  <a:lnTo>
                    <a:pt x="68090" y="584747"/>
                  </a:lnTo>
                  <a:lnTo>
                    <a:pt x="58067" y="586670"/>
                  </a:lnTo>
                  <a:lnTo>
                    <a:pt x="48411" y="586530"/>
                  </a:lnTo>
                  <a:lnTo>
                    <a:pt x="39291" y="584577"/>
                  </a:lnTo>
                  <a:lnTo>
                    <a:pt x="30862" y="580845"/>
                  </a:lnTo>
                  <a:lnTo>
                    <a:pt x="23346" y="575075"/>
                  </a:lnTo>
                  <a:lnTo>
                    <a:pt x="16777" y="567309"/>
                  </a:lnTo>
                  <a:lnTo>
                    <a:pt x="11195" y="557842"/>
                  </a:lnTo>
                  <a:lnTo>
                    <a:pt x="6736" y="547046"/>
                  </a:lnTo>
                  <a:lnTo>
                    <a:pt x="3369" y="535272"/>
                  </a:lnTo>
                  <a:lnTo>
                    <a:pt x="1089" y="522961"/>
                  </a:lnTo>
                  <a:lnTo>
                    <a:pt x="0" y="510631"/>
                  </a:lnTo>
                  <a:lnTo>
                    <a:pt x="54" y="498573"/>
                  </a:lnTo>
                  <a:lnTo>
                    <a:pt x="1393" y="487191"/>
                  </a:lnTo>
                  <a:lnTo>
                    <a:pt x="4420" y="477072"/>
                  </a:lnTo>
                  <a:lnTo>
                    <a:pt x="9208" y="468420"/>
                  </a:lnTo>
                  <a:lnTo>
                    <a:pt x="15864" y="461270"/>
                  </a:lnTo>
                  <a:lnTo>
                    <a:pt x="24684" y="455676"/>
                  </a:lnTo>
                  <a:lnTo>
                    <a:pt x="35611" y="451512"/>
                  </a:lnTo>
                  <a:lnTo>
                    <a:pt x="47998" y="448848"/>
                  </a:lnTo>
                  <a:lnTo>
                    <a:pt x="60835" y="448026"/>
                  </a:lnTo>
                  <a:lnTo>
                    <a:pt x="73494" y="449063"/>
                  </a:lnTo>
                  <a:lnTo>
                    <a:pt x="85583" y="451707"/>
                  </a:lnTo>
                  <a:lnTo>
                    <a:pt x="96775" y="455615"/>
                  </a:lnTo>
                  <a:lnTo>
                    <a:pt x="107007" y="460464"/>
                  </a:lnTo>
                  <a:lnTo>
                    <a:pt x="116556" y="465988"/>
                  </a:lnTo>
                  <a:lnTo>
                    <a:pt x="125904" y="471987"/>
                  </a:lnTo>
                  <a:lnTo>
                    <a:pt x="135346" y="478315"/>
                  </a:lnTo>
                  <a:lnTo>
                    <a:pt x="144827" y="484867"/>
                  </a:lnTo>
                  <a:lnTo>
                    <a:pt x="154047" y="491572"/>
                  </a:lnTo>
                  <a:lnTo>
                    <a:pt x="162844" y="498380"/>
                  </a:lnTo>
                  <a:lnTo>
                    <a:pt x="171209" y="505258"/>
                  </a:lnTo>
                  <a:lnTo>
                    <a:pt x="179207" y="512183"/>
                  </a:lnTo>
                  <a:lnTo>
                    <a:pt x="186923" y="519138"/>
                  </a:lnTo>
                  <a:lnTo>
                    <a:pt x="194596" y="526116"/>
                  </a:lnTo>
                  <a:lnTo>
                    <a:pt x="202594" y="533106"/>
                  </a:lnTo>
                  <a:lnTo>
                    <a:pt x="211097" y="540102"/>
                  </a:lnTo>
                  <a:lnTo>
                    <a:pt x="220266" y="546936"/>
                  </a:lnTo>
                  <a:lnTo>
                    <a:pt x="230333" y="553298"/>
                  </a:lnTo>
                  <a:lnTo>
                    <a:pt x="241326" y="559049"/>
                  </a:lnTo>
                  <a:lnTo>
                    <a:pt x="252962" y="563893"/>
                  </a:lnTo>
                  <a:lnTo>
                    <a:pt x="264766" y="567317"/>
                  </a:lnTo>
                  <a:lnTo>
                    <a:pt x="276428" y="569176"/>
                  </a:lnTo>
                  <a:lnTo>
                    <a:pt x="287398" y="569794"/>
                  </a:lnTo>
                  <a:lnTo>
                    <a:pt x="297865" y="569834"/>
                  </a:lnTo>
                  <a:lnTo>
                    <a:pt x="308746" y="569301"/>
                  </a:lnTo>
                  <a:lnTo>
                    <a:pt x="321782" y="56814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127378" y="4579896"/>
              <a:ext cx="115814" cy="210571"/>
            </a:xfrm>
            <a:custGeom>
              <a:avLst/>
              <a:gdLst/>
              <a:ahLst/>
              <a:cxnLst/>
              <a:rect l="0" t="0" r="0" b="0"/>
              <a:pathLst>
                <a:path w="115814" h="210571">
                  <a:moveTo>
                    <a:pt x="115813" y="0"/>
                  </a:moveTo>
                  <a:lnTo>
                    <a:pt x="109946" y="11668"/>
                  </a:lnTo>
                  <a:lnTo>
                    <a:pt x="104381" y="22156"/>
                  </a:lnTo>
                  <a:lnTo>
                    <a:pt x="98582" y="32463"/>
                  </a:lnTo>
                  <a:lnTo>
                    <a:pt x="92501" y="42938"/>
                  </a:lnTo>
                  <a:lnTo>
                    <a:pt x="86172" y="53930"/>
                  </a:lnTo>
                  <a:lnTo>
                    <a:pt x="79644" y="65568"/>
                  </a:lnTo>
                  <a:lnTo>
                    <a:pt x="72968" y="77649"/>
                  </a:lnTo>
                  <a:lnTo>
                    <a:pt x="66185" y="89755"/>
                  </a:lnTo>
                  <a:lnTo>
                    <a:pt x="59327" y="101638"/>
                  </a:lnTo>
                  <a:lnTo>
                    <a:pt x="52418" y="113226"/>
                  </a:lnTo>
                  <a:lnTo>
                    <a:pt x="45473" y="124539"/>
                  </a:lnTo>
                  <a:lnTo>
                    <a:pt x="38508" y="135630"/>
                  </a:lnTo>
                  <a:lnTo>
                    <a:pt x="31695" y="146553"/>
                  </a:lnTo>
                  <a:lnTo>
                    <a:pt x="25347" y="157354"/>
                  </a:lnTo>
                  <a:lnTo>
                    <a:pt x="19601" y="168056"/>
                  </a:lnTo>
                  <a:lnTo>
                    <a:pt x="14574" y="178229"/>
                  </a:lnTo>
                  <a:lnTo>
                    <a:pt x="9959" y="188003"/>
                  </a:lnTo>
                  <a:lnTo>
                    <a:pt x="5351" y="19823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116850" y="4600953"/>
              <a:ext cx="105285" cy="242157"/>
            </a:xfrm>
            <a:custGeom>
              <a:avLst/>
              <a:gdLst/>
              <a:ahLst/>
              <a:cxnLst/>
              <a:rect l="0" t="0" r="0" b="0"/>
              <a:pathLst>
                <a:path w="105285" h="242157">
                  <a:moveTo>
                    <a:pt x="0" y="0"/>
                  </a:moveTo>
                  <a:lnTo>
                    <a:pt x="3068" y="8802"/>
                  </a:lnTo>
                  <a:lnTo>
                    <a:pt x="7131" y="17148"/>
                  </a:lnTo>
                  <a:lnTo>
                    <a:pt x="12614" y="25856"/>
                  </a:lnTo>
                  <a:lnTo>
                    <a:pt x="19027" y="35323"/>
                  </a:lnTo>
                  <a:lnTo>
                    <a:pt x="25529" y="46114"/>
                  </a:lnTo>
                  <a:lnTo>
                    <a:pt x="31624" y="58408"/>
                  </a:lnTo>
                  <a:lnTo>
                    <a:pt x="37331" y="71900"/>
                  </a:lnTo>
                  <a:lnTo>
                    <a:pt x="42991" y="86019"/>
                  </a:lnTo>
                  <a:lnTo>
                    <a:pt x="48832" y="100364"/>
                  </a:lnTo>
                  <a:lnTo>
                    <a:pt x="54924" y="114739"/>
                  </a:lnTo>
                  <a:lnTo>
                    <a:pt x="61253" y="129069"/>
                  </a:lnTo>
                  <a:lnTo>
                    <a:pt x="67771" y="143331"/>
                  </a:lnTo>
                  <a:lnTo>
                    <a:pt x="74270" y="157365"/>
                  </a:lnTo>
                  <a:lnTo>
                    <a:pt x="80399" y="170875"/>
                  </a:lnTo>
                  <a:lnTo>
                    <a:pt x="85995" y="183734"/>
                  </a:lnTo>
                  <a:lnTo>
                    <a:pt x="90920" y="195729"/>
                  </a:lnTo>
                  <a:lnTo>
                    <a:pt x="95455" y="207749"/>
                  </a:lnTo>
                  <a:lnTo>
                    <a:pt x="99997" y="221969"/>
                  </a:lnTo>
                  <a:lnTo>
                    <a:pt x="105284" y="2421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300127" y="4441799"/>
              <a:ext cx="258920" cy="591153"/>
            </a:xfrm>
            <a:custGeom>
              <a:avLst/>
              <a:gdLst/>
              <a:ahLst/>
              <a:cxnLst/>
              <a:rect l="0" t="0" r="0" b="0"/>
              <a:pathLst>
                <a:path w="258920" h="591153">
                  <a:moveTo>
                    <a:pt x="79935" y="74926"/>
                  </a:moveTo>
                  <a:lnTo>
                    <a:pt x="85802" y="66125"/>
                  </a:lnTo>
                  <a:lnTo>
                    <a:pt x="91367" y="57778"/>
                  </a:lnTo>
                  <a:lnTo>
                    <a:pt x="97166" y="49084"/>
                  </a:lnTo>
                  <a:lnTo>
                    <a:pt x="103247" y="40135"/>
                  </a:lnTo>
                  <a:lnTo>
                    <a:pt x="109577" y="31289"/>
                  </a:lnTo>
                  <a:lnTo>
                    <a:pt x="116114" y="22760"/>
                  </a:lnTo>
                  <a:lnTo>
                    <a:pt x="123135" y="14917"/>
                  </a:lnTo>
                  <a:lnTo>
                    <a:pt x="131214" y="8336"/>
                  </a:lnTo>
                  <a:lnTo>
                    <a:pt x="140569" y="3230"/>
                  </a:lnTo>
                  <a:lnTo>
                    <a:pt x="150784" y="127"/>
                  </a:lnTo>
                  <a:lnTo>
                    <a:pt x="161026" y="0"/>
                  </a:lnTo>
                  <a:lnTo>
                    <a:pt x="170796" y="3105"/>
                  </a:lnTo>
                  <a:lnTo>
                    <a:pt x="179795" y="9089"/>
                  </a:lnTo>
                  <a:lnTo>
                    <a:pt x="187759" y="17373"/>
                  </a:lnTo>
                  <a:lnTo>
                    <a:pt x="194666" y="27389"/>
                  </a:lnTo>
                  <a:lnTo>
                    <a:pt x="200660" y="38821"/>
                  </a:lnTo>
                  <a:lnTo>
                    <a:pt x="205934" y="51608"/>
                  </a:lnTo>
                  <a:lnTo>
                    <a:pt x="210671" y="65611"/>
                  </a:lnTo>
                  <a:lnTo>
                    <a:pt x="214855" y="80604"/>
                  </a:lnTo>
                  <a:lnTo>
                    <a:pt x="218294" y="96353"/>
                  </a:lnTo>
                  <a:lnTo>
                    <a:pt x="220942" y="112648"/>
                  </a:lnTo>
                  <a:lnTo>
                    <a:pt x="222891" y="129169"/>
                  </a:lnTo>
                  <a:lnTo>
                    <a:pt x="224282" y="145487"/>
                  </a:lnTo>
                  <a:lnTo>
                    <a:pt x="225255" y="161397"/>
                  </a:lnTo>
                  <a:lnTo>
                    <a:pt x="225926" y="177200"/>
                  </a:lnTo>
                  <a:lnTo>
                    <a:pt x="226384" y="193569"/>
                  </a:lnTo>
                  <a:lnTo>
                    <a:pt x="226691" y="210839"/>
                  </a:lnTo>
                  <a:lnTo>
                    <a:pt x="226728" y="228693"/>
                  </a:lnTo>
                  <a:lnTo>
                    <a:pt x="226222" y="246379"/>
                  </a:lnTo>
                  <a:lnTo>
                    <a:pt x="225063" y="263476"/>
                  </a:lnTo>
                  <a:lnTo>
                    <a:pt x="223301" y="280380"/>
                  </a:lnTo>
                  <a:lnTo>
                    <a:pt x="221047" y="298089"/>
                  </a:lnTo>
                  <a:lnTo>
                    <a:pt x="218420" y="317098"/>
                  </a:lnTo>
                  <a:lnTo>
                    <a:pt x="215521" y="336781"/>
                  </a:lnTo>
                  <a:lnTo>
                    <a:pt x="212429" y="355707"/>
                  </a:lnTo>
                  <a:lnTo>
                    <a:pt x="209199" y="373119"/>
                  </a:lnTo>
                  <a:lnTo>
                    <a:pt x="205708" y="389403"/>
                  </a:lnTo>
                  <a:lnTo>
                    <a:pt x="201679" y="405698"/>
                  </a:lnTo>
                  <a:lnTo>
                    <a:pt x="197008" y="422684"/>
                  </a:lnTo>
                  <a:lnTo>
                    <a:pt x="191904" y="440060"/>
                  </a:lnTo>
                  <a:lnTo>
                    <a:pt x="186785" y="456833"/>
                  </a:lnTo>
                  <a:lnTo>
                    <a:pt x="181890" y="472461"/>
                  </a:lnTo>
                  <a:lnTo>
                    <a:pt x="176960" y="487041"/>
                  </a:lnTo>
                  <a:lnTo>
                    <a:pt x="171356" y="501046"/>
                  </a:lnTo>
                  <a:lnTo>
                    <a:pt x="164775" y="514831"/>
                  </a:lnTo>
                  <a:lnTo>
                    <a:pt x="157388" y="528410"/>
                  </a:lnTo>
                  <a:lnTo>
                    <a:pt x="149658" y="541547"/>
                  </a:lnTo>
                  <a:lnTo>
                    <a:pt x="141887" y="554120"/>
                  </a:lnTo>
                  <a:lnTo>
                    <a:pt x="133720" y="565667"/>
                  </a:lnTo>
                  <a:lnTo>
                    <a:pt x="124266" y="575357"/>
                  </a:lnTo>
                  <a:lnTo>
                    <a:pt x="113131" y="582897"/>
                  </a:lnTo>
                  <a:lnTo>
                    <a:pt x="100550" y="588143"/>
                  </a:lnTo>
                  <a:lnTo>
                    <a:pt x="87110" y="590856"/>
                  </a:lnTo>
                  <a:lnTo>
                    <a:pt x="73265" y="591152"/>
                  </a:lnTo>
                  <a:lnTo>
                    <a:pt x="59750" y="589100"/>
                  </a:lnTo>
                  <a:lnTo>
                    <a:pt x="47602" y="584539"/>
                  </a:lnTo>
                  <a:lnTo>
                    <a:pt x="37256" y="577629"/>
                  </a:lnTo>
                  <a:lnTo>
                    <a:pt x="28636" y="568924"/>
                  </a:lnTo>
                  <a:lnTo>
                    <a:pt x="21442" y="559181"/>
                  </a:lnTo>
                  <a:lnTo>
                    <a:pt x="15342" y="548926"/>
                  </a:lnTo>
                  <a:lnTo>
                    <a:pt x="10208" y="538280"/>
                  </a:lnTo>
                  <a:lnTo>
                    <a:pt x="6114" y="527075"/>
                  </a:lnTo>
                  <a:lnTo>
                    <a:pt x="3024" y="515247"/>
                  </a:lnTo>
                  <a:lnTo>
                    <a:pt x="946" y="503015"/>
                  </a:lnTo>
                  <a:lnTo>
                    <a:pt x="0" y="490797"/>
                  </a:lnTo>
                  <a:lnTo>
                    <a:pt x="147" y="478839"/>
                  </a:lnTo>
                  <a:lnTo>
                    <a:pt x="1383" y="467367"/>
                  </a:lnTo>
                  <a:lnTo>
                    <a:pt x="3808" y="456662"/>
                  </a:lnTo>
                  <a:lnTo>
                    <a:pt x="7368" y="446802"/>
                  </a:lnTo>
                  <a:lnTo>
                    <a:pt x="12047" y="437859"/>
                  </a:lnTo>
                  <a:lnTo>
                    <a:pt x="17937" y="429991"/>
                  </a:lnTo>
                  <a:lnTo>
                    <a:pt x="24978" y="423186"/>
                  </a:lnTo>
                  <a:lnTo>
                    <a:pt x="33147" y="417616"/>
                  </a:lnTo>
                  <a:lnTo>
                    <a:pt x="42532" y="413695"/>
                  </a:lnTo>
                  <a:lnTo>
                    <a:pt x="53059" y="411508"/>
                  </a:lnTo>
                  <a:lnTo>
                    <a:pt x="64212" y="411004"/>
                  </a:lnTo>
                  <a:lnTo>
                    <a:pt x="75157" y="412178"/>
                  </a:lnTo>
                  <a:lnTo>
                    <a:pt x="85445" y="414856"/>
                  </a:lnTo>
                  <a:lnTo>
                    <a:pt x="95148" y="418754"/>
                  </a:lnTo>
                  <a:lnTo>
                    <a:pt x="104657" y="423579"/>
                  </a:lnTo>
                  <a:lnTo>
                    <a:pt x="114237" y="429078"/>
                  </a:lnTo>
                  <a:lnTo>
                    <a:pt x="123825" y="435057"/>
                  </a:lnTo>
                  <a:lnTo>
                    <a:pt x="133122" y="441369"/>
                  </a:lnTo>
                  <a:lnTo>
                    <a:pt x="141975" y="447909"/>
                  </a:lnTo>
                  <a:lnTo>
                    <a:pt x="150379" y="454607"/>
                  </a:lnTo>
                  <a:lnTo>
                    <a:pt x="158403" y="461409"/>
                  </a:lnTo>
                  <a:lnTo>
                    <a:pt x="166137" y="468279"/>
                  </a:lnTo>
                  <a:lnTo>
                    <a:pt x="173822" y="475028"/>
                  </a:lnTo>
                  <a:lnTo>
                    <a:pt x="181829" y="481333"/>
                  </a:lnTo>
                  <a:lnTo>
                    <a:pt x="190332" y="487060"/>
                  </a:lnTo>
                  <a:lnTo>
                    <a:pt x="199333" y="492397"/>
                  </a:lnTo>
                  <a:lnTo>
                    <a:pt x="208754" y="497748"/>
                  </a:lnTo>
                  <a:lnTo>
                    <a:pt x="218487" y="503342"/>
                  </a:lnTo>
                  <a:lnTo>
                    <a:pt x="227989" y="508936"/>
                  </a:lnTo>
                  <a:lnTo>
                    <a:pt x="237229" y="514451"/>
                  </a:lnTo>
                  <a:lnTo>
                    <a:pt x="247021" y="520376"/>
                  </a:lnTo>
                  <a:lnTo>
                    <a:pt x="258919" y="52765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695917" y="4611482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126342" y="0"/>
                  </a:moveTo>
                  <a:lnTo>
                    <a:pt x="120474" y="8801"/>
                  </a:lnTo>
                  <a:lnTo>
                    <a:pt x="114910" y="17147"/>
                  </a:lnTo>
                  <a:lnTo>
                    <a:pt x="109111" y="25846"/>
                  </a:lnTo>
                  <a:lnTo>
                    <a:pt x="103030" y="34967"/>
                  </a:lnTo>
                  <a:lnTo>
                    <a:pt x="96700" y="44462"/>
                  </a:lnTo>
                  <a:lnTo>
                    <a:pt x="90168" y="54254"/>
                  </a:lnTo>
                  <a:lnTo>
                    <a:pt x="83319" y="64268"/>
                  </a:lnTo>
                  <a:lnTo>
                    <a:pt x="75887" y="74442"/>
                  </a:lnTo>
                  <a:lnTo>
                    <a:pt x="67781" y="84724"/>
                  </a:lnTo>
                  <a:lnTo>
                    <a:pt x="59219" y="94916"/>
                  </a:lnTo>
                  <a:lnTo>
                    <a:pt x="50626" y="104685"/>
                  </a:lnTo>
                  <a:lnTo>
                    <a:pt x="42259" y="113885"/>
                  </a:lnTo>
                  <a:lnTo>
                    <a:pt x="34297" y="122624"/>
                  </a:lnTo>
                  <a:lnTo>
                    <a:pt x="26044" y="132236"/>
                  </a:lnTo>
                  <a:lnTo>
                    <a:pt x="15659" y="14580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685389" y="4600953"/>
              <a:ext cx="126342" cy="178986"/>
            </a:xfrm>
            <a:custGeom>
              <a:avLst/>
              <a:gdLst/>
              <a:ahLst/>
              <a:cxnLst/>
              <a:rect l="0" t="0" r="0" b="0"/>
              <a:pathLst>
                <a:path w="126342" h="178986">
                  <a:moveTo>
                    <a:pt x="0" y="0"/>
                  </a:moveTo>
                  <a:lnTo>
                    <a:pt x="5867" y="8735"/>
                  </a:lnTo>
                  <a:lnTo>
                    <a:pt x="11432" y="16441"/>
                  </a:lnTo>
                  <a:lnTo>
                    <a:pt x="17231" y="23843"/>
                  </a:lnTo>
                  <a:lnTo>
                    <a:pt x="23312" y="31104"/>
                  </a:lnTo>
                  <a:lnTo>
                    <a:pt x="29641" y="38282"/>
                  </a:lnTo>
                  <a:lnTo>
                    <a:pt x="36169" y="45417"/>
                  </a:lnTo>
                  <a:lnTo>
                    <a:pt x="42845" y="52853"/>
                  </a:lnTo>
                  <a:lnTo>
                    <a:pt x="49628" y="61217"/>
                  </a:lnTo>
                  <a:lnTo>
                    <a:pt x="56485" y="70770"/>
                  </a:lnTo>
                  <a:lnTo>
                    <a:pt x="63395" y="81288"/>
                  </a:lnTo>
                  <a:lnTo>
                    <a:pt x="70340" y="92267"/>
                  </a:lnTo>
                  <a:lnTo>
                    <a:pt x="77309" y="103354"/>
                  </a:lnTo>
                  <a:lnTo>
                    <a:pt x="84295" y="114391"/>
                  </a:lnTo>
                  <a:lnTo>
                    <a:pt x="91292" y="125326"/>
                  </a:lnTo>
                  <a:lnTo>
                    <a:pt x="98286" y="136147"/>
                  </a:lnTo>
                  <a:lnTo>
                    <a:pt x="104974" y="146414"/>
                  </a:lnTo>
                  <a:lnTo>
                    <a:pt x="111416" y="156268"/>
                  </a:lnTo>
                  <a:lnTo>
                    <a:pt x="118178" y="166575"/>
                  </a:lnTo>
                  <a:lnTo>
                    <a:pt x="126341" y="1789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84320" y="4477151"/>
              <a:ext cx="264323" cy="584179"/>
            </a:xfrm>
            <a:custGeom>
              <a:avLst/>
              <a:gdLst/>
              <a:ahLst/>
              <a:cxnLst/>
              <a:rect l="0" t="0" r="0" b="0"/>
              <a:pathLst>
                <a:path w="264323" h="584179">
                  <a:moveTo>
                    <a:pt x="74809" y="81688"/>
                  </a:moveTo>
                  <a:lnTo>
                    <a:pt x="77809" y="70020"/>
                  </a:lnTo>
                  <a:lnTo>
                    <a:pt x="81232" y="59532"/>
                  </a:lnTo>
                  <a:lnTo>
                    <a:pt x="85433" y="49234"/>
                  </a:lnTo>
                  <a:lnTo>
                    <a:pt x="90506" y="39105"/>
                  </a:lnTo>
                  <a:lnTo>
                    <a:pt x="96635" y="29410"/>
                  </a:lnTo>
                  <a:lnTo>
                    <a:pt x="103824" y="20288"/>
                  </a:lnTo>
                  <a:lnTo>
                    <a:pt x="112084" y="12203"/>
                  </a:lnTo>
                  <a:lnTo>
                    <a:pt x="121527" y="5986"/>
                  </a:lnTo>
                  <a:lnTo>
                    <a:pt x="132091" y="1927"/>
                  </a:lnTo>
                  <a:lnTo>
                    <a:pt x="143268" y="0"/>
                  </a:lnTo>
                  <a:lnTo>
                    <a:pt x="154230" y="136"/>
                  </a:lnTo>
                  <a:lnTo>
                    <a:pt x="164518" y="2083"/>
                  </a:lnTo>
                  <a:lnTo>
                    <a:pt x="173882" y="5641"/>
                  </a:lnTo>
                  <a:lnTo>
                    <a:pt x="182099" y="10762"/>
                  </a:lnTo>
                  <a:lnTo>
                    <a:pt x="189184" y="17280"/>
                  </a:lnTo>
                  <a:lnTo>
                    <a:pt x="195468" y="25094"/>
                  </a:lnTo>
                  <a:lnTo>
                    <a:pt x="201472" y="34240"/>
                  </a:lnTo>
                  <a:lnTo>
                    <a:pt x="207510" y="44621"/>
                  </a:lnTo>
                  <a:lnTo>
                    <a:pt x="213384" y="56185"/>
                  </a:lnTo>
                  <a:lnTo>
                    <a:pt x="218495" y="69004"/>
                  </a:lnTo>
                  <a:lnTo>
                    <a:pt x="222563" y="82999"/>
                  </a:lnTo>
                  <a:lnTo>
                    <a:pt x="225614" y="97973"/>
                  </a:lnTo>
                  <a:lnTo>
                    <a:pt x="227821" y="113702"/>
                  </a:lnTo>
                  <a:lnTo>
                    <a:pt x="229377" y="129991"/>
                  </a:lnTo>
                  <a:lnTo>
                    <a:pt x="230456" y="146844"/>
                  </a:lnTo>
                  <a:lnTo>
                    <a:pt x="231196" y="164449"/>
                  </a:lnTo>
                  <a:lnTo>
                    <a:pt x="231700" y="182841"/>
                  </a:lnTo>
                  <a:lnTo>
                    <a:pt x="232041" y="201599"/>
                  </a:lnTo>
                  <a:lnTo>
                    <a:pt x="232270" y="219966"/>
                  </a:lnTo>
                  <a:lnTo>
                    <a:pt x="232420" y="237536"/>
                  </a:lnTo>
                  <a:lnTo>
                    <a:pt x="232350" y="254097"/>
                  </a:lnTo>
                  <a:lnTo>
                    <a:pt x="231772" y="269453"/>
                  </a:lnTo>
                  <a:lnTo>
                    <a:pt x="230565" y="283633"/>
                  </a:lnTo>
                  <a:lnTo>
                    <a:pt x="228771" y="296817"/>
                  </a:lnTo>
                  <a:lnTo>
                    <a:pt x="226494" y="309227"/>
                  </a:lnTo>
                  <a:lnTo>
                    <a:pt x="223857" y="321069"/>
                  </a:lnTo>
                  <a:lnTo>
                    <a:pt x="221121" y="332670"/>
                  </a:lnTo>
                  <a:lnTo>
                    <a:pt x="218671" y="344460"/>
                  </a:lnTo>
                  <a:lnTo>
                    <a:pt x="216689" y="356654"/>
                  </a:lnTo>
                  <a:lnTo>
                    <a:pt x="215021" y="369115"/>
                  </a:lnTo>
                  <a:lnTo>
                    <a:pt x="213287" y="381481"/>
                  </a:lnTo>
                  <a:lnTo>
                    <a:pt x="211266" y="393538"/>
                  </a:lnTo>
                  <a:lnTo>
                    <a:pt x="208907" y="405244"/>
                  </a:lnTo>
                  <a:lnTo>
                    <a:pt x="206243" y="416637"/>
                  </a:lnTo>
                  <a:lnTo>
                    <a:pt x="203333" y="427781"/>
                  </a:lnTo>
                  <a:lnTo>
                    <a:pt x="200072" y="438740"/>
                  </a:lnTo>
                  <a:lnTo>
                    <a:pt x="196206" y="449564"/>
                  </a:lnTo>
                  <a:lnTo>
                    <a:pt x="191638" y="460300"/>
                  </a:lnTo>
                  <a:lnTo>
                    <a:pt x="186265" y="471139"/>
                  </a:lnTo>
                  <a:lnTo>
                    <a:pt x="179901" y="482408"/>
                  </a:lnTo>
                  <a:lnTo>
                    <a:pt x="172549" y="494248"/>
                  </a:lnTo>
                  <a:lnTo>
                    <a:pt x="164509" y="506471"/>
                  </a:lnTo>
                  <a:lnTo>
                    <a:pt x="156274" y="518675"/>
                  </a:lnTo>
                  <a:lnTo>
                    <a:pt x="148142" y="530621"/>
                  </a:lnTo>
                  <a:lnTo>
                    <a:pt x="140056" y="542082"/>
                  </a:lnTo>
                  <a:lnTo>
                    <a:pt x="131715" y="552778"/>
                  </a:lnTo>
                  <a:lnTo>
                    <a:pt x="122949" y="562624"/>
                  </a:lnTo>
                  <a:lnTo>
                    <a:pt x="113587" y="571217"/>
                  </a:lnTo>
                  <a:lnTo>
                    <a:pt x="103384" y="577786"/>
                  </a:lnTo>
                  <a:lnTo>
                    <a:pt x="92301" y="582086"/>
                  </a:lnTo>
                  <a:lnTo>
                    <a:pt x="80772" y="584178"/>
                  </a:lnTo>
                  <a:lnTo>
                    <a:pt x="69573" y="584153"/>
                  </a:lnTo>
                  <a:lnTo>
                    <a:pt x="59119" y="582281"/>
                  </a:lnTo>
                  <a:lnTo>
                    <a:pt x="49475" y="578773"/>
                  </a:lnTo>
                  <a:lnTo>
                    <a:pt x="40538" y="573686"/>
                  </a:lnTo>
                  <a:lnTo>
                    <a:pt x="32161" y="567195"/>
                  </a:lnTo>
                  <a:lnTo>
                    <a:pt x="24364" y="559569"/>
                  </a:lnTo>
                  <a:lnTo>
                    <a:pt x="17340" y="551080"/>
                  </a:lnTo>
                  <a:lnTo>
                    <a:pt x="11138" y="541964"/>
                  </a:lnTo>
                  <a:lnTo>
                    <a:pt x="5987" y="532404"/>
                  </a:lnTo>
                  <a:lnTo>
                    <a:pt x="2358" y="522533"/>
                  </a:lnTo>
                  <a:lnTo>
                    <a:pt x="369" y="512454"/>
                  </a:lnTo>
                  <a:lnTo>
                    <a:pt x="0" y="502398"/>
                  </a:lnTo>
                  <a:lnTo>
                    <a:pt x="1265" y="492719"/>
                  </a:lnTo>
                  <a:lnTo>
                    <a:pt x="4009" y="483583"/>
                  </a:lnTo>
                  <a:lnTo>
                    <a:pt x="8121" y="475142"/>
                  </a:lnTo>
                  <a:lnTo>
                    <a:pt x="13622" y="467620"/>
                  </a:lnTo>
                  <a:lnTo>
                    <a:pt x="20393" y="461049"/>
                  </a:lnTo>
                  <a:lnTo>
                    <a:pt x="28209" y="455637"/>
                  </a:lnTo>
                  <a:lnTo>
                    <a:pt x="36825" y="451824"/>
                  </a:lnTo>
                  <a:lnTo>
                    <a:pt x="46028" y="449709"/>
                  </a:lnTo>
                  <a:lnTo>
                    <a:pt x="55646" y="449254"/>
                  </a:lnTo>
                  <a:lnTo>
                    <a:pt x="65555" y="450461"/>
                  </a:lnTo>
                  <a:lnTo>
                    <a:pt x="75660" y="453160"/>
                  </a:lnTo>
                  <a:lnTo>
                    <a:pt x="85734" y="457073"/>
                  </a:lnTo>
                  <a:lnTo>
                    <a:pt x="95425" y="461907"/>
                  </a:lnTo>
                  <a:lnTo>
                    <a:pt x="104577" y="467413"/>
                  </a:lnTo>
                  <a:lnTo>
                    <a:pt x="113368" y="473396"/>
                  </a:lnTo>
                  <a:lnTo>
                    <a:pt x="122191" y="479710"/>
                  </a:lnTo>
                  <a:lnTo>
                    <a:pt x="131274" y="486253"/>
                  </a:lnTo>
                  <a:lnTo>
                    <a:pt x="140512" y="492951"/>
                  </a:lnTo>
                  <a:lnTo>
                    <a:pt x="149567" y="499754"/>
                  </a:lnTo>
                  <a:lnTo>
                    <a:pt x="158257" y="506624"/>
                  </a:lnTo>
                  <a:lnTo>
                    <a:pt x="166721" y="513373"/>
                  </a:lnTo>
                  <a:lnTo>
                    <a:pt x="175316" y="519680"/>
                  </a:lnTo>
                  <a:lnTo>
                    <a:pt x="184252" y="525397"/>
                  </a:lnTo>
                  <a:lnTo>
                    <a:pt x="193728" y="530389"/>
                  </a:lnTo>
                  <a:lnTo>
                    <a:pt x="204008" y="534445"/>
                  </a:lnTo>
                  <a:lnTo>
                    <a:pt x="215134" y="537537"/>
                  </a:lnTo>
                  <a:lnTo>
                    <a:pt x="226396" y="539606"/>
                  </a:lnTo>
                  <a:lnTo>
                    <a:pt x="237541" y="540566"/>
                  </a:lnTo>
                  <a:lnTo>
                    <a:pt x="249551" y="539384"/>
                  </a:lnTo>
                  <a:lnTo>
                    <a:pt x="264322" y="5344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296041" y="4695709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105285" y="0"/>
                  </a:moveTo>
                  <a:lnTo>
                    <a:pt x="99418" y="5935"/>
                  </a:lnTo>
                  <a:lnTo>
                    <a:pt x="93853" y="12140"/>
                  </a:lnTo>
                  <a:lnTo>
                    <a:pt x="88050" y="19236"/>
                  </a:lnTo>
                  <a:lnTo>
                    <a:pt x="81796" y="27176"/>
                  </a:lnTo>
                  <a:lnTo>
                    <a:pt x="74818" y="35822"/>
                  </a:lnTo>
                  <a:lnTo>
                    <a:pt x="67041" y="45017"/>
                  </a:lnTo>
                  <a:lnTo>
                    <a:pt x="58713" y="54616"/>
                  </a:lnTo>
                  <a:lnTo>
                    <a:pt x="50282" y="64506"/>
                  </a:lnTo>
                  <a:lnTo>
                    <a:pt x="42026" y="74604"/>
                  </a:lnTo>
                  <a:lnTo>
                    <a:pt x="34196" y="85010"/>
                  </a:lnTo>
                  <a:lnTo>
                    <a:pt x="27092" y="95988"/>
                  </a:lnTo>
                  <a:lnTo>
                    <a:pt x="20802" y="107617"/>
                  </a:lnTo>
                  <a:lnTo>
                    <a:pt x="15393" y="119235"/>
                  </a:lnTo>
                  <a:lnTo>
                    <a:pt x="10472" y="130666"/>
                  </a:lnTo>
                  <a:lnTo>
                    <a:pt x="5607" y="14291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296041" y="4706238"/>
              <a:ext cx="105286" cy="178986"/>
            </a:xfrm>
            <a:custGeom>
              <a:avLst/>
              <a:gdLst/>
              <a:ahLst/>
              <a:cxnLst/>
              <a:rect l="0" t="0" r="0" b="0"/>
              <a:pathLst>
                <a:path w="105286" h="178986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9" y="25852"/>
                  </a:lnTo>
                  <a:lnTo>
                    <a:pt x="15520" y="35145"/>
                  </a:lnTo>
                  <a:lnTo>
                    <a:pt x="21001" y="45289"/>
                  </a:lnTo>
                  <a:lnTo>
                    <a:pt x="26931" y="56334"/>
                  </a:lnTo>
                  <a:lnTo>
                    <a:pt x="33193" y="68173"/>
                  </a:lnTo>
                  <a:lnTo>
                    <a:pt x="39692" y="80643"/>
                  </a:lnTo>
                  <a:lnTo>
                    <a:pt x="46356" y="93577"/>
                  </a:lnTo>
                  <a:lnTo>
                    <a:pt x="53135" y="106513"/>
                  </a:lnTo>
                  <a:lnTo>
                    <a:pt x="59991" y="118739"/>
                  </a:lnTo>
                  <a:lnTo>
                    <a:pt x="66896" y="129916"/>
                  </a:lnTo>
                  <a:lnTo>
                    <a:pt x="73723" y="139954"/>
                  </a:lnTo>
                  <a:lnTo>
                    <a:pt x="81018" y="149916"/>
                  </a:lnTo>
                  <a:lnTo>
                    <a:pt x="90538" y="161793"/>
                  </a:lnTo>
                  <a:lnTo>
                    <a:pt x="105285" y="1789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53969" y="4533201"/>
              <a:ext cx="321978" cy="741577"/>
            </a:xfrm>
            <a:custGeom>
              <a:avLst/>
              <a:gdLst/>
              <a:ahLst/>
              <a:cxnLst/>
              <a:rect l="0" t="0" r="0" b="0"/>
              <a:pathLst>
                <a:path w="321978" h="741577">
                  <a:moveTo>
                    <a:pt x="126342" y="25638"/>
                  </a:moveTo>
                  <a:lnTo>
                    <a:pt x="135143" y="22637"/>
                  </a:lnTo>
                  <a:lnTo>
                    <a:pt x="143489" y="19215"/>
                  </a:lnTo>
                  <a:lnTo>
                    <a:pt x="152193" y="15027"/>
                  </a:lnTo>
                  <a:lnTo>
                    <a:pt x="161487" y="10474"/>
                  </a:lnTo>
                  <a:lnTo>
                    <a:pt x="171630" y="6289"/>
                  </a:lnTo>
                  <a:lnTo>
                    <a:pt x="182670" y="2874"/>
                  </a:lnTo>
                  <a:lnTo>
                    <a:pt x="194337" y="609"/>
                  </a:lnTo>
                  <a:lnTo>
                    <a:pt x="206160" y="0"/>
                  </a:lnTo>
                  <a:lnTo>
                    <a:pt x="217840" y="1159"/>
                  </a:lnTo>
                  <a:lnTo>
                    <a:pt x="228950" y="4041"/>
                  </a:lnTo>
                  <a:lnTo>
                    <a:pt x="238879" y="8634"/>
                  </a:lnTo>
                  <a:lnTo>
                    <a:pt x="247397" y="14758"/>
                  </a:lnTo>
                  <a:lnTo>
                    <a:pt x="254283" y="22120"/>
                  </a:lnTo>
                  <a:lnTo>
                    <a:pt x="259168" y="30424"/>
                  </a:lnTo>
                  <a:lnTo>
                    <a:pt x="262047" y="39412"/>
                  </a:lnTo>
                  <a:lnTo>
                    <a:pt x="263202" y="48887"/>
                  </a:lnTo>
                  <a:lnTo>
                    <a:pt x="263006" y="58698"/>
                  </a:lnTo>
                  <a:lnTo>
                    <a:pt x="261803" y="68742"/>
                  </a:lnTo>
                  <a:lnTo>
                    <a:pt x="259710" y="78944"/>
                  </a:lnTo>
                  <a:lnTo>
                    <a:pt x="256637" y="89252"/>
                  </a:lnTo>
                  <a:lnTo>
                    <a:pt x="252610" y="99634"/>
                  </a:lnTo>
                  <a:lnTo>
                    <a:pt x="247769" y="110064"/>
                  </a:lnTo>
                  <a:lnTo>
                    <a:pt x="242297" y="120527"/>
                  </a:lnTo>
                  <a:lnTo>
                    <a:pt x="236355" y="131006"/>
                  </a:lnTo>
                  <a:lnTo>
                    <a:pt x="230078" y="141333"/>
                  </a:lnTo>
                  <a:lnTo>
                    <a:pt x="223565" y="151194"/>
                  </a:lnTo>
                  <a:lnTo>
                    <a:pt x="216888" y="160460"/>
                  </a:lnTo>
                  <a:lnTo>
                    <a:pt x="210099" y="169327"/>
                  </a:lnTo>
                  <a:lnTo>
                    <a:pt x="203236" y="178202"/>
                  </a:lnTo>
                  <a:lnTo>
                    <a:pt x="196317" y="187319"/>
                  </a:lnTo>
                  <a:lnTo>
                    <a:pt x="189195" y="196580"/>
                  </a:lnTo>
                  <a:lnTo>
                    <a:pt x="181574" y="205650"/>
                  </a:lnTo>
                  <a:lnTo>
                    <a:pt x="173366" y="214341"/>
                  </a:lnTo>
                  <a:lnTo>
                    <a:pt x="165751" y="222466"/>
                  </a:lnTo>
                  <a:lnTo>
                    <a:pt x="160988" y="229769"/>
                  </a:lnTo>
                  <a:lnTo>
                    <a:pt x="160090" y="236197"/>
                  </a:lnTo>
                  <a:lnTo>
                    <a:pt x="162764" y="241852"/>
                  </a:lnTo>
                  <a:lnTo>
                    <a:pt x="168072" y="246892"/>
                  </a:lnTo>
                  <a:lnTo>
                    <a:pt x="175162" y="251480"/>
                  </a:lnTo>
                  <a:lnTo>
                    <a:pt x="183424" y="256072"/>
                  </a:lnTo>
                  <a:lnTo>
                    <a:pt x="192457" y="261383"/>
                  </a:lnTo>
                  <a:lnTo>
                    <a:pt x="201996" y="267750"/>
                  </a:lnTo>
                  <a:lnTo>
                    <a:pt x="211869" y="275487"/>
                  </a:lnTo>
                  <a:lnTo>
                    <a:pt x="221962" y="285042"/>
                  </a:lnTo>
                  <a:lnTo>
                    <a:pt x="232197" y="296465"/>
                  </a:lnTo>
                  <a:lnTo>
                    <a:pt x="242361" y="309186"/>
                  </a:lnTo>
                  <a:lnTo>
                    <a:pt x="252113" y="322248"/>
                  </a:lnTo>
                  <a:lnTo>
                    <a:pt x="261298" y="335067"/>
                  </a:lnTo>
                  <a:lnTo>
                    <a:pt x="269772" y="347603"/>
                  </a:lnTo>
                  <a:lnTo>
                    <a:pt x="277318" y="360158"/>
                  </a:lnTo>
                  <a:lnTo>
                    <a:pt x="283912" y="372932"/>
                  </a:lnTo>
                  <a:lnTo>
                    <a:pt x="289680" y="385816"/>
                  </a:lnTo>
                  <a:lnTo>
                    <a:pt x="294796" y="398481"/>
                  </a:lnTo>
                  <a:lnTo>
                    <a:pt x="299427" y="410746"/>
                  </a:lnTo>
                  <a:lnTo>
                    <a:pt x="303709" y="422595"/>
                  </a:lnTo>
                  <a:lnTo>
                    <a:pt x="307746" y="434085"/>
                  </a:lnTo>
                  <a:lnTo>
                    <a:pt x="311607" y="445304"/>
                  </a:lnTo>
                  <a:lnTo>
                    <a:pt x="315186" y="456654"/>
                  </a:lnTo>
                  <a:lnTo>
                    <a:pt x="318210" y="468805"/>
                  </a:lnTo>
                  <a:lnTo>
                    <a:pt x="320567" y="482058"/>
                  </a:lnTo>
                  <a:lnTo>
                    <a:pt x="321977" y="496215"/>
                  </a:lnTo>
                  <a:lnTo>
                    <a:pt x="321942" y="510790"/>
                  </a:lnTo>
                  <a:lnTo>
                    <a:pt x="320318" y="525436"/>
                  </a:lnTo>
                  <a:lnTo>
                    <a:pt x="317106" y="539677"/>
                  </a:lnTo>
                  <a:lnTo>
                    <a:pt x="312285" y="552852"/>
                  </a:lnTo>
                  <a:lnTo>
                    <a:pt x="306005" y="564702"/>
                  </a:lnTo>
                  <a:lnTo>
                    <a:pt x="298535" y="575149"/>
                  </a:lnTo>
                  <a:lnTo>
                    <a:pt x="290159" y="584108"/>
                  </a:lnTo>
                  <a:lnTo>
                    <a:pt x="281113" y="591698"/>
                  </a:lnTo>
                  <a:lnTo>
                    <a:pt x="271261" y="598324"/>
                  </a:lnTo>
                  <a:lnTo>
                    <a:pt x="260131" y="604557"/>
                  </a:lnTo>
                  <a:lnTo>
                    <a:pt x="247575" y="610760"/>
                  </a:lnTo>
                  <a:lnTo>
                    <a:pt x="234058" y="617082"/>
                  </a:lnTo>
                  <a:lnTo>
                    <a:pt x="220446" y="623560"/>
                  </a:lnTo>
                  <a:lnTo>
                    <a:pt x="207254" y="630176"/>
                  </a:lnTo>
                  <a:lnTo>
                    <a:pt x="194636" y="636738"/>
                  </a:lnTo>
                  <a:lnTo>
                    <a:pt x="182555" y="642910"/>
                  </a:lnTo>
                  <a:lnTo>
                    <a:pt x="170914" y="648538"/>
                  </a:lnTo>
                  <a:lnTo>
                    <a:pt x="159604" y="653638"/>
                  </a:lnTo>
                  <a:lnTo>
                    <a:pt x="148535" y="658296"/>
                  </a:lnTo>
                  <a:lnTo>
                    <a:pt x="137637" y="662621"/>
                  </a:lnTo>
                  <a:lnTo>
                    <a:pt x="126857" y="666866"/>
                  </a:lnTo>
                  <a:lnTo>
                    <a:pt x="116160" y="671409"/>
                  </a:lnTo>
                  <a:lnTo>
                    <a:pt x="105517" y="676434"/>
                  </a:lnTo>
                  <a:lnTo>
                    <a:pt x="94911" y="681947"/>
                  </a:lnTo>
                  <a:lnTo>
                    <a:pt x="84331" y="687872"/>
                  </a:lnTo>
                  <a:lnTo>
                    <a:pt x="73768" y="694118"/>
                  </a:lnTo>
                  <a:lnTo>
                    <a:pt x="63216" y="700600"/>
                  </a:lnTo>
                  <a:lnTo>
                    <a:pt x="52673" y="707250"/>
                  </a:lnTo>
                  <a:lnTo>
                    <a:pt x="42148" y="714009"/>
                  </a:lnTo>
                  <a:lnTo>
                    <a:pt x="32095" y="720536"/>
                  </a:lnTo>
                  <a:lnTo>
                    <a:pt x="22415" y="726853"/>
                  </a:lnTo>
                  <a:lnTo>
                    <a:pt x="12258" y="733512"/>
                  </a:lnTo>
                  <a:lnTo>
                    <a:pt x="0" y="74157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1295181" y="4320895"/>
            <a:ext cx="499313" cy="914074"/>
          </a:xfrm>
          <a:custGeom>
            <a:avLst/>
            <a:gdLst/>
            <a:ahLst/>
            <a:cxnLst/>
            <a:rect l="0" t="0" r="0" b="0"/>
            <a:pathLst>
              <a:path w="499313" h="914074">
                <a:moveTo>
                  <a:pt x="273565" y="16846"/>
                </a:moveTo>
                <a:lnTo>
                  <a:pt x="261964" y="16980"/>
                </a:lnTo>
                <a:lnTo>
                  <a:pt x="252115" y="18260"/>
                </a:lnTo>
                <a:lnTo>
                  <a:pt x="243105" y="20858"/>
                </a:lnTo>
                <a:lnTo>
                  <a:pt x="234491" y="24750"/>
                </a:lnTo>
                <a:lnTo>
                  <a:pt x="225815" y="30031"/>
                </a:lnTo>
                <a:lnTo>
                  <a:pt x="216844" y="36617"/>
                </a:lnTo>
                <a:lnTo>
                  <a:pt x="207686" y="44290"/>
                </a:lnTo>
                <a:lnTo>
                  <a:pt x="198687" y="52801"/>
                </a:lnTo>
                <a:lnTo>
                  <a:pt x="190035" y="61932"/>
                </a:lnTo>
                <a:lnTo>
                  <a:pt x="181599" y="71672"/>
                </a:lnTo>
                <a:lnTo>
                  <a:pt x="173021" y="82193"/>
                </a:lnTo>
                <a:lnTo>
                  <a:pt x="164106" y="93536"/>
                </a:lnTo>
                <a:lnTo>
                  <a:pt x="154984" y="105763"/>
                </a:lnTo>
                <a:lnTo>
                  <a:pt x="146006" y="119036"/>
                </a:lnTo>
                <a:lnTo>
                  <a:pt x="137373" y="133325"/>
                </a:lnTo>
                <a:lnTo>
                  <a:pt x="129117" y="147988"/>
                </a:lnTo>
                <a:lnTo>
                  <a:pt x="121193" y="161913"/>
                </a:lnTo>
                <a:lnTo>
                  <a:pt x="113536" y="174536"/>
                </a:lnTo>
                <a:lnTo>
                  <a:pt x="106241" y="185975"/>
                </a:lnTo>
                <a:lnTo>
                  <a:pt x="99561" y="196733"/>
                </a:lnTo>
                <a:lnTo>
                  <a:pt x="93585" y="207194"/>
                </a:lnTo>
                <a:lnTo>
                  <a:pt x="88249" y="217562"/>
                </a:lnTo>
                <a:lnTo>
                  <a:pt x="83430" y="227923"/>
                </a:lnTo>
                <a:lnTo>
                  <a:pt x="78998" y="238307"/>
                </a:lnTo>
                <a:lnTo>
                  <a:pt x="74681" y="248554"/>
                </a:lnTo>
                <a:lnTo>
                  <a:pt x="70088" y="258355"/>
                </a:lnTo>
                <a:lnTo>
                  <a:pt x="65035" y="267578"/>
                </a:lnTo>
                <a:lnTo>
                  <a:pt x="59674" y="276414"/>
                </a:lnTo>
                <a:lnTo>
                  <a:pt x="54382" y="285268"/>
                </a:lnTo>
                <a:lnTo>
                  <a:pt x="49380" y="294375"/>
                </a:lnTo>
                <a:lnTo>
                  <a:pt x="44717" y="303798"/>
                </a:lnTo>
                <a:lnTo>
                  <a:pt x="40359" y="313511"/>
                </a:lnTo>
                <a:lnTo>
                  <a:pt x="36245" y="323469"/>
                </a:lnTo>
                <a:lnTo>
                  <a:pt x="32312" y="334107"/>
                </a:lnTo>
                <a:lnTo>
                  <a:pt x="28511" y="346298"/>
                </a:lnTo>
                <a:lnTo>
                  <a:pt x="24802" y="360389"/>
                </a:lnTo>
                <a:lnTo>
                  <a:pt x="21158" y="376090"/>
                </a:lnTo>
                <a:lnTo>
                  <a:pt x="17557" y="392771"/>
                </a:lnTo>
                <a:lnTo>
                  <a:pt x="13991" y="409960"/>
                </a:lnTo>
                <a:lnTo>
                  <a:pt x="10613" y="427551"/>
                </a:lnTo>
                <a:lnTo>
                  <a:pt x="7724" y="445719"/>
                </a:lnTo>
                <a:lnTo>
                  <a:pt x="5449" y="464529"/>
                </a:lnTo>
                <a:lnTo>
                  <a:pt x="3753" y="483922"/>
                </a:lnTo>
                <a:lnTo>
                  <a:pt x="2532" y="503787"/>
                </a:lnTo>
                <a:lnTo>
                  <a:pt x="1673" y="524007"/>
                </a:lnTo>
                <a:lnTo>
                  <a:pt x="1078" y="544486"/>
                </a:lnTo>
                <a:lnTo>
                  <a:pt x="670" y="565147"/>
                </a:lnTo>
                <a:lnTo>
                  <a:pt x="393" y="585936"/>
                </a:lnTo>
                <a:lnTo>
                  <a:pt x="206" y="606811"/>
                </a:lnTo>
                <a:lnTo>
                  <a:pt x="80" y="627746"/>
                </a:lnTo>
                <a:lnTo>
                  <a:pt x="0" y="648707"/>
                </a:lnTo>
                <a:lnTo>
                  <a:pt x="116" y="669191"/>
                </a:lnTo>
                <a:lnTo>
                  <a:pt x="726" y="688267"/>
                </a:lnTo>
                <a:lnTo>
                  <a:pt x="1954" y="705539"/>
                </a:lnTo>
                <a:lnTo>
                  <a:pt x="3762" y="721103"/>
                </a:lnTo>
                <a:lnTo>
                  <a:pt x="6047" y="735259"/>
                </a:lnTo>
                <a:lnTo>
                  <a:pt x="8696" y="748341"/>
                </a:lnTo>
                <a:lnTo>
                  <a:pt x="11609" y="760638"/>
                </a:lnTo>
                <a:lnTo>
                  <a:pt x="14710" y="772379"/>
                </a:lnTo>
                <a:lnTo>
                  <a:pt x="17947" y="783731"/>
                </a:lnTo>
                <a:lnTo>
                  <a:pt x="21441" y="794817"/>
                </a:lnTo>
                <a:lnTo>
                  <a:pt x="25473" y="805721"/>
                </a:lnTo>
                <a:lnTo>
                  <a:pt x="30150" y="816497"/>
                </a:lnTo>
                <a:lnTo>
                  <a:pt x="35429" y="827022"/>
                </a:lnTo>
                <a:lnTo>
                  <a:pt x="41196" y="837015"/>
                </a:lnTo>
                <a:lnTo>
                  <a:pt x="47336" y="846366"/>
                </a:lnTo>
                <a:lnTo>
                  <a:pt x="53747" y="855119"/>
                </a:lnTo>
                <a:lnTo>
                  <a:pt x="60350" y="863385"/>
                </a:lnTo>
                <a:lnTo>
                  <a:pt x="67090" y="871276"/>
                </a:lnTo>
                <a:lnTo>
                  <a:pt x="74091" y="878728"/>
                </a:lnTo>
                <a:lnTo>
                  <a:pt x="81629" y="885513"/>
                </a:lnTo>
                <a:lnTo>
                  <a:pt x="89815" y="891561"/>
                </a:lnTo>
                <a:lnTo>
                  <a:pt x="98602" y="896946"/>
                </a:lnTo>
                <a:lnTo>
                  <a:pt x="107878" y="901797"/>
                </a:lnTo>
                <a:lnTo>
                  <a:pt x="117527" y="906237"/>
                </a:lnTo>
                <a:lnTo>
                  <a:pt x="127447" y="910050"/>
                </a:lnTo>
                <a:lnTo>
                  <a:pt x="137559" y="912706"/>
                </a:lnTo>
                <a:lnTo>
                  <a:pt x="147805" y="914011"/>
                </a:lnTo>
                <a:lnTo>
                  <a:pt x="158142" y="914073"/>
                </a:lnTo>
                <a:lnTo>
                  <a:pt x="168541" y="913126"/>
                </a:lnTo>
                <a:lnTo>
                  <a:pt x="178983" y="911411"/>
                </a:lnTo>
                <a:lnTo>
                  <a:pt x="189454" y="908972"/>
                </a:lnTo>
                <a:lnTo>
                  <a:pt x="199943" y="905666"/>
                </a:lnTo>
                <a:lnTo>
                  <a:pt x="210446" y="901482"/>
                </a:lnTo>
                <a:lnTo>
                  <a:pt x="220957" y="896537"/>
                </a:lnTo>
                <a:lnTo>
                  <a:pt x="231474" y="890994"/>
                </a:lnTo>
                <a:lnTo>
                  <a:pt x="241995" y="885006"/>
                </a:lnTo>
                <a:lnTo>
                  <a:pt x="252518" y="878696"/>
                </a:lnTo>
                <a:lnTo>
                  <a:pt x="263043" y="872162"/>
                </a:lnTo>
                <a:lnTo>
                  <a:pt x="273569" y="865467"/>
                </a:lnTo>
                <a:lnTo>
                  <a:pt x="284096" y="858496"/>
                </a:lnTo>
                <a:lnTo>
                  <a:pt x="294624" y="850978"/>
                </a:lnTo>
                <a:lnTo>
                  <a:pt x="305147" y="842806"/>
                </a:lnTo>
                <a:lnTo>
                  <a:pt x="315502" y="834029"/>
                </a:lnTo>
                <a:lnTo>
                  <a:pt x="325382" y="824758"/>
                </a:lnTo>
                <a:lnTo>
                  <a:pt x="334657" y="815108"/>
                </a:lnTo>
                <a:lnTo>
                  <a:pt x="343360" y="805019"/>
                </a:lnTo>
                <a:lnTo>
                  <a:pt x="351592" y="794260"/>
                </a:lnTo>
                <a:lnTo>
                  <a:pt x="359469" y="782763"/>
                </a:lnTo>
                <a:lnTo>
                  <a:pt x="367252" y="770601"/>
                </a:lnTo>
                <a:lnTo>
                  <a:pt x="375324" y="757905"/>
                </a:lnTo>
                <a:lnTo>
                  <a:pt x="383867" y="744808"/>
                </a:lnTo>
                <a:lnTo>
                  <a:pt x="392725" y="731420"/>
                </a:lnTo>
                <a:lnTo>
                  <a:pt x="401518" y="717826"/>
                </a:lnTo>
                <a:lnTo>
                  <a:pt x="410019" y="704084"/>
                </a:lnTo>
                <a:lnTo>
                  <a:pt x="418015" y="690077"/>
                </a:lnTo>
                <a:lnTo>
                  <a:pt x="425231" y="675527"/>
                </a:lnTo>
                <a:lnTo>
                  <a:pt x="431605" y="660333"/>
                </a:lnTo>
                <a:lnTo>
                  <a:pt x="437393" y="644704"/>
                </a:lnTo>
                <a:lnTo>
                  <a:pt x="443055" y="629059"/>
                </a:lnTo>
                <a:lnTo>
                  <a:pt x="448865" y="613642"/>
                </a:lnTo>
                <a:lnTo>
                  <a:pt x="454753" y="598356"/>
                </a:lnTo>
                <a:lnTo>
                  <a:pt x="460407" y="582875"/>
                </a:lnTo>
                <a:lnTo>
                  <a:pt x="465656" y="567013"/>
                </a:lnTo>
                <a:lnTo>
                  <a:pt x="470485" y="550751"/>
                </a:lnTo>
                <a:lnTo>
                  <a:pt x="474956" y="534140"/>
                </a:lnTo>
                <a:lnTo>
                  <a:pt x="479141" y="517257"/>
                </a:lnTo>
                <a:lnTo>
                  <a:pt x="482952" y="500173"/>
                </a:lnTo>
                <a:lnTo>
                  <a:pt x="486139" y="482943"/>
                </a:lnTo>
                <a:lnTo>
                  <a:pt x="488617" y="465613"/>
                </a:lnTo>
                <a:lnTo>
                  <a:pt x="490451" y="448212"/>
                </a:lnTo>
                <a:lnTo>
                  <a:pt x="491765" y="430764"/>
                </a:lnTo>
                <a:lnTo>
                  <a:pt x="492687" y="413279"/>
                </a:lnTo>
                <a:lnTo>
                  <a:pt x="493324" y="395603"/>
                </a:lnTo>
                <a:lnTo>
                  <a:pt x="493760" y="377437"/>
                </a:lnTo>
                <a:lnTo>
                  <a:pt x="494060" y="358662"/>
                </a:lnTo>
                <a:lnTo>
                  <a:pt x="494433" y="339475"/>
                </a:lnTo>
                <a:lnTo>
                  <a:pt x="495216" y="320288"/>
                </a:lnTo>
                <a:lnTo>
                  <a:pt x="496550" y="301349"/>
                </a:lnTo>
                <a:lnTo>
                  <a:pt x="498091" y="282885"/>
                </a:lnTo>
                <a:lnTo>
                  <a:pt x="499131" y="265181"/>
                </a:lnTo>
                <a:lnTo>
                  <a:pt x="499312" y="248305"/>
                </a:lnTo>
                <a:lnTo>
                  <a:pt x="498770" y="232007"/>
                </a:lnTo>
                <a:lnTo>
                  <a:pt x="497942" y="215829"/>
                </a:lnTo>
                <a:lnTo>
                  <a:pt x="497121" y="199498"/>
                </a:lnTo>
                <a:lnTo>
                  <a:pt x="496266" y="183087"/>
                </a:lnTo>
                <a:lnTo>
                  <a:pt x="495093" y="166908"/>
                </a:lnTo>
                <a:lnTo>
                  <a:pt x="493450" y="151137"/>
                </a:lnTo>
                <a:lnTo>
                  <a:pt x="491178" y="135954"/>
                </a:lnTo>
                <a:lnTo>
                  <a:pt x="488043" y="121604"/>
                </a:lnTo>
                <a:lnTo>
                  <a:pt x="484002" y="108144"/>
                </a:lnTo>
                <a:lnTo>
                  <a:pt x="479169" y="95631"/>
                </a:lnTo>
                <a:lnTo>
                  <a:pt x="473707" y="84213"/>
                </a:lnTo>
                <a:lnTo>
                  <a:pt x="467771" y="73867"/>
                </a:lnTo>
                <a:lnTo>
                  <a:pt x="461329" y="64595"/>
                </a:lnTo>
                <a:lnTo>
                  <a:pt x="454174" y="56505"/>
                </a:lnTo>
                <a:lnTo>
                  <a:pt x="446249" y="49538"/>
                </a:lnTo>
                <a:lnTo>
                  <a:pt x="437639" y="43349"/>
                </a:lnTo>
                <a:lnTo>
                  <a:pt x="428481" y="37417"/>
                </a:lnTo>
                <a:lnTo>
                  <a:pt x="418912" y="31425"/>
                </a:lnTo>
                <a:lnTo>
                  <a:pt x="409045" y="25416"/>
                </a:lnTo>
                <a:lnTo>
                  <a:pt x="398969" y="19680"/>
                </a:lnTo>
                <a:lnTo>
                  <a:pt x="388743" y="14381"/>
                </a:lnTo>
                <a:lnTo>
                  <a:pt x="378249" y="9688"/>
                </a:lnTo>
                <a:lnTo>
                  <a:pt x="367212" y="5842"/>
                </a:lnTo>
                <a:lnTo>
                  <a:pt x="355524" y="2893"/>
                </a:lnTo>
                <a:lnTo>
                  <a:pt x="343233" y="897"/>
                </a:lnTo>
                <a:lnTo>
                  <a:pt x="330450" y="0"/>
                </a:lnTo>
                <a:lnTo>
                  <a:pt x="317294" y="178"/>
                </a:lnTo>
                <a:lnTo>
                  <a:pt x="303866" y="1431"/>
                </a:lnTo>
                <a:lnTo>
                  <a:pt x="290245" y="3868"/>
                </a:lnTo>
                <a:lnTo>
                  <a:pt x="276500" y="7432"/>
                </a:lnTo>
                <a:lnTo>
                  <a:pt x="263000" y="11943"/>
                </a:lnTo>
                <a:lnTo>
                  <a:pt x="250387" y="17187"/>
                </a:lnTo>
                <a:lnTo>
                  <a:pt x="238943" y="22972"/>
                </a:lnTo>
                <a:lnTo>
                  <a:pt x="228614" y="29143"/>
                </a:lnTo>
                <a:lnTo>
                  <a:pt x="219208" y="35585"/>
                </a:lnTo>
                <a:lnTo>
                  <a:pt x="210508" y="42213"/>
                </a:lnTo>
                <a:lnTo>
                  <a:pt x="202324" y="48968"/>
                </a:lnTo>
                <a:lnTo>
                  <a:pt x="194506" y="55809"/>
                </a:lnTo>
                <a:lnTo>
                  <a:pt x="186944" y="62718"/>
                </a:lnTo>
                <a:lnTo>
                  <a:pt x="179558" y="70003"/>
                </a:lnTo>
                <a:lnTo>
                  <a:pt x="172292" y="78265"/>
                </a:lnTo>
                <a:lnTo>
                  <a:pt x="165106" y="87755"/>
                </a:lnTo>
                <a:lnTo>
                  <a:pt x="157976" y="98402"/>
                </a:lnTo>
                <a:lnTo>
                  <a:pt x="150882" y="109998"/>
                </a:lnTo>
                <a:lnTo>
                  <a:pt x="143823" y="122300"/>
                </a:lnTo>
                <a:lnTo>
                  <a:pt x="137091" y="134503"/>
                </a:lnTo>
                <a:lnTo>
                  <a:pt x="130616" y="146458"/>
                </a:lnTo>
                <a:lnTo>
                  <a:pt x="123826" y="159207"/>
                </a:lnTo>
                <a:lnTo>
                  <a:pt x="115637" y="17477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4685741" y="4194980"/>
            <a:ext cx="428228" cy="894991"/>
          </a:xfrm>
          <a:custGeom>
            <a:avLst/>
            <a:gdLst/>
            <a:ahLst/>
            <a:cxnLst/>
            <a:rect l="0" t="0" r="0" b="0"/>
            <a:pathLst>
              <a:path w="428228" h="894991">
                <a:moveTo>
                  <a:pt x="167896" y="26947"/>
                </a:moveTo>
                <a:lnTo>
                  <a:pt x="159162" y="29948"/>
                </a:lnTo>
                <a:lnTo>
                  <a:pt x="151455" y="33370"/>
                </a:lnTo>
                <a:lnTo>
                  <a:pt x="144054" y="37576"/>
                </a:lnTo>
                <a:lnTo>
                  <a:pt x="136792" y="42821"/>
                </a:lnTo>
                <a:lnTo>
                  <a:pt x="129613" y="49600"/>
                </a:lnTo>
                <a:lnTo>
                  <a:pt x="122487" y="58032"/>
                </a:lnTo>
                <a:lnTo>
                  <a:pt x="115397" y="67772"/>
                </a:lnTo>
                <a:lnTo>
                  <a:pt x="108330" y="78214"/>
                </a:lnTo>
                <a:lnTo>
                  <a:pt x="101284" y="88938"/>
                </a:lnTo>
                <a:lnTo>
                  <a:pt x="94417" y="99728"/>
                </a:lnTo>
                <a:lnTo>
                  <a:pt x="88032" y="110497"/>
                </a:lnTo>
                <a:lnTo>
                  <a:pt x="82252" y="121228"/>
                </a:lnTo>
                <a:lnTo>
                  <a:pt x="76879" y="132248"/>
                </a:lnTo>
                <a:lnTo>
                  <a:pt x="71504" y="144178"/>
                </a:lnTo>
                <a:lnTo>
                  <a:pt x="65890" y="157278"/>
                </a:lnTo>
                <a:lnTo>
                  <a:pt x="60134" y="171163"/>
                </a:lnTo>
                <a:lnTo>
                  <a:pt x="54570" y="185023"/>
                </a:lnTo>
                <a:lnTo>
                  <a:pt x="49382" y="198390"/>
                </a:lnTo>
                <a:lnTo>
                  <a:pt x="44593" y="211466"/>
                </a:lnTo>
                <a:lnTo>
                  <a:pt x="40149" y="224918"/>
                </a:lnTo>
                <a:lnTo>
                  <a:pt x="35978" y="239117"/>
                </a:lnTo>
                <a:lnTo>
                  <a:pt x="32006" y="254111"/>
                </a:lnTo>
                <a:lnTo>
                  <a:pt x="28179" y="269795"/>
                </a:lnTo>
                <a:lnTo>
                  <a:pt x="24454" y="286011"/>
                </a:lnTo>
                <a:lnTo>
                  <a:pt x="20797" y="302292"/>
                </a:lnTo>
                <a:lnTo>
                  <a:pt x="17189" y="317909"/>
                </a:lnTo>
                <a:lnTo>
                  <a:pt x="13617" y="332527"/>
                </a:lnTo>
                <a:lnTo>
                  <a:pt x="10236" y="346476"/>
                </a:lnTo>
                <a:lnTo>
                  <a:pt x="7345" y="360530"/>
                </a:lnTo>
                <a:lnTo>
                  <a:pt x="5069" y="375143"/>
                </a:lnTo>
                <a:lnTo>
                  <a:pt x="3372" y="390588"/>
                </a:lnTo>
                <a:lnTo>
                  <a:pt x="2149" y="407108"/>
                </a:lnTo>
                <a:lnTo>
                  <a:pt x="1290" y="424713"/>
                </a:lnTo>
                <a:lnTo>
                  <a:pt x="695" y="443250"/>
                </a:lnTo>
                <a:lnTo>
                  <a:pt x="287" y="462517"/>
                </a:lnTo>
                <a:lnTo>
                  <a:pt x="15" y="482312"/>
                </a:lnTo>
                <a:lnTo>
                  <a:pt x="0" y="501992"/>
                </a:lnTo>
                <a:lnTo>
                  <a:pt x="522" y="520518"/>
                </a:lnTo>
                <a:lnTo>
                  <a:pt x="1690" y="537428"/>
                </a:lnTo>
                <a:lnTo>
                  <a:pt x="3459" y="553087"/>
                </a:lnTo>
                <a:lnTo>
                  <a:pt x="5717" y="568371"/>
                </a:lnTo>
                <a:lnTo>
                  <a:pt x="8348" y="583841"/>
                </a:lnTo>
                <a:lnTo>
                  <a:pt x="11250" y="599540"/>
                </a:lnTo>
                <a:lnTo>
                  <a:pt x="14342" y="615174"/>
                </a:lnTo>
                <a:lnTo>
                  <a:pt x="17573" y="630552"/>
                </a:lnTo>
                <a:lnTo>
                  <a:pt x="21064" y="645626"/>
                </a:lnTo>
                <a:lnTo>
                  <a:pt x="25093" y="660427"/>
                </a:lnTo>
                <a:lnTo>
                  <a:pt x="29770" y="675005"/>
                </a:lnTo>
                <a:lnTo>
                  <a:pt x="35047" y="689251"/>
                </a:lnTo>
                <a:lnTo>
                  <a:pt x="40814" y="702903"/>
                </a:lnTo>
                <a:lnTo>
                  <a:pt x="46954" y="715872"/>
                </a:lnTo>
                <a:lnTo>
                  <a:pt x="53364" y="728379"/>
                </a:lnTo>
                <a:lnTo>
                  <a:pt x="59966" y="740852"/>
                </a:lnTo>
                <a:lnTo>
                  <a:pt x="66697" y="753538"/>
                </a:lnTo>
                <a:lnTo>
                  <a:pt x="73353" y="766347"/>
                </a:lnTo>
                <a:lnTo>
                  <a:pt x="79595" y="778954"/>
                </a:lnTo>
                <a:lnTo>
                  <a:pt x="85283" y="791173"/>
                </a:lnTo>
                <a:lnTo>
                  <a:pt x="90764" y="802819"/>
                </a:lnTo>
                <a:lnTo>
                  <a:pt x="96744" y="813640"/>
                </a:lnTo>
                <a:lnTo>
                  <a:pt x="103583" y="823582"/>
                </a:lnTo>
                <a:lnTo>
                  <a:pt x="111145" y="832750"/>
                </a:lnTo>
                <a:lnTo>
                  <a:pt x="118993" y="841301"/>
                </a:lnTo>
                <a:lnTo>
                  <a:pt x="126828" y="849392"/>
                </a:lnTo>
                <a:lnTo>
                  <a:pt x="134530" y="857149"/>
                </a:lnTo>
                <a:lnTo>
                  <a:pt x="142074" y="864673"/>
                </a:lnTo>
                <a:lnTo>
                  <a:pt x="149487" y="872025"/>
                </a:lnTo>
                <a:lnTo>
                  <a:pt x="157125" y="878930"/>
                </a:lnTo>
                <a:lnTo>
                  <a:pt x="165632" y="884808"/>
                </a:lnTo>
                <a:lnTo>
                  <a:pt x="175284" y="889420"/>
                </a:lnTo>
                <a:lnTo>
                  <a:pt x="185871" y="892686"/>
                </a:lnTo>
                <a:lnTo>
                  <a:pt x="196895" y="894510"/>
                </a:lnTo>
                <a:lnTo>
                  <a:pt x="208014" y="894990"/>
                </a:lnTo>
                <a:lnTo>
                  <a:pt x="219072" y="894195"/>
                </a:lnTo>
                <a:lnTo>
                  <a:pt x="230022" y="892074"/>
                </a:lnTo>
                <a:lnTo>
                  <a:pt x="240861" y="888725"/>
                </a:lnTo>
                <a:lnTo>
                  <a:pt x="251444" y="884360"/>
                </a:lnTo>
                <a:lnTo>
                  <a:pt x="261483" y="879214"/>
                </a:lnTo>
                <a:lnTo>
                  <a:pt x="270869" y="873486"/>
                </a:lnTo>
                <a:lnTo>
                  <a:pt x="279648" y="867014"/>
                </a:lnTo>
                <a:lnTo>
                  <a:pt x="287931" y="859306"/>
                </a:lnTo>
                <a:lnTo>
                  <a:pt x="295839" y="850196"/>
                </a:lnTo>
                <a:lnTo>
                  <a:pt x="303472" y="839976"/>
                </a:lnTo>
                <a:lnTo>
                  <a:pt x="310912" y="829198"/>
                </a:lnTo>
                <a:lnTo>
                  <a:pt x="318217" y="818240"/>
                </a:lnTo>
                <a:lnTo>
                  <a:pt x="325429" y="807121"/>
                </a:lnTo>
                <a:lnTo>
                  <a:pt x="332579" y="795597"/>
                </a:lnTo>
                <a:lnTo>
                  <a:pt x="339680" y="783545"/>
                </a:lnTo>
                <a:lnTo>
                  <a:pt x="346585" y="770825"/>
                </a:lnTo>
                <a:lnTo>
                  <a:pt x="352995" y="757214"/>
                </a:lnTo>
                <a:lnTo>
                  <a:pt x="358792" y="742681"/>
                </a:lnTo>
                <a:lnTo>
                  <a:pt x="364176" y="727342"/>
                </a:lnTo>
                <a:lnTo>
                  <a:pt x="369558" y="711368"/>
                </a:lnTo>
                <a:lnTo>
                  <a:pt x="375177" y="694919"/>
                </a:lnTo>
                <a:lnTo>
                  <a:pt x="380936" y="678129"/>
                </a:lnTo>
                <a:lnTo>
                  <a:pt x="386502" y="661098"/>
                </a:lnTo>
                <a:lnTo>
                  <a:pt x="391687" y="643901"/>
                </a:lnTo>
                <a:lnTo>
                  <a:pt x="396304" y="626590"/>
                </a:lnTo>
                <a:lnTo>
                  <a:pt x="400100" y="609201"/>
                </a:lnTo>
                <a:lnTo>
                  <a:pt x="403025" y="591770"/>
                </a:lnTo>
                <a:lnTo>
                  <a:pt x="405343" y="574640"/>
                </a:lnTo>
                <a:lnTo>
                  <a:pt x="407522" y="558437"/>
                </a:lnTo>
                <a:lnTo>
                  <a:pt x="409840" y="543418"/>
                </a:lnTo>
                <a:lnTo>
                  <a:pt x="412232" y="529197"/>
                </a:lnTo>
                <a:lnTo>
                  <a:pt x="414383" y="514961"/>
                </a:lnTo>
                <a:lnTo>
                  <a:pt x="416133" y="500238"/>
                </a:lnTo>
                <a:lnTo>
                  <a:pt x="417630" y="485228"/>
                </a:lnTo>
                <a:lnTo>
                  <a:pt x="419241" y="470597"/>
                </a:lnTo>
                <a:lnTo>
                  <a:pt x="421172" y="456701"/>
                </a:lnTo>
                <a:lnTo>
                  <a:pt x="423300" y="443098"/>
                </a:lnTo>
                <a:lnTo>
                  <a:pt x="425274" y="428759"/>
                </a:lnTo>
                <a:lnTo>
                  <a:pt x="426895" y="413147"/>
                </a:lnTo>
                <a:lnTo>
                  <a:pt x="427965" y="396220"/>
                </a:lnTo>
                <a:lnTo>
                  <a:pt x="428227" y="378167"/>
                </a:lnTo>
                <a:lnTo>
                  <a:pt x="427619" y="359243"/>
                </a:lnTo>
                <a:lnTo>
                  <a:pt x="426245" y="339839"/>
                </a:lnTo>
                <a:lnTo>
                  <a:pt x="424258" y="320448"/>
                </a:lnTo>
                <a:lnTo>
                  <a:pt x="421818" y="301337"/>
                </a:lnTo>
                <a:lnTo>
                  <a:pt x="419216" y="282575"/>
                </a:lnTo>
                <a:lnTo>
                  <a:pt x="416858" y="264132"/>
                </a:lnTo>
                <a:lnTo>
                  <a:pt x="414932" y="245948"/>
                </a:lnTo>
                <a:lnTo>
                  <a:pt x="413133" y="228125"/>
                </a:lnTo>
                <a:lnTo>
                  <a:pt x="410778" y="210916"/>
                </a:lnTo>
                <a:lnTo>
                  <a:pt x="407522" y="194410"/>
                </a:lnTo>
                <a:lnTo>
                  <a:pt x="403349" y="178545"/>
                </a:lnTo>
                <a:lnTo>
                  <a:pt x="398397" y="163197"/>
                </a:lnTo>
                <a:lnTo>
                  <a:pt x="392841" y="148245"/>
                </a:lnTo>
                <a:lnTo>
                  <a:pt x="386839" y="133745"/>
                </a:lnTo>
                <a:lnTo>
                  <a:pt x="380519" y="119920"/>
                </a:lnTo>
                <a:lnTo>
                  <a:pt x="373971" y="106840"/>
                </a:lnTo>
                <a:lnTo>
                  <a:pt x="367102" y="94429"/>
                </a:lnTo>
                <a:lnTo>
                  <a:pt x="359651" y="82553"/>
                </a:lnTo>
                <a:lnTo>
                  <a:pt x="351520" y="71086"/>
                </a:lnTo>
                <a:lnTo>
                  <a:pt x="342601" y="60079"/>
                </a:lnTo>
                <a:lnTo>
                  <a:pt x="332703" y="49753"/>
                </a:lnTo>
                <a:lnTo>
                  <a:pt x="321823" y="40180"/>
                </a:lnTo>
                <a:lnTo>
                  <a:pt x="310262" y="31445"/>
                </a:lnTo>
                <a:lnTo>
                  <a:pt x="298510" y="23725"/>
                </a:lnTo>
                <a:lnTo>
                  <a:pt x="286863" y="17018"/>
                </a:lnTo>
                <a:lnTo>
                  <a:pt x="275264" y="11344"/>
                </a:lnTo>
                <a:lnTo>
                  <a:pt x="263410" y="6823"/>
                </a:lnTo>
                <a:lnTo>
                  <a:pt x="251143" y="3415"/>
                </a:lnTo>
                <a:lnTo>
                  <a:pt x="238616" y="1108"/>
                </a:lnTo>
                <a:lnTo>
                  <a:pt x="226199" y="0"/>
                </a:lnTo>
                <a:lnTo>
                  <a:pt x="214094" y="37"/>
                </a:lnTo>
                <a:lnTo>
                  <a:pt x="202015" y="1196"/>
                </a:lnTo>
                <a:lnTo>
                  <a:pt x="189306" y="3568"/>
                </a:lnTo>
                <a:lnTo>
                  <a:pt x="175647" y="7095"/>
                </a:lnTo>
                <a:lnTo>
                  <a:pt x="161201" y="11750"/>
                </a:lnTo>
                <a:lnTo>
                  <a:pt x="146425" y="17624"/>
                </a:lnTo>
                <a:lnTo>
                  <a:pt x="131640" y="24644"/>
                </a:lnTo>
                <a:lnTo>
                  <a:pt x="117306" y="32460"/>
                </a:lnTo>
                <a:lnTo>
                  <a:pt x="104068" y="40544"/>
                </a:lnTo>
                <a:lnTo>
                  <a:pt x="92170" y="48575"/>
                </a:lnTo>
                <a:lnTo>
                  <a:pt x="81521" y="56594"/>
                </a:lnTo>
                <a:lnTo>
                  <a:pt x="71894" y="64890"/>
                </a:lnTo>
                <a:lnTo>
                  <a:pt x="63051" y="73607"/>
                </a:lnTo>
                <a:lnTo>
                  <a:pt x="55082" y="82291"/>
                </a:lnTo>
                <a:lnTo>
                  <a:pt x="47624" y="90829"/>
                </a:lnTo>
                <a:lnTo>
                  <a:pt x="40017" y="99973"/>
                </a:lnTo>
                <a:lnTo>
                  <a:pt x="31026" y="11117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2022903" y="4279025"/>
            <a:ext cx="493218" cy="791893"/>
          </a:xfrm>
          <a:custGeom>
            <a:avLst/>
            <a:gdLst/>
            <a:ahLst/>
            <a:cxnLst/>
            <a:rect l="0" t="0" r="0" b="0"/>
            <a:pathLst>
              <a:path w="493218" h="791893">
                <a:moveTo>
                  <a:pt x="124910" y="132415"/>
                </a:moveTo>
                <a:lnTo>
                  <a:pt x="119043" y="138282"/>
                </a:lnTo>
                <a:lnTo>
                  <a:pt x="113478" y="143847"/>
                </a:lnTo>
                <a:lnTo>
                  <a:pt x="107684" y="149651"/>
                </a:lnTo>
                <a:lnTo>
                  <a:pt x="101776" y="155905"/>
                </a:lnTo>
                <a:lnTo>
                  <a:pt x="96094" y="162883"/>
                </a:lnTo>
                <a:lnTo>
                  <a:pt x="90819" y="170664"/>
                </a:lnTo>
                <a:lnTo>
                  <a:pt x="85969" y="179166"/>
                </a:lnTo>
                <a:lnTo>
                  <a:pt x="81483" y="188245"/>
                </a:lnTo>
                <a:lnTo>
                  <a:pt x="77277" y="197768"/>
                </a:lnTo>
                <a:lnTo>
                  <a:pt x="73113" y="207941"/>
                </a:lnTo>
                <a:lnTo>
                  <a:pt x="68624" y="219287"/>
                </a:lnTo>
                <a:lnTo>
                  <a:pt x="63640" y="231988"/>
                </a:lnTo>
                <a:lnTo>
                  <a:pt x="58325" y="245602"/>
                </a:lnTo>
                <a:lnTo>
                  <a:pt x="53064" y="259279"/>
                </a:lnTo>
                <a:lnTo>
                  <a:pt x="48082" y="272528"/>
                </a:lnTo>
                <a:lnTo>
                  <a:pt x="43434" y="285694"/>
                </a:lnTo>
                <a:lnTo>
                  <a:pt x="39085" y="299738"/>
                </a:lnTo>
                <a:lnTo>
                  <a:pt x="34977" y="315139"/>
                </a:lnTo>
                <a:lnTo>
                  <a:pt x="31048" y="331416"/>
                </a:lnTo>
                <a:lnTo>
                  <a:pt x="27250" y="347435"/>
                </a:lnTo>
                <a:lnTo>
                  <a:pt x="23543" y="362545"/>
                </a:lnTo>
                <a:lnTo>
                  <a:pt x="19900" y="376605"/>
                </a:lnTo>
                <a:lnTo>
                  <a:pt x="16300" y="389729"/>
                </a:lnTo>
                <a:lnTo>
                  <a:pt x="12734" y="402121"/>
                </a:lnTo>
                <a:lnTo>
                  <a:pt x="9357" y="414460"/>
                </a:lnTo>
                <a:lnTo>
                  <a:pt x="6468" y="427824"/>
                </a:lnTo>
                <a:lnTo>
                  <a:pt x="4193" y="442716"/>
                </a:lnTo>
                <a:lnTo>
                  <a:pt x="2497" y="458960"/>
                </a:lnTo>
                <a:lnTo>
                  <a:pt x="1276" y="476009"/>
                </a:lnTo>
                <a:lnTo>
                  <a:pt x="422" y="493430"/>
                </a:lnTo>
                <a:lnTo>
                  <a:pt x="0" y="510668"/>
                </a:lnTo>
                <a:lnTo>
                  <a:pt x="240" y="527002"/>
                </a:lnTo>
                <a:lnTo>
                  <a:pt x="1212" y="542136"/>
                </a:lnTo>
                <a:lnTo>
                  <a:pt x="2677" y="556448"/>
                </a:lnTo>
                <a:lnTo>
                  <a:pt x="4200" y="570753"/>
                </a:lnTo>
                <a:lnTo>
                  <a:pt x="5522" y="585529"/>
                </a:lnTo>
                <a:lnTo>
                  <a:pt x="6731" y="600746"/>
                </a:lnTo>
                <a:lnTo>
                  <a:pt x="8149" y="616049"/>
                </a:lnTo>
                <a:lnTo>
                  <a:pt x="9959" y="631200"/>
                </a:lnTo>
                <a:lnTo>
                  <a:pt x="12346" y="646121"/>
                </a:lnTo>
                <a:lnTo>
                  <a:pt x="15559" y="660819"/>
                </a:lnTo>
                <a:lnTo>
                  <a:pt x="19656" y="675324"/>
                </a:lnTo>
                <a:lnTo>
                  <a:pt x="24698" y="689351"/>
                </a:lnTo>
                <a:lnTo>
                  <a:pt x="30831" y="702324"/>
                </a:lnTo>
                <a:lnTo>
                  <a:pt x="38031" y="714014"/>
                </a:lnTo>
                <a:lnTo>
                  <a:pt x="46136" y="724508"/>
                </a:lnTo>
                <a:lnTo>
                  <a:pt x="54947" y="734027"/>
                </a:lnTo>
                <a:lnTo>
                  <a:pt x="64280" y="742797"/>
                </a:lnTo>
                <a:lnTo>
                  <a:pt x="73986" y="750859"/>
                </a:lnTo>
                <a:lnTo>
                  <a:pt x="83953" y="758061"/>
                </a:lnTo>
                <a:lnTo>
                  <a:pt x="94102" y="764393"/>
                </a:lnTo>
                <a:lnTo>
                  <a:pt x="104374" y="769969"/>
                </a:lnTo>
                <a:lnTo>
                  <a:pt x="114730" y="774949"/>
                </a:lnTo>
                <a:lnTo>
                  <a:pt x="125148" y="779480"/>
                </a:lnTo>
                <a:lnTo>
                  <a:pt x="135772" y="783524"/>
                </a:lnTo>
                <a:lnTo>
                  <a:pt x="146897" y="786868"/>
                </a:lnTo>
                <a:lnTo>
                  <a:pt x="158648" y="789447"/>
                </a:lnTo>
                <a:lnTo>
                  <a:pt x="171152" y="791179"/>
                </a:lnTo>
                <a:lnTo>
                  <a:pt x="184610" y="791892"/>
                </a:lnTo>
                <a:lnTo>
                  <a:pt x="199029" y="791592"/>
                </a:lnTo>
                <a:lnTo>
                  <a:pt x="213948" y="790424"/>
                </a:lnTo>
                <a:lnTo>
                  <a:pt x="228577" y="788578"/>
                </a:lnTo>
                <a:lnTo>
                  <a:pt x="242481" y="786223"/>
                </a:lnTo>
                <a:lnTo>
                  <a:pt x="255425" y="783338"/>
                </a:lnTo>
                <a:lnTo>
                  <a:pt x="267200" y="779724"/>
                </a:lnTo>
                <a:lnTo>
                  <a:pt x="277821" y="775330"/>
                </a:lnTo>
                <a:lnTo>
                  <a:pt x="287463" y="770243"/>
                </a:lnTo>
                <a:lnTo>
                  <a:pt x="296342" y="764604"/>
                </a:lnTo>
                <a:lnTo>
                  <a:pt x="304655" y="758546"/>
                </a:lnTo>
                <a:lnTo>
                  <a:pt x="312564" y="752021"/>
                </a:lnTo>
                <a:lnTo>
                  <a:pt x="320190" y="744809"/>
                </a:lnTo>
                <a:lnTo>
                  <a:pt x="327624" y="736846"/>
                </a:lnTo>
                <a:lnTo>
                  <a:pt x="335093" y="728210"/>
                </a:lnTo>
                <a:lnTo>
                  <a:pt x="342947" y="719034"/>
                </a:lnTo>
                <a:lnTo>
                  <a:pt x="351340" y="709454"/>
                </a:lnTo>
                <a:lnTo>
                  <a:pt x="360095" y="699580"/>
                </a:lnTo>
                <a:lnTo>
                  <a:pt x="368819" y="689499"/>
                </a:lnTo>
                <a:lnTo>
                  <a:pt x="377278" y="679274"/>
                </a:lnTo>
                <a:lnTo>
                  <a:pt x="385414" y="668950"/>
                </a:lnTo>
                <a:lnTo>
                  <a:pt x="393258" y="658560"/>
                </a:lnTo>
                <a:lnTo>
                  <a:pt x="400867" y="648124"/>
                </a:lnTo>
                <a:lnTo>
                  <a:pt x="408298" y="637658"/>
                </a:lnTo>
                <a:lnTo>
                  <a:pt x="415602" y="627172"/>
                </a:lnTo>
                <a:lnTo>
                  <a:pt x="422815" y="616671"/>
                </a:lnTo>
                <a:lnTo>
                  <a:pt x="429966" y="606160"/>
                </a:lnTo>
                <a:lnTo>
                  <a:pt x="437074" y="595644"/>
                </a:lnTo>
                <a:lnTo>
                  <a:pt x="444148" y="585119"/>
                </a:lnTo>
                <a:lnTo>
                  <a:pt x="451035" y="574424"/>
                </a:lnTo>
                <a:lnTo>
                  <a:pt x="457433" y="563251"/>
                </a:lnTo>
                <a:lnTo>
                  <a:pt x="463216" y="551471"/>
                </a:lnTo>
                <a:lnTo>
                  <a:pt x="468422" y="539119"/>
                </a:lnTo>
                <a:lnTo>
                  <a:pt x="473152" y="526295"/>
                </a:lnTo>
                <a:lnTo>
                  <a:pt x="477516" y="513111"/>
                </a:lnTo>
                <a:lnTo>
                  <a:pt x="481447" y="499665"/>
                </a:lnTo>
                <a:lnTo>
                  <a:pt x="484716" y="486032"/>
                </a:lnTo>
                <a:lnTo>
                  <a:pt x="487249" y="472265"/>
                </a:lnTo>
                <a:lnTo>
                  <a:pt x="489120" y="458241"/>
                </a:lnTo>
                <a:lnTo>
                  <a:pt x="490460" y="443680"/>
                </a:lnTo>
                <a:lnTo>
                  <a:pt x="491398" y="428473"/>
                </a:lnTo>
                <a:lnTo>
                  <a:pt x="492046" y="412666"/>
                </a:lnTo>
                <a:lnTo>
                  <a:pt x="492489" y="396369"/>
                </a:lnTo>
                <a:lnTo>
                  <a:pt x="492790" y="379701"/>
                </a:lnTo>
                <a:lnTo>
                  <a:pt x="492993" y="362761"/>
                </a:lnTo>
                <a:lnTo>
                  <a:pt x="493130" y="345630"/>
                </a:lnTo>
                <a:lnTo>
                  <a:pt x="493217" y="328365"/>
                </a:lnTo>
                <a:lnTo>
                  <a:pt x="493106" y="311009"/>
                </a:lnTo>
                <a:lnTo>
                  <a:pt x="492499" y="293591"/>
                </a:lnTo>
                <a:lnTo>
                  <a:pt x="491273" y="276130"/>
                </a:lnTo>
                <a:lnTo>
                  <a:pt x="489466" y="258641"/>
                </a:lnTo>
                <a:lnTo>
                  <a:pt x="487182" y="241132"/>
                </a:lnTo>
                <a:lnTo>
                  <a:pt x="484534" y="223619"/>
                </a:lnTo>
                <a:lnTo>
                  <a:pt x="481621" y="206435"/>
                </a:lnTo>
                <a:lnTo>
                  <a:pt x="478520" y="190196"/>
                </a:lnTo>
                <a:lnTo>
                  <a:pt x="475284" y="175158"/>
                </a:lnTo>
                <a:lnTo>
                  <a:pt x="471790" y="161093"/>
                </a:lnTo>
                <a:lnTo>
                  <a:pt x="467758" y="147494"/>
                </a:lnTo>
                <a:lnTo>
                  <a:pt x="463081" y="134012"/>
                </a:lnTo>
                <a:lnTo>
                  <a:pt x="457802" y="120650"/>
                </a:lnTo>
                <a:lnTo>
                  <a:pt x="452035" y="107664"/>
                </a:lnTo>
                <a:lnTo>
                  <a:pt x="445886" y="95187"/>
                </a:lnTo>
                <a:lnTo>
                  <a:pt x="439129" y="83367"/>
                </a:lnTo>
                <a:lnTo>
                  <a:pt x="431230" y="72428"/>
                </a:lnTo>
                <a:lnTo>
                  <a:pt x="421992" y="62407"/>
                </a:lnTo>
                <a:lnTo>
                  <a:pt x="411686" y="53186"/>
                </a:lnTo>
                <a:lnTo>
                  <a:pt x="400851" y="44599"/>
                </a:lnTo>
                <a:lnTo>
                  <a:pt x="389860" y="36490"/>
                </a:lnTo>
                <a:lnTo>
                  <a:pt x="378888" y="28889"/>
                </a:lnTo>
                <a:lnTo>
                  <a:pt x="367995" y="22003"/>
                </a:lnTo>
                <a:lnTo>
                  <a:pt x="357186" y="15892"/>
                </a:lnTo>
                <a:lnTo>
                  <a:pt x="346283" y="10636"/>
                </a:lnTo>
                <a:lnTo>
                  <a:pt x="334963" y="6403"/>
                </a:lnTo>
                <a:lnTo>
                  <a:pt x="323078" y="3191"/>
                </a:lnTo>
                <a:lnTo>
                  <a:pt x="310483" y="1017"/>
                </a:lnTo>
                <a:lnTo>
                  <a:pt x="296963" y="0"/>
                </a:lnTo>
                <a:lnTo>
                  <a:pt x="282499" y="101"/>
                </a:lnTo>
                <a:lnTo>
                  <a:pt x="267378" y="1474"/>
                </a:lnTo>
                <a:lnTo>
                  <a:pt x="252083" y="4522"/>
                </a:lnTo>
                <a:lnTo>
                  <a:pt x="236908" y="9315"/>
                </a:lnTo>
                <a:lnTo>
                  <a:pt x="221957" y="15636"/>
                </a:lnTo>
                <a:lnTo>
                  <a:pt x="207232" y="23166"/>
                </a:lnTo>
                <a:lnTo>
                  <a:pt x="192702" y="31604"/>
                </a:lnTo>
                <a:lnTo>
                  <a:pt x="178487" y="40861"/>
                </a:lnTo>
                <a:lnTo>
                  <a:pt x="164854" y="51052"/>
                </a:lnTo>
                <a:lnTo>
                  <a:pt x="151912" y="62161"/>
                </a:lnTo>
                <a:lnTo>
                  <a:pt x="139931" y="73890"/>
                </a:lnTo>
                <a:lnTo>
                  <a:pt x="129410" y="85764"/>
                </a:lnTo>
                <a:lnTo>
                  <a:pt x="120478" y="97486"/>
                </a:lnTo>
                <a:lnTo>
                  <a:pt x="112802" y="108798"/>
                </a:lnTo>
                <a:lnTo>
                  <a:pt x="105789" y="119395"/>
                </a:lnTo>
                <a:lnTo>
                  <a:pt x="99034" y="129192"/>
                </a:lnTo>
                <a:lnTo>
                  <a:pt x="92492" y="138431"/>
                </a:lnTo>
                <a:lnTo>
                  <a:pt x="86392" y="147564"/>
                </a:lnTo>
                <a:lnTo>
                  <a:pt x="80840" y="156862"/>
                </a:lnTo>
                <a:lnTo>
                  <a:pt x="75806" y="166416"/>
                </a:lnTo>
                <a:lnTo>
                  <a:pt x="71198" y="176217"/>
                </a:lnTo>
                <a:lnTo>
                  <a:pt x="66910" y="186229"/>
                </a:lnTo>
                <a:lnTo>
                  <a:pt x="62692" y="196734"/>
                </a:lnTo>
                <a:lnTo>
                  <a:pt x="58167" y="208304"/>
                </a:lnTo>
                <a:lnTo>
                  <a:pt x="53159" y="221155"/>
                </a:lnTo>
                <a:lnTo>
                  <a:pt x="47828" y="234870"/>
                </a:lnTo>
                <a:lnTo>
                  <a:pt x="42557" y="248615"/>
                </a:lnTo>
                <a:lnTo>
                  <a:pt x="37568" y="261899"/>
                </a:lnTo>
                <a:lnTo>
                  <a:pt x="32915" y="274750"/>
                </a:lnTo>
                <a:lnTo>
                  <a:pt x="28563" y="287518"/>
                </a:lnTo>
                <a:lnTo>
                  <a:pt x="24457" y="300421"/>
                </a:lnTo>
                <a:lnTo>
                  <a:pt x="20687" y="312930"/>
                </a:lnTo>
                <a:lnTo>
                  <a:pt x="17126" y="325071"/>
                </a:lnTo>
                <a:lnTo>
                  <a:pt x="13460" y="337916"/>
                </a:lnTo>
                <a:lnTo>
                  <a:pt x="9097" y="3535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5249468" y="4355397"/>
            <a:ext cx="372614" cy="861276"/>
          </a:xfrm>
          <a:custGeom>
            <a:avLst/>
            <a:gdLst/>
            <a:ahLst/>
            <a:cxnLst/>
            <a:rect l="0" t="0" r="0" b="0"/>
            <a:pathLst>
              <a:path w="372614" h="861276">
                <a:moveTo>
                  <a:pt x="183236" y="45514"/>
                </a:moveTo>
                <a:lnTo>
                  <a:pt x="174502" y="51516"/>
                </a:lnTo>
                <a:lnTo>
                  <a:pt x="166796" y="58361"/>
                </a:lnTo>
                <a:lnTo>
                  <a:pt x="159394" y="66753"/>
                </a:lnTo>
                <a:lnTo>
                  <a:pt x="152132" y="76553"/>
                </a:lnTo>
                <a:lnTo>
                  <a:pt x="144954" y="87516"/>
                </a:lnTo>
                <a:lnTo>
                  <a:pt x="137833" y="99372"/>
                </a:lnTo>
                <a:lnTo>
                  <a:pt x="130915" y="111723"/>
                </a:lnTo>
                <a:lnTo>
                  <a:pt x="124497" y="124072"/>
                </a:lnTo>
                <a:lnTo>
                  <a:pt x="118699" y="136147"/>
                </a:lnTo>
                <a:lnTo>
                  <a:pt x="113484" y="147879"/>
                </a:lnTo>
                <a:lnTo>
                  <a:pt x="108747" y="159296"/>
                </a:lnTo>
                <a:lnTo>
                  <a:pt x="104371" y="170464"/>
                </a:lnTo>
                <a:lnTo>
                  <a:pt x="100091" y="181610"/>
                </a:lnTo>
                <a:lnTo>
                  <a:pt x="95523" y="193094"/>
                </a:lnTo>
                <a:lnTo>
                  <a:pt x="90487" y="205090"/>
                </a:lnTo>
                <a:lnTo>
                  <a:pt x="85137" y="217760"/>
                </a:lnTo>
                <a:lnTo>
                  <a:pt x="79852" y="231330"/>
                </a:lnTo>
                <a:lnTo>
                  <a:pt x="74855" y="245823"/>
                </a:lnTo>
                <a:lnTo>
                  <a:pt x="70195" y="260793"/>
                </a:lnTo>
                <a:lnTo>
                  <a:pt x="65840" y="275455"/>
                </a:lnTo>
                <a:lnTo>
                  <a:pt x="61727" y="289386"/>
                </a:lnTo>
                <a:lnTo>
                  <a:pt x="57796" y="302519"/>
                </a:lnTo>
                <a:lnTo>
                  <a:pt x="53995" y="314952"/>
                </a:lnTo>
                <a:lnTo>
                  <a:pt x="50287" y="326843"/>
                </a:lnTo>
                <a:lnTo>
                  <a:pt x="46643" y="338660"/>
                </a:lnTo>
                <a:lnTo>
                  <a:pt x="43042" y="351135"/>
                </a:lnTo>
                <a:lnTo>
                  <a:pt x="39472" y="364603"/>
                </a:lnTo>
                <a:lnTo>
                  <a:pt x="35921" y="378737"/>
                </a:lnTo>
                <a:lnTo>
                  <a:pt x="32384" y="392765"/>
                </a:lnTo>
                <a:lnTo>
                  <a:pt x="28860" y="406244"/>
                </a:lnTo>
                <a:lnTo>
                  <a:pt x="25511" y="419395"/>
                </a:lnTo>
                <a:lnTo>
                  <a:pt x="22642" y="432898"/>
                </a:lnTo>
                <a:lnTo>
                  <a:pt x="20375" y="447121"/>
                </a:lnTo>
                <a:lnTo>
                  <a:pt x="18514" y="461792"/>
                </a:lnTo>
                <a:lnTo>
                  <a:pt x="16651" y="476194"/>
                </a:lnTo>
                <a:lnTo>
                  <a:pt x="14547" y="489932"/>
                </a:lnTo>
                <a:lnTo>
                  <a:pt x="12303" y="503259"/>
                </a:lnTo>
                <a:lnTo>
                  <a:pt x="10248" y="516881"/>
                </a:lnTo>
                <a:lnTo>
                  <a:pt x="8565" y="531194"/>
                </a:lnTo>
                <a:lnTo>
                  <a:pt x="7113" y="546265"/>
                </a:lnTo>
                <a:lnTo>
                  <a:pt x="5531" y="562000"/>
                </a:lnTo>
                <a:lnTo>
                  <a:pt x="3624" y="578255"/>
                </a:lnTo>
                <a:lnTo>
                  <a:pt x="1683" y="594731"/>
                </a:lnTo>
                <a:lnTo>
                  <a:pt x="366" y="611012"/>
                </a:lnTo>
                <a:lnTo>
                  <a:pt x="0" y="626884"/>
                </a:lnTo>
                <a:lnTo>
                  <a:pt x="585" y="642321"/>
                </a:lnTo>
                <a:lnTo>
                  <a:pt x="1975" y="657379"/>
                </a:lnTo>
                <a:lnTo>
                  <a:pt x="3987" y="672140"/>
                </a:lnTo>
                <a:lnTo>
                  <a:pt x="6456" y="686682"/>
                </a:lnTo>
                <a:lnTo>
                  <a:pt x="9251" y="701067"/>
                </a:lnTo>
                <a:lnTo>
                  <a:pt x="12274" y="715336"/>
                </a:lnTo>
                <a:lnTo>
                  <a:pt x="15454" y="729361"/>
                </a:lnTo>
                <a:lnTo>
                  <a:pt x="18741" y="742859"/>
                </a:lnTo>
                <a:lnTo>
                  <a:pt x="22106" y="755716"/>
                </a:lnTo>
                <a:lnTo>
                  <a:pt x="25688" y="767977"/>
                </a:lnTo>
                <a:lnTo>
                  <a:pt x="29779" y="779752"/>
                </a:lnTo>
                <a:lnTo>
                  <a:pt x="34497" y="791151"/>
                </a:lnTo>
                <a:lnTo>
                  <a:pt x="39802" y="802113"/>
                </a:lnTo>
                <a:lnTo>
                  <a:pt x="45588" y="812408"/>
                </a:lnTo>
                <a:lnTo>
                  <a:pt x="51744" y="821961"/>
                </a:lnTo>
                <a:lnTo>
                  <a:pt x="58337" y="830681"/>
                </a:lnTo>
                <a:lnTo>
                  <a:pt x="65593" y="838393"/>
                </a:lnTo>
                <a:lnTo>
                  <a:pt x="73590" y="845094"/>
                </a:lnTo>
                <a:lnTo>
                  <a:pt x="82419" y="850764"/>
                </a:lnTo>
                <a:lnTo>
                  <a:pt x="92255" y="855281"/>
                </a:lnTo>
                <a:lnTo>
                  <a:pt x="103089" y="858683"/>
                </a:lnTo>
                <a:lnTo>
                  <a:pt x="114449" y="860816"/>
                </a:lnTo>
                <a:lnTo>
                  <a:pt x="125534" y="861275"/>
                </a:lnTo>
                <a:lnTo>
                  <a:pt x="135916" y="859989"/>
                </a:lnTo>
                <a:lnTo>
                  <a:pt x="145681" y="857177"/>
                </a:lnTo>
                <a:lnTo>
                  <a:pt x="155232" y="853156"/>
                </a:lnTo>
                <a:lnTo>
                  <a:pt x="164839" y="848231"/>
                </a:lnTo>
                <a:lnTo>
                  <a:pt x="174445" y="842655"/>
                </a:lnTo>
                <a:lnTo>
                  <a:pt x="183756" y="836622"/>
                </a:lnTo>
                <a:lnTo>
                  <a:pt x="192617" y="830267"/>
                </a:lnTo>
                <a:lnTo>
                  <a:pt x="201026" y="823527"/>
                </a:lnTo>
                <a:lnTo>
                  <a:pt x="209055" y="816163"/>
                </a:lnTo>
                <a:lnTo>
                  <a:pt x="216782" y="808095"/>
                </a:lnTo>
                <a:lnTo>
                  <a:pt x="224124" y="799387"/>
                </a:lnTo>
                <a:lnTo>
                  <a:pt x="230835" y="790162"/>
                </a:lnTo>
                <a:lnTo>
                  <a:pt x="236837" y="780549"/>
                </a:lnTo>
                <a:lnTo>
                  <a:pt x="242359" y="770652"/>
                </a:lnTo>
                <a:lnTo>
                  <a:pt x="247836" y="760556"/>
                </a:lnTo>
                <a:lnTo>
                  <a:pt x="253519" y="750321"/>
                </a:lnTo>
                <a:lnTo>
                  <a:pt x="259320" y="739991"/>
                </a:lnTo>
                <a:lnTo>
                  <a:pt x="264914" y="729596"/>
                </a:lnTo>
                <a:lnTo>
                  <a:pt x="270123" y="719157"/>
                </a:lnTo>
                <a:lnTo>
                  <a:pt x="274926" y="708689"/>
                </a:lnTo>
                <a:lnTo>
                  <a:pt x="279379" y="698201"/>
                </a:lnTo>
                <a:lnTo>
                  <a:pt x="283562" y="687699"/>
                </a:lnTo>
                <a:lnTo>
                  <a:pt x="287709" y="677188"/>
                </a:lnTo>
                <a:lnTo>
                  <a:pt x="292187" y="666672"/>
                </a:lnTo>
                <a:lnTo>
                  <a:pt x="297164" y="656147"/>
                </a:lnTo>
                <a:lnTo>
                  <a:pt x="302474" y="645451"/>
                </a:lnTo>
                <a:lnTo>
                  <a:pt x="307731" y="634277"/>
                </a:lnTo>
                <a:lnTo>
                  <a:pt x="312711" y="622498"/>
                </a:lnTo>
                <a:lnTo>
                  <a:pt x="317358" y="610146"/>
                </a:lnTo>
                <a:lnTo>
                  <a:pt x="321706" y="597322"/>
                </a:lnTo>
                <a:lnTo>
                  <a:pt x="325814" y="584138"/>
                </a:lnTo>
                <a:lnTo>
                  <a:pt x="329742" y="570692"/>
                </a:lnTo>
                <a:lnTo>
                  <a:pt x="333540" y="557060"/>
                </a:lnTo>
                <a:lnTo>
                  <a:pt x="337242" y="543297"/>
                </a:lnTo>
                <a:lnTo>
                  <a:pt x="340713" y="529445"/>
                </a:lnTo>
                <a:lnTo>
                  <a:pt x="343663" y="515532"/>
                </a:lnTo>
                <a:lnTo>
                  <a:pt x="345985" y="501579"/>
                </a:lnTo>
                <a:lnTo>
                  <a:pt x="347883" y="487598"/>
                </a:lnTo>
                <a:lnTo>
                  <a:pt x="349772" y="473597"/>
                </a:lnTo>
                <a:lnTo>
                  <a:pt x="351892" y="459585"/>
                </a:lnTo>
                <a:lnTo>
                  <a:pt x="354148" y="445563"/>
                </a:lnTo>
                <a:lnTo>
                  <a:pt x="356209" y="431537"/>
                </a:lnTo>
                <a:lnTo>
                  <a:pt x="357897" y="417511"/>
                </a:lnTo>
                <a:lnTo>
                  <a:pt x="359353" y="403651"/>
                </a:lnTo>
                <a:lnTo>
                  <a:pt x="360937" y="390264"/>
                </a:lnTo>
                <a:lnTo>
                  <a:pt x="362849" y="377477"/>
                </a:lnTo>
                <a:lnTo>
                  <a:pt x="364965" y="365093"/>
                </a:lnTo>
                <a:lnTo>
                  <a:pt x="366932" y="352704"/>
                </a:lnTo>
                <a:lnTo>
                  <a:pt x="368551" y="340070"/>
                </a:lnTo>
                <a:lnTo>
                  <a:pt x="369790" y="327125"/>
                </a:lnTo>
                <a:lnTo>
                  <a:pt x="370698" y="313895"/>
                </a:lnTo>
                <a:lnTo>
                  <a:pt x="371343" y="300436"/>
                </a:lnTo>
                <a:lnTo>
                  <a:pt x="371792" y="286803"/>
                </a:lnTo>
                <a:lnTo>
                  <a:pt x="372102" y="273045"/>
                </a:lnTo>
                <a:lnTo>
                  <a:pt x="372313" y="259198"/>
                </a:lnTo>
                <a:lnTo>
                  <a:pt x="372456" y="245290"/>
                </a:lnTo>
                <a:lnTo>
                  <a:pt x="372553" y="231339"/>
                </a:lnTo>
                <a:lnTo>
                  <a:pt x="372613" y="217365"/>
                </a:lnTo>
                <a:lnTo>
                  <a:pt x="372484" y="203539"/>
                </a:lnTo>
                <a:lnTo>
                  <a:pt x="371864" y="190177"/>
                </a:lnTo>
                <a:lnTo>
                  <a:pt x="370631" y="177405"/>
                </a:lnTo>
                <a:lnTo>
                  <a:pt x="368818" y="165031"/>
                </a:lnTo>
                <a:lnTo>
                  <a:pt x="366531" y="152649"/>
                </a:lnTo>
                <a:lnTo>
                  <a:pt x="363881" y="140024"/>
                </a:lnTo>
                <a:lnTo>
                  <a:pt x="360967" y="127255"/>
                </a:lnTo>
                <a:lnTo>
                  <a:pt x="357864" y="114676"/>
                </a:lnTo>
                <a:lnTo>
                  <a:pt x="354627" y="102475"/>
                </a:lnTo>
                <a:lnTo>
                  <a:pt x="351133" y="90842"/>
                </a:lnTo>
                <a:lnTo>
                  <a:pt x="347101" y="80029"/>
                </a:lnTo>
                <a:lnTo>
                  <a:pt x="342423" y="70092"/>
                </a:lnTo>
                <a:lnTo>
                  <a:pt x="337144" y="60928"/>
                </a:lnTo>
                <a:lnTo>
                  <a:pt x="331377" y="52378"/>
                </a:lnTo>
                <a:lnTo>
                  <a:pt x="325237" y="44289"/>
                </a:lnTo>
                <a:lnTo>
                  <a:pt x="318826" y="36533"/>
                </a:lnTo>
                <a:lnTo>
                  <a:pt x="312223" y="29010"/>
                </a:lnTo>
                <a:lnTo>
                  <a:pt x="305478" y="21658"/>
                </a:lnTo>
                <a:lnTo>
                  <a:pt x="298304" y="14754"/>
                </a:lnTo>
                <a:lnTo>
                  <a:pt x="290118" y="8876"/>
                </a:lnTo>
                <a:lnTo>
                  <a:pt x="280689" y="4269"/>
                </a:lnTo>
                <a:lnTo>
                  <a:pt x="270422" y="1177"/>
                </a:lnTo>
                <a:lnTo>
                  <a:pt x="260145" y="0"/>
                </a:lnTo>
                <a:lnTo>
                  <a:pt x="250342" y="768"/>
                </a:lnTo>
                <a:lnTo>
                  <a:pt x="240982" y="3217"/>
                </a:lnTo>
                <a:lnTo>
                  <a:pt x="231711" y="6986"/>
                </a:lnTo>
                <a:lnTo>
                  <a:pt x="222290" y="11742"/>
                </a:lnTo>
                <a:lnTo>
                  <a:pt x="212641" y="17373"/>
                </a:lnTo>
                <a:lnTo>
                  <a:pt x="202769" y="23975"/>
                </a:lnTo>
                <a:lnTo>
                  <a:pt x="192719" y="31521"/>
                </a:lnTo>
                <a:lnTo>
                  <a:pt x="182696" y="39705"/>
                </a:lnTo>
                <a:lnTo>
                  <a:pt x="173047" y="48045"/>
                </a:lnTo>
                <a:lnTo>
                  <a:pt x="163930" y="56255"/>
                </a:lnTo>
                <a:lnTo>
                  <a:pt x="155334" y="64566"/>
                </a:lnTo>
                <a:lnTo>
                  <a:pt x="147175" y="73591"/>
                </a:lnTo>
                <a:lnTo>
                  <a:pt x="139356" y="83624"/>
                </a:lnTo>
                <a:lnTo>
                  <a:pt x="131951" y="94482"/>
                </a:lnTo>
                <a:lnTo>
                  <a:pt x="125198" y="105696"/>
                </a:lnTo>
                <a:lnTo>
                  <a:pt x="119176" y="116931"/>
                </a:lnTo>
                <a:lnTo>
                  <a:pt x="113963" y="127598"/>
                </a:lnTo>
                <a:lnTo>
                  <a:pt x="109202" y="137822"/>
                </a:lnTo>
                <a:lnTo>
                  <a:pt x="104475" y="148497"/>
                </a:lnTo>
                <a:lnTo>
                  <a:pt x="99009" y="1613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2790051" y="4248531"/>
            <a:ext cx="491904" cy="764672"/>
          </a:xfrm>
          <a:custGeom>
            <a:avLst/>
            <a:gdLst/>
            <a:ahLst/>
            <a:cxnLst/>
            <a:rect l="0" t="0" r="0" b="0"/>
            <a:pathLst>
              <a:path w="491904" h="764672">
                <a:moveTo>
                  <a:pt x="84228" y="162909"/>
                </a:moveTo>
                <a:lnTo>
                  <a:pt x="78361" y="174711"/>
                </a:lnTo>
                <a:lnTo>
                  <a:pt x="72796" y="186480"/>
                </a:lnTo>
                <a:lnTo>
                  <a:pt x="66997" y="199371"/>
                </a:lnTo>
                <a:lnTo>
                  <a:pt x="60916" y="213219"/>
                </a:lnTo>
                <a:lnTo>
                  <a:pt x="54586" y="227546"/>
                </a:lnTo>
                <a:lnTo>
                  <a:pt x="48063" y="242020"/>
                </a:lnTo>
                <a:lnTo>
                  <a:pt x="41560" y="256644"/>
                </a:lnTo>
                <a:lnTo>
                  <a:pt x="35426" y="271667"/>
                </a:lnTo>
                <a:lnTo>
                  <a:pt x="29826" y="287215"/>
                </a:lnTo>
                <a:lnTo>
                  <a:pt x="24915" y="303265"/>
                </a:lnTo>
                <a:lnTo>
                  <a:pt x="20915" y="319732"/>
                </a:lnTo>
                <a:lnTo>
                  <a:pt x="17855" y="336513"/>
                </a:lnTo>
                <a:lnTo>
                  <a:pt x="15613" y="353360"/>
                </a:lnTo>
                <a:lnTo>
                  <a:pt x="14017" y="369897"/>
                </a:lnTo>
                <a:lnTo>
                  <a:pt x="12903" y="385950"/>
                </a:lnTo>
                <a:lnTo>
                  <a:pt x="12136" y="401678"/>
                </a:lnTo>
                <a:lnTo>
                  <a:pt x="11612" y="417465"/>
                </a:lnTo>
                <a:lnTo>
                  <a:pt x="11261" y="433529"/>
                </a:lnTo>
                <a:lnTo>
                  <a:pt x="11194" y="449761"/>
                </a:lnTo>
                <a:lnTo>
                  <a:pt x="11681" y="465818"/>
                </a:lnTo>
                <a:lnTo>
                  <a:pt x="12822" y="481516"/>
                </a:lnTo>
                <a:lnTo>
                  <a:pt x="14402" y="496991"/>
                </a:lnTo>
                <a:lnTo>
                  <a:pt x="16001" y="512601"/>
                </a:lnTo>
                <a:lnTo>
                  <a:pt x="17381" y="528543"/>
                </a:lnTo>
                <a:lnTo>
                  <a:pt x="18798" y="544691"/>
                </a:lnTo>
                <a:lnTo>
                  <a:pt x="20888" y="560691"/>
                </a:lnTo>
                <a:lnTo>
                  <a:pt x="23963" y="576346"/>
                </a:lnTo>
                <a:lnTo>
                  <a:pt x="28012" y="591623"/>
                </a:lnTo>
                <a:lnTo>
                  <a:pt x="32881" y="606567"/>
                </a:lnTo>
                <a:lnTo>
                  <a:pt x="38381" y="621239"/>
                </a:lnTo>
                <a:lnTo>
                  <a:pt x="44345" y="635381"/>
                </a:lnTo>
                <a:lnTo>
                  <a:pt x="50641" y="648432"/>
                </a:lnTo>
                <a:lnTo>
                  <a:pt x="57167" y="660179"/>
                </a:lnTo>
                <a:lnTo>
                  <a:pt x="63853" y="670881"/>
                </a:lnTo>
                <a:lnTo>
                  <a:pt x="70647" y="681071"/>
                </a:lnTo>
                <a:lnTo>
                  <a:pt x="77520" y="691106"/>
                </a:lnTo>
                <a:lnTo>
                  <a:pt x="84610" y="700831"/>
                </a:lnTo>
                <a:lnTo>
                  <a:pt x="92209" y="709689"/>
                </a:lnTo>
                <a:lnTo>
                  <a:pt x="100436" y="717432"/>
                </a:lnTo>
                <a:lnTo>
                  <a:pt x="109251" y="724276"/>
                </a:lnTo>
                <a:lnTo>
                  <a:pt x="118546" y="730715"/>
                </a:lnTo>
                <a:lnTo>
                  <a:pt x="128212" y="737079"/>
                </a:lnTo>
                <a:lnTo>
                  <a:pt x="138313" y="743354"/>
                </a:lnTo>
                <a:lnTo>
                  <a:pt x="149079" y="749274"/>
                </a:lnTo>
                <a:lnTo>
                  <a:pt x="160577" y="754696"/>
                </a:lnTo>
                <a:lnTo>
                  <a:pt x="172569" y="759304"/>
                </a:lnTo>
                <a:lnTo>
                  <a:pt x="184619" y="762561"/>
                </a:lnTo>
                <a:lnTo>
                  <a:pt x="196469" y="764301"/>
                </a:lnTo>
                <a:lnTo>
                  <a:pt x="208206" y="764671"/>
                </a:lnTo>
                <a:lnTo>
                  <a:pt x="220152" y="763939"/>
                </a:lnTo>
                <a:lnTo>
                  <a:pt x="232477" y="762370"/>
                </a:lnTo>
                <a:lnTo>
                  <a:pt x="244873" y="760032"/>
                </a:lnTo>
                <a:lnTo>
                  <a:pt x="256670" y="756794"/>
                </a:lnTo>
                <a:lnTo>
                  <a:pt x="267536" y="752654"/>
                </a:lnTo>
                <a:lnTo>
                  <a:pt x="277629" y="747741"/>
                </a:lnTo>
                <a:lnTo>
                  <a:pt x="287402" y="742219"/>
                </a:lnTo>
                <a:lnTo>
                  <a:pt x="297162" y="736244"/>
                </a:lnTo>
                <a:lnTo>
                  <a:pt x="307041" y="729944"/>
                </a:lnTo>
                <a:lnTo>
                  <a:pt x="317066" y="723415"/>
                </a:lnTo>
                <a:lnTo>
                  <a:pt x="327220" y="716724"/>
                </a:lnTo>
                <a:lnTo>
                  <a:pt x="337312" y="709757"/>
                </a:lnTo>
                <a:lnTo>
                  <a:pt x="347008" y="702241"/>
                </a:lnTo>
                <a:lnTo>
                  <a:pt x="356156" y="694065"/>
                </a:lnTo>
                <a:lnTo>
                  <a:pt x="364773" y="685116"/>
                </a:lnTo>
                <a:lnTo>
                  <a:pt x="372946" y="675197"/>
                </a:lnTo>
                <a:lnTo>
                  <a:pt x="380779" y="664299"/>
                </a:lnTo>
                <a:lnTo>
                  <a:pt x="388362" y="652557"/>
                </a:lnTo>
                <a:lnTo>
                  <a:pt x="395768" y="640150"/>
                </a:lnTo>
                <a:lnTo>
                  <a:pt x="403051" y="627250"/>
                </a:lnTo>
                <a:lnTo>
                  <a:pt x="410248" y="613996"/>
                </a:lnTo>
                <a:lnTo>
                  <a:pt x="417387" y="600492"/>
                </a:lnTo>
                <a:lnTo>
                  <a:pt x="424482" y="586817"/>
                </a:lnTo>
                <a:lnTo>
                  <a:pt x="431382" y="573023"/>
                </a:lnTo>
                <a:lnTo>
                  <a:pt x="437789" y="559150"/>
                </a:lnTo>
                <a:lnTo>
                  <a:pt x="443579" y="545222"/>
                </a:lnTo>
                <a:lnTo>
                  <a:pt x="448789" y="531258"/>
                </a:lnTo>
                <a:lnTo>
                  <a:pt x="453522" y="517270"/>
                </a:lnTo>
                <a:lnTo>
                  <a:pt x="457892" y="503269"/>
                </a:lnTo>
                <a:lnTo>
                  <a:pt x="461998" y="489426"/>
                </a:lnTo>
                <a:lnTo>
                  <a:pt x="465916" y="476051"/>
                </a:lnTo>
                <a:lnTo>
                  <a:pt x="469698" y="463267"/>
                </a:lnTo>
                <a:lnTo>
                  <a:pt x="473223" y="450715"/>
                </a:lnTo>
                <a:lnTo>
                  <a:pt x="476210" y="437681"/>
                </a:lnTo>
                <a:lnTo>
                  <a:pt x="478556" y="423796"/>
                </a:lnTo>
                <a:lnTo>
                  <a:pt x="480469" y="409027"/>
                </a:lnTo>
                <a:lnTo>
                  <a:pt x="482369" y="393502"/>
                </a:lnTo>
                <a:lnTo>
                  <a:pt x="484496" y="377387"/>
                </a:lnTo>
                <a:lnTo>
                  <a:pt x="486757" y="360836"/>
                </a:lnTo>
                <a:lnTo>
                  <a:pt x="488822" y="343973"/>
                </a:lnTo>
                <a:lnTo>
                  <a:pt x="490503" y="326897"/>
                </a:lnTo>
                <a:lnTo>
                  <a:pt x="491614" y="309839"/>
                </a:lnTo>
                <a:lnTo>
                  <a:pt x="491903" y="293153"/>
                </a:lnTo>
                <a:lnTo>
                  <a:pt x="491319" y="276997"/>
                </a:lnTo>
                <a:lnTo>
                  <a:pt x="490129" y="261199"/>
                </a:lnTo>
                <a:lnTo>
                  <a:pt x="488799" y="245364"/>
                </a:lnTo>
                <a:lnTo>
                  <a:pt x="487609" y="229271"/>
                </a:lnTo>
                <a:lnTo>
                  <a:pt x="486490" y="213191"/>
                </a:lnTo>
                <a:lnTo>
                  <a:pt x="485133" y="197767"/>
                </a:lnTo>
                <a:lnTo>
                  <a:pt x="483365" y="183312"/>
                </a:lnTo>
                <a:lnTo>
                  <a:pt x="481006" y="169657"/>
                </a:lnTo>
                <a:lnTo>
                  <a:pt x="477811" y="156340"/>
                </a:lnTo>
                <a:lnTo>
                  <a:pt x="473731" y="143050"/>
                </a:lnTo>
                <a:lnTo>
                  <a:pt x="468871" y="129819"/>
                </a:lnTo>
                <a:lnTo>
                  <a:pt x="463391" y="116921"/>
                </a:lnTo>
                <a:lnTo>
                  <a:pt x="457444" y="104500"/>
                </a:lnTo>
                <a:lnTo>
                  <a:pt x="450993" y="92546"/>
                </a:lnTo>
                <a:lnTo>
                  <a:pt x="443833" y="80986"/>
                </a:lnTo>
                <a:lnTo>
                  <a:pt x="435904" y="69738"/>
                </a:lnTo>
                <a:lnTo>
                  <a:pt x="427292" y="59049"/>
                </a:lnTo>
                <a:lnTo>
                  <a:pt x="418133" y="49470"/>
                </a:lnTo>
                <a:lnTo>
                  <a:pt x="408562" y="41207"/>
                </a:lnTo>
                <a:lnTo>
                  <a:pt x="398695" y="33997"/>
                </a:lnTo>
                <a:lnTo>
                  <a:pt x="388618" y="27306"/>
                </a:lnTo>
                <a:lnTo>
                  <a:pt x="378392" y="20772"/>
                </a:lnTo>
                <a:lnTo>
                  <a:pt x="367898" y="14552"/>
                </a:lnTo>
                <a:lnTo>
                  <a:pt x="356861" y="9200"/>
                </a:lnTo>
                <a:lnTo>
                  <a:pt x="345168" y="4973"/>
                </a:lnTo>
                <a:lnTo>
                  <a:pt x="332704" y="1982"/>
                </a:lnTo>
                <a:lnTo>
                  <a:pt x="319272" y="349"/>
                </a:lnTo>
                <a:lnTo>
                  <a:pt x="304868" y="0"/>
                </a:lnTo>
                <a:lnTo>
                  <a:pt x="289787" y="885"/>
                </a:lnTo>
                <a:lnTo>
                  <a:pt x="274518" y="3067"/>
                </a:lnTo>
                <a:lnTo>
                  <a:pt x="259366" y="6457"/>
                </a:lnTo>
                <a:lnTo>
                  <a:pt x="244600" y="10850"/>
                </a:lnTo>
                <a:lnTo>
                  <a:pt x="230531" y="16014"/>
                </a:lnTo>
                <a:lnTo>
                  <a:pt x="217260" y="21750"/>
                </a:lnTo>
                <a:lnTo>
                  <a:pt x="204873" y="28058"/>
                </a:lnTo>
                <a:lnTo>
                  <a:pt x="193539" y="35123"/>
                </a:lnTo>
                <a:lnTo>
                  <a:pt x="183246" y="42984"/>
                </a:lnTo>
                <a:lnTo>
                  <a:pt x="173839" y="51381"/>
                </a:lnTo>
                <a:lnTo>
                  <a:pt x="165126" y="59863"/>
                </a:lnTo>
                <a:lnTo>
                  <a:pt x="156927" y="68166"/>
                </a:lnTo>
                <a:lnTo>
                  <a:pt x="149096" y="76368"/>
                </a:lnTo>
                <a:lnTo>
                  <a:pt x="141523" y="84787"/>
                </a:lnTo>
                <a:lnTo>
                  <a:pt x="134129" y="93601"/>
                </a:lnTo>
                <a:lnTo>
                  <a:pt x="126857" y="102825"/>
                </a:lnTo>
                <a:lnTo>
                  <a:pt x="119668" y="112404"/>
                </a:lnTo>
                <a:lnTo>
                  <a:pt x="112535" y="122259"/>
                </a:lnTo>
                <a:lnTo>
                  <a:pt x="105439" y="132319"/>
                </a:lnTo>
                <a:lnTo>
                  <a:pt x="98369" y="142525"/>
                </a:lnTo>
                <a:lnTo>
                  <a:pt x="91316" y="152834"/>
                </a:lnTo>
                <a:lnTo>
                  <a:pt x="84274" y="163214"/>
                </a:lnTo>
                <a:lnTo>
                  <a:pt x="77240" y="173642"/>
                </a:lnTo>
                <a:lnTo>
                  <a:pt x="70215" y="184103"/>
                </a:lnTo>
                <a:lnTo>
                  <a:pt x="63362" y="194586"/>
                </a:lnTo>
                <a:lnTo>
                  <a:pt x="56987" y="205084"/>
                </a:lnTo>
                <a:lnTo>
                  <a:pt x="51214" y="215592"/>
                </a:lnTo>
                <a:lnTo>
                  <a:pt x="45846" y="226107"/>
                </a:lnTo>
                <a:lnTo>
                  <a:pt x="40473" y="236627"/>
                </a:lnTo>
                <a:lnTo>
                  <a:pt x="34861" y="247149"/>
                </a:lnTo>
                <a:lnTo>
                  <a:pt x="29107" y="257674"/>
                </a:lnTo>
                <a:lnTo>
                  <a:pt x="23544" y="268199"/>
                </a:lnTo>
                <a:lnTo>
                  <a:pt x="18360" y="278712"/>
                </a:lnTo>
                <a:lnTo>
                  <a:pt x="13729" y="288758"/>
                </a:lnTo>
                <a:lnTo>
                  <a:pt x="9430" y="298432"/>
                </a:lnTo>
                <a:lnTo>
                  <a:pt x="5088" y="308584"/>
                </a:lnTo>
                <a:lnTo>
                  <a:pt x="0" y="32083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6465656" y="4379855"/>
            <a:ext cx="419422" cy="855024"/>
          </a:xfrm>
          <a:custGeom>
            <a:avLst/>
            <a:gdLst/>
            <a:ahLst/>
            <a:cxnLst/>
            <a:rect l="0" t="0" r="0" b="0"/>
            <a:pathLst>
              <a:path w="419422" h="855024">
                <a:moveTo>
                  <a:pt x="146240" y="0"/>
                </a:moveTo>
                <a:lnTo>
                  <a:pt x="140439" y="8801"/>
                </a:lnTo>
                <a:lnTo>
                  <a:pt x="135515" y="17147"/>
                </a:lnTo>
                <a:lnTo>
                  <a:pt x="131012" y="25846"/>
                </a:lnTo>
                <a:lnTo>
                  <a:pt x="126792" y="34967"/>
                </a:lnTo>
                <a:lnTo>
                  <a:pt x="122779" y="44462"/>
                </a:lnTo>
                <a:lnTo>
                  <a:pt x="118911" y="54264"/>
                </a:lnTo>
                <a:lnTo>
                  <a:pt x="114986" y="64623"/>
                </a:lnTo>
                <a:lnTo>
                  <a:pt x="110663" y="76093"/>
                </a:lnTo>
                <a:lnTo>
                  <a:pt x="105793" y="88886"/>
                </a:lnTo>
                <a:lnTo>
                  <a:pt x="100554" y="102901"/>
                </a:lnTo>
                <a:lnTo>
                  <a:pt x="95345" y="117912"/>
                </a:lnTo>
                <a:lnTo>
                  <a:pt x="90399" y="133669"/>
                </a:lnTo>
                <a:lnTo>
                  <a:pt x="85774" y="149638"/>
                </a:lnTo>
                <a:lnTo>
                  <a:pt x="81441" y="165046"/>
                </a:lnTo>
                <a:lnTo>
                  <a:pt x="77343" y="179513"/>
                </a:lnTo>
                <a:lnTo>
                  <a:pt x="73421" y="193022"/>
                </a:lnTo>
                <a:lnTo>
                  <a:pt x="69628" y="205716"/>
                </a:lnTo>
                <a:lnTo>
                  <a:pt x="65924" y="217777"/>
                </a:lnTo>
                <a:lnTo>
                  <a:pt x="62283" y="229370"/>
                </a:lnTo>
                <a:lnTo>
                  <a:pt x="58685" y="240630"/>
                </a:lnTo>
                <a:lnTo>
                  <a:pt x="55115" y="251670"/>
                </a:lnTo>
                <a:lnTo>
                  <a:pt x="51565" y="263054"/>
                </a:lnTo>
                <a:lnTo>
                  <a:pt x="48028" y="275755"/>
                </a:lnTo>
                <a:lnTo>
                  <a:pt x="44500" y="290183"/>
                </a:lnTo>
                <a:lnTo>
                  <a:pt x="40979" y="305772"/>
                </a:lnTo>
                <a:lnTo>
                  <a:pt x="37461" y="321314"/>
                </a:lnTo>
                <a:lnTo>
                  <a:pt x="33947" y="336115"/>
                </a:lnTo>
                <a:lnTo>
                  <a:pt x="30433" y="350644"/>
                </a:lnTo>
                <a:lnTo>
                  <a:pt x="26922" y="366210"/>
                </a:lnTo>
                <a:lnTo>
                  <a:pt x="23415" y="383495"/>
                </a:lnTo>
                <a:lnTo>
                  <a:pt x="20077" y="402377"/>
                </a:lnTo>
                <a:lnTo>
                  <a:pt x="17216" y="422287"/>
                </a:lnTo>
                <a:lnTo>
                  <a:pt x="14954" y="442751"/>
                </a:lnTo>
                <a:lnTo>
                  <a:pt x="13096" y="463000"/>
                </a:lnTo>
                <a:lnTo>
                  <a:pt x="11235" y="481970"/>
                </a:lnTo>
                <a:lnTo>
                  <a:pt x="9133" y="499211"/>
                </a:lnTo>
                <a:lnTo>
                  <a:pt x="6890" y="515276"/>
                </a:lnTo>
                <a:lnTo>
                  <a:pt x="4837" y="531371"/>
                </a:lnTo>
                <a:lnTo>
                  <a:pt x="3158" y="548207"/>
                </a:lnTo>
                <a:lnTo>
                  <a:pt x="1879" y="565809"/>
                </a:lnTo>
                <a:lnTo>
                  <a:pt x="946" y="583792"/>
                </a:lnTo>
                <a:lnTo>
                  <a:pt x="288" y="601856"/>
                </a:lnTo>
                <a:lnTo>
                  <a:pt x="0" y="619700"/>
                </a:lnTo>
                <a:lnTo>
                  <a:pt x="331" y="636973"/>
                </a:lnTo>
                <a:lnTo>
                  <a:pt x="1362" y="653547"/>
                </a:lnTo>
                <a:lnTo>
                  <a:pt x="2869" y="669471"/>
                </a:lnTo>
                <a:lnTo>
                  <a:pt x="4418" y="684864"/>
                </a:lnTo>
                <a:lnTo>
                  <a:pt x="5763" y="699850"/>
                </a:lnTo>
                <a:lnTo>
                  <a:pt x="7157" y="714373"/>
                </a:lnTo>
                <a:lnTo>
                  <a:pt x="9232" y="728214"/>
                </a:lnTo>
                <a:lnTo>
                  <a:pt x="12296" y="741305"/>
                </a:lnTo>
                <a:lnTo>
                  <a:pt x="16339" y="753725"/>
                </a:lnTo>
                <a:lnTo>
                  <a:pt x="21202" y="765605"/>
                </a:lnTo>
                <a:lnTo>
                  <a:pt x="26704" y="777076"/>
                </a:lnTo>
                <a:lnTo>
                  <a:pt x="32840" y="788086"/>
                </a:lnTo>
                <a:lnTo>
                  <a:pt x="39782" y="798413"/>
                </a:lnTo>
                <a:lnTo>
                  <a:pt x="47561" y="807988"/>
                </a:lnTo>
                <a:lnTo>
                  <a:pt x="56071" y="816723"/>
                </a:lnTo>
                <a:lnTo>
                  <a:pt x="65161" y="824444"/>
                </a:lnTo>
                <a:lnTo>
                  <a:pt x="74685" y="831157"/>
                </a:lnTo>
                <a:lnTo>
                  <a:pt x="84520" y="837003"/>
                </a:lnTo>
                <a:lnTo>
                  <a:pt x="94576" y="842172"/>
                </a:lnTo>
                <a:lnTo>
                  <a:pt x="104788" y="846829"/>
                </a:lnTo>
                <a:lnTo>
                  <a:pt x="115274" y="850789"/>
                </a:lnTo>
                <a:lnTo>
                  <a:pt x="126304" y="853545"/>
                </a:lnTo>
                <a:lnTo>
                  <a:pt x="137984" y="854916"/>
                </a:lnTo>
                <a:lnTo>
                  <a:pt x="150099" y="855023"/>
                </a:lnTo>
                <a:lnTo>
                  <a:pt x="162233" y="854105"/>
                </a:lnTo>
                <a:lnTo>
                  <a:pt x="174134" y="852410"/>
                </a:lnTo>
                <a:lnTo>
                  <a:pt x="185736" y="849985"/>
                </a:lnTo>
                <a:lnTo>
                  <a:pt x="197059" y="846688"/>
                </a:lnTo>
                <a:lnTo>
                  <a:pt x="208152" y="842509"/>
                </a:lnTo>
                <a:lnTo>
                  <a:pt x="218907" y="837569"/>
                </a:lnTo>
                <a:lnTo>
                  <a:pt x="229063" y="832029"/>
                </a:lnTo>
                <a:lnTo>
                  <a:pt x="238527" y="826038"/>
                </a:lnTo>
                <a:lnTo>
                  <a:pt x="247358" y="819557"/>
                </a:lnTo>
                <a:lnTo>
                  <a:pt x="255677" y="812374"/>
                </a:lnTo>
                <a:lnTo>
                  <a:pt x="263607" y="804427"/>
                </a:lnTo>
                <a:lnTo>
                  <a:pt x="271256" y="795632"/>
                </a:lnTo>
                <a:lnTo>
                  <a:pt x="278707" y="785817"/>
                </a:lnTo>
                <a:lnTo>
                  <a:pt x="286019" y="774989"/>
                </a:lnTo>
                <a:lnTo>
                  <a:pt x="293236" y="763293"/>
                </a:lnTo>
                <a:lnTo>
                  <a:pt x="300388" y="750919"/>
                </a:lnTo>
                <a:lnTo>
                  <a:pt x="307496" y="738039"/>
                </a:lnTo>
                <a:lnTo>
                  <a:pt x="314575" y="724799"/>
                </a:lnTo>
                <a:lnTo>
                  <a:pt x="321635" y="711305"/>
                </a:lnTo>
                <a:lnTo>
                  <a:pt x="328681" y="697645"/>
                </a:lnTo>
                <a:lnTo>
                  <a:pt x="335717" y="684201"/>
                </a:lnTo>
                <a:lnTo>
                  <a:pt x="342747" y="671627"/>
                </a:lnTo>
                <a:lnTo>
                  <a:pt x="349770" y="660193"/>
                </a:lnTo>
                <a:lnTo>
                  <a:pt x="356622" y="649363"/>
                </a:lnTo>
                <a:lnTo>
                  <a:pt x="362996" y="638024"/>
                </a:lnTo>
                <a:lnTo>
                  <a:pt x="368764" y="625581"/>
                </a:lnTo>
                <a:lnTo>
                  <a:pt x="373959" y="612272"/>
                </a:lnTo>
                <a:lnTo>
                  <a:pt x="378683" y="598864"/>
                </a:lnTo>
                <a:lnTo>
                  <a:pt x="383046" y="585834"/>
                </a:lnTo>
                <a:lnTo>
                  <a:pt x="387148" y="572999"/>
                </a:lnTo>
                <a:lnTo>
                  <a:pt x="391062" y="559717"/>
                </a:lnTo>
                <a:lnTo>
                  <a:pt x="394847" y="545635"/>
                </a:lnTo>
                <a:lnTo>
                  <a:pt x="398543" y="530722"/>
                </a:lnTo>
                <a:lnTo>
                  <a:pt x="402179" y="515092"/>
                </a:lnTo>
                <a:lnTo>
                  <a:pt x="405768" y="498904"/>
                </a:lnTo>
                <a:lnTo>
                  <a:pt x="409161" y="482303"/>
                </a:lnTo>
                <a:lnTo>
                  <a:pt x="412061" y="465405"/>
                </a:lnTo>
                <a:lnTo>
                  <a:pt x="414342" y="448301"/>
                </a:lnTo>
                <a:lnTo>
                  <a:pt x="416044" y="431054"/>
                </a:lnTo>
                <a:lnTo>
                  <a:pt x="417267" y="413708"/>
                </a:lnTo>
                <a:lnTo>
                  <a:pt x="418128" y="396302"/>
                </a:lnTo>
                <a:lnTo>
                  <a:pt x="418724" y="379019"/>
                </a:lnTo>
                <a:lnTo>
                  <a:pt x="419133" y="362180"/>
                </a:lnTo>
                <a:lnTo>
                  <a:pt x="419406" y="345923"/>
                </a:lnTo>
                <a:lnTo>
                  <a:pt x="419421" y="330055"/>
                </a:lnTo>
                <a:lnTo>
                  <a:pt x="418899" y="314174"/>
                </a:lnTo>
                <a:lnTo>
                  <a:pt x="417730" y="298042"/>
                </a:lnTo>
                <a:lnTo>
                  <a:pt x="415961" y="281595"/>
                </a:lnTo>
                <a:lnTo>
                  <a:pt x="413703" y="264861"/>
                </a:lnTo>
                <a:lnTo>
                  <a:pt x="411073" y="247900"/>
                </a:lnTo>
                <a:lnTo>
                  <a:pt x="408172" y="230932"/>
                </a:lnTo>
                <a:lnTo>
                  <a:pt x="405079" y="214314"/>
                </a:lnTo>
                <a:lnTo>
                  <a:pt x="401847" y="198212"/>
                </a:lnTo>
                <a:lnTo>
                  <a:pt x="398356" y="182621"/>
                </a:lnTo>
                <a:lnTo>
                  <a:pt x="394327" y="167458"/>
                </a:lnTo>
                <a:lnTo>
                  <a:pt x="389655" y="152631"/>
                </a:lnTo>
                <a:lnTo>
                  <a:pt x="384551" y="138214"/>
                </a:lnTo>
                <a:lnTo>
                  <a:pt x="379433" y="124446"/>
                </a:lnTo>
                <a:lnTo>
                  <a:pt x="374538" y="111408"/>
                </a:lnTo>
                <a:lnTo>
                  <a:pt x="369607" y="99194"/>
                </a:lnTo>
                <a:lnTo>
                  <a:pt x="364004" y="87983"/>
                </a:lnTo>
                <a:lnTo>
                  <a:pt x="357418" y="77776"/>
                </a:lnTo>
                <a:lnTo>
                  <a:pt x="349857" y="68429"/>
                </a:lnTo>
                <a:lnTo>
                  <a:pt x="341478" y="59756"/>
                </a:lnTo>
                <a:lnTo>
                  <a:pt x="332464" y="51590"/>
                </a:lnTo>
                <a:lnTo>
                  <a:pt x="322817" y="43950"/>
                </a:lnTo>
                <a:lnTo>
                  <a:pt x="312364" y="37038"/>
                </a:lnTo>
                <a:lnTo>
                  <a:pt x="301079" y="30915"/>
                </a:lnTo>
                <a:lnTo>
                  <a:pt x="289231" y="25819"/>
                </a:lnTo>
                <a:lnTo>
                  <a:pt x="277279" y="22227"/>
                </a:lnTo>
                <a:lnTo>
                  <a:pt x="265494" y="20264"/>
                </a:lnTo>
                <a:lnTo>
                  <a:pt x="253802" y="19912"/>
                </a:lnTo>
                <a:lnTo>
                  <a:pt x="241884" y="21189"/>
                </a:lnTo>
                <a:lnTo>
                  <a:pt x="229574" y="23940"/>
                </a:lnTo>
                <a:lnTo>
                  <a:pt x="217019" y="28057"/>
                </a:lnTo>
                <a:lnTo>
                  <a:pt x="204583" y="33561"/>
                </a:lnTo>
                <a:lnTo>
                  <a:pt x="192478" y="40330"/>
                </a:lnTo>
                <a:lnTo>
                  <a:pt x="180909" y="47975"/>
                </a:lnTo>
                <a:lnTo>
                  <a:pt x="170139" y="55944"/>
                </a:lnTo>
                <a:lnTo>
                  <a:pt x="160222" y="63903"/>
                </a:lnTo>
                <a:lnTo>
                  <a:pt x="150731" y="72042"/>
                </a:lnTo>
                <a:lnTo>
                  <a:pt x="140898" y="80952"/>
                </a:lnTo>
                <a:lnTo>
                  <a:pt x="130330" y="90894"/>
                </a:lnTo>
                <a:lnTo>
                  <a:pt x="119576" y="101224"/>
                </a:lnTo>
                <a:lnTo>
                  <a:pt x="108893" y="111577"/>
                </a:lnTo>
                <a:lnTo>
                  <a:pt x="97334" y="122865"/>
                </a:lnTo>
                <a:lnTo>
                  <a:pt x="83069" y="1368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3163913" y="5720192"/>
            <a:ext cx="977305" cy="605070"/>
            <a:chOff x="3163913" y="5720192"/>
            <a:chExt cx="977305" cy="605070"/>
          </a:xfrm>
        </p:grpSpPr>
        <p:sp>
          <p:nvSpPr>
            <p:cNvPr id="93" name="Freeform 92"/>
            <p:cNvSpPr/>
            <p:nvPr/>
          </p:nvSpPr>
          <p:spPr>
            <a:xfrm>
              <a:off x="3163913" y="5720192"/>
              <a:ext cx="236792" cy="585056"/>
            </a:xfrm>
            <a:custGeom>
              <a:avLst/>
              <a:gdLst/>
              <a:ahLst/>
              <a:cxnLst/>
              <a:rect l="0" t="0" r="0" b="0"/>
              <a:pathLst>
                <a:path w="236792" h="585056">
                  <a:moveTo>
                    <a:pt x="78864" y="123124"/>
                  </a:moveTo>
                  <a:lnTo>
                    <a:pt x="76064" y="114188"/>
                  </a:lnTo>
                  <a:lnTo>
                    <a:pt x="74562" y="104561"/>
                  </a:lnTo>
                  <a:lnTo>
                    <a:pt x="74260" y="93278"/>
                  </a:lnTo>
                  <a:lnTo>
                    <a:pt x="75112" y="80783"/>
                  </a:lnTo>
                  <a:lnTo>
                    <a:pt x="77229" y="67952"/>
                  </a:lnTo>
                  <a:lnTo>
                    <a:pt x="80551" y="55339"/>
                  </a:lnTo>
                  <a:lnTo>
                    <a:pt x="84886" y="43301"/>
                  </a:lnTo>
                  <a:lnTo>
                    <a:pt x="90005" y="32154"/>
                  </a:lnTo>
                  <a:lnTo>
                    <a:pt x="95712" y="21976"/>
                  </a:lnTo>
                  <a:lnTo>
                    <a:pt x="102170" y="13145"/>
                  </a:lnTo>
                  <a:lnTo>
                    <a:pt x="109867" y="6409"/>
                  </a:lnTo>
                  <a:lnTo>
                    <a:pt x="118965" y="1997"/>
                  </a:lnTo>
                  <a:lnTo>
                    <a:pt x="129007" y="0"/>
                  </a:lnTo>
                  <a:lnTo>
                    <a:pt x="139132" y="621"/>
                  </a:lnTo>
                  <a:lnTo>
                    <a:pt x="148825" y="3714"/>
                  </a:lnTo>
                  <a:lnTo>
                    <a:pt x="157771" y="9197"/>
                  </a:lnTo>
                  <a:lnTo>
                    <a:pt x="165700" y="17212"/>
                  </a:lnTo>
                  <a:lnTo>
                    <a:pt x="172580" y="27605"/>
                  </a:lnTo>
                  <a:lnTo>
                    <a:pt x="178385" y="40140"/>
                  </a:lnTo>
                  <a:lnTo>
                    <a:pt x="183001" y="54673"/>
                  </a:lnTo>
                  <a:lnTo>
                    <a:pt x="186486" y="70920"/>
                  </a:lnTo>
                  <a:lnTo>
                    <a:pt x="189186" y="88201"/>
                  </a:lnTo>
                  <a:lnTo>
                    <a:pt x="191623" y="105558"/>
                  </a:lnTo>
                  <a:lnTo>
                    <a:pt x="194114" y="122450"/>
                  </a:lnTo>
                  <a:lnTo>
                    <a:pt x="196621" y="138722"/>
                  </a:lnTo>
                  <a:lnTo>
                    <a:pt x="198852" y="154416"/>
                  </a:lnTo>
                  <a:lnTo>
                    <a:pt x="200649" y="169641"/>
                  </a:lnTo>
                  <a:lnTo>
                    <a:pt x="202007" y="184511"/>
                  </a:lnTo>
                  <a:lnTo>
                    <a:pt x="202994" y="199124"/>
                  </a:lnTo>
                  <a:lnTo>
                    <a:pt x="203692" y="213560"/>
                  </a:lnTo>
                  <a:lnTo>
                    <a:pt x="204177" y="228038"/>
                  </a:lnTo>
                  <a:lnTo>
                    <a:pt x="204511" y="242904"/>
                  </a:lnTo>
                  <a:lnTo>
                    <a:pt x="204733" y="258313"/>
                  </a:lnTo>
                  <a:lnTo>
                    <a:pt x="204714" y="274085"/>
                  </a:lnTo>
                  <a:lnTo>
                    <a:pt x="204169" y="289826"/>
                  </a:lnTo>
                  <a:lnTo>
                    <a:pt x="202986" y="305317"/>
                  </a:lnTo>
                  <a:lnTo>
                    <a:pt x="201207" y="320991"/>
                  </a:lnTo>
                  <a:lnTo>
                    <a:pt x="198942" y="337798"/>
                  </a:lnTo>
                  <a:lnTo>
                    <a:pt x="196307" y="356171"/>
                  </a:lnTo>
                  <a:lnTo>
                    <a:pt x="193402" y="375580"/>
                  </a:lnTo>
                  <a:lnTo>
                    <a:pt x="190307" y="394847"/>
                  </a:lnTo>
                  <a:lnTo>
                    <a:pt x="187079" y="413282"/>
                  </a:lnTo>
                  <a:lnTo>
                    <a:pt x="183760" y="430558"/>
                  </a:lnTo>
                  <a:lnTo>
                    <a:pt x="180379" y="446460"/>
                  </a:lnTo>
                  <a:lnTo>
                    <a:pt x="176947" y="461049"/>
                  </a:lnTo>
                  <a:lnTo>
                    <a:pt x="173149" y="474862"/>
                  </a:lnTo>
                  <a:lnTo>
                    <a:pt x="168382" y="488766"/>
                  </a:lnTo>
                  <a:lnTo>
                    <a:pt x="162392" y="503237"/>
                  </a:lnTo>
                  <a:lnTo>
                    <a:pt x="155248" y="518062"/>
                  </a:lnTo>
                  <a:lnTo>
                    <a:pt x="147157" y="532563"/>
                  </a:lnTo>
                  <a:lnTo>
                    <a:pt x="138335" y="546341"/>
                  </a:lnTo>
                  <a:lnTo>
                    <a:pt x="128648" y="558846"/>
                  </a:lnTo>
                  <a:lnTo>
                    <a:pt x="117636" y="569253"/>
                  </a:lnTo>
                  <a:lnTo>
                    <a:pt x="105168" y="577303"/>
                  </a:lnTo>
                  <a:lnTo>
                    <a:pt x="91881" y="582740"/>
                  </a:lnTo>
                  <a:lnTo>
                    <a:pt x="78956" y="585055"/>
                  </a:lnTo>
                  <a:lnTo>
                    <a:pt x="67045" y="584280"/>
                  </a:lnTo>
                  <a:lnTo>
                    <a:pt x="56269" y="580864"/>
                  </a:lnTo>
                  <a:lnTo>
                    <a:pt x="46498" y="575384"/>
                  </a:lnTo>
                  <a:lnTo>
                    <a:pt x="37524" y="568367"/>
                  </a:lnTo>
                  <a:lnTo>
                    <a:pt x="29311" y="560085"/>
                  </a:lnTo>
                  <a:lnTo>
                    <a:pt x="21999" y="550558"/>
                  </a:lnTo>
                  <a:lnTo>
                    <a:pt x="15595" y="539891"/>
                  </a:lnTo>
                  <a:lnTo>
                    <a:pt x="10139" y="528118"/>
                  </a:lnTo>
                  <a:lnTo>
                    <a:pt x="5770" y="515152"/>
                  </a:lnTo>
                  <a:lnTo>
                    <a:pt x="2472" y="501064"/>
                  </a:lnTo>
                  <a:lnTo>
                    <a:pt x="410" y="486366"/>
                  </a:lnTo>
                  <a:lnTo>
                    <a:pt x="0" y="471885"/>
                  </a:lnTo>
                  <a:lnTo>
                    <a:pt x="1327" y="458089"/>
                  </a:lnTo>
                  <a:lnTo>
                    <a:pt x="4506" y="445557"/>
                  </a:lnTo>
                  <a:lnTo>
                    <a:pt x="9839" y="435123"/>
                  </a:lnTo>
                  <a:lnTo>
                    <a:pt x="17276" y="427042"/>
                  </a:lnTo>
                  <a:lnTo>
                    <a:pt x="26336" y="421243"/>
                  </a:lnTo>
                  <a:lnTo>
                    <a:pt x="36318" y="417620"/>
                  </a:lnTo>
                  <a:lnTo>
                    <a:pt x="46735" y="415885"/>
                  </a:lnTo>
                  <a:lnTo>
                    <a:pt x="57489" y="415817"/>
                  </a:lnTo>
                  <a:lnTo>
                    <a:pt x="68766" y="417348"/>
                  </a:lnTo>
                  <a:lnTo>
                    <a:pt x="80638" y="420298"/>
                  </a:lnTo>
                  <a:lnTo>
                    <a:pt x="92729" y="424394"/>
                  </a:lnTo>
                  <a:lnTo>
                    <a:pt x="104321" y="429359"/>
                  </a:lnTo>
                  <a:lnTo>
                    <a:pt x="115045" y="434956"/>
                  </a:lnTo>
                  <a:lnTo>
                    <a:pt x="124873" y="441002"/>
                  </a:lnTo>
                  <a:lnTo>
                    <a:pt x="133936" y="447359"/>
                  </a:lnTo>
                  <a:lnTo>
                    <a:pt x="142407" y="453930"/>
                  </a:lnTo>
                  <a:lnTo>
                    <a:pt x="150606" y="460647"/>
                  </a:lnTo>
                  <a:lnTo>
                    <a:pt x="158964" y="467464"/>
                  </a:lnTo>
                  <a:lnTo>
                    <a:pt x="167703" y="474347"/>
                  </a:lnTo>
                  <a:lnTo>
                    <a:pt x="176694" y="481275"/>
                  </a:lnTo>
                  <a:lnTo>
                    <a:pt x="185577" y="488233"/>
                  </a:lnTo>
                  <a:lnTo>
                    <a:pt x="194139" y="495207"/>
                  </a:lnTo>
                  <a:lnTo>
                    <a:pt x="202231" y="502080"/>
                  </a:lnTo>
                  <a:lnTo>
                    <a:pt x="210586" y="509410"/>
                  </a:lnTo>
                  <a:lnTo>
                    <a:pt x="221053" y="518960"/>
                  </a:lnTo>
                  <a:lnTo>
                    <a:pt x="236791" y="5337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527046" y="6011772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94757" y="0"/>
                  </a:moveTo>
                  <a:lnTo>
                    <a:pt x="85955" y="5935"/>
                  </a:lnTo>
                  <a:lnTo>
                    <a:pt x="77609" y="12139"/>
                  </a:lnTo>
                  <a:lnTo>
                    <a:pt x="68915" y="19235"/>
                  </a:lnTo>
                  <a:lnTo>
                    <a:pt x="59967" y="27175"/>
                  </a:lnTo>
                  <a:lnTo>
                    <a:pt x="51120" y="35821"/>
                  </a:lnTo>
                  <a:lnTo>
                    <a:pt x="42586" y="45012"/>
                  </a:lnTo>
                  <a:lnTo>
                    <a:pt x="34514" y="54531"/>
                  </a:lnTo>
                  <a:lnTo>
                    <a:pt x="26176" y="65268"/>
                  </a:lnTo>
                  <a:lnTo>
                    <a:pt x="15724" y="8039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484932" y="5990715"/>
              <a:ext cx="94758" cy="200042"/>
            </a:xfrm>
            <a:custGeom>
              <a:avLst/>
              <a:gdLst/>
              <a:ahLst/>
              <a:cxnLst/>
              <a:rect l="0" t="0" r="0" b="0"/>
              <a:pathLst>
                <a:path w="94758" h="200042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21" y="25846"/>
                  </a:lnTo>
                  <a:lnTo>
                    <a:pt x="11834" y="34967"/>
                  </a:lnTo>
                  <a:lnTo>
                    <a:pt x="15647" y="44463"/>
                  </a:lnTo>
                  <a:lnTo>
                    <a:pt x="20164" y="54259"/>
                  </a:lnTo>
                  <a:lnTo>
                    <a:pt x="25328" y="64446"/>
                  </a:lnTo>
                  <a:lnTo>
                    <a:pt x="31016" y="75268"/>
                  </a:lnTo>
                  <a:lnTo>
                    <a:pt x="37100" y="86808"/>
                  </a:lnTo>
                  <a:lnTo>
                    <a:pt x="43473" y="98998"/>
                  </a:lnTo>
                  <a:lnTo>
                    <a:pt x="50050" y="111712"/>
                  </a:lnTo>
                  <a:lnTo>
                    <a:pt x="56764" y="124812"/>
                  </a:lnTo>
                  <a:lnTo>
                    <a:pt x="63461" y="137969"/>
                  </a:lnTo>
                  <a:lnTo>
                    <a:pt x="70653" y="152162"/>
                  </a:lnTo>
                  <a:lnTo>
                    <a:pt x="80090" y="170873"/>
                  </a:lnTo>
                  <a:lnTo>
                    <a:pt x="9475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700263" y="5806420"/>
              <a:ext cx="216339" cy="518842"/>
            </a:xfrm>
            <a:custGeom>
              <a:avLst/>
              <a:gdLst/>
              <a:ahLst/>
              <a:cxnLst/>
              <a:rect l="0" t="0" r="0" b="0"/>
              <a:pathLst>
                <a:path w="216339" h="518842">
                  <a:moveTo>
                    <a:pt x="37353" y="100067"/>
                  </a:moveTo>
                  <a:lnTo>
                    <a:pt x="40354" y="91198"/>
                  </a:lnTo>
                  <a:lnTo>
                    <a:pt x="43777" y="82212"/>
                  </a:lnTo>
                  <a:lnTo>
                    <a:pt x="47972" y="72221"/>
                  </a:lnTo>
                  <a:lnTo>
                    <a:pt x="52873" y="61413"/>
                  </a:lnTo>
                  <a:lnTo>
                    <a:pt x="58354" y="50250"/>
                  </a:lnTo>
                  <a:lnTo>
                    <a:pt x="64289" y="39054"/>
                  </a:lnTo>
                  <a:lnTo>
                    <a:pt x="70723" y="28288"/>
                  </a:lnTo>
                  <a:lnTo>
                    <a:pt x="77870" y="18600"/>
                  </a:lnTo>
                  <a:lnTo>
                    <a:pt x="85783" y="10259"/>
                  </a:lnTo>
                  <a:lnTo>
                    <a:pt x="94214" y="3831"/>
                  </a:lnTo>
                  <a:lnTo>
                    <a:pt x="102719" y="320"/>
                  </a:lnTo>
                  <a:lnTo>
                    <a:pt x="111033" y="0"/>
                  </a:lnTo>
                  <a:lnTo>
                    <a:pt x="119071" y="2530"/>
                  </a:lnTo>
                  <a:lnTo>
                    <a:pt x="126849" y="7342"/>
                  </a:lnTo>
                  <a:lnTo>
                    <a:pt x="134409" y="13870"/>
                  </a:lnTo>
                  <a:lnTo>
                    <a:pt x="141638" y="21637"/>
                  </a:lnTo>
                  <a:lnTo>
                    <a:pt x="148274" y="30278"/>
                  </a:lnTo>
                  <a:lnTo>
                    <a:pt x="154221" y="39534"/>
                  </a:lnTo>
                  <a:lnTo>
                    <a:pt x="159538" y="49543"/>
                  </a:lnTo>
                  <a:lnTo>
                    <a:pt x="164343" y="60785"/>
                  </a:lnTo>
                  <a:lnTo>
                    <a:pt x="168758" y="73434"/>
                  </a:lnTo>
                  <a:lnTo>
                    <a:pt x="172723" y="87524"/>
                  </a:lnTo>
                  <a:lnTo>
                    <a:pt x="176014" y="103119"/>
                  </a:lnTo>
                  <a:lnTo>
                    <a:pt x="178563" y="120095"/>
                  </a:lnTo>
                  <a:lnTo>
                    <a:pt x="180445" y="138208"/>
                  </a:lnTo>
                  <a:lnTo>
                    <a:pt x="181791" y="157190"/>
                  </a:lnTo>
                  <a:lnTo>
                    <a:pt x="182734" y="176798"/>
                  </a:lnTo>
                  <a:lnTo>
                    <a:pt x="183385" y="196522"/>
                  </a:lnTo>
                  <a:lnTo>
                    <a:pt x="183830" y="215611"/>
                  </a:lnTo>
                  <a:lnTo>
                    <a:pt x="184128" y="233703"/>
                  </a:lnTo>
                  <a:lnTo>
                    <a:pt x="184159" y="250630"/>
                  </a:lnTo>
                  <a:lnTo>
                    <a:pt x="183648" y="266240"/>
                  </a:lnTo>
                  <a:lnTo>
                    <a:pt x="182487" y="280607"/>
                  </a:lnTo>
                  <a:lnTo>
                    <a:pt x="180722" y="294428"/>
                  </a:lnTo>
                  <a:lnTo>
                    <a:pt x="178468" y="308862"/>
                  </a:lnTo>
                  <a:lnTo>
                    <a:pt x="175839" y="324500"/>
                  </a:lnTo>
                  <a:lnTo>
                    <a:pt x="172940" y="340923"/>
                  </a:lnTo>
                  <a:lnTo>
                    <a:pt x="169848" y="357034"/>
                  </a:lnTo>
                  <a:lnTo>
                    <a:pt x="166622" y="372202"/>
                  </a:lnTo>
                  <a:lnTo>
                    <a:pt x="163304" y="386301"/>
                  </a:lnTo>
                  <a:lnTo>
                    <a:pt x="159924" y="399448"/>
                  </a:lnTo>
                  <a:lnTo>
                    <a:pt x="156497" y="411838"/>
                  </a:lnTo>
                  <a:lnTo>
                    <a:pt x="152873" y="423495"/>
                  </a:lnTo>
                  <a:lnTo>
                    <a:pt x="148753" y="434273"/>
                  </a:lnTo>
                  <a:lnTo>
                    <a:pt x="144017" y="444166"/>
                  </a:lnTo>
                  <a:lnTo>
                    <a:pt x="138699" y="453457"/>
                  </a:lnTo>
                  <a:lnTo>
                    <a:pt x="132904" y="462618"/>
                  </a:lnTo>
                  <a:lnTo>
                    <a:pt x="126742" y="471928"/>
                  </a:lnTo>
                  <a:lnTo>
                    <a:pt x="120147" y="481317"/>
                  </a:lnTo>
                  <a:lnTo>
                    <a:pt x="112887" y="490475"/>
                  </a:lnTo>
                  <a:lnTo>
                    <a:pt x="104889" y="499215"/>
                  </a:lnTo>
                  <a:lnTo>
                    <a:pt x="96059" y="507032"/>
                  </a:lnTo>
                  <a:lnTo>
                    <a:pt x="86222" y="513065"/>
                  </a:lnTo>
                  <a:lnTo>
                    <a:pt x="75388" y="516999"/>
                  </a:lnTo>
                  <a:lnTo>
                    <a:pt x="64027" y="518841"/>
                  </a:lnTo>
                  <a:lnTo>
                    <a:pt x="52942" y="518647"/>
                  </a:lnTo>
                  <a:lnTo>
                    <a:pt x="42570" y="516662"/>
                  </a:lnTo>
                  <a:lnTo>
                    <a:pt x="33150" y="513077"/>
                  </a:lnTo>
                  <a:lnTo>
                    <a:pt x="24896" y="507939"/>
                  </a:lnTo>
                  <a:lnTo>
                    <a:pt x="17794" y="501410"/>
                  </a:lnTo>
                  <a:lnTo>
                    <a:pt x="11839" y="493588"/>
                  </a:lnTo>
                  <a:lnTo>
                    <a:pt x="7121" y="484436"/>
                  </a:lnTo>
                  <a:lnTo>
                    <a:pt x="3577" y="474061"/>
                  </a:lnTo>
                  <a:lnTo>
                    <a:pt x="1178" y="462841"/>
                  </a:lnTo>
                  <a:lnTo>
                    <a:pt x="7" y="451318"/>
                  </a:lnTo>
                  <a:lnTo>
                    <a:pt x="0" y="439833"/>
                  </a:lnTo>
                  <a:lnTo>
                    <a:pt x="1131" y="428682"/>
                  </a:lnTo>
                  <a:lnTo>
                    <a:pt x="3485" y="418193"/>
                  </a:lnTo>
                  <a:lnTo>
                    <a:pt x="6998" y="408478"/>
                  </a:lnTo>
                  <a:lnTo>
                    <a:pt x="11645" y="399633"/>
                  </a:lnTo>
                  <a:lnTo>
                    <a:pt x="17513" y="391830"/>
                  </a:lnTo>
                  <a:lnTo>
                    <a:pt x="24539" y="385069"/>
                  </a:lnTo>
                  <a:lnTo>
                    <a:pt x="32697" y="379526"/>
                  </a:lnTo>
                  <a:lnTo>
                    <a:pt x="42077" y="375626"/>
                  </a:lnTo>
                  <a:lnTo>
                    <a:pt x="52604" y="373452"/>
                  </a:lnTo>
                  <a:lnTo>
                    <a:pt x="63927" y="372957"/>
                  </a:lnTo>
                  <a:lnTo>
                    <a:pt x="75519" y="374137"/>
                  </a:lnTo>
                  <a:lnTo>
                    <a:pt x="87050" y="376818"/>
                  </a:lnTo>
                  <a:lnTo>
                    <a:pt x="98232" y="380719"/>
                  </a:lnTo>
                  <a:lnTo>
                    <a:pt x="108741" y="385546"/>
                  </a:lnTo>
                  <a:lnTo>
                    <a:pt x="118478" y="391042"/>
                  </a:lnTo>
                  <a:lnTo>
                    <a:pt x="127678" y="396849"/>
                  </a:lnTo>
                  <a:lnTo>
                    <a:pt x="136784" y="402512"/>
                  </a:lnTo>
                  <a:lnTo>
                    <a:pt x="146065" y="407799"/>
                  </a:lnTo>
                  <a:lnTo>
                    <a:pt x="155606" y="412671"/>
                  </a:lnTo>
                  <a:lnTo>
                    <a:pt x="165398" y="417177"/>
                  </a:lnTo>
                  <a:lnTo>
                    <a:pt x="175384" y="421391"/>
                  </a:lnTo>
                  <a:lnTo>
                    <a:pt x="185057" y="425235"/>
                  </a:lnTo>
                  <a:lnTo>
                    <a:pt x="194433" y="428854"/>
                  </a:lnTo>
                  <a:lnTo>
                    <a:pt x="204334" y="432568"/>
                  </a:lnTo>
                  <a:lnTo>
                    <a:pt x="216338" y="436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053471" y="6045198"/>
              <a:ext cx="87747" cy="113974"/>
            </a:xfrm>
            <a:custGeom>
              <a:avLst/>
              <a:gdLst/>
              <a:ahLst/>
              <a:cxnLst/>
              <a:rect l="0" t="0" r="0" b="0"/>
              <a:pathLst>
                <a:path w="87747" h="113974">
                  <a:moveTo>
                    <a:pt x="87746" y="0"/>
                  </a:moveTo>
                  <a:lnTo>
                    <a:pt x="85660" y="5050"/>
                  </a:lnTo>
                  <a:lnTo>
                    <a:pt x="80998" y="15565"/>
                  </a:lnTo>
                  <a:lnTo>
                    <a:pt x="75883" y="25521"/>
                  </a:lnTo>
                  <a:lnTo>
                    <a:pt x="70305" y="34981"/>
                  </a:lnTo>
                  <a:lnTo>
                    <a:pt x="64333" y="44317"/>
                  </a:lnTo>
                  <a:lnTo>
                    <a:pt x="58055" y="53776"/>
                  </a:lnTo>
                  <a:lnTo>
                    <a:pt x="51551" y="63280"/>
                  </a:lnTo>
                  <a:lnTo>
                    <a:pt x="44886" y="72521"/>
                  </a:lnTo>
                  <a:lnTo>
                    <a:pt x="38112" y="81326"/>
                  </a:lnTo>
                  <a:lnTo>
                    <a:pt x="31376" y="89385"/>
                  </a:lnTo>
                  <a:lnTo>
                    <a:pt x="24152" y="96972"/>
                  </a:lnTo>
                  <a:lnTo>
                    <a:pt x="14691" y="104750"/>
                  </a:lnTo>
                  <a:lnTo>
                    <a:pt x="0" y="1139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064000" y="6011772"/>
              <a:ext cx="75832" cy="176564"/>
            </a:xfrm>
            <a:custGeom>
              <a:avLst/>
              <a:gdLst/>
              <a:ahLst/>
              <a:cxnLst/>
              <a:rect l="0" t="0" r="0" b="0"/>
              <a:pathLst>
                <a:path w="75832" h="176564">
                  <a:moveTo>
                    <a:pt x="0" y="0"/>
                  </a:moveTo>
                  <a:lnTo>
                    <a:pt x="3000" y="8869"/>
                  </a:lnTo>
                  <a:lnTo>
                    <a:pt x="6422" y="17856"/>
                  </a:lnTo>
                  <a:lnTo>
                    <a:pt x="10619" y="27855"/>
                  </a:lnTo>
                  <a:lnTo>
                    <a:pt x="15519" y="39009"/>
                  </a:lnTo>
                  <a:lnTo>
                    <a:pt x="21000" y="51468"/>
                  </a:lnTo>
                  <a:lnTo>
                    <a:pt x="26931" y="65175"/>
                  </a:lnTo>
                  <a:lnTo>
                    <a:pt x="33192" y="79766"/>
                  </a:lnTo>
                  <a:lnTo>
                    <a:pt x="39691" y="94695"/>
                  </a:lnTo>
                  <a:lnTo>
                    <a:pt x="46351" y="109615"/>
                  </a:lnTo>
                  <a:lnTo>
                    <a:pt x="52956" y="124223"/>
                  </a:lnTo>
                  <a:lnTo>
                    <a:pt x="59165" y="138185"/>
                  </a:lnTo>
                  <a:lnTo>
                    <a:pt x="64822" y="151380"/>
                  </a:lnTo>
                  <a:lnTo>
                    <a:pt x="69987" y="163614"/>
                  </a:lnTo>
                  <a:lnTo>
                    <a:pt x="75455" y="175830"/>
                  </a:lnTo>
                  <a:lnTo>
                    <a:pt x="75831" y="176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3474404" y="5678455"/>
            <a:ext cx="2177772" cy="816168"/>
            <a:chOff x="3474404" y="5678455"/>
            <a:chExt cx="2177772" cy="816168"/>
          </a:xfrm>
        </p:grpSpPr>
        <p:sp>
          <p:nvSpPr>
            <p:cNvPr id="100" name="Freeform 99"/>
            <p:cNvSpPr/>
            <p:nvPr/>
          </p:nvSpPr>
          <p:spPr>
            <a:xfrm>
              <a:off x="3474404" y="6106528"/>
              <a:ext cx="52643" cy="94758"/>
            </a:xfrm>
            <a:custGeom>
              <a:avLst/>
              <a:gdLst/>
              <a:ahLst/>
              <a:cxnLst/>
              <a:rect l="0" t="0" r="0" b="0"/>
              <a:pathLst>
                <a:path w="52643" h="94758">
                  <a:moveTo>
                    <a:pt x="52642" y="0"/>
                  </a:moveTo>
                  <a:lnTo>
                    <a:pt x="49641" y="8802"/>
                  </a:lnTo>
                  <a:lnTo>
                    <a:pt x="46219" y="17149"/>
                  </a:lnTo>
                  <a:lnTo>
                    <a:pt x="42023" y="25847"/>
                  </a:lnTo>
                  <a:lnTo>
                    <a:pt x="37123" y="34968"/>
                  </a:lnTo>
                  <a:lnTo>
                    <a:pt x="31641" y="44463"/>
                  </a:lnTo>
                  <a:lnTo>
                    <a:pt x="25720" y="54241"/>
                  </a:lnTo>
                  <a:lnTo>
                    <a:pt x="19781" y="63772"/>
                  </a:lnTo>
                  <a:lnTo>
                    <a:pt x="13935" y="73035"/>
                  </a:lnTo>
                  <a:lnTo>
                    <a:pt x="7672" y="8284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264041" y="5853844"/>
              <a:ext cx="227801" cy="493685"/>
            </a:xfrm>
            <a:custGeom>
              <a:avLst/>
              <a:gdLst/>
              <a:ahLst/>
              <a:cxnLst/>
              <a:rect l="0" t="0" r="0" b="0"/>
              <a:pathLst>
                <a:path w="227801" h="493685">
                  <a:moveTo>
                    <a:pt x="0" y="0"/>
                  </a:moveTo>
                  <a:lnTo>
                    <a:pt x="8801" y="2800"/>
                  </a:lnTo>
                  <a:lnTo>
                    <a:pt x="17148" y="4301"/>
                  </a:lnTo>
                  <a:lnTo>
                    <a:pt x="25851" y="4618"/>
                  </a:lnTo>
                  <a:lnTo>
                    <a:pt x="35145" y="4284"/>
                  </a:lnTo>
                  <a:lnTo>
                    <a:pt x="45288" y="4113"/>
                  </a:lnTo>
                  <a:lnTo>
                    <a:pt x="56325" y="4555"/>
                  </a:lnTo>
                  <a:lnTo>
                    <a:pt x="67819" y="5869"/>
                  </a:lnTo>
                  <a:lnTo>
                    <a:pt x="78992" y="8287"/>
                  </a:lnTo>
                  <a:lnTo>
                    <a:pt x="89428" y="11811"/>
                  </a:lnTo>
                  <a:lnTo>
                    <a:pt x="99059" y="16280"/>
                  </a:lnTo>
                  <a:lnTo>
                    <a:pt x="107989" y="21489"/>
                  </a:lnTo>
                  <a:lnTo>
                    <a:pt x="116364" y="27248"/>
                  </a:lnTo>
                  <a:lnTo>
                    <a:pt x="124329" y="33399"/>
                  </a:lnTo>
                  <a:lnTo>
                    <a:pt x="131999" y="39826"/>
                  </a:lnTo>
                  <a:lnTo>
                    <a:pt x="139458" y="46454"/>
                  </a:lnTo>
                  <a:lnTo>
                    <a:pt x="146605" y="53548"/>
                  </a:lnTo>
                  <a:lnTo>
                    <a:pt x="153180" y="61681"/>
                  </a:lnTo>
                  <a:lnTo>
                    <a:pt x="159073" y="71085"/>
                  </a:lnTo>
                  <a:lnTo>
                    <a:pt x="164012" y="81673"/>
                  </a:lnTo>
                  <a:lnTo>
                    <a:pt x="167499" y="93230"/>
                  </a:lnTo>
                  <a:lnTo>
                    <a:pt x="169392" y="105520"/>
                  </a:lnTo>
                  <a:lnTo>
                    <a:pt x="169696" y="118179"/>
                  </a:lnTo>
                  <a:lnTo>
                    <a:pt x="168388" y="130742"/>
                  </a:lnTo>
                  <a:lnTo>
                    <a:pt x="165615" y="142961"/>
                  </a:lnTo>
                  <a:lnTo>
                    <a:pt x="161484" y="154621"/>
                  </a:lnTo>
                  <a:lnTo>
                    <a:pt x="155970" y="165458"/>
                  </a:lnTo>
                  <a:lnTo>
                    <a:pt x="149195" y="175415"/>
                  </a:lnTo>
                  <a:lnTo>
                    <a:pt x="141546" y="184594"/>
                  </a:lnTo>
                  <a:lnTo>
                    <a:pt x="133574" y="193154"/>
                  </a:lnTo>
                  <a:lnTo>
                    <a:pt x="125668" y="201267"/>
                  </a:lnTo>
                  <a:lnTo>
                    <a:pt x="119546" y="209593"/>
                  </a:lnTo>
                  <a:lnTo>
                    <a:pt x="117648" y="218021"/>
                  </a:lnTo>
                  <a:lnTo>
                    <a:pt x="119759" y="225358"/>
                  </a:lnTo>
                  <a:lnTo>
                    <a:pt x="124383" y="231891"/>
                  </a:lnTo>
                  <a:lnTo>
                    <a:pt x="130332" y="238147"/>
                  </a:lnTo>
                  <a:lnTo>
                    <a:pt x="137084" y="244584"/>
                  </a:lnTo>
                  <a:lnTo>
                    <a:pt x="144600" y="251625"/>
                  </a:lnTo>
                  <a:lnTo>
                    <a:pt x="152838" y="259416"/>
                  </a:lnTo>
                  <a:lnTo>
                    <a:pt x="161524" y="267910"/>
                  </a:lnTo>
                  <a:lnTo>
                    <a:pt x="170218" y="276976"/>
                  </a:lnTo>
                  <a:lnTo>
                    <a:pt x="178662" y="286478"/>
                  </a:lnTo>
                  <a:lnTo>
                    <a:pt x="186622" y="296295"/>
                  </a:lnTo>
                  <a:lnTo>
                    <a:pt x="193817" y="306337"/>
                  </a:lnTo>
                  <a:lnTo>
                    <a:pt x="200173" y="316535"/>
                  </a:lnTo>
                  <a:lnTo>
                    <a:pt x="205780" y="326840"/>
                  </a:lnTo>
                  <a:lnTo>
                    <a:pt x="210788" y="337218"/>
                  </a:lnTo>
                  <a:lnTo>
                    <a:pt x="215342" y="347650"/>
                  </a:lnTo>
                  <a:lnTo>
                    <a:pt x="219402" y="358283"/>
                  </a:lnTo>
                  <a:lnTo>
                    <a:pt x="222758" y="369415"/>
                  </a:lnTo>
                  <a:lnTo>
                    <a:pt x="225345" y="381166"/>
                  </a:lnTo>
                  <a:lnTo>
                    <a:pt x="227083" y="393499"/>
                  </a:lnTo>
                  <a:lnTo>
                    <a:pt x="227800" y="406311"/>
                  </a:lnTo>
                  <a:lnTo>
                    <a:pt x="227489" y="419478"/>
                  </a:lnTo>
                  <a:lnTo>
                    <a:pt x="225805" y="432573"/>
                  </a:lnTo>
                  <a:lnTo>
                    <a:pt x="222015" y="444905"/>
                  </a:lnTo>
                  <a:lnTo>
                    <a:pt x="215905" y="456150"/>
                  </a:lnTo>
                  <a:lnTo>
                    <a:pt x="207717" y="466003"/>
                  </a:lnTo>
                  <a:lnTo>
                    <a:pt x="197862" y="474025"/>
                  </a:lnTo>
                  <a:lnTo>
                    <a:pt x="186749" y="480159"/>
                  </a:lnTo>
                  <a:lnTo>
                    <a:pt x="174560" y="484652"/>
                  </a:lnTo>
                  <a:lnTo>
                    <a:pt x="161257" y="487850"/>
                  </a:lnTo>
                  <a:lnTo>
                    <a:pt x="146908" y="490082"/>
                  </a:lnTo>
                  <a:lnTo>
                    <a:pt x="131851" y="491620"/>
                  </a:lnTo>
                  <a:lnTo>
                    <a:pt x="116591" y="492669"/>
                  </a:lnTo>
                  <a:lnTo>
                    <a:pt x="101437" y="493377"/>
                  </a:lnTo>
                  <a:lnTo>
                    <a:pt x="86498" y="493684"/>
                  </a:lnTo>
                  <a:lnTo>
                    <a:pt x="71781" y="493359"/>
                  </a:lnTo>
                  <a:lnTo>
                    <a:pt x="57270" y="492327"/>
                  </a:lnTo>
                  <a:lnTo>
                    <a:pt x="43526" y="490812"/>
                  </a:lnTo>
                  <a:lnTo>
                    <a:pt x="30347" y="489098"/>
                  </a:lnTo>
                  <a:lnTo>
                    <a:pt x="16574" y="487036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737823" y="6064414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104079" y="67"/>
                  </a:lnTo>
                  <a:lnTo>
                    <a:pt x="92950" y="707"/>
                  </a:lnTo>
                  <a:lnTo>
                    <a:pt x="81356" y="2008"/>
                  </a:lnTo>
                  <a:lnTo>
                    <a:pt x="69368" y="4041"/>
                  </a:lnTo>
                  <a:lnTo>
                    <a:pt x="57356" y="7005"/>
                  </a:lnTo>
                  <a:lnTo>
                    <a:pt x="45567" y="10916"/>
                  </a:lnTo>
                  <a:lnTo>
                    <a:pt x="34520" y="15339"/>
                  </a:lnTo>
                  <a:lnTo>
                    <a:pt x="23996" y="19924"/>
                  </a:lnTo>
                  <a:lnTo>
                    <a:pt x="13073" y="250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727295" y="6196672"/>
              <a:ext cx="136871" cy="25671"/>
            </a:xfrm>
            <a:custGeom>
              <a:avLst/>
              <a:gdLst/>
              <a:ahLst/>
              <a:cxnLst/>
              <a:rect l="0" t="0" r="0" b="0"/>
              <a:pathLst>
                <a:path w="136871" h="25671">
                  <a:moveTo>
                    <a:pt x="136870" y="4613"/>
                  </a:moveTo>
                  <a:lnTo>
                    <a:pt x="128069" y="1813"/>
                  </a:lnTo>
                  <a:lnTo>
                    <a:pt x="119723" y="311"/>
                  </a:lnTo>
                  <a:lnTo>
                    <a:pt x="111019" y="0"/>
                  </a:lnTo>
                  <a:lnTo>
                    <a:pt x="101725" y="507"/>
                  </a:lnTo>
                  <a:lnTo>
                    <a:pt x="91582" y="1326"/>
                  </a:lnTo>
                  <a:lnTo>
                    <a:pt x="80541" y="2146"/>
                  </a:lnTo>
                  <a:lnTo>
                    <a:pt x="68875" y="3003"/>
                  </a:lnTo>
                  <a:lnTo>
                    <a:pt x="57053" y="4178"/>
                  </a:lnTo>
                  <a:lnTo>
                    <a:pt x="45377" y="5817"/>
                  </a:lnTo>
                  <a:lnTo>
                    <a:pt x="34400" y="7955"/>
                  </a:lnTo>
                  <a:lnTo>
                    <a:pt x="23926" y="10905"/>
                  </a:lnTo>
                  <a:lnTo>
                    <a:pt x="13040" y="16047"/>
                  </a:lnTo>
                  <a:lnTo>
                    <a:pt x="0" y="25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116850" y="5864373"/>
              <a:ext cx="31586" cy="505369"/>
            </a:xfrm>
            <a:custGeom>
              <a:avLst/>
              <a:gdLst/>
              <a:ahLst/>
              <a:cxnLst/>
              <a:rect l="0" t="0" r="0" b="0"/>
              <a:pathLst>
                <a:path w="31586" h="505369">
                  <a:moveTo>
                    <a:pt x="31585" y="0"/>
                  </a:moveTo>
                  <a:lnTo>
                    <a:pt x="28718" y="8936"/>
                  </a:lnTo>
                  <a:lnTo>
                    <a:pt x="26576" y="18562"/>
                  </a:lnTo>
                  <a:lnTo>
                    <a:pt x="24978" y="29850"/>
                  </a:lnTo>
                  <a:lnTo>
                    <a:pt x="23970" y="42517"/>
                  </a:lnTo>
                  <a:lnTo>
                    <a:pt x="23770" y="55997"/>
                  </a:lnTo>
                  <a:lnTo>
                    <a:pt x="24417" y="69887"/>
                  </a:lnTo>
                  <a:lnTo>
                    <a:pt x="25482" y="84613"/>
                  </a:lnTo>
                  <a:lnTo>
                    <a:pt x="26198" y="101298"/>
                  </a:lnTo>
                  <a:lnTo>
                    <a:pt x="26158" y="120394"/>
                  </a:lnTo>
                  <a:lnTo>
                    <a:pt x="25468" y="141099"/>
                  </a:lnTo>
                  <a:lnTo>
                    <a:pt x="24539" y="161773"/>
                  </a:lnTo>
                  <a:lnTo>
                    <a:pt x="23655" y="181459"/>
                  </a:lnTo>
                  <a:lnTo>
                    <a:pt x="22928" y="200065"/>
                  </a:lnTo>
                  <a:lnTo>
                    <a:pt x="22373" y="217999"/>
                  </a:lnTo>
                  <a:lnTo>
                    <a:pt x="21964" y="235610"/>
                  </a:lnTo>
                  <a:lnTo>
                    <a:pt x="21504" y="252928"/>
                  </a:lnTo>
                  <a:lnTo>
                    <a:pt x="20655" y="269737"/>
                  </a:lnTo>
                  <a:lnTo>
                    <a:pt x="19269" y="285951"/>
                  </a:lnTo>
                  <a:lnTo>
                    <a:pt x="17523" y="301776"/>
                  </a:lnTo>
                  <a:lnTo>
                    <a:pt x="15811" y="317622"/>
                  </a:lnTo>
                  <a:lnTo>
                    <a:pt x="14361" y="333738"/>
                  </a:lnTo>
                  <a:lnTo>
                    <a:pt x="13067" y="350511"/>
                  </a:lnTo>
                  <a:lnTo>
                    <a:pt x="11591" y="368528"/>
                  </a:lnTo>
                  <a:lnTo>
                    <a:pt x="9751" y="387973"/>
                  </a:lnTo>
                  <a:lnTo>
                    <a:pt x="7676" y="408230"/>
                  </a:lnTo>
                  <a:lnTo>
                    <a:pt x="5518" y="430382"/>
                  </a:lnTo>
                  <a:lnTo>
                    <a:pt x="3086" y="45972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217525" y="5964555"/>
              <a:ext cx="309937" cy="427213"/>
            </a:xfrm>
            <a:custGeom>
              <a:avLst/>
              <a:gdLst/>
              <a:ahLst/>
              <a:cxnLst/>
              <a:rect l="0" t="0" r="0" b="0"/>
              <a:pathLst>
                <a:path w="309937" h="427213">
                  <a:moveTo>
                    <a:pt x="36195" y="36688"/>
                  </a:moveTo>
                  <a:lnTo>
                    <a:pt x="42063" y="30821"/>
                  </a:lnTo>
                  <a:lnTo>
                    <a:pt x="47627" y="25257"/>
                  </a:lnTo>
                  <a:lnTo>
                    <a:pt x="53435" y="19466"/>
                  </a:lnTo>
                  <a:lnTo>
                    <a:pt x="59861" y="13732"/>
                  </a:lnTo>
                  <a:lnTo>
                    <a:pt x="67488" y="8698"/>
                  </a:lnTo>
                  <a:lnTo>
                    <a:pt x="76518" y="4681"/>
                  </a:lnTo>
                  <a:lnTo>
                    <a:pt x="86672" y="1829"/>
                  </a:lnTo>
                  <a:lnTo>
                    <a:pt x="97399" y="287"/>
                  </a:lnTo>
                  <a:lnTo>
                    <a:pt x="108311" y="0"/>
                  </a:lnTo>
                  <a:lnTo>
                    <a:pt x="119059" y="925"/>
                  </a:lnTo>
                  <a:lnTo>
                    <a:pt x="129269" y="3134"/>
                  </a:lnTo>
                  <a:lnTo>
                    <a:pt x="138792" y="6546"/>
                  </a:lnTo>
                  <a:lnTo>
                    <a:pt x="147508" y="11124"/>
                  </a:lnTo>
                  <a:lnTo>
                    <a:pt x="155223" y="16945"/>
                  </a:lnTo>
                  <a:lnTo>
                    <a:pt x="161935" y="23934"/>
                  </a:lnTo>
                  <a:lnTo>
                    <a:pt x="167782" y="31899"/>
                  </a:lnTo>
                  <a:lnTo>
                    <a:pt x="172953" y="40615"/>
                  </a:lnTo>
                  <a:lnTo>
                    <a:pt x="177616" y="49894"/>
                  </a:lnTo>
                  <a:lnTo>
                    <a:pt x="181749" y="59903"/>
                  </a:lnTo>
                  <a:lnTo>
                    <a:pt x="185154" y="71139"/>
                  </a:lnTo>
                  <a:lnTo>
                    <a:pt x="187779" y="83776"/>
                  </a:lnTo>
                  <a:lnTo>
                    <a:pt x="189712" y="97686"/>
                  </a:lnTo>
                  <a:lnTo>
                    <a:pt x="191092" y="112627"/>
                  </a:lnTo>
                  <a:lnTo>
                    <a:pt x="192058" y="128347"/>
                  </a:lnTo>
                  <a:lnTo>
                    <a:pt x="192724" y="144631"/>
                  </a:lnTo>
                  <a:lnTo>
                    <a:pt x="193180" y="161314"/>
                  </a:lnTo>
                  <a:lnTo>
                    <a:pt x="193484" y="178265"/>
                  </a:lnTo>
                  <a:lnTo>
                    <a:pt x="193519" y="195070"/>
                  </a:lnTo>
                  <a:lnTo>
                    <a:pt x="193012" y="211054"/>
                  </a:lnTo>
                  <a:lnTo>
                    <a:pt x="191853" y="225915"/>
                  </a:lnTo>
                  <a:lnTo>
                    <a:pt x="190091" y="239691"/>
                  </a:lnTo>
                  <a:lnTo>
                    <a:pt x="187837" y="252566"/>
                  </a:lnTo>
                  <a:lnTo>
                    <a:pt x="185209" y="264752"/>
                  </a:lnTo>
                  <a:lnTo>
                    <a:pt x="182310" y="276600"/>
                  </a:lnTo>
                  <a:lnTo>
                    <a:pt x="179217" y="288562"/>
                  </a:lnTo>
                  <a:lnTo>
                    <a:pt x="175987" y="300870"/>
                  </a:lnTo>
                  <a:lnTo>
                    <a:pt x="172496" y="313240"/>
                  </a:lnTo>
                  <a:lnTo>
                    <a:pt x="168468" y="325012"/>
                  </a:lnTo>
                  <a:lnTo>
                    <a:pt x="163792" y="335858"/>
                  </a:lnTo>
                  <a:lnTo>
                    <a:pt x="158515" y="345937"/>
                  </a:lnTo>
                  <a:lnTo>
                    <a:pt x="152748" y="355699"/>
                  </a:lnTo>
                  <a:lnTo>
                    <a:pt x="146608" y="365448"/>
                  </a:lnTo>
                  <a:lnTo>
                    <a:pt x="140198" y="375148"/>
                  </a:lnTo>
                  <a:lnTo>
                    <a:pt x="133595" y="384522"/>
                  </a:lnTo>
                  <a:lnTo>
                    <a:pt x="126855" y="393420"/>
                  </a:lnTo>
                  <a:lnTo>
                    <a:pt x="119855" y="401685"/>
                  </a:lnTo>
                  <a:lnTo>
                    <a:pt x="112316" y="409083"/>
                  </a:lnTo>
                  <a:lnTo>
                    <a:pt x="104131" y="415565"/>
                  </a:lnTo>
                  <a:lnTo>
                    <a:pt x="95344" y="420917"/>
                  </a:lnTo>
                  <a:lnTo>
                    <a:pt x="86068" y="424689"/>
                  </a:lnTo>
                  <a:lnTo>
                    <a:pt x="76423" y="426776"/>
                  </a:lnTo>
                  <a:lnTo>
                    <a:pt x="66676" y="427212"/>
                  </a:lnTo>
                  <a:lnTo>
                    <a:pt x="57213" y="425993"/>
                  </a:lnTo>
                  <a:lnTo>
                    <a:pt x="48221" y="423280"/>
                  </a:lnTo>
                  <a:lnTo>
                    <a:pt x="39709" y="419189"/>
                  </a:lnTo>
                  <a:lnTo>
                    <a:pt x="31606" y="413703"/>
                  </a:lnTo>
                  <a:lnTo>
                    <a:pt x="23829" y="406936"/>
                  </a:lnTo>
                  <a:lnTo>
                    <a:pt x="16622" y="398953"/>
                  </a:lnTo>
                  <a:lnTo>
                    <a:pt x="10534" y="389693"/>
                  </a:lnTo>
                  <a:lnTo>
                    <a:pt x="5777" y="379241"/>
                  </a:lnTo>
                  <a:lnTo>
                    <a:pt x="2412" y="367798"/>
                  </a:lnTo>
                  <a:lnTo>
                    <a:pt x="521" y="355593"/>
                  </a:lnTo>
                  <a:lnTo>
                    <a:pt x="0" y="342837"/>
                  </a:lnTo>
                  <a:lnTo>
                    <a:pt x="937" y="330019"/>
                  </a:lnTo>
                  <a:lnTo>
                    <a:pt x="3686" y="317873"/>
                  </a:lnTo>
                  <a:lnTo>
                    <a:pt x="8275" y="306749"/>
                  </a:lnTo>
                  <a:lnTo>
                    <a:pt x="14456" y="296806"/>
                  </a:lnTo>
                  <a:lnTo>
                    <a:pt x="21893" y="288193"/>
                  </a:lnTo>
                  <a:lnTo>
                    <a:pt x="30272" y="280847"/>
                  </a:lnTo>
                  <a:lnTo>
                    <a:pt x="39660" y="274725"/>
                  </a:lnTo>
                  <a:lnTo>
                    <a:pt x="50471" y="269897"/>
                  </a:lnTo>
                  <a:lnTo>
                    <a:pt x="62810" y="266277"/>
                  </a:lnTo>
                  <a:lnTo>
                    <a:pt x="76179" y="263827"/>
                  </a:lnTo>
                  <a:lnTo>
                    <a:pt x="89692" y="262623"/>
                  </a:lnTo>
                  <a:lnTo>
                    <a:pt x="102816" y="262593"/>
                  </a:lnTo>
                  <a:lnTo>
                    <a:pt x="115390" y="263709"/>
                  </a:lnTo>
                  <a:lnTo>
                    <a:pt x="127440" y="266052"/>
                  </a:lnTo>
                  <a:lnTo>
                    <a:pt x="139063" y="269554"/>
                  </a:lnTo>
                  <a:lnTo>
                    <a:pt x="150359" y="274024"/>
                  </a:lnTo>
                  <a:lnTo>
                    <a:pt x="161419" y="279241"/>
                  </a:lnTo>
                  <a:lnTo>
                    <a:pt x="172320" y="284998"/>
                  </a:lnTo>
                  <a:lnTo>
                    <a:pt x="183441" y="290811"/>
                  </a:lnTo>
                  <a:lnTo>
                    <a:pt x="195434" y="295948"/>
                  </a:lnTo>
                  <a:lnTo>
                    <a:pt x="208572" y="300059"/>
                  </a:lnTo>
                  <a:lnTo>
                    <a:pt x="222481" y="302986"/>
                  </a:lnTo>
                  <a:lnTo>
                    <a:pt x="236356" y="304584"/>
                  </a:lnTo>
                  <a:lnTo>
                    <a:pt x="249715" y="304917"/>
                  </a:lnTo>
                  <a:lnTo>
                    <a:pt x="262177" y="304158"/>
                  </a:lnTo>
                  <a:lnTo>
                    <a:pt x="274627" y="302307"/>
                  </a:lnTo>
                  <a:lnTo>
                    <a:pt x="289269" y="298087"/>
                  </a:lnTo>
                  <a:lnTo>
                    <a:pt x="309936" y="289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022682" y="5678455"/>
              <a:ext cx="629494" cy="816168"/>
            </a:xfrm>
            <a:custGeom>
              <a:avLst/>
              <a:gdLst/>
              <a:ahLst/>
              <a:cxnLst/>
              <a:rect l="0" t="0" r="0" b="0"/>
              <a:pathLst>
                <a:path w="629494" h="816168">
                  <a:moveTo>
                    <a:pt x="431079" y="49047"/>
                  </a:moveTo>
                  <a:lnTo>
                    <a:pt x="425078" y="43180"/>
                  </a:lnTo>
                  <a:lnTo>
                    <a:pt x="418233" y="37615"/>
                  </a:lnTo>
                  <a:lnTo>
                    <a:pt x="409845" y="31820"/>
                  </a:lnTo>
                  <a:lnTo>
                    <a:pt x="400218" y="25913"/>
                  </a:lnTo>
                  <a:lnTo>
                    <a:pt x="389903" y="20231"/>
                  </a:lnTo>
                  <a:lnTo>
                    <a:pt x="379296" y="14966"/>
                  </a:lnTo>
                  <a:lnTo>
                    <a:pt x="368598" y="10461"/>
                  </a:lnTo>
                  <a:lnTo>
                    <a:pt x="357898" y="7271"/>
                  </a:lnTo>
                  <a:lnTo>
                    <a:pt x="347220" y="5572"/>
                  </a:lnTo>
                  <a:lnTo>
                    <a:pt x="336409" y="5059"/>
                  </a:lnTo>
                  <a:lnTo>
                    <a:pt x="325152" y="5163"/>
                  </a:lnTo>
                  <a:lnTo>
                    <a:pt x="313317" y="5496"/>
                  </a:lnTo>
                  <a:lnTo>
                    <a:pt x="301096" y="6190"/>
                  </a:lnTo>
                  <a:lnTo>
                    <a:pt x="288891" y="7787"/>
                  </a:lnTo>
                  <a:lnTo>
                    <a:pt x="276946" y="10527"/>
                  </a:lnTo>
                  <a:lnTo>
                    <a:pt x="265484" y="14349"/>
                  </a:lnTo>
                  <a:lnTo>
                    <a:pt x="254788" y="19066"/>
                  </a:lnTo>
                  <a:lnTo>
                    <a:pt x="244919" y="24463"/>
                  </a:lnTo>
                  <a:lnTo>
                    <a:pt x="235462" y="30360"/>
                  </a:lnTo>
                  <a:lnTo>
                    <a:pt x="225651" y="36609"/>
                  </a:lnTo>
                  <a:lnTo>
                    <a:pt x="215088" y="43105"/>
                  </a:lnTo>
                  <a:lnTo>
                    <a:pt x="204042" y="49770"/>
                  </a:lnTo>
                  <a:lnTo>
                    <a:pt x="193234" y="56551"/>
                  </a:lnTo>
                  <a:lnTo>
                    <a:pt x="183070" y="63418"/>
                  </a:lnTo>
                  <a:lnTo>
                    <a:pt x="173466" y="70676"/>
                  </a:lnTo>
                  <a:lnTo>
                    <a:pt x="164030" y="78920"/>
                  </a:lnTo>
                  <a:lnTo>
                    <a:pt x="154505" y="88397"/>
                  </a:lnTo>
                  <a:lnTo>
                    <a:pt x="144954" y="99035"/>
                  </a:lnTo>
                  <a:lnTo>
                    <a:pt x="135682" y="110625"/>
                  </a:lnTo>
                  <a:lnTo>
                    <a:pt x="126847" y="122933"/>
                  </a:lnTo>
                  <a:lnTo>
                    <a:pt x="118456" y="135433"/>
                  </a:lnTo>
                  <a:lnTo>
                    <a:pt x="110440" y="147358"/>
                  </a:lnTo>
                  <a:lnTo>
                    <a:pt x="102720" y="158340"/>
                  </a:lnTo>
                  <a:lnTo>
                    <a:pt x="95384" y="168524"/>
                  </a:lnTo>
                  <a:lnTo>
                    <a:pt x="88676" y="178364"/>
                  </a:lnTo>
                  <a:lnTo>
                    <a:pt x="82677" y="188183"/>
                  </a:lnTo>
                  <a:lnTo>
                    <a:pt x="77155" y="198442"/>
                  </a:lnTo>
                  <a:lnTo>
                    <a:pt x="71679" y="209787"/>
                  </a:lnTo>
                  <a:lnTo>
                    <a:pt x="65993" y="222469"/>
                  </a:lnTo>
                  <a:lnTo>
                    <a:pt x="60020" y="236395"/>
                  </a:lnTo>
                  <a:lnTo>
                    <a:pt x="53778" y="251340"/>
                  </a:lnTo>
                  <a:lnTo>
                    <a:pt x="47320" y="267054"/>
                  </a:lnTo>
                  <a:lnTo>
                    <a:pt x="40864" y="283163"/>
                  </a:lnTo>
                  <a:lnTo>
                    <a:pt x="34764" y="299196"/>
                  </a:lnTo>
                  <a:lnTo>
                    <a:pt x="29182" y="314910"/>
                  </a:lnTo>
                  <a:lnTo>
                    <a:pt x="24114" y="330580"/>
                  </a:lnTo>
                  <a:lnTo>
                    <a:pt x="19477" y="346859"/>
                  </a:lnTo>
                  <a:lnTo>
                    <a:pt x="15175" y="364073"/>
                  </a:lnTo>
                  <a:lnTo>
                    <a:pt x="11286" y="382059"/>
                  </a:lnTo>
                  <a:lnTo>
                    <a:pt x="8046" y="400366"/>
                  </a:lnTo>
                  <a:lnTo>
                    <a:pt x="5532" y="418680"/>
                  </a:lnTo>
                  <a:lnTo>
                    <a:pt x="3672" y="436706"/>
                  </a:lnTo>
                  <a:lnTo>
                    <a:pt x="2341" y="454109"/>
                  </a:lnTo>
                  <a:lnTo>
                    <a:pt x="1409" y="470775"/>
                  </a:lnTo>
                  <a:lnTo>
                    <a:pt x="764" y="486762"/>
                  </a:lnTo>
                  <a:lnTo>
                    <a:pt x="324" y="502197"/>
                  </a:lnTo>
                  <a:lnTo>
                    <a:pt x="29" y="517211"/>
                  </a:lnTo>
                  <a:lnTo>
                    <a:pt x="0" y="531754"/>
                  </a:lnTo>
                  <a:lnTo>
                    <a:pt x="512" y="545608"/>
                  </a:lnTo>
                  <a:lnTo>
                    <a:pt x="1674" y="558712"/>
                  </a:lnTo>
                  <a:lnTo>
                    <a:pt x="3439" y="571310"/>
                  </a:lnTo>
                  <a:lnTo>
                    <a:pt x="5694" y="583844"/>
                  </a:lnTo>
                  <a:lnTo>
                    <a:pt x="8327" y="596575"/>
                  </a:lnTo>
                  <a:lnTo>
                    <a:pt x="11400" y="609585"/>
                  </a:lnTo>
                  <a:lnTo>
                    <a:pt x="15141" y="622859"/>
                  </a:lnTo>
                  <a:lnTo>
                    <a:pt x="19620" y="636339"/>
                  </a:lnTo>
                  <a:lnTo>
                    <a:pt x="24764" y="649645"/>
                  </a:lnTo>
                  <a:lnTo>
                    <a:pt x="30440" y="662120"/>
                  </a:lnTo>
                  <a:lnTo>
                    <a:pt x="36519" y="673473"/>
                  </a:lnTo>
                  <a:lnTo>
                    <a:pt x="42889" y="683909"/>
                  </a:lnTo>
                  <a:lnTo>
                    <a:pt x="49464" y="693918"/>
                  </a:lnTo>
                  <a:lnTo>
                    <a:pt x="56187" y="703837"/>
                  </a:lnTo>
                  <a:lnTo>
                    <a:pt x="63175" y="713652"/>
                  </a:lnTo>
                  <a:lnTo>
                    <a:pt x="70705" y="723105"/>
                  </a:lnTo>
                  <a:lnTo>
                    <a:pt x="78880" y="732060"/>
                  </a:lnTo>
                  <a:lnTo>
                    <a:pt x="87490" y="740533"/>
                  </a:lnTo>
                  <a:lnTo>
                    <a:pt x="96116" y="748604"/>
                  </a:lnTo>
                  <a:lnTo>
                    <a:pt x="104515" y="756360"/>
                  </a:lnTo>
                  <a:lnTo>
                    <a:pt x="112781" y="763720"/>
                  </a:lnTo>
                  <a:lnTo>
                    <a:pt x="121244" y="770444"/>
                  </a:lnTo>
                  <a:lnTo>
                    <a:pt x="130086" y="776450"/>
                  </a:lnTo>
                  <a:lnTo>
                    <a:pt x="139330" y="781806"/>
                  </a:lnTo>
                  <a:lnTo>
                    <a:pt x="148922" y="786638"/>
                  </a:lnTo>
                  <a:lnTo>
                    <a:pt x="158785" y="791074"/>
                  </a:lnTo>
                  <a:lnTo>
                    <a:pt x="168851" y="795224"/>
                  </a:lnTo>
                  <a:lnTo>
                    <a:pt x="179060" y="799172"/>
                  </a:lnTo>
                  <a:lnTo>
                    <a:pt x="189376" y="802974"/>
                  </a:lnTo>
                  <a:lnTo>
                    <a:pt x="199931" y="806512"/>
                  </a:lnTo>
                  <a:lnTo>
                    <a:pt x="211009" y="809509"/>
                  </a:lnTo>
                  <a:lnTo>
                    <a:pt x="222723" y="811856"/>
                  </a:lnTo>
                  <a:lnTo>
                    <a:pt x="235033" y="813601"/>
                  </a:lnTo>
                  <a:lnTo>
                    <a:pt x="247828" y="814854"/>
                  </a:lnTo>
                  <a:lnTo>
                    <a:pt x="260993" y="815730"/>
                  </a:lnTo>
                  <a:lnTo>
                    <a:pt x="274426" y="816167"/>
                  </a:lnTo>
                  <a:lnTo>
                    <a:pt x="288049" y="815936"/>
                  </a:lnTo>
                  <a:lnTo>
                    <a:pt x="301806" y="814961"/>
                  </a:lnTo>
                  <a:lnTo>
                    <a:pt x="315654" y="813155"/>
                  </a:lnTo>
                  <a:lnTo>
                    <a:pt x="329563" y="810339"/>
                  </a:lnTo>
                  <a:lnTo>
                    <a:pt x="343512" y="806516"/>
                  </a:lnTo>
                  <a:lnTo>
                    <a:pt x="357319" y="801831"/>
                  </a:lnTo>
                  <a:lnTo>
                    <a:pt x="370670" y="796469"/>
                  </a:lnTo>
                  <a:lnTo>
                    <a:pt x="383433" y="790600"/>
                  </a:lnTo>
                  <a:lnTo>
                    <a:pt x="395801" y="784203"/>
                  </a:lnTo>
                  <a:lnTo>
                    <a:pt x="408179" y="777078"/>
                  </a:lnTo>
                  <a:lnTo>
                    <a:pt x="420803" y="769168"/>
                  </a:lnTo>
                  <a:lnTo>
                    <a:pt x="433570" y="760399"/>
                  </a:lnTo>
                  <a:lnTo>
                    <a:pt x="446148" y="750602"/>
                  </a:lnTo>
                  <a:lnTo>
                    <a:pt x="458353" y="739786"/>
                  </a:lnTo>
                  <a:lnTo>
                    <a:pt x="470159" y="728097"/>
                  </a:lnTo>
                  <a:lnTo>
                    <a:pt x="481620" y="715727"/>
                  </a:lnTo>
                  <a:lnTo>
                    <a:pt x="492801" y="702857"/>
                  </a:lnTo>
                  <a:lnTo>
                    <a:pt x="503445" y="689791"/>
                  </a:lnTo>
                  <a:lnTo>
                    <a:pt x="512994" y="676946"/>
                  </a:lnTo>
                  <a:lnTo>
                    <a:pt x="521236" y="664532"/>
                  </a:lnTo>
                  <a:lnTo>
                    <a:pt x="528433" y="652568"/>
                  </a:lnTo>
                  <a:lnTo>
                    <a:pt x="535116" y="640995"/>
                  </a:lnTo>
                  <a:lnTo>
                    <a:pt x="541647" y="629725"/>
                  </a:lnTo>
                  <a:lnTo>
                    <a:pt x="548037" y="618681"/>
                  </a:lnTo>
                  <a:lnTo>
                    <a:pt x="554034" y="607798"/>
                  </a:lnTo>
                  <a:lnTo>
                    <a:pt x="559522" y="597028"/>
                  </a:lnTo>
                  <a:lnTo>
                    <a:pt x="564683" y="586335"/>
                  </a:lnTo>
                  <a:lnTo>
                    <a:pt x="569908" y="575696"/>
                  </a:lnTo>
                  <a:lnTo>
                    <a:pt x="575419" y="565080"/>
                  </a:lnTo>
                  <a:lnTo>
                    <a:pt x="581103" y="553983"/>
                  </a:lnTo>
                  <a:lnTo>
                    <a:pt x="586619" y="541477"/>
                  </a:lnTo>
                  <a:lnTo>
                    <a:pt x="591774" y="527180"/>
                  </a:lnTo>
                  <a:lnTo>
                    <a:pt x="596541" y="511678"/>
                  </a:lnTo>
                  <a:lnTo>
                    <a:pt x="600970" y="496196"/>
                  </a:lnTo>
                  <a:lnTo>
                    <a:pt x="605132" y="481438"/>
                  </a:lnTo>
                  <a:lnTo>
                    <a:pt x="609096" y="467108"/>
                  </a:lnTo>
                  <a:lnTo>
                    <a:pt x="612919" y="452208"/>
                  </a:lnTo>
                  <a:lnTo>
                    <a:pt x="616637" y="436184"/>
                  </a:lnTo>
                  <a:lnTo>
                    <a:pt x="620119" y="418962"/>
                  </a:lnTo>
                  <a:lnTo>
                    <a:pt x="623078" y="400704"/>
                  </a:lnTo>
                  <a:lnTo>
                    <a:pt x="625400" y="381634"/>
                  </a:lnTo>
                  <a:lnTo>
                    <a:pt x="627128" y="361961"/>
                  </a:lnTo>
                  <a:lnTo>
                    <a:pt x="628370" y="341856"/>
                  </a:lnTo>
                  <a:lnTo>
                    <a:pt x="629234" y="321453"/>
                  </a:lnTo>
                  <a:lnTo>
                    <a:pt x="629493" y="301009"/>
                  </a:lnTo>
                  <a:lnTo>
                    <a:pt x="628610" y="280897"/>
                  </a:lnTo>
                  <a:lnTo>
                    <a:pt x="626389" y="261302"/>
                  </a:lnTo>
                  <a:lnTo>
                    <a:pt x="623101" y="242550"/>
                  </a:lnTo>
                  <a:lnTo>
                    <a:pt x="619285" y="225175"/>
                  </a:lnTo>
                  <a:lnTo>
                    <a:pt x="615307" y="209336"/>
                  </a:lnTo>
                  <a:lnTo>
                    <a:pt x="611181" y="194715"/>
                  </a:lnTo>
                  <a:lnTo>
                    <a:pt x="606659" y="180735"/>
                  </a:lnTo>
                  <a:lnTo>
                    <a:pt x="601615" y="166983"/>
                  </a:lnTo>
                  <a:lnTo>
                    <a:pt x="595905" y="153100"/>
                  </a:lnTo>
                  <a:lnTo>
                    <a:pt x="589308" y="138700"/>
                  </a:lnTo>
                  <a:lnTo>
                    <a:pt x="581791" y="123650"/>
                  </a:lnTo>
                  <a:lnTo>
                    <a:pt x="573469" y="108643"/>
                  </a:lnTo>
                  <a:lnTo>
                    <a:pt x="564513" y="95021"/>
                  </a:lnTo>
                  <a:lnTo>
                    <a:pt x="555086" y="83418"/>
                  </a:lnTo>
                  <a:lnTo>
                    <a:pt x="545487" y="73649"/>
                  </a:lnTo>
                  <a:lnTo>
                    <a:pt x="536123" y="65083"/>
                  </a:lnTo>
                  <a:lnTo>
                    <a:pt x="527193" y="57214"/>
                  </a:lnTo>
                  <a:lnTo>
                    <a:pt x="518554" y="49891"/>
                  </a:lnTo>
                  <a:lnTo>
                    <a:pt x="509832" y="43251"/>
                  </a:lnTo>
                  <a:lnTo>
                    <a:pt x="500813" y="37329"/>
                  </a:lnTo>
                  <a:lnTo>
                    <a:pt x="491449" y="32044"/>
                  </a:lnTo>
                  <a:lnTo>
                    <a:pt x="481776" y="27266"/>
                  </a:lnTo>
                  <a:lnTo>
                    <a:pt x="471858" y="22869"/>
                  </a:lnTo>
                  <a:lnTo>
                    <a:pt x="461756" y="18747"/>
                  </a:lnTo>
                  <a:lnTo>
                    <a:pt x="451521" y="14819"/>
                  </a:lnTo>
                  <a:lnTo>
                    <a:pt x="441188" y="11031"/>
                  </a:lnTo>
                  <a:lnTo>
                    <a:pt x="430623" y="7502"/>
                  </a:lnTo>
                  <a:lnTo>
                    <a:pt x="419538" y="4512"/>
                  </a:lnTo>
                  <a:lnTo>
                    <a:pt x="407800" y="2173"/>
                  </a:lnTo>
                  <a:lnTo>
                    <a:pt x="394796" y="603"/>
                  </a:lnTo>
                  <a:lnTo>
                    <a:pt x="379405" y="0"/>
                  </a:lnTo>
                  <a:lnTo>
                    <a:pt x="361263" y="369"/>
                  </a:lnTo>
                  <a:lnTo>
                    <a:pt x="341827" y="1421"/>
                  </a:lnTo>
                  <a:lnTo>
                    <a:pt x="322101" y="2764"/>
                  </a:lnTo>
                  <a:lnTo>
                    <a:pt x="300346" y="4516"/>
                  </a:lnTo>
                  <a:lnTo>
                    <a:pt x="273152" y="69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191469" y="5901962"/>
            <a:ext cx="872324" cy="484202"/>
            <a:chOff x="2191469" y="5901962"/>
            <a:chExt cx="872324" cy="484202"/>
          </a:xfrm>
        </p:grpSpPr>
        <p:sp>
          <p:nvSpPr>
            <p:cNvPr id="108" name="Freeform 107"/>
            <p:cNvSpPr/>
            <p:nvPr/>
          </p:nvSpPr>
          <p:spPr>
            <a:xfrm>
              <a:off x="2191469" y="5901962"/>
              <a:ext cx="219558" cy="464532"/>
            </a:xfrm>
            <a:custGeom>
              <a:avLst/>
              <a:gdLst/>
              <a:ahLst/>
              <a:cxnLst/>
              <a:rect l="0" t="0" r="0" b="0"/>
              <a:pathLst>
                <a:path w="219558" h="464532">
                  <a:moveTo>
                    <a:pt x="145857" y="15053"/>
                  </a:moveTo>
                  <a:lnTo>
                    <a:pt x="139855" y="9320"/>
                  </a:lnTo>
                  <a:lnTo>
                    <a:pt x="133011" y="5036"/>
                  </a:lnTo>
                  <a:lnTo>
                    <a:pt x="124627" y="1843"/>
                  </a:lnTo>
                  <a:lnTo>
                    <a:pt x="115173" y="0"/>
                  </a:lnTo>
                  <a:lnTo>
                    <a:pt x="105507" y="248"/>
                  </a:lnTo>
                  <a:lnTo>
                    <a:pt x="96152" y="2813"/>
                  </a:lnTo>
                  <a:lnTo>
                    <a:pt x="87280" y="7461"/>
                  </a:lnTo>
                  <a:lnTo>
                    <a:pt x="78876" y="13782"/>
                  </a:lnTo>
                  <a:lnTo>
                    <a:pt x="70860" y="21368"/>
                  </a:lnTo>
                  <a:lnTo>
                    <a:pt x="63139" y="30034"/>
                  </a:lnTo>
                  <a:lnTo>
                    <a:pt x="55634" y="39820"/>
                  </a:lnTo>
                  <a:lnTo>
                    <a:pt x="48287" y="50661"/>
                  </a:lnTo>
                  <a:lnTo>
                    <a:pt x="41215" y="62550"/>
                  </a:lnTo>
                  <a:lnTo>
                    <a:pt x="34691" y="75594"/>
                  </a:lnTo>
                  <a:lnTo>
                    <a:pt x="28822" y="89743"/>
                  </a:lnTo>
                  <a:lnTo>
                    <a:pt x="23559" y="104822"/>
                  </a:lnTo>
                  <a:lnTo>
                    <a:pt x="18791" y="120622"/>
                  </a:lnTo>
                  <a:lnTo>
                    <a:pt x="14401" y="136955"/>
                  </a:lnTo>
                  <a:lnTo>
                    <a:pt x="10453" y="153667"/>
                  </a:lnTo>
                  <a:lnTo>
                    <a:pt x="7172" y="170646"/>
                  </a:lnTo>
                  <a:lnTo>
                    <a:pt x="4632" y="187812"/>
                  </a:lnTo>
                  <a:lnTo>
                    <a:pt x="2755" y="205272"/>
                  </a:lnTo>
                  <a:lnTo>
                    <a:pt x="1413" y="223294"/>
                  </a:lnTo>
                  <a:lnTo>
                    <a:pt x="477" y="241973"/>
                  </a:lnTo>
                  <a:lnTo>
                    <a:pt x="0" y="261094"/>
                  </a:lnTo>
                  <a:lnTo>
                    <a:pt x="204" y="280237"/>
                  </a:lnTo>
                  <a:lnTo>
                    <a:pt x="1156" y="299152"/>
                  </a:lnTo>
                  <a:lnTo>
                    <a:pt x="2778" y="317769"/>
                  </a:lnTo>
                  <a:lnTo>
                    <a:pt x="4937" y="336109"/>
                  </a:lnTo>
                  <a:lnTo>
                    <a:pt x="7506" y="354215"/>
                  </a:lnTo>
                  <a:lnTo>
                    <a:pt x="10535" y="371815"/>
                  </a:lnTo>
                  <a:lnTo>
                    <a:pt x="14247" y="388340"/>
                  </a:lnTo>
                  <a:lnTo>
                    <a:pt x="18716" y="403565"/>
                  </a:lnTo>
                  <a:lnTo>
                    <a:pt x="24192" y="417417"/>
                  </a:lnTo>
                  <a:lnTo>
                    <a:pt x="31156" y="429809"/>
                  </a:lnTo>
                  <a:lnTo>
                    <a:pt x="39731" y="440835"/>
                  </a:lnTo>
                  <a:lnTo>
                    <a:pt x="49575" y="450241"/>
                  </a:lnTo>
                  <a:lnTo>
                    <a:pt x="60093" y="457364"/>
                  </a:lnTo>
                  <a:lnTo>
                    <a:pt x="70863" y="462041"/>
                  </a:lnTo>
                  <a:lnTo>
                    <a:pt x="81515" y="464386"/>
                  </a:lnTo>
                  <a:lnTo>
                    <a:pt x="91661" y="464531"/>
                  </a:lnTo>
                  <a:lnTo>
                    <a:pt x="101146" y="462778"/>
                  </a:lnTo>
                  <a:lnTo>
                    <a:pt x="110006" y="459519"/>
                  </a:lnTo>
                  <a:lnTo>
                    <a:pt x="118350" y="455131"/>
                  </a:lnTo>
                  <a:lnTo>
                    <a:pt x="126297" y="449924"/>
                  </a:lnTo>
                  <a:lnTo>
                    <a:pt x="133789" y="443974"/>
                  </a:lnTo>
                  <a:lnTo>
                    <a:pt x="140602" y="437149"/>
                  </a:lnTo>
                  <a:lnTo>
                    <a:pt x="146669" y="429445"/>
                  </a:lnTo>
                  <a:lnTo>
                    <a:pt x="152066" y="420984"/>
                  </a:lnTo>
                  <a:lnTo>
                    <a:pt x="156925" y="411925"/>
                  </a:lnTo>
                  <a:lnTo>
                    <a:pt x="161371" y="402418"/>
                  </a:lnTo>
                  <a:lnTo>
                    <a:pt x="165188" y="392423"/>
                  </a:lnTo>
                  <a:lnTo>
                    <a:pt x="167847" y="381728"/>
                  </a:lnTo>
                  <a:lnTo>
                    <a:pt x="169149" y="370283"/>
                  </a:lnTo>
                  <a:lnTo>
                    <a:pt x="169039" y="358495"/>
                  </a:lnTo>
                  <a:lnTo>
                    <a:pt x="167445" y="347115"/>
                  </a:lnTo>
                  <a:lnTo>
                    <a:pt x="164477" y="336541"/>
                  </a:lnTo>
                  <a:lnTo>
                    <a:pt x="160214" y="326985"/>
                  </a:lnTo>
                  <a:lnTo>
                    <a:pt x="154611" y="318638"/>
                  </a:lnTo>
                  <a:lnTo>
                    <a:pt x="147766" y="311475"/>
                  </a:lnTo>
                  <a:lnTo>
                    <a:pt x="139731" y="305478"/>
                  </a:lnTo>
                  <a:lnTo>
                    <a:pt x="130435" y="300733"/>
                  </a:lnTo>
                  <a:lnTo>
                    <a:pt x="119968" y="297174"/>
                  </a:lnTo>
                  <a:lnTo>
                    <a:pt x="108856" y="294934"/>
                  </a:lnTo>
                  <a:lnTo>
                    <a:pt x="97937" y="294405"/>
                  </a:lnTo>
                  <a:lnTo>
                    <a:pt x="87757" y="295620"/>
                  </a:lnTo>
                  <a:lnTo>
                    <a:pt x="81391" y="297618"/>
                  </a:lnTo>
                  <a:lnTo>
                    <a:pt x="82159" y="299023"/>
                  </a:lnTo>
                  <a:lnTo>
                    <a:pt x="88384" y="299661"/>
                  </a:lnTo>
                  <a:lnTo>
                    <a:pt x="98124" y="299673"/>
                  </a:lnTo>
                  <a:lnTo>
                    <a:pt x="109879" y="299003"/>
                  </a:lnTo>
                  <a:lnTo>
                    <a:pt x="122709" y="297659"/>
                  </a:lnTo>
                  <a:lnTo>
                    <a:pt x="135936" y="295733"/>
                  </a:lnTo>
                  <a:lnTo>
                    <a:pt x="148983" y="293350"/>
                  </a:lnTo>
                  <a:lnTo>
                    <a:pt x="161571" y="290632"/>
                  </a:lnTo>
                  <a:lnTo>
                    <a:pt x="173402" y="287826"/>
                  </a:lnTo>
                  <a:lnTo>
                    <a:pt x="185305" y="285031"/>
                  </a:lnTo>
                  <a:lnTo>
                    <a:pt x="199441" y="282003"/>
                  </a:lnTo>
                  <a:lnTo>
                    <a:pt x="219557" y="2782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408251" y="5994310"/>
              <a:ext cx="223874" cy="391854"/>
            </a:xfrm>
            <a:custGeom>
              <a:avLst/>
              <a:gdLst/>
              <a:ahLst/>
              <a:cxnLst/>
              <a:rect l="0" t="0" r="0" b="0"/>
              <a:pathLst>
                <a:path w="223874" h="391854">
                  <a:moveTo>
                    <a:pt x="150174" y="59576"/>
                  </a:moveTo>
                  <a:lnTo>
                    <a:pt x="150040" y="47908"/>
                  </a:lnTo>
                  <a:lnTo>
                    <a:pt x="148759" y="37419"/>
                  </a:lnTo>
                  <a:lnTo>
                    <a:pt x="146161" y="27135"/>
                  </a:lnTo>
                  <a:lnTo>
                    <a:pt x="142269" y="17525"/>
                  </a:lnTo>
                  <a:lnTo>
                    <a:pt x="136988" y="9775"/>
                  </a:lnTo>
                  <a:lnTo>
                    <a:pt x="130401" y="4399"/>
                  </a:lnTo>
                  <a:lnTo>
                    <a:pt x="122729" y="1272"/>
                  </a:lnTo>
                  <a:lnTo>
                    <a:pt x="114218" y="0"/>
                  </a:lnTo>
                  <a:lnTo>
                    <a:pt x="105096" y="154"/>
                  </a:lnTo>
                  <a:lnTo>
                    <a:pt x="95702" y="1678"/>
                  </a:lnTo>
                  <a:lnTo>
                    <a:pt x="86477" y="4886"/>
                  </a:lnTo>
                  <a:lnTo>
                    <a:pt x="77646" y="9811"/>
                  </a:lnTo>
                  <a:lnTo>
                    <a:pt x="69242" y="16064"/>
                  </a:lnTo>
                  <a:lnTo>
                    <a:pt x="61211" y="23024"/>
                  </a:lnTo>
                  <a:lnTo>
                    <a:pt x="53478" y="30269"/>
                  </a:lnTo>
                  <a:lnTo>
                    <a:pt x="46131" y="37913"/>
                  </a:lnTo>
                  <a:lnTo>
                    <a:pt x="39416" y="46482"/>
                  </a:lnTo>
                  <a:lnTo>
                    <a:pt x="33415" y="56210"/>
                  </a:lnTo>
                  <a:lnTo>
                    <a:pt x="28062" y="67032"/>
                  </a:lnTo>
                  <a:lnTo>
                    <a:pt x="23232" y="78754"/>
                  </a:lnTo>
                  <a:lnTo>
                    <a:pt x="18797" y="91162"/>
                  </a:lnTo>
                  <a:lnTo>
                    <a:pt x="14648" y="104072"/>
                  </a:lnTo>
                  <a:lnTo>
                    <a:pt x="10701" y="117336"/>
                  </a:lnTo>
                  <a:lnTo>
                    <a:pt x="6903" y="130843"/>
                  </a:lnTo>
                  <a:lnTo>
                    <a:pt x="3539" y="144353"/>
                  </a:lnTo>
                  <a:lnTo>
                    <a:pt x="1191" y="157503"/>
                  </a:lnTo>
                  <a:lnTo>
                    <a:pt x="92" y="170131"/>
                  </a:lnTo>
                  <a:lnTo>
                    <a:pt x="0" y="182408"/>
                  </a:lnTo>
                  <a:lnTo>
                    <a:pt x="395" y="194726"/>
                  </a:lnTo>
                  <a:lnTo>
                    <a:pt x="921" y="207313"/>
                  </a:lnTo>
                  <a:lnTo>
                    <a:pt x="1578" y="220225"/>
                  </a:lnTo>
                  <a:lnTo>
                    <a:pt x="2617" y="233434"/>
                  </a:lnTo>
                  <a:lnTo>
                    <a:pt x="4169" y="246875"/>
                  </a:lnTo>
                  <a:lnTo>
                    <a:pt x="6381" y="260325"/>
                  </a:lnTo>
                  <a:lnTo>
                    <a:pt x="9476" y="273429"/>
                  </a:lnTo>
                  <a:lnTo>
                    <a:pt x="13490" y="286019"/>
                  </a:lnTo>
                  <a:lnTo>
                    <a:pt x="18305" y="298099"/>
                  </a:lnTo>
                  <a:lnTo>
                    <a:pt x="23755" y="309751"/>
                  </a:lnTo>
                  <a:lnTo>
                    <a:pt x="29678" y="321068"/>
                  </a:lnTo>
                  <a:lnTo>
                    <a:pt x="35942" y="331974"/>
                  </a:lnTo>
                  <a:lnTo>
                    <a:pt x="42445" y="342233"/>
                  </a:lnTo>
                  <a:lnTo>
                    <a:pt x="49119" y="351761"/>
                  </a:lnTo>
                  <a:lnTo>
                    <a:pt x="56075" y="360465"/>
                  </a:lnTo>
                  <a:lnTo>
                    <a:pt x="63583" y="368166"/>
                  </a:lnTo>
                  <a:lnTo>
                    <a:pt x="71754" y="374859"/>
                  </a:lnTo>
                  <a:lnTo>
                    <a:pt x="80700" y="380524"/>
                  </a:lnTo>
                  <a:lnTo>
                    <a:pt x="90616" y="385038"/>
                  </a:lnTo>
                  <a:lnTo>
                    <a:pt x="101508" y="388443"/>
                  </a:lnTo>
                  <a:lnTo>
                    <a:pt x="113076" y="390747"/>
                  </a:lnTo>
                  <a:lnTo>
                    <a:pt x="124834" y="391853"/>
                  </a:lnTo>
                  <a:lnTo>
                    <a:pt x="136480" y="391821"/>
                  </a:lnTo>
                  <a:lnTo>
                    <a:pt x="147909" y="390833"/>
                  </a:lnTo>
                  <a:lnTo>
                    <a:pt x="159116" y="389108"/>
                  </a:lnTo>
                  <a:lnTo>
                    <a:pt x="170126" y="386839"/>
                  </a:lnTo>
                  <a:lnTo>
                    <a:pt x="180722" y="384142"/>
                  </a:lnTo>
                  <a:lnTo>
                    <a:pt x="191576" y="380690"/>
                  </a:lnTo>
                  <a:lnTo>
                    <a:pt x="204763" y="375065"/>
                  </a:lnTo>
                  <a:lnTo>
                    <a:pt x="223873" y="3649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698791" y="5917015"/>
              <a:ext cx="154432" cy="452727"/>
            </a:xfrm>
            <a:custGeom>
              <a:avLst/>
              <a:gdLst/>
              <a:ahLst/>
              <a:cxnLst/>
              <a:rect l="0" t="0" r="0" b="0"/>
              <a:pathLst>
                <a:path w="154432" h="452727">
                  <a:moveTo>
                    <a:pt x="49146" y="452726"/>
                  </a:moveTo>
                  <a:lnTo>
                    <a:pt x="46280" y="443857"/>
                  </a:lnTo>
                  <a:lnTo>
                    <a:pt x="44138" y="434871"/>
                  </a:lnTo>
                  <a:lnTo>
                    <a:pt x="42535" y="424871"/>
                  </a:lnTo>
                  <a:lnTo>
                    <a:pt x="41354" y="413717"/>
                  </a:lnTo>
                  <a:lnTo>
                    <a:pt x="40505" y="401257"/>
                  </a:lnTo>
                  <a:lnTo>
                    <a:pt x="39904" y="387550"/>
                  </a:lnTo>
                  <a:lnTo>
                    <a:pt x="39316" y="372960"/>
                  </a:lnTo>
                  <a:lnTo>
                    <a:pt x="38384" y="358031"/>
                  </a:lnTo>
                  <a:lnTo>
                    <a:pt x="36937" y="343106"/>
                  </a:lnTo>
                  <a:lnTo>
                    <a:pt x="34981" y="328325"/>
                  </a:lnTo>
                  <a:lnTo>
                    <a:pt x="32596" y="313715"/>
                  </a:lnTo>
                  <a:lnTo>
                    <a:pt x="29881" y="299257"/>
                  </a:lnTo>
                  <a:lnTo>
                    <a:pt x="26923" y="284921"/>
                  </a:lnTo>
                  <a:lnTo>
                    <a:pt x="23792" y="270675"/>
                  </a:lnTo>
                  <a:lnTo>
                    <a:pt x="20540" y="256494"/>
                  </a:lnTo>
                  <a:lnTo>
                    <a:pt x="17205" y="242358"/>
                  </a:lnTo>
                  <a:lnTo>
                    <a:pt x="13813" y="228254"/>
                  </a:lnTo>
                  <a:lnTo>
                    <a:pt x="10387" y="214166"/>
                  </a:lnTo>
                  <a:lnTo>
                    <a:pt x="7103" y="199925"/>
                  </a:lnTo>
                  <a:lnTo>
                    <a:pt x="4278" y="185218"/>
                  </a:lnTo>
                  <a:lnTo>
                    <a:pt x="2049" y="169913"/>
                  </a:lnTo>
                  <a:lnTo>
                    <a:pt x="554" y="154041"/>
                  </a:lnTo>
                  <a:lnTo>
                    <a:pt x="0" y="137700"/>
                  </a:lnTo>
                  <a:lnTo>
                    <a:pt x="416" y="121016"/>
                  </a:lnTo>
                  <a:lnTo>
                    <a:pt x="2000" y="104576"/>
                  </a:lnTo>
                  <a:lnTo>
                    <a:pt x="5192" y="89376"/>
                  </a:lnTo>
                  <a:lnTo>
                    <a:pt x="10086" y="75867"/>
                  </a:lnTo>
                  <a:lnTo>
                    <a:pt x="16643" y="64155"/>
                  </a:lnTo>
                  <a:lnTo>
                    <a:pt x="24864" y="54270"/>
                  </a:lnTo>
                  <a:lnTo>
                    <a:pt x="34575" y="46028"/>
                  </a:lnTo>
                  <a:lnTo>
                    <a:pt x="45332" y="39117"/>
                  </a:lnTo>
                  <a:lnTo>
                    <a:pt x="56536" y="33217"/>
                  </a:lnTo>
                  <a:lnTo>
                    <a:pt x="67807" y="28053"/>
                  </a:lnTo>
                  <a:lnTo>
                    <a:pt x="78982" y="23410"/>
                  </a:lnTo>
                  <a:lnTo>
                    <a:pt x="90019" y="19131"/>
                  </a:lnTo>
                  <a:lnTo>
                    <a:pt x="100915" y="15106"/>
                  </a:lnTo>
                  <a:lnTo>
                    <a:pt x="111434" y="11406"/>
                  </a:lnTo>
                  <a:lnTo>
                    <a:pt x="122229" y="7906"/>
                  </a:lnTo>
                  <a:lnTo>
                    <a:pt x="135367" y="4299"/>
                  </a:lnTo>
                  <a:lnTo>
                    <a:pt x="1544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58466" y="6138114"/>
              <a:ext cx="94757" cy="63172"/>
            </a:xfrm>
            <a:custGeom>
              <a:avLst/>
              <a:gdLst/>
              <a:ahLst/>
              <a:cxnLst/>
              <a:rect l="0" t="0" r="0" b="0"/>
              <a:pathLst>
                <a:path w="94757" h="63172">
                  <a:moveTo>
                    <a:pt x="94756" y="0"/>
                  </a:moveTo>
                  <a:lnTo>
                    <a:pt x="86022" y="3001"/>
                  </a:lnTo>
                  <a:lnTo>
                    <a:pt x="78316" y="6423"/>
                  </a:lnTo>
                  <a:lnTo>
                    <a:pt x="70909" y="10619"/>
                  </a:lnTo>
                  <a:lnTo>
                    <a:pt x="63475" y="15520"/>
                  </a:lnTo>
                  <a:lnTo>
                    <a:pt x="55648" y="21001"/>
                  </a:lnTo>
                  <a:lnTo>
                    <a:pt x="47278" y="26927"/>
                  </a:lnTo>
                  <a:lnTo>
                    <a:pt x="38646" y="33067"/>
                  </a:lnTo>
                  <a:lnTo>
                    <a:pt x="29413" y="39815"/>
                  </a:lnTo>
                  <a:lnTo>
                    <a:pt x="17646" y="4887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969036" y="6001243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84228" y="0"/>
                  </a:moveTo>
                  <a:lnTo>
                    <a:pt x="75494" y="5868"/>
                  </a:lnTo>
                  <a:lnTo>
                    <a:pt x="67787" y="11432"/>
                  </a:lnTo>
                  <a:lnTo>
                    <a:pt x="60380" y="17231"/>
                  </a:lnTo>
                  <a:lnTo>
                    <a:pt x="52946" y="23312"/>
                  </a:lnTo>
                  <a:lnTo>
                    <a:pt x="45120" y="29641"/>
                  </a:lnTo>
                  <a:lnTo>
                    <a:pt x="36754" y="36161"/>
                  </a:lnTo>
                  <a:lnTo>
                    <a:pt x="28324" y="42515"/>
                  </a:lnTo>
                  <a:lnTo>
                    <a:pt x="19992" y="48691"/>
                  </a:lnTo>
                  <a:lnTo>
                    <a:pt x="11024" y="5522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990093" y="6117057"/>
              <a:ext cx="73700" cy="42115"/>
            </a:xfrm>
            <a:custGeom>
              <a:avLst/>
              <a:gdLst/>
              <a:ahLst/>
              <a:cxnLst/>
              <a:rect l="0" t="0" r="0" b="0"/>
              <a:pathLst>
                <a:path w="73700" h="42115">
                  <a:moveTo>
                    <a:pt x="73699" y="0"/>
                  </a:moveTo>
                  <a:lnTo>
                    <a:pt x="64965" y="3001"/>
                  </a:lnTo>
                  <a:lnTo>
                    <a:pt x="57259" y="6423"/>
                  </a:lnTo>
                  <a:lnTo>
                    <a:pt x="49856" y="10615"/>
                  </a:lnTo>
                  <a:lnTo>
                    <a:pt x="42513" y="15391"/>
                  </a:lnTo>
                  <a:lnTo>
                    <a:pt x="34074" y="20972"/>
                  </a:lnTo>
                  <a:lnTo>
                    <a:pt x="21558" y="289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357012" y="484310"/>
            <a:ext cx="5230050" cy="884395"/>
            <a:chOff x="1357012" y="484310"/>
            <a:chExt cx="5230050" cy="884395"/>
          </a:xfrm>
        </p:grpSpPr>
        <p:sp>
          <p:nvSpPr>
            <p:cNvPr id="2" name="Freeform 1"/>
            <p:cNvSpPr/>
            <p:nvPr/>
          </p:nvSpPr>
          <p:spPr>
            <a:xfrm>
              <a:off x="1357012" y="547481"/>
              <a:ext cx="386875" cy="726468"/>
            </a:xfrm>
            <a:custGeom>
              <a:avLst/>
              <a:gdLst/>
              <a:ahLst/>
              <a:cxnLst/>
              <a:rect l="0" t="0" r="0" b="0"/>
              <a:pathLst>
                <a:path w="386875" h="726468">
                  <a:moveTo>
                    <a:pt x="306490" y="0"/>
                  </a:moveTo>
                  <a:lnTo>
                    <a:pt x="300623" y="5868"/>
                  </a:lnTo>
                  <a:lnTo>
                    <a:pt x="295058" y="11432"/>
                  </a:lnTo>
                  <a:lnTo>
                    <a:pt x="289254" y="17227"/>
                  </a:lnTo>
                  <a:lnTo>
                    <a:pt x="283001" y="23135"/>
                  </a:lnTo>
                  <a:lnTo>
                    <a:pt x="276023" y="28816"/>
                  </a:lnTo>
                  <a:lnTo>
                    <a:pt x="268232" y="34082"/>
                  </a:lnTo>
                  <a:lnTo>
                    <a:pt x="259385" y="38587"/>
                  </a:lnTo>
                  <a:lnTo>
                    <a:pt x="249009" y="41776"/>
                  </a:lnTo>
                  <a:lnTo>
                    <a:pt x="236994" y="43476"/>
                  </a:lnTo>
                  <a:lnTo>
                    <a:pt x="223688" y="43989"/>
                  </a:lnTo>
                  <a:lnTo>
                    <a:pt x="209694" y="43885"/>
                  </a:lnTo>
                  <a:lnTo>
                    <a:pt x="195432" y="43557"/>
                  </a:lnTo>
                  <a:lnTo>
                    <a:pt x="181111" y="43035"/>
                  </a:lnTo>
                  <a:lnTo>
                    <a:pt x="166818" y="42087"/>
                  </a:lnTo>
                  <a:lnTo>
                    <a:pt x="152581" y="40600"/>
                  </a:lnTo>
                  <a:lnTo>
                    <a:pt x="138564" y="38603"/>
                  </a:lnTo>
                  <a:lnTo>
                    <a:pt x="125065" y="36183"/>
                  </a:lnTo>
                  <a:lnTo>
                    <a:pt x="112198" y="33446"/>
                  </a:lnTo>
                  <a:lnTo>
                    <a:pt x="99760" y="30641"/>
                  </a:lnTo>
                  <a:lnTo>
                    <a:pt x="87333" y="28144"/>
                  </a:lnTo>
                  <a:lnTo>
                    <a:pt x="74682" y="26145"/>
                  </a:lnTo>
                  <a:lnTo>
                    <a:pt x="62066" y="24974"/>
                  </a:lnTo>
                  <a:lnTo>
                    <a:pt x="50121" y="25171"/>
                  </a:lnTo>
                  <a:lnTo>
                    <a:pt x="39165" y="26909"/>
                  </a:lnTo>
                  <a:lnTo>
                    <a:pt x="29351" y="30365"/>
                  </a:lnTo>
                  <a:lnTo>
                    <a:pt x="20830" y="35884"/>
                  </a:lnTo>
                  <a:lnTo>
                    <a:pt x="13555" y="43445"/>
                  </a:lnTo>
                  <a:lnTo>
                    <a:pt x="7653" y="52589"/>
                  </a:lnTo>
                  <a:lnTo>
                    <a:pt x="3504" y="62628"/>
                  </a:lnTo>
                  <a:lnTo>
                    <a:pt x="1151" y="73082"/>
                  </a:lnTo>
                  <a:lnTo>
                    <a:pt x="195" y="83860"/>
                  </a:lnTo>
                  <a:lnTo>
                    <a:pt x="0" y="95154"/>
                  </a:lnTo>
                  <a:lnTo>
                    <a:pt x="123" y="107051"/>
                  </a:lnTo>
                  <a:lnTo>
                    <a:pt x="337" y="119668"/>
                  </a:lnTo>
                  <a:lnTo>
                    <a:pt x="547" y="133210"/>
                  </a:lnTo>
                  <a:lnTo>
                    <a:pt x="725" y="147697"/>
                  </a:lnTo>
                  <a:lnTo>
                    <a:pt x="1029" y="163004"/>
                  </a:lnTo>
                  <a:lnTo>
                    <a:pt x="1774" y="178958"/>
                  </a:lnTo>
                  <a:lnTo>
                    <a:pt x="3090" y="195388"/>
                  </a:lnTo>
                  <a:lnTo>
                    <a:pt x="4790" y="211997"/>
                  </a:lnTo>
                  <a:lnTo>
                    <a:pt x="6471" y="228373"/>
                  </a:lnTo>
                  <a:lnTo>
                    <a:pt x="7901" y="244317"/>
                  </a:lnTo>
                  <a:lnTo>
                    <a:pt x="9181" y="259973"/>
                  </a:lnTo>
                  <a:lnTo>
                    <a:pt x="10648" y="275711"/>
                  </a:lnTo>
                  <a:lnTo>
                    <a:pt x="12486" y="291739"/>
                  </a:lnTo>
                  <a:lnTo>
                    <a:pt x="14721" y="307775"/>
                  </a:lnTo>
                  <a:lnTo>
                    <a:pt x="17300" y="323170"/>
                  </a:lnTo>
                  <a:lnTo>
                    <a:pt x="20154" y="337578"/>
                  </a:lnTo>
                  <a:lnTo>
                    <a:pt x="23399" y="350179"/>
                  </a:lnTo>
                  <a:lnTo>
                    <a:pt x="28076" y="359406"/>
                  </a:lnTo>
                  <a:lnTo>
                    <a:pt x="34511" y="364331"/>
                  </a:lnTo>
                  <a:lnTo>
                    <a:pt x="41304" y="365038"/>
                  </a:lnTo>
                  <a:lnTo>
                    <a:pt x="48061" y="362384"/>
                  </a:lnTo>
                  <a:lnTo>
                    <a:pt x="54966" y="357607"/>
                  </a:lnTo>
                  <a:lnTo>
                    <a:pt x="62377" y="352054"/>
                  </a:lnTo>
                  <a:lnTo>
                    <a:pt x="70443" y="346516"/>
                  </a:lnTo>
                  <a:lnTo>
                    <a:pt x="79132" y="341142"/>
                  </a:lnTo>
                  <a:lnTo>
                    <a:pt x="88335" y="335684"/>
                  </a:lnTo>
                  <a:lnTo>
                    <a:pt x="97935" y="329973"/>
                  </a:lnTo>
                  <a:lnTo>
                    <a:pt x="107990" y="324134"/>
                  </a:lnTo>
                  <a:lnTo>
                    <a:pt x="118724" y="318504"/>
                  </a:lnTo>
                  <a:lnTo>
                    <a:pt x="130209" y="313271"/>
                  </a:lnTo>
                  <a:lnTo>
                    <a:pt x="142532" y="308620"/>
                  </a:lnTo>
                  <a:lnTo>
                    <a:pt x="155868" y="304801"/>
                  </a:lnTo>
                  <a:lnTo>
                    <a:pt x="170204" y="301869"/>
                  </a:lnTo>
                  <a:lnTo>
                    <a:pt x="185069" y="299885"/>
                  </a:lnTo>
                  <a:lnTo>
                    <a:pt x="199661" y="298995"/>
                  </a:lnTo>
                  <a:lnTo>
                    <a:pt x="213541" y="299177"/>
                  </a:lnTo>
                  <a:lnTo>
                    <a:pt x="226468" y="300434"/>
                  </a:lnTo>
                  <a:lnTo>
                    <a:pt x="238232" y="302873"/>
                  </a:lnTo>
                  <a:lnTo>
                    <a:pt x="248851" y="306439"/>
                  </a:lnTo>
                  <a:lnTo>
                    <a:pt x="258661" y="310951"/>
                  </a:lnTo>
                  <a:lnTo>
                    <a:pt x="268184" y="316195"/>
                  </a:lnTo>
                  <a:lnTo>
                    <a:pt x="277748" y="321981"/>
                  </a:lnTo>
                  <a:lnTo>
                    <a:pt x="287482" y="328152"/>
                  </a:lnTo>
                  <a:lnTo>
                    <a:pt x="297403" y="334594"/>
                  </a:lnTo>
                  <a:lnTo>
                    <a:pt x="307484" y="341231"/>
                  </a:lnTo>
                  <a:lnTo>
                    <a:pt x="317525" y="348332"/>
                  </a:lnTo>
                  <a:lnTo>
                    <a:pt x="327186" y="356470"/>
                  </a:lnTo>
                  <a:lnTo>
                    <a:pt x="336307" y="365877"/>
                  </a:lnTo>
                  <a:lnTo>
                    <a:pt x="344734" y="376467"/>
                  </a:lnTo>
                  <a:lnTo>
                    <a:pt x="352248" y="388026"/>
                  </a:lnTo>
                  <a:lnTo>
                    <a:pt x="358821" y="400321"/>
                  </a:lnTo>
                  <a:lnTo>
                    <a:pt x="364574" y="413153"/>
                  </a:lnTo>
                  <a:lnTo>
                    <a:pt x="369680" y="426365"/>
                  </a:lnTo>
                  <a:lnTo>
                    <a:pt x="374300" y="439842"/>
                  </a:lnTo>
                  <a:lnTo>
                    <a:pt x="378404" y="453500"/>
                  </a:lnTo>
                  <a:lnTo>
                    <a:pt x="381790" y="467283"/>
                  </a:lnTo>
                  <a:lnTo>
                    <a:pt x="384397" y="481149"/>
                  </a:lnTo>
                  <a:lnTo>
                    <a:pt x="386148" y="495072"/>
                  </a:lnTo>
                  <a:lnTo>
                    <a:pt x="386874" y="509033"/>
                  </a:lnTo>
                  <a:lnTo>
                    <a:pt x="386582" y="523015"/>
                  </a:lnTo>
                  <a:lnTo>
                    <a:pt x="385420" y="536846"/>
                  </a:lnTo>
                  <a:lnTo>
                    <a:pt x="383578" y="550212"/>
                  </a:lnTo>
                  <a:lnTo>
                    <a:pt x="381225" y="562981"/>
                  </a:lnTo>
                  <a:lnTo>
                    <a:pt x="378342" y="575184"/>
                  </a:lnTo>
                  <a:lnTo>
                    <a:pt x="374729" y="586918"/>
                  </a:lnTo>
                  <a:lnTo>
                    <a:pt x="370335" y="598291"/>
                  </a:lnTo>
                  <a:lnTo>
                    <a:pt x="365250" y="609235"/>
                  </a:lnTo>
                  <a:lnTo>
                    <a:pt x="359611" y="619518"/>
                  </a:lnTo>
                  <a:lnTo>
                    <a:pt x="353554" y="629068"/>
                  </a:lnTo>
                  <a:lnTo>
                    <a:pt x="347028" y="637956"/>
                  </a:lnTo>
                  <a:lnTo>
                    <a:pt x="339816" y="646313"/>
                  </a:lnTo>
                  <a:lnTo>
                    <a:pt x="331853" y="654265"/>
                  </a:lnTo>
                  <a:lnTo>
                    <a:pt x="323217" y="661758"/>
                  </a:lnTo>
                  <a:lnTo>
                    <a:pt x="314042" y="668572"/>
                  </a:lnTo>
                  <a:lnTo>
                    <a:pt x="304452" y="674642"/>
                  </a:lnTo>
                  <a:lnTo>
                    <a:pt x="294232" y="680212"/>
                  </a:lnTo>
                  <a:lnTo>
                    <a:pt x="282855" y="685719"/>
                  </a:lnTo>
                  <a:lnTo>
                    <a:pt x="270123" y="691423"/>
                  </a:lnTo>
                  <a:lnTo>
                    <a:pt x="256149" y="697237"/>
                  </a:lnTo>
                  <a:lnTo>
                    <a:pt x="241166" y="702841"/>
                  </a:lnTo>
                  <a:lnTo>
                    <a:pt x="225418" y="708052"/>
                  </a:lnTo>
                  <a:lnTo>
                    <a:pt x="209115" y="712686"/>
                  </a:lnTo>
                  <a:lnTo>
                    <a:pt x="192419" y="716493"/>
                  </a:lnTo>
                  <a:lnTo>
                    <a:pt x="175459" y="719420"/>
                  </a:lnTo>
                  <a:lnTo>
                    <a:pt x="158501" y="721575"/>
                  </a:lnTo>
                  <a:lnTo>
                    <a:pt x="139979" y="723346"/>
                  </a:lnTo>
                  <a:lnTo>
                    <a:pt x="114912" y="724887"/>
                  </a:lnTo>
                  <a:lnTo>
                    <a:pt x="74863" y="726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53057" y="768580"/>
              <a:ext cx="147399" cy="189514"/>
            </a:xfrm>
            <a:custGeom>
              <a:avLst/>
              <a:gdLst/>
              <a:ahLst/>
              <a:cxnLst/>
              <a:rect l="0" t="0" r="0" b="0"/>
              <a:pathLst>
                <a:path w="147399" h="189514">
                  <a:moveTo>
                    <a:pt x="147398" y="0"/>
                  </a:moveTo>
                  <a:lnTo>
                    <a:pt x="141531" y="5934"/>
                  </a:lnTo>
                  <a:lnTo>
                    <a:pt x="135967" y="12139"/>
                  </a:lnTo>
                  <a:lnTo>
                    <a:pt x="130163" y="19235"/>
                  </a:lnTo>
                  <a:lnTo>
                    <a:pt x="123909" y="27175"/>
                  </a:lnTo>
                  <a:lnTo>
                    <a:pt x="116931" y="35822"/>
                  </a:lnTo>
                  <a:lnTo>
                    <a:pt x="109155" y="45016"/>
                  </a:lnTo>
                  <a:lnTo>
                    <a:pt x="100826" y="54616"/>
                  </a:lnTo>
                  <a:lnTo>
                    <a:pt x="92395" y="64505"/>
                  </a:lnTo>
                  <a:lnTo>
                    <a:pt x="84135" y="74594"/>
                  </a:lnTo>
                  <a:lnTo>
                    <a:pt x="76132" y="84654"/>
                  </a:lnTo>
                  <a:lnTo>
                    <a:pt x="68379" y="94335"/>
                  </a:lnTo>
                  <a:lnTo>
                    <a:pt x="60832" y="103482"/>
                  </a:lnTo>
                  <a:lnTo>
                    <a:pt x="53441" y="112267"/>
                  </a:lnTo>
                  <a:lnTo>
                    <a:pt x="46165" y="121088"/>
                  </a:lnTo>
                  <a:lnTo>
                    <a:pt x="38974" y="130169"/>
                  </a:lnTo>
                  <a:lnTo>
                    <a:pt x="31955" y="139496"/>
                  </a:lnTo>
                  <a:lnTo>
                    <a:pt x="24510" y="150025"/>
                  </a:lnTo>
                  <a:lnTo>
                    <a:pt x="14866" y="16491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21471" y="831751"/>
              <a:ext cx="231628" cy="157928"/>
            </a:xfrm>
            <a:custGeom>
              <a:avLst/>
              <a:gdLst/>
              <a:ahLst/>
              <a:cxnLst/>
              <a:rect l="0" t="0" r="0" b="0"/>
              <a:pathLst>
                <a:path w="231628" h="157928">
                  <a:moveTo>
                    <a:pt x="0" y="0"/>
                  </a:moveTo>
                  <a:lnTo>
                    <a:pt x="14535" y="134"/>
                  </a:lnTo>
                  <a:lnTo>
                    <a:pt x="27166" y="1414"/>
                  </a:lnTo>
                  <a:lnTo>
                    <a:pt x="39066" y="4007"/>
                  </a:lnTo>
                  <a:lnTo>
                    <a:pt x="50375" y="7727"/>
                  </a:lnTo>
                  <a:lnTo>
                    <a:pt x="60919" y="12360"/>
                  </a:lnTo>
                  <a:lnTo>
                    <a:pt x="70657" y="17693"/>
                  </a:lnTo>
                  <a:lnTo>
                    <a:pt x="79847" y="23540"/>
                  </a:lnTo>
                  <a:lnTo>
                    <a:pt x="88941" y="29754"/>
                  </a:lnTo>
                  <a:lnTo>
                    <a:pt x="98212" y="36234"/>
                  </a:lnTo>
                  <a:lnTo>
                    <a:pt x="107745" y="43228"/>
                  </a:lnTo>
                  <a:lnTo>
                    <a:pt x="117531" y="51293"/>
                  </a:lnTo>
                  <a:lnTo>
                    <a:pt x="127530" y="60646"/>
                  </a:lnTo>
                  <a:lnTo>
                    <a:pt x="137856" y="71030"/>
                  </a:lnTo>
                  <a:lnTo>
                    <a:pt x="148772" y="81918"/>
                  </a:lnTo>
                  <a:lnTo>
                    <a:pt x="160367" y="92941"/>
                  </a:lnTo>
                  <a:lnTo>
                    <a:pt x="172254" y="103764"/>
                  </a:lnTo>
                  <a:lnTo>
                    <a:pt x="183701" y="114025"/>
                  </a:lnTo>
                  <a:lnTo>
                    <a:pt x="194315" y="123579"/>
                  </a:lnTo>
                  <a:lnTo>
                    <a:pt x="203758" y="132173"/>
                  </a:lnTo>
                  <a:lnTo>
                    <a:pt x="212505" y="140191"/>
                  </a:lnTo>
                  <a:lnTo>
                    <a:pt x="221319" y="148337"/>
                  </a:lnTo>
                  <a:lnTo>
                    <a:pt x="23162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23105" y="484310"/>
              <a:ext cx="209061" cy="747525"/>
            </a:xfrm>
            <a:custGeom>
              <a:avLst/>
              <a:gdLst/>
              <a:ahLst/>
              <a:cxnLst/>
              <a:rect l="0" t="0" r="0" b="0"/>
              <a:pathLst>
                <a:path w="209061" h="747525">
                  <a:moveTo>
                    <a:pt x="209060" y="0"/>
                  </a:moveTo>
                  <a:lnTo>
                    <a:pt x="200259" y="3135"/>
                  </a:lnTo>
                  <a:lnTo>
                    <a:pt x="191912" y="7838"/>
                  </a:lnTo>
                  <a:lnTo>
                    <a:pt x="183214" y="14627"/>
                  </a:lnTo>
                  <a:lnTo>
                    <a:pt x="174093" y="23247"/>
                  </a:lnTo>
                  <a:lnTo>
                    <a:pt x="164598" y="33361"/>
                  </a:lnTo>
                  <a:lnTo>
                    <a:pt x="154810" y="44620"/>
                  </a:lnTo>
                  <a:lnTo>
                    <a:pt x="144969" y="56556"/>
                  </a:lnTo>
                  <a:lnTo>
                    <a:pt x="135444" y="68621"/>
                  </a:lnTo>
                  <a:lnTo>
                    <a:pt x="126406" y="80511"/>
                  </a:lnTo>
                  <a:lnTo>
                    <a:pt x="117694" y="92458"/>
                  </a:lnTo>
                  <a:lnTo>
                    <a:pt x="108925" y="105084"/>
                  </a:lnTo>
                  <a:lnTo>
                    <a:pt x="99883" y="118686"/>
                  </a:lnTo>
                  <a:lnTo>
                    <a:pt x="90843" y="132925"/>
                  </a:lnTo>
                  <a:lnTo>
                    <a:pt x="82452" y="147030"/>
                  </a:lnTo>
                  <a:lnTo>
                    <a:pt x="75031" y="160556"/>
                  </a:lnTo>
                  <a:lnTo>
                    <a:pt x="68573" y="173401"/>
                  </a:lnTo>
                  <a:lnTo>
                    <a:pt x="62928" y="185634"/>
                  </a:lnTo>
                  <a:lnTo>
                    <a:pt x="57904" y="197383"/>
                  </a:lnTo>
                  <a:lnTo>
                    <a:pt x="53174" y="208934"/>
                  </a:lnTo>
                  <a:lnTo>
                    <a:pt x="48297" y="220696"/>
                  </a:lnTo>
                  <a:lnTo>
                    <a:pt x="43049" y="232874"/>
                  </a:lnTo>
                  <a:lnTo>
                    <a:pt x="37555" y="245326"/>
                  </a:lnTo>
                  <a:lnTo>
                    <a:pt x="32174" y="257686"/>
                  </a:lnTo>
                  <a:lnTo>
                    <a:pt x="27111" y="269759"/>
                  </a:lnTo>
                  <a:lnTo>
                    <a:pt x="22408" y="282155"/>
                  </a:lnTo>
                  <a:lnTo>
                    <a:pt x="18023" y="296140"/>
                  </a:lnTo>
                  <a:lnTo>
                    <a:pt x="13895" y="312283"/>
                  </a:lnTo>
                  <a:lnTo>
                    <a:pt x="10124" y="330025"/>
                  </a:lnTo>
                  <a:lnTo>
                    <a:pt x="6963" y="348090"/>
                  </a:lnTo>
                  <a:lnTo>
                    <a:pt x="4502" y="365699"/>
                  </a:lnTo>
                  <a:lnTo>
                    <a:pt x="2679" y="383080"/>
                  </a:lnTo>
                  <a:lnTo>
                    <a:pt x="1373" y="401174"/>
                  </a:lnTo>
                  <a:lnTo>
                    <a:pt x="461" y="420475"/>
                  </a:lnTo>
                  <a:lnTo>
                    <a:pt x="0" y="440368"/>
                  </a:lnTo>
                  <a:lnTo>
                    <a:pt x="215" y="459444"/>
                  </a:lnTo>
                  <a:lnTo>
                    <a:pt x="1169" y="476949"/>
                  </a:lnTo>
                  <a:lnTo>
                    <a:pt x="2623" y="492958"/>
                  </a:lnTo>
                  <a:lnTo>
                    <a:pt x="4138" y="508005"/>
                  </a:lnTo>
                  <a:lnTo>
                    <a:pt x="5455" y="522528"/>
                  </a:lnTo>
                  <a:lnTo>
                    <a:pt x="6660" y="536620"/>
                  </a:lnTo>
                  <a:lnTo>
                    <a:pt x="8076" y="550112"/>
                  </a:lnTo>
                  <a:lnTo>
                    <a:pt x="9880" y="562939"/>
                  </a:lnTo>
                  <a:lnTo>
                    <a:pt x="12093" y="575168"/>
                  </a:lnTo>
                  <a:lnTo>
                    <a:pt x="14657" y="586914"/>
                  </a:lnTo>
                  <a:lnTo>
                    <a:pt x="17501" y="598300"/>
                  </a:lnTo>
                  <a:lnTo>
                    <a:pt x="20716" y="609591"/>
                  </a:lnTo>
                  <a:lnTo>
                    <a:pt x="24553" y="621171"/>
                  </a:lnTo>
                  <a:lnTo>
                    <a:pt x="29097" y="633218"/>
                  </a:lnTo>
                  <a:lnTo>
                    <a:pt x="34284" y="645411"/>
                  </a:lnTo>
                  <a:lnTo>
                    <a:pt x="39990" y="657064"/>
                  </a:lnTo>
                  <a:lnTo>
                    <a:pt x="46092" y="667830"/>
                  </a:lnTo>
                  <a:lnTo>
                    <a:pt x="52648" y="677855"/>
                  </a:lnTo>
                  <a:lnTo>
                    <a:pt x="59880" y="687581"/>
                  </a:lnTo>
                  <a:lnTo>
                    <a:pt x="67857" y="697301"/>
                  </a:lnTo>
                  <a:lnTo>
                    <a:pt x="76502" y="706812"/>
                  </a:lnTo>
                  <a:lnTo>
                    <a:pt x="85683" y="715527"/>
                  </a:lnTo>
                  <a:lnTo>
                    <a:pt x="95277" y="723165"/>
                  </a:lnTo>
                  <a:lnTo>
                    <a:pt x="105499" y="729599"/>
                  </a:lnTo>
                  <a:lnTo>
                    <a:pt x="116879" y="734698"/>
                  </a:lnTo>
                  <a:lnTo>
                    <a:pt x="129593" y="738531"/>
                  </a:lnTo>
                  <a:lnTo>
                    <a:pt x="142959" y="741314"/>
                  </a:lnTo>
                  <a:lnTo>
                    <a:pt x="157029" y="743583"/>
                  </a:lnTo>
                  <a:lnTo>
                    <a:pt x="174158" y="745539"/>
                  </a:lnTo>
                  <a:lnTo>
                    <a:pt x="198532" y="747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95336" y="699268"/>
              <a:ext cx="289854" cy="443603"/>
            </a:xfrm>
            <a:custGeom>
              <a:avLst/>
              <a:gdLst/>
              <a:ahLst/>
              <a:cxnLst/>
              <a:rect l="0" t="0" r="0" b="0"/>
              <a:pathLst>
                <a:path w="289854" h="443603">
                  <a:moveTo>
                    <a:pt x="0" y="58783"/>
                  </a:moveTo>
                  <a:lnTo>
                    <a:pt x="3068" y="50049"/>
                  </a:lnTo>
                  <a:lnTo>
                    <a:pt x="7131" y="42342"/>
                  </a:lnTo>
                  <a:lnTo>
                    <a:pt x="12624" y="34945"/>
                  </a:lnTo>
                  <a:lnTo>
                    <a:pt x="19383" y="27857"/>
                  </a:lnTo>
                  <a:lnTo>
                    <a:pt x="27181" y="21326"/>
                  </a:lnTo>
                  <a:lnTo>
                    <a:pt x="35787" y="15459"/>
                  </a:lnTo>
                  <a:lnTo>
                    <a:pt x="45318" y="10367"/>
                  </a:lnTo>
                  <a:lnTo>
                    <a:pt x="56220" y="6245"/>
                  </a:lnTo>
                  <a:lnTo>
                    <a:pt x="68617" y="3108"/>
                  </a:lnTo>
                  <a:lnTo>
                    <a:pt x="82025" y="984"/>
                  </a:lnTo>
                  <a:lnTo>
                    <a:pt x="95563" y="0"/>
                  </a:lnTo>
                  <a:lnTo>
                    <a:pt x="108704" y="115"/>
                  </a:lnTo>
                  <a:lnTo>
                    <a:pt x="121288" y="1157"/>
                  </a:lnTo>
                  <a:lnTo>
                    <a:pt x="133346" y="2918"/>
                  </a:lnTo>
                  <a:lnTo>
                    <a:pt x="144968" y="5216"/>
                  </a:lnTo>
                  <a:lnTo>
                    <a:pt x="156095" y="8063"/>
                  </a:lnTo>
                  <a:lnTo>
                    <a:pt x="166508" y="11651"/>
                  </a:lnTo>
                  <a:lnTo>
                    <a:pt x="176144" y="16033"/>
                  </a:lnTo>
                  <a:lnTo>
                    <a:pt x="184922" y="21280"/>
                  </a:lnTo>
                  <a:lnTo>
                    <a:pt x="192673" y="27560"/>
                  </a:lnTo>
                  <a:lnTo>
                    <a:pt x="199397" y="34866"/>
                  </a:lnTo>
                  <a:lnTo>
                    <a:pt x="204911" y="43213"/>
                  </a:lnTo>
                  <a:lnTo>
                    <a:pt x="208793" y="52720"/>
                  </a:lnTo>
                  <a:lnTo>
                    <a:pt x="210959" y="63333"/>
                  </a:lnTo>
                  <a:lnTo>
                    <a:pt x="211617" y="74713"/>
                  </a:lnTo>
                  <a:lnTo>
                    <a:pt x="211080" y="86344"/>
                  </a:lnTo>
                  <a:lnTo>
                    <a:pt x="209642" y="97905"/>
                  </a:lnTo>
                  <a:lnTo>
                    <a:pt x="207392" y="109276"/>
                  </a:lnTo>
                  <a:lnTo>
                    <a:pt x="204212" y="120445"/>
                  </a:lnTo>
                  <a:lnTo>
                    <a:pt x="200112" y="131434"/>
                  </a:lnTo>
                  <a:lnTo>
                    <a:pt x="195225" y="142119"/>
                  </a:lnTo>
                  <a:lnTo>
                    <a:pt x="189721" y="152229"/>
                  </a:lnTo>
                  <a:lnTo>
                    <a:pt x="183753" y="161661"/>
                  </a:lnTo>
                  <a:lnTo>
                    <a:pt x="177288" y="170471"/>
                  </a:lnTo>
                  <a:lnTo>
                    <a:pt x="170116" y="178776"/>
                  </a:lnTo>
                  <a:lnTo>
                    <a:pt x="162180" y="186693"/>
                  </a:lnTo>
                  <a:lnTo>
                    <a:pt x="153562" y="194163"/>
                  </a:lnTo>
                  <a:lnTo>
                    <a:pt x="144399" y="200961"/>
                  </a:lnTo>
                  <a:lnTo>
                    <a:pt x="134878" y="206973"/>
                  </a:lnTo>
                  <a:lnTo>
                    <a:pt x="126933" y="210747"/>
                  </a:lnTo>
                  <a:lnTo>
                    <a:pt x="123694" y="211288"/>
                  </a:lnTo>
                  <a:lnTo>
                    <a:pt x="125641" y="210514"/>
                  </a:lnTo>
                  <a:lnTo>
                    <a:pt x="131590" y="209502"/>
                  </a:lnTo>
                  <a:lnTo>
                    <a:pt x="140284" y="208601"/>
                  </a:lnTo>
                  <a:lnTo>
                    <a:pt x="150794" y="207904"/>
                  </a:lnTo>
                  <a:lnTo>
                    <a:pt x="162333" y="207728"/>
                  </a:lnTo>
                  <a:lnTo>
                    <a:pt x="174183" y="208651"/>
                  </a:lnTo>
                  <a:lnTo>
                    <a:pt x="185943" y="210902"/>
                  </a:lnTo>
                  <a:lnTo>
                    <a:pt x="197305" y="214546"/>
                  </a:lnTo>
                  <a:lnTo>
                    <a:pt x="207948" y="219664"/>
                  </a:lnTo>
                  <a:lnTo>
                    <a:pt x="217783" y="226146"/>
                  </a:lnTo>
                  <a:lnTo>
                    <a:pt x="227051" y="233752"/>
                  </a:lnTo>
                  <a:lnTo>
                    <a:pt x="236203" y="242220"/>
                  </a:lnTo>
                  <a:lnTo>
                    <a:pt x="245507" y="251323"/>
                  </a:lnTo>
                  <a:lnTo>
                    <a:pt x="254724" y="261044"/>
                  </a:lnTo>
                  <a:lnTo>
                    <a:pt x="263235" y="271553"/>
                  </a:lnTo>
                  <a:lnTo>
                    <a:pt x="270732" y="282888"/>
                  </a:lnTo>
                  <a:lnTo>
                    <a:pt x="277071" y="295110"/>
                  </a:lnTo>
                  <a:lnTo>
                    <a:pt x="282105" y="308379"/>
                  </a:lnTo>
                  <a:lnTo>
                    <a:pt x="285890" y="322671"/>
                  </a:lnTo>
                  <a:lnTo>
                    <a:pt x="288466" y="337506"/>
                  </a:lnTo>
                  <a:lnTo>
                    <a:pt x="289761" y="352077"/>
                  </a:lnTo>
                  <a:lnTo>
                    <a:pt x="289853" y="365944"/>
                  </a:lnTo>
                  <a:lnTo>
                    <a:pt x="288782" y="378862"/>
                  </a:lnTo>
                  <a:lnTo>
                    <a:pt x="286469" y="390620"/>
                  </a:lnTo>
                  <a:lnTo>
                    <a:pt x="282983" y="401226"/>
                  </a:lnTo>
                  <a:lnTo>
                    <a:pt x="278355" y="410687"/>
                  </a:lnTo>
                  <a:lnTo>
                    <a:pt x="272499" y="418912"/>
                  </a:lnTo>
                  <a:lnTo>
                    <a:pt x="265477" y="425964"/>
                  </a:lnTo>
                  <a:lnTo>
                    <a:pt x="257151" y="431873"/>
                  </a:lnTo>
                  <a:lnTo>
                    <a:pt x="247128" y="436552"/>
                  </a:lnTo>
                  <a:lnTo>
                    <a:pt x="235345" y="440068"/>
                  </a:lnTo>
                  <a:lnTo>
                    <a:pt x="222025" y="442446"/>
                  </a:lnTo>
                  <a:lnTo>
                    <a:pt x="207490" y="443602"/>
                  </a:lnTo>
                  <a:lnTo>
                    <a:pt x="192050" y="443598"/>
                  </a:lnTo>
                  <a:lnTo>
                    <a:pt x="176125" y="442461"/>
                  </a:lnTo>
                  <a:lnTo>
                    <a:pt x="160216" y="440102"/>
                  </a:lnTo>
                  <a:lnTo>
                    <a:pt x="144593" y="436599"/>
                  </a:lnTo>
                  <a:lnTo>
                    <a:pt x="129324" y="432469"/>
                  </a:lnTo>
                  <a:lnTo>
                    <a:pt x="114378" y="428544"/>
                  </a:lnTo>
                  <a:lnTo>
                    <a:pt x="99709" y="425281"/>
                  </a:lnTo>
                  <a:lnTo>
                    <a:pt x="85859" y="422766"/>
                  </a:lnTo>
                  <a:lnTo>
                    <a:pt x="72596" y="420649"/>
                  </a:lnTo>
                  <a:lnTo>
                    <a:pt x="58754" y="418750"/>
                  </a:lnTo>
                  <a:lnTo>
                    <a:pt x="42114" y="416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95461" y="800165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7" y="46801"/>
                  </a:lnTo>
                  <a:lnTo>
                    <a:pt x="825" y="60110"/>
                  </a:lnTo>
                  <a:lnTo>
                    <a:pt x="2074" y="74414"/>
                  </a:lnTo>
                  <a:lnTo>
                    <a:pt x="3727" y="89419"/>
                  </a:lnTo>
                  <a:lnTo>
                    <a:pt x="5375" y="104632"/>
                  </a:lnTo>
                  <a:lnTo>
                    <a:pt x="6783" y="119750"/>
                  </a:lnTo>
                  <a:lnTo>
                    <a:pt x="8048" y="134662"/>
                  </a:lnTo>
                  <a:lnTo>
                    <a:pt x="9504" y="149360"/>
                  </a:lnTo>
                  <a:lnTo>
                    <a:pt x="11331" y="163863"/>
                  </a:lnTo>
                  <a:lnTo>
                    <a:pt x="13399" y="177799"/>
                  </a:lnTo>
                  <a:lnTo>
                    <a:pt x="15549" y="191872"/>
                  </a:lnTo>
                  <a:lnTo>
                    <a:pt x="17976" y="208438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00704" y="915979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80578" y="2933"/>
                  </a:lnTo>
                  <a:lnTo>
                    <a:pt x="170951" y="5716"/>
                  </a:lnTo>
                  <a:lnTo>
                    <a:pt x="159663" y="8611"/>
                  </a:lnTo>
                  <a:lnTo>
                    <a:pt x="146996" y="11478"/>
                  </a:lnTo>
                  <a:lnTo>
                    <a:pt x="133516" y="13995"/>
                  </a:lnTo>
                  <a:lnTo>
                    <a:pt x="119645" y="16006"/>
                  </a:lnTo>
                  <a:lnTo>
                    <a:pt x="105609" y="17518"/>
                  </a:lnTo>
                  <a:lnTo>
                    <a:pt x="91518" y="18613"/>
                  </a:lnTo>
                  <a:lnTo>
                    <a:pt x="77426" y="19386"/>
                  </a:lnTo>
                  <a:lnTo>
                    <a:pt x="63571" y="19923"/>
                  </a:lnTo>
                  <a:lnTo>
                    <a:pt x="48818" y="20350"/>
                  </a:lnTo>
                  <a:lnTo>
                    <a:pt x="29636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85688" y="684352"/>
              <a:ext cx="4613" cy="463255"/>
            </a:xfrm>
            <a:custGeom>
              <a:avLst/>
              <a:gdLst/>
              <a:ahLst/>
              <a:cxnLst/>
              <a:rect l="0" t="0" r="0" b="0"/>
              <a:pathLst>
                <a:path w="4613" h="463255">
                  <a:moveTo>
                    <a:pt x="4612" y="0"/>
                  </a:moveTo>
                  <a:lnTo>
                    <a:pt x="1813" y="14669"/>
                  </a:lnTo>
                  <a:lnTo>
                    <a:pt x="310" y="28580"/>
                  </a:lnTo>
                  <a:lnTo>
                    <a:pt x="0" y="43087"/>
                  </a:lnTo>
                  <a:lnTo>
                    <a:pt x="506" y="58634"/>
                  </a:lnTo>
                  <a:lnTo>
                    <a:pt x="1326" y="75756"/>
                  </a:lnTo>
                  <a:lnTo>
                    <a:pt x="2141" y="94569"/>
                  </a:lnTo>
                  <a:lnTo>
                    <a:pt x="2825" y="114391"/>
                  </a:lnTo>
                  <a:lnTo>
                    <a:pt x="3351" y="133996"/>
                  </a:lnTo>
                  <a:lnTo>
                    <a:pt x="3737" y="152706"/>
                  </a:lnTo>
                  <a:lnTo>
                    <a:pt x="4012" y="170858"/>
                  </a:lnTo>
                  <a:lnTo>
                    <a:pt x="4204" y="189485"/>
                  </a:lnTo>
                  <a:lnTo>
                    <a:pt x="4335" y="209163"/>
                  </a:lnTo>
                  <a:lnTo>
                    <a:pt x="4426" y="229823"/>
                  </a:lnTo>
                  <a:lnTo>
                    <a:pt x="4487" y="251010"/>
                  </a:lnTo>
                  <a:lnTo>
                    <a:pt x="4528" y="272379"/>
                  </a:lnTo>
                  <a:lnTo>
                    <a:pt x="4556" y="293594"/>
                  </a:lnTo>
                  <a:lnTo>
                    <a:pt x="4574" y="314285"/>
                  </a:lnTo>
                  <a:lnTo>
                    <a:pt x="4587" y="334302"/>
                  </a:lnTo>
                  <a:lnTo>
                    <a:pt x="4595" y="353521"/>
                  </a:lnTo>
                  <a:lnTo>
                    <a:pt x="4601" y="371748"/>
                  </a:lnTo>
                  <a:lnTo>
                    <a:pt x="4604" y="388962"/>
                  </a:lnTo>
                  <a:lnTo>
                    <a:pt x="4607" y="404895"/>
                  </a:lnTo>
                  <a:lnTo>
                    <a:pt x="4609" y="420608"/>
                  </a:lnTo>
                  <a:lnTo>
                    <a:pt x="4611" y="438601"/>
                  </a:lnTo>
                  <a:lnTo>
                    <a:pt x="4612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88726" y="736994"/>
              <a:ext cx="201575" cy="241579"/>
            </a:xfrm>
            <a:custGeom>
              <a:avLst/>
              <a:gdLst/>
              <a:ahLst/>
              <a:cxnLst/>
              <a:rect l="0" t="0" r="0" b="0"/>
              <a:pathLst>
                <a:path w="201575" h="241579">
                  <a:moveTo>
                    <a:pt x="201574" y="147399"/>
                  </a:moveTo>
                  <a:lnTo>
                    <a:pt x="195572" y="153267"/>
                  </a:lnTo>
                  <a:lnTo>
                    <a:pt x="188728" y="158831"/>
                  </a:lnTo>
                  <a:lnTo>
                    <a:pt x="180340" y="164630"/>
                  </a:lnTo>
                  <a:lnTo>
                    <a:pt x="170713" y="170711"/>
                  </a:lnTo>
                  <a:lnTo>
                    <a:pt x="160398" y="177041"/>
                  </a:lnTo>
                  <a:lnTo>
                    <a:pt x="149790" y="183565"/>
                  </a:lnTo>
                  <a:lnTo>
                    <a:pt x="139093" y="190068"/>
                  </a:lnTo>
                  <a:lnTo>
                    <a:pt x="128393" y="196202"/>
                  </a:lnTo>
                  <a:lnTo>
                    <a:pt x="117720" y="201806"/>
                  </a:lnTo>
                  <a:lnTo>
                    <a:pt x="107081" y="206890"/>
                  </a:lnTo>
                  <a:lnTo>
                    <a:pt x="96472" y="211539"/>
                  </a:lnTo>
                  <a:lnTo>
                    <a:pt x="85886" y="215857"/>
                  </a:lnTo>
                  <a:lnTo>
                    <a:pt x="75318" y="220097"/>
                  </a:lnTo>
                  <a:lnTo>
                    <a:pt x="64762" y="224637"/>
                  </a:lnTo>
                  <a:lnTo>
                    <a:pt x="54214" y="229647"/>
                  </a:lnTo>
                  <a:lnTo>
                    <a:pt x="43673" y="234640"/>
                  </a:lnTo>
                  <a:lnTo>
                    <a:pt x="33135" y="238619"/>
                  </a:lnTo>
                  <a:lnTo>
                    <a:pt x="22624" y="241091"/>
                  </a:lnTo>
                  <a:lnTo>
                    <a:pt x="12956" y="241578"/>
                  </a:lnTo>
                  <a:lnTo>
                    <a:pt x="5666" y="239393"/>
                  </a:lnTo>
                  <a:lnTo>
                    <a:pt x="1402" y="234437"/>
                  </a:lnTo>
                  <a:lnTo>
                    <a:pt x="0" y="227227"/>
                  </a:lnTo>
                  <a:lnTo>
                    <a:pt x="953" y="218577"/>
                  </a:lnTo>
                  <a:lnTo>
                    <a:pt x="3705" y="209102"/>
                  </a:lnTo>
                  <a:lnTo>
                    <a:pt x="7768" y="199170"/>
                  </a:lnTo>
                  <a:lnTo>
                    <a:pt x="12761" y="188985"/>
                  </a:lnTo>
                  <a:lnTo>
                    <a:pt x="18398" y="178654"/>
                  </a:lnTo>
                  <a:lnTo>
                    <a:pt x="24313" y="168075"/>
                  </a:lnTo>
                  <a:lnTo>
                    <a:pt x="30057" y="156972"/>
                  </a:lnTo>
                  <a:lnTo>
                    <a:pt x="35401" y="145237"/>
                  </a:lnTo>
                  <a:lnTo>
                    <a:pt x="40312" y="132912"/>
                  </a:lnTo>
                  <a:lnTo>
                    <a:pt x="44845" y="120106"/>
                  </a:lnTo>
                  <a:lnTo>
                    <a:pt x="49082" y="106938"/>
                  </a:lnTo>
                  <a:lnTo>
                    <a:pt x="53098" y="93672"/>
                  </a:lnTo>
                  <a:lnTo>
                    <a:pt x="56956" y="80693"/>
                  </a:lnTo>
                  <a:lnTo>
                    <a:pt x="60703" y="68191"/>
                  </a:lnTo>
                  <a:lnTo>
                    <a:pt x="64415" y="56242"/>
                  </a:lnTo>
                  <a:lnTo>
                    <a:pt x="68668" y="43514"/>
                  </a:lnTo>
                  <a:lnTo>
                    <a:pt x="74954" y="26655"/>
                  </a:lnTo>
                  <a:lnTo>
                    <a:pt x="857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27129" y="505367"/>
              <a:ext cx="304143" cy="863338"/>
            </a:xfrm>
            <a:custGeom>
              <a:avLst/>
              <a:gdLst/>
              <a:ahLst/>
              <a:cxnLst/>
              <a:rect l="0" t="0" r="0" b="0"/>
              <a:pathLst>
                <a:path w="304143" h="863338">
                  <a:moveTo>
                    <a:pt x="0" y="0"/>
                  </a:moveTo>
                  <a:lnTo>
                    <a:pt x="8802" y="5868"/>
                  </a:lnTo>
                  <a:lnTo>
                    <a:pt x="17148" y="11432"/>
                  </a:lnTo>
                  <a:lnTo>
                    <a:pt x="25842" y="17232"/>
                  </a:lnTo>
                  <a:lnTo>
                    <a:pt x="34790" y="23312"/>
                  </a:lnTo>
                  <a:lnTo>
                    <a:pt x="43637" y="29642"/>
                  </a:lnTo>
                  <a:lnTo>
                    <a:pt x="52180" y="36170"/>
                  </a:lnTo>
                  <a:lnTo>
                    <a:pt x="60541" y="42846"/>
                  </a:lnTo>
                  <a:lnTo>
                    <a:pt x="69067" y="49629"/>
                  </a:lnTo>
                  <a:lnTo>
                    <a:pt x="77947" y="56486"/>
                  </a:lnTo>
                  <a:lnTo>
                    <a:pt x="87046" y="63396"/>
                  </a:lnTo>
                  <a:lnTo>
                    <a:pt x="96006" y="70341"/>
                  </a:lnTo>
                  <a:lnTo>
                    <a:pt x="104629" y="77310"/>
                  </a:lnTo>
                  <a:lnTo>
                    <a:pt x="112877" y="84296"/>
                  </a:lnTo>
                  <a:lnTo>
                    <a:pt x="120796" y="91292"/>
                  </a:lnTo>
                  <a:lnTo>
                    <a:pt x="128455" y="98296"/>
                  </a:lnTo>
                  <a:lnTo>
                    <a:pt x="135920" y="105305"/>
                  </a:lnTo>
                  <a:lnTo>
                    <a:pt x="143246" y="112318"/>
                  </a:lnTo>
                  <a:lnTo>
                    <a:pt x="150475" y="119337"/>
                  </a:lnTo>
                  <a:lnTo>
                    <a:pt x="157637" y="126526"/>
                  </a:lnTo>
                  <a:lnTo>
                    <a:pt x="164751" y="134191"/>
                  </a:lnTo>
                  <a:lnTo>
                    <a:pt x="171835" y="142462"/>
                  </a:lnTo>
                  <a:lnTo>
                    <a:pt x="178897" y="151306"/>
                  </a:lnTo>
                  <a:lnTo>
                    <a:pt x="185945" y="160621"/>
                  </a:lnTo>
                  <a:lnTo>
                    <a:pt x="192979" y="170295"/>
                  </a:lnTo>
                  <a:lnTo>
                    <a:pt x="199838" y="180232"/>
                  </a:lnTo>
                  <a:lnTo>
                    <a:pt x="206217" y="190356"/>
                  </a:lnTo>
                  <a:lnTo>
                    <a:pt x="211993" y="200608"/>
                  </a:lnTo>
                  <a:lnTo>
                    <a:pt x="217363" y="210951"/>
                  </a:lnTo>
                  <a:lnTo>
                    <a:pt x="222737" y="221354"/>
                  </a:lnTo>
                  <a:lnTo>
                    <a:pt x="228351" y="231798"/>
                  </a:lnTo>
                  <a:lnTo>
                    <a:pt x="234105" y="242270"/>
                  </a:lnTo>
                  <a:lnTo>
                    <a:pt x="239668" y="252760"/>
                  </a:lnTo>
                  <a:lnTo>
                    <a:pt x="244861" y="263268"/>
                  </a:lnTo>
                  <a:lnTo>
                    <a:pt x="249823" y="273953"/>
                  </a:lnTo>
                  <a:lnTo>
                    <a:pt x="254914" y="285118"/>
                  </a:lnTo>
                  <a:lnTo>
                    <a:pt x="260335" y="296888"/>
                  </a:lnTo>
                  <a:lnTo>
                    <a:pt x="265959" y="309064"/>
                  </a:lnTo>
                  <a:lnTo>
                    <a:pt x="271434" y="321237"/>
                  </a:lnTo>
                  <a:lnTo>
                    <a:pt x="276558" y="333171"/>
                  </a:lnTo>
                  <a:lnTo>
                    <a:pt x="281135" y="344964"/>
                  </a:lnTo>
                  <a:lnTo>
                    <a:pt x="284903" y="356947"/>
                  </a:lnTo>
                  <a:lnTo>
                    <a:pt x="287808" y="369306"/>
                  </a:lnTo>
                  <a:lnTo>
                    <a:pt x="290115" y="382065"/>
                  </a:lnTo>
                  <a:lnTo>
                    <a:pt x="292285" y="395169"/>
                  </a:lnTo>
                  <a:lnTo>
                    <a:pt x="294599" y="408545"/>
                  </a:lnTo>
                  <a:lnTo>
                    <a:pt x="296986" y="422121"/>
                  </a:lnTo>
                  <a:lnTo>
                    <a:pt x="299135" y="435842"/>
                  </a:lnTo>
                  <a:lnTo>
                    <a:pt x="300878" y="449663"/>
                  </a:lnTo>
                  <a:lnTo>
                    <a:pt x="302201" y="463555"/>
                  </a:lnTo>
                  <a:lnTo>
                    <a:pt x="303163" y="477494"/>
                  </a:lnTo>
                  <a:lnTo>
                    <a:pt x="303841" y="491460"/>
                  </a:lnTo>
                  <a:lnTo>
                    <a:pt x="304142" y="505281"/>
                  </a:lnTo>
                  <a:lnTo>
                    <a:pt x="303820" y="518641"/>
                  </a:lnTo>
                  <a:lnTo>
                    <a:pt x="302794" y="531410"/>
                  </a:lnTo>
                  <a:lnTo>
                    <a:pt x="301291" y="543782"/>
                  </a:lnTo>
                  <a:lnTo>
                    <a:pt x="299745" y="556163"/>
                  </a:lnTo>
                  <a:lnTo>
                    <a:pt x="298405" y="568788"/>
                  </a:lnTo>
                  <a:lnTo>
                    <a:pt x="297186" y="581556"/>
                  </a:lnTo>
                  <a:lnTo>
                    <a:pt x="295761" y="594135"/>
                  </a:lnTo>
                  <a:lnTo>
                    <a:pt x="293945" y="606344"/>
                  </a:lnTo>
                  <a:lnTo>
                    <a:pt x="291555" y="618324"/>
                  </a:lnTo>
                  <a:lnTo>
                    <a:pt x="288340" y="630433"/>
                  </a:lnTo>
                  <a:lnTo>
                    <a:pt x="284241" y="642881"/>
                  </a:lnTo>
                  <a:lnTo>
                    <a:pt x="279199" y="655869"/>
                  </a:lnTo>
                  <a:lnTo>
                    <a:pt x="273065" y="669660"/>
                  </a:lnTo>
                  <a:lnTo>
                    <a:pt x="265869" y="684304"/>
                  </a:lnTo>
                  <a:lnTo>
                    <a:pt x="257936" y="699378"/>
                  </a:lnTo>
                  <a:lnTo>
                    <a:pt x="249774" y="714109"/>
                  </a:lnTo>
                  <a:lnTo>
                    <a:pt x="241690" y="728097"/>
                  </a:lnTo>
                  <a:lnTo>
                    <a:pt x="233637" y="741606"/>
                  </a:lnTo>
                  <a:lnTo>
                    <a:pt x="225317" y="755357"/>
                  </a:lnTo>
                  <a:lnTo>
                    <a:pt x="216576" y="769750"/>
                  </a:lnTo>
                  <a:lnTo>
                    <a:pt x="207569" y="784537"/>
                  </a:lnTo>
                  <a:lnTo>
                    <a:pt x="198669" y="799018"/>
                  </a:lnTo>
                  <a:lnTo>
                    <a:pt x="190097" y="812785"/>
                  </a:lnTo>
                  <a:lnTo>
                    <a:pt x="182194" y="825326"/>
                  </a:lnTo>
                  <a:lnTo>
                    <a:pt x="174731" y="837094"/>
                  </a:lnTo>
                  <a:lnTo>
                    <a:pt x="167054" y="849119"/>
                  </a:lnTo>
                  <a:lnTo>
                    <a:pt x="157928" y="8633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90425" y="876578"/>
              <a:ext cx="168456" cy="7816"/>
            </a:xfrm>
            <a:custGeom>
              <a:avLst/>
              <a:gdLst/>
              <a:ahLst/>
              <a:cxnLst/>
              <a:rect l="0" t="0" r="0" b="0"/>
              <a:pathLst>
                <a:path w="168456" h="7816">
                  <a:moveTo>
                    <a:pt x="168455" y="7815"/>
                  </a:moveTo>
                  <a:lnTo>
                    <a:pt x="159520" y="4949"/>
                  </a:lnTo>
                  <a:lnTo>
                    <a:pt x="149893" y="2806"/>
                  </a:lnTo>
                  <a:lnTo>
                    <a:pt x="138601" y="1208"/>
                  </a:lnTo>
                  <a:lnTo>
                    <a:pt x="125761" y="200"/>
                  </a:lnTo>
                  <a:lnTo>
                    <a:pt x="111633" y="0"/>
                  </a:lnTo>
                  <a:lnTo>
                    <a:pt x="96517" y="651"/>
                  </a:lnTo>
                  <a:lnTo>
                    <a:pt x="80857" y="1897"/>
                  </a:lnTo>
                  <a:lnTo>
                    <a:pt x="63373" y="3394"/>
                  </a:lnTo>
                  <a:lnTo>
                    <a:pt x="39181" y="5274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45464" y="579067"/>
              <a:ext cx="293578" cy="632570"/>
            </a:xfrm>
            <a:custGeom>
              <a:avLst/>
              <a:gdLst/>
              <a:ahLst/>
              <a:cxnLst/>
              <a:rect l="0" t="0" r="0" b="0"/>
              <a:pathLst>
                <a:path w="293578" h="632570">
                  <a:moveTo>
                    <a:pt x="239842" y="0"/>
                  </a:moveTo>
                  <a:lnTo>
                    <a:pt x="233974" y="5867"/>
                  </a:lnTo>
                  <a:lnTo>
                    <a:pt x="228410" y="11432"/>
                  </a:lnTo>
                  <a:lnTo>
                    <a:pt x="222610" y="17240"/>
                  </a:lnTo>
                  <a:lnTo>
                    <a:pt x="216529" y="23666"/>
                  </a:lnTo>
                  <a:lnTo>
                    <a:pt x="210199" y="31293"/>
                  </a:lnTo>
                  <a:lnTo>
                    <a:pt x="203671" y="40328"/>
                  </a:lnTo>
                  <a:lnTo>
                    <a:pt x="196995" y="50655"/>
                  </a:lnTo>
                  <a:lnTo>
                    <a:pt x="190213" y="62030"/>
                  </a:lnTo>
                  <a:lnTo>
                    <a:pt x="183355" y="74195"/>
                  </a:lnTo>
                  <a:lnTo>
                    <a:pt x="176445" y="86769"/>
                  </a:lnTo>
                  <a:lnTo>
                    <a:pt x="169501" y="99274"/>
                  </a:lnTo>
                  <a:lnTo>
                    <a:pt x="162532" y="111454"/>
                  </a:lnTo>
                  <a:lnTo>
                    <a:pt x="155546" y="123088"/>
                  </a:lnTo>
                  <a:lnTo>
                    <a:pt x="148549" y="133908"/>
                  </a:lnTo>
                  <a:lnTo>
                    <a:pt x="141550" y="143857"/>
                  </a:lnTo>
                  <a:lnTo>
                    <a:pt x="134713" y="153201"/>
                  </a:lnTo>
                  <a:lnTo>
                    <a:pt x="128350" y="162404"/>
                  </a:lnTo>
                  <a:lnTo>
                    <a:pt x="122583" y="171750"/>
                  </a:lnTo>
                  <a:lnTo>
                    <a:pt x="117220" y="181336"/>
                  </a:lnTo>
                  <a:lnTo>
                    <a:pt x="111852" y="191157"/>
                  </a:lnTo>
                  <a:lnTo>
                    <a:pt x="106237" y="201171"/>
                  </a:lnTo>
                  <a:lnTo>
                    <a:pt x="100311" y="211167"/>
                  </a:lnTo>
                  <a:lnTo>
                    <a:pt x="94101" y="220798"/>
                  </a:lnTo>
                  <a:lnTo>
                    <a:pt x="87665" y="229907"/>
                  </a:lnTo>
                  <a:lnTo>
                    <a:pt x="81224" y="238667"/>
                  </a:lnTo>
                  <a:lnTo>
                    <a:pt x="75133" y="247469"/>
                  </a:lnTo>
                  <a:lnTo>
                    <a:pt x="69554" y="256542"/>
                  </a:lnTo>
                  <a:lnTo>
                    <a:pt x="64317" y="265942"/>
                  </a:lnTo>
                  <a:lnTo>
                    <a:pt x="59034" y="275639"/>
                  </a:lnTo>
                  <a:lnTo>
                    <a:pt x="53482" y="285573"/>
                  </a:lnTo>
                  <a:lnTo>
                    <a:pt x="47768" y="295686"/>
                  </a:lnTo>
                  <a:lnTo>
                    <a:pt x="42232" y="305928"/>
                  </a:lnTo>
                  <a:lnTo>
                    <a:pt x="37058" y="316270"/>
                  </a:lnTo>
                  <a:lnTo>
                    <a:pt x="32108" y="327011"/>
                  </a:lnTo>
                  <a:lnTo>
                    <a:pt x="27025" y="338746"/>
                  </a:lnTo>
                  <a:lnTo>
                    <a:pt x="21614" y="351725"/>
                  </a:lnTo>
                  <a:lnTo>
                    <a:pt x="16166" y="366037"/>
                  </a:lnTo>
                  <a:lnTo>
                    <a:pt x="11342" y="381780"/>
                  </a:lnTo>
                  <a:lnTo>
                    <a:pt x="7468" y="398851"/>
                  </a:lnTo>
                  <a:lnTo>
                    <a:pt x="4545" y="416856"/>
                  </a:lnTo>
                  <a:lnTo>
                    <a:pt x="2427" y="435234"/>
                  </a:lnTo>
                  <a:lnTo>
                    <a:pt x="933" y="453628"/>
                  </a:lnTo>
                  <a:lnTo>
                    <a:pt x="66" y="471892"/>
                  </a:lnTo>
                  <a:lnTo>
                    <a:pt x="0" y="489994"/>
                  </a:lnTo>
                  <a:lnTo>
                    <a:pt x="771" y="507941"/>
                  </a:lnTo>
                  <a:lnTo>
                    <a:pt x="2441" y="525433"/>
                  </a:lnTo>
                  <a:lnTo>
                    <a:pt x="5164" y="541887"/>
                  </a:lnTo>
                  <a:lnTo>
                    <a:pt x="8929" y="557064"/>
                  </a:lnTo>
                  <a:lnTo>
                    <a:pt x="13745" y="570883"/>
                  </a:lnTo>
                  <a:lnTo>
                    <a:pt x="19727" y="583254"/>
                  </a:lnTo>
                  <a:lnTo>
                    <a:pt x="26830" y="594276"/>
                  </a:lnTo>
                  <a:lnTo>
                    <a:pt x="35041" y="604017"/>
                  </a:lnTo>
                  <a:lnTo>
                    <a:pt x="44454" y="612431"/>
                  </a:lnTo>
                  <a:lnTo>
                    <a:pt x="55004" y="619605"/>
                  </a:lnTo>
                  <a:lnTo>
                    <a:pt x="66343" y="625425"/>
                  </a:lnTo>
                  <a:lnTo>
                    <a:pt x="77946" y="629513"/>
                  </a:lnTo>
                  <a:lnTo>
                    <a:pt x="89493" y="631818"/>
                  </a:lnTo>
                  <a:lnTo>
                    <a:pt x="101024" y="632569"/>
                  </a:lnTo>
                  <a:lnTo>
                    <a:pt x="112833" y="632093"/>
                  </a:lnTo>
                  <a:lnTo>
                    <a:pt x="125070" y="630698"/>
                  </a:lnTo>
                  <a:lnTo>
                    <a:pt x="137576" y="628475"/>
                  </a:lnTo>
                  <a:lnTo>
                    <a:pt x="149980" y="625314"/>
                  </a:lnTo>
                  <a:lnTo>
                    <a:pt x="162071" y="621227"/>
                  </a:lnTo>
                  <a:lnTo>
                    <a:pt x="173971" y="616348"/>
                  </a:lnTo>
                  <a:lnTo>
                    <a:pt x="186029" y="610849"/>
                  </a:lnTo>
                  <a:lnTo>
                    <a:pt x="198427" y="604885"/>
                  </a:lnTo>
                  <a:lnTo>
                    <a:pt x="210874" y="598422"/>
                  </a:lnTo>
                  <a:lnTo>
                    <a:pt x="222703" y="591252"/>
                  </a:lnTo>
                  <a:lnTo>
                    <a:pt x="233587" y="583312"/>
                  </a:lnTo>
                  <a:lnTo>
                    <a:pt x="243522" y="574523"/>
                  </a:lnTo>
                  <a:lnTo>
                    <a:pt x="252656" y="564712"/>
                  </a:lnTo>
                  <a:lnTo>
                    <a:pt x="261165" y="553886"/>
                  </a:lnTo>
                  <a:lnTo>
                    <a:pt x="269050" y="542192"/>
                  </a:lnTo>
                  <a:lnTo>
                    <a:pt x="276134" y="529818"/>
                  </a:lnTo>
                  <a:lnTo>
                    <a:pt x="282376" y="516935"/>
                  </a:lnTo>
                  <a:lnTo>
                    <a:pt x="287552" y="503522"/>
                  </a:lnTo>
                  <a:lnTo>
                    <a:pt x="291200" y="489380"/>
                  </a:lnTo>
                  <a:lnTo>
                    <a:pt x="293201" y="474467"/>
                  </a:lnTo>
                  <a:lnTo>
                    <a:pt x="293577" y="459198"/>
                  </a:lnTo>
                  <a:lnTo>
                    <a:pt x="292318" y="444327"/>
                  </a:lnTo>
                  <a:lnTo>
                    <a:pt x="289578" y="430257"/>
                  </a:lnTo>
                  <a:lnTo>
                    <a:pt x="285468" y="417199"/>
                  </a:lnTo>
                  <a:lnTo>
                    <a:pt x="279969" y="405348"/>
                  </a:lnTo>
                  <a:lnTo>
                    <a:pt x="273195" y="394684"/>
                  </a:lnTo>
                  <a:lnTo>
                    <a:pt x="265207" y="385353"/>
                  </a:lnTo>
                  <a:lnTo>
                    <a:pt x="255942" y="377749"/>
                  </a:lnTo>
                  <a:lnTo>
                    <a:pt x="245492" y="371931"/>
                  </a:lnTo>
                  <a:lnTo>
                    <a:pt x="234220" y="367835"/>
                  </a:lnTo>
                  <a:lnTo>
                    <a:pt x="222663" y="365444"/>
                  </a:lnTo>
                  <a:lnTo>
                    <a:pt x="211146" y="364579"/>
                  </a:lnTo>
                  <a:lnTo>
                    <a:pt x="199634" y="365114"/>
                  </a:lnTo>
                  <a:lnTo>
                    <a:pt x="187839" y="367061"/>
                  </a:lnTo>
                  <a:lnTo>
                    <a:pt x="175616" y="370293"/>
                  </a:lnTo>
                  <a:lnTo>
                    <a:pt x="163287" y="374579"/>
                  </a:lnTo>
                  <a:lnTo>
                    <a:pt x="151536" y="379673"/>
                  </a:lnTo>
                  <a:lnTo>
                    <a:pt x="140700" y="385361"/>
                  </a:lnTo>
                  <a:lnTo>
                    <a:pt x="130627" y="391637"/>
                  </a:lnTo>
                  <a:lnTo>
                    <a:pt x="120869" y="398682"/>
                  </a:lnTo>
                  <a:lnTo>
                    <a:pt x="111122" y="406532"/>
                  </a:lnTo>
                  <a:lnTo>
                    <a:pt x="101422" y="415093"/>
                  </a:lnTo>
                  <a:lnTo>
                    <a:pt x="92049" y="424217"/>
                  </a:lnTo>
                  <a:lnTo>
                    <a:pt x="83146" y="433764"/>
                  </a:lnTo>
                  <a:lnTo>
                    <a:pt x="74709" y="443616"/>
                  </a:lnTo>
                  <a:lnTo>
                    <a:pt x="66663" y="453682"/>
                  </a:lnTo>
                  <a:lnTo>
                    <a:pt x="58927" y="463883"/>
                  </a:lnTo>
                  <a:lnTo>
                    <a:pt x="51724" y="473718"/>
                  </a:lnTo>
                  <a:lnTo>
                    <a:pt x="44873" y="483226"/>
                  </a:lnTo>
                  <a:lnTo>
                    <a:pt x="37770" y="493244"/>
                  </a:lnTo>
                  <a:lnTo>
                    <a:pt x="29271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80145" y="88439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7025" y="0"/>
                  </a:lnTo>
                  <a:lnTo>
                    <a:pt x="203754" y="0"/>
                  </a:lnTo>
                  <a:lnTo>
                    <a:pt x="190557" y="5"/>
                  </a:lnTo>
                  <a:lnTo>
                    <a:pt x="177389" y="178"/>
                  </a:lnTo>
                  <a:lnTo>
                    <a:pt x="164528" y="826"/>
                  </a:lnTo>
                  <a:lnTo>
                    <a:pt x="152123" y="2079"/>
                  </a:lnTo>
                  <a:lnTo>
                    <a:pt x="140010" y="3905"/>
                  </a:lnTo>
                  <a:lnTo>
                    <a:pt x="127809" y="6201"/>
                  </a:lnTo>
                  <a:lnTo>
                    <a:pt x="115303" y="8853"/>
                  </a:lnTo>
                  <a:lnTo>
                    <a:pt x="102446" y="11598"/>
                  </a:lnTo>
                  <a:lnTo>
                    <a:pt x="89276" y="14054"/>
                  </a:lnTo>
                  <a:lnTo>
                    <a:pt x="75865" y="16035"/>
                  </a:lnTo>
                  <a:lnTo>
                    <a:pt x="62499" y="17536"/>
                  </a:lnTo>
                  <a:lnTo>
                    <a:pt x="48141" y="18788"/>
                  </a:lnTo>
                  <a:lnTo>
                    <a:pt x="29297" y="1989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43316" y="71593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17016" y="103179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43399" y="603924"/>
              <a:ext cx="343663" cy="631948"/>
            </a:xfrm>
            <a:custGeom>
              <a:avLst/>
              <a:gdLst/>
              <a:ahLst/>
              <a:cxnLst/>
              <a:rect l="0" t="0" r="0" b="0"/>
              <a:pathLst>
                <a:path w="343663" h="631948">
                  <a:moveTo>
                    <a:pt x="21057" y="48842"/>
                  </a:moveTo>
                  <a:lnTo>
                    <a:pt x="26991" y="40175"/>
                  </a:lnTo>
                  <a:lnTo>
                    <a:pt x="33196" y="33109"/>
                  </a:lnTo>
                  <a:lnTo>
                    <a:pt x="40292" y="27003"/>
                  </a:lnTo>
                  <a:lnTo>
                    <a:pt x="48232" y="21602"/>
                  </a:lnTo>
                  <a:lnTo>
                    <a:pt x="56878" y="16740"/>
                  </a:lnTo>
                  <a:lnTo>
                    <a:pt x="66077" y="12285"/>
                  </a:lnTo>
                  <a:lnTo>
                    <a:pt x="75850" y="8291"/>
                  </a:lnTo>
                  <a:lnTo>
                    <a:pt x="86388" y="4980"/>
                  </a:lnTo>
                  <a:lnTo>
                    <a:pt x="97734" y="2422"/>
                  </a:lnTo>
                  <a:lnTo>
                    <a:pt x="109793" y="704"/>
                  </a:lnTo>
                  <a:lnTo>
                    <a:pt x="122420" y="0"/>
                  </a:lnTo>
                  <a:lnTo>
                    <a:pt x="135470" y="306"/>
                  </a:lnTo>
                  <a:lnTo>
                    <a:pt x="148827" y="1478"/>
                  </a:lnTo>
                  <a:lnTo>
                    <a:pt x="162400" y="3327"/>
                  </a:lnTo>
                  <a:lnTo>
                    <a:pt x="176113" y="5689"/>
                  </a:lnTo>
                  <a:lnTo>
                    <a:pt x="189592" y="8748"/>
                  </a:lnTo>
                  <a:lnTo>
                    <a:pt x="202190" y="13011"/>
                  </a:lnTo>
                  <a:lnTo>
                    <a:pt x="213620" y="18659"/>
                  </a:lnTo>
                  <a:lnTo>
                    <a:pt x="223770" y="25571"/>
                  </a:lnTo>
                  <a:lnTo>
                    <a:pt x="232523" y="33507"/>
                  </a:lnTo>
                  <a:lnTo>
                    <a:pt x="239967" y="42221"/>
                  </a:lnTo>
                  <a:lnTo>
                    <a:pt x="246324" y="51665"/>
                  </a:lnTo>
                  <a:lnTo>
                    <a:pt x="251843" y="61981"/>
                  </a:lnTo>
                  <a:lnTo>
                    <a:pt x="256740" y="73174"/>
                  </a:lnTo>
                  <a:lnTo>
                    <a:pt x="260862" y="84960"/>
                  </a:lnTo>
                  <a:lnTo>
                    <a:pt x="263727" y="96871"/>
                  </a:lnTo>
                  <a:lnTo>
                    <a:pt x="265171" y="108628"/>
                  </a:lnTo>
                  <a:lnTo>
                    <a:pt x="265326" y="120303"/>
                  </a:lnTo>
                  <a:lnTo>
                    <a:pt x="264444" y="132207"/>
                  </a:lnTo>
                  <a:lnTo>
                    <a:pt x="262775" y="144509"/>
                  </a:lnTo>
                  <a:lnTo>
                    <a:pt x="260538" y="157060"/>
                  </a:lnTo>
                  <a:lnTo>
                    <a:pt x="257898" y="169492"/>
                  </a:lnTo>
                  <a:lnTo>
                    <a:pt x="254975" y="181594"/>
                  </a:lnTo>
                  <a:lnTo>
                    <a:pt x="251692" y="193161"/>
                  </a:lnTo>
                  <a:lnTo>
                    <a:pt x="247803" y="203930"/>
                  </a:lnTo>
                  <a:lnTo>
                    <a:pt x="243221" y="213842"/>
                  </a:lnTo>
                  <a:lnTo>
                    <a:pt x="238007" y="223159"/>
                  </a:lnTo>
                  <a:lnTo>
                    <a:pt x="232282" y="232344"/>
                  </a:lnTo>
                  <a:lnTo>
                    <a:pt x="226166" y="241672"/>
                  </a:lnTo>
                  <a:lnTo>
                    <a:pt x="219601" y="251076"/>
                  </a:lnTo>
                  <a:lnTo>
                    <a:pt x="212364" y="260243"/>
                  </a:lnTo>
                  <a:lnTo>
                    <a:pt x="204388" y="269004"/>
                  </a:lnTo>
                  <a:lnTo>
                    <a:pt x="195913" y="277345"/>
                  </a:lnTo>
                  <a:lnTo>
                    <a:pt x="187378" y="285326"/>
                  </a:lnTo>
                  <a:lnTo>
                    <a:pt x="179045" y="293008"/>
                  </a:lnTo>
                  <a:lnTo>
                    <a:pt x="170993" y="299810"/>
                  </a:lnTo>
                  <a:lnTo>
                    <a:pt x="163206" y="304562"/>
                  </a:lnTo>
                  <a:lnTo>
                    <a:pt x="155668" y="306782"/>
                  </a:lnTo>
                  <a:lnTo>
                    <a:pt x="149541" y="306363"/>
                  </a:lnTo>
                  <a:lnTo>
                    <a:pt x="147863" y="303638"/>
                  </a:lnTo>
                  <a:lnTo>
                    <a:pt x="151642" y="300122"/>
                  </a:lnTo>
                  <a:lnTo>
                    <a:pt x="158819" y="297233"/>
                  </a:lnTo>
                  <a:lnTo>
                    <a:pt x="167959" y="295352"/>
                  </a:lnTo>
                  <a:lnTo>
                    <a:pt x="178082" y="294608"/>
                  </a:lnTo>
                  <a:lnTo>
                    <a:pt x="188622" y="294935"/>
                  </a:lnTo>
                  <a:lnTo>
                    <a:pt x="199304" y="296314"/>
                  </a:lnTo>
                  <a:lnTo>
                    <a:pt x="210007" y="298846"/>
                  </a:lnTo>
                  <a:lnTo>
                    <a:pt x="220683" y="302485"/>
                  </a:lnTo>
                  <a:lnTo>
                    <a:pt x="231159" y="307220"/>
                  </a:lnTo>
                  <a:lnTo>
                    <a:pt x="241127" y="313147"/>
                  </a:lnTo>
                  <a:lnTo>
                    <a:pt x="250466" y="320205"/>
                  </a:lnTo>
                  <a:lnTo>
                    <a:pt x="259214" y="328045"/>
                  </a:lnTo>
                  <a:lnTo>
                    <a:pt x="267476" y="336146"/>
                  </a:lnTo>
                  <a:lnTo>
                    <a:pt x="275369" y="344193"/>
                  </a:lnTo>
                  <a:lnTo>
                    <a:pt x="282994" y="352392"/>
                  </a:lnTo>
                  <a:lnTo>
                    <a:pt x="290427" y="361342"/>
                  </a:lnTo>
                  <a:lnTo>
                    <a:pt x="297724" y="371329"/>
                  </a:lnTo>
                  <a:lnTo>
                    <a:pt x="304760" y="382325"/>
                  </a:lnTo>
                  <a:lnTo>
                    <a:pt x="311259" y="394165"/>
                  </a:lnTo>
                  <a:lnTo>
                    <a:pt x="317111" y="406652"/>
                  </a:lnTo>
                  <a:lnTo>
                    <a:pt x="322363" y="419614"/>
                  </a:lnTo>
                  <a:lnTo>
                    <a:pt x="327123" y="432914"/>
                  </a:lnTo>
                  <a:lnTo>
                    <a:pt x="331508" y="446450"/>
                  </a:lnTo>
                  <a:lnTo>
                    <a:pt x="335454" y="460148"/>
                  </a:lnTo>
                  <a:lnTo>
                    <a:pt x="338731" y="473957"/>
                  </a:lnTo>
                  <a:lnTo>
                    <a:pt x="341266" y="487841"/>
                  </a:lnTo>
                  <a:lnTo>
                    <a:pt x="342969" y="501776"/>
                  </a:lnTo>
                  <a:lnTo>
                    <a:pt x="343662" y="515745"/>
                  </a:lnTo>
                  <a:lnTo>
                    <a:pt x="343349" y="529732"/>
                  </a:lnTo>
                  <a:lnTo>
                    <a:pt x="342171" y="543566"/>
                  </a:lnTo>
                  <a:lnTo>
                    <a:pt x="340320" y="556935"/>
                  </a:lnTo>
                  <a:lnTo>
                    <a:pt x="337960" y="569702"/>
                  </a:lnTo>
                  <a:lnTo>
                    <a:pt x="335073" y="581732"/>
                  </a:lnTo>
                  <a:lnTo>
                    <a:pt x="331457" y="592819"/>
                  </a:lnTo>
                  <a:lnTo>
                    <a:pt x="327047" y="602935"/>
                  </a:lnTo>
                  <a:lnTo>
                    <a:pt x="321442" y="611881"/>
                  </a:lnTo>
                  <a:lnTo>
                    <a:pt x="313858" y="619219"/>
                  </a:lnTo>
                  <a:lnTo>
                    <a:pt x="304044" y="624855"/>
                  </a:lnTo>
                  <a:lnTo>
                    <a:pt x="292215" y="628827"/>
                  </a:lnTo>
                  <a:lnTo>
                    <a:pt x="278761" y="631134"/>
                  </a:lnTo>
                  <a:lnTo>
                    <a:pt x="264083" y="631947"/>
                  </a:lnTo>
                  <a:lnTo>
                    <a:pt x="248518" y="631546"/>
                  </a:lnTo>
                  <a:lnTo>
                    <a:pt x="232326" y="630223"/>
                  </a:lnTo>
                  <a:lnTo>
                    <a:pt x="215699" y="628227"/>
                  </a:lnTo>
                  <a:lnTo>
                    <a:pt x="198774" y="625755"/>
                  </a:lnTo>
                  <a:lnTo>
                    <a:pt x="181645" y="622950"/>
                  </a:lnTo>
                  <a:lnTo>
                    <a:pt x="164373" y="619922"/>
                  </a:lnTo>
                  <a:lnTo>
                    <a:pt x="146842" y="616907"/>
                  </a:lnTo>
                  <a:lnTo>
                    <a:pt x="128772" y="614261"/>
                  </a:lnTo>
                  <a:lnTo>
                    <a:pt x="110069" y="612154"/>
                  </a:lnTo>
                  <a:lnTo>
                    <a:pt x="91271" y="610740"/>
                  </a:lnTo>
                  <a:lnTo>
                    <a:pt x="73409" y="610240"/>
                  </a:lnTo>
                  <a:lnTo>
                    <a:pt x="57004" y="610678"/>
                  </a:lnTo>
                  <a:lnTo>
                    <a:pt x="42504" y="611776"/>
                  </a:lnTo>
                  <a:lnTo>
                    <a:pt x="29118" y="613155"/>
                  </a:lnTo>
                  <a:lnTo>
                    <a:pt x="15677" y="614936"/>
                  </a:lnTo>
                  <a:lnTo>
                    <a:pt x="0" y="617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579481" y="1347647"/>
            <a:ext cx="1663504" cy="421141"/>
            <a:chOff x="2579481" y="1347647"/>
            <a:chExt cx="1663504" cy="421141"/>
          </a:xfrm>
        </p:grpSpPr>
        <p:sp>
          <p:nvSpPr>
            <p:cNvPr id="19" name="Freeform 18"/>
            <p:cNvSpPr/>
            <p:nvPr/>
          </p:nvSpPr>
          <p:spPr>
            <a:xfrm>
              <a:off x="2579481" y="1347647"/>
              <a:ext cx="1663504" cy="210167"/>
            </a:xfrm>
            <a:custGeom>
              <a:avLst/>
              <a:gdLst/>
              <a:ahLst/>
              <a:cxnLst/>
              <a:rect l="0" t="0" r="0" b="0"/>
              <a:pathLst>
                <a:path w="1663504" h="210167">
                  <a:moveTo>
                    <a:pt x="1663503" y="0"/>
                  </a:moveTo>
                  <a:lnTo>
                    <a:pt x="1660636" y="8869"/>
                  </a:lnTo>
                  <a:lnTo>
                    <a:pt x="1658494" y="17856"/>
                  </a:lnTo>
                  <a:lnTo>
                    <a:pt x="1656891" y="27851"/>
                  </a:lnTo>
                  <a:lnTo>
                    <a:pt x="1655710" y="38831"/>
                  </a:lnTo>
                  <a:lnTo>
                    <a:pt x="1654862" y="50643"/>
                  </a:lnTo>
                  <a:lnTo>
                    <a:pt x="1654260" y="63097"/>
                  </a:lnTo>
                  <a:lnTo>
                    <a:pt x="1653672" y="75862"/>
                  </a:lnTo>
                  <a:lnTo>
                    <a:pt x="1652740" y="88494"/>
                  </a:lnTo>
                  <a:lnTo>
                    <a:pt x="1651289" y="100758"/>
                  </a:lnTo>
                  <a:lnTo>
                    <a:pt x="1649160" y="112448"/>
                  </a:lnTo>
                  <a:lnTo>
                    <a:pt x="1646127" y="123305"/>
                  </a:lnTo>
                  <a:lnTo>
                    <a:pt x="1642150" y="133266"/>
                  </a:lnTo>
                  <a:lnTo>
                    <a:pt x="1637020" y="142108"/>
                  </a:lnTo>
                  <a:lnTo>
                    <a:pt x="1630296" y="149377"/>
                  </a:lnTo>
                  <a:lnTo>
                    <a:pt x="1621882" y="154971"/>
                  </a:lnTo>
                  <a:lnTo>
                    <a:pt x="1611977" y="159084"/>
                  </a:lnTo>
                  <a:lnTo>
                    <a:pt x="1600887" y="162019"/>
                  </a:lnTo>
                  <a:lnTo>
                    <a:pt x="1588911" y="164072"/>
                  </a:lnTo>
                  <a:lnTo>
                    <a:pt x="1576294" y="165487"/>
                  </a:lnTo>
                  <a:lnTo>
                    <a:pt x="1563227" y="166454"/>
                  </a:lnTo>
                  <a:lnTo>
                    <a:pt x="1549849" y="167111"/>
                  </a:lnTo>
                  <a:lnTo>
                    <a:pt x="1536255" y="167554"/>
                  </a:lnTo>
                  <a:lnTo>
                    <a:pt x="1522516" y="167852"/>
                  </a:lnTo>
                  <a:lnTo>
                    <a:pt x="1508684" y="168056"/>
                  </a:lnTo>
                  <a:lnTo>
                    <a:pt x="1494954" y="168363"/>
                  </a:lnTo>
                  <a:lnTo>
                    <a:pt x="1481654" y="169102"/>
                  </a:lnTo>
                  <a:lnTo>
                    <a:pt x="1468924" y="170410"/>
                  </a:lnTo>
                  <a:lnTo>
                    <a:pt x="1456580" y="172103"/>
                  </a:lnTo>
                  <a:lnTo>
                    <a:pt x="1444217" y="173778"/>
                  </a:lnTo>
                  <a:lnTo>
                    <a:pt x="1431599" y="175199"/>
                  </a:lnTo>
                  <a:lnTo>
                    <a:pt x="1418666" y="176303"/>
                  </a:lnTo>
                  <a:lnTo>
                    <a:pt x="1405444" y="177119"/>
                  </a:lnTo>
                  <a:lnTo>
                    <a:pt x="1391990" y="177702"/>
                  </a:lnTo>
                  <a:lnTo>
                    <a:pt x="1378360" y="178111"/>
                  </a:lnTo>
                  <a:lnTo>
                    <a:pt x="1364604" y="178393"/>
                  </a:lnTo>
                  <a:lnTo>
                    <a:pt x="1350758" y="178586"/>
                  </a:lnTo>
                  <a:lnTo>
                    <a:pt x="1336851" y="178717"/>
                  </a:lnTo>
                  <a:lnTo>
                    <a:pt x="1322901" y="178805"/>
                  </a:lnTo>
                  <a:lnTo>
                    <a:pt x="1308923" y="178864"/>
                  </a:lnTo>
                  <a:lnTo>
                    <a:pt x="1294925" y="178904"/>
                  </a:lnTo>
                  <a:lnTo>
                    <a:pt x="1280914" y="178931"/>
                  </a:lnTo>
                  <a:lnTo>
                    <a:pt x="1266898" y="178953"/>
                  </a:lnTo>
                  <a:lnTo>
                    <a:pt x="1253045" y="179138"/>
                  </a:lnTo>
                  <a:lnTo>
                    <a:pt x="1239663" y="179794"/>
                  </a:lnTo>
                  <a:lnTo>
                    <a:pt x="1226879" y="181048"/>
                  </a:lnTo>
                  <a:lnTo>
                    <a:pt x="1214498" y="182705"/>
                  </a:lnTo>
                  <a:lnTo>
                    <a:pt x="1202110" y="184355"/>
                  </a:lnTo>
                  <a:lnTo>
                    <a:pt x="1189476" y="185760"/>
                  </a:lnTo>
                  <a:lnTo>
                    <a:pt x="1176533" y="186854"/>
                  </a:lnTo>
                  <a:lnTo>
                    <a:pt x="1163303" y="187662"/>
                  </a:lnTo>
                  <a:lnTo>
                    <a:pt x="1149844" y="188241"/>
                  </a:lnTo>
                  <a:lnTo>
                    <a:pt x="1136211" y="188646"/>
                  </a:lnTo>
                  <a:lnTo>
                    <a:pt x="1122453" y="188926"/>
                  </a:lnTo>
                  <a:lnTo>
                    <a:pt x="1108606" y="189117"/>
                  </a:lnTo>
                  <a:lnTo>
                    <a:pt x="1094698" y="189247"/>
                  </a:lnTo>
                  <a:lnTo>
                    <a:pt x="1080747" y="189334"/>
                  </a:lnTo>
                  <a:lnTo>
                    <a:pt x="1066768" y="189394"/>
                  </a:lnTo>
                  <a:lnTo>
                    <a:pt x="1052770" y="189433"/>
                  </a:lnTo>
                  <a:lnTo>
                    <a:pt x="1038758" y="189460"/>
                  </a:lnTo>
                  <a:lnTo>
                    <a:pt x="1024738" y="189477"/>
                  </a:lnTo>
                  <a:lnTo>
                    <a:pt x="1010712" y="189489"/>
                  </a:lnTo>
                  <a:lnTo>
                    <a:pt x="996682" y="189497"/>
                  </a:lnTo>
                  <a:lnTo>
                    <a:pt x="982654" y="189507"/>
                  </a:lnTo>
                  <a:lnTo>
                    <a:pt x="968792" y="189684"/>
                  </a:lnTo>
                  <a:lnTo>
                    <a:pt x="955405" y="190334"/>
                  </a:lnTo>
                  <a:lnTo>
                    <a:pt x="942618" y="191580"/>
                  </a:lnTo>
                  <a:lnTo>
                    <a:pt x="930233" y="193061"/>
                  </a:lnTo>
                  <a:lnTo>
                    <a:pt x="917844" y="194061"/>
                  </a:lnTo>
                  <a:lnTo>
                    <a:pt x="905209" y="194216"/>
                  </a:lnTo>
                  <a:lnTo>
                    <a:pt x="892265" y="193656"/>
                  </a:lnTo>
                  <a:lnTo>
                    <a:pt x="879035" y="192816"/>
                  </a:lnTo>
                  <a:lnTo>
                    <a:pt x="865580" y="191996"/>
                  </a:lnTo>
                  <a:lnTo>
                    <a:pt x="852120" y="191481"/>
                  </a:lnTo>
                  <a:lnTo>
                    <a:pt x="839009" y="191601"/>
                  </a:lnTo>
                  <a:lnTo>
                    <a:pt x="826411" y="192463"/>
                  </a:lnTo>
                  <a:lnTo>
                    <a:pt x="814156" y="193841"/>
                  </a:lnTo>
                  <a:lnTo>
                    <a:pt x="801854" y="195297"/>
                  </a:lnTo>
                  <a:lnTo>
                    <a:pt x="789273" y="196568"/>
                  </a:lnTo>
                  <a:lnTo>
                    <a:pt x="776194" y="197570"/>
                  </a:lnTo>
                  <a:lnTo>
                    <a:pt x="762342" y="198317"/>
                  </a:lnTo>
                  <a:lnTo>
                    <a:pt x="747647" y="198854"/>
                  </a:lnTo>
                  <a:lnTo>
                    <a:pt x="732200" y="199231"/>
                  </a:lnTo>
                  <a:lnTo>
                    <a:pt x="716153" y="199492"/>
                  </a:lnTo>
                  <a:lnTo>
                    <a:pt x="699661" y="199671"/>
                  </a:lnTo>
                  <a:lnTo>
                    <a:pt x="683010" y="199792"/>
                  </a:lnTo>
                  <a:lnTo>
                    <a:pt x="666606" y="199874"/>
                  </a:lnTo>
                  <a:lnTo>
                    <a:pt x="650648" y="199930"/>
                  </a:lnTo>
                  <a:lnTo>
                    <a:pt x="635153" y="199967"/>
                  </a:lnTo>
                  <a:lnTo>
                    <a:pt x="620054" y="199992"/>
                  </a:lnTo>
                  <a:lnTo>
                    <a:pt x="605265" y="200008"/>
                  </a:lnTo>
                  <a:lnTo>
                    <a:pt x="590705" y="200019"/>
                  </a:lnTo>
                  <a:lnTo>
                    <a:pt x="576308" y="200027"/>
                  </a:lnTo>
                  <a:lnTo>
                    <a:pt x="562025" y="200032"/>
                  </a:lnTo>
                  <a:lnTo>
                    <a:pt x="547821" y="200035"/>
                  </a:lnTo>
                  <a:lnTo>
                    <a:pt x="533671" y="200037"/>
                  </a:lnTo>
                  <a:lnTo>
                    <a:pt x="519563" y="200043"/>
                  </a:lnTo>
                  <a:lnTo>
                    <a:pt x="505647" y="200217"/>
                  </a:lnTo>
                  <a:lnTo>
                    <a:pt x="492224" y="200866"/>
                  </a:lnTo>
                  <a:lnTo>
                    <a:pt x="479417" y="202111"/>
                  </a:lnTo>
                  <a:lnTo>
                    <a:pt x="467189" y="203591"/>
                  </a:lnTo>
                  <a:lnTo>
                    <a:pt x="455438" y="204591"/>
                  </a:lnTo>
                  <a:lnTo>
                    <a:pt x="444049" y="204750"/>
                  </a:lnTo>
                  <a:lnTo>
                    <a:pt x="432925" y="204363"/>
                  </a:lnTo>
                  <a:lnTo>
                    <a:pt x="421988" y="204171"/>
                  </a:lnTo>
                  <a:lnTo>
                    <a:pt x="411178" y="204595"/>
                  </a:lnTo>
                  <a:lnTo>
                    <a:pt x="400289" y="205560"/>
                  </a:lnTo>
                  <a:lnTo>
                    <a:pt x="388986" y="206680"/>
                  </a:lnTo>
                  <a:lnTo>
                    <a:pt x="377119" y="207695"/>
                  </a:lnTo>
                  <a:lnTo>
                    <a:pt x="364708" y="208513"/>
                  </a:lnTo>
                  <a:lnTo>
                    <a:pt x="351845" y="209129"/>
                  </a:lnTo>
                  <a:lnTo>
                    <a:pt x="338635" y="209570"/>
                  </a:lnTo>
                  <a:lnTo>
                    <a:pt x="325171" y="209712"/>
                  </a:lnTo>
                  <a:lnTo>
                    <a:pt x="311527" y="209283"/>
                  </a:lnTo>
                  <a:lnTo>
                    <a:pt x="297757" y="208184"/>
                  </a:lnTo>
                  <a:lnTo>
                    <a:pt x="283900" y="206633"/>
                  </a:lnTo>
                  <a:lnTo>
                    <a:pt x="269984" y="205054"/>
                  </a:lnTo>
                  <a:lnTo>
                    <a:pt x="256028" y="203698"/>
                  </a:lnTo>
                  <a:lnTo>
                    <a:pt x="242045" y="202636"/>
                  </a:lnTo>
                  <a:lnTo>
                    <a:pt x="228044" y="201849"/>
                  </a:lnTo>
                  <a:lnTo>
                    <a:pt x="214035" y="201290"/>
                  </a:lnTo>
                  <a:lnTo>
                    <a:pt x="200186" y="201067"/>
                  </a:lnTo>
                  <a:lnTo>
                    <a:pt x="186808" y="201442"/>
                  </a:lnTo>
                  <a:lnTo>
                    <a:pt x="174026" y="202504"/>
                  </a:lnTo>
                  <a:lnTo>
                    <a:pt x="161645" y="204029"/>
                  </a:lnTo>
                  <a:lnTo>
                    <a:pt x="149259" y="205592"/>
                  </a:lnTo>
                  <a:lnTo>
                    <a:pt x="136626" y="206937"/>
                  </a:lnTo>
                  <a:lnTo>
                    <a:pt x="123682" y="207991"/>
                  </a:lnTo>
                  <a:lnTo>
                    <a:pt x="110453" y="208773"/>
                  </a:lnTo>
                  <a:lnTo>
                    <a:pt x="96994" y="209334"/>
                  </a:lnTo>
                  <a:lnTo>
                    <a:pt x="83361" y="209727"/>
                  </a:lnTo>
                  <a:lnTo>
                    <a:pt x="69603" y="209999"/>
                  </a:lnTo>
                  <a:lnTo>
                    <a:pt x="55774" y="210166"/>
                  </a:lnTo>
                  <a:lnTo>
                    <a:pt x="42557" y="209601"/>
                  </a:lnTo>
                  <a:lnTo>
                    <a:pt x="31201" y="207093"/>
                  </a:lnTo>
                  <a:lnTo>
                    <a:pt x="22235" y="202138"/>
                  </a:lnTo>
                  <a:lnTo>
                    <a:pt x="15538" y="194874"/>
                  </a:lnTo>
                  <a:lnTo>
                    <a:pt x="10713" y="185714"/>
                  </a:lnTo>
                  <a:lnTo>
                    <a:pt x="7317" y="175107"/>
                  </a:lnTo>
                  <a:lnTo>
                    <a:pt x="4964" y="163446"/>
                  </a:lnTo>
                  <a:lnTo>
                    <a:pt x="3352" y="151035"/>
                  </a:lnTo>
                  <a:lnTo>
                    <a:pt x="2255" y="138109"/>
                  </a:lnTo>
                  <a:lnTo>
                    <a:pt x="1513" y="124858"/>
                  </a:lnTo>
                  <a:lnTo>
                    <a:pt x="932" y="109840"/>
                  </a:lnTo>
                  <a:lnTo>
                    <a:pt x="457" y="8838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16476" y="1568746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10462" y="11735"/>
                  </a:lnTo>
                  <a:lnTo>
                    <a:pt x="9822" y="22864"/>
                  </a:lnTo>
                  <a:lnTo>
                    <a:pt x="8530" y="34462"/>
                  </a:lnTo>
                  <a:lnTo>
                    <a:pt x="6843" y="46623"/>
                  </a:lnTo>
                  <a:lnTo>
                    <a:pt x="5175" y="59283"/>
                  </a:lnTo>
                  <a:lnTo>
                    <a:pt x="3762" y="72339"/>
                  </a:lnTo>
                  <a:lnTo>
                    <a:pt x="2663" y="85691"/>
                  </a:lnTo>
                  <a:lnTo>
                    <a:pt x="1852" y="99256"/>
                  </a:lnTo>
                  <a:lnTo>
                    <a:pt x="1273" y="112967"/>
                  </a:lnTo>
                  <a:lnTo>
                    <a:pt x="867" y="126748"/>
                  </a:lnTo>
                  <a:lnTo>
                    <a:pt x="542" y="142180"/>
                  </a:lnTo>
                  <a:lnTo>
                    <a:pt x="269" y="16397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548933" y="148917"/>
            <a:ext cx="332293" cy="388037"/>
            <a:chOff x="7548933" y="148917"/>
            <a:chExt cx="332293" cy="388037"/>
          </a:xfrm>
        </p:grpSpPr>
        <p:sp>
          <p:nvSpPr>
            <p:cNvPr id="22" name="Freeform 21"/>
            <p:cNvSpPr/>
            <p:nvPr/>
          </p:nvSpPr>
          <p:spPr>
            <a:xfrm>
              <a:off x="7696331" y="221098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0" y="32468"/>
                  </a:lnTo>
                  <a:lnTo>
                    <a:pt x="3688" y="43115"/>
                  </a:lnTo>
                  <a:lnTo>
                    <a:pt x="5355" y="54755"/>
                  </a:lnTo>
                  <a:lnTo>
                    <a:pt x="6769" y="67646"/>
                  </a:lnTo>
                  <a:lnTo>
                    <a:pt x="7866" y="81553"/>
                  </a:lnTo>
                  <a:lnTo>
                    <a:pt x="8677" y="95956"/>
                  </a:lnTo>
                  <a:lnTo>
                    <a:pt x="9256" y="110494"/>
                  </a:lnTo>
                  <a:lnTo>
                    <a:pt x="9662" y="125000"/>
                  </a:lnTo>
                  <a:lnTo>
                    <a:pt x="9942" y="139419"/>
                  </a:lnTo>
                  <a:lnTo>
                    <a:pt x="10132" y="153749"/>
                  </a:lnTo>
                  <a:lnTo>
                    <a:pt x="10262" y="168168"/>
                  </a:lnTo>
                  <a:lnTo>
                    <a:pt x="10351" y="183001"/>
                  </a:lnTo>
                  <a:lnTo>
                    <a:pt x="10410" y="198390"/>
                  </a:lnTo>
                  <a:lnTo>
                    <a:pt x="10449" y="214151"/>
                  </a:lnTo>
                  <a:lnTo>
                    <a:pt x="10476" y="229885"/>
                  </a:lnTo>
                  <a:lnTo>
                    <a:pt x="10494" y="245344"/>
                  </a:lnTo>
                  <a:lnTo>
                    <a:pt x="10506" y="260059"/>
                  </a:lnTo>
                  <a:lnTo>
                    <a:pt x="10515" y="274805"/>
                  </a:lnTo>
                  <a:lnTo>
                    <a:pt x="10522" y="291993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548933" y="148917"/>
              <a:ext cx="332293" cy="272223"/>
            </a:xfrm>
            <a:custGeom>
              <a:avLst/>
              <a:gdLst/>
              <a:ahLst/>
              <a:cxnLst/>
              <a:rect l="0" t="0" r="0" b="0"/>
              <a:pathLst>
                <a:path w="332293" h="272223">
                  <a:moveTo>
                    <a:pt x="0" y="61652"/>
                  </a:moveTo>
                  <a:lnTo>
                    <a:pt x="6001" y="55785"/>
                  </a:lnTo>
                  <a:lnTo>
                    <a:pt x="12846" y="50220"/>
                  </a:lnTo>
                  <a:lnTo>
                    <a:pt x="21234" y="44426"/>
                  </a:lnTo>
                  <a:lnTo>
                    <a:pt x="30861" y="38518"/>
                  </a:lnTo>
                  <a:lnTo>
                    <a:pt x="41175" y="32836"/>
                  </a:lnTo>
                  <a:lnTo>
                    <a:pt x="51783" y="27562"/>
                  </a:lnTo>
                  <a:lnTo>
                    <a:pt x="62479" y="22711"/>
                  </a:lnTo>
                  <a:lnTo>
                    <a:pt x="73181" y="18225"/>
                  </a:lnTo>
                  <a:lnTo>
                    <a:pt x="83858" y="14028"/>
                  </a:lnTo>
                  <a:lnTo>
                    <a:pt x="94670" y="10210"/>
                  </a:lnTo>
                  <a:lnTo>
                    <a:pt x="105928" y="7017"/>
                  </a:lnTo>
                  <a:lnTo>
                    <a:pt x="117768" y="4536"/>
                  </a:lnTo>
                  <a:lnTo>
                    <a:pt x="130161" y="2699"/>
                  </a:lnTo>
                  <a:lnTo>
                    <a:pt x="143014" y="1383"/>
                  </a:lnTo>
                  <a:lnTo>
                    <a:pt x="156212" y="464"/>
                  </a:lnTo>
                  <a:lnTo>
                    <a:pt x="169499" y="0"/>
                  </a:lnTo>
                  <a:lnTo>
                    <a:pt x="182492" y="212"/>
                  </a:lnTo>
                  <a:lnTo>
                    <a:pt x="195008" y="1173"/>
                  </a:lnTo>
                  <a:lnTo>
                    <a:pt x="207038" y="2971"/>
                  </a:lnTo>
                  <a:lnTo>
                    <a:pt x="218655" y="5782"/>
                  </a:lnTo>
                  <a:lnTo>
                    <a:pt x="229955" y="9600"/>
                  </a:lnTo>
                  <a:lnTo>
                    <a:pt x="241020" y="14284"/>
                  </a:lnTo>
                  <a:lnTo>
                    <a:pt x="251916" y="19644"/>
                  </a:lnTo>
                  <a:lnTo>
                    <a:pt x="262690" y="25511"/>
                  </a:lnTo>
                  <a:lnTo>
                    <a:pt x="273215" y="31908"/>
                  </a:lnTo>
                  <a:lnTo>
                    <a:pt x="283211" y="39032"/>
                  </a:lnTo>
                  <a:lnTo>
                    <a:pt x="292558" y="46937"/>
                  </a:lnTo>
                  <a:lnTo>
                    <a:pt x="301140" y="55533"/>
                  </a:lnTo>
                  <a:lnTo>
                    <a:pt x="308758" y="64682"/>
                  </a:lnTo>
                  <a:lnTo>
                    <a:pt x="315396" y="74250"/>
                  </a:lnTo>
                  <a:lnTo>
                    <a:pt x="321023" y="84285"/>
                  </a:lnTo>
                  <a:lnTo>
                    <a:pt x="325512" y="95006"/>
                  </a:lnTo>
                  <a:lnTo>
                    <a:pt x="328900" y="106475"/>
                  </a:lnTo>
                  <a:lnTo>
                    <a:pt x="331193" y="118447"/>
                  </a:lnTo>
                  <a:lnTo>
                    <a:pt x="332292" y="130483"/>
                  </a:lnTo>
                  <a:lnTo>
                    <a:pt x="332254" y="142320"/>
                  </a:lnTo>
                  <a:lnTo>
                    <a:pt x="331263" y="153879"/>
                  </a:lnTo>
                  <a:lnTo>
                    <a:pt x="329536" y="165173"/>
                  </a:lnTo>
                  <a:lnTo>
                    <a:pt x="327261" y="176247"/>
                  </a:lnTo>
                  <a:lnTo>
                    <a:pt x="324429" y="186988"/>
                  </a:lnTo>
                  <a:lnTo>
                    <a:pt x="320851" y="197135"/>
                  </a:lnTo>
                  <a:lnTo>
                    <a:pt x="316477" y="206589"/>
                  </a:lnTo>
                  <a:lnTo>
                    <a:pt x="311235" y="215243"/>
                  </a:lnTo>
                  <a:lnTo>
                    <a:pt x="304958" y="222911"/>
                  </a:lnTo>
                  <a:lnTo>
                    <a:pt x="297659" y="229591"/>
                  </a:lnTo>
                  <a:lnTo>
                    <a:pt x="289485" y="235586"/>
                  </a:lnTo>
                  <a:lnTo>
                    <a:pt x="280628" y="241388"/>
                  </a:lnTo>
                  <a:lnTo>
                    <a:pt x="271260" y="247287"/>
                  </a:lnTo>
                  <a:lnTo>
                    <a:pt x="261360" y="253065"/>
                  </a:lnTo>
                  <a:lnTo>
                    <a:pt x="250730" y="258113"/>
                  </a:lnTo>
                  <a:lnTo>
                    <a:pt x="239323" y="262136"/>
                  </a:lnTo>
                  <a:lnTo>
                    <a:pt x="227260" y="265166"/>
                  </a:lnTo>
                  <a:lnTo>
                    <a:pt x="213250" y="267685"/>
                  </a:lnTo>
                  <a:lnTo>
                    <a:pt x="192706" y="269910"/>
                  </a:lnTo>
                  <a:lnTo>
                    <a:pt x="157927" y="2722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3190134" y="2075930"/>
            <a:ext cx="294940" cy="577252"/>
          </a:xfrm>
          <a:custGeom>
            <a:avLst/>
            <a:gdLst/>
            <a:ahLst/>
            <a:cxnLst/>
            <a:rect l="0" t="0" r="0" b="0"/>
            <a:pathLst>
              <a:path w="294940" h="577252">
                <a:moveTo>
                  <a:pt x="10529" y="19241"/>
                </a:moveTo>
                <a:lnTo>
                  <a:pt x="19464" y="22107"/>
                </a:lnTo>
                <a:lnTo>
                  <a:pt x="29091" y="24249"/>
                </a:lnTo>
                <a:lnTo>
                  <a:pt x="40379" y="25852"/>
                </a:lnTo>
                <a:lnTo>
                  <a:pt x="53046" y="27033"/>
                </a:lnTo>
                <a:lnTo>
                  <a:pt x="66526" y="27882"/>
                </a:lnTo>
                <a:lnTo>
                  <a:pt x="80398" y="28479"/>
                </a:lnTo>
                <a:lnTo>
                  <a:pt x="94433" y="28893"/>
                </a:lnTo>
                <a:lnTo>
                  <a:pt x="108525" y="29177"/>
                </a:lnTo>
                <a:lnTo>
                  <a:pt x="122626" y="29371"/>
                </a:lnTo>
                <a:lnTo>
                  <a:pt x="136719" y="29502"/>
                </a:lnTo>
                <a:lnTo>
                  <a:pt x="150801" y="29590"/>
                </a:lnTo>
                <a:lnTo>
                  <a:pt x="164867" y="29640"/>
                </a:lnTo>
                <a:lnTo>
                  <a:pt x="178756" y="29334"/>
                </a:lnTo>
                <a:lnTo>
                  <a:pt x="192162" y="28064"/>
                </a:lnTo>
                <a:lnTo>
                  <a:pt x="204958" y="25580"/>
                </a:lnTo>
                <a:lnTo>
                  <a:pt x="217178" y="22114"/>
                </a:lnTo>
                <a:lnTo>
                  <a:pt x="228925" y="18177"/>
                </a:lnTo>
                <a:lnTo>
                  <a:pt x="240310" y="14123"/>
                </a:lnTo>
                <a:lnTo>
                  <a:pt x="251433" y="10116"/>
                </a:lnTo>
                <a:lnTo>
                  <a:pt x="262368" y="6206"/>
                </a:lnTo>
                <a:lnTo>
                  <a:pt x="273153" y="2430"/>
                </a:lnTo>
                <a:lnTo>
                  <a:pt x="283110" y="0"/>
                </a:lnTo>
                <a:lnTo>
                  <a:pt x="290407" y="547"/>
                </a:lnTo>
                <a:lnTo>
                  <a:pt x="294066" y="3839"/>
                </a:lnTo>
                <a:lnTo>
                  <a:pt x="294939" y="9256"/>
                </a:lnTo>
                <a:lnTo>
                  <a:pt x="294052" y="16238"/>
                </a:lnTo>
                <a:lnTo>
                  <a:pt x="291785" y="24501"/>
                </a:lnTo>
                <a:lnTo>
                  <a:pt x="287952" y="34017"/>
                </a:lnTo>
                <a:lnTo>
                  <a:pt x="282541" y="44675"/>
                </a:lnTo>
                <a:lnTo>
                  <a:pt x="275762" y="56271"/>
                </a:lnTo>
                <a:lnTo>
                  <a:pt x="267903" y="68586"/>
                </a:lnTo>
                <a:lnTo>
                  <a:pt x="259248" y="81425"/>
                </a:lnTo>
                <a:lnTo>
                  <a:pt x="250349" y="94470"/>
                </a:lnTo>
                <a:lnTo>
                  <a:pt x="241994" y="107302"/>
                </a:lnTo>
                <a:lnTo>
                  <a:pt x="234562" y="119704"/>
                </a:lnTo>
                <a:lnTo>
                  <a:pt x="227913" y="131489"/>
                </a:lnTo>
                <a:lnTo>
                  <a:pt x="221599" y="142411"/>
                </a:lnTo>
                <a:lnTo>
                  <a:pt x="215311" y="152430"/>
                </a:lnTo>
                <a:lnTo>
                  <a:pt x="208915" y="161820"/>
                </a:lnTo>
                <a:lnTo>
                  <a:pt x="202380" y="171054"/>
                </a:lnTo>
                <a:lnTo>
                  <a:pt x="195718" y="180421"/>
                </a:lnTo>
                <a:lnTo>
                  <a:pt x="188954" y="190020"/>
                </a:lnTo>
                <a:lnTo>
                  <a:pt x="182114" y="199851"/>
                </a:lnTo>
                <a:lnTo>
                  <a:pt x="175217" y="209880"/>
                </a:lnTo>
                <a:lnTo>
                  <a:pt x="168283" y="220226"/>
                </a:lnTo>
                <a:lnTo>
                  <a:pt x="161321" y="231157"/>
                </a:lnTo>
                <a:lnTo>
                  <a:pt x="154340" y="242765"/>
                </a:lnTo>
                <a:lnTo>
                  <a:pt x="147347" y="254831"/>
                </a:lnTo>
                <a:lnTo>
                  <a:pt x="140345" y="266930"/>
                </a:lnTo>
                <a:lnTo>
                  <a:pt x="133342" y="278813"/>
                </a:lnTo>
                <a:lnTo>
                  <a:pt x="126504" y="290572"/>
                </a:lnTo>
                <a:lnTo>
                  <a:pt x="120138" y="302534"/>
                </a:lnTo>
                <a:lnTo>
                  <a:pt x="114371" y="314873"/>
                </a:lnTo>
                <a:lnTo>
                  <a:pt x="109007" y="327449"/>
                </a:lnTo>
                <a:lnTo>
                  <a:pt x="103638" y="339898"/>
                </a:lnTo>
                <a:lnTo>
                  <a:pt x="98023" y="352020"/>
                </a:lnTo>
                <a:lnTo>
                  <a:pt x="92098" y="363941"/>
                </a:lnTo>
                <a:lnTo>
                  <a:pt x="85887" y="376011"/>
                </a:lnTo>
                <a:lnTo>
                  <a:pt x="79452" y="388424"/>
                </a:lnTo>
                <a:lnTo>
                  <a:pt x="73011" y="401049"/>
                </a:lnTo>
                <a:lnTo>
                  <a:pt x="66919" y="413531"/>
                </a:lnTo>
                <a:lnTo>
                  <a:pt x="61340" y="425675"/>
                </a:lnTo>
                <a:lnTo>
                  <a:pt x="56104" y="437611"/>
                </a:lnTo>
                <a:lnTo>
                  <a:pt x="50820" y="449691"/>
                </a:lnTo>
                <a:lnTo>
                  <a:pt x="45268" y="462110"/>
                </a:lnTo>
                <a:lnTo>
                  <a:pt x="39554" y="474740"/>
                </a:lnTo>
                <a:lnTo>
                  <a:pt x="34018" y="487224"/>
                </a:lnTo>
                <a:lnTo>
                  <a:pt x="28848" y="499366"/>
                </a:lnTo>
                <a:lnTo>
                  <a:pt x="24071" y="511130"/>
                </a:lnTo>
                <a:lnTo>
                  <a:pt x="19636" y="522563"/>
                </a:lnTo>
                <a:lnTo>
                  <a:pt x="15474" y="533720"/>
                </a:lnTo>
                <a:lnTo>
                  <a:pt x="11667" y="544216"/>
                </a:lnTo>
                <a:lnTo>
                  <a:pt x="8076" y="554249"/>
                </a:lnTo>
                <a:lnTo>
                  <a:pt x="4386" y="564702"/>
                </a:lnTo>
                <a:lnTo>
                  <a:pt x="0" y="57725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1811069" y="2095572"/>
            <a:ext cx="810527" cy="576202"/>
            <a:chOff x="1811069" y="2095572"/>
            <a:chExt cx="810527" cy="576202"/>
          </a:xfrm>
        </p:grpSpPr>
        <p:sp>
          <p:nvSpPr>
            <p:cNvPr id="26" name="Freeform 25"/>
            <p:cNvSpPr/>
            <p:nvPr/>
          </p:nvSpPr>
          <p:spPr>
            <a:xfrm>
              <a:off x="1811069" y="2095572"/>
              <a:ext cx="301561" cy="576202"/>
            </a:xfrm>
            <a:custGeom>
              <a:avLst/>
              <a:gdLst/>
              <a:ahLst/>
              <a:cxnLst/>
              <a:rect l="0" t="0" r="0" b="0"/>
              <a:pathLst>
                <a:path w="301561" h="576202">
                  <a:moveTo>
                    <a:pt x="241988" y="10127"/>
                  </a:moveTo>
                  <a:lnTo>
                    <a:pt x="230320" y="10060"/>
                  </a:lnTo>
                  <a:lnTo>
                    <a:pt x="219831" y="9420"/>
                  </a:lnTo>
                  <a:lnTo>
                    <a:pt x="209520" y="8128"/>
                  </a:lnTo>
                  <a:lnTo>
                    <a:pt x="198873" y="6441"/>
                  </a:lnTo>
                  <a:lnTo>
                    <a:pt x="187233" y="4773"/>
                  </a:lnTo>
                  <a:lnTo>
                    <a:pt x="174341" y="3359"/>
                  </a:lnTo>
                  <a:lnTo>
                    <a:pt x="160435" y="2261"/>
                  </a:lnTo>
                  <a:lnTo>
                    <a:pt x="146032" y="1451"/>
                  </a:lnTo>
                  <a:lnTo>
                    <a:pt x="131494" y="871"/>
                  </a:lnTo>
                  <a:lnTo>
                    <a:pt x="116987" y="466"/>
                  </a:lnTo>
                  <a:lnTo>
                    <a:pt x="102569" y="186"/>
                  </a:lnTo>
                  <a:lnTo>
                    <a:pt x="88248" y="0"/>
                  </a:lnTo>
                  <a:lnTo>
                    <a:pt x="74174" y="42"/>
                  </a:lnTo>
                  <a:lnTo>
                    <a:pt x="60638" y="603"/>
                  </a:lnTo>
                  <a:lnTo>
                    <a:pt x="47760" y="1806"/>
                  </a:lnTo>
                  <a:lnTo>
                    <a:pt x="35823" y="3938"/>
                  </a:lnTo>
                  <a:lnTo>
                    <a:pt x="25330" y="7504"/>
                  </a:lnTo>
                  <a:lnTo>
                    <a:pt x="16432" y="12649"/>
                  </a:lnTo>
                  <a:lnTo>
                    <a:pt x="9287" y="19207"/>
                  </a:lnTo>
                  <a:lnTo>
                    <a:pt x="4228" y="26896"/>
                  </a:lnTo>
                  <a:lnTo>
                    <a:pt x="1233" y="35437"/>
                  </a:lnTo>
                  <a:lnTo>
                    <a:pt x="0" y="44594"/>
                  </a:lnTo>
                  <a:lnTo>
                    <a:pt x="143" y="54184"/>
                  </a:lnTo>
                  <a:lnTo>
                    <a:pt x="1308" y="64081"/>
                  </a:lnTo>
                  <a:lnTo>
                    <a:pt x="3204" y="74352"/>
                  </a:lnTo>
                  <a:lnTo>
                    <a:pt x="5613" y="85239"/>
                  </a:lnTo>
                  <a:lnTo>
                    <a:pt x="8373" y="96827"/>
                  </a:lnTo>
                  <a:lnTo>
                    <a:pt x="11206" y="109050"/>
                  </a:lnTo>
                  <a:lnTo>
                    <a:pt x="13729" y="121788"/>
                  </a:lnTo>
                  <a:lnTo>
                    <a:pt x="15763" y="134914"/>
                  </a:lnTo>
                  <a:lnTo>
                    <a:pt x="17468" y="148322"/>
                  </a:lnTo>
                  <a:lnTo>
                    <a:pt x="19228" y="161929"/>
                  </a:lnTo>
                  <a:lnTo>
                    <a:pt x="21262" y="175675"/>
                  </a:lnTo>
                  <a:lnTo>
                    <a:pt x="23460" y="189515"/>
                  </a:lnTo>
                  <a:lnTo>
                    <a:pt x="25483" y="203420"/>
                  </a:lnTo>
                  <a:lnTo>
                    <a:pt x="27142" y="217368"/>
                  </a:lnTo>
                  <a:lnTo>
                    <a:pt x="28407" y="231346"/>
                  </a:lnTo>
                  <a:lnTo>
                    <a:pt x="29331" y="245344"/>
                  </a:lnTo>
                  <a:lnTo>
                    <a:pt x="29976" y="259325"/>
                  </a:lnTo>
                  <a:lnTo>
                    <a:pt x="30001" y="272154"/>
                  </a:lnTo>
                  <a:lnTo>
                    <a:pt x="29142" y="280430"/>
                  </a:lnTo>
                  <a:lnTo>
                    <a:pt x="28473" y="282307"/>
                  </a:lnTo>
                  <a:lnTo>
                    <a:pt x="29218" y="279686"/>
                  </a:lnTo>
                  <a:lnTo>
                    <a:pt x="31556" y="274411"/>
                  </a:lnTo>
                  <a:lnTo>
                    <a:pt x="35227" y="267828"/>
                  </a:lnTo>
                  <a:lnTo>
                    <a:pt x="39917" y="260716"/>
                  </a:lnTo>
                  <a:lnTo>
                    <a:pt x="45671" y="253773"/>
                  </a:lnTo>
                  <a:lnTo>
                    <a:pt x="52887" y="247771"/>
                  </a:lnTo>
                  <a:lnTo>
                    <a:pt x="61668" y="243022"/>
                  </a:lnTo>
                  <a:lnTo>
                    <a:pt x="71835" y="239471"/>
                  </a:lnTo>
                  <a:lnTo>
                    <a:pt x="83109" y="236911"/>
                  </a:lnTo>
                  <a:lnTo>
                    <a:pt x="95208" y="235114"/>
                  </a:lnTo>
                  <a:lnTo>
                    <a:pt x="107739" y="234038"/>
                  </a:lnTo>
                  <a:lnTo>
                    <a:pt x="120217" y="233830"/>
                  </a:lnTo>
                  <a:lnTo>
                    <a:pt x="132379" y="234507"/>
                  </a:lnTo>
                  <a:lnTo>
                    <a:pt x="144001" y="236111"/>
                  </a:lnTo>
                  <a:lnTo>
                    <a:pt x="154813" y="238791"/>
                  </a:lnTo>
                  <a:lnTo>
                    <a:pt x="164757" y="242522"/>
                  </a:lnTo>
                  <a:lnTo>
                    <a:pt x="174098" y="247146"/>
                  </a:lnTo>
                  <a:lnTo>
                    <a:pt x="183298" y="252467"/>
                  </a:lnTo>
                  <a:lnTo>
                    <a:pt x="192638" y="258309"/>
                  </a:lnTo>
                  <a:lnTo>
                    <a:pt x="202049" y="264687"/>
                  </a:lnTo>
                  <a:lnTo>
                    <a:pt x="211222" y="271800"/>
                  </a:lnTo>
                  <a:lnTo>
                    <a:pt x="219986" y="279692"/>
                  </a:lnTo>
                  <a:lnTo>
                    <a:pt x="228330" y="288111"/>
                  </a:lnTo>
                  <a:lnTo>
                    <a:pt x="236313" y="296607"/>
                  </a:lnTo>
                  <a:lnTo>
                    <a:pt x="244010" y="304920"/>
                  </a:lnTo>
                  <a:lnTo>
                    <a:pt x="251331" y="313128"/>
                  </a:lnTo>
                  <a:lnTo>
                    <a:pt x="258028" y="321551"/>
                  </a:lnTo>
                  <a:lnTo>
                    <a:pt x="264016" y="330368"/>
                  </a:lnTo>
                  <a:lnTo>
                    <a:pt x="269360" y="339594"/>
                  </a:lnTo>
                  <a:lnTo>
                    <a:pt x="274184" y="349174"/>
                  </a:lnTo>
                  <a:lnTo>
                    <a:pt x="278616" y="359030"/>
                  </a:lnTo>
                  <a:lnTo>
                    <a:pt x="282762" y="369090"/>
                  </a:lnTo>
                  <a:lnTo>
                    <a:pt x="286707" y="379297"/>
                  </a:lnTo>
                  <a:lnTo>
                    <a:pt x="290508" y="389610"/>
                  </a:lnTo>
                  <a:lnTo>
                    <a:pt x="294045" y="400163"/>
                  </a:lnTo>
                  <a:lnTo>
                    <a:pt x="297041" y="411240"/>
                  </a:lnTo>
                  <a:lnTo>
                    <a:pt x="299383" y="422949"/>
                  </a:lnTo>
                  <a:lnTo>
                    <a:pt x="300954" y="435085"/>
                  </a:lnTo>
                  <a:lnTo>
                    <a:pt x="301560" y="447232"/>
                  </a:lnTo>
                  <a:lnTo>
                    <a:pt x="301182" y="459147"/>
                  </a:lnTo>
                  <a:lnTo>
                    <a:pt x="299794" y="470928"/>
                  </a:lnTo>
                  <a:lnTo>
                    <a:pt x="297266" y="482904"/>
                  </a:lnTo>
                  <a:lnTo>
                    <a:pt x="293631" y="495244"/>
                  </a:lnTo>
                  <a:lnTo>
                    <a:pt x="288733" y="507480"/>
                  </a:lnTo>
                  <a:lnTo>
                    <a:pt x="282164" y="518637"/>
                  </a:lnTo>
                  <a:lnTo>
                    <a:pt x="273859" y="528256"/>
                  </a:lnTo>
                  <a:lnTo>
                    <a:pt x="264197" y="536527"/>
                  </a:lnTo>
                  <a:lnTo>
                    <a:pt x="253803" y="544006"/>
                  </a:lnTo>
                  <a:lnTo>
                    <a:pt x="243102" y="551103"/>
                  </a:lnTo>
                  <a:lnTo>
                    <a:pt x="231986" y="557719"/>
                  </a:lnTo>
                  <a:lnTo>
                    <a:pt x="219933" y="563344"/>
                  </a:lnTo>
                  <a:lnTo>
                    <a:pt x="206717" y="567763"/>
                  </a:lnTo>
                  <a:lnTo>
                    <a:pt x="192571" y="571054"/>
                  </a:lnTo>
                  <a:lnTo>
                    <a:pt x="177996" y="573421"/>
                  </a:lnTo>
                  <a:lnTo>
                    <a:pt x="163337" y="575081"/>
                  </a:lnTo>
                  <a:lnTo>
                    <a:pt x="148748" y="576060"/>
                  </a:lnTo>
                  <a:lnTo>
                    <a:pt x="134272" y="576201"/>
                  </a:lnTo>
                  <a:lnTo>
                    <a:pt x="119922" y="575489"/>
                  </a:lnTo>
                  <a:lnTo>
                    <a:pt x="106090" y="574191"/>
                  </a:lnTo>
                  <a:lnTo>
                    <a:pt x="92098" y="572648"/>
                  </a:lnTo>
                  <a:lnTo>
                    <a:pt x="75600" y="570726"/>
                  </a:lnTo>
                  <a:lnTo>
                    <a:pt x="52475" y="5681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463668" y="2210984"/>
              <a:ext cx="147400" cy="221099"/>
            </a:xfrm>
            <a:custGeom>
              <a:avLst/>
              <a:gdLst/>
              <a:ahLst/>
              <a:cxnLst/>
              <a:rect l="0" t="0" r="0" b="0"/>
              <a:pathLst>
                <a:path w="147400" h="221099">
                  <a:moveTo>
                    <a:pt x="147399" y="0"/>
                  </a:moveTo>
                  <a:lnTo>
                    <a:pt x="141531" y="5934"/>
                  </a:lnTo>
                  <a:lnTo>
                    <a:pt x="135967" y="12139"/>
                  </a:lnTo>
                  <a:lnTo>
                    <a:pt x="130168" y="19235"/>
                  </a:lnTo>
                  <a:lnTo>
                    <a:pt x="124087" y="27175"/>
                  </a:lnTo>
                  <a:lnTo>
                    <a:pt x="117757" y="35822"/>
                  </a:lnTo>
                  <a:lnTo>
                    <a:pt x="111229" y="45016"/>
                  </a:lnTo>
                  <a:lnTo>
                    <a:pt x="104553" y="54616"/>
                  </a:lnTo>
                  <a:lnTo>
                    <a:pt x="97771" y="64506"/>
                  </a:lnTo>
                  <a:lnTo>
                    <a:pt x="90913" y="74594"/>
                  </a:lnTo>
                  <a:lnTo>
                    <a:pt x="84004" y="84654"/>
                  </a:lnTo>
                  <a:lnTo>
                    <a:pt x="77059" y="94336"/>
                  </a:lnTo>
                  <a:lnTo>
                    <a:pt x="70089" y="103482"/>
                  </a:lnTo>
                  <a:lnTo>
                    <a:pt x="63104" y="112268"/>
                  </a:lnTo>
                  <a:lnTo>
                    <a:pt x="56107" y="121088"/>
                  </a:lnTo>
                  <a:lnTo>
                    <a:pt x="49103" y="130173"/>
                  </a:lnTo>
                  <a:lnTo>
                    <a:pt x="42094" y="139582"/>
                  </a:lnTo>
                  <a:lnTo>
                    <a:pt x="35082" y="149285"/>
                  </a:lnTo>
                  <a:lnTo>
                    <a:pt x="28076" y="159219"/>
                  </a:lnTo>
                  <a:lnTo>
                    <a:pt x="21381" y="169255"/>
                  </a:lnTo>
                  <a:lnTo>
                    <a:pt x="14934" y="180402"/>
                  </a:lnTo>
                  <a:lnTo>
                    <a:pt x="8167" y="19587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42611" y="2242570"/>
              <a:ext cx="178985" cy="221099"/>
            </a:xfrm>
            <a:custGeom>
              <a:avLst/>
              <a:gdLst/>
              <a:ahLst/>
              <a:cxnLst/>
              <a:rect l="0" t="0" r="0" b="0"/>
              <a:pathLst>
                <a:path w="178985" h="221099">
                  <a:moveTo>
                    <a:pt x="0" y="0"/>
                  </a:moveTo>
                  <a:lnTo>
                    <a:pt x="5868" y="5934"/>
                  </a:lnTo>
                  <a:lnTo>
                    <a:pt x="11432" y="12139"/>
                  </a:lnTo>
                  <a:lnTo>
                    <a:pt x="17231" y="19230"/>
                  </a:lnTo>
                  <a:lnTo>
                    <a:pt x="23312" y="26997"/>
                  </a:lnTo>
                  <a:lnTo>
                    <a:pt x="29642" y="34996"/>
                  </a:lnTo>
                  <a:lnTo>
                    <a:pt x="36170" y="42937"/>
                  </a:lnTo>
                  <a:lnTo>
                    <a:pt x="42846" y="50711"/>
                  </a:lnTo>
                  <a:lnTo>
                    <a:pt x="49628" y="58304"/>
                  </a:lnTo>
                  <a:lnTo>
                    <a:pt x="56486" y="65746"/>
                  </a:lnTo>
                  <a:lnTo>
                    <a:pt x="63396" y="73234"/>
                  </a:lnTo>
                  <a:lnTo>
                    <a:pt x="70341" y="81107"/>
                  </a:lnTo>
                  <a:lnTo>
                    <a:pt x="77315" y="89530"/>
                  </a:lnTo>
                  <a:lnTo>
                    <a:pt x="84473" y="98817"/>
                  </a:lnTo>
                  <a:lnTo>
                    <a:pt x="92118" y="109494"/>
                  </a:lnTo>
                  <a:lnTo>
                    <a:pt x="100375" y="121710"/>
                  </a:lnTo>
                  <a:lnTo>
                    <a:pt x="109209" y="134982"/>
                  </a:lnTo>
                  <a:lnTo>
                    <a:pt x="118518" y="148422"/>
                  </a:lnTo>
                  <a:lnTo>
                    <a:pt x="128180" y="161485"/>
                  </a:lnTo>
                  <a:lnTo>
                    <a:pt x="137833" y="173747"/>
                  </a:lnTo>
                  <a:lnTo>
                    <a:pt x="147937" y="186040"/>
                  </a:lnTo>
                  <a:lnTo>
                    <a:pt x="160494" y="200554"/>
                  </a:lnTo>
                  <a:lnTo>
                    <a:pt x="178984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811316" y="2058250"/>
            <a:ext cx="1723058" cy="596825"/>
            <a:chOff x="3811316" y="2058250"/>
            <a:chExt cx="1723058" cy="596825"/>
          </a:xfrm>
        </p:grpSpPr>
        <p:sp>
          <p:nvSpPr>
            <p:cNvPr id="30" name="Freeform 29"/>
            <p:cNvSpPr/>
            <p:nvPr/>
          </p:nvSpPr>
          <p:spPr>
            <a:xfrm>
              <a:off x="3811316" y="2326798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127935" y="7661"/>
                  </a:lnTo>
                  <a:lnTo>
                    <a:pt x="118308" y="5519"/>
                  </a:lnTo>
                  <a:lnTo>
                    <a:pt x="107020" y="3916"/>
                  </a:lnTo>
                  <a:lnTo>
                    <a:pt x="94352" y="2736"/>
                  </a:lnTo>
                  <a:lnTo>
                    <a:pt x="80873" y="1887"/>
                  </a:lnTo>
                  <a:lnTo>
                    <a:pt x="67015" y="1290"/>
                  </a:lnTo>
                  <a:lnTo>
                    <a:pt x="53420" y="874"/>
                  </a:lnTo>
                  <a:lnTo>
                    <a:pt x="39566" y="545"/>
                  </a:lnTo>
                  <a:lnTo>
                    <a:pt x="23125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42005" y="2105699"/>
              <a:ext cx="296635" cy="549376"/>
            </a:xfrm>
            <a:custGeom>
              <a:avLst/>
              <a:gdLst/>
              <a:ahLst/>
              <a:cxnLst/>
              <a:rect l="0" t="0" r="0" b="0"/>
              <a:pathLst>
                <a:path w="296635" h="549376">
                  <a:moveTo>
                    <a:pt x="279964" y="0"/>
                  </a:moveTo>
                  <a:lnTo>
                    <a:pt x="274030" y="5935"/>
                  </a:lnTo>
                  <a:lnTo>
                    <a:pt x="267825" y="12139"/>
                  </a:lnTo>
                  <a:lnTo>
                    <a:pt x="260728" y="19235"/>
                  </a:lnTo>
                  <a:lnTo>
                    <a:pt x="252788" y="27175"/>
                  </a:lnTo>
                  <a:lnTo>
                    <a:pt x="244142" y="35822"/>
                  </a:lnTo>
                  <a:lnTo>
                    <a:pt x="234952" y="45012"/>
                  </a:lnTo>
                  <a:lnTo>
                    <a:pt x="225525" y="54439"/>
                  </a:lnTo>
                  <a:lnTo>
                    <a:pt x="216284" y="63680"/>
                  </a:lnTo>
                  <a:lnTo>
                    <a:pt x="207439" y="72533"/>
                  </a:lnTo>
                  <a:lnTo>
                    <a:pt x="198859" y="81460"/>
                  </a:lnTo>
                  <a:lnTo>
                    <a:pt x="190178" y="91438"/>
                  </a:lnTo>
                  <a:lnTo>
                    <a:pt x="181190" y="102922"/>
                  </a:lnTo>
                  <a:lnTo>
                    <a:pt x="172017" y="115401"/>
                  </a:lnTo>
                  <a:lnTo>
                    <a:pt x="163005" y="127709"/>
                  </a:lnTo>
                  <a:lnTo>
                    <a:pt x="154348" y="139171"/>
                  </a:lnTo>
                  <a:lnTo>
                    <a:pt x="146077" y="149628"/>
                  </a:lnTo>
                  <a:lnTo>
                    <a:pt x="138142" y="159179"/>
                  </a:lnTo>
                  <a:lnTo>
                    <a:pt x="130473" y="168009"/>
                  </a:lnTo>
                  <a:lnTo>
                    <a:pt x="123001" y="176464"/>
                  </a:lnTo>
                  <a:lnTo>
                    <a:pt x="115670" y="185003"/>
                  </a:lnTo>
                  <a:lnTo>
                    <a:pt x="108438" y="193865"/>
                  </a:lnTo>
                  <a:lnTo>
                    <a:pt x="101275" y="202941"/>
                  </a:lnTo>
                  <a:lnTo>
                    <a:pt x="94158" y="211880"/>
                  </a:lnTo>
                  <a:lnTo>
                    <a:pt x="87078" y="220490"/>
                  </a:lnTo>
                  <a:lnTo>
                    <a:pt x="80188" y="228898"/>
                  </a:lnTo>
                  <a:lnTo>
                    <a:pt x="73788" y="237456"/>
                  </a:lnTo>
                  <a:lnTo>
                    <a:pt x="67998" y="246361"/>
                  </a:lnTo>
                  <a:lnTo>
                    <a:pt x="62618" y="255648"/>
                  </a:lnTo>
                  <a:lnTo>
                    <a:pt x="57239" y="265267"/>
                  </a:lnTo>
                  <a:lnTo>
                    <a:pt x="51617" y="275159"/>
                  </a:lnTo>
                  <a:lnTo>
                    <a:pt x="45687" y="285583"/>
                  </a:lnTo>
                  <a:lnTo>
                    <a:pt x="39473" y="297098"/>
                  </a:lnTo>
                  <a:lnTo>
                    <a:pt x="33035" y="309921"/>
                  </a:lnTo>
                  <a:lnTo>
                    <a:pt x="26592" y="323958"/>
                  </a:lnTo>
                  <a:lnTo>
                    <a:pt x="20501" y="338982"/>
                  </a:lnTo>
                  <a:lnTo>
                    <a:pt x="14930" y="354758"/>
                  </a:lnTo>
                  <a:lnTo>
                    <a:pt x="10039" y="371079"/>
                  </a:lnTo>
                  <a:lnTo>
                    <a:pt x="6053" y="387787"/>
                  </a:lnTo>
                  <a:lnTo>
                    <a:pt x="3006" y="404755"/>
                  </a:lnTo>
                  <a:lnTo>
                    <a:pt x="943" y="421572"/>
                  </a:lnTo>
                  <a:lnTo>
                    <a:pt x="0" y="437563"/>
                  </a:lnTo>
                  <a:lnTo>
                    <a:pt x="142" y="452429"/>
                  </a:lnTo>
                  <a:lnTo>
                    <a:pt x="1202" y="466209"/>
                  </a:lnTo>
                  <a:lnTo>
                    <a:pt x="2976" y="479085"/>
                  </a:lnTo>
                  <a:lnTo>
                    <a:pt x="5287" y="491259"/>
                  </a:lnTo>
                  <a:lnTo>
                    <a:pt x="8312" y="502589"/>
                  </a:lnTo>
                  <a:lnTo>
                    <a:pt x="12552" y="512608"/>
                  </a:lnTo>
                  <a:lnTo>
                    <a:pt x="18184" y="521165"/>
                  </a:lnTo>
                  <a:lnTo>
                    <a:pt x="25086" y="528405"/>
                  </a:lnTo>
                  <a:lnTo>
                    <a:pt x="33015" y="534584"/>
                  </a:lnTo>
                  <a:lnTo>
                    <a:pt x="41724" y="539956"/>
                  </a:lnTo>
                  <a:lnTo>
                    <a:pt x="51165" y="544412"/>
                  </a:lnTo>
                  <a:lnTo>
                    <a:pt x="61479" y="547508"/>
                  </a:lnTo>
                  <a:lnTo>
                    <a:pt x="72671" y="549111"/>
                  </a:lnTo>
                  <a:lnTo>
                    <a:pt x="84456" y="549375"/>
                  </a:lnTo>
                  <a:lnTo>
                    <a:pt x="96366" y="548564"/>
                  </a:lnTo>
                  <a:lnTo>
                    <a:pt x="108123" y="546941"/>
                  </a:lnTo>
                  <a:lnTo>
                    <a:pt x="119797" y="544563"/>
                  </a:lnTo>
                  <a:lnTo>
                    <a:pt x="131702" y="541298"/>
                  </a:lnTo>
                  <a:lnTo>
                    <a:pt x="144003" y="537141"/>
                  </a:lnTo>
                  <a:lnTo>
                    <a:pt x="156554" y="532215"/>
                  </a:lnTo>
                  <a:lnTo>
                    <a:pt x="168986" y="526685"/>
                  </a:lnTo>
                  <a:lnTo>
                    <a:pt x="181088" y="520704"/>
                  </a:lnTo>
                  <a:lnTo>
                    <a:pt x="192655" y="514400"/>
                  </a:lnTo>
                  <a:lnTo>
                    <a:pt x="203424" y="507869"/>
                  </a:lnTo>
                  <a:lnTo>
                    <a:pt x="213332" y="501176"/>
                  </a:lnTo>
                  <a:lnTo>
                    <a:pt x="222476" y="494208"/>
                  </a:lnTo>
                  <a:lnTo>
                    <a:pt x="231012" y="486690"/>
                  </a:lnTo>
                  <a:lnTo>
                    <a:pt x="239092" y="478519"/>
                  </a:lnTo>
                  <a:lnTo>
                    <a:pt x="246843" y="469742"/>
                  </a:lnTo>
                  <a:lnTo>
                    <a:pt x="254362" y="460472"/>
                  </a:lnTo>
                  <a:lnTo>
                    <a:pt x="261716" y="450822"/>
                  </a:lnTo>
                  <a:lnTo>
                    <a:pt x="268790" y="440732"/>
                  </a:lnTo>
                  <a:lnTo>
                    <a:pt x="275316" y="429974"/>
                  </a:lnTo>
                  <a:lnTo>
                    <a:pt x="281181" y="418477"/>
                  </a:lnTo>
                  <a:lnTo>
                    <a:pt x="286270" y="406315"/>
                  </a:lnTo>
                  <a:lnTo>
                    <a:pt x="290391" y="393619"/>
                  </a:lnTo>
                  <a:lnTo>
                    <a:pt x="293527" y="380526"/>
                  </a:lnTo>
                  <a:lnTo>
                    <a:pt x="295651" y="367311"/>
                  </a:lnTo>
                  <a:lnTo>
                    <a:pt x="296634" y="354365"/>
                  </a:lnTo>
                  <a:lnTo>
                    <a:pt x="296510" y="341891"/>
                  </a:lnTo>
                  <a:lnTo>
                    <a:pt x="295122" y="330228"/>
                  </a:lnTo>
                  <a:lnTo>
                    <a:pt x="292063" y="319920"/>
                  </a:lnTo>
                  <a:lnTo>
                    <a:pt x="287259" y="311146"/>
                  </a:lnTo>
                  <a:lnTo>
                    <a:pt x="280761" y="304084"/>
                  </a:lnTo>
                  <a:lnTo>
                    <a:pt x="272579" y="299082"/>
                  </a:lnTo>
                  <a:lnTo>
                    <a:pt x="262896" y="296128"/>
                  </a:lnTo>
                  <a:lnTo>
                    <a:pt x="252157" y="295093"/>
                  </a:lnTo>
                  <a:lnTo>
                    <a:pt x="240965" y="295901"/>
                  </a:lnTo>
                  <a:lnTo>
                    <a:pt x="229697" y="298330"/>
                  </a:lnTo>
                  <a:lnTo>
                    <a:pt x="218355" y="302059"/>
                  </a:lnTo>
                  <a:lnTo>
                    <a:pt x="206673" y="306770"/>
                  </a:lnTo>
                  <a:lnTo>
                    <a:pt x="194522" y="312193"/>
                  </a:lnTo>
                  <a:lnTo>
                    <a:pt x="182072" y="318121"/>
                  </a:lnTo>
                  <a:lnTo>
                    <a:pt x="169707" y="324398"/>
                  </a:lnTo>
                  <a:lnTo>
                    <a:pt x="157646" y="330920"/>
                  </a:lnTo>
                  <a:lnTo>
                    <a:pt x="145935" y="337774"/>
                  </a:lnTo>
                  <a:lnTo>
                    <a:pt x="134539" y="345215"/>
                  </a:lnTo>
                  <a:lnTo>
                    <a:pt x="123396" y="353340"/>
                  </a:lnTo>
                  <a:lnTo>
                    <a:pt x="112608" y="362255"/>
                  </a:lnTo>
                  <a:lnTo>
                    <a:pt x="102429" y="372151"/>
                  </a:lnTo>
                  <a:lnTo>
                    <a:pt x="92955" y="383020"/>
                  </a:lnTo>
                  <a:lnTo>
                    <a:pt x="84230" y="394307"/>
                  </a:lnTo>
                  <a:lnTo>
                    <a:pt x="75372" y="406217"/>
                  </a:lnTo>
                  <a:lnTo>
                    <a:pt x="64487" y="420911"/>
                  </a:lnTo>
                  <a:lnTo>
                    <a:pt x="48337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22052" y="2337326"/>
              <a:ext cx="210570" cy="31586"/>
            </a:xfrm>
            <a:custGeom>
              <a:avLst/>
              <a:gdLst/>
              <a:ahLst/>
              <a:cxnLst/>
              <a:rect l="0" t="0" r="0" b="0"/>
              <a:pathLst>
                <a:path w="210570" h="31586">
                  <a:moveTo>
                    <a:pt x="210569" y="0"/>
                  </a:moveTo>
                  <a:lnTo>
                    <a:pt x="195968" y="0"/>
                  </a:lnTo>
                  <a:lnTo>
                    <a:pt x="182696" y="0"/>
                  </a:lnTo>
                  <a:lnTo>
                    <a:pt x="169495" y="4"/>
                  </a:lnTo>
                  <a:lnTo>
                    <a:pt x="156154" y="177"/>
                  </a:lnTo>
                  <a:lnTo>
                    <a:pt x="142645" y="826"/>
                  </a:lnTo>
                  <a:lnTo>
                    <a:pt x="128996" y="2079"/>
                  </a:lnTo>
                  <a:lnTo>
                    <a:pt x="115402" y="3905"/>
                  </a:lnTo>
                  <a:lnTo>
                    <a:pt x="102202" y="6201"/>
                  </a:lnTo>
                  <a:lnTo>
                    <a:pt x="89546" y="8857"/>
                  </a:lnTo>
                  <a:lnTo>
                    <a:pt x="77422" y="11775"/>
                  </a:lnTo>
                  <a:lnTo>
                    <a:pt x="65740" y="14880"/>
                  </a:lnTo>
                  <a:lnTo>
                    <a:pt x="54407" y="18109"/>
                  </a:lnTo>
                  <a:lnTo>
                    <a:pt x="43594" y="21272"/>
                  </a:lnTo>
                  <a:lnTo>
                    <a:pt x="32569" y="24350"/>
                  </a:lnTo>
                  <a:lnTo>
                    <a:pt x="19243" y="276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06279" y="2179399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7654" y="11501"/>
                  </a:lnTo>
                  <a:lnTo>
                    <a:pt x="5186" y="21371"/>
                  </a:lnTo>
                  <a:lnTo>
                    <a:pt x="282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58922" y="2484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69492" y="2058250"/>
              <a:ext cx="364882" cy="584404"/>
            </a:xfrm>
            <a:custGeom>
              <a:avLst/>
              <a:gdLst/>
              <a:ahLst/>
              <a:cxnLst/>
              <a:rect l="0" t="0" r="0" b="0"/>
              <a:pathLst>
                <a:path w="364882" h="584404">
                  <a:moveTo>
                    <a:pt x="0" y="79035"/>
                  </a:moveTo>
                  <a:lnTo>
                    <a:pt x="5934" y="70300"/>
                  </a:lnTo>
                  <a:lnTo>
                    <a:pt x="12139" y="62594"/>
                  </a:lnTo>
                  <a:lnTo>
                    <a:pt x="19235" y="55192"/>
                  </a:lnTo>
                  <a:lnTo>
                    <a:pt x="27175" y="47930"/>
                  </a:lnTo>
                  <a:lnTo>
                    <a:pt x="35821" y="40752"/>
                  </a:lnTo>
                  <a:lnTo>
                    <a:pt x="45016" y="33631"/>
                  </a:lnTo>
                  <a:lnTo>
                    <a:pt x="54615" y="26713"/>
                  </a:lnTo>
                  <a:lnTo>
                    <a:pt x="64505" y="20295"/>
                  </a:lnTo>
                  <a:lnTo>
                    <a:pt x="74608" y="14502"/>
                  </a:lnTo>
                  <a:lnTo>
                    <a:pt x="85186" y="9460"/>
                  </a:lnTo>
                  <a:lnTo>
                    <a:pt x="96813" y="5371"/>
                  </a:lnTo>
                  <a:lnTo>
                    <a:pt x="109704" y="2261"/>
                  </a:lnTo>
                  <a:lnTo>
                    <a:pt x="123449" y="325"/>
                  </a:lnTo>
                  <a:lnTo>
                    <a:pt x="137214" y="0"/>
                  </a:lnTo>
                  <a:lnTo>
                    <a:pt x="150508" y="1375"/>
                  </a:lnTo>
                  <a:lnTo>
                    <a:pt x="163194" y="4246"/>
                  </a:lnTo>
                  <a:lnTo>
                    <a:pt x="175322" y="8308"/>
                  </a:lnTo>
                  <a:lnTo>
                    <a:pt x="186985" y="13264"/>
                  </a:lnTo>
                  <a:lnTo>
                    <a:pt x="197969" y="19030"/>
                  </a:lnTo>
                  <a:lnTo>
                    <a:pt x="207754" y="25723"/>
                  </a:lnTo>
                  <a:lnTo>
                    <a:pt x="216146" y="33340"/>
                  </a:lnTo>
                  <a:lnTo>
                    <a:pt x="222935" y="41911"/>
                  </a:lnTo>
                  <a:lnTo>
                    <a:pt x="227748" y="51575"/>
                  </a:lnTo>
                  <a:lnTo>
                    <a:pt x="230575" y="62302"/>
                  </a:lnTo>
                  <a:lnTo>
                    <a:pt x="231694" y="73929"/>
                  </a:lnTo>
                  <a:lnTo>
                    <a:pt x="231473" y="86259"/>
                  </a:lnTo>
                  <a:lnTo>
                    <a:pt x="230252" y="99103"/>
                  </a:lnTo>
                  <a:lnTo>
                    <a:pt x="228149" y="112151"/>
                  </a:lnTo>
                  <a:lnTo>
                    <a:pt x="225067" y="124983"/>
                  </a:lnTo>
                  <a:lnTo>
                    <a:pt x="221034" y="137390"/>
                  </a:lnTo>
                  <a:lnTo>
                    <a:pt x="216192" y="149348"/>
                  </a:lnTo>
                  <a:lnTo>
                    <a:pt x="210717" y="160918"/>
                  </a:lnTo>
                  <a:lnTo>
                    <a:pt x="204774" y="172180"/>
                  </a:lnTo>
                  <a:lnTo>
                    <a:pt x="198495" y="183050"/>
                  </a:lnTo>
                  <a:lnTo>
                    <a:pt x="191981" y="193284"/>
                  </a:lnTo>
                  <a:lnTo>
                    <a:pt x="185362" y="202764"/>
                  </a:lnTo>
                  <a:lnTo>
                    <a:pt x="180756" y="210301"/>
                  </a:lnTo>
                  <a:lnTo>
                    <a:pt x="180891" y="214542"/>
                  </a:lnTo>
                  <a:lnTo>
                    <a:pt x="185228" y="216378"/>
                  </a:lnTo>
                  <a:lnTo>
                    <a:pt x="192465" y="217121"/>
                  </a:lnTo>
                  <a:lnTo>
                    <a:pt x="201365" y="217791"/>
                  </a:lnTo>
                  <a:lnTo>
                    <a:pt x="211124" y="218879"/>
                  </a:lnTo>
                  <a:lnTo>
                    <a:pt x="221304" y="220672"/>
                  </a:lnTo>
                  <a:lnTo>
                    <a:pt x="231682" y="223433"/>
                  </a:lnTo>
                  <a:lnTo>
                    <a:pt x="242152" y="227202"/>
                  </a:lnTo>
                  <a:lnTo>
                    <a:pt x="252662" y="232010"/>
                  </a:lnTo>
                  <a:lnTo>
                    <a:pt x="263188" y="237983"/>
                  </a:lnTo>
                  <a:lnTo>
                    <a:pt x="273716" y="245072"/>
                  </a:lnTo>
                  <a:lnTo>
                    <a:pt x="284076" y="253101"/>
                  </a:lnTo>
                  <a:lnTo>
                    <a:pt x="293960" y="261860"/>
                  </a:lnTo>
                  <a:lnTo>
                    <a:pt x="303234" y="271163"/>
                  </a:lnTo>
                  <a:lnTo>
                    <a:pt x="311767" y="281019"/>
                  </a:lnTo>
                  <a:lnTo>
                    <a:pt x="319353" y="291619"/>
                  </a:lnTo>
                  <a:lnTo>
                    <a:pt x="325973" y="303006"/>
                  </a:lnTo>
                  <a:lnTo>
                    <a:pt x="331759" y="314924"/>
                  </a:lnTo>
                  <a:lnTo>
                    <a:pt x="336887" y="326923"/>
                  </a:lnTo>
                  <a:lnTo>
                    <a:pt x="341526" y="338741"/>
                  </a:lnTo>
                  <a:lnTo>
                    <a:pt x="345813" y="350455"/>
                  </a:lnTo>
                  <a:lnTo>
                    <a:pt x="349853" y="362387"/>
                  </a:lnTo>
                  <a:lnTo>
                    <a:pt x="353717" y="374711"/>
                  </a:lnTo>
                  <a:lnTo>
                    <a:pt x="357297" y="387447"/>
                  </a:lnTo>
                  <a:lnTo>
                    <a:pt x="360321" y="400535"/>
                  </a:lnTo>
                  <a:lnTo>
                    <a:pt x="362683" y="413896"/>
                  </a:lnTo>
                  <a:lnTo>
                    <a:pt x="364267" y="427292"/>
                  </a:lnTo>
                  <a:lnTo>
                    <a:pt x="364881" y="440360"/>
                  </a:lnTo>
                  <a:lnTo>
                    <a:pt x="364514" y="452925"/>
                  </a:lnTo>
                  <a:lnTo>
                    <a:pt x="363302" y="464989"/>
                  </a:lnTo>
                  <a:lnTo>
                    <a:pt x="361425" y="476630"/>
                  </a:lnTo>
                  <a:lnTo>
                    <a:pt x="359045" y="487940"/>
                  </a:lnTo>
                  <a:lnTo>
                    <a:pt x="355973" y="498841"/>
                  </a:lnTo>
                  <a:lnTo>
                    <a:pt x="351702" y="509096"/>
                  </a:lnTo>
                  <a:lnTo>
                    <a:pt x="346050" y="518627"/>
                  </a:lnTo>
                  <a:lnTo>
                    <a:pt x="339134" y="527502"/>
                  </a:lnTo>
                  <a:lnTo>
                    <a:pt x="331195" y="535851"/>
                  </a:lnTo>
                  <a:lnTo>
                    <a:pt x="322475" y="543797"/>
                  </a:lnTo>
                  <a:lnTo>
                    <a:pt x="312857" y="551287"/>
                  </a:lnTo>
                  <a:lnTo>
                    <a:pt x="301892" y="558098"/>
                  </a:lnTo>
                  <a:lnTo>
                    <a:pt x="289446" y="564157"/>
                  </a:lnTo>
                  <a:lnTo>
                    <a:pt x="275834" y="569380"/>
                  </a:lnTo>
                  <a:lnTo>
                    <a:pt x="261626" y="573590"/>
                  </a:lnTo>
                  <a:lnTo>
                    <a:pt x="247213" y="576791"/>
                  </a:lnTo>
                  <a:lnTo>
                    <a:pt x="232620" y="579128"/>
                  </a:lnTo>
                  <a:lnTo>
                    <a:pt x="217610" y="580787"/>
                  </a:lnTo>
                  <a:lnTo>
                    <a:pt x="202074" y="581943"/>
                  </a:lnTo>
                  <a:lnTo>
                    <a:pt x="186200" y="582739"/>
                  </a:lnTo>
                  <a:lnTo>
                    <a:pt x="170384" y="583281"/>
                  </a:lnTo>
                  <a:lnTo>
                    <a:pt x="154870" y="583649"/>
                  </a:lnTo>
                  <a:lnTo>
                    <a:pt x="140317" y="583898"/>
                  </a:lnTo>
                  <a:lnTo>
                    <a:pt x="126440" y="584092"/>
                  </a:lnTo>
                  <a:lnTo>
                    <a:pt x="112023" y="584250"/>
                  </a:lnTo>
                  <a:lnTo>
                    <a:pt x="94756" y="5844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944839" y="221098"/>
            <a:ext cx="183162" cy="358587"/>
            <a:chOff x="7944839" y="221098"/>
            <a:chExt cx="183162" cy="358587"/>
          </a:xfrm>
        </p:grpSpPr>
        <p:sp>
          <p:nvSpPr>
            <p:cNvPr id="37" name="Freeform 36"/>
            <p:cNvSpPr/>
            <p:nvPr/>
          </p:nvSpPr>
          <p:spPr>
            <a:xfrm>
              <a:off x="7944839" y="231626"/>
              <a:ext cx="183162" cy="348059"/>
            </a:xfrm>
            <a:custGeom>
              <a:avLst/>
              <a:gdLst/>
              <a:ahLst/>
              <a:cxnLst/>
              <a:rect l="0" t="0" r="0" b="0"/>
              <a:pathLst>
                <a:path w="183162" h="348059">
                  <a:moveTo>
                    <a:pt x="25234" y="0"/>
                  </a:moveTo>
                  <a:lnTo>
                    <a:pt x="22434" y="11736"/>
                  </a:lnTo>
                  <a:lnTo>
                    <a:pt x="20932" y="22865"/>
                  </a:lnTo>
                  <a:lnTo>
                    <a:pt x="20621" y="34467"/>
                  </a:lnTo>
                  <a:lnTo>
                    <a:pt x="21128" y="46801"/>
                  </a:lnTo>
                  <a:lnTo>
                    <a:pt x="21947" y="60110"/>
                  </a:lnTo>
                  <a:lnTo>
                    <a:pt x="22763" y="74414"/>
                  </a:lnTo>
                  <a:lnTo>
                    <a:pt x="23446" y="89419"/>
                  </a:lnTo>
                  <a:lnTo>
                    <a:pt x="23973" y="104632"/>
                  </a:lnTo>
                  <a:lnTo>
                    <a:pt x="24355" y="119750"/>
                  </a:lnTo>
                  <a:lnTo>
                    <a:pt x="24457" y="134662"/>
                  </a:lnTo>
                  <a:lnTo>
                    <a:pt x="24000" y="149360"/>
                  </a:lnTo>
                  <a:lnTo>
                    <a:pt x="22878" y="163872"/>
                  </a:lnTo>
                  <a:lnTo>
                    <a:pt x="21143" y="178076"/>
                  </a:lnTo>
                  <a:lnTo>
                    <a:pt x="18908" y="191700"/>
                  </a:lnTo>
                  <a:lnTo>
                    <a:pt x="16297" y="204651"/>
                  </a:lnTo>
                  <a:lnTo>
                    <a:pt x="13579" y="217146"/>
                  </a:lnTo>
                  <a:lnTo>
                    <a:pt x="11142" y="229610"/>
                  </a:lnTo>
                  <a:lnTo>
                    <a:pt x="9169" y="242295"/>
                  </a:lnTo>
                  <a:lnTo>
                    <a:pt x="7507" y="255274"/>
                  </a:lnTo>
                  <a:lnTo>
                    <a:pt x="5778" y="268527"/>
                  </a:lnTo>
                  <a:lnTo>
                    <a:pt x="3767" y="281997"/>
                  </a:lnTo>
                  <a:lnTo>
                    <a:pt x="1755" y="295467"/>
                  </a:lnTo>
                  <a:lnTo>
                    <a:pt x="389" y="308584"/>
                  </a:lnTo>
                  <a:lnTo>
                    <a:pt x="0" y="321160"/>
                  </a:lnTo>
                  <a:lnTo>
                    <a:pt x="910" y="332381"/>
                  </a:lnTo>
                  <a:lnTo>
                    <a:pt x="3581" y="340795"/>
                  </a:lnTo>
                  <a:lnTo>
                    <a:pt x="8089" y="345858"/>
                  </a:lnTo>
                  <a:lnTo>
                    <a:pt x="14202" y="347984"/>
                  </a:lnTo>
                  <a:lnTo>
                    <a:pt x="21586" y="348058"/>
                  </a:lnTo>
                  <a:lnTo>
                    <a:pt x="29922" y="346822"/>
                  </a:lnTo>
                  <a:lnTo>
                    <a:pt x="39110" y="344932"/>
                  </a:lnTo>
                  <a:lnTo>
                    <a:pt x="49253" y="343000"/>
                  </a:lnTo>
                  <a:lnTo>
                    <a:pt x="60334" y="341347"/>
                  </a:lnTo>
                  <a:lnTo>
                    <a:pt x="72215" y="340056"/>
                  </a:lnTo>
                  <a:lnTo>
                    <a:pt x="84722" y="339101"/>
                  </a:lnTo>
                  <a:lnTo>
                    <a:pt x="97689" y="338417"/>
                  </a:lnTo>
                  <a:lnTo>
                    <a:pt x="110955" y="337937"/>
                  </a:lnTo>
                  <a:lnTo>
                    <a:pt x="125976" y="337554"/>
                  </a:lnTo>
                  <a:lnTo>
                    <a:pt x="147426" y="337231"/>
                  </a:lnTo>
                  <a:lnTo>
                    <a:pt x="18316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59544" y="37902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1" y="10"/>
                  </a:lnTo>
                  <a:lnTo>
                    <a:pt x="59015" y="355"/>
                  </a:lnTo>
                  <a:lnTo>
                    <a:pt x="47651" y="1652"/>
                  </a:lnTo>
                  <a:lnTo>
                    <a:pt x="37112" y="4149"/>
                  </a:lnTo>
                  <a:lnTo>
                    <a:pt x="27725" y="7472"/>
                  </a:lnTo>
                  <a:lnTo>
                    <a:pt x="19028" y="11125"/>
                  </a:lnTo>
                  <a:lnTo>
                    <a:pt x="10260" y="1543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49015" y="22109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9588" y="2867"/>
                  </a:lnTo>
                  <a:lnTo>
                    <a:pt x="150600" y="5009"/>
                  </a:lnTo>
                  <a:lnTo>
                    <a:pt x="140605" y="6612"/>
                  </a:lnTo>
                  <a:lnTo>
                    <a:pt x="129625" y="7792"/>
                  </a:lnTo>
                  <a:lnTo>
                    <a:pt x="117814" y="8641"/>
                  </a:lnTo>
                  <a:lnTo>
                    <a:pt x="105355" y="9238"/>
                  </a:lnTo>
                  <a:lnTo>
                    <a:pt x="92418" y="9653"/>
                  </a:lnTo>
                  <a:lnTo>
                    <a:pt x="79136" y="9937"/>
                  </a:lnTo>
                  <a:lnTo>
                    <a:pt x="65628" y="10135"/>
                  </a:lnTo>
                  <a:lnTo>
                    <a:pt x="52381" y="10468"/>
                  </a:lnTo>
                  <a:lnTo>
                    <a:pt x="38855" y="11472"/>
                  </a:lnTo>
                  <a:lnTo>
                    <a:pt x="22744" y="143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8180682" y="257284"/>
            <a:ext cx="522786" cy="363898"/>
            <a:chOff x="8180682" y="257284"/>
            <a:chExt cx="522786" cy="363898"/>
          </a:xfrm>
        </p:grpSpPr>
        <p:sp>
          <p:nvSpPr>
            <p:cNvPr id="41" name="Freeform 40"/>
            <p:cNvSpPr/>
            <p:nvPr/>
          </p:nvSpPr>
          <p:spPr>
            <a:xfrm>
              <a:off x="8180682" y="274358"/>
              <a:ext cx="178945" cy="346824"/>
            </a:xfrm>
            <a:custGeom>
              <a:avLst/>
              <a:gdLst/>
              <a:ahLst/>
              <a:cxnLst/>
              <a:rect l="0" t="0" r="0" b="0"/>
              <a:pathLst>
                <a:path w="178945" h="346824">
                  <a:moveTo>
                    <a:pt x="10489" y="346823"/>
                  </a:moveTo>
                  <a:lnTo>
                    <a:pt x="7622" y="337955"/>
                  </a:lnTo>
                  <a:lnTo>
                    <a:pt x="5480" y="328968"/>
                  </a:lnTo>
                  <a:lnTo>
                    <a:pt x="3877" y="318968"/>
                  </a:lnTo>
                  <a:lnTo>
                    <a:pt x="2696" y="307814"/>
                  </a:lnTo>
                  <a:lnTo>
                    <a:pt x="1848" y="295354"/>
                  </a:lnTo>
                  <a:lnTo>
                    <a:pt x="1251" y="281643"/>
                  </a:lnTo>
                  <a:lnTo>
                    <a:pt x="836" y="266880"/>
                  </a:lnTo>
                  <a:lnTo>
                    <a:pt x="551" y="251302"/>
                  </a:lnTo>
                  <a:lnTo>
                    <a:pt x="358" y="235124"/>
                  </a:lnTo>
                  <a:lnTo>
                    <a:pt x="228" y="218518"/>
                  </a:lnTo>
                  <a:lnTo>
                    <a:pt x="139" y="201611"/>
                  </a:lnTo>
                  <a:lnTo>
                    <a:pt x="80" y="184503"/>
                  </a:lnTo>
                  <a:lnTo>
                    <a:pt x="41" y="167421"/>
                  </a:lnTo>
                  <a:lnTo>
                    <a:pt x="13" y="150718"/>
                  </a:lnTo>
                  <a:lnTo>
                    <a:pt x="0" y="134561"/>
                  </a:lnTo>
                  <a:lnTo>
                    <a:pt x="162" y="119100"/>
                  </a:lnTo>
                  <a:lnTo>
                    <a:pt x="801" y="104556"/>
                  </a:lnTo>
                  <a:lnTo>
                    <a:pt x="2050" y="90958"/>
                  </a:lnTo>
                  <a:lnTo>
                    <a:pt x="3872" y="78180"/>
                  </a:lnTo>
                  <a:lnTo>
                    <a:pt x="6166" y="66051"/>
                  </a:lnTo>
                  <a:lnTo>
                    <a:pt x="8826" y="54497"/>
                  </a:lnTo>
                  <a:lnTo>
                    <a:pt x="11907" y="46582"/>
                  </a:lnTo>
                  <a:lnTo>
                    <a:pt x="15158" y="45903"/>
                  </a:lnTo>
                  <a:lnTo>
                    <a:pt x="18049" y="50700"/>
                  </a:lnTo>
                  <a:lnTo>
                    <a:pt x="20734" y="58936"/>
                  </a:lnTo>
                  <a:lnTo>
                    <a:pt x="23441" y="69130"/>
                  </a:lnTo>
                  <a:lnTo>
                    <a:pt x="26279" y="80171"/>
                  </a:lnTo>
                  <a:lnTo>
                    <a:pt x="29278" y="91435"/>
                  </a:lnTo>
                  <a:lnTo>
                    <a:pt x="32582" y="102488"/>
                  </a:lnTo>
                  <a:lnTo>
                    <a:pt x="36470" y="112935"/>
                  </a:lnTo>
                  <a:lnTo>
                    <a:pt x="41058" y="122608"/>
                  </a:lnTo>
                  <a:lnTo>
                    <a:pt x="46735" y="130438"/>
                  </a:lnTo>
                  <a:lnTo>
                    <a:pt x="53180" y="134569"/>
                  </a:lnTo>
                  <a:lnTo>
                    <a:pt x="59187" y="134659"/>
                  </a:lnTo>
                  <a:lnTo>
                    <a:pt x="64875" y="131493"/>
                  </a:lnTo>
                  <a:lnTo>
                    <a:pt x="70590" y="125978"/>
                  </a:lnTo>
                  <a:lnTo>
                    <a:pt x="76347" y="118836"/>
                  </a:lnTo>
                  <a:lnTo>
                    <a:pt x="81877" y="110585"/>
                  </a:lnTo>
                  <a:lnTo>
                    <a:pt x="87024" y="101585"/>
                  </a:lnTo>
                  <a:lnTo>
                    <a:pt x="91776" y="92080"/>
                  </a:lnTo>
                  <a:lnTo>
                    <a:pt x="96191" y="82235"/>
                  </a:lnTo>
                  <a:lnTo>
                    <a:pt x="100347" y="72164"/>
                  </a:lnTo>
                  <a:lnTo>
                    <a:pt x="104476" y="61941"/>
                  </a:lnTo>
                  <a:lnTo>
                    <a:pt x="108940" y="51616"/>
                  </a:lnTo>
                  <a:lnTo>
                    <a:pt x="113907" y="41224"/>
                  </a:lnTo>
                  <a:lnTo>
                    <a:pt x="119211" y="30786"/>
                  </a:lnTo>
                  <a:lnTo>
                    <a:pt x="124464" y="20318"/>
                  </a:lnTo>
                  <a:lnTo>
                    <a:pt x="129448" y="9901"/>
                  </a:lnTo>
                  <a:lnTo>
                    <a:pt x="134363" y="2029"/>
                  </a:lnTo>
                  <a:lnTo>
                    <a:pt x="138890" y="0"/>
                  </a:lnTo>
                  <a:lnTo>
                    <a:pt x="142092" y="3154"/>
                  </a:lnTo>
                  <a:lnTo>
                    <a:pt x="144107" y="9975"/>
                  </a:lnTo>
                  <a:lnTo>
                    <a:pt x="145335" y="19250"/>
                  </a:lnTo>
                  <a:lnTo>
                    <a:pt x="146084" y="30142"/>
                  </a:lnTo>
                  <a:lnTo>
                    <a:pt x="146552" y="42100"/>
                  </a:lnTo>
                  <a:lnTo>
                    <a:pt x="147014" y="54758"/>
                  </a:lnTo>
                  <a:lnTo>
                    <a:pt x="147846" y="67881"/>
                  </a:lnTo>
                  <a:lnTo>
                    <a:pt x="149211" y="81316"/>
                  </a:lnTo>
                  <a:lnTo>
                    <a:pt x="150941" y="95122"/>
                  </a:lnTo>
                  <a:lnTo>
                    <a:pt x="152638" y="109539"/>
                  </a:lnTo>
                  <a:lnTo>
                    <a:pt x="154074" y="124651"/>
                  </a:lnTo>
                  <a:lnTo>
                    <a:pt x="155189" y="140396"/>
                  </a:lnTo>
                  <a:lnTo>
                    <a:pt x="156010" y="156651"/>
                  </a:lnTo>
                  <a:lnTo>
                    <a:pt x="156602" y="173283"/>
                  </a:lnTo>
                  <a:lnTo>
                    <a:pt x="157186" y="189858"/>
                  </a:lnTo>
                  <a:lnTo>
                    <a:pt x="158118" y="205680"/>
                  </a:lnTo>
                  <a:lnTo>
                    <a:pt x="159565" y="220430"/>
                  </a:lnTo>
                  <a:lnTo>
                    <a:pt x="161523" y="234130"/>
                  </a:lnTo>
                  <a:lnTo>
                    <a:pt x="163909" y="246952"/>
                  </a:lnTo>
                  <a:lnTo>
                    <a:pt x="166620" y="259085"/>
                  </a:lnTo>
                  <a:lnTo>
                    <a:pt x="169416" y="270256"/>
                  </a:lnTo>
                  <a:lnTo>
                    <a:pt x="172201" y="280825"/>
                  </a:lnTo>
                  <a:lnTo>
                    <a:pt x="175220" y="291723"/>
                  </a:lnTo>
                  <a:lnTo>
                    <a:pt x="178944" y="3047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96497" y="315854"/>
              <a:ext cx="63173" cy="252685"/>
            </a:xfrm>
            <a:custGeom>
              <a:avLst/>
              <a:gdLst/>
              <a:ahLst/>
              <a:cxnLst/>
              <a:rect l="0" t="0" r="0" b="0"/>
              <a:pathLst>
                <a:path w="63173" h="252685">
                  <a:moveTo>
                    <a:pt x="63172" y="252684"/>
                  </a:moveTo>
                  <a:lnTo>
                    <a:pt x="60238" y="243816"/>
                  </a:lnTo>
                  <a:lnTo>
                    <a:pt x="57454" y="234829"/>
                  </a:lnTo>
                  <a:lnTo>
                    <a:pt x="54560" y="224834"/>
                  </a:lnTo>
                  <a:lnTo>
                    <a:pt x="51693" y="213853"/>
                  </a:lnTo>
                  <a:lnTo>
                    <a:pt x="49176" y="202042"/>
                  </a:lnTo>
                  <a:lnTo>
                    <a:pt x="47161" y="189583"/>
                  </a:lnTo>
                  <a:lnTo>
                    <a:pt x="45476" y="176646"/>
                  </a:lnTo>
                  <a:lnTo>
                    <a:pt x="43732" y="163365"/>
                  </a:lnTo>
                  <a:lnTo>
                    <a:pt x="41702" y="149843"/>
                  </a:lnTo>
                  <a:lnTo>
                    <a:pt x="39167" y="136155"/>
                  </a:lnTo>
                  <a:lnTo>
                    <a:pt x="35855" y="122353"/>
                  </a:lnTo>
                  <a:lnTo>
                    <a:pt x="31700" y="108478"/>
                  </a:lnTo>
                  <a:lnTo>
                    <a:pt x="26958" y="94719"/>
                  </a:lnTo>
                  <a:lnTo>
                    <a:pt x="22091" y="81401"/>
                  </a:lnTo>
                  <a:lnTo>
                    <a:pt x="17382" y="68669"/>
                  </a:lnTo>
                  <a:lnTo>
                    <a:pt x="13074" y="56563"/>
                  </a:lnTo>
                  <a:lnTo>
                    <a:pt x="9027" y="43712"/>
                  </a:lnTo>
                  <a:lnTo>
                    <a:pt x="4890" y="267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22798" y="257284"/>
              <a:ext cx="280670" cy="351525"/>
            </a:xfrm>
            <a:custGeom>
              <a:avLst/>
              <a:gdLst/>
              <a:ahLst/>
              <a:cxnLst/>
              <a:rect l="0" t="0" r="0" b="0"/>
              <a:pathLst>
                <a:path w="280670" h="351525">
                  <a:moveTo>
                    <a:pt x="0" y="16456"/>
                  </a:moveTo>
                  <a:lnTo>
                    <a:pt x="6068" y="10723"/>
                  </a:lnTo>
                  <a:lnTo>
                    <a:pt x="13553" y="6439"/>
                  </a:lnTo>
                  <a:lnTo>
                    <a:pt x="23232" y="3237"/>
                  </a:lnTo>
                  <a:lnTo>
                    <a:pt x="34547" y="1049"/>
                  </a:lnTo>
                  <a:lnTo>
                    <a:pt x="46530" y="0"/>
                  </a:lnTo>
                  <a:lnTo>
                    <a:pt x="58554" y="58"/>
                  </a:lnTo>
                  <a:lnTo>
                    <a:pt x="70524" y="1055"/>
                  </a:lnTo>
                  <a:lnTo>
                    <a:pt x="82683" y="2784"/>
                  </a:lnTo>
                  <a:lnTo>
                    <a:pt x="95185" y="5057"/>
                  </a:lnTo>
                  <a:lnTo>
                    <a:pt x="107882" y="7887"/>
                  </a:lnTo>
                  <a:lnTo>
                    <a:pt x="120419" y="11463"/>
                  </a:lnTo>
                  <a:lnTo>
                    <a:pt x="132599" y="15832"/>
                  </a:lnTo>
                  <a:lnTo>
                    <a:pt x="144389" y="20901"/>
                  </a:lnTo>
                  <a:lnTo>
                    <a:pt x="155841" y="26529"/>
                  </a:lnTo>
                  <a:lnTo>
                    <a:pt x="167021" y="32579"/>
                  </a:lnTo>
                  <a:lnTo>
                    <a:pt x="177834" y="39099"/>
                  </a:lnTo>
                  <a:lnTo>
                    <a:pt x="188029" y="46308"/>
                  </a:lnTo>
                  <a:lnTo>
                    <a:pt x="197520" y="54264"/>
                  </a:lnTo>
                  <a:lnTo>
                    <a:pt x="206368" y="62726"/>
                  </a:lnTo>
                  <a:lnTo>
                    <a:pt x="214698" y="71251"/>
                  </a:lnTo>
                  <a:lnTo>
                    <a:pt x="222631" y="79583"/>
                  </a:lnTo>
                  <a:lnTo>
                    <a:pt x="230113" y="87804"/>
                  </a:lnTo>
                  <a:lnTo>
                    <a:pt x="236918" y="96237"/>
                  </a:lnTo>
                  <a:lnTo>
                    <a:pt x="242980" y="105058"/>
                  </a:lnTo>
                  <a:lnTo>
                    <a:pt x="248372" y="114289"/>
                  </a:lnTo>
                  <a:lnTo>
                    <a:pt x="253229" y="123871"/>
                  </a:lnTo>
                  <a:lnTo>
                    <a:pt x="257683" y="133729"/>
                  </a:lnTo>
                  <a:lnTo>
                    <a:pt x="261844" y="143790"/>
                  </a:lnTo>
                  <a:lnTo>
                    <a:pt x="265799" y="153998"/>
                  </a:lnTo>
                  <a:lnTo>
                    <a:pt x="269606" y="164312"/>
                  </a:lnTo>
                  <a:lnTo>
                    <a:pt x="273147" y="174865"/>
                  </a:lnTo>
                  <a:lnTo>
                    <a:pt x="276146" y="185942"/>
                  </a:lnTo>
                  <a:lnTo>
                    <a:pt x="278490" y="197652"/>
                  </a:lnTo>
                  <a:lnTo>
                    <a:pt x="280063" y="209788"/>
                  </a:lnTo>
                  <a:lnTo>
                    <a:pt x="280669" y="221934"/>
                  </a:lnTo>
                  <a:lnTo>
                    <a:pt x="280292" y="233841"/>
                  </a:lnTo>
                  <a:lnTo>
                    <a:pt x="278903" y="245276"/>
                  </a:lnTo>
                  <a:lnTo>
                    <a:pt x="276376" y="255955"/>
                  </a:lnTo>
                  <a:lnTo>
                    <a:pt x="272751" y="265802"/>
                  </a:lnTo>
                  <a:lnTo>
                    <a:pt x="268199" y="274906"/>
                  </a:lnTo>
                  <a:lnTo>
                    <a:pt x="262926" y="283415"/>
                  </a:lnTo>
                  <a:lnTo>
                    <a:pt x="257118" y="291476"/>
                  </a:lnTo>
                  <a:lnTo>
                    <a:pt x="250762" y="299215"/>
                  </a:lnTo>
                  <a:lnTo>
                    <a:pt x="243664" y="306726"/>
                  </a:lnTo>
                  <a:lnTo>
                    <a:pt x="235777" y="314074"/>
                  </a:lnTo>
                  <a:lnTo>
                    <a:pt x="227192" y="321146"/>
                  </a:lnTo>
                  <a:lnTo>
                    <a:pt x="218052" y="327668"/>
                  </a:lnTo>
                  <a:lnTo>
                    <a:pt x="208489" y="333531"/>
                  </a:lnTo>
                  <a:lnTo>
                    <a:pt x="198458" y="338620"/>
                  </a:lnTo>
                  <a:lnTo>
                    <a:pt x="187739" y="342740"/>
                  </a:lnTo>
                  <a:lnTo>
                    <a:pt x="176268" y="345881"/>
                  </a:lnTo>
                  <a:lnTo>
                    <a:pt x="164124" y="348176"/>
                  </a:lnTo>
                  <a:lnTo>
                    <a:pt x="151440" y="349808"/>
                  </a:lnTo>
                  <a:lnTo>
                    <a:pt x="138360" y="350941"/>
                  </a:lnTo>
                  <a:lnTo>
                    <a:pt x="125217" y="351524"/>
                  </a:lnTo>
                  <a:lnTo>
                    <a:pt x="111033" y="351244"/>
                  </a:lnTo>
                  <a:lnTo>
                    <a:pt x="92331" y="348960"/>
                  </a:lnTo>
                  <a:lnTo>
                    <a:pt x="63171" y="342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8749181" y="207849"/>
            <a:ext cx="489020" cy="413333"/>
            <a:chOff x="8749181" y="207849"/>
            <a:chExt cx="489020" cy="413333"/>
          </a:xfrm>
        </p:grpSpPr>
        <p:sp>
          <p:nvSpPr>
            <p:cNvPr id="45" name="Freeform 44"/>
            <p:cNvSpPr/>
            <p:nvPr/>
          </p:nvSpPr>
          <p:spPr>
            <a:xfrm>
              <a:off x="8770278" y="207849"/>
              <a:ext cx="189474" cy="371219"/>
            </a:xfrm>
            <a:custGeom>
              <a:avLst/>
              <a:gdLst/>
              <a:ahLst/>
              <a:cxnLst/>
              <a:rect l="0" t="0" r="0" b="0"/>
              <a:pathLst>
                <a:path w="189474" h="371219">
                  <a:moveTo>
                    <a:pt x="10489" y="371218"/>
                  </a:moveTo>
                  <a:lnTo>
                    <a:pt x="7622" y="356616"/>
                  </a:lnTo>
                  <a:lnTo>
                    <a:pt x="5480" y="343345"/>
                  </a:lnTo>
                  <a:lnTo>
                    <a:pt x="3877" y="330144"/>
                  </a:lnTo>
                  <a:lnTo>
                    <a:pt x="2696" y="316802"/>
                  </a:lnTo>
                  <a:lnTo>
                    <a:pt x="1848" y="303293"/>
                  </a:lnTo>
                  <a:lnTo>
                    <a:pt x="1250" y="289640"/>
                  </a:lnTo>
                  <a:lnTo>
                    <a:pt x="835" y="275874"/>
                  </a:lnTo>
                  <a:lnTo>
                    <a:pt x="550" y="262024"/>
                  </a:lnTo>
                  <a:lnTo>
                    <a:pt x="357" y="248107"/>
                  </a:lnTo>
                  <a:lnTo>
                    <a:pt x="227" y="233811"/>
                  </a:lnTo>
                  <a:lnTo>
                    <a:pt x="139" y="218536"/>
                  </a:lnTo>
                  <a:lnTo>
                    <a:pt x="80" y="202041"/>
                  </a:lnTo>
                  <a:lnTo>
                    <a:pt x="40" y="184725"/>
                  </a:lnTo>
                  <a:lnTo>
                    <a:pt x="14" y="167408"/>
                  </a:lnTo>
                  <a:lnTo>
                    <a:pt x="0" y="150577"/>
                  </a:lnTo>
                  <a:lnTo>
                    <a:pt x="161" y="134361"/>
                  </a:lnTo>
                  <a:lnTo>
                    <a:pt x="802" y="118713"/>
                  </a:lnTo>
                  <a:lnTo>
                    <a:pt x="2050" y="103522"/>
                  </a:lnTo>
                  <a:lnTo>
                    <a:pt x="3872" y="88677"/>
                  </a:lnTo>
                  <a:lnTo>
                    <a:pt x="6166" y="74081"/>
                  </a:lnTo>
                  <a:lnTo>
                    <a:pt x="8825" y="59671"/>
                  </a:lnTo>
                  <a:lnTo>
                    <a:pt x="11916" y="45720"/>
                  </a:lnTo>
                  <a:lnTo>
                    <a:pt x="15667" y="32804"/>
                  </a:lnTo>
                  <a:lnTo>
                    <a:pt x="20154" y="21173"/>
                  </a:lnTo>
                  <a:lnTo>
                    <a:pt x="25302" y="11399"/>
                  </a:lnTo>
                  <a:lnTo>
                    <a:pt x="30982" y="4494"/>
                  </a:lnTo>
                  <a:lnTo>
                    <a:pt x="37064" y="750"/>
                  </a:lnTo>
                  <a:lnTo>
                    <a:pt x="43435" y="0"/>
                  </a:lnTo>
                  <a:lnTo>
                    <a:pt x="50011" y="1990"/>
                  </a:lnTo>
                  <a:lnTo>
                    <a:pt x="56729" y="6286"/>
                  </a:lnTo>
                  <a:lnTo>
                    <a:pt x="63546" y="12387"/>
                  </a:lnTo>
                  <a:lnTo>
                    <a:pt x="70428" y="19827"/>
                  </a:lnTo>
                  <a:lnTo>
                    <a:pt x="77350" y="28233"/>
                  </a:lnTo>
                  <a:lnTo>
                    <a:pt x="84135" y="37483"/>
                  </a:lnTo>
                  <a:lnTo>
                    <a:pt x="90464" y="47676"/>
                  </a:lnTo>
                  <a:lnTo>
                    <a:pt x="96201" y="58798"/>
                  </a:lnTo>
                  <a:lnTo>
                    <a:pt x="101377" y="70878"/>
                  </a:lnTo>
                  <a:lnTo>
                    <a:pt x="106087" y="84052"/>
                  </a:lnTo>
                  <a:lnTo>
                    <a:pt x="110442" y="98284"/>
                  </a:lnTo>
                  <a:lnTo>
                    <a:pt x="114537" y="113249"/>
                  </a:lnTo>
                  <a:lnTo>
                    <a:pt x="118449" y="128441"/>
                  </a:lnTo>
                  <a:lnTo>
                    <a:pt x="122236" y="143551"/>
                  </a:lnTo>
                  <a:lnTo>
                    <a:pt x="126103" y="158628"/>
                  </a:lnTo>
                  <a:lnTo>
                    <a:pt x="130384" y="173970"/>
                  </a:lnTo>
                  <a:lnTo>
                    <a:pt x="135227" y="189728"/>
                  </a:lnTo>
                  <a:lnTo>
                    <a:pt x="140445" y="205583"/>
                  </a:lnTo>
                  <a:lnTo>
                    <a:pt x="145641" y="220854"/>
                  </a:lnTo>
                  <a:lnTo>
                    <a:pt x="150579" y="235202"/>
                  </a:lnTo>
                  <a:lnTo>
                    <a:pt x="155197" y="248617"/>
                  </a:lnTo>
                  <a:lnTo>
                    <a:pt x="159525" y="261240"/>
                  </a:lnTo>
                  <a:lnTo>
                    <a:pt x="163620" y="273250"/>
                  </a:lnTo>
                  <a:lnTo>
                    <a:pt x="167539" y="284809"/>
                  </a:lnTo>
                  <a:lnTo>
                    <a:pt x="171332" y="296044"/>
                  </a:lnTo>
                  <a:lnTo>
                    <a:pt x="175030" y="307050"/>
                  </a:lnTo>
                  <a:lnTo>
                    <a:pt x="178511" y="317826"/>
                  </a:lnTo>
                  <a:lnTo>
                    <a:pt x="181839" y="329560"/>
                  </a:lnTo>
                  <a:lnTo>
                    <a:pt x="185307" y="345519"/>
                  </a:lnTo>
                  <a:lnTo>
                    <a:pt x="189473" y="37121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749181" y="421139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35665" y="7662"/>
                  </a:lnTo>
                  <a:lnTo>
                    <a:pt x="124536" y="5520"/>
                  </a:lnTo>
                  <a:lnTo>
                    <a:pt x="112936" y="3917"/>
                  </a:lnTo>
                  <a:lnTo>
                    <a:pt x="100775" y="2737"/>
                  </a:lnTo>
                  <a:lnTo>
                    <a:pt x="88115" y="1888"/>
                  </a:lnTo>
                  <a:lnTo>
                    <a:pt x="75068" y="1290"/>
                  </a:lnTo>
                  <a:lnTo>
                    <a:pt x="61957" y="875"/>
                  </a:lnTo>
                  <a:lnTo>
                    <a:pt x="47802" y="546"/>
                  </a:lnTo>
                  <a:lnTo>
                    <a:pt x="29128" y="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017713" y="246842"/>
              <a:ext cx="220488" cy="374340"/>
            </a:xfrm>
            <a:custGeom>
              <a:avLst/>
              <a:gdLst/>
              <a:ahLst/>
              <a:cxnLst/>
              <a:rect l="0" t="0" r="0" b="0"/>
              <a:pathLst>
                <a:path w="220488" h="374340">
                  <a:moveTo>
                    <a:pt x="152608" y="26898"/>
                  </a:moveTo>
                  <a:lnTo>
                    <a:pt x="146607" y="21098"/>
                  </a:lnTo>
                  <a:lnTo>
                    <a:pt x="139762" y="16174"/>
                  </a:lnTo>
                  <a:lnTo>
                    <a:pt x="131369" y="11676"/>
                  </a:lnTo>
                  <a:lnTo>
                    <a:pt x="121569" y="7628"/>
                  </a:lnTo>
                  <a:lnTo>
                    <a:pt x="110608" y="4262"/>
                  </a:lnTo>
                  <a:lnTo>
                    <a:pt x="98755" y="1663"/>
                  </a:lnTo>
                  <a:lnTo>
                    <a:pt x="86577" y="82"/>
                  </a:lnTo>
                  <a:lnTo>
                    <a:pt x="74876" y="0"/>
                  </a:lnTo>
                  <a:lnTo>
                    <a:pt x="64055" y="1540"/>
                  </a:lnTo>
                  <a:lnTo>
                    <a:pt x="54148" y="4524"/>
                  </a:lnTo>
                  <a:lnTo>
                    <a:pt x="45028" y="8661"/>
                  </a:lnTo>
                  <a:lnTo>
                    <a:pt x="36525" y="13667"/>
                  </a:lnTo>
                  <a:lnTo>
                    <a:pt x="28641" y="19468"/>
                  </a:lnTo>
                  <a:lnTo>
                    <a:pt x="21559" y="26184"/>
                  </a:lnTo>
                  <a:lnTo>
                    <a:pt x="15312" y="33820"/>
                  </a:lnTo>
                  <a:lnTo>
                    <a:pt x="9963" y="42574"/>
                  </a:lnTo>
                  <a:lnTo>
                    <a:pt x="5668" y="52893"/>
                  </a:lnTo>
                  <a:lnTo>
                    <a:pt x="2418" y="64869"/>
                  </a:lnTo>
                  <a:lnTo>
                    <a:pt x="388" y="77979"/>
                  </a:lnTo>
                  <a:lnTo>
                    <a:pt x="0" y="91311"/>
                  </a:lnTo>
                  <a:lnTo>
                    <a:pt x="1341" y="104297"/>
                  </a:lnTo>
                  <a:lnTo>
                    <a:pt x="4532" y="116267"/>
                  </a:lnTo>
                  <a:lnTo>
                    <a:pt x="9870" y="126314"/>
                  </a:lnTo>
                  <a:lnTo>
                    <a:pt x="17312" y="134142"/>
                  </a:lnTo>
                  <a:lnTo>
                    <a:pt x="26375" y="140108"/>
                  </a:lnTo>
                  <a:lnTo>
                    <a:pt x="36359" y="144909"/>
                  </a:lnTo>
                  <a:lnTo>
                    <a:pt x="46778" y="149070"/>
                  </a:lnTo>
                  <a:lnTo>
                    <a:pt x="57532" y="152735"/>
                  </a:lnTo>
                  <a:lnTo>
                    <a:pt x="68809" y="155760"/>
                  </a:lnTo>
                  <a:lnTo>
                    <a:pt x="80686" y="158107"/>
                  </a:lnTo>
                  <a:lnTo>
                    <a:pt x="92951" y="160178"/>
                  </a:lnTo>
                  <a:lnTo>
                    <a:pt x="105191" y="162708"/>
                  </a:lnTo>
                  <a:lnTo>
                    <a:pt x="117163" y="166078"/>
                  </a:lnTo>
                  <a:lnTo>
                    <a:pt x="128645" y="170325"/>
                  </a:lnTo>
                  <a:lnTo>
                    <a:pt x="139355" y="175326"/>
                  </a:lnTo>
                  <a:lnTo>
                    <a:pt x="149224" y="180915"/>
                  </a:lnTo>
                  <a:lnTo>
                    <a:pt x="158343" y="186939"/>
                  </a:lnTo>
                  <a:lnTo>
                    <a:pt x="166862" y="193273"/>
                  </a:lnTo>
                  <a:lnTo>
                    <a:pt x="174931" y="199826"/>
                  </a:lnTo>
                  <a:lnTo>
                    <a:pt x="182674" y="206529"/>
                  </a:lnTo>
                  <a:lnTo>
                    <a:pt x="190188" y="213335"/>
                  </a:lnTo>
                  <a:lnTo>
                    <a:pt x="197533" y="220220"/>
                  </a:lnTo>
                  <a:lnTo>
                    <a:pt x="204434" y="227489"/>
                  </a:lnTo>
                  <a:lnTo>
                    <a:pt x="210309" y="235740"/>
                  </a:lnTo>
                  <a:lnTo>
                    <a:pt x="214919" y="245218"/>
                  </a:lnTo>
                  <a:lnTo>
                    <a:pt x="218182" y="255686"/>
                  </a:lnTo>
                  <a:lnTo>
                    <a:pt x="220006" y="266631"/>
                  </a:lnTo>
                  <a:lnTo>
                    <a:pt x="220487" y="277691"/>
                  </a:lnTo>
                  <a:lnTo>
                    <a:pt x="219690" y="288540"/>
                  </a:lnTo>
                  <a:lnTo>
                    <a:pt x="217569" y="298817"/>
                  </a:lnTo>
                  <a:lnTo>
                    <a:pt x="214221" y="308391"/>
                  </a:lnTo>
                  <a:lnTo>
                    <a:pt x="209854" y="317311"/>
                  </a:lnTo>
                  <a:lnTo>
                    <a:pt x="204709" y="325695"/>
                  </a:lnTo>
                  <a:lnTo>
                    <a:pt x="198986" y="333669"/>
                  </a:lnTo>
                  <a:lnTo>
                    <a:pt x="192686" y="341178"/>
                  </a:lnTo>
                  <a:lnTo>
                    <a:pt x="185626" y="348003"/>
                  </a:lnTo>
                  <a:lnTo>
                    <a:pt x="177760" y="354073"/>
                  </a:lnTo>
                  <a:lnTo>
                    <a:pt x="169020" y="359303"/>
                  </a:lnTo>
                  <a:lnTo>
                    <a:pt x="159243" y="363517"/>
                  </a:lnTo>
                  <a:lnTo>
                    <a:pt x="148436" y="366722"/>
                  </a:lnTo>
                  <a:lnTo>
                    <a:pt x="136584" y="369060"/>
                  </a:lnTo>
                  <a:lnTo>
                    <a:pt x="123570" y="370720"/>
                  </a:lnTo>
                  <a:lnTo>
                    <a:pt x="109468" y="371878"/>
                  </a:lnTo>
                  <a:lnTo>
                    <a:pt x="95216" y="372675"/>
                  </a:lnTo>
                  <a:lnTo>
                    <a:pt x="81125" y="373306"/>
                  </a:lnTo>
                  <a:lnTo>
                    <a:pt x="65960" y="373829"/>
                  </a:lnTo>
                  <a:lnTo>
                    <a:pt x="47323" y="37433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7296249" y="31585"/>
            <a:ext cx="2758467" cy="821224"/>
          </a:xfrm>
          <a:custGeom>
            <a:avLst/>
            <a:gdLst/>
            <a:ahLst/>
            <a:cxnLst/>
            <a:rect l="0" t="0" r="0" b="0"/>
            <a:pathLst>
              <a:path w="2758467" h="821224">
                <a:moveTo>
                  <a:pt x="10528" y="0"/>
                </a:moveTo>
                <a:lnTo>
                  <a:pt x="7662" y="8868"/>
                </a:lnTo>
                <a:lnTo>
                  <a:pt x="5520" y="17855"/>
                </a:lnTo>
                <a:lnTo>
                  <a:pt x="3917" y="27855"/>
                </a:lnTo>
                <a:lnTo>
                  <a:pt x="2736" y="39009"/>
                </a:lnTo>
                <a:lnTo>
                  <a:pt x="1887" y="51468"/>
                </a:lnTo>
                <a:lnTo>
                  <a:pt x="1290" y="65180"/>
                </a:lnTo>
                <a:lnTo>
                  <a:pt x="874" y="79943"/>
                </a:lnTo>
                <a:lnTo>
                  <a:pt x="591" y="95521"/>
                </a:lnTo>
                <a:lnTo>
                  <a:pt x="398" y="111694"/>
                </a:lnTo>
                <a:lnTo>
                  <a:pt x="268" y="128128"/>
                </a:lnTo>
                <a:lnTo>
                  <a:pt x="180" y="144386"/>
                </a:lnTo>
                <a:lnTo>
                  <a:pt x="120" y="160250"/>
                </a:lnTo>
                <a:lnTo>
                  <a:pt x="80" y="175852"/>
                </a:lnTo>
                <a:lnTo>
                  <a:pt x="54" y="191555"/>
                </a:lnTo>
                <a:lnTo>
                  <a:pt x="36" y="207568"/>
                </a:lnTo>
                <a:lnTo>
                  <a:pt x="25" y="223934"/>
                </a:lnTo>
                <a:lnTo>
                  <a:pt x="16" y="240614"/>
                </a:lnTo>
                <a:lnTo>
                  <a:pt x="11" y="257540"/>
                </a:lnTo>
                <a:lnTo>
                  <a:pt x="7" y="274483"/>
                </a:lnTo>
                <a:lnTo>
                  <a:pt x="5" y="291085"/>
                </a:lnTo>
                <a:lnTo>
                  <a:pt x="4" y="307181"/>
                </a:lnTo>
                <a:lnTo>
                  <a:pt x="2" y="322938"/>
                </a:lnTo>
                <a:lnTo>
                  <a:pt x="1" y="338745"/>
                </a:lnTo>
                <a:lnTo>
                  <a:pt x="1" y="354822"/>
                </a:lnTo>
                <a:lnTo>
                  <a:pt x="0" y="371062"/>
                </a:lnTo>
                <a:lnTo>
                  <a:pt x="0" y="387125"/>
                </a:lnTo>
                <a:lnTo>
                  <a:pt x="0" y="402827"/>
                </a:lnTo>
                <a:lnTo>
                  <a:pt x="0" y="418305"/>
                </a:lnTo>
                <a:lnTo>
                  <a:pt x="0" y="433916"/>
                </a:lnTo>
                <a:lnTo>
                  <a:pt x="0" y="449859"/>
                </a:lnTo>
                <a:lnTo>
                  <a:pt x="0" y="466008"/>
                </a:lnTo>
                <a:lnTo>
                  <a:pt x="0" y="482009"/>
                </a:lnTo>
                <a:lnTo>
                  <a:pt x="4" y="497660"/>
                </a:lnTo>
                <a:lnTo>
                  <a:pt x="177" y="512763"/>
                </a:lnTo>
                <a:lnTo>
                  <a:pt x="826" y="527059"/>
                </a:lnTo>
                <a:lnTo>
                  <a:pt x="2074" y="540493"/>
                </a:lnTo>
                <a:lnTo>
                  <a:pt x="3727" y="553327"/>
                </a:lnTo>
                <a:lnTo>
                  <a:pt x="5375" y="566026"/>
                </a:lnTo>
                <a:lnTo>
                  <a:pt x="6778" y="578872"/>
                </a:lnTo>
                <a:lnTo>
                  <a:pt x="7871" y="591961"/>
                </a:lnTo>
                <a:lnTo>
                  <a:pt x="8678" y="605287"/>
                </a:lnTo>
                <a:lnTo>
                  <a:pt x="9265" y="618803"/>
                </a:lnTo>
                <a:lnTo>
                  <a:pt x="10016" y="632134"/>
                </a:lnTo>
                <a:lnTo>
                  <a:pt x="11592" y="644625"/>
                </a:lnTo>
                <a:lnTo>
                  <a:pt x="14290" y="655985"/>
                </a:lnTo>
                <a:lnTo>
                  <a:pt x="18070" y="666255"/>
                </a:lnTo>
                <a:lnTo>
                  <a:pt x="22751" y="675621"/>
                </a:lnTo>
                <a:lnTo>
                  <a:pt x="28136" y="684285"/>
                </a:lnTo>
                <a:lnTo>
                  <a:pt x="34531" y="692105"/>
                </a:lnTo>
                <a:lnTo>
                  <a:pt x="42710" y="698613"/>
                </a:lnTo>
                <a:lnTo>
                  <a:pt x="52952" y="703660"/>
                </a:lnTo>
                <a:lnTo>
                  <a:pt x="64914" y="707390"/>
                </a:lnTo>
                <a:lnTo>
                  <a:pt x="77931" y="710060"/>
                </a:lnTo>
                <a:lnTo>
                  <a:pt x="91501" y="711931"/>
                </a:lnTo>
                <a:lnTo>
                  <a:pt x="105341" y="713223"/>
                </a:lnTo>
                <a:lnTo>
                  <a:pt x="119303" y="714106"/>
                </a:lnTo>
                <a:lnTo>
                  <a:pt x="133320" y="714706"/>
                </a:lnTo>
                <a:lnTo>
                  <a:pt x="147357" y="715112"/>
                </a:lnTo>
                <a:lnTo>
                  <a:pt x="161402" y="715384"/>
                </a:lnTo>
                <a:lnTo>
                  <a:pt x="175449" y="715568"/>
                </a:lnTo>
                <a:lnTo>
                  <a:pt x="189494" y="715690"/>
                </a:lnTo>
                <a:lnTo>
                  <a:pt x="203537" y="715773"/>
                </a:lnTo>
                <a:lnTo>
                  <a:pt x="217584" y="715828"/>
                </a:lnTo>
                <a:lnTo>
                  <a:pt x="231798" y="715864"/>
                </a:lnTo>
                <a:lnTo>
                  <a:pt x="246486" y="715889"/>
                </a:lnTo>
                <a:lnTo>
                  <a:pt x="261774" y="715905"/>
                </a:lnTo>
                <a:lnTo>
                  <a:pt x="277465" y="715916"/>
                </a:lnTo>
                <a:lnTo>
                  <a:pt x="293152" y="715923"/>
                </a:lnTo>
                <a:lnTo>
                  <a:pt x="308589" y="715924"/>
                </a:lnTo>
                <a:lnTo>
                  <a:pt x="323547" y="715754"/>
                </a:lnTo>
                <a:lnTo>
                  <a:pt x="337745" y="715108"/>
                </a:lnTo>
                <a:lnTo>
                  <a:pt x="351117" y="713861"/>
                </a:lnTo>
                <a:lnTo>
                  <a:pt x="364080" y="712209"/>
                </a:lnTo>
                <a:lnTo>
                  <a:pt x="377398" y="710561"/>
                </a:lnTo>
                <a:lnTo>
                  <a:pt x="391478" y="709159"/>
                </a:lnTo>
                <a:lnTo>
                  <a:pt x="406379" y="708066"/>
                </a:lnTo>
                <a:lnTo>
                  <a:pt x="421992" y="707259"/>
                </a:lnTo>
                <a:lnTo>
                  <a:pt x="438171" y="706681"/>
                </a:lnTo>
                <a:lnTo>
                  <a:pt x="454936" y="706276"/>
                </a:lnTo>
                <a:lnTo>
                  <a:pt x="472474" y="705996"/>
                </a:lnTo>
                <a:lnTo>
                  <a:pt x="490826" y="705805"/>
                </a:lnTo>
                <a:lnTo>
                  <a:pt x="509894" y="705676"/>
                </a:lnTo>
                <a:lnTo>
                  <a:pt x="529533" y="705588"/>
                </a:lnTo>
                <a:lnTo>
                  <a:pt x="549594" y="705529"/>
                </a:lnTo>
                <a:lnTo>
                  <a:pt x="569794" y="705489"/>
                </a:lnTo>
                <a:lnTo>
                  <a:pt x="589736" y="705463"/>
                </a:lnTo>
                <a:lnTo>
                  <a:pt x="609228" y="705440"/>
                </a:lnTo>
                <a:lnTo>
                  <a:pt x="628418" y="705256"/>
                </a:lnTo>
                <a:lnTo>
                  <a:pt x="647683" y="704599"/>
                </a:lnTo>
                <a:lnTo>
                  <a:pt x="667236" y="703346"/>
                </a:lnTo>
                <a:lnTo>
                  <a:pt x="686962" y="701689"/>
                </a:lnTo>
                <a:lnTo>
                  <a:pt x="706520" y="700039"/>
                </a:lnTo>
                <a:lnTo>
                  <a:pt x="725721" y="698634"/>
                </a:lnTo>
                <a:lnTo>
                  <a:pt x="744702" y="697541"/>
                </a:lnTo>
                <a:lnTo>
                  <a:pt x="763818" y="696732"/>
                </a:lnTo>
                <a:lnTo>
                  <a:pt x="783272" y="696153"/>
                </a:lnTo>
                <a:lnTo>
                  <a:pt x="803101" y="695748"/>
                </a:lnTo>
                <a:lnTo>
                  <a:pt x="823259" y="695468"/>
                </a:lnTo>
                <a:lnTo>
                  <a:pt x="843676" y="695277"/>
                </a:lnTo>
                <a:lnTo>
                  <a:pt x="864287" y="695147"/>
                </a:lnTo>
                <a:lnTo>
                  <a:pt x="885036" y="695060"/>
                </a:lnTo>
                <a:lnTo>
                  <a:pt x="905874" y="695000"/>
                </a:lnTo>
                <a:lnTo>
                  <a:pt x="926443" y="694961"/>
                </a:lnTo>
                <a:lnTo>
                  <a:pt x="946109" y="694934"/>
                </a:lnTo>
                <a:lnTo>
                  <a:pt x="964604" y="694921"/>
                </a:lnTo>
                <a:lnTo>
                  <a:pt x="982312" y="695082"/>
                </a:lnTo>
                <a:lnTo>
                  <a:pt x="1000044" y="695722"/>
                </a:lnTo>
                <a:lnTo>
                  <a:pt x="1018276" y="696966"/>
                </a:lnTo>
                <a:lnTo>
                  <a:pt x="1037133" y="698615"/>
                </a:lnTo>
                <a:lnTo>
                  <a:pt x="1056566" y="700261"/>
                </a:lnTo>
                <a:lnTo>
                  <a:pt x="1076462" y="701662"/>
                </a:lnTo>
                <a:lnTo>
                  <a:pt x="1096705" y="702754"/>
                </a:lnTo>
                <a:lnTo>
                  <a:pt x="1117201" y="703561"/>
                </a:lnTo>
                <a:lnTo>
                  <a:pt x="1137859" y="704143"/>
                </a:lnTo>
                <a:lnTo>
                  <a:pt x="1158137" y="704721"/>
                </a:lnTo>
                <a:lnTo>
                  <a:pt x="1177072" y="705648"/>
                </a:lnTo>
                <a:lnTo>
                  <a:pt x="1194265" y="707088"/>
                </a:lnTo>
                <a:lnTo>
                  <a:pt x="1210285" y="708870"/>
                </a:lnTo>
                <a:lnTo>
                  <a:pt x="1226344" y="710606"/>
                </a:lnTo>
                <a:lnTo>
                  <a:pt x="1243149" y="712072"/>
                </a:lnTo>
                <a:lnTo>
                  <a:pt x="1260558" y="713378"/>
                </a:lnTo>
                <a:lnTo>
                  <a:pt x="1277878" y="714860"/>
                </a:lnTo>
                <a:lnTo>
                  <a:pt x="1294693" y="716705"/>
                </a:lnTo>
                <a:lnTo>
                  <a:pt x="1311223" y="718774"/>
                </a:lnTo>
                <a:lnTo>
                  <a:pt x="1328140" y="720710"/>
                </a:lnTo>
                <a:lnTo>
                  <a:pt x="1345814" y="722314"/>
                </a:lnTo>
                <a:lnTo>
                  <a:pt x="1364295" y="723713"/>
                </a:lnTo>
                <a:lnTo>
                  <a:pt x="1383470" y="725259"/>
                </a:lnTo>
                <a:lnTo>
                  <a:pt x="1403194" y="727146"/>
                </a:lnTo>
                <a:lnTo>
                  <a:pt x="1423322" y="729245"/>
                </a:lnTo>
                <a:lnTo>
                  <a:pt x="1443740" y="731200"/>
                </a:lnTo>
                <a:lnTo>
                  <a:pt x="1464361" y="732812"/>
                </a:lnTo>
                <a:lnTo>
                  <a:pt x="1485123" y="734047"/>
                </a:lnTo>
                <a:lnTo>
                  <a:pt x="1505979" y="734950"/>
                </a:lnTo>
                <a:lnTo>
                  <a:pt x="1526903" y="735588"/>
                </a:lnTo>
                <a:lnTo>
                  <a:pt x="1547870" y="735864"/>
                </a:lnTo>
                <a:lnTo>
                  <a:pt x="1568867" y="735524"/>
                </a:lnTo>
                <a:lnTo>
                  <a:pt x="1589884" y="734486"/>
                </a:lnTo>
                <a:lnTo>
                  <a:pt x="1610915" y="732976"/>
                </a:lnTo>
                <a:lnTo>
                  <a:pt x="1631954" y="731424"/>
                </a:lnTo>
                <a:lnTo>
                  <a:pt x="1652993" y="730086"/>
                </a:lnTo>
                <a:lnTo>
                  <a:pt x="1673869" y="729036"/>
                </a:lnTo>
                <a:lnTo>
                  <a:pt x="1694272" y="728257"/>
                </a:lnTo>
                <a:lnTo>
                  <a:pt x="1714077" y="727699"/>
                </a:lnTo>
                <a:lnTo>
                  <a:pt x="1733478" y="727307"/>
                </a:lnTo>
                <a:lnTo>
                  <a:pt x="1752887" y="727036"/>
                </a:lnTo>
                <a:lnTo>
                  <a:pt x="1772535" y="726855"/>
                </a:lnTo>
                <a:lnTo>
                  <a:pt x="1792326" y="726902"/>
                </a:lnTo>
                <a:lnTo>
                  <a:pt x="1811926" y="727465"/>
                </a:lnTo>
                <a:lnTo>
                  <a:pt x="1831156" y="728657"/>
                </a:lnTo>
                <a:lnTo>
                  <a:pt x="1850156" y="730271"/>
                </a:lnTo>
                <a:lnTo>
                  <a:pt x="1869284" y="731894"/>
                </a:lnTo>
                <a:lnTo>
                  <a:pt x="1888742" y="733279"/>
                </a:lnTo>
                <a:lnTo>
                  <a:pt x="1908404" y="734360"/>
                </a:lnTo>
                <a:lnTo>
                  <a:pt x="1927917" y="735161"/>
                </a:lnTo>
                <a:lnTo>
                  <a:pt x="1947079" y="735729"/>
                </a:lnTo>
                <a:lnTo>
                  <a:pt x="1965694" y="735958"/>
                </a:lnTo>
                <a:lnTo>
                  <a:pt x="1983499" y="735587"/>
                </a:lnTo>
                <a:lnTo>
                  <a:pt x="2000443" y="734528"/>
                </a:lnTo>
                <a:lnTo>
                  <a:pt x="2016788" y="733004"/>
                </a:lnTo>
                <a:lnTo>
                  <a:pt x="2032997" y="731442"/>
                </a:lnTo>
                <a:lnTo>
                  <a:pt x="2049347" y="730098"/>
                </a:lnTo>
                <a:lnTo>
                  <a:pt x="2065773" y="729045"/>
                </a:lnTo>
                <a:lnTo>
                  <a:pt x="2081960" y="728263"/>
                </a:lnTo>
                <a:lnTo>
                  <a:pt x="2097741" y="727703"/>
                </a:lnTo>
                <a:lnTo>
                  <a:pt x="2113102" y="727309"/>
                </a:lnTo>
                <a:lnTo>
                  <a:pt x="2128102" y="727038"/>
                </a:lnTo>
                <a:lnTo>
                  <a:pt x="2142822" y="726847"/>
                </a:lnTo>
                <a:lnTo>
                  <a:pt x="2157335" y="726548"/>
                </a:lnTo>
                <a:lnTo>
                  <a:pt x="2171699" y="725815"/>
                </a:lnTo>
                <a:lnTo>
                  <a:pt x="2185964" y="724504"/>
                </a:lnTo>
                <a:lnTo>
                  <a:pt x="2200326" y="722640"/>
                </a:lnTo>
                <a:lnTo>
                  <a:pt x="2215113" y="720318"/>
                </a:lnTo>
                <a:lnTo>
                  <a:pt x="2230467" y="717649"/>
                </a:lnTo>
                <a:lnTo>
                  <a:pt x="2246204" y="714892"/>
                </a:lnTo>
                <a:lnTo>
                  <a:pt x="2261921" y="712428"/>
                </a:lnTo>
                <a:lnTo>
                  <a:pt x="2277382" y="710442"/>
                </a:lnTo>
                <a:lnTo>
                  <a:pt x="2292526" y="708941"/>
                </a:lnTo>
                <a:lnTo>
                  <a:pt x="2307381" y="707851"/>
                </a:lnTo>
                <a:lnTo>
                  <a:pt x="2322004" y="707075"/>
                </a:lnTo>
                <a:lnTo>
                  <a:pt x="2336451" y="706367"/>
                </a:lnTo>
                <a:lnTo>
                  <a:pt x="2350771" y="705351"/>
                </a:lnTo>
                <a:lnTo>
                  <a:pt x="2365003" y="703851"/>
                </a:lnTo>
                <a:lnTo>
                  <a:pt x="2379171" y="702029"/>
                </a:lnTo>
                <a:lnTo>
                  <a:pt x="2393298" y="700267"/>
                </a:lnTo>
                <a:lnTo>
                  <a:pt x="2407391" y="698791"/>
                </a:lnTo>
                <a:lnTo>
                  <a:pt x="2421295" y="697820"/>
                </a:lnTo>
                <a:lnTo>
                  <a:pt x="2434712" y="697626"/>
                </a:lnTo>
                <a:lnTo>
                  <a:pt x="2447515" y="698278"/>
                </a:lnTo>
                <a:lnTo>
                  <a:pt x="2459740" y="699683"/>
                </a:lnTo>
                <a:lnTo>
                  <a:pt x="2471489" y="701690"/>
                </a:lnTo>
                <a:lnTo>
                  <a:pt x="2482881" y="704152"/>
                </a:lnTo>
                <a:lnTo>
                  <a:pt x="2494178" y="707109"/>
                </a:lnTo>
                <a:lnTo>
                  <a:pt x="2505761" y="710771"/>
                </a:lnTo>
                <a:lnTo>
                  <a:pt x="2517820" y="715197"/>
                </a:lnTo>
                <a:lnTo>
                  <a:pt x="2530362" y="720305"/>
                </a:lnTo>
                <a:lnTo>
                  <a:pt x="2543313" y="725958"/>
                </a:lnTo>
                <a:lnTo>
                  <a:pt x="2556582" y="732021"/>
                </a:lnTo>
                <a:lnTo>
                  <a:pt x="2570085" y="738380"/>
                </a:lnTo>
                <a:lnTo>
                  <a:pt x="2583757" y="744948"/>
                </a:lnTo>
                <a:lnTo>
                  <a:pt x="2597540" y="751656"/>
                </a:lnTo>
                <a:lnTo>
                  <a:pt x="2611236" y="758296"/>
                </a:lnTo>
                <a:lnTo>
                  <a:pt x="2624512" y="764527"/>
                </a:lnTo>
                <a:lnTo>
                  <a:pt x="2637223" y="770204"/>
                </a:lnTo>
                <a:lnTo>
                  <a:pt x="2649558" y="775508"/>
                </a:lnTo>
                <a:lnTo>
                  <a:pt x="2661912" y="780837"/>
                </a:lnTo>
                <a:lnTo>
                  <a:pt x="2674521" y="786420"/>
                </a:lnTo>
                <a:lnTo>
                  <a:pt x="2687277" y="792155"/>
                </a:lnTo>
                <a:lnTo>
                  <a:pt x="2699849" y="797705"/>
                </a:lnTo>
                <a:lnTo>
                  <a:pt x="2712036" y="802880"/>
                </a:lnTo>
                <a:lnTo>
                  <a:pt x="2723359" y="807505"/>
                </a:lnTo>
                <a:lnTo>
                  <a:pt x="2734104" y="811800"/>
                </a:lnTo>
                <a:lnTo>
                  <a:pt x="2745212" y="816138"/>
                </a:lnTo>
                <a:lnTo>
                  <a:pt x="2758466" y="82122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1738842" y="2695295"/>
            <a:ext cx="1619749" cy="421141"/>
            <a:chOff x="1738842" y="2695295"/>
            <a:chExt cx="1619749" cy="421141"/>
          </a:xfrm>
        </p:grpSpPr>
        <p:sp>
          <p:nvSpPr>
            <p:cNvPr id="50" name="Freeform 49"/>
            <p:cNvSpPr/>
            <p:nvPr/>
          </p:nvSpPr>
          <p:spPr>
            <a:xfrm>
              <a:off x="1738842" y="2695295"/>
              <a:ext cx="1619749" cy="263089"/>
            </a:xfrm>
            <a:custGeom>
              <a:avLst/>
              <a:gdLst/>
              <a:ahLst/>
              <a:cxnLst/>
              <a:rect l="0" t="0" r="0" b="0"/>
              <a:pathLst>
                <a:path w="1619749" h="263089">
                  <a:moveTo>
                    <a:pt x="1619748" y="0"/>
                  </a:moveTo>
                  <a:lnTo>
                    <a:pt x="1619748" y="14602"/>
                  </a:lnTo>
                  <a:lnTo>
                    <a:pt x="1619748" y="27873"/>
                  </a:lnTo>
                  <a:lnTo>
                    <a:pt x="1619744" y="41069"/>
                  </a:lnTo>
                  <a:lnTo>
                    <a:pt x="1619571" y="54238"/>
                  </a:lnTo>
                  <a:lnTo>
                    <a:pt x="1618923" y="67099"/>
                  </a:lnTo>
                  <a:lnTo>
                    <a:pt x="1617660" y="79490"/>
                  </a:lnTo>
                  <a:lnTo>
                    <a:pt x="1615489" y="91085"/>
                  </a:lnTo>
                  <a:lnTo>
                    <a:pt x="1611896" y="101341"/>
                  </a:lnTo>
                  <a:lnTo>
                    <a:pt x="1606729" y="110082"/>
                  </a:lnTo>
                  <a:lnTo>
                    <a:pt x="1599987" y="117290"/>
                  </a:lnTo>
                  <a:lnTo>
                    <a:pt x="1591641" y="122922"/>
                  </a:lnTo>
                  <a:lnTo>
                    <a:pt x="1581846" y="127126"/>
                  </a:lnTo>
                  <a:lnTo>
                    <a:pt x="1571033" y="130324"/>
                  </a:lnTo>
                  <a:lnTo>
                    <a:pt x="1559792" y="133103"/>
                  </a:lnTo>
                  <a:lnTo>
                    <a:pt x="1548491" y="135828"/>
                  </a:lnTo>
                  <a:lnTo>
                    <a:pt x="1537126" y="138493"/>
                  </a:lnTo>
                  <a:lnTo>
                    <a:pt x="1525430" y="140829"/>
                  </a:lnTo>
                  <a:lnTo>
                    <a:pt x="1513269" y="142702"/>
                  </a:lnTo>
                  <a:lnTo>
                    <a:pt x="1500813" y="144282"/>
                  </a:lnTo>
                  <a:lnTo>
                    <a:pt x="1488443" y="145949"/>
                  </a:lnTo>
                  <a:lnTo>
                    <a:pt x="1476370" y="147917"/>
                  </a:lnTo>
                  <a:lnTo>
                    <a:pt x="1464312" y="150069"/>
                  </a:lnTo>
                  <a:lnTo>
                    <a:pt x="1451617" y="152060"/>
                  </a:lnTo>
                  <a:lnTo>
                    <a:pt x="1437972" y="153701"/>
                  </a:lnTo>
                  <a:lnTo>
                    <a:pt x="1423705" y="155124"/>
                  </a:lnTo>
                  <a:lnTo>
                    <a:pt x="1409581" y="156687"/>
                  </a:lnTo>
                  <a:lnTo>
                    <a:pt x="1396034" y="158585"/>
                  </a:lnTo>
                  <a:lnTo>
                    <a:pt x="1382836" y="160691"/>
                  </a:lnTo>
                  <a:lnTo>
                    <a:pt x="1369302" y="162651"/>
                  </a:lnTo>
                  <a:lnTo>
                    <a:pt x="1355048" y="164266"/>
                  </a:lnTo>
                  <a:lnTo>
                    <a:pt x="1340017" y="165503"/>
                  </a:lnTo>
                  <a:lnTo>
                    <a:pt x="1324308" y="166408"/>
                  </a:lnTo>
                  <a:lnTo>
                    <a:pt x="1308075" y="167056"/>
                  </a:lnTo>
                  <a:lnTo>
                    <a:pt x="1291784" y="167678"/>
                  </a:lnTo>
                  <a:lnTo>
                    <a:pt x="1276159" y="168636"/>
                  </a:lnTo>
                  <a:lnTo>
                    <a:pt x="1261536" y="170095"/>
                  </a:lnTo>
                  <a:lnTo>
                    <a:pt x="1247584" y="171891"/>
                  </a:lnTo>
                  <a:lnTo>
                    <a:pt x="1233528" y="173635"/>
                  </a:lnTo>
                  <a:lnTo>
                    <a:pt x="1218927" y="175107"/>
                  </a:lnTo>
                  <a:lnTo>
                    <a:pt x="1203998" y="176417"/>
                  </a:lnTo>
                  <a:lnTo>
                    <a:pt x="1189422" y="177902"/>
                  </a:lnTo>
                  <a:lnTo>
                    <a:pt x="1175573" y="179753"/>
                  </a:lnTo>
                  <a:lnTo>
                    <a:pt x="1162340" y="181996"/>
                  </a:lnTo>
                  <a:lnTo>
                    <a:pt x="1149314" y="184581"/>
                  </a:lnTo>
                  <a:lnTo>
                    <a:pt x="1136219" y="187429"/>
                  </a:lnTo>
                  <a:lnTo>
                    <a:pt x="1122950" y="190308"/>
                  </a:lnTo>
                  <a:lnTo>
                    <a:pt x="1109495" y="192855"/>
                  </a:lnTo>
                  <a:lnTo>
                    <a:pt x="1095882" y="194896"/>
                  </a:lnTo>
                  <a:lnTo>
                    <a:pt x="1082144" y="196435"/>
                  </a:lnTo>
                  <a:lnTo>
                    <a:pt x="1068314" y="197549"/>
                  </a:lnTo>
                  <a:lnTo>
                    <a:pt x="1054425" y="198342"/>
                  </a:lnTo>
                  <a:lnTo>
                    <a:pt x="1040657" y="199061"/>
                  </a:lnTo>
                  <a:lnTo>
                    <a:pt x="1027333" y="200085"/>
                  </a:lnTo>
                  <a:lnTo>
                    <a:pt x="1014593" y="201594"/>
                  </a:lnTo>
                  <a:lnTo>
                    <a:pt x="1002411" y="203592"/>
                  </a:lnTo>
                  <a:lnTo>
                    <a:pt x="990690" y="206005"/>
                  </a:lnTo>
                  <a:lnTo>
                    <a:pt x="979312" y="208735"/>
                  </a:lnTo>
                  <a:lnTo>
                    <a:pt x="967855" y="211533"/>
                  </a:lnTo>
                  <a:lnTo>
                    <a:pt x="955631" y="214025"/>
                  </a:lnTo>
                  <a:lnTo>
                    <a:pt x="942334" y="216034"/>
                  </a:lnTo>
                  <a:lnTo>
                    <a:pt x="928317" y="217720"/>
                  </a:lnTo>
                  <a:lnTo>
                    <a:pt x="914368" y="219466"/>
                  </a:lnTo>
                  <a:lnTo>
                    <a:pt x="900942" y="221491"/>
                  </a:lnTo>
                  <a:lnTo>
                    <a:pt x="887826" y="223683"/>
                  </a:lnTo>
                  <a:lnTo>
                    <a:pt x="874348" y="225702"/>
                  </a:lnTo>
                  <a:lnTo>
                    <a:pt x="860136" y="227357"/>
                  </a:lnTo>
                  <a:lnTo>
                    <a:pt x="845303" y="228620"/>
                  </a:lnTo>
                  <a:lnTo>
                    <a:pt x="830260" y="229543"/>
                  </a:lnTo>
                  <a:lnTo>
                    <a:pt x="815283" y="230199"/>
                  </a:lnTo>
                  <a:lnTo>
                    <a:pt x="800478" y="230656"/>
                  </a:lnTo>
                  <a:lnTo>
                    <a:pt x="785859" y="230970"/>
                  </a:lnTo>
                  <a:lnTo>
                    <a:pt x="771403" y="231189"/>
                  </a:lnTo>
                  <a:lnTo>
                    <a:pt x="757238" y="231507"/>
                  </a:lnTo>
                  <a:lnTo>
                    <a:pt x="743640" y="232253"/>
                  </a:lnTo>
                  <a:lnTo>
                    <a:pt x="730708" y="233568"/>
                  </a:lnTo>
                  <a:lnTo>
                    <a:pt x="718225" y="235265"/>
                  </a:lnTo>
                  <a:lnTo>
                    <a:pt x="705770" y="236943"/>
                  </a:lnTo>
                  <a:lnTo>
                    <a:pt x="693086" y="238365"/>
                  </a:lnTo>
                  <a:lnTo>
                    <a:pt x="679938" y="239471"/>
                  </a:lnTo>
                  <a:lnTo>
                    <a:pt x="666039" y="240288"/>
                  </a:lnTo>
                  <a:lnTo>
                    <a:pt x="651317" y="240872"/>
                  </a:lnTo>
                  <a:lnTo>
                    <a:pt x="636022" y="241281"/>
                  </a:lnTo>
                  <a:lnTo>
                    <a:pt x="620610" y="241563"/>
                  </a:lnTo>
                  <a:lnTo>
                    <a:pt x="605351" y="241756"/>
                  </a:lnTo>
                  <a:lnTo>
                    <a:pt x="590175" y="241887"/>
                  </a:lnTo>
                  <a:lnTo>
                    <a:pt x="574766" y="241975"/>
                  </a:lnTo>
                  <a:lnTo>
                    <a:pt x="558964" y="242040"/>
                  </a:lnTo>
                  <a:lnTo>
                    <a:pt x="543080" y="242252"/>
                  </a:lnTo>
                  <a:lnTo>
                    <a:pt x="527789" y="242927"/>
                  </a:lnTo>
                  <a:lnTo>
                    <a:pt x="513418" y="244194"/>
                  </a:lnTo>
                  <a:lnTo>
                    <a:pt x="499649" y="245858"/>
                  </a:lnTo>
                  <a:lnTo>
                    <a:pt x="485723" y="247515"/>
                  </a:lnTo>
                  <a:lnTo>
                    <a:pt x="471207" y="248922"/>
                  </a:lnTo>
                  <a:lnTo>
                    <a:pt x="456169" y="250019"/>
                  </a:lnTo>
                  <a:lnTo>
                    <a:pt x="440986" y="250829"/>
                  </a:lnTo>
                  <a:lnTo>
                    <a:pt x="425912" y="251409"/>
                  </a:lnTo>
                  <a:lnTo>
                    <a:pt x="410873" y="251815"/>
                  </a:lnTo>
                  <a:lnTo>
                    <a:pt x="395563" y="252095"/>
                  </a:lnTo>
                  <a:lnTo>
                    <a:pt x="379825" y="252287"/>
                  </a:lnTo>
                  <a:lnTo>
                    <a:pt x="363817" y="252417"/>
                  </a:lnTo>
                  <a:lnTo>
                    <a:pt x="347910" y="252504"/>
                  </a:lnTo>
                  <a:lnTo>
                    <a:pt x="332318" y="252564"/>
                  </a:lnTo>
                  <a:lnTo>
                    <a:pt x="317085" y="252603"/>
                  </a:lnTo>
                  <a:lnTo>
                    <a:pt x="302169" y="252630"/>
                  </a:lnTo>
                  <a:lnTo>
                    <a:pt x="287506" y="252652"/>
                  </a:lnTo>
                  <a:lnTo>
                    <a:pt x="273031" y="252837"/>
                  </a:lnTo>
                  <a:lnTo>
                    <a:pt x="258693" y="253494"/>
                  </a:lnTo>
                  <a:lnTo>
                    <a:pt x="244449" y="254747"/>
                  </a:lnTo>
                  <a:lnTo>
                    <a:pt x="230272" y="256404"/>
                  </a:lnTo>
                  <a:lnTo>
                    <a:pt x="216140" y="258055"/>
                  </a:lnTo>
                  <a:lnTo>
                    <a:pt x="202039" y="259459"/>
                  </a:lnTo>
                  <a:lnTo>
                    <a:pt x="187958" y="260553"/>
                  </a:lnTo>
                  <a:lnTo>
                    <a:pt x="173892" y="261361"/>
                  </a:lnTo>
                  <a:lnTo>
                    <a:pt x="159835" y="261940"/>
                  </a:lnTo>
                  <a:lnTo>
                    <a:pt x="145784" y="262345"/>
                  </a:lnTo>
                  <a:lnTo>
                    <a:pt x="131738" y="262625"/>
                  </a:lnTo>
                  <a:lnTo>
                    <a:pt x="117694" y="262816"/>
                  </a:lnTo>
                  <a:lnTo>
                    <a:pt x="103652" y="262946"/>
                  </a:lnTo>
                  <a:lnTo>
                    <a:pt x="89612" y="263034"/>
                  </a:lnTo>
                  <a:lnTo>
                    <a:pt x="75577" y="263088"/>
                  </a:lnTo>
                  <a:lnTo>
                    <a:pt x="61710" y="262955"/>
                  </a:lnTo>
                  <a:lnTo>
                    <a:pt x="48320" y="262333"/>
                  </a:lnTo>
                  <a:lnTo>
                    <a:pt x="35553" y="261088"/>
                  </a:lnTo>
                  <a:lnTo>
                    <a:pt x="24031" y="258929"/>
                  </a:lnTo>
                  <a:lnTo>
                    <a:pt x="14883" y="255344"/>
                  </a:lnTo>
                  <a:lnTo>
                    <a:pt x="8509" y="250178"/>
                  </a:lnTo>
                  <a:lnTo>
                    <a:pt x="4519" y="243266"/>
                  </a:lnTo>
                  <a:lnTo>
                    <a:pt x="2123" y="234275"/>
                  </a:lnTo>
                  <a:lnTo>
                    <a:pt x="694" y="223228"/>
                  </a:lnTo>
                  <a:lnTo>
                    <a:pt x="0" y="210591"/>
                  </a:lnTo>
                  <a:lnTo>
                    <a:pt x="116" y="197054"/>
                  </a:lnTo>
                  <a:lnTo>
                    <a:pt x="1032" y="183102"/>
                  </a:lnTo>
                  <a:lnTo>
                    <a:pt x="2474" y="168992"/>
                  </a:lnTo>
                  <a:lnTo>
                    <a:pt x="3988" y="154840"/>
                  </a:lnTo>
                  <a:lnTo>
                    <a:pt x="5308" y="140702"/>
                  </a:lnTo>
                  <a:lnTo>
                    <a:pt x="6549" y="126814"/>
                  </a:lnTo>
                  <a:lnTo>
                    <a:pt x="8335" y="112035"/>
                  </a:lnTo>
                  <a:lnTo>
                    <a:pt x="11938" y="92830"/>
                  </a:lnTo>
                  <a:lnTo>
                    <a:pt x="19417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19024" y="2926922"/>
              <a:ext cx="7816" cy="189514"/>
            </a:xfrm>
            <a:custGeom>
              <a:avLst/>
              <a:gdLst/>
              <a:ahLst/>
              <a:cxnLst/>
              <a:rect l="0" t="0" r="0" b="0"/>
              <a:pathLst>
                <a:path w="7816" h="189514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50"/>
                  </a:lnTo>
                  <a:lnTo>
                    <a:pt x="200" y="42517"/>
                  </a:lnTo>
                  <a:lnTo>
                    <a:pt x="0" y="55997"/>
                  </a:lnTo>
                  <a:lnTo>
                    <a:pt x="651" y="69878"/>
                  </a:lnTo>
                  <a:lnTo>
                    <a:pt x="1889" y="84259"/>
                  </a:lnTo>
                  <a:lnTo>
                    <a:pt x="3253" y="99647"/>
                  </a:lnTo>
                  <a:lnTo>
                    <a:pt x="4463" y="116228"/>
                  </a:lnTo>
                  <a:lnTo>
                    <a:pt x="5427" y="133002"/>
                  </a:lnTo>
                  <a:lnTo>
                    <a:pt x="6252" y="149605"/>
                  </a:lnTo>
                  <a:lnTo>
                    <a:pt x="7007" y="167498"/>
                  </a:lnTo>
                  <a:lnTo>
                    <a:pt x="781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045960" y="2642653"/>
            <a:ext cx="1541582" cy="379026"/>
            <a:chOff x="4045960" y="2642653"/>
            <a:chExt cx="1541582" cy="379026"/>
          </a:xfrm>
        </p:grpSpPr>
        <p:sp>
          <p:nvSpPr>
            <p:cNvPr id="53" name="Freeform 52"/>
            <p:cNvSpPr/>
            <p:nvPr/>
          </p:nvSpPr>
          <p:spPr>
            <a:xfrm>
              <a:off x="4045960" y="2642653"/>
              <a:ext cx="1541582" cy="176305"/>
            </a:xfrm>
            <a:custGeom>
              <a:avLst/>
              <a:gdLst/>
              <a:ahLst/>
              <a:cxnLst/>
              <a:rect l="0" t="0" r="0" b="0"/>
              <a:pathLst>
                <a:path w="1541582" h="176305">
                  <a:moveTo>
                    <a:pt x="1534143" y="10528"/>
                  </a:moveTo>
                  <a:lnTo>
                    <a:pt x="1537010" y="19396"/>
                  </a:lnTo>
                  <a:lnTo>
                    <a:pt x="1539152" y="28383"/>
                  </a:lnTo>
                  <a:lnTo>
                    <a:pt x="1540746" y="38369"/>
                  </a:lnTo>
                  <a:lnTo>
                    <a:pt x="1541581" y="49004"/>
                  </a:lnTo>
                  <a:lnTo>
                    <a:pt x="1541133" y="59519"/>
                  </a:lnTo>
                  <a:lnTo>
                    <a:pt x="1539219" y="69467"/>
                  </a:lnTo>
                  <a:lnTo>
                    <a:pt x="1535810" y="78580"/>
                  </a:lnTo>
                  <a:lnTo>
                    <a:pt x="1530853" y="86620"/>
                  </a:lnTo>
                  <a:lnTo>
                    <a:pt x="1524476" y="93572"/>
                  </a:lnTo>
                  <a:lnTo>
                    <a:pt x="1516772" y="99425"/>
                  </a:lnTo>
                  <a:lnTo>
                    <a:pt x="1507706" y="104073"/>
                  </a:lnTo>
                  <a:lnTo>
                    <a:pt x="1497388" y="107575"/>
                  </a:lnTo>
                  <a:lnTo>
                    <a:pt x="1486038" y="110116"/>
                  </a:lnTo>
                  <a:lnTo>
                    <a:pt x="1473895" y="111914"/>
                  </a:lnTo>
                  <a:lnTo>
                    <a:pt x="1461172" y="113168"/>
                  </a:lnTo>
                  <a:lnTo>
                    <a:pt x="1448037" y="114200"/>
                  </a:lnTo>
                  <a:lnTo>
                    <a:pt x="1434612" y="115433"/>
                  </a:lnTo>
                  <a:lnTo>
                    <a:pt x="1420990" y="117078"/>
                  </a:lnTo>
                  <a:lnTo>
                    <a:pt x="1407232" y="118997"/>
                  </a:lnTo>
                  <a:lnTo>
                    <a:pt x="1393383" y="120825"/>
                  </a:lnTo>
                  <a:lnTo>
                    <a:pt x="1379471" y="122348"/>
                  </a:lnTo>
                  <a:lnTo>
                    <a:pt x="1365518" y="123521"/>
                  </a:lnTo>
                  <a:lnTo>
                    <a:pt x="1351536" y="124383"/>
                  </a:lnTo>
                  <a:lnTo>
                    <a:pt x="1337531" y="125002"/>
                  </a:lnTo>
                  <a:lnTo>
                    <a:pt x="1323345" y="125604"/>
                  </a:lnTo>
                  <a:lnTo>
                    <a:pt x="1308676" y="126548"/>
                  </a:lnTo>
                  <a:lnTo>
                    <a:pt x="1293401" y="127998"/>
                  </a:lnTo>
                  <a:lnTo>
                    <a:pt x="1277717" y="129788"/>
                  </a:lnTo>
                  <a:lnTo>
                    <a:pt x="1262036" y="131529"/>
                  </a:lnTo>
                  <a:lnTo>
                    <a:pt x="1246603" y="132998"/>
                  </a:lnTo>
                  <a:lnTo>
                    <a:pt x="1231648" y="134305"/>
                  </a:lnTo>
                  <a:lnTo>
                    <a:pt x="1217452" y="135790"/>
                  </a:lnTo>
                  <a:lnTo>
                    <a:pt x="1204085" y="137635"/>
                  </a:lnTo>
                  <a:lnTo>
                    <a:pt x="1191295" y="139705"/>
                  </a:lnTo>
                  <a:lnTo>
                    <a:pt x="1178626" y="141641"/>
                  </a:lnTo>
                  <a:lnTo>
                    <a:pt x="1165805" y="143246"/>
                  </a:lnTo>
                  <a:lnTo>
                    <a:pt x="1152903" y="144645"/>
                  </a:lnTo>
                  <a:lnTo>
                    <a:pt x="1140234" y="146191"/>
                  </a:lnTo>
                  <a:lnTo>
                    <a:pt x="1127964" y="148078"/>
                  </a:lnTo>
                  <a:lnTo>
                    <a:pt x="1115944" y="150177"/>
                  </a:lnTo>
                  <a:lnTo>
                    <a:pt x="1103807" y="152132"/>
                  </a:lnTo>
                  <a:lnTo>
                    <a:pt x="1091345" y="153748"/>
                  </a:lnTo>
                  <a:lnTo>
                    <a:pt x="1078518" y="155156"/>
                  </a:lnTo>
                  <a:lnTo>
                    <a:pt x="1065368" y="156708"/>
                  </a:lnTo>
                  <a:lnTo>
                    <a:pt x="1051961" y="158599"/>
                  </a:lnTo>
                  <a:lnTo>
                    <a:pt x="1038364" y="160700"/>
                  </a:lnTo>
                  <a:lnTo>
                    <a:pt x="1024630" y="162657"/>
                  </a:lnTo>
                  <a:lnTo>
                    <a:pt x="1010800" y="164270"/>
                  </a:lnTo>
                  <a:lnTo>
                    <a:pt x="996902" y="165506"/>
                  </a:lnTo>
                  <a:lnTo>
                    <a:pt x="982959" y="166410"/>
                  </a:lnTo>
                  <a:lnTo>
                    <a:pt x="968980" y="167053"/>
                  </a:lnTo>
                  <a:lnTo>
                    <a:pt x="954812" y="167501"/>
                  </a:lnTo>
                  <a:lnTo>
                    <a:pt x="940155" y="167810"/>
                  </a:lnTo>
                  <a:lnTo>
                    <a:pt x="924883" y="168020"/>
                  </a:lnTo>
                  <a:lnTo>
                    <a:pt x="909032" y="168163"/>
                  </a:lnTo>
                  <a:lnTo>
                    <a:pt x="892706" y="168259"/>
                  </a:lnTo>
                  <a:lnTo>
                    <a:pt x="876027" y="168329"/>
                  </a:lnTo>
                  <a:lnTo>
                    <a:pt x="859420" y="168545"/>
                  </a:lnTo>
                  <a:lnTo>
                    <a:pt x="843577" y="169222"/>
                  </a:lnTo>
                  <a:lnTo>
                    <a:pt x="828808" y="170491"/>
                  </a:lnTo>
                  <a:lnTo>
                    <a:pt x="814927" y="172156"/>
                  </a:lnTo>
                  <a:lnTo>
                    <a:pt x="801450" y="173813"/>
                  </a:lnTo>
                  <a:lnTo>
                    <a:pt x="788051" y="175217"/>
                  </a:lnTo>
                  <a:lnTo>
                    <a:pt x="774744" y="176141"/>
                  </a:lnTo>
                  <a:lnTo>
                    <a:pt x="761795" y="176304"/>
                  </a:lnTo>
                  <a:lnTo>
                    <a:pt x="749334" y="175635"/>
                  </a:lnTo>
                  <a:lnTo>
                    <a:pt x="737184" y="174388"/>
                  </a:lnTo>
                  <a:lnTo>
                    <a:pt x="724960" y="173020"/>
                  </a:lnTo>
                  <a:lnTo>
                    <a:pt x="712444" y="171804"/>
                  </a:lnTo>
                  <a:lnTo>
                    <a:pt x="699749" y="170669"/>
                  </a:lnTo>
                  <a:lnTo>
                    <a:pt x="687221" y="169300"/>
                  </a:lnTo>
                  <a:lnTo>
                    <a:pt x="675046" y="167533"/>
                  </a:lnTo>
                  <a:lnTo>
                    <a:pt x="663089" y="165515"/>
                  </a:lnTo>
                  <a:lnTo>
                    <a:pt x="650995" y="163614"/>
                  </a:lnTo>
                  <a:lnTo>
                    <a:pt x="638562" y="162038"/>
                  </a:lnTo>
                  <a:lnTo>
                    <a:pt x="625754" y="160827"/>
                  </a:lnTo>
                  <a:lnTo>
                    <a:pt x="612616" y="159939"/>
                  </a:lnTo>
                  <a:lnTo>
                    <a:pt x="599219" y="159307"/>
                  </a:lnTo>
                  <a:lnTo>
                    <a:pt x="585627" y="158867"/>
                  </a:lnTo>
                  <a:lnTo>
                    <a:pt x="571897" y="158563"/>
                  </a:lnTo>
                  <a:lnTo>
                    <a:pt x="558074" y="158351"/>
                  </a:lnTo>
                  <a:lnTo>
                    <a:pt x="544350" y="158038"/>
                  </a:lnTo>
                  <a:lnTo>
                    <a:pt x="531057" y="157294"/>
                  </a:lnTo>
                  <a:lnTo>
                    <a:pt x="518332" y="155982"/>
                  </a:lnTo>
                  <a:lnTo>
                    <a:pt x="505990" y="154286"/>
                  </a:lnTo>
                  <a:lnTo>
                    <a:pt x="493629" y="152609"/>
                  </a:lnTo>
                  <a:lnTo>
                    <a:pt x="481009" y="151187"/>
                  </a:lnTo>
                  <a:lnTo>
                    <a:pt x="467904" y="150082"/>
                  </a:lnTo>
                  <a:lnTo>
                    <a:pt x="454034" y="149265"/>
                  </a:lnTo>
                  <a:lnTo>
                    <a:pt x="439336" y="148686"/>
                  </a:lnTo>
                  <a:lnTo>
                    <a:pt x="424227" y="148450"/>
                  </a:lnTo>
                  <a:lnTo>
                    <a:pt x="409471" y="148816"/>
                  </a:lnTo>
                  <a:lnTo>
                    <a:pt x="395472" y="149872"/>
                  </a:lnTo>
                  <a:lnTo>
                    <a:pt x="382125" y="151394"/>
                  </a:lnTo>
                  <a:lnTo>
                    <a:pt x="369015" y="152954"/>
                  </a:lnTo>
                  <a:lnTo>
                    <a:pt x="355862" y="154297"/>
                  </a:lnTo>
                  <a:lnTo>
                    <a:pt x="342551" y="155350"/>
                  </a:lnTo>
                  <a:lnTo>
                    <a:pt x="329069" y="156131"/>
                  </a:lnTo>
                  <a:lnTo>
                    <a:pt x="315436" y="156692"/>
                  </a:lnTo>
                  <a:lnTo>
                    <a:pt x="301685" y="157085"/>
                  </a:lnTo>
                  <a:lnTo>
                    <a:pt x="287846" y="157356"/>
                  </a:lnTo>
                  <a:lnTo>
                    <a:pt x="273950" y="157546"/>
                  </a:lnTo>
                  <a:lnTo>
                    <a:pt x="260179" y="157845"/>
                  </a:lnTo>
                  <a:lnTo>
                    <a:pt x="246853" y="158579"/>
                  </a:lnTo>
                  <a:lnTo>
                    <a:pt x="234107" y="159885"/>
                  </a:lnTo>
                  <a:lnTo>
                    <a:pt x="221750" y="161576"/>
                  </a:lnTo>
                  <a:lnTo>
                    <a:pt x="209380" y="163250"/>
                  </a:lnTo>
                  <a:lnTo>
                    <a:pt x="196757" y="164670"/>
                  </a:lnTo>
                  <a:lnTo>
                    <a:pt x="183821" y="165775"/>
                  </a:lnTo>
                  <a:lnTo>
                    <a:pt x="170596" y="166590"/>
                  </a:lnTo>
                  <a:lnTo>
                    <a:pt x="157140" y="167174"/>
                  </a:lnTo>
                  <a:lnTo>
                    <a:pt x="143510" y="167582"/>
                  </a:lnTo>
                  <a:lnTo>
                    <a:pt x="129753" y="167864"/>
                  </a:lnTo>
                  <a:lnTo>
                    <a:pt x="115908" y="168056"/>
                  </a:lnTo>
                  <a:lnTo>
                    <a:pt x="102000" y="168187"/>
                  </a:lnTo>
                  <a:lnTo>
                    <a:pt x="88051" y="168276"/>
                  </a:lnTo>
                  <a:lnTo>
                    <a:pt x="74081" y="168326"/>
                  </a:lnTo>
                  <a:lnTo>
                    <a:pt x="60428" y="168020"/>
                  </a:lnTo>
                  <a:lnTo>
                    <a:pt x="47713" y="166750"/>
                  </a:lnTo>
                  <a:lnTo>
                    <a:pt x="36209" y="164252"/>
                  </a:lnTo>
                  <a:lnTo>
                    <a:pt x="26179" y="160267"/>
                  </a:lnTo>
                  <a:lnTo>
                    <a:pt x="18039" y="154386"/>
                  </a:lnTo>
                  <a:lnTo>
                    <a:pt x="11825" y="146573"/>
                  </a:lnTo>
                  <a:lnTo>
                    <a:pt x="7278" y="137089"/>
                  </a:lnTo>
                  <a:lnTo>
                    <a:pt x="4045" y="126289"/>
                  </a:lnTo>
                  <a:lnTo>
                    <a:pt x="1793" y="114515"/>
                  </a:lnTo>
                  <a:lnTo>
                    <a:pt x="412" y="102206"/>
                  </a:lnTo>
                  <a:lnTo>
                    <a:pt x="0" y="89878"/>
                  </a:lnTo>
                  <a:lnTo>
                    <a:pt x="529" y="77813"/>
                  </a:lnTo>
                  <a:lnTo>
                    <a:pt x="1705" y="65960"/>
                  </a:lnTo>
                  <a:lnTo>
                    <a:pt x="3152" y="52563"/>
                  </a:lnTo>
                  <a:lnTo>
                    <a:pt x="4996" y="33095"/>
                  </a:lnTo>
                  <a:lnTo>
                    <a:pt x="75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79938" y="2832165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7661" y="11870"/>
                  </a:lnTo>
                  <a:lnTo>
                    <a:pt x="5519" y="24279"/>
                  </a:lnTo>
                  <a:lnTo>
                    <a:pt x="3916" y="38461"/>
                  </a:lnTo>
                  <a:lnTo>
                    <a:pt x="2735" y="53996"/>
                  </a:lnTo>
                  <a:lnTo>
                    <a:pt x="1887" y="69992"/>
                  </a:lnTo>
                  <a:lnTo>
                    <a:pt x="1290" y="85875"/>
                  </a:lnTo>
                  <a:lnTo>
                    <a:pt x="875" y="101423"/>
                  </a:lnTo>
                  <a:lnTo>
                    <a:pt x="591" y="116610"/>
                  </a:lnTo>
                  <a:lnTo>
                    <a:pt x="398" y="131465"/>
                  </a:lnTo>
                  <a:lnTo>
                    <a:pt x="267" y="145454"/>
                  </a:lnTo>
                  <a:lnTo>
                    <a:pt x="164" y="158831"/>
                  </a:lnTo>
                  <a:lnTo>
                    <a:pt x="80" y="17277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147813" y="3400704"/>
            <a:ext cx="518521" cy="497040"/>
            <a:chOff x="2147813" y="3400704"/>
            <a:chExt cx="518521" cy="497040"/>
          </a:xfrm>
        </p:grpSpPr>
        <p:sp>
          <p:nvSpPr>
            <p:cNvPr id="56" name="Freeform 55"/>
            <p:cNvSpPr/>
            <p:nvPr/>
          </p:nvSpPr>
          <p:spPr>
            <a:xfrm>
              <a:off x="2147813" y="3459130"/>
              <a:ext cx="254906" cy="438614"/>
            </a:xfrm>
            <a:custGeom>
              <a:avLst/>
              <a:gdLst/>
              <a:ahLst/>
              <a:cxnLst/>
              <a:rect l="0" t="0" r="0" b="0"/>
              <a:pathLst>
                <a:path w="254906" h="438614">
                  <a:moveTo>
                    <a:pt x="31586" y="67916"/>
                  </a:moveTo>
                  <a:lnTo>
                    <a:pt x="28853" y="59182"/>
                  </a:lnTo>
                  <a:lnTo>
                    <a:pt x="27991" y="51475"/>
                  </a:lnTo>
                  <a:lnTo>
                    <a:pt x="28986" y="44073"/>
                  </a:lnTo>
                  <a:lnTo>
                    <a:pt x="31698" y="36812"/>
                  </a:lnTo>
                  <a:lnTo>
                    <a:pt x="36130" y="29634"/>
                  </a:lnTo>
                  <a:lnTo>
                    <a:pt x="42124" y="22517"/>
                  </a:lnTo>
                  <a:lnTo>
                    <a:pt x="49555" y="15773"/>
                  </a:lnTo>
                  <a:lnTo>
                    <a:pt x="58430" y="10003"/>
                  </a:lnTo>
                  <a:lnTo>
                    <a:pt x="68616" y="5462"/>
                  </a:lnTo>
                  <a:lnTo>
                    <a:pt x="79877" y="2246"/>
                  </a:lnTo>
                  <a:lnTo>
                    <a:pt x="91959" y="454"/>
                  </a:lnTo>
                  <a:lnTo>
                    <a:pt x="104627" y="0"/>
                  </a:lnTo>
                  <a:lnTo>
                    <a:pt x="117216" y="982"/>
                  </a:lnTo>
                  <a:lnTo>
                    <a:pt x="128677" y="3761"/>
                  </a:lnTo>
                  <a:lnTo>
                    <a:pt x="138523" y="8375"/>
                  </a:lnTo>
                  <a:lnTo>
                    <a:pt x="146623" y="14742"/>
                  </a:lnTo>
                  <a:lnTo>
                    <a:pt x="152929" y="22836"/>
                  </a:lnTo>
                  <a:lnTo>
                    <a:pt x="157606" y="32462"/>
                  </a:lnTo>
                  <a:lnTo>
                    <a:pt x="160631" y="43161"/>
                  </a:lnTo>
                  <a:lnTo>
                    <a:pt x="161704" y="54326"/>
                  </a:lnTo>
                  <a:lnTo>
                    <a:pt x="160843" y="65572"/>
                  </a:lnTo>
                  <a:lnTo>
                    <a:pt x="158489" y="76730"/>
                  </a:lnTo>
                  <a:lnTo>
                    <a:pt x="155308" y="87755"/>
                  </a:lnTo>
                  <a:lnTo>
                    <a:pt x="151762" y="98648"/>
                  </a:lnTo>
                  <a:lnTo>
                    <a:pt x="147926" y="109268"/>
                  </a:lnTo>
                  <a:lnTo>
                    <a:pt x="143599" y="119334"/>
                  </a:lnTo>
                  <a:lnTo>
                    <a:pt x="138690" y="128738"/>
                  </a:lnTo>
                  <a:lnTo>
                    <a:pt x="133242" y="137529"/>
                  </a:lnTo>
                  <a:lnTo>
                    <a:pt x="127352" y="145821"/>
                  </a:lnTo>
                  <a:lnTo>
                    <a:pt x="121121" y="153729"/>
                  </a:lnTo>
                  <a:lnTo>
                    <a:pt x="114479" y="161193"/>
                  </a:lnTo>
                  <a:lnTo>
                    <a:pt x="107188" y="167987"/>
                  </a:lnTo>
                  <a:lnTo>
                    <a:pt x="99221" y="173987"/>
                  </a:lnTo>
                  <a:lnTo>
                    <a:pt x="92403" y="177415"/>
                  </a:lnTo>
                  <a:lnTo>
                    <a:pt x="89587" y="176657"/>
                  </a:lnTo>
                  <a:lnTo>
                    <a:pt x="90992" y="173386"/>
                  </a:lnTo>
                  <a:lnTo>
                    <a:pt x="95705" y="169067"/>
                  </a:lnTo>
                  <a:lnTo>
                    <a:pt x="102989" y="164870"/>
                  </a:lnTo>
                  <a:lnTo>
                    <a:pt x="112231" y="161362"/>
                  </a:lnTo>
                  <a:lnTo>
                    <a:pt x="122756" y="158827"/>
                  </a:lnTo>
                  <a:lnTo>
                    <a:pt x="133844" y="157487"/>
                  </a:lnTo>
                  <a:lnTo>
                    <a:pt x="145058" y="157328"/>
                  </a:lnTo>
                  <a:lnTo>
                    <a:pt x="156206" y="158337"/>
                  </a:lnTo>
                  <a:lnTo>
                    <a:pt x="167228" y="160599"/>
                  </a:lnTo>
                  <a:lnTo>
                    <a:pt x="178122" y="164052"/>
                  </a:lnTo>
                  <a:lnTo>
                    <a:pt x="188744" y="168826"/>
                  </a:lnTo>
                  <a:lnTo>
                    <a:pt x="198812" y="175311"/>
                  </a:lnTo>
                  <a:lnTo>
                    <a:pt x="208213" y="183559"/>
                  </a:lnTo>
                  <a:lnTo>
                    <a:pt x="216832" y="193183"/>
                  </a:lnTo>
                  <a:lnTo>
                    <a:pt x="224476" y="203551"/>
                  </a:lnTo>
                  <a:lnTo>
                    <a:pt x="231136" y="214231"/>
                  </a:lnTo>
                  <a:lnTo>
                    <a:pt x="236948" y="225162"/>
                  </a:lnTo>
                  <a:lnTo>
                    <a:pt x="242094" y="236559"/>
                  </a:lnTo>
                  <a:lnTo>
                    <a:pt x="246736" y="248516"/>
                  </a:lnTo>
                  <a:lnTo>
                    <a:pt x="250685" y="260835"/>
                  </a:lnTo>
                  <a:lnTo>
                    <a:pt x="253435" y="273111"/>
                  </a:lnTo>
                  <a:lnTo>
                    <a:pt x="254801" y="285118"/>
                  </a:lnTo>
                  <a:lnTo>
                    <a:pt x="254905" y="296960"/>
                  </a:lnTo>
                  <a:lnTo>
                    <a:pt x="253986" y="308978"/>
                  </a:lnTo>
                  <a:lnTo>
                    <a:pt x="252290" y="321356"/>
                  </a:lnTo>
                  <a:lnTo>
                    <a:pt x="249864" y="333957"/>
                  </a:lnTo>
                  <a:lnTo>
                    <a:pt x="246566" y="346424"/>
                  </a:lnTo>
                  <a:lnTo>
                    <a:pt x="242382" y="358549"/>
                  </a:lnTo>
                  <a:lnTo>
                    <a:pt x="237269" y="370132"/>
                  </a:lnTo>
                  <a:lnTo>
                    <a:pt x="231080" y="380911"/>
                  </a:lnTo>
                  <a:lnTo>
                    <a:pt x="223835" y="390821"/>
                  </a:lnTo>
                  <a:lnTo>
                    <a:pt x="215529" y="399797"/>
                  </a:lnTo>
                  <a:lnTo>
                    <a:pt x="206050" y="407687"/>
                  </a:lnTo>
                  <a:lnTo>
                    <a:pt x="195455" y="414516"/>
                  </a:lnTo>
                  <a:lnTo>
                    <a:pt x="184087" y="420443"/>
                  </a:lnTo>
                  <a:lnTo>
                    <a:pt x="172465" y="425666"/>
                  </a:lnTo>
                  <a:lnTo>
                    <a:pt x="160900" y="430360"/>
                  </a:lnTo>
                  <a:lnTo>
                    <a:pt x="149187" y="434345"/>
                  </a:lnTo>
                  <a:lnTo>
                    <a:pt x="136724" y="437117"/>
                  </a:lnTo>
                  <a:lnTo>
                    <a:pt x="123230" y="438499"/>
                  </a:lnTo>
                  <a:lnTo>
                    <a:pt x="108894" y="438613"/>
                  </a:lnTo>
                  <a:lnTo>
                    <a:pt x="94193" y="437701"/>
                  </a:lnTo>
                  <a:lnTo>
                    <a:pt x="79458" y="436014"/>
                  </a:lnTo>
                  <a:lnTo>
                    <a:pt x="65049" y="433725"/>
                  </a:lnTo>
                  <a:lnTo>
                    <a:pt x="49804" y="430599"/>
                  </a:lnTo>
                  <a:lnTo>
                    <a:pt x="30154" y="425249"/>
                  </a:lnTo>
                  <a:lnTo>
                    <a:pt x="0" y="4153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21554" y="3400704"/>
              <a:ext cx="244780" cy="448868"/>
            </a:xfrm>
            <a:custGeom>
              <a:avLst/>
              <a:gdLst/>
              <a:ahLst/>
              <a:cxnLst/>
              <a:rect l="0" t="0" r="0" b="0"/>
              <a:pathLst>
                <a:path w="244780" h="448868">
                  <a:moveTo>
                    <a:pt x="178984" y="0"/>
                  </a:moveTo>
                  <a:lnTo>
                    <a:pt x="170116" y="5734"/>
                  </a:lnTo>
                  <a:lnTo>
                    <a:pt x="161129" y="10018"/>
                  </a:lnTo>
                  <a:lnTo>
                    <a:pt x="151134" y="13224"/>
                  </a:lnTo>
                  <a:lnTo>
                    <a:pt x="140153" y="15585"/>
                  </a:lnTo>
                  <a:lnTo>
                    <a:pt x="128342" y="17282"/>
                  </a:lnTo>
                  <a:lnTo>
                    <a:pt x="115888" y="18472"/>
                  </a:lnTo>
                  <a:lnTo>
                    <a:pt x="103123" y="19129"/>
                  </a:lnTo>
                  <a:lnTo>
                    <a:pt x="90490" y="19048"/>
                  </a:lnTo>
                  <a:lnTo>
                    <a:pt x="78218" y="18191"/>
                  </a:lnTo>
                  <a:lnTo>
                    <a:pt x="66182" y="16973"/>
                  </a:lnTo>
                  <a:lnTo>
                    <a:pt x="54028" y="16149"/>
                  </a:lnTo>
                  <a:lnTo>
                    <a:pt x="41574" y="16132"/>
                  </a:lnTo>
                  <a:lnTo>
                    <a:pt x="29600" y="17463"/>
                  </a:lnTo>
                  <a:lnTo>
                    <a:pt x="19683" y="20950"/>
                  </a:lnTo>
                  <a:lnTo>
                    <a:pt x="12533" y="26827"/>
                  </a:lnTo>
                  <a:lnTo>
                    <a:pt x="7886" y="35014"/>
                  </a:lnTo>
                  <a:lnTo>
                    <a:pt x="4983" y="45393"/>
                  </a:lnTo>
                  <a:lnTo>
                    <a:pt x="3182" y="57658"/>
                  </a:lnTo>
                  <a:lnTo>
                    <a:pt x="2222" y="71094"/>
                  </a:lnTo>
                  <a:lnTo>
                    <a:pt x="2152" y="84708"/>
                  </a:lnTo>
                  <a:lnTo>
                    <a:pt x="2941" y="97934"/>
                  </a:lnTo>
                  <a:lnTo>
                    <a:pt x="4296" y="110759"/>
                  </a:lnTo>
                  <a:lnTo>
                    <a:pt x="5750" y="123517"/>
                  </a:lnTo>
                  <a:lnTo>
                    <a:pt x="7025" y="136436"/>
                  </a:lnTo>
                  <a:lnTo>
                    <a:pt x="8034" y="149588"/>
                  </a:lnTo>
                  <a:lnTo>
                    <a:pt x="8787" y="162966"/>
                  </a:lnTo>
                  <a:lnTo>
                    <a:pt x="9342" y="176497"/>
                  </a:lnTo>
                  <a:lnTo>
                    <a:pt x="10201" y="188999"/>
                  </a:lnTo>
                  <a:lnTo>
                    <a:pt x="12394" y="197031"/>
                  </a:lnTo>
                  <a:lnTo>
                    <a:pt x="16096" y="198741"/>
                  </a:lnTo>
                  <a:lnTo>
                    <a:pt x="20642" y="196015"/>
                  </a:lnTo>
                  <a:lnTo>
                    <a:pt x="25940" y="190678"/>
                  </a:lnTo>
                  <a:lnTo>
                    <a:pt x="32198" y="184059"/>
                  </a:lnTo>
                  <a:lnTo>
                    <a:pt x="39461" y="176925"/>
                  </a:lnTo>
                  <a:lnTo>
                    <a:pt x="47932" y="169969"/>
                  </a:lnTo>
                  <a:lnTo>
                    <a:pt x="58044" y="163959"/>
                  </a:lnTo>
                  <a:lnTo>
                    <a:pt x="69878" y="159209"/>
                  </a:lnTo>
                  <a:lnTo>
                    <a:pt x="83060" y="155828"/>
                  </a:lnTo>
                  <a:lnTo>
                    <a:pt x="96970" y="153915"/>
                  </a:lnTo>
                  <a:lnTo>
                    <a:pt x="111171" y="153365"/>
                  </a:lnTo>
                  <a:lnTo>
                    <a:pt x="125279" y="153941"/>
                  </a:lnTo>
                  <a:lnTo>
                    <a:pt x="138898" y="155381"/>
                  </a:lnTo>
                  <a:lnTo>
                    <a:pt x="151865" y="157459"/>
                  </a:lnTo>
                  <a:lnTo>
                    <a:pt x="164045" y="160157"/>
                  </a:lnTo>
                  <a:lnTo>
                    <a:pt x="175240" y="163644"/>
                  </a:lnTo>
                  <a:lnTo>
                    <a:pt x="185436" y="167957"/>
                  </a:lnTo>
                  <a:lnTo>
                    <a:pt x="194607" y="173160"/>
                  </a:lnTo>
                  <a:lnTo>
                    <a:pt x="202630" y="179408"/>
                  </a:lnTo>
                  <a:lnTo>
                    <a:pt x="209548" y="186689"/>
                  </a:lnTo>
                  <a:lnTo>
                    <a:pt x="215535" y="194850"/>
                  </a:lnTo>
                  <a:lnTo>
                    <a:pt x="220798" y="203699"/>
                  </a:lnTo>
                  <a:lnTo>
                    <a:pt x="225528" y="213062"/>
                  </a:lnTo>
                  <a:lnTo>
                    <a:pt x="229876" y="222958"/>
                  </a:lnTo>
                  <a:lnTo>
                    <a:pt x="233957" y="233586"/>
                  </a:lnTo>
                  <a:lnTo>
                    <a:pt x="237845" y="245001"/>
                  </a:lnTo>
                  <a:lnTo>
                    <a:pt x="241270" y="257276"/>
                  </a:lnTo>
                  <a:lnTo>
                    <a:pt x="243658" y="270581"/>
                  </a:lnTo>
                  <a:lnTo>
                    <a:pt x="244779" y="284897"/>
                  </a:lnTo>
                  <a:lnTo>
                    <a:pt x="244716" y="299748"/>
                  </a:lnTo>
                  <a:lnTo>
                    <a:pt x="243685" y="314330"/>
                  </a:lnTo>
                  <a:lnTo>
                    <a:pt x="241918" y="328208"/>
                  </a:lnTo>
                  <a:lnTo>
                    <a:pt x="239614" y="341304"/>
                  </a:lnTo>
                  <a:lnTo>
                    <a:pt x="236931" y="353713"/>
                  </a:lnTo>
                  <a:lnTo>
                    <a:pt x="233978" y="365575"/>
                  </a:lnTo>
                  <a:lnTo>
                    <a:pt x="230675" y="376863"/>
                  </a:lnTo>
                  <a:lnTo>
                    <a:pt x="226773" y="387385"/>
                  </a:lnTo>
                  <a:lnTo>
                    <a:pt x="222173" y="397094"/>
                  </a:lnTo>
                  <a:lnTo>
                    <a:pt x="216607" y="405921"/>
                  </a:lnTo>
                  <a:lnTo>
                    <a:pt x="209582" y="413705"/>
                  </a:lnTo>
                  <a:lnTo>
                    <a:pt x="200966" y="420460"/>
                  </a:lnTo>
                  <a:lnTo>
                    <a:pt x="191094" y="426334"/>
                  </a:lnTo>
                  <a:lnTo>
                    <a:pt x="180559" y="431523"/>
                  </a:lnTo>
                  <a:lnTo>
                    <a:pt x="169767" y="436197"/>
                  </a:lnTo>
                  <a:lnTo>
                    <a:pt x="158760" y="440338"/>
                  </a:lnTo>
                  <a:lnTo>
                    <a:pt x="147313" y="443748"/>
                  </a:lnTo>
                  <a:lnTo>
                    <a:pt x="135317" y="446372"/>
                  </a:lnTo>
                  <a:lnTo>
                    <a:pt x="122804" y="448134"/>
                  </a:lnTo>
                  <a:lnTo>
                    <a:pt x="109865" y="448867"/>
                  </a:lnTo>
                  <a:lnTo>
                    <a:pt x="96600" y="448585"/>
                  </a:lnTo>
                  <a:lnTo>
                    <a:pt x="83098" y="447599"/>
                  </a:lnTo>
                  <a:lnTo>
                    <a:pt x="69427" y="446407"/>
                  </a:lnTo>
                  <a:lnTo>
                    <a:pt x="55657" y="445313"/>
                  </a:lnTo>
                  <a:lnTo>
                    <a:pt x="42431" y="444427"/>
                  </a:lnTo>
                  <a:lnTo>
                    <a:pt x="29663" y="443663"/>
                  </a:lnTo>
                  <a:lnTo>
                    <a:pt x="16234" y="44295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4553364" y="3315532"/>
            <a:ext cx="342388" cy="517682"/>
          </a:xfrm>
          <a:custGeom>
            <a:avLst/>
            <a:gdLst/>
            <a:ahLst/>
            <a:cxnLst/>
            <a:rect l="0" t="0" r="0" b="0"/>
            <a:pathLst>
              <a:path w="342388" h="517682">
                <a:moveTo>
                  <a:pt x="110760" y="43058"/>
                </a:moveTo>
                <a:lnTo>
                  <a:pt x="104959" y="51860"/>
                </a:lnTo>
                <a:lnTo>
                  <a:pt x="100035" y="60206"/>
                </a:lnTo>
                <a:lnTo>
                  <a:pt x="95528" y="68901"/>
                </a:lnTo>
                <a:lnTo>
                  <a:pt x="91134" y="77849"/>
                </a:lnTo>
                <a:lnTo>
                  <a:pt x="86472" y="86695"/>
                </a:lnTo>
                <a:lnTo>
                  <a:pt x="81371" y="95160"/>
                </a:lnTo>
                <a:lnTo>
                  <a:pt x="76306" y="100613"/>
                </a:lnTo>
                <a:lnTo>
                  <a:pt x="72589" y="100299"/>
                </a:lnTo>
                <a:lnTo>
                  <a:pt x="71010" y="95936"/>
                </a:lnTo>
                <a:lnTo>
                  <a:pt x="71200" y="89176"/>
                </a:lnTo>
                <a:lnTo>
                  <a:pt x="72750" y="80988"/>
                </a:lnTo>
                <a:lnTo>
                  <a:pt x="75541" y="71936"/>
                </a:lnTo>
                <a:lnTo>
                  <a:pt x="79425" y="62355"/>
                </a:lnTo>
                <a:lnTo>
                  <a:pt x="84359" y="52607"/>
                </a:lnTo>
                <a:lnTo>
                  <a:pt x="90439" y="43122"/>
                </a:lnTo>
                <a:lnTo>
                  <a:pt x="97611" y="34110"/>
                </a:lnTo>
                <a:lnTo>
                  <a:pt x="105702" y="25750"/>
                </a:lnTo>
                <a:lnTo>
                  <a:pt x="114506" y="18278"/>
                </a:lnTo>
                <a:lnTo>
                  <a:pt x="123838" y="11743"/>
                </a:lnTo>
                <a:lnTo>
                  <a:pt x="133715" y="6353"/>
                </a:lnTo>
                <a:lnTo>
                  <a:pt x="144330" y="2555"/>
                </a:lnTo>
                <a:lnTo>
                  <a:pt x="155726" y="450"/>
                </a:lnTo>
                <a:lnTo>
                  <a:pt x="167651" y="0"/>
                </a:lnTo>
                <a:lnTo>
                  <a:pt x="179656" y="1211"/>
                </a:lnTo>
                <a:lnTo>
                  <a:pt x="191462" y="3918"/>
                </a:lnTo>
                <a:lnTo>
                  <a:pt x="202660" y="8005"/>
                </a:lnTo>
                <a:lnTo>
                  <a:pt x="212648" y="13489"/>
                </a:lnTo>
                <a:lnTo>
                  <a:pt x="221214" y="20250"/>
                </a:lnTo>
                <a:lnTo>
                  <a:pt x="228473" y="28058"/>
                </a:lnTo>
                <a:lnTo>
                  <a:pt x="234673" y="36669"/>
                </a:lnTo>
                <a:lnTo>
                  <a:pt x="240070" y="45873"/>
                </a:lnTo>
                <a:lnTo>
                  <a:pt x="244884" y="55662"/>
                </a:lnTo>
                <a:lnTo>
                  <a:pt x="249287" y="66218"/>
                </a:lnTo>
                <a:lnTo>
                  <a:pt x="253399" y="77581"/>
                </a:lnTo>
                <a:lnTo>
                  <a:pt x="257145" y="89652"/>
                </a:lnTo>
                <a:lnTo>
                  <a:pt x="260283" y="102286"/>
                </a:lnTo>
                <a:lnTo>
                  <a:pt x="262720" y="115348"/>
                </a:lnTo>
                <a:lnTo>
                  <a:pt x="264355" y="128882"/>
                </a:lnTo>
                <a:lnTo>
                  <a:pt x="265003" y="143107"/>
                </a:lnTo>
                <a:lnTo>
                  <a:pt x="264659" y="158089"/>
                </a:lnTo>
                <a:lnTo>
                  <a:pt x="263462" y="173913"/>
                </a:lnTo>
                <a:lnTo>
                  <a:pt x="261595" y="190754"/>
                </a:lnTo>
                <a:lnTo>
                  <a:pt x="259231" y="208601"/>
                </a:lnTo>
                <a:lnTo>
                  <a:pt x="256510" y="227146"/>
                </a:lnTo>
                <a:lnTo>
                  <a:pt x="253538" y="245894"/>
                </a:lnTo>
                <a:lnTo>
                  <a:pt x="250393" y="264531"/>
                </a:lnTo>
                <a:lnTo>
                  <a:pt x="247130" y="282620"/>
                </a:lnTo>
                <a:lnTo>
                  <a:pt x="243786" y="299541"/>
                </a:lnTo>
                <a:lnTo>
                  <a:pt x="240383" y="315063"/>
                </a:lnTo>
                <a:lnTo>
                  <a:pt x="236775" y="329128"/>
                </a:lnTo>
                <a:lnTo>
                  <a:pt x="232667" y="341673"/>
                </a:lnTo>
                <a:lnTo>
                  <a:pt x="227942" y="352823"/>
                </a:lnTo>
                <a:lnTo>
                  <a:pt x="222802" y="362992"/>
                </a:lnTo>
                <a:lnTo>
                  <a:pt x="217659" y="372758"/>
                </a:lnTo>
                <a:lnTo>
                  <a:pt x="212747" y="382489"/>
                </a:lnTo>
                <a:lnTo>
                  <a:pt x="207806" y="392505"/>
                </a:lnTo>
                <a:lnTo>
                  <a:pt x="202197" y="403147"/>
                </a:lnTo>
                <a:lnTo>
                  <a:pt x="195605" y="414530"/>
                </a:lnTo>
                <a:lnTo>
                  <a:pt x="188041" y="426430"/>
                </a:lnTo>
                <a:lnTo>
                  <a:pt x="179661" y="438409"/>
                </a:lnTo>
                <a:lnTo>
                  <a:pt x="170649" y="450200"/>
                </a:lnTo>
                <a:lnTo>
                  <a:pt x="161174" y="461556"/>
                </a:lnTo>
                <a:lnTo>
                  <a:pt x="151368" y="472181"/>
                </a:lnTo>
                <a:lnTo>
                  <a:pt x="141331" y="481987"/>
                </a:lnTo>
                <a:lnTo>
                  <a:pt x="131136" y="490893"/>
                </a:lnTo>
                <a:lnTo>
                  <a:pt x="120832" y="498737"/>
                </a:lnTo>
                <a:lnTo>
                  <a:pt x="110455" y="505526"/>
                </a:lnTo>
                <a:lnTo>
                  <a:pt x="100028" y="511086"/>
                </a:lnTo>
                <a:lnTo>
                  <a:pt x="89567" y="514998"/>
                </a:lnTo>
                <a:lnTo>
                  <a:pt x="79084" y="517181"/>
                </a:lnTo>
                <a:lnTo>
                  <a:pt x="68585" y="517681"/>
                </a:lnTo>
                <a:lnTo>
                  <a:pt x="58077" y="516505"/>
                </a:lnTo>
                <a:lnTo>
                  <a:pt x="47571" y="513821"/>
                </a:lnTo>
                <a:lnTo>
                  <a:pt x="37397" y="509749"/>
                </a:lnTo>
                <a:lnTo>
                  <a:pt x="28171" y="504275"/>
                </a:lnTo>
                <a:lnTo>
                  <a:pt x="20158" y="497513"/>
                </a:lnTo>
                <a:lnTo>
                  <a:pt x="13456" y="489363"/>
                </a:lnTo>
                <a:lnTo>
                  <a:pt x="8171" y="479458"/>
                </a:lnTo>
                <a:lnTo>
                  <a:pt x="4213" y="467764"/>
                </a:lnTo>
                <a:lnTo>
                  <a:pt x="1521" y="454843"/>
                </a:lnTo>
                <a:lnTo>
                  <a:pt x="146" y="441639"/>
                </a:lnTo>
                <a:lnTo>
                  <a:pt x="0" y="428726"/>
                </a:lnTo>
                <a:lnTo>
                  <a:pt x="1035" y="416295"/>
                </a:lnTo>
                <a:lnTo>
                  <a:pt x="3324" y="404341"/>
                </a:lnTo>
                <a:lnTo>
                  <a:pt x="6794" y="392793"/>
                </a:lnTo>
                <a:lnTo>
                  <a:pt x="11411" y="381886"/>
                </a:lnTo>
                <a:lnTo>
                  <a:pt x="17260" y="372153"/>
                </a:lnTo>
                <a:lnTo>
                  <a:pt x="24277" y="363791"/>
                </a:lnTo>
                <a:lnTo>
                  <a:pt x="32600" y="356852"/>
                </a:lnTo>
                <a:lnTo>
                  <a:pt x="42622" y="351407"/>
                </a:lnTo>
                <a:lnTo>
                  <a:pt x="54389" y="347347"/>
                </a:lnTo>
                <a:lnTo>
                  <a:pt x="67190" y="344754"/>
                </a:lnTo>
                <a:lnTo>
                  <a:pt x="79780" y="343979"/>
                </a:lnTo>
                <a:lnTo>
                  <a:pt x="91468" y="345050"/>
                </a:lnTo>
                <a:lnTo>
                  <a:pt x="102262" y="347716"/>
                </a:lnTo>
                <a:lnTo>
                  <a:pt x="112578" y="351638"/>
                </a:lnTo>
                <a:lnTo>
                  <a:pt x="122739" y="356497"/>
                </a:lnTo>
                <a:lnTo>
                  <a:pt x="132904" y="362028"/>
                </a:lnTo>
                <a:lnTo>
                  <a:pt x="143129" y="368031"/>
                </a:lnTo>
                <a:lnTo>
                  <a:pt x="153426" y="374366"/>
                </a:lnTo>
                <a:lnTo>
                  <a:pt x="163785" y="381093"/>
                </a:lnTo>
                <a:lnTo>
                  <a:pt x="174193" y="388448"/>
                </a:lnTo>
                <a:lnTo>
                  <a:pt x="184633" y="396506"/>
                </a:lnTo>
                <a:lnTo>
                  <a:pt x="194931" y="405038"/>
                </a:lnTo>
                <a:lnTo>
                  <a:pt x="204772" y="413611"/>
                </a:lnTo>
                <a:lnTo>
                  <a:pt x="214025" y="421965"/>
                </a:lnTo>
                <a:lnTo>
                  <a:pt x="222883" y="429862"/>
                </a:lnTo>
                <a:lnTo>
                  <a:pt x="231752" y="437012"/>
                </a:lnTo>
                <a:lnTo>
                  <a:pt x="240878" y="443333"/>
                </a:lnTo>
                <a:lnTo>
                  <a:pt x="250654" y="448746"/>
                </a:lnTo>
                <a:lnTo>
                  <a:pt x="261668" y="453091"/>
                </a:lnTo>
                <a:lnTo>
                  <a:pt x="274104" y="456386"/>
                </a:lnTo>
                <a:lnTo>
                  <a:pt x="287268" y="458793"/>
                </a:lnTo>
                <a:lnTo>
                  <a:pt x="301172" y="460760"/>
                </a:lnTo>
                <a:lnTo>
                  <a:pt x="318158" y="462463"/>
                </a:lnTo>
                <a:lnTo>
                  <a:pt x="342387" y="4641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3537575" y="3519218"/>
            <a:ext cx="221099" cy="7829"/>
          </a:xfrm>
          <a:custGeom>
            <a:avLst/>
            <a:gdLst/>
            <a:ahLst/>
            <a:cxnLst/>
            <a:rect l="0" t="0" r="0" b="0"/>
            <a:pathLst>
              <a:path w="221099" h="7829">
                <a:moveTo>
                  <a:pt x="221098" y="7828"/>
                </a:moveTo>
                <a:lnTo>
                  <a:pt x="212424" y="6386"/>
                </a:lnTo>
                <a:lnTo>
                  <a:pt x="200077" y="4472"/>
                </a:lnTo>
                <a:lnTo>
                  <a:pt x="185899" y="2649"/>
                </a:lnTo>
                <a:lnTo>
                  <a:pt x="170631" y="1155"/>
                </a:lnTo>
                <a:lnTo>
                  <a:pt x="154473" y="185"/>
                </a:lnTo>
                <a:lnTo>
                  <a:pt x="137343" y="0"/>
                </a:lnTo>
                <a:lnTo>
                  <a:pt x="119275" y="658"/>
                </a:lnTo>
                <a:lnTo>
                  <a:pt x="100737" y="1900"/>
                </a:lnTo>
                <a:lnTo>
                  <a:pt x="82519" y="3265"/>
                </a:lnTo>
                <a:lnTo>
                  <a:pt x="65062" y="4475"/>
                </a:lnTo>
                <a:lnTo>
                  <a:pt x="49032" y="5440"/>
                </a:lnTo>
                <a:lnTo>
                  <a:pt x="33922" y="6266"/>
                </a:lnTo>
                <a:lnTo>
                  <a:pt x="18409" y="7020"/>
                </a:lnTo>
                <a:lnTo>
                  <a:pt x="0" y="78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1968829" y="3811316"/>
            <a:ext cx="3087753" cy="442198"/>
            <a:chOff x="1968829" y="3811316"/>
            <a:chExt cx="3087753" cy="442198"/>
          </a:xfrm>
        </p:grpSpPr>
        <p:sp>
          <p:nvSpPr>
            <p:cNvPr id="61" name="Freeform 60"/>
            <p:cNvSpPr/>
            <p:nvPr/>
          </p:nvSpPr>
          <p:spPr>
            <a:xfrm>
              <a:off x="1968829" y="3811316"/>
              <a:ext cx="3087753" cy="346507"/>
            </a:xfrm>
            <a:custGeom>
              <a:avLst/>
              <a:gdLst/>
              <a:ahLst/>
              <a:cxnLst/>
              <a:rect l="0" t="0" r="0" b="0"/>
              <a:pathLst>
                <a:path w="3087753" h="346507">
                  <a:moveTo>
                    <a:pt x="3053264" y="0"/>
                  </a:moveTo>
                  <a:lnTo>
                    <a:pt x="3056198" y="11735"/>
                  </a:lnTo>
                  <a:lnTo>
                    <a:pt x="3058980" y="22864"/>
                  </a:lnTo>
                  <a:lnTo>
                    <a:pt x="3061879" y="34457"/>
                  </a:lnTo>
                  <a:lnTo>
                    <a:pt x="3064919" y="46446"/>
                  </a:lnTo>
                  <a:lnTo>
                    <a:pt x="3068084" y="58457"/>
                  </a:lnTo>
                  <a:lnTo>
                    <a:pt x="3071349" y="70260"/>
                  </a:lnTo>
                  <a:lnTo>
                    <a:pt x="3074687" y="81786"/>
                  </a:lnTo>
                  <a:lnTo>
                    <a:pt x="3078079" y="93056"/>
                  </a:lnTo>
                  <a:lnTo>
                    <a:pt x="3081498" y="104115"/>
                  </a:lnTo>
                  <a:lnTo>
                    <a:pt x="3084607" y="115016"/>
                  </a:lnTo>
                  <a:lnTo>
                    <a:pt x="3086783" y="125801"/>
                  </a:lnTo>
                  <a:lnTo>
                    <a:pt x="3087752" y="136496"/>
                  </a:lnTo>
                  <a:lnTo>
                    <a:pt x="3087248" y="146799"/>
                  </a:lnTo>
                  <a:lnTo>
                    <a:pt x="3084856" y="156111"/>
                  </a:lnTo>
                  <a:lnTo>
                    <a:pt x="3080540" y="164178"/>
                  </a:lnTo>
                  <a:lnTo>
                    <a:pt x="3074557" y="170747"/>
                  </a:lnTo>
                  <a:lnTo>
                    <a:pt x="3067261" y="175410"/>
                  </a:lnTo>
                  <a:lnTo>
                    <a:pt x="3058984" y="178141"/>
                  </a:lnTo>
                  <a:lnTo>
                    <a:pt x="3049835" y="179365"/>
                  </a:lnTo>
                  <a:lnTo>
                    <a:pt x="3039718" y="179747"/>
                  </a:lnTo>
                  <a:lnTo>
                    <a:pt x="3028655" y="179753"/>
                  </a:lnTo>
                  <a:lnTo>
                    <a:pt x="3016787" y="179628"/>
                  </a:lnTo>
                  <a:lnTo>
                    <a:pt x="3004288" y="179478"/>
                  </a:lnTo>
                  <a:lnTo>
                    <a:pt x="2991327" y="179350"/>
                  </a:lnTo>
                  <a:lnTo>
                    <a:pt x="2978200" y="179418"/>
                  </a:lnTo>
                  <a:lnTo>
                    <a:pt x="2965313" y="179988"/>
                  </a:lnTo>
                  <a:lnTo>
                    <a:pt x="2952865" y="181181"/>
                  </a:lnTo>
                  <a:lnTo>
                    <a:pt x="2940709" y="182795"/>
                  </a:lnTo>
                  <a:lnTo>
                    <a:pt x="2928474" y="184416"/>
                  </a:lnTo>
                  <a:lnTo>
                    <a:pt x="2915938" y="185800"/>
                  </a:lnTo>
                  <a:lnTo>
                    <a:pt x="2902890" y="186881"/>
                  </a:lnTo>
                  <a:lnTo>
                    <a:pt x="2889058" y="187680"/>
                  </a:lnTo>
                  <a:lnTo>
                    <a:pt x="2874380" y="188248"/>
                  </a:lnTo>
                  <a:lnTo>
                    <a:pt x="2859116" y="188477"/>
                  </a:lnTo>
                  <a:lnTo>
                    <a:pt x="2843723" y="188105"/>
                  </a:lnTo>
                  <a:lnTo>
                    <a:pt x="2828483" y="187046"/>
                  </a:lnTo>
                  <a:lnTo>
                    <a:pt x="2813488" y="185521"/>
                  </a:lnTo>
                  <a:lnTo>
                    <a:pt x="2798734" y="183960"/>
                  </a:lnTo>
                  <a:lnTo>
                    <a:pt x="2784174" y="182616"/>
                  </a:lnTo>
                  <a:lnTo>
                    <a:pt x="2769600" y="181562"/>
                  </a:lnTo>
                  <a:lnTo>
                    <a:pt x="2754662" y="180780"/>
                  </a:lnTo>
                  <a:lnTo>
                    <a:pt x="2739203" y="180220"/>
                  </a:lnTo>
                  <a:lnTo>
                    <a:pt x="2723395" y="179827"/>
                  </a:lnTo>
                  <a:lnTo>
                    <a:pt x="2707629" y="179555"/>
                  </a:lnTo>
                  <a:lnTo>
                    <a:pt x="2692131" y="179369"/>
                  </a:lnTo>
                  <a:lnTo>
                    <a:pt x="2676791" y="179243"/>
                  </a:lnTo>
                  <a:lnTo>
                    <a:pt x="2661272" y="179158"/>
                  </a:lnTo>
                  <a:lnTo>
                    <a:pt x="2645387" y="179096"/>
                  </a:lnTo>
                  <a:lnTo>
                    <a:pt x="2629108" y="178885"/>
                  </a:lnTo>
                  <a:lnTo>
                    <a:pt x="2612487" y="178211"/>
                  </a:lnTo>
                  <a:lnTo>
                    <a:pt x="2595597" y="176945"/>
                  </a:lnTo>
                  <a:lnTo>
                    <a:pt x="2578507" y="175280"/>
                  </a:lnTo>
                  <a:lnTo>
                    <a:pt x="2561275" y="173624"/>
                  </a:lnTo>
                  <a:lnTo>
                    <a:pt x="2543938" y="172216"/>
                  </a:lnTo>
                  <a:lnTo>
                    <a:pt x="2526364" y="171120"/>
                  </a:lnTo>
                  <a:lnTo>
                    <a:pt x="2508266" y="170310"/>
                  </a:lnTo>
                  <a:lnTo>
                    <a:pt x="2489536" y="169726"/>
                  </a:lnTo>
                  <a:lnTo>
                    <a:pt x="2470380" y="169148"/>
                  </a:lnTo>
                  <a:lnTo>
                    <a:pt x="2451214" y="168219"/>
                  </a:lnTo>
                  <a:lnTo>
                    <a:pt x="2432279" y="166778"/>
                  </a:lnTo>
                  <a:lnTo>
                    <a:pt x="2413479" y="164995"/>
                  </a:lnTo>
                  <a:lnTo>
                    <a:pt x="2394485" y="163260"/>
                  </a:lnTo>
                  <a:lnTo>
                    <a:pt x="2375116" y="161793"/>
                  </a:lnTo>
                  <a:lnTo>
                    <a:pt x="2355515" y="160487"/>
                  </a:lnTo>
                  <a:lnTo>
                    <a:pt x="2336042" y="159004"/>
                  </a:lnTo>
                  <a:lnTo>
                    <a:pt x="2316898" y="157160"/>
                  </a:lnTo>
                  <a:lnTo>
                    <a:pt x="2297956" y="155091"/>
                  </a:lnTo>
                  <a:lnTo>
                    <a:pt x="2278865" y="153155"/>
                  </a:lnTo>
                  <a:lnTo>
                    <a:pt x="2259442" y="151551"/>
                  </a:lnTo>
                  <a:lnTo>
                    <a:pt x="2240143" y="150153"/>
                  </a:lnTo>
                  <a:lnTo>
                    <a:pt x="2221938" y="148607"/>
                  </a:lnTo>
                  <a:lnTo>
                    <a:pt x="2205272" y="146719"/>
                  </a:lnTo>
                  <a:lnTo>
                    <a:pt x="2189622" y="144621"/>
                  </a:lnTo>
                  <a:lnTo>
                    <a:pt x="2173820" y="142666"/>
                  </a:lnTo>
                  <a:lnTo>
                    <a:pt x="2157183" y="141049"/>
                  </a:lnTo>
                  <a:lnTo>
                    <a:pt x="2139547" y="139641"/>
                  </a:lnTo>
                  <a:lnTo>
                    <a:pt x="2121010" y="138089"/>
                  </a:lnTo>
                  <a:lnTo>
                    <a:pt x="2101757" y="136198"/>
                  </a:lnTo>
                  <a:lnTo>
                    <a:pt x="2082131" y="134097"/>
                  </a:lnTo>
                  <a:lnTo>
                    <a:pt x="2062591" y="132140"/>
                  </a:lnTo>
                  <a:lnTo>
                    <a:pt x="2043375" y="130527"/>
                  </a:lnTo>
                  <a:lnTo>
                    <a:pt x="2024373" y="129291"/>
                  </a:lnTo>
                  <a:lnTo>
                    <a:pt x="2005236" y="128387"/>
                  </a:lnTo>
                  <a:lnTo>
                    <a:pt x="1985778" y="127740"/>
                  </a:lnTo>
                  <a:lnTo>
                    <a:pt x="1966455" y="127118"/>
                  </a:lnTo>
                  <a:lnTo>
                    <a:pt x="1948233" y="126161"/>
                  </a:lnTo>
                  <a:lnTo>
                    <a:pt x="1931556" y="124703"/>
                  </a:lnTo>
                  <a:lnTo>
                    <a:pt x="1915898" y="122907"/>
                  </a:lnTo>
                  <a:lnTo>
                    <a:pt x="1900091" y="121162"/>
                  </a:lnTo>
                  <a:lnTo>
                    <a:pt x="1883449" y="119695"/>
                  </a:lnTo>
                  <a:lnTo>
                    <a:pt x="1865812" y="118559"/>
                  </a:lnTo>
                  <a:lnTo>
                    <a:pt x="1847273" y="117722"/>
                  </a:lnTo>
                  <a:lnTo>
                    <a:pt x="1828014" y="117124"/>
                  </a:lnTo>
                  <a:lnTo>
                    <a:pt x="1808215" y="116707"/>
                  </a:lnTo>
                  <a:lnTo>
                    <a:pt x="1788025" y="116418"/>
                  </a:lnTo>
                  <a:lnTo>
                    <a:pt x="1767566" y="116221"/>
                  </a:lnTo>
                  <a:lnTo>
                    <a:pt x="1747083" y="116087"/>
                  </a:lnTo>
                  <a:lnTo>
                    <a:pt x="1726946" y="115997"/>
                  </a:lnTo>
                  <a:lnTo>
                    <a:pt x="1707330" y="115936"/>
                  </a:lnTo>
                  <a:lnTo>
                    <a:pt x="1688393" y="115896"/>
                  </a:lnTo>
                  <a:lnTo>
                    <a:pt x="1670363" y="115868"/>
                  </a:lnTo>
                  <a:lnTo>
                    <a:pt x="1653261" y="115850"/>
                  </a:lnTo>
                  <a:lnTo>
                    <a:pt x="1636640" y="115838"/>
                  </a:lnTo>
                  <a:lnTo>
                    <a:pt x="1619712" y="115830"/>
                  </a:lnTo>
                  <a:lnTo>
                    <a:pt x="1602059" y="115824"/>
                  </a:lnTo>
                  <a:lnTo>
                    <a:pt x="1583777" y="115821"/>
                  </a:lnTo>
                  <a:lnTo>
                    <a:pt x="1565271" y="115818"/>
                  </a:lnTo>
                  <a:lnTo>
                    <a:pt x="1546828" y="115821"/>
                  </a:lnTo>
                  <a:lnTo>
                    <a:pt x="1528885" y="115993"/>
                  </a:lnTo>
                  <a:lnTo>
                    <a:pt x="1512070" y="116641"/>
                  </a:lnTo>
                  <a:lnTo>
                    <a:pt x="1496605" y="117888"/>
                  </a:lnTo>
                  <a:lnTo>
                    <a:pt x="1481899" y="119541"/>
                  </a:lnTo>
                  <a:lnTo>
                    <a:pt x="1466796" y="121189"/>
                  </a:lnTo>
                  <a:lnTo>
                    <a:pt x="1450676" y="122596"/>
                  </a:lnTo>
                  <a:lnTo>
                    <a:pt x="1433912" y="123862"/>
                  </a:lnTo>
                  <a:lnTo>
                    <a:pt x="1417565" y="125318"/>
                  </a:lnTo>
                  <a:lnTo>
                    <a:pt x="1402220" y="127149"/>
                  </a:lnTo>
                  <a:lnTo>
                    <a:pt x="1387493" y="129379"/>
                  </a:lnTo>
                  <a:lnTo>
                    <a:pt x="1372325" y="131955"/>
                  </a:lnTo>
                  <a:lnTo>
                    <a:pt x="1356121" y="134802"/>
                  </a:lnTo>
                  <a:lnTo>
                    <a:pt x="1338779" y="137851"/>
                  </a:lnTo>
                  <a:lnTo>
                    <a:pt x="1320441" y="141043"/>
                  </a:lnTo>
                  <a:lnTo>
                    <a:pt x="1301317" y="144336"/>
                  </a:lnTo>
                  <a:lnTo>
                    <a:pt x="1281607" y="147699"/>
                  </a:lnTo>
                  <a:lnTo>
                    <a:pt x="1261478" y="151110"/>
                  </a:lnTo>
                  <a:lnTo>
                    <a:pt x="1241054" y="154548"/>
                  </a:lnTo>
                  <a:lnTo>
                    <a:pt x="1220427" y="157840"/>
                  </a:lnTo>
                  <a:lnTo>
                    <a:pt x="1199659" y="160671"/>
                  </a:lnTo>
                  <a:lnTo>
                    <a:pt x="1178797" y="162912"/>
                  </a:lnTo>
                  <a:lnTo>
                    <a:pt x="1157870" y="164756"/>
                  </a:lnTo>
                  <a:lnTo>
                    <a:pt x="1136901" y="166608"/>
                  </a:lnTo>
                  <a:lnTo>
                    <a:pt x="1115903" y="168704"/>
                  </a:lnTo>
                  <a:lnTo>
                    <a:pt x="1094885" y="170944"/>
                  </a:lnTo>
                  <a:lnTo>
                    <a:pt x="1073854" y="172994"/>
                  </a:lnTo>
                  <a:lnTo>
                    <a:pt x="1052819" y="174675"/>
                  </a:lnTo>
                  <a:lnTo>
                    <a:pt x="1031946" y="176125"/>
                  </a:lnTo>
                  <a:lnTo>
                    <a:pt x="1011546" y="177706"/>
                  </a:lnTo>
                  <a:lnTo>
                    <a:pt x="991743" y="179617"/>
                  </a:lnTo>
                  <a:lnTo>
                    <a:pt x="972342" y="181731"/>
                  </a:lnTo>
                  <a:lnTo>
                    <a:pt x="952935" y="183696"/>
                  </a:lnTo>
                  <a:lnTo>
                    <a:pt x="933283" y="185320"/>
                  </a:lnTo>
                  <a:lnTo>
                    <a:pt x="913319" y="186732"/>
                  </a:lnTo>
                  <a:lnTo>
                    <a:pt x="893071" y="188288"/>
                  </a:lnTo>
                  <a:lnTo>
                    <a:pt x="872592" y="190181"/>
                  </a:lnTo>
                  <a:lnTo>
                    <a:pt x="851941" y="192283"/>
                  </a:lnTo>
                  <a:lnTo>
                    <a:pt x="831164" y="194241"/>
                  </a:lnTo>
                  <a:lnTo>
                    <a:pt x="810312" y="195859"/>
                  </a:lnTo>
                  <a:lnTo>
                    <a:pt x="789903" y="197268"/>
                  </a:lnTo>
                  <a:lnTo>
                    <a:pt x="770878" y="198821"/>
                  </a:lnTo>
                  <a:lnTo>
                    <a:pt x="753631" y="200713"/>
                  </a:lnTo>
                  <a:lnTo>
                    <a:pt x="737745" y="202814"/>
                  </a:lnTo>
                  <a:lnTo>
                    <a:pt x="722307" y="204771"/>
                  </a:lnTo>
                  <a:lnTo>
                    <a:pt x="706729" y="206389"/>
                  </a:lnTo>
                  <a:lnTo>
                    <a:pt x="690788" y="207798"/>
                  </a:lnTo>
                  <a:lnTo>
                    <a:pt x="674460" y="209350"/>
                  </a:lnTo>
                  <a:lnTo>
                    <a:pt x="657793" y="211241"/>
                  </a:lnTo>
                  <a:lnTo>
                    <a:pt x="640700" y="213342"/>
                  </a:lnTo>
                  <a:lnTo>
                    <a:pt x="622940" y="215299"/>
                  </a:lnTo>
                  <a:lnTo>
                    <a:pt x="604444" y="216917"/>
                  </a:lnTo>
                  <a:lnTo>
                    <a:pt x="585448" y="218326"/>
                  </a:lnTo>
                  <a:lnTo>
                    <a:pt x="566390" y="219878"/>
                  </a:lnTo>
                  <a:lnTo>
                    <a:pt x="547533" y="221769"/>
                  </a:lnTo>
                  <a:lnTo>
                    <a:pt x="528955" y="223871"/>
                  </a:lnTo>
                  <a:lnTo>
                    <a:pt x="510642" y="225828"/>
                  </a:lnTo>
                  <a:lnTo>
                    <a:pt x="492554" y="227446"/>
                  </a:lnTo>
                  <a:lnTo>
                    <a:pt x="474966" y="228854"/>
                  </a:lnTo>
                  <a:lnTo>
                    <a:pt x="458448" y="230407"/>
                  </a:lnTo>
                  <a:lnTo>
                    <a:pt x="443220" y="232303"/>
                  </a:lnTo>
                  <a:lnTo>
                    <a:pt x="429026" y="234577"/>
                  </a:lnTo>
                  <a:lnTo>
                    <a:pt x="415340" y="237182"/>
                  </a:lnTo>
                  <a:lnTo>
                    <a:pt x="401790" y="240044"/>
                  </a:lnTo>
                  <a:lnTo>
                    <a:pt x="388043" y="242932"/>
                  </a:lnTo>
                  <a:lnTo>
                    <a:pt x="373734" y="245484"/>
                  </a:lnTo>
                  <a:lnTo>
                    <a:pt x="358728" y="247535"/>
                  </a:lnTo>
                  <a:lnTo>
                    <a:pt x="343072" y="249248"/>
                  </a:lnTo>
                  <a:lnTo>
                    <a:pt x="326884" y="251014"/>
                  </a:lnTo>
                  <a:lnTo>
                    <a:pt x="310296" y="253056"/>
                  </a:lnTo>
                  <a:lnTo>
                    <a:pt x="293583" y="255429"/>
                  </a:lnTo>
                  <a:lnTo>
                    <a:pt x="277136" y="258101"/>
                  </a:lnTo>
                  <a:lnTo>
                    <a:pt x="261150" y="261018"/>
                  </a:lnTo>
                  <a:lnTo>
                    <a:pt x="245635" y="264283"/>
                  </a:lnTo>
                  <a:lnTo>
                    <a:pt x="230524" y="268152"/>
                  </a:lnTo>
                  <a:lnTo>
                    <a:pt x="215731" y="272713"/>
                  </a:lnTo>
                  <a:lnTo>
                    <a:pt x="201338" y="277742"/>
                  </a:lnTo>
                  <a:lnTo>
                    <a:pt x="187586" y="282810"/>
                  </a:lnTo>
                  <a:lnTo>
                    <a:pt x="174554" y="287665"/>
                  </a:lnTo>
                  <a:lnTo>
                    <a:pt x="162174" y="292400"/>
                  </a:lnTo>
                  <a:lnTo>
                    <a:pt x="150320" y="297339"/>
                  </a:lnTo>
                  <a:lnTo>
                    <a:pt x="138862" y="302661"/>
                  </a:lnTo>
                  <a:lnTo>
                    <a:pt x="127691" y="308388"/>
                  </a:lnTo>
                  <a:lnTo>
                    <a:pt x="116724" y="314466"/>
                  </a:lnTo>
                  <a:lnTo>
                    <a:pt x="105897" y="320813"/>
                  </a:lnTo>
                  <a:lnTo>
                    <a:pt x="95167" y="327194"/>
                  </a:lnTo>
                  <a:lnTo>
                    <a:pt x="84503" y="333244"/>
                  </a:lnTo>
                  <a:lnTo>
                    <a:pt x="73888" y="338778"/>
                  </a:lnTo>
                  <a:lnTo>
                    <a:pt x="63471" y="343305"/>
                  </a:lnTo>
                  <a:lnTo>
                    <a:pt x="53550" y="345984"/>
                  </a:lnTo>
                  <a:lnTo>
                    <a:pt x="44257" y="346506"/>
                  </a:lnTo>
                  <a:lnTo>
                    <a:pt x="35881" y="344567"/>
                  </a:lnTo>
                  <a:lnTo>
                    <a:pt x="28933" y="339617"/>
                  </a:lnTo>
                  <a:lnTo>
                    <a:pt x="23555" y="331663"/>
                  </a:lnTo>
                  <a:lnTo>
                    <a:pt x="19418" y="321460"/>
                  </a:lnTo>
                  <a:lnTo>
                    <a:pt x="15935" y="310179"/>
                  </a:lnTo>
                  <a:lnTo>
                    <a:pt x="12701" y="298589"/>
                  </a:lnTo>
                  <a:lnTo>
                    <a:pt x="9678" y="286559"/>
                  </a:lnTo>
                  <a:lnTo>
                    <a:pt x="7094" y="273286"/>
                  </a:lnTo>
                  <a:lnTo>
                    <a:pt x="5055" y="258398"/>
                  </a:lnTo>
                  <a:lnTo>
                    <a:pt x="3533" y="242127"/>
                  </a:lnTo>
                  <a:lnTo>
                    <a:pt x="2435" y="225047"/>
                  </a:lnTo>
                  <a:lnTo>
                    <a:pt x="1663" y="207594"/>
                  </a:lnTo>
                  <a:lnTo>
                    <a:pt x="1128" y="190161"/>
                  </a:lnTo>
                  <a:lnTo>
                    <a:pt x="762" y="173164"/>
                  </a:lnTo>
                  <a:lnTo>
                    <a:pt x="513" y="156792"/>
                  </a:lnTo>
                  <a:lnTo>
                    <a:pt x="344" y="141631"/>
                  </a:lnTo>
                  <a:lnTo>
                    <a:pt x="211" y="127266"/>
                  </a:lnTo>
                  <a:lnTo>
                    <a:pt x="103" y="11243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32962" y="3937658"/>
              <a:ext cx="25671" cy="315856"/>
            </a:xfrm>
            <a:custGeom>
              <a:avLst/>
              <a:gdLst/>
              <a:ahLst/>
              <a:cxnLst/>
              <a:rect l="0" t="0" r="0" b="0"/>
              <a:pathLst>
                <a:path w="25671" h="315856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6" y="51468"/>
                  </a:lnTo>
                  <a:lnTo>
                    <a:pt x="2147" y="65171"/>
                  </a:lnTo>
                  <a:lnTo>
                    <a:pt x="3003" y="79588"/>
                  </a:lnTo>
                  <a:lnTo>
                    <a:pt x="4178" y="93869"/>
                  </a:lnTo>
                  <a:lnTo>
                    <a:pt x="5813" y="107559"/>
                  </a:lnTo>
                  <a:lnTo>
                    <a:pt x="7740" y="121206"/>
                  </a:lnTo>
                  <a:lnTo>
                    <a:pt x="9580" y="136112"/>
                  </a:lnTo>
                  <a:lnTo>
                    <a:pt x="11119" y="152908"/>
                  </a:lnTo>
                  <a:lnTo>
                    <a:pt x="12475" y="170937"/>
                  </a:lnTo>
                  <a:lnTo>
                    <a:pt x="13992" y="188671"/>
                  </a:lnTo>
                  <a:lnTo>
                    <a:pt x="15860" y="205239"/>
                  </a:lnTo>
                  <a:lnTo>
                    <a:pt x="17945" y="220769"/>
                  </a:lnTo>
                  <a:lnTo>
                    <a:pt x="19892" y="236018"/>
                  </a:lnTo>
                  <a:lnTo>
                    <a:pt x="21498" y="251471"/>
                  </a:lnTo>
                  <a:lnTo>
                    <a:pt x="22732" y="266550"/>
                  </a:lnTo>
                  <a:lnTo>
                    <a:pt x="23768" y="281242"/>
                  </a:lnTo>
                  <a:lnTo>
                    <a:pt x="24696" y="296847"/>
                  </a:lnTo>
                  <a:lnTo>
                    <a:pt x="25670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087780" y="4362659"/>
            <a:ext cx="975653" cy="1046093"/>
            <a:chOff x="3087780" y="4362659"/>
            <a:chExt cx="975653" cy="1046093"/>
          </a:xfrm>
        </p:grpSpPr>
        <p:sp>
          <p:nvSpPr>
            <p:cNvPr id="64" name="Freeform 63"/>
            <p:cNvSpPr/>
            <p:nvPr/>
          </p:nvSpPr>
          <p:spPr>
            <a:xfrm>
              <a:off x="3274362" y="4579560"/>
              <a:ext cx="286599" cy="546242"/>
            </a:xfrm>
            <a:custGeom>
              <a:avLst/>
              <a:gdLst/>
              <a:ahLst/>
              <a:cxnLst/>
              <a:rect l="0" t="0" r="0" b="0"/>
              <a:pathLst>
                <a:path w="286599" h="546242">
                  <a:moveTo>
                    <a:pt x="0" y="95093"/>
                  </a:moveTo>
                  <a:lnTo>
                    <a:pt x="3001" y="83492"/>
                  </a:lnTo>
                  <a:lnTo>
                    <a:pt x="6423" y="73643"/>
                  </a:lnTo>
                  <a:lnTo>
                    <a:pt x="10620" y="64633"/>
                  </a:lnTo>
                  <a:lnTo>
                    <a:pt x="15520" y="56019"/>
                  </a:lnTo>
                  <a:lnTo>
                    <a:pt x="21001" y="47343"/>
                  </a:lnTo>
                  <a:lnTo>
                    <a:pt x="26936" y="38376"/>
                  </a:lnTo>
                  <a:lnTo>
                    <a:pt x="33370" y="29392"/>
                  </a:lnTo>
                  <a:lnTo>
                    <a:pt x="40517" y="21040"/>
                  </a:lnTo>
                  <a:lnTo>
                    <a:pt x="48440" y="13656"/>
                  </a:lnTo>
                  <a:lnTo>
                    <a:pt x="57216" y="7563"/>
                  </a:lnTo>
                  <a:lnTo>
                    <a:pt x="67018" y="3227"/>
                  </a:lnTo>
                  <a:lnTo>
                    <a:pt x="77828" y="728"/>
                  </a:lnTo>
                  <a:lnTo>
                    <a:pt x="89172" y="0"/>
                  </a:lnTo>
                  <a:lnTo>
                    <a:pt x="100247" y="1017"/>
                  </a:lnTo>
                  <a:lnTo>
                    <a:pt x="110617" y="3590"/>
                  </a:lnTo>
                  <a:lnTo>
                    <a:pt x="120204" y="7586"/>
                  </a:lnTo>
                  <a:lnTo>
                    <a:pt x="129104" y="13008"/>
                  </a:lnTo>
                  <a:lnTo>
                    <a:pt x="137461" y="19731"/>
                  </a:lnTo>
                  <a:lnTo>
                    <a:pt x="145413" y="27685"/>
                  </a:lnTo>
                  <a:lnTo>
                    <a:pt x="153074" y="36925"/>
                  </a:lnTo>
                  <a:lnTo>
                    <a:pt x="160522" y="47364"/>
                  </a:lnTo>
                  <a:lnTo>
                    <a:pt x="167493" y="58798"/>
                  </a:lnTo>
                  <a:lnTo>
                    <a:pt x="173416" y="70997"/>
                  </a:lnTo>
                  <a:lnTo>
                    <a:pt x="178059" y="83758"/>
                  </a:lnTo>
                  <a:lnTo>
                    <a:pt x="181344" y="96919"/>
                  </a:lnTo>
                  <a:lnTo>
                    <a:pt x="183182" y="110360"/>
                  </a:lnTo>
                  <a:lnTo>
                    <a:pt x="183673" y="123990"/>
                  </a:lnTo>
                  <a:lnTo>
                    <a:pt x="182884" y="137583"/>
                  </a:lnTo>
                  <a:lnTo>
                    <a:pt x="180767" y="150789"/>
                  </a:lnTo>
                  <a:lnTo>
                    <a:pt x="177421" y="163447"/>
                  </a:lnTo>
                  <a:lnTo>
                    <a:pt x="173057" y="175404"/>
                  </a:lnTo>
                  <a:lnTo>
                    <a:pt x="167912" y="186442"/>
                  </a:lnTo>
                  <a:lnTo>
                    <a:pt x="162190" y="196530"/>
                  </a:lnTo>
                  <a:lnTo>
                    <a:pt x="155890" y="205626"/>
                  </a:lnTo>
                  <a:lnTo>
                    <a:pt x="148831" y="213599"/>
                  </a:lnTo>
                  <a:lnTo>
                    <a:pt x="141053" y="220468"/>
                  </a:lnTo>
                  <a:lnTo>
                    <a:pt x="135545" y="225882"/>
                  </a:lnTo>
                  <a:lnTo>
                    <a:pt x="135865" y="229295"/>
                  </a:lnTo>
                  <a:lnTo>
                    <a:pt x="140793" y="231052"/>
                  </a:lnTo>
                  <a:lnTo>
                    <a:pt x="148629" y="231999"/>
                  </a:lnTo>
                  <a:lnTo>
                    <a:pt x="158020" y="232934"/>
                  </a:lnTo>
                  <a:lnTo>
                    <a:pt x="168144" y="234264"/>
                  </a:lnTo>
                  <a:lnTo>
                    <a:pt x="178419" y="236249"/>
                  </a:lnTo>
                  <a:lnTo>
                    <a:pt x="188337" y="239155"/>
                  </a:lnTo>
                  <a:lnTo>
                    <a:pt x="197684" y="243024"/>
                  </a:lnTo>
                  <a:lnTo>
                    <a:pt x="206458" y="247734"/>
                  </a:lnTo>
                  <a:lnTo>
                    <a:pt x="214749" y="253108"/>
                  </a:lnTo>
                  <a:lnTo>
                    <a:pt x="222666" y="258983"/>
                  </a:lnTo>
                  <a:lnTo>
                    <a:pt x="230308" y="265383"/>
                  </a:lnTo>
                  <a:lnTo>
                    <a:pt x="237755" y="272510"/>
                  </a:lnTo>
                  <a:lnTo>
                    <a:pt x="245061" y="280421"/>
                  </a:lnTo>
                  <a:lnTo>
                    <a:pt x="252104" y="289191"/>
                  </a:lnTo>
                  <a:lnTo>
                    <a:pt x="258607" y="298988"/>
                  </a:lnTo>
                  <a:lnTo>
                    <a:pt x="264462" y="309800"/>
                  </a:lnTo>
                  <a:lnTo>
                    <a:pt x="269716" y="321315"/>
                  </a:lnTo>
                  <a:lnTo>
                    <a:pt x="274479" y="333037"/>
                  </a:lnTo>
                  <a:lnTo>
                    <a:pt x="278859" y="344669"/>
                  </a:lnTo>
                  <a:lnTo>
                    <a:pt x="282632" y="356428"/>
                  </a:lnTo>
                  <a:lnTo>
                    <a:pt x="285262" y="368920"/>
                  </a:lnTo>
                  <a:lnTo>
                    <a:pt x="286548" y="382430"/>
                  </a:lnTo>
                  <a:lnTo>
                    <a:pt x="286598" y="396606"/>
                  </a:lnTo>
                  <a:lnTo>
                    <a:pt x="285644" y="410667"/>
                  </a:lnTo>
                  <a:lnTo>
                    <a:pt x="283923" y="424164"/>
                  </a:lnTo>
                  <a:lnTo>
                    <a:pt x="281481" y="436989"/>
                  </a:lnTo>
                  <a:lnTo>
                    <a:pt x="278173" y="449209"/>
                  </a:lnTo>
                  <a:lnTo>
                    <a:pt x="273986" y="460939"/>
                  </a:lnTo>
                  <a:lnTo>
                    <a:pt x="269042" y="472139"/>
                  </a:lnTo>
                  <a:lnTo>
                    <a:pt x="263498" y="482601"/>
                  </a:lnTo>
                  <a:lnTo>
                    <a:pt x="257504" y="492269"/>
                  </a:lnTo>
                  <a:lnTo>
                    <a:pt x="251022" y="501069"/>
                  </a:lnTo>
                  <a:lnTo>
                    <a:pt x="243839" y="508835"/>
                  </a:lnTo>
                  <a:lnTo>
                    <a:pt x="235895" y="515576"/>
                  </a:lnTo>
                  <a:lnTo>
                    <a:pt x="227272" y="521444"/>
                  </a:lnTo>
                  <a:lnTo>
                    <a:pt x="218105" y="526626"/>
                  </a:lnTo>
                  <a:lnTo>
                    <a:pt x="208521" y="531297"/>
                  </a:lnTo>
                  <a:lnTo>
                    <a:pt x="198305" y="535435"/>
                  </a:lnTo>
                  <a:lnTo>
                    <a:pt x="186930" y="538844"/>
                  </a:lnTo>
                  <a:lnTo>
                    <a:pt x="174205" y="541471"/>
                  </a:lnTo>
                  <a:lnTo>
                    <a:pt x="160405" y="543405"/>
                  </a:lnTo>
                  <a:lnTo>
                    <a:pt x="146070" y="544786"/>
                  </a:lnTo>
                  <a:lnTo>
                    <a:pt x="131571" y="545748"/>
                  </a:lnTo>
                  <a:lnTo>
                    <a:pt x="116921" y="546241"/>
                  </a:lnTo>
                  <a:lnTo>
                    <a:pt x="101874" y="546049"/>
                  </a:lnTo>
                  <a:lnTo>
                    <a:pt x="86326" y="545109"/>
                  </a:lnTo>
                  <a:lnTo>
                    <a:pt x="70867" y="543657"/>
                  </a:lnTo>
                  <a:lnTo>
                    <a:pt x="55076" y="541994"/>
                  </a:lnTo>
                  <a:lnTo>
                    <a:pt x="36445" y="539974"/>
                  </a:lnTo>
                  <a:lnTo>
                    <a:pt x="10529" y="53729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578674" y="4553536"/>
              <a:ext cx="280727" cy="588370"/>
            </a:xfrm>
            <a:custGeom>
              <a:avLst/>
              <a:gdLst/>
              <a:ahLst/>
              <a:cxnLst/>
              <a:rect l="0" t="0" r="0" b="0"/>
              <a:pathLst>
                <a:path w="280727" h="588370">
                  <a:moveTo>
                    <a:pt x="11543" y="100060"/>
                  </a:moveTo>
                  <a:lnTo>
                    <a:pt x="5876" y="94125"/>
                  </a:lnTo>
                  <a:lnTo>
                    <a:pt x="2233" y="87921"/>
                  </a:lnTo>
                  <a:lnTo>
                    <a:pt x="328" y="80829"/>
                  </a:lnTo>
                  <a:lnTo>
                    <a:pt x="0" y="73062"/>
                  </a:lnTo>
                  <a:lnTo>
                    <a:pt x="1267" y="65063"/>
                  </a:lnTo>
                  <a:lnTo>
                    <a:pt x="3992" y="57122"/>
                  </a:lnTo>
                  <a:lnTo>
                    <a:pt x="7912" y="49348"/>
                  </a:lnTo>
                  <a:lnTo>
                    <a:pt x="12747" y="41755"/>
                  </a:lnTo>
                  <a:lnTo>
                    <a:pt x="18256" y="34323"/>
                  </a:lnTo>
                  <a:lnTo>
                    <a:pt x="24410" y="27180"/>
                  </a:lnTo>
                  <a:lnTo>
                    <a:pt x="31371" y="20604"/>
                  </a:lnTo>
                  <a:lnTo>
                    <a:pt x="39169" y="14701"/>
                  </a:lnTo>
                  <a:lnTo>
                    <a:pt x="47865" y="9583"/>
                  </a:lnTo>
                  <a:lnTo>
                    <a:pt x="57612" y="5445"/>
                  </a:lnTo>
                  <a:lnTo>
                    <a:pt x="68390" y="2299"/>
                  </a:lnTo>
                  <a:lnTo>
                    <a:pt x="79884" y="341"/>
                  </a:lnTo>
                  <a:lnTo>
                    <a:pt x="91590" y="0"/>
                  </a:lnTo>
                  <a:lnTo>
                    <a:pt x="103198" y="1364"/>
                  </a:lnTo>
                  <a:lnTo>
                    <a:pt x="114431" y="4229"/>
                  </a:lnTo>
                  <a:lnTo>
                    <a:pt x="124975" y="8285"/>
                  </a:lnTo>
                  <a:lnTo>
                    <a:pt x="134727" y="13238"/>
                  </a:lnTo>
                  <a:lnTo>
                    <a:pt x="143596" y="19003"/>
                  </a:lnTo>
                  <a:lnTo>
                    <a:pt x="151416" y="25694"/>
                  </a:lnTo>
                  <a:lnTo>
                    <a:pt x="158193" y="33309"/>
                  </a:lnTo>
                  <a:lnTo>
                    <a:pt x="163915" y="41880"/>
                  </a:lnTo>
                  <a:lnTo>
                    <a:pt x="168468" y="51544"/>
                  </a:lnTo>
                  <a:lnTo>
                    <a:pt x="171899" y="62265"/>
                  </a:lnTo>
                  <a:lnTo>
                    <a:pt x="174222" y="73720"/>
                  </a:lnTo>
                  <a:lnTo>
                    <a:pt x="175340" y="85402"/>
                  </a:lnTo>
                  <a:lnTo>
                    <a:pt x="175315" y="96997"/>
                  </a:lnTo>
                  <a:lnTo>
                    <a:pt x="174333" y="108391"/>
                  </a:lnTo>
                  <a:lnTo>
                    <a:pt x="172612" y="119575"/>
                  </a:lnTo>
                  <a:lnTo>
                    <a:pt x="170341" y="130580"/>
                  </a:lnTo>
                  <a:lnTo>
                    <a:pt x="167512" y="141445"/>
                  </a:lnTo>
                  <a:lnTo>
                    <a:pt x="163936" y="152207"/>
                  </a:lnTo>
                  <a:lnTo>
                    <a:pt x="159567" y="162892"/>
                  </a:lnTo>
                  <a:lnTo>
                    <a:pt x="154498" y="173357"/>
                  </a:lnTo>
                  <a:lnTo>
                    <a:pt x="148870" y="183311"/>
                  </a:lnTo>
                  <a:lnTo>
                    <a:pt x="142820" y="192636"/>
                  </a:lnTo>
                  <a:lnTo>
                    <a:pt x="136299" y="201372"/>
                  </a:lnTo>
                  <a:lnTo>
                    <a:pt x="129091" y="209627"/>
                  </a:lnTo>
                  <a:lnTo>
                    <a:pt x="121160" y="217461"/>
                  </a:lnTo>
                  <a:lnTo>
                    <a:pt x="113676" y="223103"/>
                  </a:lnTo>
                  <a:lnTo>
                    <a:pt x="109085" y="224573"/>
                  </a:lnTo>
                  <a:lnTo>
                    <a:pt x="108531" y="223184"/>
                  </a:lnTo>
                  <a:lnTo>
                    <a:pt x="111405" y="220373"/>
                  </a:lnTo>
                  <a:lnTo>
                    <a:pt x="116757" y="217450"/>
                  </a:lnTo>
                  <a:lnTo>
                    <a:pt x="123813" y="215733"/>
                  </a:lnTo>
                  <a:lnTo>
                    <a:pt x="132020" y="215782"/>
                  </a:lnTo>
                  <a:lnTo>
                    <a:pt x="140997" y="217566"/>
                  </a:lnTo>
                  <a:lnTo>
                    <a:pt x="150489" y="220801"/>
                  </a:lnTo>
                  <a:lnTo>
                    <a:pt x="160322" y="225159"/>
                  </a:lnTo>
                  <a:lnTo>
                    <a:pt x="170216" y="230671"/>
                  </a:lnTo>
                  <a:lnTo>
                    <a:pt x="179789" y="237717"/>
                  </a:lnTo>
                  <a:lnTo>
                    <a:pt x="188864" y="246373"/>
                  </a:lnTo>
                  <a:lnTo>
                    <a:pt x="197603" y="256285"/>
                  </a:lnTo>
                  <a:lnTo>
                    <a:pt x="206392" y="266855"/>
                  </a:lnTo>
                  <a:lnTo>
                    <a:pt x="215452" y="277672"/>
                  </a:lnTo>
                  <a:lnTo>
                    <a:pt x="224675" y="288697"/>
                  </a:lnTo>
                  <a:lnTo>
                    <a:pt x="233720" y="300158"/>
                  </a:lnTo>
                  <a:lnTo>
                    <a:pt x="242394" y="312158"/>
                  </a:lnTo>
                  <a:lnTo>
                    <a:pt x="250507" y="324505"/>
                  </a:lnTo>
                  <a:lnTo>
                    <a:pt x="257803" y="336801"/>
                  </a:lnTo>
                  <a:lnTo>
                    <a:pt x="264221" y="348824"/>
                  </a:lnTo>
                  <a:lnTo>
                    <a:pt x="269700" y="360849"/>
                  </a:lnTo>
                  <a:lnTo>
                    <a:pt x="274090" y="373521"/>
                  </a:lnTo>
                  <a:lnTo>
                    <a:pt x="277410" y="387161"/>
                  </a:lnTo>
                  <a:lnTo>
                    <a:pt x="279658" y="401763"/>
                  </a:lnTo>
                  <a:lnTo>
                    <a:pt x="280726" y="417176"/>
                  </a:lnTo>
                  <a:lnTo>
                    <a:pt x="280662" y="433211"/>
                  </a:lnTo>
                  <a:lnTo>
                    <a:pt x="279486" y="449539"/>
                  </a:lnTo>
                  <a:lnTo>
                    <a:pt x="277101" y="465720"/>
                  </a:lnTo>
                  <a:lnTo>
                    <a:pt x="273571" y="481520"/>
                  </a:lnTo>
                  <a:lnTo>
                    <a:pt x="269084" y="496738"/>
                  </a:lnTo>
                  <a:lnTo>
                    <a:pt x="263855" y="511117"/>
                  </a:lnTo>
                  <a:lnTo>
                    <a:pt x="258071" y="524600"/>
                  </a:lnTo>
                  <a:lnTo>
                    <a:pt x="251561" y="537131"/>
                  </a:lnTo>
                  <a:lnTo>
                    <a:pt x="243828" y="548562"/>
                  </a:lnTo>
                  <a:lnTo>
                    <a:pt x="234692" y="558912"/>
                  </a:lnTo>
                  <a:lnTo>
                    <a:pt x="224115" y="568016"/>
                  </a:lnTo>
                  <a:lnTo>
                    <a:pt x="212033" y="575461"/>
                  </a:lnTo>
                  <a:lnTo>
                    <a:pt x="198574" y="581169"/>
                  </a:lnTo>
                  <a:lnTo>
                    <a:pt x="184145" y="585189"/>
                  </a:lnTo>
                  <a:lnTo>
                    <a:pt x="169323" y="587530"/>
                  </a:lnTo>
                  <a:lnTo>
                    <a:pt x="154473" y="588369"/>
                  </a:lnTo>
                  <a:lnTo>
                    <a:pt x="139774" y="588150"/>
                  </a:lnTo>
                  <a:lnTo>
                    <a:pt x="123553" y="587464"/>
                  </a:lnTo>
                  <a:lnTo>
                    <a:pt x="101035" y="586257"/>
                  </a:lnTo>
                  <a:lnTo>
                    <a:pt x="64186" y="5843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087780" y="4362659"/>
              <a:ext cx="975653" cy="1046093"/>
            </a:xfrm>
            <a:custGeom>
              <a:avLst/>
              <a:gdLst/>
              <a:ahLst/>
              <a:cxnLst/>
              <a:rect l="0" t="0" r="0" b="0"/>
              <a:pathLst>
                <a:path w="975653" h="1046093">
                  <a:moveTo>
                    <a:pt x="502437" y="27724"/>
                  </a:moveTo>
                  <a:lnTo>
                    <a:pt x="493502" y="21924"/>
                  </a:lnTo>
                  <a:lnTo>
                    <a:pt x="483875" y="16999"/>
                  </a:lnTo>
                  <a:lnTo>
                    <a:pt x="472582" y="12501"/>
                  </a:lnTo>
                  <a:lnTo>
                    <a:pt x="459742" y="8454"/>
                  </a:lnTo>
                  <a:lnTo>
                    <a:pt x="445615" y="5088"/>
                  </a:lnTo>
                  <a:lnTo>
                    <a:pt x="430499" y="2485"/>
                  </a:lnTo>
                  <a:lnTo>
                    <a:pt x="414983" y="730"/>
                  </a:lnTo>
                  <a:lnTo>
                    <a:pt x="399892" y="0"/>
                  </a:lnTo>
                  <a:lnTo>
                    <a:pt x="385637" y="287"/>
                  </a:lnTo>
                  <a:lnTo>
                    <a:pt x="372103" y="1446"/>
                  </a:lnTo>
                  <a:lnTo>
                    <a:pt x="358861" y="3286"/>
                  </a:lnTo>
                  <a:lnTo>
                    <a:pt x="345615" y="5636"/>
                  </a:lnTo>
                  <a:lnTo>
                    <a:pt x="332242" y="8518"/>
                  </a:lnTo>
                  <a:lnTo>
                    <a:pt x="318716" y="12130"/>
                  </a:lnTo>
                  <a:lnTo>
                    <a:pt x="305058" y="16523"/>
                  </a:lnTo>
                  <a:lnTo>
                    <a:pt x="291460" y="21608"/>
                  </a:lnTo>
                  <a:lnTo>
                    <a:pt x="278257" y="27247"/>
                  </a:lnTo>
                  <a:lnTo>
                    <a:pt x="265601" y="33304"/>
                  </a:lnTo>
                  <a:lnTo>
                    <a:pt x="253476" y="39829"/>
                  </a:lnTo>
                  <a:lnTo>
                    <a:pt x="241795" y="47041"/>
                  </a:lnTo>
                  <a:lnTo>
                    <a:pt x="230457" y="55003"/>
                  </a:lnTo>
                  <a:lnTo>
                    <a:pt x="219537" y="63639"/>
                  </a:lnTo>
                  <a:lnTo>
                    <a:pt x="209270" y="72814"/>
                  </a:lnTo>
                  <a:lnTo>
                    <a:pt x="199732" y="82400"/>
                  </a:lnTo>
                  <a:lnTo>
                    <a:pt x="190850" y="92446"/>
                  </a:lnTo>
                  <a:lnTo>
                    <a:pt x="182498" y="103176"/>
                  </a:lnTo>
                  <a:lnTo>
                    <a:pt x="174545" y="114649"/>
                  </a:lnTo>
                  <a:lnTo>
                    <a:pt x="166881" y="126626"/>
                  </a:lnTo>
                  <a:lnTo>
                    <a:pt x="159421" y="138664"/>
                  </a:lnTo>
                  <a:lnTo>
                    <a:pt x="152103" y="150499"/>
                  </a:lnTo>
                  <a:lnTo>
                    <a:pt x="144881" y="161885"/>
                  </a:lnTo>
                  <a:lnTo>
                    <a:pt x="137726" y="172532"/>
                  </a:lnTo>
                  <a:lnTo>
                    <a:pt x="130615" y="182370"/>
                  </a:lnTo>
                  <a:lnTo>
                    <a:pt x="123535" y="191978"/>
                  </a:lnTo>
                  <a:lnTo>
                    <a:pt x="116475" y="202423"/>
                  </a:lnTo>
                  <a:lnTo>
                    <a:pt x="109428" y="214228"/>
                  </a:lnTo>
                  <a:lnTo>
                    <a:pt x="102391" y="227094"/>
                  </a:lnTo>
                  <a:lnTo>
                    <a:pt x="95360" y="240195"/>
                  </a:lnTo>
                  <a:lnTo>
                    <a:pt x="88337" y="253007"/>
                  </a:lnTo>
                  <a:lnTo>
                    <a:pt x="81486" y="265354"/>
                  </a:lnTo>
                  <a:lnTo>
                    <a:pt x="75112" y="277244"/>
                  </a:lnTo>
                  <a:lnTo>
                    <a:pt x="69343" y="288755"/>
                  </a:lnTo>
                  <a:lnTo>
                    <a:pt x="64148" y="299975"/>
                  </a:lnTo>
                  <a:lnTo>
                    <a:pt x="59425" y="310983"/>
                  </a:lnTo>
                  <a:lnTo>
                    <a:pt x="55061" y="321840"/>
                  </a:lnTo>
                  <a:lnTo>
                    <a:pt x="50960" y="332592"/>
                  </a:lnTo>
                  <a:lnTo>
                    <a:pt x="47045" y="343271"/>
                  </a:lnTo>
                  <a:lnTo>
                    <a:pt x="43260" y="353901"/>
                  </a:lnTo>
                  <a:lnTo>
                    <a:pt x="39564" y="364498"/>
                  </a:lnTo>
                  <a:lnTo>
                    <a:pt x="35929" y="375072"/>
                  </a:lnTo>
                  <a:lnTo>
                    <a:pt x="32335" y="385641"/>
                  </a:lnTo>
                  <a:lnTo>
                    <a:pt x="28769" y="396535"/>
                  </a:lnTo>
                  <a:lnTo>
                    <a:pt x="25222" y="408374"/>
                  </a:lnTo>
                  <a:lnTo>
                    <a:pt x="21691" y="421423"/>
                  </a:lnTo>
                  <a:lnTo>
                    <a:pt x="18338" y="435781"/>
                  </a:lnTo>
                  <a:lnTo>
                    <a:pt x="15465" y="451555"/>
                  </a:lnTo>
                  <a:lnTo>
                    <a:pt x="13197" y="468647"/>
                  </a:lnTo>
                  <a:lnTo>
                    <a:pt x="11335" y="486667"/>
                  </a:lnTo>
                  <a:lnTo>
                    <a:pt x="9471" y="505053"/>
                  </a:lnTo>
                  <a:lnTo>
                    <a:pt x="7366" y="523453"/>
                  </a:lnTo>
                  <a:lnTo>
                    <a:pt x="5121" y="541722"/>
                  </a:lnTo>
                  <a:lnTo>
                    <a:pt x="3066" y="559827"/>
                  </a:lnTo>
                  <a:lnTo>
                    <a:pt x="1392" y="577784"/>
                  </a:lnTo>
                  <a:lnTo>
                    <a:pt x="285" y="595624"/>
                  </a:lnTo>
                  <a:lnTo>
                    <a:pt x="0" y="613376"/>
                  </a:lnTo>
                  <a:lnTo>
                    <a:pt x="591" y="631064"/>
                  </a:lnTo>
                  <a:lnTo>
                    <a:pt x="1955" y="648707"/>
                  </a:lnTo>
                  <a:lnTo>
                    <a:pt x="3933" y="666319"/>
                  </a:lnTo>
                  <a:lnTo>
                    <a:pt x="6373" y="683906"/>
                  </a:lnTo>
                  <a:lnTo>
                    <a:pt x="9145" y="701311"/>
                  </a:lnTo>
                  <a:lnTo>
                    <a:pt x="12151" y="718230"/>
                  </a:lnTo>
                  <a:lnTo>
                    <a:pt x="15323" y="734533"/>
                  </a:lnTo>
                  <a:lnTo>
                    <a:pt x="18774" y="750091"/>
                  </a:lnTo>
                  <a:lnTo>
                    <a:pt x="22776" y="764700"/>
                  </a:lnTo>
                  <a:lnTo>
                    <a:pt x="27435" y="778341"/>
                  </a:lnTo>
                  <a:lnTo>
                    <a:pt x="32700" y="791148"/>
                  </a:lnTo>
                  <a:lnTo>
                    <a:pt x="38460" y="803296"/>
                  </a:lnTo>
                  <a:lnTo>
                    <a:pt x="44598" y="814955"/>
                  </a:lnTo>
                  <a:lnTo>
                    <a:pt x="51178" y="826261"/>
                  </a:lnTo>
                  <a:lnTo>
                    <a:pt x="58426" y="837320"/>
                  </a:lnTo>
                  <a:lnTo>
                    <a:pt x="66410" y="848209"/>
                  </a:lnTo>
                  <a:lnTo>
                    <a:pt x="74889" y="858981"/>
                  </a:lnTo>
                  <a:lnTo>
                    <a:pt x="83426" y="869673"/>
                  </a:lnTo>
                  <a:lnTo>
                    <a:pt x="91770" y="880306"/>
                  </a:lnTo>
                  <a:lnTo>
                    <a:pt x="100169" y="890735"/>
                  </a:lnTo>
                  <a:lnTo>
                    <a:pt x="109254" y="900665"/>
                  </a:lnTo>
                  <a:lnTo>
                    <a:pt x="119326" y="909973"/>
                  </a:lnTo>
                  <a:lnTo>
                    <a:pt x="130211" y="918698"/>
                  </a:lnTo>
                  <a:lnTo>
                    <a:pt x="141443" y="926945"/>
                  </a:lnTo>
                  <a:lnTo>
                    <a:pt x="152704" y="934831"/>
                  </a:lnTo>
                  <a:lnTo>
                    <a:pt x="163859" y="942621"/>
                  </a:lnTo>
                  <a:lnTo>
                    <a:pt x="174874" y="950698"/>
                  </a:lnTo>
                  <a:lnTo>
                    <a:pt x="185767" y="959239"/>
                  </a:lnTo>
                  <a:lnTo>
                    <a:pt x="196724" y="967926"/>
                  </a:lnTo>
                  <a:lnTo>
                    <a:pt x="208081" y="976072"/>
                  </a:lnTo>
                  <a:lnTo>
                    <a:pt x="219982" y="983330"/>
                  </a:lnTo>
                  <a:lnTo>
                    <a:pt x="232248" y="989846"/>
                  </a:lnTo>
                  <a:lnTo>
                    <a:pt x="244482" y="996063"/>
                  </a:lnTo>
                  <a:lnTo>
                    <a:pt x="256457" y="1002274"/>
                  </a:lnTo>
                  <a:lnTo>
                    <a:pt x="268277" y="1008276"/>
                  </a:lnTo>
                  <a:lnTo>
                    <a:pt x="280280" y="1013481"/>
                  </a:lnTo>
                  <a:lnTo>
                    <a:pt x="292651" y="1017619"/>
                  </a:lnTo>
                  <a:lnTo>
                    <a:pt x="305418" y="1020890"/>
                  </a:lnTo>
                  <a:lnTo>
                    <a:pt x="318528" y="1023776"/>
                  </a:lnTo>
                  <a:lnTo>
                    <a:pt x="331907" y="1026601"/>
                  </a:lnTo>
                  <a:lnTo>
                    <a:pt x="345486" y="1029348"/>
                  </a:lnTo>
                  <a:lnTo>
                    <a:pt x="359208" y="1031746"/>
                  </a:lnTo>
                  <a:lnTo>
                    <a:pt x="373035" y="1033664"/>
                  </a:lnTo>
                  <a:lnTo>
                    <a:pt x="387100" y="1035275"/>
                  </a:lnTo>
                  <a:lnTo>
                    <a:pt x="401688" y="1036964"/>
                  </a:lnTo>
                  <a:lnTo>
                    <a:pt x="416908" y="1038947"/>
                  </a:lnTo>
                  <a:lnTo>
                    <a:pt x="432555" y="1041109"/>
                  </a:lnTo>
                  <a:lnTo>
                    <a:pt x="448211" y="1043107"/>
                  </a:lnTo>
                  <a:lnTo>
                    <a:pt x="463632" y="1044743"/>
                  </a:lnTo>
                  <a:lnTo>
                    <a:pt x="478749" y="1045824"/>
                  </a:lnTo>
                  <a:lnTo>
                    <a:pt x="493587" y="1046092"/>
                  </a:lnTo>
                  <a:lnTo>
                    <a:pt x="508197" y="1045491"/>
                  </a:lnTo>
                  <a:lnTo>
                    <a:pt x="522636" y="1044119"/>
                  </a:lnTo>
                  <a:lnTo>
                    <a:pt x="536951" y="1042135"/>
                  </a:lnTo>
                  <a:lnTo>
                    <a:pt x="551178" y="1039692"/>
                  </a:lnTo>
                  <a:lnTo>
                    <a:pt x="565344" y="1036918"/>
                  </a:lnTo>
                  <a:lnTo>
                    <a:pt x="579469" y="1033911"/>
                  </a:lnTo>
                  <a:lnTo>
                    <a:pt x="593565" y="1030738"/>
                  </a:lnTo>
                  <a:lnTo>
                    <a:pt x="607643" y="1027285"/>
                  </a:lnTo>
                  <a:lnTo>
                    <a:pt x="621707" y="1023282"/>
                  </a:lnTo>
                  <a:lnTo>
                    <a:pt x="635763" y="1018624"/>
                  </a:lnTo>
                  <a:lnTo>
                    <a:pt x="649812" y="1013358"/>
                  </a:lnTo>
                  <a:lnTo>
                    <a:pt x="663858" y="1007599"/>
                  </a:lnTo>
                  <a:lnTo>
                    <a:pt x="677901" y="1001464"/>
                  </a:lnTo>
                  <a:lnTo>
                    <a:pt x="691943" y="995057"/>
                  </a:lnTo>
                  <a:lnTo>
                    <a:pt x="705983" y="988457"/>
                  </a:lnTo>
                  <a:lnTo>
                    <a:pt x="720018" y="981723"/>
                  </a:lnTo>
                  <a:lnTo>
                    <a:pt x="733885" y="974897"/>
                  </a:lnTo>
                  <a:lnTo>
                    <a:pt x="747275" y="968007"/>
                  </a:lnTo>
                  <a:lnTo>
                    <a:pt x="760056" y="961075"/>
                  </a:lnTo>
                  <a:lnTo>
                    <a:pt x="772096" y="954114"/>
                  </a:lnTo>
                  <a:lnTo>
                    <a:pt x="783189" y="947134"/>
                  </a:lnTo>
                  <a:lnTo>
                    <a:pt x="793323" y="940132"/>
                  </a:lnTo>
                  <a:lnTo>
                    <a:pt x="802790" y="932785"/>
                  </a:lnTo>
                  <a:lnTo>
                    <a:pt x="812075" y="924481"/>
                  </a:lnTo>
                  <a:lnTo>
                    <a:pt x="821471" y="914968"/>
                  </a:lnTo>
                  <a:lnTo>
                    <a:pt x="830920" y="904476"/>
                  </a:lnTo>
                  <a:lnTo>
                    <a:pt x="840119" y="893515"/>
                  </a:lnTo>
                  <a:lnTo>
                    <a:pt x="848900" y="882440"/>
                  </a:lnTo>
                  <a:lnTo>
                    <a:pt x="857254" y="871412"/>
                  </a:lnTo>
                  <a:lnTo>
                    <a:pt x="865244" y="860481"/>
                  </a:lnTo>
                  <a:lnTo>
                    <a:pt x="872951" y="849647"/>
                  </a:lnTo>
                  <a:lnTo>
                    <a:pt x="880449" y="838727"/>
                  </a:lnTo>
                  <a:lnTo>
                    <a:pt x="887796" y="827396"/>
                  </a:lnTo>
                  <a:lnTo>
                    <a:pt x="895039" y="815503"/>
                  </a:lnTo>
                  <a:lnTo>
                    <a:pt x="902210" y="802903"/>
                  </a:lnTo>
                  <a:lnTo>
                    <a:pt x="909331" y="789380"/>
                  </a:lnTo>
                  <a:lnTo>
                    <a:pt x="916415" y="774918"/>
                  </a:lnTo>
                  <a:lnTo>
                    <a:pt x="923307" y="759969"/>
                  </a:lnTo>
                  <a:lnTo>
                    <a:pt x="929708" y="745321"/>
                  </a:lnTo>
                  <a:lnTo>
                    <a:pt x="935494" y="731389"/>
                  </a:lnTo>
                  <a:lnTo>
                    <a:pt x="940702" y="717917"/>
                  </a:lnTo>
                  <a:lnTo>
                    <a:pt x="945433" y="704192"/>
                  </a:lnTo>
                  <a:lnTo>
                    <a:pt x="949803" y="689816"/>
                  </a:lnTo>
                  <a:lnTo>
                    <a:pt x="953907" y="675041"/>
                  </a:lnTo>
                  <a:lnTo>
                    <a:pt x="957824" y="660567"/>
                  </a:lnTo>
                  <a:lnTo>
                    <a:pt x="961607" y="646782"/>
                  </a:lnTo>
                  <a:lnTo>
                    <a:pt x="965131" y="633423"/>
                  </a:lnTo>
                  <a:lnTo>
                    <a:pt x="968118" y="619780"/>
                  </a:lnTo>
                  <a:lnTo>
                    <a:pt x="970460" y="605452"/>
                  </a:lnTo>
                  <a:lnTo>
                    <a:pt x="972200" y="590372"/>
                  </a:lnTo>
                  <a:lnTo>
                    <a:pt x="973451" y="574630"/>
                  </a:lnTo>
                  <a:lnTo>
                    <a:pt x="974331" y="558361"/>
                  </a:lnTo>
                  <a:lnTo>
                    <a:pt x="974939" y="541537"/>
                  </a:lnTo>
                  <a:lnTo>
                    <a:pt x="975355" y="523958"/>
                  </a:lnTo>
                  <a:lnTo>
                    <a:pt x="975633" y="505591"/>
                  </a:lnTo>
                  <a:lnTo>
                    <a:pt x="975652" y="487022"/>
                  </a:lnTo>
                  <a:lnTo>
                    <a:pt x="975132" y="469315"/>
                  </a:lnTo>
                  <a:lnTo>
                    <a:pt x="973966" y="452992"/>
                  </a:lnTo>
                  <a:lnTo>
                    <a:pt x="972198" y="437743"/>
                  </a:lnTo>
                  <a:lnTo>
                    <a:pt x="969940" y="422742"/>
                  </a:lnTo>
                  <a:lnTo>
                    <a:pt x="967310" y="407462"/>
                  </a:lnTo>
                  <a:lnTo>
                    <a:pt x="964410" y="391721"/>
                  </a:lnTo>
                  <a:lnTo>
                    <a:pt x="961317" y="375527"/>
                  </a:lnTo>
                  <a:lnTo>
                    <a:pt x="958086" y="358961"/>
                  </a:lnTo>
                  <a:lnTo>
                    <a:pt x="954595" y="342273"/>
                  </a:lnTo>
                  <a:lnTo>
                    <a:pt x="950566" y="325851"/>
                  </a:lnTo>
                  <a:lnTo>
                    <a:pt x="945890" y="309893"/>
                  </a:lnTo>
                  <a:lnTo>
                    <a:pt x="940613" y="294739"/>
                  </a:lnTo>
                  <a:lnTo>
                    <a:pt x="934845" y="280935"/>
                  </a:lnTo>
                  <a:lnTo>
                    <a:pt x="928710" y="268647"/>
                  </a:lnTo>
                  <a:lnTo>
                    <a:pt x="922473" y="257564"/>
                  </a:lnTo>
                  <a:lnTo>
                    <a:pt x="916519" y="247111"/>
                  </a:lnTo>
                  <a:lnTo>
                    <a:pt x="911027" y="236882"/>
                  </a:lnTo>
                  <a:lnTo>
                    <a:pt x="905680" y="226516"/>
                  </a:lnTo>
                  <a:lnTo>
                    <a:pt x="899789" y="215630"/>
                  </a:lnTo>
                  <a:lnTo>
                    <a:pt x="893010" y="204086"/>
                  </a:lnTo>
                  <a:lnTo>
                    <a:pt x="885490" y="192246"/>
                  </a:lnTo>
                  <a:lnTo>
                    <a:pt x="877670" y="180838"/>
                  </a:lnTo>
                  <a:lnTo>
                    <a:pt x="869852" y="170244"/>
                  </a:lnTo>
                  <a:lnTo>
                    <a:pt x="862163" y="160506"/>
                  </a:lnTo>
                  <a:lnTo>
                    <a:pt x="854627" y="151506"/>
                  </a:lnTo>
                  <a:lnTo>
                    <a:pt x="847229" y="143082"/>
                  </a:lnTo>
                  <a:lnTo>
                    <a:pt x="839940" y="135086"/>
                  </a:lnTo>
                  <a:lnTo>
                    <a:pt x="832732" y="127394"/>
                  </a:lnTo>
                  <a:lnTo>
                    <a:pt x="825583" y="119917"/>
                  </a:lnTo>
                  <a:lnTo>
                    <a:pt x="818475" y="112587"/>
                  </a:lnTo>
                  <a:lnTo>
                    <a:pt x="811396" y="105359"/>
                  </a:lnTo>
                  <a:lnTo>
                    <a:pt x="804327" y="98199"/>
                  </a:lnTo>
                  <a:lnTo>
                    <a:pt x="796935" y="91086"/>
                  </a:lnTo>
                  <a:lnTo>
                    <a:pt x="788602" y="84004"/>
                  </a:lnTo>
                  <a:lnTo>
                    <a:pt x="779073" y="76942"/>
                  </a:lnTo>
                  <a:lnTo>
                    <a:pt x="768741" y="69895"/>
                  </a:lnTo>
                  <a:lnTo>
                    <a:pt x="758420" y="62857"/>
                  </a:lnTo>
                  <a:lnTo>
                    <a:pt x="748587" y="55830"/>
                  </a:lnTo>
                  <a:lnTo>
                    <a:pt x="739207" y="48975"/>
                  </a:lnTo>
                  <a:lnTo>
                    <a:pt x="729922" y="42599"/>
                  </a:lnTo>
                  <a:lnTo>
                    <a:pt x="720484" y="36830"/>
                  </a:lnTo>
                  <a:lnTo>
                    <a:pt x="710483" y="31633"/>
                  </a:lnTo>
                  <a:lnTo>
                    <a:pt x="699311" y="26909"/>
                  </a:lnTo>
                  <a:lnTo>
                    <a:pt x="686747" y="22550"/>
                  </a:lnTo>
                  <a:lnTo>
                    <a:pt x="672899" y="18621"/>
                  </a:lnTo>
                  <a:lnTo>
                    <a:pt x="658007" y="15354"/>
                  </a:lnTo>
                  <a:lnTo>
                    <a:pt x="642324" y="12823"/>
                  </a:lnTo>
                  <a:lnTo>
                    <a:pt x="626066" y="10952"/>
                  </a:lnTo>
                  <a:lnTo>
                    <a:pt x="609400" y="9614"/>
                  </a:lnTo>
                  <a:lnTo>
                    <a:pt x="592448" y="8681"/>
                  </a:lnTo>
                  <a:lnTo>
                    <a:pt x="575133" y="8206"/>
                  </a:lnTo>
                  <a:lnTo>
                    <a:pt x="557210" y="8411"/>
                  </a:lnTo>
                  <a:lnTo>
                    <a:pt x="538593" y="9364"/>
                  </a:lnTo>
                  <a:lnTo>
                    <a:pt x="519343" y="10986"/>
                  </a:lnTo>
                  <a:lnTo>
                    <a:pt x="499581" y="13146"/>
                  </a:lnTo>
                  <a:lnTo>
                    <a:pt x="479446" y="15714"/>
                  </a:lnTo>
                  <a:lnTo>
                    <a:pt x="459535" y="18744"/>
                  </a:lnTo>
                  <a:lnTo>
                    <a:pt x="440853" y="22455"/>
                  </a:lnTo>
                  <a:lnTo>
                    <a:pt x="423847" y="26911"/>
                  </a:lnTo>
                  <a:lnTo>
                    <a:pt x="408463" y="31869"/>
                  </a:lnTo>
                  <a:lnTo>
                    <a:pt x="394429" y="36888"/>
                  </a:lnTo>
                  <a:lnTo>
                    <a:pt x="381429" y="41713"/>
                  </a:lnTo>
                  <a:lnTo>
                    <a:pt x="369186" y="46426"/>
                  </a:lnTo>
                  <a:lnTo>
                    <a:pt x="357483" y="51350"/>
                  </a:lnTo>
                  <a:lnTo>
                    <a:pt x="346155" y="56663"/>
                  </a:lnTo>
                  <a:lnTo>
                    <a:pt x="335086" y="62385"/>
                  </a:lnTo>
                  <a:lnTo>
                    <a:pt x="324193" y="68458"/>
                  </a:lnTo>
                  <a:lnTo>
                    <a:pt x="313411" y="74806"/>
                  </a:lnTo>
                  <a:lnTo>
                    <a:pt x="302372" y="81359"/>
                  </a:lnTo>
                  <a:lnTo>
                    <a:pt x="290437" y="88056"/>
                  </a:lnTo>
                  <a:lnTo>
                    <a:pt x="277351" y="94847"/>
                  </a:lnTo>
                  <a:lnTo>
                    <a:pt x="263933" y="101397"/>
                  </a:lnTo>
                  <a:lnTo>
                    <a:pt x="250567" y="107730"/>
                  </a:lnTo>
                  <a:lnTo>
                    <a:pt x="236074" y="114403"/>
                  </a:lnTo>
                  <a:lnTo>
                    <a:pt x="218168" y="12248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525198" y="615584"/>
            <a:ext cx="304222" cy="356431"/>
            <a:chOff x="7525198" y="615584"/>
            <a:chExt cx="304222" cy="356431"/>
          </a:xfrm>
        </p:grpSpPr>
        <p:sp>
          <p:nvSpPr>
            <p:cNvPr id="68" name="Freeform 67"/>
            <p:cNvSpPr/>
            <p:nvPr/>
          </p:nvSpPr>
          <p:spPr>
            <a:xfrm>
              <a:off x="7675274" y="694880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7663" y="8869"/>
                  </a:lnTo>
                  <a:lnTo>
                    <a:pt x="5520" y="17856"/>
                  </a:lnTo>
                  <a:lnTo>
                    <a:pt x="3917" y="27856"/>
                  </a:lnTo>
                  <a:lnTo>
                    <a:pt x="2737" y="39009"/>
                  </a:lnTo>
                  <a:lnTo>
                    <a:pt x="1888" y="51469"/>
                  </a:lnTo>
                  <a:lnTo>
                    <a:pt x="1291" y="65180"/>
                  </a:lnTo>
                  <a:lnTo>
                    <a:pt x="877" y="79944"/>
                  </a:lnTo>
                  <a:lnTo>
                    <a:pt x="592" y="95521"/>
                  </a:lnTo>
                  <a:lnTo>
                    <a:pt x="398" y="111694"/>
                  </a:lnTo>
                  <a:lnTo>
                    <a:pt x="268" y="128128"/>
                  </a:lnTo>
                  <a:lnTo>
                    <a:pt x="179" y="144386"/>
                  </a:lnTo>
                  <a:lnTo>
                    <a:pt x="121" y="160228"/>
                  </a:lnTo>
                  <a:lnTo>
                    <a:pt x="81" y="175018"/>
                  </a:lnTo>
                  <a:lnTo>
                    <a:pt x="50" y="189086"/>
                  </a:lnTo>
                  <a:lnTo>
                    <a:pt x="24" y="203667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525198" y="615584"/>
              <a:ext cx="304222" cy="356431"/>
            </a:xfrm>
            <a:custGeom>
              <a:avLst/>
              <a:gdLst/>
              <a:ahLst/>
              <a:cxnLst/>
              <a:rect l="0" t="0" r="0" b="0"/>
              <a:pathLst>
                <a:path w="304222" h="356431">
                  <a:moveTo>
                    <a:pt x="160605" y="16125"/>
                  </a:moveTo>
                  <a:lnTo>
                    <a:pt x="151803" y="13326"/>
                  </a:lnTo>
                  <a:lnTo>
                    <a:pt x="143457" y="11824"/>
                  </a:lnTo>
                  <a:lnTo>
                    <a:pt x="134759" y="11522"/>
                  </a:lnTo>
                  <a:lnTo>
                    <a:pt x="125637" y="12374"/>
                  </a:lnTo>
                  <a:lnTo>
                    <a:pt x="116142" y="14490"/>
                  </a:lnTo>
                  <a:lnTo>
                    <a:pt x="106354" y="17812"/>
                  </a:lnTo>
                  <a:lnTo>
                    <a:pt x="96513" y="22147"/>
                  </a:lnTo>
                  <a:lnTo>
                    <a:pt x="86987" y="27267"/>
                  </a:lnTo>
                  <a:lnTo>
                    <a:pt x="77955" y="32969"/>
                  </a:lnTo>
                  <a:lnTo>
                    <a:pt x="69416" y="39253"/>
                  </a:lnTo>
                  <a:lnTo>
                    <a:pt x="61294" y="46302"/>
                  </a:lnTo>
                  <a:lnTo>
                    <a:pt x="53502" y="54160"/>
                  </a:lnTo>
                  <a:lnTo>
                    <a:pt x="46115" y="62895"/>
                  </a:lnTo>
                  <a:lnTo>
                    <a:pt x="39373" y="72669"/>
                  </a:lnTo>
                  <a:lnTo>
                    <a:pt x="33354" y="83466"/>
                  </a:lnTo>
                  <a:lnTo>
                    <a:pt x="27990" y="94970"/>
                  </a:lnTo>
                  <a:lnTo>
                    <a:pt x="23151" y="106685"/>
                  </a:lnTo>
                  <a:lnTo>
                    <a:pt x="18711" y="118303"/>
                  </a:lnTo>
                  <a:lnTo>
                    <a:pt x="14558" y="129712"/>
                  </a:lnTo>
                  <a:lnTo>
                    <a:pt x="10608" y="140906"/>
                  </a:lnTo>
                  <a:lnTo>
                    <a:pt x="6809" y="151922"/>
                  </a:lnTo>
                  <a:lnTo>
                    <a:pt x="3444" y="162964"/>
                  </a:lnTo>
                  <a:lnTo>
                    <a:pt x="1095" y="174378"/>
                  </a:lnTo>
                  <a:lnTo>
                    <a:pt x="0" y="186317"/>
                  </a:lnTo>
                  <a:lnTo>
                    <a:pt x="81" y="198609"/>
                  </a:lnTo>
                  <a:lnTo>
                    <a:pt x="1123" y="210861"/>
                  </a:lnTo>
                  <a:lnTo>
                    <a:pt x="2899" y="222842"/>
                  </a:lnTo>
                  <a:lnTo>
                    <a:pt x="5209" y="234498"/>
                  </a:lnTo>
                  <a:lnTo>
                    <a:pt x="7895" y="245857"/>
                  </a:lnTo>
                  <a:lnTo>
                    <a:pt x="10850" y="256979"/>
                  </a:lnTo>
                  <a:lnTo>
                    <a:pt x="14154" y="267922"/>
                  </a:lnTo>
                  <a:lnTo>
                    <a:pt x="18058" y="278737"/>
                  </a:lnTo>
                  <a:lnTo>
                    <a:pt x="22654" y="289457"/>
                  </a:lnTo>
                  <a:lnTo>
                    <a:pt x="28047" y="299945"/>
                  </a:lnTo>
                  <a:lnTo>
                    <a:pt x="34425" y="309915"/>
                  </a:lnTo>
                  <a:lnTo>
                    <a:pt x="41797" y="319241"/>
                  </a:lnTo>
                  <a:lnTo>
                    <a:pt x="50189" y="327639"/>
                  </a:lnTo>
                  <a:lnTo>
                    <a:pt x="59725" y="334602"/>
                  </a:lnTo>
                  <a:lnTo>
                    <a:pt x="70357" y="339990"/>
                  </a:lnTo>
                  <a:lnTo>
                    <a:pt x="81751" y="344134"/>
                  </a:lnTo>
                  <a:lnTo>
                    <a:pt x="93392" y="347622"/>
                  </a:lnTo>
                  <a:lnTo>
                    <a:pt x="104957" y="350854"/>
                  </a:lnTo>
                  <a:lnTo>
                    <a:pt x="116334" y="353706"/>
                  </a:lnTo>
                  <a:lnTo>
                    <a:pt x="127505" y="355644"/>
                  </a:lnTo>
                  <a:lnTo>
                    <a:pt x="138504" y="356430"/>
                  </a:lnTo>
                  <a:lnTo>
                    <a:pt x="149537" y="356127"/>
                  </a:lnTo>
                  <a:lnTo>
                    <a:pt x="160943" y="354928"/>
                  </a:lnTo>
                  <a:lnTo>
                    <a:pt x="172873" y="353040"/>
                  </a:lnTo>
                  <a:lnTo>
                    <a:pt x="184989" y="350484"/>
                  </a:lnTo>
                  <a:lnTo>
                    <a:pt x="196590" y="347098"/>
                  </a:lnTo>
                  <a:lnTo>
                    <a:pt x="207318" y="342860"/>
                  </a:lnTo>
                  <a:lnTo>
                    <a:pt x="217147" y="337880"/>
                  </a:lnTo>
                  <a:lnTo>
                    <a:pt x="226209" y="332313"/>
                  </a:lnTo>
                  <a:lnTo>
                    <a:pt x="234674" y="326303"/>
                  </a:lnTo>
                  <a:lnTo>
                    <a:pt x="242699" y="319810"/>
                  </a:lnTo>
                  <a:lnTo>
                    <a:pt x="250410" y="312620"/>
                  </a:lnTo>
                  <a:lnTo>
                    <a:pt x="257895" y="304667"/>
                  </a:lnTo>
                  <a:lnTo>
                    <a:pt x="265061" y="295868"/>
                  </a:lnTo>
                  <a:lnTo>
                    <a:pt x="271646" y="286051"/>
                  </a:lnTo>
                  <a:lnTo>
                    <a:pt x="277555" y="275226"/>
                  </a:lnTo>
                  <a:lnTo>
                    <a:pt x="282846" y="263702"/>
                  </a:lnTo>
                  <a:lnTo>
                    <a:pt x="287634" y="251975"/>
                  </a:lnTo>
                  <a:lnTo>
                    <a:pt x="292036" y="240344"/>
                  </a:lnTo>
                  <a:lnTo>
                    <a:pt x="295993" y="228756"/>
                  </a:lnTo>
                  <a:lnTo>
                    <a:pt x="299279" y="216910"/>
                  </a:lnTo>
                  <a:lnTo>
                    <a:pt x="301819" y="204648"/>
                  </a:lnTo>
                  <a:lnTo>
                    <a:pt x="303525" y="192124"/>
                  </a:lnTo>
                  <a:lnTo>
                    <a:pt x="304221" y="179709"/>
                  </a:lnTo>
                  <a:lnTo>
                    <a:pt x="303910" y="167615"/>
                  </a:lnTo>
                  <a:lnTo>
                    <a:pt x="302734" y="155882"/>
                  </a:lnTo>
                  <a:lnTo>
                    <a:pt x="300882" y="144471"/>
                  </a:lnTo>
                  <a:lnTo>
                    <a:pt x="298523" y="133313"/>
                  </a:lnTo>
                  <a:lnTo>
                    <a:pt x="295637" y="122346"/>
                  </a:lnTo>
                  <a:lnTo>
                    <a:pt x="292020" y="111515"/>
                  </a:lnTo>
                  <a:lnTo>
                    <a:pt x="287625" y="100785"/>
                  </a:lnTo>
                  <a:lnTo>
                    <a:pt x="282538" y="90289"/>
                  </a:lnTo>
                  <a:lnTo>
                    <a:pt x="276899" y="80314"/>
                  </a:lnTo>
                  <a:lnTo>
                    <a:pt x="270845" y="70971"/>
                  </a:lnTo>
                  <a:lnTo>
                    <a:pt x="264493" y="62053"/>
                  </a:lnTo>
                  <a:lnTo>
                    <a:pt x="257929" y="53144"/>
                  </a:lnTo>
                  <a:lnTo>
                    <a:pt x="251209" y="44008"/>
                  </a:lnTo>
                  <a:lnTo>
                    <a:pt x="244052" y="34905"/>
                  </a:lnTo>
                  <a:lnTo>
                    <a:pt x="235877" y="26473"/>
                  </a:lnTo>
                  <a:lnTo>
                    <a:pt x="226445" y="19028"/>
                  </a:lnTo>
                  <a:lnTo>
                    <a:pt x="215838" y="12724"/>
                  </a:lnTo>
                  <a:lnTo>
                    <a:pt x="204269" y="7714"/>
                  </a:lnTo>
                  <a:lnTo>
                    <a:pt x="191962" y="3945"/>
                  </a:lnTo>
                  <a:lnTo>
                    <a:pt x="178954" y="1380"/>
                  </a:lnTo>
                  <a:lnTo>
                    <a:pt x="165090" y="92"/>
                  </a:lnTo>
                  <a:lnTo>
                    <a:pt x="150372" y="0"/>
                  </a:lnTo>
                  <a:lnTo>
                    <a:pt x="135290" y="937"/>
                  </a:lnTo>
                  <a:lnTo>
                    <a:pt x="119057" y="2933"/>
                  </a:lnTo>
                  <a:lnTo>
                    <a:pt x="98010" y="7281"/>
                  </a:lnTo>
                  <a:lnTo>
                    <a:pt x="65848" y="16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7847932" y="648382"/>
            <a:ext cx="290597" cy="407113"/>
            <a:chOff x="7847932" y="648382"/>
            <a:chExt cx="290597" cy="407113"/>
          </a:xfrm>
        </p:grpSpPr>
        <p:sp>
          <p:nvSpPr>
            <p:cNvPr id="71" name="Freeform 70"/>
            <p:cNvSpPr/>
            <p:nvPr/>
          </p:nvSpPr>
          <p:spPr>
            <a:xfrm>
              <a:off x="7946279" y="736035"/>
              <a:ext cx="192250" cy="262860"/>
            </a:xfrm>
            <a:custGeom>
              <a:avLst/>
              <a:gdLst/>
              <a:ahLst/>
              <a:cxnLst/>
              <a:rect l="0" t="0" r="0" b="0"/>
              <a:pathLst>
                <a:path w="192250" h="262860">
                  <a:moveTo>
                    <a:pt x="2736" y="64130"/>
                  </a:moveTo>
                  <a:lnTo>
                    <a:pt x="2870" y="52462"/>
                  </a:lnTo>
                  <a:lnTo>
                    <a:pt x="4151" y="41973"/>
                  </a:lnTo>
                  <a:lnTo>
                    <a:pt x="6753" y="31685"/>
                  </a:lnTo>
                  <a:lnTo>
                    <a:pt x="10818" y="21902"/>
                  </a:lnTo>
                  <a:lnTo>
                    <a:pt x="16748" y="13504"/>
                  </a:lnTo>
                  <a:lnTo>
                    <a:pt x="24578" y="6883"/>
                  </a:lnTo>
                  <a:lnTo>
                    <a:pt x="33730" y="2277"/>
                  </a:lnTo>
                  <a:lnTo>
                    <a:pt x="43241" y="5"/>
                  </a:lnTo>
                  <a:lnTo>
                    <a:pt x="52518" y="0"/>
                  </a:lnTo>
                  <a:lnTo>
                    <a:pt x="61351" y="1911"/>
                  </a:lnTo>
                  <a:lnTo>
                    <a:pt x="69736" y="5312"/>
                  </a:lnTo>
                  <a:lnTo>
                    <a:pt x="77738" y="9817"/>
                  </a:lnTo>
                  <a:lnTo>
                    <a:pt x="85281" y="15279"/>
                  </a:lnTo>
                  <a:lnTo>
                    <a:pt x="92135" y="21766"/>
                  </a:lnTo>
                  <a:lnTo>
                    <a:pt x="98233" y="29240"/>
                  </a:lnTo>
                  <a:lnTo>
                    <a:pt x="103652" y="37545"/>
                  </a:lnTo>
                  <a:lnTo>
                    <a:pt x="108527" y="46498"/>
                  </a:lnTo>
                  <a:lnTo>
                    <a:pt x="112988" y="55935"/>
                  </a:lnTo>
                  <a:lnTo>
                    <a:pt x="116985" y="65882"/>
                  </a:lnTo>
                  <a:lnTo>
                    <a:pt x="120298" y="76545"/>
                  </a:lnTo>
                  <a:lnTo>
                    <a:pt x="122861" y="87983"/>
                  </a:lnTo>
                  <a:lnTo>
                    <a:pt x="124753" y="100275"/>
                  </a:lnTo>
                  <a:lnTo>
                    <a:pt x="126104" y="113591"/>
                  </a:lnTo>
                  <a:lnTo>
                    <a:pt x="127047" y="127914"/>
                  </a:lnTo>
                  <a:lnTo>
                    <a:pt x="127528" y="142769"/>
                  </a:lnTo>
                  <a:lnTo>
                    <a:pt x="127327" y="157355"/>
                  </a:lnTo>
                  <a:lnTo>
                    <a:pt x="126372" y="171230"/>
                  </a:lnTo>
                  <a:lnTo>
                    <a:pt x="124578" y="184155"/>
                  </a:lnTo>
                  <a:lnTo>
                    <a:pt x="121771" y="195917"/>
                  </a:lnTo>
                  <a:lnTo>
                    <a:pt x="117955" y="206530"/>
                  </a:lnTo>
                  <a:lnTo>
                    <a:pt x="113273" y="216166"/>
                  </a:lnTo>
                  <a:lnTo>
                    <a:pt x="107915" y="225041"/>
                  </a:lnTo>
                  <a:lnTo>
                    <a:pt x="102048" y="233347"/>
                  </a:lnTo>
                  <a:lnTo>
                    <a:pt x="95652" y="241082"/>
                  </a:lnTo>
                  <a:lnTo>
                    <a:pt x="88528" y="248058"/>
                  </a:lnTo>
                  <a:lnTo>
                    <a:pt x="80624" y="254220"/>
                  </a:lnTo>
                  <a:lnTo>
                    <a:pt x="72026" y="259172"/>
                  </a:lnTo>
                  <a:lnTo>
                    <a:pt x="62878" y="262136"/>
                  </a:lnTo>
                  <a:lnTo>
                    <a:pt x="53320" y="262859"/>
                  </a:lnTo>
                  <a:lnTo>
                    <a:pt x="43630" y="261394"/>
                  </a:lnTo>
                  <a:lnTo>
                    <a:pt x="34205" y="257827"/>
                  </a:lnTo>
                  <a:lnTo>
                    <a:pt x="25247" y="252423"/>
                  </a:lnTo>
                  <a:lnTo>
                    <a:pt x="17099" y="245391"/>
                  </a:lnTo>
                  <a:lnTo>
                    <a:pt x="10304" y="236784"/>
                  </a:lnTo>
                  <a:lnTo>
                    <a:pt x="5041" y="226787"/>
                  </a:lnTo>
                  <a:lnTo>
                    <a:pt x="1491" y="215992"/>
                  </a:lnTo>
                  <a:lnTo>
                    <a:pt x="0" y="205288"/>
                  </a:lnTo>
                  <a:lnTo>
                    <a:pt x="556" y="195180"/>
                  </a:lnTo>
                  <a:lnTo>
                    <a:pt x="3030" y="186278"/>
                  </a:lnTo>
                  <a:lnTo>
                    <a:pt x="7348" y="179435"/>
                  </a:lnTo>
                  <a:lnTo>
                    <a:pt x="13287" y="174912"/>
                  </a:lnTo>
                  <a:lnTo>
                    <a:pt x="20527" y="172487"/>
                  </a:lnTo>
                  <a:lnTo>
                    <a:pt x="28747" y="171748"/>
                  </a:lnTo>
                  <a:lnTo>
                    <a:pt x="37676" y="172286"/>
                  </a:lnTo>
                  <a:lnTo>
                    <a:pt x="46939" y="173912"/>
                  </a:lnTo>
                  <a:lnTo>
                    <a:pt x="56077" y="176664"/>
                  </a:lnTo>
                  <a:lnTo>
                    <a:pt x="64856" y="180473"/>
                  </a:lnTo>
                  <a:lnTo>
                    <a:pt x="73394" y="185163"/>
                  </a:lnTo>
                  <a:lnTo>
                    <a:pt x="82047" y="190535"/>
                  </a:lnTo>
                  <a:lnTo>
                    <a:pt x="91021" y="196404"/>
                  </a:lnTo>
                  <a:lnTo>
                    <a:pt x="100355" y="202464"/>
                  </a:lnTo>
                  <a:lnTo>
                    <a:pt x="110008" y="208299"/>
                  </a:lnTo>
                  <a:lnTo>
                    <a:pt x="119912" y="213697"/>
                  </a:lnTo>
                  <a:lnTo>
                    <a:pt x="130128" y="218489"/>
                  </a:lnTo>
                  <a:lnTo>
                    <a:pt x="142159" y="222920"/>
                  </a:lnTo>
                  <a:lnTo>
                    <a:pt x="160416" y="227379"/>
                  </a:lnTo>
                  <a:lnTo>
                    <a:pt x="192249" y="232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847932" y="648382"/>
              <a:ext cx="282864" cy="407113"/>
            </a:xfrm>
            <a:custGeom>
              <a:avLst/>
              <a:gdLst/>
              <a:ahLst/>
              <a:cxnLst/>
              <a:rect l="0" t="0" r="0" b="0"/>
              <a:pathLst>
                <a:path w="282864" h="407113">
                  <a:moveTo>
                    <a:pt x="164254" y="14913"/>
                  </a:moveTo>
                  <a:lnTo>
                    <a:pt x="152586" y="15047"/>
                  </a:lnTo>
                  <a:lnTo>
                    <a:pt x="142098" y="16327"/>
                  </a:lnTo>
                  <a:lnTo>
                    <a:pt x="131796" y="18920"/>
                  </a:lnTo>
                  <a:lnTo>
                    <a:pt x="121494" y="22640"/>
                  </a:lnTo>
                  <a:lnTo>
                    <a:pt x="111150" y="27273"/>
                  </a:lnTo>
                  <a:lnTo>
                    <a:pt x="100764" y="32610"/>
                  </a:lnTo>
                  <a:lnTo>
                    <a:pt x="90509" y="38631"/>
                  </a:lnTo>
                  <a:lnTo>
                    <a:pt x="80701" y="45493"/>
                  </a:lnTo>
                  <a:lnTo>
                    <a:pt x="71479" y="53217"/>
                  </a:lnTo>
                  <a:lnTo>
                    <a:pt x="62982" y="61690"/>
                  </a:lnTo>
                  <a:lnTo>
                    <a:pt x="55422" y="70756"/>
                  </a:lnTo>
                  <a:lnTo>
                    <a:pt x="48812" y="80267"/>
                  </a:lnTo>
                  <a:lnTo>
                    <a:pt x="42864" y="90264"/>
                  </a:lnTo>
                  <a:lnTo>
                    <a:pt x="37096" y="100960"/>
                  </a:lnTo>
                  <a:lnTo>
                    <a:pt x="31214" y="112412"/>
                  </a:lnTo>
                  <a:lnTo>
                    <a:pt x="25278" y="124373"/>
                  </a:lnTo>
                  <a:lnTo>
                    <a:pt x="19590" y="136402"/>
                  </a:lnTo>
                  <a:lnTo>
                    <a:pt x="14325" y="148238"/>
                  </a:lnTo>
                  <a:lnTo>
                    <a:pt x="9654" y="159966"/>
                  </a:lnTo>
                  <a:lnTo>
                    <a:pt x="5821" y="171906"/>
                  </a:lnTo>
                  <a:lnTo>
                    <a:pt x="2883" y="184236"/>
                  </a:lnTo>
                  <a:lnTo>
                    <a:pt x="894" y="196975"/>
                  </a:lnTo>
                  <a:lnTo>
                    <a:pt x="0" y="210066"/>
                  </a:lnTo>
                  <a:lnTo>
                    <a:pt x="177" y="223429"/>
                  </a:lnTo>
                  <a:lnTo>
                    <a:pt x="1260" y="236826"/>
                  </a:lnTo>
                  <a:lnTo>
                    <a:pt x="3049" y="249895"/>
                  </a:lnTo>
                  <a:lnTo>
                    <a:pt x="5365" y="262456"/>
                  </a:lnTo>
                  <a:lnTo>
                    <a:pt x="8224" y="274347"/>
                  </a:lnTo>
                  <a:lnTo>
                    <a:pt x="11820" y="285340"/>
                  </a:lnTo>
                  <a:lnTo>
                    <a:pt x="16198" y="295406"/>
                  </a:lnTo>
                  <a:lnTo>
                    <a:pt x="21104" y="304828"/>
                  </a:lnTo>
                  <a:lnTo>
                    <a:pt x="26089" y="314083"/>
                  </a:lnTo>
                  <a:lnTo>
                    <a:pt x="30890" y="323459"/>
                  </a:lnTo>
                  <a:lnTo>
                    <a:pt x="35588" y="332895"/>
                  </a:lnTo>
                  <a:lnTo>
                    <a:pt x="40502" y="342084"/>
                  </a:lnTo>
                  <a:lnTo>
                    <a:pt x="45813" y="350854"/>
                  </a:lnTo>
                  <a:lnTo>
                    <a:pt x="51702" y="359032"/>
                  </a:lnTo>
                  <a:lnTo>
                    <a:pt x="58421" y="366371"/>
                  </a:lnTo>
                  <a:lnTo>
                    <a:pt x="66021" y="372823"/>
                  </a:lnTo>
                  <a:lnTo>
                    <a:pt x="74397" y="378494"/>
                  </a:lnTo>
                  <a:lnTo>
                    <a:pt x="83390" y="383544"/>
                  </a:lnTo>
                  <a:lnTo>
                    <a:pt x="92846" y="388130"/>
                  </a:lnTo>
                  <a:lnTo>
                    <a:pt x="102633" y="392382"/>
                  </a:lnTo>
                  <a:lnTo>
                    <a:pt x="112657" y="396399"/>
                  </a:lnTo>
                  <a:lnTo>
                    <a:pt x="122843" y="400243"/>
                  </a:lnTo>
                  <a:lnTo>
                    <a:pt x="133140" y="403640"/>
                  </a:lnTo>
                  <a:lnTo>
                    <a:pt x="143514" y="406009"/>
                  </a:lnTo>
                  <a:lnTo>
                    <a:pt x="153937" y="407112"/>
                  </a:lnTo>
                  <a:lnTo>
                    <a:pt x="164395" y="406868"/>
                  </a:lnTo>
                  <a:lnTo>
                    <a:pt x="174877" y="405183"/>
                  </a:lnTo>
                  <a:lnTo>
                    <a:pt x="185369" y="402159"/>
                  </a:lnTo>
                  <a:lnTo>
                    <a:pt x="195704" y="398027"/>
                  </a:lnTo>
                  <a:lnTo>
                    <a:pt x="205571" y="393045"/>
                  </a:lnTo>
                  <a:lnTo>
                    <a:pt x="214833" y="387435"/>
                  </a:lnTo>
                  <a:lnTo>
                    <a:pt x="223356" y="381213"/>
                  </a:lnTo>
                  <a:lnTo>
                    <a:pt x="230936" y="374206"/>
                  </a:lnTo>
                  <a:lnTo>
                    <a:pt x="237551" y="366380"/>
                  </a:lnTo>
                  <a:lnTo>
                    <a:pt x="243335" y="357837"/>
                  </a:lnTo>
                  <a:lnTo>
                    <a:pt x="248462" y="348724"/>
                  </a:lnTo>
                  <a:lnTo>
                    <a:pt x="253099" y="339185"/>
                  </a:lnTo>
                  <a:lnTo>
                    <a:pt x="257385" y="329338"/>
                  </a:lnTo>
                  <a:lnTo>
                    <a:pt x="261424" y="319275"/>
                  </a:lnTo>
                  <a:lnTo>
                    <a:pt x="265293" y="309063"/>
                  </a:lnTo>
                  <a:lnTo>
                    <a:pt x="269044" y="298748"/>
                  </a:lnTo>
                  <a:lnTo>
                    <a:pt x="272718" y="288363"/>
                  </a:lnTo>
                  <a:lnTo>
                    <a:pt x="276327" y="277931"/>
                  </a:lnTo>
                  <a:lnTo>
                    <a:pt x="279565" y="267467"/>
                  </a:lnTo>
                  <a:lnTo>
                    <a:pt x="281827" y="256981"/>
                  </a:lnTo>
                  <a:lnTo>
                    <a:pt x="282863" y="246477"/>
                  </a:lnTo>
                  <a:lnTo>
                    <a:pt x="282743" y="235795"/>
                  </a:lnTo>
                  <a:lnTo>
                    <a:pt x="281674" y="224631"/>
                  </a:lnTo>
                  <a:lnTo>
                    <a:pt x="279881" y="212853"/>
                  </a:lnTo>
                  <a:lnTo>
                    <a:pt x="277561" y="200332"/>
                  </a:lnTo>
                  <a:lnTo>
                    <a:pt x="274865" y="186863"/>
                  </a:lnTo>
                  <a:lnTo>
                    <a:pt x="271910" y="172437"/>
                  </a:lnTo>
                  <a:lnTo>
                    <a:pt x="268775" y="157512"/>
                  </a:lnTo>
                  <a:lnTo>
                    <a:pt x="265518" y="142880"/>
                  </a:lnTo>
                  <a:lnTo>
                    <a:pt x="262173" y="128973"/>
                  </a:lnTo>
                  <a:lnTo>
                    <a:pt x="258604" y="116028"/>
                  </a:lnTo>
                  <a:lnTo>
                    <a:pt x="254523" y="104252"/>
                  </a:lnTo>
                  <a:lnTo>
                    <a:pt x="249811" y="93630"/>
                  </a:lnTo>
                  <a:lnTo>
                    <a:pt x="244510" y="83988"/>
                  </a:lnTo>
                  <a:lnTo>
                    <a:pt x="238727" y="75109"/>
                  </a:lnTo>
                  <a:lnTo>
                    <a:pt x="232576" y="66795"/>
                  </a:lnTo>
                  <a:lnTo>
                    <a:pt x="226158" y="58886"/>
                  </a:lnTo>
                  <a:lnTo>
                    <a:pt x="219550" y="51260"/>
                  </a:lnTo>
                  <a:lnTo>
                    <a:pt x="212807" y="43830"/>
                  </a:lnTo>
                  <a:lnTo>
                    <a:pt x="205805" y="36534"/>
                  </a:lnTo>
                  <a:lnTo>
                    <a:pt x="198265" y="29328"/>
                  </a:lnTo>
                  <a:lnTo>
                    <a:pt x="190074" y="22194"/>
                  </a:lnTo>
                  <a:lnTo>
                    <a:pt x="181114" y="15436"/>
                  </a:lnTo>
                  <a:lnTo>
                    <a:pt x="171189" y="9658"/>
                  </a:lnTo>
                  <a:lnTo>
                    <a:pt x="160296" y="5113"/>
                  </a:lnTo>
                  <a:lnTo>
                    <a:pt x="148793" y="1914"/>
                  </a:lnTo>
                  <a:lnTo>
                    <a:pt x="135972" y="0"/>
                  </a:lnTo>
                  <a:lnTo>
                    <a:pt x="118470" y="322"/>
                  </a:lnTo>
                  <a:lnTo>
                    <a:pt x="90555" y="4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8230609" y="673823"/>
            <a:ext cx="394906" cy="462500"/>
            <a:chOff x="8230609" y="673823"/>
            <a:chExt cx="394906" cy="462500"/>
          </a:xfrm>
        </p:grpSpPr>
        <p:sp>
          <p:nvSpPr>
            <p:cNvPr id="74" name="Freeform 73"/>
            <p:cNvSpPr/>
            <p:nvPr/>
          </p:nvSpPr>
          <p:spPr>
            <a:xfrm>
              <a:off x="8338570" y="746834"/>
              <a:ext cx="190679" cy="313441"/>
            </a:xfrm>
            <a:custGeom>
              <a:avLst/>
              <a:gdLst/>
              <a:ahLst/>
              <a:cxnLst/>
              <a:rect l="0" t="0" r="0" b="0"/>
              <a:pathLst>
                <a:path w="190679" h="313441">
                  <a:moveTo>
                    <a:pt x="0" y="32274"/>
                  </a:moveTo>
                  <a:lnTo>
                    <a:pt x="5934" y="26474"/>
                  </a:lnTo>
                  <a:lnTo>
                    <a:pt x="12139" y="21550"/>
                  </a:lnTo>
                  <a:lnTo>
                    <a:pt x="19234" y="17047"/>
                  </a:lnTo>
                  <a:lnTo>
                    <a:pt x="27175" y="12826"/>
                  </a:lnTo>
                  <a:lnTo>
                    <a:pt x="35821" y="8812"/>
                  </a:lnTo>
                  <a:lnTo>
                    <a:pt x="45016" y="4965"/>
                  </a:lnTo>
                  <a:lnTo>
                    <a:pt x="54616" y="1731"/>
                  </a:lnTo>
                  <a:lnTo>
                    <a:pt x="64507" y="0"/>
                  </a:lnTo>
                  <a:lnTo>
                    <a:pt x="74594" y="138"/>
                  </a:lnTo>
                  <a:lnTo>
                    <a:pt x="84655" y="2029"/>
                  </a:lnTo>
                  <a:lnTo>
                    <a:pt x="94336" y="5358"/>
                  </a:lnTo>
                  <a:lnTo>
                    <a:pt x="103472" y="9786"/>
                  </a:lnTo>
                  <a:lnTo>
                    <a:pt x="111913" y="15182"/>
                  </a:lnTo>
                  <a:lnTo>
                    <a:pt x="119436" y="21619"/>
                  </a:lnTo>
                  <a:lnTo>
                    <a:pt x="126001" y="29054"/>
                  </a:lnTo>
                  <a:lnTo>
                    <a:pt x="131240" y="37333"/>
                  </a:lnTo>
                  <a:lnTo>
                    <a:pt x="134405" y="46268"/>
                  </a:lnTo>
                  <a:lnTo>
                    <a:pt x="135273" y="55682"/>
                  </a:lnTo>
                  <a:lnTo>
                    <a:pt x="134075" y="65275"/>
                  </a:lnTo>
                  <a:lnTo>
                    <a:pt x="131219" y="74635"/>
                  </a:lnTo>
                  <a:lnTo>
                    <a:pt x="127117" y="83559"/>
                  </a:lnTo>
                  <a:lnTo>
                    <a:pt x="122112" y="92024"/>
                  </a:lnTo>
                  <a:lnTo>
                    <a:pt x="116470" y="100096"/>
                  </a:lnTo>
                  <a:lnTo>
                    <a:pt x="110441" y="107827"/>
                  </a:lnTo>
                  <a:lnTo>
                    <a:pt x="106089" y="114098"/>
                  </a:lnTo>
                  <a:lnTo>
                    <a:pt x="105892" y="117813"/>
                  </a:lnTo>
                  <a:lnTo>
                    <a:pt x="109182" y="120129"/>
                  </a:lnTo>
                  <a:lnTo>
                    <a:pt x="114883" y="122244"/>
                  </a:lnTo>
                  <a:lnTo>
                    <a:pt x="122201" y="124952"/>
                  </a:lnTo>
                  <a:lnTo>
                    <a:pt x="130590" y="128549"/>
                  </a:lnTo>
                  <a:lnTo>
                    <a:pt x="139525" y="133175"/>
                  </a:lnTo>
                  <a:lnTo>
                    <a:pt x="148460" y="138991"/>
                  </a:lnTo>
                  <a:lnTo>
                    <a:pt x="157101" y="145959"/>
                  </a:lnTo>
                  <a:lnTo>
                    <a:pt x="165212" y="153900"/>
                  </a:lnTo>
                  <a:lnTo>
                    <a:pt x="172515" y="162596"/>
                  </a:lnTo>
                  <a:lnTo>
                    <a:pt x="178939" y="171854"/>
                  </a:lnTo>
                  <a:lnTo>
                    <a:pt x="184254" y="181679"/>
                  </a:lnTo>
                  <a:lnTo>
                    <a:pt x="188003" y="192259"/>
                  </a:lnTo>
                  <a:lnTo>
                    <a:pt x="190079" y="203637"/>
                  </a:lnTo>
                  <a:lnTo>
                    <a:pt x="190678" y="215718"/>
                  </a:lnTo>
                  <a:lnTo>
                    <a:pt x="190100" y="228359"/>
                  </a:lnTo>
                  <a:lnTo>
                    <a:pt x="188633" y="241412"/>
                  </a:lnTo>
                  <a:lnTo>
                    <a:pt x="186191" y="254431"/>
                  </a:lnTo>
                  <a:lnTo>
                    <a:pt x="182352" y="266712"/>
                  </a:lnTo>
                  <a:lnTo>
                    <a:pt x="176987" y="277922"/>
                  </a:lnTo>
                  <a:lnTo>
                    <a:pt x="170096" y="287753"/>
                  </a:lnTo>
                  <a:lnTo>
                    <a:pt x="161643" y="295759"/>
                  </a:lnTo>
                  <a:lnTo>
                    <a:pt x="151769" y="301883"/>
                  </a:lnTo>
                  <a:lnTo>
                    <a:pt x="140731" y="306370"/>
                  </a:lnTo>
                  <a:lnTo>
                    <a:pt x="128806" y="309563"/>
                  </a:lnTo>
                  <a:lnTo>
                    <a:pt x="116241" y="311788"/>
                  </a:lnTo>
                  <a:lnTo>
                    <a:pt x="103447" y="313124"/>
                  </a:lnTo>
                  <a:lnTo>
                    <a:pt x="89538" y="313440"/>
                  </a:lnTo>
                  <a:lnTo>
                    <a:pt x="71060" y="311651"/>
                  </a:lnTo>
                  <a:lnTo>
                    <a:pt x="42114" y="306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230609" y="673823"/>
              <a:ext cx="394906" cy="462500"/>
            </a:xfrm>
            <a:custGeom>
              <a:avLst/>
              <a:gdLst/>
              <a:ahLst/>
              <a:cxnLst/>
              <a:rect l="0" t="0" r="0" b="0"/>
              <a:pathLst>
                <a:path w="394906" h="462500">
                  <a:moveTo>
                    <a:pt x="244831" y="10529"/>
                  </a:moveTo>
                  <a:lnTo>
                    <a:pt x="233163" y="7729"/>
                  </a:lnTo>
                  <a:lnTo>
                    <a:pt x="222675" y="6227"/>
                  </a:lnTo>
                  <a:lnTo>
                    <a:pt x="212367" y="5921"/>
                  </a:lnTo>
                  <a:lnTo>
                    <a:pt x="201894" y="6600"/>
                  </a:lnTo>
                  <a:lnTo>
                    <a:pt x="190902" y="8068"/>
                  </a:lnTo>
                  <a:lnTo>
                    <a:pt x="179264" y="10137"/>
                  </a:lnTo>
                  <a:lnTo>
                    <a:pt x="167183" y="12646"/>
                  </a:lnTo>
                  <a:lnTo>
                    <a:pt x="155076" y="15469"/>
                  </a:lnTo>
                  <a:lnTo>
                    <a:pt x="143194" y="18516"/>
                  </a:lnTo>
                  <a:lnTo>
                    <a:pt x="131606" y="21882"/>
                  </a:lnTo>
                  <a:lnTo>
                    <a:pt x="120292" y="25826"/>
                  </a:lnTo>
                  <a:lnTo>
                    <a:pt x="109205" y="30445"/>
                  </a:lnTo>
                  <a:lnTo>
                    <a:pt x="98455" y="35684"/>
                  </a:lnTo>
                  <a:lnTo>
                    <a:pt x="88303" y="41426"/>
                  </a:lnTo>
                  <a:lnTo>
                    <a:pt x="78841" y="47553"/>
                  </a:lnTo>
                  <a:lnTo>
                    <a:pt x="70012" y="54125"/>
                  </a:lnTo>
                  <a:lnTo>
                    <a:pt x="61694" y="61368"/>
                  </a:lnTo>
                  <a:lnTo>
                    <a:pt x="53769" y="69357"/>
                  </a:lnTo>
                  <a:lnTo>
                    <a:pt x="46293" y="78179"/>
                  </a:lnTo>
                  <a:lnTo>
                    <a:pt x="39490" y="88012"/>
                  </a:lnTo>
                  <a:lnTo>
                    <a:pt x="33432" y="98847"/>
                  </a:lnTo>
                  <a:lnTo>
                    <a:pt x="28041" y="110378"/>
                  </a:lnTo>
                  <a:lnTo>
                    <a:pt x="23185" y="122110"/>
                  </a:lnTo>
                  <a:lnTo>
                    <a:pt x="18733" y="133744"/>
                  </a:lnTo>
                  <a:lnTo>
                    <a:pt x="14572" y="145335"/>
                  </a:lnTo>
                  <a:lnTo>
                    <a:pt x="10617" y="157182"/>
                  </a:lnTo>
                  <a:lnTo>
                    <a:pt x="6815" y="169450"/>
                  </a:lnTo>
                  <a:lnTo>
                    <a:pt x="3446" y="182147"/>
                  </a:lnTo>
                  <a:lnTo>
                    <a:pt x="1096" y="195210"/>
                  </a:lnTo>
                  <a:lnTo>
                    <a:pt x="0" y="208558"/>
                  </a:lnTo>
                  <a:lnTo>
                    <a:pt x="80" y="222116"/>
                  </a:lnTo>
                  <a:lnTo>
                    <a:pt x="1123" y="235825"/>
                  </a:lnTo>
                  <a:lnTo>
                    <a:pt x="2898" y="249638"/>
                  </a:lnTo>
                  <a:lnTo>
                    <a:pt x="5206" y="263524"/>
                  </a:lnTo>
                  <a:lnTo>
                    <a:pt x="7893" y="277459"/>
                  </a:lnTo>
                  <a:lnTo>
                    <a:pt x="10849" y="291428"/>
                  </a:lnTo>
                  <a:lnTo>
                    <a:pt x="14153" y="305420"/>
                  </a:lnTo>
                  <a:lnTo>
                    <a:pt x="18056" y="319427"/>
                  </a:lnTo>
                  <a:lnTo>
                    <a:pt x="22648" y="333435"/>
                  </a:lnTo>
                  <a:lnTo>
                    <a:pt x="27869" y="347114"/>
                  </a:lnTo>
                  <a:lnTo>
                    <a:pt x="33597" y="359846"/>
                  </a:lnTo>
                  <a:lnTo>
                    <a:pt x="39711" y="371371"/>
                  </a:lnTo>
                  <a:lnTo>
                    <a:pt x="46105" y="381754"/>
                  </a:lnTo>
                  <a:lnTo>
                    <a:pt x="52696" y="391196"/>
                  </a:lnTo>
                  <a:lnTo>
                    <a:pt x="59425" y="399921"/>
                  </a:lnTo>
                  <a:lnTo>
                    <a:pt x="66248" y="408121"/>
                  </a:lnTo>
                  <a:lnTo>
                    <a:pt x="73134" y="415949"/>
                  </a:lnTo>
                  <a:lnTo>
                    <a:pt x="80068" y="423513"/>
                  </a:lnTo>
                  <a:lnTo>
                    <a:pt x="87201" y="430732"/>
                  </a:lnTo>
                  <a:lnTo>
                    <a:pt x="94829" y="437353"/>
                  </a:lnTo>
                  <a:lnTo>
                    <a:pt x="103079" y="443283"/>
                  </a:lnTo>
                  <a:lnTo>
                    <a:pt x="112078" y="448416"/>
                  </a:lnTo>
                  <a:lnTo>
                    <a:pt x="122031" y="452566"/>
                  </a:lnTo>
                  <a:lnTo>
                    <a:pt x="132951" y="455726"/>
                  </a:lnTo>
                  <a:lnTo>
                    <a:pt x="144708" y="458035"/>
                  </a:lnTo>
                  <a:lnTo>
                    <a:pt x="157124" y="459676"/>
                  </a:lnTo>
                  <a:lnTo>
                    <a:pt x="170032" y="460820"/>
                  </a:lnTo>
                  <a:lnTo>
                    <a:pt x="183292" y="461607"/>
                  </a:lnTo>
                  <a:lnTo>
                    <a:pt x="196798" y="462144"/>
                  </a:lnTo>
                  <a:lnTo>
                    <a:pt x="210470" y="462499"/>
                  </a:lnTo>
                  <a:lnTo>
                    <a:pt x="224092" y="462399"/>
                  </a:lnTo>
                  <a:lnTo>
                    <a:pt x="237319" y="461268"/>
                  </a:lnTo>
                  <a:lnTo>
                    <a:pt x="249993" y="458873"/>
                  </a:lnTo>
                  <a:lnTo>
                    <a:pt x="262132" y="455296"/>
                  </a:lnTo>
                  <a:lnTo>
                    <a:pt x="273824" y="450752"/>
                  </a:lnTo>
                  <a:lnTo>
                    <a:pt x="285169" y="445469"/>
                  </a:lnTo>
                  <a:lnTo>
                    <a:pt x="296093" y="439482"/>
                  </a:lnTo>
                  <a:lnTo>
                    <a:pt x="306364" y="432639"/>
                  </a:lnTo>
                  <a:lnTo>
                    <a:pt x="315904" y="424932"/>
                  </a:lnTo>
                  <a:lnTo>
                    <a:pt x="324787" y="416640"/>
                  </a:lnTo>
                  <a:lnTo>
                    <a:pt x="333140" y="408228"/>
                  </a:lnTo>
                  <a:lnTo>
                    <a:pt x="341089" y="399968"/>
                  </a:lnTo>
                  <a:lnTo>
                    <a:pt x="348582" y="391626"/>
                  </a:lnTo>
                  <a:lnTo>
                    <a:pt x="355394" y="382579"/>
                  </a:lnTo>
                  <a:lnTo>
                    <a:pt x="361459" y="372532"/>
                  </a:lnTo>
                  <a:lnTo>
                    <a:pt x="366856" y="361664"/>
                  </a:lnTo>
                  <a:lnTo>
                    <a:pt x="371714" y="350444"/>
                  </a:lnTo>
                  <a:lnTo>
                    <a:pt x="376169" y="339186"/>
                  </a:lnTo>
                  <a:lnTo>
                    <a:pt x="380332" y="327863"/>
                  </a:lnTo>
                  <a:lnTo>
                    <a:pt x="384286" y="316202"/>
                  </a:lnTo>
                  <a:lnTo>
                    <a:pt x="388091" y="304063"/>
                  </a:lnTo>
                  <a:lnTo>
                    <a:pt x="391459" y="291454"/>
                  </a:lnTo>
                  <a:lnTo>
                    <a:pt x="393809" y="278451"/>
                  </a:lnTo>
                  <a:lnTo>
                    <a:pt x="394905" y="265143"/>
                  </a:lnTo>
                  <a:lnTo>
                    <a:pt x="394825" y="251612"/>
                  </a:lnTo>
                  <a:lnTo>
                    <a:pt x="393783" y="237922"/>
                  </a:lnTo>
                  <a:lnTo>
                    <a:pt x="392008" y="224125"/>
                  </a:lnTo>
                  <a:lnTo>
                    <a:pt x="389699" y="210420"/>
                  </a:lnTo>
                  <a:lnTo>
                    <a:pt x="387013" y="197139"/>
                  </a:lnTo>
                  <a:lnTo>
                    <a:pt x="384062" y="184426"/>
                  </a:lnTo>
                  <a:lnTo>
                    <a:pt x="380931" y="172263"/>
                  </a:lnTo>
                  <a:lnTo>
                    <a:pt x="377675" y="160554"/>
                  </a:lnTo>
                  <a:lnTo>
                    <a:pt x="374332" y="149198"/>
                  </a:lnTo>
                  <a:lnTo>
                    <a:pt x="370765" y="138266"/>
                  </a:lnTo>
                  <a:lnTo>
                    <a:pt x="366684" y="127990"/>
                  </a:lnTo>
                  <a:lnTo>
                    <a:pt x="361973" y="118446"/>
                  </a:lnTo>
                  <a:lnTo>
                    <a:pt x="356672" y="109561"/>
                  </a:lnTo>
                  <a:lnTo>
                    <a:pt x="350888" y="101207"/>
                  </a:lnTo>
                  <a:lnTo>
                    <a:pt x="344738" y="93252"/>
                  </a:lnTo>
                  <a:lnTo>
                    <a:pt x="338321" y="85587"/>
                  </a:lnTo>
                  <a:lnTo>
                    <a:pt x="331714" y="78126"/>
                  </a:lnTo>
                  <a:lnTo>
                    <a:pt x="324974" y="70806"/>
                  </a:lnTo>
                  <a:lnTo>
                    <a:pt x="318145" y="63585"/>
                  </a:lnTo>
                  <a:lnTo>
                    <a:pt x="311254" y="56429"/>
                  </a:lnTo>
                  <a:lnTo>
                    <a:pt x="304314" y="49323"/>
                  </a:lnTo>
                  <a:lnTo>
                    <a:pt x="297181" y="42415"/>
                  </a:lnTo>
                  <a:lnTo>
                    <a:pt x="289553" y="36004"/>
                  </a:lnTo>
                  <a:lnTo>
                    <a:pt x="281306" y="30211"/>
                  </a:lnTo>
                  <a:lnTo>
                    <a:pt x="272478" y="24999"/>
                  </a:lnTo>
                  <a:lnTo>
                    <a:pt x="263174" y="20264"/>
                  </a:lnTo>
                  <a:lnTo>
                    <a:pt x="253502" y="15897"/>
                  </a:lnTo>
                  <a:lnTo>
                    <a:pt x="243397" y="11964"/>
                  </a:lnTo>
                  <a:lnTo>
                    <a:pt x="232628" y="8694"/>
                  </a:lnTo>
                  <a:lnTo>
                    <a:pt x="221143" y="6160"/>
                  </a:lnTo>
                  <a:lnTo>
                    <a:pt x="209623" y="4284"/>
                  </a:lnTo>
                  <a:lnTo>
                    <a:pt x="198269" y="2739"/>
                  </a:lnTo>
                  <a:lnTo>
                    <a:pt x="186082" y="1389"/>
                  </a:lnTo>
                  <a:lnTo>
                    <a:pt x="1711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8784614" y="711334"/>
            <a:ext cx="425488" cy="428049"/>
            <a:chOff x="8784614" y="711334"/>
            <a:chExt cx="425488" cy="428049"/>
          </a:xfrm>
        </p:grpSpPr>
        <p:sp>
          <p:nvSpPr>
            <p:cNvPr id="77" name="Freeform 76"/>
            <p:cNvSpPr/>
            <p:nvPr/>
          </p:nvSpPr>
          <p:spPr>
            <a:xfrm>
              <a:off x="9070951" y="768580"/>
              <a:ext cx="4615" cy="315856"/>
            </a:xfrm>
            <a:custGeom>
              <a:avLst/>
              <a:gdLst/>
              <a:ahLst/>
              <a:cxnLst/>
              <a:rect l="0" t="0" r="0" b="0"/>
              <a:pathLst>
                <a:path w="4615" h="315856">
                  <a:moveTo>
                    <a:pt x="4614" y="0"/>
                  </a:moveTo>
                  <a:lnTo>
                    <a:pt x="1814" y="11735"/>
                  </a:lnTo>
                  <a:lnTo>
                    <a:pt x="312" y="22864"/>
                  </a:lnTo>
                  <a:lnTo>
                    <a:pt x="0" y="34467"/>
                  </a:lnTo>
                  <a:lnTo>
                    <a:pt x="506" y="46801"/>
                  </a:lnTo>
                  <a:lnTo>
                    <a:pt x="1327" y="60109"/>
                  </a:lnTo>
                  <a:lnTo>
                    <a:pt x="2143" y="74414"/>
                  </a:lnTo>
                  <a:lnTo>
                    <a:pt x="2827" y="89418"/>
                  </a:lnTo>
                  <a:lnTo>
                    <a:pt x="3354" y="104632"/>
                  </a:lnTo>
                  <a:lnTo>
                    <a:pt x="3740" y="119750"/>
                  </a:lnTo>
                  <a:lnTo>
                    <a:pt x="4013" y="134662"/>
                  </a:lnTo>
                  <a:lnTo>
                    <a:pt x="4205" y="149360"/>
                  </a:lnTo>
                  <a:lnTo>
                    <a:pt x="4338" y="163876"/>
                  </a:lnTo>
                  <a:lnTo>
                    <a:pt x="4428" y="178253"/>
                  </a:lnTo>
                  <a:lnTo>
                    <a:pt x="4488" y="192525"/>
                  </a:lnTo>
                  <a:lnTo>
                    <a:pt x="4530" y="206729"/>
                  </a:lnTo>
                  <a:lnTo>
                    <a:pt x="4558" y="221050"/>
                  </a:lnTo>
                  <a:lnTo>
                    <a:pt x="4577" y="235810"/>
                  </a:lnTo>
                  <a:lnTo>
                    <a:pt x="4589" y="251129"/>
                  </a:lnTo>
                  <a:lnTo>
                    <a:pt x="4598" y="266219"/>
                  </a:lnTo>
                  <a:lnTo>
                    <a:pt x="4604" y="280972"/>
                  </a:lnTo>
                  <a:lnTo>
                    <a:pt x="4609" y="296684"/>
                  </a:lnTo>
                  <a:lnTo>
                    <a:pt x="4614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881929" y="789637"/>
              <a:ext cx="183108" cy="174503"/>
            </a:xfrm>
            <a:custGeom>
              <a:avLst/>
              <a:gdLst/>
              <a:ahLst/>
              <a:cxnLst/>
              <a:rect l="0" t="0" r="0" b="0"/>
              <a:pathLst>
                <a:path w="183108" h="174503">
                  <a:moveTo>
                    <a:pt x="183107" y="126342"/>
                  </a:moveTo>
                  <a:lnTo>
                    <a:pt x="171506" y="126476"/>
                  </a:lnTo>
                  <a:lnTo>
                    <a:pt x="161657" y="127756"/>
                  </a:lnTo>
                  <a:lnTo>
                    <a:pt x="152647" y="130345"/>
                  </a:lnTo>
                  <a:lnTo>
                    <a:pt x="144033" y="133891"/>
                  </a:lnTo>
                  <a:lnTo>
                    <a:pt x="135358" y="137876"/>
                  </a:lnTo>
                  <a:lnTo>
                    <a:pt x="126381" y="141956"/>
                  </a:lnTo>
                  <a:lnTo>
                    <a:pt x="117051" y="145978"/>
                  </a:lnTo>
                  <a:lnTo>
                    <a:pt x="107403" y="149895"/>
                  </a:lnTo>
                  <a:lnTo>
                    <a:pt x="97503" y="153710"/>
                  </a:lnTo>
                  <a:lnTo>
                    <a:pt x="87413" y="157440"/>
                  </a:lnTo>
                  <a:lnTo>
                    <a:pt x="77188" y="161104"/>
                  </a:lnTo>
                  <a:lnTo>
                    <a:pt x="66862" y="164716"/>
                  </a:lnTo>
                  <a:lnTo>
                    <a:pt x="56301" y="168126"/>
                  </a:lnTo>
                  <a:lnTo>
                    <a:pt x="45219" y="171037"/>
                  </a:lnTo>
                  <a:lnTo>
                    <a:pt x="33522" y="173313"/>
                  </a:lnTo>
                  <a:lnTo>
                    <a:pt x="22075" y="174502"/>
                  </a:lnTo>
                  <a:lnTo>
                    <a:pt x="12521" y="173785"/>
                  </a:lnTo>
                  <a:lnTo>
                    <a:pt x="5626" y="170889"/>
                  </a:lnTo>
                  <a:lnTo>
                    <a:pt x="1493" y="166010"/>
                  </a:lnTo>
                  <a:lnTo>
                    <a:pt x="0" y="159530"/>
                  </a:lnTo>
                  <a:lnTo>
                    <a:pt x="776" y="151836"/>
                  </a:lnTo>
                  <a:lnTo>
                    <a:pt x="3345" y="143097"/>
                  </a:lnTo>
                  <a:lnTo>
                    <a:pt x="7254" y="133262"/>
                  </a:lnTo>
                  <a:lnTo>
                    <a:pt x="12125" y="122396"/>
                  </a:lnTo>
                  <a:lnTo>
                    <a:pt x="17506" y="110831"/>
                  </a:lnTo>
                  <a:lnTo>
                    <a:pt x="22882" y="99069"/>
                  </a:lnTo>
                  <a:lnTo>
                    <a:pt x="27977" y="87416"/>
                  </a:lnTo>
                  <a:lnTo>
                    <a:pt x="32719" y="75981"/>
                  </a:lnTo>
                  <a:lnTo>
                    <a:pt x="37138" y="64769"/>
                  </a:lnTo>
                  <a:lnTo>
                    <a:pt x="41294" y="53755"/>
                  </a:lnTo>
                  <a:lnTo>
                    <a:pt x="45098" y="43157"/>
                  </a:lnTo>
                  <a:lnTo>
                    <a:pt x="48687" y="32300"/>
                  </a:lnTo>
                  <a:lnTo>
                    <a:pt x="52378" y="19112"/>
                  </a:lnTo>
                  <a:lnTo>
                    <a:pt x="5676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784614" y="711334"/>
              <a:ext cx="425488" cy="428049"/>
            </a:xfrm>
            <a:custGeom>
              <a:avLst/>
              <a:gdLst/>
              <a:ahLst/>
              <a:cxnLst/>
              <a:rect l="0" t="0" r="0" b="0"/>
              <a:pathLst>
                <a:path w="425488" h="428049">
                  <a:moveTo>
                    <a:pt x="175137" y="4603"/>
                  </a:moveTo>
                  <a:lnTo>
                    <a:pt x="163469" y="1804"/>
                  </a:lnTo>
                  <a:lnTo>
                    <a:pt x="152979" y="302"/>
                  </a:lnTo>
                  <a:lnTo>
                    <a:pt x="142678" y="0"/>
                  </a:lnTo>
                  <a:lnTo>
                    <a:pt x="132376" y="852"/>
                  </a:lnTo>
                  <a:lnTo>
                    <a:pt x="122033" y="2968"/>
                  </a:lnTo>
                  <a:lnTo>
                    <a:pt x="111644" y="6290"/>
                  </a:lnTo>
                  <a:lnTo>
                    <a:pt x="101216" y="10625"/>
                  </a:lnTo>
                  <a:lnTo>
                    <a:pt x="90758" y="15745"/>
                  </a:lnTo>
                  <a:lnTo>
                    <a:pt x="80282" y="21452"/>
                  </a:lnTo>
                  <a:lnTo>
                    <a:pt x="69960" y="27909"/>
                  </a:lnTo>
                  <a:lnTo>
                    <a:pt x="60102" y="35606"/>
                  </a:lnTo>
                  <a:lnTo>
                    <a:pt x="50847" y="44713"/>
                  </a:lnTo>
                  <a:lnTo>
                    <a:pt x="42327" y="55100"/>
                  </a:lnTo>
                  <a:lnTo>
                    <a:pt x="34751" y="66523"/>
                  </a:lnTo>
                  <a:lnTo>
                    <a:pt x="28136" y="78722"/>
                  </a:lnTo>
                  <a:lnTo>
                    <a:pt x="22355" y="91319"/>
                  </a:lnTo>
                  <a:lnTo>
                    <a:pt x="17229" y="103842"/>
                  </a:lnTo>
                  <a:lnTo>
                    <a:pt x="12597" y="116042"/>
                  </a:lnTo>
                  <a:lnTo>
                    <a:pt x="8484" y="128030"/>
                  </a:lnTo>
                  <a:lnTo>
                    <a:pt x="5093" y="140151"/>
                  </a:lnTo>
                  <a:lnTo>
                    <a:pt x="2481" y="152602"/>
                  </a:lnTo>
                  <a:lnTo>
                    <a:pt x="728" y="165254"/>
                  </a:lnTo>
                  <a:lnTo>
                    <a:pt x="0" y="177755"/>
                  </a:lnTo>
                  <a:lnTo>
                    <a:pt x="286" y="189912"/>
                  </a:lnTo>
                  <a:lnTo>
                    <a:pt x="1275" y="201857"/>
                  </a:lnTo>
                  <a:lnTo>
                    <a:pt x="2469" y="213943"/>
                  </a:lnTo>
                  <a:lnTo>
                    <a:pt x="3572" y="226367"/>
                  </a:lnTo>
                  <a:lnTo>
                    <a:pt x="4802" y="238998"/>
                  </a:lnTo>
                  <a:lnTo>
                    <a:pt x="6767" y="251485"/>
                  </a:lnTo>
                  <a:lnTo>
                    <a:pt x="9753" y="263628"/>
                  </a:lnTo>
                  <a:lnTo>
                    <a:pt x="13572" y="275393"/>
                  </a:lnTo>
                  <a:lnTo>
                    <a:pt x="17756" y="286826"/>
                  </a:lnTo>
                  <a:lnTo>
                    <a:pt x="21982" y="297998"/>
                  </a:lnTo>
                  <a:lnTo>
                    <a:pt x="26276" y="308975"/>
                  </a:lnTo>
                  <a:lnTo>
                    <a:pt x="30911" y="319812"/>
                  </a:lnTo>
                  <a:lnTo>
                    <a:pt x="36028" y="330547"/>
                  </a:lnTo>
                  <a:lnTo>
                    <a:pt x="41616" y="341045"/>
                  </a:lnTo>
                  <a:lnTo>
                    <a:pt x="47598" y="351022"/>
                  </a:lnTo>
                  <a:lnTo>
                    <a:pt x="53890" y="360362"/>
                  </a:lnTo>
                  <a:lnTo>
                    <a:pt x="60575" y="369109"/>
                  </a:lnTo>
                  <a:lnTo>
                    <a:pt x="67893" y="377370"/>
                  </a:lnTo>
                  <a:lnTo>
                    <a:pt x="75929" y="385257"/>
                  </a:lnTo>
                  <a:lnTo>
                    <a:pt x="84613" y="392707"/>
                  </a:lnTo>
                  <a:lnTo>
                    <a:pt x="93822" y="399492"/>
                  </a:lnTo>
                  <a:lnTo>
                    <a:pt x="103428" y="405539"/>
                  </a:lnTo>
                  <a:lnTo>
                    <a:pt x="113490" y="410922"/>
                  </a:lnTo>
                  <a:lnTo>
                    <a:pt x="124229" y="415773"/>
                  </a:lnTo>
                  <a:lnTo>
                    <a:pt x="135713" y="420213"/>
                  </a:lnTo>
                  <a:lnTo>
                    <a:pt x="147867" y="424025"/>
                  </a:lnTo>
                  <a:lnTo>
                    <a:pt x="160556" y="426682"/>
                  </a:lnTo>
                  <a:lnTo>
                    <a:pt x="173644" y="427986"/>
                  </a:lnTo>
                  <a:lnTo>
                    <a:pt x="186859" y="428048"/>
                  </a:lnTo>
                  <a:lnTo>
                    <a:pt x="199802" y="427102"/>
                  </a:lnTo>
                  <a:lnTo>
                    <a:pt x="212284" y="425386"/>
                  </a:lnTo>
                  <a:lnTo>
                    <a:pt x="224291" y="422948"/>
                  </a:lnTo>
                  <a:lnTo>
                    <a:pt x="235895" y="419642"/>
                  </a:lnTo>
                  <a:lnTo>
                    <a:pt x="247190" y="415457"/>
                  </a:lnTo>
                  <a:lnTo>
                    <a:pt x="258421" y="410513"/>
                  </a:lnTo>
                  <a:lnTo>
                    <a:pt x="269961" y="404970"/>
                  </a:lnTo>
                  <a:lnTo>
                    <a:pt x="281980" y="398982"/>
                  </a:lnTo>
                  <a:lnTo>
                    <a:pt x="294157" y="392672"/>
                  </a:lnTo>
                  <a:lnTo>
                    <a:pt x="305799" y="386137"/>
                  </a:lnTo>
                  <a:lnTo>
                    <a:pt x="316553" y="379447"/>
                  </a:lnTo>
                  <a:lnTo>
                    <a:pt x="326399" y="372650"/>
                  </a:lnTo>
                  <a:lnTo>
                    <a:pt x="335472" y="365780"/>
                  </a:lnTo>
                  <a:lnTo>
                    <a:pt x="343947" y="358856"/>
                  </a:lnTo>
                  <a:lnTo>
                    <a:pt x="351977" y="351731"/>
                  </a:lnTo>
                  <a:lnTo>
                    <a:pt x="359691" y="344109"/>
                  </a:lnTo>
                  <a:lnTo>
                    <a:pt x="367178" y="335867"/>
                  </a:lnTo>
                  <a:lnTo>
                    <a:pt x="374345" y="327042"/>
                  </a:lnTo>
                  <a:lnTo>
                    <a:pt x="380931" y="317740"/>
                  </a:lnTo>
                  <a:lnTo>
                    <a:pt x="386847" y="308079"/>
                  </a:lnTo>
                  <a:lnTo>
                    <a:pt x="392312" y="298320"/>
                  </a:lnTo>
                  <a:lnTo>
                    <a:pt x="397747" y="288849"/>
                  </a:lnTo>
                  <a:lnTo>
                    <a:pt x="403398" y="279842"/>
                  </a:lnTo>
                  <a:lnTo>
                    <a:pt x="409008" y="270982"/>
                  </a:lnTo>
                  <a:lnTo>
                    <a:pt x="413942" y="261580"/>
                  </a:lnTo>
                  <a:lnTo>
                    <a:pt x="417889" y="251286"/>
                  </a:lnTo>
                  <a:lnTo>
                    <a:pt x="420862" y="240082"/>
                  </a:lnTo>
                  <a:lnTo>
                    <a:pt x="423013" y="228103"/>
                  </a:lnTo>
                  <a:lnTo>
                    <a:pt x="424528" y="215526"/>
                  </a:lnTo>
                  <a:lnTo>
                    <a:pt x="425411" y="202674"/>
                  </a:lnTo>
                  <a:lnTo>
                    <a:pt x="425487" y="189981"/>
                  </a:lnTo>
                  <a:lnTo>
                    <a:pt x="424726" y="177670"/>
                  </a:lnTo>
                  <a:lnTo>
                    <a:pt x="423234" y="165779"/>
                  </a:lnTo>
                  <a:lnTo>
                    <a:pt x="421164" y="154254"/>
                  </a:lnTo>
                  <a:lnTo>
                    <a:pt x="418658" y="143017"/>
                  </a:lnTo>
                  <a:lnTo>
                    <a:pt x="415842" y="131995"/>
                  </a:lnTo>
                  <a:lnTo>
                    <a:pt x="412805" y="121127"/>
                  </a:lnTo>
                  <a:lnTo>
                    <a:pt x="409612" y="110372"/>
                  </a:lnTo>
                  <a:lnTo>
                    <a:pt x="406146" y="99859"/>
                  </a:lnTo>
                  <a:lnTo>
                    <a:pt x="402135" y="89873"/>
                  </a:lnTo>
                  <a:lnTo>
                    <a:pt x="397469" y="80526"/>
                  </a:lnTo>
                  <a:lnTo>
                    <a:pt x="392199" y="71775"/>
                  </a:lnTo>
                  <a:lnTo>
                    <a:pt x="386437" y="63511"/>
                  </a:lnTo>
                  <a:lnTo>
                    <a:pt x="380296" y="55622"/>
                  </a:lnTo>
                  <a:lnTo>
                    <a:pt x="373715" y="48170"/>
                  </a:lnTo>
                  <a:lnTo>
                    <a:pt x="366465" y="41385"/>
                  </a:lnTo>
                  <a:lnTo>
                    <a:pt x="358478" y="35338"/>
                  </a:lnTo>
                  <a:lnTo>
                    <a:pt x="349825" y="29954"/>
                  </a:lnTo>
                  <a:lnTo>
                    <a:pt x="340639" y="25103"/>
                  </a:lnTo>
                  <a:lnTo>
                    <a:pt x="331046" y="20658"/>
                  </a:lnTo>
                  <a:lnTo>
                    <a:pt x="320995" y="16673"/>
                  </a:lnTo>
                  <a:lnTo>
                    <a:pt x="310262" y="13368"/>
                  </a:lnTo>
                  <a:lnTo>
                    <a:pt x="298782" y="10806"/>
                  </a:lnTo>
                  <a:lnTo>
                    <a:pt x="286632" y="8745"/>
                  </a:lnTo>
                  <a:lnTo>
                    <a:pt x="273944" y="6747"/>
                  </a:lnTo>
                  <a:lnTo>
                    <a:pt x="260850" y="4557"/>
                  </a:lnTo>
                  <a:lnTo>
                    <a:pt x="247465" y="2425"/>
                  </a:lnTo>
                  <a:lnTo>
                    <a:pt x="233874" y="979"/>
                  </a:lnTo>
                  <a:lnTo>
                    <a:pt x="220135" y="531"/>
                  </a:lnTo>
                  <a:lnTo>
                    <a:pt x="206128" y="1232"/>
                  </a:lnTo>
                  <a:lnTo>
                    <a:pt x="191579" y="3231"/>
                  </a:lnTo>
                  <a:lnTo>
                    <a:pt x="176390" y="6469"/>
                  </a:lnTo>
                  <a:lnTo>
                    <a:pt x="160934" y="10746"/>
                  </a:lnTo>
                  <a:lnTo>
                    <a:pt x="145938" y="15826"/>
                  </a:lnTo>
                  <a:lnTo>
                    <a:pt x="131792" y="21488"/>
                  </a:lnTo>
                  <a:lnTo>
                    <a:pt x="118981" y="27259"/>
                  </a:lnTo>
                  <a:lnTo>
                    <a:pt x="106995" y="32976"/>
                  </a:lnTo>
                  <a:lnTo>
                    <a:pt x="94785" y="39139"/>
                  </a:lnTo>
                  <a:lnTo>
                    <a:pt x="80381" y="467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66389" y="228948"/>
            <a:ext cx="3845086" cy="536916"/>
            <a:chOff x="166389" y="228948"/>
            <a:chExt cx="3845086" cy="536916"/>
          </a:xfrm>
        </p:grpSpPr>
        <p:sp>
          <p:nvSpPr>
            <p:cNvPr id="2" name="Freeform 1"/>
            <p:cNvSpPr/>
            <p:nvPr/>
          </p:nvSpPr>
          <p:spPr>
            <a:xfrm>
              <a:off x="166389" y="235407"/>
              <a:ext cx="399349" cy="434337"/>
            </a:xfrm>
            <a:custGeom>
              <a:avLst/>
              <a:gdLst/>
              <a:ahLst/>
              <a:cxnLst/>
              <a:rect l="0" t="0" r="0" b="0"/>
              <a:pathLst>
                <a:path w="399349" h="434337">
                  <a:moveTo>
                    <a:pt x="265279" y="69919"/>
                  </a:moveTo>
                  <a:lnTo>
                    <a:pt x="259411" y="61185"/>
                  </a:lnTo>
                  <a:lnTo>
                    <a:pt x="253847" y="53478"/>
                  </a:lnTo>
                  <a:lnTo>
                    <a:pt x="248043" y="46081"/>
                  </a:lnTo>
                  <a:lnTo>
                    <a:pt x="241790" y="38992"/>
                  </a:lnTo>
                  <a:lnTo>
                    <a:pt x="234811" y="32462"/>
                  </a:lnTo>
                  <a:lnTo>
                    <a:pt x="227026" y="26590"/>
                  </a:lnTo>
                  <a:lnTo>
                    <a:pt x="218351" y="21325"/>
                  </a:lnTo>
                  <a:lnTo>
                    <a:pt x="208624" y="16555"/>
                  </a:lnTo>
                  <a:lnTo>
                    <a:pt x="197857" y="12164"/>
                  </a:lnTo>
                  <a:lnTo>
                    <a:pt x="186204" y="8215"/>
                  </a:lnTo>
                  <a:lnTo>
                    <a:pt x="173858" y="4935"/>
                  </a:lnTo>
                  <a:lnTo>
                    <a:pt x="160998" y="2398"/>
                  </a:lnTo>
                  <a:lnTo>
                    <a:pt x="147771" y="694"/>
                  </a:lnTo>
                  <a:lnTo>
                    <a:pt x="134286" y="0"/>
                  </a:lnTo>
                  <a:lnTo>
                    <a:pt x="120627" y="317"/>
                  </a:lnTo>
                  <a:lnTo>
                    <a:pt x="107015" y="1666"/>
                  </a:lnTo>
                  <a:lnTo>
                    <a:pt x="93795" y="4167"/>
                  </a:lnTo>
                  <a:lnTo>
                    <a:pt x="81129" y="7774"/>
                  </a:lnTo>
                  <a:lnTo>
                    <a:pt x="69166" y="12314"/>
                  </a:lnTo>
                  <a:lnTo>
                    <a:pt x="58123" y="17578"/>
                  </a:lnTo>
                  <a:lnTo>
                    <a:pt x="48033" y="23381"/>
                  </a:lnTo>
                  <a:lnTo>
                    <a:pt x="38935" y="29734"/>
                  </a:lnTo>
                  <a:lnTo>
                    <a:pt x="30961" y="36829"/>
                  </a:lnTo>
                  <a:lnTo>
                    <a:pt x="24077" y="44714"/>
                  </a:lnTo>
                  <a:lnTo>
                    <a:pt x="18113" y="53298"/>
                  </a:lnTo>
                  <a:lnTo>
                    <a:pt x="12864" y="62437"/>
                  </a:lnTo>
                  <a:lnTo>
                    <a:pt x="8154" y="71995"/>
                  </a:lnTo>
                  <a:lnTo>
                    <a:pt x="4158" y="81853"/>
                  </a:lnTo>
                  <a:lnTo>
                    <a:pt x="1378" y="91924"/>
                  </a:lnTo>
                  <a:lnTo>
                    <a:pt x="0" y="102133"/>
                  </a:lnTo>
                  <a:lnTo>
                    <a:pt x="229" y="112106"/>
                  </a:lnTo>
                  <a:lnTo>
                    <a:pt x="2435" y="121196"/>
                  </a:lnTo>
                  <a:lnTo>
                    <a:pt x="6631" y="129119"/>
                  </a:lnTo>
                  <a:lnTo>
                    <a:pt x="12704" y="135760"/>
                  </a:lnTo>
                  <a:lnTo>
                    <a:pt x="20593" y="141005"/>
                  </a:lnTo>
                  <a:lnTo>
                    <a:pt x="30081" y="144944"/>
                  </a:lnTo>
                  <a:lnTo>
                    <a:pt x="40857" y="147964"/>
                  </a:lnTo>
                  <a:lnTo>
                    <a:pt x="52606" y="150623"/>
                  </a:lnTo>
                  <a:lnTo>
                    <a:pt x="65060" y="153267"/>
                  </a:lnTo>
                  <a:lnTo>
                    <a:pt x="78015" y="155878"/>
                  </a:lnTo>
                  <a:lnTo>
                    <a:pt x="91317" y="158179"/>
                  </a:lnTo>
                  <a:lnTo>
                    <a:pt x="104852" y="160027"/>
                  </a:lnTo>
                  <a:lnTo>
                    <a:pt x="118383" y="161591"/>
                  </a:lnTo>
                  <a:lnTo>
                    <a:pt x="131547" y="163247"/>
                  </a:lnTo>
                  <a:lnTo>
                    <a:pt x="144186" y="165217"/>
                  </a:lnTo>
                  <a:lnTo>
                    <a:pt x="156470" y="167710"/>
                  </a:lnTo>
                  <a:lnTo>
                    <a:pt x="168792" y="170994"/>
                  </a:lnTo>
                  <a:lnTo>
                    <a:pt x="181382" y="175135"/>
                  </a:lnTo>
                  <a:lnTo>
                    <a:pt x="194297" y="180035"/>
                  </a:lnTo>
                  <a:lnTo>
                    <a:pt x="207507" y="185542"/>
                  </a:lnTo>
                  <a:lnTo>
                    <a:pt x="220958" y="191507"/>
                  </a:lnTo>
                  <a:lnTo>
                    <a:pt x="234755" y="197969"/>
                  </a:lnTo>
                  <a:lnTo>
                    <a:pt x="249156" y="205138"/>
                  </a:lnTo>
                  <a:lnTo>
                    <a:pt x="264243" y="213072"/>
                  </a:lnTo>
                  <a:lnTo>
                    <a:pt x="279629" y="221688"/>
                  </a:lnTo>
                  <a:lnTo>
                    <a:pt x="294577" y="230850"/>
                  </a:lnTo>
                  <a:lnTo>
                    <a:pt x="308704" y="240421"/>
                  </a:lnTo>
                  <a:lnTo>
                    <a:pt x="321969" y="250290"/>
                  </a:lnTo>
                  <a:lnTo>
                    <a:pt x="334492" y="260367"/>
                  </a:lnTo>
                  <a:lnTo>
                    <a:pt x="346429" y="270589"/>
                  </a:lnTo>
                  <a:lnTo>
                    <a:pt x="357769" y="280911"/>
                  </a:lnTo>
                  <a:lnTo>
                    <a:pt x="368325" y="291300"/>
                  </a:lnTo>
                  <a:lnTo>
                    <a:pt x="378048" y="301739"/>
                  </a:lnTo>
                  <a:lnTo>
                    <a:pt x="386545" y="312378"/>
                  </a:lnTo>
                  <a:lnTo>
                    <a:pt x="393043" y="323513"/>
                  </a:lnTo>
                  <a:lnTo>
                    <a:pt x="397293" y="335262"/>
                  </a:lnTo>
                  <a:lnTo>
                    <a:pt x="399348" y="347425"/>
                  </a:lnTo>
                  <a:lnTo>
                    <a:pt x="399298" y="359589"/>
                  </a:lnTo>
                  <a:lnTo>
                    <a:pt x="397409" y="371502"/>
                  </a:lnTo>
                  <a:lnTo>
                    <a:pt x="393890" y="382773"/>
                  </a:lnTo>
                  <a:lnTo>
                    <a:pt x="388795" y="392809"/>
                  </a:lnTo>
                  <a:lnTo>
                    <a:pt x="382290" y="401406"/>
                  </a:lnTo>
                  <a:lnTo>
                    <a:pt x="374315" y="408687"/>
                  </a:lnTo>
                  <a:lnTo>
                    <a:pt x="364528" y="414901"/>
                  </a:lnTo>
                  <a:lnTo>
                    <a:pt x="352903" y="420303"/>
                  </a:lnTo>
                  <a:lnTo>
                    <a:pt x="339690" y="424951"/>
                  </a:lnTo>
                  <a:lnTo>
                    <a:pt x="325226" y="428710"/>
                  </a:lnTo>
                  <a:lnTo>
                    <a:pt x="309838" y="431571"/>
                  </a:lnTo>
                  <a:lnTo>
                    <a:pt x="294118" y="433494"/>
                  </a:lnTo>
                  <a:lnTo>
                    <a:pt x="278878" y="434336"/>
                  </a:lnTo>
                  <a:lnTo>
                    <a:pt x="264523" y="434123"/>
                  </a:lnTo>
                  <a:lnTo>
                    <a:pt x="251089" y="433013"/>
                  </a:lnTo>
                  <a:lnTo>
                    <a:pt x="238446" y="431205"/>
                  </a:lnTo>
                  <a:lnTo>
                    <a:pt x="226415" y="428881"/>
                  </a:lnTo>
                  <a:lnTo>
                    <a:pt x="214671" y="426186"/>
                  </a:lnTo>
                  <a:lnTo>
                    <a:pt x="202778" y="423232"/>
                  </a:lnTo>
                  <a:lnTo>
                    <a:pt x="190512" y="420094"/>
                  </a:lnTo>
                  <a:lnTo>
                    <a:pt x="178000" y="416666"/>
                  </a:lnTo>
                  <a:lnTo>
                    <a:pt x="165601" y="412679"/>
                  </a:lnTo>
                  <a:lnTo>
                    <a:pt x="153524" y="408035"/>
                  </a:lnTo>
                  <a:lnTo>
                    <a:pt x="141878" y="402900"/>
                  </a:lnTo>
                  <a:lnTo>
                    <a:pt x="129394" y="397006"/>
                  </a:lnTo>
                  <a:lnTo>
                    <a:pt x="112742" y="388718"/>
                  </a:lnTo>
                  <a:lnTo>
                    <a:pt x="86294" y="3752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5409" y="242155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88"/>
                  </a:lnTo>
                  <a:lnTo>
                    <a:pt x="0" y="101955"/>
                  </a:lnTo>
                  <a:lnTo>
                    <a:pt x="0" y="119086"/>
                  </a:lnTo>
                  <a:lnTo>
                    <a:pt x="4" y="137711"/>
                  </a:lnTo>
                  <a:lnTo>
                    <a:pt x="177" y="157472"/>
                  </a:lnTo>
                  <a:lnTo>
                    <a:pt x="826" y="177515"/>
                  </a:lnTo>
                  <a:lnTo>
                    <a:pt x="2074" y="197297"/>
                  </a:lnTo>
                  <a:lnTo>
                    <a:pt x="3727" y="216632"/>
                  </a:lnTo>
                  <a:lnTo>
                    <a:pt x="5375" y="235521"/>
                  </a:lnTo>
                  <a:lnTo>
                    <a:pt x="6778" y="254033"/>
                  </a:lnTo>
                  <a:lnTo>
                    <a:pt x="7871" y="272090"/>
                  </a:lnTo>
                  <a:lnTo>
                    <a:pt x="8679" y="289463"/>
                  </a:lnTo>
                  <a:lnTo>
                    <a:pt x="9257" y="306068"/>
                  </a:lnTo>
                  <a:lnTo>
                    <a:pt x="9662" y="321574"/>
                  </a:lnTo>
                  <a:lnTo>
                    <a:pt x="9987" y="336947"/>
                  </a:lnTo>
                  <a:lnTo>
                    <a:pt x="10259" y="354655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36953" y="400082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72534" y="67"/>
                  </a:lnTo>
                  <a:lnTo>
                    <a:pt x="261405" y="708"/>
                  </a:lnTo>
                  <a:lnTo>
                    <a:pt x="249802" y="2004"/>
                  </a:lnTo>
                  <a:lnTo>
                    <a:pt x="237468" y="3864"/>
                  </a:lnTo>
                  <a:lnTo>
                    <a:pt x="224160" y="6180"/>
                  </a:lnTo>
                  <a:lnTo>
                    <a:pt x="209851" y="8842"/>
                  </a:lnTo>
                  <a:lnTo>
                    <a:pt x="194673" y="11593"/>
                  </a:lnTo>
                  <a:lnTo>
                    <a:pt x="178812" y="14052"/>
                  </a:lnTo>
                  <a:lnTo>
                    <a:pt x="162450" y="16039"/>
                  </a:lnTo>
                  <a:lnTo>
                    <a:pt x="146058" y="17710"/>
                  </a:lnTo>
                  <a:lnTo>
                    <a:pt x="130360" y="19446"/>
                  </a:lnTo>
                  <a:lnTo>
                    <a:pt x="115689" y="21464"/>
                  </a:lnTo>
                  <a:lnTo>
                    <a:pt x="101873" y="23651"/>
                  </a:lnTo>
                  <a:lnTo>
                    <a:pt x="88440" y="25667"/>
                  </a:lnTo>
                  <a:lnTo>
                    <a:pt x="75075" y="27324"/>
                  </a:lnTo>
                  <a:lnTo>
                    <a:pt x="61856" y="28791"/>
                  </a:lnTo>
                  <a:lnTo>
                    <a:pt x="47671" y="30754"/>
                  </a:lnTo>
                  <a:lnTo>
                    <a:pt x="29032" y="3449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89637" y="474096"/>
              <a:ext cx="168457" cy="168990"/>
            </a:xfrm>
            <a:custGeom>
              <a:avLst/>
              <a:gdLst/>
              <a:ahLst/>
              <a:cxnLst/>
              <a:rect l="0" t="0" r="0" b="0"/>
              <a:pathLst>
                <a:path w="168457" h="168990">
                  <a:moveTo>
                    <a:pt x="0" y="83914"/>
                  </a:moveTo>
                  <a:lnTo>
                    <a:pt x="11802" y="83847"/>
                  </a:lnTo>
                  <a:lnTo>
                    <a:pt x="23571" y="83207"/>
                  </a:lnTo>
                  <a:lnTo>
                    <a:pt x="36457" y="81910"/>
                  </a:lnTo>
                  <a:lnTo>
                    <a:pt x="50132" y="80050"/>
                  </a:lnTo>
                  <a:lnTo>
                    <a:pt x="63812" y="77734"/>
                  </a:lnTo>
                  <a:lnTo>
                    <a:pt x="77023" y="75063"/>
                  </a:lnTo>
                  <a:lnTo>
                    <a:pt x="89475" y="71966"/>
                  </a:lnTo>
                  <a:lnTo>
                    <a:pt x="100906" y="68211"/>
                  </a:lnTo>
                  <a:lnTo>
                    <a:pt x="111282" y="63713"/>
                  </a:lnTo>
                  <a:lnTo>
                    <a:pt x="120417" y="58218"/>
                  </a:lnTo>
                  <a:lnTo>
                    <a:pt x="127890" y="51241"/>
                  </a:lnTo>
                  <a:lnTo>
                    <a:pt x="133609" y="42666"/>
                  </a:lnTo>
                  <a:lnTo>
                    <a:pt x="137299" y="33162"/>
                  </a:lnTo>
                  <a:lnTo>
                    <a:pt x="138354" y="23938"/>
                  </a:lnTo>
                  <a:lnTo>
                    <a:pt x="136685" y="15677"/>
                  </a:lnTo>
                  <a:lnTo>
                    <a:pt x="132480" y="8846"/>
                  </a:lnTo>
                  <a:lnTo>
                    <a:pt x="125929" y="3941"/>
                  </a:lnTo>
                  <a:lnTo>
                    <a:pt x="117386" y="1025"/>
                  </a:lnTo>
                  <a:lnTo>
                    <a:pt x="107603" y="0"/>
                  </a:lnTo>
                  <a:lnTo>
                    <a:pt x="97594" y="809"/>
                  </a:lnTo>
                  <a:lnTo>
                    <a:pt x="87946" y="3234"/>
                  </a:lnTo>
                  <a:lnTo>
                    <a:pt x="78846" y="6960"/>
                  </a:lnTo>
                  <a:lnTo>
                    <a:pt x="70273" y="11667"/>
                  </a:lnTo>
                  <a:lnTo>
                    <a:pt x="62142" y="17093"/>
                  </a:lnTo>
                  <a:lnTo>
                    <a:pt x="54510" y="23191"/>
                  </a:lnTo>
                  <a:lnTo>
                    <a:pt x="47595" y="30115"/>
                  </a:lnTo>
                  <a:lnTo>
                    <a:pt x="41461" y="37889"/>
                  </a:lnTo>
                  <a:lnTo>
                    <a:pt x="36188" y="46568"/>
                  </a:lnTo>
                  <a:lnTo>
                    <a:pt x="31942" y="56305"/>
                  </a:lnTo>
                  <a:lnTo>
                    <a:pt x="28722" y="67076"/>
                  </a:lnTo>
                  <a:lnTo>
                    <a:pt x="26542" y="78564"/>
                  </a:lnTo>
                  <a:lnTo>
                    <a:pt x="25520" y="90268"/>
                  </a:lnTo>
                  <a:lnTo>
                    <a:pt x="25619" y="101874"/>
                  </a:lnTo>
                  <a:lnTo>
                    <a:pt x="26990" y="113105"/>
                  </a:lnTo>
                  <a:lnTo>
                    <a:pt x="30037" y="123648"/>
                  </a:lnTo>
                  <a:lnTo>
                    <a:pt x="34829" y="133399"/>
                  </a:lnTo>
                  <a:lnTo>
                    <a:pt x="41149" y="142268"/>
                  </a:lnTo>
                  <a:lnTo>
                    <a:pt x="48679" y="150088"/>
                  </a:lnTo>
                  <a:lnTo>
                    <a:pt x="57112" y="156860"/>
                  </a:lnTo>
                  <a:lnTo>
                    <a:pt x="66197" y="162409"/>
                  </a:lnTo>
                  <a:lnTo>
                    <a:pt x="75739" y="166314"/>
                  </a:lnTo>
                  <a:lnTo>
                    <a:pt x="85599" y="168492"/>
                  </a:lnTo>
                  <a:lnTo>
                    <a:pt x="95676" y="168989"/>
                  </a:lnTo>
                  <a:lnTo>
                    <a:pt x="105900" y="167810"/>
                  </a:lnTo>
                  <a:lnTo>
                    <a:pt x="116216" y="165134"/>
                  </a:lnTo>
                  <a:lnTo>
                    <a:pt x="126327" y="161359"/>
                  </a:lnTo>
                  <a:lnTo>
                    <a:pt x="136797" y="156544"/>
                  </a:lnTo>
                  <a:lnTo>
                    <a:pt x="149662" y="149152"/>
                  </a:lnTo>
                  <a:lnTo>
                    <a:pt x="168456" y="1365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80187" y="455610"/>
              <a:ext cx="199005" cy="186629"/>
            </a:xfrm>
            <a:custGeom>
              <a:avLst/>
              <a:gdLst/>
              <a:ahLst/>
              <a:cxnLst/>
              <a:rect l="0" t="0" r="0" b="0"/>
              <a:pathLst>
                <a:path w="199005" h="186629">
                  <a:moveTo>
                    <a:pt x="9491" y="91871"/>
                  </a:moveTo>
                  <a:lnTo>
                    <a:pt x="6692" y="100740"/>
                  </a:lnTo>
                  <a:lnTo>
                    <a:pt x="5190" y="109727"/>
                  </a:lnTo>
                  <a:lnTo>
                    <a:pt x="4879" y="119722"/>
                  </a:lnTo>
                  <a:lnTo>
                    <a:pt x="5385" y="130703"/>
                  </a:lnTo>
                  <a:lnTo>
                    <a:pt x="6205" y="142514"/>
                  </a:lnTo>
                  <a:lnTo>
                    <a:pt x="6994" y="154868"/>
                  </a:lnTo>
                  <a:lnTo>
                    <a:pt x="6719" y="163912"/>
                  </a:lnTo>
                  <a:lnTo>
                    <a:pt x="4967" y="165053"/>
                  </a:lnTo>
                  <a:lnTo>
                    <a:pt x="3180" y="159789"/>
                  </a:lnTo>
                  <a:lnTo>
                    <a:pt x="1828" y="150417"/>
                  </a:lnTo>
                  <a:lnTo>
                    <a:pt x="888" y="138744"/>
                  </a:lnTo>
                  <a:lnTo>
                    <a:pt x="255" y="125881"/>
                  </a:lnTo>
                  <a:lnTo>
                    <a:pt x="0" y="112586"/>
                  </a:lnTo>
                  <a:lnTo>
                    <a:pt x="363" y="99473"/>
                  </a:lnTo>
                  <a:lnTo>
                    <a:pt x="1434" y="86838"/>
                  </a:lnTo>
                  <a:lnTo>
                    <a:pt x="3478" y="75379"/>
                  </a:lnTo>
                  <a:lnTo>
                    <a:pt x="6986" y="66260"/>
                  </a:lnTo>
                  <a:lnTo>
                    <a:pt x="12087" y="59913"/>
                  </a:lnTo>
                  <a:lnTo>
                    <a:pt x="18446" y="56446"/>
                  </a:lnTo>
                  <a:lnTo>
                    <a:pt x="25470" y="55998"/>
                  </a:lnTo>
                  <a:lnTo>
                    <a:pt x="32741" y="58330"/>
                  </a:lnTo>
                  <a:lnTo>
                    <a:pt x="39891" y="63112"/>
                  </a:lnTo>
                  <a:lnTo>
                    <a:pt x="46532" y="70117"/>
                  </a:lnTo>
                  <a:lnTo>
                    <a:pt x="52511" y="79001"/>
                  </a:lnTo>
                  <a:lnTo>
                    <a:pt x="57863" y="89199"/>
                  </a:lnTo>
                  <a:lnTo>
                    <a:pt x="62700" y="100025"/>
                  </a:lnTo>
                  <a:lnTo>
                    <a:pt x="67124" y="110962"/>
                  </a:lnTo>
                  <a:lnTo>
                    <a:pt x="70586" y="118946"/>
                  </a:lnTo>
                  <a:lnTo>
                    <a:pt x="72433" y="120168"/>
                  </a:lnTo>
                  <a:lnTo>
                    <a:pt x="73167" y="115438"/>
                  </a:lnTo>
                  <a:lnTo>
                    <a:pt x="73514" y="106801"/>
                  </a:lnTo>
                  <a:lnTo>
                    <a:pt x="74110" y="96248"/>
                  </a:lnTo>
                  <a:lnTo>
                    <a:pt x="75241" y="84993"/>
                  </a:lnTo>
                  <a:lnTo>
                    <a:pt x="76943" y="73613"/>
                  </a:lnTo>
                  <a:lnTo>
                    <a:pt x="79135" y="62333"/>
                  </a:lnTo>
                  <a:lnTo>
                    <a:pt x="81715" y="51216"/>
                  </a:lnTo>
                  <a:lnTo>
                    <a:pt x="84748" y="40420"/>
                  </a:lnTo>
                  <a:lnTo>
                    <a:pt x="88459" y="30223"/>
                  </a:lnTo>
                  <a:lnTo>
                    <a:pt x="92922" y="20740"/>
                  </a:lnTo>
                  <a:lnTo>
                    <a:pt x="98223" y="12402"/>
                  </a:lnTo>
                  <a:lnTo>
                    <a:pt x="104538" y="6010"/>
                  </a:lnTo>
                  <a:lnTo>
                    <a:pt x="111859" y="1836"/>
                  </a:lnTo>
                  <a:lnTo>
                    <a:pt x="119877" y="0"/>
                  </a:lnTo>
                  <a:lnTo>
                    <a:pt x="128097" y="729"/>
                  </a:lnTo>
                  <a:lnTo>
                    <a:pt x="136211" y="3892"/>
                  </a:lnTo>
                  <a:lnTo>
                    <a:pt x="143945" y="9251"/>
                  </a:lnTo>
                  <a:lnTo>
                    <a:pt x="150985" y="16652"/>
                  </a:lnTo>
                  <a:lnTo>
                    <a:pt x="157236" y="25805"/>
                  </a:lnTo>
                  <a:lnTo>
                    <a:pt x="162773" y="36184"/>
                  </a:lnTo>
                  <a:lnTo>
                    <a:pt x="167733" y="47134"/>
                  </a:lnTo>
                  <a:lnTo>
                    <a:pt x="172260" y="58234"/>
                  </a:lnTo>
                  <a:lnTo>
                    <a:pt x="176472" y="69295"/>
                  </a:lnTo>
                  <a:lnTo>
                    <a:pt x="180461" y="80255"/>
                  </a:lnTo>
                  <a:lnTo>
                    <a:pt x="184292" y="91114"/>
                  </a:lnTo>
                  <a:lnTo>
                    <a:pt x="187849" y="102051"/>
                  </a:lnTo>
                  <a:lnTo>
                    <a:pt x="190859" y="113394"/>
                  </a:lnTo>
                  <a:lnTo>
                    <a:pt x="193215" y="125278"/>
                  </a:lnTo>
                  <a:lnTo>
                    <a:pt x="194969" y="137267"/>
                  </a:lnTo>
                  <a:lnTo>
                    <a:pt x="196419" y="149732"/>
                  </a:lnTo>
                  <a:lnTo>
                    <a:pt x="197691" y="164890"/>
                  </a:lnTo>
                  <a:lnTo>
                    <a:pt x="199004" y="1866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52891" y="494839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72560" y="67"/>
                  </a:lnTo>
                  <a:lnTo>
                    <a:pt x="62071" y="707"/>
                  </a:lnTo>
                  <a:lnTo>
                    <a:pt x="51778" y="1999"/>
                  </a:lnTo>
                  <a:lnTo>
                    <a:pt x="41758" y="3695"/>
                  </a:lnTo>
                  <a:lnTo>
                    <a:pt x="31391" y="5545"/>
                  </a:lnTo>
                  <a:lnTo>
                    <a:pt x="18645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33756" y="433460"/>
              <a:ext cx="198162" cy="202166"/>
            </a:xfrm>
            <a:custGeom>
              <a:avLst/>
              <a:gdLst/>
              <a:ahLst/>
              <a:cxnLst/>
              <a:rect l="0" t="0" r="0" b="0"/>
              <a:pathLst>
                <a:path w="198162" h="202166">
                  <a:moveTo>
                    <a:pt x="103404" y="135078"/>
                  </a:moveTo>
                  <a:lnTo>
                    <a:pt x="106271" y="126210"/>
                  </a:lnTo>
                  <a:lnTo>
                    <a:pt x="108413" y="117223"/>
                  </a:lnTo>
                  <a:lnTo>
                    <a:pt x="110011" y="107232"/>
                  </a:lnTo>
                  <a:lnTo>
                    <a:pt x="111019" y="96425"/>
                  </a:lnTo>
                  <a:lnTo>
                    <a:pt x="111219" y="85261"/>
                  </a:lnTo>
                  <a:lnTo>
                    <a:pt x="110559" y="74061"/>
                  </a:lnTo>
                  <a:lnTo>
                    <a:pt x="108975" y="63121"/>
                  </a:lnTo>
                  <a:lnTo>
                    <a:pt x="106314" y="52785"/>
                  </a:lnTo>
                  <a:lnTo>
                    <a:pt x="102599" y="43173"/>
                  </a:lnTo>
                  <a:lnTo>
                    <a:pt x="97986" y="34229"/>
                  </a:lnTo>
                  <a:lnTo>
                    <a:pt x="92673" y="25828"/>
                  </a:lnTo>
                  <a:lnTo>
                    <a:pt x="86837" y="17852"/>
                  </a:lnTo>
                  <a:lnTo>
                    <a:pt x="80463" y="10681"/>
                  </a:lnTo>
                  <a:lnTo>
                    <a:pt x="73352" y="5147"/>
                  </a:lnTo>
                  <a:lnTo>
                    <a:pt x="65462" y="1581"/>
                  </a:lnTo>
                  <a:lnTo>
                    <a:pt x="57045" y="0"/>
                  </a:lnTo>
                  <a:lnTo>
                    <a:pt x="48549" y="377"/>
                  </a:lnTo>
                  <a:lnTo>
                    <a:pt x="40247" y="2489"/>
                  </a:lnTo>
                  <a:lnTo>
                    <a:pt x="32385" y="6159"/>
                  </a:lnTo>
                  <a:lnTo>
                    <a:pt x="25258" y="11356"/>
                  </a:lnTo>
                  <a:lnTo>
                    <a:pt x="18953" y="17924"/>
                  </a:lnTo>
                  <a:lnTo>
                    <a:pt x="13550" y="25772"/>
                  </a:lnTo>
                  <a:lnTo>
                    <a:pt x="9212" y="34942"/>
                  </a:lnTo>
                  <a:lnTo>
                    <a:pt x="5921" y="45334"/>
                  </a:lnTo>
                  <a:lnTo>
                    <a:pt x="3523" y="56735"/>
                  </a:lnTo>
                  <a:lnTo>
                    <a:pt x="1822" y="68912"/>
                  </a:lnTo>
                  <a:lnTo>
                    <a:pt x="642" y="81654"/>
                  </a:lnTo>
                  <a:lnTo>
                    <a:pt x="0" y="94633"/>
                  </a:lnTo>
                  <a:lnTo>
                    <a:pt x="92" y="107419"/>
                  </a:lnTo>
                  <a:lnTo>
                    <a:pt x="969" y="119796"/>
                  </a:lnTo>
                  <a:lnTo>
                    <a:pt x="2540" y="131733"/>
                  </a:lnTo>
                  <a:lnTo>
                    <a:pt x="4666" y="143290"/>
                  </a:lnTo>
                  <a:lnTo>
                    <a:pt x="7212" y="154543"/>
                  </a:lnTo>
                  <a:lnTo>
                    <a:pt x="10226" y="165407"/>
                  </a:lnTo>
                  <a:lnTo>
                    <a:pt x="13928" y="175636"/>
                  </a:lnTo>
                  <a:lnTo>
                    <a:pt x="18386" y="185132"/>
                  </a:lnTo>
                  <a:lnTo>
                    <a:pt x="23684" y="193305"/>
                  </a:lnTo>
                  <a:lnTo>
                    <a:pt x="29998" y="199052"/>
                  </a:lnTo>
                  <a:lnTo>
                    <a:pt x="37313" y="201981"/>
                  </a:lnTo>
                  <a:lnTo>
                    <a:pt x="45157" y="202165"/>
                  </a:lnTo>
                  <a:lnTo>
                    <a:pt x="52729" y="199788"/>
                  </a:lnTo>
                  <a:lnTo>
                    <a:pt x="59593" y="195227"/>
                  </a:lnTo>
                  <a:lnTo>
                    <a:pt x="65675" y="188948"/>
                  </a:lnTo>
                  <a:lnTo>
                    <a:pt x="71067" y="181388"/>
                  </a:lnTo>
                  <a:lnTo>
                    <a:pt x="75911" y="172901"/>
                  </a:lnTo>
                  <a:lnTo>
                    <a:pt x="80181" y="163596"/>
                  </a:lnTo>
                  <a:lnTo>
                    <a:pt x="83686" y="153367"/>
                  </a:lnTo>
                  <a:lnTo>
                    <a:pt x="86381" y="142225"/>
                  </a:lnTo>
                  <a:lnTo>
                    <a:pt x="88362" y="130302"/>
                  </a:lnTo>
                  <a:lnTo>
                    <a:pt x="89776" y="117765"/>
                  </a:lnTo>
                  <a:lnTo>
                    <a:pt x="90777" y="104806"/>
                  </a:lnTo>
                  <a:lnTo>
                    <a:pt x="91942" y="92707"/>
                  </a:lnTo>
                  <a:lnTo>
                    <a:pt x="94186" y="85135"/>
                  </a:lnTo>
                  <a:lnTo>
                    <a:pt x="97390" y="84268"/>
                  </a:lnTo>
                  <a:lnTo>
                    <a:pt x="100770" y="88366"/>
                  </a:lnTo>
                  <a:lnTo>
                    <a:pt x="104124" y="95598"/>
                  </a:lnTo>
                  <a:lnTo>
                    <a:pt x="107469" y="104555"/>
                  </a:lnTo>
                  <a:lnTo>
                    <a:pt x="110832" y="114378"/>
                  </a:lnTo>
                  <a:lnTo>
                    <a:pt x="114225" y="124613"/>
                  </a:lnTo>
                  <a:lnTo>
                    <a:pt x="117647" y="135034"/>
                  </a:lnTo>
                  <a:lnTo>
                    <a:pt x="121102" y="145525"/>
                  </a:lnTo>
                  <a:lnTo>
                    <a:pt x="124913" y="155711"/>
                  </a:lnTo>
                  <a:lnTo>
                    <a:pt x="129688" y="164956"/>
                  </a:lnTo>
                  <a:lnTo>
                    <a:pt x="135682" y="172983"/>
                  </a:lnTo>
                  <a:lnTo>
                    <a:pt x="142828" y="179526"/>
                  </a:lnTo>
                  <a:lnTo>
                    <a:pt x="150921" y="184174"/>
                  </a:lnTo>
                  <a:lnTo>
                    <a:pt x="159722" y="186895"/>
                  </a:lnTo>
                  <a:lnTo>
                    <a:pt x="168580" y="188111"/>
                  </a:lnTo>
                  <a:lnTo>
                    <a:pt x="177311" y="188626"/>
                  </a:lnTo>
                  <a:lnTo>
                    <a:pt x="186678" y="188489"/>
                  </a:lnTo>
                  <a:lnTo>
                    <a:pt x="198161" y="1877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48361" y="474718"/>
              <a:ext cx="152013" cy="178049"/>
            </a:xfrm>
            <a:custGeom>
              <a:avLst/>
              <a:gdLst/>
              <a:ahLst/>
              <a:cxnLst/>
              <a:rect l="0" t="0" r="0" b="0"/>
              <a:pathLst>
                <a:path w="152013" h="178049">
                  <a:moveTo>
                    <a:pt x="4613" y="30649"/>
                  </a:moveTo>
                  <a:lnTo>
                    <a:pt x="1813" y="39451"/>
                  </a:lnTo>
                  <a:lnTo>
                    <a:pt x="311" y="47797"/>
                  </a:lnTo>
                  <a:lnTo>
                    <a:pt x="0" y="56501"/>
                  </a:lnTo>
                  <a:lnTo>
                    <a:pt x="506" y="65794"/>
                  </a:lnTo>
                  <a:lnTo>
                    <a:pt x="1326" y="75938"/>
                  </a:lnTo>
                  <a:lnTo>
                    <a:pt x="2146" y="86978"/>
                  </a:lnTo>
                  <a:lnTo>
                    <a:pt x="3003" y="98645"/>
                  </a:lnTo>
                  <a:lnTo>
                    <a:pt x="4177" y="110467"/>
                  </a:lnTo>
                  <a:lnTo>
                    <a:pt x="5794" y="122076"/>
                  </a:lnTo>
                  <a:lnTo>
                    <a:pt x="7039" y="130540"/>
                  </a:lnTo>
                  <a:lnTo>
                    <a:pt x="7120" y="132118"/>
                  </a:lnTo>
                  <a:lnTo>
                    <a:pt x="6700" y="127604"/>
                  </a:lnTo>
                  <a:lnTo>
                    <a:pt x="6201" y="118752"/>
                  </a:lnTo>
                  <a:lnTo>
                    <a:pt x="5767" y="106975"/>
                  </a:lnTo>
                  <a:lnTo>
                    <a:pt x="5438" y="93263"/>
                  </a:lnTo>
                  <a:lnTo>
                    <a:pt x="5534" y="78602"/>
                  </a:lnTo>
                  <a:lnTo>
                    <a:pt x="6653" y="64038"/>
                  </a:lnTo>
                  <a:lnTo>
                    <a:pt x="9040" y="50129"/>
                  </a:lnTo>
                  <a:lnTo>
                    <a:pt x="12778" y="37324"/>
                  </a:lnTo>
                  <a:lnTo>
                    <a:pt x="17961" y="26164"/>
                  </a:lnTo>
                  <a:lnTo>
                    <a:pt x="24487" y="16775"/>
                  </a:lnTo>
                  <a:lnTo>
                    <a:pt x="32122" y="9281"/>
                  </a:lnTo>
                  <a:lnTo>
                    <a:pt x="40610" y="3979"/>
                  </a:lnTo>
                  <a:lnTo>
                    <a:pt x="49717" y="830"/>
                  </a:lnTo>
                  <a:lnTo>
                    <a:pt x="59101" y="0"/>
                  </a:lnTo>
                  <a:lnTo>
                    <a:pt x="68320" y="2011"/>
                  </a:lnTo>
                  <a:lnTo>
                    <a:pt x="77148" y="6878"/>
                  </a:lnTo>
                  <a:lnTo>
                    <a:pt x="85549" y="14043"/>
                  </a:lnTo>
                  <a:lnTo>
                    <a:pt x="93578" y="22670"/>
                  </a:lnTo>
                  <a:lnTo>
                    <a:pt x="101310" y="32133"/>
                  </a:lnTo>
                  <a:lnTo>
                    <a:pt x="108657" y="42059"/>
                  </a:lnTo>
                  <a:lnTo>
                    <a:pt x="115372" y="52240"/>
                  </a:lnTo>
                  <a:lnTo>
                    <a:pt x="121372" y="62568"/>
                  </a:lnTo>
                  <a:lnTo>
                    <a:pt x="126725" y="73147"/>
                  </a:lnTo>
                  <a:lnTo>
                    <a:pt x="131554" y="84249"/>
                  </a:lnTo>
                  <a:lnTo>
                    <a:pt x="135985" y="95979"/>
                  </a:lnTo>
                  <a:lnTo>
                    <a:pt x="139974" y="108262"/>
                  </a:lnTo>
                  <a:lnTo>
                    <a:pt x="143707" y="122446"/>
                  </a:lnTo>
                  <a:lnTo>
                    <a:pt x="147514" y="143132"/>
                  </a:lnTo>
                  <a:lnTo>
                    <a:pt x="152012" y="1780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47218" y="266569"/>
              <a:ext cx="153197" cy="401774"/>
            </a:xfrm>
            <a:custGeom>
              <a:avLst/>
              <a:gdLst/>
              <a:ahLst/>
              <a:cxnLst/>
              <a:rect l="0" t="0" r="0" b="0"/>
              <a:pathLst>
                <a:path w="153197" h="401774">
                  <a:moveTo>
                    <a:pt x="90025" y="301969"/>
                  </a:moveTo>
                  <a:lnTo>
                    <a:pt x="95692" y="296035"/>
                  </a:lnTo>
                  <a:lnTo>
                    <a:pt x="99336" y="289830"/>
                  </a:lnTo>
                  <a:lnTo>
                    <a:pt x="101236" y="282739"/>
                  </a:lnTo>
                  <a:lnTo>
                    <a:pt x="101392" y="274972"/>
                  </a:lnTo>
                  <a:lnTo>
                    <a:pt x="99476" y="266973"/>
                  </a:lnTo>
                  <a:lnTo>
                    <a:pt x="95493" y="259046"/>
                  </a:lnTo>
                  <a:lnTo>
                    <a:pt x="89574" y="251790"/>
                  </a:lnTo>
                  <a:lnTo>
                    <a:pt x="81794" y="246142"/>
                  </a:lnTo>
                  <a:lnTo>
                    <a:pt x="72389" y="242469"/>
                  </a:lnTo>
                  <a:lnTo>
                    <a:pt x="62011" y="240804"/>
                  </a:lnTo>
                  <a:lnTo>
                    <a:pt x="51594" y="241117"/>
                  </a:lnTo>
                  <a:lnTo>
                    <a:pt x="41674" y="243182"/>
                  </a:lnTo>
                  <a:lnTo>
                    <a:pt x="32559" y="246820"/>
                  </a:lnTo>
                  <a:lnTo>
                    <a:pt x="24509" y="251994"/>
                  </a:lnTo>
                  <a:lnTo>
                    <a:pt x="17546" y="258551"/>
                  </a:lnTo>
                  <a:lnTo>
                    <a:pt x="11683" y="266562"/>
                  </a:lnTo>
                  <a:lnTo>
                    <a:pt x="7027" y="276373"/>
                  </a:lnTo>
                  <a:lnTo>
                    <a:pt x="3524" y="288008"/>
                  </a:lnTo>
                  <a:lnTo>
                    <a:pt x="1152" y="301059"/>
                  </a:lnTo>
                  <a:lnTo>
                    <a:pt x="0" y="314882"/>
                  </a:lnTo>
                  <a:lnTo>
                    <a:pt x="6" y="329026"/>
                  </a:lnTo>
                  <a:lnTo>
                    <a:pt x="1144" y="343096"/>
                  </a:lnTo>
                  <a:lnTo>
                    <a:pt x="3503" y="356690"/>
                  </a:lnTo>
                  <a:lnTo>
                    <a:pt x="7025" y="369626"/>
                  </a:lnTo>
                  <a:lnTo>
                    <a:pt x="11847" y="381276"/>
                  </a:lnTo>
                  <a:lnTo>
                    <a:pt x="18365" y="390519"/>
                  </a:lnTo>
                  <a:lnTo>
                    <a:pt x="26632" y="396950"/>
                  </a:lnTo>
                  <a:lnTo>
                    <a:pt x="36098" y="400642"/>
                  </a:lnTo>
                  <a:lnTo>
                    <a:pt x="45829" y="401773"/>
                  </a:lnTo>
                  <a:lnTo>
                    <a:pt x="55253" y="400712"/>
                  </a:lnTo>
                  <a:lnTo>
                    <a:pt x="64018" y="397597"/>
                  </a:lnTo>
                  <a:lnTo>
                    <a:pt x="71825" y="392250"/>
                  </a:lnTo>
                  <a:lnTo>
                    <a:pt x="78627" y="384771"/>
                  </a:lnTo>
                  <a:lnTo>
                    <a:pt x="84549" y="375498"/>
                  </a:lnTo>
                  <a:lnTo>
                    <a:pt x="89777" y="364834"/>
                  </a:lnTo>
                  <a:lnTo>
                    <a:pt x="94486" y="353138"/>
                  </a:lnTo>
                  <a:lnTo>
                    <a:pt x="98822" y="340540"/>
                  </a:lnTo>
                  <a:lnTo>
                    <a:pt x="102896" y="326953"/>
                  </a:lnTo>
                  <a:lnTo>
                    <a:pt x="106784" y="312406"/>
                  </a:lnTo>
                  <a:lnTo>
                    <a:pt x="110379" y="297044"/>
                  </a:lnTo>
                  <a:lnTo>
                    <a:pt x="113414" y="281047"/>
                  </a:lnTo>
                  <a:lnTo>
                    <a:pt x="115786" y="264575"/>
                  </a:lnTo>
                  <a:lnTo>
                    <a:pt x="117549" y="247597"/>
                  </a:lnTo>
                  <a:lnTo>
                    <a:pt x="118814" y="229908"/>
                  </a:lnTo>
                  <a:lnTo>
                    <a:pt x="119698" y="211464"/>
                  </a:lnTo>
                  <a:lnTo>
                    <a:pt x="120140" y="192841"/>
                  </a:lnTo>
                  <a:lnTo>
                    <a:pt x="119912" y="175098"/>
                  </a:lnTo>
                  <a:lnTo>
                    <a:pt x="118949" y="158749"/>
                  </a:lnTo>
                  <a:lnTo>
                    <a:pt x="117489" y="143484"/>
                  </a:lnTo>
                  <a:lnTo>
                    <a:pt x="115971" y="128472"/>
                  </a:lnTo>
                  <a:lnTo>
                    <a:pt x="114651" y="113188"/>
                  </a:lnTo>
                  <a:lnTo>
                    <a:pt x="113444" y="97615"/>
                  </a:lnTo>
                  <a:lnTo>
                    <a:pt x="112027" y="82066"/>
                  </a:lnTo>
                  <a:lnTo>
                    <a:pt x="110222" y="66751"/>
                  </a:lnTo>
                  <a:lnTo>
                    <a:pt x="108009" y="51888"/>
                  </a:lnTo>
                  <a:lnTo>
                    <a:pt x="105445" y="37761"/>
                  </a:lnTo>
                  <a:lnTo>
                    <a:pt x="102601" y="24471"/>
                  </a:lnTo>
                  <a:lnTo>
                    <a:pt x="99362" y="12759"/>
                  </a:lnTo>
                  <a:lnTo>
                    <a:pt x="94699" y="4226"/>
                  </a:lnTo>
                  <a:lnTo>
                    <a:pt x="88613" y="0"/>
                  </a:lnTo>
                  <a:lnTo>
                    <a:pt x="83118" y="298"/>
                  </a:lnTo>
                  <a:lnTo>
                    <a:pt x="78878" y="4452"/>
                  </a:lnTo>
                  <a:lnTo>
                    <a:pt x="75970" y="11889"/>
                  </a:lnTo>
                  <a:lnTo>
                    <a:pt x="74450" y="22423"/>
                  </a:lnTo>
                  <a:lnTo>
                    <a:pt x="74203" y="35684"/>
                  </a:lnTo>
                  <a:lnTo>
                    <a:pt x="75002" y="51144"/>
                  </a:lnTo>
                  <a:lnTo>
                    <a:pt x="76601" y="68268"/>
                  </a:lnTo>
                  <a:lnTo>
                    <a:pt x="78786" y="86604"/>
                  </a:lnTo>
                  <a:lnTo>
                    <a:pt x="81387" y="105798"/>
                  </a:lnTo>
                  <a:lnTo>
                    <a:pt x="84278" y="125588"/>
                  </a:lnTo>
                  <a:lnTo>
                    <a:pt x="87370" y="145784"/>
                  </a:lnTo>
                  <a:lnTo>
                    <a:pt x="90598" y="166092"/>
                  </a:lnTo>
                  <a:lnTo>
                    <a:pt x="93918" y="186113"/>
                  </a:lnTo>
                  <a:lnTo>
                    <a:pt x="97300" y="205648"/>
                  </a:lnTo>
                  <a:lnTo>
                    <a:pt x="100725" y="224360"/>
                  </a:lnTo>
                  <a:lnTo>
                    <a:pt x="104177" y="241708"/>
                  </a:lnTo>
                  <a:lnTo>
                    <a:pt x="107649" y="257529"/>
                  </a:lnTo>
                  <a:lnTo>
                    <a:pt x="111133" y="272138"/>
                  </a:lnTo>
                  <a:lnTo>
                    <a:pt x="114626" y="286111"/>
                  </a:lnTo>
                  <a:lnTo>
                    <a:pt x="118128" y="299838"/>
                  </a:lnTo>
                  <a:lnTo>
                    <a:pt x="121873" y="313104"/>
                  </a:lnTo>
                  <a:lnTo>
                    <a:pt x="126895" y="326581"/>
                  </a:lnTo>
                  <a:lnTo>
                    <a:pt x="135872" y="342579"/>
                  </a:lnTo>
                  <a:lnTo>
                    <a:pt x="153196" y="365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84642" y="494839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83089" y="67"/>
                  </a:lnTo>
                  <a:lnTo>
                    <a:pt x="72600" y="707"/>
                  </a:lnTo>
                  <a:lnTo>
                    <a:pt x="62302" y="2004"/>
                  </a:lnTo>
                  <a:lnTo>
                    <a:pt x="52080" y="3901"/>
                  </a:lnTo>
                  <a:lnTo>
                    <a:pt x="40812" y="6653"/>
                  </a:lnTo>
                  <a:lnTo>
                    <a:pt x="25268" y="116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08471" y="263212"/>
              <a:ext cx="218369" cy="400084"/>
            </a:xfrm>
            <a:custGeom>
              <a:avLst/>
              <a:gdLst/>
              <a:ahLst/>
              <a:cxnLst/>
              <a:rect l="0" t="0" r="0" b="0"/>
              <a:pathLst>
                <a:path w="218369" h="400084">
                  <a:moveTo>
                    <a:pt x="28855" y="0"/>
                  </a:moveTo>
                  <a:lnTo>
                    <a:pt x="25988" y="8868"/>
                  </a:lnTo>
                  <a:lnTo>
                    <a:pt x="23846" y="17855"/>
                  </a:lnTo>
                  <a:lnTo>
                    <a:pt x="22243" y="27860"/>
                  </a:lnTo>
                  <a:lnTo>
                    <a:pt x="21063" y="39186"/>
                  </a:lnTo>
                  <a:lnTo>
                    <a:pt x="20214" y="52294"/>
                  </a:lnTo>
                  <a:lnTo>
                    <a:pt x="19612" y="67245"/>
                  </a:lnTo>
                  <a:lnTo>
                    <a:pt x="19025" y="83315"/>
                  </a:lnTo>
                  <a:lnTo>
                    <a:pt x="18092" y="99245"/>
                  </a:lnTo>
                  <a:lnTo>
                    <a:pt x="16650" y="114328"/>
                  </a:lnTo>
                  <a:lnTo>
                    <a:pt x="14867" y="128722"/>
                  </a:lnTo>
                  <a:lnTo>
                    <a:pt x="13130" y="143140"/>
                  </a:lnTo>
                  <a:lnTo>
                    <a:pt x="11668" y="158026"/>
                  </a:lnTo>
                  <a:lnTo>
                    <a:pt x="10536" y="173500"/>
                  </a:lnTo>
                  <a:lnTo>
                    <a:pt x="9701" y="189514"/>
                  </a:lnTo>
                  <a:lnTo>
                    <a:pt x="9101" y="205960"/>
                  </a:lnTo>
                  <a:lnTo>
                    <a:pt x="8511" y="222566"/>
                  </a:lnTo>
                  <a:lnTo>
                    <a:pt x="7575" y="238935"/>
                  </a:lnTo>
                  <a:lnTo>
                    <a:pt x="6130" y="254871"/>
                  </a:lnTo>
                  <a:lnTo>
                    <a:pt x="4344" y="270519"/>
                  </a:lnTo>
                  <a:lnTo>
                    <a:pt x="2606" y="286252"/>
                  </a:lnTo>
                  <a:lnTo>
                    <a:pt x="1147" y="302276"/>
                  </a:lnTo>
                  <a:lnTo>
                    <a:pt x="187" y="318310"/>
                  </a:lnTo>
                  <a:lnTo>
                    <a:pt x="0" y="333702"/>
                  </a:lnTo>
                  <a:lnTo>
                    <a:pt x="661" y="348108"/>
                  </a:lnTo>
                  <a:lnTo>
                    <a:pt x="2264" y="360708"/>
                  </a:lnTo>
                  <a:lnTo>
                    <a:pt x="5720" y="369944"/>
                  </a:lnTo>
                  <a:lnTo>
                    <a:pt x="11414" y="375215"/>
                  </a:lnTo>
                  <a:lnTo>
                    <a:pt x="18244" y="377218"/>
                  </a:lnTo>
                  <a:lnTo>
                    <a:pt x="25871" y="377066"/>
                  </a:lnTo>
                  <a:lnTo>
                    <a:pt x="34530" y="375767"/>
                  </a:lnTo>
                  <a:lnTo>
                    <a:pt x="44732" y="374158"/>
                  </a:lnTo>
                  <a:lnTo>
                    <a:pt x="56605" y="372688"/>
                  </a:lnTo>
                  <a:lnTo>
                    <a:pt x="69802" y="371671"/>
                  </a:lnTo>
                  <a:lnTo>
                    <a:pt x="83717" y="371422"/>
                  </a:lnTo>
                  <a:lnTo>
                    <a:pt x="97918" y="372026"/>
                  </a:lnTo>
                  <a:lnTo>
                    <a:pt x="112026" y="373393"/>
                  </a:lnTo>
                  <a:lnTo>
                    <a:pt x="125643" y="375371"/>
                  </a:lnTo>
                  <a:lnTo>
                    <a:pt x="138614" y="377809"/>
                  </a:lnTo>
                  <a:lnTo>
                    <a:pt x="150966" y="380579"/>
                  </a:lnTo>
                  <a:lnTo>
                    <a:pt x="162808" y="383583"/>
                  </a:lnTo>
                  <a:lnTo>
                    <a:pt x="174248" y="386744"/>
                  </a:lnTo>
                  <a:lnTo>
                    <a:pt x="184936" y="389861"/>
                  </a:lnTo>
                  <a:lnTo>
                    <a:pt x="195121" y="392904"/>
                  </a:lnTo>
                  <a:lnTo>
                    <a:pt x="205698" y="396141"/>
                  </a:lnTo>
                  <a:lnTo>
                    <a:pt x="218368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90695" y="460327"/>
              <a:ext cx="130901" cy="189428"/>
            </a:xfrm>
            <a:custGeom>
              <a:avLst/>
              <a:gdLst/>
              <a:ahLst/>
              <a:cxnLst/>
              <a:rect l="0" t="0" r="0" b="0"/>
              <a:pathLst>
                <a:path w="130901" h="189428">
                  <a:moveTo>
                    <a:pt x="15087" y="118740"/>
                  </a:moveTo>
                  <a:lnTo>
                    <a:pt x="21022" y="112939"/>
                  </a:lnTo>
                  <a:lnTo>
                    <a:pt x="27226" y="108015"/>
                  </a:lnTo>
                  <a:lnTo>
                    <a:pt x="34317" y="103508"/>
                  </a:lnTo>
                  <a:lnTo>
                    <a:pt x="42085" y="99114"/>
                  </a:lnTo>
                  <a:lnTo>
                    <a:pt x="50083" y="94452"/>
                  </a:lnTo>
                  <a:lnTo>
                    <a:pt x="58024" y="89338"/>
                  </a:lnTo>
                  <a:lnTo>
                    <a:pt x="65798" y="83760"/>
                  </a:lnTo>
                  <a:lnTo>
                    <a:pt x="73391" y="77788"/>
                  </a:lnTo>
                  <a:lnTo>
                    <a:pt x="80815" y="71505"/>
                  </a:lnTo>
                  <a:lnTo>
                    <a:pt x="87611" y="64828"/>
                  </a:lnTo>
                  <a:lnTo>
                    <a:pt x="92891" y="57515"/>
                  </a:lnTo>
                  <a:lnTo>
                    <a:pt x="96287" y="49488"/>
                  </a:lnTo>
                  <a:lnTo>
                    <a:pt x="97753" y="40980"/>
                  </a:lnTo>
                  <a:lnTo>
                    <a:pt x="97300" y="32422"/>
                  </a:lnTo>
                  <a:lnTo>
                    <a:pt x="95133" y="24084"/>
                  </a:lnTo>
                  <a:lnTo>
                    <a:pt x="91255" y="16367"/>
                  </a:lnTo>
                  <a:lnTo>
                    <a:pt x="85388" y="9870"/>
                  </a:lnTo>
                  <a:lnTo>
                    <a:pt x="77564" y="4811"/>
                  </a:lnTo>
                  <a:lnTo>
                    <a:pt x="68399" y="1398"/>
                  </a:lnTo>
                  <a:lnTo>
                    <a:pt x="58871" y="0"/>
                  </a:lnTo>
                  <a:lnTo>
                    <a:pt x="49578" y="624"/>
                  </a:lnTo>
                  <a:lnTo>
                    <a:pt x="40732" y="3313"/>
                  </a:lnTo>
                  <a:lnTo>
                    <a:pt x="32338" y="8308"/>
                  </a:lnTo>
                  <a:lnTo>
                    <a:pt x="24333" y="15523"/>
                  </a:lnTo>
                  <a:lnTo>
                    <a:pt x="16958" y="24773"/>
                  </a:lnTo>
                  <a:lnTo>
                    <a:pt x="10749" y="35946"/>
                  </a:lnTo>
                  <a:lnTo>
                    <a:pt x="5907" y="48790"/>
                  </a:lnTo>
                  <a:lnTo>
                    <a:pt x="2484" y="62801"/>
                  </a:lnTo>
                  <a:lnTo>
                    <a:pt x="553" y="77343"/>
                  </a:lnTo>
                  <a:lnTo>
                    <a:pt x="0" y="92004"/>
                  </a:lnTo>
                  <a:lnTo>
                    <a:pt x="746" y="106439"/>
                  </a:lnTo>
                  <a:lnTo>
                    <a:pt x="2834" y="120285"/>
                  </a:lnTo>
                  <a:lnTo>
                    <a:pt x="6161" y="133408"/>
                  </a:lnTo>
                  <a:lnTo>
                    <a:pt x="10512" y="145695"/>
                  </a:lnTo>
                  <a:lnTo>
                    <a:pt x="15648" y="156962"/>
                  </a:lnTo>
                  <a:lnTo>
                    <a:pt x="21365" y="167197"/>
                  </a:lnTo>
                  <a:lnTo>
                    <a:pt x="27660" y="176056"/>
                  </a:lnTo>
                  <a:lnTo>
                    <a:pt x="34717" y="182804"/>
                  </a:lnTo>
                  <a:lnTo>
                    <a:pt x="42572" y="187225"/>
                  </a:lnTo>
                  <a:lnTo>
                    <a:pt x="50965" y="189398"/>
                  </a:lnTo>
                  <a:lnTo>
                    <a:pt x="59445" y="189427"/>
                  </a:lnTo>
                  <a:lnTo>
                    <a:pt x="67742" y="187596"/>
                  </a:lnTo>
                  <a:lnTo>
                    <a:pt x="75770" y="184285"/>
                  </a:lnTo>
                  <a:lnTo>
                    <a:pt x="83540" y="179862"/>
                  </a:lnTo>
                  <a:lnTo>
                    <a:pt x="91095" y="174645"/>
                  </a:lnTo>
                  <a:lnTo>
                    <a:pt x="98375" y="169175"/>
                  </a:lnTo>
                  <a:lnTo>
                    <a:pt x="106031" y="163692"/>
                  </a:lnTo>
                  <a:lnTo>
                    <a:pt x="115855" y="157721"/>
                  </a:lnTo>
                  <a:lnTo>
                    <a:pt x="130900" y="1503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40875" y="452517"/>
              <a:ext cx="159706" cy="182110"/>
            </a:xfrm>
            <a:custGeom>
              <a:avLst/>
              <a:gdLst/>
              <a:ahLst/>
              <a:cxnLst/>
              <a:rect l="0" t="0" r="0" b="0"/>
              <a:pathLst>
                <a:path w="159706" h="182110">
                  <a:moveTo>
                    <a:pt x="86005" y="63379"/>
                  </a:moveTo>
                  <a:lnTo>
                    <a:pt x="88805" y="54578"/>
                  </a:lnTo>
                  <a:lnTo>
                    <a:pt x="90307" y="46231"/>
                  </a:lnTo>
                  <a:lnTo>
                    <a:pt x="90604" y="37541"/>
                  </a:lnTo>
                  <a:lnTo>
                    <a:pt x="89580" y="28766"/>
                  </a:lnTo>
                  <a:lnTo>
                    <a:pt x="86815" y="20568"/>
                  </a:lnTo>
                  <a:lnTo>
                    <a:pt x="82235" y="13291"/>
                  </a:lnTo>
                  <a:lnTo>
                    <a:pt x="75902" y="7274"/>
                  </a:lnTo>
                  <a:lnTo>
                    <a:pt x="67837" y="2990"/>
                  </a:lnTo>
                  <a:lnTo>
                    <a:pt x="58244" y="531"/>
                  </a:lnTo>
                  <a:lnTo>
                    <a:pt x="47907" y="0"/>
                  </a:lnTo>
                  <a:lnTo>
                    <a:pt x="38050" y="1681"/>
                  </a:lnTo>
                  <a:lnTo>
                    <a:pt x="29320" y="5518"/>
                  </a:lnTo>
                  <a:lnTo>
                    <a:pt x="21818" y="11347"/>
                  </a:lnTo>
                  <a:lnTo>
                    <a:pt x="15390" y="19071"/>
                  </a:lnTo>
                  <a:lnTo>
                    <a:pt x="9816" y="28448"/>
                  </a:lnTo>
                  <a:lnTo>
                    <a:pt x="5207" y="39150"/>
                  </a:lnTo>
                  <a:lnTo>
                    <a:pt x="1999" y="50848"/>
                  </a:lnTo>
                  <a:lnTo>
                    <a:pt x="318" y="63274"/>
                  </a:lnTo>
                  <a:lnTo>
                    <a:pt x="0" y="76379"/>
                  </a:lnTo>
                  <a:lnTo>
                    <a:pt x="773" y="90314"/>
                  </a:lnTo>
                  <a:lnTo>
                    <a:pt x="2371" y="105088"/>
                  </a:lnTo>
                  <a:lnTo>
                    <a:pt x="4731" y="120264"/>
                  </a:lnTo>
                  <a:lnTo>
                    <a:pt x="7985" y="135073"/>
                  </a:lnTo>
                  <a:lnTo>
                    <a:pt x="12139" y="149088"/>
                  </a:lnTo>
                  <a:lnTo>
                    <a:pt x="17232" y="161599"/>
                  </a:lnTo>
                  <a:lnTo>
                    <a:pt x="23408" y="171487"/>
                  </a:lnTo>
                  <a:lnTo>
                    <a:pt x="30635" y="178374"/>
                  </a:lnTo>
                  <a:lnTo>
                    <a:pt x="38590" y="182047"/>
                  </a:lnTo>
                  <a:lnTo>
                    <a:pt x="46768" y="182109"/>
                  </a:lnTo>
                  <a:lnTo>
                    <a:pt x="54849" y="178706"/>
                  </a:lnTo>
                  <a:lnTo>
                    <a:pt x="62392" y="172392"/>
                  </a:lnTo>
                  <a:lnTo>
                    <a:pt x="68772" y="163820"/>
                  </a:lnTo>
                  <a:lnTo>
                    <a:pt x="73761" y="153583"/>
                  </a:lnTo>
                  <a:lnTo>
                    <a:pt x="77466" y="142157"/>
                  </a:lnTo>
                  <a:lnTo>
                    <a:pt x="80126" y="129899"/>
                  </a:lnTo>
                  <a:lnTo>
                    <a:pt x="82003" y="117093"/>
                  </a:lnTo>
                  <a:lnTo>
                    <a:pt x="83661" y="104908"/>
                  </a:lnTo>
                  <a:lnTo>
                    <a:pt x="86582" y="95470"/>
                  </a:lnTo>
                  <a:lnTo>
                    <a:pt x="91799" y="90951"/>
                  </a:lnTo>
                  <a:lnTo>
                    <a:pt x="98012" y="91951"/>
                  </a:lnTo>
                  <a:lnTo>
                    <a:pt x="103809" y="96240"/>
                  </a:lnTo>
                  <a:lnTo>
                    <a:pt x="109313" y="102132"/>
                  </a:lnTo>
                  <a:lnTo>
                    <a:pt x="114888" y="108757"/>
                  </a:lnTo>
                  <a:lnTo>
                    <a:pt x="120708" y="115860"/>
                  </a:lnTo>
                  <a:lnTo>
                    <a:pt x="126808" y="123556"/>
                  </a:lnTo>
                  <a:lnTo>
                    <a:pt x="133144" y="131876"/>
                  </a:lnTo>
                  <a:lnTo>
                    <a:pt x="139362" y="140297"/>
                  </a:lnTo>
                  <a:lnTo>
                    <a:pt x="145425" y="148633"/>
                  </a:lnTo>
                  <a:lnTo>
                    <a:pt x="151865" y="157615"/>
                  </a:lnTo>
                  <a:lnTo>
                    <a:pt x="159705" y="1686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84037" y="240535"/>
              <a:ext cx="100772" cy="391175"/>
            </a:xfrm>
            <a:custGeom>
              <a:avLst/>
              <a:gdLst/>
              <a:ahLst/>
              <a:cxnLst/>
              <a:rect l="0" t="0" r="0" b="0"/>
              <a:pathLst>
                <a:path w="100772" h="391175">
                  <a:moveTo>
                    <a:pt x="69185" y="391174"/>
                  </a:moveTo>
                  <a:lnTo>
                    <a:pt x="71985" y="382373"/>
                  </a:lnTo>
                  <a:lnTo>
                    <a:pt x="73487" y="374026"/>
                  </a:lnTo>
                  <a:lnTo>
                    <a:pt x="73798" y="365323"/>
                  </a:lnTo>
                  <a:lnTo>
                    <a:pt x="73291" y="356029"/>
                  </a:lnTo>
                  <a:lnTo>
                    <a:pt x="72472" y="345886"/>
                  </a:lnTo>
                  <a:lnTo>
                    <a:pt x="71652" y="334845"/>
                  </a:lnTo>
                  <a:lnTo>
                    <a:pt x="70795" y="323179"/>
                  </a:lnTo>
                  <a:lnTo>
                    <a:pt x="69620" y="311357"/>
                  </a:lnTo>
                  <a:lnTo>
                    <a:pt x="67981" y="299667"/>
                  </a:lnTo>
                  <a:lnTo>
                    <a:pt x="65881" y="288210"/>
                  </a:lnTo>
                  <a:lnTo>
                    <a:pt x="63393" y="276985"/>
                  </a:lnTo>
                  <a:lnTo>
                    <a:pt x="60600" y="265948"/>
                  </a:lnTo>
                  <a:lnTo>
                    <a:pt x="57419" y="254892"/>
                  </a:lnTo>
                  <a:lnTo>
                    <a:pt x="53605" y="243469"/>
                  </a:lnTo>
                  <a:lnTo>
                    <a:pt x="49081" y="231514"/>
                  </a:lnTo>
                  <a:lnTo>
                    <a:pt x="44077" y="218873"/>
                  </a:lnTo>
                  <a:lnTo>
                    <a:pt x="39027" y="205322"/>
                  </a:lnTo>
                  <a:lnTo>
                    <a:pt x="34186" y="190836"/>
                  </a:lnTo>
                  <a:lnTo>
                    <a:pt x="29632" y="175702"/>
                  </a:lnTo>
                  <a:lnTo>
                    <a:pt x="25346" y="160397"/>
                  </a:lnTo>
                  <a:lnTo>
                    <a:pt x="21281" y="145220"/>
                  </a:lnTo>
                  <a:lnTo>
                    <a:pt x="17381" y="130438"/>
                  </a:lnTo>
                  <a:lnTo>
                    <a:pt x="13601" y="116359"/>
                  </a:lnTo>
                  <a:lnTo>
                    <a:pt x="9912" y="103071"/>
                  </a:lnTo>
                  <a:lnTo>
                    <a:pt x="6450" y="90334"/>
                  </a:lnTo>
                  <a:lnTo>
                    <a:pt x="3504" y="77700"/>
                  </a:lnTo>
                  <a:lnTo>
                    <a:pt x="1204" y="64912"/>
                  </a:lnTo>
                  <a:lnTo>
                    <a:pt x="0" y="52371"/>
                  </a:lnTo>
                  <a:lnTo>
                    <a:pt x="706" y="41009"/>
                  </a:lnTo>
                  <a:lnTo>
                    <a:pt x="3595" y="31257"/>
                  </a:lnTo>
                  <a:lnTo>
                    <a:pt x="8469" y="23066"/>
                  </a:lnTo>
                  <a:lnTo>
                    <a:pt x="14946" y="16173"/>
                  </a:lnTo>
                  <a:lnTo>
                    <a:pt x="22634" y="10288"/>
                  </a:lnTo>
                  <a:lnTo>
                    <a:pt x="31199" y="5470"/>
                  </a:lnTo>
                  <a:lnTo>
                    <a:pt x="40385" y="2123"/>
                  </a:lnTo>
                  <a:lnTo>
                    <a:pt x="49992" y="348"/>
                  </a:lnTo>
                  <a:lnTo>
                    <a:pt x="59623" y="0"/>
                  </a:lnTo>
                  <a:lnTo>
                    <a:pt x="69717" y="921"/>
                  </a:lnTo>
                  <a:lnTo>
                    <a:pt x="82274" y="4309"/>
                  </a:lnTo>
                  <a:lnTo>
                    <a:pt x="100771" y="121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68994" y="46325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5734"/>
                  </a:lnTo>
                  <a:lnTo>
                    <a:pt x="108487" y="10018"/>
                  </a:lnTo>
                  <a:lnTo>
                    <a:pt x="98492" y="13224"/>
                  </a:lnTo>
                  <a:lnTo>
                    <a:pt x="87511" y="15585"/>
                  </a:lnTo>
                  <a:lnTo>
                    <a:pt x="75700" y="17282"/>
                  </a:lnTo>
                  <a:lnTo>
                    <a:pt x="63255" y="18477"/>
                  </a:lnTo>
                  <a:lnTo>
                    <a:pt x="50760" y="19307"/>
                  </a:lnTo>
                  <a:lnTo>
                    <a:pt x="37837" y="19967"/>
                  </a:lnTo>
                  <a:lnTo>
                    <a:pt x="22236" y="205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05948" y="263212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2867" y="11869"/>
                  </a:lnTo>
                  <a:lnTo>
                    <a:pt x="5008" y="24278"/>
                  </a:lnTo>
                  <a:lnTo>
                    <a:pt x="6616" y="38470"/>
                  </a:lnTo>
                  <a:lnTo>
                    <a:pt x="7969" y="54351"/>
                  </a:lnTo>
                  <a:lnTo>
                    <a:pt x="9467" y="71643"/>
                  </a:lnTo>
                  <a:lnTo>
                    <a:pt x="11313" y="90028"/>
                  </a:lnTo>
                  <a:lnTo>
                    <a:pt x="13380" y="109054"/>
                  </a:lnTo>
                  <a:lnTo>
                    <a:pt x="15312" y="128185"/>
                  </a:lnTo>
                  <a:lnTo>
                    <a:pt x="16908" y="147118"/>
                  </a:lnTo>
                  <a:lnTo>
                    <a:pt x="18132" y="165759"/>
                  </a:lnTo>
                  <a:lnTo>
                    <a:pt x="19028" y="184122"/>
                  </a:lnTo>
                  <a:lnTo>
                    <a:pt x="19666" y="202250"/>
                  </a:lnTo>
                  <a:lnTo>
                    <a:pt x="20110" y="220037"/>
                  </a:lnTo>
                  <a:lnTo>
                    <a:pt x="20416" y="237221"/>
                  </a:lnTo>
                  <a:lnTo>
                    <a:pt x="20625" y="253696"/>
                  </a:lnTo>
                  <a:lnTo>
                    <a:pt x="20767" y="269113"/>
                  </a:lnTo>
                  <a:lnTo>
                    <a:pt x="20878" y="284417"/>
                  </a:lnTo>
                  <a:lnTo>
                    <a:pt x="20969" y="302068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48020" y="228948"/>
              <a:ext cx="289227" cy="192918"/>
            </a:xfrm>
            <a:custGeom>
              <a:avLst/>
              <a:gdLst/>
              <a:ahLst/>
              <a:cxnLst/>
              <a:rect l="0" t="0" r="0" b="0"/>
              <a:pathLst>
                <a:path w="289227" h="192918">
                  <a:moveTo>
                    <a:pt x="0" y="107963"/>
                  </a:moveTo>
                  <a:lnTo>
                    <a:pt x="134" y="96362"/>
                  </a:lnTo>
                  <a:lnTo>
                    <a:pt x="1415" y="86514"/>
                  </a:lnTo>
                  <a:lnTo>
                    <a:pt x="4012" y="77509"/>
                  </a:lnTo>
                  <a:lnTo>
                    <a:pt x="7905" y="69067"/>
                  </a:lnTo>
                  <a:lnTo>
                    <a:pt x="13186" y="61040"/>
                  </a:lnTo>
                  <a:lnTo>
                    <a:pt x="19772" y="53321"/>
                  </a:lnTo>
                  <a:lnTo>
                    <a:pt x="27445" y="45989"/>
                  </a:lnTo>
                  <a:lnTo>
                    <a:pt x="35956" y="39287"/>
                  </a:lnTo>
                  <a:lnTo>
                    <a:pt x="45083" y="33296"/>
                  </a:lnTo>
                  <a:lnTo>
                    <a:pt x="54649" y="27950"/>
                  </a:lnTo>
                  <a:lnTo>
                    <a:pt x="64522" y="23125"/>
                  </a:lnTo>
                  <a:lnTo>
                    <a:pt x="74611" y="18693"/>
                  </a:lnTo>
                  <a:lnTo>
                    <a:pt x="85014" y="14547"/>
                  </a:lnTo>
                  <a:lnTo>
                    <a:pt x="95989" y="10601"/>
                  </a:lnTo>
                  <a:lnTo>
                    <a:pt x="107632" y="6805"/>
                  </a:lnTo>
                  <a:lnTo>
                    <a:pt x="119723" y="3441"/>
                  </a:lnTo>
                  <a:lnTo>
                    <a:pt x="131839" y="1094"/>
                  </a:lnTo>
                  <a:lnTo>
                    <a:pt x="143734" y="0"/>
                  </a:lnTo>
                  <a:lnTo>
                    <a:pt x="155501" y="81"/>
                  </a:lnTo>
                  <a:lnTo>
                    <a:pt x="167468" y="1124"/>
                  </a:lnTo>
                  <a:lnTo>
                    <a:pt x="179812" y="2899"/>
                  </a:lnTo>
                  <a:lnTo>
                    <a:pt x="192390" y="5208"/>
                  </a:lnTo>
                  <a:lnTo>
                    <a:pt x="204841" y="7896"/>
                  </a:lnTo>
                  <a:lnTo>
                    <a:pt x="216951" y="10856"/>
                  </a:lnTo>
                  <a:lnTo>
                    <a:pt x="228354" y="14333"/>
                  </a:lnTo>
                  <a:lnTo>
                    <a:pt x="238480" y="18884"/>
                  </a:lnTo>
                  <a:lnTo>
                    <a:pt x="247142" y="24729"/>
                  </a:lnTo>
                  <a:lnTo>
                    <a:pt x="254636" y="31775"/>
                  </a:lnTo>
                  <a:lnTo>
                    <a:pt x="261525" y="39801"/>
                  </a:lnTo>
                  <a:lnTo>
                    <a:pt x="268195" y="48581"/>
                  </a:lnTo>
                  <a:lnTo>
                    <a:pt x="274507" y="58238"/>
                  </a:lnTo>
                  <a:lnTo>
                    <a:pt x="279922" y="69230"/>
                  </a:lnTo>
                  <a:lnTo>
                    <a:pt x="284192" y="81690"/>
                  </a:lnTo>
                  <a:lnTo>
                    <a:pt x="287211" y="95141"/>
                  </a:lnTo>
                  <a:lnTo>
                    <a:pt x="288864" y="108709"/>
                  </a:lnTo>
                  <a:lnTo>
                    <a:pt x="289226" y="121865"/>
                  </a:lnTo>
                  <a:lnTo>
                    <a:pt x="288349" y="134290"/>
                  </a:lnTo>
                  <a:lnTo>
                    <a:pt x="286173" y="145709"/>
                  </a:lnTo>
                  <a:lnTo>
                    <a:pt x="282778" y="156083"/>
                  </a:lnTo>
                  <a:lnTo>
                    <a:pt x="278042" y="165389"/>
                  </a:lnTo>
                  <a:lnTo>
                    <a:pt x="271582" y="173508"/>
                  </a:lnTo>
                  <a:lnTo>
                    <a:pt x="263355" y="180485"/>
                  </a:lnTo>
                  <a:lnTo>
                    <a:pt x="253817" y="186162"/>
                  </a:lnTo>
                  <a:lnTo>
                    <a:pt x="242611" y="190549"/>
                  </a:lnTo>
                  <a:lnTo>
                    <a:pt x="226515" y="192917"/>
                  </a:lnTo>
                  <a:lnTo>
                    <a:pt x="200042" y="1921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75457" y="263212"/>
              <a:ext cx="9476" cy="347441"/>
            </a:xfrm>
            <a:custGeom>
              <a:avLst/>
              <a:gdLst/>
              <a:ahLst/>
              <a:cxnLst/>
              <a:rect l="0" t="0" r="0" b="0"/>
              <a:pathLst>
                <a:path w="9476" h="347441">
                  <a:moveTo>
                    <a:pt x="9475" y="0"/>
                  </a:moveTo>
                  <a:lnTo>
                    <a:pt x="6609" y="11802"/>
                  </a:lnTo>
                  <a:lnTo>
                    <a:pt x="4466" y="23571"/>
                  </a:lnTo>
                  <a:lnTo>
                    <a:pt x="2863" y="36466"/>
                  </a:lnTo>
                  <a:lnTo>
                    <a:pt x="1683" y="50487"/>
                  </a:lnTo>
                  <a:lnTo>
                    <a:pt x="834" y="65463"/>
                  </a:lnTo>
                  <a:lnTo>
                    <a:pt x="241" y="81181"/>
                  </a:lnTo>
                  <a:lnTo>
                    <a:pt x="0" y="97284"/>
                  </a:lnTo>
                  <a:lnTo>
                    <a:pt x="364" y="113308"/>
                  </a:lnTo>
                  <a:lnTo>
                    <a:pt x="1419" y="129010"/>
                  </a:lnTo>
                  <a:lnTo>
                    <a:pt x="2941" y="144500"/>
                  </a:lnTo>
                  <a:lnTo>
                    <a:pt x="4501" y="160127"/>
                  </a:lnTo>
                  <a:lnTo>
                    <a:pt x="5844" y="176088"/>
                  </a:lnTo>
                  <a:lnTo>
                    <a:pt x="6897" y="192419"/>
                  </a:lnTo>
                  <a:lnTo>
                    <a:pt x="7678" y="209076"/>
                  </a:lnTo>
                  <a:lnTo>
                    <a:pt x="8239" y="225986"/>
                  </a:lnTo>
                  <a:lnTo>
                    <a:pt x="8632" y="242919"/>
                  </a:lnTo>
                  <a:lnTo>
                    <a:pt x="8903" y="259514"/>
                  </a:lnTo>
                  <a:lnTo>
                    <a:pt x="9089" y="275587"/>
                  </a:lnTo>
                  <a:lnTo>
                    <a:pt x="9216" y="290731"/>
                  </a:lnTo>
                  <a:lnTo>
                    <a:pt x="9315" y="305819"/>
                  </a:lnTo>
                  <a:lnTo>
                    <a:pt x="9396" y="323294"/>
                  </a:lnTo>
                  <a:lnTo>
                    <a:pt x="9475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32239" y="452725"/>
              <a:ext cx="105096" cy="166046"/>
            </a:xfrm>
            <a:custGeom>
              <a:avLst/>
              <a:gdLst/>
              <a:ahLst/>
              <a:cxnLst/>
              <a:rect l="0" t="0" r="0" b="0"/>
              <a:pathLst>
                <a:path w="105096" h="166046">
                  <a:moveTo>
                    <a:pt x="79035" y="21057"/>
                  </a:moveTo>
                  <a:lnTo>
                    <a:pt x="70301" y="18324"/>
                  </a:lnTo>
                  <a:lnTo>
                    <a:pt x="62595" y="17462"/>
                  </a:lnTo>
                  <a:lnTo>
                    <a:pt x="55193" y="18453"/>
                  </a:lnTo>
                  <a:lnTo>
                    <a:pt x="47932" y="20992"/>
                  </a:lnTo>
                  <a:lnTo>
                    <a:pt x="40753" y="24776"/>
                  </a:lnTo>
                  <a:lnTo>
                    <a:pt x="33632" y="29516"/>
                  </a:lnTo>
                  <a:lnTo>
                    <a:pt x="26715" y="35122"/>
                  </a:lnTo>
                  <a:lnTo>
                    <a:pt x="20296" y="41700"/>
                  </a:lnTo>
                  <a:lnTo>
                    <a:pt x="14503" y="49240"/>
                  </a:lnTo>
                  <a:lnTo>
                    <a:pt x="9461" y="57928"/>
                  </a:lnTo>
                  <a:lnTo>
                    <a:pt x="5372" y="68202"/>
                  </a:lnTo>
                  <a:lnTo>
                    <a:pt x="2262" y="80142"/>
                  </a:lnTo>
                  <a:lnTo>
                    <a:pt x="326" y="93059"/>
                  </a:lnTo>
                  <a:lnTo>
                    <a:pt x="0" y="105729"/>
                  </a:lnTo>
                  <a:lnTo>
                    <a:pt x="1375" y="117466"/>
                  </a:lnTo>
                  <a:lnTo>
                    <a:pt x="4247" y="128123"/>
                  </a:lnTo>
                  <a:lnTo>
                    <a:pt x="8308" y="137814"/>
                  </a:lnTo>
                  <a:lnTo>
                    <a:pt x="13269" y="146725"/>
                  </a:lnTo>
                  <a:lnTo>
                    <a:pt x="19208" y="154556"/>
                  </a:lnTo>
                  <a:lnTo>
                    <a:pt x="26550" y="160547"/>
                  </a:lnTo>
                  <a:lnTo>
                    <a:pt x="35406" y="164424"/>
                  </a:lnTo>
                  <a:lnTo>
                    <a:pt x="45284" y="166045"/>
                  </a:lnTo>
                  <a:lnTo>
                    <a:pt x="55300" y="165165"/>
                  </a:lnTo>
                  <a:lnTo>
                    <a:pt x="64918" y="161902"/>
                  </a:lnTo>
                  <a:lnTo>
                    <a:pt x="73814" y="156645"/>
                  </a:lnTo>
                  <a:lnTo>
                    <a:pt x="81710" y="149844"/>
                  </a:lnTo>
                  <a:lnTo>
                    <a:pt x="88567" y="141902"/>
                  </a:lnTo>
                  <a:lnTo>
                    <a:pt x="94358" y="132981"/>
                  </a:lnTo>
                  <a:lnTo>
                    <a:pt x="98964" y="123016"/>
                  </a:lnTo>
                  <a:lnTo>
                    <a:pt x="102429" y="112056"/>
                  </a:lnTo>
                  <a:lnTo>
                    <a:pt x="104606" y="100255"/>
                  </a:lnTo>
                  <a:lnTo>
                    <a:pt x="105095" y="87802"/>
                  </a:lnTo>
                  <a:lnTo>
                    <a:pt x="103830" y="74876"/>
                  </a:lnTo>
                  <a:lnTo>
                    <a:pt x="101032" y="61942"/>
                  </a:lnTo>
                  <a:lnTo>
                    <a:pt x="97020" y="49718"/>
                  </a:lnTo>
                  <a:lnTo>
                    <a:pt x="92111" y="38546"/>
                  </a:lnTo>
                  <a:lnTo>
                    <a:pt x="86864" y="28709"/>
                  </a:lnTo>
                  <a:lnTo>
                    <a:pt x="81562" y="19648"/>
                  </a:lnTo>
                  <a:lnTo>
                    <a:pt x="75745" y="10570"/>
                  </a:lnTo>
                  <a:lnTo>
                    <a:pt x="685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84974" y="252683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0" y="0"/>
                  </a:moveTo>
                  <a:lnTo>
                    <a:pt x="0" y="11937"/>
                  </a:lnTo>
                  <a:lnTo>
                    <a:pt x="0" y="24986"/>
                  </a:lnTo>
                  <a:lnTo>
                    <a:pt x="5" y="40456"/>
                  </a:lnTo>
                  <a:lnTo>
                    <a:pt x="177" y="57505"/>
                  </a:lnTo>
                  <a:lnTo>
                    <a:pt x="825" y="74521"/>
                  </a:lnTo>
                  <a:lnTo>
                    <a:pt x="2079" y="90568"/>
                  </a:lnTo>
                  <a:lnTo>
                    <a:pt x="3904" y="105562"/>
                  </a:lnTo>
                  <a:lnTo>
                    <a:pt x="6201" y="119911"/>
                  </a:lnTo>
                  <a:lnTo>
                    <a:pt x="8857" y="133975"/>
                  </a:lnTo>
                  <a:lnTo>
                    <a:pt x="11775" y="148436"/>
                  </a:lnTo>
                  <a:lnTo>
                    <a:pt x="14880" y="164303"/>
                  </a:lnTo>
                  <a:lnTo>
                    <a:pt x="18114" y="181988"/>
                  </a:lnTo>
                  <a:lnTo>
                    <a:pt x="21437" y="201075"/>
                  </a:lnTo>
                  <a:lnTo>
                    <a:pt x="24821" y="220644"/>
                  </a:lnTo>
                  <a:lnTo>
                    <a:pt x="28246" y="240095"/>
                  </a:lnTo>
                  <a:lnTo>
                    <a:pt x="31699" y="259033"/>
                  </a:lnTo>
                  <a:lnTo>
                    <a:pt x="35171" y="277122"/>
                  </a:lnTo>
                  <a:lnTo>
                    <a:pt x="38651" y="294273"/>
                  </a:lnTo>
                  <a:lnTo>
                    <a:pt x="41983" y="310375"/>
                  </a:lnTo>
                  <a:lnTo>
                    <a:pt x="45195" y="326970"/>
                  </a:lnTo>
                  <a:lnTo>
                    <a:pt x="48568" y="347753"/>
                  </a:lnTo>
                  <a:lnTo>
                    <a:pt x="5264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90217" y="389554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206497" y="0"/>
                  </a:lnTo>
                  <a:lnTo>
                    <a:pt x="193226" y="0"/>
                  </a:lnTo>
                  <a:lnTo>
                    <a:pt x="180029" y="4"/>
                  </a:lnTo>
                  <a:lnTo>
                    <a:pt x="166860" y="177"/>
                  </a:lnTo>
                  <a:lnTo>
                    <a:pt x="153999" y="826"/>
                  </a:lnTo>
                  <a:lnTo>
                    <a:pt x="141595" y="2079"/>
                  </a:lnTo>
                  <a:lnTo>
                    <a:pt x="129481" y="3904"/>
                  </a:lnTo>
                  <a:lnTo>
                    <a:pt x="117281" y="6201"/>
                  </a:lnTo>
                  <a:lnTo>
                    <a:pt x="104775" y="8857"/>
                  </a:lnTo>
                  <a:lnTo>
                    <a:pt x="91917" y="11775"/>
                  </a:lnTo>
                  <a:lnTo>
                    <a:pt x="78747" y="14880"/>
                  </a:lnTo>
                  <a:lnTo>
                    <a:pt x="65342" y="18109"/>
                  </a:lnTo>
                  <a:lnTo>
                    <a:pt x="52177" y="21271"/>
                  </a:lnTo>
                  <a:lnTo>
                    <a:pt x="38721" y="24350"/>
                  </a:lnTo>
                  <a:lnTo>
                    <a:pt x="22675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34985" y="400082"/>
              <a:ext cx="176490" cy="263214"/>
            </a:xfrm>
            <a:custGeom>
              <a:avLst/>
              <a:gdLst/>
              <a:ahLst/>
              <a:cxnLst/>
              <a:rect l="0" t="0" r="0" b="0"/>
              <a:pathLst>
                <a:path w="176490" h="263214">
                  <a:moveTo>
                    <a:pt x="134258" y="0"/>
                  </a:moveTo>
                  <a:lnTo>
                    <a:pt x="122523" y="0"/>
                  </a:lnTo>
                  <a:lnTo>
                    <a:pt x="111394" y="0"/>
                  </a:lnTo>
                  <a:lnTo>
                    <a:pt x="99805" y="10"/>
                  </a:lnTo>
                  <a:lnTo>
                    <a:pt x="87990" y="355"/>
                  </a:lnTo>
                  <a:lnTo>
                    <a:pt x="76626" y="1652"/>
                  </a:lnTo>
                  <a:lnTo>
                    <a:pt x="66072" y="4158"/>
                  </a:lnTo>
                  <a:lnTo>
                    <a:pt x="56198" y="7809"/>
                  </a:lnTo>
                  <a:lnTo>
                    <a:pt x="46578" y="12402"/>
                  </a:lnTo>
                  <a:lnTo>
                    <a:pt x="36930" y="17719"/>
                  </a:lnTo>
                  <a:lnTo>
                    <a:pt x="27469" y="23728"/>
                  </a:lnTo>
                  <a:lnTo>
                    <a:pt x="18787" y="30586"/>
                  </a:lnTo>
                  <a:lnTo>
                    <a:pt x="11181" y="38303"/>
                  </a:lnTo>
                  <a:lnTo>
                    <a:pt x="5108" y="46602"/>
                  </a:lnTo>
                  <a:lnTo>
                    <a:pt x="1316" y="55018"/>
                  </a:lnTo>
                  <a:lnTo>
                    <a:pt x="0" y="63258"/>
                  </a:lnTo>
                  <a:lnTo>
                    <a:pt x="1051" y="70738"/>
                  </a:lnTo>
                  <a:lnTo>
                    <a:pt x="4333" y="76544"/>
                  </a:lnTo>
                  <a:lnTo>
                    <a:pt x="9541" y="80336"/>
                  </a:lnTo>
                  <a:lnTo>
                    <a:pt x="16441" y="82422"/>
                  </a:lnTo>
                  <a:lnTo>
                    <a:pt x="24958" y="83457"/>
                  </a:lnTo>
                  <a:lnTo>
                    <a:pt x="34904" y="83937"/>
                  </a:lnTo>
                  <a:lnTo>
                    <a:pt x="46004" y="84146"/>
                  </a:lnTo>
                  <a:lnTo>
                    <a:pt x="57978" y="84229"/>
                  </a:lnTo>
                  <a:lnTo>
                    <a:pt x="70578" y="84266"/>
                  </a:lnTo>
                  <a:lnTo>
                    <a:pt x="83292" y="84615"/>
                  </a:lnTo>
                  <a:lnTo>
                    <a:pt x="95370" y="85908"/>
                  </a:lnTo>
                  <a:lnTo>
                    <a:pt x="106451" y="88408"/>
                  </a:lnTo>
                  <a:lnTo>
                    <a:pt x="116535" y="92054"/>
                  </a:lnTo>
                  <a:lnTo>
                    <a:pt x="125777" y="96642"/>
                  </a:lnTo>
                  <a:lnTo>
                    <a:pt x="134362" y="101955"/>
                  </a:lnTo>
                  <a:lnTo>
                    <a:pt x="142299" y="107962"/>
                  </a:lnTo>
                  <a:lnTo>
                    <a:pt x="149419" y="114818"/>
                  </a:lnTo>
                  <a:lnTo>
                    <a:pt x="155695" y="122538"/>
                  </a:lnTo>
                  <a:lnTo>
                    <a:pt x="161234" y="131009"/>
                  </a:lnTo>
                  <a:lnTo>
                    <a:pt x="166189" y="140073"/>
                  </a:lnTo>
                  <a:lnTo>
                    <a:pt x="170695" y="149579"/>
                  </a:lnTo>
                  <a:lnTo>
                    <a:pt x="174382" y="159403"/>
                  </a:lnTo>
                  <a:lnTo>
                    <a:pt x="176422" y="169451"/>
                  </a:lnTo>
                  <a:lnTo>
                    <a:pt x="176489" y="179649"/>
                  </a:lnTo>
                  <a:lnTo>
                    <a:pt x="174567" y="189784"/>
                  </a:lnTo>
                  <a:lnTo>
                    <a:pt x="170685" y="199516"/>
                  </a:lnTo>
                  <a:lnTo>
                    <a:pt x="165072" y="208688"/>
                  </a:lnTo>
                  <a:lnTo>
                    <a:pt x="158066" y="217151"/>
                  </a:lnTo>
                  <a:lnTo>
                    <a:pt x="150010" y="224690"/>
                  </a:lnTo>
                  <a:lnTo>
                    <a:pt x="141186" y="231280"/>
                  </a:lnTo>
                  <a:lnTo>
                    <a:pt x="131654" y="237045"/>
                  </a:lnTo>
                  <a:lnTo>
                    <a:pt x="121272" y="242159"/>
                  </a:lnTo>
                  <a:lnTo>
                    <a:pt x="110041" y="246784"/>
                  </a:lnTo>
                  <a:lnTo>
                    <a:pt x="98493" y="250905"/>
                  </a:lnTo>
                  <a:lnTo>
                    <a:pt x="86373" y="254742"/>
                  </a:lnTo>
                  <a:lnTo>
                    <a:pt x="71498" y="258633"/>
                  </a:lnTo>
                  <a:lnTo>
                    <a:pt x="5003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3740" y="652766"/>
              <a:ext cx="3684976" cy="113098"/>
            </a:xfrm>
            <a:custGeom>
              <a:avLst/>
              <a:gdLst/>
              <a:ahLst/>
              <a:cxnLst/>
              <a:rect l="0" t="0" r="0" b="0"/>
              <a:pathLst>
                <a:path w="3684976" h="113098">
                  <a:moveTo>
                    <a:pt x="3684975" y="0"/>
                  </a:moveTo>
                  <a:lnTo>
                    <a:pt x="3679107" y="5935"/>
                  </a:lnTo>
                  <a:lnTo>
                    <a:pt x="3673542" y="12140"/>
                  </a:lnTo>
                  <a:lnTo>
                    <a:pt x="3667739" y="19231"/>
                  </a:lnTo>
                  <a:lnTo>
                    <a:pt x="3661486" y="26998"/>
                  </a:lnTo>
                  <a:lnTo>
                    <a:pt x="3654507" y="34996"/>
                  </a:lnTo>
                  <a:lnTo>
                    <a:pt x="3646722" y="42924"/>
                  </a:lnTo>
                  <a:lnTo>
                    <a:pt x="3638047" y="50180"/>
                  </a:lnTo>
                  <a:lnTo>
                    <a:pt x="3628320" y="55828"/>
                  </a:lnTo>
                  <a:lnTo>
                    <a:pt x="3617558" y="59505"/>
                  </a:lnTo>
                  <a:lnTo>
                    <a:pt x="3606077" y="61344"/>
                  </a:lnTo>
                  <a:lnTo>
                    <a:pt x="3594379" y="61679"/>
                  </a:lnTo>
                  <a:lnTo>
                    <a:pt x="3582773" y="60867"/>
                  </a:lnTo>
                  <a:lnTo>
                    <a:pt x="3571371" y="59054"/>
                  </a:lnTo>
                  <a:lnTo>
                    <a:pt x="3560182" y="56177"/>
                  </a:lnTo>
                  <a:lnTo>
                    <a:pt x="3549176" y="52298"/>
                  </a:lnTo>
                  <a:lnTo>
                    <a:pt x="3538309" y="48070"/>
                  </a:lnTo>
                  <a:lnTo>
                    <a:pt x="3527545" y="44605"/>
                  </a:lnTo>
                  <a:lnTo>
                    <a:pt x="3516855" y="42470"/>
                  </a:lnTo>
                  <a:lnTo>
                    <a:pt x="3506216" y="41870"/>
                  </a:lnTo>
                  <a:lnTo>
                    <a:pt x="3495614" y="42914"/>
                  </a:lnTo>
                  <a:lnTo>
                    <a:pt x="3485031" y="45462"/>
                  </a:lnTo>
                  <a:lnTo>
                    <a:pt x="3474296" y="48917"/>
                  </a:lnTo>
                  <a:lnTo>
                    <a:pt x="3463096" y="52373"/>
                  </a:lnTo>
                  <a:lnTo>
                    <a:pt x="3451299" y="55314"/>
                  </a:lnTo>
                  <a:lnTo>
                    <a:pt x="3438935" y="57604"/>
                  </a:lnTo>
                  <a:lnTo>
                    <a:pt x="3426103" y="59297"/>
                  </a:lnTo>
                  <a:lnTo>
                    <a:pt x="3412919" y="60499"/>
                  </a:lnTo>
                  <a:lnTo>
                    <a:pt x="3399642" y="61001"/>
                  </a:lnTo>
                  <a:lnTo>
                    <a:pt x="3386655" y="60290"/>
                  </a:lnTo>
                  <a:lnTo>
                    <a:pt x="3374144" y="58189"/>
                  </a:lnTo>
                  <a:lnTo>
                    <a:pt x="3362117" y="54982"/>
                  </a:lnTo>
                  <a:lnTo>
                    <a:pt x="3350501" y="51221"/>
                  </a:lnTo>
                  <a:lnTo>
                    <a:pt x="3339203" y="47281"/>
                  </a:lnTo>
                  <a:lnTo>
                    <a:pt x="3328139" y="43180"/>
                  </a:lnTo>
                  <a:lnTo>
                    <a:pt x="3317243" y="38675"/>
                  </a:lnTo>
                  <a:lnTo>
                    <a:pt x="3306460" y="33656"/>
                  </a:lnTo>
                  <a:lnTo>
                    <a:pt x="3295590" y="28473"/>
                  </a:lnTo>
                  <a:lnTo>
                    <a:pt x="3284299" y="23826"/>
                  </a:lnTo>
                  <a:lnTo>
                    <a:pt x="3272444" y="20076"/>
                  </a:lnTo>
                  <a:lnTo>
                    <a:pt x="3260212" y="17406"/>
                  </a:lnTo>
                  <a:lnTo>
                    <a:pt x="3248000" y="15988"/>
                  </a:lnTo>
                  <a:lnTo>
                    <a:pt x="3236046" y="15784"/>
                  </a:lnTo>
                  <a:lnTo>
                    <a:pt x="3224410" y="16766"/>
                  </a:lnTo>
                  <a:lnTo>
                    <a:pt x="3213063" y="19012"/>
                  </a:lnTo>
                  <a:lnTo>
                    <a:pt x="3201949" y="22441"/>
                  </a:lnTo>
                  <a:lnTo>
                    <a:pt x="3191011" y="26690"/>
                  </a:lnTo>
                  <a:lnTo>
                    <a:pt x="3180200" y="31226"/>
                  </a:lnTo>
                  <a:lnTo>
                    <a:pt x="3169478" y="35716"/>
                  </a:lnTo>
                  <a:lnTo>
                    <a:pt x="3158819" y="40035"/>
                  </a:lnTo>
                  <a:lnTo>
                    <a:pt x="3148202" y="44161"/>
                  </a:lnTo>
                  <a:lnTo>
                    <a:pt x="3137609" y="48116"/>
                  </a:lnTo>
                  <a:lnTo>
                    <a:pt x="3126867" y="51772"/>
                  </a:lnTo>
                  <a:lnTo>
                    <a:pt x="3115664" y="54855"/>
                  </a:lnTo>
                  <a:lnTo>
                    <a:pt x="3103868" y="57255"/>
                  </a:lnTo>
                  <a:lnTo>
                    <a:pt x="3091675" y="58697"/>
                  </a:lnTo>
                  <a:lnTo>
                    <a:pt x="3079491" y="58684"/>
                  </a:lnTo>
                  <a:lnTo>
                    <a:pt x="3067550" y="57083"/>
                  </a:lnTo>
                  <a:lnTo>
                    <a:pt x="3055752" y="54228"/>
                  </a:lnTo>
                  <a:lnTo>
                    <a:pt x="3043765" y="50710"/>
                  </a:lnTo>
                  <a:lnTo>
                    <a:pt x="3031404" y="46946"/>
                  </a:lnTo>
                  <a:lnTo>
                    <a:pt x="3018643" y="43303"/>
                  </a:lnTo>
                  <a:lnTo>
                    <a:pt x="3005538" y="40171"/>
                  </a:lnTo>
                  <a:lnTo>
                    <a:pt x="2992162" y="37696"/>
                  </a:lnTo>
                  <a:lnTo>
                    <a:pt x="2978585" y="35680"/>
                  </a:lnTo>
                  <a:lnTo>
                    <a:pt x="2964865" y="33704"/>
                  </a:lnTo>
                  <a:lnTo>
                    <a:pt x="2951048" y="31526"/>
                  </a:lnTo>
                  <a:lnTo>
                    <a:pt x="2937329" y="29400"/>
                  </a:lnTo>
                  <a:lnTo>
                    <a:pt x="2924038" y="27957"/>
                  </a:lnTo>
                  <a:lnTo>
                    <a:pt x="2911315" y="27502"/>
                  </a:lnTo>
                  <a:lnTo>
                    <a:pt x="2898974" y="27858"/>
                  </a:lnTo>
                  <a:lnTo>
                    <a:pt x="2886615" y="28561"/>
                  </a:lnTo>
                  <a:lnTo>
                    <a:pt x="2874004" y="29302"/>
                  </a:lnTo>
                  <a:lnTo>
                    <a:pt x="2861245" y="30274"/>
                  </a:lnTo>
                  <a:lnTo>
                    <a:pt x="2848672" y="32058"/>
                  </a:lnTo>
                  <a:lnTo>
                    <a:pt x="2836467" y="34915"/>
                  </a:lnTo>
                  <a:lnTo>
                    <a:pt x="2824491" y="38477"/>
                  </a:lnTo>
                  <a:lnTo>
                    <a:pt x="2812383" y="41953"/>
                  </a:lnTo>
                  <a:lnTo>
                    <a:pt x="2799936" y="44882"/>
                  </a:lnTo>
                  <a:lnTo>
                    <a:pt x="2786949" y="47152"/>
                  </a:lnTo>
                  <a:lnTo>
                    <a:pt x="2773159" y="48826"/>
                  </a:lnTo>
                  <a:lnTo>
                    <a:pt x="2758509" y="50016"/>
                  </a:lnTo>
                  <a:lnTo>
                    <a:pt x="2743264" y="50679"/>
                  </a:lnTo>
                  <a:lnTo>
                    <a:pt x="2727884" y="50608"/>
                  </a:lnTo>
                  <a:lnTo>
                    <a:pt x="2712648" y="49753"/>
                  </a:lnTo>
                  <a:lnTo>
                    <a:pt x="2697486" y="48367"/>
                  </a:lnTo>
                  <a:lnTo>
                    <a:pt x="2682087" y="46900"/>
                  </a:lnTo>
                  <a:lnTo>
                    <a:pt x="2666287" y="45609"/>
                  </a:lnTo>
                  <a:lnTo>
                    <a:pt x="2650235" y="44253"/>
                  </a:lnTo>
                  <a:lnTo>
                    <a:pt x="2634298" y="42203"/>
                  </a:lnTo>
                  <a:lnTo>
                    <a:pt x="2618680" y="39159"/>
                  </a:lnTo>
                  <a:lnTo>
                    <a:pt x="2603260" y="35300"/>
                  </a:lnTo>
                  <a:lnTo>
                    <a:pt x="2587687" y="31092"/>
                  </a:lnTo>
                  <a:lnTo>
                    <a:pt x="2571769" y="26853"/>
                  </a:lnTo>
                  <a:lnTo>
                    <a:pt x="2555637" y="22720"/>
                  </a:lnTo>
                  <a:lnTo>
                    <a:pt x="2539648" y="18725"/>
                  </a:lnTo>
                  <a:lnTo>
                    <a:pt x="2524000" y="14866"/>
                  </a:lnTo>
                  <a:lnTo>
                    <a:pt x="2508728" y="11446"/>
                  </a:lnTo>
                  <a:lnTo>
                    <a:pt x="2493787" y="9054"/>
                  </a:lnTo>
                  <a:lnTo>
                    <a:pt x="2479108" y="7927"/>
                  </a:lnTo>
                  <a:lnTo>
                    <a:pt x="2464622" y="7984"/>
                  </a:lnTo>
                  <a:lnTo>
                    <a:pt x="2450276" y="9010"/>
                  </a:lnTo>
                  <a:lnTo>
                    <a:pt x="2436027" y="10779"/>
                  </a:lnTo>
                  <a:lnTo>
                    <a:pt x="2421847" y="13253"/>
                  </a:lnTo>
                  <a:lnTo>
                    <a:pt x="2407713" y="16583"/>
                  </a:lnTo>
                  <a:lnTo>
                    <a:pt x="2393610" y="20779"/>
                  </a:lnTo>
                  <a:lnTo>
                    <a:pt x="2379529" y="25561"/>
                  </a:lnTo>
                  <a:lnTo>
                    <a:pt x="2365462" y="30462"/>
                  </a:lnTo>
                  <a:lnTo>
                    <a:pt x="2351404" y="35198"/>
                  </a:lnTo>
                  <a:lnTo>
                    <a:pt x="2337353" y="39512"/>
                  </a:lnTo>
                  <a:lnTo>
                    <a:pt x="2323306" y="43104"/>
                  </a:lnTo>
                  <a:lnTo>
                    <a:pt x="2309258" y="45887"/>
                  </a:lnTo>
                  <a:lnTo>
                    <a:pt x="2295043" y="47941"/>
                  </a:lnTo>
                  <a:lnTo>
                    <a:pt x="2280354" y="49410"/>
                  </a:lnTo>
                  <a:lnTo>
                    <a:pt x="2265066" y="50440"/>
                  </a:lnTo>
                  <a:lnTo>
                    <a:pt x="2249374" y="51150"/>
                  </a:lnTo>
                  <a:lnTo>
                    <a:pt x="2233687" y="51636"/>
                  </a:lnTo>
                  <a:lnTo>
                    <a:pt x="2218246" y="51961"/>
                  </a:lnTo>
                  <a:lnTo>
                    <a:pt x="2203115" y="52011"/>
                  </a:lnTo>
                  <a:lnTo>
                    <a:pt x="2188269" y="51513"/>
                  </a:lnTo>
                  <a:lnTo>
                    <a:pt x="2173657" y="50360"/>
                  </a:lnTo>
                  <a:lnTo>
                    <a:pt x="2159387" y="48602"/>
                  </a:lnTo>
                  <a:lnTo>
                    <a:pt x="2145718" y="46351"/>
                  </a:lnTo>
                  <a:lnTo>
                    <a:pt x="2132732" y="43725"/>
                  </a:lnTo>
                  <a:lnTo>
                    <a:pt x="2120044" y="40827"/>
                  </a:lnTo>
                  <a:lnTo>
                    <a:pt x="2106919" y="37736"/>
                  </a:lnTo>
                  <a:lnTo>
                    <a:pt x="2092971" y="34516"/>
                  </a:lnTo>
                  <a:lnTo>
                    <a:pt x="2078161" y="31371"/>
                  </a:lnTo>
                  <a:lnTo>
                    <a:pt x="2062608" y="28639"/>
                  </a:lnTo>
                  <a:lnTo>
                    <a:pt x="2046479" y="26470"/>
                  </a:lnTo>
                  <a:lnTo>
                    <a:pt x="2030088" y="24844"/>
                  </a:lnTo>
                  <a:lnTo>
                    <a:pt x="2013866" y="23670"/>
                  </a:lnTo>
                  <a:lnTo>
                    <a:pt x="1998037" y="22848"/>
                  </a:lnTo>
                  <a:lnTo>
                    <a:pt x="1982801" y="22447"/>
                  </a:lnTo>
                  <a:lnTo>
                    <a:pt x="1968409" y="22702"/>
                  </a:lnTo>
                  <a:lnTo>
                    <a:pt x="1954908" y="23687"/>
                  </a:lnTo>
                  <a:lnTo>
                    <a:pt x="1942026" y="25332"/>
                  </a:lnTo>
                  <a:lnTo>
                    <a:pt x="1929295" y="27506"/>
                  </a:lnTo>
                  <a:lnTo>
                    <a:pt x="1916427" y="30080"/>
                  </a:lnTo>
                  <a:lnTo>
                    <a:pt x="1903324" y="32944"/>
                  </a:lnTo>
                  <a:lnTo>
                    <a:pt x="1889988" y="36011"/>
                  </a:lnTo>
                  <a:lnTo>
                    <a:pt x="1876456" y="39221"/>
                  </a:lnTo>
                  <a:lnTo>
                    <a:pt x="1862775" y="42527"/>
                  </a:lnTo>
                  <a:lnTo>
                    <a:pt x="1848984" y="45901"/>
                  </a:lnTo>
                  <a:lnTo>
                    <a:pt x="1835111" y="49314"/>
                  </a:lnTo>
                  <a:lnTo>
                    <a:pt x="1821016" y="52589"/>
                  </a:lnTo>
                  <a:lnTo>
                    <a:pt x="1806408" y="55409"/>
                  </a:lnTo>
                  <a:lnTo>
                    <a:pt x="1791174" y="57638"/>
                  </a:lnTo>
                  <a:lnTo>
                    <a:pt x="1775518" y="59304"/>
                  </a:lnTo>
                  <a:lnTo>
                    <a:pt x="1759856" y="60504"/>
                  </a:lnTo>
                  <a:lnTo>
                    <a:pt x="1744426" y="61345"/>
                  </a:lnTo>
                  <a:lnTo>
                    <a:pt x="1729133" y="61758"/>
                  </a:lnTo>
                  <a:lnTo>
                    <a:pt x="1713646" y="61511"/>
                  </a:lnTo>
                  <a:lnTo>
                    <a:pt x="1697781" y="60531"/>
                  </a:lnTo>
                  <a:lnTo>
                    <a:pt x="1681516" y="58890"/>
                  </a:lnTo>
                  <a:lnTo>
                    <a:pt x="1664904" y="56718"/>
                  </a:lnTo>
                  <a:lnTo>
                    <a:pt x="1648020" y="54145"/>
                  </a:lnTo>
                  <a:lnTo>
                    <a:pt x="1630935" y="51283"/>
                  </a:lnTo>
                  <a:lnTo>
                    <a:pt x="1613706" y="48216"/>
                  </a:lnTo>
                  <a:lnTo>
                    <a:pt x="1596375" y="45012"/>
                  </a:lnTo>
                  <a:lnTo>
                    <a:pt x="1578974" y="41878"/>
                  </a:lnTo>
                  <a:lnTo>
                    <a:pt x="1561526" y="39153"/>
                  </a:lnTo>
                  <a:lnTo>
                    <a:pt x="1544045" y="36984"/>
                  </a:lnTo>
                  <a:lnTo>
                    <a:pt x="1526542" y="35189"/>
                  </a:lnTo>
                  <a:lnTo>
                    <a:pt x="1509025" y="33369"/>
                  </a:lnTo>
                  <a:lnTo>
                    <a:pt x="1491502" y="31299"/>
                  </a:lnTo>
                  <a:lnTo>
                    <a:pt x="1474141" y="29246"/>
                  </a:lnTo>
                  <a:lnTo>
                    <a:pt x="1457251" y="27853"/>
                  </a:lnTo>
                  <a:lnTo>
                    <a:pt x="1440958" y="27437"/>
                  </a:lnTo>
                  <a:lnTo>
                    <a:pt x="1425067" y="27989"/>
                  </a:lnTo>
                  <a:lnTo>
                    <a:pt x="1409170" y="29355"/>
                  </a:lnTo>
                  <a:lnTo>
                    <a:pt x="1393032" y="31356"/>
                  </a:lnTo>
                  <a:lnTo>
                    <a:pt x="1376751" y="33987"/>
                  </a:lnTo>
                  <a:lnTo>
                    <a:pt x="1360661" y="37424"/>
                  </a:lnTo>
                  <a:lnTo>
                    <a:pt x="1344945" y="41691"/>
                  </a:lnTo>
                  <a:lnTo>
                    <a:pt x="1329628" y="46521"/>
                  </a:lnTo>
                  <a:lnTo>
                    <a:pt x="1314657" y="51454"/>
                  </a:lnTo>
                  <a:lnTo>
                    <a:pt x="1299952" y="56212"/>
                  </a:lnTo>
                  <a:lnTo>
                    <a:pt x="1285280" y="60540"/>
                  </a:lnTo>
                  <a:lnTo>
                    <a:pt x="1270277" y="64142"/>
                  </a:lnTo>
                  <a:lnTo>
                    <a:pt x="1254773" y="66926"/>
                  </a:lnTo>
                  <a:lnTo>
                    <a:pt x="1238936" y="68812"/>
                  </a:lnTo>
                  <a:lnTo>
                    <a:pt x="1223151" y="69636"/>
                  </a:lnTo>
                  <a:lnTo>
                    <a:pt x="1207644" y="69418"/>
                  </a:lnTo>
                  <a:lnTo>
                    <a:pt x="1192468" y="68478"/>
                  </a:lnTo>
                  <a:lnTo>
                    <a:pt x="1177593" y="67316"/>
                  </a:lnTo>
                  <a:lnTo>
                    <a:pt x="1162961" y="66239"/>
                  </a:lnTo>
                  <a:lnTo>
                    <a:pt x="1148678" y="65197"/>
                  </a:lnTo>
                  <a:lnTo>
                    <a:pt x="1134999" y="63891"/>
                  </a:lnTo>
                  <a:lnTo>
                    <a:pt x="1122008" y="62156"/>
                  </a:lnTo>
                  <a:lnTo>
                    <a:pt x="1109317" y="59820"/>
                  </a:lnTo>
                  <a:lnTo>
                    <a:pt x="1096188" y="56641"/>
                  </a:lnTo>
                  <a:lnTo>
                    <a:pt x="1082234" y="52580"/>
                  </a:lnTo>
                  <a:lnTo>
                    <a:pt x="1067250" y="48072"/>
                  </a:lnTo>
                  <a:lnTo>
                    <a:pt x="1051048" y="43894"/>
                  </a:lnTo>
                  <a:lnTo>
                    <a:pt x="1033665" y="40460"/>
                  </a:lnTo>
                  <a:lnTo>
                    <a:pt x="1015449" y="37836"/>
                  </a:lnTo>
                  <a:lnTo>
                    <a:pt x="996930" y="35918"/>
                  </a:lnTo>
                  <a:lnTo>
                    <a:pt x="978449" y="34560"/>
                  </a:lnTo>
                  <a:lnTo>
                    <a:pt x="960467" y="33783"/>
                  </a:lnTo>
                  <a:lnTo>
                    <a:pt x="943619" y="33778"/>
                  </a:lnTo>
                  <a:lnTo>
                    <a:pt x="928137" y="34590"/>
                  </a:lnTo>
                  <a:lnTo>
                    <a:pt x="913758" y="36286"/>
                  </a:lnTo>
                  <a:lnTo>
                    <a:pt x="899939" y="39027"/>
                  </a:lnTo>
                  <a:lnTo>
                    <a:pt x="886302" y="42795"/>
                  </a:lnTo>
                  <a:lnTo>
                    <a:pt x="872664" y="47274"/>
                  </a:lnTo>
                  <a:lnTo>
                    <a:pt x="858960" y="51965"/>
                  </a:lnTo>
                  <a:lnTo>
                    <a:pt x="845179" y="56561"/>
                  </a:lnTo>
                  <a:lnTo>
                    <a:pt x="831328" y="60949"/>
                  </a:lnTo>
                  <a:lnTo>
                    <a:pt x="817424" y="65123"/>
                  </a:lnTo>
                  <a:lnTo>
                    <a:pt x="803478" y="69114"/>
                  </a:lnTo>
                  <a:lnTo>
                    <a:pt x="789504" y="72964"/>
                  </a:lnTo>
                  <a:lnTo>
                    <a:pt x="775510" y="76709"/>
                  </a:lnTo>
                  <a:lnTo>
                    <a:pt x="761501" y="80372"/>
                  </a:lnTo>
                  <a:lnTo>
                    <a:pt x="747483" y="83646"/>
                  </a:lnTo>
                  <a:lnTo>
                    <a:pt x="733459" y="85934"/>
                  </a:lnTo>
                  <a:lnTo>
                    <a:pt x="719425" y="86992"/>
                  </a:lnTo>
                  <a:lnTo>
                    <a:pt x="705220" y="87057"/>
                  </a:lnTo>
                  <a:lnTo>
                    <a:pt x="690538" y="86644"/>
                  </a:lnTo>
                  <a:lnTo>
                    <a:pt x="675254" y="86106"/>
                  </a:lnTo>
                  <a:lnTo>
                    <a:pt x="659565" y="85441"/>
                  </a:lnTo>
                  <a:lnTo>
                    <a:pt x="643880" y="84397"/>
                  </a:lnTo>
                  <a:lnTo>
                    <a:pt x="628445" y="82845"/>
                  </a:lnTo>
                  <a:lnTo>
                    <a:pt x="613487" y="80804"/>
                  </a:lnTo>
                  <a:lnTo>
                    <a:pt x="599290" y="78356"/>
                  </a:lnTo>
                  <a:lnTo>
                    <a:pt x="585923" y="75599"/>
                  </a:lnTo>
                  <a:lnTo>
                    <a:pt x="573133" y="72781"/>
                  </a:lnTo>
                  <a:lnTo>
                    <a:pt x="560463" y="70276"/>
                  </a:lnTo>
                  <a:lnTo>
                    <a:pt x="547642" y="68257"/>
                  </a:lnTo>
                  <a:lnTo>
                    <a:pt x="534740" y="66564"/>
                  </a:lnTo>
                  <a:lnTo>
                    <a:pt x="522070" y="64813"/>
                  </a:lnTo>
                  <a:lnTo>
                    <a:pt x="509796" y="62789"/>
                  </a:lnTo>
                  <a:lnTo>
                    <a:pt x="497603" y="60768"/>
                  </a:lnTo>
                  <a:lnTo>
                    <a:pt x="484818" y="59397"/>
                  </a:lnTo>
                  <a:lnTo>
                    <a:pt x="471107" y="58994"/>
                  </a:lnTo>
                  <a:lnTo>
                    <a:pt x="456627" y="59555"/>
                  </a:lnTo>
                  <a:lnTo>
                    <a:pt x="441829" y="60928"/>
                  </a:lnTo>
                  <a:lnTo>
                    <a:pt x="427020" y="62933"/>
                  </a:lnTo>
                  <a:lnTo>
                    <a:pt x="412330" y="65567"/>
                  </a:lnTo>
                  <a:lnTo>
                    <a:pt x="397788" y="69006"/>
                  </a:lnTo>
                  <a:lnTo>
                    <a:pt x="383379" y="73279"/>
                  </a:lnTo>
                  <a:lnTo>
                    <a:pt x="369077" y="78282"/>
                  </a:lnTo>
                  <a:lnTo>
                    <a:pt x="354854" y="83864"/>
                  </a:lnTo>
                  <a:lnTo>
                    <a:pt x="340689" y="89871"/>
                  </a:lnTo>
                  <a:lnTo>
                    <a:pt x="326564" y="95852"/>
                  </a:lnTo>
                  <a:lnTo>
                    <a:pt x="312467" y="101102"/>
                  </a:lnTo>
                  <a:lnTo>
                    <a:pt x="298384" y="105294"/>
                  </a:lnTo>
                  <a:lnTo>
                    <a:pt x="284147" y="108446"/>
                  </a:lnTo>
                  <a:lnTo>
                    <a:pt x="269442" y="110726"/>
                  </a:lnTo>
                  <a:lnTo>
                    <a:pt x="254148" y="112326"/>
                  </a:lnTo>
                  <a:lnTo>
                    <a:pt x="238622" y="113097"/>
                  </a:lnTo>
                  <a:lnTo>
                    <a:pt x="223579" y="112567"/>
                  </a:lnTo>
                  <a:lnTo>
                    <a:pt x="209383" y="110591"/>
                  </a:lnTo>
                  <a:lnTo>
                    <a:pt x="195903" y="107639"/>
                  </a:lnTo>
                  <a:lnTo>
                    <a:pt x="182704" y="104580"/>
                  </a:lnTo>
                  <a:lnTo>
                    <a:pt x="169494" y="101930"/>
                  </a:lnTo>
                  <a:lnTo>
                    <a:pt x="156316" y="99679"/>
                  </a:lnTo>
                  <a:lnTo>
                    <a:pt x="143454" y="97486"/>
                  </a:lnTo>
                  <a:lnTo>
                    <a:pt x="131051" y="95129"/>
                  </a:lnTo>
                  <a:lnTo>
                    <a:pt x="118941" y="92699"/>
                  </a:lnTo>
                  <a:lnTo>
                    <a:pt x="106743" y="90513"/>
                  </a:lnTo>
                  <a:lnTo>
                    <a:pt x="94244" y="88747"/>
                  </a:lnTo>
                  <a:lnTo>
                    <a:pt x="81562" y="87577"/>
                  </a:lnTo>
                  <a:lnTo>
                    <a:pt x="69041" y="87248"/>
                  </a:lnTo>
                  <a:lnTo>
                    <a:pt x="56885" y="87805"/>
                  </a:lnTo>
                  <a:lnTo>
                    <a:pt x="45383" y="88984"/>
                  </a:lnTo>
                  <a:lnTo>
                    <a:pt x="33754" y="90427"/>
                  </a:lnTo>
                  <a:lnTo>
                    <a:pt x="19863" y="9226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219588" y="1080750"/>
            <a:ext cx="7525295" cy="569639"/>
            <a:chOff x="1219588" y="1080750"/>
            <a:chExt cx="7525295" cy="569639"/>
          </a:xfrm>
        </p:grpSpPr>
        <p:sp>
          <p:nvSpPr>
            <p:cNvPr id="26" name="Freeform 25"/>
            <p:cNvSpPr/>
            <p:nvPr/>
          </p:nvSpPr>
          <p:spPr>
            <a:xfrm>
              <a:off x="1219588" y="1133392"/>
              <a:ext cx="46727" cy="442198"/>
            </a:xfrm>
            <a:custGeom>
              <a:avLst/>
              <a:gdLst/>
              <a:ahLst/>
              <a:cxnLst/>
              <a:rect l="0" t="0" r="0" b="0"/>
              <a:pathLst>
                <a:path w="46727" h="442198">
                  <a:moveTo>
                    <a:pt x="4612" y="0"/>
                  </a:moveTo>
                  <a:lnTo>
                    <a:pt x="1812" y="11869"/>
                  </a:lnTo>
                  <a:lnTo>
                    <a:pt x="311" y="24279"/>
                  </a:lnTo>
                  <a:lnTo>
                    <a:pt x="0" y="38461"/>
                  </a:lnTo>
                  <a:lnTo>
                    <a:pt x="506" y="53996"/>
                  </a:lnTo>
                  <a:lnTo>
                    <a:pt x="1326" y="69992"/>
                  </a:lnTo>
                  <a:lnTo>
                    <a:pt x="2141" y="85875"/>
                  </a:lnTo>
                  <a:lnTo>
                    <a:pt x="2825" y="101423"/>
                  </a:lnTo>
                  <a:lnTo>
                    <a:pt x="3352" y="116609"/>
                  </a:lnTo>
                  <a:lnTo>
                    <a:pt x="3742" y="131488"/>
                  </a:lnTo>
                  <a:lnTo>
                    <a:pt x="4190" y="146291"/>
                  </a:lnTo>
                  <a:lnTo>
                    <a:pt x="5030" y="161389"/>
                  </a:lnTo>
                  <a:lnTo>
                    <a:pt x="6415" y="176964"/>
                  </a:lnTo>
                  <a:lnTo>
                    <a:pt x="8331" y="193020"/>
                  </a:lnTo>
                  <a:lnTo>
                    <a:pt x="10688" y="209485"/>
                  </a:lnTo>
                  <a:lnTo>
                    <a:pt x="13385" y="226267"/>
                  </a:lnTo>
                  <a:lnTo>
                    <a:pt x="16331" y="243283"/>
                  </a:lnTo>
                  <a:lnTo>
                    <a:pt x="19455" y="260465"/>
                  </a:lnTo>
                  <a:lnTo>
                    <a:pt x="22701" y="277768"/>
                  </a:lnTo>
                  <a:lnTo>
                    <a:pt x="26033" y="295320"/>
                  </a:lnTo>
                  <a:lnTo>
                    <a:pt x="29422" y="313402"/>
                  </a:lnTo>
                  <a:lnTo>
                    <a:pt x="32846" y="332113"/>
                  </a:lnTo>
                  <a:lnTo>
                    <a:pt x="36141" y="351073"/>
                  </a:lnTo>
                  <a:lnTo>
                    <a:pt x="39324" y="371688"/>
                  </a:lnTo>
                  <a:lnTo>
                    <a:pt x="42674" y="399127"/>
                  </a:lnTo>
                  <a:lnTo>
                    <a:pt x="46726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340038" y="1101807"/>
              <a:ext cx="236270" cy="515897"/>
            </a:xfrm>
            <a:custGeom>
              <a:avLst/>
              <a:gdLst/>
              <a:ahLst/>
              <a:cxnLst/>
              <a:rect l="0" t="0" r="0" b="0"/>
              <a:pathLst>
                <a:path w="236270" h="515897">
                  <a:moveTo>
                    <a:pt x="157903" y="0"/>
                  </a:moveTo>
                  <a:lnTo>
                    <a:pt x="151969" y="8667"/>
                  </a:lnTo>
                  <a:lnTo>
                    <a:pt x="145764" y="15733"/>
                  </a:lnTo>
                  <a:lnTo>
                    <a:pt x="138668" y="21839"/>
                  </a:lnTo>
                  <a:lnTo>
                    <a:pt x="130728" y="27240"/>
                  </a:lnTo>
                  <a:lnTo>
                    <a:pt x="122082" y="32103"/>
                  </a:lnTo>
                  <a:lnTo>
                    <a:pt x="112882" y="36562"/>
                  </a:lnTo>
                  <a:lnTo>
                    <a:pt x="103110" y="40728"/>
                  </a:lnTo>
                  <a:lnTo>
                    <a:pt x="92572" y="44688"/>
                  </a:lnTo>
                  <a:lnTo>
                    <a:pt x="81230" y="48503"/>
                  </a:lnTo>
                  <a:lnTo>
                    <a:pt x="69344" y="52220"/>
                  </a:lnTo>
                  <a:lnTo>
                    <a:pt x="57367" y="55869"/>
                  </a:lnTo>
                  <a:lnTo>
                    <a:pt x="45578" y="59481"/>
                  </a:lnTo>
                  <a:lnTo>
                    <a:pt x="34392" y="63399"/>
                  </a:lnTo>
                  <a:lnTo>
                    <a:pt x="24413" y="68247"/>
                  </a:lnTo>
                  <a:lnTo>
                    <a:pt x="15862" y="74300"/>
                  </a:lnTo>
                  <a:lnTo>
                    <a:pt x="8952" y="81825"/>
                  </a:lnTo>
                  <a:lnTo>
                    <a:pt x="4052" y="91237"/>
                  </a:lnTo>
                  <a:lnTo>
                    <a:pt x="1163" y="102573"/>
                  </a:lnTo>
                  <a:lnTo>
                    <a:pt x="0" y="115576"/>
                  </a:lnTo>
                  <a:lnTo>
                    <a:pt x="191" y="129891"/>
                  </a:lnTo>
                  <a:lnTo>
                    <a:pt x="1388" y="145184"/>
                  </a:lnTo>
                  <a:lnTo>
                    <a:pt x="3305" y="161178"/>
                  </a:lnTo>
                  <a:lnTo>
                    <a:pt x="5729" y="177666"/>
                  </a:lnTo>
                  <a:lnTo>
                    <a:pt x="8498" y="194490"/>
                  </a:lnTo>
                  <a:lnTo>
                    <a:pt x="11337" y="211379"/>
                  </a:lnTo>
                  <a:lnTo>
                    <a:pt x="13865" y="227953"/>
                  </a:lnTo>
                  <a:lnTo>
                    <a:pt x="15901" y="243996"/>
                  </a:lnTo>
                  <a:lnTo>
                    <a:pt x="17635" y="258333"/>
                  </a:lnTo>
                  <a:lnTo>
                    <a:pt x="20384" y="267911"/>
                  </a:lnTo>
                  <a:lnTo>
                    <a:pt x="24923" y="271385"/>
                  </a:lnTo>
                  <a:lnTo>
                    <a:pt x="30146" y="270662"/>
                  </a:lnTo>
                  <a:lnTo>
                    <a:pt x="36037" y="267604"/>
                  </a:lnTo>
                  <a:lnTo>
                    <a:pt x="43188" y="263549"/>
                  </a:lnTo>
                  <a:lnTo>
                    <a:pt x="51834" y="259225"/>
                  </a:lnTo>
                  <a:lnTo>
                    <a:pt x="61864" y="255109"/>
                  </a:lnTo>
                  <a:lnTo>
                    <a:pt x="73024" y="251613"/>
                  </a:lnTo>
                  <a:lnTo>
                    <a:pt x="85039" y="248879"/>
                  </a:lnTo>
                  <a:lnTo>
                    <a:pt x="97678" y="247019"/>
                  </a:lnTo>
                  <a:lnTo>
                    <a:pt x="110759" y="246207"/>
                  </a:lnTo>
                  <a:lnTo>
                    <a:pt x="124136" y="246440"/>
                  </a:lnTo>
                  <a:lnTo>
                    <a:pt x="137389" y="247729"/>
                  </a:lnTo>
                  <a:lnTo>
                    <a:pt x="149834" y="250189"/>
                  </a:lnTo>
                  <a:lnTo>
                    <a:pt x="161167" y="253773"/>
                  </a:lnTo>
                  <a:lnTo>
                    <a:pt x="171420" y="258467"/>
                  </a:lnTo>
                  <a:lnTo>
                    <a:pt x="180776" y="264366"/>
                  </a:lnTo>
                  <a:lnTo>
                    <a:pt x="189442" y="271413"/>
                  </a:lnTo>
                  <a:lnTo>
                    <a:pt x="197603" y="279586"/>
                  </a:lnTo>
                  <a:lnTo>
                    <a:pt x="205406" y="288974"/>
                  </a:lnTo>
                  <a:lnTo>
                    <a:pt x="212948" y="299517"/>
                  </a:lnTo>
                  <a:lnTo>
                    <a:pt x="219983" y="311190"/>
                  </a:lnTo>
                  <a:lnTo>
                    <a:pt x="225948" y="324081"/>
                  </a:lnTo>
                  <a:lnTo>
                    <a:pt x="230619" y="338120"/>
                  </a:lnTo>
                  <a:lnTo>
                    <a:pt x="233924" y="352954"/>
                  </a:lnTo>
                  <a:lnTo>
                    <a:pt x="235775" y="368057"/>
                  </a:lnTo>
                  <a:lnTo>
                    <a:pt x="236269" y="383098"/>
                  </a:lnTo>
                  <a:lnTo>
                    <a:pt x="235313" y="397789"/>
                  </a:lnTo>
                  <a:lnTo>
                    <a:pt x="232551" y="411808"/>
                  </a:lnTo>
                  <a:lnTo>
                    <a:pt x="227959" y="425046"/>
                  </a:lnTo>
                  <a:lnTo>
                    <a:pt x="221944" y="437410"/>
                  </a:lnTo>
                  <a:lnTo>
                    <a:pt x="215153" y="448729"/>
                  </a:lnTo>
                  <a:lnTo>
                    <a:pt x="208028" y="459013"/>
                  </a:lnTo>
                  <a:lnTo>
                    <a:pt x="200637" y="468413"/>
                  </a:lnTo>
                  <a:lnTo>
                    <a:pt x="192769" y="477121"/>
                  </a:lnTo>
                  <a:lnTo>
                    <a:pt x="184322" y="485308"/>
                  </a:lnTo>
                  <a:lnTo>
                    <a:pt x="175004" y="492792"/>
                  </a:lnTo>
                  <a:lnTo>
                    <a:pt x="164299" y="499066"/>
                  </a:lnTo>
                  <a:lnTo>
                    <a:pt x="152060" y="503953"/>
                  </a:lnTo>
                  <a:lnTo>
                    <a:pt x="138632" y="507581"/>
                  </a:lnTo>
                  <a:lnTo>
                    <a:pt x="123032" y="510575"/>
                  </a:lnTo>
                  <a:lnTo>
                    <a:pt x="100537" y="513196"/>
                  </a:lnTo>
                  <a:lnTo>
                    <a:pt x="63147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21877" y="1080750"/>
              <a:ext cx="7817" cy="442198"/>
            </a:xfrm>
            <a:custGeom>
              <a:avLst/>
              <a:gdLst/>
              <a:ahLst/>
              <a:cxnLst/>
              <a:rect l="0" t="0" r="0" b="0"/>
              <a:pathLst>
                <a:path w="7817" h="442198">
                  <a:moveTo>
                    <a:pt x="7816" y="0"/>
                  </a:moveTo>
                  <a:lnTo>
                    <a:pt x="4949" y="11869"/>
                  </a:lnTo>
                  <a:lnTo>
                    <a:pt x="2807" y="24278"/>
                  </a:lnTo>
                  <a:lnTo>
                    <a:pt x="1208" y="38470"/>
                  </a:lnTo>
                  <a:lnTo>
                    <a:pt x="201" y="54350"/>
                  </a:lnTo>
                  <a:lnTo>
                    <a:pt x="0" y="71643"/>
                  </a:lnTo>
                  <a:lnTo>
                    <a:pt x="651" y="90028"/>
                  </a:lnTo>
                  <a:lnTo>
                    <a:pt x="1890" y="109054"/>
                  </a:lnTo>
                  <a:lnTo>
                    <a:pt x="3254" y="128185"/>
                  </a:lnTo>
                  <a:lnTo>
                    <a:pt x="4463" y="147123"/>
                  </a:lnTo>
                  <a:lnTo>
                    <a:pt x="5425" y="165937"/>
                  </a:lnTo>
                  <a:lnTo>
                    <a:pt x="6145" y="184947"/>
                  </a:lnTo>
                  <a:lnTo>
                    <a:pt x="6664" y="204334"/>
                  </a:lnTo>
                  <a:lnTo>
                    <a:pt x="7029" y="224118"/>
                  </a:lnTo>
                  <a:lnTo>
                    <a:pt x="7282" y="244247"/>
                  </a:lnTo>
                  <a:lnTo>
                    <a:pt x="7455" y="264641"/>
                  </a:lnTo>
                  <a:lnTo>
                    <a:pt x="7573" y="285066"/>
                  </a:lnTo>
                  <a:lnTo>
                    <a:pt x="7653" y="305160"/>
                  </a:lnTo>
                  <a:lnTo>
                    <a:pt x="7706" y="324744"/>
                  </a:lnTo>
                  <a:lnTo>
                    <a:pt x="7743" y="343657"/>
                  </a:lnTo>
                  <a:lnTo>
                    <a:pt x="7767" y="361671"/>
                  </a:lnTo>
                  <a:lnTo>
                    <a:pt x="7783" y="378734"/>
                  </a:lnTo>
                  <a:lnTo>
                    <a:pt x="7794" y="394365"/>
                  </a:lnTo>
                  <a:lnTo>
                    <a:pt x="7802" y="409098"/>
                  </a:lnTo>
                  <a:lnTo>
                    <a:pt x="7809" y="424229"/>
                  </a:lnTo>
                  <a:lnTo>
                    <a:pt x="7816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24449" y="1100732"/>
              <a:ext cx="237725" cy="512144"/>
            </a:xfrm>
            <a:custGeom>
              <a:avLst/>
              <a:gdLst/>
              <a:ahLst/>
              <a:cxnLst/>
              <a:rect l="0" t="0" r="0" b="0"/>
              <a:pathLst>
                <a:path w="237725" h="512144">
                  <a:moveTo>
                    <a:pt x="21057" y="53717"/>
                  </a:moveTo>
                  <a:lnTo>
                    <a:pt x="24058" y="44983"/>
                  </a:lnTo>
                  <a:lnTo>
                    <a:pt x="27480" y="37276"/>
                  </a:lnTo>
                  <a:lnTo>
                    <a:pt x="31681" y="29879"/>
                  </a:lnTo>
                  <a:lnTo>
                    <a:pt x="36754" y="22791"/>
                  </a:lnTo>
                  <a:lnTo>
                    <a:pt x="42884" y="16260"/>
                  </a:lnTo>
                  <a:lnTo>
                    <a:pt x="50072" y="10397"/>
                  </a:lnTo>
                  <a:lnTo>
                    <a:pt x="58332" y="5478"/>
                  </a:lnTo>
                  <a:lnTo>
                    <a:pt x="67776" y="2004"/>
                  </a:lnTo>
                  <a:lnTo>
                    <a:pt x="78340" y="125"/>
                  </a:lnTo>
                  <a:lnTo>
                    <a:pt x="89517" y="0"/>
                  </a:lnTo>
                  <a:lnTo>
                    <a:pt x="100478" y="1961"/>
                  </a:lnTo>
                  <a:lnTo>
                    <a:pt x="110767" y="5989"/>
                  </a:lnTo>
                  <a:lnTo>
                    <a:pt x="120130" y="11948"/>
                  </a:lnTo>
                  <a:lnTo>
                    <a:pt x="128347" y="19759"/>
                  </a:lnTo>
                  <a:lnTo>
                    <a:pt x="135419" y="29191"/>
                  </a:lnTo>
                  <a:lnTo>
                    <a:pt x="141184" y="39759"/>
                  </a:lnTo>
                  <a:lnTo>
                    <a:pt x="145242" y="50836"/>
                  </a:lnTo>
                  <a:lnTo>
                    <a:pt x="147530" y="62026"/>
                  </a:lnTo>
                  <a:lnTo>
                    <a:pt x="148272" y="73317"/>
                  </a:lnTo>
                  <a:lnTo>
                    <a:pt x="147791" y="84964"/>
                  </a:lnTo>
                  <a:lnTo>
                    <a:pt x="146392" y="97092"/>
                  </a:lnTo>
                  <a:lnTo>
                    <a:pt x="144167" y="109526"/>
                  </a:lnTo>
                  <a:lnTo>
                    <a:pt x="141005" y="121881"/>
                  </a:lnTo>
                  <a:lnTo>
                    <a:pt x="136922" y="133935"/>
                  </a:lnTo>
                  <a:lnTo>
                    <a:pt x="132215" y="145641"/>
                  </a:lnTo>
                  <a:lnTo>
                    <a:pt x="127364" y="157035"/>
                  </a:lnTo>
                  <a:lnTo>
                    <a:pt x="122653" y="168175"/>
                  </a:lnTo>
                  <a:lnTo>
                    <a:pt x="118016" y="178962"/>
                  </a:lnTo>
                  <a:lnTo>
                    <a:pt x="113143" y="189139"/>
                  </a:lnTo>
                  <a:lnTo>
                    <a:pt x="107942" y="198588"/>
                  </a:lnTo>
                  <a:lnTo>
                    <a:pt x="105146" y="206343"/>
                  </a:lnTo>
                  <a:lnTo>
                    <a:pt x="107592" y="211353"/>
                  </a:lnTo>
                  <a:lnTo>
                    <a:pt x="113378" y="214654"/>
                  </a:lnTo>
                  <a:lnTo>
                    <a:pt x="121007" y="217676"/>
                  </a:lnTo>
                  <a:lnTo>
                    <a:pt x="129711" y="221199"/>
                  </a:lnTo>
                  <a:lnTo>
                    <a:pt x="139072" y="225459"/>
                  </a:lnTo>
                  <a:lnTo>
                    <a:pt x="148841" y="230424"/>
                  </a:lnTo>
                  <a:lnTo>
                    <a:pt x="158703" y="235966"/>
                  </a:lnTo>
                  <a:lnTo>
                    <a:pt x="168260" y="241948"/>
                  </a:lnTo>
                  <a:lnTo>
                    <a:pt x="177323" y="248255"/>
                  </a:lnTo>
                  <a:lnTo>
                    <a:pt x="185886" y="254955"/>
                  </a:lnTo>
                  <a:lnTo>
                    <a:pt x="194025" y="262289"/>
                  </a:lnTo>
                  <a:lnTo>
                    <a:pt x="201831" y="270340"/>
                  </a:lnTo>
                  <a:lnTo>
                    <a:pt x="209227" y="279206"/>
                  </a:lnTo>
                  <a:lnTo>
                    <a:pt x="215976" y="289068"/>
                  </a:lnTo>
                  <a:lnTo>
                    <a:pt x="221994" y="299932"/>
                  </a:lnTo>
                  <a:lnTo>
                    <a:pt x="227189" y="311822"/>
                  </a:lnTo>
                  <a:lnTo>
                    <a:pt x="231380" y="324860"/>
                  </a:lnTo>
                  <a:lnTo>
                    <a:pt x="234565" y="338997"/>
                  </a:lnTo>
                  <a:lnTo>
                    <a:pt x="236720" y="353897"/>
                  </a:lnTo>
                  <a:lnTo>
                    <a:pt x="237724" y="369043"/>
                  </a:lnTo>
                  <a:lnTo>
                    <a:pt x="237619" y="384118"/>
                  </a:lnTo>
                  <a:lnTo>
                    <a:pt x="236415" y="399002"/>
                  </a:lnTo>
                  <a:lnTo>
                    <a:pt x="234011" y="413682"/>
                  </a:lnTo>
                  <a:lnTo>
                    <a:pt x="230464" y="428178"/>
                  </a:lnTo>
                  <a:lnTo>
                    <a:pt x="225795" y="442200"/>
                  </a:lnTo>
                  <a:lnTo>
                    <a:pt x="219912" y="455171"/>
                  </a:lnTo>
                  <a:lnTo>
                    <a:pt x="212871" y="466856"/>
                  </a:lnTo>
                  <a:lnTo>
                    <a:pt x="204533" y="477178"/>
                  </a:lnTo>
                  <a:lnTo>
                    <a:pt x="194501" y="486047"/>
                  </a:lnTo>
                  <a:lnTo>
                    <a:pt x="182718" y="493564"/>
                  </a:lnTo>
                  <a:lnTo>
                    <a:pt x="169567" y="499800"/>
                  </a:lnTo>
                  <a:lnTo>
                    <a:pt x="155677" y="504707"/>
                  </a:lnTo>
                  <a:lnTo>
                    <a:pt x="141480" y="508377"/>
                  </a:lnTo>
                  <a:lnTo>
                    <a:pt x="127034" y="510862"/>
                  </a:lnTo>
                  <a:lnTo>
                    <a:pt x="112124" y="512089"/>
                  </a:lnTo>
                  <a:lnTo>
                    <a:pt x="96659" y="512143"/>
                  </a:lnTo>
                  <a:lnTo>
                    <a:pt x="80859" y="511376"/>
                  </a:lnTo>
                  <a:lnTo>
                    <a:pt x="63312" y="510256"/>
                  </a:lnTo>
                  <a:lnTo>
                    <a:pt x="39123" y="508686"/>
                  </a:lnTo>
                  <a:lnTo>
                    <a:pt x="0" y="5064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15437" y="1117828"/>
              <a:ext cx="309262" cy="445279"/>
            </a:xfrm>
            <a:custGeom>
              <a:avLst/>
              <a:gdLst/>
              <a:ahLst/>
              <a:cxnLst/>
              <a:rect l="0" t="0" r="0" b="0"/>
              <a:pathLst>
                <a:path w="309262" h="445279">
                  <a:moveTo>
                    <a:pt x="67105" y="26093"/>
                  </a:moveTo>
                  <a:lnTo>
                    <a:pt x="61431" y="31263"/>
                  </a:lnTo>
                  <a:lnTo>
                    <a:pt x="57902" y="30894"/>
                  </a:lnTo>
                  <a:lnTo>
                    <a:pt x="56777" y="26703"/>
                  </a:lnTo>
                  <a:lnTo>
                    <a:pt x="58178" y="21142"/>
                  </a:lnTo>
                  <a:lnTo>
                    <a:pt x="61897" y="15439"/>
                  </a:lnTo>
                  <a:lnTo>
                    <a:pt x="67685" y="10217"/>
                  </a:lnTo>
                  <a:lnTo>
                    <a:pt x="75400" y="5891"/>
                  </a:lnTo>
                  <a:lnTo>
                    <a:pt x="84773" y="2564"/>
                  </a:lnTo>
                  <a:lnTo>
                    <a:pt x="95135" y="455"/>
                  </a:lnTo>
                  <a:lnTo>
                    <a:pt x="105544" y="0"/>
                  </a:lnTo>
                  <a:lnTo>
                    <a:pt x="115461" y="1287"/>
                  </a:lnTo>
                  <a:lnTo>
                    <a:pt x="124573" y="4266"/>
                  </a:lnTo>
                  <a:lnTo>
                    <a:pt x="132622" y="8930"/>
                  </a:lnTo>
                  <a:lnTo>
                    <a:pt x="139594" y="15103"/>
                  </a:lnTo>
                  <a:lnTo>
                    <a:pt x="145802" y="22501"/>
                  </a:lnTo>
                  <a:lnTo>
                    <a:pt x="151756" y="30829"/>
                  </a:lnTo>
                  <a:lnTo>
                    <a:pt x="157765" y="39838"/>
                  </a:lnTo>
                  <a:lnTo>
                    <a:pt x="163788" y="49496"/>
                  </a:lnTo>
                  <a:lnTo>
                    <a:pt x="169533" y="59963"/>
                  </a:lnTo>
                  <a:lnTo>
                    <a:pt x="174843" y="71269"/>
                  </a:lnTo>
                  <a:lnTo>
                    <a:pt x="179714" y="83473"/>
                  </a:lnTo>
                  <a:lnTo>
                    <a:pt x="184212" y="96729"/>
                  </a:lnTo>
                  <a:lnTo>
                    <a:pt x="188417" y="111022"/>
                  </a:lnTo>
                  <a:lnTo>
                    <a:pt x="192240" y="126197"/>
                  </a:lnTo>
                  <a:lnTo>
                    <a:pt x="195435" y="142061"/>
                  </a:lnTo>
                  <a:lnTo>
                    <a:pt x="197913" y="158431"/>
                  </a:lnTo>
                  <a:lnTo>
                    <a:pt x="199579" y="175000"/>
                  </a:lnTo>
                  <a:lnTo>
                    <a:pt x="200247" y="191349"/>
                  </a:lnTo>
                  <a:lnTo>
                    <a:pt x="199917" y="207270"/>
                  </a:lnTo>
                  <a:lnTo>
                    <a:pt x="198730" y="222741"/>
                  </a:lnTo>
                  <a:lnTo>
                    <a:pt x="196869" y="237823"/>
                  </a:lnTo>
                  <a:lnTo>
                    <a:pt x="194505" y="252601"/>
                  </a:lnTo>
                  <a:lnTo>
                    <a:pt x="191614" y="267154"/>
                  </a:lnTo>
                  <a:lnTo>
                    <a:pt x="187996" y="281547"/>
                  </a:lnTo>
                  <a:lnTo>
                    <a:pt x="183595" y="295822"/>
                  </a:lnTo>
                  <a:lnTo>
                    <a:pt x="178335" y="309850"/>
                  </a:lnTo>
                  <a:lnTo>
                    <a:pt x="172047" y="323350"/>
                  </a:lnTo>
                  <a:lnTo>
                    <a:pt x="164744" y="336209"/>
                  </a:lnTo>
                  <a:lnTo>
                    <a:pt x="156738" y="348471"/>
                  </a:lnTo>
                  <a:lnTo>
                    <a:pt x="148525" y="360246"/>
                  </a:lnTo>
                  <a:lnTo>
                    <a:pt x="140408" y="371646"/>
                  </a:lnTo>
                  <a:lnTo>
                    <a:pt x="132332" y="382607"/>
                  </a:lnTo>
                  <a:lnTo>
                    <a:pt x="123997" y="392903"/>
                  </a:lnTo>
                  <a:lnTo>
                    <a:pt x="115245" y="402460"/>
                  </a:lnTo>
                  <a:lnTo>
                    <a:pt x="106232" y="411353"/>
                  </a:lnTo>
                  <a:lnTo>
                    <a:pt x="97327" y="419714"/>
                  </a:lnTo>
                  <a:lnTo>
                    <a:pt x="88733" y="427659"/>
                  </a:lnTo>
                  <a:lnTo>
                    <a:pt x="80165" y="434809"/>
                  </a:lnTo>
                  <a:lnTo>
                    <a:pt x="70967" y="440326"/>
                  </a:lnTo>
                  <a:lnTo>
                    <a:pt x="60821" y="443878"/>
                  </a:lnTo>
                  <a:lnTo>
                    <a:pt x="50058" y="445278"/>
                  </a:lnTo>
                  <a:lnTo>
                    <a:pt x="39440" y="444248"/>
                  </a:lnTo>
                  <a:lnTo>
                    <a:pt x="29418" y="440880"/>
                  </a:lnTo>
                  <a:lnTo>
                    <a:pt x="20420" y="435382"/>
                  </a:lnTo>
                  <a:lnTo>
                    <a:pt x="12986" y="427887"/>
                  </a:lnTo>
                  <a:lnTo>
                    <a:pt x="7259" y="418671"/>
                  </a:lnTo>
                  <a:lnTo>
                    <a:pt x="3211" y="408249"/>
                  </a:lnTo>
                  <a:lnTo>
                    <a:pt x="846" y="397271"/>
                  </a:lnTo>
                  <a:lnTo>
                    <a:pt x="0" y="386156"/>
                  </a:lnTo>
                  <a:lnTo>
                    <a:pt x="717" y="375255"/>
                  </a:lnTo>
                  <a:lnTo>
                    <a:pt x="3316" y="364935"/>
                  </a:lnTo>
                  <a:lnTo>
                    <a:pt x="7804" y="355333"/>
                  </a:lnTo>
                  <a:lnTo>
                    <a:pt x="13918" y="346563"/>
                  </a:lnTo>
                  <a:lnTo>
                    <a:pt x="21309" y="338811"/>
                  </a:lnTo>
                  <a:lnTo>
                    <a:pt x="29659" y="332083"/>
                  </a:lnTo>
                  <a:lnTo>
                    <a:pt x="39027" y="326564"/>
                  </a:lnTo>
                  <a:lnTo>
                    <a:pt x="49824" y="322679"/>
                  </a:lnTo>
                  <a:lnTo>
                    <a:pt x="62153" y="320510"/>
                  </a:lnTo>
                  <a:lnTo>
                    <a:pt x="75516" y="319849"/>
                  </a:lnTo>
                  <a:lnTo>
                    <a:pt x="89025" y="320385"/>
                  </a:lnTo>
                  <a:lnTo>
                    <a:pt x="102142" y="321821"/>
                  </a:lnTo>
                  <a:lnTo>
                    <a:pt x="114541" y="324071"/>
                  </a:lnTo>
                  <a:lnTo>
                    <a:pt x="125942" y="327251"/>
                  </a:lnTo>
                  <a:lnTo>
                    <a:pt x="136320" y="331345"/>
                  </a:lnTo>
                  <a:lnTo>
                    <a:pt x="146136" y="336059"/>
                  </a:lnTo>
                  <a:lnTo>
                    <a:pt x="156195" y="340915"/>
                  </a:lnTo>
                  <a:lnTo>
                    <a:pt x="166928" y="345630"/>
                  </a:lnTo>
                  <a:lnTo>
                    <a:pt x="178090" y="350269"/>
                  </a:lnTo>
                  <a:lnTo>
                    <a:pt x="188978" y="355144"/>
                  </a:lnTo>
                  <a:lnTo>
                    <a:pt x="199200" y="360415"/>
                  </a:lnTo>
                  <a:lnTo>
                    <a:pt x="209012" y="365769"/>
                  </a:lnTo>
                  <a:lnTo>
                    <a:pt x="219119" y="370531"/>
                  </a:lnTo>
                  <a:lnTo>
                    <a:pt x="229914" y="374359"/>
                  </a:lnTo>
                  <a:lnTo>
                    <a:pt x="241300" y="377080"/>
                  </a:lnTo>
                  <a:lnTo>
                    <a:pt x="252876" y="378532"/>
                  </a:lnTo>
                  <a:lnTo>
                    <a:pt x="264358" y="378769"/>
                  </a:lnTo>
                  <a:lnTo>
                    <a:pt x="275191" y="378142"/>
                  </a:lnTo>
                  <a:lnTo>
                    <a:pt x="285546" y="377137"/>
                  </a:lnTo>
                  <a:lnTo>
                    <a:pt x="296327" y="375670"/>
                  </a:lnTo>
                  <a:lnTo>
                    <a:pt x="309261" y="3735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24698" y="1149837"/>
              <a:ext cx="192029" cy="436282"/>
            </a:xfrm>
            <a:custGeom>
              <a:avLst/>
              <a:gdLst/>
              <a:ahLst/>
              <a:cxnLst/>
              <a:rect l="0" t="0" r="0" b="0"/>
              <a:pathLst>
                <a:path w="192029" h="436282">
                  <a:moveTo>
                    <a:pt x="0" y="4612"/>
                  </a:moveTo>
                  <a:lnTo>
                    <a:pt x="11735" y="1813"/>
                  </a:lnTo>
                  <a:lnTo>
                    <a:pt x="22864" y="311"/>
                  </a:lnTo>
                  <a:lnTo>
                    <a:pt x="34462" y="0"/>
                  </a:lnTo>
                  <a:lnTo>
                    <a:pt x="46623" y="506"/>
                  </a:lnTo>
                  <a:lnTo>
                    <a:pt x="59283" y="1326"/>
                  </a:lnTo>
                  <a:lnTo>
                    <a:pt x="72339" y="2141"/>
                  </a:lnTo>
                  <a:lnTo>
                    <a:pt x="85691" y="2825"/>
                  </a:lnTo>
                  <a:lnTo>
                    <a:pt x="99256" y="3352"/>
                  </a:lnTo>
                  <a:lnTo>
                    <a:pt x="112966" y="3747"/>
                  </a:lnTo>
                  <a:lnTo>
                    <a:pt x="126613" y="4367"/>
                  </a:lnTo>
                  <a:lnTo>
                    <a:pt x="139855" y="5856"/>
                  </a:lnTo>
                  <a:lnTo>
                    <a:pt x="152526" y="8503"/>
                  </a:lnTo>
                  <a:lnTo>
                    <a:pt x="164154" y="12590"/>
                  </a:lnTo>
                  <a:lnTo>
                    <a:pt x="173905" y="18541"/>
                  </a:lnTo>
                  <a:lnTo>
                    <a:pt x="181494" y="26396"/>
                  </a:lnTo>
                  <a:lnTo>
                    <a:pt x="186944" y="35738"/>
                  </a:lnTo>
                  <a:lnTo>
                    <a:pt x="190326" y="45911"/>
                  </a:lnTo>
                  <a:lnTo>
                    <a:pt x="191900" y="56455"/>
                  </a:lnTo>
                  <a:lnTo>
                    <a:pt x="192028" y="67293"/>
                  </a:lnTo>
                  <a:lnTo>
                    <a:pt x="191068" y="78628"/>
                  </a:lnTo>
                  <a:lnTo>
                    <a:pt x="189320" y="90543"/>
                  </a:lnTo>
                  <a:lnTo>
                    <a:pt x="187015" y="102832"/>
                  </a:lnTo>
                  <a:lnTo>
                    <a:pt x="184324" y="115089"/>
                  </a:lnTo>
                  <a:lnTo>
                    <a:pt x="181367" y="127078"/>
                  </a:lnTo>
                  <a:lnTo>
                    <a:pt x="178230" y="138739"/>
                  </a:lnTo>
                  <a:lnTo>
                    <a:pt x="174970" y="150103"/>
                  </a:lnTo>
                  <a:lnTo>
                    <a:pt x="171628" y="161238"/>
                  </a:lnTo>
                  <a:lnTo>
                    <a:pt x="168230" y="172530"/>
                  </a:lnTo>
                  <a:lnTo>
                    <a:pt x="164795" y="184643"/>
                  </a:lnTo>
                  <a:lnTo>
                    <a:pt x="161332" y="197875"/>
                  </a:lnTo>
                  <a:lnTo>
                    <a:pt x="157682" y="212188"/>
                  </a:lnTo>
                  <a:lnTo>
                    <a:pt x="153547" y="227400"/>
                  </a:lnTo>
                  <a:lnTo>
                    <a:pt x="148804" y="243297"/>
                  </a:lnTo>
                  <a:lnTo>
                    <a:pt x="143652" y="259530"/>
                  </a:lnTo>
                  <a:lnTo>
                    <a:pt x="138500" y="275646"/>
                  </a:lnTo>
                  <a:lnTo>
                    <a:pt x="133588" y="291408"/>
                  </a:lnTo>
                  <a:lnTo>
                    <a:pt x="128816" y="306770"/>
                  </a:lnTo>
                  <a:lnTo>
                    <a:pt x="123853" y="321778"/>
                  </a:lnTo>
                  <a:lnTo>
                    <a:pt x="118518" y="336502"/>
                  </a:lnTo>
                  <a:lnTo>
                    <a:pt x="112951" y="350849"/>
                  </a:lnTo>
                  <a:lnTo>
                    <a:pt x="107515" y="364570"/>
                  </a:lnTo>
                  <a:lnTo>
                    <a:pt x="102416" y="377573"/>
                  </a:lnTo>
                  <a:lnTo>
                    <a:pt x="97842" y="389662"/>
                  </a:lnTo>
                  <a:lnTo>
                    <a:pt x="93588" y="401757"/>
                  </a:lnTo>
                  <a:lnTo>
                    <a:pt x="89281" y="416037"/>
                  </a:lnTo>
                  <a:lnTo>
                    <a:pt x="84228" y="4362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56449" y="1154449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10461" y="14803"/>
                  </a:lnTo>
                  <a:lnTo>
                    <a:pt x="9821" y="29995"/>
                  </a:lnTo>
                  <a:lnTo>
                    <a:pt x="8529" y="47081"/>
                  </a:lnTo>
                  <a:lnTo>
                    <a:pt x="6842" y="65829"/>
                  </a:lnTo>
                  <a:lnTo>
                    <a:pt x="5174" y="85639"/>
                  </a:lnTo>
                  <a:lnTo>
                    <a:pt x="3761" y="106039"/>
                  </a:lnTo>
                  <a:lnTo>
                    <a:pt x="2663" y="126750"/>
                  </a:lnTo>
                  <a:lnTo>
                    <a:pt x="1852" y="147625"/>
                  </a:lnTo>
                  <a:lnTo>
                    <a:pt x="1272" y="168579"/>
                  </a:lnTo>
                  <a:lnTo>
                    <a:pt x="866" y="189409"/>
                  </a:lnTo>
                  <a:lnTo>
                    <a:pt x="587" y="209788"/>
                  </a:lnTo>
                  <a:lnTo>
                    <a:pt x="396" y="229574"/>
                  </a:lnTo>
                  <a:lnTo>
                    <a:pt x="266" y="248796"/>
                  </a:lnTo>
                  <a:lnTo>
                    <a:pt x="178" y="267550"/>
                  </a:lnTo>
                  <a:lnTo>
                    <a:pt x="120" y="285929"/>
                  </a:lnTo>
                  <a:lnTo>
                    <a:pt x="80" y="303465"/>
                  </a:lnTo>
                  <a:lnTo>
                    <a:pt x="49" y="320960"/>
                  </a:lnTo>
                  <a:lnTo>
                    <a:pt x="24" y="34107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60461" y="1117752"/>
              <a:ext cx="180259" cy="400587"/>
            </a:xfrm>
            <a:custGeom>
              <a:avLst/>
              <a:gdLst/>
              <a:ahLst/>
              <a:cxnLst/>
              <a:rect l="0" t="0" r="0" b="0"/>
              <a:pathLst>
                <a:path w="180259" h="400587">
                  <a:moveTo>
                    <a:pt x="180258" y="68283"/>
                  </a:moveTo>
                  <a:lnTo>
                    <a:pt x="174391" y="74284"/>
                  </a:lnTo>
                  <a:lnTo>
                    <a:pt x="168825" y="81129"/>
                  </a:lnTo>
                  <a:lnTo>
                    <a:pt x="163026" y="89522"/>
                  </a:lnTo>
                  <a:lnTo>
                    <a:pt x="156946" y="99322"/>
                  </a:lnTo>
                  <a:lnTo>
                    <a:pt x="150616" y="110284"/>
                  </a:lnTo>
                  <a:lnTo>
                    <a:pt x="144092" y="122141"/>
                  </a:lnTo>
                  <a:lnTo>
                    <a:pt x="137589" y="134491"/>
                  </a:lnTo>
                  <a:lnTo>
                    <a:pt x="131455" y="146840"/>
                  </a:lnTo>
                  <a:lnTo>
                    <a:pt x="125846" y="158920"/>
                  </a:lnTo>
                  <a:lnTo>
                    <a:pt x="120589" y="170824"/>
                  </a:lnTo>
                  <a:lnTo>
                    <a:pt x="115292" y="182890"/>
                  </a:lnTo>
                  <a:lnTo>
                    <a:pt x="109726" y="195307"/>
                  </a:lnTo>
                  <a:lnTo>
                    <a:pt x="103833" y="208106"/>
                  </a:lnTo>
                  <a:lnTo>
                    <a:pt x="97644" y="221238"/>
                  </a:lnTo>
                  <a:lnTo>
                    <a:pt x="91223" y="234628"/>
                  </a:lnTo>
                  <a:lnTo>
                    <a:pt x="84791" y="248044"/>
                  </a:lnTo>
                  <a:lnTo>
                    <a:pt x="78707" y="261125"/>
                  </a:lnTo>
                  <a:lnTo>
                    <a:pt x="73141" y="273704"/>
                  </a:lnTo>
                  <a:lnTo>
                    <a:pt x="68253" y="285947"/>
                  </a:lnTo>
                  <a:lnTo>
                    <a:pt x="64269" y="298240"/>
                  </a:lnTo>
                  <a:lnTo>
                    <a:pt x="61220" y="310810"/>
                  </a:lnTo>
                  <a:lnTo>
                    <a:pt x="58985" y="323712"/>
                  </a:lnTo>
                  <a:lnTo>
                    <a:pt x="57394" y="336913"/>
                  </a:lnTo>
                  <a:lnTo>
                    <a:pt x="56297" y="350340"/>
                  </a:lnTo>
                  <a:lnTo>
                    <a:pt x="56051" y="363441"/>
                  </a:lnTo>
                  <a:lnTo>
                    <a:pt x="57473" y="375246"/>
                  </a:lnTo>
                  <a:lnTo>
                    <a:pt x="60878" y="385314"/>
                  </a:lnTo>
                  <a:lnTo>
                    <a:pt x="66115" y="393223"/>
                  </a:lnTo>
                  <a:lnTo>
                    <a:pt x="72844" y="398336"/>
                  </a:lnTo>
                  <a:lnTo>
                    <a:pt x="80700" y="400586"/>
                  </a:lnTo>
                  <a:lnTo>
                    <a:pt x="89209" y="400352"/>
                  </a:lnTo>
                  <a:lnTo>
                    <a:pt x="97826" y="398159"/>
                  </a:lnTo>
                  <a:lnTo>
                    <a:pt x="106239" y="394504"/>
                  </a:lnTo>
                  <a:lnTo>
                    <a:pt x="114188" y="389632"/>
                  </a:lnTo>
                  <a:lnTo>
                    <a:pt x="121381" y="383548"/>
                  </a:lnTo>
                  <a:lnTo>
                    <a:pt x="127738" y="376350"/>
                  </a:lnTo>
                  <a:lnTo>
                    <a:pt x="133347" y="368230"/>
                  </a:lnTo>
                  <a:lnTo>
                    <a:pt x="138356" y="359402"/>
                  </a:lnTo>
                  <a:lnTo>
                    <a:pt x="142907" y="350049"/>
                  </a:lnTo>
                  <a:lnTo>
                    <a:pt x="146796" y="340158"/>
                  </a:lnTo>
                  <a:lnTo>
                    <a:pt x="149504" y="329533"/>
                  </a:lnTo>
                  <a:lnTo>
                    <a:pt x="150844" y="318129"/>
                  </a:lnTo>
                  <a:lnTo>
                    <a:pt x="150929" y="306200"/>
                  </a:lnTo>
                  <a:lnTo>
                    <a:pt x="149998" y="294192"/>
                  </a:lnTo>
                  <a:lnTo>
                    <a:pt x="148294" y="282374"/>
                  </a:lnTo>
                  <a:lnTo>
                    <a:pt x="145863" y="270829"/>
                  </a:lnTo>
                  <a:lnTo>
                    <a:pt x="142561" y="259543"/>
                  </a:lnTo>
                  <a:lnTo>
                    <a:pt x="138380" y="248471"/>
                  </a:lnTo>
                  <a:lnTo>
                    <a:pt x="133438" y="237560"/>
                  </a:lnTo>
                  <a:lnTo>
                    <a:pt x="127896" y="226767"/>
                  </a:lnTo>
                  <a:lnTo>
                    <a:pt x="121904" y="216062"/>
                  </a:lnTo>
                  <a:lnTo>
                    <a:pt x="115422" y="205583"/>
                  </a:lnTo>
                  <a:lnTo>
                    <a:pt x="108239" y="195620"/>
                  </a:lnTo>
                  <a:lnTo>
                    <a:pt x="100301" y="186289"/>
                  </a:lnTo>
                  <a:lnTo>
                    <a:pt x="91850" y="177548"/>
                  </a:lnTo>
                  <a:lnTo>
                    <a:pt x="83333" y="169291"/>
                  </a:lnTo>
                  <a:lnTo>
                    <a:pt x="75011" y="161402"/>
                  </a:lnTo>
                  <a:lnTo>
                    <a:pt x="66967" y="153780"/>
                  </a:lnTo>
                  <a:lnTo>
                    <a:pt x="59184" y="146349"/>
                  </a:lnTo>
                  <a:lnTo>
                    <a:pt x="51617" y="139049"/>
                  </a:lnTo>
                  <a:lnTo>
                    <a:pt x="44214" y="131841"/>
                  </a:lnTo>
                  <a:lnTo>
                    <a:pt x="36929" y="124694"/>
                  </a:lnTo>
                  <a:lnTo>
                    <a:pt x="29732" y="117585"/>
                  </a:lnTo>
                  <a:lnTo>
                    <a:pt x="22762" y="110335"/>
                  </a:lnTo>
                  <a:lnTo>
                    <a:pt x="16307" y="102629"/>
                  </a:lnTo>
                  <a:lnTo>
                    <a:pt x="10494" y="94332"/>
                  </a:lnTo>
                  <a:lnTo>
                    <a:pt x="5609" y="85470"/>
                  </a:lnTo>
                  <a:lnTo>
                    <a:pt x="2158" y="76143"/>
                  </a:lnTo>
                  <a:lnTo>
                    <a:pt x="288" y="66465"/>
                  </a:lnTo>
                  <a:lnTo>
                    <a:pt x="0" y="56695"/>
                  </a:lnTo>
                  <a:lnTo>
                    <a:pt x="1320" y="47216"/>
                  </a:lnTo>
                  <a:lnTo>
                    <a:pt x="4100" y="38219"/>
                  </a:lnTo>
                  <a:lnTo>
                    <a:pt x="8236" y="29873"/>
                  </a:lnTo>
                  <a:lnTo>
                    <a:pt x="13753" y="22414"/>
                  </a:lnTo>
                  <a:lnTo>
                    <a:pt x="20539" y="15883"/>
                  </a:lnTo>
                  <a:lnTo>
                    <a:pt x="28535" y="10327"/>
                  </a:lnTo>
                  <a:lnTo>
                    <a:pt x="37804" y="5886"/>
                  </a:lnTo>
                  <a:lnTo>
                    <a:pt x="48254" y="2535"/>
                  </a:lnTo>
                  <a:lnTo>
                    <a:pt x="59355" y="436"/>
                  </a:lnTo>
                  <a:lnTo>
                    <a:pt x="70266" y="0"/>
                  </a:lnTo>
                  <a:lnTo>
                    <a:pt x="80526" y="1301"/>
                  </a:lnTo>
                  <a:lnTo>
                    <a:pt x="90040" y="4123"/>
                  </a:lnTo>
                  <a:lnTo>
                    <a:pt x="98890" y="8151"/>
                  </a:lnTo>
                  <a:lnTo>
                    <a:pt x="107205" y="13071"/>
                  </a:lnTo>
                  <a:lnTo>
                    <a:pt x="114815" y="18326"/>
                  </a:lnTo>
                  <a:lnTo>
                    <a:pt x="121993" y="23634"/>
                  </a:lnTo>
                  <a:lnTo>
                    <a:pt x="129372" y="29454"/>
                  </a:lnTo>
                  <a:lnTo>
                    <a:pt x="138144" y="366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13818" y="1132317"/>
              <a:ext cx="263897" cy="414919"/>
            </a:xfrm>
            <a:custGeom>
              <a:avLst/>
              <a:gdLst/>
              <a:ahLst/>
              <a:cxnLst/>
              <a:rect l="0" t="0" r="0" b="0"/>
              <a:pathLst>
                <a:path w="263897" h="414919">
                  <a:moveTo>
                    <a:pt x="21740" y="53718"/>
                  </a:moveTo>
                  <a:lnTo>
                    <a:pt x="24741" y="44984"/>
                  </a:lnTo>
                  <a:lnTo>
                    <a:pt x="28163" y="37277"/>
                  </a:lnTo>
                  <a:lnTo>
                    <a:pt x="32364" y="29879"/>
                  </a:lnTo>
                  <a:lnTo>
                    <a:pt x="37437" y="22791"/>
                  </a:lnTo>
                  <a:lnTo>
                    <a:pt x="43567" y="16261"/>
                  </a:lnTo>
                  <a:lnTo>
                    <a:pt x="50756" y="10398"/>
                  </a:lnTo>
                  <a:lnTo>
                    <a:pt x="59015" y="5478"/>
                  </a:lnTo>
                  <a:lnTo>
                    <a:pt x="68459" y="2005"/>
                  </a:lnTo>
                  <a:lnTo>
                    <a:pt x="79027" y="126"/>
                  </a:lnTo>
                  <a:lnTo>
                    <a:pt x="90377" y="0"/>
                  </a:lnTo>
                  <a:lnTo>
                    <a:pt x="101986" y="1961"/>
                  </a:lnTo>
                  <a:lnTo>
                    <a:pt x="113524" y="5985"/>
                  </a:lnTo>
                  <a:lnTo>
                    <a:pt x="124541" y="11771"/>
                  </a:lnTo>
                  <a:lnTo>
                    <a:pt x="134406" y="18934"/>
                  </a:lnTo>
                  <a:lnTo>
                    <a:pt x="142889" y="27117"/>
                  </a:lnTo>
                  <a:lnTo>
                    <a:pt x="150093" y="36033"/>
                  </a:lnTo>
                  <a:lnTo>
                    <a:pt x="156255" y="45461"/>
                  </a:lnTo>
                  <a:lnTo>
                    <a:pt x="161628" y="55249"/>
                  </a:lnTo>
                  <a:lnTo>
                    <a:pt x="166426" y="65447"/>
                  </a:lnTo>
                  <a:lnTo>
                    <a:pt x="170818" y="76285"/>
                  </a:lnTo>
                  <a:lnTo>
                    <a:pt x="174922" y="87845"/>
                  </a:lnTo>
                  <a:lnTo>
                    <a:pt x="178664" y="100220"/>
                  </a:lnTo>
                  <a:lnTo>
                    <a:pt x="181798" y="113591"/>
                  </a:lnTo>
                  <a:lnTo>
                    <a:pt x="184233" y="127961"/>
                  </a:lnTo>
                  <a:lnTo>
                    <a:pt x="185866" y="143188"/>
                  </a:lnTo>
                  <a:lnTo>
                    <a:pt x="186513" y="159087"/>
                  </a:lnTo>
                  <a:lnTo>
                    <a:pt x="186169" y="175481"/>
                  </a:lnTo>
                  <a:lnTo>
                    <a:pt x="184971" y="192065"/>
                  </a:lnTo>
                  <a:lnTo>
                    <a:pt x="183104" y="208424"/>
                  </a:lnTo>
                  <a:lnTo>
                    <a:pt x="180740" y="224349"/>
                  </a:lnTo>
                  <a:lnTo>
                    <a:pt x="178019" y="239651"/>
                  </a:lnTo>
                  <a:lnTo>
                    <a:pt x="175047" y="254088"/>
                  </a:lnTo>
                  <a:lnTo>
                    <a:pt x="171897" y="267614"/>
                  </a:lnTo>
                  <a:lnTo>
                    <a:pt x="168461" y="280344"/>
                  </a:lnTo>
                  <a:lnTo>
                    <a:pt x="164469" y="292440"/>
                  </a:lnTo>
                  <a:lnTo>
                    <a:pt x="159817" y="304064"/>
                  </a:lnTo>
                  <a:lnTo>
                    <a:pt x="154557" y="315348"/>
                  </a:lnTo>
                  <a:lnTo>
                    <a:pt x="148800" y="326392"/>
                  </a:lnTo>
                  <a:lnTo>
                    <a:pt x="142668" y="337266"/>
                  </a:lnTo>
                  <a:lnTo>
                    <a:pt x="136262" y="347857"/>
                  </a:lnTo>
                  <a:lnTo>
                    <a:pt x="129663" y="357896"/>
                  </a:lnTo>
                  <a:lnTo>
                    <a:pt x="122925" y="367278"/>
                  </a:lnTo>
                  <a:lnTo>
                    <a:pt x="115926" y="376053"/>
                  </a:lnTo>
                  <a:lnTo>
                    <a:pt x="108388" y="384333"/>
                  </a:lnTo>
                  <a:lnTo>
                    <a:pt x="100199" y="392228"/>
                  </a:lnTo>
                  <a:lnTo>
                    <a:pt x="91240" y="399514"/>
                  </a:lnTo>
                  <a:lnTo>
                    <a:pt x="81315" y="405655"/>
                  </a:lnTo>
                  <a:lnTo>
                    <a:pt x="70423" y="410444"/>
                  </a:lnTo>
                  <a:lnTo>
                    <a:pt x="59023" y="413659"/>
                  </a:lnTo>
                  <a:lnTo>
                    <a:pt x="47911" y="414918"/>
                  </a:lnTo>
                  <a:lnTo>
                    <a:pt x="37521" y="414201"/>
                  </a:lnTo>
                  <a:lnTo>
                    <a:pt x="28089" y="411618"/>
                  </a:lnTo>
                  <a:lnTo>
                    <a:pt x="19826" y="407225"/>
                  </a:lnTo>
                  <a:lnTo>
                    <a:pt x="12725" y="401237"/>
                  </a:lnTo>
                  <a:lnTo>
                    <a:pt x="6939" y="393965"/>
                  </a:lnTo>
                  <a:lnTo>
                    <a:pt x="2868" y="385722"/>
                  </a:lnTo>
                  <a:lnTo>
                    <a:pt x="575" y="376778"/>
                  </a:lnTo>
                  <a:lnTo>
                    <a:pt x="0" y="367505"/>
                  </a:lnTo>
                  <a:lnTo>
                    <a:pt x="1125" y="358360"/>
                  </a:lnTo>
                  <a:lnTo>
                    <a:pt x="3770" y="349581"/>
                  </a:lnTo>
                  <a:lnTo>
                    <a:pt x="7645" y="341213"/>
                  </a:lnTo>
                  <a:lnTo>
                    <a:pt x="12455" y="333205"/>
                  </a:lnTo>
                  <a:lnTo>
                    <a:pt x="17949" y="325484"/>
                  </a:lnTo>
                  <a:lnTo>
                    <a:pt x="24094" y="317974"/>
                  </a:lnTo>
                  <a:lnTo>
                    <a:pt x="31049" y="310618"/>
                  </a:lnTo>
                  <a:lnTo>
                    <a:pt x="38845" y="303382"/>
                  </a:lnTo>
                  <a:lnTo>
                    <a:pt x="47538" y="296725"/>
                  </a:lnTo>
                  <a:lnTo>
                    <a:pt x="57284" y="291546"/>
                  </a:lnTo>
                  <a:lnTo>
                    <a:pt x="68061" y="288216"/>
                  </a:lnTo>
                  <a:lnTo>
                    <a:pt x="79553" y="286626"/>
                  </a:lnTo>
                  <a:lnTo>
                    <a:pt x="91259" y="286464"/>
                  </a:lnTo>
                  <a:lnTo>
                    <a:pt x="102871" y="287392"/>
                  </a:lnTo>
                  <a:lnTo>
                    <a:pt x="114278" y="289114"/>
                  </a:lnTo>
                  <a:lnTo>
                    <a:pt x="125469" y="291399"/>
                  </a:lnTo>
                  <a:lnTo>
                    <a:pt x="136479" y="294076"/>
                  </a:lnTo>
                  <a:lnTo>
                    <a:pt x="147347" y="297022"/>
                  </a:lnTo>
                  <a:lnTo>
                    <a:pt x="158112" y="300153"/>
                  </a:lnTo>
                  <a:lnTo>
                    <a:pt x="168807" y="303398"/>
                  </a:lnTo>
                  <a:lnTo>
                    <a:pt x="179618" y="306391"/>
                  </a:lnTo>
                  <a:lnTo>
                    <a:pt x="190869" y="308490"/>
                  </a:lnTo>
                  <a:lnTo>
                    <a:pt x="202688" y="309416"/>
                  </a:lnTo>
                  <a:lnTo>
                    <a:pt x="214632" y="309190"/>
                  </a:lnTo>
                  <a:lnTo>
                    <a:pt x="227061" y="307820"/>
                  </a:lnTo>
                  <a:lnTo>
                    <a:pt x="242188" y="304065"/>
                  </a:lnTo>
                  <a:lnTo>
                    <a:pt x="263896" y="2958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77714" y="1151055"/>
              <a:ext cx="211500" cy="414007"/>
            </a:xfrm>
            <a:custGeom>
              <a:avLst/>
              <a:gdLst/>
              <a:ahLst/>
              <a:cxnLst/>
              <a:rect l="0" t="0" r="0" b="0"/>
              <a:pathLst>
                <a:path w="211500" h="414007">
                  <a:moveTo>
                    <a:pt x="0" y="13923"/>
                  </a:moveTo>
                  <a:lnTo>
                    <a:pt x="8801" y="10989"/>
                  </a:lnTo>
                  <a:lnTo>
                    <a:pt x="17148" y="8207"/>
                  </a:lnTo>
                  <a:lnTo>
                    <a:pt x="25846" y="5316"/>
                  </a:lnTo>
                  <a:lnTo>
                    <a:pt x="34967" y="2622"/>
                  </a:lnTo>
                  <a:lnTo>
                    <a:pt x="44462" y="753"/>
                  </a:lnTo>
                  <a:lnTo>
                    <a:pt x="54249" y="0"/>
                  </a:lnTo>
                  <a:lnTo>
                    <a:pt x="64091" y="486"/>
                  </a:lnTo>
                  <a:lnTo>
                    <a:pt x="73616" y="2336"/>
                  </a:lnTo>
                  <a:lnTo>
                    <a:pt x="82645" y="5482"/>
                  </a:lnTo>
                  <a:lnTo>
                    <a:pt x="91011" y="10035"/>
                  </a:lnTo>
                  <a:lnTo>
                    <a:pt x="98484" y="16365"/>
                  </a:lnTo>
                  <a:lnTo>
                    <a:pt x="105019" y="24506"/>
                  </a:lnTo>
                  <a:lnTo>
                    <a:pt x="110408" y="34056"/>
                  </a:lnTo>
                  <a:lnTo>
                    <a:pt x="114205" y="44375"/>
                  </a:lnTo>
                  <a:lnTo>
                    <a:pt x="116315" y="55017"/>
                  </a:lnTo>
                  <a:lnTo>
                    <a:pt x="116936" y="65752"/>
                  </a:lnTo>
                  <a:lnTo>
                    <a:pt x="116373" y="76486"/>
                  </a:lnTo>
                  <a:lnTo>
                    <a:pt x="114919" y="87185"/>
                  </a:lnTo>
                  <a:lnTo>
                    <a:pt x="112657" y="97843"/>
                  </a:lnTo>
                  <a:lnTo>
                    <a:pt x="109469" y="108466"/>
                  </a:lnTo>
                  <a:lnTo>
                    <a:pt x="105360" y="119053"/>
                  </a:lnTo>
                  <a:lnTo>
                    <a:pt x="100297" y="129282"/>
                  </a:lnTo>
                  <a:lnTo>
                    <a:pt x="94142" y="138546"/>
                  </a:lnTo>
                  <a:lnTo>
                    <a:pt x="86947" y="146595"/>
                  </a:lnTo>
                  <a:lnTo>
                    <a:pt x="79692" y="153660"/>
                  </a:lnTo>
                  <a:lnTo>
                    <a:pt x="74113" y="160254"/>
                  </a:lnTo>
                  <a:lnTo>
                    <a:pt x="71040" y="166730"/>
                  </a:lnTo>
                  <a:lnTo>
                    <a:pt x="70457" y="173252"/>
                  </a:lnTo>
                  <a:lnTo>
                    <a:pt x="71968" y="179871"/>
                  </a:lnTo>
                  <a:lnTo>
                    <a:pt x="75103" y="186585"/>
                  </a:lnTo>
                  <a:lnTo>
                    <a:pt x="79594" y="193214"/>
                  </a:lnTo>
                  <a:lnTo>
                    <a:pt x="85407" y="199431"/>
                  </a:lnTo>
                  <a:lnTo>
                    <a:pt x="92416" y="205091"/>
                  </a:lnTo>
                  <a:lnTo>
                    <a:pt x="100407" y="210211"/>
                  </a:lnTo>
                  <a:lnTo>
                    <a:pt x="109146" y="214884"/>
                  </a:lnTo>
                  <a:lnTo>
                    <a:pt x="118435" y="219223"/>
                  </a:lnTo>
                  <a:lnTo>
                    <a:pt x="128112" y="223647"/>
                  </a:lnTo>
                  <a:lnTo>
                    <a:pt x="138062" y="228843"/>
                  </a:lnTo>
                  <a:lnTo>
                    <a:pt x="148194" y="235124"/>
                  </a:lnTo>
                  <a:lnTo>
                    <a:pt x="158286" y="242464"/>
                  </a:lnTo>
                  <a:lnTo>
                    <a:pt x="167989" y="250687"/>
                  </a:lnTo>
                  <a:lnTo>
                    <a:pt x="177141" y="259595"/>
                  </a:lnTo>
                  <a:lnTo>
                    <a:pt x="185591" y="269168"/>
                  </a:lnTo>
                  <a:lnTo>
                    <a:pt x="193121" y="279571"/>
                  </a:lnTo>
                  <a:lnTo>
                    <a:pt x="199696" y="290822"/>
                  </a:lnTo>
                  <a:lnTo>
                    <a:pt x="205111" y="302647"/>
                  </a:lnTo>
                  <a:lnTo>
                    <a:pt x="208926" y="314584"/>
                  </a:lnTo>
                  <a:lnTo>
                    <a:pt x="211043" y="326349"/>
                  </a:lnTo>
                  <a:lnTo>
                    <a:pt x="211499" y="337689"/>
                  </a:lnTo>
                  <a:lnTo>
                    <a:pt x="210293" y="348305"/>
                  </a:lnTo>
                  <a:lnTo>
                    <a:pt x="207584" y="358110"/>
                  </a:lnTo>
                  <a:lnTo>
                    <a:pt x="203327" y="367185"/>
                  </a:lnTo>
                  <a:lnTo>
                    <a:pt x="197196" y="375675"/>
                  </a:lnTo>
                  <a:lnTo>
                    <a:pt x="189184" y="383715"/>
                  </a:lnTo>
                  <a:lnTo>
                    <a:pt x="179550" y="391100"/>
                  </a:lnTo>
                  <a:lnTo>
                    <a:pt x="168642" y="397309"/>
                  </a:lnTo>
                  <a:lnTo>
                    <a:pt x="156788" y="402151"/>
                  </a:lnTo>
                  <a:lnTo>
                    <a:pt x="144254" y="405742"/>
                  </a:lnTo>
                  <a:lnTo>
                    <a:pt x="131242" y="408318"/>
                  </a:lnTo>
                  <a:lnTo>
                    <a:pt x="117899" y="410126"/>
                  </a:lnTo>
                  <a:lnTo>
                    <a:pt x="104330" y="411376"/>
                  </a:lnTo>
                  <a:lnTo>
                    <a:pt x="90607" y="412231"/>
                  </a:lnTo>
                  <a:lnTo>
                    <a:pt x="76799" y="412812"/>
                  </a:lnTo>
                  <a:lnTo>
                    <a:pt x="63546" y="413206"/>
                  </a:lnTo>
                  <a:lnTo>
                    <a:pt x="50757" y="413513"/>
                  </a:lnTo>
                  <a:lnTo>
                    <a:pt x="37310" y="413764"/>
                  </a:lnTo>
                  <a:lnTo>
                    <a:pt x="21057" y="4140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51537" y="1116936"/>
              <a:ext cx="207465" cy="395483"/>
            </a:xfrm>
            <a:custGeom>
              <a:avLst/>
              <a:gdLst/>
              <a:ahLst/>
              <a:cxnLst/>
              <a:rect l="0" t="0" r="0" b="0"/>
              <a:pathLst>
                <a:path w="207465" h="395483">
                  <a:moveTo>
                    <a:pt x="31585" y="16456"/>
                  </a:moveTo>
                  <a:lnTo>
                    <a:pt x="37587" y="10723"/>
                  </a:lnTo>
                  <a:lnTo>
                    <a:pt x="44432" y="6439"/>
                  </a:lnTo>
                  <a:lnTo>
                    <a:pt x="52819" y="3237"/>
                  </a:lnTo>
                  <a:lnTo>
                    <a:pt x="62447" y="1049"/>
                  </a:lnTo>
                  <a:lnTo>
                    <a:pt x="72761" y="0"/>
                  </a:lnTo>
                  <a:lnTo>
                    <a:pt x="83364" y="63"/>
                  </a:lnTo>
                  <a:lnTo>
                    <a:pt x="93890" y="1233"/>
                  </a:lnTo>
                  <a:lnTo>
                    <a:pt x="103942" y="3609"/>
                  </a:lnTo>
                  <a:lnTo>
                    <a:pt x="113361" y="7136"/>
                  </a:lnTo>
                  <a:lnTo>
                    <a:pt x="122175" y="11791"/>
                  </a:lnTo>
                  <a:lnTo>
                    <a:pt x="130487" y="17664"/>
                  </a:lnTo>
                  <a:lnTo>
                    <a:pt x="138408" y="24698"/>
                  </a:lnTo>
                  <a:lnTo>
                    <a:pt x="145712" y="33031"/>
                  </a:lnTo>
                  <a:lnTo>
                    <a:pt x="151867" y="43060"/>
                  </a:lnTo>
                  <a:lnTo>
                    <a:pt x="156664" y="54841"/>
                  </a:lnTo>
                  <a:lnTo>
                    <a:pt x="159885" y="67990"/>
                  </a:lnTo>
                  <a:lnTo>
                    <a:pt x="161148" y="81879"/>
                  </a:lnTo>
                  <a:lnTo>
                    <a:pt x="160435" y="96062"/>
                  </a:lnTo>
                  <a:lnTo>
                    <a:pt x="157853" y="109989"/>
                  </a:lnTo>
                  <a:lnTo>
                    <a:pt x="153463" y="122954"/>
                  </a:lnTo>
                  <a:lnTo>
                    <a:pt x="147475" y="134668"/>
                  </a:lnTo>
                  <a:lnTo>
                    <a:pt x="140203" y="145193"/>
                  </a:lnTo>
                  <a:lnTo>
                    <a:pt x="131962" y="154739"/>
                  </a:lnTo>
                  <a:lnTo>
                    <a:pt x="123037" y="163535"/>
                  </a:lnTo>
                  <a:lnTo>
                    <a:pt x="114454" y="171786"/>
                  </a:lnTo>
                  <a:lnTo>
                    <a:pt x="107902" y="179649"/>
                  </a:lnTo>
                  <a:lnTo>
                    <a:pt x="104142" y="187241"/>
                  </a:lnTo>
                  <a:lnTo>
                    <a:pt x="103249" y="194649"/>
                  </a:lnTo>
                  <a:lnTo>
                    <a:pt x="105076" y="201929"/>
                  </a:lnTo>
                  <a:lnTo>
                    <a:pt x="109231" y="209119"/>
                  </a:lnTo>
                  <a:lnTo>
                    <a:pt x="115221" y="216083"/>
                  </a:lnTo>
                  <a:lnTo>
                    <a:pt x="122578" y="222533"/>
                  </a:lnTo>
                  <a:lnTo>
                    <a:pt x="130917" y="228356"/>
                  </a:lnTo>
                  <a:lnTo>
                    <a:pt x="139780" y="233757"/>
                  </a:lnTo>
                  <a:lnTo>
                    <a:pt x="148648" y="239151"/>
                  </a:lnTo>
                  <a:lnTo>
                    <a:pt x="157245" y="244788"/>
                  </a:lnTo>
                  <a:lnTo>
                    <a:pt x="165661" y="250897"/>
                  </a:lnTo>
                  <a:lnTo>
                    <a:pt x="174233" y="257764"/>
                  </a:lnTo>
                  <a:lnTo>
                    <a:pt x="183133" y="265462"/>
                  </a:lnTo>
                  <a:lnTo>
                    <a:pt x="191740" y="273905"/>
                  </a:lnTo>
                  <a:lnTo>
                    <a:pt x="198773" y="282943"/>
                  </a:lnTo>
                  <a:lnTo>
                    <a:pt x="203649" y="292428"/>
                  </a:lnTo>
                  <a:lnTo>
                    <a:pt x="206429" y="302237"/>
                  </a:lnTo>
                  <a:lnTo>
                    <a:pt x="207464" y="312273"/>
                  </a:lnTo>
                  <a:lnTo>
                    <a:pt x="207150" y="322463"/>
                  </a:lnTo>
                  <a:lnTo>
                    <a:pt x="205519" y="332593"/>
                  </a:lnTo>
                  <a:lnTo>
                    <a:pt x="202237" y="342322"/>
                  </a:lnTo>
                  <a:lnTo>
                    <a:pt x="197249" y="351486"/>
                  </a:lnTo>
                  <a:lnTo>
                    <a:pt x="190444" y="359775"/>
                  </a:lnTo>
                  <a:lnTo>
                    <a:pt x="181518" y="366665"/>
                  </a:lnTo>
                  <a:lnTo>
                    <a:pt x="170512" y="372005"/>
                  </a:lnTo>
                  <a:lnTo>
                    <a:pt x="157901" y="376116"/>
                  </a:lnTo>
                  <a:lnTo>
                    <a:pt x="144381" y="379582"/>
                  </a:lnTo>
                  <a:lnTo>
                    <a:pt x="130439" y="382804"/>
                  </a:lnTo>
                  <a:lnTo>
                    <a:pt x="116335" y="385819"/>
                  </a:lnTo>
                  <a:lnTo>
                    <a:pt x="102189" y="388399"/>
                  </a:lnTo>
                  <a:lnTo>
                    <a:pt x="88050" y="390434"/>
                  </a:lnTo>
                  <a:lnTo>
                    <a:pt x="73962" y="391957"/>
                  </a:lnTo>
                  <a:lnTo>
                    <a:pt x="58283" y="393220"/>
                  </a:lnTo>
                  <a:lnTo>
                    <a:pt x="36280" y="394331"/>
                  </a:lnTo>
                  <a:lnTo>
                    <a:pt x="0" y="395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28092" y="1143921"/>
              <a:ext cx="188667" cy="368498"/>
            </a:xfrm>
            <a:custGeom>
              <a:avLst/>
              <a:gdLst/>
              <a:ahLst/>
              <a:cxnLst/>
              <a:rect l="0" t="0" r="0" b="0"/>
              <a:pathLst>
                <a:path w="188667" h="368498">
                  <a:moveTo>
                    <a:pt x="134057" y="0"/>
                  </a:moveTo>
                  <a:lnTo>
                    <a:pt x="122322" y="134"/>
                  </a:lnTo>
                  <a:lnTo>
                    <a:pt x="111193" y="1414"/>
                  </a:lnTo>
                  <a:lnTo>
                    <a:pt x="99598" y="4003"/>
                  </a:lnTo>
                  <a:lnTo>
                    <a:pt x="87610" y="7550"/>
                  </a:lnTo>
                  <a:lnTo>
                    <a:pt x="75598" y="11534"/>
                  </a:lnTo>
                  <a:lnTo>
                    <a:pt x="63800" y="15618"/>
                  </a:lnTo>
                  <a:lnTo>
                    <a:pt x="52446" y="19813"/>
                  </a:lnTo>
                  <a:lnTo>
                    <a:pt x="41826" y="24379"/>
                  </a:lnTo>
                  <a:lnTo>
                    <a:pt x="32029" y="29456"/>
                  </a:lnTo>
                  <a:lnTo>
                    <a:pt x="23300" y="35357"/>
                  </a:lnTo>
                  <a:lnTo>
                    <a:pt x="16108" y="42614"/>
                  </a:lnTo>
                  <a:lnTo>
                    <a:pt x="10566" y="51398"/>
                  </a:lnTo>
                  <a:lnTo>
                    <a:pt x="6488" y="61723"/>
                  </a:lnTo>
                  <a:lnTo>
                    <a:pt x="3576" y="73628"/>
                  </a:lnTo>
                  <a:lnTo>
                    <a:pt x="1544" y="86962"/>
                  </a:lnTo>
                  <a:lnTo>
                    <a:pt x="311" y="101134"/>
                  </a:lnTo>
                  <a:lnTo>
                    <a:pt x="0" y="115251"/>
                  </a:lnTo>
                  <a:lnTo>
                    <a:pt x="610" y="128796"/>
                  </a:lnTo>
                  <a:lnTo>
                    <a:pt x="2341" y="140988"/>
                  </a:lnTo>
                  <a:lnTo>
                    <a:pt x="5638" y="150660"/>
                  </a:lnTo>
                  <a:lnTo>
                    <a:pt x="10602" y="157416"/>
                  </a:lnTo>
                  <a:lnTo>
                    <a:pt x="17038" y="161511"/>
                  </a:lnTo>
                  <a:lnTo>
                    <a:pt x="24647" y="163452"/>
                  </a:lnTo>
                  <a:lnTo>
                    <a:pt x="33138" y="163775"/>
                  </a:lnTo>
                  <a:lnTo>
                    <a:pt x="42431" y="163253"/>
                  </a:lnTo>
                  <a:lnTo>
                    <a:pt x="52646" y="162848"/>
                  </a:lnTo>
                  <a:lnTo>
                    <a:pt x="63775" y="163082"/>
                  </a:lnTo>
                  <a:lnTo>
                    <a:pt x="75688" y="164399"/>
                  </a:lnTo>
                  <a:lnTo>
                    <a:pt x="88216" y="167338"/>
                  </a:lnTo>
                  <a:lnTo>
                    <a:pt x="101192" y="172018"/>
                  </a:lnTo>
                  <a:lnTo>
                    <a:pt x="114159" y="178074"/>
                  </a:lnTo>
                  <a:lnTo>
                    <a:pt x="126407" y="184887"/>
                  </a:lnTo>
                  <a:lnTo>
                    <a:pt x="137599" y="192026"/>
                  </a:lnTo>
                  <a:lnTo>
                    <a:pt x="147588" y="199595"/>
                  </a:lnTo>
                  <a:lnTo>
                    <a:pt x="156232" y="208113"/>
                  </a:lnTo>
                  <a:lnTo>
                    <a:pt x="163603" y="217801"/>
                  </a:lnTo>
                  <a:lnTo>
                    <a:pt x="169910" y="228426"/>
                  </a:lnTo>
                  <a:lnTo>
                    <a:pt x="175396" y="239483"/>
                  </a:lnTo>
                  <a:lnTo>
                    <a:pt x="180271" y="250627"/>
                  </a:lnTo>
                  <a:lnTo>
                    <a:pt x="184378" y="261704"/>
                  </a:lnTo>
                  <a:lnTo>
                    <a:pt x="187232" y="272667"/>
                  </a:lnTo>
                  <a:lnTo>
                    <a:pt x="188666" y="283515"/>
                  </a:lnTo>
                  <a:lnTo>
                    <a:pt x="188645" y="294104"/>
                  </a:lnTo>
                  <a:lnTo>
                    <a:pt x="187110" y="304148"/>
                  </a:lnTo>
                  <a:lnTo>
                    <a:pt x="184181" y="313537"/>
                  </a:lnTo>
                  <a:lnTo>
                    <a:pt x="179944" y="322317"/>
                  </a:lnTo>
                  <a:lnTo>
                    <a:pt x="174360" y="330602"/>
                  </a:lnTo>
                  <a:lnTo>
                    <a:pt x="167522" y="338501"/>
                  </a:lnTo>
                  <a:lnTo>
                    <a:pt x="159322" y="345790"/>
                  </a:lnTo>
                  <a:lnTo>
                    <a:pt x="149384" y="351933"/>
                  </a:lnTo>
                  <a:lnTo>
                    <a:pt x="137663" y="356732"/>
                  </a:lnTo>
                  <a:lnTo>
                    <a:pt x="124554" y="360294"/>
                  </a:lnTo>
                  <a:lnTo>
                    <a:pt x="110692" y="362850"/>
                  </a:lnTo>
                  <a:lnTo>
                    <a:pt x="96529" y="364644"/>
                  </a:lnTo>
                  <a:lnTo>
                    <a:pt x="82505" y="365888"/>
                  </a:lnTo>
                  <a:lnTo>
                    <a:pt x="67564" y="366873"/>
                  </a:lnTo>
                  <a:lnTo>
                    <a:pt x="48159" y="367694"/>
                  </a:lnTo>
                  <a:lnTo>
                    <a:pt x="18243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67956" y="1161512"/>
              <a:ext cx="325945" cy="375122"/>
            </a:xfrm>
            <a:custGeom>
              <a:avLst/>
              <a:gdLst/>
              <a:ahLst/>
              <a:cxnLst/>
              <a:rect l="0" t="0" r="0" b="0"/>
              <a:pathLst>
                <a:path w="325945" h="375122">
                  <a:moveTo>
                    <a:pt x="31147" y="66637"/>
                  </a:moveTo>
                  <a:lnTo>
                    <a:pt x="34214" y="57902"/>
                  </a:lnTo>
                  <a:lnTo>
                    <a:pt x="38276" y="50196"/>
                  </a:lnTo>
                  <a:lnTo>
                    <a:pt x="43764" y="42794"/>
                  </a:lnTo>
                  <a:lnTo>
                    <a:pt x="50352" y="35533"/>
                  </a:lnTo>
                  <a:lnTo>
                    <a:pt x="57502" y="28354"/>
                  </a:lnTo>
                  <a:lnTo>
                    <a:pt x="64855" y="21238"/>
                  </a:lnTo>
                  <a:lnTo>
                    <a:pt x="72560" y="14493"/>
                  </a:lnTo>
                  <a:lnTo>
                    <a:pt x="81165" y="8723"/>
                  </a:lnTo>
                  <a:lnTo>
                    <a:pt x="90910" y="4188"/>
                  </a:lnTo>
                  <a:lnTo>
                    <a:pt x="101573" y="1144"/>
                  </a:lnTo>
                  <a:lnTo>
                    <a:pt x="112655" y="0"/>
                  </a:lnTo>
                  <a:lnTo>
                    <a:pt x="123806" y="795"/>
                  </a:lnTo>
                  <a:lnTo>
                    <a:pt x="134547" y="3430"/>
                  </a:lnTo>
                  <a:lnTo>
                    <a:pt x="144220" y="7857"/>
                  </a:lnTo>
                  <a:lnTo>
                    <a:pt x="152570" y="13869"/>
                  </a:lnTo>
                  <a:lnTo>
                    <a:pt x="159685" y="21157"/>
                  </a:lnTo>
                  <a:lnTo>
                    <a:pt x="165787" y="29410"/>
                  </a:lnTo>
                  <a:lnTo>
                    <a:pt x="171119" y="38369"/>
                  </a:lnTo>
                  <a:lnTo>
                    <a:pt x="175889" y="47993"/>
                  </a:lnTo>
                  <a:lnTo>
                    <a:pt x="180262" y="58438"/>
                  </a:lnTo>
                  <a:lnTo>
                    <a:pt x="184353" y="69730"/>
                  </a:lnTo>
                  <a:lnTo>
                    <a:pt x="188086" y="81923"/>
                  </a:lnTo>
                  <a:lnTo>
                    <a:pt x="191215" y="95173"/>
                  </a:lnTo>
                  <a:lnTo>
                    <a:pt x="193646" y="109461"/>
                  </a:lnTo>
                  <a:lnTo>
                    <a:pt x="195278" y="124632"/>
                  </a:lnTo>
                  <a:lnTo>
                    <a:pt x="195922" y="140495"/>
                  </a:lnTo>
                  <a:lnTo>
                    <a:pt x="195577" y="156864"/>
                  </a:lnTo>
                  <a:lnTo>
                    <a:pt x="194379" y="173431"/>
                  </a:lnTo>
                  <a:lnTo>
                    <a:pt x="192512" y="189780"/>
                  </a:lnTo>
                  <a:lnTo>
                    <a:pt x="190143" y="205701"/>
                  </a:lnTo>
                  <a:lnTo>
                    <a:pt x="187249" y="221172"/>
                  </a:lnTo>
                  <a:lnTo>
                    <a:pt x="183628" y="236253"/>
                  </a:lnTo>
                  <a:lnTo>
                    <a:pt x="179229" y="251027"/>
                  </a:lnTo>
                  <a:lnTo>
                    <a:pt x="174139" y="265407"/>
                  </a:lnTo>
                  <a:lnTo>
                    <a:pt x="168499" y="279151"/>
                  </a:lnTo>
                  <a:lnTo>
                    <a:pt x="162440" y="292173"/>
                  </a:lnTo>
                  <a:lnTo>
                    <a:pt x="155914" y="304376"/>
                  </a:lnTo>
                  <a:lnTo>
                    <a:pt x="148702" y="315579"/>
                  </a:lnTo>
                  <a:lnTo>
                    <a:pt x="140743" y="325782"/>
                  </a:lnTo>
                  <a:lnTo>
                    <a:pt x="132279" y="335126"/>
                  </a:lnTo>
                  <a:lnTo>
                    <a:pt x="123753" y="343796"/>
                  </a:lnTo>
                  <a:lnTo>
                    <a:pt x="115416" y="351957"/>
                  </a:lnTo>
                  <a:lnTo>
                    <a:pt x="107021" y="359423"/>
                  </a:lnTo>
                  <a:lnTo>
                    <a:pt x="97940" y="365686"/>
                  </a:lnTo>
                  <a:lnTo>
                    <a:pt x="87870" y="370556"/>
                  </a:lnTo>
                  <a:lnTo>
                    <a:pt x="76986" y="373825"/>
                  </a:lnTo>
                  <a:lnTo>
                    <a:pt x="65756" y="375121"/>
                  </a:lnTo>
                  <a:lnTo>
                    <a:pt x="54504" y="374428"/>
                  </a:lnTo>
                  <a:lnTo>
                    <a:pt x="43696" y="371861"/>
                  </a:lnTo>
                  <a:lnTo>
                    <a:pt x="33977" y="367480"/>
                  </a:lnTo>
                  <a:lnTo>
                    <a:pt x="25596" y="361494"/>
                  </a:lnTo>
                  <a:lnTo>
                    <a:pt x="18463" y="354054"/>
                  </a:lnTo>
                  <a:lnTo>
                    <a:pt x="12349" y="345166"/>
                  </a:lnTo>
                  <a:lnTo>
                    <a:pt x="7021" y="334976"/>
                  </a:lnTo>
                  <a:lnTo>
                    <a:pt x="2762" y="324051"/>
                  </a:lnTo>
                  <a:lnTo>
                    <a:pt x="331" y="313259"/>
                  </a:lnTo>
                  <a:lnTo>
                    <a:pt x="0" y="303088"/>
                  </a:lnTo>
                  <a:lnTo>
                    <a:pt x="1914" y="293972"/>
                  </a:lnTo>
                  <a:lnTo>
                    <a:pt x="6322" y="286454"/>
                  </a:lnTo>
                  <a:lnTo>
                    <a:pt x="13112" y="280665"/>
                  </a:lnTo>
                  <a:lnTo>
                    <a:pt x="22060" y="276575"/>
                  </a:lnTo>
                  <a:lnTo>
                    <a:pt x="33025" y="274180"/>
                  </a:lnTo>
                  <a:lnTo>
                    <a:pt x="45729" y="273305"/>
                  </a:lnTo>
                  <a:lnTo>
                    <a:pt x="59815" y="273662"/>
                  </a:lnTo>
                  <a:lnTo>
                    <a:pt x="74940" y="274956"/>
                  </a:lnTo>
                  <a:lnTo>
                    <a:pt x="90809" y="276931"/>
                  </a:lnTo>
                  <a:lnTo>
                    <a:pt x="107040" y="279390"/>
                  </a:lnTo>
                  <a:lnTo>
                    <a:pt x="123163" y="282185"/>
                  </a:lnTo>
                  <a:lnTo>
                    <a:pt x="138926" y="285211"/>
                  </a:lnTo>
                  <a:lnTo>
                    <a:pt x="154121" y="288396"/>
                  </a:lnTo>
                  <a:lnTo>
                    <a:pt x="168488" y="291687"/>
                  </a:lnTo>
                  <a:lnTo>
                    <a:pt x="181976" y="295045"/>
                  </a:lnTo>
                  <a:lnTo>
                    <a:pt x="195020" y="298284"/>
                  </a:lnTo>
                  <a:lnTo>
                    <a:pt x="208392" y="301079"/>
                  </a:lnTo>
                  <a:lnTo>
                    <a:pt x="222499" y="303287"/>
                  </a:lnTo>
                  <a:lnTo>
                    <a:pt x="237080" y="304769"/>
                  </a:lnTo>
                  <a:lnTo>
                    <a:pt x="251413" y="305314"/>
                  </a:lnTo>
                  <a:lnTo>
                    <a:pt x="265083" y="304906"/>
                  </a:lnTo>
                  <a:lnTo>
                    <a:pt x="277756" y="303828"/>
                  </a:lnTo>
                  <a:lnTo>
                    <a:pt x="290372" y="302465"/>
                  </a:lnTo>
                  <a:lnTo>
                    <a:pt x="305148" y="300697"/>
                  </a:lnTo>
                  <a:lnTo>
                    <a:pt x="325944" y="2982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30729" y="1193626"/>
              <a:ext cx="195500" cy="392493"/>
            </a:xfrm>
            <a:custGeom>
              <a:avLst/>
              <a:gdLst/>
              <a:ahLst/>
              <a:cxnLst/>
              <a:rect l="0" t="0" r="0" b="0"/>
              <a:pathLst>
                <a:path w="195500" h="392493">
                  <a:moveTo>
                    <a:pt x="0" y="13466"/>
                  </a:moveTo>
                  <a:lnTo>
                    <a:pt x="8936" y="10599"/>
                  </a:lnTo>
                  <a:lnTo>
                    <a:pt x="18563" y="8457"/>
                  </a:lnTo>
                  <a:lnTo>
                    <a:pt x="29855" y="6854"/>
                  </a:lnTo>
                  <a:lnTo>
                    <a:pt x="42695" y="5674"/>
                  </a:lnTo>
                  <a:lnTo>
                    <a:pt x="56822" y="4825"/>
                  </a:lnTo>
                  <a:lnTo>
                    <a:pt x="71943" y="4227"/>
                  </a:lnTo>
                  <a:lnTo>
                    <a:pt x="87631" y="3813"/>
                  </a:lnTo>
                  <a:lnTo>
                    <a:pt x="103371" y="3529"/>
                  </a:lnTo>
                  <a:lnTo>
                    <a:pt x="118870" y="3331"/>
                  </a:lnTo>
                  <a:lnTo>
                    <a:pt x="133883" y="3027"/>
                  </a:lnTo>
                  <a:lnTo>
                    <a:pt x="148125" y="2291"/>
                  </a:lnTo>
                  <a:lnTo>
                    <a:pt x="161502" y="1001"/>
                  </a:lnTo>
                  <a:lnTo>
                    <a:pt x="173452" y="0"/>
                  </a:lnTo>
                  <a:lnTo>
                    <a:pt x="182896" y="918"/>
                  </a:lnTo>
                  <a:lnTo>
                    <a:pt x="189468" y="4506"/>
                  </a:lnTo>
                  <a:lnTo>
                    <a:pt x="193423" y="10531"/>
                  </a:lnTo>
                  <a:lnTo>
                    <a:pt x="195262" y="18253"/>
                  </a:lnTo>
                  <a:lnTo>
                    <a:pt x="195499" y="27045"/>
                  </a:lnTo>
                  <a:lnTo>
                    <a:pt x="194411" y="36657"/>
                  </a:lnTo>
                  <a:lnTo>
                    <a:pt x="192027" y="47145"/>
                  </a:lnTo>
                  <a:lnTo>
                    <a:pt x="188469" y="58490"/>
                  </a:lnTo>
                  <a:lnTo>
                    <a:pt x="183949" y="70732"/>
                  </a:lnTo>
                  <a:lnTo>
                    <a:pt x="178691" y="84021"/>
                  </a:lnTo>
                  <a:lnTo>
                    <a:pt x="172898" y="98328"/>
                  </a:lnTo>
                  <a:lnTo>
                    <a:pt x="166890" y="113175"/>
                  </a:lnTo>
                  <a:lnTo>
                    <a:pt x="161089" y="127755"/>
                  </a:lnTo>
                  <a:lnTo>
                    <a:pt x="155704" y="141642"/>
                  </a:lnTo>
                  <a:lnTo>
                    <a:pt x="150598" y="155083"/>
                  </a:lnTo>
                  <a:lnTo>
                    <a:pt x="145402" y="168789"/>
                  </a:lnTo>
                  <a:lnTo>
                    <a:pt x="139907" y="183156"/>
                  </a:lnTo>
                  <a:lnTo>
                    <a:pt x="134232" y="198096"/>
                  </a:lnTo>
                  <a:lnTo>
                    <a:pt x="128721" y="213211"/>
                  </a:lnTo>
                  <a:lnTo>
                    <a:pt x="123569" y="228246"/>
                  </a:lnTo>
                  <a:lnTo>
                    <a:pt x="118804" y="243428"/>
                  </a:lnTo>
                  <a:lnTo>
                    <a:pt x="114377" y="259366"/>
                  </a:lnTo>
                  <a:lnTo>
                    <a:pt x="110215" y="276339"/>
                  </a:lnTo>
                  <a:lnTo>
                    <a:pt x="106251" y="293992"/>
                  </a:lnTo>
                  <a:lnTo>
                    <a:pt x="102429" y="311541"/>
                  </a:lnTo>
                  <a:lnTo>
                    <a:pt x="98712" y="328513"/>
                  </a:lnTo>
                  <a:lnTo>
                    <a:pt x="95217" y="344200"/>
                  </a:lnTo>
                  <a:lnTo>
                    <a:pt x="91878" y="359035"/>
                  </a:lnTo>
                  <a:lnTo>
                    <a:pt x="88401" y="374314"/>
                  </a:lnTo>
                  <a:lnTo>
                    <a:pt x="84227" y="3924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63148" y="1219645"/>
              <a:ext cx="257260" cy="429645"/>
            </a:xfrm>
            <a:custGeom>
              <a:avLst/>
              <a:gdLst/>
              <a:ahLst/>
              <a:cxnLst/>
              <a:rect l="0" t="0" r="0" b="0"/>
              <a:pathLst>
                <a:path w="257260" h="429645">
                  <a:moveTo>
                    <a:pt x="36161" y="40089"/>
                  </a:moveTo>
                  <a:lnTo>
                    <a:pt x="32923" y="48077"/>
                  </a:lnTo>
                  <a:lnTo>
                    <a:pt x="28724" y="49586"/>
                  </a:lnTo>
                  <a:lnTo>
                    <a:pt x="25896" y="46505"/>
                  </a:lnTo>
                  <a:lnTo>
                    <a:pt x="25397" y="40832"/>
                  </a:lnTo>
                  <a:lnTo>
                    <a:pt x="26999" y="33708"/>
                  </a:lnTo>
                  <a:lnTo>
                    <a:pt x="30223" y="25994"/>
                  </a:lnTo>
                  <a:lnTo>
                    <a:pt x="34633" y="18186"/>
                  </a:lnTo>
                  <a:lnTo>
                    <a:pt x="40211" y="10976"/>
                  </a:lnTo>
                  <a:lnTo>
                    <a:pt x="47315" y="5341"/>
                  </a:lnTo>
                  <a:lnTo>
                    <a:pt x="56013" y="1669"/>
                  </a:lnTo>
                  <a:lnTo>
                    <a:pt x="65786" y="0"/>
                  </a:lnTo>
                  <a:lnTo>
                    <a:pt x="75733" y="308"/>
                  </a:lnTo>
                  <a:lnTo>
                    <a:pt x="85310" y="2374"/>
                  </a:lnTo>
                  <a:lnTo>
                    <a:pt x="94349" y="6182"/>
                  </a:lnTo>
                  <a:lnTo>
                    <a:pt x="102873" y="12002"/>
                  </a:lnTo>
                  <a:lnTo>
                    <a:pt x="110970" y="19806"/>
                  </a:lnTo>
                  <a:lnTo>
                    <a:pt x="118577" y="29468"/>
                  </a:lnTo>
                  <a:lnTo>
                    <a:pt x="125473" y="40927"/>
                  </a:lnTo>
                  <a:lnTo>
                    <a:pt x="131600" y="53969"/>
                  </a:lnTo>
                  <a:lnTo>
                    <a:pt x="137039" y="68285"/>
                  </a:lnTo>
                  <a:lnTo>
                    <a:pt x="141927" y="83564"/>
                  </a:lnTo>
                  <a:lnTo>
                    <a:pt x="146396" y="99548"/>
                  </a:lnTo>
                  <a:lnTo>
                    <a:pt x="150400" y="116195"/>
                  </a:lnTo>
                  <a:lnTo>
                    <a:pt x="153716" y="133661"/>
                  </a:lnTo>
                  <a:lnTo>
                    <a:pt x="156281" y="151964"/>
                  </a:lnTo>
                  <a:lnTo>
                    <a:pt x="158174" y="170832"/>
                  </a:lnTo>
                  <a:lnTo>
                    <a:pt x="159527" y="189805"/>
                  </a:lnTo>
                  <a:lnTo>
                    <a:pt x="160474" y="208601"/>
                  </a:lnTo>
                  <a:lnTo>
                    <a:pt x="161129" y="226968"/>
                  </a:lnTo>
                  <a:lnTo>
                    <a:pt x="161576" y="244608"/>
                  </a:lnTo>
                  <a:lnTo>
                    <a:pt x="161876" y="261432"/>
                  </a:lnTo>
                  <a:lnTo>
                    <a:pt x="161908" y="277356"/>
                  </a:lnTo>
                  <a:lnTo>
                    <a:pt x="161398" y="292218"/>
                  </a:lnTo>
                  <a:lnTo>
                    <a:pt x="160232" y="306034"/>
                  </a:lnTo>
                  <a:lnTo>
                    <a:pt x="158296" y="318959"/>
                  </a:lnTo>
                  <a:lnTo>
                    <a:pt x="155392" y="331187"/>
                  </a:lnTo>
                  <a:lnTo>
                    <a:pt x="151511" y="342900"/>
                  </a:lnTo>
                  <a:lnTo>
                    <a:pt x="146785" y="354242"/>
                  </a:lnTo>
                  <a:lnTo>
                    <a:pt x="141397" y="365326"/>
                  </a:lnTo>
                  <a:lnTo>
                    <a:pt x="135506" y="376217"/>
                  </a:lnTo>
                  <a:lnTo>
                    <a:pt x="128924" y="386481"/>
                  </a:lnTo>
                  <a:lnTo>
                    <a:pt x="121143" y="395235"/>
                  </a:lnTo>
                  <a:lnTo>
                    <a:pt x="111984" y="402114"/>
                  </a:lnTo>
                  <a:lnTo>
                    <a:pt x="101730" y="407070"/>
                  </a:lnTo>
                  <a:lnTo>
                    <a:pt x="90932" y="410112"/>
                  </a:lnTo>
                  <a:lnTo>
                    <a:pt x="79969" y="411449"/>
                  </a:lnTo>
                  <a:lnTo>
                    <a:pt x="69186" y="411247"/>
                  </a:lnTo>
                  <a:lnTo>
                    <a:pt x="58953" y="409533"/>
                  </a:lnTo>
                  <a:lnTo>
                    <a:pt x="49407" y="406455"/>
                  </a:lnTo>
                  <a:lnTo>
                    <a:pt x="40507" y="402104"/>
                  </a:lnTo>
                  <a:lnTo>
                    <a:pt x="32136" y="396435"/>
                  </a:lnTo>
                  <a:lnTo>
                    <a:pt x="24177" y="389543"/>
                  </a:lnTo>
                  <a:lnTo>
                    <a:pt x="16845" y="381475"/>
                  </a:lnTo>
                  <a:lnTo>
                    <a:pt x="10673" y="372156"/>
                  </a:lnTo>
                  <a:lnTo>
                    <a:pt x="5858" y="361669"/>
                  </a:lnTo>
                  <a:lnTo>
                    <a:pt x="2456" y="350373"/>
                  </a:lnTo>
                  <a:lnTo>
                    <a:pt x="539" y="338799"/>
                  </a:lnTo>
                  <a:lnTo>
                    <a:pt x="0" y="327285"/>
                  </a:lnTo>
                  <a:lnTo>
                    <a:pt x="926" y="316284"/>
                  </a:lnTo>
                  <a:lnTo>
                    <a:pt x="3667" y="306429"/>
                  </a:lnTo>
                  <a:lnTo>
                    <a:pt x="8257" y="297962"/>
                  </a:lnTo>
                  <a:lnTo>
                    <a:pt x="14607" y="291108"/>
                  </a:lnTo>
                  <a:lnTo>
                    <a:pt x="22689" y="286245"/>
                  </a:lnTo>
                  <a:lnTo>
                    <a:pt x="32307" y="283381"/>
                  </a:lnTo>
                  <a:lnTo>
                    <a:pt x="43002" y="282236"/>
                  </a:lnTo>
                  <a:lnTo>
                    <a:pt x="54163" y="282438"/>
                  </a:lnTo>
                  <a:lnTo>
                    <a:pt x="65401" y="283651"/>
                  </a:lnTo>
                  <a:lnTo>
                    <a:pt x="76386" y="285919"/>
                  </a:lnTo>
                  <a:lnTo>
                    <a:pt x="86761" y="289642"/>
                  </a:lnTo>
                  <a:lnTo>
                    <a:pt x="96405" y="294924"/>
                  </a:lnTo>
                  <a:lnTo>
                    <a:pt x="105372" y="301590"/>
                  </a:lnTo>
                  <a:lnTo>
                    <a:pt x="113790" y="309359"/>
                  </a:lnTo>
                  <a:lnTo>
                    <a:pt x="121795" y="317957"/>
                  </a:lnTo>
                  <a:lnTo>
                    <a:pt x="129665" y="327154"/>
                  </a:lnTo>
                  <a:lnTo>
                    <a:pt x="137797" y="336772"/>
                  </a:lnTo>
                  <a:lnTo>
                    <a:pt x="146381" y="346683"/>
                  </a:lnTo>
                  <a:lnTo>
                    <a:pt x="155267" y="356794"/>
                  </a:lnTo>
                  <a:lnTo>
                    <a:pt x="164077" y="367042"/>
                  </a:lnTo>
                  <a:lnTo>
                    <a:pt x="172600" y="377373"/>
                  </a:lnTo>
                  <a:lnTo>
                    <a:pt x="180950" y="387429"/>
                  </a:lnTo>
                  <a:lnTo>
                    <a:pt x="189469" y="396577"/>
                  </a:lnTo>
                  <a:lnTo>
                    <a:pt x="198343" y="404538"/>
                  </a:lnTo>
                  <a:lnTo>
                    <a:pt x="207530" y="411224"/>
                  </a:lnTo>
                  <a:lnTo>
                    <a:pt x="217948" y="417215"/>
                  </a:lnTo>
                  <a:lnTo>
                    <a:pt x="232753" y="423036"/>
                  </a:lnTo>
                  <a:lnTo>
                    <a:pt x="257259" y="4296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11973" y="1270263"/>
              <a:ext cx="192739" cy="372471"/>
            </a:xfrm>
            <a:custGeom>
              <a:avLst/>
              <a:gdLst/>
              <a:ahLst/>
              <a:cxnLst/>
              <a:rect l="0" t="0" r="0" b="0"/>
              <a:pathLst>
                <a:path w="192739" h="372471">
                  <a:moveTo>
                    <a:pt x="145306" y="0"/>
                  </a:moveTo>
                  <a:lnTo>
                    <a:pt x="139304" y="5733"/>
                  </a:lnTo>
                  <a:lnTo>
                    <a:pt x="132459" y="10017"/>
                  </a:lnTo>
                  <a:lnTo>
                    <a:pt x="124067" y="13223"/>
                  </a:lnTo>
                  <a:lnTo>
                    <a:pt x="114267" y="15584"/>
                  </a:lnTo>
                  <a:lnTo>
                    <a:pt x="103304" y="17282"/>
                  </a:lnTo>
                  <a:lnTo>
                    <a:pt x="91448" y="18472"/>
                  </a:lnTo>
                  <a:lnTo>
                    <a:pt x="79098" y="19128"/>
                  </a:lnTo>
                  <a:lnTo>
                    <a:pt x="66749" y="19048"/>
                  </a:lnTo>
                  <a:lnTo>
                    <a:pt x="54678" y="18195"/>
                  </a:lnTo>
                  <a:lnTo>
                    <a:pt x="43119" y="17150"/>
                  </a:lnTo>
                  <a:lnTo>
                    <a:pt x="32349" y="16975"/>
                  </a:lnTo>
                  <a:lnTo>
                    <a:pt x="22453" y="18206"/>
                  </a:lnTo>
                  <a:lnTo>
                    <a:pt x="13823" y="21189"/>
                  </a:lnTo>
                  <a:lnTo>
                    <a:pt x="7229" y="26324"/>
                  </a:lnTo>
                  <a:lnTo>
                    <a:pt x="2905" y="33600"/>
                  </a:lnTo>
                  <a:lnTo>
                    <a:pt x="630" y="42707"/>
                  </a:lnTo>
                  <a:lnTo>
                    <a:pt x="0" y="53245"/>
                  </a:lnTo>
                  <a:lnTo>
                    <a:pt x="604" y="64845"/>
                  </a:lnTo>
                  <a:lnTo>
                    <a:pt x="1938" y="77205"/>
                  </a:lnTo>
                  <a:lnTo>
                    <a:pt x="3431" y="90099"/>
                  </a:lnTo>
                  <a:lnTo>
                    <a:pt x="4756" y="103362"/>
                  </a:lnTo>
                  <a:lnTo>
                    <a:pt x="5811" y="116877"/>
                  </a:lnTo>
                  <a:lnTo>
                    <a:pt x="6601" y="130563"/>
                  </a:lnTo>
                  <a:lnTo>
                    <a:pt x="7180" y="144338"/>
                  </a:lnTo>
                  <a:lnTo>
                    <a:pt x="7946" y="157178"/>
                  </a:lnTo>
                  <a:lnTo>
                    <a:pt x="10229" y="167099"/>
                  </a:lnTo>
                  <a:lnTo>
                    <a:pt x="14577" y="173000"/>
                  </a:lnTo>
                  <a:lnTo>
                    <a:pt x="19861" y="174998"/>
                  </a:lnTo>
                  <a:lnTo>
                    <a:pt x="25621" y="174046"/>
                  </a:lnTo>
                  <a:lnTo>
                    <a:pt x="32050" y="171398"/>
                  </a:lnTo>
                  <a:lnTo>
                    <a:pt x="39687" y="168343"/>
                  </a:lnTo>
                  <a:lnTo>
                    <a:pt x="48728" y="165604"/>
                  </a:lnTo>
                  <a:lnTo>
                    <a:pt x="58891" y="163582"/>
                  </a:lnTo>
                  <a:lnTo>
                    <a:pt x="69625" y="162584"/>
                  </a:lnTo>
                  <a:lnTo>
                    <a:pt x="80541" y="162654"/>
                  </a:lnTo>
                  <a:lnTo>
                    <a:pt x="91293" y="163815"/>
                  </a:lnTo>
                  <a:lnTo>
                    <a:pt x="101504" y="166179"/>
                  </a:lnTo>
                  <a:lnTo>
                    <a:pt x="111033" y="169691"/>
                  </a:lnTo>
                  <a:lnTo>
                    <a:pt x="119923" y="174164"/>
                  </a:lnTo>
                  <a:lnTo>
                    <a:pt x="128287" y="179382"/>
                  </a:lnTo>
                  <a:lnTo>
                    <a:pt x="136252" y="185153"/>
                  </a:lnTo>
                  <a:lnTo>
                    <a:pt x="143927" y="191485"/>
                  </a:lnTo>
                  <a:lnTo>
                    <a:pt x="151394" y="198566"/>
                  </a:lnTo>
                  <a:lnTo>
                    <a:pt x="158713" y="206441"/>
                  </a:lnTo>
                  <a:lnTo>
                    <a:pt x="165766" y="215018"/>
                  </a:lnTo>
                  <a:lnTo>
                    <a:pt x="172274" y="224154"/>
                  </a:lnTo>
                  <a:lnTo>
                    <a:pt x="178128" y="233717"/>
                  </a:lnTo>
                  <a:lnTo>
                    <a:pt x="183212" y="243919"/>
                  </a:lnTo>
                  <a:lnTo>
                    <a:pt x="187328" y="255286"/>
                  </a:lnTo>
                  <a:lnTo>
                    <a:pt x="190457" y="268000"/>
                  </a:lnTo>
                  <a:lnTo>
                    <a:pt x="192405" y="281623"/>
                  </a:lnTo>
                  <a:lnTo>
                    <a:pt x="192738" y="295307"/>
                  </a:lnTo>
                  <a:lnTo>
                    <a:pt x="191364" y="308541"/>
                  </a:lnTo>
                  <a:lnTo>
                    <a:pt x="188324" y="321019"/>
                  </a:lnTo>
                  <a:lnTo>
                    <a:pt x="183616" y="332472"/>
                  </a:lnTo>
                  <a:lnTo>
                    <a:pt x="177409" y="342866"/>
                  </a:lnTo>
                  <a:lnTo>
                    <a:pt x="169818" y="352014"/>
                  </a:lnTo>
                  <a:lnTo>
                    <a:pt x="160828" y="359496"/>
                  </a:lnTo>
                  <a:lnTo>
                    <a:pt x="150566" y="365231"/>
                  </a:lnTo>
                  <a:lnTo>
                    <a:pt x="139422" y="369271"/>
                  </a:lnTo>
                  <a:lnTo>
                    <a:pt x="127951" y="371625"/>
                  </a:lnTo>
                  <a:lnTo>
                    <a:pt x="116497" y="372470"/>
                  </a:lnTo>
                  <a:lnTo>
                    <a:pt x="105198" y="372091"/>
                  </a:lnTo>
                  <a:lnTo>
                    <a:pt x="94078" y="370782"/>
                  </a:lnTo>
                  <a:lnTo>
                    <a:pt x="83124" y="368796"/>
                  </a:lnTo>
                  <a:lnTo>
                    <a:pt x="72567" y="366290"/>
                  </a:lnTo>
                  <a:lnTo>
                    <a:pt x="61742" y="362988"/>
                  </a:lnTo>
                  <a:lnTo>
                    <a:pt x="48579" y="357486"/>
                  </a:lnTo>
                  <a:lnTo>
                    <a:pt x="29492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69129" y="1291320"/>
              <a:ext cx="175754" cy="359069"/>
            </a:xfrm>
            <a:custGeom>
              <a:avLst/>
              <a:gdLst/>
              <a:ahLst/>
              <a:cxnLst/>
              <a:rect l="0" t="0" r="0" b="0"/>
              <a:pathLst>
                <a:path w="175754" h="359069">
                  <a:moveTo>
                    <a:pt x="119777" y="0"/>
                  </a:moveTo>
                  <a:lnTo>
                    <a:pt x="113909" y="5934"/>
                  </a:lnTo>
                  <a:lnTo>
                    <a:pt x="108345" y="12139"/>
                  </a:lnTo>
                  <a:lnTo>
                    <a:pt x="102546" y="19230"/>
                  </a:lnTo>
                  <a:lnTo>
                    <a:pt x="96465" y="26998"/>
                  </a:lnTo>
                  <a:lnTo>
                    <a:pt x="90135" y="34996"/>
                  </a:lnTo>
                  <a:lnTo>
                    <a:pt x="83606" y="42942"/>
                  </a:lnTo>
                  <a:lnTo>
                    <a:pt x="76930" y="50889"/>
                  </a:lnTo>
                  <a:lnTo>
                    <a:pt x="70148" y="59130"/>
                  </a:lnTo>
                  <a:lnTo>
                    <a:pt x="63290" y="67820"/>
                  </a:lnTo>
                  <a:lnTo>
                    <a:pt x="56381" y="76961"/>
                  </a:lnTo>
                  <a:lnTo>
                    <a:pt x="49437" y="86482"/>
                  </a:lnTo>
                  <a:lnTo>
                    <a:pt x="42471" y="96299"/>
                  </a:lnTo>
                  <a:lnTo>
                    <a:pt x="35658" y="106333"/>
                  </a:lnTo>
                  <a:lnTo>
                    <a:pt x="29310" y="116521"/>
                  </a:lnTo>
                  <a:lnTo>
                    <a:pt x="23564" y="126823"/>
                  </a:lnTo>
                  <a:lnTo>
                    <a:pt x="18553" y="137368"/>
                  </a:lnTo>
                  <a:lnTo>
                    <a:pt x="14485" y="148439"/>
                  </a:lnTo>
                  <a:lnTo>
                    <a:pt x="11375" y="160145"/>
                  </a:lnTo>
                  <a:lnTo>
                    <a:pt x="8931" y="172279"/>
                  </a:lnTo>
                  <a:lnTo>
                    <a:pt x="6668" y="184424"/>
                  </a:lnTo>
                  <a:lnTo>
                    <a:pt x="4296" y="196334"/>
                  </a:lnTo>
                  <a:lnTo>
                    <a:pt x="2039" y="207941"/>
                  </a:lnTo>
                  <a:lnTo>
                    <a:pt x="510" y="219268"/>
                  </a:lnTo>
                  <a:lnTo>
                    <a:pt x="0" y="230372"/>
                  </a:lnTo>
                  <a:lnTo>
                    <a:pt x="490" y="241474"/>
                  </a:lnTo>
                  <a:lnTo>
                    <a:pt x="1816" y="252928"/>
                  </a:lnTo>
                  <a:lnTo>
                    <a:pt x="3789" y="264890"/>
                  </a:lnTo>
                  <a:lnTo>
                    <a:pt x="6401" y="277027"/>
                  </a:lnTo>
                  <a:lnTo>
                    <a:pt x="9826" y="288642"/>
                  </a:lnTo>
                  <a:lnTo>
                    <a:pt x="14094" y="299378"/>
                  </a:lnTo>
                  <a:lnTo>
                    <a:pt x="19263" y="309213"/>
                  </a:lnTo>
                  <a:lnTo>
                    <a:pt x="25489" y="318279"/>
                  </a:lnTo>
                  <a:lnTo>
                    <a:pt x="32756" y="326743"/>
                  </a:lnTo>
                  <a:lnTo>
                    <a:pt x="40907" y="334597"/>
                  </a:lnTo>
                  <a:lnTo>
                    <a:pt x="49748" y="341660"/>
                  </a:lnTo>
                  <a:lnTo>
                    <a:pt x="59102" y="347889"/>
                  </a:lnTo>
                  <a:lnTo>
                    <a:pt x="68823" y="353056"/>
                  </a:lnTo>
                  <a:lnTo>
                    <a:pt x="78800" y="356697"/>
                  </a:lnTo>
                  <a:lnTo>
                    <a:pt x="88951" y="358694"/>
                  </a:lnTo>
                  <a:lnTo>
                    <a:pt x="99056" y="359068"/>
                  </a:lnTo>
                  <a:lnTo>
                    <a:pt x="108766" y="357806"/>
                  </a:lnTo>
                  <a:lnTo>
                    <a:pt x="117932" y="355069"/>
                  </a:lnTo>
                  <a:lnTo>
                    <a:pt x="126732" y="351132"/>
                  </a:lnTo>
                  <a:lnTo>
                    <a:pt x="135561" y="346281"/>
                  </a:lnTo>
                  <a:lnTo>
                    <a:pt x="144639" y="340754"/>
                  </a:lnTo>
                  <a:lnTo>
                    <a:pt x="153533" y="334418"/>
                  </a:lnTo>
                  <a:lnTo>
                    <a:pt x="161294" y="326802"/>
                  </a:lnTo>
                  <a:lnTo>
                    <a:pt x="167471" y="317750"/>
                  </a:lnTo>
                  <a:lnTo>
                    <a:pt x="171938" y="307399"/>
                  </a:lnTo>
                  <a:lnTo>
                    <a:pt x="174644" y="296001"/>
                  </a:lnTo>
                  <a:lnTo>
                    <a:pt x="175753" y="283818"/>
                  </a:lnTo>
                  <a:lnTo>
                    <a:pt x="175396" y="271231"/>
                  </a:lnTo>
                  <a:lnTo>
                    <a:pt x="173576" y="258716"/>
                  </a:lnTo>
                  <a:lnTo>
                    <a:pt x="170429" y="246534"/>
                  </a:lnTo>
                  <a:lnTo>
                    <a:pt x="166031" y="235068"/>
                  </a:lnTo>
                  <a:lnTo>
                    <a:pt x="160331" y="224893"/>
                  </a:lnTo>
                  <a:lnTo>
                    <a:pt x="153419" y="216208"/>
                  </a:lnTo>
                  <a:lnTo>
                    <a:pt x="145335" y="209207"/>
                  </a:lnTo>
                  <a:lnTo>
                    <a:pt x="136007" y="204245"/>
                  </a:lnTo>
                  <a:lnTo>
                    <a:pt x="125519" y="201318"/>
                  </a:lnTo>
                  <a:lnTo>
                    <a:pt x="114392" y="200300"/>
                  </a:lnTo>
                  <a:lnTo>
                    <a:pt x="103464" y="201121"/>
                  </a:lnTo>
                  <a:lnTo>
                    <a:pt x="93191" y="203562"/>
                  </a:lnTo>
                  <a:lnTo>
                    <a:pt x="83669" y="207470"/>
                  </a:lnTo>
                  <a:lnTo>
                    <a:pt x="74813" y="212832"/>
                  </a:lnTo>
                  <a:lnTo>
                    <a:pt x="66486" y="219511"/>
                  </a:lnTo>
                  <a:lnTo>
                    <a:pt x="58552" y="227265"/>
                  </a:lnTo>
                  <a:lnTo>
                    <a:pt x="50904" y="235840"/>
                  </a:lnTo>
                  <a:lnTo>
                    <a:pt x="43464" y="245001"/>
                  </a:lnTo>
                  <a:lnTo>
                    <a:pt x="36475" y="254117"/>
                  </a:lnTo>
                  <a:lnTo>
                    <a:pt x="29797" y="263058"/>
                  </a:lnTo>
                  <a:lnTo>
                    <a:pt x="22841" y="272605"/>
                  </a:lnTo>
                  <a:lnTo>
                    <a:pt x="14492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2469623" y="800165"/>
            <a:ext cx="225673" cy="164240"/>
          </a:xfrm>
          <a:custGeom>
            <a:avLst/>
            <a:gdLst/>
            <a:ahLst/>
            <a:cxnLst/>
            <a:rect l="0" t="0" r="0" b="0"/>
            <a:pathLst>
              <a:path w="225673" h="164240">
                <a:moveTo>
                  <a:pt x="4574" y="115814"/>
                </a:moveTo>
                <a:lnTo>
                  <a:pt x="1774" y="127482"/>
                </a:lnTo>
                <a:lnTo>
                  <a:pt x="272" y="137971"/>
                </a:lnTo>
                <a:lnTo>
                  <a:pt x="0" y="148240"/>
                </a:lnTo>
                <a:lnTo>
                  <a:pt x="1966" y="157315"/>
                </a:lnTo>
                <a:lnTo>
                  <a:pt x="6965" y="162934"/>
                </a:lnTo>
                <a:lnTo>
                  <a:pt x="13353" y="164239"/>
                </a:lnTo>
                <a:lnTo>
                  <a:pt x="19847" y="161934"/>
                </a:lnTo>
                <a:lnTo>
                  <a:pt x="25905" y="157005"/>
                </a:lnTo>
                <a:lnTo>
                  <a:pt x="31563" y="150256"/>
                </a:lnTo>
                <a:lnTo>
                  <a:pt x="37176" y="142267"/>
                </a:lnTo>
                <a:lnTo>
                  <a:pt x="42987" y="133440"/>
                </a:lnTo>
                <a:lnTo>
                  <a:pt x="49395" y="124051"/>
                </a:lnTo>
                <a:lnTo>
                  <a:pt x="56999" y="114284"/>
                </a:lnTo>
                <a:lnTo>
                  <a:pt x="66008" y="104274"/>
                </a:lnTo>
                <a:lnTo>
                  <a:pt x="76146" y="94431"/>
                </a:lnTo>
                <a:lnTo>
                  <a:pt x="86862" y="85426"/>
                </a:lnTo>
                <a:lnTo>
                  <a:pt x="97765" y="77550"/>
                </a:lnTo>
                <a:lnTo>
                  <a:pt x="108508" y="70601"/>
                </a:lnTo>
                <a:lnTo>
                  <a:pt x="118712" y="64085"/>
                </a:lnTo>
                <a:lnTo>
                  <a:pt x="128242" y="57664"/>
                </a:lnTo>
                <a:lnTo>
                  <a:pt x="137301" y="51350"/>
                </a:lnTo>
                <a:lnTo>
                  <a:pt x="146312" y="45402"/>
                </a:lnTo>
                <a:lnTo>
                  <a:pt x="155529" y="39948"/>
                </a:lnTo>
                <a:lnTo>
                  <a:pt x="165027" y="34809"/>
                </a:lnTo>
                <a:lnTo>
                  <a:pt x="174791" y="29598"/>
                </a:lnTo>
                <a:lnTo>
                  <a:pt x="184756" y="24102"/>
                </a:lnTo>
                <a:lnTo>
                  <a:pt x="194417" y="18575"/>
                </a:lnTo>
                <a:lnTo>
                  <a:pt x="203783" y="13113"/>
                </a:lnTo>
                <a:lnTo>
                  <a:pt x="213676" y="7233"/>
                </a:lnTo>
                <a:lnTo>
                  <a:pt x="22567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1337119" y="2042528"/>
            <a:ext cx="2320729" cy="621182"/>
            <a:chOff x="1337119" y="2042528"/>
            <a:chExt cx="2320729" cy="621182"/>
          </a:xfrm>
        </p:grpSpPr>
        <p:sp>
          <p:nvSpPr>
            <p:cNvPr id="45" name="Freeform 44"/>
            <p:cNvSpPr/>
            <p:nvPr/>
          </p:nvSpPr>
          <p:spPr>
            <a:xfrm>
              <a:off x="1337119" y="2200455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58"/>
                  </a:lnTo>
                  <a:lnTo>
                    <a:pt x="177" y="50133"/>
                  </a:lnTo>
                  <a:lnTo>
                    <a:pt x="825" y="63813"/>
                  </a:lnTo>
                  <a:lnTo>
                    <a:pt x="2074" y="77042"/>
                  </a:lnTo>
                  <a:lnTo>
                    <a:pt x="3727" y="90185"/>
                  </a:lnTo>
                  <a:lnTo>
                    <a:pt x="5375" y="104209"/>
                  </a:lnTo>
                  <a:lnTo>
                    <a:pt x="6778" y="119608"/>
                  </a:lnTo>
                  <a:lnTo>
                    <a:pt x="7870" y="136391"/>
                  </a:lnTo>
                  <a:lnTo>
                    <a:pt x="8678" y="154346"/>
                  </a:lnTo>
                  <a:lnTo>
                    <a:pt x="9257" y="173209"/>
                  </a:lnTo>
                  <a:lnTo>
                    <a:pt x="9662" y="192742"/>
                  </a:lnTo>
                  <a:lnTo>
                    <a:pt x="9941" y="212753"/>
                  </a:lnTo>
                  <a:lnTo>
                    <a:pt x="10132" y="233092"/>
                  </a:lnTo>
                  <a:lnTo>
                    <a:pt x="10262" y="253494"/>
                  </a:lnTo>
                  <a:lnTo>
                    <a:pt x="10350" y="273577"/>
                  </a:lnTo>
                  <a:lnTo>
                    <a:pt x="10409" y="293162"/>
                  </a:lnTo>
                  <a:lnTo>
                    <a:pt x="10448" y="312247"/>
                  </a:lnTo>
                  <a:lnTo>
                    <a:pt x="10475" y="330909"/>
                  </a:lnTo>
                  <a:lnTo>
                    <a:pt x="10493" y="349240"/>
                  </a:lnTo>
                  <a:lnTo>
                    <a:pt x="10504" y="367162"/>
                  </a:lnTo>
                  <a:lnTo>
                    <a:pt x="10512" y="384437"/>
                  </a:lnTo>
                  <a:lnTo>
                    <a:pt x="10518" y="400968"/>
                  </a:lnTo>
                  <a:lnTo>
                    <a:pt x="10521" y="416225"/>
                  </a:lnTo>
                  <a:lnTo>
                    <a:pt x="10524" y="430659"/>
                  </a:lnTo>
                  <a:lnTo>
                    <a:pt x="10526" y="445537"/>
                  </a:lnTo>
                  <a:lnTo>
                    <a:pt x="10528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508461" y="2165606"/>
              <a:ext cx="252106" cy="472360"/>
            </a:xfrm>
            <a:custGeom>
              <a:avLst/>
              <a:gdLst/>
              <a:ahLst/>
              <a:cxnLst/>
              <a:rect l="0" t="0" r="0" b="0"/>
              <a:pathLst>
                <a:path w="252106" h="472360">
                  <a:moveTo>
                    <a:pt x="49756" y="13793"/>
                  </a:moveTo>
                  <a:lnTo>
                    <a:pt x="44023" y="19794"/>
                  </a:lnTo>
                  <a:lnTo>
                    <a:pt x="39739" y="26639"/>
                  </a:lnTo>
                  <a:lnTo>
                    <a:pt x="36524" y="35027"/>
                  </a:lnTo>
                  <a:lnTo>
                    <a:pt x="33817" y="44654"/>
                  </a:lnTo>
                  <a:lnTo>
                    <a:pt x="30823" y="54969"/>
                  </a:lnTo>
                  <a:lnTo>
                    <a:pt x="27122" y="65576"/>
                  </a:lnTo>
                  <a:lnTo>
                    <a:pt x="22642" y="76274"/>
                  </a:lnTo>
                  <a:lnTo>
                    <a:pt x="17480" y="86974"/>
                  </a:lnTo>
                  <a:lnTo>
                    <a:pt x="11794" y="97576"/>
                  </a:lnTo>
                  <a:lnTo>
                    <a:pt x="6164" y="105599"/>
                  </a:lnTo>
                  <a:lnTo>
                    <a:pt x="1951" y="107916"/>
                  </a:lnTo>
                  <a:lnTo>
                    <a:pt x="28" y="105487"/>
                  </a:lnTo>
                  <a:lnTo>
                    <a:pt x="0" y="99964"/>
                  </a:lnTo>
                  <a:lnTo>
                    <a:pt x="1249" y="92542"/>
                  </a:lnTo>
                  <a:lnTo>
                    <a:pt x="3313" y="83963"/>
                  </a:lnTo>
                  <a:lnTo>
                    <a:pt x="5897" y="74677"/>
                  </a:lnTo>
                  <a:lnTo>
                    <a:pt x="8976" y="65115"/>
                  </a:lnTo>
                  <a:lnTo>
                    <a:pt x="12740" y="55749"/>
                  </a:lnTo>
                  <a:lnTo>
                    <a:pt x="17249" y="46809"/>
                  </a:lnTo>
                  <a:lnTo>
                    <a:pt x="22587" y="38326"/>
                  </a:lnTo>
                  <a:lnTo>
                    <a:pt x="28929" y="30238"/>
                  </a:lnTo>
                  <a:lnTo>
                    <a:pt x="36278" y="22470"/>
                  </a:lnTo>
                  <a:lnTo>
                    <a:pt x="44654" y="15269"/>
                  </a:lnTo>
                  <a:lnTo>
                    <a:pt x="54181" y="9184"/>
                  </a:lnTo>
                  <a:lnTo>
                    <a:pt x="64802" y="4433"/>
                  </a:lnTo>
                  <a:lnTo>
                    <a:pt x="76019" y="1243"/>
                  </a:lnTo>
                  <a:lnTo>
                    <a:pt x="87007" y="0"/>
                  </a:lnTo>
                  <a:lnTo>
                    <a:pt x="97319" y="728"/>
                  </a:lnTo>
                  <a:lnTo>
                    <a:pt x="106868" y="3319"/>
                  </a:lnTo>
                  <a:lnTo>
                    <a:pt x="115742" y="7716"/>
                  </a:lnTo>
                  <a:lnTo>
                    <a:pt x="124076" y="13712"/>
                  </a:lnTo>
                  <a:lnTo>
                    <a:pt x="131844" y="21159"/>
                  </a:lnTo>
                  <a:lnTo>
                    <a:pt x="138849" y="30052"/>
                  </a:lnTo>
                  <a:lnTo>
                    <a:pt x="145039" y="40249"/>
                  </a:lnTo>
                  <a:lnTo>
                    <a:pt x="150180" y="51349"/>
                  </a:lnTo>
                  <a:lnTo>
                    <a:pt x="153804" y="62791"/>
                  </a:lnTo>
                  <a:lnTo>
                    <a:pt x="155794" y="74226"/>
                  </a:lnTo>
                  <a:lnTo>
                    <a:pt x="156333" y="85513"/>
                  </a:lnTo>
                  <a:lnTo>
                    <a:pt x="155715" y="96625"/>
                  </a:lnTo>
                  <a:lnTo>
                    <a:pt x="154223" y="107581"/>
                  </a:lnTo>
                  <a:lnTo>
                    <a:pt x="151936" y="118413"/>
                  </a:lnTo>
                  <a:lnTo>
                    <a:pt x="148732" y="129154"/>
                  </a:lnTo>
                  <a:lnTo>
                    <a:pt x="144621" y="139829"/>
                  </a:lnTo>
                  <a:lnTo>
                    <a:pt x="139895" y="150457"/>
                  </a:lnTo>
                  <a:lnTo>
                    <a:pt x="135032" y="161053"/>
                  </a:lnTo>
                  <a:lnTo>
                    <a:pt x="130312" y="171623"/>
                  </a:lnTo>
                  <a:lnTo>
                    <a:pt x="125669" y="182009"/>
                  </a:lnTo>
                  <a:lnTo>
                    <a:pt x="120792" y="191910"/>
                  </a:lnTo>
                  <a:lnTo>
                    <a:pt x="115539" y="201130"/>
                  </a:lnTo>
                  <a:lnTo>
                    <a:pt x="110918" y="207304"/>
                  </a:lnTo>
                  <a:lnTo>
                    <a:pt x="108983" y="208369"/>
                  </a:lnTo>
                  <a:lnTo>
                    <a:pt x="110496" y="206651"/>
                  </a:lnTo>
                  <a:lnTo>
                    <a:pt x="114852" y="204083"/>
                  </a:lnTo>
                  <a:lnTo>
                    <a:pt x="121234" y="201989"/>
                  </a:lnTo>
                  <a:lnTo>
                    <a:pt x="128992" y="200937"/>
                  </a:lnTo>
                  <a:lnTo>
                    <a:pt x="137673" y="201151"/>
                  </a:lnTo>
                  <a:lnTo>
                    <a:pt x="146971" y="202784"/>
                  </a:lnTo>
                  <a:lnTo>
                    <a:pt x="156675" y="205763"/>
                  </a:lnTo>
                  <a:lnTo>
                    <a:pt x="166485" y="210027"/>
                  </a:lnTo>
                  <a:lnTo>
                    <a:pt x="176001" y="215626"/>
                  </a:lnTo>
                  <a:lnTo>
                    <a:pt x="185033" y="222462"/>
                  </a:lnTo>
                  <a:lnTo>
                    <a:pt x="193574" y="230321"/>
                  </a:lnTo>
                  <a:lnTo>
                    <a:pt x="201698" y="238966"/>
                  </a:lnTo>
                  <a:lnTo>
                    <a:pt x="209494" y="248191"/>
                  </a:lnTo>
                  <a:lnTo>
                    <a:pt x="216884" y="257995"/>
                  </a:lnTo>
                  <a:lnTo>
                    <a:pt x="223628" y="268560"/>
                  </a:lnTo>
                  <a:lnTo>
                    <a:pt x="229647" y="279929"/>
                  </a:lnTo>
                  <a:lnTo>
                    <a:pt x="235013" y="292004"/>
                  </a:lnTo>
                  <a:lnTo>
                    <a:pt x="239851" y="304642"/>
                  </a:lnTo>
                  <a:lnTo>
                    <a:pt x="244283" y="317701"/>
                  </a:lnTo>
                  <a:lnTo>
                    <a:pt x="248091" y="331064"/>
                  </a:lnTo>
                  <a:lnTo>
                    <a:pt x="250744" y="344640"/>
                  </a:lnTo>
                  <a:lnTo>
                    <a:pt x="252045" y="358361"/>
                  </a:lnTo>
                  <a:lnTo>
                    <a:pt x="252105" y="372015"/>
                  </a:lnTo>
                  <a:lnTo>
                    <a:pt x="251158" y="385262"/>
                  </a:lnTo>
                  <a:lnTo>
                    <a:pt x="249442" y="397947"/>
                  </a:lnTo>
                  <a:lnTo>
                    <a:pt x="247003" y="409923"/>
                  </a:lnTo>
                  <a:lnTo>
                    <a:pt x="243697" y="420973"/>
                  </a:lnTo>
                  <a:lnTo>
                    <a:pt x="239503" y="431069"/>
                  </a:lnTo>
                  <a:lnTo>
                    <a:pt x="234213" y="440170"/>
                  </a:lnTo>
                  <a:lnTo>
                    <a:pt x="227373" y="448147"/>
                  </a:lnTo>
                  <a:lnTo>
                    <a:pt x="218873" y="455028"/>
                  </a:lnTo>
                  <a:lnTo>
                    <a:pt x="208740" y="460821"/>
                  </a:lnTo>
                  <a:lnTo>
                    <a:pt x="196964" y="465421"/>
                  </a:lnTo>
                  <a:lnTo>
                    <a:pt x="183713" y="468884"/>
                  </a:lnTo>
                  <a:lnTo>
                    <a:pt x="169426" y="471227"/>
                  </a:lnTo>
                  <a:lnTo>
                    <a:pt x="154699" y="472359"/>
                  </a:lnTo>
                  <a:lnTo>
                    <a:pt x="139918" y="472343"/>
                  </a:lnTo>
                  <a:lnTo>
                    <a:pt x="125464" y="471332"/>
                  </a:lnTo>
                  <a:lnTo>
                    <a:pt x="110178" y="469276"/>
                  </a:lnTo>
                  <a:lnTo>
                    <a:pt x="90486" y="464881"/>
                  </a:lnTo>
                  <a:lnTo>
                    <a:pt x="60285" y="455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68911" y="2126756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09"/>
                  </a:lnTo>
                  <a:lnTo>
                    <a:pt x="2080" y="74419"/>
                  </a:lnTo>
                  <a:lnTo>
                    <a:pt x="3905" y="89596"/>
                  </a:lnTo>
                  <a:lnTo>
                    <a:pt x="6202" y="105458"/>
                  </a:lnTo>
                  <a:lnTo>
                    <a:pt x="8853" y="121829"/>
                  </a:lnTo>
                  <a:lnTo>
                    <a:pt x="11599" y="138566"/>
                  </a:lnTo>
                  <a:lnTo>
                    <a:pt x="14055" y="155561"/>
                  </a:lnTo>
                  <a:lnTo>
                    <a:pt x="16035" y="172733"/>
                  </a:lnTo>
                  <a:lnTo>
                    <a:pt x="17533" y="190028"/>
                  </a:lnTo>
                  <a:lnTo>
                    <a:pt x="18620" y="207405"/>
                  </a:lnTo>
                  <a:lnTo>
                    <a:pt x="19394" y="224830"/>
                  </a:lnTo>
                  <a:lnTo>
                    <a:pt x="20102" y="241955"/>
                  </a:lnTo>
                  <a:lnTo>
                    <a:pt x="21118" y="258155"/>
                  </a:lnTo>
                  <a:lnTo>
                    <a:pt x="22616" y="273166"/>
                  </a:lnTo>
                  <a:lnTo>
                    <a:pt x="24438" y="287212"/>
                  </a:lnTo>
                  <a:lnTo>
                    <a:pt x="26201" y="300800"/>
                  </a:lnTo>
                  <a:lnTo>
                    <a:pt x="27680" y="314265"/>
                  </a:lnTo>
                  <a:lnTo>
                    <a:pt x="28827" y="327352"/>
                  </a:lnTo>
                  <a:lnTo>
                    <a:pt x="29795" y="340690"/>
                  </a:lnTo>
                  <a:lnTo>
                    <a:pt x="30666" y="356574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95885" y="2042528"/>
              <a:ext cx="284973" cy="514023"/>
            </a:xfrm>
            <a:custGeom>
              <a:avLst/>
              <a:gdLst/>
              <a:ahLst/>
              <a:cxnLst/>
              <a:rect l="0" t="0" r="0" b="0"/>
              <a:pathLst>
                <a:path w="284973" h="514023">
                  <a:moveTo>
                    <a:pt x="188881" y="0"/>
                  </a:moveTo>
                  <a:lnTo>
                    <a:pt x="182947" y="8734"/>
                  </a:lnTo>
                  <a:lnTo>
                    <a:pt x="176742" y="16441"/>
                  </a:lnTo>
                  <a:lnTo>
                    <a:pt x="169647" y="23839"/>
                  </a:lnTo>
                  <a:lnTo>
                    <a:pt x="161706" y="30927"/>
                  </a:lnTo>
                  <a:lnTo>
                    <a:pt x="153060" y="37457"/>
                  </a:lnTo>
                  <a:lnTo>
                    <a:pt x="143865" y="43329"/>
                  </a:lnTo>
                  <a:lnTo>
                    <a:pt x="134265" y="48594"/>
                  </a:lnTo>
                  <a:lnTo>
                    <a:pt x="124375" y="53364"/>
                  </a:lnTo>
                  <a:lnTo>
                    <a:pt x="114283" y="57759"/>
                  </a:lnTo>
                  <a:lnTo>
                    <a:pt x="104049" y="61881"/>
                  </a:lnTo>
                  <a:lnTo>
                    <a:pt x="93720" y="65810"/>
                  </a:lnTo>
                  <a:lnTo>
                    <a:pt x="83321" y="69600"/>
                  </a:lnTo>
                  <a:lnTo>
                    <a:pt x="72709" y="73129"/>
                  </a:lnTo>
                  <a:lnTo>
                    <a:pt x="61593" y="76120"/>
                  </a:lnTo>
                  <a:lnTo>
                    <a:pt x="49865" y="78477"/>
                  </a:lnTo>
                  <a:lnTo>
                    <a:pt x="38056" y="80738"/>
                  </a:lnTo>
                  <a:lnTo>
                    <a:pt x="27194" y="83935"/>
                  </a:lnTo>
                  <a:lnTo>
                    <a:pt x="17791" y="88579"/>
                  </a:lnTo>
                  <a:lnTo>
                    <a:pt x="10174" y="94837"/>
                  </a:lnTo>
                  <a:lnTo>
                    <a:pt x="4732" y="102792"/>
                  </a:lnTo>
                  <a:lnTo>
                    <a:pt x="1448" y="112291"/>
                  </a:lnTo>
                  <a:lnTo>
                    <a:pt x="5" y="122890"/>
                  </a:lnTo>
                  <a:lnTo>
                    <a:pt x="0" y="133981"/>
                  </a:lnTo>
                  <a:lnTo>
                    <a:pt x="1062" y="145177"/>
                  </a:lnTo>
                  <a:lnTo>
                    <a:pt x="2887" y="156471"/>
                  </a:lnTo>
                  <a:lnTo>
                    <a:pt x="5249" y="168118"/>
                  </a:lnTo>
                  <a:lnTo>
                    <a:pt x="7980" y="180251"/>
                  </a:lnTo>
                  <a:lnTo>
                    <a:pt x="10965" y="192858"/>
                  </a:lnTo>
                  <a:lnTo>
                    <a:pt x="14121" y="205861"/>
                  </a:lnTo>
                  <a:lnTo>
                    <a:pt x="17398" y="219141"/>
                  </a:lnTo>
                  <a:lnTo>
                    <a:pt x="20945" y="231631"/>
                  </a:lnTo>
                  <a:lnTo>
                    <a:pt x="25840" y="241298"/>
                  </a:lnTo>
                  <a:lnTo>
                    <a:pt x="32433" y="246845"/>
                  </a:lnTo>
                  <a:lnTo>
                    <a:pt x="39330" y="248075"/>
                  </a:lnTo>
                  <a:lnTo>
                    <a:pt x="46148" y="245792"/>
                  </a:lnTo>
                  <a:lnTo>
                    <a:pt x="52922" y="241098"/>
                  </a:lnTo>
                  <a:lnTo>
                    <a:pt x="59709" y="235069"/>
                  </a:lnTo>
                  <a:lnTo>
                    <a:pt x="66548" y="228402"/>
                  </a:lnTo>
                  <a:lnTo>
                    <a:pt x="73767" y="221625"/>
                  </a:lnTo>
                  <a:lnTo>
                    <a:pt x="81977" y="215218"/>
                  </a:lnTo>
                  <a:lnTo>
                    <a:pt x="91422" y="209397"/>
                  </a:lnTo>
                  <a:lnTo>
                    <a:pt x="101868" y="204486"/>
                  </a:lnTo>
                  <a:lnTo>
                    <a:pt x="112795" y="201008"/>
                  </a:lnTo>
                  <a:lnTo>
                    <a:pt x="123853" y="199116"/>
                  </a:lnTo>
                  <a:lnTo>
                    <a:pt x="135039" y="198811"/>
                  </a:lnTo>
                  <a:lnTo>
                    <a:pt x="146608" y="200117"/>
                  </a:lnTo>
                  <a:lnTo>
                    <a:pt x="158680" y="202883"/>
                  </a:lnTo>
                  <a:lnTo>
                    <a:pt x="171075" y="206840"/>
                  </a:lnTo>
                  <a:lnTo>
                    <a:pt x="183403" y="211704"/>
                  </a:lnTo>
                  <a:lnTo>
                    <a:pt x="195434" y="217239"/>
                  </a:lnTo>
                  <a:lnTo>
                    <a:pt x="206954" y="223581"/>
                  </a:lnTo>
                  <a:lnTo>
                    <a:pt x="217691" y="231201"/>
                  </a:lnTo>
                  <a:lnTo>
                    <a:pt x="227578" y="240255"/>
                  </a:lnTo>
                  <a:lnTo>
                    <a:pt x="236708" y="250608"/>
                  </a:lnTo>
                  <a:lnTo>
                    <a:pt x="245234" y="262007"/>
                  </a:lnTo>
                  <a:lnTo>
                    <a:pt x="253303" y="274200"/>
                  </a:lnTo>
                  <a:lnTo>
                    <a:pt x="260877" y="287133"/>
                  </a:lnTo>
                  <a:lnTo>
                    <a:pt x="267745" y="300945"/>
                  </a:lnTo>
                  <a:lnTo>
                    <a:pt x="273839" y="315638"/>
                  </a:lnTo>
                  <a:lnTo>
                    <a:pt x="278915" y="330928"/>
                  </a:lnTo>
                  <a:lnTo>
                    <a:pt x="282494" y="346344"/>
                  </a:lnTo>
                  <a:lnTo>
                    <a:pt x="284453" y="361604"/>
                  </a:lnTo>
                  <a:lnTo>
                    <a:pt x="284972" y="376613"/>
                  </a:lnTo>
                  <a:lnTo>
                    <a:pt x="284339" y="391378"/>
                  </a:lnTo>
                  <a:lnTo>
                    <a:pt x="282838" y="405930"/>
                  </a:lnTo>
                  <a:lnTo>
                    <a:pt x="280545" y="419991"/>
                  </a:lnTo>
                  <a:lnTo>
                    <a:pt x="277337" y="432988"/>
                  </a:lnTo>
                  <a:lnTo>
                    <a:pt x="273218" y="444694"/>
                  </a:lnTo>
                  <a:lnTo>
                    <a:pt x="268318" y="455200"/>
                  </a:lnTo>
                  <a:lnTo>
                    <a:pt x="262805" y="464726"/>
                  </a:lnTo>
                  <a:lnTo>
                    <a:pt x="256832" y="473501"/>
                  </a:lnTo>
                  <a:lnTo>
                    <a:pt x="250363" y="481566"/>
                  </a:lnTo>
                  <a:lnTo>
                    <a:pt x="243189" y="488771"/>
                  </a:lnTo>
                  <a:lnTo>
                    <a:pt x="235246" y="495100"/>
                  </a:lnTo>
                  <a:lnTo>
                    <a:pt x="226454" y="500504"/>
                  </a:lnTo>
                  <a:lnTo>
                    <a:pt x="216643" y="504836"/>
                  </a:lnTo>
                  <a:lnTo>
                    <a:pt x="205816" y="508119"/>
                  </a:lnTo>
                  <a:lnTo>
                    <a:pt x="194121" y="510511"/>
                  </a:lnTo>
                  <a:lnTo>
                    <a:pt x="181747" y="512207"/>
                  </a:lnTo>
                  <a:lnTo>
                    <a:pt x="168868" y="513383"/>
                  </a:lnTo>
                  <a:lnTo>
                    <a:pt x="155628" y="514022"/>
                  </a:lnTo>
                  <a:lnTo>
                    <a:pt x="142134" y="513928"/>
                  </a:lnTo>
                  <a:lnTo>
                    <a:pt x="128479" y="513054"/>
                  </a:lnTo>
                  <a:lnTo>
                    <a:pt x="115131" y="511646"/>
                  </a:lnTo>
                  <a:lnTo>
                    <a:pt x="101524" y="510018"/>
                  </a:lnTo>
                  <a:lnTo>
                    <a:pt x="85348" y="508025"/>
                  </a:lnTo>
                  <a:lnTo>
                    <a:pt x="6254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37533" y="2095171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7"/>
                  </a:lnTo>
                  <a:lnTo>
                    <a:pt x="178" y="46446"/>
                  </a:lnTo>
                  <a:lnTo>
                    <a:pt x="826" y="58457"/>
                  </a:lnTo>
                  <a:lnTo>
                    <a:pt x="2075" y="70265"/>
                  </a:lnTo>
                  <a:lnTo>
                    <a:pt x="3727" y="81964"/>
                  </a:lnTo>
                  <a:lnTo>
                    <a:pt x="5376" y="93881"/>
                  </a:lnTo>
                  <a:lnTo>
                    <a:pt x="6783" y="106207"/>
                  </a:lnTo>
                  <a:lnTo>
                    <a:pt x="8048" y="119452"/>
                  </a:lnTo>
                  <a:lnTo>
                    <a:pt x="9504" y="134479"/>
                  </a:lnTo>
                  <a:lnTo>
                    <a:pt x="11331" y="151594"/>
                  </a:lnTo>
                  <a:lnTo>
                    <a:pt x="13389" y="170465"/>
                  </a:lnTo>
                  <a:lnTo>
                    <a:pt x="15317" y="190419"/>
                  </a:lnTo>
                  <a:lnTo>
                    <a:pt x="16911" y="210951"/>
                  </a:lnTo>
                  <a:lnTo>
                    <a:pt x="18133" y="231769"/>
                  </a:lnTo>
                  <a:lnTo>
                    <a:pt x="19029" y="252723"/>
                  </a:lnTo>
                  <a:lnTo>
                    <a:pt x="19666" y="273735"/>
                  </a:lnTo>
                  <a:lnTo>
                    <a:pt x="20111" y="294606"/>
                  </a:lnTo>
                  <a:lnTo>
                    <a:pt x="20417" y="315013"/>
                  </a:lnTo>
                  <a:lnTo>
                    <a:pt x="20625" y="334814"/>
                  </a:lnTo>
                  <a:lnTo>
                    <a:pt x="20767" y="353876"/>
                  </a:lnTo>
                  <a:lnTo>
                    <a:pt x="20863" y="371991"/>
                  </a:lnTo>
                  <a:lnTo>
                    <a:pt x="20927" y="389127"/>
                  </a:lnTo>
                  <a:lnTo>
                    <a:pt x="20970" y="405006"/>
                  </a:lnTo>
                  <a:lnTo>
                    <a:pt x="21004" y="420676"/>
                  </a:lnTo>
                  <a:lnTo>
                    <a:pt x="21031" y="438635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80198" y="2078912"/>
              <a:ext cx="177650" cy="454117"/>
            </a:xfrm>
            <a:custGeom>
              <a:avLst/>
              <a:gdLst/>
              <a:ahLst/>
              <a:cxnLst/>
              <a:rect l="0" t="0" r="0" b="0"/>
              <a:pathLst>
                <a:path w="177650" h="454117">
                  <a:moveTo>
                    <a:pt x="152133" y="121543"/>
                  </a:moveTo>
                  <a:lnTo>
                    <a:pt x="146265" y="127545"/>
                  </a:lnTo>
                  <a:lnTo>
                    <a:pt x="140701" y="134390"/>
                  </a:lnTo>
                  <a:lnTo>
                    <a:pt x="134902" y="142778"/>
                  </a:lnTo>
                  <a:lnTo>
                    <a:pt x="128821" y="152405"/>
                  </a:lnTo>
                  <a:lnTo>
                    <a:pt x="122491" y="162719"/>
                  </a:lnTo>
                  <a:lnTo>
                    <a:pt x="115963" y="173332"/>
                  </a:lnTo>
                  <a:lnTo>
                    <a:pt x="109287" y="184202"/>
                  </a:lnTo>
                  <a:lnTo>
                    <a:pt x="102505" y="195551"/>
                  </a:lnTo>
                  <a:lnTo>
                    <a:pt x="95647" y="207477"/>
                  </a:lnTo>
                  <a:lnTo>
                    <a:pt x="88738" y="219941"/>
                  </a:lnTo>
                  <a:lnTo>
                    <a:pt x="81792" y="232847"/>
                  </a:lnTo>
                  <a:lnTo>
                    <a:pt x="74828" y="246089"/>
                  </a:lnTo>
                  <a:lnTo>
                    <a:pt x="68015" y="259576"/>
                  </a:lnTo>
                  <a:lnTo>
                    <a:pt x="61667" y="273236"/>
                  </a:lnTo>
                  <a:lnTo>
                    <a:pt x="55916" y="287018"/>
                  </a:lnTo>
                  <a:lnTo>
                    <a:pt x="50732" y="300882"/>
                  </a:lnTo>
                  <a:lnTo>
                    <a:pt x="46017" y="314803"/>
                  </a:lnTo>
                  <a:lnTo>
                    <a:pt x="41668" y="328758"/>
                  </a:lnTo>
                  <a:lnTo>
                    <a:pt x="37916" y="342571"/>
                  </a:lnTo>
                  <a:lnTo>
                    <a:pt x="35300" y="355925"/>
                  </a:lnTo>
                  <a:lnTo>
                    <a:pt x="34023" y="368691"/>
                  </a:lnTo>
                  <a:lnTo>
                    <a:pt x="33979" y="381060"/>
                  </a:lnTo>
                  <a:lnTo>
                    <a:pt x="34937" y="393440"/>
                  </a:lnTo>
                  <a:lnTo>
                    <a:pt x="36665" y="406054"/>
                  </a:lnTo>
                  <a:lnTo>
                    <a:pt x="39282" y="418476"/>
                  </a:lnTo>
                  <a:lnTo>
                    <a:pt x="43240" y="429758"/>
                  </a:lnTo>
                  <a:lnTo>
                    <a:pt x="48680" y="439443"/>
                  </a:lnTo>
                  <a:lnTo>
                    <a:pt x="55451" y="447079"/>
                  </a:lnTo>
                  <a:lnTo>
                    <a:pt x="63291" y="452002"/>
                  </a:lnTo>
                  <a:lnTo>
                    <a:pt x="71932" y="454116"/>
                  </a:lnTo>
                  <a:lnTo>
                    <a:pt x="80988" y="453620"/>
                  </a:lnTo>
                  <a:lnTo>
                    <a:pt x="89979" y="450718"/>
                  </a:lnTo>
                  <a:lnTo>
                    <a:pt x="98650" y="445778"/>
                  </a:lnTo>
                  <a:lnTo>
                    <a:pt x="106946" y="439399"/>
                  </a:lnTo>
                  <a:lnTo>
                    <a:pt x="114904" y="432297"/>
                  </a:lnTo>
                  <a:lnTo>
                    <a:pt x="122587" y="424932"/>
                  </a:lnTo>
                  <a:lnTo>
                    <a:pt x="129901" y="417363"/>
                  </a:lnTo>
                  <a:lnTo>
                    <a:pt x="136594" y="409370"/>
                  </a:lnTo>
                  <a:lnTo>
                    <a:pt x="142575" y="400834"/>
                  </a:lnTo>
                  <a:lnTo>
                    <a:pt x="147745" y="391456"/>
                  </a:lnTo>
                  <a:lnTo>
                    <a:pt x="151920" y="380709"/>
                  </a:lnTo>
                  <a:lnTo>
                    <a:pt x="155093" y="368433"/>
                  </a:lnTo>
                  <a:lnTo>
                    <a:pt x="157241" y="354780"/>
                  </a:lnTo>
                  <a:lnTo>
                    <a:pt x="158241" y="340019"/>
                  </a:lnTo>
                  <a:lnTo>
                    <a:pt x="158133" y="324433"/>
                  </a:lnTo>
                  <a:lnTo>
                    <a:pt x="156926" y="308579"/>
                  </a:lnTo>
                  <a:lnTo>
                    <a:pt x="154520" y="293250"/>
                  </a:lnTo>
                  <a:lnTo>
                    <a:pt x="150977" y="278840"/>
                  </a:lnTo>
                  <a:lnTo>
                    <a:pt x="146480" y="265539"/>
                  </a:lnTo>
                  <a:lnTo>
                    <a:pt x="141245" y="253517"/>
                  </a:lnTo>
                  <a:lnTo>
                    <a:pt x="135466" y="242726"/>
                  </a:lnTo>
                  <a:lnTo>
                    <a:pt x="129299" y="232969"/>
                  </a:lnTo>
                  <a:lnTo>
                    <a:pt x="122861" y="224012"/>
                  </a:lnTo>
                  <a:lnTo>
                    <a:pt x="116230" y="215651"/>
                  </a:lnTo>
                  <a:lnTo>
                    <a:pt x="109303" y="207879"/>
                  </a:lnTo>
                  <a:lnTo>
                    <a:pt x="101814" y="200878"/>
                  </a:lnTo>
                  <a:lnTo>
                    <a:pt x="93666" y="194681"/>
                  </a:lnTo>
                  <a:lnTo>
                    <a:pt x="85075" y="189027"/>
                  </a:lnTo>
                  <a:lnTo>
                    <a:pt x="76460" y="183462"/>
                  </a:lnTo>
                  <a:lnTo>
                    <a:pt x="68074" y="177716"/>
                  </a:lnTo>
                  <a:lnTo>
                    <a:pt x="59987" y="171703"/>
                  </a:lnTo>
                  <a:lnTo>
                    <a:pt x="52175" y="165434"/>
                  </a:lnTo>
                  <a:lnTo>
                    <a:pt x="44589" y="158955"/>
                  </a:lnTo>
                  <a:lnTo>
                    <a:pt x="37172" y="152314"/>
                  </a:lnTo>
                  <a:lnTo>
                    <a:pt x="29878" y="145558"/>
                  </a:lnTo>
                  <a:lnTo>
                    <a:pt x="22681" y="138709"/>
                  </a:lnTo>
                  <a:lnTo>
                    <a:pt x="15880" y="131467"/>
                  </a:lnTo>
                  <a:lnTo>
                    <a:pt x="10071" y="123234"/>
                  </a:lnTo>
                  <a:lnTo>
                    <a:pt x="5505" y="113764"/>
                  </a:lnTo>
                  <a:lnTo>
                    <a:pt x="2271" y="103131"/>
                  </a:lnTo>
                  <a:lnTo>
                    <a:pt x="467" y="91544"/>
                  </a:lnTo>
                  <a:lnTo>
                    <a:pt x="0" y="79239"/>
                  </a:lnTo>
                  <a:lnTo>
                    <a:pt x="805" y="66739"/>
                  </a:lnTo>
                  <a:lnTo>
                    <a:pt x="2932" y="54816"/>
                  </a:lnTo>
                  <a:lnTo>
                    <a:pt x="6289" y="43845"/>
                  </a:lnTo>
                  <a:lnTo>
                    <a:pt x="10830" y="34006"/>
                  </a:lnTo>
                  <a:lnTo>
                    <a:pt x="16626" y="25463"/>
                  </a:lnTo>
                  <a:lnTo>
                    <a:pt x="23604" y="18165"/>
                  </a:lnTo>
                  <a:lnTo>
                    <a:pt x="31730" y="12076"/>
                  </a:lnTo>
                  <a:lnTo>
                    <a:pt x="41087" y="7268"/>
                  </a:lnTo>
                  <a:lnTo>
                    <a:pt x="51605" y="3663"/>
                  </a:lnTo>
                  <a:lnTo>
                    <a:pt x="63090" y="1222"/>
                  </a:lnTo>
                  <a:lnTo>
                    <a:pt x="75324" y="24"/>
                  </a:lnTo>
                  <a:lnTo>
                    <a:pt x="88100" y="0"/>
                  </a:lnTo>
                  <a:lnTo>
                    <a:pt x="100931" y="1118"/>
                  </a:lnTo>
                  <a:lnTo>
                    <a:pt x="113086" y="3463"/>
                  </a:lnTo>
                  <a:lnTo>
                    <a:pt x="124221" y="6971"/>
                  </a:lnTo>
                  <a:lnTo>
                    <a:pt x="134340" y="11615"/>
                  </a:lnTo>
                  <a:lnTo>
                    <a:pt x="143606" y="17480"/>
                  </a:lnTo>
                  <a:lnTo>
                    <a:pt x="152201" y="24504"/>
                  </a:lnTo>
                  <a:lnTo>
                    <a:pt x="159976" y="32662"/>
                  </a:lnTo>
                  <a:lnTo>
                    <a:pt x="166454" y="42040"/>
                  </a:lnTo>
                  <a:lnTo>
                    <a:pt x="171477" y="52567"/>
                  </a:lnTo>
                  <a:lnTo>
                    <a:pt x="175021" y="63890"/>
                  </a:lnTo>
                  <a:lnTo>
                    <a:pt x="177033" y="75482"/>
                  </a:lnTo>
                  <a:lnTo>
                    <a:pt x="177649" y="87004"/>
                  </a:lnTo>
                  <a:lnTo>
                    <a:pt x="177278" y="97878"/>
                  </a:lnTo>
                  <a:lnTo>
                    <a:pt x="176474" y="108272"/>
                  </a:lnTo>
                  <a:lnTo>
                    <a:pt x="175170" y="119093"/>
                  </a:lnTo>
                  <a:lnTo>
                    <a:pt x="173190" y="1320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1395682" y="873865"/>
            <a:ext cx="141479" cy="151736"/>
          </a:xfrm>
          <a:custGeom>
            <a:avLst/>
            <a:gdLst/>
            <a:ahLst/>
            <a:cxnLst/>
            <a:rect l="0" t="0" r="0" b="0"/>
            <a:pathLst>
              <a:path w="141479" h="151736">
                <a:moveTo>
                  <a:pt x="4608" y="84228"/>
                </a:moveTo>
                <a:lnTo>
                  <a:pt x="1808" y="93029"/>
                </a:lnTo>
                <a:lnTo>
                  <a:pt x="306" y="101376"/>
                </a:lnTo>
                <a:lnTo>
                  <a:pt x="0" y="110075"/>
                </a:lnTo>
                <a:lnTo>
                  <a:pt x="679" y="119195"/>
                </a:lnTo>
                <a:lnTo>
                  <a:pt x="2147" y="128690"/>
                </a:lnTo>
                <a:lnTo>
                  <a:pt x="4228" y="138450"/>
                </a:lnTo>
                <a:lnTo>
                  <a:pt x="7214" y="147208"/>
                </a:lnTo>
                <a:lnTo>
                  <a:pt x="11547" y="151735"/>
                </a:lnTo>
                <a:lnTo>
                  <a:pt x="16490" y="150741"/>
                </a:lnTo>
                <a:lnTo>
                  <a:pt x="21053" y="146241"/>
                </a:lnTo>
                <a:lnTo>
                  <a:pt x="25321" y="139811"/>
                </a:lnTo>
                <a:lnTo>
                  <a:pt x="29771" y="132527"/>
                </a:lnTo>
                <a:lnTo>
                  <a:pt x="34671" y="124972"/>
                </a:lnTo>
                <a:lnTo>
                  <a:pt x="40068" y="117245"/>
                </a:lnTo>
                <a:lnTo>
                  <a:pt x="45899" y="109130"/>
                </a:lnTo>
                <a:lnTo>
                  <a:pt x="52074" y="100519"/>
                </a:lnTo>
                <a:lnTo>
                  <a:pt x="58504" y="91596"/>
                </a:lnTo>
                <a:lnTo>
                  <a:pt x="65117" y="82751"/>
                </a:lnTo>
                <a:lnTo>
                  <a:pt x="71864" y="74200"/>
                </a:lnTo>
                <a:lnTo>
                  <a:pt x="78868" y="65830"/>
                </a:lnTo>
                <a:lnTo>
                  <a:pt x="86409" y="57296"/>
                </a:lnTo>
                <a:lnTo>
                  <a:pt x="94587" y="48416"/>
                </a:lnTo>
                <a:lnTo>
                  <a:pt x="103091" y="39422"/>
                </a:lnTo>
                <a:lnTo>
                  <a:pt x="112224" y="29899"/>
                </a:lnTo>
                <a:lnTo>
                  <a:pt x="123910" y="17889"/>
                </a:lnTo>
                <a:lnTo>
                  <a:pt x="141478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4558839" y="779108"/>
            <a:ext cx="252685" cy="230010"/>
          </a:xfrm>
          <a:custGeom>
            <a:avLst/>
            <a:gdLst/>
            <a:ahLst/>
            <a:cxnLst/>
            <a:rect l="0" t="0" r="0" b="0"/>
            <a:pathLst>
              <a:path w="252685" h="230010">
                <a:moveTo>
                  <a:pt x="0" y="178985"/>
                </a:moveTo>
                <a:lnTo>
                  <a:pt x="134" y="190653"/>
                </a:lnTo>
                <a:lnTo>
                  <a:pt x="1414" y="201142"/>
                </a:lnTo>
                <a:lnTo>
                  <a:pt x="4012" y="211416"/>
                </a:lnTo>
                <a:lnTo>
                  <a:pt x="7905" y="220680"/>
                </a:lnTo>
                <a:lnTo>
                  <a:pt x="13186" y="227134"/>
                </a:lnTo>
                <a:lnTo>
                  <a:pt x="19767" y="230009"/>
                </a:lnTo>
                <a:lnTo>
                  <a:pt x="27267" y="229657"/>
                </a:lnTo>
                <a:lnTo>
                  <a:pt x="35130" y="226984"/>
                </a:lnTo>
                <a:lnTo>
                  <a:pt x="43003" y="222772"/>
                </a:lnTo>
                <a:lnTo>
                  <a:pt x="50744" y="217237"/>
                </a:lnTo>
                <a:lnTo>
                  <a:pt x="58321" y="210116"/>
                </a:lnTo>
                <a:lnTo>
                  <a:pt x="65749" y="201383"/>
                </a:lnTo>
                <a:lnTo>
                  <a:pt x="73060" y="191574"/>
                </a:lnTo>
                <a:lnTo>
                  <a:pt x="80283" y="181600"/>
                </a:lnTo>
                <a:lnTo>
                  <a:pt x="87448" y="171992"/>
                </a:lnTo>
                <a:lnTo>
                  <a:pt x="94735" y="162591"/>
                </a:lnTo>
                <a:lnTo>
                  <a:pt x="102468" y="152759"/>
                </a:lnTo>
                <a:lnTo>
                  <a:pt x="110780" y="142148"/>
                </a:lnTo>
                <a:lnTo>
                  <a:pt x="119481" y="130885"/>
                </a:lnTo>
                <a:lnTo>
                  <a:pt x="128168" y="119391"/>
                </a:lnTo>
                <a:lnTo>
                  <a:pt x="136603" y="107955"/>
                </a:lnTo>
                <a:lnTo>
                  <a:pt x="144724" y="96852"/>
                </a:lnTo>
                <a:lnTo>
                  <a:pt x="152557" y="86402"/>
                </a:lnTo>
                <a:lnTo>
                  <a:pt x="160166" y="76707"/>
                </a:lnTo>
                <a:lnTo>
                  <a:pt x="167939" y="67537"/>
                </a:lnTo>
                <a:lnTo>
                  <a:pt x="176536" y="58452"/>
                </a:lnTo>
                <a:lnTo>
                  <a:pt x="186245" y="49195"/>
                </a:lnTo>
                <a:lnTo>
                  <a:pt x="196799" y="39946"/>
                </a:lnTo>
                <a:lnTo>
                  <a:pt x="208807" y="30222"/>
                </a:lnTo>
                <a:lnTo>
                  <a:pt x="225566" y="18048"/>
                </a:lnTo>
                <a:lnTo>
                  <a:pt x="252684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5464290" y="789637"/>
            <a:ext cx="263213" cy="251215"/>
          </a:xfrm>
          <a:custGeom>
            <a:avLst/>
            <a:gdLst/>
            <a:ahLst/>
            <a:cxnLst/>
            <a:rect l="0" t="0" r="0" b="0"/>
            <a:pathLst>
              <a:path w="263213" h="251215">
                <a:moveTo>
                  <a:pt x="0" y="126342"/>
                </a:moveTo>
                <a:lnTo>
                  <a:pt x="67" y="138077"/>
                </a:lnTo>
                <a:lnTo>
                  <a:pt x="707" y="149206"/>
                </a:lnTo>
                <a:lnTo>
                  <a:pt x="2004" y="160800"/>
                </a:lnTo>
                <a:lnTo>
                  <a:pt x="3864" y="172788"/>
                </a:lnTo>
                <a:lnTo>
                  <a:pt x="6180" y="184800"/>
                </a:lnTo>
                <a:lnTo>
                  <a:pt x="8846" y="196602"/>
                </a:lnTo>
                <a:lnTo>
                  <a:pt x="11770" y="208129"/>
                </a:lnTo>
                <a:lnTo>
                  <a:pt x="14877" y="219398"/>
                </a:lnTo>
                <a:lnTo>
                  <a:pt x="18117" y="230434"/>
                </a:lnTo>
                <a:lnTo>
                  <a:pt x="21637" y="240464"/>
                </a:lnTo>
                <a:lnTo>
                  <a:pt x="26507" y="247748"/>
                </a:lnTo>
                <a:lnTo>
                  <a:pt x="32913" y="251214"/>
                </a:lnTo>
                <a:lnTo>
                  <a:pt x="39153" y="250940"/>
                </a:lnTo>
                <a:lnTo>
                  <a:pt x="44716" y="247648"/>
                </a:lnTo>
                <a:lnTo>
                  <a:pt x="49833" y="241961"/>
                </a:lnTo>
                <a:lnTo>
                  <a:pt x="54970" y="234215"/>
                </a:lnTo>
                <a:lnTo>
                  <a:pt x="60400" y="224768"/>
                </a:lnTo>
                <a:lnTo>
                  <a:pt x="66353" y="214162"/>
                </a:lnTo>
                <a:lnTo>
                  <a:pt x="73105" y="203045"/>
                </a:lnTo>
                <a:lnTo>
                  <a:pt x="80719" y="191825"/>
                </a:lnTo>
                <a:lnTo>
                  <a:pt x="88933" y="180681"/>
                </a:lnTo>
                <a:lnTo>
                  <a:pt x="97285" y="169664"/>
                </a:lnTo>
                <a:lnTo>
                  <a:pt x="105491" y="158775"/>
                </a:lnTo>
                <a:lnTo>
                  <a:pt x="113457" y="148157"/>
                </a:lnTo>
                <a:lnTo>
                  <a:pt x="121184" y="138093"/>
                </a:lnTo>
                <a:lnTo>
                  <a:pt x="128715" y="128690"/>
                </a:lnTo>
                <a:lnTo>
                  <a:pt x="136094" y="119899"/>
                </a:lnTo>
                <a:lnTo>
                  <a:pt x="143362" y="111608"/>
                </a:lnTo>
                <a:lnTo>
                  <a:pt x="150552" y="103695"/>
                </a:lnTo>
                <a:lnTo>
                  <a:pt x="157688" y="96058"/>
                </a:lnTo>
                <a:lnTo>
                  <a:pt x="164786" y="88616"/>
                </a:lnTo>
                <a:lnTo>
                  <a:pt x="171862" y="81309"/>
                </a:lnTo>
                <a:lnTo>
                  <a:pt x="179089" y="74096"/>
                </a:lnTo>
                <a:lnTo>
                  <a:pt x="186780" y="66946"/>
                </a:lnTo>
                <a:lnTo>
                  <a:pt x="195064" y="59839"/>
                </a:lnTo>
                <a:lnTo>
                  <a:pt x="203746" y="52761"/>
                </a:lnTo>
                <a:lnTo>
                  <a:pt x="212421" y="45703"/>
                </a:lnTo>
                <a:lnTo>
                  <a:pt x="220843" y="38662"/>
                </a:lnTo>
                <a:lnTo>
                  <a:pt x="228841" y="31745"/>
                </a:lnTo>
                <a:lnTo>
                  <a:pt x="237123" y="24380"/>
                </a:lnTo>
                <a:lnTo>
                  <a:pt x="247531" y="14802"/>
                </a:lnTo>
                <a:lnTo>
                  <a:pt x="26321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4368376" y="2045068"/>
            <a:ext cx="455980" cy="481772"/>
            <a:chOff x="4368376" y="2045068"/>
            <a:chExt cx="455980" cy="481772"/>
          </a:xfrm>
        </p:grpSpPr>
        <p:sp>
          <p:nvSpPr>
            <p:cNvPr id="55" name="Freeform 54"/>
            <p:cNvSpPr/>
            <p:nvPr/>
          </p:nvSpPr>
          <p:spPr>
            <a:xfrm>
              <a:off x="4368376" y="2045068"/>
              <a:ext cx="264163" cy="440454"/>
            </a:xfrm>
            <a:custGeom>
              <a:avLst/>
              <a:gdLst/>
              <a:ahLst/>
              <a:cxnLst/>
              <a:rect l="0" t="0" r="0" b="0"/>
              <a:pathLst>
                <a:path w="264163" h="440454">
                  <a:moveTo>
                    <a:pt x="43064" y="18517"/>
                  </a:moveTo>
                  <a:lnTo>
                    <a:pt x="40130" y="27385"/>
                  </a:lnTo>
                  <a:lnTo>
                    <a:pt x="37348" y="36372"/>
                  </a:lnTo>
                  <a:lnTo>
                    <a:pt x="34449" y="46368"/>
                  </a:lnTo>
                  <a:lnTo>
                    <a:pt x="31408" y="57348"/>
                  </a:lnTo>
                  <a:lnTo>
                    <a:pt x="28243" y="69160"/>
                  </a:lnTo>
                  <a:lnTo>
                    <a:pt x="24979" y="81586"/>
                  </a:lnTo>
                  <a:lnTo>
                    <a:pt x="21628" y="93301"/>
                  </a:lnTo>
                  <a:lnTo>
                    <a:pt x="17755" y="101522"/>
                  </a:lnTo>
                  <a:lnTo>
                    <a:pt x="13650" y="103823"/>
                  </a:lnTo>
                  <a:lnTo>
                    <a:pt x="10905" y="100487"/>
                  </a:lnTo>
                  <a:lnTo>
                    <a:pt x="9951" y="94252"/>
                  </a:lnTo>
                  <a:lnTo>
                    <a:pt x="10440" y="86509"/>
                  </a:lnTo>
                  <a:lnTo>
                    <a:pt x="11944" y="77847"/>
                  </a:lnTo>
                  <a:lnTo>
                    <a:pt x="14292" y="68578"/>
                  </a:lnTo>
                  <a:lnTo>
                    <a:pt x="17566" y="58899"/>
                  </a:lnTo>
                  <a:lnTo>
                    <a:pt x="21742" y="48947"/>
                  </a:lnTo>
                  <a:lnTo>
                    <a:pt x="26687" y="38975"/>
                  </a:lnTo>
                  <a:lnTo>
                    <a:pt x="32234" y="29352"/>
                  </a:lnTo>
                  <a:lnTo>
                    <a:pt x="38236" y="20263"/>
                  </a:lnTo>
                  <a:lnTo>
                    <a:pt x="44895" y="12194"/>
                  </a:lnTo>
                  <a:lnTo>
                    <a:pt x="52729" y="5984"/>
                  </a:lnTo>
                  <a:lnTo>
                    <a:pt x="61919" y="1927"/>
                  </a:lnTo>
                  <a:lnTo>
                    <a:pt x="72023" y="0"/>
                  </a:lnTo>
                  <a:lnTo>
                    <a:pt x="82191" y="137"/>
                  </a:lnTo>
                  <a:lnTo>
                    <a:pt x="91916" y="2089"/>
                  </a:lnTo>
                  <a:lnTo>
                    <a:pt x="101054" y="5820"/>
                  </a:lnTo>
                  <a:lnTo>
                    <a:pt x="109644" y="11589"/>
                  </a:lnTo>
                  <a:lnTo>
                    <a:pt x="117785" y="19355"/>
                  </a:lnTo>
                  <a:lnTo>
                    <a:pt x="125422" y="28821"/>
                  </a:lnTo>
                  <a:lnTo>
                    <a:pt x="132338" y="39616"/>
                  </a:lnTo>
                  <a:lnTo>
                    <a:pt x="138472" y="51395"/>
                  </a:lnTo>
                  <a:lnTo>
                    <a:pt x="143746" y="63879"/>
                  </a:lnTo>
                  <a:lnTo>
                    <a:pt x="147992" y="76857"/>
                  </a:lnTo>
                  <a:lnTo>
                    <a:pt x="151221" y="90172"/>
                  </a:lnTo>
                  <a:lnTo>
                    <a:pt x="153747" y="103553"/>
                  </a:lnTo>
                  <a:lnTo>
                    <a:pt x="156066" y="116617"/>
                  </a:lnTo>
                  <a:lnTo>
                    <a:pt x="158477" y="129188"/>
                  </a:lnTo>
                  <a:lnTo>
                    <a:pt x="160930" y="141427"/>
                  </a:lnTo>
                  <a:lnTo>
                    <a:pt x="163125" y="153718"/>
                  </a:lnTo>
                  <a:lnTo>
                    <a:pt x="164893" y="166284"/>
                  </a:lnTo>
                  <a:lnTo>
                    <a:pt x="166063" y="179013"/>
                  </a:lnTo>
                  <a:lnTo>
                    <a:pt x="166391" y="191565"/>
                  </a:lnTo>
                  <a:lnTo>
                    <a:pt x="165833" y="203761"/>
                  </a:lnTo>
                  <a:lnTo>
                    <a:pt x="164660" y="215901"/>
                  </a:lnTo>
                  <a:lnTo>
                    <a:pt x="163342" y="228651"/>
                  </a:lnTo>
                  <a:lnTo>
                    <a:pt x="162160" y="242339"/>
                  </a:lnTo>
                  <a:lnTo>
                    <a:pt x="161046" y="256803"/>
                  </a:lnTo>
                  <a:lnTo>
                    <a:pt x="159692" y="271591"/>
                  </a:lnTo>
                  <a:lnTo>
                    <a:pt x="157925" y="286393"/>
                  </a:lnTo>
                  <a:lnTo>
                    <a:pt x="155568" y="301078"/>
                  </a:lnTo>
                  <a:lnTo>
                    <a:pt x="152375" y="315617"/>
                  </a:lnTo>
                  <a:lnTo>
                    <a:pt x="148296" y="330019"/>
                  </a:lnTo>
                  <a:lnTo>
                    <a:pt x="143436" y="344147"/>
                  </a:lnTo>
                  <a:lnTo>
                    <a:pt x="137957" y="357721"/>
                  </a:lnTo>
                  <a:lnTo>
                    <a:pt x="132014" y="370628"/>
                  </a:lnTo>
                  <a:lnTo>
                    <a:pt x="125737" y="382754"/>
                  </a:lnTo>
                  <a:lnTo>
                    <a:pt x="119224" y="393905"/>
                  </a:lnTo>
                  <a:lnTo>
                    <a:pt x="112545" y="404069"/>
                  </a:lnTo>
                  <a:lnTo>
                    <a:pt x="105585" y="413217"/>
                  </a:lnTo>
                  <a:lnTo>
                    <a:pt x="98074" y="421224"/>
                  </a:lnTo>
                  <a:lnTo>
                    <a:pt x="89907" y="428121"/>
                  </a:lnTo>
                  <a:lnTo>
                    <a:pt x="81132" y="433754"/>
                  </a:lnTo>
                  <a:lnTo>
                    <a:pt x="71864" y="437716"/>
                  </a:lnTo>
                  <a:lnTo>
                    <a:pt x="62225" y="439931"/>
                  </a:lnTo>
                  <a:lnTo>
                    <a:pt x="52481" y="440453"/>
                  </a:lnTo>
                  <a:lnTo>
                    <a:pt x="43021" y="439291"/>
                  </a:lnTo>
                  <a:lnTo>
                    <a:pt x="34034" y="436617"/>
                  </a:lnTo>
                  <a:lnTo>
                    <a:pt x="25696" y="432552"/>
                  </a:lnTo>
                  <a:lnTo>
                    <a:pt x="18243" y="427083"/>
                  </a:lnTo>
                  <a:lnTo>
                    <a:pt x="11720" y="420332"/>
                  </a:lnTo>
                  <a:lnTo>
                    <a:pt x="6339" y="412530"/>
                  </a:lnTo>
                  <a:lnTo>
                    <a:pt x="2547" y="403923"/>
                  </a:lnTo>
                  <a:lnTo>
                    <a:pt x="446" y="394727"/>
                  </a:lnTo>
                  <a:lnTo>
                    <a:pt x="0" y="385113"/>
                  </a:lnTo>
                  <a:lnTo>
                    <a:pt x="1213" y="375206"/>
                  </a:lnTo>
                  <a:lnTo>
                    <a:pt x="3921" y="365107"/>
                  </a:lnTo>
                  <a:lnTo>
                    <a:pt x="8009" y="355208"/>
                  </a:lnTo>
                  <a:lnTo>
                    <a:pt x="13494" y="346167"/>
                  </a:lnTo>
                  <a:lnTo>
                    <a:pt x="20259" y="338277"/>
                  </a:lnTo>
                  <a:lnTo>
                    <a:pt x="28240" y="331658"/>
                  </a:lnTo>
                  <a:lnTo>
                    <a:pt x="37500" y="326428"/>
                  </a:lnTo>
                  <a:lnTo>
                    <a:pt x="47948" y="322507"/>
                  </a:lnTo>
                  <a:lnTo>
                    <a:pt x="59217" y="319839"/>
                  </a:lnTo>
                  <a:lnTo>
                    <a:pt x="70773" y="318482"/>
                  </a:lnTo>
                  <a:lnTo>
                    <a:pt x="82290" y="318347"/>
                  </a:lnTo>
                  <a:lnTo>
                    <a:pt x="93801" y="319389"/>
                  </a:lnTo>
                  <a:lnTo>
                    <a:pt x="105596" y="321683"/>
                  </a:lnTo>
                  <a:lnTo>
                    <a:pt x="117819" y="325152"/>
                  </a:lnTo>
                  <a:lnTo>
                    <a:pt x="130147" y="329599"/>
                  </a:lnTo>
                  <a:lnTo>
                    <a:pt x="141898" y="334800"/>
                  </a:lnTo>
                  <a:lnTo>
                    <a:pt x="152734" y="340552"/>
                  </a:lnTo>
                  <a:lnTo>
                    <a:pt x="162806" y="346530"/>
                  </a:lnTo>
                  <a:lnTo>
                    <a:pt x="172566" y="352311"/>
                  </a:lnTo>
                  <a:lnTo>
                    <a:pt x="182317" y="357668"/>
                  </a:lnTo>
                  <a:lnTo>
                    <a:pt x="192190" y="362246"/>
                  </a:lnTo>
                  <a:lnTo>
                    <a:pt x="202211" y="365491"/>
                  </a:lnTo>
                  <a:lnTo>
                    <a:pt x="212357" y="367230"/>
                  </a:lnTo>
                  <a:lnTo>
                    <a:pt x="222339" y="367767"/>
                  </a:lnTo>
                  <a:lnTo>
                    <a:pt x="232701" y="367745"/>
                  </a:lnTo>
                  <a:lnTo>
                    <a:pt x="245470" y="367162"/>
                  </a:lnTo>
                  <a:lnTo>
                    <a:pt x="264162" y="365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22010" y="2061358"/>
              <a:ext cx="202346" cy="465482"/>
            </a:xfrm>
            <a:custGeom>
              <a:avLst/>
              <a:gdLst/>
              <a:ahLst/>
              <a:cxnLst/>
              <a:rect l="0" t="0" r="0" b="0"/>
              <a:pathLst>
                <a:path w="202346" h="465482">
                  <a:moveTo>
                    <a:pt x="0" y="44341"/>
                  </a:moveTo>
                  <a:lnTo>
                    <a:pt x="5934" y="35674"/>
                  </a:lnTo>
                  <a:lnTo>
                    <a:pt x="12139" y="28608"/>
                  </a:lnTo>
                  <a:lnTo>
                    <a:pt x="19234" y="22502"/>
                  </a:lnTo>
                  <a:lnTo>
                    <a:pt x="27175" y="17101"/>
                  </a:lnTo>
                  <a:lnTo>
                    <a:pt x="35821" y="12239"/>
                  </a:lnTo>
                  <a:lnTo>
                    <a:pt x="45020" y="7789"/>
                  </a:lnTo>
                  <a:lnTo>
                    <a:pt x="54794" y="3968"/>
                  </a:lnTo>
                  <a:lnTo>
                    <a:pt x="65332" y="1304"/>
                  </a:lnTo>
                  <a:lnTo>
                    <a:pt x="76669" y="0"/>
                  </a:lnTo>
                  <a:lnTo>
                    <a:pt x="88381" y="108"/>
                  </a:lnTo>
                  <a:lnTo>
                    <a:pt x="99711" y="1700"/>
                  </a:lnTo>
                  <a:lnTo>
                    <a:pt x="110251" y="4667"/>
                  </a:lnTo>
                  <a:lnTo>
                    <a:pt x="119784" y="8929"/>
                  </a:lnTo>
                  <a:lnTo>
                    <a:pt x="128115" y="14531"/>
                  </a:lnTo>
                  <a:lnTo>
                    <a:pt x="135264" y="21376"/>
                  </a:lnTo>
                  <a:lnTo>
                    <a:pt x="141080" y="29411"/>
                  </a:lnTo>
                  <a:lnTo>
                    <a:pt x="145173" y="38706"/>
                  </a:lnTo>
                  <a:lnTo>
                    <a:pt x="147479" y="49177"/>
                  </a:lnTo>
                  <a:lnTo>
                    <a:pt x="148063" y="60463"/>
                  </a:lnTo>
                  <a:lnTo>
                    <a:pt x="146945" y="72030"/>
                  </a:lnTo>
                  <a:lnTo>
                    <a:pt x="144304" y="83544"/>
                  </a:lnTo>
                  <a:lnTo>
                    <a:pt x="140431" y="94714"/>
                  </a:lnTo>
                  <a:lnTo>
                    <a:pt x="135624" y="105215"/>
                  </a:lnTo>
                  <a:lnTo>
                    <a:pt x="130135" y="114947"/>
                  </a:lnTo>
                  <a:lnTo>
                    <a:pt x="124165" y="124144"/>
                  </a:lnTo>
                  <a:lnTo>
                    <a:pt x="117858" y="133248"/>
                  </a:lnTo>
                  <a:lnTo>
                    <a:pt x="111379" y="142498"/>
                  </a:lnTo>
                  <a:lnTo>
                    <a:pt x="106873" y="150933"/>
                  </a:lnTo>
                  <a:lnTo>
                    <a:pt x="107082" y="157045"/>
                  </a:lnTo>
                  <a:lnTo>
                    <a:pt x="111461" y="161110"/>
                  </a:lnTo>
                  <a:lnTo>
                    <a:pt x="118552" y="164304"/>
                  </a:lnTo>
                  <a:lnTo>
                    <a:pt x="126820" y="167648"/>
                  </a:lnTo>
                  <a:lnTo>
                    <a:pt x="135334" y="171619"/>
                  </a:lnTo>
                  <a:lnTo>
                    <a:pt x="143694" y="176466"/>
                  </a:lnTo>
                  <a:lnTo>
                    <a:pt x="151778" y="182416"/>
                  </a:lnTo>
                  <a:lnTo>
                    <a:pt x="159589" y="189467"/>
                  </a:lnTo>
                  <a:lnTo>
                    <a:pt x="167009" y="197459"/>
                  </a:lnTo>
                  <a:lnTo>
                    <a:pt x="173782" y="206188"/>
                  </a:lnTo>
                  <a:lnTo>
                    <a:pt x="179828" y="215467"/>
                  </a:lnTo>
                  <a:lnTo>
                    <a:pt x="185212" y="225306"/>
                  </a:lnTo>
                  <a:lnTo>
                    <a:pt x="190064" y="235894"/>
                  </a:lnTo>
                  <a:lnTo>
                    <a:pt x="194506" y="247278"/>
                  </a:lnTo>
                  <a:lnTo>
                    <a:pt x="198320" y="259362"/>
                  </a:lnTo>
                  <a:lnTo>
                    <a:pt x="200978" y="272007"/>
                  </a:lnTo>
                  <a:lnTo>
                    <a:pt x="202282" y="285070"/>
                  </a:lnTo>
                  <a:lnTo>
                    <a:pt x="202345" y="298435"/>
                  </a:lnTo>
                  <a:lnTo>
                    <a:pt x="201399" y="312014"/>
                  </a:lnTo>
                  <a:lnTo>
                    <a:pt x="199684" y="325736"/>
                  </a:lnTo>
                  <a:lnTo>
                    <a:pt x="197246" y="339390"/>
                  </a:lnTo>
                  <a:lnTo>
                    <a:pt x="193940" y="352639"/>
                  </a:lnTo>
                  <a:lnTo>
                    <a:pt x="189746" y="365324"/>
                  </a:lnTo>
                  <a:lnTo>
                    <a:pt x="184456" y="377300"/>
                  </a:lnTo>
                  <a:lnTo>
                    <a:pt x="177617" y="388350"/>
                  </a:lnTo>
                  <a:lnTo>
                    <a:pt x="169126" y="398450"/>
                  </a:lnTo>
                  <a:lnTo>
                    <a:pt x="159339" y="407725"/>
                  </a:lnTo>
                  <a:lnTo>
                    <a:pt x="148859" y="416350"/>
                  </a:lnTo>
                  <a:lnTo>
                    <a:pt x="138110" y="424485"/>
                  </a:lnTo>
                  <a:lnTo>
                    <a:pt x="127302" y="432102"/>
                  </a:lnTo>
                  <a:lnTo>
                    <a:pt x="116519" y="439000"/>
                  </a:lnTo>
                  <a:lnTo>
                    <a:pt x="105793" y="445118"/>
                  </a:lnTo>
                  <a:lnTo>
                    <a:pt x="95191" y="450396"/>
                  </a:lnTo>
                  <a:lnTo>
                    <a:pt x="83587" y="455208"/>
                  </a:lnTo>
                  <a:lnTo>
                    <a:pt x="67726" y="459976"/>
                  </a:lnTo>
                  <a:lnTo>
                    <a:pt x="42114" y="465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3600746" y="800165"/>
            <a:ext cx="326384" cy="216694"/>
          </a:xfrm>
          <a:custGeom>
            <a:avLst/>
            <a:gdLst/>
            <a:ahLst/>
            <a:cxnLst/>
            <a:rect l="0" t="0" r="0" b="0"/>
            <a:pathLst>
              <a:path w="326384" h="216694">
                <a:moveTo>
                  <a:pt x="0" y="136871"/>
                </a:moveTo>
                <a:lnTo>
                  <a:pt x="66" y="148539"/>
                </a:lnTo>
                <a:lnTo>
                  <a:pt x="707" y="159028"/>
                </a:lnTo>
                <a:lnTo>
                  <a:pt x="2003" y="169329"/>
                </a:lnTo>
                <a:lnTo>
                  <a:pt x="3863" y="179631"/>
                </a:lnTo>
                <a:lnTo>
                  <a:pt x="6179" y="189974"/>
                </a:lnTo>
                <a:lnTo>
                  <a:pt x="8871" y="200332"/>
                </a:lnTo>
                <a:lnTo>
                  <a:pt x="12722" y="209542"/>
                </a:lnTo>
                <a:lnTo>
                  <a:pt x="18212" y="215292"/>
                </a:lnTo>
                <a:lnTo>
                  <a:pt x="24240" y="216693"/>
                </a:lnTo>
                <a:lnTo>
                  <a:pt x="30451" y="214454"/>
                </a:lnTo>
                <a:lnTo>
                  <a:pt x="36820" y="209563"/>
                </a:lnTo>
                <a:lnTo>
                  <a:pt x="43509" y="202668"/>
                </a:lnTo>
                <a:lnTo>
                  <a:pt x="50805" y="194049"/>
                </a:lnTo>
                <a:lnTo>
                  <a:pt x="58822" y="183981"/>
                </a:lnTo>
                <a:lnTo>
                  <a:pt x="67826" y="172774"/>
                </a:lnTo>
                <a:lnTo>
                  <a:pt x="78311" y="160716"/>
                </a:lnTo>
                <a:lnTo>
                  <a:pt x="90396" y="148057"/>
                </a:lnTo>
                <a:lnTo>
                  <a:pt x="103579" y="135471"/>
                </a:lnTo>
                <a:lnTo>
                  <a:pt x="116959" y="124011"/>
                </a:lnTo>
                <a:lnTo>
                  <a:pt x="129991" y="114156"/>
                </a:lnTo>
                <a:lnTo>
                  <a:pt x="142501" y="105709"/>
                </a:lnTo>
                <a:lnTo>
                  <a:pt x="154507" y="98106"/>
                </a:lnTo>
                <a:lnTo>
                  <a:pt x="166099" y="90912"/>
                </a:lnTo>
                <a:lnTo>
                  <a:pt x="177376" y="83890"/>
                </a:lnTo>
                <a:lnTo>
                  <a:pt x="188422" y="76927"/>
                </a:lnTo>
                <a:lnTo>
                  <a:pt x="199305" y="69974"/>
                </a:lnTo>
                <a:lnTo>
                  <a:pt x="210075" y="63013"/>
                </a:lnTo>
                <a:lnTo>
                  <a:pt x="220766" y="56040"/>
                </a:lnTo>
                <a:lnTo>
                  <a:pt x="231404" y="49060"/>
                </a:lnTo>
                <a:lnTo>
                  <a:pt x="242006" y="42238"/>
                </a:lnTo>
                <a:lnTo>
                  <a:pt x="252584" y="35884"/>
                </a:lnTo>
                <a:lnTo>
                  <a:pt x="263141" y="30130"/>
                </a:lnTo>
                <a:lnTo>
                  <a:pt x="273614" y="24900"/>
                </a:lnTo>
                <a:lnTo>
                  <a:pt x="285108" y="19382"/>
                </a:lnTo>
                <a:lnTo>
                  <a:pt x="300872" y="11975"/>
                </a:lnTo>
                <a:lnTo>
                  <a:pt x="32638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7277906" y="789637"/>
            <a:ext cx="323670" cy="261236"/>
          </a:xfrm>
          <a:custGeom>
            <a:avLst/>
            <a:gdLst/>
            <a:ahLst/>
            <a:cxnLst/>
            <a:rect l="0" t="0" r="0" b="0"/>
            <a:pathLst>
              <a:path w="323670" h="261236">
                <a:moveTo>
                  <a:pt x="7814" y="136870"/>
                </a:moveTo>
                <a:lnTo>
                  <a:pt x="4947" y="148672"/>
                </a:lnTo>
                <a:lnTo>
                  <a:pt x="2806" y="160442"/>
                </a:lnTo>
                <a:lnTo>
                  <a:pt x="1207" y="173327"/>
                </a:lnTo>
                <a:lnTo>
                  <a:pt x="199" y="187002"/>
                </a:lnTo>
                <a:lnTo>
                  <a:pt x="0" y="200682"/>
                </a:lnTo>
                <a:lnTo>
                  <a:pt x="659" y="213894"/>
                </a:lnTo>
                <a:lnTo>
                  <a:pt x="2243" y="226346"/>
                </a:lnTo>
                <a:lnTo>
                  <a:pt x="4904" y="237776"/>
                </a:lnTo>
                <a:lnTo>
                  <a:pt x="8632" y="248131"/>
                </a:lnTo>
                <a:lnTo>
                  <a:pt x="13700" y="256442"/>
                </a:lnTo>
                <a:lnTo>
                  <a:pt x="19704" y="260918"/>
                </a:lnTo>
                <a:lnTo>
                  <a:pt x="25421" y="261235"/>
                </a:lnTo>
                <a:lnTo>
                  <a:pt x="30927" y="258210"/>
                </a:lnTo>
                <a:lnTo>
                  <a:pt x="36537" y="252783"/>
                </a:lnTo>
                <a:lnTo>
                  <a:pt x="42568" y="245697"/>
                </a:lnTo>
                <a:lnTo>
                  <a:pt x="49349" y="237481"/>
                </a:lnTo>
                <a:lnTo>
                  <a:pt x="56971" y="228507"/>
                </a:lnTo>
                <a:lnTo>
                  <a:pt x="65183" y="219189"/>
                </a:lnTo>
                <a:lnTo>
                  <a:pt x="73531" y="210002"/>
                </a:lnTo>
                <a:lnTo>
                  <a:pt x="81733" y="201190"/>
                </a:lnTo>
                <a:lnTo>
                  <a:pt x="89694" y="192797"/>
                </a:lnTo>
                <a:lnTo>
                  <a:pt x="97419" y="184772"/>
                </a:lnTo>
                <a:lnTo>
                  <a:pt x="104948" y="177032"/>
                </a:lnTo>
                <a:lnTo>
                  <a:pt x="112325" y="169341"/>
                </a:lnTo>
                <a:lnTo>
                  <a:pt x="119593" y="161330"/>
                </a:lnTo>
                <a:lnTo>
                  <a:pt x="126783" y="152828"/>
                </a:lnTo>
                <a:lnTo>
                  <a:pt x="133918" y="143997"/>
                </a:lnTo>
                <a:lnTo>
                  <a:pt x="141015" y="135223"/>
                </a:lnTo>
                <a:lnTo>
                  <a:pt x="148091" y="126733"/>
                </a:lnTo>
                <a:lnTo>
                  <a:pt x="155318" y="118746"/>
                </a:lnTo>
                <a:lnTo>
                  <a:pt x="163010" y="111535"/>
                </a:lnTo>
                <a:lnTo>
                  <a:pt x="171293" y="105165"/>
                </a:lnTo>
                <a:lnTo>
                  <a:pt x="179975" y="99379"/>
                </a:lnTo>
                <a:lnTo>
                  <a:pt x="188649" y="93719"/>
                </a:lnTo>
                <a:lnTo>
                  <a:pt x="197080" y="87905"/>
                </a:lnTo>
                <a:lnTo>
                  <a:pt x="205369" y="81845"/>
                </a:lnTo>
                <a:lnTo>
                  <a:pt x="213846" y="75544"/>
                </a:lnTo>
                <a:lnTo>
                  <a:pt x="222693" y="69042"/>
                </a:lnTo>
                <a:lnTo>
                  <a:pt x="231771" y="62387"/>
                </a:lnTo>
                <a:lnTo>
                  <a:pt x="240718" y="55620"/>
                </a:lnTo>
                <a:lnTo>
                  <a:pt x="249341" y="48774"/>
                </a:lnTo>
                <a:lnTo>
                  <a:pt x="257928" y="41872"/>
                </a:lnTo>
                <a:lnTo>
                  <a:pt x="267140" y="34933"/>
                </a:lnTo>
                <a:lnTo>
                  <a:pt x="277284" y="27976"/>
                </a:lnTo>
                <a:lnTo>
                  <a:pt x="287750" y="21315"/>
                </a:lnTo>
                <a:lnTo>
                  <a:pt x="298209" y="14893"/>
                </a:lnTo>
                <a:lnTo>
                  <a:pt x="309583" y="8147"/>
                </a:lnTo>
                <a:lnTo>
                  <a:pt x="323669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5259993" y="2034717"/>
            <a:ext cx="1310456" cy="502651"/>
            <a:chOff x="5259993" y="2034717"/>
            <a:chExt cx="1310456" cy="502651"/>
          </a:xfrm>
        </p:grpSpPr>
        <p:sp>
          <p:nvSpPr>
            <p:cNvPr id="60" name="Freeform 59"/>
            <p:cNvSpPr/>
            <p:nvPr/>
          </p:nvSpPr>
          <p:spPr>
            <a:xfrm>
              <a:off x="5259993" y="2050358"/>
              <a:ext cx="267469" cy="453613"/>
            </a:xfrm>
            <a:custGeom>
              <a:avLst/>
              <a:gdLst/>
              <a:ahLst/>
              <a:cxnLst/>
              <a:rect l="0" t="0" r="0" b="0"/>
              <a:pathLst>
                <a:path w="267469" h="453613">
                  <a:moveTo>
                    <a:pt x="14784" y="86927"/>
                  </a:moveTo>
                  <a:lnTo>
                    <a:pt x="14918" y="75259"/>
                  </a:lnTo>
                  <a:lnTo>
                    <a:pt x="16198" y="64770"/>
                  </a:lnTo>
                  <a:lnTo>
                    <a:pt x="18791" y="54473"/>
                  </a:lnTo>
                  <a:lnTo>
                    <a:pt x="22511" y="44344"/>
                  </a:lnTo>
                  <a:lnTo>
                    <a:pt x="27145" y="34649"/>
                  </a:lnTo>
                  <a:lnTo>
                    <a:pt x="32487" y="25522"/>
                  </a:lnTo>
                  <a:lnTo>
                    <a:pt x="38679" y="17264"/>
                  </a:lnTo>
                  <a:lnTo>
                    <a:pt x="46190" y="10399"/>
                  </a:lnTo>
                  <a:lnTo>
                    <a:pt x="55158" y="5091"/>
                  </a:lnTo>
                  <a:lnTo>
                    <a:pt x="65111" y="1511"/>
                  </a:lnTo>
                  <a:lnTo>
                    <a:pt x="75176" y="0"/>
                  </a:lnTo>
                  <a:lnTo>
                    <a:pt x="84833" y="539"/>
                  </a:lnTo>
                  <a:lnTo>
                    <a:pt x="93925" y="2832"/>
                  </a:lnTo>
                  <a:lnTo>
                    <a:pt x="102484" y="6496"/>
                  </a:lnTo>
                  <a:lnTo>
                    <a:pt x="110604" y="11183"/>
                  </a:lnTo>
                  <a:lnTo>
                    <a:pt x="118226" y="16766"/>
                  </a:lnTo>
                  <a:lnTo>
                    <a:pt x="125133" y="23337"/>
                  </a:lnTo>
                  <a:lnTo>
                    <a:pt x="131266" y="30870"/>
                  </a:lnTo>
                  <a:lnTo>
                    <a:pt x="136709" y="39386"/>
                  </a:lnTo>
                  <a:lnTo>
                    <a:pt x="141600" y="49013"/>
                  </a:lnTo>
                  <a:lnTo>
                    <a:pt x="146072" y="59719"/>
                  </a:lnTo>
                  <a:lnTo>
                    <a:pt x="150076" y="71503"/>
                  </a:lnTo>
                  <a:lnTo>
                    <a:pt x="153394" y="84470"/>
                  </a:lnTo>
                  <a:lnTo>
                    <a:pt x="155959" y="98565"/>
                  </a:lnTo>
                  <a:lnTo>
                    <a:pt x="157852" y="113606"/>
                  </a:lnTo>
                  <a:lnTo>
                    <a:pt x="159206" y="129380"/>
                  </a:lnTo>
                  <a:lnTo>
                    <a:pt x="160154" y="145694"/>
                  </a:lnTo>
                  <a:lnTo>
                    <a:pt x="160809" y="162394"/>
                  </a:lnTo>
                  <a:lnTo>
                    <a:pt x="161256" y="179364"/>
                  </a:lnTo>
                  <a:lnTo>
                    <a:pt x="161555" y="196521"/>
                  </a:lnTo>
                  <a:lnTo>
                    <a:pt x="161587" y="213804"/>
                  </a:lnTo>
                  <a:lnTo>
                    <a:pt x="161077" y="231175"/>
                  </a:lnTo>
                  <a:lnTo>
                    <a:pt x="159916" y="248599"/>
                  </a:lnTo>
                  <a:lnTo>
                    <a:pt x="158153" y="265894"/>
                  </a:lnTo>
                  <a:lnTo>
                    <a:pt x="155898" y="282740"/>
                  </a:lnTo>
                  <a:lnTo>
                    <a:pt x="153266" y="298999"/>
                  </a:lnTo>
                  <a:lnTo>
                    <a:pt x="150193" y="314697"/>
                  </a:lnTo>
                  <a:lnTo>
                    <a:pt x="146452" y="329932"/>
                  </a:lnTo>
                  <a:lnTo>
                    <a:pt x="141974" y="344808"/>
                  </a:lnTo>
                  <a:lnTo>
                    <a:pt x="136830" y="359258"/>
                  </a:lnTo>
                  <a:lnTo>
                    <a:pt x="131153" y="373047"/>
                  </a:lnTo>
                  <a:lnTo>
                    <a:pt x="125075" y="386100"/>
                  </a:lnTo>
                  <a:lnTo>
                    <a:pt x="118705" y="398324"/>
                  </a:lnTo>
                  <a:lnTo>
                    <a:pt x="112130" y="409541"/>
                  </a:lnTo>
                  <a:lnTo>
                    <a:pt x="105407" y="419748"/>
                  </a:lnTo>
                  <a:lnTo>
                    <a:pt x="98419" y="428926"/>
                  </a:lnTo>
                  <a:lnTo>
                    <a:pt x="90889" y="436952"/>
                  </a:lnTo>
                  <a:lnTo>
                    <a:pt x="82709" y="443858"/>
                  </a:lnTo>
                  <a:lnTo>
                    <a:pt x="73926" y="449327"/>
                  </a:lnTo>
                  <a:lnTo>
                    <a:pt x="64652" y="452646"/>
                  </a:lnTo>
                  <a:lnTo>
                    <a:pt x="55009" y="453612"/>
                  </a:lnTo>
                  <a:lnTo>
                    <a:pt x="45263" y="452311"/>
                  </a:lnTo>
                  <a:lnTo>
                    <a:pt x="35800" y="448854"/>
                  </a:lnTo>
                  <a:lnTo>
                    <a:pt x="26818" y="443525"/>
                  </a:lnTo>
                  <a:lnTo>
                    <a:pt x="18652" y="436542"/>
                  </a:lnTo>
                  <a:lnTo>
                    <a:pt x="11846" y="427969"/>
                  </a:lnTo>
                  <a:lnTo>
                    <a:pt x="6570" y="417989"/>
                  </a:lnTo>
                  <a:lnTo>
                    <a:pt x="2842" y="407037"/>
                  </a:lnTo>
                  <a:lnTo>
                    <a:pt x="699" y="395694"/>
                  </a:lnTo>
                  <a:lnTo>
                    <a:pt x="0" y="384331"/>
                  </a:lnTo>
                  <a:lnTo>
                    <a:pt x="647" y="373262"/>
                  </a:lnTo>
                  <a:lnTo>
                    <a:pt x="2668" y="362828"/>
                  </a:lnTo>
                  <a:lnTo>
                    <a:pt x="5950" y="353146"/>
                  </a:lnTo>
                  <a:lnTo>
                    <a:pt x="10270" y="344152"/>
                  </a:lnTo>
                  <a:lnTo>
                    <a:pt x="15386" y="335717"/>
                  </a:lnTo>
                  <a:lnTo>
                    <a:pt x="21094" y="327713"/>
                  </a:lnTo>
                  <a:lnTo>
                    <a:pt x="27553" y="320353"/>
                  </a:lnTo>
                  <a:lnTo>
                    <a:pt x="35252" y="314161"/>
                  </a:lnTo>
                  <a:lnTo>
                    <a:pt x="44356" y="309338"/>
                  </a:lnTo>
                  <a:lnTo>
                    <a:pt x="54572" y="306100"/>
                  </a:lnTo>
                  <a:lnTo>
                    <a:pt x="65347" y="304825"/>
                  </a:lnTo>
                  <a:lnTo>
                    <a:pt x="76302" y="305528"/>
                  </a:lnTo>
                  <a:lnTo>
                    <a:pt x="87420" y="307931"/>
                  </a:lnTo>
                  <a:lnTo>
                    <a:pt x="98943" y="311670"/>
                  </a:lnTo>
                  <a:lnTo>
                    <a:pt x="110981" y="316402"/>
                  </a:lnTo>
                  <a:lnTo>
                    <a:pt x="123183" y="321847"/>
                  </a:lnTo>
                  <a:lnTo>
                    <a:pt x="134849" y="327792"/>
                  </a:lnTo>
                  <a:lnTo>
                    <a:pt x="145627" y="334078"/>
                  </a:lnTo>
                  <a:lnTo>
                    <a:pt x="155662" y="340433"/>
                  </a:lnTo>
                  <a:lnTo>
                    <a:pt x="165394" y="346473"/>
                  </a:lnTo>
                  <a:lnTo>
                    <a:pt x="175133" y="352008"/>
                  </a:lnTo>
                  <a:lnTo>
                    <a:pt x="185167" y="356707"/>
                  </a:lnTo>
                  <a:lnTo>
                    <a:pt x="195830" y="360034"/>
                  </a:lnTo>
                  <a:lnTo>
                    <a:pt x="207219" y="361828"/>
                  </a:lnTo>
                  <a:lnTo>
                    <a:pt x="218860" y="362403"/>
                  </a:lnTo>
                  <a:lnTo>
                    <a:pt x="231045" y="362410"/>
                  </a:lnTo>
                  <a:lnTo>
                    <a:pt x="245966" y="361849"/>
                  </a:lnTo>
                  <a:lnTo>
                    <a:pt x="267468" y="360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95875" y="2045967"/>
              <a:ext cx="196670" cy="407173"/>
            </a:xfrm>
            <a:custGeom>
              <a:avLst/>
              <a:gdLst/>
              <a:ahLst/>
              <a:cxnLst/>
              <a:rect l="0" t="0" r="0" b="0"/>
              <a:pathLst>
                <a:path w="196670" h="407173">
                  <a:moveTo>
                    <a:pt x="0" y="38675"/>
                  </a:moveTo>
                  <a:lnTo>
                    <a:pt x="8868" y="32874"/>
                  </a:lnTo>
                  <a:lnTo>
                    <a:pt x="17855" y="27950"/>
                  </a:lnTo>
                  <a:lnTo>
                    <a:pt x="27851" y="23452"/>
                  </a:lnTo>
                  <a:lnTo>
                    <a:pt x="38832" y="19404"/>
                  </a:lnTo>
                  <a:lnTo>
                    <a:pt x="50643" y="16039"/>
                  </a:lnTo>
                  <a:lnTo>
                    <a:pt x="63096" y="13426"/>
                  </a:lnTo>
                  <a:lnTo>
                    <a:pt x="75862" y="11326"/>
                  </a:lnTo>
                  <a:lnTo>
                    <a:pt x="88494" y="9299"/>
                  </a:lnTo>
                  <a:lnTo>
                    <a:pt x="100767" y="7084"/>
                  </a:lnTo>
                  <a:lnTo>
                    <a:pt x="112803" y="4764"/>
                  </a:lnTo>
                  <a:lnTo>
                    <a:pt x="124956" y="2660"/>
                  </a:lnTo>
                  <a:lnTo>
                    <a:pt x="137424" y="957"/>
                  </a:lnTo>
                  <a:lnTo>
                    <a:pt x="149917" y="0"/>
                  </a:lnTo>
                  <a:lnTo>
                    <a:pt x="161779" y="348"/>
                  </a:lnTo>
                  <a:lnTo>
                    <a:pt x="172672" y="2186"/>
                  </a:lnTo>
                  <a:lnTo>
                    <a:pt x="182103" y="5542"/>
                  </a:lnTo>
                  <a:lnTo>
                    <a:pt x="189302" y="10461"/>
                  </a:lnTo>
                  <a:lnTo>
                    <a:pt x="194059" y="16807"/>
                  </a:lnTo>
                  <a:lnTo>
                    <a:pt x="196471" y="24320"/>
                  </a:lnTo>
                  <a:lnTo>
                    <a:pt x="196669" y="32726"/>
                  </a:lnTo>
                  <a:lnTo>
                    <a:pt x="194958" y="41787"/>
                  </a:lnTo>
                  <a:lnTo>
                    <a:pt x="191899" y="51479"/>
                  </a:lnTo>
                  <a:lnTo>
                    <a:pt x="188179" y="61970"/>
                  </a:lnTo>
                  <a:lnTo>
                    <a:pt x="184243" y="73283"/>
                  </a:lnTo>
                  <a:lnTo>
                    <a:pt x="180299" y="85151"/>
                  </a:lnTo>
                  <a:lnTo>
                    <a:pt x="176425" y="97118"/>
                  </a:lnTo>
                  <a:lnTo>
                    <a:pt x="172631" y="108917"/>
                  </a:lnTo>
                  <a:lnTo>
                    <a:pt x="168743" y="120790"/>
                  </a:lnTo>
                  <a:lnTo>
                    <a:pt x="164439" y="133360"/>
                  </a:lnTo>
                  <a:lnTo>
                    <a:pt x="159575" y="146931"/>
                  </a:lnTo>
                  <a:lnTo>
                    <a:pt x="154170" y="161487"/>
                  </a:lnTo>
                  <a:lnTo>
                    <a:pt x="148316" y="176869"/>
                  </a:lnTo>
                  <a:lnTo>
                    <a:pt x="142118" y="192888"/>
                  </a:lnTo>
                  <a:lnTo>
                    <a:pt x="135669" y="209375"/>
                  </a:lnTo>
                  <a:lnTo>
                    <a:pt x="129040" y="226195"/>
                  </a:lnTo>
                  <a:lnTo>
                    <a:pt x="122286" y="243242"/>
                  </a:lnTo>
                  <a:lnTo>
                    <a:pt x="115447" y="260281"/>
                  </a:lnTo>
                  <a:lnTo>
                    <a:pt x="108549" y="276954"/>
                  </a:lnTo>
                  <a:lnTo>
                    <a:pt x="101620" y="293097"/>
                  </a:lnTo>
                  <a:lnTo>
                    <a:pt x="95002" y="308717"/>
                  </a:lnTo>
                  <a:lnTo>
                    <a:pt x="89316" y="323900"/>
                  </a:lnTo>
                  <a:lnTo>
                    <a:pt x="84823" y="338732"/>
                  </a:lnTo>
                  <a:lnTo>
                    <a:pt x="81263" y="352891"/>
                  </a:lnTo>
                  <a:lnTo>
                    <a:pt x="77578" y="367138"/>
                  </a:lnTo>
                  <a:lnTo>
                    <a:pt x="72329" y="383846"/>
                  </a:lnTo>
                  <a:lnTo>
                    <a:pt x="63171" y="407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70611" y="2034717"/>
              <a:ext cx="278074" cy="447996"/>
            </a:xfrm>
            <a:custGeom>
              <a:avLst/>
              <a:gdLst/>
              <a:ahLst/>
              <a:cxnLst/>
              <a:rect l="0" t="0" r="0" b="0"/>
              <a:pathLst>
                <a:path w="278074" h="447996">
                  <a:moveTo>
                    <a:pt x="67503" y="81510"/>
                  </a:moveTo>
                  <a:lnTo>
                    <a:pt x="70504" y="69842"/>
                  </a:lnTo>
                  <a:lnTo>
                    <a:pt x="73926" y="59354"/>
                  </a:lnTo>
                  <a:lnTo>
                    <a:pt x="78122" y="49056"/>
                  </a:lnTo>
                  <a:lnTo>
                    <a:pt x="83023" y="38928"/>
                  </a:lnTo>
                  <a:lnTo>
                    <a:pt x="88504" y="29233"/>
                  </a:lnTo>
                  <a:lnTo>
                    <a:pt x="94439" y="20110"/>
                  </a:lnTo>
                  <a:lnTo>
                    <a:pt x="100873" y="12026"/>
                  </a:lnTo>
                  <a:lnTo>
                    <a:pt x="108020" y="5809"/>
                  </a:lnTo>
                  <a:lnTo>
                    <a:pt x="115937" y="1754"/>
                  </a:lnTo>
                  <a:lnTo>
                    <a:pt x="124542" y="0"/>
                  </a:lnTo>
                  <a:lnTo>
                    <a:pt x="133695" y="785"/>
                  </a:lnTo>
                  <a:lnTo>
                    <a:pt x="143256" y="3985"/>
                  </a:lnTo>
                  <a:lnTo>
                    <a:pt x="152947" y="9369"/>
                  </a:lnTo>
                  <a:lnTo>
                    <a:pt x="162374" y="16786"/>
                  </a:lnTo>
                  <a:lnTo>
                    <a:pt x="171337" y="25955"/>
                  </a:lnTo>
                  <a:lnTo>
                    <a:pt x="179659" y="36514"/>
                  </a:lnTo>
                  <a:lnTo>
                    <a:pt x="187103" y="48117"/>
                  </a:lnTo>
                  <a:lnTo>
                    <a:pt x="193623" y="60479"/>
                  </a:lnTo>
                  <a:lnTo>
                    <a:pt x="199172" y="73540"/>
                  </a:lnTo>
                  <a:lnTo>
                    <a:pt x="203609" y="87447"/>
                  </a:lnTo>
                  <a:lnTo>
                    <a:pt x="206966" y="102211"/>
                  </a:lnTo>
                  <a:lnTo>
                    <a:pt x="209408" y="117720"/>
                  </a:lnTo>
                  <a:lnTo>
                    <a:pt x="211139" y="133816"/>
                  </a:lnTo>
                  <a:lnTo>
                    <a:pt x="212339" y="150350"/>
                  </a:lnTo>
                  <a:lnTo>
                    <a:pt x="212995" y="167200"/>
                  </a:lnTo>
                  <a:lnTo>
                    <a:pt x="212911" y="184271"/>
                  </a:lnTo>
                  <a:lnTo>
                    <a:pt x="212036" y="201491"/>
                  </a:lnTo>
                  <a:lnTo>
                    <a:pt x="210295" y="218648"/>
                  </a:lnTo>
                  <a:lnTo>
                    <a:pt x="207524" y="235400"/>
                  </a:lnTo>
                  <a:lnTo>
                    <a:pt x="203736" y="251591"/>
                  </a:lnTo>
                  <a:lnTo>
                    <a:pt x="199243" y="267075"/>
                  </a:lnTo>
                  <a:lnTo>
                    <a:pt x="194542" y="281633"/>
                  </a:lnTo>
                  <a:lnTo>
                    <a:pt x="189940" y="295246"/>
                  </a:lnTo>
                  <a:lnTo>
                    <a:pt x="185547" y="308203"/>
                  </a:lnTo>
                  <a:lnTo>
                    <a:pt x="181370" y="320985"/>
                  </a:lnTo>
                  <a:lnTo>
                    <a:pt x="177373" y="333882"/>
                  </a:lnTo>
                  <a:lnTo>
                    <a:pt x="173349" y="346835"/>
                  </a:lnTo>
                  <a:lnTo>
                    <a:pt x="168955" y="359538"/>
                  </a:lnTo>
                  <a:lnTo>
                    <a:pt x="164024" y="371822"/>
                  </a:lnTo>
                  <a:lnTo>
                    <a:pt x="158406" y="383511"/>
                  </a:lnTo>
                  <a:lnTo>
                    <a:pt x="151876" y="394362"/>
                  </a:lnTo>
                  <a:lnTo>
                    <a:pt x="144407" y="404324"/>
                  </a:lnTo>
                  <a:lnTo>
                    <a:pt x="136119" y="413505"/>
                  </a:lnTo>
                  <a:lnTo>
                    <a:pt x="127186" y="422065"/>
                  </a:lnTo>
                  <a:lnTo>
                    <a:pt x="117767" y="430147"/>
                  </a:lnTo>
                  <a:lnTo>
                    <a:pt x="107833" y="437391"/>
                  </a:lnTo>
                  <a:lnTo>
                    <a:pt x="97180" y="442972"/>
                  </a:lnTo>
                  <a:lnTo>
                    <a:pt x="85758" y="446566"/>
                  </a:lnTo>
                  <a:lnTo>
                    <a:pt x="73816" y="447995"/>
                  </a:lnTo>
                  <a:lnTo>
                    <a:pt x="61801" y="446984"/>
                  </a:lnTo>
                  <a:lnTo>
                    <a:pt x="49987" y="443634"/>
                  </a:lnTo>
                  <a:lnTo>
                    <a:pt x="38784" y="438317"/>
                  </a:lnTo>
                  <a:lnTo>
                    <a:pt x="28792" y="431477"/>
                  </a:lnTo>
                  <a:lnTo>
                    <a:pt x="20230" y="423508"/>
                  </a:lnTo>
                  <a:lnTo>
                    <a:pt x="13142" y="414569"/>
                  </a:lnTo>
                  <a:lnTo>
                    <a:pt x="7589" y="404592"/>
                  </a:lnTo>
                  <a:lnTo>
                    <a:pt x="3453" y="393628"/>
                  </a:lnTo>
                  <a:lnTo>
                    <a:pt x="809" y="381995"/>
                  </a:lnTo>
                  <a:lnTo>
                    <a:pt x="0" y="370187"/>
                  </a:lnTo>
                  <a:lnTo>
                    <a:pt x="1046" y="358508"/>
                  </a:lnTo>
                  <a:lnTo>
                    <a:pt x="3696" y="347225"/>
                  </a:lnTo>
                  <a:lnTo>
                    <a:pt x="7608" y="336647"/>
                  </a:lnTo>
                  <a:lnTo>
                    <a:pt x="12463" y="326873"/>
                  </a:lnTo>
                  <a:lnTo>
                    <a:pt x="18163" y="317987"/>
                  </a:lnTo>
                  <a:lnTo>
                    <a:pt x="24811" y="310157"/>
                  </a:lnTo>
                  <a:lnTo>
                    <a:pt x="32397" y="303373"/>
                  </a:lnTo>
                  <a:lnTo>
                    <a:pt x="40948" y="297646"/>
                  </a:lnTo>
                  <a:lnTo>
                    <a:pt x="50598" y="293089"/>
                  </a:lnTo>
                  <a:lnTo>
                    <a:pt x="61312" y="289656"/>
                  </a:lnTo>
                  <a:lnTo>
                    <a:pt x="72760" y="287332"/>
                  </a:lnTo>
                  <a:lnTo>
                    <a:pt x="84438" y="286213"/>
                  </a:lnTo>
                  <a:lnTo>
                    <a:pt x="96026" y="286242"/>
                  </a:lnTo>
                  <a:lnTo>
                    <a:pt x="107246" y="287396"/>
                  </a:lnTo>
                  <a:lnTo>
                    <a:pt x="117781" y="289766"/>
                  </a:lnTo>
                  <a:lnTo>
                    <a:pt x="127536" y="293285"/>
                  </a:lnTo>
                  <a:lnTo>
                    <a:pt x="136748" y="297766"/>
                  </a:lnTo>
                  <a:lnTo>
                    <a:pt x="145861" y="302990"/>
                  </a:lnTo>
                  <a:lnTo>
                    <a:pt x="155143" y="308762"/>
                  </a:lnTo>
                  <a:lnTo>
                    <a:pt x="164514" y="314924"/>
                  </a:lnTo>
                  <a:lnTo>
                    <a:pt x="173661" y="321360"/>
                  </a:lnTo>
                  <a:lnTo>
                    <a:pt x="182413" y="327984"/>
                  </a:lnTo>
                  <a:lnTo>
                    <a:pt x="190916" y="334736"/>
                  </a:lnTo>
                  <a:lnTo>
                    <a:pt x="199540" y="341576"/>
                  </a:lnTo>
                  <a:lnTo>
                    <a:pt x="208489" y="348461"/>
                  </a:lnTo>
                  <a:lnTo>
                    <a:pt x="217805" y="354881"/>
                  </a:lnTo>
                  <a:lnTo>
                    <a:pt x="227445" y="359901"/>
                  </a:lnTo>
                  <a:lnTo>
                    <a:pt x="237327" y="363130"/>
                  </a:lnTo>
                  <a:lnTo>
                    <a:pt x="246932" y="364819"/>
                  </a:lnTo>
                  <a:lnTo>
                    <a:pt x="256253" y="365770"/>
                  </a:lnTo>
                  <a:lnTo>
                    <a:pt x="266111" y="366061"/>
                  </a:lnTo>
                  <a:lnTo>
                    <a:pt x="278073" y="3657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359212" y="2063450"/>
              <a:ext cx="211237" cy="473918"/>
            </a:xfrm>
            <a:custGeom>
              <a:avLst/>
              <a:gdLst/>
              <a:ahLst/>
              <a:cxnLst/>
              <a:rect l="0" t="0" r="0" b="0"/>
              <a:pathLst>
                <a:path w="211237" h="473918">
                  <a:moveTo>
                    <a:pt x="0" y="31721"/>
                  </a:moveTo>
                  <a:lnTo>
                    <a:pt x="6002" y="25987"/>
                  </a:lnTo>
                  <a:lnTo>
                    <a:pt x="12847" y="21703"/>
                  </a:lnTo>
                  <a:lnTo>
                    <a:pt x="21244" y="18497"/>
                  </a:lnTo>
                  <a:lnTo>
                    <a:pt x="31216" y="16136"/>
                  </a:lnTo>
                  <a:lnTo>
                    <a:pt x="42828" y="14439"/>
                  </a:lnTo>
                  <a:lnTo>
                    <a:pt x="55937" y="13244"/>
                  </a:lnTo>
                  <a:lnTo>
                    <a:pt x="70113" y="12415"/>
                  </a:lnTo>
                  <a:lnTo>
                    <a:pt x="84759" y="11847"/>
                  </a:lnTo>
                  <a:lnTo>
                    <a:pt x="99485" y="11455"/>
                  </a:lnTo>
                  <a:lnTo>
                    <a:pt x="113963" y="11021"/>
                  </a:lnTo>
                  <a:lnTo>
                    <a:pt x="127836" y="10196"/>
                  </a:lnTo>
                  <a:lnTo>
                    <a:pt x="140980" y="8824"/>
                  </a:lnTo>
                  <a:lnTo>
                    <a:pt x="153452" y="6919"/>
                  </a:lnTo>
                  <a:lnTo>
                    <a:pt x="165375" y="4570"/>
                  </a:lnTo>
                  <a:lnTo>
                    <a:pt x="176869" y="1906"/>
                  </a:lnTo>
                  <a:lnTo>
                    <a:pt x="187556" y="0"/>
                  </a:lnTo>
                  <a:lnTo>
                    <a:pt x="196604" y="770"/>
                  </a:lnTo>
                  <a:lnTo>
                    <a:pt x="203678" y="5035"/>
                  </a:lnTo>
                  <a:lnTo>
                    <a:pt x="208597" y="12313"/>
                  </a:lnTo>
                  <a:lnTo>
                    <a:pt x="211082" y="21407"/>
                  </a:lnTo>
                  <a:lnTo>
                    <a:pt x="211236" y="31412"/>
                  </a:lnTo>
                  <a:lnTo>
                    <a:pt x="209597" y="41989"/>
                  </a:lnTo>
                  <a:lnTo>
                    <a:pt x="206910" y="53198"/>
                  </a:lnTo>
                  <a:lnTo>
                    <a:pt x="203702" y="65063"/>
                  </a:lnTo>
                  <a:lnTo>
                    <a:pt x="200096" y="77671"/>
                  </a:lnTo>
                  <a:lnTo>
                    <a:pt x="195924" y="91213"/>
                  </a:lnTo>
                  <a:lnTo>
                    <a:pt x="191125" y="105693"/>
                  </a:lnTo>
                  <a:lnTo>
                    <a:pt x="185920" y="120659"/>
                  </a:lnTo>
                  <a:lnTo>
                    <a:pt x="180725" y="135319"/>
                  </a:lnTo>
                  <a:lnTo>
                    <a:pt x="175779" y="149259"/>
                  </a:lnTo>
                  <a:lnTo>
                    <a:pt x="170983" y="162737"/>
                  </a:lnTo>
                  <a:lnTo>
                    <a:pt x="166002" y="176466"/>
                  </a:lnTo>
                  <a:lnTo>
                    <a:pt x="160656" y="190855"/>
                  </a:lnTo>
                  <a:lnTo>
                    <a:pt x="155081" y="205977"/>
                  </a:lnTo>
                  <a:lnTo>
                    <a:pt x="149640" y="221749"/>
                  </a:lnTo>
                  <a:lnTo>
                    <a:pt x="144533" y="238023"/>
                  </a:lnTo>
                  <a:lnTo>
                    <a:pt x="139799" y="254343"/>
                  </a:lnTo>
                  <a:lnTo>
                    <a:pt x="135393" y="269986"/>
                  </a:lnTo>
                  <a:lnTo>
                    <a:pt x="131245" y="284622"/>
                  </a:lnTo>
                  <a:lnTo>
                    <a:pt x="127290" y="298583"/>
                  </a:lnTo>
                  <a:lnTo>
                    <a:pt x="123475" y="312644"/>
                  </a:lnTo>
                  <a:lnTo>
                    <a:pt x="119756" y="327250"/>
                  </a:lnTo>
                  <a:lnTo>
                    <a:pt x="116104" y="342180"/>
                  </a:lnTo>
                  <a:lnTo>
                    <a:pt x="112499" y="356758"/>
                  </a:lnTo>
                  <a:lnTo>
                    <a:pt x="108925" y="370614"/>
                  </a:lnTo>
                  <a:lnTo>
                    <a:pt x="105372" y="384020"/>
                  </a:lnTo>
                  <a:lnTo>
                    <a:pt x="101834" y="397695"/>
                  </a:lnTo>
                  <a:lnTo>
                    <a:pt x="98310" y="412020"/>
                  </a:lnTo>
                  <a:lnTo>
                    <a:pt x="94948" y="426306"/>
                  </a:lnTo>
                  <a:lnTo>
                    <a:pt x="91712" y="440365"/>
                  </a:lnTo>
                  <a:lnTo>
                    <a:pt x="88320" y="455438"/>
                  </a:lnTo>
                  <a:lnTo>
                    <a:pt x="84228" y="4739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6432911" y="758051"/>
            <a:ext cx="168458" cy="234602"/>
          </a:xfrm>
          <a:custGeom>
            <a:avLst/>
            <a:gdLst/>
            <a:ahLst/>
            <a:cxnLst/>
            <a:rect l="0" t="0" r="0" b="0"/>
            <a:pathLst>
              <a:path w="168458" h="234602">
                <a:moveTo>
                  <a:pt x="0" y="115814"/>
                </a:moveTo>
                <a:lnTo>
                  <a:pt x="0" y="127549"/>
                </a:lnTo>
                <a:lnTo>
                  <a:pt x="0" y="138678"/>
                </a:lnTo>
                <a:lnTo>
                  <a:pt x="5" y="150272"/>
                </a:lnTo>
                <a:lnTo>
                  <a:pt x="177" y="162260"/>
                </a:lnTo>
                <a:lnTo>
                  <a:pt x="826" y="174272"/>
                </a:lnTo>
                <a:lnTo>
                  <a:pt x="2079" y="186074"/>
                </a:lnTo>
                <a:lnTo>
                  <a:pt x="3905" y="197601"/>
                </a:lnTo>
                <a:lnTo>
                  <a:pt x="6202" y="208870"/>
                </a:lnTo>
                <a:lnTo>
                  <a:pt x="8871" y="219897"/>
                </a:lnTo>
                <a:lnTo>
                  <a:pt x="12279" y="229567"/>
                </a:lnTo>
                <a:lnTo>
                  <a:pt x="16925" y="234601"/>
                </a:lnTo>
                <a:lnTo>
                  <a:pt x="22082" y="233425"/>
                </a:lnTo>
                <a:lnTo>
                  <a:pt x="26778" y="227955"/>
                </a:lnTo>
                <a:lnTo>
                  <a:pt x="31123" y="219698"/>
                </a:lnTo>
                <a:lnTo>
                  <a:pt x="35620" y="209570"/>
                </a:lnTo>
                <a:lnTo>
                  <a:pt x="40543" y="198175"/>
                </a:lnTo>
                <a:lnTo>
                  <a:pt x="45784" y="186086"/>
                </a:lnTo>
                <a:lnTo>
                  <a:pt x="50976" y="173889"/>
                </a:lnTo>
                <a:lnTo>
                  <a:pt x="55909" y="161909"/>
                </a:lnTo>
                <a:lnTo>
                  <a:pt x="60690" y="150404"/>
                </a:lnTo>
                <a:lnTo>
                  <a:pt x="65658" y="139669"/>
                </a:lnTo>
                <a:lnTo>
                  <a:pt x="71000" y="129780"/>
                </a:lnTo>
                <a:lnTo>
                  <a:pt x="76740" y="120645"/>
                </a:lnTo>
                <a:lnTo>
                  <a:pt x="82825" y="112115"/>
                </a:lnTo>
                <a:lnTo>
                  <a:pt x="89181" y="104033"/>
                </a:lnTo>
                <a:lnTo>
                  <a:pt x="95738" y="96112"/>
                </a:lnTo>
                <a:lnTo>
                  <a:pt x="102440" y="87945"/>
                </a:lnTo>
                <a:lnTo>
                  <a:pt x="109247" y="79330"/>
                </a:lnTo>
                <a:lnTo>
                  <a:pt x="116292" y="70084"/>
                </a:lnTo>
                <a:lnTo>
                  <a:pt x="123860" y="59966"/>
                </a:lnTo>
                <a:lnTo>
                  <a:pt x="132052" y="48953"/>
                </a:lnTo>
                <a:lnTo>
                  <a:pt x="140367" y="37768"/>
                </a:lnTo>
                <a:lnTo>
                  <a:pt x="148608" y="26683"/>
                </a:lnTo>
                <a:lnTo>
                  <a:pt x="157503" y="14723"/>
                </a:lnTo>
                <a:lnTo>
                  <a:pt x="16845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6969865" y="2073049"/>
            <a:ext cx="1792152" cy="452506"/>
            <a:chOff x="6969865" y="2073049"/>
            <a:chExt cx="1792152" cy="452506"/>
          </a:xfrm>
        </p:grpSpPr>
        <p:sp>
          <p:nvSpPr>
            <p:cNvPr id="66" name="Freeform 65"/>
            <p:cNvSpPr/>
            <p:nvPr/>
          </p:nvSpPr>
          <p:spPr>
            <a:xfrm>
              <a:off x="6969865" y="2073049"/>
              <a:ext cx="202199" cy="447431"/>
            </a:xfrm>
            <a:custGeom>
              <a:avLst/>
              <a:gdLst/>
              <a:ahLst/>
              <a:cxnLst/>
              <a:rect l="0" t="0" r="0" b="0"/>
              <a:pathLst>
                <a:path w="202199" h="447431">
                  <a:moveTo>
                    <a:pt x="10529" y="64236"/>
                  </a:moveTo>
                  <a:lnTo>
                    <a:pt x="4909" y="69266"/>
                  </a:lnTo>
                  <a:lnTo>
                    <a:pt x="1796" y="68165"/>
                  </a:lnTo>
                  <a:lnTo>
                    <a:pt x="949" y="63211"/>
                  </a:lnTo>
                  <a:lnTo>
                    <a:pt x="1664" y="56355"/>
                  </a:lnTo>
                  <a:lnTo>
                    <a:pt x="3548" y="48510"/>
                  </a:lnTo>
                  <a:lnTo>
                    <a:pt x="6544" y="40357"/>
                  </a:lnTo>
                  <a:lnTo>
                    <a:pt x="10556" y="32269"/>
                  </a:lnTo>
                  <a:lnTo>
                    <a:pt x="15569" y="24544"/>
                  </a:lnTo>
                  <a:lnTo>
                    <a:pt x="21699" y="17505"/>
                  </a:lnTo>
                  <a:lnTo>
                    <a:pt x="28904" y="11262"/>
                  </a:lnTo>
                  <a:lnTo>
                    <a:pt x="37015" y="6070"/>
                  </a:lnTo>
                  <a:lnTo>
                    <a:pt x="45833" y="2406"/>
                  </a:lnTo>
                  <a:lnTo>
                    <a:pt x="55165" y="389"/>
                  </a:lnTo>
                  <a:lnTo>
                    <a:pt x="64703" y="0"/>
                  </a:lnTo>
                  <a:lnTo>
                    <a:pt x="74025" y="1251"/>
                  </a:lnTo>
                  <a:lnTo>
                    <a:pt x="82918" y="3985"/>
                  </a:lnTo>
                  <a:lnTo>
                    <a:pt x="91193" y="8090"/>
                  </a:lnTo>
                  <a:lnTo>
                    <a:pt x="98605" y="13586"/>
                  </a:lnTo>
                  <a:lnTo>
                    <a:pt x="105105" y="20363"/>
                  </a:lnTo>
                  <a:lnTo>
                    <a:pt x="110640" y="28523"/>
                  </a:lnTo>
                  <a:lnTo>
                    <a:pt x="115067" y="38434"/>
                  </a:lnTo>
                  <a:lnTo>
                    <a:pt x="118413" y="50133"/>
                  </a:lnTo>
                  <a:lnTo>
                    <a:pt x="120678" y="63056"/>
                  </a:lnTo>
                  <a:lnTo>
                    <a:pt x="121759" y="76262"/>
                  </a:lnTo>
                  <a:lnTo>
                    <a:pt x="121709" y="89176"/>
                  </a:lnTo>
                  <a:lnTo>
                    <a:pt x="120710" y="101608"/>
                  </a:lnTo>
                  <a:lnTo>
                    <a:pt x="118978" y="113563"/>
                  </a:lnTo>
                  <a:lnTo>
                    <a:pt x="116700" y="125116"/>
                  </a:lnTo>
                  <a:lnTo>
                    <a:pt x="113866" y="136196"/>
                  </a:lnTo>
                  <a:lnTo>
                    <a:pt x="110286" y="146578"/>
                  </a:lnTo>
                  <a:lnTo>
                    <a:pt x="105910" y="156193"/>
                  </a:lnTo>
                  <a:lnTo>
                    <a:pt x="100666" y="164957"/>
                  </a:lnTo>
                  <a:lnTo>
                    <a:pt x="94389" y="172699"/>
                  </a:lnTo>
                  <a:lnTo>
                    <a:pt x="87146" y="179382"/>
                  </a:lnTo>
                  <a:lnTo>
                    <a:pt x="81034" y="183655"/>
                  </a:lnTo>
                  <a:lnTo>
                    <a:pt x="79271" y="184577"/>
                  </a:lnTo>
                  <a:lnTo>
                    <a:pt x="82176" y="184058"/>
                  </a:lnTo>
                  <a:lnTo>
                    <a:pt x="88347" y="183533"/>
                  </a:lnTo>
                  <a:lnTo>
                    <a:pt x="96067" y="184009"/>
                  </a:lnTo>
                  <a:lnTo>
                    <a:pt x="104263" y="185854"/>
                  </a:lnTo>
                  <a:lnTo>
                    <a:pt x="112602" y="189009"/>
                  </a:lnTo>
                  <a:lnTo>
                    <a:pt x="121219" y="193245"/>
                  </a:lnTo>
                  <a:lnTo>
                    <a:pt x="130211" y="198310"/>
                  </a:lnTo>
                  <a:lnTo>
                    <a:pt x="139410" y="204145"/>
                  </a:lnTo>
                  <a:lnTo>
                    <a:pt x="148451" y="210883"/>
                  </a:lnTo>
                  <a:lnTo>
                    <a:pt x="157130" y="218527"/>
                  </a:lnTo>
                  <a:lnTo>
                    <a:pt x="165248" y="227117"/>
                  </a:lnTo>
                  <a:lnTo>
                    <a:pt x="172548" y="236793"/>
                  </a:lnTo>
                  <a:lnTo>
                    <a:pt x="178975" y="247523"/>
                  </a:lnTo>
                  <a:lnTo>
                    <a:pt x="184629" y="258984"/>
                  </a:lnTo>
                  <a:lnTo>
                    <a:pt x="189669" y="270669"/>
                  </a:lnTo>
                  <a:lnTo>
                    <a:pt x="194239" y="282271"/>
                  </a:lnTo>
                  <a:lnTo>
                    <a:pt x="198140" y="293840"/>
                  </a:lnTo>
                  <a:lnTo>
                    <a:pt x="200857" y="305673"/>
                  </a:lnTo>
                  <a:lnTo>
                    <a:pt x="202198" y="317927"/>
                  </a:lnTo>
                  <a:lnTo>
                    <a:pt x="202114" y="330445"/>
                  </a:lnTo>
                  <a:lnTo>
                    <a:pt x="200536" y="342856"/>
                  </a:lnTo>
                  <a:lnTo>
                    <a:pt x="197585" y="354948"/>
                  </a:lnTo>
                  <a:lnTo>
                    <a:pt x="193503" y="366679"/>
                  </a:lnTo>
                  <a:lnTo>
                    <a:pt x="188553" y="378089"/>
                  </a:lnTo>
                  <a:lnTo>
                    <a:pt x="182961" y="389241"/>
                  </a:lnTo>
                  <a:lnTo>
                    <a:pt x="176581" y="400035"/>
                  </a:lnTo>
                  <a:lnTo>
                    <a:pt x="168935" y="410217"/>
                  </a:lnTo>
                  <a:lnTo>
                    <a:pt x="159863" y="419690"/>
                  </a:lnTo>
                  <a:lnTo>
                    <a:pt x="149498" y="428187"/>
                  </a:lnTo>
                  <a:lnTo>
                    <a:pt x="138092" y="435217"/>
                  </a:lnTo>
                  <a:lnTo>
                    <a:pt x="125903" y="440642"/>
                  </a:lnTo>
                  <a:lnTo>
                    <a:pt x="113311" y="444471"/>
                  </a:lnTo>
                  <a:lnTo>
                    <a:pt x="100794" y="446682"/>
                  </a:lnTo>
                  <a:lnTo>
                    <a:pt x="88601" y="447430"/>
                  </a:lnTo>
                  <a:lnTo>
                    <a:pt x="76789" y="446986"/>
                  </a:lnTo>
                  <a:lnTo>
                    <a:pt x="65317" y="445634"/>
                  </a:lnTo>
                  <a:lnTo>
                    <a:pt x="54124" y="443619"/>
                  </a:lnTo>
                  <a:lnTo>
                    <a:pt x="43406" y="441093"/>
                  </a:lnTo>
                  <a:lnTo>
                    <a:pt x="32454" y="437776"/>
                  </a:lnTo>
                  <a:lnTo>
                    <a:pt x="19187" y="432262"/>
                  </a:lnTo>
                  <a:lnTo>
                    <a:pt x="0" y="422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97396" y="2105699"/>
              <a:ext cx="219293" cy="410612"/>
            </a:xfrm>
            <a:custGeom>
              <a:avLst/>
              <a:gdLst/>
              <a:ahLst/>
              <a:cxnLst/>
              <a:rect l="0" t="0" r="0" b="0"/>
              <a:pathLst>
                <a:path w="219293" h="410612">
                  <a:moveTo>
                    <a:pt x="183080" y="0"/>
                  </a:moveTo>
                  <a:lnTo>
                    <a:pt x="174280" y="2934"/>
                  </a:lnTo>
                  <a:lnTo>
                    <a:pt x="165932" y="5716"/>
                  </a:lnTo>
                  <a:lnTo>
                    <a:pt x="157234" y="8607"/>
                  </a:lnTo>
                  <a:lnTo>
                    <a:pt x="148113" y="11301"/>
                  </a:lnTo>
                  <a:lnTo>
                    <a:pt x="138619" y="13169"/>
                  </a:lnTo>
                  <a:lnTo>
                    <a:pt x="128822" y="13932"/>
                  </a:lnTo>
                  <a:lnTo>
                    <a:pt x="118634" y="13791"/>
                  </a:lnTo>
                  <a:lnTo>
                    <a:pt x="107812" y="13238"/>
                  </a:lnTo>
                  <a:lnTo>
                    <a:pt x="96277" y="12603"/>
                  </a:lnTo>
                  <a:lnTo>
                    <a:pt x="84261" y="11874"/>
                  </a:lnTo>
                  <a:lnTo>
                    <a:pt x="72195" y="10786"/>
                  </a:lnTo>
                  <a:lnTo>
                    <a:pt x="60342" y="9219"/>
                  </a:lnTo>
                  <a:lnTo>
                    <a:pt x="48943" y="7677"/>
                  </a:lnTo>
                  <a:lnTo>
                    <a:pt x="38289" y="7160"/>
                  </a:lnTo>
                  <a:lnTo>
                    <a:pt x="28467" y="8158"/>
                  </a:lnTo>
                  <a:lnTo>
                    <a:pt x="19720" y="10984"/>
                  </a:lnTo>
                  <a:lnTo>
                    <a:pt x="12516" y="16012"/>
                  </a:lnTo>
                  <a:lnTo>
                    <a:pt x="6969" y="23221"/>
                  </a:lnTo>
                  <a:lnTo>
                    <a:pt x="3058" y="32453"/>
                  </a:lnTo>
                  <a:lnTo>
                    <a:pt x="790" y="43607"/>
                  </a:lnTo>
                  <a:lnTo>
                    <a:pt x="0" y="56439"/>
                  </a:lnTo>
                  <a:lnTo>
                    <a:pt x="246" y="70610"/>
                  </a:lnTo>
                  <a:lnTo>
                    <a:pt x="933" y="85792"/>
                  </a:lnTo>
                  <a:lnTo>
                    <a:pt x="1697" y="101676"/>
                  </a:lnTo>
                  <a:lnTo>
                    <a:pt x="2868" y="117069"/>
                  </a:lnTo>
                  <a:lnTo>
                    <a:pt x="5324" y="129967"/>
                  </a:lnTo>
                  <a:lnTo>
                    <a:pt x="9458" y="139477"/>
                  </a:lnTo>
                  <a:lnTo>
                    <a:pt x="15035" y="145553"/>
                  </a:lnTo>
                  <a:lnTo>
                    <a:pt x="21466" y="148441"/>
                  </a:lnTo>
                  <a:lnTo>
                    <a:pt x="28317" y="148648"/>
                  </a:lnTo>
                  <a:lnTo>
                    <a:pt x="35509" y="146929"/>
                  </a:lnTo>
                  <a:lnTo>
                    <a:pt x="43234" y="144132"/>
                  </a:lnTo>
                  <a:lnTo>
                    <a:pt x="51580" y="140834"/>
                  </a:lnTo>
                  <a:lnTo>
                    <a:pt x="60657" y="137664"/>
                  </a:lnTo>
                  <a:lnTo>
                    <a:pt x="70669" y="135375"/>
                  </a:lnTo>
                  <a:lnTo>
                    <a:pt x="81623" y="134291"/>
                  </a:lnTo>
                  <a:lnTo>
                    <a:pt x="93065" y="134530"/>
                  </a:lnTo>
                  <a:lnTo>
                    <a:pt x="104205" y="136203"/>
                  </a:lnTo>
                  <a:lnTo>
                    <a:pt x="114625" y="139215"/>
                  </a:lnTo>
                  <a:lnTo>
                    <a:pt x="124416" y="143337"/>
                  </a:lnTo>
                  <a:lnTo>
                    <a:pt x="133984" y="148311"/>
                  </a:lnTo>
                  <a:lnTo>
                    <a:pt x="143603" y="153915"/>
                  </a:lnTo>
                  <a:lnTo>
                    <a:pt x="153218" y="160133"/>
                  </a:lnTo>
                  <a:lnTo>
                    <a:pt x="162533" y="167138"/>
                  </a:lnTo>
                  <a:lnTo>
                    <a:pt x="171397" y="174966"/>
                  </a:lnTo>
                  <a:lnTo>
                    <a:pt x="179808" y="183681"/>
                  </a:lnTo>
                  <a:lnTo>
                    <a:pt x="187839" y="193441"/>
                  </a:lnTo>
                  <a:lnTo>
                    <a:pt x="195562" y="204238"/>
                  </a:lnTo>
                  <a:lnTo>
                    <a:pt x="202732" y="216082"/>
                  </a:lnTo>
                  <a:lnTo>
                    <a:pt x="208794" y="229090"/>
                  </a:lnTo>
                  <a:lnTo>
                    <a:pt x="213535" y="243202"/>
                  </a:lnTo>
                  <a:lnTo>
                    <a:pt x="216887" y="257915"/>
                  </a:lnTo>
                  <a:lnTo>
                    <a:pt x="218772" y="272405"/>
                  </a:lnTo>
                  <a:lnTo>
                    <a:pt x="219292" y="286220"/>
                  </a:lnTo>
                  <a:lnTo>
                    <a:pt x="218524" y="299274"/>
                  </a:lnTo>
                  <a:lnTo>
                    <a:pt x="216421" y="311655"/>
                  </a:lnTo>
                  <a:lnTo>
                    <a:pt x="213083" y="323498"/>
                  </a:lnTo>
                  <a:lnTo>
                    <a:pt x="208726" y="334774"/>
                  </a:lnTo>
                  <a:lnTo>
                    <a:pt x="203586" y="345288"/>
                  </a:lnTo>
                  <a:lnTo>
                    <a:pt x="197866" y="354991"/>
                  </a:lnTo>
                  <a:lnTo>
                    <a:pt x="191569" y="363814"/>
                  </a:lnTo>
                  <a:lnTo>
                    <a:pt x="184510" y="371596"/>
                  </a:lnTo>
                  <a:lnTo>
                    <a:pt x="176646" y="378348"/>
                  </a:lnTo>
                  <a:lnTo>
                    <a:pt x="167906" y="384223"/>
                  </a:lnTo>
                  <a:lnTo>
                    <a:pt x="158128" y="389410"/>
                  </a:lnTo>
                  <a:lnTo>
                    <a:pt x="147325" y="394084"/>
                  </a:lnTo>
                  <a:lnTo>
                    <a:pt x="135647" y="398225"/>
                  </a:lnTo>
                  <a:lnTo>
                    <a:pt x="123282" y="401635"/>
                  </a:lnTo>
                  <a:lnTo>
                    <a:pt x="110424" y="404262"/>
                  </a:lnTo>
                  <a:lnTo>
                    <a:pt x="97630" y="406201"/>
                  </a:lnTo>
                  <a:lnTo>
                    <a:pt x="84465" y="407795"/>
                  </a:lnTo>
                  <a:lnTo>
                    <a:pt x="68657" y="409185"/>
                  </a:lnTo>
                  <a:lnTo>
                    <a:pt x="4621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968938" y="2102418"/>
              <a:ext cx="380161" cy="423137"/>
            </a:xfrm>
            <a:custGeom>
              <a:avLst/>
              <a:gdLst/>
              <a:ahLst/>
              <a:cxnLst/>
              <a:rect l="0" t="0" r="0" b="0"/>
              <a:pathLst>
                <a:path w="380161" h="423137">
                  <a:moveTo>
                    <a:pt x="22192" y="13809"/>
                  </a:moveTo>
                  <a:lnTo>
                    <a:pt x="16458" y="25545"/>
                  </a:lnTo>
                  <a:lnTo>
                    <a:pt x="12174" y="36673"/>
                  </a:lnTo>
                  <a:lnTo>
                    <a:pt x="8964" y="48267"/>
                  </a:lnTo>
                  <a:lnTo>
                    <a:pt x="6430" y="60256"/>
                  </a:lnTo>
                  <a:lnTo>
                    <a:pt x="4084" y="72267"/>
                  </a:lnTo>
                  <a:lnTo>
                    <a:pt x="1663" y="83999"/>
                  </a:lnTo>
                  <a:lnTo>
                    <a:pt x="0" y="92881"/>
                  </a:lnTo>
                  <a:lnTo>
                    <a:pt x="122" y="95805"/>
                  </a:lnTo>
                  <a:lnTo>
                    <a:pt x="1510" y="93827"/>
                  </a:lnTo>
                  <a:lnTo>
                    <a:pt x="3670" y="88642"/>
                  </a:lnTo>
                  <a:lnTo>
                    <a:pt x="6309" y="81467"/>
                  </a:lnTo>
                  <a:lnTo>
                    <a:pt x="9256" y="73069"/>
                  </a:lnTo>
                  <a:lnTo>
                    <a:pt x="12566" y="64074"/>
                  </a:lnTo>
                  <a:lnTo>
                    <a:pt x="16480" y="55073"/>
                  </a:lnTo>
                  <a:lnTo>
                    <a:pt x="21079" y="46370"/>
                  </a:lnTo>
                  <a:lnTo>
                    <a:pt x="26308" y="38042"/>
                  </a:lnTo>
                  <a:lnTo>
                    <a:pt x="32043" y="30056"/>
                  </a:lnTo>
                  <a:lnTo>
                    <a:pt x="38170" y="22355"/>
                  </a:lnTo>
                  <a:lnTo>
                    <a:pt x="44913" y="15198"/>
                  </a:lnTo>
                  <a:lnTo>
                    <a:pt x="52802" y="9142"/>
                  </a:lnTo>
                  <a:lnTo>
                    <a:pt x="62034" y="4411"/>
                  </a:lnTo>
                  <a:lnTo>
                    <a:pt x="72336" y="1234"/>
                  </a:lnTo>
                  <a:lnTo>
                    <a:pt x="83168" y="0"/>
                  </a:lnTo>
                  <a:lnTo>
                    <a:pt x="94152" y="734"/>
                  </a:lnTo>
                  <a:lnTo>
                    <a:pt x="104950" y="3328"/>
                  </a:lnTo>
                  <a:lnTo>
                    <a:pt x="115194" y="7728"/>
                  </a:lnTo>
                  <a:lnTo>
                    <a:pt x="124740" y="13725"/>
                  </a:lnTo>
                  <a:lnTo>
                    <a:pt x="133472" y="21173"/>
                  </a:lnTo>
                  <a:lnTo>
                    <a:pt x="141198" y="30067"/>
                  </a:lnTo>
                  <a:lnTo>
                    <a:pt x="147920" y="40270"/>
                  </a:lnTo>
                  <a:lnTo>
                    <a:pt x="153946" y="51543"/>
                  </a:lnTo>
                  <a:lnTo>
                    <a:pt x="159768" y="63634"/>
                  </a:lnTo>
                  <a:lnTo>
                    <a:pt x="165681" y="76326"/>
                  </a:lnTo>
                  <a:lnTo>
                    <a:pt x="171470" y="89612"/>
                  </a:lnTo>
                  <a:lnTo>
                    <a:pt x="176524" y="103669"/>
                  </a:lnTo>
                  <a:lnTo>
                    <a:pt x="180557" y="118529"/>
                  </a:lnTo>
                  <a:lnTo>
                    <a:pt x="183755" y="133933"/>
                  </a:lnTo>
                  <a:lnTo>
                    <a:pt x="186593" y="149426"/>
                  </a:lnTo>
                  <a:lnTo>
                    <a:pt x="189381" y="164733"/>
                  </a:lnTo>
                  <a:lnTo>
                    <a:pt x="191932" y="179605"/>
                  </a:lnTo>
                  <a:lnTo>
                    <a:pt x="193666" y="193744"/>
                  </a:lnTo>
                  <a:lnTo>
                    <a:pt x="194316" y="207078"/>
                  </a:lnTo>
                  <a:lnTo>
                    <a:pt x="193921" y="220015"/>
                  </a:lnTo>
                  <a:lnTo>
                    <a:pt x="192662" y="233315"/>
                  </a:lnTo>
                  <a:lnTo>
                    <a:pt x="190732" y="247379"/>
                  </a:lnTo>
                  <a:lnTo>
                    <a:pt x="188150" y="262099"/>
                  </a:lnTo>
                  <a:lnTo>
                    <a:pt x="184745" y="277060"/>
                  </a:lnTo>
                  <a:lnTo>
                    <a:pt x="180495" y="291973"/>
                  </a:lnTo>
                  <a:lnTo>
                    <a:pt x="175507" y="306564"/>
                  </a:lnTo>
                  <a:lnTo>
                    <a:pt x="169934" y="320507"/>
                  </a:lnTo>
                  <a:lnTo>
                    <a:pt x="163926" y="333691"/>
                  </a:lnTo>
                  <a:lnTo>
                    <a:pt x="157603" y="346017"/>
                  </a:lnTo>
                  <a:lnTo>
                    <a:pt x="151059" y="357309"/>
                  </a:lnTo>
                  <a:lnTo>
                    <a:pt x="144359" y="367575"/>
                  </a:lnTo>
                  <a:lnTo>
                    <a:pt x="137385" y="376963"/>
                  </a:lnTo>
                  <a:lnTo>
                    <a:pt x="129863" y="385663"/>
                  </a:lnTo>
                  <a:lnTo>
                    <a:pt x="121689" y="393849"/>
                  </a:lnTo>
                  <a:lnTo>
                    <a:pt x="112911" y="401502"/>
                  </a:lnTo>
                  <a:lnTo>
                    <a:pt x="103639" y="408422"/>
                  </a:lnTo>
                  <a:lnTo>
                    <a:pt x="93998" y="414546"/>
                  </a:lnTo>
                  <a:lnTo>
                    <a:pt x="84253" y="419473"/>
                  </a:lnTo>
                  <a:lnTo>
                    <a:pt x="74791" y="422419"/>
                  </a:lnTo>
                  <a:lnTo>
                    <a:pt x="65800" y="423136"/>
                  </a:lnTo>
                  <a:lnTo>
                    <a:pt x="57289" y="421836"/>
                  </a:lnTo>
                  <a:lnTo>
                    <a:pt x="49188" y="418912"/>
                  </a:lnTo>
                  <a:lnTo>
                    <a:pt x="41400" y="414754"/>
                  </a:lnTo>
                  <a:lnTo>
                    <a:pt x="33848" y="409371"/>
                  </a:lnTo>
                  <a:lnTo>
                    <a:pt x="26463" y="402411"/>
                  </a:lnTo>
                  <a:lnTo>
                    <a:pt x="19210" y="393811"/>
                  </a:lnTo>
                  <a:lnTo>
                    <a:pt x="12540" y="383936"/>
                  </a:lnTo>
                  <a:lnTo>
                    <a:pt x="7351" y="373391"/>
                  </a:lnTo>
                  <a:lnTo>
                    <a:pt x="4021" y="362599"/>
                  </a:lnTo>
                  <a:lnTo>
                    <a:pt x="2601" y="351930"/>
                  </a:lnTo>
                  <a:lnTo>
                    <a:pt x="3084" y="341773"/>
                  </a:lnTo>
                  <a:lnTo>
                    <a:pt x="5273" y="332279"/>
                  </a:lnTo>
                  <a:lnTo>
                    <a:pt x="9165" y="323414"/>
                  </a:lnTo>
                  <a:lnTo>
                    <a:pt x="15042" y="315066"/>
                  </a:lnTo>
                  <a:lnTo>
                    <a:pt x="22886" y="307120"/>
                  </a:lnTo>
                  <a:lnTo>
                    <a:pt x="32575" y="299799"/>
                  </a:lnTo>
                  <a:lnTo>
                    <a:pt x="44050" y="293633"/>
                  </a:lnTo>
                  <a:lnTo>
                    <a:pt x="57095" y="288824"/>
                  </a:lnTo>
                  <a:lnTo>
                    <a:pt x="71074" y="285425"/>
                  </a:lnTo>
                  <a:lnTo>
                    <a:pt x="85061" y="283510"/>
                  </a:lnTo>
                  <a:lnTo>
                    <a:pt x="98537" y="282964"/>
                  </a:lnTo>
                  <a:lnTo>
                    <a:pt x="111363" y="283545"/>
                  </a:lnTo>
                  <a:lnTo>
                    <a:pt x="123589" y="284990"/>
                  </a:lnTo>
                  <a:lnTo>
                    <a:pt x="135337" y="287072"/>
                  </a:lnTo>
                  <a:lnTo>
                    <a:pt x="146890" y="289772"/>
                  </a:lnTo>
                  <a:lnTo>
                    <a:pt x="158655" y="293262"/>
                  </a:lnTo>
                  <a:lnTo>
                    <a:pt x="170843" y="297568"/>
                  </a:lnTo>
                  <a:lnTo>
                    <a:pt x="183641" y="302425"/>
                  </a:lnTo>
                  <a:lnTo>
                    <a:pt x="197299" y="307378"/>
                  </a:lnTo>
                  <a:lnTo>
                    <a:pt x="211851" y="312153"/>
                  </a:lnTo>
                  <a:lnTo>
                    <a:pt x="226861" y="316663"/>
                  </a:lnTo>
                  <a:lnTo>
                    <a:pt x="241550" y="320919"/>
                  </a:lnTo>
                  <a:lnTo>
                    <a:pt x="255504" y="324957"/>
                  </a:lnTo>
                  <a:lnTo>
                    <a:pt x="268821" y="328498"/>
                  </a:lnTo>
                  <a:lnTo>
                    <a:pt x="281910" y="330972"/>
                  </a:lnTo>
                  <a:lnTo>
                    <a:pt x="295045" y="332154"/>
                  </a:lnTo>
                  <a:lnTo>
                    <a:pt x="308174" y="332134"/>
                  </a:lnTo>
                  <a:lnTo>
                    <a:pt x="321003" y="331133"/>
                  </a:lnTo>
                  <a:lnTo>
                    <a:pt x="333365" y="329390"/>
                  </a:lnTo>
                  <a:lnTo>
                    <a:pt x="344808" y="327263"/>
                  </a:lnTo>
                  <a:lnTo>
                    <a:pt x="355647" y="325007"/>
                  </a:lnTo>
                  <a:lnTo>
                    <a:pt x="366832" y="322430"/>
                  </a:lnTo>
                  <a:lnTo>
                    <a:pt x="380160" y="319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230466" y="2074114"/>
              <a:ext cx="242093" cy="442197"/>
            </a:xfrm>
            <a:custGeom>
              <a:avLst/>
              <a:gdLst/>
              <a:ahLst/>
              <a:cxnLst/>
              <a:rect l="0" t="0" r="0" b="0"/>
              <a:pathLst>
                <a:path w="242093" h="442197">
                  <a:moveTo>
                    <a:pt x="171275" y="0"/>
                  </a:moveTo>
                  <a:lnTo>
                    <a:pt x="159606" y="67"/>
                  </a:lnTo>
                  <a:lnTo>
                    <a:pt x="149117" y="707"/>
                  </a:lnTo>
                  <a:lnTo>
                    <a:pt x="138811" y="1999"/>
                  </a:lnTo>
                  <a:lnTo>
                    <a:pt x="128336" y="3686"/>
                  </a:lnTo>
                  <a:lnTo>
                    <a:pt x="117345" y="5354"/>
                  </a:lnTo>
                  <a:lnTo>
                    <a:pt x="105707" y="6772"/>
                  </a:lnTo>
                  <a:lnTo>
                    <a:pt x="93625" y="8043"/>
                  </a:lnTo>
                  <a:lnTo>
                    <a:pt x="81519" y="9502"/>
                  </a:lnTo>
                  <a:lnTo>
                    <a:pt x="69637" y="11339"/>
                  </a:lnTo>
                  <a:lnTo>
                    <a:pt x="58050" y="13743"/>
                  </a:lnTo>
                  <a:lnTo>
                    <a:pt x="46736" y="16968"/>
                  </a:lnTo>
                  <a:lnTo>
                    <a:pt x="35658" y="21082"/>
                  </a:lnTo>
                  <a:lnTo>
                    <a:pt x="25254" y="26474"/>
                  </a:lnTo>
                  <a:lnTo>
                    <a:pt x="16398" y="33907"/>
                  </a:lnTo>
                  <a:lnTo>
                    <a:pt x="9447" y="43607"/>
                  </a:lnTo>
                  <a:lnTo>
                    <a:pt x="4441" y="55019"/>
                  </a:lnTo>
                  <a:lnTo>
                    <a:pt x="1365" y="67127"/>
                  </a:lnTo>
                  <a:lnTo>
                    <a:pt x="0" y="79266"/>
                  </a:lnTo>
                  <a:lnTo>
                    <a:pt x="13" y="91158"/>
                  </a:lnTo>
                  <a:lnTo>
                    <a:pt x="1068" y="102742"/>
                  </a:lnTo>
                  <a:lnTo>
                    <a:pt x="2881" y="114047"/>
                  </a:lnTo>
                  <a:lnTo>
                    <a:pt x="5229" y="125129"/>
                  </a:lnTo>
                  <a:lnTo>
                    <a:pt x="7949" y="136045"/>
                  </a:lnTo>
                  <a:lnTo>
                    <a:pt x="10926" y="146844"/>
                  </a:lnTo>
                  <a:lnTo>
                    <a:pt x="14076" y="157727"/>
                  </a:lnTo>
                  <a:lnTo>
                    <a:pt x="17345" y="169028"/>
                  </a:lnTo>
                  <a:lnTo>
                    <a:pt x="20707" y="180849"/>
                  </a:lnTo>
                  <a:lnTo>
                    <a:pt x="24601" y="191577"/>
                  </a:lnTo>
                  <a:lnTo>
                    <a:pt x="29121" y="198057"/>
                  </a:lnTo>
                  <a:lnTo>
                    <a:pt x="33445" y="199289"/>
                  </a:lnTo>
                  <a:lnTo>
                    <a:pt x="37429" y="196433"/>
                  </a:lnTo>
                  <a:lnTo>
                    <a:pt x="41195" y="190852"/>
                  </a:lnTo>
                  <a:lnTo>
                    <a:pt x="45175" y="183853"/>
                  </a:lnTo>
                  <a:lnTo>
                    <a:pt x="50042" y="176686"/>
                  </a:lnTo>
                  <a:lnTo>
                    <a:pt x="56087" y="170010"/>
                  </a:lnTo>
                  <a:lnTo>
                    <a:pt x="63260" y="164015"/>
                  </a:lnTo>
                  <a:lnTo>
                    <a:pt x="71369" y="158660"/>
                  </a:lnTo>
                  <a:lnTo>
                    <a:pt x="80193" y="153836"/>
                  </a:lnTo>
                  <a:lnTo>
                    <a:pt x="89540" y="149744"/>
                  </a:lnTo>
                  <a:lnTo>
                    <a:pt x="99259" y="146890"/>
                  </a:lnTo>
                  <a:lnTo>
                    <a:pt x="109238" y="145452"/>
                  </a:lnTo>
                  <a:lnTo>
                    <a:pt x="119394" y="145469"/>
                  </a:lnTo>
                  <a:lnTo>
                    <a:pt x="129670" y="146999"/>
                  </a:lnTo>
                  <a:lnTo>
                    <a:pt x="140026" y="149919"/>
                  </a:lnTo>
                  <a:lnTo>
                    <a:pt x="150268" y="153981"/>
                  </a:lnTo>
                  <a:lnTo>
                    <a:pt x="160073" y="158915"/>
                  </a:lnTo>
                  <a:lnTo>
                    <a:pt x="169297" y="164494"/>
                  </a:lnTo>
                  <a:lnTo>
                    <a:pt x="177967" y="170695"/>
                  </a:lnTo>
                  <a:lnTo>
                    <a:pt x="186176" y="177688"/>
                  </a:lnTo>
                  <a:lnTo>
                    <a:pt x="194034" y="185504"/>
                  </a:lnTo>
                  <a:lnTo>
                    <a:pt x="201634" y="194041"/>
                  </a:lnTo>
                  <a:lnTo>
                    <a:pt x="209051" y="203150"/>
                  </a:lnTo>
                  <a:lnTo>
                    <a:pt x="216332" y="212691"/>
                  </a:lnTo>
                  <a:lnTo>
                    <a:pt x="223188" y="222709"/>
                  </a:lnTo>
                  <a:lnTo>
                    <a:pt x="229034" y="233418"/>
                  </a:lnTo>
                  <a:lnTo>
                    <a:pt x="233630" y="244888"/>
                  </a:lnTo>
                  <a:lnTo>
                    <a:pt x="237053" y="257201"/>
                  </a:lnTo>
                  <a:lnTo>
                    <a:pt x="239517" y="270530"/>
                  </a:lnTo>
                  <a:lnTo>
                    <a:pt x="241239" y="284862"/>
                  </a:lnTo>
                  <a:lnTo>
                    <a:pt x="242092" y="299725"/>
                  </a:lnTo>
                  <a:lnTo>
                    <a:pt x="241617" y="314314"/>
                  </a:lnTo>
                  <a:lnTo>
                    <a:pt x="239668" y="328193"/>
                  </a:lnTo>
                  <a:lnTo>
                    <a:pt x="236396" y="341119"/>
                  </a:lnTo>
                  <a:lnTo>
                    <a:pt x="232056" y="352882"/>
                  </a:lnTo>
                  <a:lnTo>
                    <a:pt x="226916" y="363496"/>
                  </a:lnTo>
                  <a:lnTo>
                    <a:pt x="221194" y="373133"/>
                  </a:lnTo>
                  <a:lnTo>
                    <a:pt x="215061" y="382008"/>
                  </a:lnTo>
                  <a:lnTo>
                    <a:pt x="208639" y="390315"/>
                  </a:lnTo>
                  <a:lnTo>
                    <a:pt x="201854" y="398049"/>
                  </a:lnTo>
                  <a:lnTo>
                    <a:pt x="194460" y="405025"/>
                  </a:lnTo>
                  <a:lnTo>
                    <a:pt x="186372" y="411202"/>
                  </a:lnTo>
                  <a:lnTo>
                    <a:pt x="177651" y="416672"/>
                  </a:lnTo>
                  <a:lnTo>
                    <a:pt x="168418" y="421581"/>
                  </a:lnTo>
                  <a:lnTo>
                    <a:pt x="158793" y="426064"/>
                  </a:lnTo>
                  <a:lnTo>
                    <a:pt x="148720" y="430075"/>
                  </a:lnTo>
                  <a:lnTo>
                    <a:pt x="137972" y="433397"/>
                  </a:lnTo>
                  <a:lnTo>
                    <a:pt x="126501" y="435967"/>
                  </a:lnTo>
                  <a:lnTo>
                    <a:pt x="114990" y="437866"/>
                  </a:lnTo>
                  <a:lnTo>
                    <a:pt x="103643" y="439429"/>
                  </a:lnTo>
                  <a:lnTo>
                    <a:pt x="91462" y="440794"/>
                  </a:lnTo>
                  <a:lnTo>
                    <a:pt x="76518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535920" y="2105699"/>
              <a:ext cx="226097" cy="403309"/>
            </a:xfrm>
            <a:custGeom>
              <a:avLst/>
              <a:gdLst/>
              <a:ahLst/>
              <a:cxnLst/>
              <a:rect l="0" t="0" r="0" b="0"/>
              <a:pathLst>
                <a:path w="226097" h="403309">
                  <a:moveTo>
                    <a:pt x="118505" y="0"/>
                  </a:moveTo>
                  <a:lnTo>
                    <a:pt x="109770" y="5935"/>
                  </a:lnTo>
                  <a:lnTo>
                    <a:pt x="102063" y="12139"/>
                  </a:lnTo>
                  <a:lnTo>
                    <a:pt x="94662" y="19240"/>
                  </a:lnTo>
                  <a:lnTo>
                    <a:pt x="87400" y="27353"/>
                  </a:lnTo>
                  <a:lnTo>
                    <a:pt x="80222" y="36648"/>
                  </a:lnTo>
                  <a:lnTo>
                    <a:pt x="73096" y="47100"/>
                  </a:lnTo>
                  <a:lnTo>
                    <a:pt x="66006" y="58698"/>
                  </a:lnTo>
                  <a:lnTo>
                    <a:pt x="58939" y="71532"/>
                  </a:lnTo>
                  <a:lnTo>
                    <a:pt x="51893" y="85534"/>
                  </a:lnTo>
                  <a:lnTo>
                    <a:pt x="45025" y="100512"/>
                  </a:lnTo>
                  <a:lnTo>
                    <a:pt x="38640" y="116242"/>
                  </a:lnTo>
                  <a:lnTo>
                    <a:pt x="32866" y="132527"/>
                  </a:lnTo>
                  <a:lnTo>
                    <a:pt x="27666" y="149207"/>
                  </a:lnTo>
                  <a:lnTo>
                    <a:pt x="22938" y="166164"/>
                  </a:lnTo>
                  <a:lnTo>
                    <a:pt x="18572" y="183307"/>
                  </a:lnTo>
                  <a:lnTo>
                    <a:pt x="14471" y="200412"/>
                  </a:lnTo>
                  <a:lnTo>
                    <a:pt x="10554" y="217130"/>
                  </a:lnTo>
                  <a:lnTo>
                    <a:pt x="6778" y="233303"/>
                  </a:lnTo>
                  <a:lnTo>
                    <a:pt x="3427" y="248943"/>
                  </a:lnTo>
                  <a:lnTo>
                    <a:pt x="1088" y="264140"/>
                  </a:lnTo>
                  <a:lnTo>
                    <a:pt x="0" y="279000"/>
                  </a:lnTo>
                  <a:lnTo>
                    <a:pt x="86" y="293777"/>
                  </a:lnTo>
                  <a:lnTo>
                    <a:pt x="1131" y="308853"/>
                  </a:lnTo>
                  <a:lnTo>
                    <a:pt x="2913" y="324394"/>
                  </a:lnTo>
                  <a:lnTo>
                    <a:pt x="5395" y="339918"/>
                  </a:lnTo>
                  <a:lnTo>
                    <a:pt x="8732" y="354429"/>
                  </a:lnTo>
                  <a:lnTo>
                    <a:pt x="12946" y="367435"/>
                  </a:lnTo>
                  <a:lnTo>
                    <a:pt x="18249" y="378624"/>
                  </a:lnTo>
                  <a:lnTo>
                    <a:pt x="25097" y="387616"/>
                  </a:lnTo>
                  <a:lnTo>
                    <a:pt x="33594" y="394434"/>
                  </a:lnTo>
                  <a:lnTo>
                    <a:pt x="43386" y="399232"/>
                  </a:lnTo>
                  <a:lnTo>
                    <a:pt x="53868" y="402110"/>
                  </a:lnTo>
                  <a:lnTo>
                    <a:pt x="64620" y="403308"/>
                  </a:lnTo>
                  <a:lnTo>
                    <a:pt x="75429" y="403000"/>
                  </a:lnTo>
                  <a:lnTo>
                    <a:pt x="86212" y="401207"/>
                  </a:lnTo>
                  <a:lnTo>
                    <a:pt x="96943" y="398078"/>
                  </a:lnTo>
                  <a:lnTo>
                    <a:pt x="107624" y="393861"/>
                  </a:lnTo>
                  <a:lnTo>
                    <a:pt x="118263" y="388814"/>
                  </a:lnTo>
                  <a:lnTo>
                    <a:pt x="128863" y="383161"/>
                  </a:lnTo>
                  <a:lnTo>
                    <a:pt x="139272" y="377079"/>
                  </a:lnTo>
                  <a:lnTo>
                    <a:pt x="149189" y="370696"/>
                  </a:lnTo>
                  <a:lnTo>
                    <a:pt x="158489" y="364108"/>
                  </a:lnTo>
                  <a:lnTo>
                    <a:pt x="167209" y="357379"/>
                  </a:lnTo>
                  <a:lnTo>
                    <a:pt x="175452" y="350556"/>
                  </a:lnTo>
                  <a:lnTo>
                    <a:pt x="183327" y="343663"/>
                  </a:lnTo>
                  <a:lnTo>
                    <a:pt x="190769" y="336559"/>
                  </a:lnTo>
                  <a:lnTo>
                    <a:pt x="197549" y="328950"/>
                  </a:lnTo>
                  <a:lnTo>
                    <a:pt x="203592" y="320717"/>
                  </a:lnTo>
                  <a:lnTo>
                    <a:pt x="208974" y="311898"/>
                  </a:lnTo>
                  <a:lnTo>
                    <a:pt x="213823" y="302600"/>
                  </a:lnTo>
                  <a:lnTo>
                    <a:pt x="218262" y="292937"/>
                  </a:lnTo>
                  <a:lnTo>
                    <a:pt x="222074" y="283007"/>
                  </a:lnTo>
                  <a:lnTo>
                    <a:pt x="224729" y="272889"/>
                  </a:lnTo>
                  <a:lnTo>
                    <a:pt x="226033" y="262639"/>
                  </a:lnTo>
                  <a:lnTo>
                    <a:pt x="226096" y="252299"/>
                  </a:lnTo>
                  <a:lnTo>
                    <a:pt x="225149" y="241898"/>
                  </a:lnTo>
                  <a:lnTo>
                    <a:pt x="223424" y="231464"/>
                  </a:lnTo>
                  <a:lnTo>
                    <a:pt x="220639" y="221338"/>
                  </a:lnTo>
                  <a:lnTo>
                    <a:pt x="216036" y="212144"/>
                  </a:lnTo>
                  <a:lnTo>
                    <a:pt x="209350" y="204157"/>
                  </a:lnTo>
                  <a:lnTo>
                    <a:pt x="200928" y="197643"/>
                  </a:lnTo>
                  <a:lnTo>
                    <a:pt x="191440" y="193015"/>
                  </a:lnTo>
                  <a:lnTo>
                    <a:pt x="181392" y="190317"/>
                  </a:lnTo>
                  <a:lnTo>
                    <a:pt x="171072" y="189454"/>
                  </a:lnTo>
                  <a:lnTo>
                    <a:pt x="160625" y="190380"/>
                  </a:lnTo>
                  <a:lnTo>
                    <a:pt x="150123" y="192891"/>
                  </a:lnTo>
                  <a:lnTo>
                    <a:pt x="139597" y="196846"/>
                  </a:lnTo>
                  <a:lnTo>
                    <a:pt x="129064" y="202240"/>
                  </a:lnTo>
                  <a:lnTo>
                    <a:pt x="118533" y="208940"/>
                  </a:lnTo>
                  <a:lnTo>
                    <a:pt x="108170" y="216708"/>
                  </a:lnTo>
                  <a:lnTo>
                    <a:pt x="98285" y="225293"/>
                  </a:lnTo>
                  <a:lnTo>
                    <a:pt x="89007" y="234478"/>
                  </a:lnTo>
                  <a:lnTo>
                    <a:pt x="80302" y="244256"/>
                  </a:lnTo>
                  <a:lnTo>
                    <a:pt x="72067" y="254804"/>
                  </a:lnTo>
                  <a:lnTo>
                    <a:pt x="64193" y="266156"/>
                  </a:lnTo>
                  <a:lnTo>
                    <a:pt x="56582" y="278050"/>
                  </a:lnTo>
                  <a:lnTo>
                    <a:pt x="49157" y="290034"/>
                  </a:lnTo>
                  <a:lnTo>
                    <a:pt x="41871" y="301823"/>
                  </a:lnTo>
                  <a:lnTo>
                    <a:pt x="34987" y="312878"/>
                  </a:lnTo>
                  <a:lnTo>
                    <a:pt x="28392" y="323413"/>
                  </a:lnTo>
                  <a:lnTo>
                    <a:pt x="21504" y="334350"/>
                  </a:lnTo>
                  <a:lnTo>
                    <a:pt x="1322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8317512" y="758051"/>
            <a:ext cx="294800" cy="294047"/>
          </a:xfrm>
          <a:custGeom>
            <a:avLst/>
            <a:gdLst/>
            <a:ahLst/>
            <a:cxnLst/>
            <a:rect l="0" t="0" r="0" b="0"/>
            <a:pathLst>
              <a:path w="294800" h="294047">
                <a:moveTo>
                  <a:pt x="1" y="178985"/>
                </a:moveTo>
                <a:lnTo>
                  <a:pt x="0" y="193654"/>
                </a:lnTo>
                <a:lnTo>
                  <a:pt x="0" y="207565"/>
                </a:lnTo>
                <a:lnTo>
                  <a:pt x="5" y="222054"/>
                </a:lnTo>
                <a:lnTo>
                  <a:pt x="178" y="236909"/>
                </a:lnTo>
                <a:lnTo>
                  <a:pt x="826" y="251438"/>
                </a:lnTo>
                <a:lnTo>
                  <a:pt x="2088" y="265229"/>
                </a:lnTo>
                <a:lnTo>
                  <a:pt x="4260" y="277403"/>
                </a:lnTo>
                <a:lnTo>
                  <a:pt x="7854" y="286525"/>
                </a:lnTo>
                <a:lnTo>
                  <a:pt x="13011" y="292082"/>
                </a:lnTo>
                <a:lnTo>
                  <a:pt x="19408" y="294046"/>
                </a:lnTo>
                <a:lnTo>
                  <a:pt x="26457" y="292420"/>
                </a:lnTo>
                <a:lnTo>
                  <a:pt x="33754" y="287588"/>
                </a:lnTo>
                <a:lnTo>
                  <a:pt x="41262" y="280163"/>
                </a:lnTo>
                <a:lnTo>
                  <a:pt x="49206" y="270771"/>
                </a:lnTo>
                <a:lnTo>
                  <a:pt x="57688" y="259953"/>
                </a:lnTo>
                <a:lnTo>
                  <a:pt x="66348" y="248290"/>
                </a:lnTo>
                <a:lnTo>
                  <a:pt x="74484" y="236396"/>
                </a:lnTo>
                <a:lnTo>
                  <a:pt x="81738" y="224623"/>
                </a:lnTo>
                <a:lnTo>
                  <a:pt x="88253" y="213092"/>
                </a:lnTo>
                <a:lnTo>
                  <a:pt x="94471" y="201808"/>
                </a:lnTo>
                <a:lnTo>
                  <a:pt x="100697" y="190733"/>
                </a:lnTo>
                <a:lnTo>
                  <a:pt x="107218" y="179819"/>
                </a:lnTo>
                <a:lnTo>
                  <a:pt x="114369" y="169022"/>
                </a:lnTo>
                <a:lnTo>
                  <a:pt x="122262" y="158310"/>
                </a:lnTo>
                <a:lnTo>
                  <a:pt x="130836" y="147657"/>
                </a:lnTo>
                <a:lnTo>
                  <a:pt x="139964" y="137044"/>
                </a:lnTo>
                <a:lnTo>
                  <a:pt x="149509" y="126463"/>
                </a:lnTo>
                <a:lnTo>
                  <a:pt x="159358" y="116069"/>
                </a:lnTo>
                <a:lnTo>
                  <a:pt x="169421" y="106163"/>
                </a:lnTo>
                <a:lnTo>
                  <a:pt x="179635" y="96866"/>
                </a:lnTo>
                <a:lnTo>
                  <a:pt x="189949" y="87978"/>
                </a:lnTo>
                <a:lnTo>
                  <a:pt x="200333" y="79091"/>
                </a:lnTo>
                <a:lnTo>
                  <a:pt x="210765" y="69964"/>
                </a:lnTo>
                <a:lnTo>
                  <a:pt x="221230" y="60698"/>
                </a:lnTo>
                <a:lnTo>
                  <a:pt x="231715" y="51623"/>
                </a:lnTo>
                <a:lnTo>
                  <a:pt x="242206" y="42929"/>
                </a:lnTo>
                <a:lnTo>
                  <a:pt x="252435" y="34747"/>
                </a:lnTo>
                <a:lnTo>
                  <a:pt x="262996" y="26321"/>
                </a:lnTo>
                <a:lnTo>
                  <a:pt x="275935" y="15795"/>
                </a:lnTo>
                <a:lnTo>
                  <a:pt x="294799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1810901" y="3126963"/>
            <a:ext cx="2863753" cy="3369121"/>
            <a:chOff x="1810901" y="3126963"/>
            <a:chExt cx="2863753" cy="3369121"/>
          </a:xfrm>
        </p:grpSpPr>
        <p:sp>
          <p:nvSpPr>
            <p:cNvPr id="73" name="Freeform 72"/>
            <p:cNvSpPr/>
            <p:nvPr/>
          </p:nvSpPr>
          <p:spPr>
            <a:xfrm>
              <a:off x="3213904" y="3126963"/>
              <a:ext cx="186801" cy="3369121"/>
            </a:xfrm>
            <a:custGeom>
              <a:avLst/>
              <a:gdLst/>
              <a:ahLst/>
              <a:cxnLst/>
              <a:rect l="0" t="0" r="0" b="0"/>
              <a:pathLst>
                <a:path w="186801" h="3369121">
                  <a:moveTo>
                    <a:pt x="7816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9" y="34463"/>
                  </a:lnTo>
                  <a:lnTo>
                    <a:pt x="201" y="46624"/>
                  </a:lnTo>
                  <a:lnTo>
                    <a:pt x="0" y="59284"/>
                  </a:lnTo>
                  <a:lnTo>
                    <a:pt x="652" y="72345"/>
                  </a:lnTo>
                  <a:lnTo>
                    <a:pt x="1890" y="85869"/>
                  </a:lnTo>
                  <a:lnTo>
                    <a:pt x="3254" y="100083"/>
                  </a:lnTo>
                  <a:lnTo>
                    <a:pt x="4463" y="115055"/>
                  </a:lnTo>
                  <a:lnTo>
                    <a:pt x="5426" y="130873"/>
                  </a:lnTo>
                  <a:lnTo>
                    <a:pt x="6145" y="147708"/>
                  </a:lnTo>
                  <a:lnTo>
                    <a:pt x="6669" y="165555"/>
                  </a:lnTo>
                  <a:lnTo>
                    <a:pt x="7207" y="184271"/>
                  </a:lnTo>
                  <a:lnTo>
                    <a:pt x="8108" y="203665"/>
                  </a:lnTo>
                  <a:lnTo>
                    <a:pt x="9530" y="223568"/>
                  </a:lnTo>
                  <a:lnTo>
                    <a:pt x="11301" y="244000"/>
                  </a:lnTo>
                  <a:lnTo>
                    <a:pt x="13029" y="265162"/>
                  </a:lnTo>
                  <a:lnTo>
                    <a:pt x="14490" y="287085"/>
                  </a:lnTo>
                  <a:lnTo>
                    <a:pt x="15791" y="309028"/>
                  </a:lnTo>
                  <a:lnTo>
                    <a:pt x="17272" y="329620"/>
                  </a:lnTo>
                  <a:lnTo>
                    <a:pt x="19114" y="348214"/>
                  </a:lnTo>
                  <a:lnTo>
                    <a:pt x="21183" y="364984"/>
                  </a:lnTo>
                  <a:lnTo>
                    <a:pt x="23118" y="380557"/>
                  </a:lnTo>
                  <a:lnTo>
                    <a:pt x="24717" y="395444"/>
                  </a:lnTo>
                  <a:lnTo>
                    <a:pt x="25943" y="409954"/>
                  </a:lnTo>
                  <a:lnTo>
                    <a:pt x="26840" y="424259"/>
                  </a:lnTo>
                  <a:lnTo>
                    <a:pt x="27478" y="438451"/>
                  </a:lnTo>
                  <a:lnTo>
                    <a:pt x="27924" y="452579"/>
                  </a:lnTo>
                  <a:lnTo>
                    <a:pt x="28231" y="466672"/>
                  </a:lnTo>
                  <a:lnTo>
                    <a:pt x="28440" y="480748"/>
                  </a:lnTo>
                  <a:lnTo>
                    <a:pt x="28582" y="494979"/>
                  </a:lnTo>
                  <a:lnTo>
                    <a:pt x="28678" y="509678"/>
                  </a:lnTo>
                  <a:lnTo>
                    <a:pt x="28747" y="524974"/>
                  </a:lnTo>
                  <a:lnTo>
                    <a:pt x="28963" y="540670"/>
                  </a:lnTo>
                  <a:lnTo>
                    <a:pt x="29640" y="556360"/>
                  </a:lnTo>
                  <a:lnTo>
                    <a:pt x="30908" y="571808"/>
                  </a:lnTo>
                  <a:lnTo>
                    <a:pt x="32574" y="587113"/>
                  </a:lnTo>
                  <a:lnTo>
                    <a:pt x="34231" y="602608"/>
                  </a:lnTo>
                  <a:lnTo>
                    <a:pt x="35639" y="618474"/>
                  </a:lnTo>
                  <a:lnTo>
                    <a:pt x="36736" y="634570"/>
                  </a:lnTo>
                  <a:lnTo>
                    <a:pt x="37546" y="650536"/>
                  </a:lnTo>
                  <a:lnTo>
                    <a:pt x="38131" y="666172"/>
                  </a:lnTo>
                  <a:lnTo>
                    <a:pt x="38710" y="681606"/>
                  </a:lnTo>
                  <a:lnTo>
                    <a:pt x="39638" y="697188"/>
                  </a:lnTo>
                  <a:lnTo>
                    <a:pt x="41079" y="713121"/>
                  </a:lnTo>
                  <a:lnTo>
                    <a:pt x="42862" y="729601"/>
                  </a:lnTo>
                  <a:lnTo>
                    <a:pt x="44597" y="746891"/>
                  </a:lnTo>
                  <a:lnTo>
                    <a:pt x="46064" y="765042"/>
                  </a:lnTo>
                  <a:lnTo>
                    <a:pt x="47370" y="783793"/>
                  </a:lnTo>
                  <a:lnTo>
                    <a:pt x="48853" y="802680"/>
                  </a:lnTo>
                  <a:lnTo>
                    <a:pt x="50697" y="821419"/>
                  </a:lnTo>
                  <a:lnTo>
                    <a:pt x="52766" y="839916"/>
                  </a:lnTo>
                  <a:lnTo>
                    <a:pt x="54702" y="858175"/>
                  </a:lnTo>
                  <a:lnTo>
                    <a:pt x="56301" y="876236"/>
                  </a:lnTo>
                  <a:lnTo>
                    <a:pt x="57527" y="894144"/>
                  </a:lnTo>
                  <a:lnTo>
                    <a:pt x="58425" y="911942"/>
                  </a:lnTo>
                  <a:lnTo>
                    <a:pt x="59064" y="929661"/>
                  </a:lnTo>
                  <a:lnTo>
                    <a:pt x="59509" y="947325"/>
                  </a:lnTo>
                  <a:lnTo>
                    <a:pt x="59816" y="964952"/>
                  </a:lnTo>
                  <a:lnTo>
                    <a:pt x="60030" y="982557"/>
                  </a:lnTo>
                  <a:lnTo>
                    <a:pt x="60344" y="1000313"/>
                  </a:lnTo>
                  <a:lnTo>
                    <a:pt x="61089" y="1018533"/>
                  </a:lnTo>
                  <a:lnTo>
                    <a:pt x="62402" y="1037345"/>
                  </a:lnTo>
                  <a:lnTo>
                    <a:pt x="64098" y="1056556"/>
                  </a:lnTo>
                  <a:lnTo>
                    <a:pt x="65775" y="1075758"/>
                  </a:lnTo>
                  <a:lnTo>
                    <a:pt x="67202" y="1094718"/>
                  </a:lnTo>
                  <a:lnTo>
                    <a:pt x="68480" y="1113534"/>
                  </a:lnTo>
                  <a:lnTo>
                    <a:pt x="69945" y="1132540"/>
                  </a:lnTo>
                  <a:lnTo>
                    <a:pt x="71778" y="1151921"/>
                  </a:lnTo>
                  <a:lnTo>
                    <a:pt x="73840" y="1171700"/>
                  </a:lnTo>
                  <a:lnTo>
                    <a:pt x="75770" y="1191824"/>
                  </a:lnTo>
                  <a:lnTo>
                    <a:pt x="77366" y="1212214"/>
                  </a:lnTo>
                  <a:lnTo>
                    <a:pt x="78589" y="1232637"/>
                  </a:lnTo>
                  <a:lnTo>
                    <a:pt x="79486" y="1252728"/>
                  </a:lnTo>
                  <a:lnTo>
                    <a:pt x="80124" y="1272321"/>
                  </a:lnTo>
                  <a:lnTo>
                    <a:pt x="80568" y="1291579"/>
                  </a:lnTo>
                  <a:lnTo>
                    <a:pt x="80874" y="1310889"/>
                  </a:lnTo>
                  <a:lnTo>
                    <a:pt x="81083" y="1330476"/>
                  </a:lnTo>
                  <a:lnTo>
                    <a:pt x="81225" y="1350396"/>
                  </a:lnTo>
                  <a:lnTo>
                    <a:pt x="81321" y="1370615"/>
                  </a:lnTo>
                  <a:lnTo>
                    <a:pt x="81390" y="1391074"/>
                  </a:lnTo>
                  <a:lnTo>
                    <a:pt x="81606" y="1411713"/>
                  </a:lnTo>
                  <a:lnTo>
                    <a:pt x="82283" y="1432481"/>
                  </a:lnTo>
                  <a:lnTo>
                    <a:pt x="83551" y="1453341"/>
                  </a:lnTo>
                  <a:lnTo>
                    <a:pt x="85216" y="1474265"/>
                  </a:lnTo>
                  <a:lnTo>
                    <a:pt x="86873" y="1495231"/>
                  </a:lnTo>
                  <a:lnTo>
                    <a:pt x="88282" y="1516222"/>
                  </a:lnTo>
                  <a:lnTo>
                    <a:pt x="89378" y="1537066"/>
                  </a:lnTo>
                  <a:lnTo>
                    <a:pt x="90189" y="1557447"/>
                  </a:lnTo>
                  <a:lnTo>
                    <a:pt x="90774" y="1577242"/>
                  </a:lnTo>
                  <a:lnTo>
                    <a:pt x="91352" y="1596807"/>
                  </a:lnTo>
                  <a:lnTo>
                    <a:pt x="92281" y="1616856"/>
                  </a:lnTo>
                  <a:lnTo>
                    <a:pt x="93721" y="1637753"/>
                  </a:lnTo>
                  <a:lnTo>
                    <a:pt x="95504" y="1659366"/>
                  </a:lnTo>
                  <a:lnTo>
                    <a:pt x="97240" y="1681261"/>
                  </a:lnTo>
                  <a:lnTo>
                    <a:pt x="98702" y="1703142"/>
                  </a:lnTo>
                  <a:lnTo>
                    <a:pt x="99834" y="1724885"/>
                  </a:lnTo>
                  <a:lnTo>
                    <a:pt x="100669" y="1746470"/>
                  </a:lnTo>
                  <a:lnTo>
                    <a:pt x="101265" y="1767914"/>
                  </a:lnTo>
                  <a:lnTo>
                    <a:pt x="101682" y="1789245"/>
                  </a:lnTo>
                  <a:lnTo>
                    <a:pt x="101969" y="1810494"/>
                  </a:lnTo>
                  <a:lnTo>
                    <a:pt x="102166" y="1831683"/>
                  </a:lnTo>
                  <a:lnTo>
                    <a:pt x="102299" y="1852829"/>
                  </a:lnTo>
                  <a:lnTo>
                    <a:pt x="102389" y="1873948"/>
                  </a:lnTo>
                  <a:lnTo>
                    <a:pt x="102454" y="1895046"/>
                  </a:lnTo>
                  <a:lnTo>
                    <a:pt x="102667" y="1916131"/>
                  </a:lnTo>
                  <a:lnTo>
                    <a:pt x="103343" y="1937206"/>
                  </a:lnTo>
                  <a:lnTo>
                    <a:pt x="104610" y="1958276"/>
                  </a:lnTo>
                  <a:lnTo>
                    <a:pt x="106275" y="1979341"/>
                  </a:lnTo>
                  <a:lnTo>
                    <a:pt x="107931" y="2000404"/>
                  </a:lnTo>
                  <a:lnTo>
                    <a:pt x="109340" y="2021469"/>
                  </a:lnTo>
                  <a:lnTo>
                    <a:pt x="110436" y="2042701"/>
                  </a:lnTo>
                  <a:lnTo>
                    <a:pt x="111246" y="2064408"/>
                  </a:lnTo>
                  <a:lnTo>
                    <a:pt x="111826" y="2086715"/>
                  </a:lnTo>
                  <a:lnTo>
                    <a:pt x="112232" y="2109425"/>
                  </a:lnTo>
                  <a:lnTo>
                    <a:pt x="112513" y="2132131"/>
                  </a:lnTo>
                  <a:lnTo>
                    <a:pt x="112709" y="2154591"/>
                  </a:lnTo>
                  <a:lnTo>
                    <a:pt x="113012" y="2176741"/>
                  </a:lnTo>
                  <a:lnTo>
                    <a:pt x="113748" y="2198606"/>
                  </a:lnTo>
                  <a:lnTo>
                    <a:pt x="115056" y="2220242"/>
                  </a:lnTo>
                  <a:lnTo>
                    <a:pt x="116748" y="2241704"/>
                  </a:lnTo>
                  <a:lnTo>
                    <a:pt x="118423" y="2263040"/>
                  </a:lnTo>
                  <a:lnTo>
                    <a:pt x="119843" y="2284288"/>
                  </a:lnTo>
                  <a:lnTo>
                    <a:pt x="120948" y="2305475"/>
                  </a:lnTo>
                  <a:lnTo>
                    <a:pt x="121764" y="2326620"/>
                  </a:lnTo>
                  <a:lnTo>
                    <a:pt x="122347" y="2347740"/>
                  </a:lnTo>
                  <a:lnTo>
                    <a:pt x="122755" y="2369009"/>
                  </a:lnTo>
                  <a:lnTo>
                    <a:pt x="123038" y="2390741"/>
                  </a:lnTo>
                  <a:lnTo>
                    <a:pt x="123234" y="2413065"/>
                  </a:lnTo>
                  <a:lnTo>
                    <a:pt x="123538" y="2435786"/>
                  </a:lnTo>
                  <a:lnTo>
                    <a:pt x="124275" y="2458500"/>
                  </a:lnTo>
                  <a:lnTo>
                    <a:pt x="125583" y="2480965"/>
                  </a:lnTo>
                  <a:lnTo>
                    <a:pt x="127276" y="2503118"/>
                  </a:lnTo>
                  <a:lnTo>
                    <a:pt x="128950" y="2524986"/>
                  </a:lnTo>
                  <a:lnTo>
                    <a:pt x="130376" y="2546622"/>
                  </a:lnTo>
                  <a:lnTo>
                    <a:pt x="131654" y="2568084"/>
                  </a:lnTo>
                  <a:lnTo>
                    <a:pt x="133118" y="2589422"/>
                  </a:lnTo>
                  <a:lnTo>
                    <a:pt x="134950" y="2610675"/>
                  </a:lnTo>
                  <a:lnTo>
                    <a:pt x="137011" y="2632036"/>
                  </a:lnTo>
                  <a:lnTo>
                    <a:pt x="138941" y="2653829"/>
                  </a:lnTo>
                  <a:lnTo>
                    <a:pt x="140541" y="2676194"/>
                  </a:lnTo>
                  <a:lnTo>
                    <a:pt x="141938" y="2698943"/>
                  </a:lnTo>
                  <a:lnTo>
                    <a:pt x="143482" y="2721675"/>
                  </a:lnTo>
                  <a:lnTo>
                    <a:pt x="145369" y="2744156"/>
                  </a:lnTo>
                  <a:lnTo>
                    <a:pt x="147466" y="2766491"/>
                  </a:lnTo>
                  <a:lnTo>
                    <a:pt x="149420" y="2789013"/>
                  </a:lnTo>
                  <a:lnTo>
                    <a:pt x="151036" y="2811902"/>
                  </a:lnTo>
                  <a:lnTo>
                    <a:pt x="152444" y="2835019"/>
                  </a:lnTo>
                  <a:lnTo>
                    <a:pt x="153996" y="2858006"/>
                  </a:lnTo>
                  <a:lnTo>
                    <a:pt x="155887" y="2880664"/>
                  </a:lnTo>
                  <a:lnTo>
                    <a:pt x="157988" y="2903117"/>
                  </a:lnTo>
                  <a:lnTo>
                    <a:pt x="159945" y="2925719"/>
                  </a:lnTo>
                  <a:lnTo>
                    <a:pt x="161563" y="2948667"/>
                  </a:lnTo>
                  <a:lnTo>
                    <a:pt x="162971" y="2971994"/>
                  </a:lnTo>
                  <a:lnTo>
                    <a:pt x="164524" y="2995654"/>
                  </a:lnTo>
                  <a:lnTo>
                    <a:pt x="166415" y="3019571"/>
                  </a:lnTo>
                  <a:lnTo>
                    <a:pt x="168516" y="3043515"/>
                  </a:lnTo>
                  <a:lnTo>
                    <a:pt x="170473" y="3067124"/>
                  </a:lnTo>
                  <a:lnTo>
                    <a:pt x="172086" y="3090226"/>
                  </a:lnTo>
                  <a:lnTo>
                    <a:pt x="173322" y="3112824"/>
                  </a:lnTo>
                  <a:lnTo>
                    <a:pt x="174227" y="3134998"/>
                  </a:lnTo>
                  <a:lnTo>
                    <a:pt x="174874" y="3156843"/>
                  </a:lnTo>
                  <a:lnTo>
                    <a:pt x="175495" y="3178448"/>
                  </a:lnTo>
                  <a:lnTo>
                    <a:pt x="176452" y="3199880"/>
                  </a:lnTo>
                  <a:lnTo>
                    <a:pt x="177911" y="3221193"/>
                  </a:lnTo>
                  <a:lnTo>
                    <a:pt x="179707" y="3242423"/>
                  </a:lnTo>
                  <a:lnTo>
                    <a:pt x="181451" y="3263597"/>
                  </a:lnTo>
                  <a:lnTo>
                    <a:pt x="182919" y="3284705"/>
                  </a:lnTo>
                  <a:lnTo>
                    <a:pt x="184057" y="3304851"/>
                  </a:lnTo>
                  <a:lnTo>
                    <a:pt x="185019" y="3324241"/>
                  </a:lnTo>
                  <a:lnTo>
                    <a:pt x="185885" y="3344580"/>
                  </a:lnTo>
                  <a:lnTo>
                    <a:pt x="186800" y="33691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810901" y="3590217"/>
              <a:ext cx="2863753" cy="305328"/>
            </a:xfrm>
            <a:custGeom>
              <a:avLst/>
              <a:gdLst/>
              <a:ahLst/>
              <a:cxnLst/>
              <a:rect l="0" t="0" r="0" b="0"/>
              <a:pathLst>
                <a:path w="2863753" h="305328">
                  <a:moveTo>
                    <a:pt x="2863752" y="0"/>
                  </a:moveTo>
                  <a:lnTo>
                    <a:pt x="2851949" y="2800"/>
                  </a:lnTo>
                  <a:lnTo>
                    <a:pt x="2840180" y="4302"/>
                  </a:lnTo>
                  <a:lnTo>
                    <a:pt x="2827290" y="4613"/>
                  </a:lnTo>
                  <a:lnTo>
                    <a:pt x="2813442" y="4106"/>
                  </a:lnTo>
                  <a:lnTo>
                    <a:pt x="2799114" y="3287"/>
                  </a:lnTo>
                  <a:lnTo>
                    <a:pt x="2784640" y="2471"/>
                  </a:lnTo>
                  <a:lnTo>
                    <a:pt x="2770017" y="1787"/>
                  </a:lnTo>
                  <a:lnTo>
                    <a:pt x="2754993" y="1261"/>
                  </a:lnTo>
                  <a:lnTo>
                    <a:pt x="2739446" y="875"/>
                  </a:lnTo>
                  <a:lnTo>
                    <a:pt x="2723395" y="600"/>
                  </a:lnTo>
                  <a:lnTo>
                    <a:pt x="2706929" y="409"/>
                  </a:lnTo>
                  <a:lnTo>
                    <a:pt x="2690138" y="281"/>
                  </a:lnTo>
                  <a:lnTo>
                    <a:pt x="2672946" y="364"/>
                  </a:lnTo>
                  <a:lnTo>
                    <a:pt x="2655112" y="951"/>
                  </a:lnTo>
                  <a:lnTo>
                    <a:pt x="2636553" y="2159"/>
                  </a:lnTo>
                  <a:lnTo>
                    <a:pt x="2617174" y="3784"/>
                  </a:lnTo>
                  <a:lnTo>
                    <a:pt x="2596794" y="5413"/>
                  </a:lnTo>
                  <a:lnTo>
                    <a:pt x="2575413" y="6808"/>
                  </a:lnTo>
                  <a:lnTo>
                    <a:pt x="2553172" y="8065"/>
                  </a:lnTo>
                  <a:lnTo>
                    <a:pt x="2530257" y="9516"/>
                  </a:lnTo>
                  <a:lnTo>
                    <a:pt x="2506856" y="11339"/>
                  </a:lnTo>
                  <a:lnTo>
                    <a:pt x="2483600" y="13394"/>
                  </a:lnTo>
                  <a:lnTo>
                    <a:pt x="2461519" y="15321"/>
                  </a:lnTo>
                  <a:lnTo>
                    <a:pt x="2441079" y="16913"/>
                  </a:lnTo>
                  <a:lnTo>
                    <a:pt x="2422236" y="18135"/>
                  </a:lnTo>
                  <a:lnTo>
                    <a:pt x="2404726" y="19030"/>
                  </a:lnTo>
                  <a:lnTo>
                    <a:pt x="2388238" y="19671"/>
                  </a:lnTo>
                  <a:lnTo>
                    <a:pt x="2372502" y="20289"/>
                  </a:lnTo>
                  <a:lnTo>
                    <a:pt x="2357299" y="21243"/>
                  </a:lnTo>
                  <a:lnTo>
                    <a:pt x="2342468" y="22700"/>
                  </a:lnTo>
                  <a:lnTo>
                    <a:pt x="2327894" y="24494"/>
                  </a:lnTo>
                  <a:lnTo>
                    <a:pt x="2313494" y="26238"/>
                  </a:lnTo>
                  <a:lnTo>
                    <a:pt x="2299213" y="27705"/>
                  </a:lnTo>
                  <a:lnTo>
                    <a:pt x="2285012" y="28841"/>
                  </a:lnTo>
                  <a:lnTo>
                    <a:pt x="2270865" y="29678"/>
                  </a:lnTo>
                  <a:lnTo>
                    <a:pt x="2256750" y="30281"/>
                  </a:lnTo>
                  <a:lnTo>
                    <a:pt x="2242490" y="30871"/>
                  </a:lnTo>
                  <a:lnTo>
                    <a:pt x="2227772" y="31808"/>
                  </a:lnTo>
                  <a:lnTo>
                    <a:pt x="2212463" y="33257"/>
                  </a:lnTo>
                  <a:lnTo>
                    <a:pt x="2196759" y="35217"/>
                  </a:lnTo>
                  <a:lnTo>
                    <a:pt x="2181063" y="37604"/>
                  </a:lnTo>
                  <a:lnTo>
                    <a:pt x="2165610" y="40315"/>
                  </a:lnTo>
                  <a:lnTo>
                    <a:pt x="2150303" y="43101"/>
                  </a:lnTo>
                  <a:lnTo>
                    <a:pt x="2134805" y="45585"/>
                  </a:lnTo>
                  <a:lnTo>
                    <a:pt x="2118939" y="47588"/>
                  </a:lnTo>
                  <a:lnTo>
                    <a:pt x="2102842" y="49271"/>
                  </a:lnTo>
                  <a:lnTo>
                    <a:pt x="2086875" y="51015"/>
                  </a:lnTo>
                  <a:lnTo>
                    <a:pt x="2071238" y="53039"/>
                  </a:lnTo>
                  <a:lnTo>
                    <a:pt x="2055804" y="55230"/>
                  </a:lnTo>
                  <a:lnTo>
                    <a:pt x="2040222" y="57247"/>
                  </a:lnTo>
                  <a:lnTo>
                    <a:pt x="2024294" y="58906"/>
                  </a:lnTo>
                  <a:lnTo>
                    <a:pt x="2007986" y="60343"/>
                  </a:lnTo>
                  <a:lnTo>
                    <a:pt x="1991345" y="61913"/>
                  </a:lnTo>
                  <a:lnTo>
                    <a:pt x="1974447" y="63822"/>
                  </a:lnTo>
                  <a:lnTo>
                    <a:pt x="1957522" y="66104"/>
                  </a:lnTo>
                  <a:lnTo>
                    <a:pt x="1940932" y="68715"/>
                  </a:lnTo>
                  <a:lnTo>
                    <a:pt x="1924845" y="71586"/>
                  </a:lnTo>
                  <a:lnTo>
                    <a:pt x="1909092" y="74649"/>
                  </a:lnTo>
                  <a:lnTo>
                    <a:pt x="1893289" y="77852"/>
                  </a:lnTo>
                  <a:lnTo>
                    <a:pt x="1877210" y="81147"/>
                  </a:lnTo>
                  <a:lnTo>
                    <a:pt x="1860798" y="84342"/>
                  </a:lnTo>
                  <a:lnTo>
                    <a:pt x="1844089" y="87107"/>
                  </a:lnTo>
                  <a:lnTo>
                    <a:pt x="1827134" y="89303"/>
                  </a:lnTo>
                  <a:lnTo>
                    <a:pt x="1809831" y="91117"/>
                  </a:lnTo>
                  <a:lnTo>
                    <a:pt x="1791924" y="92949"/>
                  </a:lnTo>
                  <a:lnTo>
                    <a:pt x="1773324" y="95037"/>
                  </a:lnTo>
                  <a:lnTo>
                    <a:pt x="1754258" y="97440"/>
                  </a:lnTo>
                  <a:lnTo>
                    <a:pt x="1735152" y="100133"/>
                  </a:lnTo>
                  <a:lnTo>
                    <a:pt x="1716263" y="103059"/>
                  </a:lnTo>
                  <a:lnTo>
                    <a:pt x="1697663" y="106160"/>
                  </a:lnTo>
                  <a:lnTo>
                    <a:pt x="1679335" y="109387"/>
                  </a:lnTo>
                  <a:lnTo>
                    <a:pt x="1661228" y="112699"/>
                  </a:lnTo>
                  <a:lnTo>
                    <a:pt x="1643288" y="115904"/>
                  </a:lnTo>
                  <a:lnTo>
                    <a:pt x="1625469" y="118678"/>
                  </a:lnTo>
                  <a:lnTo>
                    <a:pt x="1607736" y="120879"/>
                  </a:lnTo>
                  <a:lnTo>
                    <a:pt x="1590063" y="122696"/>
                  </a:lnTo>
                  <a:lnTo>
                    <a:pt x="1572430" y="124530"/>
                  </a:lnTo>
                  <a:lnTo>
                    <a:pt x="1554820" y="126620"/>
                  </a:lnTo>
                  <a:lnTo>
                    <a:pt x="1537061" y="129024"/>
                  </a:lnTo>
                  <a:lnTo>
                    <a:pt x="1518839" y="131717"/>
                  </a:lnTo>
                  <a:lnTo>
                    <a:pt x="1500026" y="134644"/>
                  </a:lnTo>
                  <a:lnTo>
                    <a:pt x="1480814" y="137744"/>
                  </a:lnTo>
                  <a:lnTo>
                    <a:pt x="1461611" y="140972"/>
                  </a:lnTo>
                  <a:lnTo>
                    <a:pt x="1442656" y="144289"/>
                  </a:lnTo>
                  <a:lnTo>
                    <a:pt x="1424012" y="147668"/>
                  </a:lnTo>
                  <a:lnTo>
                    <a:pt x="1405654" y="151089"/>
                  </a:lnTo>
                  <a:lnTo>
                    <a:pt x="1387527" y="154534"/>
                  </a:lnTo>
                  <a:lnTo>
                    <a:pt x="1369574" y="157831"/>
                  </a:lnTo>
                  <a:lnTo>
                    <a:pt x="1351746" y="160666"/>
                  </a:lnTo>
                  <a:lnTo>
                    <a:pt x="1334007" y="162908"/>
                  </a:lnTo>
                  <a:lnTo>
                    <a:pt x="1316329" y="164753"/>
                  </a:lnTo>
                  <a:lnTo>
                    <a:pt x="1298694" y="166606"/>
                  </a:lnTo>
                  <a:lnTo>
                    <a:pt x="1281087" y="168708"/>
                  </a:lnTo>
                  <a:lnTo>
                    <a:pt x="1263500" y="171121"/>
                  </a:lnTo>
                  <a:lnTo>
                    <a:pt x="1245926" y="173821"/>
                  </a:lnTo>
                  <a:lnTo>
                    <a:pt x="1228356" y="176746"/>
                  </a:lnTo>
                  <a:lnTo>
                    <a:pt x="1210624" y="179676"/>
                  </a:lnTo>
                  <a:lnTo>
                    <a:pt x="1192420" y="182256"/>
                  </a:lnTo>
                  <a:lnTo>
                    <a:pt x="1173619" y="184326"/>
                  </a:lnTo>
                  <a:lnTo>
                    <a:pt x="1154415" y="186053"/>
                  </a:lnTo>
                  <a:lnTo>
                    <a:pt x="1135217" y="187826"/>
                  </a:lnTo>
                  <a:lnTo>
                    <a:pt x="1116261" y="189869"/>
                  </a:lnTo>
                  <a:lnTo>
                    <a:pt x="1097446" y="192074"/>
                  </a:lnTo>
                  <a:lnTo>
                    <a:pt x="1078442" y="194101"/>
                  </a:lnTo>
                  <a:lnTo>
                    <a:pt x="1059067" y="195766"/>
                  </a:lnTo>
                  <a:lnTo>
                    <a:pt x="1039462" y="197205"/>
                  </a:lnTo>
                  <a:lnTo>
                    <a:pt x="1019986" y="198779"/>
                  </a:lnTo>
                  <a:lnTo>
                    <a:pt x="1000845" y="200685"/>
                  </a:lnTo>
                  <a:lnTo>
                    <a:pt x="982075" y="202796"/>
                  </a:lnTo>
                  <a:lnTo>
                    <a:pt x="963631" y="204759"/>
                  </a:lnTo>
                  <a:lnTo>
                    <a:pt x="945442" y="206381"/>
                  </a:lnTo>
                  <a:lnTo>
                    <a:pt x="927277" y="207792"/>
                  </a:lnTo>
                  <a:lnTo>
                    <a:pt x="908776" y="209347"/>
                  </a:lnTo>
                  <a:lnTo>
                    <a:pt x="889771" y="211240"/>
                  </a:lnTo>
                  <a:lnTo>
                    <a:pt x="870429" y="213341"/>
                  </a:lnTo>
                  <a:lnTo>
                    <a:pt x="851137" y="215299"/>
                  </a:lnTo>
                  <a:lnTo>
                    <a:pt x="832123" y="216917"/>
                  </a:lnTo>
                  <a:lnTo>
                    <a:pt x="813439" y="218325"/>
                  </a:lnTo>
                  <a:lnTo>
                    <a:pt x="795055" y="219878"/>
                  </a:lnTo>
                  <a:lnTo>
                    <a:pt x="776905" y="221774"/>
                  </a:lnTo>
                  <a:lnTo>
                    <a:pt x="758767" y="224048"/>
                  </a:lnTo>
                  <a:lnTo>
                    <a:pt x="740283" y="226654"/>
                  </a:lnTo>
                  <a:lnTo>
                    <a:pt x="721290" y="229516"/>
                  </a:lnTo>
                  <a:lnTo>
                    <a:pt x="701957" y="232404"/>
                  </a:lnTo>
                  <a:lnTo>
                    <a:pt x="682671" y="234957"/>
                  </a:lnTo>
                  <a:lnTo>
                    <a:pt x="663659" y="237007"/>
                  </a:lnTo>
                  <a:lnTo>
                    <a:pt x="644978" y="238721"/>
                  </a:lnTo>
                  <a:lnTo>
                    <a:pt x="626596" y="240486"/>
                  </a:lnTo>
                  <a:lnTo>
                    <a:pt x="608452" y="242523"/>
                  </a:lnTo>
                  <a:lnTo>
                    <a:pt x="590487" y="244724"/>
                  </a:lnTo>
                  <a:lnTo>
                    <a:pt x="572652" y="246748"/>
                  </a:lnTo>
                  <a:lnTo>
                    <a:pt x="554908" y="248411"/>
                  </a:lnTo>
                  <a:lnTo>
                    <a:pt x="537227" y="249850"/>
                  </a:lnTo>
                  <a:lnTo>
                    <a:pt x="519590" y="251423"/>
                  </a:lnTo>
                  <a:lnTo>
                    <a:pt x="501981" y="253329"/>
                  </a:lnTo>
                  <a:lnTo>
                    <a:pt x="484393" y="255438"/>
                  </a:lnTo>
                  <a:lnTo>
                    <a:pt x="466819" y="257402"/>
                  </a:lnTo>
                  <a:lnTo>
                    <a:pt x="449253" y="259019"/>
                  </a:lnTo>
                  <a:lnTo>
                    <a:pt x="431693" y="260258"/>
                  </a:lnTo>
                  <a:lnTo>
                    <a:pt x="414137" y="261163"/>
                  </a:lnTo>
                  <a:lnTo>
                    <a:pt x="396584" y="261812"/>
                  </a:lnTo>
                  <a:lnTo>
                    <a:pt x="379033" y="262434"/>
                  </a:lnTo>
                  <a:lnTo>
                    <a:pt x="361484" y="263391"/>
                  </a:lnTo>
                  <a:lnTo>
                    <a:pt x="343930" y="264851"/>
                  </a:lnTo>
                  <a:lnTo>
                    <a:pt x="326208" y="266647"/>
                  </a:lnTo>
                  <a:lnTo>
                    <a:pt x="308012" y="268392"/>
                  </a:lnTo>
                  <a:lnTo>
                    <a:pt x="289220" y="269864"/>
                  </a:lnTo>
                  <a:lnTo>
                    <a:pt x="270192" y="271173"/>
                  </a:lnTo>
                  <a:lnTo>
                    <a:pt x="251644" y="272659"/>
                  </a:lnTo>
                  <a:lnTo>
                    <a:pt x="233943" y="274505"/>
                  </a:lnTo>
                  <a:lnTo>
                    <a:pt x="216955" y="276576"/>
                  </a:lnTo>
                  <a:lnTo>
                    <a:pt x="200248" y="278512"/>
                  </a:lnTo>
                  <a:lnTo>
                    <a:pt x="183525" y="280116"/>
                  </a:lnTo>
                  <a:lnTo>
                    <a:pt x="166665" y="281515"/>
                  </a:lnTo>
                  <a:lnTo>
                    <a:pt x="149646" y="283062"/>
                  </a:lnTo>
                  <a:lnTo>
                    <a:pt x="132481" y="284954"/>
                  </a:lnTo>
                  <a:lnTo>
                    <a:pt x="115036" y="287225"/>
                  </a:lnTo>
                  <a:lnTo>
                    <a:pt x="97032" y="289828"/>
                  </a:lnTo>
                  <a:lnTo>
                    <a:pt x="78391" y="292689"/>
                  </a:lnTo>
                  <a:lnTo>
                    <a:pt x="60075" y="295588"/>
                  </a:lnTo>
                  <a:lnTo>
                    <a:pt x="42195" y="298454"/>
                  </a:lnTo>
                  <a:lnTo>
                    <a:pt x="23178" y="301538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966770" y="3344664"/>
              <a:ext cx="293020" cy="467375"/>
            </a:xfrm>
            <a:custGeom>
              <a:avLst/>
              <a:gdLst/>
              <a:ahLst/>
              <a:cxnLst/>
              <a:rect l="0" t="0" r="0" b="0"/>
              <a:pathLst>
                <a:path w="293020" h="467375">
                  <a:moveTo>
                    <a:pt x="254743" y="13926"/>
                  </a:moveTo>
                  <a:lnTo>
                    <a:pt x="245941" y="10992"/>
                  </a:lnTo>
                  <a:lnTo>
                    <a:pt x="237595" y="8210"/>
                  </a:lnTo>
                  <a:lnTo>
                    <a:pt x="228896" y="5320"/>
                  </a:lnTo>
                  <a:lnTo>
                    <a:pt x="219775" y="2625"/>
                  </a:lnTo>
                  <a:lnTo>
                    <a:pt x="210280" y="757"/>
                  </a:lnTo>
                  <a:lnTo>
                    <a:pt x="200479" y="0"/>
                  </a:lnTo>
                  <a:lnTo>
                    <a:pt x="190119" y="312"/>
                  </a:lnTo>
                  <a:lnTo>
                    <a:pt x="178649" y="1514"/>
                  </a:lnTo>
                  <a:lnTo>
                    <a:pt x="165860" y="3402"/>
                  </a:lnTo>
                  <a:lnTo>
                    <a:pt x="152018" y="5957"/>
                  </a:lnTo>
                  <a:lnTo>
                    <a:pt x="137656" y="9341"/>
                  </a:lnTo>
                  <a:lnTo>
                    <a:pt x="123147" y="13578"/>
                  </a:lnTo>
                  <a:lnTo>
                    <a:pt x="108831" y="18557"/>
                  </a:lnTo>
                  <a:lnTo>
                    <a:pt x="95072" y="24124"/>
                  </a:lnTo>
                  <a:lnTo>
                    <a:pt x="82011" y="30128"/>
                  </a:lnTo>
                  <a:lnTo>
                    <a:pt x="69768" y="36448"/>
                  </a:lnTo>
                  <a:lnTo>
                    <a:pt x="58530" y="42990"/>
                  </a:lnTo>
                  <a:lnTo>
                    <a:pt x="48306" y="49690"/>
                  </a:lnTo>
                  <a:lnTo>
                    <a:pt x="39116" y="56663"/>
                  </a:lnTo>
                  <a:lnTo>
                    <a:pt x="31081" y="64183"/>
                  </a:lnTo>
                  <a:lnTo>
                    <a:pt x="24154" y="72357"/>
                  </a:lnTo>
                  <a:lnTo>
                    <a:pt x="18162" y="81135"/>
                  </a:lnTo>
                  <a:lnTo>
                    <a:pt x="12895" y="90406"/>
                  </a:lnTo>
                  <a:lnTo>
                    <a:pt x="8171" y="100052"/>
                  </a:lnTo>
                  <a:lnTo>
                    <a:pt x="4167" y="109970"/>
                  </a:lnTo>
                  <a:lnTo>
                    <a:pt x="1382" y="120079"/>
                  </a:lnTo>
                  <a:lnTo>
                    <a:pt x="0" y="130319"/>
                  </a:lnTo>
                  <a:lnTo>
                    <a:pt x="226" y="140482"/>
                  </a:lnTo>
                  <a:lnTo>
                    <a:pt x="2430" y="150233"/>
                  </a:lnTo>
                  <a:lnTo>
                    <a:pt x="6621" y="159408"/>
                  </a:lnTo>
                  <a:lnTo>
                    <a:pt x="12520" y="167535"/>
                  </a:lnTo>
                  <a:lnTo>
                    <a:pt x="19760" y="173783"/>
                  </a:lnTo>
                  <a:lnTo>
                    <a:pt x="27995" y="177870"/>
                  </a:lnTo>
                  <a:lnTo>
                    <a:pt x="36945" y="179985"/>
                  </a:lnTo>
                  <a:lnTo>
                    <a:pt x="46397" y="180508"/>
                  </a:lnTo>
                  <a:lnTo>
                    <a:pt x="56196" y="179827"/>
                  </a:lnTo>
                  <a:lnTo>
                    <a:pt x="66232" y="178272"/>
                  </a:lnTo>
                  <a:lnTo>
                    <a:pt x="76429" y="176100"/>
                  </a:lnTo>
                  <a:lnTo>
                    <a:pt x="86735" y="173508"/>
                  </a:lnTo>
                  <a:lnTo>
                    <a:pt x="97115" y="170957"/>
                  </a:lnTo>
                  <a:lnTo>
                    <a:pt x="107544" y="169157"/>
                  </a:lnTo>
                  <a:lnTo>
                    <a:pt x="118010" y="168432"/>
                  </a:lnTo>
                  <a:lnTo>
                    <a:pt x="128667" y="168759"/>
                  </a:lnTo>
                  <a:lnTo>
                    <a:pt x="139814" y="169967"/>
                  </a:lnTo>
                  <a:lnTo>
                    <a:pt x="151567" y="171858"/>
                  </a:lnTo>
                  <a:lnTo>
                    <a:pt x="163562" y="174413"/>
                  </a:lnTo>
                  <a:lnTo>
                    <a:pt x="175082" y="177798"/>
                  </a:lnTo>
                  <a:lnTo>
                    <a:pt x="185758" y="182035"/>
                  </a:lnTo>
                  <a:lnTo>
                    <a:pt x="195723" y="187014"/>
                  </a:lnTo>
                  <a:lnTo>
                    <a:pt x="205409" y="192580"/>
                  </a:lnTo>
                  <a:lnTo>
                    <a:pt x="215106" y="198589"/>
                  </a:lnTo>
                  <a:lnTo>
                    <a:pt x="224773" y="205082"/>
                  </a:lnTo>
                  <a:lnTo>
                    <a:pt x="234124" y="212272"/>
                  </a:lnTo>
                  <a:lnTo>
                    <a:pt x="243007" y="220220"/>
                  </a:lnTo>
                  <a:lnTo>
                    <a:pt x="251262" y="228845"/>
                  </a:lnTo>
                  <a:lnTo>
                    <a:pt x="258653" y="238014"/>
                  </a:lnTo>
                  <a:lnTo>
                    <a:pt x="265140" y="247590"/>
                  </a:lnTo>
                  <a:lnTo>
                    <a:pt x="270834" y="257461"/>
                  </a:lnTo>
                  <a:lnTo>
                    <a:pt x="275901" y="267540"/>
                  </a:lnTo>
                  <a:lnTo>
                    <a:pt x="280493" y="277769"/>
                  </a:lnTo>
                  <a:lnTo>
                    <a:pt x="284580" y="288264"/>
                  </a:lnTo>
                  <a:lnTo>
                    <a:pt x="287953" y="299302"/>
                  </a:lnTo>
                  <a:lnTo>
                    <a:pt x="290552" y="310991"/>
                  </a:lnTo>
                  <a:lnTo>
                    <a:pt x="292297" y="323283"/>
                  </a:lnTo>
                  <a:lnTo>
                    <a:pt x="293019" y="336066"/>
                  </a:lnTo>
                  <a:lnTo>
                    <a:pt x="292726" y="349222"/>
                  </a:lnTo>
                  <a:lnTo>
                    <a:pt x="291562" y="362651"/>
                  </a:lnTo>
                  <a:lnTo>
                    <a:pt x="289718" y="376272"/>
                  </a:lnTo>
                  <a:lnTo>
                    <a:pt x="287365" y="390017"/>
                  </a:lnTo>
                  <a:lnTo>
                    <a:pt x="284481" y="403517"/>
                  </a:lnTo>
                  <a:lnTo>
                    <a:pt x="280868" y="416129"/>
                  </a:lnTo>
                  <a:lnTo>
                    <a:pt x="276470" y="427570"/>
                  </a:lnTo>
                  <a:lnTo>
                    <a:pt x="271211" y="437726"/>
                  </a:lnTo>
                  <a:lnTo>
                    <a:pt x="264924" y="446483"/>
                  </a:lnTo>
                  <a:lnTo>
                    <a:pt x="257613" y="453921"/>
                  </a:lnTo>
                  <a:lnTo>
                    <a:pt x="249262" y="459934"/>
                  </a:lnTo>
                  <a:lnTo>
                    <a:pt x="239754" y="464158"/>
                  </a:lnTo>
                  <a:lnTo>
                    <a:pt x="229139" y="466558"/>
                  </a:lnTo>
                  <a:lnTo>
                    <a:pt x="217758" y="467374"/>
                  </a:lnTo>
                  <a:lnTo>
                    <a:pt x="206127" y="466943"/>
                  </a:lnTo>
                  <a:lnTo>
                    <a:pt x="194565" y="465578"/>
                  </a:lnTo>
                  <a:lnTo>
                    <a:pt x="183193" y="463376"/>
                  </a:lnTo>
                  <a:lnTo>
                    <a:pt x="172024" y="460228"/>
                  </a:lnTo>
                  <a:lnTo>
                    <a:pt x="161030" y="456151"/>
                  </a:lnTo>
                  <a:lnTo>
                    <a:pt x="150172" y="451278"/>
                  </a:lnTo>
                  <a:lnTo>
                    <a:pt x="139415" y="445783"/>
                  </a:lnTo>
                  <a:lnTo>
                    <a:pt x="128738" y="439830"/>
                  </a:lnTo>
                  <a:lnTo>
                    <a:pt x="118382" y="433663"/>
                  </a:lnTo>
                  <a:lnTo>
                    <a:pt x="107722" y="426891"/>
                  </a:lnTo>
                  <a:lnTo>
                    <a:pt x="94701" y="417804"/>
                  </a:lnTo>
                  <a:lnTo>
                    <a:pt x="75758" y="403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389969" y="3348062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74"/>
                  </a:lnTo>
                  <a:lnTo>
                    <a:pt x="0" y="101422"/>
                  </a:lnTo>
                  <a:lnTo>
                    <a:pt x="0" y="116609"/>
                  </a:lnTo>
                  <a:lnTo>
                    <a:pt x="0" y="131492"/>
                  </a:lnTo>
                  <a:lnTo>
                    <a:pt x="0" y="146468"/>
                  </a:lnTo>
                  <a:lnTo>
                    <a:pt x="0" y="162214"/>
                  </a:lnTo>
                  <a:lnTo>
                    <a:pt x="4" y="179028"/>
                  </a:lnTo>
                  <a:lnTo>
                    <a:pt x="177" y="196391"/>
                  </a:lnTo>
                  <a:lnTo>
                    <a:pt x="825" y="213208"/>
                  </a:lnTo>
                  <a:lnTo>
                    <a:pt x="2074" y="228896"/>
                  </a:lnTo>
                  <a:lnTo>
                    <a:pt x="3727" y="243699"/>
                  </a:lnTo>
                  <a:lnTo>
                    <a:pt x="5375" y="258393"/>
                  </a:lnTo>
                  <a:lnTo>
                    <a:pt x="6777" y="273459"/>
                  </a:lnTo>
                  <a:lnTo>
                    <a:pt x="7871" y="288885"/>
                  </a:lnTo>
                  <a:lnTo>
                    <a:pt x="8678" y="304334"/>
                  </a:lnTo>
                  <a:lnTo>
                    <a:pt x="9256" y="319578"/>
                  </a:lnTo>
                  <a:lnTo>
                    <a:pt x="9662" y="334332"/>
                  </a:lnTo>
                  <a:lnTo>
                    <a:pt x="9986" y="349846"/>
                  </a:lnTo>
                  <a:lnTo>
                    <a:pt x="10258" y="369717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253098" y="3495461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209430" y="2934"/>
                  </a:lnTo>
                  <a:lnTo>
                    <a:pt x="198942" y="5716"/>
                  </a:lnTo>
                  <a:lnTo>
                    <a:pt x="188635" y="8616"/>
                  </a:lnTo>
                  <a:lnTo>
                    <a:pt x="178161" y="11656"/>
                  </a:lnTo>
                  <a:lnTo>
                    <a:pt x="167169" y="14820"/>
                  </a:lnTo>
                  <a:lnTo>
                    <a:pt x="155526" y="18085"/>
                  </a:lnTo>
                  <a:lnTo>
                    <a:pt x="143272" y="21423"/>
                  </a:lnTo>
                  <a:lnTo>
                    <a:pt x="130518" y="24814"/>
                  </a:lnTo>
                  <a:lnTo>
                    <a:pt x="117387" y="28242"/>
                  </a:lnTo>
                  <a:lnTo>
                    <a:pt x="104146" y="31698"/>
                  </a:lnTo>
                  <a:lnTo>
                    <a:pt x="91184" y="35171"/>
                  </a:lnTo>
                  <a:lnTo>
                    <a:pt x="78690" y="38655"/>
                  </a:lnTo>
                  <a:lnTo>
                    <a:pt x="66674" y="42147"/>
                  </a:lnTo>
                  <a:lnTo>
                    <a:pt x="55065" y="45646"/>
                  </a:lnTo>
                  <a:lnTo>
                    <a:pt x="43786" y="49143"/>
                  </a:lnTo>
                  <a:lnTo>
                    <a:pt x="33207" y="52487"/>
                  </a:lnTo>
                  <a:lnTo>
                    <a:pt x="23108" y="55708"/>
                  </a:lnTo>
                  <a:lnTo>
                    <a:pt x="12602" y="5908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461268" y="3527190"/>
              <a:ext cx="149800" cy="221872"/>
            </a:xfrm>
            <a:custGeom>
              <a:avLst/>
              <a:gdLst/>
              <a:ahLst/>
              <a:cxnLst/>
              <a:rect l="0" t="0" r="0" b="0"/>
              <a:pathLst>
                <a:path w="149800" h="221872">
                  <a:moveTo>
                    <a:pt x="12929" y="94613"/>
                  </a:moveTo>
                  <a:lnTo>
                    <a:pt x="21730" y="91679"/>
                  </a:lnTo>
                  <a:lnTo>
                    <a:pt x="30077" y="88897"/>
                  </a:lnTo>
                  <a:lnTo>
                    <a:pt x="38775" y="85997"/>
                  </a:lnTo>
                  <a:lnTo>
                    <a:pt x="47896" y="82957"/>
                  </a:lnTo>
                  <a:lnTo>
                    <a:pt x="57391" y="79792"/>
                  </a:lnTo>
                  <a:lnTo>
                    <a:pt x="67183" y="76523"/>
                  </a:lnTo>
                  <a:lnTo>
                    <a:pt x="77197" y="73013"/>
                  </a:lnTo>
                  <a:lnTo>
                    <a:pt x="87371" y="68973"/>
                  </a:lnTo>
                  <a:lnTo>
                    <a:pt x="97644" y="64282"/>
                  </a:lnTo>
                  <a:lnTo>
                    <a:pt x="107489" y="58656"/>
                  </a:lnTo>
                  <a:lnTo>
                    <a:pt x="115962" y="51590"/>
                  </a:lnTo>
                  <a:lnTo>
                    <a:pt x="122642" y="42957"/>
                  </a:lnTo>
                  <a:lnTo>
                    <a:pt x="127126" y="33413"/>
                  </a:lnTo>
                  <a:lnTo>
                    <a:pt x="128786" y="24162"/>
                  </a:lnTo>
                  <a:lnTo>
                    <a:pt x="127560" y="15883"/>
                  </a:lnTo>
                  <a:lnTo>
                    <a:pt x="123669" y="9041"/>
                  </a:lnTo>
                  <a:lnTo>
                    <a:pt x="117337" y="4128"/>
                  </a:lnTo>
                  <a:lnTo>
                    <a:pt x="108935" y="1202"/>
                  </a:lnTo>
                  <a:lnTo>
                    <a:pt x="98909" y="0"/>
                  </a:lnTo>
                  <a:lnTo>
                    <a:pt x="87672" y="158"/>
                  </a:lnTo>
                  <a:lnTo>
                    <a:pt x="75578" y="1338"/>
                  </a:lnTo>
                  <a:lnTo>
                    <a:pt x="63377" y="3583"/>
                  </a:lnTo>
                  <a:lnTo>
                    <a:pt x="52178" y="7289"/>
                  </a:lnTo>
                  <a:lnTo>
                    <a:pt x="42503" y="12560"/>
                  </a:lnTo>
                  <a:lnTo>
                    <a:pt x="34348" y="19217"/>
                  </a:lnTo>
                  <a:lnTo>
                    <a:pt x="27471" y="26982"/>
                  </a:lnTo>
                  <a:lnTo>
                    <a:pt x="21584" y="35577"/>
                  </a:lnTo>
                  <a:lnTo>
                    <a:pt x="16423" y="44771"/>
                  </a:lnTo>
                  <a:lnTo>
                    <a:pt x="11780" y="54387"/>
                  </a:lnTo>
                  <a:lnTo>
                    <a:pt x="7508" y="64297"/>
                  </a:lnTo>
                  <a:lnTo>
                    <a:pt x="3822" y="74407"/>
                  </a:lnTo>
                  <a:lnTo>
                    <a:pt x="1257" y="84655"/>
                  </a:lnTo>
                  <a:lnTo>
                    <a:pt x="18" y="94994"/>
                  </a:lnTo>
                  <a:lnTo>
                    <a:pt x="0" y="105396"/>
                  </a:lnTo>
                  <a:lnTo>
                    <a:pt x="978" y="115839"/>
                  </a:lnTo>
                  <a:lnTo>
                    <a:pt x="2709" y="126312"/>
                  </a:lnTo>
                  <a:lnTo>
                    <a:pt x="4989" y="136803"/>
                  </a:lnTo>
                  <a:lnTo>
                    <a:pt x="7657" y="147306"/>
                  </a:lnTo>
                  <a:lnTo>
                    <a:pt x="10599" y="157813"/>
                  </a:lnTo>
                  <a:lnTo>
                    <a:pt x="13894" y="168157"/>
                  </a:lnTo>
                  <a:lnTo>
                    <a:pt x="17792" y="178030"/>
                  </a:lnTo>
                  <a:lnTo>
                    <a:pt x="22384" y="187296"/>
                  </a:lnTo>
                  <a:lnTo>
                    <a:pt x="27775" y="195823"/>
                  </a:lnTo>
                  <a:lnTo>
                    <a:pt x="34151" y="203404"/>
                  </a:lnTo>
                  <a:lnTo>
                    <a:pt x="41517" y="210013"/>
                  </a:lnTo>
                  <a:lnTo>
                    <a:pt x="49736" y="215451"/>
                  </a:lnTo>
                  <a:lnTo>
                    <a:pt x="58623" y="219281"/>
                  </a:lnTo>
                  <a:lnTo>
                    <a:pt x="68007" y="221408"/>
                  </a:lnTo>
                  <a:lnTo>
                    <a:pt x="77747" y="221871"/>
                  </a:lnTo>
                  <a:lnTo>
                    <a:pt x="87739" y="220669"/>
                  </a:lnTo>
                  <a:lnTo>
                    <a:pt x="97894" y="217968"/>
                  </a:lnTo>
                  <a:lnTo>
                    <a:pt x="107831" y="213885"/>
                  </a:lnTo>
                  <a:lnTo>
                    <a:pt x="116897" y="208404"/>
                  </a:lnTo>
                  <a:lnTo>
                    <a:pt x="124804" y="201659"/>
                  </a:lnTo>
                  <a:lnTo>
                    <a:pt x="131453" y="194339"/>
                  </a:lnTo>
                  <a:lnTo>
                    <a:pt x="137416" y="186882"/>
                  </a:lnTo>
                  <a:lnTo>
                    <a:pt x="143214" y="178636"/>
                  </a:lnTo>
                  <a:lnTo>
                    <a:pt x="149799" y="168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632124" y="3519325"/>
              <a:ext cx="273742" cy="197235"/>
            </a:xfrm>
            <a:custGeom>
              <a:avLst/>
              <a:gdLst/>
              <a:ahLst/>
              <a:cxnLst/>
              <a:rect l="0" t="0" r="0" b="0"/>
              <a:pathLst>
                <a:path w="273742" h="197235">
                  <a:moveTo>
                    <a:pt x="0" y="102478"/>
                  </a:moveTo>
                  <a:lnTo>
                    <a:pt x="2867" y="114280"/>
                  </a:lnTo>
                  <a:lnTo>
                    <a:pt x="5009" y="126049"/>
                  </a:lnTo>
                  <a:lnTo>
                    <a:pt x="6616" y="138935"/>
                  </a:lnTo>
                  <a:lnTo>
                    <a:pt x="7970" y="152610"/>
                  </a:lnTo>
                  <a:lnTo>
                    <a:pt x="9467" y="166290"/>
                  </a:lnTo>
                  <a:lnTo>
                    <a:pt x="11277" y="179439"/>
                  </a:lnTo>
                  <a:lnTo>
                    <a:pt x="12031" y="189576"/>
                  </a:lnTo>
                  <a:lnTo>
                    <a:pt x="10541" y="193278"/>
                  </a:lnTo>
                  <a:lnTo>
                    <a:pt x="8267" y="190714"/>
                  </a:lnTo>
                  <a:lnTo>
                    <a:pt x="6118" y="183395"/>
                  </a:lnTo>
                  <a:lnTo>
                    <a:pt x="4375" y="172747"/>
                  </a:lnTo>
                  <a:lnTo>
                    <a:pt x="3063" y="159829"/>
                  </a:lnTo>
                  <a:lnTo>
                    <a:pt x="2123" y="145388"/>
                  </a:lnTo>
                  <a:lnTo>
                    <a:pt x="1799" y="130258"/>
                  </a:lnTo>
                  <a:lnTo>
                    <a:pt x="2632" y="115391"/>
                  </a:lnTo>
                  <a:lnTo>
                    <a:pt x="4824" y="101283"/>
                  </a:lnTo>
                  <a:lnTo>
                    <a:pt x="8432" y="88349"/>
                  </a:lnTo>
                  <a:lnTo>
                    <a:pt x="13527" y="77103"/>
                  </a:lnTo>
                  <a:lnTo>
                    <a:pt x="19993" y="67657"/>
                  </a:lnTo>
                  <a:lnTo>
                    <a:pt x="27589" y="60127"/>
                  </a:lnTo>
                  <a:lnTo>
                    <a:pt x="36050" y="54800"/>
                  </a:lnTo>
                  <a:lnTo>
                    <a:pt x="45135" y="51630"/>
                  </a:lnTo>
                  <a:lnTo>
                    <a:pt x="54335" y="50616"/>
                  </a:lnTo>
                  <a:lnTo>
                    <a:pt x="62897" y="51972"/>
                  </a:lnTo>
                  <a:lnTo>
                    <a:pt x="70466" y="55585"/>
                  </a:lnTo>
                  <a:lnTo>
                    <a:pt x="77039" y="61094"/>
                  </a:lnTo>
                  <a:lnTo>
                    <a:pt x="82769" y="68071"/>
                  </a:lnTo>
                  <a:lnTo>
                    <a:pt x="87848" y="76129"/>
                  </a:lnTo>
                  <a:lnTo>
                    <a:pt x="92448" y="84961"/>
                  </a:lnTo>
                  <a:lnTo>
                    <a:pt x="96706" y="94333"/>
                  </a:lnTo>
                  <a:lnTo>
                    <a:pt x="100710" y="104000"/>
                  </a:lnTo>
                  <a:lnTo>
                    <a:pt x="104022" y="111061"/>
                  </a:lnTo>
                  <a:lnTo>
                    <a:pt x="106266" y="112012"/>
                  </a:lnTo>
                  <a:lnTo>
                    <a:pt x="108091" y="107920"/>
                  </a:lnTo>
                  <a:lnTo>
                    <a:pt x="110169" y="100576"/>
                  </a:lnTo>
                  <a:lnTo>
                    <a:pt x="113007" y="91465"/>
                  </a:lnTo>
                  <a:lnTo>
                    <a:pt x="116760" y="81494"/>
                  </a:lnTo>
                  <a:lnTo>
                    <a:pt x="121190" y="71139"/>
                  </a:lnTo>
                  <a:lnTo>
                    <a:pt x="125828" y="60627"/>
                  </a:lnTo>
                  <a:lnTo>
                    <a:pt x="130387" y="50064"/>
                  </a:lnTo>
                  <a:lnTo>
                    <a:pt x="135087" y="39657"/>
                  </a:lnTo>
                  <a:lnTo>
                    <a:pt x="140531" y="29731"/>
                  </a:lnTo>
                  <a:lnTo>
                    <a:pt x="147015" y="20433"/>
                  </a:lnTo>
                  <a:lnTo>
                    <a:pt x="154676" y="12221"/>
                  </a:lnTo>
                  <a:lnTo>
                    <a:pt x="163654" y="5915"/>
                  </a:lnTo>
                  <a:lnTo>
                    <a:pt x="173876" y="1797"/>
                  </a:lnTo>
                  <a:lnTo>
                    <a:pt x="184809" y="0"/>
                  </a:lnTo>
                  <a:lnTo>
                    <a:pt x="195599" y="755"/>
                  </a:lnTo>
                  <a:lnTo>
                    <a:pt x="205770" y="3930"/>
                  </a:lnTo>
                  <a:lnTo>
                    <a:pt x="215053" y="9128"/>
                  </a:lnTo>
                  <a:lnTo>
                    <a:pt x="223216" y="15889"/>
                  </a:lnTo>
                  <a:lnTo>
                    <a:pt x="230259" y="23802"/>
                  </a:lnTo>
                  <a:lnTo>
                    <a:pt x="236346" y="32705"/>
                  </a:lnTo>
                  <a:lnTo>
                    <a:pt x="241684" y="42658"/>
                  </a:lnTo>
                  <a:lnTo>
                    <a:pt x="246467" y="53606"/>
                  </a:lnTo>
                  <a:lnTo>
                    <a:pt x="250853" y="65228"/>
                  </a:lnTo>
                  <a:lnTo>
                    <a:pt x="254960" y="77028"/>
                  </a:lnTo>
                  <a:lnTo>
                    <a:pt x="258870" y="88716"/>
                  </a:lnTo>
                  <a:lnTo>
                    <a:pt x="262479" y="100514"/>
                  </a:lnTo>
                  <a:lnTo>
                    <a:pt x="265524" y="113035"/>
                  </a:lnTo>
                  <a:lnTo>
                    <a:pt x="267904" y="126554"/>
                  </a:lnTo>
                  <a:lnTo>
                    <a:pt x="269674" y="140480"/>
                  </a:lnTo>
                  <a:lnTo>
                    <a:pt x="271136" y="154995"/>
                  </a:lnTo>
                  <a:lnTo>
                    <a:pt x="272419" y="172495"/>
                  </a:lnTo>
                  <a:lnTo>
                    <a:pt x="273741" y="1972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453387" y="3242777"/>
              <a:ext cx="252645" cy="347339"/>
            </a:xfrm>
            <a:custGeom>
              <a:avLst/>
              <a:gdLst/>
              <a:ahLst/>
              <a:cxnLst/>
              <a:rect l="0" t="0" r="0" b="0"/>
              <a:pathLst>
                <a:path w="252645" h="347339">
                  <a:moveTo>
                    <a:pt x="10488" y="0"/>
                  </a:moveTo>
                  <a:lnTo>
                    <a:pt x="7622" y="11802"/>
                  </a:lnTo>
                  <a:lnTo>
                    <a:pt x="5480" y="23571"/>
                  </a:lnTo>
                  <a:lnTo>
                    <a:pt x="3877" y="36466"/>
                  </a:lnTo>
                  <a:lnTo>
                    <a:pt x="2697" y="50487"/>
                  </a:lnTo>
                  <a:lnTo>
                    <a:pt x="1848" y="65464"/>
                  </a:lnTo>
                  <a:lnTo>
                    <a:pt x="1250" y="81191"/>
                  </a:lnTo>
                  <a:lnTo>
                    <a:pt x="835" y="97639"/>
                  </a:lnTo>
                  <a:lnTo>
                    <a:pt x="551" y="114959"/>
                  </a:lnTo>
                  <a:lnTo>
                    <a:pt x="358" y="133154"/>
                  </a:lnTo>
                  <a:lnTo>
                    <a:pt x="227" y="151777"/>
                  </a:lnTo>
                  <a:lnTo>
                    <a:pt x="139" y="170051"/>
                  </a:lnTo>
                  <a:lnTo>
                    <a:pt x="80" y="187569"/>
                  </a:lnTo>
                  <a:lnTo>
                    <a:pt x="40" y="204434"/>
                  </a:lnTo>
                  <a:lnTo>
                    <a:pt x="14" y="221058"/>
                  </a:lnTo>
                  <a:lnTo>
                    <a:pt x="0" y="237717"/>
                  </a:lnTo>
                  <a:lnTo>
                    <a:pt x="161" y="254194"/>
                  </a:lnTo>
                  <a:lnTo>
                    <a:pt x="802" y="269892"/>
                  </a:lnTo>
                  <a:lnTo>
                    <a:pt x="2045" y="284534"/>
                  </a:lnTo>
                  <a:lnTo>
                    <a:pt x="3694" y="298317"/>
                  </a:lnTo>
                  <a:lnTo>
                    <a:pt x="5340" y="311721"/>
                  </a:lnTo>
                  <a:lnTo>
                    <a:pt x="6766" y="325041"/>
                  </a:lnTo>
                  <a:lnTo>
                    <a:pt x="8826" y="337268"/>
                  </a:lnTo>
                  <a:lnTo>
                    <a:pt x="13194" y="345196"/>
                  </a:lnTo>
                  <a:lnTo>
                    <a:pt x="19550" y="347338"/>
                  </a:lnTo>
                  <a:lnTo>
                    <a:pt x="26288" y="345719"/>
                  </a:lnTo>
                  <a:lnTo>
                    <a:pt x="32988" y="341947"/>
                  </a:lnTo>
                  <a:lnTo>
                    <a:pt x="39674" y="336922"/>
                  </a:lnTo>
                  <a:lnTo>
                    <a:pt x="46405" y="331154"/>
                  </a:lnTo>
                  <a:lnTo>
                    <a:pt x="53363" y="325098"/>
                  </a:lnTo>
                  <a:lnTo>
                    <a:pt x="60855" y="319234"/>
                  </a:lnTo>
                  <a:lnTo>
                    <a:pt x="69005" y="313796"/>
                  </a:lnTo>
                  <a:lnTo>
                    <a:pt x="77933" y="308817"/>
                  </a:lnTo>
                  <a:lnTo>
                    <a:pt x="87835" y="304235"/>
                  </a:lnTo>
                  <a:lnTo>
                    <a:pt x="98717" y="299964"/>
                  </a:lnTo>
                  <a:lnTo>
                    <a:pt x="110278" y="295924"/>
                  </a:lnTo>
                  <a:lnTo>
                    <a:pt x="122030" y="292050"/>
                  </a:lnTo>
                  <a:lnTo>
                    <a:pt x="133673" y="288292"/>
                  </a:lnTo>
                  <a:lnTo>
                    <a:pt x="145099" y="284615"/>
                  </a:lnTo>
                  <a:lnTo>
                    <a:pt x="156305" y="280991"/>
                  </a:lnTo>
                  <a:lnTo>
                    <a:pt x="167328" y="277410"/>
                  </a:lnTo>
                  <a:lnTo>
                    <a:pt x="178374" y="274021"/>
                  </a:lnTo>
                  <a:lnTo>
                    <a:pt x="189791" y="271126"/>
                  </a:lnTo>
                  <a:lnTo>
                    <a:pt x="201719" y="268847"/>
                  </a:lnTo>
                  <a:lnTo>
                    <a:pt x="213539" y="267144"/>
                  </a:lnTo>
                  <a:lnTo>
                    <a:pt x="225129" y="265734"/>
                  </a:lnTo>
                  <a:lnTo>
                    <a:pt x="237508" y="264494"/>
                  </a:lnTo>
                  <a:lnTo>
                    <a:pt x="252644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657236" y="3376130"/>
              <a:ext cx="185666" cy="197999"/>
            </a:xfrm>
            <a:custGeom>
              <a:avLst/>
              <a:gdLst/>
              <a:ahLst/>
              <a:cxnLst/>
              <a:rect l="0" t="0" r="0" b="0"/>
              <a:pathLst>
                <a:path w="185666" h="197999">
                  <a:moveTo>
                    <a:pt x="59323" y="98274"/>
                  </a:moveTo>
                  <a:lnTo>
                    <a:pt x="68125" y="95273"/>
                  </a:lnTo>
                  <a:lnTo>
                    <a:pt x="76471" y="91851"/>
                  </a:lnTo>
                  <a:lnTo>
                    <a:pt x="85165" y="87655"/>
                  </a:lnTo>
                  <a:lnTo>
                    <a:pt x="94114" y="82754"/>
                  </a:lnTo>
                  <a:lnTo>
                    <a:pt x="102960" y="77273"/>
                  </a:lnTo>
                  <a:lnTo>
                    <a:pt x="111499" y="71342"/>
                  </a:lnTo>
                  <a:lnTo>
                    <a:pt x="119687" y="65081"/>
                  </a:lnTo>
                  <a:lnTo>
                    <a:pt x="127565" y="58583"/>
                  </a:lnTo>
                  <a:lnTo>
                    <a:pt x="135177" y="51914"/>
                  </a:lnTo>
                  <a:lnTo>
                    <a:pt x="141932" y="44962"/>
                  </a:lnTo>
                  <a:lnTo>
                    <a:pt x="146651" y="37456"/>
                  </a:lnTo>
                  <a:lnTo>
                    <a:pt x="148849" y="29307"/>
                  </a:lnTo>
                  <a:lnTo>
                    <a:pt x="148356" y="21054"/>
                  </a:lnTo>
                  <a:lnTo>
                    <a:pt x="144985" y="13733"/>
                  </a:lnTo>
                  <a:lnTo>
                    <a:pt x="138940" y="7855"/>
                  </a:lnTo>
                  <a:lnTo>
                    <a:pt x="130848" y="3589"/>
                  </a:lnTo>
                  <a:lnTo>
                    <a:pt x="121533" y="1018"/>
                  </a:lnTo>
                  <a:lnTo>
                    <a:pt x="111575" y="0"/>
                  </a:lnTo>
                  <a:lnTo>
                    <a:pt x="101302" y="418"/>
                  </a:lnTo>
                  <a:lnTo>
                    <a:pt x="90881" y="2277"/>
                  </a:lnTo>
                  <a:lnTo>
                    <a:pt x="80397" y="5448"/>
                  </a:lnTo>
                  <a:lnTo>
                    <a:pt x="70053" y="9691"/>
                  </a:lnTo>
                  <a:lnTo>
                    <a:pt x="60172" y="14755"/>
                  </a:lnTo>
                  <a:lnTo>
                    <a:pt x="50897" y="20423"/>
                  </a:lnTo>
                  <a:lnTo>
                    <a:pt x="42363" y="26685"/>
                  </a:lnTo>
                  <a:lnTo>
                    <a:pt x="34775" y="33721"/>
                  </a:lnTo>
                  <a:lnTo>
                    <a:pt x="28153" y="41565"/>
                  </a:lnTo>
                  <a:lnTo>
                    <a:pt x="22366" y="50122"/>
                  </a:lnTo>
                  <a:lnTo>
                    <a:pt x="17236" y="59243"/>
                  </a:lnTo>
                  <a:lnTo>
                    <a:pt x="12602" y="68793"/>
                  </a:lnTo>
                  <a:lnTo>
                    <a:pt x="8487" y="78816"/>
                  </a:lnTo>
                  <a:lnTo>
                    <a:pt x="5095" y="89529"/>
                  </a:lnTo>
                  <a:lnTo>
                    <a:pt x="2483" y="100997"/>
                  </a:lnTo>
                  <a:lnTo>
                    <a:pt x="729" y="113139"/>
                  </a:lnTo>
                  <a:lnTo>
                    <a:pt x="0" y="125821"/>
                  </a:lnTo>
                  <a:lnTo>
                    <a:pt x="300" y="138896"/>
                  </a:lnTo>
                  <a:lnTo>
                    <a:pt x="1806" y="151760"/>
                  </a:lnTo>
                  <a:lnTo>
                    <a:pt x="4945" y="163405"/>
                  </a:lnTo>
                  <a:lnTo>
                    <a:pt x="9804" y="173375"/>
                  </a:lnTo>
                  <a:lnTo>
                    <a:pt x="16338" y="181558"/>
                  </a:lnTo>
                  <a:lnTo>
                    <a:pt x="24543" y="187920"/>
                  </a:lnTo>
                  <a:lnTo>
                    <a:pt x="34249" y="192639"/>
                  </a:lnTo>
                  <a:lnTo>
                    <a:pt x="45172" y="195862"/>
                  </a:lnTo>
                  <a:lnTo>
                    <a:pt x="57019" y="197600"/>
                  </a:lnTo>
                  <a:lnTo>
                    <a:pt x="69536" y="197998"/>
                  </a:lnTo>
                  <a:lnTo>
                    <a:pt x="82362" y="197304"/>
                  </a:lnTo>
                  <a:lnTo>
                    <a:pt x="95045" y="195777"/>
                  </a:lnTo>
                  <a:lnTo>
                    <a:pt x="107353" y="193641"/>
                  </a:lnTo>
                  <a:lnTo>
                    <a:pt x="119243" y="191073"/>
                  </a:lnTo>
                  <a:lnTo>
                    <a:pt x="130768" y="188203"/>
                  </a:lnTo>
                  <a:lnTo>
                    <a:pt x="141992" y="185132"/>
                  </a:lnTo>
                  <a:lnTo>
                    <a:pt x="152533" y="182075"/>
                  </a:lnTo>
                  <a:lnTo>
                    <a:pt x="162603" y="179078"/>
                  </a:lnTo>
                  <a:lnTo>
                    <a:pt x="173086" y="175880"/>
                  </a:lnTo>
                  <a:lnTo>
                    <a:pt x="185665" y="1719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862629" y="3450877"/>
              <a:ext cx="190843" cy="136391"/>
            </a:xfrm>
            <a:custGeom>
              <a:avLst/>
              <a:gdLst/>
              <a:ahLst/>
              <a:cxnLst/>
              <a:rect l="0" t="0" r="0" b="0"/>
              <a:pathLst>
                <a:path w="190843" h="136391">
                  <a:moveTo>
                    <a:pt x="96086" y="76169"/>
                  </a:moveTo>
                  <a:lnTo>
                    <a:pt x="101752" y="70167"/>
                  </a:lnTo>
                  <a:lnTo>
                    <a:pt x="105396" y="63322"/>
                  </a:lnTo>
                  <a:lnTo>
                    <a:pt x="107301" y="54940"/>
                  </a:lnTo>
                  <a:lnTo>
                    <a:pt x="107629" y="45485"/>
                  </a:lnTo>
                  <a:lnTo>
                    <a:pt x="106362" y="35819"/>
                  </a:lnTo>
                  <a:lnTo>
                    <a:pt x="103628" y="26474"/>
                  </a:lnTo>
                  <a:lnTo>
                    <a:pt x="99362" y="17948"/>
                  </a:lnTo>
                  <a:lnTo>
                    <a:pt x="93230" y="10840"/>
                  </a:lnTo>
                  <a:lnTo>
                    <a:pt x="85228" y="5339"/>
                  </a:lnTo>
                  <a:lnTo>
                    <a:pt x="75942" y="1616"/>
                  </a:lnTo>
                  <a:lnTo>
                    <a:pt x="66333" y="0"/>
                  </a:lnTo>
                  <a:lnTo>
                    <a:pt x="56987" y="467"/>
                  </a:lnTo>
                  <a:lnTo>
                    <a:pt x="48104" y="2709"/>
                  </a:lnTo>
                  <a:lnTo>
                    <a:pt x="39685" y="6339"/>
                  </a:lnTo>
                  <a:lnTo>
                    <a:pt x="31660" y="11007"/>
                  </a:lnTo>
                  <a:lnTo>
                    <a:pt x="24101" y="16747"/>
                  </a:lnTo>
                  <a:lnTo>
                    <a:pt x="17237" y="23955"/>
                  </a:lnTo>
                  <a:lnTo>
                    <a:pt x="11141" y="32726"/>
                  </a:lnTo>
                  <a:lnTo>
                    <a:pt x="6063" y="42717"/>
                  </a:lnTo>
                  <a:lnTo>
                    <a:pt x="2481" y="53340"/>
                  </a:lnTo>
                  <a:lnTo>
                    <a:pt x="520" y="64189"/>
                  </a:lnTo>
                  <a:lnTo>
                    <a:pt x="0" y="75066"/>
                  </a:lnTo>
                  <a:lnTo>
                    <a:pt x="631" y="85895"/>
                  </a:lnTo>
                  <a:lnTo>
                    <a:pt x="2135" y="96649"/>
                  </a:lnTo>
                  <a:lnTo>
                    <a:pt x="4600" y="107005"/>
                  </a:lnTo>
                  <a:lnTo>
                    <a:pt x="8457" y="116361"/>
                  </a:lnTo>
                  <a:lnTo>
                    <a:pt x="13823" y="124455"/>
                  </a:lnTo>
                  <a:lnTo>
                    <a:pt x="20376" y="130874"/>
                  </a:lnTo>
                  <a:lnTo>
                    <a:pt x="27537" y="134905"/>
                  </a:lnTo>
                  <a:lnTo>
                    <a:pt x="34909" y="136390"/>
                  </a:lnTo>
                  <a:lnTo>
                    <a:pt x="42298" y="135623"/>
                  </a:lnTo>
                  <a:lnTo>
                    <a:pt x="49632" y="133066"/>
                  </a:lnTo>
                  <a:lnTo>
                    <a:pt x="56890" y="129162"/>
                  </a:lnTo>
                  <a:lnTo>
                    <a:pt x="63915" y="124122"/>
                  </a:lnTo>
                  <a:lnTo>
                    <a:pt x="70414" y="117924"/>
                  </a:lnTo>
                  <a:lnTo>
                    <a:pt x="76264" y="110645"/>
                  </a:lnTo>
                  <a:lnTo>
                    <a:pt x="81347" y="102301"/>
                  </a:lnTo>
                  <a:lnTo>
                    <a:pt x="85463" y="92790"/>
                  </a:lnTo>
                  <a:lnTo>
                    <a:pt x="88615" y="82199"/>
                  </a:lnTo>
                  <a:lnTo>
                    <a:pt x="91456" y="71922"/>
                  </a:lnTo>
                  <a:lnTo>
                    <a:pt x="95011" y="65595"/>
                  </a:lnTo>
                  <a:lnTo>
                    <a:pt x="99138" y="65075"/>
                  </a:lnTo>
                  <a:lnTo>
                    <a:pt x="103106" y="68543"/>
                  </a:lnTo>
                  <a:lnTo>
                    <a:pt x="107153" y="74322"/>
                  </a:lnTo>
                  <a:lnTo>
                    <a:pt x="112001" y="81205"/>
                  </a:lnTo>
                  <a:lnTo>
                    <a:pt x="117999" y="88492"/>
                  </a:lnTo>
                  <a:lnTo>
                    <a:pt x="125291" y="95370"/>
                  </a:lnTo>
                  <a:lnTo>
                    <a:pt x="134001" y="100792"/>
                  </a:lnTo>
                  <a:lnTo>
                    <a:pt x="144024" y="104335"/>
                  </a:lnTo>
                  <a:lnTo>
                    <a:pt x="154521" y="106259"/>
                  </a:lnTo>
                  <a:lnTo>
                    <a:pt x="165060" y="107403"/>
                  </a:lnTo>
                  <a:lnTo>
                    <a:pt x="176565" y="107862"/>
                  </a:lnTo>
                  <a:lnTo>
                    <a:pt x="190842" y="1077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54974" y="3167402"/>
              <a:ext cx="135369" cy="380702"/>
            </a:xfrm>
            <a:custGeom>
              <a:avLst/>
              <a:gdLst/>
              <a:ahLst/>
              <a:cxnLst/>
              <a:rect l="0" t="0" r="0" b="0"/>
              <a:pathLst>
                <a:path w="135369" h="380702">
                  <a:moveTo>
                    <a:pt x="72197" y="380701"/>
                  </a:moveTo>
                  <a:lnTo>
                    <a:pt x="72130" y="369033"/>
                  </a:lnTo>
                  <a:lnTo>
                    <a:pt x="71490" y="358544"/>
                  </a:lnTo>
                  <a:lnTo>
                    <a:pt x="70193" y="348243"/>
                  </a:lnTo>
                  <a:lnTo>
                    <a:pt x="68333" y="337941"/>
                  </a:lnTo>
                  <a:lnTo>
                    <a:pt x="66017" y="327598"/>
                  </a:lnTo>
                  <a:lnTo>
                    <a:pt x="63350" y="317208"/>
                  </a:lnTo>
                  <a:lnTo>
                    <a:pt x="60427" y="306780"/>
                  </a:lnTo>
                  <a:lnTo>
                    <a:pt x="57319" y="296322"/>
                  </a:lnTo>
                  <a:lnTo>
                    <a:pt x="54080" y="285837"/>
                  </a:lnTo>
                  <a:lnTo>
                    <a:pt x="50583" y="275170"/>
                  </a:lnTo>
                  <a:lnTo>
                    <a:pt x="46550" y="264015"/>
                  </a:lnTo>
                  <a:lnTo>
                    <a:pt x="41876" y="252249"/>
                  </a:lnTo>
                  <a:lnTo>
                    <a:pt x="36770" y="239905"/>
                  </a:lnTo>
                  <a:lnTo>
                    <a:pt x="31650" y="227087"/>
                  </a:lnTo>
                  <a:lnTo>
                    <a:pt x="26764" y="213912"/>
                  </a:lnTo>
                  <a:lnTo>
                    <a:pt x="22178" y="200642"/>
                  </a:lnTo>
                  <a:lnTo>
                    <a:pt x="17872" y="187659"/>
                  </a:lnTo>
                  <a:lnTo>
                    <a:pt x="13796" y="175146"/>
                  </a:lnTo>
                  <a:lnTo>
                    <a:pt x="10060" y="162948"/>
                  </a:lnTo>
                  <a:lnTo>
                    <a:pt x="6923" y="150684"/>
                  </a:lnTo>
                  <a:lnTo>
                    <a:pt x="4478" y="138134"/>
                  </a:lnTo>
                  <a:lnTo>
                    <a:pt x="2665" y="125245"/>
                  </a:lnTo>
                  <a:lnTo>
                    <a:pt x="1365" y="112053"/>
                  </a:lnTo>
                  <a:lnTo>
                    <a:pt x="458" y="98623"/>
                  </a:lnTo>
                  <a:lnTo>
                    <a:pt x="0" y="85180"/>
                  </a:lnTo>
                  <a:lnTo>
                    <a:pt x="218" y="72081"/>
                  </a:lnTo>
                  <a:lnTo>
                    <a:pt x="1187" y="59504"/>
                  </a:lnTo>
                  <a:lnTo>
                    <a:pt x="3160" y="47772"/>
                  </a:lnTo>
                  <a:lnTo>
                    <a:pt x="6620" y="37419"/>
                  </a:lnTo>
                  <a:lnTo>
                    <a:pt x="11693" y="28604"/>
                  </a:lnTo>
                  <a:lnTo>
                    <a:pt x="18202" y="21177"/>
                  </a:lnTo>
                  <a:lnTo>
                    <a:pt x="25860" y="14864"/>
                  </a:lnTo>
                  <a:lnTo>
                    <a:pt x="34379" y="9400"/>
                  </a:lnTo>
                  <a:lnTo>
                    <a:pt x="43521" y="4879"/>
                  </a:lnTo>
                  <a:lnTo>
                    <a:pt x="53102" y="1739"/>
                  </a:lnTo>
                  <a:lnTo>
                    <a:pt x="62987" y="111"/>
                  </a:lnTo>
                  <a:lnTo>
                    <a:pt x="73082" y="0"/>
                  </a:lnTo>
                  <a:lnTo>
                    <a:pt x="83317" y="1446"/>
                  </a:lnTo>
                  <a:lnTo>
                    <a:pt x="93637" y="4300"/>
                  </a:lnTo>
                  <a:lnTo>
                    <a:pt x="103552" y="7997"/>
                  </a:lnTo>
                  <a:lnTo>
                    <a:pt x="113124" y="12008"/>
                  </a:lnTo>
                  <a:lnTo>
                    <a:pt x="123193" y="16682"/>
                  </a:lnTo>
                  <a:lnTo>
                    <a:pt x="135368" y="22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011357" y="3390176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9520" y="2934"/>
                  </a:lnTo>
                  <a:lnTo>
                    <a:pt x="149894" y="5716"/>
                  </a:lnTo>
                  <a:lnTo>
                    <a:pt x="138611" y="8616"/>
                  </a:lnTo>
                  <a:lnTo>
                    <a:pt x="126116" y="11656"/>
                  </a:lnTo>
                  <a:lnTo>
                    <a:pt x="113285" y="14821"/>
                  </a:lnTo>
                  <a:lnTo>
                    <a:pt x="100661" y="18080"/>
                  </a:lnTo>
                  <a:lnTo>
                    <a:pt x="88279" y="21245"/>
                  </a:lnTo>
                  <a:lnTo>
                    <a:pt x="75836" y="23988"/>
                  </a:lnTo>
                  <a:lnTo>
                    <a:pt x="63151" y="26168"/>
                  </a:lnTo>
                  <a:lnTo>
                    <a:pt x="50593" y="28003"/>
                  </a:lnTo>
                  <a:lnTo>
                    <a:pt x="37670" y="30260"/>
                  </a:lnTo>
                  <a:lnTo>
                    <a:pt x="22125" y="342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2717668" y="3907915"/>
            <a:ext cx="21058" cy="410612"/>
          </a:xfrm>
          <a:custGeom>
            <a:avLst/>
            <a:gdLst/>
            <a:ahLst/>
            <a:cxnLst/>
            <a:rect l="0" t="0" r="0" b="0"/>
            <a:pathLst>
              <a:path w="21058" h="410612">
                <a:moveTo>
                  <a:pt x="21057" y="0"/>
                </a:moveTo>
                <a:lnTo>
                  <a:pt x="18190" y="11802"/>
                </a:lnTo>
                <a:lnTo>
                  <a:pt x="16048" y="23571"/>
                </a:lnTo>
                <a:lnTo>
                  <a:pt x="14445" y="36470"/>
                </a:lnTo>
                <a:lnTo>
                  <a:pt x="13265" y="50664"/>
                </a:lnTo>
                <a:lnTo>
                  <a:pt x="12416" y="66289"/>
                </a:lnTo>
                <a:lnTo>
                  <a:pt x="11818" y="83269"/>
                </a:lnTo>
                <a:lnTo>
                  <a:pt x="11404" y="101543"/>
                </a:lnTo>
                <a:lnTo>
                  <a:pt x="11120" y="121160"/>
                </a:lnTo>
                <a:lnTo>
                  <a:pt x="10927" y="142006"/>
                </a:lnTo>
                <a:lnTo>
                  <a:pt x="10796" y="163374"/>
                </a:lnTo>
                <a:lnTo>
                  <a:pt x="10708" y="184105"/>
                </a:lnTo>
                <a:lnTo>
                  <a:pt x="10648" y="203599"/>
                </a:lnTo>
                <a:lnTo>
                  <a:pt x="10609" y="221789"/>
                </a:lnTo>
                <a:lnTo>
                  <a:pt x="10582" y="238852"/>
                </a:lnTo>
                <a:lnTo>
                  <a:pt x="10564" y="255036"/>
                </a:lnTo>
                <a:lnTo>
                  <a:pt x="10553" y="270568"/>
                </a:lnTo>
                <a:lnTo>
                  <a:pt x="10544" y="285633"/>
                </a:lnTo>
                <a:lnTo>
                  <a:pt x="10534" y="300367"/>
                </a:lnTo>
                <a:lnTo>
                  <a:pt x="10358" y="314706"/>
                </a:lnTo>
                <a:lnTo>
                  <a:pt x="9707" y="328416"/>
                </a:lnTo>
                <a:lnTo>
                  <a:pt x="8457" y="341411"/>
                </a:lnTo>
                <a:lnTo>
                  <a:pt x="6795" y="353693"/>
                </a:lnTo>
                <a:lnTo>
                  <a:pt x="4967" y="366682"/>
                </a:lnTo>
                <a:lnTo>
                  <a:pt x="2812" y="383753"/>
                </a:lnTo>
                <a:lnTo>
                  <a:pt x="0" y="4106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1479910" y="2621595"/>
            <a:ext cx="183593" cy="274891"/>
          </a:xfrm>
          <a:custGeom>
            <a:avLst/>
            <a:gdLst/>
            <a:ahLst/>
            <a:cxnLst/>
            <a:rect l="0" t="0" r="0" b="0"/>
            <a:pathLst>
              <a:path w="183593" h="274891">
                <a:moveTo>
                  <a:pt x="4608" y="200042"/>
                </a:moveTo>
                <a:lnTo>
                  <a:pt x="1808" y="211710"/>
                </a:lnTo>
                <a:lnTo>
                  <a:pt x="306" y="222199"/>
                </a:lnTo>
                <a:lnTo>
                  <a:pt x="0" y="232501"/>
                </a:lnTo>
                <a:lnTo>
                  <a:pt x="679" y="242802"/>
                </a:lnTo>
                <a:lnTo>
                  <a:pt x="2147" y="253146"/>
                </a:lnTo>
                <a:lnTo>
                  <a:pt x="4229" y="263479"/>
                </a:lnTo>
                <a:lnTo>
                  <a:pt x="7201" y="271789"/>
                </a:lnTo>
                <a:lnTo>
                  <a:pt x="11057" y="274890"/>
                </a:lnTo>
                <a:lnTo>
                  <a:pt x="15110" y="272748"/>
                </a:lnTo>
                <a:lnTo>
                  <a:pt x="19465" y="267053"/>
                </a:lnTo>
                <a:lnTo>
                  <a:pt x="24303" y="259269"/>
                </a:lnTo>
                <a:lnTo>
                  <a:pt x="29653" y="250143"/>
                </a:lnTo>
                <a:lnTo>
                  <a:pt x="35450" y="239884"/>
                </a:lnTo>
                <a:lnTo>
                  <a:pt x="41596" y="228654"/>
                </a:lnTo>
                <a:lnTo>
                  <a:pt x="47836" y="216804"/>
                </a:lnTo>
                <a:lnTo>
                  <a:pt x="53789" y="204833"/>
                </a:lnTo>
                <a:lnTo>
                  <a:pt x="59274" y="193021"/>
                </a:lnTo>
                <a:lnTo>
                  <a:pt x="64447" y="181136"/>
                </a:lnTo>
                <a:lnTo>
                  <a:pt x="69688" y="168555"/>
                </a:lnTo>
                <a:lnTo>
                  <a:pt x="75216" y="154990"/>
                </a:lnTo>
                <a:lnTo>
                  <a:pt x="81084" y="140946"/>
                </a:lnTo>
                <a:lnTo>
                  <a:pt x="87255" y="127505"/>
                </a:lnTo>
                <a:lnTo>
                  <a:pt x="93670" y="115238"/>
                </a:lnTo>
                <a:lnTo>
                  <a:pt x="100266" y="104053"/>
                </a:lnTo>
                <a:lnTo>
                  <a:pt x="106994" y="93473"/>
                </a:lnTo>
                <a:lnTo>
                  <a:pt x="113814" y="83140"/>
                </a:lnTo>
                <a:lnTo>
                  <a:pt x="120698" y="73030"/>
                </a:lnTo>
                <a:lnTo>
                  <a:pt x="127626" y="63373"/>
                </a:lnTo>
                <a:lnTo>
                  <a:pt x="134583" y="54276"/>
                </a:lnTo>
                <a:lnTo>
                  <a:pt x="141561" y="45708"/>
                </a:lnTo>
                <a:lnTo>
                  <a:pt x="148553" y="37572"/>
                </a:lnTo>
                <a:lnTo>
                  <a:pt x="155544" y="29777"/>
                </a:lnTo>
                <a:lnTo>
                  <a:pt x="162229" y="22534"/>
                </a:lnTo>
                <a:lnTo>
                  <a:pt x="168670" y="15652"/>
                </a:lnTo>
                <a:lnTo>
                  <a:pt x="175431" y="8523"/>
                </a:lnTo>
                <a:lnTo>
                  <a:pt x="18359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3327005" y="3811316"/>
            <a:ext cx="796376" cy="559358"/>
            <a:chOff x="3327005" y="3811316"/>
            <a:chExt cx="796376" cy="559358"/>
          </a:xfrm>
        </p:grpSpPr>
        <p:sp>
          <p:nvSpPr>
            <p:cNvPr id="88" name="Freeform 87"/>
            <p:cNvSpPr/>
            <p:nvPr/>
          </p:nvSpPr>
          <p:spPr>
            <a:xfrm>
              <a:off x="3327005" y="3883999"/>
              <a:ext cx="248304" cy="486675"/>
            </a:xfrm>
            <a:custGeom>
              <a:avLst/>
              <a:gdLst/>
              <a:ahLst/>
              <a:cxnLst/>
              <a:rect l="0" t="0" r="0" b="0"/>
              <a:pathLst>
                <a:path w="248304" h="486675">
                  <a:moveTo>
                    <a:pt x="0" y="85244"/>
                  </a:moveTo>
                  <a:lnTo>
                    <a:pt x="2933" y="76443"/>
                  </a:lnTo>
                  <a:lnTo>
                    <a:pt x="5716" y="68096"/>
                  </a:lnTo>
                  <a:lnTo>
                    <a:pt x="8625" y="59402"/>
                  </a:lnTo>
                  <a:lnTo>
                    <a:pt x="12011" y="50453"/>
                  </a:lnTo>
                  <a:lnTo>
                    <a:pt x="16472" y="41607"/>
                  </a:lnTo>
                  <a:lnTo>
                    <a:pt x="22243" y="33073"/>
                  </a:lnTo>
                  <a:lnTo>
                    <a:pt x="29231" y="25057"/>
                  </a:lnTo>
                  <a:lnTo>
                    <a:pt x="37216" y="17828"/>
                  </a:lnTo>
                  <a:lnTo>
                    <a:pt x="45961" y="11460"/>
                  </a:lnTo>
                  <a:lnTo>
                    <a:pt x="55426" y="6186"/>
                  </a:lnTo>
                  <a:lnTo>
                    <a:pt x="65755" y="2466"/>
                  </a:lnTo>
                  <a:lnTo>
                    <a:pt x="76953" y="413"/>
                  </a:lnTo>
                  <a:lnTo>
                    <a:pt x="88572" y="0"/>
                  </a:lnTo>
                  <a:lnTo>
                    <a:pt x="99838" y="1235"/>
                  </a:lnTo>
                  <a:lnTo>
                    <a:pt x="110335" y="3958"/>
                  </a:lnTo>
                  <a:lnTo>
                    <a:pt x="119840" y="8056"/>
                  </a:lnTo>
                  <a:lnTo>
                    <a:pt x="128153" y="13547"/>
                  </a:lnTo>
                  <a:lnTo>
                    <a:pt x="135292" y="20316"/>
                  </a:lnTo>
                  <a:lnTo>
                    <a:pt x="141274" y="28301"/>
                  </a:lnTo>
                  <a:lnTo>
                    <a:pt x="146009" y="37563"/>
                  </a:lnTo>
                  <a:lnTo>
                    <a:pt x="149565" y="48012"/>
                  </a:lnTo>
                  <a:lnTo>
                    <a:pt x="151973" y="59282"/>
                  </a:lnTo>
                  <a:lnTo>
                    <a:pt x="153148" y="70839"/>
                  </a:lnTo>
                  <a:lnTo>
                    <a:pt x="153163" y="82350"/>
                  </a:lnTo>
                  <a:lnTo>
                    <a:pt x="152208" y="93689"/>
                  </a:lnTo>
                  <a:lnTo>
                    <a:pt x="150504" y="104836"/>
                  </a:lnTo>
                  <a:lnTo>
                    <a:pt x="148245" y="115811"/>
                  </a:lnTo>
                  <a:lnTo>
                    <a:pt x="145424" y="126486"/>
                  </a:lnTo>
                  <a:lnTo>
                    <a:pt x="141854" y="136589"/>
                  </a:lnTo>
                  <a:lnTo>
                    <a:pt x="137488" y="146017"/>
                  </a:lnTo>
                  <a:lnTo>
                    <a:pt x="132421" y="154824"/>
                  </a:lnTo>
                  <a:lnTo>
                    <a:pt x="126796" y="163127"/>
                  </a:lnTo>
                  <a:lnTo>
                    <a:pt x="120763" y="170993"/>
                  </a:lnTo>
                  <a:lnTo>
                    <a:pt x="114915" y="176667"/>
                  </a:lnTo>
                  <a:lnTo>
                    <a:pt x="112158" y="178451"/>
                  </a:lnTo>
                  <a:lnTo>
                    <a:pt x="114822" y="178438"/>
                  </a:lnTo>
                  <a:lnTo>
                    <a:pt x="121091" y="178560"/>
                  </a:lnTo>
                  <a:lnTo>
                    <a:pt x="129317" y="179389"/>
                  </a:lnTo>
                  <a:lnTo>
                    <a:pt x="138579" y="180932"/>
                  </a:lnTo>
                  <a:lnTo>
                    <a:pt x="148231" y="183215"/>
                  </a:lnTo>
                  <a:lnTo>
                    <a:pt x="157709" y="186399"/>
                  </a:lnTo>
                  <a:lnTo>
                    <a:pt x="166750" y="190498"/>
                  </a:lnTo>
                  <a:lnTo>
                    <a:pt x="175312" y="195550"/>
                  </a:lnTo>
                  <a:lnTo>
                    <a:pt x="183459" y="201696"/>
                  </a:lnTo>
                  <a:lnTo>
                    <a:pt x="191279" y="208912"/>
                  </a:lnTo>
                  <a:lnTo>
                    <a:pt x="198855" y="217198"/>
                  </a:lnTo>
                  <a:lnTo>
                    <a:pt x="206258" y="226663"/>
                  </a:lnTo>
                  <a:lnTo>
                    <a:pt x="213534" y="237257"/>
                  </a:lnTo>
                  <a:lnTo>
                    <a:pt x="220557" y="248965"/>
                  </a:lnTo>
                  <a:lnTo>
                    <a:pt x="227048" y="261880"/>
                  </a:lnTo>
                  <a:lnTo>
                    <a:pt x="232890" y="275934"/>
                  </a:lnTo>
                  <a:lnTo>
                    <a:pt x="237964" y="290778"/>
                  </a:lnTo>
                  <a:lnTo>
                    <a:pt x="242074" y="305888"/>
                  </a:lnTo>
                  <a:lnTo>
                    <a:pt x="245204" y="320933"/>
                  </a:lnTo>
                  <a:lnTo>
                    <a:pt x="247322" y="335628"/>
                  </a:lnTo>
                  <a:lnTo>
                    <a:pt x="248303" y="349649"/>
                  </a:lnTo>
                  <a:lnTo>
                    <a:pt x="248186" y="362893"/>
                  </a:lnTo>
                  <a:lnTo>
                    <a:pt x="247143" y="375431"/>
                  </a:lnTo>
                  <a:lnTo>
                    <a:pt x="245380" y="387398"/>
                  </a:lnTo>
                  <a:lnTo>
                    <a:pt x="243081" y="398931"/>
                  </a:lnTo>
                  <a:lnTo>
                    <a:pt x="240234" y="409985"/>
                  </a:lnTo>
                  <a:lnTo>
                    <a:pt x="236645" y="420341"/>
                  </a:lnTo>
                  <a:lnTo>
                    <a:pt x="232264" y="429941"/>
                  </a:lnTo>
                  <a:lnTo>
                    <a:pt x="227016" y="438863"/>
                  </a:lnTo>
                  <a:lnTo>
                    <a:pt x="220736" y="447242"/>
                  </a:lnTo>
                  <a:lnTo>
                    <a:pt x="213435" y="455209"/>
                  </a:lnTo>
                  <a:lnTo>
                    <a:pt x="205260" y="462712"/>
                  </a:lnTo>
                  <a:lnTo>
                    <a:pt x="196403" y="469532"/>
                  </a:lnTo>
                  <a:lnTo>
                    <a:pt x="187033" y="475594"/>
                  </a:lnTo>
                  <a:lnTo>
                    <a:pt x="177133" y="480648"/>
                  </a:lnTo>
                  <a:lnTo>
                    <a:pt x="166502" y="484212"/>
                  </a:lnTo>
                  <a:lnTo>
                    <a:pt x="155091" y="486162"/>
                  </a:lnTo>
                  <a:lnTo>
                    <a:pt x="142987" y="486674"/>
                  </a:lnTo>
                  <a:lnTo>
                    <a:pt x="130329" y="486037"/>
                  </a:lnTo>
                  <a:lnTo>
                    <a:pt x="117271" y="484538"/>
                  </a:lnTo>
                  <a:lnTo>
                    <a:pt x="104342" y="482377"/>
                  </a:lnTo>
                  <a:lnTo>
                    <a:pt x="91070" y="479352"/>
                  </a:lnTo>
                  <a:lnTo>
                    <a:pt x="75173" y="474083"/>
                  </a:lnTo>
                  <a:lnTo>
                    <a:pt x="52642" y="46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869432" y="3811316"/>
              <a:ext cx="253949" cy="530983"/>
            </a:xfrm>
            <a:custGeom>
              <a:avLst/>
              <a:gdLst/>
              <a:ahLst/>
              <a:cxnLst/>
              <a:rect l="0" t="0" r="0" b="0"/>
              <a:pathLst>
                <a:path w="253949" h="530983">
                  <a:moveTo>
                    <a:pt x="162982" y="0"/>
                  </a:moveTo>
                  <a:lnTo>
                    <a:pt x="151247" y="67"/>
                  </a:lnTo>
                  <a:lnTo>
                    <a:pt x="140118" y="707"/>
                  </a:lnTo>
                  <a:lnTo>
                    <a:pt x="128524" y="1994"/>
                  </a:lnTo>
                  <a:lnTo>
                    <a:pt x="116536" y="3508"/>
                  </a:lnTo>
                  <a:lnTo>
                    <a:pt x="104524" y="4528"/>
                  </a:lnTo>
                  <a:lnTo>
                    <a:pt x="92717" y="4693"/>
                  </a:lnTo>
                  <a:lnTo>
                    <a:pt x="81018" y="4138"/>
                  </a:lnTo>
                  <a:lnTo>
                    <a:pt x="69101" y="3300"/>
                  </a:lnTo>
                  <a:lnTo>
                    <a:pt x="56802" y="2491"/>
                  </a:lnTo>
                  <a:lnTo>
                    <a:pt x="44594" y="2322"/>
                  </a:lnTo>
                  <a:lnTo>
                    <a:pt x="33457" y="3739"/>
                  </a:lnTo>
                  <a:lnTo>
                    <a:pt x="23861" y="7121"/>
                  </a:lnTo>
                  <a:lnTo>
                    <a:pt x="15944" y="12669"/>
                  </a:lnTo>
                  <a:lnTo>
                    <a:pt x="9768" y="20663"/>
                  </a:lnTo>
                  <a:lnTo>
                    <a:pt x="5177" y="31001"/>
                  </a:lnTo>
                  <a:lnTo>
                    <a:pt x="2042" y="43144"/>
                  </a:lnTo>
                  <a:lnTo>
                    <a:pt x="363" y="56341"/>
                  </a:lnTo>
                  <a:lnTo>
                    <a:pt x="0" y="70065"/>
                  </a:lnTo>
                  <a:lnTo>
                    <a:pt x="548" y="84191"/>
                  </a:lnTo>
                  <a:lnTo>
                    <a:pt x="1446" y="98885"/>
                  </a:lnTo>
                  <a:lnTo>
                    <a:pt x="2341" y="114209"/>
                  </a:lnTo>
                  <a:lnTo>
                    <a:pt x="3092" y="129941"/>
                  </a:lnTo>
                  <a:lnTo>
                    <a:pt x="3670" y="145662"/>
                  </a:lnTo>
                  <a:lnTo>
                    <a:pt x="4103" y="161098"/>
                  </a:lnTo>
                  <a:lnTo>
                    <a:pt x="4769" y="175027"/>
                  </a:lnTo>
                  <a:lnTo>
                    <a:pt x="6989" y="184916"/>
                  </a:lnTo>
                  <a:lnTo>
                    <a:pt x="11460" y="189642"/>
                  </a:lnTo>
                  <a:lnTo>
                    <a:pt x="17361" y="190200"/>
                  </a:lnTo>
                  <a:lnTo>
                    <a:pt x="24350" y="187983"/>
                  </a:lnTo>
                  <a:lnTo>
                    <a:pt x="32418" y="184513"/>
                  </a:lnTo>
                  <a:lnTo>
                    <a:pt x="41697" y="181372"/>
                  </a:lnTo>
                  <a:lnTo>
                    <a:pt x="52140" y="179356"/>
                  </a:lnTo>
                  <a:lnTo>
                    <a:pt x="63565" y="178621"/>
                  </a:lnTo>
                  <a:lnTo>
                    <a:pt x="75753" y="179018"/>
                  </a:lnTo>
                  <a:lnTo>
                    <a:pt x="88495" y="180317"/>
                  </a:lnTo>
                  <a:lnTo>
                    <a:pt x="101303" y="182454"/>
                  </a:lnTo>
                  <a:lnTo>
                    <a:pt x="113442" y="185547"/>
                  </a:lnTo>
                  <a:lnTo>
                    <a:pt x="124569" y="189584"/>
                  </a:lnTo>
                  <a:lnTo>
                    <a:pt x="134854" y="194427"/>
                  </a:lnTo>
                  <a:lnTo>
                    <a:pt x="144762" y="199900"/>
                  </a:lnTo>
                  <a:lnTo>
                    <a:pt x="154612" y="205846"/>
                  </a:lnTo>
                  <a:lnTo>
                    <a:pt x="164383" y="212297"/>
                  </a:lnTo>
                  <a:lnTo>
                    <a:pt x="173805" y="219458"/>
                  </a:lnTo>
                  <a:lnTo>
                    <a:pt x="182740" y="227388"/>
                  </a:lnTo>
                  <a:lnTo>
                    <a:pt x="191199" y="236001"/>
                  </a:lnTo>
                  <a:lnTo>
                    <a:pt x="199261" y="245161"/>
                  </a:lnTo>
                  <a:lnTo>
                    <a:pt x="207011" y="254737"/>
                  </a:lnTo>
                  <a:lnTo>
                    <a:pt x="214367" y="264777"/>
                  </a:lnTo>
                  <a:lnTo>
                    <a:pt x="221088" y="275502"/>
                  </a:lnTo>
                  <a:lnTo>
                    <a:pt x="227092" y="286977"/>
                  </a:lnTo>
                  <a:lnTo>
                    <a:pt x="232447" y="299124"/>
                  </a:lnTo>
                  <a:lnTo>
                    <a:pt x="237279" y="311810"/>
                  </a:lnTo>
                  <a:lnTo>
                    <a:pt x="241710" y="324901"/>
                  </a:lnTo>
                  <a:lnTo>
                    <a:pt x="245687" y="338285"/>
                  </a:lnTo>
                  <a:lnTo>
                    <a:pt x="248986" y="351876"/>
                  </a:lnTo>
                  <a:lnTo>
                    <a:pt x="251535" y="365611"/>
                  </a:lnTo>
                  <a:lnTo>
                    <a:pt x="253247" y="379444"/>
                  </a:lnTo>
                  <a:lnTo>
                    <a:pt x="253948" y="393344"/>
                  </a:lnTo>
                  <a:lnTo>
                    <a:pt x="253634" y="407285"/>
                  </a:lnTo>
                  <a:lnTo>
                    <a:pt x="252288" y="421088"/>
                  </a:lnTo>
                  <a:lnTo>
                    <a:pt x="249789" y="434436"/>
                  </a:lnTo>
                  <a:lnTo>
                    <a:pt x="246182" y="447188"/>
                  </a:lnTo>
                  <a:lnTo>
                    <a:pt x="241642" y="459209"/>
                  </a:lnTo>
                  <a:lnTo>
                    <a:pt x="236379" y="470290"/>
                  </a:lnTo>
                  <a:lnTo>
                    <a:pt x="230576" y="480410"/>
                  </a:lnTo>
                  <a:lnTo>
                    <a:pt x="224224" y="489698"/>
                  </a:lnTo>
                  <a:lnTo>
                    <a:pt x="217129" y="498332"/>
                  </a:lnTo>
                  <a:lnTo>
                    <a:pt x="209235" y="506468"/>
                  </a:lnTo>
                  <a:lnTo>
                    <a:pt x="200306" y="513918"/>
                  </a:lnTo>
                  <a:lnTo>
                    <a:pt x="189869" y="520169"/>
                  </a:lnTo>
                  <a:lnTo>
                    <a:pt x="177815" y="525036"/>
                  </a:lnTo>
                  <a:lnTo>
                    <a:pt x="164651" y="528474"/>
                  </a:lnTo>
                  <a:lnTo>
                    <a:pt x="151284" y="530414"/>
                  </a:lnTo>
                  <a:lnTo>
                    <a:pt x="138274" y="530982"/>
                  </a:lnTo>
                  <a:lnTo>
                    <a:pt x="126247" y="530579"/>
                  </a:lnTo>
                  <a:lnTo>
                    <a:pt x="114881" y="529749"/>
                  </a:lnTo>
                  <a:lnTo>
                    <a:pt x="103185" y="528424"/>
                  </a:lnTo>
                  <a:lnTo>
                    <a:pt x="89283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474197" y="2558425"/>
            <a:ext cx="1179192" cy="176190"/>
            <a:chOff x="2474197" y="2558425"/>
            <a:chExt cx="1179192" cy="176190"/>
          </a:xfrm>
        </p:grpSpPr>
        <p:sp>
          <p:nvSpPr>
            <p:cNvPr id="91" name="Freeform 90"/>
            <p:cNvSpPr/>
            <p:nvPr/>
          </p:nvSpPr>
          <p:spPr>
            <a:xfrm>
              <a:off x="2474197" y="2558425"/>
              <a:ext cx="210570" cy="172705"/>
            </a:xfrm>
            <a:custGeom>
              <a:avLst/>
              <a:gdLst/>
              <a:ahLst/>
              <a:cxnLst/>
              <a:rect l="0" t="0" r="0" b="0"/>
              <a:pathLst>
                <a:path w="210570" h="172705">
                  <a:moveTo>
                    <a:pt x="0" y="126341"/>
                  </a:moveTo>
                  <a:lnTo>
                    <a:pt x="133" y="138010"/>
                  </a:lnTo>
                  <a:lnTo>
                    <a:pt x="1414" y="148498"/>
                  </a:lnTo>
                  <a:lnTo>
                    <a:pt x="4018" y="158768"/>
                  </a:lnTo>
                  <a:lnTo>
                    <a:pt x="8169" y="167823"/>
                  </a:lnTo>
                  <a:lnTo>
                    <a:pt x="14119" y="172704"/>
                  </a:lnTo>
                  <a:lnTo>
                    <a:pt x="20945" y="172470"/>
                  </a:lnTo>
                  <a:lnTo>
                    <a:pt x="27604" y="169274"/>
                  </a:lnTo>
                  <a:lnTo>
                    <a:pt x="34060" y="164189"/>
                  </a:lnTo>
                  <a:lnTo>
                    <a:pt x="40491" y="157276"/>
                  </a:lnTo>
                  <a:lnTo>
                    <a:pt x="47002" y="148639"/>
                  </a:lnTo>
                  <a:lnTo>
                    <a:pt x="53621" y="138707"/>
                  </a:lnTo>
                  <a:lnTo>
                    <a:pt x="60343" y="128108"/>
                  </a:lnTo>
                  <a:lnTo>
                    <a:pt x="67154" y="117267"/>
                  </a:lnTo>
                  <a:lnTo>
                    <a:pt x="74197" y="106392"/>
                  </a:lnTo>
                  <a:lnTo>
                    <a:pt x="81761" y="95563"/>
                  </a:lnTo>
                  <a:lnTo>
                    <a:pt x="89967" y="84804"/>
                  </a:lnTo>
                  <a:lnTo>
                    <a:pt x="98936" y="74274"/>
                  </a:lnTo>
                  <a:lnTo>
                    <a:pt x="108868" y="64270"/>
                  </a:lnTo>
                  <a:lnTo>
                    <a:pt x="119774" y="54907"/>
                  </a:lnTo>
                  <a:lnTo>
                    <a:pt x="131523" y="46144"/>
                  </a:lnTo>
                  <a:lnTo>
                    <a:pt x="143933" y="37871"/>
                  </a:lnTo>
                  <a:lnTo>
                    <a:pt x="156817" y="29980"/>
                  </a:lnTo>
                  <a:lnTo>
                    <a:pt x="169429" y="22671"/>
                  </a:lnTo>
                  <a:lnTo>
                    <a:pt x="181709" y="15736"/>
                  </a:lnTo>
                  <a:lnTo>
                    <a:pt x="194733" y="8564"/>
                  </a:lnTo>
                  <a:lnTo>
                    <a:pt x="2105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11233" y="2590010"/>
              <a:ext cx="242156" cy="144605"/>
            </a:xfrm>
            <a:custGeom>
              <a:avLst/>
              <a:gdLst/>
              <a:ahLst/>
              <a:cxnLst/>
              <a:rect l="0" t="0" r="0" b="0"/>
              <a:pathLst>
                <a:path w="242156" h="144605">
                  <a:moveTo>
                    <a:pt x="0" y="84228"/>
                  </a:moveTo>
                  <a:lnTo>
                    <a:pt x="67" y="95963"/>
                  </a:lnTo>
                  <a:lnTo>
                    <a:pt x="707" y="107092"/>
                  </a:lnTo>
                  <a:lnTo>
                    <a:pt x="2008" y="118663"/>
                  </a:lnTo>
                  <a:lnTo>
                    <a:pt x="4063" y="129783"/>
                  </a:lnTo>
                  <a:lnTo>
                    <a:pt x="7830" y="138383"/>
                  </a:lnTo>
                  <a:lnTo>
                    <a:pt x="13576" y="143283"/>
                  </a:lnTo>
                  <a:lnTo>
                    <a:pt x="19904" y="144604"/>
                  </a:lnTo>
                  <a:lnTo>
                    <a:pt x="26364" y="143212"/>
                  </a:lnTo>
                  <a:lnTo>
                    <a:pt x="33081" y="139946"/>
                  </a:lnTo>
                  <a:lnTo>
                    <a:pt x="40373" y="135422"/>
                  </a:lnTo>
                  <a:lnTo>
                    <a:pt x="48359" y="130061"/>
                  </a:lnTo>
                  <a:lnTo>
                    <a:pt x="56826" y="124145"/>
                  </a:lnTo>
                  <a:lnTo>
                    <a:pt x="65349" y="117860"/>
                  </a:lnTo>
                  <a:lnTo>
                    <a:pt x="73675" y="111325"/>
                  </a:lnTo>
                  <a:lnTo>
                    <a:pt x="81891" y="104458"/>
                  </a:lnTo>
                  <a:lnTo>
                    <a:pt x="90319" y="97007"/>
                  </a:lnTo>
                  <a:lnTo>
                    <a:pt x="99142" y="88884"/>
                  </a:lnTo>
                  <a:lnTo>
                    <a:pt x="108543" y="80309"/>
                  </a:lnTo>
                  <a:lnTo>
                    <a:pt x="118772" y="71706"/>
                  </a:lnTo>
                  <a:lnTo>
                    <a:pt x="129877" y="63327"/>
                  </a:lnTo>
                  <a:lnTo>
                    <a:pt x="141591" y="55244"/>
                  </a:lnTo>
                  <a:lnTo>
                    <a:pt x="153446" y="47435"/>
                  </a:lnTo>
                  <a:lnTo>
                    <a:pt x="165158" y="39855"/>
                  </a:lnTo>
                  <a:lnTo>
                    <a:pt x="176630" y="32613"/>
                  </a:lnTo>
                  <a:lnTo>
                    <a:pt x="187867" y="25968"/>
                  </a:lnTo>
                  <a:lnTo>
                    <a:pt x="198892" y="20020"/>
                  </a:lnTo>
                  <a:lnTo>
                    <a:pt x="209299" y="14856"/>
                  </a:lnTo>
                  <a:lnTo>
                    <a:pt x="219263" y="10133"/>
                  </a:lnTo>
                  <a:lnTo>
                    <a:pt x="229659" y="5436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Freeform 93"/>
          <p:cNvSpPr/>
          <p:nvPr/>
        </p:nvSpPr>
        <p:spPr>
          <a:xfrm>
            <a:off x="4427847" y="3699888"/>
            <a:ext cx="237718" cy="548133"/>
          </a:xfrm>
          <a:custGeom>
            <a:avLst/>
            <a:gdLst/>
            <a:ahLst/>
            <a:cxnLst/>
            <a:rect l="0" t="0" r="0" b="0"/>
            <a:pathLst>
              <a:path w="237718" h="548133">
                <a:moveTo>
                  <a:pt x="225749" y="121956"/>
                </a:moveTo>
                <a:lnTo>
                  <a:pt x="219881" y="127824"/>
                </a:lnTo>
                <a:lnTo>
                  <a:pt x="214316" y="133389"/>
                </a:lnTo>
                <a:lnTo>
                  <a:pt x="208517" y="139192"/>
                </a:lnTo>
                <a:lnTo>
                  <a:pt x="202437" y="145446"/>
                </a:lnTo>
                <a:lnTo>
                  <a:pt x="196107" y="152424"/>
                </a:lnTo>
                <a:lnTo>
                  <a:pt x="189583" y="160205"/>
                </a:lnTo>
                <a:lnTo>
                  <a:pt x="183080" y="168706"/>
                </a:lnTo>
                <a:lnTo>
                  <a:pt x="176946" y="177786"/>
                </a:lnTo>
                <a:lnTo>
                  <a:pt x="171337" y="187299"/>
                </a:lnTo>
                <a:lnTo>
                  <a:pt x="166080" y="197127"/>
                </a:lnTo>
                <a:lnTo>
                  <a:pt x="160784" y="207176"/>
                </a:lnTo>
                <a:lnTo>
                  <a:pt x="155221" y="217380"/>
                </a:lnTo>
                <a:lnTo>
                  <a:pt x="149501" y="227689"/>
                </a:lnTo>
                <a:lnTo>
                  <a:pt x="143961" y="238070"/>
                </a:lnTo>
                <a:lnTo>
                  <a:pt x="138784" y="248499"/>
                </a:lnTo>
                <a:lnTo>
                  <a:pt x="133833" y="258961"/>
                </a:lnTo>
                <a:lnTo>
                  <a:pt x="128748" y="269445"/>
                </a:lnTo>
                <a:lnTo>
                  <a:pt x="123332" y="279943"/>
                </a:lnTo>
                <a:lnTo>
                  <a:pt x="117711" y="290452"/>
                </a:lnTo>
                <a:lnTo>
                  <a:pt x="112238" y="300968"/>
                </a:lnTo>
                <a:lnTo>
                  <a:pt x="107106" y="311487"/>
                </a:lnTo>
                <a:lnTo>
                  <a:pt x="102185" y="322010"/>
                </a:lnTo>
                <a:lnTo>
                  <a:pt x="97121" y="332534"/>
                </a:lnTo>
                <a:lnTo>
                  <a:pt x="91718" y="343060"/>
                </a:lnTo>
                <a:lnTo>
                  <a:pt x="86107" y="353587"/>
                </a:lnTo>
                <a:lnTo>
                  <a:pt x="80640" y="364114"/>
                </a:lnTo>
                <a:lnTo>
                  <a:pt x="75517" y="374641"/>
                </a:lnTo>
                <a:lnTo>
                  <a:pt x="70772" y="385170"/>
                </a:lnTo>
                <a:lnTo>
                  <a:pt x="66358" y="395698"/>
                </a:lnTo>
                <a:lnTo>
                  <a:pt x="62205" y="406231"/>
                </a:lnTo>
                <a:lnTo>
                  <a:pt x="58247" y="416932"/>
                </a:lnTo>
                <a:lnTo>
                  <a:pt x="54429" y="428108"/>
                </a:lnTo>
                <a:lnTo>
                  <a:pt x="50718" y="439886"/>
                </a:lnTo>
                <a:lnTo>
                  <a:pt x="47412" y="452067"/>
                </a:lnTo>
                <a:lnTo>
                  <a:pt x="45102" y="464243"/>
                </a:lnTo>
                <a:lnTo>
                  <a:pt x="44039" y="476171"/>
                </a:lnTo>
                <a:lnTo>
                  <a:pt x="44310" y="487619"/>
                </a:lnTo>
                <a:lnTo>
                  <a:pt x="46012" y="498307"/>
                </a:lnTo>
                <a:lnTo>
                  <a:pt x="49053" y="508156"/>
                </a:lnTo>
                <a:lnTo>
                  <a:pt x="53366" y="517091"/>
                </a:lnTo>
                <a:lnTo>
                  <a:pt x="59001" y="524954"/>
                </a:lnTo>
                <a:lnTo>
                  <a:pt x="65868" y="531760"/>
                </a:lnTo>
                <a:lnTo>
                  <a:pt x="73918" y="537501"/>
                </a:lnTo>
                <a:lnTo>
                  <a:pt x="83223" y="542068"/>
                </a:lnTo>
                <a:lnTo>
                  <a:pt x="93696" y="545504"/>
                </a:lnTo>
                <a:lnTo>
                  <a:pt x="104813" y="547658"/>
                </a:lnTo>
                <a:lnTo>
                  <a:pt x="115735" y="548132"/>
                </a:lnTo>
                <a:lnTo>
                  <a:pt x="126002" y="546852"/>
                </a:lnTo>
                <a:lnTo>
                  <a:pt x="135520" y="543874"/>
                </a:lnTo>
                <a:lnTo>
                  <a:pt x="144375" y="539209"/>
                </a:lnTo>
                <a:lnTo>
                  <a:pt x="152696" y="533029"/>
                </a:lnTo>
                <a:lnTo>
                  <a:pt x="160455" y="525457"/>
                </a:lnTo>
                <a:lnTo>
                  <a:pt x="167454" y="516480"/>
                </a:lnTo>
                <a:lnTo>
                  <a:pt x="173644" y="506221"/>
                </a:lnTo>
                <a:lnTo>
                  <a:pt x="178957" y="494910"/>
                </a:lnTo>
                <a:lnTo>
                  <a:pt x="183227" y="482795"/>
                </a:lnTo>
                <a:lnTo>
                  <a:pt x="186469" y="470090"/>
                </a:lnTo>
                <a:lnTo>
                  <a:pt x="188833" y="456966"/>
                </a:lnTo>
                <a:lnTo>
                  <a:pt x="190510" y="443550"/>
                </a:lnTo>
                <a:lnTo>
                  <a:pt x="191669" y="429937"/>
                </a:lnTo>
                <a:lnTo>
                  <a:pt x="192127" y="416356"/>
                </a:lnTo>
                <a:lnTo>
                  <a:pt x="191380" y="403156"/>
                </a:lnTo>
                <a:lnTo>
                  <a:pt x="189245" y="390499"/>
                </a:lnTo>
                <a:lnTo>
                  <a:pt x="185845" y="378373"/>
                </a:lnTo>
                <a:lnTo>
                  <a:pt x="181420" y="366688"/>
                </a:lnTo>
                <a:lnTo>
                  <a:pt x="176221" y="355349"/>
                </a:lnTo>
                <a:lnTo>
                  <a:pt x="170460" y="344428"/>
                </a:lnTo>
                <a:lnTo>
                  <a:pt x="164302" y="334159"/>
                </a:lnTo>
                <a:lnTo>
                  <a:pt x="157867" y="324616"/>
                </a:lnTo>
                <a:lnTo>
                  <a:pt x="151243" y="315561"/>
                </a:lnTo>
                <a:lnTo>
                  <a:pt x="144490" y="306561"/>
                </a:lnTo>
                <a:lnTo>
                  <a:pt x="137650" y="297358"/>
                </a:lnTo>
                <a:lnTo>
                  <a:pt x="130751" y="288041"/>
                </a:lnTo>
                <a:lnTo>
                  <a:pt x="123812" y="278933"/>
                </a:lnTo>
                <a:lnTo>
                  <a:pt x="116846" y="270211"/>
                </a:lnTo>
                <a:lnTo>
                  <a:pt x="109864" y="261897"/>
                </a:lnTo>
                <a:lnTo>
                  <a:pt x="102868" y="253934"/>
                </a:lnTo>
                <a:lnTo>
                  <a:pt x="95861" y="246245"/>
                </a:lnTo>
                <a:lnTo>
                  <a:pt x="88680" y="238760"/>
                </a:lnTo>
                <a:lnTo>
                  <a:pt x="81019" y="231420"/>
                </a:lnTo>
                <a:lnTo>
                  <a:pt x="72756" y="224183"/>
                </a:lnTo>
                <a:lnTo>
                  <a:pt x="64088" y="217016"/>
                </a:lnTo>
                <a:lnTo>
                  <a:pt x="55422" y="209897"/>
                </a:lnTo>
                <a:lnTo>
                  <a:pt x="47002" y="202806"/>
                </a:lnTo>
                <a:lnTo>
                  <a:pt x="38892" y="195569"/>
                </a:lnTo>
                <a:lnTo>
                  <a:pt x="31066" y="187871"/>
                </a:lnTo>
                <a:lnTo>
                  <a:pt x="23478" y="179575"/>
                </a:lnTo>
                <a:lnTo>
                  <a:pt x="16399" y="170544"/>
                </a:lnTo>
                <a:lnTo>
                  <a:pt x="10397" y="160571"/>
                </a:lnTo>
                <a:lnTo>
                  <a:pt x="5699" y="149642"/>
                </a:lnTo>
                <a:lnTo>
                  <a:pt x="2374" y="138048"/>
                </a:lnTo>
                <a:lnTo>
                  <a:pt x="509" y="126273"/>
                </a:lnTo>
                <a:lnTo>
                  <a:pt x="0" y="114620"/>
                </a:lnTo>
                <a:lnTo>
                  <a:pt x="777" y="103356"/>
                </a:lnTo>
                <a:lnTo>
                  <a:pt x="2886" y="92793"/>
                </a:lnTo>
                <a:lnTo>
                  <a:pt x="6226" y="83024"/>
                </a:lnTo>
                <a:lnTo>
                  <a:pt x="10585" y="73972"/>
                </a:lnTo>
                <a:lnTo>
                  <a:pt x="15728" y="65498"/>
                </a:lnTo>
                <a:lnTo>
                  <a:pt x="21449" y="57459"/>
                </a:lnTo>
                <a:lnTo>
                  <a:pt x="27747" y="49737"/>
                </a:lnTo>
                <a:lnTo>
                  <a:pt x="34806" y="42235"/>
                </a:lnTo>
                <a:lnTo>
                  <a:pt x="42665" y="34894"/>
                </a:lnTo>
                <a:lnTo>
                  <a:pt x="51233" y="27827"/>
                </a:lnTo>
                <a:lnTo>
                  <a:pt x="60361" y="21308"/>
                </a:lnTo>
                <a:lnTo>
                  <a:pt x="69916" y="15447"/>
                </a:lnTo>
                <a:lnTo>
                  <a:pt x="79942" y="10359"/>
                </a:lnTo>
                <a:lnTo>
                  <a:pt x="90658" y="6241"/>
                </a:lnTo>
                <a:lnTo>
                  <a:pt x="102123" y="3106"/>
                </a:lnTo>
                <a:lnTo>
                  <a:pt x="114092" y="984"/>
                </a:lnTo>
                <a:lnTo>
                  <a:pt x="126127" y="0"/>
                </a:lnTo>
                <a:lnTo>
                  <a:pt x="137963" y="120"/>
                </a:lnTo>
                <a:lnTo>
                  <a:pt x="149520" y="1335"/>
                </a:lnTo>
                <a:lnTo>
                  <a:pt x="160814" y="3745"/>
                </a:lnTo>
                <a:lnTo>
                  <a:pt x="171887" y="7292"/>
                </a:lnTo>
                <a:lnTo>
                  <a:pt x="182629" y="11791"/>
                </a:lnTo>
                <a:lnTo>
                  <a:pt x="192776" y="17028"/>
                </a:lnTo>
                <a:lnTo>
                  <a:pt x="202229" y="22812"/>
                </a:lnTo>
                <a:lnTo>
                  <a:pt x="210883" y="29153"/>
                </a:lnTo>
                <a:lnTo>
                  <a:pt x="218550" y="36240"/>
                </a:lnTo>
                <a:lnTo>
                  <a:pt x="225217" y="44120"/>
                </a:lnTo>
                <a:lnTo>
                  <a:pt x="230694" y="52700"/>
                </a:lnTo>
                <a:lnTo>
                  <a:pt x="234550" y="61837"/>
                </a:lnTo>
                <a:lnTo>
                  <a:pt x="236704" y="71388"/>
                </a:lnTo>
                <a:lnTo>
                  <a:pt x="237520" y="81165"/>
                </a:lnTo>
                <a:lnTo>
                  <a:pt x="237717" y="92111"/>
                </a:lnTo>
                <a:lnTo>
                  <a:pt x="237311" y="107419"/>
                </a:lnTo>
                <a:lnTo>
                  <a:pt x="236277" y="1324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2619636" y="4587910"/>
            <a:ext cx="268331" cy="427758"/>
          </a:xfrm>
          <a:custGeom>
            <a:avLst/>
            <a:gdLst/>
            <a:ahLst/>
            <a:cxnLst/>
            <a:rect l="0" t="0" r="0" b="0"/>
            <a:pathLst>
              <a:path w="268331" h="427758">
                <a:moveTo>
                  <a:pt x="26175" y="18899"/>
                </a:moveTo>
                <a:lnTo>
                  <a:pt x="20442" y="24901"/>
                </a:lnTo>
                <a:lnTo>
                  <a:pt x="16157" y="31746"/>
                </a:lnTo>
                <a:lnTo>
                  <a:pt x="12947" y="40066"/>
                </a:lnTo>
                <a:lnTo>
                  <a:pt x="10444" y="47153"/>
                </a:lnTo>
                <a:lnTo>
                  <a:pt x="8807" y="49320"/>
                </a:lnTo>
                <a:lnTo>
                  <a:pt x="8789" y="46973"/>
                </a:lnTo>
                <a:lnTo>
                  <a:pt x="10502" y="41570"/>
                </a:lnTo>
                <a:lnTo>
                  <a:pt x="13851" y="34417"/>
                </a:lnTo>
                <a:lnTo>
                  <a:pt x="18809" y="26559"/>
                </a:lnTo>
                <a:lnTo>
                  <a:pt x="25202" y="18587"/>
                </a:lnTo>
                <a:lnTo>
                  <a:pt x="32759" y="11233"/>
                </a:lnTo>
                <a:lnTo>
                  <a:pt x="41198" y="5485"/>
                </a:lnTo>
                <a:lnTo>
                  <a:pt x="50276" y="1729"/>
                </a:lnTo>
                <a:lnTo>
                  <a:pt x="59641" y="0"/>
                </a:lnTo>
                <a:lnTo>
                  <a:pt x="68848" y="266"/>
                </a:lnTo>
                <a:lnTo>
                  <a:pt x="77663" y="2298"/>
                </a:lnTo>
                <a:lnTo>
                  <a:pt x="85887" y="5913"/>
                </a:lnTo>
                <a:lnTo>
                  <a:pt x="93264" y="11071"/>
                </a:lnTo>
                <a:lnTo>
                  <a:pt x="99746" y="17608"/>
                </a:lnTo>
                <a:lnTo>
                  <a:pt x="105438" y="25266"/>
                </a:lnTo>
                <a:lnTo>
                  <a:pt x="110503" y="33776"/>
                </a:lnTo>
                <a:lnTo>
                  <a:pt x="115100" y="42911"/>
                </a:lnTo>
                <a:lnTo>
                  <a:pt x="119360" y="52654"/>
                </a:lnTo>
                <a:lnTo>
                  <a:pt x="123381" y="63179"/>
                </a:lnTo>
                <a:lnTo>
                  <a:pt x="127234" y="74520"/>
                </a:lnTo>
                <a:lnTo>
                  <a:pt x="130805" y="86577"/>
                </a:lnTo>
                <a:lnTo>
                  <a:pt x="133824" y="99203"/>
                </a:lnTo>
                <a:lnTo>
                  <a:pt x="136191" y="112254"/>
                </a:lnTo>
                <a:lnTo>
                  <a:pt x="138118" y="125611"/>
                </a:lnTo>
                <a:lnTo>
                  <a:pt x="140027" y="139184"/>
                </a:lnTo>
                <a:lnTo>
                  <a:pt x="142157" y="152912"/>
                </a:lnTo>
                <a:lnTo>
                  <a:pt x="144249" y="166910"/>
                </a:lnTo>
                <a:lnTo>
                  <a:pt x="145668" y="181452"/>
                </a:lnTo>
                <a:lnTo>
                  <a:pt x="146107" y="196643"/>
                </a:lnTo>
                <a:lnTo>
                  <a:pt x="145740" y="212269"/>
                </a:lnTo>
                <a:lnTo>
                  <a:pt x="145029" y="227912"/>
                </a:lnTo>
                <a:lnTo>
                  <a:pt x="144287" y="243320"/>
                </a:lnTo>
                <a:lnTo>
                  <a:pt x="143484" y="258258"/>
                </a:lnTo>
                <a:lnTo>
                  <a:pt x="142347" y="272443"/>
                </a:lnTo>
                <a:lnTo>
                  <a:pt x="140733" y="285797"/>
                </a:lnTo>
                <a:lnTo>
                  <a:pt x="138650" y="298409"/>
                </a:lnTo>
                <a:lnTo>
                  <a:pt x="136173" y="310427"/>
                </a:lnTo>
                <a:lnTo>
                  <a:pt x="133393" y="321997"/>
                </a:lnTo>
                <a:lnTo>
                  <a:pt x="130389" y="333245"/>
                </a:lnTo>
                <a:lnTo>
                  <a:pt x="127227" y="344264"/>
                </a:lnTo>
                <a:lnTo>
                  <a:pt x="123949" y="355122"/>
                </a:lnTo>
                <a:lnTo>
                  <a:pt x="120427" y="365703"/>
                </a:lnTo>
                <a:lnTo>
                  <a:pt x="116377" y="375735"/>
                </a:lnTo>
                <a:lnTo>
                  <a:pt x="111682" y="385112"/>
                </a:lnTo>
                <a:lnTo>
                  <a:pt x="106223" y="393883"/>
                </a:lnTo>
                <a:lnTo>
                  <a:pt x="99801" y="402161"/>
                </a:lnTo>
                <a:lnTo>
                  <a:pt x="92404" y="410051"/>
                </a:lnTo>
                <a:lnTo>
                  <a:pt x="84166" y="417162"/>
                </a:lnTo>
                <a:lnTo>
                  <a:pt x="75265" y="422655"/>
                </a:lnTo>
                <a:lnTo>
                  <a:pt x="65876" y="426195"/>
                </a:lnTo>
                <a:lnTo>
                  <a:pt x="56302" y="427757"/>
                </a:lnTo>
                <a:lnTo>
                  <a:pt x="46955" y="427367"/>
                </a:lnTo>
                <a:lnTo>
                  <a:pt x="38046" y="425247"/>
                </a:lnTo>
                <a:lnTo>
                  <a:pt x="29760" y="421571"/>
                </a:lnTo>
                <a:lnTo>
                  <a:pt x="22341" y="416370"/>
                </a:lnTo>
                <a:lnTo>
                  <a:pt x="15836" y="409800"/>
                </a:lnTo>
                <a:lnTo>
                  <a:pt x="10298" y="401950"/>
                </a:lnTo>
                <a:lnTo>
                  <a:pt x="5868" y="392779"/>
                </a:lnTo>
                <a:lnTo>
                  <a:pt x="2526" y="382391"/>
                </a:lnTo>
                <a:lnTo>
                  <a:pt x="432" y="371162"/>
                </a:lnTo>
                <a:lnTo>
                  <a:pt x="0" y="359633"/>
                </a:lnTo>
                <a:lnTo>
                  <a:pt x="1307" y="348149"/>
                </a:lnTo>
                <a:lnTo>
                  <a:pt x="4304" y="337168"/>
                </a:lnTo>
                <a:lnTo>
                  <a:pt x="8981" y="327326"/>
                </a:lnTo>
                <a:lnTo>
                  <a:pt x="15164" y="318868"/>
                </a:lnTo>
                <a:lnTo>
                  <a:pt x="22569" y="312021"/>
                </a:lnTo>
                <a:lnTo>
                  <a:pt x="30901" y="307162"/>
                </a:lnTo>
                <a:lnTo>
                  <a:pt x="39909" y="304300"/>
                </a:lnTo>
                <a:lnTo>
                  <a:pt x="49396" y="303156"/>
                </a:lnTo>
                <a:lnTo>
                  <a:pt x="59216" y="303360"/>
                </a:lnTo>
                <a:lnTo>
                  <a:pt x="69262" y="304568"/>
                </a:lnTo>
                <a:lnTo>
                  <a:pt x="79295" y="306665"/>
                </a:lnTo>
                <a:lnTo>
                  <a:pt x="88958" y="309740"/>
                </a:lnTo>
                <a:lnTo>
                  <a:pt x="98093" y="313769"/>
                </a:lnTo>
                <a:lnTo>
                  <a:pt x="106871" y="318609"/>
                </a:lnTo>
                <a:lnTo>
                  <a:pt x="115687" y="324082"/>
                </a:lnTo>
                <a:lnTo>
                  <a:pt x="124764" y="330024"/>
                </a:lnTo>
                <a:lnTo>
                  <a:pt x="133998" y="336302"/>
                </a:lnTo>
                <a:lnTo>
                  <a:pt x="143051" y="342816"/>
                </a:lnTo>
                <a:lnTo>
                  <a:pt x="151735" y="349493"/>
                </a:lnTo>
                <a:lnTo>
                  <a:pt x="160025" y="356282"/>
                </a:lnTo>
                <a:lnTo>
                  <a:pt x="167972" y="363145"/>
                </a:lnTo>
                <a:lnTo>
                  <a:pt x="175654" y="370056"/>
                </a:lnTo>
                <a:lnTo>
                  <a:pt x="183304" y="376832"/>
                </a:lnTo>
                <a:lnTo>
                  <a:pt x="191287" y="383156"/>
                </a:lnTo>
                <a:lnTo>
                  <a:pt x="199775" y="388891"/>
                </a:lnTo>
                <a:lnTo>
                  <a:pt x="208765" y="394063"/>
                </a:lnTo>
                <a:lnTo>
                  <a:pt x="218179" y="398772"/>
                </a:lnTo>
                <a:lnTo>
                  <a:pt x="227907" y="403121"/>
                </a:lnTo>
                <a:lnTo>
                  <a:pt x="237405" y="407056"/>
                </a:lnTo>
                <a:lnTo>
                  <a:pt x="246645" y="410746"/>
                </a:lnTo>
                <a:lnTo>
                  <a:pt x="256434" y="414517"/>
                </a:lnTo>
                <a:lnTo>
                  <a:pt x="268330" y="41898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4579896" y="2547896"/>
            <a:ext cx="189514" cy="160383"/>
          </a:xfrm>
          <a:custGeom>
            <a:avLst/>
            <a:gdLst/>
            <a:ahLst/>
            <a:cxnLst/>
            <a:rect l="0" t="0" r="0" b="0"/>
            <a:pathLst>
              <a:path w="189514" h="160383">
                <a:moveTo>
                  <a:pt x="0" y="115813"/>
                </a:moveTo>
                <a:lnTo>
                  <a:pt x="2934" y="124615"/>
                </a:lnTo>
                <a:lnTo>
                  <a:pt x="5716" y="132961"/>
                </a:lnTo>
                <a:lnTo>
                  <a:pt x="8625" y="141637"/>
                </a:lnTo>
                <a:lnTo>
                  <a:pt x="12010" y="149894"/>
                </a:lnTo>
                <a:lnTo>
                  <a:pt x="16472" y="156147"/>
                </a:lnTo>
                <a:lnTo>
                  <a:pt x="22234" y="159669"/>
                </a:lnTo>
                <a:lnTo>
                  <a:pt x="28878" y="160382"/>
                </a:lnTo>
                <a:lnTo>
                  <a:pt x="35565" y="158425"/>
                </a:lnTo>
                <a:lnTo>
                  <a:pt x="41804" y="154178"/>
                </a:lnTo>
                <a:lnTo>
                  <a:pt x="47617" y="148125"/>
                </a:lnTo>
                <a:lnTo>
                  <a:pt x="53354" y="140724"/>
                </a:lnTo>
                <a:lnTo>
                  <a:pt x="59248" y="132352"/>
                </a:lnTo>
                <a:lnTo>
                  <a:pt x="65376" y="123296"/>
                </a:lnTo>
                <a:lnTo>
                  <a:pt x="71730" y="113766"/>
                </a:lnTo>
                <a:lnTo>
                  <a:pt x="78275" y="103911"/>
                </a:lnTo>
                <a:lnTo>
                  <a:pt x="85130" y="93837"/>
                </a:lnTo>
                <a:lnTo>
                  <a:pt x="92564" y="83613"/>
                </a:lnTo>
                <a:lnTo>
                  <a:pt x="100677" y="73293"/>
                </a:lnTo>
                <a:lnTo>
                  <a:pt x="109413" y="63074"/>
                </a:lnTo>
                <a:lnTo>
                  <a:pt x="118655" y="53285"/>
                </a:lnTo>
                <a:lnTo>
                  <a:pt x="128276" y="44075"/>
                </a:lnTo>
                <a:lnTo>
                  <a:pt x="138100" y="35529"/>
                </a:lnTo>
                <a:lnTo>
                  <a:pt x="149082" y="26811"/>
                </a:lnTo>
                <a:lnTo>
                  <a:pt x="164419" y="16040"/>
                </a:lnTo>
                <a:lnTo>
                  <a:pt x="18951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3411233" y="4666129"/>
            <a:ext cx="229700" cy="455308"/>
          </a:xfrm>
          <a:custGeom>
            <a:avLst/>
            <a:gdLst/>
            <a:ahLst/>
            <a:cxnLst/>
            <a:rect l="0" t="0" r="0" b="0"/>
            <a:pathLst>
              <a:path w="229700" h="455308">
                <a:moveTo>
                  <a:pt x="0" y="61166"/>
                </a:moveTo>
                <a:lnTo>
                  <a:pt x="5800" y="55232"/>
                </a:lnTo>
                <a:lnTo>
                  <a:pt x="10725" y="49027"/>
                </a:lnTo>
                <a:lnTo>
                  <a:pt x="15236" y="41936"/>
                </a:lnTo>
                <a:lnTo>
                  <a:pt x="19803" y="34168"/>
                </a:lnTo>
                <a:lnTo>
                  <a:pt x="25113" y="26171"/>
                </a:lnTo>
                <a:lnTo>
                  <a:pt x="31486" y="18243"/>
                </a:lnTo>
                <a:lnTo>
                  <a:pt x="39062" y="10987"/>
                </a:lnTo>
                <a:lnTo>
                  <a:pt x="47979" y="5339"/>
                </a:lnTo>
                <a:lnTo>
                  <a:pt x="58157" y="1666"/>
                </a:lnTo>
                <a:lnTo>
                  <a:pt x="69059" y="0"/>
                </a:lnTo>
                <a:lnTo>
                  <a:pt x="79829" y="313"/>
                </a:lnTo>
                <a:lnTo>
                  <a:pt x="89990" y="2374"/>
                </a:lnTo>
                <a:lnTo>
                  <a:pt x="99437" y="5839"/>
                </a:lnTo>
                <a:lnTo>
                  <a:pt x="108241" y="10365"/>
                </a:lnTo>
                <a:lnTo>
                  <a:pt x="116533" y="15665"/>
                </a:lnTo>
                <a:lnTo>
                  <a:pt x="124442" y="21677"/>
                </a:lnTo>
                <a:lnTo>
                  <a:pt x="132075" y="28543"/>
                </a:lnTo>
                <a:lnTo>
                  <a:pt x="139504" y="36278"/>
                </a:lnTo>
                <a:lnTo>
                  <a:pt x="146462" y="44931"/>
                </a:lnTo>
                <a:lnTo>
                  <a:pt x="152375" y="54650"/>
                </a:lnTo>
                <a:lnTo>
                  <a:pt x="157013" y="65409"/>
                </a:lnTo>
                <a:lnTo>
                  <a:pt x="160294" y="76890"/>
                </a:lnTo>
                <a:lnTo>
                  <a:pt x="162130" y="88588"/>
                </a:lnTo>
                <a:lnTo>
                  <a:pt x="162618" y="100195"/>
                </a:lnTo>
                <a:lnTo>
                  <a:pt x="161828" y="111597"/>
                </a:lnTo>
                <a:lnTo>
                  <a:pt x="159711" y="122786"/>
                </a:lnTo>
                <a:lnTo>
                  <a:pt x="156364" y="133789"/>
                </a:lnTo>
                <a:lnTo>
                  <a:pt x="152001" y="144483"/>
                </a:lnTo>
                <a:lnTo>
                  <a:pt x="146856" y="154599"/>
                </a:lnTo>
                <a:lnTo>
                  <a:pt x="141137" y="164017"/>
                </a:lnTo>
                <a:lnTo>
                  <a:pt x="135011" y="172139"/>
                </a:lnTo>
                <a:lnTo>
                  <a:pt x="128599" y="177852"/>
                </a:lnTo>
                <a:lnTo>
                  <a:pt x="122047" y="180742"/>
                </a:lnTo>
                <a:lnTo>
                  <a:pt x="117342" y="180375"/>
                </a:lnTo>
                <a:lnTo>
                  <a:pt x="117077" y="177640"/>
                </a:lnTo>
                <a:lnTo>
                  <a:pt x="120853" y="175227"/>
                </a:lnTo>
                <a:lnTo>
                  <a:pt x="127695" y="174071"/>
                </a:lnTo>
                <a:lnTo>
                  <a:pt x="136595" y="174325"/>
                </a:lnTo>
                <a:lnTo>
                  <a:pt x="146590" y="176053"/>
                </a:lnTo>
                <a:lnTo>
                  <a:pt x="157065" y="179131"/>
                </a:lnTo>
                <a:lnTo>
                  <a:pt x="167547" y="183478"/>
                </a:lnTo>
                <a:lnTo>
                  <a:pt x="177592" y="189142"/>
                </a:lnTo>
                <a:lnTo>
                  <a:pt x="187013" y="196026"/>
                </a:lnTo>
                <a:lnTo>
                  <a:pt x="195663" y="203920"/>
                </a:lnTo>
                <a:lnTo>
                  <a:pt x="203336" y="212589"/>
                </a:lnTo>
                <a:lnTo>
                  <a:pt x="210015" y="221835"/>
                </a:lnTo>
                <a:lnTo>
                  <a:pt x="215672" y="231823"/>
                </a:lnTo>
                <a:lnTo>
                  <a:pt x="220182" y="243044"/>
                </a:lnTo>
                <a:lnTo>
                  <a:pt x="223589" y="255667"/>
                </a:lnTo>
                <a:lnTo>
                  <a:pt x="226065" y="269398"/>
                </a:lnTo>
                <a:lnTo>
                  <a:pt x="227819" y="283687"/>
                </a:lnTo>
                <a:lnTo>
                  <a:pt x="229034" y="298145"/>
                </a:lnTo>
                <a:lnTo>
                  <a:pt x="229699" y="312429"/>
                </a:lnTo>
                <a:lnTo>
                  <a:pt x="229623" y="326166"/>
                </a:lnTo>
                <a:lnTo>
                  <a:pt x="228752" y="339216"/>
                </a:lnTo>
                <a:lnTo>
                  <a:pt x="227014" y="351622"/>
                </a:lnTo>
                <a:lnTo>
                  <a:pt x="224245" y="363502"/>
                </a:lnTo>
                <a:lnTo>
                  <a:pt x="220453" y="374975"/>
                </a:lnTo>
                <a:lnTo>
                  <a:pt x="215789" y="385988"/>
                </a:lnTo>
                <a:lnTo>
                  <a:pt x="210440" y="396318"/>
                </a:lnTo>
                <a:lnTo>
                  <a:pt x="204585" y="405899"/>
                </a:lnTo>
                <a:lnTo>
                  <a:pt x="198367" y="414808"/>
                </a:lnTo>
                <a:lnTo>
                  <a:pt x="191894" y="423180"/>
                </a:lnTo>
                <a:lnTo>
                  <a:pt x="185231" y="431137"/>
                </a:lnTo>
                <a:lnTo>
                  <a:pt x="177944" y="438464"/>
                </a:lnTo>
                <a:lnTo>
                  <a:pt x="169148" y="444633"/>
                </a:lnTo>
                <a:lnTo>
                  <a:pt x="158491" y="449445"/>
                </a:lnTo>
                <a:lnTo>
                  <a:pt x="146417" y="452845"/>
                </a:lnTo>
                <a:lnTo>
                  <a:pt x="133855" y="454761"/>
                </a:lnTo>
                <a:lnTo>
                  <a:pt x="121413" y="455307"/>
                </a:lnTo>
                <a:lnTo>
                  <a:pt x="109387" y="454690"/>
                </a:lnTo>
                <a:lnTo>
                  <a:pt x="96541" y="452951"/>
                </a:lnTo>
                <a:lnTo>
                  <a:pt x="79520" y="448821"/>
                </a:lnTo>
                <a:lnTo>
                  <a:pt x="52642" y="44019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5527461" y="2526839"/>
            <a:ext cx="947566" cy="224529"/>
            <a:chOff x="5527461" y="2526839"/>
            <a:chExt cx="947566" cy="224529"/>
          </a:xfrm>
        </p:grpSpPr>
        <p:sp>
          <p:nvSpPr>
            <p:cNvPr id="98" name="Freeform 97"/>
            <p:cNvSpPr/>
            <p:nvPr/>
          </p:nvSpPr>
          <p:spPr>
            <a:xfrm>
              <a:off x="5527461" y="2526839"/>
              <a:ext cx="210571" cy="205061"/>
            </a:xfrm>
            <a:custGeom>
              <a:avLst/>
              <a:gdLst/>
              <a:ahLst/>
              <a:cxnLst/>
              <a:rect l="0" t="0" r="0" b="0"/>
              <a:pathLst>
                <a:path w="210571" h="205061">
                  <a:moveTo>
                    <a:pt x="0" y="115814"/>
                  </a:moveTo>
                  <a:lnTo>
                    <a:pt x="0" y="127548"/>
                  </a:lnTo>
                  <a:lnTo>
                    <a:pt x="0" y="138677"/>
                  </a:lnTo>
                  <a:lnTo>
                    <a:pt x="5" y="150271"/>
                  </a:lnTo>
                  <a:lnTo>
                    <a:pt x="177" y="162260"/>
                  </a:lnTo>
                  <a:lnTo>
                    <a:pt x="825" y="174271"/>
                  </a:lnTo>
                  <a:lnTo>
                    <a:pt x="2103" y="186043"/>
                  </a:lnTo>
                  <a:lnTo>
                    <a:pt x="4810" y="196397"/>
                  </a:lnTo>
                  <a:lnTo>
                    <a:pt x="9399" y="203043"/>
                  </a:lnTo>
                  <a:lnTo>
                    <a:pt x="14639" y="205060"/>
                  </a:lnTo>
                  <a:lnTo>
                    <a:pt x="19805" y="203217"/>
                  </a:lnTo>
                  <a:lnTo>
                    <a:pt x="24665" y="198582"/>
                  </a:lnTo>
                  <a:lnTo>
                    <a:pt x="29195" y="192020"/>
                  </a:lnTo>
                  <a:lnTo>
                    <a:pt x="33444" y="184152"/>
                  </a:lnTo>
                  <a:lnTo>
                    <a:pt x="37480" y="175404"/>
                  </a:lnTo>
                  <a:lnTo>
                    <a:pt x="41525" y="166066"/>
                  </a:lnTo>
                  <a:lnTo>
                    <a:pt x="45931" y="156333"/>
                  </a:lnTo>
                  <a:lnTo>
                    <a:pt x="50868" y="146339"/>
                  </a:lnTo>
                  <a:lnTo>
                    <a:pt x="56491" y="136338"/>
                  </a:lnTo>
                  <a:lnTo>
                    <a:pt x="63022" y="126694"/>
                  </a:lnTo>
                  <a:lnTo>
                    <a:pt x="70488" y="117577"/>
                  </a:lnTo>
                  <a:lnTo>
                    <a:pt x="78603" y="108979"/>
                  </a:lnTo>
                  <a:lnTo>
                    <a:pt x="86889" y="100817"/>
                  </a:lnTo>
                  <a:lnTo>
                    <a:pt x="95056" y="92991"/>
                  </a:lnTo>
                  <a:lnTo>
                    <a:pt x="103164" y="85412"/>
                  </a:lnTo>
                  <a:lnTo>
                    <a:pt x="111521" y="78009"/>
                  </a:lnTo>
                  <a:lnTo>
                    <a:pt x="120291" y="70729"/>
                  </a:lnTo>
                  <a:lnTo>
                    <a:pt x="129487" y="63533"/>
                  </a:lnTo>
                  <a:lnTo>
                    <a:pt x="139047" y="56394"/>
                  </a:lnTo>
                  <a:lnTo>
                    <a:pt x="148884" y="49295"/>
                  </a:lnTo>
                  <a:lnTo>
                    <a:pt x="158763" y="42223"/>
                  </a:lnTo>
                  <a:lnTo>
                    <a:pt x="168314" y="35168"/>
                  </a:lnTo>
                  <a:lnTo>
                    <a:pt x="177357" y="28134"/>
                  </a:lnTo>
                  <a:lnTo>
                    <a:pt x="185591" y="21420"/>
                  </a:lnTo>
                  <a:lnTo>
                    <a:pt x="193320" y="14958"/>
                  </a:lnTo>
                  <a:lnTo>
                    <a:pt x="201221" y="8179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232870" y="2547896"/>
              <a:ext cx="242157" cy="203472"/>
            </a:xfrm>
            <a:custGeom>
              <a:avLst/>
              <a:gdLst/>
              <a:ahLst/>
              <a:cxnLst/>
              <a:rect l="0" t="0" r="0" b="0"/>
              <a:pathLst>
                <a:path w="242157" h="203472">
                  <a:moveTo>
                    <a:pt x="0" y="136870"/>
                  </a:moveTo>
                  <a:lnTo>
                    <a:pt x="0" y="148606"/>
                  </a:lnTo>
                  <a:lnTo>
                    <a:pt x="0" y="159735"/>
                  </a:lnTo>
                  <a:lnTo>
                    <a:pt x="14" y="171310"/>
                  </a:lnTo>
                  <a:lnTo>
                    <a:pt x="532" y="182607"/>
                  </a:lnTo>
                  <a:lnTo>
                    <a:pt x="2478" y="192025"/>
                  </a:lnTo>
                  <a:lnTo>
                    <a:pt x="6228" y="198806"/>
                  </a:lnTo>
                  <a:lnTo>
                    <a:pt x="11359" y="202685"/>
                  </a:lnTo>
                  <a:lnTo>
                    <a:pt x="16952" y="203471"/>
                  </a:lnTo>
                  <a:lnTo>
                    <a:pt x="22418" y="201404"/>
                  </a:lnTo>
                  <a:lnTo>
                    <a:pt x="27695" y="197153"/>
                  </a:lnTo>
                  <a:lnTo>
                    <a:pt x="33064" y="191576"/>
                  </a:lnTo>
                  <a:lnTo>
                    <a:pt x="38707" y="185281"/>
                  </a:lnTo>
                  <a:lnTo>
                    <a:pt x="44666" y="178452"/>
                  </a:lnTo>
                  <a:lnTo>
                    <a:pt x="50906" y="170964"/>
                  </a:lnTo>
                  <a:lnTo>
                    <a:pt x="57369" y="162781"/>
                  </a:lnTo>
                  <a:lnTo>
                    <a:pt x="63999" y="153980"/>
                  </a:lnTo>
                  <a:lnTo>
                    <a:pt x="70751" y="144686"/>
                  </a:lnTo>
                  <a:lnTo>
                    <a:pt x="77592" y="135022"/>
                  </a:lnTo>
                  <a:lnTo>
                    <a:pt x="84660" y="125090"/>
                  </a:lnTo>
                  <a:lnTo>
                    <a:pt x="92243" y="114969"/>
                  </a:lnTo>
                  <a:lnTo>
                    <a:pt x="100459" y="104717"/>
                  </a:lnTo>
                  <a:lnTo>
                    <a:pt x="109266" y="94376"/>
                  </a:lnTo>
                  <a:lnTo>
                    <a:pt x="118556" y="83973"/>
                  </a:lnTo>
                  <a:lnTo>
                    <a:pt x="128219" y="73534"/>
                  </a:lnTo>
                  <a:lnTo>
                    <a:pt x="138317" y="63234"/>
                  </a:lnTo>
                  <a:lnTo>
                    <a:pt x="149082" y="53392"/>
                  </a:lnTo>
                  <a:lnTo>
                    <a:pt x="160579" y="44147"/>
                  </a:lnTo>
                  <a:lnTo>
                    <a:pt x="172570" y="35633"/>
                  </a:lnTo>
                  <a:lnTo>
                    <a:pt x="184619" y="28061"/>
                  </a:lnTo>
                  <a:lnTo>
                    <a:pt x="196451" y="21454"/>
                  </a:lnTo>
                  <a:lnTo>
                    <a:pt x="207536" y="15830"/>
                  </a:lnTo>
                  <a:lnTo>
                    <a:pt x="218093" y="10741"/>
                  </a:lnTo>
                  <a:lnTo>
                    <a:pt x="229048" y="5738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3927129" y="4548977"/>
            <a:ext cx="771918" cy="536288"/>
            <a:chOff x="3927129" y="4548977"/>
            <a:chExt cx="771918" cy="536288"/>
          </a:xfrm>
        </p:grpSpPr>
        <p:sp>
          <p:nvSpPr>
            <p:cNvPr id="101" name="Freeform 100"/>
            <p:cNvSpPr/>
            <p:nvPr/>
          </p:nvSpPr>
          <p:spPr>
            <a:xfrm>
              <a:off x="3927129" y="4663695"/>
              <a:ext cx="231831" cy="421570"/>
            </a:xfrm>
            <a:custGeom>
              <a:avLst/>
              <a:gdLst/>
              <a:ahLst/>
              <a:cxnLst/>
              <a:rect l="0" t="0" r="0" b="0"/>
              <a:pathLst>
                <a:path w="231831" h="421570">
                  <a:moveTo>
                    <a:pt x="0" y="10958"/>
                  </a:moveTo>
                  <a:lnTo>
                    <a:pt x="8802" y="13891"/>
                  </a:lnTo>
                  <a:lnTo>
                    <a:pt x="17148" y="16673"/>
                  </a:lnTo>
                  <a:lnTo>
                    <a:pt x="25847" y="19564"/>
                  </a:lnTo>
                  <a:lnTo>
                    <a:pt x="34968" y="22258"/>
                  </a:lnTo>
                  <a:lnTo>
                    <a:pt x="44463" y="24127"/>
                  </a:lnTo>
                  <a:lnTo>
                    <a:pt x="54259" y="24889"/>
                  </a:lnTo>
                  <a:lnTo>
                    <a:pt x="64446" y="24749"/>
                  </a:lnTo>
                  <a:lnTo>
                    <a:pt x="75268" y="24196"/>
                  </a:lnTo>
                  <a:lnTo>
                    <a:pt x="86804" y="23561"/>
                  </a:lnTo>
                  <a:lnTo>
                    <a:pt x="98820" y="22832"/>
                  </a:lnTo>
                  <a:lnTo>
                    <a:pt x="110886" y="21743"/>
                  </a:lnTo>
                  <a:lnTo>
                    <a:pt x="122743" y="20162"/>
                  </a:lnTo>
                  <a:lnTo>
                    <a:pt x="134314" y="18101"/>
                  </a:lnTo>
                  <a:lnTo>
                    <a:pt x="145617" y="15640"/>
                  </a:lnTo>
                  <a:lnTo>
                    <a:pt x="156701" y="12869"/>
                  </a:lnTo>
                  <a:lnTo>
                    <a:pt x="167620" y="9873"/>
                  </a:lnTo>
                  <a:lnTo>
                    <a:pt x="178418" y="6715"/>
                  </a:lnTo>
                  <a:lnTo>
                    <a:pt x="189122" y="3463"/>
                  </a:lnTo>
                  <a:lnTo>
                    <a:pt x="199430" y="807"/>
                  </a:lnTo>
                  <a:lnTo>
                    <a:pt x="208746" y="0"/>
                  </a:lnTo>
                  <a:lnTo>
                    <a:pt x="216816" y="1577"/>
                  </a:lnTo>
                  <a:lnTo>
                    <a:pt x="223386" y="5419"/>
                  </a:lnTo>
                  <a:lnTo>
                    <a:pt x="228051" y="11129"/>
                  </a:lnTo>
                  <a:lnTo>
                    <a:pt x="230778" y="18266"/>
                  </a:lnTo>
                  <a:lnTo>
                    <a:pt x="231830" y="26444"/>
                  </a:lnTo>
                  <a:lnTo>
                    <a:pt x="231564" y="35363"/>
                  </a:lnTo>
                  <a:lnTo>
                    <a:pt x="230318" y="44800"/>
                  </a:lnTo>
                  <a:lnTo>
                    <a:pt x="228366" y="54761"/>
                  </a:lnTo>
                  <a:lnTo>
                    <a:pt x="225920" y="65439"/>
                  </a:lnTo>
                  <a:lnTo>
                    <a:pt x="223127" y="76885"/>
                  </a:lnTo>
                  <a:lnTo>
                    <a:pt x="219931" y="89015"/>
                  </a:lnTo>
                  <a:lnTo>
                    <a:pt x="216101" y="101689"/>
                  </a:lnTo>
                  <a:lnTo>
                    <a:pt x="211562" y="114777"/>
                  </a:lnTo>
                  <a:lnTo>
                    <a:pt x="206546" y="128329"/>
                  </a:lnTo>
                  <a:lnTo>
                    <a:pt x="201487" y="142566"/>
                  </a:lnTo>
                  <a:lnTo>
                    <a:pt x="196641" y="157547"/>
                  </a:lnTo>
                  <a:lnTo>
                    <a:pt x="192083" y="173033"/>
                  </a:lnTo>
                  <a:lnTo>
                    <a:pt x="187795" y="188580"/>
                  </a:lnTo>
                  <a:lnTo>
                    <a:pt x="183727" y="203923"/>
                  </a:lnTo>
                  <a:lnTo>
                    <a:pt x="179825" y="218818"/>
                  </a:lnTo>
                  <a:lnTo>
                    <a:pt x="176045" y="232974"/>
                  </a:lnTo>
                  <a:lnTo>
                    <a:pt x="172350" y="246314"/>
                  </a:lnTo>
                  <a:lnTo>
                    <a:pt x="168715" y="259085"/>
                  </a:lnTo>
                  <a:lnTo>
                    <a:pt x="165120" y="271742"/>
                  </a:lnTo>
                  <a:lnTo>
                    <a:pt x="161553" y="284560"/>
                  </a:lnTo>
                  <a:lnTo>
                    <a:pt x="158006" y="297630"/>
                  </a:lnTo>
                  <a:lnTo>
                    <a:pt x="154470" y="310944"/>
                  </a:lnTo>
                  <a:lnTo>
                    <a:pt x="150948" y="324460"/>
                  </a:lnTo>
                  <a:lnTo>
                    <a:pt x="147600" y="338131"/>
                  </a:lnTo>
                  <a:lnTo>
                    <a:pt x="144731" y="351915"/>
                  </a:lnTo>
                  <a:lnTo>
                    <a:pt x="142469" y="365760"/>
                  </a:lnTo>
                  <a:lnTo>
                    <a:pt x="140778" y="379037"/>
                  </a:lnTo>
                  <a:lnTo>
                    <a:pt x="139377" y="391844"/>
                  </a:lnTo>
                  <a:lnTo>
                    <a:pt x="138145" y="405304"/>
                  </a:lnTo>
                  <a:lnTo>
                    <a:pt x="136871" y="421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464082" y="4548977"/>
              <a:ext cx="234965" cy="536288"/>
            </a:xfrm>
            <a:custGeom>
              <a:avLst/>
              <a:gdLst/>
              <a:ahLst/>
              <a:cxnLst/>
              <a:rect l="0" t="0" r="0" b="0"/>
              <a:pathLst>
                <a:path w="234965" h="536288">
                  <a:moveTo>
                    <a:pt x="0" y="62505"/>
                  </a:moveTo>
                  <a:lnTo>
                    <a:pt x="8802" y="65304"/>
                  </a:lnTo>
                  <a:lnTo>
                    <a:pt x="17148" y="66806"/>
                  </a:lnTo>
                  <a:lnTo>
                    <a:pt x="25847" y="67108"/>
                  </a:lnTo>
                  <a:lnTo>
                    <a:pt x="34968" y="66256"/>
                  </a:lnTo>
                  <a:lnTo>
                    <a:pt x="44464" y="64140"/>
                  </a:lnTo>
                  <a:lnTo>
                    <a:pt x="54255" y="60822"/>
                  </a:lnTo>
                  <a:lnTo>
                    <a:pt x="64269" y="56660"/>
                  </a:lnTo>
                  <a:lnTo>
                    <a:pt x="74443" y="52189"/>
                  </a:lnTo>
                  <a:lnTo>
                    <a:pt x="84729" y="47744"/>
                  </a:lnTo>
                  <a:lnTo>
                    <a:pt x="95093" y="43458"/>
                  </a:lnTo>
                  <a:lnTo>
                    <a:pt x="105511" y="39354"/>
                  </a:lnTo>
                  <a:lnTo>
                    <a:pt x="115965" y="35410"/>
                  </a:lnTo>
                  <a:lnTo>
                    <a:pt x="126444" y="31591"/>
                  </a:lnTo>
                  <a:lnTo>
                    <a:pt x="136938" y="27867"/>
                  </a:lnTo>
                  <a:lnTo>
                    <a:pt x="147440" y="24205"/>
                  </a:lnTo>
                  <a:lnTo>
                    <a:pt x="157781" y="20421"/>
                  </a:lnTo>
                  <a:lnTo>
                    <a:pt x="167650" y="16195"/>
                  </a:lnTo>
                  <a:lnTo>
                    <a:pt x="176924" y="11400"/>
                  </a:lnTo>
                  <a:lnTo>
                    <a:pt x="185795" y="6553"/>
                  </a:lnTo>
                  <a:lnTo>
                    <a:pt x="194672" y="2671"/>
                  </a:lnTo>
                  <a:lnTo>
                    <a:pt x="203783" y="270"/>
                  </a:lnTo>
                  <a:lnTo>
                    <a:pt x="212699" y="0"/>
                  </a:lnTo>
                  <a:lnTo>
                    <a:pt x="220473" y="2863"/>
                  </a:lnTo>
                  <a:lnTo>
                    <a:pt x="226659" y="9087"/>
                  </a:lnTo>
                  <a:lnTo>
                    <a:pt x="231133" y="17963"/>
                  </a:lnTo>
                  <a:lnTo>
                    <a:pt x="233844" y="28270"/>
                  </a:lnTo>
                  <a:lnTo>
                    <a:pt x="234964" y="39159"/>
                  </a:lnTo>
                  <a:lnTo>
                    <a:pt x="234955" y="50360"/>
                  </a:lnTo>
                  <a:lnTo>
                    <a:pt x="234434" y="62004"/>
                  </a:lnTo>
                  <a:lnTo>
                    <a:pt x="233794" y="74163"/>
                  </a:lnTo>
                  <a:lnTo>
                    <a:pt x="233047" y="86801"/>
                  </a:lnTo>
                  <a:lnTo>
                    <a:pt x="231941" y="99832"/>
                  </a:lnTo>
                  <a:lnTo>
                    <a:pt x="230345" y="113167"/>
                  </a:lnTo>
                  <a:lnTo>
                    <a:pt x="228272" y="126887"/>
                  </a:lnTo>
                  <a:lnTo>
                    <a:pt x="225801" y="141237"/>
                  </a:lnTo>
                  <a:lnTo>
                    <a:pt x="223025" y="156300"/>
                  </a:lnTo>
                  <a:lnTo>
                    <a:pt x="220023" y="172009"/>
                  </a:lnTo>
                  <a:lnTo>
                    <a:pt x="216864" y="188240"/>
                  </a:lnTo>
                  <a:lnTo>
                    <a:pt x="213591" y="204864"/>
                  </a:lnTo>
                  <a:lnTo>
                    <a:pt x="210243" y="221774"/>
                  </a:lnTo>
                  <a:lnTo>
                    <a:pt x="206842" y="238885"/>
                  </a:lnTo>
                  <a:lnTo>
                    <a:pt x="203405" y="256126"/>
                  </a:lnTo>
                  <a:lnTo>
                    <a:pt x="199943" y="273128"/>
                  </a:lnTo>
                  <a:lnTo>
                    <a:pt x="196467" y="289244"/>
                  </a:lnTo>
                  <a:lnTo>
                    <a:pt x="192980" y="304204"/>
                  </a:lnTo>
                  <a:lnTo>
                    <a:pt x="189485" y="318385"/>
                  </a:lnTo>
                  <a:lnTo>
                    <a:pt x="185984" y="332596"/>
                  </a:lnTo>
                  <a:lnTo>
                    <a:pt x="182481" y="347302"/>
                  </a:lnTo>
                  <a:lnTo>
                    <a:pt x="178976" y="362299"/>
                  </a:lnTo>
                  <a:lnTo>
                    <a:pt x="175470" y="376922"/>
                  </a:lnTo>
                  <a:lnTo>
                    <a:pt x="171966" y="390812"/>
                  </a:lnTo>
                  <a:lnTo>
                    <a:pt x="168631" y="404412"/>
                  </a:lnTo>
                  <a:lnTo>
                    <a:pt x="165771" y="418749"/>
                  </a:lnTo>
                  <a:lnTo>
                    <a:pt x="163511" y="434345"/>
                  </a:lnTo>
                  <a:lnTo>
                    <a:pt x="161655" y="450754"/>
                  </a:lnTo>
                  <a:lnTo>
                    <a:pt x="159793" y="466861"/>
                  </a:lnTo>
                  <a:lnTo>
                    <a:pt x="157691" y="482016"/>
                  </a:lnTo>
                  <a:lnTo>
                    <a:pt x="155438" y="495642"/>
                  </a:lnTo>
                  <a:lnTo>
                    <a:pt x="153141" y="508330"/>
                  </a:lnTo>
                  <a:lnTo>
                    <a:pt x="150596" y="521187"/>
                  </a:lnTo>
                  <a:lnTo>
                    <a:pt x="147400" y="536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7146481" y="2568953"/>
            <a:ext cx="223468" cy="211763"/>
          </a:xfrm>
          <a:custGeom>
            <a:avLst/>
            <a:gdLst/>
            <a:ahLst/>
            <a:cxnLst/>
            <a:rect l="0" t="0" r="0" b="0"/>
            <a:pathLst>
              <a:path w="223468" h="211763">
                <a:moveTo>
                  <a:pt x="2368" y="200041"/>
                </a:moveTo>
                <a:lnTo>
                  <a:pt x="0" y="208319"/>
                </a:lnTo>
                <a:lnTo>
                  <a:pt x="1604" y="211762"/>
                </a:lnTo>
                <a:lnTo>
                  <a:pt x="5532" y="210933"/>
                </a:lnTo>
                <a:lnTo>
                  <a:pt x="10499" y="207082"/>
                </a:lnTo>
                <a:lnTo>
                  <a:pt x="16086" y="201286"/>
                </a:lnTo>
                <a:lnTo>
                  <a:pt x="22100" y="194503"/>
                </a:lnTo>
                <a:lnTo>
                  <a:pt x="28426" y="187317"/>
                </a:lnTo>
                <a:lnTo>
                  <a:pt x="35137" y="179851"/>
                </a:lnTo>
                <a:lnTo>
                  <a:pt x="42477" y="171917"/>
                </a:lnTo>
                <a:lnTo>
                  <a:pt x="50522" y="163431"/>
                </a:lnTo>
                <a:lnTo>
                  <a:pt x="59043" y="154593"/>
                </a:lnTo>
                <a:lnTo>
                  <a:pt x="67609" y="145804"/>
                </a:lnTo>
                <a:lnTo>
                  <a:pt x="75972" y="137292"/>
                </a:lnTo>
                <a:lnTo>
                  <a:pt x="84385" y="128948"/>
                </a:lnTo>
                <a:lnTo>
                  <a:pt x="93478" y="120432"/>
                </a:lnTo>
                <a:lnTo>
                  <a:pt x="103553" y="111554"/>
                </a:lnTo>
                <a:lnTo>
                  <a:pt x="114268" y="102286"/>
                </a:lnTo>
                <a:lnTo>
                  <a:pt x="124854" y="92678"/>
                </a:lnTo>
                <a:lnTo>
                  <a:pt x="134864" y="82808"/>
                </a:lnTo>
                <a:lnTo>
                  <a:pt x="144194" y="72908"/>
                </a:lnTo>
                <a:lnTo>
                  <a:pt x="152913" y="63341"/>
                </a:lnTo>
                <a:lnTo>
                  <a:pt x="161150" y="54280"/>
                </a:lnTo>
                <a:lnTo>
                  <a:pt x="169191" y="45722"/>
                </a:lnTo>
                <a:lnTo>
                  <a:pt x="177443" y="37587"/>
                </a:lnTo>
                <a:lnTo>
                  <a:pt x="186101" y="29790"/>
                </a:lnTo>
                <a:lnTo>
                  <a:pt x="194732" y="22544"/>
                </a:lnTo>
                <a:lnTo>
                  <a:pt x="203220" y="15659"/>
                </a:lnTo>
                <a:lnTo>
                  <a:pt x="212318" y="8527"/>
                </a:lnTo>
                <a:lnTo>
                  <a:pt x="223467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2590010" y="5354320"/>
            <a:ext cx="1076581" cy="396324"/>
            <a:chOff x="2590010" y="5354320"/>
            <a:chExt cx="1076581" cy="396324"/>
          </a:xfrm>
        </p:grpSpPr>
        <p:sp>
          <p:nvSpPr>
            <p:cNvPr id="105" name="Freeform 104"/>
            <p:cNvSpPr/>
            <p:nvPr/>
          </p:nvSpPr>
          <p:spPr>
            <a:xfrm>
              <a:off x="2590010" y="5368251"/>
              <a:ext cx="214967" cy="382393"/>
            </a:xfrm>
            <a:custGeom>
              <a:avLst/>
              <a:gdLst/>
              <a:ahLst/>
              <a:cxnLst/>
              <a:rect l="0" t="0" r="0" b="0"/>
              <a:pathLst>
                <a:path w="214967" h="382393">
                  <a:moveTo>
                    <a:pt x="0" y="74982"/>
                  </a:moveTo>
                  <a:lnTo>
                    <a:pt x="3001" y="66247"/>
                  </a:lnTo>
                  <a:lnTo>
                    <a:pt x="6423" y="58541"/>
                  </a:lnTo>
                  <a:lnTo>
                    <a:pt x="10620" y="51139"/>
                  </a:lnTo>
                  <a:lnTo>
                    <a:pt x="15519" y="43877"/>
                  </a:lnTo>
                  <a:lnTo>
                    <a:pt x="21001" y="36699"/>
                  </a:lnTo>
                  <a:lnTo>
                    <a:pt x="26936" y="29578"/>
                  </a:lnTo>
                  <a:lnTo>
                    <a:pt x="33370" y="22661"/>
                  </a:lnTo>
                  <a:lnTo>
                    <a:pt x="40517" y="16242"/>
                  </a:lnTo>
                  <a:lnTo>
                    <a:pt x="48439" y="10454"/>
                  </a:lnTo>
                  <a:lnTo>
                    <a:pt x="57216" y="5584"/>
                  </a:lnTo>
                  <a:lnTo>
                    <a:pt x="67018" y="2145"/>
                  </a:lnTo>
                  <a:lnTo>
                    <a:pt x="77828" y="283"/>
                  </a:lnTo>
                  <a:lnTo>
                    <a:pt x="89172" y="0"/>
                  </a:lnTo>
                  <a:lnTo>
                    <a:pt x="100246" y="1322"/>
                  </a:lnTo>
                  <a:lnTo>
                    <a:pt x="110612" y="4105"/>
                  </a:lnTo>
                  <a:lnTo>
                    <a:pt x="120026" y="8242"/>
                  </a:lnTo>
                  <a:lnTo>
                    <a:pt x="128278" y="13760"/>
                  </a:lnTo>
                  <a:lnTo>
                    <a:pt x="135381" y="20542"/>
                  </a:lnTo>
                  <a:lnTo>
                    <a:pt x="141508" y="28366"/>
                  </a:lnTo>
                  <a:lnTo>
                    <a:pt x="146873" y="36988"/>
                  </a:lnTo>
                  <a:lnTo>
                    <a:pt x="151665" y="46193"/>
                  </a:lnTo>
                  <a:lnTo>
                    <a:pt x="155717" y="55814"/>
                  </a:lnTo>
                  <a:lnTo>
                    <a:pt x="158535" y="65725"/>
                  </a:lnTo>
                  <a:lnTo>
                    <a:pt x="159944" y="75835"/>
                  </a:lnTo>
                  <a:lnTo>
                    <a:pt x="159907" y="86082"/>
                  </a:lnTo>
                  <a:lnTo>
                    <a:pt x="158361" y="96421"/>
                  </a:lnTo>
                  <a:lnTo>
                    <a:pt x="155430" y="106818"/>
                  </a:lnTo>
                  <a:lnTo>
                    <a:pt x="151361" y="117089"/>
                  </a:lnTo>
                  <a:lnTo>
                    <a:pt x="146421" y="126913"/>
                  </a:lnTo>
                  <a:lnTo>
                    <a:pt x="140899" y="136142"/>
                  </a:lnTo>
                  <a:lnTo>
                    <a:pt x="136935" y="144522"/>
                  </a:lnTo>
                  <a:lnTo>
                    <a:pt x="136882" y="151379"/>
                  </a:lnTo>
                  <a:lnTo>
                    <a:pt x="139722" y="156645"/>
                  </a:lnTo>
                  <a:lnTo>
                    <a:pt x="144282" y="161282"/>
                  </a:lnTo>
                  <a:lnTo>
                    <a:pt x="150003" y="166183"/>
                  </a:lnTo>
                  <a:lnTo>
                    <a:pt x="156777" y="171955"/>
                  </a:lnTo>
                  <a:lnTo>
                    <a:pt x="164491" y="178782"/>
                  </a:lnTo>
                  <a:lnTo>
                    <a:pt x="172816" y="186740"/>
                  </a:lnTo>
                  <a:lnTo>
                    <a:pt x="181262" y="195952"/>
                  </a:lnTo>
                  <a:lnTo>
                    <a:pt x="189532" y="206360"/>
                  </a:lnTo>
                  <a:lnTo>
                    <a:pt x="197206" y="217935"/>
                  </a:lnTo>
                  <a:lnTo>
                    <a:pt x="203676" y="230757"/>
                  </a:lnTo>
                  <a:lnTo>
                    <a:pt x="208723" y="244743"/>
                  </a:lnTo>
                  <a:lnTo>
                    <a:pt x="212297" y="259372"/>
                  </a:lnTo>
                  <a:lnTo>
                    <a:pt x="214337" y="273804"/>
                  </a:lnTo>
                  <a:lnTo>
                    <a:pt x="214966" y="287581"/>
                  </a:lnTo>
                  <a:lnTo>
                    <a:pt x="214272" y="300609"/>
                  </a:lnTo>
                  <a:lnTo>
                    <a:pt x="212220" y="312972"/>
                  </a:lnTo>
                  <a:lnTo>
                    <a:pt x="208912" y="324798"/>
                  </a:lnTo>
                  <a:lnTo>
                    <a:pt x="204406" y="335894"/>
                  </a:lnTo>
                  <a:lnTo>
                    <a:pt x="198632" y="345755"/>
                  </a:lnTo>
                  <a:lnTo>
                    <a:pt x="191674" y="354206"/>
                  </a:lnTo>
                  <a:lnTo>
                    <a:pt x="183731" y="361374"/>
                  </a:lnTo>
                  <a:lnTo>
                    <a:pt x="175029" y="367506"/>
                  </a:lnTo>
                  <a:lnTo>
                    <a:pt x="165765" y="372846"/>
                  </a:lnTo>
                  <a:lnTo>
                    <a:pt x="155934" y="377281"/>
                  </a:lnTo>
                  <a:lnTo>
                    <a:pt x="145351" y="380363"/>
                  </a:lnTo>
                  <a:lnTo>
                    <a:pt x="133971" y="381961"/>
                  </a:lnTo>
                  <a:lnTo>
                    <a:pt x="121888" y="382392"/>
                  </a:lnTo>
                  <a:lnTo>
                    <a:pt x="109244" y="382226"/>
                  </a:lnTo>
                  <a:lnTo>
                    <a:pt x="96200" y="381856"/>
                  </a:lnTo>
                  <a:lnTo>
                    <a:pt x="83479" y="381475"/>
                  </a:lnTo>
                  <a:lnTo>
                    <a:pt x="71113" y="381111"/>
                  </a:lnTo>
                  <a:lnTo>
                    <a:pt x="58019" y="380740"/>
                  </a:lnTo>
                  <a:lnTo>
                    <a:pt x="42114" y="3803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65209" y="5354320"/>
              <a:ext cx="201382" cy="380874"/>
            </a:xfrm>
            <a:custGeom>
              <a:avLst/>
              <a:gdLst/>
              <a:ahLst/>
              <a:cxnLst/>
              <a:rect l="0" t="0" r="0" b="0"/>
              <a:pathLst>
                <a:path w="201382" h="380874">
                  <a:moveTo>
                    <a:pt x="135537" y="4685"/>
                  </a:moveTo>
                  <a:lnTo>
                    <a:pt x="123802" y="4685"/>
                  </a:lnTo>
                  <a:lnTo>
                    <a:pt x="112672" y="4685"/>
                  </a:lnTo>
                  <a:lnTo>
                    <a:pt x="101079" y="4680"/>
                  </a:lnTo>
                  <a:lnTo>
                    <a:pt x="89090" y="4508"/>
                  </a:lnTo>
                  <a:lnTo>
                    <a:pt x="77079" y="3859"/>
                  </a:lnTo>
                  <a:lnTo>
                    <a:pt x="65276" y="2615"/>
                  </a:lnTo>
                  <a:lnTo>
                    <a:pt x="53750" y="1135"/>
                  </a:lnTo>
                  <a:lnTo>
                    <a:pt x="42481" y="136"/>
                  </a:lnTo>
                  <a:lnTo>
                    <a:pt x="31440" y="0"/>
                  </a:lnTo>
                  <a:lnTo>
                    <a:pt x="21230" y="1251"/>
                  </a:lnTo>
                  <a:lnTo>
                    <a:pt x="13038" y="4684"/>
                  </a:lnTo>
                  <a:lnTo>
                    <a:pt x="7342" y="10522"/>
                  </a:lnTo>
                  <a:lnTo>
                    <a:pt x="3824" y="18512"/>
                  </a:lnTo>
                  <a:lnTo>
                    <a:pt x="1752" y="28227"/>
                  </a:lnTo>
                  <a:lnTo>
                    <a:pt x="544" y="39233"/>
                  </a:lnTo>
                  <a:lnTo>
                    <a:pt x="0" y="51008"/>
                  </a:lnTo>
                  <a:lnTo>
                    <a:pt x="217" y="62970"/>
                  </a:lnTo>
                  <a:lnTo>
                    <a:pt x="1206" y="74790"/>
                  </a:lnTo>
                  <a:lnTo>
                    <a:pt x="2866" y="86520"/>
                  </a:lnTo>
                  <a:lnTo>
                    <a:pt x="5059" y="98469"/>
                  </a:lnTo>
                  <a:lnTo>
                    <a:pt x="7661" y="110777"/>
                  </a:lnTo>
                  <a:lnTo>
                    <a:pt x="11035" y="122285"/>
                  </a:lnTo>
                  <a:lnTo>
                    <a:pt x="15995" y="129687"/>
                  </a:lnTo>
                  <a:lnTo>
                    <a:pt x="22428" y="131472"/>
                  </a:lnTo>
                  <a:lnTo>
                    <a:pt x="29618" y="129641"/>
                  </a:lnTo>
                  <a:lnTo>
                    <a:pt x="37608" y="126085"/>
                  </a:lnTo>
                  <a:lnTo>
                    <a:pt x="46693" y="122280"/>
                  </a:lnTo>
                  <a:lnTo>
                    <a:pt x="56927" y="118973"/>
                  </a:lnTo>
                  <a:lnTo>
                    <a:pt x="68002" y="116541"/>
                  </a:lnTo>
                  <a:lnTo>
                    <a:pt x="79403" y="115253"/>
                  </a:lnTo>
                  <a:lnTo>
                    <a:pt x="90794" y="115126"/>
                  </a:lnTo>
                  <a:lnTo>
                    <a:pt x="101877" y="116322"/>
                  </a:lnTo>
                  <a:lnTo>
                    <a:pt x="112316" y="119241"/>
                  </a:lnTo>
                  <a:lnTo>
                    <a:pt x="122001" y="123937"/>
                  </a:lnTo>
                  <a:lnTo>
                    <a:pt x="130995" y="130020"/>
                  </a:lnTo>
                  <a:lnTo>
                    <a:pt x="139431" y="136858"/>
                  </a:lnTo>
                  <a:lnTo>
                    <a:pt x="147439" y="144013"/>
                  </a:lnTo>
                  <a:lnTo>
                    <a:pt x="154971" y="151424"/>
                  </a:lnTo>
                  <a:lnTo>
                    <a:pt x="161813" y="159305"/>
                  </a:lnTo>
                  <a:lnTo>
                    <a:pt x="167897" y="167758"/>
                  </a:lnTo>
                  <a:lnTo>
                    <a:pt x="173307" y="176907"/>
                  </a:lnTo>
                  <a:lnTo>
                    <a:pt x="178174" y="186968"/>
                  </a:lnTo>
                  <a:lnTo>
                    <a:pt x="182635" y="197965"/>
                  </a:lnTo>
                  <a:lnTo>
                    <a:pt x="186801" y="209776"/>
                  </a:lnTo>
                  <a:lnTo>
                    <a:pt x="190759" y="222229"/>
                  </a:lnTo>
                  <a:lnTo>
                    <a:pt x="194564" y="235161"/>
                  </a:lnTo>
                  <a:lnTo>
                    <a:pt x="197934" y="248437"/>
                  </a:lnTo>
                  <a:lnTo>
                    <a:pt x="200285" y="261955"/>
                  </a:lnTo>
                  <a:lnTo>
                    <a:pt x="201381" y="275635"/>
                  </a:lnTo>
                  <a:lnTo>
                    <a:pt x="201302" y="289262"/>
                  </a:lnTo>
                  <a:lnTo>
                    <a:pt x="200260" y="302491"/>
                  </a:lnTo>
                  <a:lnTo>
                    <a:pt x="198480" y="315164"/>
                  </a:lnTo>
                  <a:lnTo>
                    <a:pt x="196000" y="327132"/>
                  </a:lnTo>
                  <a:lnTo>
                    <a:pt x="192664" y="338176"/>
                  </a:lnTo>
                  <a:lnTo>
                    <a:pt x="188451" y="348264"/>
                  </a:lnTo>
                  <a:lnTo>
                    <a:pt x="183148" y="357191"/>
                  </a:lnTo>
                  <a:lnTo>
                    <a:pt x="176300" y="364517"/>
                  </a:lnTo>
                  <a:lnTo>
                    <a:pt x="167799" y="370149"/>
                  </a:lnTo>
                  <a:lnTo>
                    <a:pt x="157835" y="374288"/>
                  </a:lnTo>
                  <a:lnTo>
                    <a:pt x="146705" y="377239"/>
                  </a:lnTo>
                  <a:lnTo>
                    <a:pt x="134701" y="379299"/>
                  </a:lnTo>
                  <a:lnTo>
                    <a:pt x="122065" y="380549"/>
                  </a:lnTo>
                  <a:lnTo>
                    <a:pt x="108986" y="380873"/>
                  </a:lnTo>
                  <a:lnTo>
                    <a:pt x="95612" y="380284"/>
                  </a:lnTo>
                  <a:lnTo>
                    <a:pt x="82455" y="379068"/>
                  </a:lnTo>
                  <a:lnTo>
                    <a:pt x="68998" y="377590"/>
                  </a:lnTo>
                  <a:lnTo>
                    <a:pt x="52943" y="375721"/>
                  </a:lnTo>
                  <a:lnTo>
                    <a:pt x="30252" y="373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" name="Freeform 107"/>
          <p:cNvSpPr/>
          <p:nvPr/>
        </p:nvSpPr>
        <p:spPr>
          <a:xfrm>
            <a:off x="8306984" y="2621595"/>
            <a:ext cx="294799" cy="230529"/>
          </a:xfrm>
          <a:custGeom>
            <a:avLst/>
            <a:gdLst/>
            <a:ahLst/>
            <a:cxnLst/>
            <a:rect l="0" t="0" r="0" b="0"/>
            <a:pathLst>
              <a:path w="294799" h="230529">
                <a:moveTo>
                  <a:pt x="0" y="157928"/>
                </a:moveTo>
                <a:lnTo>
                  <a:pt x="67" y="169596"/>
                </a:lnTo>
                <a:lnTo>
                  <a:pt x="707" y="180085"/>
                </a:lnTo>
                <a:lnTo>
                  <a:pt x="2008" y="190382"/>
                </a:lnTo>
                <a:lnTo>
                  <a:pt x="4042" y="200511"/>
                </a:lnTo>
                <a:lnTo>
                  <a:pt x="7006" y="210206"/>
                </a:lnTo>
                <a:lnTo>
                  <a:pt x="10939" y="219310"/>
                </a:lnTo>
                <a:lnTo>
                  <a:pt x="16144" y="226715"/>
                </a:lnTo>
                <a:lnTo>
                  <a:pt x="22247" y="230528"/>
                </a:lnTo>
                <a:lnTo>
                  <a:pt x="28028" y="230405"/>
                </a:lnTo>
                <a:lnTo>
                  <a:pt x="33574" y="227103"/>
                </a:lnTo>
                <a:lnTo>
                  <a:pt x="39210" y="221504"/>
                </a:lnTo>
                <a:lnTo>
                  <a:pt x="45256" y="214308"/>
                </a:lnTo>
                <a:lnTo>
                  <a:pt x="52046" y="206023"/>
                </a:lnTo>
                <a:lnTo>
                  <a:pt x="59674" y="197006"/>
                </a:lnTo>
                <a:lnTo>
                  <a:pt x="67891" y="187659"/>
                </a:lnTo>
                <a:lnTo>
                  <a:pt x="76241" y="178454"/>
                </a:lnTo>
                <a:lnTo>
                  <a:pt x="84444" y="169629"/>
                </a:lnTo>
                <a:lnTo>
                  <a:pt x="92407" y="161228"/>
                </a:lnTo>
                <a:lnTo>
                  <a:pt x="100133" y="153197"/>
                </a:lnTo>
                <a:lnTo>
                  <a:pt x="107662" y="145459"/>
                </a:lnTo>
                <a:lnTo>
                  <a:pt x="115039" y="137939"/>
                </a:lnTo>
                <a:lnTo>
                  <a:pt x="122307" y="130574"/>
                </a:lnTo>
                <a:lnTo>
                  <a:pt x="129497" y="123320"/>
                </a:lnTo>
                <a:lnTo>
                  <a:pt x="136632" y="116141"/>
                </a:lnTo>
                <a:lnTo>
                  <a:pt x="143730" y="109014"/>
                </a:lnTo>
                <a:lnTo>
                  <a:pt x="150805" y="101923"/>
                </a:lnTo>
                <a:lnTo>
                  <a:pt x="158033" y="94855"/>
                </a:lnTo>
                <a:lnTo>
                  <a:pt x="165724" y="87803"/>
                </a:lnTo>
                <a:lnTo>
                  <a:pt x="174008" y="80763"/>
                </a:lnTo>
                <a:lnTo>
                  <a:pt x="182690" y="73729"/>
                </a:lnTo>
                <a:lnTo>
                  <a:pt x="191363" y="66700"/>
                </a:lnTo>
                <a:lnTo>
                  <a:pt x="199799" y="59675"/>
                </a:lnTo>
                <a:lnTo>
                  <a:pt x="208260" y="52652"/>
                </a:lnTo>
                <a:lnTo>
                  <a:pt x="217387" y="45630"/>
                </a:lnTo>
                <a:lnTo>
                  <a:pt x="227482" y="38613"/>
                </a:lnTo>
                <a:lnTo>
                  <a:pt x="238313" y="31713"/>
                </a:lnTo>
                <a:lnTo>
                  <a:pt x="250544" y="24360"/>
                </a:lnTo>
                <a:lnTo>
                  <a:pt x="267491" y="14792"/>
                </a:lnTo>
                <a:lnTo>
                  <a:pt x="294798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7106735" y="2737409"/>
            <a:ext cx="21058" cy="73700"/>
          </a:xfrm>
          <a:custGeom>
            <a:avLst/>
            <a:gdLst/>
            <a:ahLst/>
            <a:cxnLst/>
            <a:rect l="0" t="0" r="0" b="0"/>
            <a:pathLst>
              <a:path w="21058" h="73700">
                <a:moveTo>
                  <a:pt x="0" y="0"/>
                </a:moveTo>
                <a:lnTo>
                  <a:pt x="2934" y="11668"/>
                </a:lnTo>
                <a:lnTo>
                  <a:pt x="5716" y="22157"/>
                </a:lnTo>
                <a:lnTo>
                  <a:pt x="8612" y="32445"/>
                </a:lnTo>
                <a:lnTo>
                  <a:pt x="11490" y="42264"/>
                </a:lnTo>
                <a:lnTo>
                  <a:pt x="14319" y="51728"/>
                </a:lnTo>
                <a:lnTo>
                  <a:pt x="17347" y="61676"/>
                </a:lnTo>
                <a:lnTo>
                  <a:pt x="21057" y="736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4" name="Group 123"/>
          <p:cNvGrpSpPr/>
          <p:nvPr/>
        </p:nvGrpSpPr>
        <p:grpSpPr>
          <a:xfrm>
            <a:off x="6211813" y="3737616"/>
            <a:ext cx="2449291" cy="1031794"/>
            <a:chOff x="6211813" y="3737616"/>
            <a:chExt cx="2449291" cy="1031794"/>
          </a:xfrm>
        </p:grpSpPr>
        <p:sp>
          <p:nvSpPr>
            <p:cNvPr id="110" name="Freeform 109"/>
            <p:cNvSpPr/>
            <p:nvPr/>
          </p:nvSpPr>
          <p:spPr>
            <a:xfrm>
              <a:off x="6211813" y="3927129"/>
              <a:ext cx="10405" cy="515898"/>
            </a:xfrm>
            <a:custGeom>
              <a:avLst/>
              <a:gdLst/>
              <a:ahLst/>
              <a:cxnLst/>
              <a:rect l="0" t="0" r="0" b="0"/>
              <a:pathLst>
                <a:path w="10405" h="515898">
                  <a:moveTo>
                    <a:pt x="0" y="0"/>
                  </a:moveTo>
                  <a:lnTo>
                    <a:pt x="68" y="11736"/>
                  </a:lnTo>
                  <a:lnTo>
                    <a:pt x="708" y="22864"/>
                  </a:lnTo>
                  <a:lnTo>
                    <a:pt x="1999" y="34472"/>
                  </a:lnTo>
                  <a:lnTo>
                    <a:pt x="3687" y="46978"/>
                  </a:lnTo>
                  <a:lnTo>
                    <a:pt x="5355" y="60935"/>
                  </a:lnTo>
                  <a:lnTo>
                    <a:pt x="6768" y="76498"/>
                  </a:lnTo>
                  <a:lnTo>
                    <a:pt x="7866" y="93501"/>
                  </a:lnTo>
                  <a:lnTo>
                    <a:pt x="8676" y="111659"/>
                  </a:lnTo>
                  <a:lnTo>
                    <a:pt x="9255" y="130691"/>
                  </a:lnTo>
                  <a:lnTo>
                    <a:pt x="9661" y="150519"/>
                  </a:lnTo>
                  <a:lnTo>
                    <a:pt x="9941" y="171267"/>
                  </a:lnTo>
                  <a:lnTo>
                    <a:pt x="10132" y="192913"/>
                  </a:lnTo>
                  <a:lnTo>
                    <a:pt x="10262" y="214838"/>
                  </a:lnTo>
                  <a:lnTo>
                    <a:pt x="10350" y="235950"/>
                  </a:lnTo>
                  <a:lnTo>
                    <a:pt x="10404" y="255701"/>
                  </a:lnTo>
                  <a:lnTo>
                    <a:pt x="10271" y="273894"/>
                  </a:lnTo>
                  <a:lnTo>
                    <a:pt x="9650" y="290429"/>
                  </a:lnTo>
                  <a:lnTo>
                    <a:pt x="8418" y="305444"/>
                  </a:lnTo>
                  <a:lnTo>
                    <a:pt x="6777" y="319376"/>
                  </a:lnTo>
                  <a:lnTo>
                    <a:pt x="5138" y="332829"/>
                  </a:lnTo>
                  <a:lnTo>
                    <a:pt x="3740" y="346193"/>
                  </a:lnTo>
                  <a:lnTo>
                    <a:pt x="2651" y="359801"/>
                  </a:lnTo>
                  <a:lnTo>
                    <a:pt x="1846" y="374010"/>
                  </a:lnTo>
                  <a:lnTo>
                    <a:pt x="1269" y="388941"/>
                  </a:lnTo>
                  <a:lnTo>
                    <a:pt x="865" y="404376"/>
                  </a:lnTo>
                  <a:lnTo>
                    <a:pt x="586" y="419883"/>
                  </a:lnTo>
                  <a:lnTo>
                    <a:pt x="395" y="435190"/>
                  </a:lnTo>
                  <a:lnTo>
                    <a:pt x="265" y="449999"/>
                  </a:lnTo>
                  <a:lnTo>
                    <a:pt x="164" y="465562"/>
                  </a:lnTo>
                  <a:lnTo>
                    <a:pt x="81" y="485479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265841" y="4021886"/>
              <a:ext cx="167071" cy="463255"/>
            </a:xfrm>
            <a:custGeom>
              <a:avLst/>
              <a:gdLst/>
              <a:ahLst/>
              <a:cxnLst/>
              <a:rect l="0" t="0" r="0" b="0"/>
              <a:pathLst>
                <a:path w="167071" h="463255">
                  <a:moveTo>
                    <a:pt x="167070" y="0"/>
                  </a:moveTo>
                  <a:lnTo>
                    <a:pt x="161203" y="11601"/>
                  </a:lnTo>
                  <a:lnTo>
                    <a:pt x="155639" y="21450"/>
                  </a:lnTo>
                  <a:lnTo>
                    <a:pt x="149840" y="30459"/>
                  </a:lnTo>
                  <a:lnTo>
                    <a:pt x="143759" y="39073"/>
                  </a:lnTo>
                  <a:lnTo>
                    <a:pt x="137429" y="47749"/>
                  </a:lnTo>
                  <a:lnTo>
                    <a:pt x="130896" y="56730"/>
                  </a:lnTo>
                  <a:lnTo>
                    <a:pt x="124048" y="66233"/>
                  </a:lnTo>
                  <a:lnTo>
                    <a:pt x="116617" y="76528"/>
                  </a:lnTo>
                  <a:lnTo>
                    <a:pt x="108511" y="87677"/>
                  </a:lnTo>
                  <a:lnTo>
                    <a:pt x="99948" y="99420"/>
                  </a:lnTo>
                  <a:lnTo>
                    <a:pt x="91355" y="111294"/>
                  </a:lnTo>
                  <a:lnTo>
                    <a:pt x="82983" y="123018"/>
                  </a:lnTo>
                  <a:lnTo>
                    <a:pt x="74905" y="134499"/>
                  </a:lnTo>
                  <a:lnTo>
                    <a:pt x="67100" y="145742"/>
                  </a:lnTo>
                  <a:lnTo>
                    <a:pt x="59518" y="156784"/>
                  </a:lnTo>
                  <a:lnTo>
                    <a:pt x="52104" y="167675"/>
                  </a:lnTo>
                  <a:lnTo>
                    <a:pt x="44812" y="178455"/>
                  </a:lnTo>
                  <a:lnTo>
                    <a:pt x="37606" y="189155"/>
                  </a:lnTo>
                  <a:lnTo>
                    <a:pt x="30461" y="199801"/>
                  </a:lnTo>
                  <a:lnTo>
                    <a:pt x="23356" y="210408"/>
                  </a:lnTo>
                  <a:lnTo>
                    <a:pt x="16293" y="220990"/>
                  </a:lnTo>
                  <a:lnTo>
                    <a:pt x="9754" y="231555"/>
                  </a:lnTo>
                  <a:lnTo>
                    <a:pt x="4654" y="242107"/>
                  </a:lnTo>
                  <a:lnTo>
                    <a:pt x="1382" y="252647"/>
                  </a:lnTo>
                  <a:lnTo>
                    <a:pt x="0" y="263013"/>
                  </a:lnTo>
                  <a:lnTo>
                    <a:pt x="511" y="272901"/>
                  </a:lnTo>
                  <a:lnTo>
                    <a:pt x="2709" y="282185"/>
                  </a:lnTo>
                  <a:lnTo>
                    <a:pt x="6267" y="291064"/>
                  </a:lnTo>
                  <a:lnTo>
                    <a:pt x="10856" y="299947"/>
                  </a:lnTo>
                  <a:lnTo>
                    <a:pt x="16193" y="309069"/>
                  </a:lnTo>
                  <a:lnTo>
                    <a:pt x="22061" y="318333"/>
                  </a:lnTo>
                  <a:lnTo>
                    <a:pt x="28298" y="327406"/>
                  </a:lnTo>
                  <a:lnTo>
                    <a:pt x="34793" y="336108"/>
                  </a:lnTo>
                  <a:lnTo>
                    <a:pt x="41629" y="344579"/>
                  </a:lnTo>
                  <a:lnTo>
                    <a:pt x="49057" y="353180"/>
                  </a:lnTo>
                  <a:lnTo>
                    <a:pt x="57164" y="362115"/>
                  </a:lnTo>
                  <a:lnTo>
                    <a:pt x="65729" y="371421"/>
                  </a:lnTo>
                  <a:lnTo>
                    <a:pt x="74324" y="381054"/>
                  </a:lnTo>
                  <a:lnTo>
                    <a:pt x="82698" y="390941"/>
                  </a:lnTo>
                  <a:lnTo>
                    <a:pt x="90778" y="400852"/>
                  </a:lnTo>
                  <a:lnTo>
                    <a:pt x="98584" y="410426"/>
                  </a:lnTo>
                  <a:lnTo>
                    <a:pt x="106167" y="419488"/>
                  </a:lnTo>
                  <a:lnTo>
                    <a:pt x="113664" y="427933"/>
                  </a:lnTo>
                  <a:lnTo>
                    <a:pt x="122233" y="436571"/>
                  </a:lnTo>
                  <a:lnTo>
                    <a:pt x="134865" y="447278"/>
                  </a:lnTo>
                  <a:lnTo>
                    <a:pt x="156542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404927" y="4219692"/>
              <a:ext cx="125283" cy="276124"/>
            </a:xfrm>
            <a:custGeom>
              <a:avLst/>
              <a:gdLst/>
              <a:ahLst/>
              <a:cxnLst/>
              <a:rect l="0" t="0" r="0" b="0"/>
              <a:pathLst>
                <a:path w="125283" h="276124">
                  <a:moveTo>
                    <a:pt x="6928" y="107520"/>
                  </a:moveTo>
                  <a:lnTo>
                    <a:pt x="15796" y="104654"/>
                  </a:lnTo>
                  <a:lnTo>
                    <a:pt x="24783" y="102511"/>
                  </a:lnTo>
                  <a:lnTo>
                    <a:pt x="34774" y="100904"/>
                  </a:lnTo>
                  <a:lnTo>
                    <a:pt x="45581" y="99550"/>
                  </a:lnTo>
                  <a:lnTo>
                    <a:pt x="56744" y="98054"/>
                  </a:lnTo>
                  <a:lnTo>
                    <a:pt x="67945" y="96193"/>
                  </a:lnTo>
                  <a:lnTo>
                    <a:pt x="78884" y="93608"/>
                  </a:lnTo>
                  <a:lnTo>
                    <a:pt x="89221" y="89731"/>
                  </a:lnTo>
                  <a:lnTo>
                    <a:pt x="98824" y="84370"/>
                  </a:lnTo>
                  <a:lnTo>
                    <a:pt x="107423" y="77497"/>
                  </a:lnTo>
                  <a:lnTo>
                    <a:pt x="114527" y="69063"/>
                  </a:lnTo>
                  <a:lnTo>
                    <a:pt x="120001" y="59213"/>
                  </a:lnTo>
                  <a:lnTo>
                    <a:pt x="123693" y="48534"/>
                  </a:lnTo>
                  <a:lnTo>
                    <a:pt x="125282" y="37915"/>
                  </a:lnTo>
                  <a:lnTo>
                    <a:pt x="124786" y="27863"/>
                  </a:lnTo>
                  <a:lnTo>
                    <a:pt x="122182" y="18830"/>
                  </a:lnTo>
                  <a:lnTo>
                    <a:pt x="117244" y="11367"/>
                  </a:lnTo>
                  <a:lnTo>
                    <a:pt x="110081" y="5621"/>
                  </a:lnTo>
                  <a:lnTo>
                    <a:pt x="101375" y="1729"/>
                  </a:lnTo>
                  <a:lnTo>
                    <a:pt x="92164" y="0"/>
                  </a:lnTo>
                  <a:lnTo>
                    <a:pt x="83087" y="389"/>
                  </a:lnTo>
                  <a:lnTo>
                    <a:pt x="74388" y="2580"/>
                  </a:lnTo>
                  <a:lnTo>
                    <a:pt x="66092" y="6174"/>
                  </a:lnTo>
                  <a:lnTo>
                    <a:pt x="58149" y="10814"/>
                  </a:lnTo>
                  <a:lnTo>
                    <a:pt x="50646" y="16366"/>
                  </a:lnTo>
                  <a:lnTo>
                    <a:pt x="43818" y="22916"/>
                  </a:lnTo>
                  <a:lnTo>
                    <a:pt x="37738" y="30431"/>
                  </a:lnTo>
                  <a:lnTo>
                    <a:pt x="32330" y="38764"/>
                  </a:lnTo>
                  <a:lnTo>
                    <a:pt x="27463" y="47736"/>
                  </a:lnTo>
                  <a:lnTo>
                    <a:pt x="23002" y="57181"/>
                  </a:lnTo>
                  <a:lnTo>
                    <a:pt x="18836" y="66964"/>
                  </a:lnTo>
                  <a:lnTo>
                    <a:pt x="14878" y="76984"/>
                  </a:lnTo>
                  <a:lnTo>
                    <a:pt x="11068" y="87177"/>
                  </a:lnTo>
                  <a:lnTo>
                    <a:pt x="7525" y="97819"/>
                  </a:lnTo>
                  <a:lnTo>
                    <a:pt x="4525" y="109489"/>
                  </a:lnTo>
                  <a:lnTo>
                    <a:pt x="2180" y="122410"/>
                  </a:lnTo>
                  <a:lnTo>
                    <a:pt x="606" y="136173"/>
                  </a:lnTo>
                  <a:lnTo>
                    <a:pt x="0" y="149950"/>
                  </a:lnTo>
                  <a:lnTo>
                    <a:pt x="372" y="163253"/>
                  </a:lnTo>
                  <a:lnTo>
                    <a:pt x="1588" y="175946"/>
                  </a:lnTo>
                  <a:lnTo>
                    <a:pt x="3467" y="188077"/>
                  </a:lnTo>
                  <a:lnTo>
                    <a:pt x="5844" y="199752"/>
                  </a:lnTo>
                  <a:lnTo>
                    <a:pt x="8743" y="211084"/>
                  </a:lnTo>
                  <a:lnTo>
                    <a:pt x="12367" y="222168"/>
                  </a:lnTo>
                  <a:lnTo>
                    <a:pt x="16777" y="233066"/>
                  </a:lnTo>
                  <a:lnTo>
                    <a:pt x="22212" y="243507"/>
                  </a:lnTo>
                  <a:lnTo>
                    <a:pt x="29151" y="252913"/>
                  </a:lnTo>
                  <a:lnTo>
                    <a:pt x="37708" y="261043"/>
                  </a:lnTo>
                  <a:lnTo>
                    <a:pt x="47540" y="267653"/>
                  </a:lnTo>
                  <a:lnTo>
                    <a:pt x="58050" y="272345"/>
                  </a:lnTo>
                  <a:lnTo>
                    <a:pt x="68810" y="275090"/>
                  </a:lnTo>
                  <a:lnTo>
                    <a:pt x="79353" y="276123"/>
                  </a:lnTo>
                  <a:lnTo>
                    <a:pt x="90224" y="275751"/>
                  </a:lnTo>
                  <a:lnTo>
                    <a:pt x="103488" y="272827"/>
                  </a:lnTo>
                  <a:lnTo>
                    <a:pt x="122742" y="2654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617816" y="4316684"/>
              <a:ext cx="36195" cy="157928"/>
            </a:xfrm>
            <a:custGeom>
              <a:avLst/>
              <a:gdLst/>
              <a:ahLst/>
              <a:cxnLst/>
              <a:rect l="0" t="0" r="0" b="0"/>
              <a:pathLst>
                <a:path w="36195" h="157928">
                  <a:moveTo>
                    <a:pt x="4609" y="0"/>
                  </a:moveTo>
                  <a:lnTo>
                    <a:pt x="1809" y="8935"/>
                  </a:lnTo>
                  <a:lnTo>
                    <a:pt x="307" y="18562"/>
                  </a:lnTo>
                  <a:lnTo>
                    <a:pt x="0" y="29845"/>
                  </a:lnTo>
                  <a:lnTo>
                    <a:pt x="680" y="42340"/>
                  </a:lnTo>
                  <a:lnTo>
                    <a:pt x="2148" y="55171"/>
                  </a:lnTo>
                  <a:lnTo>
                    <a:pt x="4217" y="67789"/>
                  </a:lnTo>
                  <a:lnTo>
                    <a:pt x="6726" y="79999"/>
                  </a:lnTo>
                  <a:lnTo>
                    <a:pt x="9549" y="91794"/>
                  </a:lnTo>
                  <a:lnTo>
                    <a:pt x="12590" y="103230"/>
                  </a:lnTo>
                  <a:lnTo>
                    <a:pt x="15824" y="114127"/>
                  </a:lnTo>
                  <a:lnTo>
                    <a:pt x="19702" y="125223"/>
                  </a:lnTo>
                  <a:lnTo>
                    <a:pt x="25683" y="138614"/>
                  </a:lnTo>
                  <a:lnTo>
                    <a:pt x="36194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580311" y="4264041"/>
              <a:ext cx="189513" cy="505369"/>
            </a:xfrm>
            <a:custGeom>
              <a:avLst/>
              <a:gdLst/>
              <a:ahLst/>
              <a:cxnLst/>
              <a:rect l="0" t="0" r="0" b="0"/>
              <a:pathLst>
                <a:path w="189513" h="505369">
                  <a:moveTo>
                    <a:pt x="189512" y="0"/>
                  </a:moveTo>
                  <a:lnTo>
                    <a:pt x="183645" y="6001"/>
                  </a:lnTo>
                  <a:lnTo>
                    <a:pt x="178081" y="12847"/>
                  </a:lnTo>
                  <a:lnTo>
                    <a:pt x="172282" y="21240"/>
                  </a:lnTo>
                  <a:lnTo>
                    <a:pt x="166202" y="31039"/>
                  </a:lnTo>
                  <a:lnTo>
                    <a:pt x="159871" y="42001"/>
                  </a:lnTo>
                  <a:lnTo>
                    <a:pt x="153343" y="53867"/>
                  </a:lnTo>
                  <a:lnTo>
                    <a:pt x="146666" y="66563"/>
                  </a:lnTo>
                  <a:lnTo>
                    <a:pt x="139884" y="80208"/>
                  </a:lnTo>
                  <a:lnTo>
                    <a:pt x="133021" y="94790"/>
                  </a:lnTo>
                  <a:lnTo>
                    <a:pt x="125940" y="110173"/>
                  </a:lnTo>
                  <a:lnTo>
                    <a:pt x="118346" y="126183"/>
                  </a:lnTo>
                  <a:lnTo>
                    <a:pt x="110133" y="142650"/>
                  </a:lnTo>
                  <a:lnTo>
                    <a:pt x="101667" y="159115"/>
                  </a:lnTo>
                  <a:lnTo>
                    <a:pt x="93671" y="174863"/>
                  </a:lnTo>
                  <a:lnTo>
                    <a:pt x="86518" y="189563"/>
                  </a:lnTo>
                  <a:lnTo>
                    <a:pt x="80242" y="203229"/>
                  </a:lnTo>
                  <a:lnTo>
                    <a:pt x="74718" y="216029"/>
                  </a:lnTo>
                  <a:lnTo>
                    <a:pt x="69781" y="228161"/>
                  </a:lnTo>
                  <a:lnTo>
                    <a:pt x="65278" y="239802"/>
                  </a:lnTo>
                  <a:lnTo>
                    <a:pt x="61086" y="251095"/>
                  </a:lnTo>
                  <a:lnTo>
                    <a:pt x="57116" y="262147"/>
                  </a:lnTo>
                  <a:lnTo>
                    <a:pt x="53464" y="273200"/>
                  </a:lnTo>
                  <a:lnTo>
                    <a:pt x="50391" y="284614"/>
                  </a:lnTo>
                  <a:lnTo>
                    <a:pt x="47982" y="296560"/>
                  </a:lnTo>
                  <a:lnTo>
                    <a:pt x="45857" y="309193"/>
                  </a:lnTo>
                  <a:lnTo>
                    <a:pt x="43283" y="322738"/>
                  </a:lnTo>
                  <a:lnTo>
                    <a:pt x="39889" y="337224"/>
                  </a:lnTo>
                  <a:lnTo>
                    <a:pt x="35964" y="352528"/>
                  </a:lnTo>
                  <a:lnTo>
                    <a:pt x="32243" y="368478"/>
                  </a:lnTo>
                  <a:lnTo>
                    <a:pt x="29145" y="384907"/>
                  </a:lnTo>
                  <a:lnTo>
                    <a:pt x="26591" y="401514"/>
                  </a:lnTo>
                  <a:lnTo>
                    <a:pt x="24196" y="417889"/>
                  </a:lnTo>
                  <a:lnTo>
                    <a:pt x="21699" y="433814"/>
                  </a:lnTo>
                  <a:lnTo>
                    <a:pt x="18966" y="448858"/>
                  </a:lnTo>
                  <a:lnTo>
                    <a:pt x="15543" y="463870"/>
                  </a:lnTo>
                  <a:lnTo>
                    <a:pt x="10009" y="481282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854052" y="4285098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843523" y="4443026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212021" y="4011357"/>
              <a:ext cx="21057" cy="442198"/>
            </a:xfrm>
            <a:custGeom>
              <a:avLst/>
              <a:gdLst/>
              <a:ahLst/>
              <a:cxnLst/>
              <a:rect l="0" t="0" r="0" b="0"/>
              <a:pathLst>
                <a:path w="21057" h="442198">
                  <a:moveTo>
                    <a:pt x="21056" y="0"/>
                  </a:moveTo>
                  <a:lnTo>
                    <a:pt x="18190" y="11870"/>
                  </a:lnTo>
                  <a:lnTo>
                    <a:pt x="16047" y="24279"/>
                  </a:lnTo>
                  <a:lnTo>
                    <a:pt x="14445" y="38475"/>
                  </a:lnTo>
                  <a:lnTo>
                    <a:pt x="13264" y="54528"/>
                  </a:lnTo>
                  <a:lnTo>
                    <a:pt x="12416" y="72469"/>
                  </a:lnTo>
                  <a:lnTo>
                    <a:pt x="11818" y="92112"/>
                  </a:lnTo>
                  <a:lnTo>
                    <a:pt x="11404" y="113136"/>
                  </a:lnTo>
                  <a:lnTo>
                    <a:pt x="11120" y="135213"/>
                  </a:lnTo>
                  <a:lnTo>
                    <a:pt x="10927" y="158041"/>
                  </a:lnTo>
                  <a:lnTo>
                    <a:pt x="10795" y="180908"/>
                  </a:lnTo>
                  <a:lnTo>
                    <a:pt x="10707" y="202725"/>
                  </a:lnTo>
                  <a:lnTo>
                    <a:pt x="10648" y="223003"/>
                  </a:lnTo>
                  <a:lnTo>
                    <a:pt x="10609" y="242246"/>
                  </a:lnTo>
                  <a:lnTo>
                    <a:pt x="10582" y="261622"/>
                  </a:lnTo>
                  <a:lnTo>
                    <a:pt x="10564" y="281806"/>
                  </a:lnTo>
                  <a:lnTo>
                    <a:pt x="10552" y="302638"/>
                  </a:lnTo>
                  <a:lnTo>
                    <a:pt x="10545" y="323410"/>
                  </a:lnTo>
                  <a:lnTo>
                    <a:pt x="10534" y="343673"/>
                  </a:lnTo>
                  <a:lnTo>
                    <a:pt x="10329" y="362946"/>
                  </a:lnTo>
                  <a:lnTo>
                    <a:pt x="9425" y="382672"/>
                  </a:lnTo>
                  <a:lnTo>
                    <a:pt x="6623" y="40681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380476" y="3737616"/>
              <a:ext cx="21059" cy="926509"/>
            </a:xfrm>
            <a:custGeom>
              <a:avLst/>
              <a:gdLst/>
              <a:ahLst/>
              <a:cxnLst/>
              <a:rect l="0" t="0" r="0" b="0"/>
              <a:pathLst>
                <a:path w="21059" h="926509">
                  <a:moveTo>
                    <a:pt x="21058" y="0"/>
                  </a:moveTo>
                  <a:lnTo>
                    <a:pt x="18190" y="8869"/>
                  </a:lnTo>
                  <a:lnTo>
                    <a:pt x="16049" y="17855"/>
                  </a:lnTo>
                  <a:lnTo>
                    <a:pt x="14450" y="27856"/>
                  </a:lnTo>
                  <a:lnTo>
                    <a:pt x="13443" y="39009"/>
                  </a:lnTo>
                  <a:lnTo>
                    <a:pt x="13242" y="51469"/>
                  </a:lnTo>
                  <a:lnTo>
                    <a:pt x="13893" y="65189"/>
                  </a:lnTo>
                  <a:lnTo>
                    <a:pt x="15132" y="80298"/>
                  </a:lnTo>
                  <a:lnTo>
                    <a:pt x="16496" y="97172"/>
                  </a:lnTo>
                  <a:lnTo>
                    <a:pt x="17706" y="115843"/>
                  </a:lnTo>
                  <a:lnTo>
                    <a:pt x="18667" y="135582"/>
                  </a:lnTo>
                  <a:lnTo>
                    <a:pt x="19387" y="155137"/>
                  </a:lnTo>
                  <a:lnTo>
                    <a:pt x="19906" y="173802"/>
                  </a:lnTo>
                  <a:lnTo>
                    <a:pt x="20271" y="191417"/>
                  </a:lnTo>
                  <a:lnTo>
                    <a:pt x="20524" y="208087"/>
                  </a:lnTo>
                  <a:lnTo>
                    <a:pt x="20698" y="224003"/>
                  </a:lnTo>
                  <a:lnTo>
                    <a:pt x="20816" y="239354"/>
                  </a:lnTo>
                  <a:lnTo>
                    <a:pt x="20896" y="254296"/>
                  </a:lnTo>
                  <a:lnTo>
                    <a:pt x="20949" y="268957"/>
                  </a:lnTo>
                  <a:lnTo>
                    <a:pt x="20984" y="283587"/>
                  </a:lnTo>
                  <a:lnTo>
                    <a:pt x="21009" y="298557"/>
                  </a:lnTo>
                  <a:lnTo>
                    <a:pt x="21024" y="314039"/>
                  </a:lnTo>
                  <a:lnTo>
                    <a:pt x="21035" y="330029"/>
                  </a:lnTo>
                  <a:lnTo>
                    <a:pt x="21043" y="346450"/>
                  </a:lnTo>
                  <a:lnTo>
                    <a:pt x="21048" y="363201"/>
                  </a:lnTo>
                  <a:lnTo>
                    <a:pt x="21052" y="380196"/>
                  </a:lnTo>
                  <a:lnTo>
                    <a:pt x="21054" y="397364"/>
                  </a:lnTo>
                  <a:lnTo>
                    <a:pt x="21051" y="414653"/>
                  </a:lnTo>
                  <a:lnTo>
                    <a:pt x="20879" y="432026"/>
                  </a:lnTo>
                  <a:lnTo>
                    <a:pt x="20231" y="449455"/>
                  </a:lnTo>
                  <a:lnTo>
                    <a:pt x="18983" y="466924"/>
                  </a:lnTo>
                  <a:lnTo>
                    <a:pt x="17330" y="484418"/>
                  </a:lnTo>
                  <a:lnTo>
                    <a:pt x="15681" y="501930"/>
                  </a:lnTo>
                  <a:lnTo>
                    <a:pt x="14279" y="519458"/>
                  </a:lnTo>
                  <a:lnTo>
                    <a:pt x="13186" y="537163"/>
                  </a:lnTo>
                  <a:lnTo>
                    <a:pt x="12378" y="555348"/>
                  </a:lnTo>
                  <a:lnTo>
                    <a:pt x="11799" y="574137"/>
                  </a:lnTo>
                  <a:lnTo>
                    <a:pt x="11395" y="593332"/>
                  </a:lnTo>
                  <a:lnTo>
                    <a:pt x="11116" y="612525"/>
                  </a:lnTo>
                  <a:lnTo>
                    <a:pt x="10924" y="631469"/>
                  </a:lnTo>
                  <a:lnTo>
                    <a:pt x="10795" y="649935"/>
                  </a:lnTo>
                  <a:lnTo>
                    <a:pt x="10707" y="667641"/>
                  </a:lnTo>
                  <a:lnTo>
                    <a:pt x="10648" y="684517"/>
                  </a:lnTo>
                  <a:lnTo>
                    <a:pt x="10608" y="700817"/>
                  </a:lnTo>
                  <a:lnTo>
                    <a:pt x="10582" y="716996"/>
                  </a:lnTo>
                  <a:lnTo>
                    <a:pt x="10564" y="733326"/>
                  </a:lnTo>
                  <a:lnTo>
                    <a:pt x="10553" y="749738"/>
                  </a:lnTo>
                  <a:lnTo>
                    <a:pt x="10544" y="765917"/>
                  </a:lnTo>
                  <a:lnTo>
                    <a:pt x="10534" y="781692"/>
                  </a:lnTo>
                  <a:lnTo>
                    <a:pt x="10358" y="797048"/>
                  </a:lnTo>
                  <a:lnTo>
                    <a:pt x="9708" y="812046"/>
                  </a:lnTo>
                  <a:lnTo>
                    <a:pt x="8458" y="826765"/>
                  </a:lnTo>
                  <a:lnTo>
                    <a:pt x="6804" y="841275"/>
                  </a:lnTo>
                  <a:lnTo>
                    <a:pt x="5154" y="855639"/>
                  </a:lnTo>
                  <a:lnTo>
                    <a:pt x="3751" y="869880"/>
                  </a:lnTo>
                  <a:lnTo>
                    <a:pt x="2655" y="883426"/>
                  </a:lnTo>
                  <a:lnTo>
                    <a:pt x="1727" y="896444"/>
                  </a:lnTo>
                  <a:lnTo>
                    <a:pt x="889" y="910077"/>
                  </a:lnTo>
                  <a:lnTo>
                    <a:pt x="0" y="9265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496290" y="4006076"/>
              <a:ext cx="202722" cy="495492"/>
            </a:xfrm>
            <a:custGeom>
              <a:avLst/>
              <a:gdLst/>
              <a:ahLst/>
              <a:cxnLst/>
              <a:rect l="0" t="0" r="0" b="0"/>
              <a:pathLst>
                <a:path w="202722" h="495492">
                  <a:moveTo>
                    <a:pt x="0" y="89509"/>
                  </a:moveTo>
                  <a:lnTo>
                    <a:pt x="134" y="77908"/>
                  </a:lnTo>
                  <a:lnTo>
                    <a:pt x="1414" y="68060"/>
                  </a:lnTo>
                  <a:lnTo>
                    <a:pt x="4008" y="59055"/>
                  </a:lnTo>
                  <a:lnTo>
                    <a:pt x="7727" y="50612"/>
                  </a:lnTo>
                  <a:lnTo>
                    <a:pt x="12360" y="42585"/>
                  </a:lnTo>
                  <a:lnTo>
                    <a:pt x="17697" y="34867"/>
                  </a:lnTo>
                  <a:lnTo>
                    <a:pt x="23717" y="27535"/>
                  </a:lnTo>
                  <a:lnTo>
                    <a:pt x="30580" y="20832"/>
                  </a:lnTo>
                  <a:lnTo>
                    <a:pt x="38309" y="14846"/>
                  </a:lnTo>
                  <a:lnTo>
                    <a:pt x="46954" y="9673"/>
                  </a:lnTo>
                  <a:lnTo>
                    <a:pt x="56669" y="5496"/>
                  </a:lnTo>
                  <a:lnTo>
                    <a:pt x="67419" y="2327"/>
                  </a:lnTo>
                  <a:lnTo>
                    <a:pt x="78724" y="351"/>
                  </a:lnTo>
                  <a:lnTo>
                    <a:pt x="89772" y="0"/>
                  </a:lnTo>
                  <a:lnTo>
                    <a:pt x="100119" y="1366"/>
                  </a:lnTo>
                  <a:lnTo>
                    <a:pt x="109522" y="4571"/>
                  </a:lnTo>
                  <a:lnTo>
                    <a:pt x="117766" y="9921"/>
                  </a:lnTo>
                  <a:lnTo>
                    <a:pt x="124858" y="17374"/>
                  </a:lnTo>
                  <a:lnTo>
                    <a:pt x="130809" y="26615"/>
                  </a:lnTo>
                  <a:lnTo>
                    <a:pt x="135524" y="37251"/>
                  </a:lnTo>
                  <a:lnTo>
                    <a:pt x="139065" y="48920"/>
                  </a:lnTo>
                  <a:lnTo>
                    <a:pt x="141463" y="61328"/>
                  </a:lnTo>
                  <a:lnTo>
                    <a:pt x="142634" y="74255"/>
                  </a:lnTo>
                  <a:lnTo>
                    <a:pt x="142643" y="87536"/>
                  </a:lnTo>
                  <a:lnTo>
                    <a:pt x="141686" y="100893"/>
                  </a:lnTo>
                  <a:lnTo>
                    <a:pt x="139980" y="113941"/>
                  </a:lnTo>
                  <a:lnTo>
                    <a:pt x="137719" y="126497"/>
                  </a:lnTo>
                  <a:lnTo>
                    <a:pt x="134898" y="138556"/>
                  </a:lnTo>
                  <a:lnTo>
                    <a:pt x="131326" y="150195"/>
                  </a:lnTo>
                  <a:lnTo>
                    <a:pt x="126960" y="161504"/>
                  </a:lnTo>
                  <a:lnTo>
                    <a:pt x="121893" y="172405"/>
                  </a:lnTo>
                  <a:lnTo>
                    <a:pt x="116267" y="182659"/>
                  </a:lnTo>
                  <a:lnTo>
                    <a:pt x="110222" y="192190"/>
                  </a:lnTo>
                  <a:lnTo>
                    <a:pt x="103874" y="201066"/>
                  </a:lnTo>
                  <a:lnTo>
                    <a:pt x="97316" y="209414"/>
                  </a:lnTo>
                  <a:lnTo>
                    <a:pt x="90619" y="217311"/>
                  </a:lnTo>
                  <a:lnTo>
                    <a:pt x="84272" y="222982"/>
                  </a:lnTo>
                  <a:lnTo>
                    <a:pt x="80695" y="223881"/>
                  </a:lnTo>
                  <a:lnTo>
                    <a:pt x="81791" y="221230"/>
                  </a:lnTo>
                  <a:lnTo>
                    <a:pt x="86144" y="217816"/>
                  </a:lnTo>
                  <a:lnTo>
                    <a:pt x="92559" y="215193"/>
                  </a:lnTo>
                  <a:lnTo>
                    <a:pt x="100328" y="213843"/>
                  </a:lnTo>
                  <a:lnTo>
                    <a:pt x="108838" y="213896"/>
                  </a:lnTo>
                  <a:lnTo>
                    <a:pt x="117481" y="215442"/>
                  </a:lnTo>
                  <a:lnTo>
                    <a:pt x="125928" y="218373"/>
                  </a:lnTo>
                  <a:lnTo>
                    <a:pt x="134078" y="222611"/>
                  </a:lnTo>
                  <a:lnTo>
                    <a:pt x="141939" y="228195"/>
                  </a:lnTo>
                  <a:lnTo>
                    <a:pt x="149561" y="235022"/>
                  </a:lnTo>
                  <a:lnTo>
                    <a:pt x="156834" y="242875"/>
                  </a:lnTo>
                  <a:lnTo>
                    <a:pt x="163499" y="251517"/>
                  </a:lnTo>
                  <a:lnTo>
                    <a:pt x="169466" y="260735"/>
                  </a:lnTo>
                  <a:lnTo>
                    <a:pt x="174798" y="270365"/>
                  </a:lnTo>
                  <a:lnTo>
                    <a:pt x="179613" y="280282"/>
                  </a:lnTo>
                  <a:lnTo>
                    <a:pt x="184038" y="290397"/>
                  </a:lnTo>
                  <a:lnTo>
                    <a:pt x="188181" y="300646"/>
                  </a:lnTo>
                  <a:lnTo>
                    <a:pt x="192123" y="310987"/>
                  </a:lnTo>
                  <a:lnTo>
                    <a:pt x="195918" y="321395"/>
                  </a:lnTo>
                  <a:lnTo>
                    <a:pt x="199281" y="332011"/>
                  </a:lnTo>
                  <a:lnTo>
                    <a:pt x="201628" y="343132"/>
                  </a:lnTo>
                  <a:lnTo>
                    <a:pt x="202721" y="354872"/>
                  </a:lnTo>
                  <a:lnTo>
                    <a:pt x="202640" y="367028"/>
                  </a:lnTo>
                  <a:lnTo>
                    <a:pt x="201596" y="379188"/>
                  </a:lnTo>
                  <a:lnTo>
                    <a:pt x="199816" y="391107"/>
                  </a:lnTo>
                  <a:lnTo>
                    <a:pt x="197334" y="402721"/>
                  </a:lnTo>
                  <a:lnTo>
                    <a:pt x="193998" y="414053"/>
                  </a:lnTo>
                  <a:lnTo>
                    <a:pt x="189795" y="425151"/>
                  </a:lnTo>
                  <a:lnTo>
                    <a:pt x="184838" y="435910"/>
                  </a:lnTo>
                  <a:lnTo>
                    <a:pt x="179285" y="446068"/>
                  </a:lnTo>
                  <a:lnTo>
                    <a:pt x="173282" y="455529"/>
                  </a:lnTo>
                  <a:lnTo>
                    <a:pt x="166623" y="464188"/>
                  </a:lnTo>
                  <a:lnTo>
                    <a:pt x="158790" y="471859"/>
                  </a:lnTo>
                  <a:lnTo>
                    <a:pt x="149591" y="478532"/>
                  </a:lnTo>
                  <a:lnTo>
                    <a:pt x="139141" y="484184"/>
                  </a:lnTo>
                  <a:lnTo>
                    <a:pt x="127677" y="488689"/>
                  </a:lnTo>
                  <a:lnTo>
                    <a:pt x="115451" y="492088"/>
                  </a:lnTo>
                  <a:lnTo>
                    <a:pt x="102834" y="494388"/>
                  </a:lnTo>
                  <a:lnTo>
                    <a:pt x="90299" y="495491"/>
                  </a:lnTo>
                  <a:lnTo>
                    <a:pt x="78099" y="495461"/>
                  </a:lnTo>
                  <a:lnTo>
                    <a:pt x="66356" y="494639"/>
                  </a:lnTo>
                  <a:lnTo>
                    <a:pt x="53787" y="493475"/>
                  </a:lnTo>
                  <a:lnTo>
                    <a:pt x="37058" y="491869"/>
                  </a:lnTo>
                  <a:lnTo>
                    <a:pt x="10529" y="4895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959544" y="4190342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104145" y="2934"/>
                  </a:lnTo>
                  <a:lnTo>
                    <a:pt x="93656" y="5716"/>
                  </a:lnTo>
                  <a:lnTo>
                    <a:pt x="83354" y="8615"/>
                  </a:lnTo>
                  <a:lnTo>
                    <a:pt x="73053" y="11655"/>
                  </a:lnTo>
                  <a:lnTo>
                    <a:pt x="62709" y="14821"/>
                  </a:lnTo>
                  <a:lnTo>
                    <a:pt x="52328" y="18080"/>
                  </a:lnTo>
                  <a:lnTo>
                    <a:pt x="42181" y="21257"/>
                  </a:lnTo>
                  <a:lnTo>
                    <a:pt x="31686" y="24345"/>
                  </a:lnTo>
                  <a:lnTo>
                    <a:pt x="18806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949015" y="4274570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9655" y="2934"/>
                  </a:lnTo>
                  <a:lnTo>
                    <a:pt x="151308" y="5716"/>
                  </a:lnTo>
                  <a:lnTo>
                    <a:pt x="142605" y="8615"/>
                  </a:lnTo>
                  <a:lnTo>
                    <a:pt x="133311" y="11655"/>
                  </a:lnTo>
                  <a:lnTo>
                    <a:pt x="123169" y="14820"/>
                  </a:lnTo>
                  <a:lnTo>
                    <a:pt x="112122" y="18080"/>
                  </a:lnTo>
                  <a:lnTo>
                    <a:pt x="100282" y="21245"/>
                  </a:lnTo>
                  <a:lnTo>
                    <a:pt x="87813" y="23988"/>
                  </a:lnTo>
                  <a:lnTo>
                    <a:pt x="74879" y="26168"/>
                  </a:lnTo>
                  <a:lnTo>
                    <a:pt x="61837" y="28003"/>
                  </a:lnTo>
                  <a:lnTo>
                    <a:pt x="47734" y="30260"/>
                  </a:lnTo>
                  <a:lnTo>
                    <a:pt x="29098" y="342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317513" y="3969243"/>
              <a:ext cx="42114" cy="431669"/>
            </a:xfrm>
            <a:custGeom>
              <a:avLst/>
              <a:gdLst/>
              <a:ahLst/>
              <a:cxnLst/>
              <a:rect l="0" t="0" r="0" b="0"/>
              <a:pathLst>
                <a:path w="42114" h="431669">
                  <a:moveTo>
                    <a:pt x="42113" y="0"/>
                  </a:moveTo>
                  <a:lnTo>
                    <a:pt x="39247" y="11735"/>
                  </a:lnTo>
                  <a:lnTo>
                    <a:pt x="37105" y="22864"/>
                  </a:lnTo>
                  <a:lnTo>
                    <a:pt x="35502" y="34472"/>
                  </a:lnTo>
                  <a:lnTo>
                    <a:pt x="34321" y="46979"/>
                  </a:lnTo>
                  <a:lnTo>
                    <a:pt x="33473" y="60935"/>
                  </a:lnTo>
                  <a:lnTo>
                    <a:pt x="32871" y="76493"/>
                  </a:lnTo>
                  <a:lnTo>
                    <a:pt x="32283" y="93323"/>
                  </a:lnTo>
                  <a:lnTo>
                    <a:pt x="31351" y="110832"/>
                  </a:lnTo>
                  <a:lnTo>
                    <a:pt x="29909" y="128611"/>
                  </a:lnTo>
                  <a:lnTo>
                    <a:pt x="28125" y="146614"/>
                  </a:lnTo>
                  <a:lnTo>
                    <a:pt x="26389" y="165065"/>
                  </a:lnTo>
                  <a:lnTo>
                    <a:pt x="24921" y="184064"/>
                  </a:lnTo>
                  <a:lnTo>
                    <a:pt x="23616" y="203417"/>
                  </a:lnTo>
                  <a:lnTo>
                    <a:pt x="22133" y="222722"/>
                  </a:lnTo>
                  <a:lnTo>
                    <a:pt x="20289" y="241749"/>
                  </a:lnTo>
                  <a:lnTo>
                    <a:pt x="18220" y="260443"/>
                  </a:lnTo>
                  <a:lnTo>
                    <a:pt x="16284" y="278835"/>
                  </a:lnTo>
                  <a:lnTo>
                    <a:pt x="14680" y="296976"/>
                  </a:lnTo>
                  <a:lnTo>
                    <a:pt x="13283" y="314599"/>
                  </a:lnTo>
                  <a:lnTo>
                    <a:pt x="11735" y="331141"/>
                  </a:lnTo>
                  <a:lnTo>
                    <a:pt x="9849" y="346381"/>
                  </a:lnTo>
                  <a:lnTo>
                    <a:pt x="7741" y="360543"/>
                  </a:lnTo>
                  <a:lnTo>
                    <a:pt x="5558" y="375824"/>
                  </a:lnTo>
                  <a:lnTo>
                    <a:pt x="3106" y="39691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422798" y="3999351"/>
              <a:ext cx="238306" cy="476324"/>
            </a:xfrm>
            <a:custGeom>
              <a:avLst/>
              <a:gdLst/>
              <a:ahLst/>
              <a:cxnLst/>
              <a:rect l="0" t="0" r="0" b="0"/>
              <a:pathLst>
                <a:path w="238306" h="476324">
                  <a:moveTo>
                    <a:pt x="0" y="96234"/>
                  </a:moveTo>
                  <a:lnTo>
                    <a:pt x="2933" y="87433"/>
                  </a:lnTo>
                  <a:lnTo>
                    <a:pt x="5716" y="79086"/>
                  </a:lnTo>
                  <a:lnTo>
                    <a:pt x="8624" y="70397"/>
                  </a:lnTo>
                  <a:lnTo>
                    <a:pt x="12011" y="61621"/>
                  </a:lnTo>
                  <a:lnTo>
                    <a:pt x="16473" y="53423"/>
                  </a:lnTo>
                  <a:lnTo>
                    <a:pt x="22243" y="46133"/>
                  </a:lnTo>
                  <a:lnTo>
                    <a:pt x="29232" y="39597"/>
                  </a:lnTo>
                  <a:lnTo>
                    <a:pt x="37215" y="33368"/>
                  </a:lnTo>
                  <a:lnTo>
                    <a:pt x="45957" y="27145"/>
                  </a:lnTo>
                  <a:lnTo>
                    <a:pt x="55248" y="20965"/>
                  </a:lnTo>
                  <a:lnTo>
                    <a:pt x="64929" y="15108"/>
                  </a:lnTo>
                  <a:lnTo>
                    <a:pt x="74881" y="9729"/>
                  </a:lnTo>
                  <a:lnTo>
                    <a:pt x="85021" y="5149"/>
                  </a:lnTo>
                  <a:lnTo>
                    <a:pt x="95288" y="1911"/>
                  </a:lnTo>
                  <a:lnTo>
                    <a:pt x="105636" y="188"/>
                  </a:lnTo>
                  <a:lnTo>
                    <a:pt x="115873" y="0"/>
                  </a:lnTo>
                  <a:lnTo>
                    <a:pt x="125674" y="1386"/>
                  </a:lnTo>
                  <a:lnTo>
                    <a:pt x="134892" y="4211"/>
                  </a:lnTo>
                  <a:lnTo>
                    <a:pt x="143387" y="8379"/>
                  </a:lnTo>
                  <a:lnTo>
                    <a:pt x="150947" y="13916"/>
                  </a:lnTo>
                  <a:lnTo>
                    <a:pt x="157542" y="20712"/>
                  </a:lnTo>
                  <a:lnTo>
                    <a:pt x="162970" y="28544"/>
                  </a:lnTo>
                  <a:lnTo>
                    <a:pt x="166794" y="37171"/>
                  </a:lnTo>
                  <a:lnTo>
                    <a:pt x="168926" y="46385"/>
                  </a:lnTo>
                  <a:lnTo>
                    <a:pt x="169731" y="56181"/>
                  </a:lnTo>
                  <a:lnTo>
                    <a:pt x="169825" y="66743"/>
                  </a:lnTo>
                  <a:lnTo>
                    <a:pt x="169624" y="78103"/>
                  </a:lnTo>
                  <a:lnTo>
                    <a:pt x="169018" y="90004"/>
                  </a:lnTo>
                  <a:lnTo>
                    <a:pt x="167482" y="101992"/>
                  </a:lnTo>
                  <a:lnTo>
                    <a:pt x="164782" y="113801"/>
                  </a:lnTo>
                  <a:lnTo>
                    <a:pt x="160985" y="125510"/>
                  </a:lnTo>
                  <a:lnTo>
                    <a:pt x="156288" y="137438"/>
                  </a:lnTo>
                  <a:lnTo>
                    <a:pt x="150902" y="149751"/>
                  </a:lnTo>
                  <a:lnTo>
                    <a:pt x="145014" y="162139"/>
                  </a:lnTo>
                  <a:lnTo>
                    <a:pt x="138770" y="173930"/>
                  </a:lnTo>
                  <a:lnTo>
                    <a:pt x="132277" y="184788"/>
                  </a:lnTo>
                  <a:lnTo>
                    <a:pt x="125614" y="194706"/>
                  </a:lnTo>
                  <a:lnTo>
                    <a:pt x="118836" y="203829"/>
                  </a:lnTo>
                  <a:lnTo>
                    <a:pt x="111973" y="212330"/>
                  </a:lnTo>
                  <a:lnTo>
                    <a:pt x="104890" y="220210"/>
                  </a:lnTo>
                  <a:lnTo>
                    <a:pt x="97295" y="227290"/>
                  </a:lnTo>
                  <a:lnTo>
                    <a:pt x="89080" y="233506"/>
                  </a:lnTo>
                  <a:lnTo>
                    <a:pt x="80660" y="237776"/>
                  </a:lnTo>
                  <a:lnTo>
                    <a:pt x="74017" y="237915"/>
                  </a:lnTo>
                  <a:lnTo>
                    <a:pt x="71307" y="234388"/>
                  </a:lnTo>
                  <a:lnTo>
                    <a:pt x="72440" y="229834"/>
                  </a:lnTo>
                  <a:lnTo>
                    <a:pt x="76680" y="225628"/>
                  </a:lnTo>
                  <a:lnTo>
                    <a:pt x="83474" y="222603"/>
                  </a:lnTo>
                  <a:lnTo>
                    <a:pt x="92296" y="221011"/>
                  </a:lnTo>
                  <a:lnTo>
                    <a:pt x="102494" y="220739"/>
                  </a:lnTo>
                  <a:lnTo>
                    <a:pt x="113341" y="221537"/>
                  </a:lnTo>
                  <a:lnTo>
                    <a:pt x="124381" y="223150"/>
                  </a:lnTo>
                  <a:lnTo>
                    <a:pt x="135406" y="225517"/>
                  </a:lnTo>
                  <a:lnTo>
                    <a:pt x="146346" y="228776"/>
                  </a:lnTo>
                  <a:lnTo>
                    <a:pt x="157183" y="232928"/>
                  </a:lnTo>
                  <a:lnTo>
                    <a:pt x="167766" y="237850"/>
                  </a:lnTo>
                  <a:lnTo>
                    <a:pt x="177808" y="243379"/>
                  </a:lnTo>
                  <a:lnTo>
                    <a:pt x="187190" y="249362"/>
                  </a:lnTo>
                  <a:lnTo>
                    <a:pt x="195797" y="255838"/>
                  </a:lnTo>
                  <a:lnTo>
                    <a:pt x="203434" y="263017"/>
                  </a:lnTo>
                  <a:lnTo>
                    <a:pt x="210088" y="270962"/>
                  </a:lnTo>
                  <a:lnTo>
                    <a:pt x="215897" y="279756"/>
                  </a:lnTo>
                  <a:lnTo>
                    <a:pt x="221041" y="289569"/>
                  </a:lnTo>
                  <a:lnTo>
                    <a:pt x="225686" y="300397"/>
                  </a:lnTo>
                  <a:lnTo>
                    <a:pt x="229807" y="312092"/>
                  </a:lnTo>
                  <a:lnTo>
                    <a:pt x="233204" y="324466"/>
                  </a:lnTo>
                  <a:lnTo>
                    <a:pt x="235819" y="337341"/>
                  </a:lnTo>
                  <a:lnTo>
                    <a:pt x="237576" y="350408"/>
                  </a:lnTo>
                  <a:lnTo>
                    <a:pt x="238305" y="363254"/>
                  </a:lnTo>
                  <a:lnTo>
                    <a:pt x="238015" y="375670"/>
                  </a:lnTo>
                  <a:lnTo>
                    <a:pt x="236855" y="387634"/>
                  </a:lnTo>
                  <a:lnTo>
                    <a:pt x="235013" y="399208"/>
                  </a:lnTo>
                  <a:lnTo>
                    <a:pt x="232655" y="410473"/>
                  </a:lnTo>
                  <a:lnTo>
                    <a:pt x="229600" y="421344"/>
                  </a:lnTo>
                  <a:lnTo>
                    <a:pt x="225340" y="431579"/>
                  </a:lnTo>
                  <a:lnTo>
                    <a:pt x="219689" y="441092"/>
                  </a:lnTo>
                  <a:lnTo>
                    <a:pt x="212605" y="449785"/>
                  </a:lnTo>
                  <a:lnTo>
                    <a:pt x="204022" y="457480"/>
                  </a:lnTo>
                  <a:lnTo>
                    <a:pt x="194060" y="464165"/>
                  </a:lnTo>
                  <a:lnTo>
                    <a:pt x="182964" y="469653"/>
                  </a:lnTo>
                  <a:lnTo>
                    <a:pt x="170999" y="473518"/>
                  </a:lnTo>
                  <a:lnTo>
                    <a:pt x="158394" y="475672"/>
                  </a:lnTo>
                  <a:lnTo>
                    <a:pt x="145168" y="476323"/>
                  </a:lnTo>
                  <a:lnTo>
                    <a:pt x="131153" y="475780"/>
                  </a:lnTo>
                  <a:lnTo>
                    <a:pt x="116325" y="474344"/>
                  </a:lnTo>
                  <a:lnTo>
                    <a:pt x="101113" y="472264"/>
                  </a:lnTo>
                  <a:lnTo>
                    <a:pt x="86281" y="469731"/>
                  </a:lnTo>
                  <a:lnTo>
                    <a:pt x="72245" y="466888"/>
                  </a:lnTo>
                  <a:lnTo>
                    <a:pt x="59509" y="463987"/>
                  </a:lnTo>
                  <a:lnTo>
                    <a:pt x="47579" y="461112"/>
                  </a:lnTo>
                  <a:lnTo>
                    <a:pt x="35416" y="458013"/>
                  </a:lnTo>
                  <a:lnTo>
                    <a:pt x="21057" y="4542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2495253" y="6003783"/>
            <a:ext cx="1191966" cy="469183"/>
            <a:chOff x="2495253" y="6003783"/>
            <a:chExt cx="1191966" cy="469183"/>
          </a:xfrm>
        </p:grpSpPr>
        <p:sp>
          <p:nvSpPr>
            <p:cNvPr id="125" name="Freeform 124"/>
            <p:cNvSpPr/>
            <p:nvPr/>
          </p:nvSpPr>
          <p:spPr>
            <a:xfrm>
              <a:off x="2495253" y="6003783"/>
              <a:ext cx="284271" cy="469183"/>
            </a:xfrm>
            <a:custGeom>
              <a:avLst/>
              <a:gdLst/>
              <a:ahLst/>
              <a:cxnLst/>
              <a:rect l="0" t="0" r="0" b="0"/>
              <a:pathLst>
                <a:path w="284271" h="469183">
                  <a:moveTo>
                    <a:pt x="0" y="81688"/>
                  </a:moveTo>
                  <a:lnTo>
                    <a:pt x="67" y="70020"/>
                  </a:lnTo>
                  <a:lnTo>
                    <a:pt x="708" y="59531"/>
                  </a:lnTo>
                  <a:lnTo>
                    <a:pt x="2009" y="49234"/>
                  </a:lnTo>
                  <a:lnTo>
                    <a:pt x="4041" y="39106"/>
                  </a:lnTo>
                  <a:lnTo>
                    <a:pt x="7006" y="29410"/>
                  </a:lnTo>
                  <a:lnTo>
                    <a:pt x="10935" y="20288"/>
                  </a:lnTo>
                  <a:lnTo>
                    <a:pt x="16030" y="12204"/>
                  </a:lnTo>
                  <a:lnTo>
                    <a:pt x="22730" y="5987"/>
                  </a:lnTo>
                  <a:lnTo>
                    <a:pt x="31119" y="1927"/>
                  </a:lnTo>
                  <a:lnTo>
                    <a:pt x="40667" y="0"/>
                  </a:lnTo>
                  <a:lnTo>
                    <a:pt x="50452" y="136"/>
                  </a:lnTo>
                  <a:lnTo>
                    <a:pt x="59912" y="2083"/>
                  </a:lnTo>
                  <a:lnTo>
                    <a:pt x="68701" y="5642"/>
                  </a:lnTo>
                  <a:lnTo>
                    <a:pt x="76525" y="10763"/>
                  </a:lnTo>
                  <a:lnTo>
                    <a:pt x="83341" y="17276"/>
                  </a:lnTo>
                  <a:lnTo>
                    <a:pt x="89444" y="24916"/>
                  </a:lnTo>
                  <a:lnTo>
                    <a:pt x="95325" y="33415"/>
                  </a:lnTo>
                  <a:lnTo>
                    <a:pt x="101286" y="42543"/>
                  </a:lnTo>
                  <a:lnTo>
                    <a:pt x="107277" y="52281"/>
                  </a:lnTo>
                  <a:lnTo>
                    <a:pt x="113001" y="62803"/>
                  </a:lnTo>
                  <a:lnTo>
                    <a:pt x="118296" y="74142"/>
                  </a:lnTo>
                  <a:lnTo>
                    <a:pt x="123158" y="86198"/>
                  </a:lnTo>
                  <a:lnTo>
                    <a:pt x="127649" y="98822"/>
                  </a:lnTo>
                  <a:lnTo>
                    <a:pt x="131849" y="111878"/>
                  </a:lnTo>
                  <a:lnTo>
                    <a:pt x="135669" y="125407"/>
                  </a:lnTo>
                  <a:lnTo>
                    <a:pt x="138862" y="139629"/>
                  </a:lnTo>
                  <a:lnTo>
                    <a:pt x="141344" y="154605"/>
                  </a:lnTo>
                  <a:lnTo>
                    <a:pt x="143182" y="170255"/>
                  </a:lnTo>
                  <a:lnTo>
                    <a:pt x="144498" y="186446"/>
                  </a:lnTo>
                  <a:lnTo>
                    <a:pt x="145416" y="203039"/>
                  </a:lnTo>
                  <a:lnTo>
                    <a:pt x="145881" y="219758"/>
                  </a:lnTo>
                  <a:lnTo>
                    <a:pt x="145669" y="236208"/>
                  </a:lnTo>
                  <a:lnTo>
                    <a:pt x="144717" y="252203"/>
                  </a:lnTo>
                  <a:lnTo>
                    <a:pt x="143264" y="267893"/>
                  </a:lnTo>
                  <a:lnTo>
                    <a:pt x="141751" y="283654"/>
                  </a:lnTo>
                  <a:lnTo>
                    <a:pt x="140434" y="299702"/>
                  </a:lnTo>
                  <a:lnTo>
                    <a:pt x="139229" y="315921"/>
                  </a:lnTo>
                  <a:lnTo>
                    <a:pt x="137813" y="331970"/>
                  </a:lnTo>
                  <a:lnTo>
                    <a:pt x="136009" y="347654"/>
                  </a:lnTo>
                  <a:lnTo>
                    <a:pt x="133797" y="362779"/>
                  </a:lnTo>
                  <a:lnTo>
                    <a:pt x="131233" y="377090"/>
                  </a:lnTo>
                  <a:lnTo>
                    <a:pt x="128389" y="390525"/>
                  </a:lnTo>
                  <a:lnTo>
                    <a:pt x="125174" y="403020"/>
                  </a:lnTo>
                  <a:lnTo>
                    <a:pt x="121337" y="414427"/>
                  </a:lnTo>
                  <a:lnTo>
                    <a:pt x="116793" y="424770"/>
                  </a:lnTo>
                  <a:lnTo>
                    <a:pt x="111606" y="434209"/>
                  </a:lnTo>
                  <a:lnTo>
                    <a:pt x="105900" y="442944"/>
                  </a:lnTo>
                  <a:lnTo>
                    <a:pt x="99797" y="451143"/>
                  </a:lnTo>
                  <a:lnTo>
                    <a:pt x="93242" y="458465"/>
                  </a:lnTo>
                  <a:lnTo>
                    <a:pt x="86010" y="464100"/>
                  </a:lnTo>
                  <a:lnTo>
                    <a:pt x="78042" y="467729"/>
                  </a:lnTo>
                  <a:lnTo>
                    <a:pt x="69743" y="469182"/>
                  </a:lnTo>
                  <a:lnTo>
                    <a:pt x="61859" y="468187"/>
                  </a:lnTo>
                  <a:lnTo>
                    <a:pt x="54780" y="464842"/>
                  </a:lnTo>
                  <a:lnTo>
                    <a:pt x="48555" y="459360"/>
                  </a:lnTo>
                  <a:lnTo>
                    <a:pt x="43065" y="451876"/>
                  </a:lnTo>
                  <a:lnTo>
                    <a:pt x="38159" y="442666"/>
                  </a:lnTo>
                  <a:lnTo>
                    <a:pt x="34018" y="432249"/>
                  </a:lnTo>
                  <a:lnTo>
                    <a:pt x="31132" y="421274"/>
                  </a:lnTo>
                  <a:lnTo>
                    <a:pt x="29676" y="410157"/>
                  </a:lnTo>
                  <a:lnTo>
                    <a:pt x="29680" y="399085"/>
                  </a:lnTo>
                  <a:lnTo>
                    <a:pt x="31202" y="388118"/>
                  </a:lnTo>
                  <a:lnTo>
                    <a:pt x="34121" y="377268"/>
                  </a:lnTo>
                  <a:lnTo>
                    <a:pt x="38353" y="366846"/>
                  </a:lnTo>
                  <a:lnTo>
                    <a:pt x="43933" y="357445"/>
                  </a:lnTo>
                  <a:lnTo>
                    <a:pt x="50759" y="349316"/>
                  </a:lnTo>
                  <a:lnTo>
                    <a:pt x="58612" y="342704"/>
                  </a:lnTo>
                  <a:lnTo>
                    <a:pt x="67252" y="338010"/>
                  </a:lnTo>
                  <a:lnTo>
                    <a:pt x="76475" y="335263"/>
                  </a:lnTo>
                  <a:lnTo>
                    <a:pt x="86277" y="334197"/>
                  </a:lnTo>
                  <a:lnTo>
                    <a:pt x="96843" y="334454"/>
                  </a:lnTo>
                  <a:lnTo>
                    <a:pt x="108206" y="335695"/>
                  </a:lnTo>
                  <a:lnTo>
                    <a:pt x="120108" y="337642"/>
                  </a:lnTo>
                  <a:lnTo>
                    <a:pt x="132097" y="340085"/>
                  </a:lnTo>
                  <a:lnTo>
                    <a:pt x="143907" y="342867"/>
                  </a:lnTo>
                  <a:lnTo>
                    <a:pt x="155617" y="345717"/>
                  </a:lnTo>
                  <a:lnTo>
                    <a:pt x="167545" y="348250"/>
                  </a:lnTo>
                  <a:lnTo>
                    <a:pt x="179868" y="350286"/>
                  </a:lnTo>
                  <a:lnTo>
                    <a:pt x="192601" y="351822"/>
                  </a:lnTo>
                  <a:lnTo>
                    <a:pt x="205689" y="352936"/>
                  </a:lnTo>
                  <a:lnTo>
                    <a:pt x="219040" y="353720"/>
                  </a:lnTo>
                  <a:lnTo>
                    <a:pt x="232167" y="354066"/>
                  </a:lnTo>
                  <a:lnTo>
                    <a:pt x="245595" y="353600"/>
                  </a:lnTo>
                  <a:lnTo>
                    <a:pt x="261617" y="351165"/>
                  </a:lnTo>
                  <a:lnTo>
                    <a:pt x="284270" y="3449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757680" y="6022300"/>
              <a:ext cx="223148" cy="394718"/>
            </a:xfrm>
            <a:custGeom>
              <a:avLst/>
              <a:gdLst/>
              <a:ahLst/>
              <a:cxnLst/>
              <a:rect l="0" t="0" r="0" b="0"/>
              <a:pathLst>
                <a:path w="223148" h="394718">
                  <a:moveTo>
                    <a:pt x="148185" y="0"/>
                  </a:moveTo>
                  <a:lnTo>
                    <a:pt x="142317" y="8734"/>
                  </a:lnTo>
                  <a:lnTo>
                    <a:pt x="136753" y="16441"/>
                  </a:lnTo>
                  <a:lnTo>
                    <a:pt x="130945" y="23844"/>
                  </a:lnTo>
                  <a:lnTo>
                    <a:pt x="124518" y="31105"/>
                  </a:lnTo>
                  <a:lnTo>
                    <a:pt x="116892" y="38283"/>
                  </a:lnTo>
                  <a:lnTo>
                    <a:pt x="107857" y="45399"/>
                  </a:lnTo>
                  <a:lnTo>
                    <a:pt x="97530" y="52145"/>
                  </a:lnTo>
                  <a:lnTo>
                    <a:pt x="86155" y="57914"/>
                  </a:lnTo>
                  <a:lnTo>
                    <a:pt x="73994" y="62450"/>
                  </a:lnTo>
                  <a:lnTo>
                    <a:pt x="61594" y="65494"/>
                  </a:lnTo>
                  <a:lnTo>
                    <a:pt x="49736" y="66638"/>
                  </a:lnTo>
                  <a:lnTo>
                    <a:pt x="38810" y="65871"/>
                  </a:lnTo>
                  <a:lnTo>
                    <a:pt x="29002" y="64272"/>
                  </a:lnTo>
                  <a:lnTo>
                    <a:pt x="20478" y="63735"/>
                  </a:lnTo>
                  <a:lnTo>
                    <a:pt x="13198" y="65242"/>
                  </a:lnTo>
                  <a:lnTo>
                    <a:pt x="7291" y="68908"/>
                  </a:lnTo>
                  <a:lnTo>
                    <a:pt x="3138" y="74433"/>
                  </a:lnTo>
                  <a:lnTo>
                    <a:pt x="785" y="81415"/>
                  </a:lnTo>
                  <a:lnTo>
                    <a:pt x="0" y="89473"/>
                  </a:lnTo>
                  <a:lnTo>
                    <a:pt x="452" y="98303"/>
                  </a:lnTo>
                  <a:lnTo>
                    <a:pt x="1823" y="107679"/>
                  </a:lnTo>
                  <a:lnTo>
                    <a:pt x="3689" y="117596"/>
                  </a:lnTo>
                  <a:lnTo>
                    <a:pt x="5546" y="128244"/>
                  </a:lnTo>
                  <a:lnTo>
                    <a:pt x="7126" y="139666"/>
                  </a:lnTo>
                  <a:lnTo>
                    <a:pt x="8523" y="151608"/>
                  </a:lnTo>
                  <a:lnTo>
                    <a:pt x="10075" y="163625"/>
                  </a:lnTo>
                  <a:lnTo>
                    <a:pt x="11979" y="175426"/>
                  </a:lnTo>
                  <a:lnTo>
                    <a:pt x="14452" y="186105"/>
                  </a:lnTo>
                  <a:lnTo>
                    <a:pt x="18521" y="193918"/>
                  </a:lnTo>
                  <a:lnTo>
                    <a:pt x="24489" y="197966"/>
                  </a:lnTo>
                  <a:lnTo>
                    <a:pt x="30963" y="198621"/>
                  </a:lnTo>
                  <a:lnTo>
                    <a:pt x="37517" y="196772"/>
                  </a:lnTo>
                  <a:lnTo>
                    <a:pt x="44292" y="193370"/>
                  </a:lnTo>
                  <a:lnTo>
                    <a:pt x="51621" y="189291"/>
                  </a:lnTo>
                  <a:lnTo>
                    <a:pt x="59635" y="185058"/>
                  </a:lnTo>
                  <a:lnTo>
                    <a:pt x="68290" y="181223"/>
                  </a:lnTo>
                  <a:lnTo>
                    <a:pt x="77471" y="178473"/>
                  </a:lnTo>
                  <a:lnTo>
                    <a:pt x="87052" y="177065"/>
                  </a:lnTo>
                  <a:lnTo>
                    <a:pt x="96925" y="176914"/>
                  </a:lnTo>
                  <a:lnTo>
                    <a:pt x="107004" y="177792"/>
                  </a:lnTo>
                  <a:lnTo>
                    <a:pt x="117223" y="179456"/>
                  </a:lnTo>
                  <a:lnTo>
                    <a:pt x="127372" y="181859"/>
                  </a:lnTo>
                  <a:lnTo>
                    <a:pt x="137113" y="185140"/>
                  </a:lnTo>
                  <a:lnTo>
                    <a:pt x="146295" y="189307"/>
                  </a:lnTo>
                  <a:lnTo>
                    <a:pt x="154935" y="194239"/>
                  </a:lnTo>
                  <a:lnTo>
                    <a:pt x="163125" y="199774"/>
                  </a:lnTo>
                  <a:lnTo>
                    <a:pt x="170970" y="205762"/>
                  </a:lnTo>
                  <a:lnTo>
                    <a:pt x="178561" y="212240"/>
                  </a:lnTo>
                  <a:lnTo>
                    <a:pt x="185973" y="219421"/>
                  </a:lnTo>
                  <a:lnTo>
                    <a:pt x="193254" y="227363"/>
                  </a:lnTo>
                  <a:lnTo>
                    <a:pt x="200281" y="235985"/>
                  </a:lnTo>
                  <a:lnTo>
                    <a:pt x="206774" y="245151"/>
                  </a:lnTo>
                  <a:lnTo>
                    <a:pt x="212612" y="254734"/>
                  </a:lnTo>
                  <a:lnTo>
                    <a:pt x="217514" y="264949"/>
                  </a:lnTo>
                  <a:lnTo>
                    <a:pt x="220977" y="276325"/>
                  </a:lnTo>
                  <a:lnTo>
                    <a:pt x="222853" y="289041"/>
                  </a:lnTo>
                  <a:lnTo>
                    <a:pt x="223147" y="302495"/>
                  </a:lnTo>
                  <a:lnTo>
                    <a:pt x="221831" y="315534"/>
                  </a:lnTo>
                  <a:lnTo>
                    <a:pt x="219054" y="327521"/>
                  </a:lnTo>
                  <a:lnTo>
                    <a:pt x="214919" y="338347"/>
                  </a:lnTo>
                  <a:lnTo>
                    <a:pt x="209403" y="348153"/>
                  </a:lnTo>
                  <a:lnTo>
                    <a:pt x="202622" y="357149"/>
                  </a:lnTo>
                  <a:lnTo>
                    <a:pt x="194799" y="365377"/>
                  </a:lnTo>
                  <a:lnTo>
                    <a:pt x="186178" y="372699"/>
                  </a:lnTo>
                  <a:lnTo>
                    <a:pt x="176968" y="379110"/>
                  </a:lnTo>
                  <a:lnTo>
                    <a:pt x="167175" y="384571"/>
                  </a:lnTo>
                  <a:lnTo>
                    <a:pt x="156616" y="388942"/>
                  </a:lnTo>
                  <a:lnTo>
                    <a:pt x="145252" y="392243"/>
                  </a:lnTo>
                  <a:lnTo>
                    <a:pt x="133180" y="394307"/>
                  </a:lnTo>
                  <a:lnTo>
                    <a:pt x="120544" y="394717"/>
                  </a:lnTo>
                  <a:lnTo>
                    <a:pt x="107500" y="393404"/>
                  </a:lnTo>
                  <a:lnTo>
                    <a:pt x="94580" y="390699"/>
                  </a:lnTo>
                  <a:lnTo>
                    <a:pt x="81315" y="386791"/>
                  </a:lnTo>
                  <a:lnTo>
                    <a:pt x="65425" y="380221"/>
                  </a:lnTo>
                  <a:lnTo>
                    <a:pt x="4290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524160" y="6022300"/>
              <a:ext cx="163059" cy="410612"/>
            </a:xfrm>
            <a:custGeom>
              <a:avLst/>
              <a:gdLst/>
              <a:ahLst/>
              <a:cxnLst/>
              <a:rect l="0" t="0" r="0" b="0"/>
              <a:pathLst>
                <a:path w="163059" h="410612">
                  <a:moveTo>
                    <a:pt x="97643" y="0"/>
                  </a:moveTo>
                  <a:lnTo>
                    <a:pt x="88908" y="5935"/>
                  </a:lnTo>
                  <a:lnTo>
                    <a:pt x="81202" y="12139"/>
                  </a:lnTo>
                  <a:lnTo>
                    <a:pt x="73805" y="19235"/>
                  </a:lnTo>
                  <a:lnTo>
                    <a:pt x="66716" y="27175"/>
                  </a:lnTo>
                  <a:lnTo>
                    <a:pt x="60186" y="35822"/>
                  </a:lnTo>
                  <a:lnTo>
                    <a:pt x="54313" y="45016"/>
                  </a:lnTo>
                  <a:lnTo>
                    <a:pt x="49049" y="54616"/>
                  </a:lnTo>
                  <a:lnTo>
                    <a:pt x="44279" y="64506"/>
                  </a:lnTo>
                  <a:lnTo>
                    <a:pt x="39884" y="74603"/>
                  </a:lnTo>
                  <a:lnTo>
                    <a:pt x="35761" y="85010"/>
                  </a:lnTo>
                  <a:lnTo>
                    <a:pt x="31833" y="95987"/>
                  </a:lnTo>
                  <a:lnTo>
                    <a:pt x="28038" y="107630"/>
                  </a:lnTo>
                  <a:lnTo>
                    <a:pt x="24336" y="119722"/>
                  </a:lnTo>
                  <a:lnTo>
                    <a:pt x="20697" y="131839"/>
                  </a:lnTo>
                  <a:lnTo>
                    <a:pt x="17100" y="143729"/>
                  </a:lnTo>
                  <a:lnTo>
                    <a:pt x="13532" y="155324"/>
                  </a:lnTo>
                  <a:lnTo>
                    <a:pt x="9984" y="166643"/>
                  </a:lnTo>
                  <a:lnTo>
                    <a:pt x="6457" y="177738"/>
                  </a:lnTo>
                  <a:lnTo>
                    <a:pt x="3276" y="188663"/>
                  </a:lnTo>
                  <a:lnTo>
                    <a:pt x="1051" y="199465"/>
                  </a:lnTo>
                  <a:lnTo>
                    <a:pt x="36" y="210186"/>
                  </a:lnTo>
                  <a:lnTo>
                    <a:pt x="0" y="221015"/>
                  </a:lnTo>
                  <a:lnTo>
                    <a:pt x="432" y="232277"/>
                  </a:lnTo>
                  <a:lnTo>
                    <a:pt x="979" y="244117"/>
                  </a:lnTo>
                  <a:lnTo>
                    <a:pt x="1478" y="256511"/>
                  </a:lnTo>
                  <a:lnTo>
                    <a:pt x="1880" y="269362"/>
                  </a:lnTo>
                  <a:lnTo>
                    <a:pt x="2192" y="282555"/>
                  </a:lnTo>
                  <a:lnTo>
                    <a:pt x="2755" y="295667"/>
                  </a:lnTo>
                  <a:lnTo>
                    <a:pt x="4206" y="308011"/>
                  </a:lnTo>
                  <a:lnTo>
                    <a:pt x="6819" y="319272"/>
                  </a:lnTo>
                  <a:lnTo>
                    <a:pt x="10543" y="329477"/>
                  </a:lnTo>
                  <a:lnTo>
                    <a:pt x="15186" y="338798"/>
                  </a:lnTo>
                  <a:lnTo>
                    <a:pt x="20536" y="347427"/>
                  </a:lnTo>
                  <a:lnTo>
                    <a:pt x="26569" y="355055"/>
                  </a:lnTo>
                  <a:lnTo>
                    <a:pt x="33441" y="360902"/>
                  </a:lnTo>
                  <a:lnTo>
                    <a:pt x="41173" y="364683"/>
                  </a:lnTo>
                  <a:lnTo>
                    <a:pt x="49652" y="366408"/>
                  </a:lnTo>
                  <a:lnTo>
                    <a:pt x="58720" y="366129"/>
                  </a:lnTo>
                  <a:lnTo>
                    <a:pt x="68225" y="364088"/>
                  </a:lnTo>
                  <a:lnTo>
                    <a:pt x="77879" y="360635"/>
                  </a:lnTo>
                  <a:lnTo>
                    <a:pt x="87279" y="356116"/>
                  </a:lnTo>
                  <a:lnTo>
                    <a:pt x="96230" y="350825"/>
                  </a:lnTo>
                  <a:lnTo>
                    <a:pt x="104713" y="344988"/>
                  </a:lnTo>
                  <a:lnTo>
                    <a:pt x="112798" y="338772"/>
                  </a:lnTo>
                  <a:lnTo>
                    <a:pt x="120567" y="332291"/>
                  </a:lnTo>
                  <a:lnTo>
                    <a:pt x="127938" y="325465"/>
                  </a:lnTo>
                  <a:lnTo>
                    <a:pt x="134669" y="318043"/>
                  </a:lnTo>
                  <a:lnTo>
                    <a:pt x="140681" y="309935"/>
                  </a:lnTo>
                  <a:lnTo>
                    <a:pt x="146040" y="301201"/>
                  </a:lnTo>
                  <a:lnTo>
                    <a:pt x="150875" y="291960"/>
                  </a:lnTo>
                  <a:lnTo>
                    <a:pt x="155305" y="282329"/>
                  </a:lnTo>
                  <a:lnTo>
                    <a:pt x="159110" y="272251"/>
                  </a:lnTo>
                  <a:lnTo>
                    <a:pt x="161762" y="261501"/>
                  </a:lnTo>
                  <a:lnTo>
                    <a:pt x="163058" y="250019"/>
                  </a:lnTo>
                  <a:lnTo>
                    <a:pt x="162945" y="238206"/>
                  </a:lnTo>
                  <a:lnTo>
                    <a:pt x="161349" y="226810"/>
                  </a:lnTo>
                  <a:lnTo>
                    <a:pt x="158375" y="216230"/>
                  </a:lnTo>
                  <a:lnTo>
                    <a:pt x="153938" y="206839"/>
                  </a:lnTo>
                  <a:lnTo>
                    <a:pt x="147686" y="199135"/>
                  </a:lnTo>
                  <a:lnTo>
                    <a:pt x="139601" y="193227"/>
                  </a:lnTo>
                  <a:lnTo>
                    <a:pt x="130259" y="189226"/>
                  </a:lnTo>
                  <a:lnTo>
                    <a:pt x="120612" y="187424"/>
                  </a:lnTo>
                  <a:lnTo>
                    <a:pt x="111244" y="187769"/>
                  </a:lnTo>
                  <a:lnTo>
                    <a:pt x="102516" y="190100"/>
                  </a:lnTo>
                  <a:lnTo>
                    <a:pt x="94734" y="194322"/>
                  </a:lnTo>
                  <a:lnTo>
                    <a:pt x="87945" y="200200"/>
                  </a:lnTo>
                  <a:lnTo>
                    <a:pt x="81861" y="207568"/>
                  </a:lnTo>
                  <a:lnTo>
                    <a:pt x="75993" y="216407"/>
                  </a:lnTo>
                  <a:lnTo>
                    <a:pt x="70040" y="226574"/>
                  </a:lnTo>
                  <a:lnTo>
                    <a:pt x="64055" y="237823"/>
                  </a:lnTo>
                  <a:lnTo>
                    <a:pt x="58335" y="249898"/>
                  </a:lnTo>
                  <a:lnTo>
                    <a:pt x="53042" y="262580"/>
                  </a:lnTo>
                  <a:lnTo>
                    <a:pt x="48182" y="275858"/>
                  </a:lnTo>
                  <a:lnTo>
                    <a:pt x="43691" y="289911"/>
                  </a:lnTo>
                  <a:lnTo>
                    <a:pt x="39482" y="304768"/>
                  </a:lnTo>
                  <a:lnTo>
                    <a:pt x="35318" y="320169"/>
                  </a:lnTo>
                  <a:lnTo>
                    <a:pt x="30828" y="335661"/>
                  </a:lnTo>
                  <a:lnTo>
                    <a:pt x="25849" y="350954"/>
                  </a:lnTo>
                  <a:lnTo>
                    <a:pt x="20686" y="365358"/>
                  </a:lnTo>
                  <a:lnTo>
                    <a:pt x="15514" y="379117"/>
                  </a:lnTo>
                  <a:lnTo>
                    <a:pt x="9877" y="393437"/>
                  </a:lnTo>
                  <a:lnTo>
                    <a:pt x="288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26424" y="188072"/>
            <a:ext cx="1716147" cy="654208"/>
            <a:chOff x="526424" y="188072"/>
            <a:chExt cx="1716147" cy="654208"/>
          </a:xfrm>
        </p:grpSpPr>
        <p:sp>
          <p:nvSpPr>
            <p:cNvPr id="2" name="Freeform 1"/>
            <p:cNvSpPr/>
            <p:nvPr/>
          </p:nvSpPr>
          <p:spPr>
            <a:xfrm>
              <a:off x="642238" y="263212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7" y="29859"/>
                  </a:lnTo>
                  <a:lnTo>
                    <a:pt x="2736" y="42872"/>
                  </a:lnTo>
                  <a:lnTo>
                    <a:pt x="1887" y="57648"/>
                  </a:lnTo>
                  <a:lnTo>
                    <a:pt x="1290" y="74031"/>
                  </a:lnTo>
                  <a:lnTo>
                    <a:pt x="875" y="91891"/>
                  </a:lnTo>
                  <a:lnTo>
                    <a:pt x="591" y="111224"/>
                  </a:lnTo>
                  <a:lnTo>
                    <a:pt x="398" y="131886"/>
                  </a:lnTo>
                  <a:lnTo>
                    <a:pt x="267" y="153469"/>
                  </a:lnTo>
                  <a:lnTo>
                    <a:pt x="179" y="175408"/>
                  </a:lnTo>
                  <a:lnTo>
                    <a:pt x="120" y="197345"/>
                  </a:lnTo>
                  <a:lnTo>
                    <a:pt x="80" y="218972"/>
                  </a:lnTo>
                  <a:lnTo>
                    <a:pt x="53" y="239954"/>
                  </a:lnTo>
                  <a:lnTo>
                    <a:pt x="36" y="260174"/>
                  </a:lnTo>
                  <a:lnTo>
                    <a:pt x="24" y="279533"/>
                  </a:lnTo>
                  <a:lnTo>
                    <a:pt x="16" y="297854"/>
                  </a:lnTo>
                  <a:lnTo>
                    <a:pt x="10" y="315128"/>
                  </a:lnTo>
                  <a:lnTo>
                    <a:pt x="7" y="330901"/>
                  </a:lnTo>
                  <a:lnTo>
                    <a:pt x="4" y="345747"/>
                  </a:lnTo>
                  <a:lnTo>
                    <a:pt x="2" y="36096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6424" y="188072"/>
              <a:ext cx="271713" cy="275182"/>
            </a:xfrm>
            <a:custGeom>
              <a:avLst/>
              <a:gdLst/>
              <a:ahLst/>
              <a:cxnLst/>
              <a:rect l="0" t="0" r="0" b="0"/>
              <a:pathLst>
                <a:path w="271713" h="275182">
                  <a:moveTo>
                    <a:pt x="0" y="138311"/>
                  </a:moveTo>
                  <a:lnTo>
                    <a:pt x="2934" y="126643"/>
                  </a:lnTo>
                  <a:lnTo>
                    <a:pt x="5716" y="116154"/>
                  </a:lnTo>
                  <a:lnTo>
                    <a:pt x="8621" y="105857"/>
                  </a:lnTo>
                  <a:lnTo>
                    <a:pt x="11834" y="95728"/>
                  </a:lnTo>
                  <a:lnTo>
                    <a:pt x="15647" y="86033"/>
                  </a:lnTo>
                  <a:lnTo>
                    <a:pt x="20169" y="76897"/>
                  </a:lnTo>
                  <a:lnTo>
                    <a:pt x="25505" y="68294"/>
                  </a:lnTo>
                  <a:lnTo>
                    <a:pt x="31841" y="60132"/>
                  </a:lnTo>
                  <a:lnTo>
                    <a:pt x="39179" y="52309"/>
                  </a:lnTo>
                  <a:lnTo>
                    <a:pt x="47378" y="44732"/>
                  </a:lnTo>
                  <a:lnTo>
                    <a:pt x="56251" y="37331"/>
                  </a:lnTo>
                  <a:lnTo>
                    <a:pt x="65626" y="30056"/>
                  </a:lnTo>
                  <a:lnTo>
                    <a:pt x="75361" y="23034"/>
                  </a:lnTo>
                  <a:lnTo>
                    <a:pt x="85347" y="16545"/>
                  </a:lnTo>
                  <a:lnTo>
                    <a:pt x="95518" y="10709"/>
                  </a:lnTo>
                  <a:lnTo>
                    <a:pt x="106144" y="5807"/>
                  </a:lnTo>
                  <a:lnTo>
                    <a:pt x="117803" y="2346"/>
                  </a:lnTo>
                  <a:lnTo>
                    <a:pt x="130717" y="465"/>
                  </a:lnTo>
                  <a:lnTo>
                    <a:pt x="144476" y="0"/>
                  </a:lnTo>
                  <a:lnTo>
                    <a:pt x="158251" y="668"/>
                  </a:lnTo>
                  <a:lnTo>
                    <a:pt x="171547" y="2192"/>
                  </a:lnTo>
                  <a:lnTo>
                    <a:pt x="184066" y="4501"/>
                  </a:lnTo>
                  <a:lnTo>
                    <a:pt x="195547" y="7720"/>
                  </a:lnTo>
                  <a:lnTo>
                    <a:pt x="205968" y="11846"/>
                  </a:lnTo>
                  <a:lnTo>
                    <a:pt x="215474" y="16751"/>
                  </a:lnTo>
                  <a:lnTo>
                    <a:pt x="224261" y="22267"/>
                  </a:lnTo>
                  <a:lnTo>
                    <a:pt x="232508" y="28242"/>
                  </a:lnTo>
                  <a:lnTo>
                    <a:pt x="240203" y="34713"/>
                  </a:lnTo>
                  <a:lnTo>
                    <a:pt x="247153" y="41888"/>
                  </a:lnTo>
                  <a:lnTo>
                    <a:pt x="253306" y="49836"/>
                  </a:lnTo>
                  <a:lnTo>
                    <a:pt x="258592" y="58801"/>
                  </a:lnTo>
                  <a:lnTo>
                    <a:pt x="262844" y="69261"/>
                  </a:lnTo>
                  <a:lnTo>
                    <a:pt x="266073" y="81337"/>
                  </a:lnTo>
                  <a:lnTo>
                    <a:pt x="268429" y="94684"/>
                  </a:lnTo>
                  <a:lnTo>
                    <a:pt x="270100" y="108707"/>
                  </a:lnTo>
                  <a:lnTo>
                    <a:pt x="271256" y="122983"/>
                  </a:lnTo>
                  <a:lnTo>
                    <a:pt x="271712" y="137144"/>
                  </a:lnTo>
                  <a:lnTo>
                    <a:pt x="270961" y="150797"/>
                  </a:lnTo>
                  <a:lnTo>
                    <a:pt x="268825" y="163791"/>
                  </a:lnTo>
                  <a:lnTo>
                    <a:pt x="265424" y="176160"/>
                  </a:lnTo>
                  <a:lnTo>
                    <a:pt x="260999" y="188014"/>
                  </a:lnTo>
                  <a:lnTo>
                    <a:pt x="255795" y="199465"/>
                  </a:lnTo>
                  <a:lnTo>
                    <a:pt x="249861" y="210294"/>
                  </a:lnTo>
                  <a:lnTo>
                    <a:pt x="243054" y="219968"/>
                  </a:lnTo>
                  <a:lnTo>
                    <a:pt x="235367" y="228291"/>
                  </a:lnTo>
                  <a:lnTo>
                    <a:pt x="226917" y="235372"/>
                  </a:lnTo>
                  <a:lnTo>
                    <a:pt x="217868" y="241444"/>
                  </a:lnTo>
                  <a:lnTo>
                    <a:pt x="208376" y="246753"/>
                  </a:lnTo>
                  <a:lnTo>
                    <a:pt x="198638" y="251550"/>
                  </a:lnTo>
                  <a:lnTo>
                    <a:pt x="187724" y="256664"/>
                  </a:lnTo>
                  <a:lnTo>
                    <a:pt x="172441" y="263669"/>
                  </a:lnTo>
                  <a:lnTo>
                    <a:pt x="147399" y="275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9637" y="463253"/>
              <a:ext cx="84229" cy="166837"/>
            </a:xfrm>
            <a:custGeom>
              <a:avLst/>
              <a:gdLst/>
              <a:ahLst/>
              <a:cxnLst/>
              <a:rect l="0" t="0" r="0" b="0"/>
              <a:pathLst>
                <a:path w="84229" h="166837">
                  <a:moveTo>
                    <a:pt x="0" y="94757"/>
                  </a:moveTo>
                  <a:lnTo>
                    <a:pt x="2867" y="103625"/>
                  </a:lnTo>
                  <a:lnTo>
                    <a:pt x="5009" y="112612"/>
                  </a:lnTo>
                  <a:lnTo>
                    <a:pt x="6616" y="122603"/>
                  </a:lnTo>
                  <a:lnTo>
                    <a:pt x="7970" y="133411"/>
                  </a:lnTo>
                  <a:lnTo>
                    <a:pt x="9466" y="144574"/>
                  </a:lnTo>
                  <a:lnTo>
                    <a:pt x="11299" y="155710"/>
                  </a:lnTo>
                  <a:lnTo>
                    <a:pt x="12848" y="164241"/>
                  </a:lnTo>
                  <a:lnTo>
                    <a:pt x="13331" y="166836"/>
                  </a:lnTo>
                  <a:lnTo>
                    <a:pt x="13102" y="164069"/>
                  </a:lnTo>
                  <a:lnTo>
                    <a:pt x="12607" y="157492"/>
                  </a:lnTo>
                  <a:lnTo>
                    <a:pt x="11925" y="148534"/>
                  </a:lnTo>
                  <a:lnTo>
                    <a:pt x="10844" y="138377"/>
                  </a:lnTo>
                  <a:lnTo>
                    <a:pt x="9265" y="127726"/>
                  </a:lnTo>
                  <a:lnTo>
                    <a:pt x="7539" y="116926"/>
                  </a:lnTo>
                  <a:lnTo>
                    <a:pt x="6363" y="106121"/>
                  </a:lnTo>
                  <a:lnTo>
                    <a:pt x="6096" y="95360"/>
                  </a:lnTo>
                  <a:lnTo>
                    <a:pt x="6916" y="84653"/>
                  </a:lnTo>
                  <a:lnTo>
                    <a:pt x="8996" y="73994"/>
                  </a:lnTo>
                  <a:lnTo>
                    <a:pt x="12288" y="63378"/>
                  </a:lnTo>
                  <a:lnTo>
                    <a:pt x="16600" y="52958"/>
                  </a:lnTo>
                  <a:lnTo>
                    <a:pt x="21704" y="43033"/>
                  </a:lnTo>
                  <a:lnTo>
                    <a:pt x="27395" y="33737"/>
                  </a:lnTo>
                  <a:lnTo>
                    <a:pt x="33782" y="25331"/>
                  </a:lnTo>
                  <a:lnTo>
                    <a:pt x="42212" y="17467"/>
                  </a:lnTo>
                  <a:lnTo>
                    <a:pt x="56776" y="945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10664" y="526424"/>
              <a:ext cx="148059" cy="141372"/>
            </a:xfrm>
            <a:custGeom>
              <a:avLst/>
              <a:gdLst/>
              <a:ahLst/>
              <a:cxnLst/>
              <a:rect l="0" t="0" r="0" b="0"/>
              <a:pathLst>
                <a:path w="148059" h="141372">
                  <a:moveTo>
                    <a:pt x="57957" y="0"/>
                  </a:moveTo>
                  <a:lnTo>
                    <a:pt x="49223" y="3001"/>
                  </a:lnTo>
                  <a:lnTo>
                    <a:pt x="41517" y="6424"/>
                  </a:lnTo>
                  <a:lnTo>
                    <a:pt x="34119" y="10624"/>
                  </a:lnTo>
                  <a:lnTo>
                    <a:pt x="27031" y="15697"/>
                  </a:lnTo>
                  <a:lnTo>
                    <a:pt x="20500" y="21827"/>
                  </a:lnTo>
                  <a:lnTo>
                    <a:pt x="14633" y="29015"/>
                  </a:lnTo>
                  <a:lnTo>
                    <a:pt x="9541" y="37275"/>
                  </a:lnTo>
                  <a:lnTo>
                    <a:pt x="5419" y="46718"/>
                  </a:lnTo>
                  <a:lnTo>
                    <a:pt x="2286" y="57283"/>
                  </a:lnTo>
                  <a:lnTo>
                    <a:pt x="335" y="68460"/>
                  </a:lnTo>
                  <a:lnTo>
                    <a:pt x="0" y="79421"/>
                  </a:lnTo>
                  <a:lnTo>
                    <a:pt x="1372" y="89715"/>
                  </a:lnTo>
                  <a:lnTo>
                    <a:pt x="4412" y="99251"/>
                  </a:lnTo>
                  <a:lnTo>
                    <a:pt x="9119" y="108117"/>
                  </a:lnTo>
                  <a:lnTo>
                    <a:pt x="15326" y="116441"/>
                  </a:lnTo>
                  <a:lnTo>
                    <a:pt x="22917" y="124032"/>
                  </a:lnTo>
                  <a:lnTo>
                    <a:pt x="31906" y="130386"/>
                  </a:lnTo>
                  <a:lnTo>
                    <a:pt x="42168" y="135326"/>
                  </a:lnTo>
                  <a:lnTo>
                    <a:pt x="53312" y="138814"/>
                  </a:lnTo>
                  <a:lnTo>
                    <a:pt x="64783" y="140789"/>
                  </a:lnTo>
                  <a:lnTo>
                    <a:pt x="76233" y="141371"/>
                  </a:lnTo>
                  <a:lnTo>
                    <a:pt x="87360" y="140644"/>
                  </a:lnTo>
                  <a:lnTo>
                    <a:pt x="97832" y="138569"/>
                  </a:lnTo>
                  <a:lnTo>
                    <a:pt x="107537" y="135246"/>
                  </a:lnTo>
                  <a:lnTo>
                    <a:pt x="116375" y="130728"/>
                  </a:lnTo>
                  <a:lnTo>
                    <a:pt x="124173" y="124948"/>
                  </a:lnTo>
                  <a:lnTo>
                    <a:pt x="130936" y="117980"/>
                  </a:lnTo>
                  <a:lnTo>
                    <a:pt x="136648" y="109861"/>
                  </a:lnTo>
                  <a:lnTo>
                    <a:pt x="141196" y="100509"/>
                  </a:lnTo>
                  <a:lnTo>
                    <a:pt x="144623" y="89999"/>
                  </a:lnTo>
                  <a:lnTo>
                    <a:pt x="146942" y="78688"/>
                  </a:lnTo>
                  <a:lnTo>
                    <a:pt x="148058" y="67104"/>
                  </a:lnTo>
                  <a:lnTo>
                    <a:pt x="148023" y="55578"/>
                  </a:lnTo>
                  <a:lnTo>
                    <a:pt x="146695" y="44400"/>
                  </a:lnTo>
                  <a:lnTo>
                    <a:pt x="143676" y="33894"/>
                  </a:lnTo>
                  <a:lnTo>
                    <a:pt x="138903" y="24176"/>
                  </a:lnTo>
                  <a:lnTo>
                    <a:pt x="132596" y="15668"/>
                  </a:lnTo>
                  <a:lnTo>
                    <a:pt x="125075" y="9156"/>
                  </a:lnTo>
                  <a:lnTo>
                    <a:pt x="116661" y="4889"/>
                  </a:lnTo>
                  <a:lnTo>
                    <a:pt x="108065" y="2679"/>
                  </a:lnTo>
                  <a:lnTo>
                    <a:pt x="99538" y="2058"/>
                  </a:lnTo>
                  <a:lnTo>
                    <a:pt x="90338" y="4090"/>
                  </a:lnTo>
                  <a:lnTo>
                    <a:pt x="79014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84435" y="305326"/>
              <a:ext cx="117667" cy="348057"/>
            </a:xfrm>
            <a:custGeom>
              <a:avLst/>
              <a:gdLst/>
              <a:ahLst/>
              <a:cxnLst/>
              <a:rect l="0" t="0" r="0" b="0"/>
              <a:pathLst>
                <a:path w="117667" h="34805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4" y="81186"/>
                  </a:lnTo>
                  <a:lnTo>
                    <a:pt x="177" y="97462"/>
                  </a:lnTo>
                  <a:lnTo>
                    <a:pt x="825" y="114134"/>
                  </a:lnTo>
                  <a:lnTo>
                    <a:pt x="2074" y="131084"/>
                  </a:lnTo>
                  <a:lnTo>
                    <a:pt x="3727" y="148227"/>
                  </a:lnTo>
                  <a:lnTo>
                    <a:pt x="5375" y="165502"/>
                  </a:lnTo>
                  <a:lnTo>
                    <a:pt x="6782" y="182861"/>
                  </a:lnTo>
                  <a:lnTo>
                    <a:pt x="8048" y="200113"/>
                  </a:lnTo>
                  <a:lnTo>
                    <a:pt x="9504" y="216929"/>
                  </a:lnTo>
                  <a:lnTo>
                    <a:pt x="11331" y="233173"/>
                  </a:lnTo>
                  <a:lnTo>
                    <a:pt x="13389" y="249031"/>
                  </a:lnTo>
                  <a:lnTo>
                    <a:pt x="15317" y="264906"/>
                  </a:lnTo>
                  <a:lnTo>
                    <a:pt x="16913" y="280913"/>
                  </a:lnTo>
                  <a:lnTo>
                    <a:pt x="18240" y="292878"/>
                  </a:lnTo>
                  <a:lnTo>
                    <a:pt x="19332" y="295892"/>
                  </a:lnTo>
                  <a:lnTo>
                    <a:pt x="20056" y="292192"/>
                  </a:lnTo>
                  <a:lnTo>
                    <a:pt x="20653" y="284570"/>
                  </a:lnTo>
                  <a:lnTo>
                    <a:pt x="21543" y="274997"/>
                  </a:lnTo>
                  <a:lnTo>
                    <a:pt x="22934" y="264582"/>
                  </a:lnTo>
                  <a:lnTo>
                    <a:pt x="24839" y="253861"/>
                  </a:lnTo>
                  <a:lnTo>
                    <a:pt x="27182" y="243071"/>
                  </a:lnTo>
                  <a:lnTo>
                    <a:pt x="29875" y="232311"/>
                  </a:lnTo>
                  <a:lnTo>
                    <a:pt x="33157" y="221935"/>
                  </a:lnTo>
                  <a:lnTo>
                    <a:pt x="37569" y="212558"/>
                  </a:lnTo>
                  <a:lnTo>
                    <a:pt x="43316" y="204445"/>
                  </a:lnTo>
                  <a:lnTo>
                    <a:pt x="50295" y="198013"/>
                  </a:lnTo>
                  <a:lnTo>
                    <a:pt x="58275" y="193971"/>
                  </a:lnTo>
                  <a:lnTo>
                    <a:pt x="67004" y="192484"/>
                  </a:lnTo>
                  <a:lnTo>
                    <a:pt x="75950" y="193418"/>
                  </a:lnTo>
                  <a:lnTo>
                    <a:pt x="84334" y="196620"/>
                  </a:lnTo>
                  <a:lnTo>
                    <a:pt x="91781" y="201770"/>
                  </a:lnTo>
                  <a:lnTo>
                    <a:pt x="98269" y="208462"/>
                  </a:lnTo>
                  <a:lnTo>
                    <a:pt x="103943" y="216306"/>
                  </a:lnTo>
                  <a:lnTo>
                    <a:pt x="108974" y="224992"/>
                  </a:lnTo>
                  <a:lnTo>
                    <a:pt x="113202" y="234601"/>
                  </a:lnTo>
                  <a:lnTo>
                    <a:pt x="116147" y="245568"/>
                  </a:lnTo>
                  <a:lnTo>
                    <a:pt x="117643" y="258014"/>
                  </a:lnTo>
                  <a:lnTo>
                    <a:pt x="117666" y="271458"/>
                  </a:lnTo>
                  <a:lnTo>
                    <a:pt x="116161" y="285021"/>
                  </a:lnTo>
                  <a:lnTo>
                    <a:pt x="113254" y="298170"/>
                  </a:lnTo>
                  <a:lnTo>
                    <a:pt x="109031" y="310421"/>
                  </a:lnTo>
                  <a:lnTo>
                    <a:pt x="103455" y="321190"/>
                  </a:lnTo>
                  <a:lnTo>
                    <a:pt x="96633" y="330307"/>
                  </a:lnTo>
                  <a:lnTo>
                    <a:pt x="88783" y="337614"/>
                  </a:lnTo>
                  <a:lnTo>
                    <a:pt x="80144" y="342788"/>
                  </a:lnTo>
                  <a:lnTo>
                    <a:pt x="70936" y="345869"/>
                  </a:lnTo>
                  <a:lnTo>
                    <a:pt x="61589" y="347330"/>
                  </a:lnTo>
                  <a:lnTo>
                    <a:pt x="51724" y="348037"/>
                  </a:lnTo>
                  <a:lnTo>
                    <a:pt x="39360" y="348056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48447" y="497556"/>
              <a:ext cx="193958" cy="155211"/>
            </a:xfrm>
            <a:custGeom>
              <a:avLst/>
              <a:gdLst/>
              <a:ahLst/>
              <a:cxnLst/>
              <a:rect l="0" t="0" r="0" b="0"/>
              <a:pathLst>
                <a:path w="193958" h="155211">
                  <a:moveTo>
                    <a:pt x="78143" y="81511"/>
                  </a:moveTo>
                  <a:lnTo>
                    <a:pt x="78076" y="69843"/>
                  </a:lnTo>
                  <a:lnTo>
                    <a:pt x="77436" y="59354"/>
                  </a:lnTo>
                  <a:lnTo>
                    <a:pt x="76135" y="49057"/>
                  </a:lnTo>
                  <a:lnTo>
                    <a:pt x="74102" y="38928"/>
                  </a:lnTo>
                  <a:lnTo>
                    <a:pt x="71137" y="29233"/>
                  </a:lnTo>
                  <a:lnTo>
                    <a:pt x="67213" y="20110"/>
                  </a:lnTo>
                  <a:lnTo>
                    <a:pt x="62291" y="12026"/>
                  </a:lnTo>
                  <a:lnTo>
                    <a:pt x="56239" y="5810"/>
                  </a:lnTo>
                  <a:lnTo>
                    <a:pt x="49099" y="1755"/>
                  </a:lnTo>
                  <a:lnTo>
                    <a:pt x="41204" y="0"/>
                  </a:lnTo>
                  <a:lnTo>
                    <a:pt x="33067" y="785"/>
                  </a:lnTo>
                  <a:lnTo>
                    <a:pt x="25014" y="3985"/>
                  </a:lnTo>
                  <a:lnTo>
                    <a:pt x="17490" y="9369"/>
                  </a:lnTo>
                  <a:lnTo>
                    <a:pt x="11123" y="16786"/>
                  </a:lnTo>
                  <a:lnTo>
                    <a:pt x="6147" y="25955"/>
                  </a:lnTo>
                  <a:lnTo>
                    <a:pt x="2620" y="36515"/>
                  </a:lnTo>
                  <a:lnTo>
                    <a:pt x="612" y="48118"/>
                  </a:lnTo>
                  <a:lnTo>
                    <a:pt x="0" y="60470"/>
                  </a:lnTo>
                  <a:lnTo>
                    <a:pt x="536" y="73186"/>
                  </a:lnTo>
                  <a:lnTo>
                    <a:pt x="1949" y="85796"/>
                  </a:lnTo>
                  <a:lnTo>
                    <a:pt x="4010" y="98049"/>
                  </a:lnTo>
                  <a:lnTo>
                    <a:pt x="6695" y="109734"/>
                  </a:lnTo>
                  <a:lnTo>
                    <a:pt x="10175" y="120589"/>
                  </a:lnTo>
                  <a:lnTo>
                    <a:pt x="14483" y="130544"/>
                  </a:lnTo>
                  <a:lnTo>
                    <a:pt x="19682" y="139213"/>
                  </a:lnTo>
                  <a:lnTo>
                    <a:pt x="25929" y="145834"/>
                  </a:lnTo>
                  <a:lnTo>
                    <a:pt x="33199" y="150165"/>
                  </a:lnTo>
                  <a:lnTo>
                    <a:pt x="41013" y="152107"/>
                  </a:lnTo>
                  <a:lnTo>
                    <a:pt x="48565" y="151449"/>
                  </a:lnTo>
                  <a:lnTo>
                    <a:pt x="55416" y="148335"/>
                  </a:lnTo>
                  <a:lnTo>
                    <a:pt x="61489" y="143008"/>
                  </a:lnTo>
                  <a:lnTo>
                    <a:pt x="66875" y="135630"/>
                  </a:lnTo>
                  <a:lnTo>
                    <a:pt x="71719" y="126491"/>
                  </a:lnTo>
                  <a:lnTo>
                    <a:pt x="76160" y="116121"/>
                  </a:lnTo>
                  <a:lnTo>
                    <a:pt x="80311" y="105178"/>
                  </a:lnTo>
                  <a:lnTo>
                    <a:pt x="84272" y="94113"/>
                  </a:lnTo>
                  <a:lnTo>
                    <a:pt x="88596" y="84270"/>
                  </a:lnTo>
                  <a:lnTo>
                    <a:pt x="93913" y="79026"/>
                  </a:lnTo>
                  <a:lnTo>
                    <a:pt x="99526" y="80028"/>
                  </a:lnTo>
                  <a:lnTo>
                    <a:pt x="104502" y="85371"/>
                  </a:lnTo>
                  <a:lnTo>
                    <a:pt x="109014" y="93208"/>
                  </a:lnTo>
                  <a:lnTo>
                    <a:pt x="113609" y="101995"/>
                  </a:lnTo>
                  <a:lnTo>
                    <a:pt x="118599" y="110855"/>
                  </a:lnTo>
                  <a:lnTo>
                    <a:pt x="124220" y="119275"/>
                  </a:lnTo>
                  <a:lnTo>
                    <a:pt x="130732" y="126867"/>
                  </a:lnTo>
                  <a:lnTo>
                    <a:pt x="138175" y="133529"/>
                  </a:lnTo>
                  <a:lnTo>
                    <a:pt x="146361" y="139209"/>
                  </a:lnTo>
                  <a:lnTo>
                    <a:pt x="155980" y="144352"/>
                  </a:lnTo>
                  <a:lnTo>
                    <a:pt x="170113" y="149409"/>
                  </a:lnTo>
                  <a:lnTo>
                    <a:pt x="193957" y="1552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31875" y="315854"/>
              <a:ext cx="169574" cy="329339"/>
            </a:xfrm>
            <a:custGeom>
              <a:avLst/>
              <a:gdLst/>
              <a:ahLst/>
              <a:cxnLst/>
              <a:rect l="0" t="0" r="0" b="0"/>
              <a:pathLst>
                <a:path w="169574" h="329339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4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68" y="88346"/>
                  </a:lnTo>
                  <a:lnTo>
                    <a:pt x="7866" y="103210"/>
                  </a:lnTo>
                  <a:lnTo>
                    <a:pt x="8676" y="117870"/>
                  </a:lnTo>
                  <a:lnTo>
                    <a:pt x="9256" y="132358"/>
                  </a:lnTo>
                  <a:lnTo>
                    <a:pt x="9661" y="146714"/>
                  </a:lnTo>
                  <a:lnTo>
                    <a:pt x="9941" y="160972"/>
                  </a:lnTo>
                  <a:lnTo>
                    <a:pt x="10137" y="175156"/>
                  </a:lnTo>
                  <a:lnTo>
                    <a:pt x="10440" y="189124"/>
                  </a:lnTo>
                  <a:lnTo>
                    <a:pt x="11176" y="202584"/>
                  </a:lnTo>
                  <a:lnTo>
                    <a:pt x="12483" y="215420"/>
                  </a:lnTo>
                  <a:lnTo>
                    <a:pt x="14176" y="227837"/>
                  </a:lnTo>
                  <a:lnTo>
                    <a:pt x="15850" y="240247"/>
                  </a:lnTo>
                  <a:lnTo>
                    <a:pt x="17275" y="252892"/>
                  </a:lnTo>
                  <a:lnTo>
                    <a:pt x="18553" y="265674"/>
                  </a:lnTo>
                  <a:lnTo>
                    <a:pt x="20017" y="278262"/>
                  </a:lnTo>
                  <a:lnTo>
                    <a:pt x="21857" y="290405"/>
                  </a:lnTo>
                  <a:lnTo>
                    <a:pt x="24197" y="299672"/>
                  </a:lnTo>
                  <a:lnTo>
                    <a:pt x="26650" y="302817"/>
                  </a:lnTo>
                  <a:lnTo>
                    <a:pt x="28466" y="300408"/>
                  </a:lnTo>
                  <a:lnTo>
                    <a:pt x="29634" y="294039"/>
                  </a:lnTo>
                  <a:lnTo>
                    <a:pt x="30358" y="285034"/>
                  </a:lnTo>
                  <a:lnTo>
                    <a:pt x="30805" y="274303"/>
                  </a:lnTo>
                  <a:lnTo>
                    <a:pt x="31094" y="262453"/>
                  </a:lnTo>
                  <a:lnTo>
                    <a:pt x="31616" y="250200"/>
                  </a:lnTo>
                  <a:lnTo>
                    <a:pt x="33026" y="238411"/>
                  </a:lnTo>
                  <a:lnTo>
                    <a:pt x="35610" y="227516"/>
                  </a:lnTo>
                  <a:lnTo>
                    <a:pt x="39481" y="217722"/>
                  </a:lnTo>
                  <a:lnTo>
                    <a:pt x="44753" y="209204"/>
                  </a:lnTo>
                  <a:lnTo>
                    <a:pt x="51343" y="201926"/>
                  </a:lnTo>
                  <a:lnTo>
                    <a:pt x="59192" y="196020"/>
                  </a:lnTo>
                  <a:lnTo>
                    <a:pt x="68354" y="191866"/>
                  </a:lnTo>
                  <a:lnTo>
                    <a:pt x="78729" y="189518"/>
                  </a:lnTo>
                  <a:lnTo>
                    <a:pt x="89777" y="188905"/>
                  </a:lnTo>
                  <a:lnTo>
                    <a:pt x="100652" y="190006"/>
                  </a:lnTo>
                  <a:lnTo>
                    <a:pt x="110888" y="192638"/>
                  </a:lnTo>
                  <a:lnTo>
                    <a:pt x="120386" y="196675"/>
                  </a:lnTo>
                  <a:lnTo>
                    <a:pt x="129225" y="202126"/>
                  </a:lnTo>
                  <a:lnTo>
                    <a:pt x="137537" y="208864"/>
                  </a:lnTo>
                  <a:lnTo>
                    <a:pt x="145289" y="216657"/>
                  </a:lnTo>
                  <a:lnTo>
                    <a:pt x="152284" y="225259"/>
                  </a:lnTo>
                  <a:lnTo>
                    <a:pt x="158467" y="234451"/>
                  </a:lnTo>
                  <a:lnTo>
                    <a:pt x="163604" y="244063"/>
                  </a:lnTo>
                  <a:lnTo>
                    <a:pt x="167225" y="253968"/>
                  </a:lnTo>
                  <a:lnTo>
                    <a:pt x="169209" y="264074"/>
                  </a:lnTo>
                  <a:lnTo>
                    <a:pt x="169573" y="274319"/>
                  </a:lnTo>
                  <a:lnTo>
                    <a:pt x="168306" y="284656"/>
                  </a:lnTo>
                  <a:lnTo>
                    <a:pt x="165555" y="295043"/>
                  </a:lnTo>
                  <a:lnTo>
                    <a:pt x="161270" y="304967"/>
                  </a:lnTo>
                  <a:lnTo>
                    <a:pt x="155120" y="313493"/>
                  </a:lnTo>
                  <a:lnTo>
                    <a:pt x="147100" y="320219"/>
                  </a:lnTo>
                  <a:lnTo>
                    <a:pt x="137631" y="325073"/>
                  </a:lnTo>
                  <a:lnTo>
                    <a:pt x="127366" y="328046"/>
                  </a:lnTo>
                  <a:lnTo>
                    <a:pt x="116766" y="329338"/>
                  </a:lnTo>
                  <a:lnTo>
                    <a:pt x="106227" y="329105"/>
                  </a:lnTo>
                  <a:lnTo>
                    <a:pt x="96157" y="327370"/>
                  </a:lnTo>
                  <a:lnTo>
                    <a:pt x="86728" y="324289"/>
                  </a:lnTo>
                  <a:lnTo>
                    <a:pt x="78018" y="320226"/>
                  </a:lnTo>
                  <a:lnTo>
                    <a:pt x="69165" y="315179"/>
                  </a:lnTo>
                  <a:lnTo>
                    <a:pt x="58275" y="307590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54055" y="494839"/>
              <a:ext cx="9448" cy="147400"/>
            </a:xfrm>
            <a:custGeom>
              <a:avLst/>
              <a:gdLst/>
              <a:ahLst/>
              <a:cxnLst/>
              <a:rect l="0" t="0" r="0" b="0"/>
              <a:pathLst>
                <a:path w="9448" h="147400">
                  <a:moveTo>
                    <a:pt x="9447" y="0"/>
                  </a:moveTo>
                  <a:lnTo>
                    <a:pt x="6580" y="8935"/>
                  </a:lnTo>
                  <a:lnTo>
                    <a:pt x="4438" y="18562"/>
                  </a:lnTo>
                  <a:lnTo>
                    <a:pt x="2835" y="29850"/>
                  </a:lnTo>
                  <a:lnTo>
                    <a:pt x="1655" y="42517"/>
                  </a:lnTo>
                  <a:lnTo>
                    <a:pt x="806" y="55997"/>
                  </a:lnTo>
                  <a:lnTo>
                    <a:pt x="213" y="69859"/>
                  </a:lnTo>
                  <a:lnTo>
                    <a:pt x="0" y="83657"/>
                  </a:lnTo>
                  <a:lnTo>
                    <a:pt x="572" y="98412"/>
                  </a:lnTo>
                  <a:lnTo>
                    <a:pt x="3095" y="117652"/>
                  </a:lnTo>
                  <a:lnTo>
                    <a:pt x="944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52974" y="379025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10529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64175" y="273740"/>
              <a:ext cx="36199" cy="400084"/>
            </a:xfrm>
            <a:custGeom>
              <a:avLst/>
              <a:gdLst/>
              <a:ahLst/>
              <a:cxnLst/>
              <a:rect l="0" t="0" r="0" b="0"/>
              <a:pathLst>
                <a:path w="36199" h="400084">
                  <a:moveTo>
                    <a:pt x="4612" y="0"/>
                  </a:moveTo>
                  <a:lnTo>
                    <a:pt x="1812" y="8869"/>
                  </a:lnTo>
                  <a:lnTo>
                    <a:pt x="310" y="17856"/>
                  </a:lnTo>
                  <a:lnTo>
                    <a:pt x="0" y="27856"/>
                  </a:lnTo>
                  <a:lnTo>
                    <a:pt x="506" y="39009"/>
                  </a:lnTo>
                  <a:lnTo>
                    <a:pt x="1326" y="51469"/>
                  </a:lnTo>
                  <a:lnTo>
                    <a:pt x="2146" y="65176"/>
                  </a:lnTo>
                  <a:lnTo>
                    <a:pt x="3002" y="79766"/>
                  </a:lnTo>
                  <a:lnTo>
                    <a:pt x="4177" y="94696"/>
                  </a:lnTo>
                  <a:lnTo>
                    <a:pt x="5816" y="109625"/>
                  </a:lnTo>
                  <a:lnTo>
                    <a:pt x="7917" y="124578"/>
                  </a:lnTo>
                  <a:lnTo>
                    <a:pt x="10405" y="139837"/>
                  </a:lnTo>
                  <a:lnTo>
                    <a:pt x="13188" y="155543"/>
                  </a:lnTo>
                  <a:lnTo>
                    <a:pt x="16024" y="171532"/>
                  </a:lnTo>
                  <a:lnTo>
                    <a:pt x="18541" y="187426"/>
                  </a:lnTo>
                  <a:lnTo>
                    <a:pt x="20563" y="203015"/>
                  </a:lnTo>
                  <a:lnTo>
                    <a:pt x="22089" y="218416"/>
                  </a:lnTo>
                  <a:lnTo>
                    <a:pt x="23195" y="233977"/>
                  </a:lnTo>
                  <a:lnTo>
                    <a:pt x="23981" y="249891"/>
                  </a:lnTo>
                  <a:lnTo>
                    <a:pt x="24697" y="266190"/>
                  </a:lnTo>
                  <a:lnTo>
                    <a:pt x="25718" y="282824"/>
                  </a:lnTo>
                  <a:lnTo>
                    <a:pt x="27220" y="299714"/>
                  </a:lnTo>
                  <a:lnTo>
                    <a:pt x="29054" y="316610"/>
                  </a:lnTo>
                  <a:lnTo>
                    <a:pt x="31015" y="335078"/>
                  </a:lnTo>
                  <a:lnTo>
                    <a:pt x="33280" y="360092"/>
                  </a:lnTo>
                  <a:lnTo>
                    <a:pt x="3619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64625" y="526424"/>
              <a:ext cx="9448" cy="136872"/>
            </a:xfrm>
            <a:custGeom>
              <a:avLst/>
              <a:gdLst/>
              <a:ahLst/>
              <a:cxnLst/>
              <a:rect l="0" t="0" r="0" b="0"/>
              <a:pathLst>
                <a:path w="9448" h="136872">
                  <a:moveTo>
                    <a:pt x="9447" y="0"/>
                  </a:moveTo>
                  <a:lnTo>
                    <a:pt x="6581" y="8869"/>
                  </a:lnTo>
                  <a:lnTo>
                    <a:pt x="4438" y="17856"/>
                  </a:lnTo>
                  <a:lnTo>
                    <a:pt x="2835" y="27851"/>
                  </a:lnTo>
                  <a:lnTo>
                    <a:pt x="1655" y="38832"/>
                  </a:lnTo>
                  <a:lnTo>
                    <a:pt x="806" y="50643"/>
                  </a:lnTo>
                  <a:lnTo>
                    <a:pt x="213" y="63092"/>
                  </a:lnTo>
                  <a:lnTo>
                    <a:pt x="0" y="75789"/>
                  </a:lnTo>
                  <a:lnTo>
                    <a:pt x="572" y="89613"/>
                  </a:lnTo>
                  <a:lnTo>
                    <a:pt x="3095" y="108013"/>
                  </a:lnTo>
                  <a:lnTo>
                    <a:pt x="944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95129" y="36849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21471" y="294797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0" y="11937"/>
                  </a:lnTo>
                  <a:lnTo>
                    <a:pt x="0" y="24986"/>
                  </a:lnTo>
                  <a:lnTo>
                    <a:pt x="5" y="40474"/>
                  </a:lnTo>
                  <a:lnTo>
                    <a:pt x="178" y="58215"/>
                  </a:lnTo>
                  <a:lnTo>
                    <a:pt x="826" y="77824"/>
                  </a:lnTo>
                  <a:lnTo>
                    <a:pt x="2075" y="98879"/>
                  </a:lnTo>
                  <a:lnTo>
                    <a:pt x="3727" y="121002"/>
                  </a:lnTo>
                  <a:lnTo>
                    <a:pt x="5375" y="143889"/>
                  </a:lnTo>
                  <a:lnTo>
                    <a:pt x="6778" y="167301"/>
                  </a:lnTo>
                  <a:lnTo>
                    <a:pt x="7871" y="190746"/>
                  </a:lnTo>
                  <a:lnTo>
                    <a:pt x="8679" y="213493"/>
                  </a:lnTo>
                  <a:lnTo>
                    <a:pt x="9257" y="235196"/>
                  </a:lnTo>
                  <a:lnTo>
                    <a:pt x="9662" y="255703"/>
                  </a:lnTo>
                  <a:lnTo>
                    <a:pt x="9941" y="274870"/>
                  </a:lnTo>
                  <a:lnTo>
                    <a:pt x="10137" y="292761"/>
                  </a:lnTo>
                  <a:lnTo>
                    <a:pt x="10440" y="309422"/>
                  </a:lnTo>
                  <a:lnTo>
                    <a:pt x="11176" y="324787"/>
                  </a:lnTo>
                  <a:lnTo>
                    <a:pt x="12483" y="338940"/>
                  </a:lnTo>
                  <a:lnTo>
                    <a:pt x="14184" y="352022"/>
                  </a:lnTo>
                  <a:lnTo>
                    <a:pt x="16042" y="365644"/>
                  </a:lnTo>
                  <a:lnTo>
                    <a:pt x="18221" y="383240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58300" y="484310"/>
              <a:ext cx="136872" cy="9449"/>
            </a:xfrm>
            <a:custGeom>
              <a:avLst/>
              <a:gdLst/>
              <a:ahLst/>
              <a:cxnLst/>
              <a:rect l="0" t="0" r="0" b="0"/>
              <a:pathLst>
                <a:path w="136872" h="9449">
                  <a:moveTo>
                    <a:pt x="136871" y="0"/>
                  </a:moveTo>
                  <a:lnTo>
                    <a:pt x="128002" y="2867"/>
                  </a:lnTo>
                  <a:lnTo>
                    <a:pt x="119016" y="5009"/>
                  </a:lnTo>
                  <a:lnTo>
                    <a:pt x="109020" y="6612"/>
                  </a:lnTo>
                  <a:lnTo>
                    <a:pt x="98039" y="7793"/>
                  </a:lnTo>
                  <a:lnTo>
                    <a:pt x="86228" y="8641"/>
                  </a:lnTo>
                  <a:lnTo>
                    <a:pt x="73779" y="9234"/>
                  </a:lnTo>
                  <a:lnTo>
                    <a:pt x="61082" y="9448"/>
                  </a:lnTo>
                  <a:lnTo>
                    <a:pt x="47258" y="8876"/>
                  </a:lnTo>
                  <a:lnTo>
                    <a:pt x="28858" y="63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95171" y="515896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20" y="25847"/>
                  </a:lnTo>
                  <a:lnTo>
                    <a:pt x="11833" y="34968"/>
                  </a:lnTo>
                  <a:lnTo>
                    <a:pt x="15646" y="44463"/>
                  </a:lnTo>
                  <a:lnTo>
                    <a:pt x="20163" y="54241"/>
                  </a:lnTo>
                  <a:lnTo>
                    <a:pt x="25405" y="63772"/>
                  </a:lnTo>
                  <a:lnTo>
                    <a:pt x="32123" y="73035"/>
                  </a:lnTo>
                  <a:lnTo>
                    <a:pt x="43143" y="82843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05699" y="473782"/>
              <a:ext cx="136872" cy="368498"/>
            </a:xfrm>
            <a:custGeom>
              <a:avLst/>
              <a:gdLst/>
              <a:ahLst/>
              <a:cxnLst/>
              <a:rect l="0" t="0" r="0" b="0"/>
              <a:pathLst>
                <a:path w="136872" h="368498">
                  <a:moveTo>
                    <a:pt x="136871" y="0"/>
                  </a:moveTo>
                  <a:lnTo>
                    <a:pt x="133937" y="8801"/>
                  </a:lnTo>
                  <a:lnTo>
                    <a:pt x="131155" y="17148"/>
                  </a:lnTo>
                  <a:lnTo>
                    <a:pt x="128251" y="25851"/>
                  </a:lnTo>
                  <a:lnTo>
                    <a:pt x="125037" y="35145"/>
                  </a:lnTo>
                  <a:lnTo>
                    <a:pt x="121224" y="45288"/>
                  </a:lnTo>
                  <a:lnTo>
                    <a:pt x="116707" y="56334"/>
                  </a:lnTo>
                  <a:lnTo>
                    <a:pt x="111543" y="68173"/>
                  </a:lnTo>
                  <a:lnTo>
                    <a:pt x="105855" y="80643"/>
                  </a:lnTo>
                  <a:lnTo>
                    <a:pt x="99775" y="93590"/>
                  </a:lnTo>
                  <a:lnTo>
                    <a:pt x="93575" y="107046"/>
                  </a:lnTo>
                  <a:lnTo>
                    <a:pt x="87646" y="121216"/>
                  </a:lnTo>
                  <a:lnTo>
                    <a:pt x="82176" y="136153"/>
                  </a:lnTo>
                  <a:lnTo>
                    <a:pt x="77013" y="151607"/>
                  </a:lnTo>
                  <a:lnTo>
                    <a:pt x="71779" y="167134"/>
                  </a:lnTo>
                  <a:lnTo>
                    <a:pt x="66259" y="182468"/>
                  </a:lnTo>
                  <a:lnTo>
                    <a:pt x="60567" y="197528"/>
                  </a:lnTo>
                  <a:lnTo>
                    <a:pt x="55045" y="212326"/>
                  </a:lnTo>
                  <a:lnTo>
                    <a:pt x="49881" y="226910"/>
                  </a:lnTo>
                  <a:lnTo>
                    <a:pt x="44938" y="241332"/>
                  </a:lnTo>
                  <a:lnTo>
                    <a:pt x="39859" y="255635"/>
                  </a:lnTo>
                  <a:lnTo>
                    <a:pt x="34446" y="269850"/>
                  </a:lnTo>
                  <a:lnTo>
                    <a:pt x="28828" y="283838"/>
                  </a:lnTo>
                  <a:lnTo>
                    <a:pt x="23356" y="297312"/>
                  </a:lnTo>
                  <a:lnTo>
                    <a:pt x="18235" y="310143"/>
                  </a:lnTo>
                  <a:lnTo>
                    <a:pt x="13646" y="322117"/>
                  </a:lnTo>
                  <a:lnTo>
                    <a:pt x="9379" y="334121"/>
                  </a:lnTo>
                  <a:lnTo>
                    <a:pt x="5063" y="348326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3295" y="694880"/>
              <a:ext cx="1547690" cy="82818"/>
            </a:xfrm>
            <a:custGeom>
              <a:avLst/>
              <a:gdLst/>
              <a:ahLst/>
              <a:cxnLst/>
              <a:rect l="0" t="0" r="0" b="0"/>
              <a:pathLst>
                <a:path w="1547690" h="82818">
                  <a:moveTo>
                    <a:pt x="1547689" y="0"/>
                  </a:moveTo>
                  <a:lnTo>
                    <a:pt x="1541821" y="5868"/>
                  </a:lnTo>
                  <a:lnTo>
                    <a:pt x="1536257" y="11432"/>
                  </a:lnTo>
                  <a:lnTo>
                    <a:pt x="1530458" y="17232"/>
                  </a:lnTo>
                  <a:lnTo>
                    <a:pt x="1524378" y="23312"/>
                  </a:lnTo>
                  <a:lnTo>
                    <a:pt x="1518047" y="29642"/>
                  </a:lnTo>
                  <a:lnTo>
                    <a:pt x="1511515" y="36170"/>
                  </a:lnTo>
                  <a:lnTo>
                    <a:pt x="1504666" y="42846"/>
                  </a:lnTo>
                  <a:lnTo>
                    <a:pt x="1497235" y="49629"/>
                  </a:lnTo>
                  <a:lnTo>
                    <a:pt x="1489115" y="56477"/>
                  </a:lnTo>
                  <a:lnTo>
                    <a:pt x="1480034" y="63041"/>
                  </a:lnTo>
                  <a:lnTo>
                    <a:pt x="1469496" y="68689"/>
                  </a:lnTo>
                  <a:lnTo>
                    <a:pt x="1457373" y="73148"/>
                  </a:lnTo>
                  <a:lnTo>
                    <a:pt x="1444164" y="76309"/>
                  </a:lnTo>
                  <a:lnTo>
                    <a:pt x="1430767" y="78065"/>
                  </a:lnTo>
                  <a:lnTo>
                    <a:pt x="1417723" y="78503"/>
                  </a:lnTo>
                  <a:lnTo>
                    <a:pt x="1405205" y="77850"/>
                  </a:lnTo>
                  <a:lnTo>
                    <a:pt x="1393193" y="76357"/>
                  </a:lnTo>
                  <a:lnTo>
                    <a:pt x="1381597" y="74247"/>
                  </a:lnTo>
                  <a:lnTo>
                    <a:pt x="1370318" y="71699"/>
                  </a:lnTo>
                  <a:lnTo>
                    <a:pt x="1359270" y="68843"/>
                  </a:lnTo>
                  <a:lnTo>
                    <a:pt x="1348386" y="65785"/>
                  </a:lnTo>
                  <a:lnTo>
                    <a:pt x="1337616" y="62920"/>
                  </a:lnTo>
                  <a:lnTo>
                    <a:pt x="1326924" y="60908"/>
                  </a:lnTo>
                  <a:lnTo>
                    <a:pt x="1316285" y="60039"/>
                  </a:lnTo>
                  <a:lnTo>
                    <a:pt x="1305683" y="60271"/>
                  </a:lnTo>
                  <a:lnTo>
                    <a:pt x="1295105" y="61414"/>
                  </a:lnTo>
                  <a:lnTo>
                    <a:pt x="1284543" y="63257"/>
                  </a:lnTo>
                  <a:lnTo>
                    <a:pt x="1273992" y="65611"/>
                  </a:lnTo>
                  <a:lnTo>
                    <a:pt x="1263449" y="68329"/>
                  </a:lnTo>
                  <a:lnTo>
                    <a:pt x="1252911" y="71290"/>
                  </a:lnTo>
                  <a:lnTo>
                    <a:pt x="1242376" y="74089"/>
                  </a:lnTo>
                  <a:lnTo>
                    <a:pt x="1231843" y="76057"/>
                  </a:lnTo>
                  <a:lnTo>
                    <a:pt x="1221307" y="76890"/>
                  </a:lnTo>
                  <a:lnTo>
                    <a:pt x="1210604" y="76465"/>
                  </a:lnTo>
                  <a:lnTo>
                    <a:pt x="1199426" y="74659"/>
                  </a:lnTo>
                  <a:lnTo>
                    <a:pt x="1187643" y="71554"/>
                  </a:lnTo>
                  <a:lnTo>
                    <a:pt x="1175288" y="67368"/>
                  </a:lnTo>
                  <a:lnTo>
                    <a:pt x="1162463" y="62350"/>
                  </a:lnTo>
                  <a:lnTo>
                    <a:pt x="1149278" y="56725"/>
                  </a:lnTo>
                  <a:lnTo>
                    <a:pt x="1135831" y="50833"/>
                  </a:lnTo>
                  <a:lnTo>
                    <a:pt x="1122198" y="45111"/>
                  </a:lnTo>
                  <a:lnTo>
                    <a:pt x="1108440" y="39794"/>
                  </a:lnTo>
                  <a:lnTo>
                    <a:pt x="1094761" y="35243"/>
                  </a:lnTo>
                  <a:lnTo>
                    <a:pt x="1081497" y="32016"/>
                  </a:lnTo>
                  <a:lnTo>
                    <a:pt x="1068796" y="30293"/>
                  </a:lnTo>
                  <a:lnTo>
                    <a:pt x="1056640" y="29933"/>
                  </a:lnTo>
                  <a:lnTo>
                    <a:pt x="1044936" y="30671"/>
                  </a:lnTo>
                  <a:lnTo>
                    <a:pt x="1033580" y="32243"/>
                  </a:lnTo>
                  <a:lnTo>
                    <a:pt x="1022477" y="34584"/>
                  </a:lnTo>
                  <a:lnTo>
                    <a:pt x="1011555" y="37824"/>
                  </a:lnTo>
                  <a:lnTo>
                    <a:pt x="1000754" y="41954"/>
                  </a:lnTo>
                  <a:lnTo>
                    <a:pt x="989871" y="46522"/>
                  </a:lnTo>
                  <a:lnTo>
                    <a:pt x="978572" y="50748"/>
                  </a:lnTo>
                  <a:lnTo>
                    <a:pt x="966709" y="54217"/>
                  </a:lnTo>
                  <a:lnTo>
                    <a:pt x="954300" y="56866"/>
                  </a:lnTo>
                  <a:lnTo>
                    <a:pt x="941438" y="58802"/>
                  </a:lnTo>
                  <a:lnTo>
                    <a:pt x="928233" y="60172"/>
                  </a:lnTo>
                  <a:lnTo>
                    <a:pt x="914943" y="60957"/>
                  </a:lnTo>
                  <a:lnTo>
                    <a:pt x="901947" y="60968"/>
                  </a:lnTo>
                  <a:lnTo>
                    <a:pt x="889421" y="60164"/>
                  </a:lnTo>
                  <a:lnTo>
                    <a:pt x="877044" y="58643"/>
                  </a:lnTo>
                  <a:lnTo>
                    <a:pt x="864129" y="56552"/>
                  </a:lnTo>
                  <a:lnTo>
                    <a:pt x="850322" y="54039"/>
                  </a:lnTo>
                  <a:lnTo>
                    <a:pt x="835606" y="51386"/>
                  </a:lnTo>
                  <a:lnTo>
                    <a:pt x="820117" y="48992"/>
                  </a:lnTo>
                  <a:lnTo>
                    <a:pt x="804035" y="47057"/>
                  </a:lnTo>
                  <a:lnTo>
                    <a:pt x="787845" y="45760"/>
                  </a:lnTo>
                  <a:lnTo>
                    <a:pt x="772290" y="45340"/>
                  </a:lnTo>
                  <a:lnTo>
                    <a:pt x="757718" y="45836"/>
                  </a:lnTo>
                  <a:lnTo>
                    <a:pt x="743970" y="47135"/>
                  </a:lnTo>
                  <a:lnTo>
                    <a:pt x="730584" y="49070"/>
                  </a:lnTo>
                  <a:lnTo>
                    <a:pt x="717245" y="51480"/>
                  </a:lnTo>
                  <a:lnTo>
                    <a:pt x="703979" y="54231"/>
                  </a:lnTo>
                  <a:lnTo>
                    <a:pt x="691057" y="57223"/>
                  </a:lnTo>
                  <a:lnTo>
                    <a:pt x="678619" y="60381"/>
                  </a:lnTo>
                  <a:lnTo>
                    <a:pt x="666654" y="63654"/>
                  </a:lnTo>
                  <a:lnTo>
                    <a:pt x="655087" y="67004"/>
                  </a:lnTo>
                  <a:lnTo>
                    <a:pt x="643820" y="70402"/>
                  </a:lnTo>
                  <a:lnTo>
                    <a:pt x="632610" y="73667"/>
                  </a:lnTo>
                  <a:lnTo>
                    <a:pt x="621083" y="76480"/>
                  </a:lnTo>
                  <a:lnTo>
                    <a:pt x="609059" y="78704"/>
                  </a:lnTo>
                  <a:lnTo>
                    <a:pt x="596371" y="80367"/>
                  </a:lnTo>
                  <a:lnTo>
                    <a:pt x="582789" y="81565"/>
                  </a:lnTo>
                  <a:lnTo>
                    <a:pt x="568288" y="82405"/>
                  </a:lnTo>
                  <a:lnTo>
                    <a:pt x="553312" y="82817"/>
                  </a:lnTo>
                  <a:lnTo>
                    <a:pt x="538647" y="82569"/>
                  </a:lnTo>
                  <a:lnTo>
                    <a:pt x="524708" y="81589"/>
                  </a:lnTo>
                  <a:lnTo>
                    <a:pt x="511402" y="79947"/>
                  </a:lnTo>
                  <a:lnTo>
                    <a:pt x="498320" y="77775"/>
                  </a:lnTo>
                  <a:lnTo>
                    <a:pt x="485184" y="75198"/>
                  </a:lnTo>
                  <a:lnTo>
                    <a:pt x="471886" y="72163"/>
                  </a:lnTo>
                  <a:lnTo>
                    <a:pt x="458411" y="68448"/>
                  </a:lnTo>
                  <a:lnTo>
                    <a:pt x="444784" y="63985"/>
                  </a:lnTo>
                  <a:lnTo>
                    <a:pt x="431037" y="58853"/>
                  </a:lnTo>
                  <a:lnTo>
                    <a:pt x="417201" y="53184"/>
                  </a:lnTo>
                  <a:lnTo>
                    <a:pt x="403302" y="47119"/>
                  </a:lnTo>
                  <a:lnTo>
                    <a:pt x="389359" y="41098"/>
                  </a:lnTo>
                  <a:lnTo>
                    <a:pt x="375385" y="35822"/>
                  </a:lnTo>
                  <a:lnTo>
                    <a:pt x="361395" y="31622"/>
                  </a:lnTo>
                  <a:lnTo>
                    <a:pt x="347559" y="28804"/>
                  </a:lnTo>
                  <a:lnTo>
                    <a:pt x="334189" y="27812"/>
                  </a:lnTo>
                  <a:lnTo>
                    <a:pt x="321417" y="28700"/>
                  </a:lnTo>
                  <a:lnTo>
                    <a:pt x="309213" y="31058"/>
                  </a:lnTo>
                  <a:lnTo>
                    <a:pt x="297478" y="34234"/>
                  </a:lnTo>
                  <a:lnTo>
                    <a:pt x="286099" y="37770"/>
                  </a:lnTo>
                  <a:lnTo>
                    <a:pt x="274982" y="41427"/>
                  </a:lnTo>
                  <a:lnTo>
                    <a:pt x="264051" y="45101"/>
                  </a:lnTo>
                  <a:lnTo>
                    <a:pt x="253243" y="48753"/>
                  </a:lnTo>
                  <a:lnTo>
                    <a:pt x="242356" y="52373"/>
                  </a:lnTo>
                  <a:lnTo>
                    <a:pt x="231055" y="55965"/>
                  </a:lnTo>
                  <a:lnTo>
                    <a:pt x="219185" y="59528"/>
                  </a:lnTo>
                  <a:lnTo>
                    <a:pt x="206601" y="62906"/>
                  </a:lnTo>
                  <a:lnTo>
                    <a:pt x="193090" y="65796"/>
                  </a:lnTo>
                  <a:lnTo>
                    <a:pt x="178627" y="68071"/>
                  </a:lnTo>
                  <a:lnTo>
                    <a:pt x="163338" y="69768"/>
                  </a:lnTo>
                  <a:lnTo>
                    <a:pt x="147398" y="70990"/>
                  </a:lnTo>
                  <a:lnTo>
                    <a:pt x="130976" y="71845"/>
                  </a:lnTo>
                  <a:lnTo>
                    <a:pt x="114374" y="72268"/>
                  </a:lnTo>
                  <a:lnTo>
                    <a:pt x="98002" y="72027"/>
                  </a:lnTo>
                  <a:lnTo>
                    <a:pt x="82074" y="71055"/>
                  </a:lnTo>
                  <a:lnTo>
                    <a:pt x="66829" y="69582"/>
                  </a:lnTo>
                  <a:lnTo>
                    <a:pt x="50917" y="67902"/>
                  </a:lnTo>
                  <a:lnTo>
                    <a:pt x="30707" y="6586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565151" y="1473989"/>
            <a:ext cx="782704" cy="873866"/>
            <a:chOff x="1565151" y="1473989"/>
            <a:chExt cx="782704" cy="873866"/>
          </a:xfrm>
        </p:grpSpPr>
        <p:sp>
          <p:nvSpPr>
            <p:cNvPr id="20" name="Freeform 19"/>
            <p:cNvSpPr/>
            <p:nvPr/>
          </p:nvSpPr>
          <p:spPr>
            <a:xfrm>
              <a:off x="1737202" y="1579274"/>
              <a:ext cx="10529" cy="631711"/>
            </a:xfrm>
            <a:custGeom>
              <a:avLst/>
              <a:gdLst/>
              <a:ahLst/>
              <a:cxnLst/>
              <a:rect l="0" t="0" r="0" b="0"/>
              <a:pathLst>
                <a:path w="10529" h="631711">
                  <a:moveTo>
                    <a:pt x="10528" y="0"/>
                  </a:moveTo>
                  <a:lnTo>
                    <a:pt x="7662" y="11735"/>
                  </a:lnTo>
                  <a:lnTo>
                    <a:pt x="5519" y="22864"/>
                  </a:lnTo>
                  <a:lnTo>
                    <a:pt x="3921" y="34458"/>
                  </a:lnTo>
                  <a:lnTo>
                    <a:pt x="2913" y="46446"/>
                  </a:lnTo>
                  <a:lnTo>
                    <a:pt x="2713" y="58458"/>
                  </a:lnTo>
                  <a:lnTo>
                    <a:pt x="3364" y="70275"/>
                  </a:lnTo>
                  <a:lnTo>
                    <a:pt x="4602" y="82319"/>
                  </a:lnTo>
                  <a:lnTo>
                    <a:pt x="5966" y="95533"/>
                  </a:lnTo>
                  <a:lnTo>
                    <a:pt x="7176" y="110356"/>
                  </a:lnTo>
                  <a:lnTo>
                    <a:pt x="8138" y="126907"/>
                  </a:lnTo>
                  <a:lnTo>
                    <a:pt x="8858" y="145230"/>
                  </a:lnTo>
                  <a:lnTo>
                    <a:pt x="9377" y="165142"/>
                  </a:lnTo>
                  <a:lnTo>
                    <a:pt x="9742" y="185852"/>
                  </a:lnTo>
                  <a:lnTo>
                    <a:pt x="9995" y="206126"/>
                  </a:lnTo>
                  <a:lnTo>
                    <a:pt x="10168" y="225308"/>
                  </a:lnTo>
                  <a:lnTo>
                    <a:pt x="10286" y="243284"/>
                  </a:lnTo>
                  <a:lnTo>
                    <a:pt x="10366" y="260204"/>
                  </a:lnTo>
                  <a:lnTo>
                    <a:pt x="10419" y="276291"/>
                  </a:lnTo>
                  <a:lnTo>
                    <a:pt x="10455" y="291757"/>
                  </a:lnTo>
                  <a:lnTo>
                    <a:pt x="10480" y="306779"/>
                  </a:lnTo>
                  <a:lnTo>
                    <a:pt x="10496" y="321488"/>
                  </a:lnTo>
                  <a:lnTo>
                    <a:pt x="10507" y="335980"/>
                  </a:lnTo>
                  <a:lnTo>
                    <a:pt x="10514" y="350326"/>
                  </a:lnTo>
                  <a:lnTo>
                    <a:pt x="10519" y="364570"/>
                  </a:lnTo>
                  <a:lnTo>
                    <a:pt x="10522" y="378746"/>
                  </a:lnTo>
                  <a:lnTo>
                    <a:pt x="10524" y="392877"/>
                  </a:lnTo>
                  <a:lnTo>
                    <a:pt x="10526" y="406977"/>
                  </a:lnTo>
                  <a:lnTo>
                    <a:pt x="10526" y="421057"/>
                  </a:lnTo>
                  <a:lnTo>
                    <a:pt x="10527" y="435123"/>
                  </a:lnTo>
                  <a:lnTo>
                    <a:pt x="10527" y="449188"/>
                  </a:lnTo>
                  <a:lnTo>
                    <a:pt x="10528" y="463584"/>
                  </a:lnTo>
                  <a:lnTo>
                    <a:pt x="10528" y="478927"/>
                  </a:lnTo>
                  <a:lnTo>
                    <a:pt x="10523" y="495468"/>
                  </a:lnTo>
                  <a:lnTo>
                    <a:pt x="10351" y="512815"/>
                  </a:lnTo>
                  <a:lnTo>
                    <a:pt x="9702" y="530152"/>
                  </a:lnTo>
                  <a:lnTo>
                    <a:pt x="8454" y="546988"/>
                  </a:lnTo>
                  <a:lnTo>
                    <a:pt x="6792" y="562978"/>
                  </a:lnTo>
                  <a:lnTo>
                    <a:pt x="4966" y="579538"/>
                  </a:lnTo>
                  <a:lnTo>
                    <a:pt x="2811" y="600350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65151" y="1528177"/>
              <a:ext cx="422621" cy="430124"/>
            </a:xfrm>
            <a:custGeom>
              <a:avLst/>
              <a:gdLst/>
              <a:ahLst/>
              <a:cxnLst/>
              <a:rect l="0" t="0" r="0" b="0"/>
              <a:pathLst>
                <a:path w="422621" h="430124">
                  <a:moveTo>
                    <a:pt x="3595" y="145854"/>
                  </a:moveTo>
                  <a:lnTo>
                    <a:pt x="862" y="137119"/>
                  </a:lnTo>
                  <a:lnTo>
                    <a:pt x="0" y="129413"/>
                  </a:lnTo>
                  <a:lnTo>
                    <a:pt x="991" y="122006"/>
                  </a:lnTo>
                  <a:lnTo>
                    <a:pt x="3529" y="114572"/>
                  </a:lnTo>
                  <a:lnTo>
                    <a:pt x="7314" y="106745"/>
                  </a:lnTo>
                  <a:lnTo>
                    <a:pt x="12054" y="98371"/>
                  </a:lnTo>
                  <a:lnTo>
                    <a:pt x="17659" y="89628"/>
                  </a:lnTo>
                  <a:lnTo>
                    <a:pt x="24238" y="80913"/>
                  </a:lnTo>
                  <a:lnTo>
                    <a:pt x="31764" y="72459"/>
                  </a:lnTo>
                  <a:lnTo>
                    <a:pt x="39934" y="64326"/>
                  </a:lnTo>
                  <a:lnTo>
                    <a:pt x="48262" y="56485"/>
                  </a:lnTo>
                  <a:lnTo>
                    <a:pt x="56466" y="48883"/>
                  </a:lnTo>
                  <a:lnTo>
                    <a:pt x="64771" y="41626"/>
                  </a:lnTo>
                  <a:lnTo>
                    <a:pt x="73792" y="34971"/>
                  </a:lnTo>
                  <a:lnTo>
                    <a:pt x="83823" y="29011"/>
                  </a:lnTo>
                  <a:lnTo>
                    <a:pt x="94679" y="23686"/>
                  </a:lnTo>
                  <a:lnTo>
                    <a:pt x="105892" y="18875"/>
                  </a:lnTo>
                  <a:lnTo>
                    <a:pt x="117145" y="14457"/>
                  </a:lnTo>
                  <a:lnTo>
                    <a:pt x="128464" y="10489"/>
                  </a:lnTo>
                  <a:lnTo>
                    <a:pt x="140123" y="7195"/>
                  </a:lnTo>
                  <a:lnTo>
                    <a:pt x="152260" y="4646"/>
                  </a:lnTo>
                  <a:lnTo>
                    <a:pt x="164868" y="2764"/>
                  </a:lnTo>
                  <a:lnTo>
                    <a:pt x="177871" y="1417"/>
                  </a:lnTo>
                  <a:lnTo>
                    <a:pt x="191178" y="479"/>
                  </a:lnTo>
                  <a:lnTo>
                    <a:pt x="204709" y="0"/>
                  </a:lnTo>
                  <a:lnTo>
                    <a:pt x="218399" y="203"/>
                  </a:lnTo>
                  <a:lnTo>
                    <a:pt x="232200" y="1159"/>
                  </a:lnTo>
                  <a:lnTo>
                    <a:pt x="246078" y="2953"/>
                  </a:lnTo>
                  <a:lnTo>
                    <a:pt x="260008" y="5760"/>
                  </a:lnTo>
                  <a:lnTo>
                    <a:pt x="273968" y="9577"/>
                  </a:lnTo>
                  <a:lnTo>
                    <a:pt x="287785" y="14259"/>
                  </a:lnTo>
                  <a:lnTo>
                    <a:pt x="301142" y="19619"/>
                  </a:lnTo>
                  <a:lnTo>
                    <a:pt x="313900" y="25486"/>
                  </a:lnTo>
                  <a:lnTo>
                    <a:pt x="325925" y="31882"/>
                  </a:lnTo>
                  <a:lnTo>
                    <a:pt x="337009" y="39006"/>
                  </a:lnTo>
                  <a:lnTo>
                    <a:pt x="347135" y="46910"/>
                  </a:lnTo>
                  <a:lnTo>
                    <a:pt x="356598" y="55507"/>
                  </a:lnTo>
                  <a:lnTo>
                    <a:pt x="365881" y="64655"/>
                  </a:lnTo>
                  <a:lnTo>
                    <a:pt x="375271" y="74218"/>
                  </a:lnTo>
                  <a:lnTo>
                    <a:pt x="384546" y="84081"/>
                  </a:lnTo>
                  <a:lnTo>
                    <a:pt x="393094" y="94154"/>
                  </a:lnTo>
                  <a:lnTo>
                    <a:pt x="400617" y="104378"/>
                  </a:lnTo>
                  <a:lnTo>
                    <a:pt x="406973" y="114871"/>
                  </a:lnTo>
                  <a:lnTo>
                    <a:pt x="412019" y="125907"/>
                  </a:lnTo>
                  <a:lnTo>
                    <a:pt x="415816" y="137594"/>
                  </a:lnTo>
                  <a:lnTo>
                    <a:pt x="418569" y="149885"/>
                  </a:lnTo>
                  <a:lnTo>
                    <a:pt x="420516" y="162668"/>
                  </a:lnTo>
                  <a:lnTo>
                    <a:pt x="421864" y="175829"/>
                  </a:lnTo>
                  <a:lnTo>
                    <a:pt x="422620" y="189430"/>
                  </a:lnTo>
                  <a:lnTo>
                    <a:pt x="422604" y="203698"/>
                  </a:lnTo>
                  <a:lnTo>
                    <a:pt x="421775" y="218701"/>
                  </a:lnTo>
                  <a:lnTo>
                    <a:pt x="420066" y="234200"/>
                  </a:lnTo>
                  <a:lnTo>
                    <a:pt x="417315" y="249757"/>
                  </a:lnTo>
                  <a:lnTo>
                    <a:pt x="413536" y="265102"/>
                  </a:lnTo>
                  <a:lnTo>
                    <a:pt x="408880" y="279829"/>
                  </a:lnTo>
                  <a:lnTo>
                    <a:pt x="403537" y="293339"/>
                  </a:lnTo>
                  <a:lnTo>
                    <a:pt x="397681" y="305427"/>
                  </a:lnTo>
                  <a:lnTo>
                    <a:pt x="391293" y="316375"/>
                  </a:lnTo>
                  <a:lnTo>
                    <a:pt x="384173" y="326736"/>
                  </a:lnTo>
                  <a:lnTo>
                    <a:pt x="376272" y="336894"/>
                  </a:lnTo>
                  <a:lnTo>
                    <a:pt x="367678" y="346873"/>
                  </a:lnTo>
                  <a:lnTo>
                    <a:pt x="358531" y="356434"/>
                  </a:lnTo>
                  <a:lnTo>
                    <a:pt x="348969" y="365459"/>
                  </a:lnTo>
                  <a:lnTo>
                    <a:pt x="339107" y="373808"/>
                  </a:lnTo>
                  <a:lnTo>
                    <a:pt x="329034" y="381263"/>
                  </a:lnTo>
                  <a:lnTo>
                    <a:pt x="318815" y="387793"/>
                  </a:lnTo>
                  <a:lnTo>
                    <a:pt x="308496" y="393515"/>
                  </a:lnTo>
                  <a:lnTo>
                    <a:pt x="298108" y="398601"/>
                  </a:lnTo>
                  <a:lnTo>
                    <a:pt x="287669" y="403211"/>
                  </a:lnTo>
                  <a:lnTo>
                    <a:pt x="277031" y="407478"/>
                  </a:lnTo>
                  <a:lnTo>
                    <a:pt x="265897" y="411505"/>
                  </a:lnTo>
                  <a:lnTo>
                    <a:pt x="254157" y="415361"/>
                  </a:lnTo>
                  <a:lnTo>
                    <a:pt x="242266" y="418947"/>
                  </a:lnTo>
                  <a:lnTo>
                    <a:pt x="229878" y="422358"/>
                  </a:lnTo>
                  <a:lnTo>
                    <a:pt x="214784" y="425893"/>
                  </a:lnTo>
                  <a:lnTo>
                    <a:pt x="193108" y="430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20012" y="1473989"/>
              <a:ext cx="227843" cy="873866"/>
            </a:xfrm>
            <a:custGeom>
              <a:avLst/>
              <a:gdLst/>
              <a:ahLst/>
              <a:cxnLst/>
              <a:rect l="0" t="0" r="0" b="0"/>
              <a:pathLst>
                <a:path w="227843" h="873866">
                  <a:moveTo>
                    <a:pt x="227842" y="0"/>
                  </a:moveTo>
                  <a:lnTo>
                    <a:pt x="221975" y="5935"/>
                  </a:lnTo>
                  <a:lnTo>
                    <a:pt x="216410" y="12140"/>
                  </a:lnTo>
                  <a:lnTo>
                    <a:pt x="210611" y="19240"/>
                  </a:lnTo>
                  <a:lnTo>
                    <a:pt x="204531" y="27353"/>
                  </a:lnTo>
                  <a:lnTo>
                    <a:pt x="198201" y="36648"/>
                  </a:lnTo>
                  <a:lnTo>
                    <a:pt x="191668" y="47091"/>
                  </a:lnTo>
                  <a:lnTo>
                    <a:pt x="184819" y="58343"/>
                  </a:lnTo>
                  <a:lnTo>
                    <a:pt x="177388" y="69881"/>
                  </a:lnTo>
                  <a:lnTo>
                    <a:pt x="169278" y="81381"/>
                  </a:lnTo>
                  <a:lnTo>
                    <a:pt x="160542" y="92881"/>
                  </a:lnTo>
                  <a:lnTo>
                    <a:pt x="151301" y="104666"/>
                  </a:lnTo>
                  <a:lnTo>
                    <a:pt x="141685" y="116888"/>
                  </a:lnTo>
                  <a:lnTo>
                    <a:pt x="132126" y="129384"/>
                  </a:lnTo>
                  <a:lnTo>
                    <a:pt x="123322" y="141780"/>
                  </a:lnTo>
                  <a:lnTo>
                    <a:pt x="115581" y="153871"/>
                  </a:lnTo>
                  <a:lnTo>
                    <a:pt x="108555" y="165941"/>
                  </a:lnTo>
                  <a:lnTo>
                    <a:pt x="101455" y="178644"/>
                  </a:lnTo>
                  <a:lnTo>
                    <a:pt x="93825" y="192304"/>
                  </a:lnTo>
                  <a:lnTo>
                    <a:pt x="85714" y="206920"/>
                  </a:lnTo>
                  <a:lnTo>
                    <a:pt x="77490" y="222342"/>
                  </a:lnTo>
                  <a:lnTo>
                    <a:pt x="69397" y="238388"/>
                  </a:lnTo>
                  <a:lnTo>
                    <a:pt x="61522" y="254892"/>
                  </a:lnTo>
                  <a:lnTo>
                    <a:pt x="53861" y="271724"/>
                  </a:lnTo>
                  <a:lnTo>
                    <a:pt x="46383" y="288788"/>
                  </a:lnTo>
                  <a:lnTo>
                    <a:pt x="39211" y="306179"/>
                  </a:lnTo>
                  <a:lnTo>
                    <a:pt x="32614" y="324152"/>
                  </a:lnTo>
                  <a:lnTo>
                    <a:pt x="26693" y="342799"/>
                  </a:lnTo>
                  <a:lnTo>
                    <a:pt x="21394" y="361899"/>
                  </a:lnTo>
                  <a:lnTo>
                    <a:pt x="16600" y="381027"/>
                  </a:lnTo>
                  <a:lnTo>
                    <a:pt x="12194" y="399933"/>
                  </a:lnTo>
                  <a:lnTo>
                    <a:pt x="8234" y="418543"/>
                  </a:lnTo>
                  <a:lnTo>
                    <a:pt x="4946" y="436878"/>
                  </a:lnTo>
                  <a:lnTo>
                    <a:pt x="2404" y="454995"/>
                  </a:lnTo>
                  <a:lnTo>
                    <a:pt x="697" y="473111"/>
                  </a:lnTo>
                  <a:lnTo>
                    <a:pt x="0" y="491580"/>
                  </a:lnTo>
                  <a:lnTo>
                    <a:pt x="312" y="510564"/>
                  </a:lnTo>
                  <a:lnTo>
                    <a:pt x="1487" y="529891"/>
                  </a:lnTo>
                  <a:lnTo>
                    <a:pt x="3338" y="549173"/>
                  </a:lnTo>
                  <a:lnTo>
                    <a:pt x="5697" y="568181"/>
                  </a:lnTo>
                  <a:lnTo>
                    <a:pt x="8584" y="586860"/>
                  </a:lnTo>
                  <a:lnTo>
                    <a:pt x="12200" y="605242"/>
                  </a:lnTo>
                  <a:lnTo>
                    <a:pt x="16595" y="623384"/>
                  </a:lnTo>
                  <a:lnTo>
                    <a:pt x="21682" y="641348"/>
                  </a:lnTo>
                  <a:lnTo>
                    <a:pt x="27321" y="659183"/>
                  </a:lnTo>
                  <a:lnTo>
                    <a:pt x="33374" y="676922"/>
                  </a:lnTo>
                  <a:lnTo>
                    <a:pt x="39727" y="694430"/>
                  </a:lnTo>
                  <a:lnTo>
                    <a:pt x="46291" y="711420"/>
                  </a:lnTo>
                  <a:lnTo>
                    <a:pt x="53010" y="727770"/>
                  </a:lnTo>
                  <a:lnTo>
                    <a:pt x="60166" y="743360"/>
                  </a:lnTo>
                  <a:lnTo>
                    <a:pt x="68342" y="757990"/>
                  </a:lnTo>
                  <a:lnTo>
                    <a:pt x="77768" y="771646"/>
                  </a:lnTo>
                  <a:lnTo>
                    <a:pt x="88202" y="784462"/>
                  </a:lnTo>
                  <a:lnTo>
                    <a:pt x="99124" y="796616"/>
                  </a:lnTo>
                  <a:lnTo>
                    <a:pt x="110173" y="808275"/>
                  </a:lnTo>
                  <a:lnTo>
                    <a:pt x="121185" y="819411"/>
                  </a:lnTo>
                  <a:lnTo>
                    <a:pt x="132104" y="829824"/>
                  </a:lnTo>
                  <a:lnTo>
                    <a:pt x="142913" y="839452"/>
                  </a:lnTo>
                  <a:lnTo>
                    <a:pt x="153173" y="848082"/>
                  </a:lnTo>
                  <a:lnTo>
                    <a:pt x="163021" y="856120"/>
                  </a:lnTo>
                  <a:lnTo>
                    <a:pt x="173323" y="864274"/>
                  </a:lnTo>
                  <a:lnTo>
                    <a:pt x="185729" y="873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309608" y="1610860"/>
            <a:ext cx="1357861" cy="694882"/>
            <a:chOff x="2309608" y="1610860"/>
            <a:chExt cx="1357861" cy="694882"/>
          </a:xfrm>
        </p:grpSpPr>
        <p:sp>
          <p:nvSpPr>
            <p:cNvPr id="24" name="Freeform 23"/>
            <p:cNvSpPr/>
            <p:nvPr/>
          </p:nvSpPr>
          <p:spPr>
            <a:xfrm>
              <a:off x="2309608" y="1736116"/>
              <a:ext cx="254911" cy="468862"/>
            </a:xfrm>
            <a:custGeom>
              <a:avLst/>
              <a:gdLst/>
              <a:ahLst/>
              <a:cxnLst/>
              <a:rect l="0" t="0" r="0" b="0"/>
              <a:pathLst>
                <a:path w="254911" h="468862">
                  <a:moveTo>
                    <a:pt x="38246" y="11614"/>
                  </a:moveTo>
                  <a:lnTo>
                    <a:pt x="35245" y="20349"/>
                  </a:lnTo>
                  <a:lnTo>
                    <a:pt x="31823" y="28055"/>
                  </a:lnTo>
                  <a:lnTo>
                    <a:pt x="27627" y="35457"/>
                  </a:lnTo>
                  <a:lnTo>
                    <a:pt x="22727" y="42718"/>
                  </a:lnTo>
                  <a:lnTo>
                    <a:pt x="17246" y="49897"/>
                  </a:lnTo>
                  <a:lnTo>
                    <a:pt x="11327" y="56968"/>
                  </a:lnTo>
                  <a:lnTo>
                    <a:pt x="5530" y="62043"/>
                  </a:lnTo>
                  <a:lnTo>
                    <a:pt x="1358" y="62749"/>
                  </a:lnTo>
                  <a:lnTo>
                    <a:pt x="0" y="59792"/>
                  </a:lnTo>
                  <a:lnTo>
                    <a:pt x="1174" y="54303"/>
                  </a:lnTo>
                  <a:lnTo>
                    <a:pt x="4219" y="47289"/>
                  </a:lnTo>
                  <a:lnTo>
                    <a:pt x="8561" y="39625"/>
                  </a:lnTo>
                  <a:lnTo>
                    <a:pt x="13790" y="31827"/>
                  </a:lnTo>
                  <a:lnTo>
                    <a:pt x="19781" y="24276"/>
                  </a:lnTo>
                  <a:lnTo>
                    <a:pt x="26646" y="17343"/>
                  </a:lnTo>
                  <a:lnTo>
                    <a:pt x="34382" y="11166"/>
                  </a:lnTo>
                  <a:lnTo>
                    <a:pt x="42868" y="6016"/>
                  </a:lnTo>
                  <a:lnTo>
                    <a:pt x="51945" y="2377"/>
                  </a:lnTo>
                  <a:lnTo>
                    <a:pt x="61461" y="378"/>
                  </a:lnTo>
                  <a:lnTo>
                    <a:pt x="71292" y="0"/>
                  </a:lnTo>
                  <a:lnTo>
                    <a:pt x="81345" y="1258"/>
                  </a:lnTo>
                  <a:lnTo>
                    <a:pt x="91546" y="3992"/>
                  </a:lnTo>
                  <a:lnTo>
                    <a:pt x="101683" y="7927"/>
                  </a:lnTo>
                  <a:lnTo>
                    <a:pt x="111417" y="12777"/>
                  </a:lnTo>
                  <a:lnTo>
                    <a:pt x="120594" y="18298"/>
                  </a:lnTo>
                  <a:lnTo>
                    <a:pt x="129231" y="24460"/>
                  </a:lnTo>
                  <a:lnTo>
                    <a:pt x="137419" y="31427"/>
                  </a:lnTo>
                  <a:lnTo>
                    <a:pt x="145258" y="39231"/>
                  </a:lnTo>
                  <a:lnTo>
                    <a:pt x="152675" y="47929"/>
                  </a:lnTo>
                  <a:lnTo>
                    <a:pt x="159438" y="57679"/>
                  </a:lnTo>
                  <a:lnTo>
                    <a:pt x="165461" y="68458"/>
                  </a:lnTo>
                  <a:lnTo>
                    <a:pt x="170489" y="79952"/>
                  </a:lnTo>
                  <a:lnTo>
                    <a:pt x="174037" y="91660"/>
                  </a:lnTo>
                  <a:lnTo>
                    <a:pt x="175975" y="103273"/>
                  </a:lnTo>
                  <a:lnTo>
                    <a:pt x="176479" y="114679"/>
                  </a:lnTo>
                  <a:lnTo>
                    <a:pt x="175837" y="125871"/>
                  </a:lnTo>
                  <a:lnTo>
                    <a:pt x="174330" y="136881"/>
                  </a:lnTo>
                  <a:lnTo>
                    <a:pt x="172033" y="147749"/>
                  </a:lnTo>
                  <a:lnTo>
                    <a:pt x="168822" y="158514"/>
                  </a:lnTo>
                  <a:lnTo>
                    <a:pt x="164696" y="169195"/>
                  </a:lnTo>
                  <a:lnTo>
                    <a:pt x="159623" y="179488"/>
                  </a:lnTo>
                  <a:lnTo>
                    <a:pt x="153460" y="188794"/>
                  </a:lnTo>
                  <a:lnTo>
                    <a:pt x="146293" y="196826"/>
                  </a:lnTo>
                  <a:lnTo>
                    <a:pt x="140236" y="202249"/>
                  </a:lnTo>
                  <a:lnTo>
                    <a:pt x="138515" y="204129"/>
                  </a:lnTo>
                  <a:lnTo>
                    <a:pt x="141449" y="204240"/>
                  </a:lnTo>
                  <a:lnTo>
                    <a:pt x="147808" y="203917"/>
                  </a:lnTo>
                  <a:lnTo>
                    <a:pt x="156185" y="203959"/>
                  </a:lnTo>
                  <a:lnTo>
                    <a:pt x="165630" y="204682"/>
                  </a:lnTo>
                  <a:lnTo>
                    <a:pt x="175451" y="206428"/>
                  </a:lnTo>
                  <a:lnTo>
                    <a:pt x="185069" y="209706"/>
                  </a:lnTo>
                  <a:lnTo>
                    <a:pt x="194216" y="214642"/>
                  </a:lnTo>
                  <a:lnTo>
                    <a:pt x="202856" y="221052"/>
                  </a:lnTo>
                  <a:lnTo>
                    <a:pt x="211058" y="228640"/>
                  </a:lnTo>
                  <a:lnTo>
                    <a:pt x="218911" y="237111"/>
                  </a:lnTo>
                  <a:lnTo>
                    <a:pt x="226342" y="246220"/>
                  </a:lnTo>
                  <a:lnTo>
                    <a:pt x="233114" y="255778"/>
                  </a:lnTo>
                  <a:lnTo>
                    <a:pt x="239149" y="265653"/>
                  </a:lnTo>
                  <a:lnTo>
                    <a:pt x="244355" y="275910"/>
                  </a:lnTo>
                  <a:lnTo>
                    <a:pt x="248554" y="286787"/>
                  </a:lnTo>
                  <a:lnTo>
                    <a:pt x="251743" y="298373"/>
                  </a:lnTo>
                  <a:lnTo>
                    <a:pt x="253902" y="310765"/>
                  </a:lnTo>
                  <a:lnTo>
                    <a:pt x="254910" y="324148"/>
                  </a:lnTo>
                  <a:lnTo>
                    <a:pt x="254806" y="338517"/>
                  </a:lnTo>
                  <a:lnTo>
                    <a:pt x="253602" y="353403"/>
                  </a:lnTo>
                  <a:lnTo>
                    <a:pt x="251199" y="368009"/>
                  </a:lnTo>
                  <a:lnTo>
                    <a:pt x="247657" y="381899"/>
                  </a:lnTo>
                  <a:lnTo>
                    <a:pt x="243161" y="394833"/>
                  </a:lnTo>
                  <a:lnTo>
                    <a:pt x="237927" y="406601"/>
                  </a:lnTo>
                  <a:lnTo>
                    <a:pt x="232148" y="417218"/>
                  </a:lnTo>
                  <a:lnTo>
                    <a:pt x="225981" y="426857"/>
                  </a:lnTo>
                  <a:lnTo>
                    <a:pt x="219543" y="435733"/>
                  </a:lnTo>
                  <a:lnTo>
                    <a:pt x="212908" y="444037"/>
                  </a:lnTo>
                  <a:lnTo>
                    <a:pt x="205809" y="451599"/>
                  </a:lnTo>
                  <a:lnTo>
                    <a:pt x="197671" y="457927"/>
                  </a:lnTo>
                  <a:lnTo>
                    <a:pt x="188270" y="462846"/>
                  </a:lnTo>
                  <a:lnTo>
                    <a:pt x="177853" y="466318"/>
                  </a:lnTo>
                  <a:lnTo>
                    <a:pt x="166943" y="468282"/>
                  </a:lnTo>
                  <a:lnTo>
                    <a:pt x="155901" y="468861"/>
                  </a:lnTo>
                  <a:lnTo>
                    <a:pt x="144894" y="468301"/>
                  </a:lnTo>
                  <a:lnTo>
                    <a:pt x="133979" y="466871"/>
                  </a:lnTo>
                  <a:lnTo>
                    <a:pt x="123158" y="464803"/>
                  </a:lnTo>
                  <a:lnTo>
                    <a:pt x="112418" y="462282"/>
                  </a:lnTo>
                  <a:lnTo>
                    <a:pt x="101740" y="459445"/>
                  </a:lnTo>
                  <a:lnTo>
                    <a:pt x="91113" y="456396"/>
                  </a:lnTo>
                  <a:lnTo>
                    <a:pt x="80592" y="453354"/>
                  </a:lnTo>
                  <a:lnTo>
                    <a:pt x="69058" y="450369"/>
                  </a:lnTo>
                  <a:lnTo>
                    <a:pt x="53261" y="447180"/>
                  </a:lnTo>
                  <a:lnTo>
                    <a:pt x="27718" y="4432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88672" y="2000414"/>
              <a:ext cx="139108" cy="160429"/>
            </a:xfrm>
            <a:custGeom>
              <a:avLst/>
              <a:gdLst/>
              <a:ahLst/>
              <a:cxnLst/>
              <a:rect l="0" t="0" r="0" b="0"/>
              <a:pathLst>
                <a:path w="139108" h="160429">
                  <a:moveTo>
                    <a:pt x="85607" y="0"/>
                  </a:moveTo>
                  <a:lnTo>
                    <a:pt x="74006" y="134"/>
                  </a:lnTo>
                  <a:lnTo>
                    <a:pt x="64158" y="1414"/>
                  </a:lnTo>
                  <a:lnTo>
                    <a:pt x="55153" y="4008"/>
                  </a:lnTo>
                  <a:lnTo>
                    <a:pt x="46711" y="7727"/>
                  </a:lnTo>
                  <a:lnTo>
                    <a:pt x="38684" y="12360"/>
                  </a:lnTo>
                  <a:lnTo>
                    <a:pt x="30965" y="17698"/>
                  </a:lnTo>
                  <a:lnTo>
                    <a:pt x="23634" y="23718"/>
                  </a:lnTo>
                  <a:lnTo>
                    <a:pt x="16931" y="30580"/>
                  </a:lnTo>
                  <a:lnTo>
                    <a:pt x="10949" y="38309"/>
                  </a:lnTo>
                  <a:lnTo>
                    <a:pt x="5949" y="46955"/>
                  </a:lnTo>
                  <a:lnTo>
                    <a:pt x="2421" y="56668"/>
                  </a:lnTo>
                  <a:lnTo>
                    <a:pt x="495" y="67424"/>
                  </a:lnTo>
                  <a:lnTo>
                    <a:pt x="0" y="78901"/>
                  </a:lnTo>
                  <a:lnTo>
                    <a:pt x="647" y="90597"/>
                  </a:lnTo>
                  <a:lnTo>
                    <a:pt x="2163" y="102198"/>
                  </a:lnTo>
                  <a:lnTo>
                    <a:pt x="4636" y="113426"/>
                  </a:lnTo>
                  <a:lnTo>
                    <a:pt x="8497" y="123966"/>
                  </a:lnTo>
                  <a:lnTo>
                    <a:pt x="13876" y="133711"/>
                  </a:lnTo>
                  <a:lnTo>
                    <a:pt x="20777" y="142407"/>
                  </a:lnTo>
                  <a:lnTo>
                    <a:pt x="29236" y="149577"/>
                  </a:lnTo>
                  <a:lnTo>
                    <a:pt x="39111" y="155096"/>
                  </a:lnTo>
                  <a:lnTo>
                    <a:pt x="49978" y="158819"/>
                  </a:lnTo>
                  <a:lnTo>
                    <a:pt x="61257" y="160428"/>
                  </a:lnTo>
                  <a:lnTo>
                    <a:pt x="72575" y="159954"/>
                  </a:lnTo>
                  <a:lnTo>
                    <a:pt x="83611" y="157705"/>
                  </a:lnTo>
                  <a:lnTo>
                    <a:pt x="94022" y="154070"/>
                  </a:lnTo>
                  <a:lnTo>
                    <a:pt x="103685" y="149404"/>
                  </a:lnTo>
                  <a:lnTo>
                    <a:pt x="112496" y="143833"/>
                  </a:lnTo>
                  <a:lnTo>
                    <a:pt x="120276" y="137271"/>
                  </a:lnTo>
                  <a:lnTo>
                    <a:pt x="127021" y="129744"/>
                  </a:lnTo>
                  <a:lnTo>
                    <a:pt x="132552" y="121232"/>
                  </a:lnTo>
                  <a:lnTo>
                    <a:pt x="136446" y="111608"/>
                  </a:lnTo>
                  <a:lnTo>
                    <a:pt x="138616" y="100912"/>
                  </a:lnTo>
                  <a:lnTo>
                    <a:pt x="139107" y="89475"/>
                  </a:lnTo>
                  <a:lnTo>
                    <a:pt x="137925" y="77806"/>
                  </a:lnTo>
                  <a:lnTo>
                    <a:pt x="135232" y="66232"/>
                  </a:lnTo>
                  <a:lnTo>
                    <a:pt x="130985" y="55361"/>
                  </a:lnTo>
                  <a:lnTo>
                    <a:pt x="124862" y="46125"/>
                  </a:lnTo>
                  <a:lnTo>
                    <a:pt x="116868" y="38888"/>
                  </a:lnTo>
                  <a:lnTo>
                    <a:pt x="107688" y="33691"/>
                  </a:lnTo>
                  <a:lnTo>
                    <a:pt x="97504" y="30129"/>
                  </a:lnTo>
                  <a:lnTo>
                    <a:pt x="84306" y="29009"/>
                  </a:lnTo>
                  <a:lnTo>
                    <a:pt x="6455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11150" y="1958300"/>
              <a:ext cx="84229" cy="175845"/>
            </a:xfrm>
            <a:custGeom>
              <a:avLst/>
              <a:gdLst/>
              <a:ahLst/>
              <a:cxnLst/>
              <a:rect l="0" t="0" r="0" b="0"/>
              <a:pathLst>
                <a:path w="84229" h="175845">
                  <a:moveTo>
                    <a:pt x="0" y="115814"/>
                  </a:moveTo>
                  <a:lnTo>
                    <a:pt x="2934" y="124615"/>
                  </a:lnTo>
                  <a:lnTo>
                    <a:pt x="5716" y="132962"/>
                  </a:lnTo>
                  <a:lnTo>
                    <a:pt x="8620" y="141656"/>
                  </a:lnTo>
                  <a:lnTo>
                    <a:pt x="11833" y="150604"/>
                  </a:lnTo>
                  <a:lnTo>
                    <a:pt x="15646" y="159451"/>
                  </a:lnTo>
                  <a:lnTo>
                    <a:pt x="20150" y="167937"/>
                  </a:lnTo>
                  <a:lnTo>
                    <a:pt x="24773" y="174186"/>
                  </a:lnTo>
                  <a:lnTo>
                    <a:pt x="27991" y="175844"/>
                  </a:lnTo>
                  <a:lnTo>
                    <a:pt x="28711" y="173527"/>
                  </a:lnTo>
                  <a:lnTo>
                    <a:pt x="27150" y="168425"/>
                  </a:lnTo>
                  <a:lnTo>
                    <a:pt x="24046" y="161470"/>
                  </a:lnTo>
                  <a:lnTo>
                    <a:pt x="20212" y="153298"/>
                  </a:lnTo>
                  <a:lnTo>
                    <a:pt x="16160" y="144322"/>
                  </a:lnTo>
                  <a:lnTo>
                    <a:pt x="12288" y="134652"/>
                  </a:lnTo>
                  <a:lnTo>
                    <a:pt x="8984" y="124159"/>
                  </a:lnTo>
                  <a:lnTo>
                    <a:pt x="6399" y="112840"/>
                  </a:lnTo>
                  <a:lnTo>
                    <a:pt x="4814" y="101134"/>
                  </a:lnTo>
                  <a:lnTo>
                    <a:pt x="4723" y="89807"/>
                  </a:lnTo>
                  <a:lnTo>
                    <a:pt x="6254" y="79262"/>
                  </a:lnTo>
                  <a:lnTo>
                    <a:pt x="9230" y="69556"/>
                  </a:lnTo>
                  <a:lnTo>
                    <a:pt x="13361" y="60575"/>
                  </a:lnTo>
                  <a:lnTo>
                    <a:pt x="18359" y="52164"/>
                  </a:lnTo>
                  <a:lnTo>
                    <a:pt x="23984" y="44175"/>
                  </a:lnTo>
                  <a:lnTo>
                    <a:pt x="30050" y="36489"/>
                  </a:lnTo>
                  <a:lnTo>
                    <a:pt x="36422" y="29024"/>
                  </a:lnTo>
                  <a:lnTo>
                    <a:pt x="43086" y="22018"/>
                  </a:lnTo>
                  <a:lnTo>
                    <a:pt x="50996" y="15326"/>
                  </a:lnTo>
                  <a:lnTo>
                    <a:pt x="63083" y="836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68477" y="1737202"/>
              <a:ext cx="16456" cy="379026"/>
            </a:xfrm>
            <a:custGeom>
              <a:avLst/>
              <a:gdLst/>
              <a:ahLst/>
              <a:cxnLst/>
              <a:rect l="0" t="0" r="0" b="0"/>
              <a:pathLst>
                <a:path w="16456" h="379026">
                  <a:moveTo>
                    <a:pt x="16455" y="0"/>
                  </a:moveTo>
                  <a:lnTo>
                    <a:pt x="10722" y="11802"/>
                  </a:lnTo>
                  <a:lnTo>
                    <a:pt x="6438" y="23571"/>
                  </a:lnTo>
                  <a:lnTo>
                    <a:pt x="3236" y="36466"/>
                  </a:lnTo>
                  <a:lnTo>
                    <a:pt x="1048" y="50487"/>
                  </a:lnTo>
                  <a:lnTo>
                    <a:pt x="0" y="65463"/>
                  </a:lnTo>
                  <a:lnTo>
                    <a:pt x="53" y="81186"/>
                  </a:lnTo>
                  <a:lnTo>
                    <a:pt x="877" y="97461"/>
                  </a:lnTo>
                  <a:lnTo>
                    <a:pt x="1956" y="114133"/>
                  </a:lnTo>
                  <a:lnTo>
                    <a:pt x="2973" y="131084"/>
                  </a:lnTo>
                  <a:lnTo>
                    <a:pt x="3804" y="148227"/>
                  </a:lnTo>
                  <a:lnTo>
                    <a:pt x="4435" y="165502"/>
                  </a:lnTo>
                  <a:lnTo>
                    <a:pt x="4895" y="182861"/>
                  </a:lnTo>
                  <a:lnTo>
                    <a:pt x="5221" y="200112"/>
                  </a:lnTo>
                  <a:lnTo>
                    <a:pt x="5447" y="216929"/>
                  </a:lnTo>
                  <a:lnTo>
                    <a:pt x="5602" y="233168"/>
                  </a:lnTo>
                  <a:lnTo>
                    <a:pt x="5709" y="248853"/>
                  </a:lnTo>
                  <a:lnTo>
                    <a:pt x="5780" y="264079"/>
                  </a:lnTo>
                  <a:lnTo>
                    <a:pt x="5833" y="278954"/>
                  </a:lnTo>
                  <a:lnTo>
                    <a:pt x="6038" y="293573"/>
                  </a:lnTo>
                  <a:lnTo>
                    <a:pt x="6708" y="308009"/>
                  </a:lnTo>
                  <a:lnTo>
                    <a:pt x="7972" y="322299"/>
                  </a:lnTo>
                  <a:lnTo>
                    <a:pt x="9643" y="335877"/>
                  </a:lnTo>
                  <a:lnTo>
                    <a:pt x="11477" y="348920"/>
                  </a:lnTo>
                  <a:lnTo>
                    <a:pt x="13637" y="362575"/>
                  </a:lnTo>
                  <a:lnTo>
                    <a:pt x="16455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53879" y="1779316"/>
              <a:ext cx="131054" cy="197852"/>
            </a:xfrm>
            <a:custGeom>
              <a:avLst/>
              <a:gdLst/>
              <a:ahLst/>
              <a:cxnLst/>
              <a:rect l="0" t="0" r="0" b="0"/>
              <a:pathLst>
                <a:path w="131054" h="197852">
                  <a:moveTo>
                    <a:pt x="131053" y="147399"/>
                  </a:moveTo>
                  <a:lnTo>
                    <a:pt x="122252" y="150333"/>
                  </a:lnTo>
                  <a:lnTo>
                    <a:pt x="113905" y="153115"/>
                  </a:lnTo>
                  <a:lnTo>
                    <a:pt x="105211" y="156019"/>
                  </a:lnTo>
                  <a:lnTo>
                    <a:pt x="96263" y="159232"/>
                  </a:lnTo>
                  <a:lnTo>
                    <a:pt x="87416" y="163045"/>
                  </a:lnTo>
                  <a:lnTo>
                    <a:pt x="78873" y="167558"/>
                  </a:lnTo>
                  <a:lnTo>
                    <a:pt x="70511" y="172548"/>
                  </a:lnTo>
                  <a:lnTo>
                    <a:pt x="61986" y="177588"/>
                  </a:lnTo>
                  <a:lnTo>
                    <a:pt x="53102" y="182419"/>
                  </a:lnTo>
                  <a:lnTo>
                    <a:pt x="43831" y="186967"/>
                  </a:lnTo>
                  <a:lnTo>
                    <a:pt x="34221" y="191248"/>
                  </a:lnTo>
                  <a:lnTo>
                    <a:pt x="24354" y="195276"/>
                  </a:lnTo>
                  <a:lnTo>
                    <a:pt x="14612" y="197851"/>
                  </a:lnTo>
                  <a:lnTo>
                    <a:pt x="6584" y="196336"/>
                  </a:lnTo>
                  <a:lnTo>
                    <a:pt x="1841" y="190594"/>
                  </a:lnTo>
                  <a:lnTo>
                    <a:pt x="0" y="182949"/>
                  </a:lnTo>
                  <a:lnTo>
                    <a:pt x="137" y="174403"/>
                  </a:lnTo>
                  <a:lnTo>
                    <a:pt x="1524" y="165284"/>
                  </a:lnTo>
                  <a:lnTo>
                    <a:pt x="3686" y="155751"/>
                  </a:lnTo>
                  <a:lnTo>
                    <a:pt x="6333" y="145916"/>
                  </a:lnTo>
                  <a:lnTo>
                    <a:pt x="9285" y="135866"/>
                  </a:lnTo>
                  <a:lnTo>
                    <a:pt x="12431" y="125660"/>
                  </a:lnTo>
                  <a:lnTo>
                    <a:pt x="15703" y="115181"/>
                  </a:lnTo>
                  <a:lnTo>
                    <a:pt x="19056" y="104154"/>
                  </a:lnTo>
                  <a:lnTo>
                    <a:pt x="22458" y="92473"/>
                  </a:lnTo>
                  <a:lnTo>
                    <a:pt x="25726" y="80186"/>
                  </a:lnTo>
                  <a:lnTo>
                    <a:pt x="28542" y="67407"/>
                  </a:lnTo>
                  <a:lnTo>
                    <a:pt x="30768" y="54271"/>
                  </a:lnTo>
                  <a:lnTo>
                    <a:pt x="32436" y="41488"/>
                  </a:lnTo>
                  <a:lnTo>
                    <a:pt x="33818" y="29074"/>
                  </a:lnTo>
                  <a:lnTo>
                    <a:pt x="35036" y="15942"/>
                  </a:lnTo>
                  <a:lnTo>
                    <a:pt x="362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74404" y="1610860"/>
              <a:ext cx="193065" cy="694882"/>
            </a:xfrm>
            <a:custGeom>
              <a:avLst/>
              <a:gdLst/>
              <a:ahLst/>
              <a:cxnLst/>
              <a:rect l="0" t="0" r="0" b="0"/>
              <a:pathLst>
                <a:path w="193065" h="694882">
                  <a:moveTo>
                    <a:pt x="0" y="0"/>
                  </a:moveTo>
                  <a:lnTo>
                    <a:pt x="8801" y="8801"/>
                  </a:lnTo>
                  <a:lnTo>
                    <a:pt x="17148" y="17148"/>
                  </a:lnTo>
                  <a:lnTo>
                    <a:pt x="25847" y="25847"/>
                  </a:lnTo>
                  <a:lnTo>
                    <a:pt x="34968" y="34967"/>
                  </a:lnTo>
                  <a:lnTo>
                    <a:pt x="44462" y="44462"/>
                  </a:lnTo>
                  <a:lnTo>
                    <a:pt x="54254" y="54259"/>
                  </a:lnTo>
                  <a:lnTo>
                    <a:pt x="64268" y="64446"/>
                  </a:lnTo>
                  <a:lnTo>
                    <a:pt x="74442" y="75268"/>
                  </a:lnTo>
                  <a:lnTo>
                    <a:pt x="84724" y="86812"/>
                  </a:lnTo>
                  <a:lnTo>
                    <a:pt x="94915" y="99175"/>
                  </a:lnTo>
                  <a:lnTo>
                    <a:pt x="104684" y="112537"/>
                  </a:lnTo>
                  <a:lnTo>
                    <a:pt x="113885" y="126900"/>
                  </a:lnTo>
                  <a:lnTo>
                    <a:pt x="122538" y="142123"/>
                  </a:lnTo>
                  <a:lnTo>
                    <a:pt x="130737" y="158019"/>
                  </a:lnTo>
                  <a:lnTo>
                    <a:pt x="138587" y="174415"/>
                  </a:lnTo>
                  <a:lnTo>
                    <a:pt x="146182" y="191170"/>
                  </a:lnTo>
                  <a:lnTo>
                    <a:pt x="153596" y="208177"/>
                  </a:lnTo>
                  <a:lnTo>
                    <a:pt x="160875" y="225358"/>
                  </a:lnTo>
                  <a:lnTo>
                    <a:pt x="167730" y="242658"/>
                  </a:lnTo>
                  <a:lnTo>
                    <a:pt x="173574" y="260039"/>
                  </a:lnTo>
                  <a:lnTo>
                    <a:pt x="178174" y="277466"/>
                  </a:lnTo>
                  <a:lnTo>
                    <a:pt x="181770" y="294593"/>
                  </a:lnTo>
                  <a:lnTo>
                    <a:pt x="184881" y="310794"/>
                  </a:lnTo>
                  <a:lnTo>
                    <a:pt x="187856" y="325811"/>
                  </a:lnTo>
                  <a:lnTo>
                    <a:pt x="190536" y="340031"/>
                  </a:lnTo>
                  <a:lnTo>
                    <a:pt x="192357" y="354267"/>
                  </a:lnTo>
                  <a:lnTo>
                    <a:pt x="193064" y="368994"/>
                  </a:lnTo>
                  <a:lnTo>
                    <a:pt x="192709" y="384177"/>
                  </a:lnTo>
                  <a:lnTo>
                    <a:pt x="191475" y="399456"/>
                  </a:lnTo>
                  <a:lnTo>
                    <a:pt x="189567" y="414586"/>
                  </a:lnTo>
                  <a:lnTo>
                    <a:pt x="187168" y="429323"/>
                  </a:lnTo>
                  <a:lnTo>
                    <a:pt x="184420" y="443366"/>
                  </a:lnTo>
                  <a:lnTo>
                    <a:pt x="181424" y="456630"/>
                  </a:lnTo>
                  <a:lnTo>
                    <a:pt x="178092" y="469519"/>
                  </a:lnTo>
                  <a:lnTo>
                    <a:pt x="174170" y="482787"/>
                  </a:lnTo>
                  <a:lnTo>
                    <a:pt x="169561" y="496832"/>
                  </a:lnTo>
                  <a:lnTo>
                    <a:pt x="164160" y="511710"/>
                  </a:lnTo>
                  <a:lnTo>
                    <a:pt x="157777" y="527309"/>
                  </a:lnTo>
                  <a:lnTo>
                    <a:pt x="150410" y="543473"/>
                  </a:lnTo>
                  <a:lnTo>
                    <a:pt x="142361" y="560057"/>
                  </a:lnTo>
                  <a:lnTo>
                    <a:pt x="134120" y="576942"/>
                  </a:lnTo>
                  <a:lnTo>
                    <a:pt x="125988" y="594029"/>
                  </a:lnTo>
                  <a:lnTo>
                    <a:pt x="118072" y="610924"/>
                  </a:lnTo>
                  <a:lnTo>
                    <a:pt x="110377" y="626969"/>
                  </a:lnTo>
                  <a:lnTo>
                    <a:pt x="102877" y="641857"/>
                  </a:lnTo>
                  <a:lnTo>
                    <a:pt x="95833" y="655186"/>
                  </a:lnTo>
                  <a:lnTo>
                    <a:pt x="89105" y="667584"/>
                  </a:lnTo>
                  <a:lnTo>
                    <a:pt x="82102" y="680138"/>
                  </a:lnTo>
                  <a:lnTo>
                    <a:pt x="73699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011357" y="319635"/>
            <a:ext cx="1968830" cy="491060"/>
            <a:chOff x="4011357" y="319635"/>
            <a:chExt cx="1968830" cy="491060"/>
          </a:xfrm>
        </p:grpSpPr>
        <p:sp>
          <p:nvSpPr>
            <p:cNvPr id="31" name="Freeform 30"/>
            <p:cNvSpPr/>
            <p:nvPr/>
          </p:nvSpPr>
          <p:spPr>
            <a:xfrm>
              <a:off x="4137699" y="389554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4"/>
                  </a:lnTo>
                  <a:lnTo>
                    <a:pt x="0" y="99262"/>
                  </a:lnTo>
                  <a:lnTo>
                    <a:pt x="0" y="118530"/>
                  </a:lnTo>
                  <a:lnTo>
                    <a:pt x="0" y="137297"/>
                  </a:lnTo>
                  <a:lnTo>
                    <a:pt x="0" y="155169"/>
                  </a:lnTo>
                  <a:lnTo>
                    <a:pt x="0" y="172116"/>
                  </a:lnTo>
                  <a:lnTo>
                    <a:pt x="0" y="188270"/>
                  </a:lnTo>
                  <a:lnTo>
                    <a:pt x="5" y="203802"/>
                  </a:lnTo>
                  <a:lnTo>
                    <a:pt x="178" y="218710"/>
                  </a:lnTo>
                  <a:lnTo>
                    <a:pt x="826" y="232816"/>
                  </a:lnTo>
                  <a:lnTo>
                    <a:pt x="2075" y="246098"/>
                  </a:lnTo>
                  <a:lnTo>
                    <a:pt x="3728" y="258986"/>
                  </a:lnTo>
                  <a:lnTo>
                    <a:pt x="5376" y="272247"/>
                  </a:lnTo>
                  <a:lnTo>
                    <a:pt x="6778" y="286268"/>
                  </a:lnTo>
                  <a:lnTo>
                    <a:pt x="7874" y="300531"/>
                  </a:lnTo>
                  <a:lnTo>
                    <a:pt x="8802" y="315310"/>
                  </a:lnTo>
                  <a:lnTo>
                    <a:pt x="9640" y="333025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11357" y="319635"/>
              <a:ext cx="336913" cy="406832"/>
            </a:xfrm>
            <a:custGeom>
              <a:avLst/>
              <a:gdLst/>
              <a:ahLst/>
              <a:cxnLst/>
              <a:rect l="0" t="0" r="0" b="0"/>
              <a:pathLst>
                <a:path w="336913" h="406832">
                  <a:moveTo>
                    <a:pt x="0" y="69919"/>
                  </a:moveTo>
                  <a:lnTo>
                    <a:pt x="5935" y="61185"/>
                  </a:lnTo>
                  <a:lnTo>
                    <a:pt x="12140" y="53478"/>
                  </a:lnTo>
                  <a:lnTo>
                    <a:pt x="19235" y="46080"/>
                  </a:lnTo>
                  <a:lnTo>
                    <a:pt x="27176" y="38992"/>
                  </a:lnTo>
                  <a:lnTo>
                    <a:pt x="35822" y="32462"/>
                  </a:lnTo>
                  <a:lnTo>
                    <a:pt x="45017" y="26590"/>
                  </a:lnTo>
                  <a:lnTo>
                    <a:pt x="54616" y="21325"/>
                  </a:lnTo>
                  <a:lnTo>
                    <a:pt x="64506" y="16555"/>
                  </a:lnTo>
                  <a:lnTo>
                    <a:pt x="74603" y="12164"/>
                  </a:lnTo>
                  <a:lnTo>
                    <a:pt x="85010" y="8215"/>
                  </a:lnTo>
                  <a:lnTo>
                    <a:pt x="95988" y="4935"/>
                  </a:lnTo>
                  <a:lnTo>
                    <a:pt x="107635" y="2398"/>
                  </a:lnTo>
                  <a:lnTo>
                    <a:pt x="119899" y="694"/>
                  </a:lnTo>
                  <a:lnTo>
                    <a:pt x="132664" y="0"/>
                  </a:lnTo>
                  <a:lnTo>
                    <a:pt x="145804" y="312"/>
                  </a:lnTo>
                  <a:lnTo>
                    <a:pt x="159051" y="1488"/>
                  </a:lnTo>
                  <a:lnTo>
                    <a:pt x="172017" y="3341"/>
                  </a:lnTo>
                  <a:lnTo>
                    <a:pt x="184510" y="5704"/>
                  </a:lnTo>
                  <a:lnTo>
                    <a:pt x="196356" y="8765"/>
                  </a:lnTo>
                  <a:lnTo>
                    <a:pt x="207318" y="13029"/>
                  </a:lnTo>
                  <a:lnTo>
                    <a:pt x="217359" y="18677"/>
                  </a:lnTo>
                  <a:lnTo>
                    <a:pt x="226594" y="25590"/>
                  </a:lnTo>
                  <a:lnTo>
                    <a:pt x="235192" y="33526"/>
                  </a:lnTo>
                  <a:lnTo>
                    <a:pt x="243309" y="42235"/>
                  </a:lnTo>
                  <a:lnTo>
                    <a:pt x="250915" y="51507"/>
                  </a:lnTo>
                  <a:lnTo>
                    <a:pt x="257804" y="61175"/>
                  </a:lnTo>
                  <a:lnTo>
                    <a:pt x="263908" y="71119"/>
                  </a:lnTo>
                  <a:lnTo>
                    <a:pt x="268821" y="81253"/>
                  </a:lnTo>
                  <a:lnTo>
                    <a:pt x="271758" y="91515"/>
                  </a:lnTo>
                  <a:lnTo>
                    <a:pt x="272469" y="101861"/>
                  </a:lnTo>
                  <a:lnTo>
                    <a:pt x="271164" y="112097"/>
                  </a:lnTo>
                  <a:lnTo>
                    <a:pt x="268237" y="121897"/>
                  </a:lnTo>
                  <a:lnTo>
                    <a:pt x="264077" y="131114"/>
                  </a:lnTo>
                  <a:lnTo>
                    <a:pt x="258694" y="139608"/>
                  </a:lnTo>
                  <a:lnTo>
                    <a:pt x="251733" y="147168"/>
                  </a:lnTo>
                  <a:lnTo>
                    <a:pt x="243137" y="153776"/>
                  </a:lnTo>
                  <a:lnTo>
                    <a:pt x="233434" y="159723"/>
                  </a:lnTo>
                  <a:lnTo>
                    <a:pt x="223537" y="165492"/>
                  </a:lnTo>
                  <a:lnTo>
                    <a:pt x="213989" y="171378"/>
                  </a:lnTo>
                  <a:lnTo>
                    <a:pt x="204800" y="177488"/>
                  </a:lnTo>
                  <a:lnTo>
                    <a:pt x="195643" y="183822"/>
                  </a:lnTo>
                  <a:lnTo>
                    <a:pt x="186317" y="190355"/>
                  </a:lnTo>
                  <a:lnTo>
                    <a:pt x="177410" y="197370"/>
                  </a:lnTo>
                  <a:lnTo>
                    <a:pt x="170166" y="205444"/>
                  </a:lnTo>
                  <a:lnTo>
                    <a:pt x="165152" y="214794"/>
                  </a:lnTo>
                  <a:lnTo>
                    <a:pt x="162447" y="225005"/>
                  </a:lnTo>
                  <a:lnTo>
                    <a:pt x="161994" y="235244"/>
                  </a:lnTo>
                  <a:lnTo>
                    <a:pt x="163512" y="245021"/>
                  </a:lnTo>
                  <a:lnTo>
                    <a:pt x="166767" y="254364"/>
                  </a:lnTo>
                  <a:lnTo>
                    <a:pt x="171677" y="263624"/>
                  </a:lnTo>
                  <a:lnTo>
                    <a:pt x="178045" y="273037"/>
                  </a:lnTo>
                  <a:lnTo>
                    <a:pt x="185588" y="282681"/>
                  </a:lnTo>
                  <a:lnTo>
                    <a:pt x="194020" y="292549"/>
                  </a:lnTo>
                  <a:lnTo>
                    <a:pt x="203098" y="302597"/>
                  </a:lnTo>
                  <a:lnTo>
                    <a:pt x="212633" y="312618"/>
                  </a:lnTo>
                  <a:lnTo>
                    <a:pt x="222486" y="322266"/>
                  </a:lnTo>
                  <a:lnTo>
                    <a:pt x="232558" y="331382"/>
                  </a:lnTo>
                  <a:lnTo>
                    <a:pt x="242779" y="339977"/>
                  </a:lnTo>
                  <a:lnTo>
                    <a:pt x="253102" y="348136"/>
                  </a:lnTo>
                  <a:lnTo>
                    <a:pt x="263492" y="355960"/>
                  </a:lnTo>
                  <a:lnTo>
                    <a:pt x="273928" y="363537"/>
                  </a:lnTo>
                  <a:lnTo>
                    <a:pt x="284394" y="370939"/>
                  </a:lnTo>
                  <a:lnTo>
                    <a:pt x="294868" y="378209"/>
                  </a:lnTo>
                  <a:lnTo>
                    <a:pt x="304886" y="385083"/>
                  </a:lnTo>
                  <a:lnTo>
                    <a:pt x="314539" y="391672"/>
                  </a:lnTo>
                  <a:lnTo>
                    <a:pt x="324675" y="398553"/>
                  </a:lnTo>
                  <a:lnTo>
                    <a:pt x="336912" y="4068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53587" y="568538"/>
              <a:ext cx="100941" cy="145926"/>
            </a:xfrm>
            <a:custGeom>
              <a:avLst/>
              <a:gdLst/>
              <a:ahLst/>
              <a:cxnLst/>
              <a:rect l="0" t="0" r="0" b="0"/>
              <a:pathLst>
                <a:path w="100941" h="145926">
                  <a:moveTo>
                    <a:pt x="78910" y="52643"/>
                  </a:moveTo>
                  <a:lnTo>
                    <a:pt x="78776" y="41042"/>
                  </a:lnTo>
                  <a:lnTo>
                    <a:pt x="77496" y="31193"/>
                  </a:lnTo>
                  <a:lnTo>
                    <a:pt x="74898" y="22202"/>
                  </a:lnTo>
                  <a:lnTo>
                    <a:pt x="71006" y="14279"/>
                  </a:lnTo>
                  <a:lnTo>
                    <a:pt x="65724" y="8196"/>
                  </a:lnTo>
                  <a:lnTo>
                    <a:pt x="59142" y="4238"/>
                  </a:lnTo>
                  <a:lnTo>
                    <a:pt x="51643" y="2382"/>
                  </a:lnTo>
                  <a:lnTo>
                    <a:pt x="43781" y="2569"/>
                  </a:lnTo>
                  <a:lnTo>
                    <a:pt x="35911" y="4551"/>
                  </a:lnTo>
                  <a:lnTo>
                    <a:pt x="28344" y="8133"/>
                  </a:lnTo>
                  <a:lnTo>
                    <a:pt x="21416" y="13270"/>
                  </a:lnTo>
                  <a:lnTo>
                    <a:pt x="15244" y="19803"/>
                  </a:lnTo>
                  <a:lnTo>
                    <a:pt x="9931" y="27797"/>
                  </a:lnTo>
                  <a:lnTo>
                    <a:pt x="5653" y="37597"/>
                  </a:lnTo>
                  <a:lnTo>
                    <a:pt x="2412" y="49225"/>
                  </a:lnTo>
                  <a:lnTo>
                    <a:pt x="386" y="62271"/>
                  </a:lnTo>
                  <a:lnTo>
                    <a:pt x="0" y="76091"/>
                  </a:lnTo>
                  <a:lnTo>
                    <a:pt x="1339" y="90223"/>
                  </a:lnTo>
                  <a:lnTo>
                    <a:pt x="4355" y="103946"/>
                  </a:lnTo>
                  <a:lnTo>
                    <a:pt x="9046" y="116242"/>
                  </a:lnTo>
                  <a:lnTo>
                    <a:pt x="15238" y="126680"/>
                  </a:lnTo>
                  <a:lnTo>
                    <a:pt x="22649" y="135025"/>
                  </a:lnTo>
                  <a:lnTo>
                    <a:pt x="30986" y="140971"/>
                  </a:lnTo>
                  <a:lnTo>
                    <a:pt x="39992" y="144592"/>
                  </a:lnTo>
                  <a:lnTo>
                    <a:pt x="49307" y="145925"/>
                  </a:lnTo>
                  <a:lnTo>
                    <a:pt x="58481" y="144792"/>
                  </a:lnTo>
                  <a:lnTo>
                    <a:pt x="67274" y="141326"/>
                  </a:lnTo>
                  <a:lnTo>
                    <a:pt x="75482" y="135749"/>
                  </a:lnTo>
                  <a:lnTo>
                    <a:pt x="82849" y="128194"/>
                  </a:lnTo>
                  <a:lnTo>
                    <a:pt x="89314" y="118930"/>
                  </a:lnTo>
                  <a:lnTo>
                    <a:pt x="94656" y="108304"/>
                  </a:lnTo>
                  <a:lnTo>
                    <a:pt x="98422" y="96657"/>
                  </a:lnTo>
                  <a:lnTo>
                    <a:pt x="100506" y="84279"/>
                  </a:lnTo>
                  <a:lnTo>
                    <a:pt x="100940" y="71715"/>
                  </a:lnTo>
                  <a:lnTo>
                    <a:pt x="99719" y="59740"/>
                  </a:lnTo>
                  <a:lnTo>
                    <a:pt x="97015" y="48731"/>
                  </a:lnTo>
                  <a:lnTo>
                    <a:pt x="93222" y="38805"/>
                  </a:lnTo>
                  <a:lnTo>
                    <a:pt x="88393" y="28930"/>
                  </a:lnTo>
                  <a:lnTo>
                    <a:pt x="80989" y="17125"/>
                  </a:lnTo>
                  <a:lnTo>
                    <a:pt x="683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516725" y="357968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5" y="38457"/>
                  </a:lnTo>
                  <a:lnTo>
                    <a:pt x="177" y="53819"/>
                  </a:lnTo>
                  <a:lnTo>
                    <a:pt x="825" y="69167"/>
                  </a:lnTo>
                  <a:lnTo>
                    <a:pt x="2075" y="83814"/>
                  </a:lnTo>
                  <a:lnTo>
                    <a:pt x="3727" y="98228"/>
                  </a:lnTo>
                  <a:lnTo>
                    <a:pt x="5375" y="113711"/>
                  </a:lnTo>
                  <a:lnTo>
                    <a:pt x="6782" y="130924"/>
                  </a:lnTo>
                  <a:lnTo>
                    <a:pt x="8048" y="149247"/>
                  </a:lnTo>
                  <a:lnTo>
                    <a:pt x="9504" y="167185"/>
                  </a:lnTo>
                  <a:lnTo>
                    <a:pt x="11331" y="183892"/>
                  </a:lnTo>
                  <a:lnTo>
                    <a:pt x="13389" y="199517"/>
                  </a:lnTo>
                  <a:lnTo>
                    <a:pt x="15316" y="214830"/>
                  </a:lnTo>
                  <a:lnTo>
                    <a:pt x="16914" y="230345"/>
                  </a:lnTo>
                  <a:lnTo>
                    <a:pt x="18310" y="246087"/>
                  </a:lnTo>
                  <a:lnTo>
                    <a:pt x="19854" y="261756"/>
                  </a:lnTo>
                  <a:lnTo>
                    <a:pt x="21741" y="277150"/>
                  </a:lnTo>
                  <a:lnTo>
                    <a:pt x="23847" y="292007"/>
                  </a:lnTo>
                  <a:lnTo>
                    <a:pt x="26029" y="307602"/>
                  </a:lnTo>
                  <a:lnTo>
                    <a:pt x="28480" y="327539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03667" y="368497"/>
              <a:ext cx="18344" cy="336913"/>
            </a:xfrm>
            <a:custGeom>
              <a:avLst/>
              <a:gdLst/>
              <a:ahLst/>
              <a:cxnLst/>
              <a:rect l="0" t="0" r="0" b="0"/>
              <a:pathLst>
                <a:path w="18344" h="336913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8"/>
                  </a:lnTo>
                  <a:lnTo>
                    <a:pt x="0" y="51468"/>
                  </a:lnTo>
                  <a:lnTo>
                    <a:pt x="651" y="65185"/>
                  </a:lnTo>
                  <a:lnTo>
                    <a:pt x="1889" y="80121"/>
                  </a:lnTo>
                  <a:lnTo>
                    <a:pt x="3253" y="96346"/>
                  </a:lnTo>
                  <a:lnTo>
                    <a:pt x="4467" y="113777"/>
                  </a:lnTo>
                  <a:lnTo>
                    <a:pt x="5602" y="132209"/>
                  </a:lnTo>
                  <a:lnTo>
                    <a:pt x="6970" y="151412"/>
                  </a:lnTo>
                  <a:lnTo>
                    <a:pt x="8737" y="171173"/>
                  </a:lnTo>
                  <a:lnTo>
                    <a:pt x="10755" y="191000"/>
                  </a:lnTo>
                  <a:lnTo>
                    <a:pt x="12656" y="210159"/>
                  </a:lnTo>
                  <a:lnTo>
                    <a:pt x="14232" y="228302"/>
                  </a:lnTo>
                  <a:lnTo>
                    <a:pt x="15443" y="245433"/>
                  </a:lnTo>
                  <a:lnTo>
                    <a:pt x="16331" y="261712"/>
                  </a:lnTo>
                  <a:lnTo>
                    <a:pt x="16962" y="277315"/>
                  </a:lnTo>
                  <a:lnTo>
                    <a:pt x="17404" y="291812"/>
                  </a:lnTo>
                  <a:lnTo>
                    <a:pt x="17756" y="305587"/>
                  </a:lnTo>
                  <a:lnTo>
                    <a:pt x="18052" y="319855"/>
                  </a:lnTo>
                  <a:lnTo>
                    <a:pt x="1834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53712" y="599109"/>
              <a:ext cx="109099" cy="150744"/>
            </a:xfrm>
            <a:custGeom>
              <a:avLst/>
              <a:gdLst/>
              <a:ahLst/>
              <a:cxnLst/>
              <a:rect l="0" t="0" r="0" b="0"/>
              <a:pathLst>
                <a:path w="109099" h="150744">
                  <a:moveTo>
                    <a:pt x="78909" y="11543"/>
                  </a:moveTo>
                  <a:lnTo>
                    <a:pt x="72975" y="5877"/>
                  </a:lnTo>
                  <a:lnTo>
                    <a:pt x="66770" y="2233"/>
                  </a:lnTo>
                  <a:lnTo>
                    <a:pt x="59679" y="328"/>
                  </a:lnTo>
                  <a:lnTo>
                    <a:pt x="51912" y="0"/>
                  </a:lnTo>
                  <a:lnTo>
                    <a:pt x="43913" y="1267"/>
                  </a:lnTo>
                  <a:lnTo>
                    <a:pt x="35977" y="3997"/>
                  </a:lnTo>
                  <a:lnTo>
                    <a:pt x="28375" y="8090"/>
                  </a:lnTo>
                  <a:lnTo>
                    <a:pt x="21431" y="13573"/>
                  </a:lnTo>
                  <a:lnTo>
                    <a:pt x="15251" y="20340"/>
                  </a:lnTo>
                  <a:lnTo>
                    <a:pt x="9935" y="28492"/>
                  </a:lnTo>
                  <a:lnTo>
                    <a:pt x="5655" y="38398"/>
                  </a:lnTo>
                  <a:lnTo>
                    <a:pt x="2413" y="50092"/>
                  </a:lnTo>
                  <a:lnTo>
                    <a:pt x="387" y="63013"/>
                  </a:lnTo>
                  <a:lnTo>
                    <a:pt x="0" y="76216"/>
                  </a:lnTo>
                  <a:lnTo>
                    <a:pt x="1333" y="89125"/>
                  </a:lnTo>
                  <a:lnTo>
                    <a:pt x="4178" y="101383"/>
                  </a:lnTo>
                  <a:lnTo>
                    <a:pt x="8220" y="112688"/>
                  </a:lnTo>
                  <a:lnTo>
                    <a:pt x="13168" y="122983"/>
                  </a:lnTo>
                  <a:lnTo>
                    <a:pt x="19099" y="132065"/>
                  </a:lnTo>
                  <a:lnTo>
                    <a:pt x="26435" y="139502"/>
                  </a:lnTo>
                  <a:lnTo>
                    <a:pt x="35287" y="145203"/>
                  </a:lnTo>
                  <a:lnTo>
                    <a:pt x="45163" y="149050"/>
                  </a:lnTo>
                  <a:lnTo>
                    <a:pt x="55177" y="150743"/>
                  </a:lnTo>
                  <a:lnTo>
                    <a:pt x="64799" y="150321"/>
                  </a:lnTo>
                  <a:lnTo>
                    <a:pt x="73867" y="147937"/>
                  </a:lnTo>
                  <a:lnTo>
                    <a:pt x="82412" y="143679"/>
                  </a:lnTo>
                  <a:lnTo>
                    <a:pt x="90513" y="137777"/>
                  </a:lnTo>
                  <a:lnTo>
                    <a:pt x="97783" y="130392"/>
                  </a:lnTo>
                  <a:lnTo>
                    <a:pt x="103389" y="121542"/>
                  </a:lnTo>
                  <a:lnTo>
                    <a:pt x="107012" y="111368"/>
                  </a:lnTo>
                  <a:lnTo>
                    <a:pt x="108802" y="100114"/>
                  </a:lnTo>
                  <a:lnTo>
                    <a:pt x="109098" y="88036"/>
                  </a:lnTo>
                  <a:lnTo>
                    <a:pt x="108258" y="75374"/>
                  </a:lnTo>
                  <a:lnTo>
                    <a:pt x="106358" y="62912"/>
                  </a:lnTo>
                  <a:lnTo>
                    <a:pt x="102799" y="50748"/>
                  </a:lnTo>
                  <a:lnTo>
                    <a:pt x="95041" y="37819"/>
                  </a:lnTo>
                  <a:lnTo>
                    <a:pt x="78909" y="22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095792" y="585324"/>
              <a:ext cx="115815" cy="141143"/>
            </a:xfrm>
            <a:custGeom>
              <a:avLst/>
              <a:gdLst/>
              <a:ahLst/>
              <a:cxnLst/>
              <a:rect l="0" t="0" r="0" b="0"/>
              <a:pathLst>
                <a:path w="115815" h="141143">
                  <a:moveTo>
                    <a:pt x="0" y="46385"/>
                  </a:moveTo>
                  <a:lnTo>
                    <a:pt x="2867" y="55254"/>
                  </a:lnTo>
                  <a:lnTo>
                    <a:pt x="5009" y="64241"/>
                  </a:lnTo>
                  <a:lnTo>
                    <a:pt x="6617" y="74231"/>
                  </a:lnTo>
                  <a:lnTo>
                    <a:pt x="7970" y="85039"/>
                  </a:lnTo>
                  <a:lnTo>
                    <a:pt x="9467" y="96202"/>
                  </a:lnTo>
                  <a:lnTo>
                    <a:pt x="11299" y="107338"/>
                  </a:lnTo>
                  <a:lnTo>
                    <a:pt x="12848" y="115865"/>
                  </a:lnTo>
                  <a:lnTo>
                    <a:pt x="13331" y="118287"/>
                  </a:lnTo>
                  <a:lnTo>
                    <a:pt x="13102" y="114872"/>
                  </a:lnTo>
                  <a:lnTo>
                    <a:pt x="12616" y="107041"/>
                  </a:lnTo>
                  <a:lnTo>
                    <a:pt x="12280" y="96258"/>
                  </a:lnTo>
                  <a:lnTo>
                    <a:pt x="12496" y="83805"/>
                  </a:lnTo>
                  <a:lnTo>
                    <a:pt x="13415" y="70502"/>
                  </a:lnTo>
                  <a:lnTo>
                    <a:pt x="14994" y="56956"/>
                  </a:lnTo>
                  <a:lnTo>
                    <a:pt x="17114" y="43695"/>
                  </a:lnTo>
                  <a:lnTo>
                    <a:pt x="19656" y="30972"/>
                  </a:lnTo>
                  <a:lnTo>
                    <a:pt x="22836" y="19459"/>
                  </a:lnTo>
                  <a:lnTo>
                    <a:pt x="27180" y="10305"/>
                  </a:lnTo>
                  <a:lnTo>
                    <a:pt x="32877" y="3937"/>
                  </a:lnTo>
                  <a:lnTo>
                    <a:pt x="39651" y="457"/>
                  </a:lnTo>
                  <a:lnTo>
                    <a:pt x="46963" y="0"/>
                  </a:lnTo>
                  <a:lnTo>
                    <a:pt x="54430" y="2322"/>
                  </a:lnTo>
                  <a:lnTo>
                    <a:pt x="61713" y="6928"/>
                  </a:lnTo>
                  <a:lnTo>
                    <a:pt x="68443" y="13282"/>
                  </a:lnTo>
                  <a:lnTo>
                    <a:pt x="74483" y="20916"/>
                  </a:lnTo>
                  <a:lnTo>
                    <a:pt x="79876" y="29459"/>
                  </a:lnTo>
                  <a:lnTo>
                    <a:pt x="84740" y="38637"/>
                  </a:lnTo>
                  <a:lnTo>
                    <a:pt x="89201" y="48252"/>
                  </a:lnTo>
                  <a:lnTo>
                    <a:pt x="93369" y="58165"/>
                  </a:lnTo>
                  <a:lnTo>
                    <a:pt x="97330" y="68279"/>
                  </a:lnTo>
                  <a:lnTo>
                    <a:pt x="101141" y="78526"/>
                  </a:lnTo>
                  <a:lnTo>
                    <a:pt x="104697" y="88790"/>
                  </a:lnTo>
                  <a:lnTo>
                    <a:pt x="108085" y="100123"/>
                  </a:lnTo>
                  <a:lnTo>
                    <a:pt x="111602" y="115755"/>
                  </a:lnTo>
                  <a:lnTo>
                    <a:pt x="115814" y="141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216211" y="586392"/>
              <a:ext cx="142795" cy="181773"/>
            </a:xfrm>
            <a:custGeom>
              <a:avLst/>
              <a:gdLst/>
              <a:ahLst/>
              <a:cxnLst/>
              <a:rect l="0" t="0" r="0" b="0"/>
              <a:pathLst>
                <a:path w="142795" h="181773">
                  <a:moveTo>
                    <a:pt x="26980" y="76903"/>
                  </a:moveTo>
                  <a:lnTo>
                    <a:pt x="38648" y="76769"/>
                  </a:lnTo>
                  <a:lnTo>
                    <a:pt x="49138" y="75488"/>
                  </a:lnTo>
                  <a:lnTo>
                    <a:pt x="59430" y="72891"/>
                  </a:lnTo>
                  <a:lnTo>
                    <a:pt x="69386" y="68998"/>
                  </a:lnTo>
                  <a:lnTo>
                    <a:pt x="78433" y="63717"/>
                  </a:lnTo>
                  <a:lnTo>
                    <a:pt x="86307" y="57131"/>
                  </a:lnTo>
                  <a:lnTo>
                    <a:pt x="92739" y="49458"/>
                  </a:lnTo>
                  <a:lnTo>
                    <a:pt x="97307" y="40947"/>
                  </a:lnTo>
                  <a:lnTo>
                    <a:pt x="99954" y="31834"/>
                  </a:lnTo>
                  <a:lnTo>
                    <a:pt x="100443" y="22787"/>
                  </a:lnTo>
                  <a:lnTo>
                    <a:pt x="98201" y="14858"/>
                  </a:lnTo>
                  <a:lnTo>
                    <a:pt x="93179" y="8538"/>
                  </a:lnTo>
                  <a:lnTo>
                    <a:pt x="85911" y="3958"/>
                  </a:lnTo>
                  <a:lnTo>
                    <a:pt x="77214" y="1168"/>
                  </a:lnTo>
                  <a:lnTo>
                    <a:pt x="67709" y="0"/>
                  </a:lnTo>
                  <a:lnTo>
                    <a:pt x="57925" y="316"/>
                  </a:lnTo>
                  <a:lnTo>
                    <a:pt x="48372" y="2106"/>
                  </a:lnTo>
                  <a:lnTo>
                    <a:pt x="39291" y="5234"/>
                  </a:lnTo>
                  <a:lnTo>
                    <a:pt x="30875" y="9619"/>
                  </a:lnTo>
                  <a:lnTo>
                    <a:pt x="23360" y="15309"/>
                  </a:lnTo>
                  <a:lnTo>
                    <a:pt x="16788" y="22221"/>
                  </a:lnTo>
                  <a:lnTo>
                    <a:pt x="11204" y="30472"/>
                  </a:lnTo>
                  <a:lnTo>
                    <a:pt x="6741" y="40446"/>
                  </a:lnTo>
                  <a:lnTo>
                    <a:pt x="3372" y="52186"/>
                  </a:lnTo>
                  <a:lnTo>
                    <a:pt x="1090" y="65138"/>
                  </a:lnTo>
                  <a:lnTo>
                    <a:pt x="0" y="78362"/>
                  </a:lnTo>
                  <a:lnTo>
                    <a:pt x="47" y="91290"/>
                  </a:lnTo>
                  <a:lnTo>
                    <a:pt x="1214" y="103730"/>
                  </a:lnTo>
                  <a:lnTo>
                    <a:pt x="3592" y="115690"/>
                  </a:lnTo>
                  <a:lnTo>
                    <a:pt x="7122" y="127242"/>
                  </a:lnTo>
                  <a:lnTo>
                    <a:pt x="11779" y="138152"/>
                  </a:lnTo>
                  <a:lnTo>
                    <a:pt x="17654" y="147888"/>
                  </a:lnTo>
                  <a:lnTo>
                    <a:pt x="24681" y="156255"/>
                  </a:lnTo>
                  <a:lnTo>
                    <a:pt x="32670" y="163367"/>
                  </a:lnTo>
                  <a:lnTo>
                    <a:pt x="41402" y="169462"/>
                  </a:lnTo>
                  <a:lnTo>
                    <a:pt x="50683" y="174772"/>
                  </a:lnTo>
                  <a:lnTo>
                    <a:pt x="60354" y="179017"/>
                  </a:lnTo>
                  <a:lnTo>
                    <a:pt x="70298" y="181439"/>
                  </a:lnTo>
                  <a:lnTo>
                    <a:pt x="80427" y="181772"/>
                  </a:lnTo>
                  <a:lnTo>
                    <a:pt x="90517" y="180199"/>
                  </a:lnTo>
                  <a:lnTo>
                    <a:pt x="100217" y="177084"/>
                  </a:lnTo>
                  <a:lnTo>
                    <a:pt x="109363" y="172813"/>
                  </a:lnTo>
                  <a:lnTo>
                    <a:pt x="117668" y="168012"/>
                  </a:lnTo>
                  <a:lnTo>
                    <a:pt x="125453" y="163065"/>
                  </a:lnTo>
                  <a:lnTo>
                    <a:pt x="133401" y="157547"/>
                  </a:lnTo>
                  <a:lnTo>
                    <a:pt x="142794" y="1506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54388" y="351648"/>
              <a:ext cx="141530" cy="430108"/>
            </a:xfrm>
            <a:custGeom>
              <a:avLst/>
              <a:gdLst/>
              <a:ahLst/>
              <a:cxnLst/>
              <a:rect l="0" t="0" r="0" b="0"/>
              <a:pathLst>
                <a:path w="141530" h="430108">
                  <a:moveTo>
                    <a:pt x="109943" y="364289"/>
                  </a:moveTo>
                  <a:lnTo>
                    <a:pt x="109809" y="352554"/>
                  </a:lnTo>
                  <a:lnTo>
                    <a:pt x="108529" y="341425"/>
                  </a:lnTo>
                  <a:lnTo>
                    <a:pt x="105935" y="329836"/>
                  </a:lnTo>
                  <a:lnTo>
                    <a:pt x="102215" y="318021"/>
                  </a:lnTo>
                  <a:lnTo>
                    <a:pt x="97583" y="306657"/>
                  </a:lnTo>
                  <a:lnTo>
                    <a:pt x="92246" y="296121"/>
                  </a:lnTo>
                  <a:lnTo>
                    <a:pt x="86226" y="286939"/>
                  </a:lnTo>
                  <a:lnTo>
                    <a:pt x="79363" y="279912"/>
                  </a:lnTo>
                  <a:lnTo>
                    <a:pt x="71644" y="275277"/>
                  </a:lnTo>
                  <a:lnTo>
                    <a:pt x="63343" y="273117"/>
                  </a:lnTo>
                  <a:lnTo>
                    <a:pt x="54926" y="273622"/>
                  </a:lnTo>
                  <a:lnTo>
                    <a:pt x="46672" y="276627"/>
                  </a:lnTo>
                  <a:lnTo>
                    <a:pt x="38674" y="281708"/>
                  </a:lnTo>
                  <a:lnTo>
                    <a:pt x="30923" y="288389"/>
                  </a:lnTo>
                  <a:lnTo>
                    <a:pt x="23385" y="296255"/>
                  </a:lnTo>
                  <a:lnTo>
                    <a:pt x="16341" y="305295"/>
                  </a:lnTo>
                  <a:lnTo>
                    <a:pt x="10361" y="315871"/>
                  </a:lnTo>
                  <a:lnTo>
                    <a:pt x="5677" y="328057"/>
                  </a:lnTo>
                  <a:lnTo>
                    <a:pt x="2362" y="341493"/>
                  </a:lnTo>
                  <a:lnTo>
                    <a:pt x="503" y="355584"/>
                  </a:lnTo>
                  <a:lnTo>
                    <a:pt x="0" y="369905"/>
                  </a:lnTo>
                  <a:lnTo>
                    <a:pt x="780" y="383927"/>
                  </a:lnTo>
                  <a:lnTo>
                    <a:pt x="2890" y="396956"/>
                  </a:lnTo>
                  <a:lnTo>
                    <a:pt x="6236" y="408695"/>
                  </a:lnTo>
                  <a:lnTo>
                    <a:pt x="10769" y="418558"/>
                  </a:lnTo>
                  <a:lnTo>
                    <a:pt x="16561" y="425530"/>
                  </a:lnTo>
                  <a:lnTo>
                    <a:pt x="23526" y="429322"/>
                  </a:lnTo>
                  <a:lnTo>
                    <a:pt x="31304" y="430107"/>
                  </a:lnTo>
                  <a:lnTo>
                    <a:pt x="39362" y="428141"/>
                  </a:lnTo>
                  <a:lnTo>
                    <a:pt x="47368" y="423860"/>
                  </a:lnTo>
                  <a:lnTo>
                    <a:pt x="55030" y="417771"/>
                  </a:lnTo>
                  <a:lnTo>
                    <a:pt x="62021" y="410339"/>
                  </a:lnTo>
                  <a:lnTo>
                    <a:pt x="68245" y="401938"/>
                  </a:lnTo>
                  <a:lnTo>
                    <a:pt x="73932" y="392691"/>
                  </a:lnTo>
                  <a:lnTo>
                    <a:pt x="79527" y="382500"/>
                  </a:lnTo>
                  <a:lnTo>
                    <a:pt x="85292" y="371380"/>
                  </a:lnTo>
                  <a:lnTo>
                    <a:pt x="91150" y="359301"/>
                  </a:lnTo>
                  <a:lnTo>
                    <a:pt x="96784" y="346128"/>
                  </a:lnTo>
                  <a:lnTo>
                    <a:pt x="102020" y="331900"/>
                  </a:lnTo>
                  <a:lnTo>
                    <a:pt x="106841" y="317108"/>
                  </a:lnTo>
                  <a:lnTo>
                    <a:pt x="111305" y="302565"/>
                  </a:lnTo>
                  <a:lnTo>
                    <a:pt x="115487" y="288704"/>
                  </a:lnTo>
                  <a:lnTo>
                    <a:pt x="119295" y="275280"/>
                  </a:lnTo>
                  <a:lnTo>
                    <a:pt x="122480" y="261586"/>
                  </a:lnTo>
                  <a:lnTo>
                    <a:pt x="124961" y="247230"/>
                  </a:lnTo>
                  <a:lnTo>
                    <a:pt x="126967" y="232469"/>
                  </a:lnTo>
                  <a:lnTo>
                    <a:pt x="128929" y="218005"/>
                  </a:lnTo>
                  <a:lnTo>
                    <a:pt x="131100" y="204222"/>
                  </a:lnTo>
                  <a:lnTo>
                    <a:pt x="133390" y="190693"/>
                  </a:lnTo>
                  <a:lnTo>
                    <a:pt x="135473" y="176405"/>
                  </a:lnTo>
                  <a:lnTo>
                    <a:pt x="137167" y="160840"/>
                  </a:lnTo>
                  <a:lnTo>
                    <a:pt x="138287" y="144453"/>
                  </a:lnTo>
                  <a:lnTo>
                    <a:pt x="138581" y="128361"/>
                  </a:lnTo>
                  <a:lnTo>
                    <a:pt x="137996" y="113192"/>
                  </a:lnTo>
                  <a:lnTo>
                    <a:pt x="136636" y="98753"/>
                  </a:lnTo>
                  <a:lnTo>
                    <a:pt x="134660" y="84311"/>
                  </a:lnTo>
                  <a:lnTo>
                    <a:pt x="132222" y="69421"/>
                  </a:lnTo>
                  <a:lnTo>
                    <a:pt x="129451" y="54285"/>
                  </a:lnTo>
                  <a:lnTo>
                    <a:pt x="126446" y="39563"/>
                  </a:lnTo>
                  <a:lnTo>
                    <a:pt x="123275" y="25639"/>
                  </a:lnTo>
                  <a:lnTo>
                    <a:pt x="119800" y="13379"/>
                  </a:lnTo>
                  <a:lnTo>
                    <a:pt x="114966" y="4404"/>
                  </a:lnTo>
                  <a:lnTo>
                    <a:pt x="108755" y="0"/>
                  </a:lnTo>
                  <a:lnTo>
                    <a:pt x="103178" y="705"/>
                  </a:lnTo>
                  <a:lnTo>
                    <a:pt x="98882" y="5953"/>
                  </a:lnTo>
                  <a:lnTo>
                    <a:pt x="95768" y="14944"/>
                  </a:lnTo>
                  <a:lnTo>
                    <a:pt x="93580" y="27064"/>
                  </a:lnTo>
                  <a:lnTo>
                    <a:pt x="92066" y="41687"/>
                  </a:lnTo>
                  <a:lnTo>
                    <a:pt x="91031" y="58213"/>
                  </a:lnTo>
                  <a:lnTo>
                    <a:pt x="90328" y="76129"/>
                  </a:lnTo>
                  <a:lnTo>
                    <a:pt x="89854" y="95031"/>
                  </a:lnTo>
                  <a:lnTo>
                    <a:pt x="89534" y="114623"/>
                  </a:lnTo>
                  <a:lnTo>
                    <a:pt x="89320" y="134688"/>
                  </a:lnTo>
                  <a:lnTo>
                    <a:pt x="89181" y="155072"/>
                  </a:lnTo>
                  <a:lnTo>
                    <a:pt x="89257" y="175507"/>
                  </a:lnTo>
                  <a:lnTo>
                    <a:pt x="89841" y="195615"/>
                  </a:lnTo>
                  <a:lnTo>
                    <a:pt x="91051" y="215213"/>
                  </a:lnTo>
                  <a:lnTo>
                    <a:pt x="92849" y="234136"/>
                  </a:lnTo>
                  <a:lnTo>
                    <a:pt x="95126" y="252158"/>
                  </a:lnTo>
                  <a:lnTo>
                    <a:pt x="97774" y="269241"/>
                  </a:lnTo>
                  <a:lnTo>
                    <a:pt x="100856" y="285342"/>
                  </a:lnTo>
                  <a:lnTo>
                    <a:pt x="104603" y="300322"/>
                  </a:lnTo>
                  <a:lnTo>
                    <a:pt x="109082" y="314214"/>
                  </a:lnTo>
                  <a:lnTo>
                    <a:pt x="114105" y="327118"/>
                  </a:lnTo>
                  <a:lnTo>
                    <a:pt x="119910" y="340601"/>
                  </a:lnTo>
                  <a:lnTo>
                    <a:pt x="128126" y="358084"/>
                  </a:lnTo>
                  <a:lnTo>
                    <a:pt x="141529" y="3853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69616" y="652766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22"/>
                  </a:lnTo>
                  <a:lnTo>
                    <a:pt x="0" y="85030"/>
                  </a:lnTo>
                  <a:lnTo>
                    <a:pt x="0" y="97381"/>
                  </a:lnTo>
                  <a:lnTo>
                    <a:pt x="0" y="11045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69616" y="51589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11730" y="574465"/>
              <a:ext cx="168457" cy="236230"/>
            </a:xfrm>
            <a:custGeom>
              <a:avLst/>
              <a:gdLst/>
              <a:ahLst/>
              <a:cxnLst/>
              <a:rect l="0" t="0" r="0" b="0"/>
              <a:pathLst>
                <a:path w="168457" h="236230">
                  <a:moveTo>
                    <a:pt x="0" y="78301"/>
                  </a:moveTo>
                  <a:lnTo>
                    <a:pt x="8802" y="81302"/>
                  </a:lnTo>
                  <a:lnTo>
                    <a:pt x="17149" y="84725"/>
                  </a:lnTo>
                  <a:lnTo>
                    <a:pt x="25847" y="88902"/>
                  </a:lnTo>
                  <a:lnTo>
                    <a:pt x="34968" y="93111"/>
                  </a:lnTo>
                  <a:lnTo>
                    <a:pt x="44463" y="95999"/>
                  </a:lnTo>
                  <a:lnTo>
                    <a:pt x="54255" y="96917"/>
                  </a:lnTo>
                  <a:lnTo>
                    <a:pt x="64269" y="95876"/>
                  </a:lnTo>
                  <a:lnTo>
                    <a:pt x="74443" y="93189"/>
                  </a:lnTo>
                  <a:lnTo>
                    <a:pt x="84720" y="89224"/>
                  </a:lnTo>
                  <a:lnTo>
                    <a:pt x="94738" y="84157"/>
                  </a:lnTo>
                  <a:lnTo>
                    <a:pt x="103860" y="77948"/>
                  </a:lnTo>
                  <a:lnTo>
                    <a:pt x="111798" y="70668"/>
                  </a:lnTo>
                  <a:lnTo>
                    <a:pt x="118280" y="62495"/>
                  </a:lnTo>
                  <a:lnTo>
                    <a:pt x="122885" y="53633"/>
                  </a:lnTo>
                  <a:lnTo>
                    <a:pt x="125563" y="44271"/>
                  </a:lnTo>
                  <a:lnTo>
                    <a:pt x="126243" y="34883"/>
                  </a:lnTo>
                  <a:lnTo>
                    <a:pt x="124663" y="26193"/>
                  </a:lnTo>
                  <a:lnTo>
                    <a:pt x="120893" y="18543"/>
                  </a:lnTo>
                  <a:lnTo>
                    <a:pt x="115110" y="12085"/>
                  </a:lnTo>
                  <a:lnTo>
                    <a:pt x="107418" y="6965"/>
                  </a:lnTo>
                  <a:lnTo>
                    <a:pt x="98069" y="3122"/>
                  </a:lnTo>
                  <a:lnTo>
                    <a:pt x="87727" y="676"/>
                  </a:lnTo>
                  <a:lnTo>
                    <a:pt x="77334" y="0"/>
                  </a:lnTo>
                  <a:lnTo>
                    <a:pt x="67426" y="1140"/>
                  </a:lnTo>
                  <a:lnTo>
                    <a:pt x="58149" y="4022"/>
                  </a:lnTo>
                  <a:lnTo>
                    <a:pt x="49459" y="8623"/>
                  </a:lnTo>
                  <a:lnTo>
                    <a:pt x="41251" y="14758"/>
                  </a:lnTo>
                  <a:lnTo>
                    <a:pt x="33738" y="22301"/>
                  </a:lnTo>
                  <a:lnTo>
                    <a:pt x="27436" y="31258"/>
                  </a:lnTo>
                  <a:lnTo>
                    <a:pt x="22532" y="41503"/>
                  </a:lnTo>
                  <a:lnTo>
                    <a:pt x="19068" y="52805"/>
                  </a:lnTo>
                  <a:lnTo>
                    <a:pt x="17109" y="64915"/>
                  </a:lnTo>
                  <a:lnTo>
                    <a:pt x="16537" y="77612"/>
                  </a:lnTo>
                  <a:lnTo>
                    <a:pt x="17271" y="90560"/>
                  </a:lnTo>
                  <a:lnTo>
                    <a:pt x="19350" y="103326"/>
                  </a:lnTo>
                  <a:lnTo>
                    <a:pt x="22677" y="115693"/>
                  </a:lnTo>
                  <a:lnTo>
                    <a:pt x="27196" y="127794"/>
                  </a:lnTo>
                  <a:lnTo>
                    <a:pt x="32978" y="139993"/>
                  </a:lnTo>
                  <a:lnTo>
                    <a:pt x="39942" y="152491"/>
                  </a:lnTo>
                  <a:lnTo>
                    <a:pt x="47889" y="165005"/>
                  </a:lnTo>
                  <a:lnTo>
                    <a:pt x="56593" y="176881"/>
                  </a:lnTo>
                  <a:lnTo>
                    <a:pt x="65859" y="187791"/>
                  </a:lnTo>
                  <a:lnTo>
                    <a:pt x="75690" y="197575"/>
                  </a:lnTo>
                  <a:lnTo>
                    <a:pt x="86275" y="206075"/>
                  </a:lnTo>
                  <a:lnTo>
                    <a:pt x="97646" y="213341"/>
                  </a:lnTo>
                  <a:lnTo>
                    <a:pt x="109487" y="219424"/>
                  </a:lnTo>
                  <a:lnTo>
                    <a:pt x="122580" y="224879"/>
                  </a:lnTo>
                  <a:lnTo>
                    <a:pt x="140312" y="230189"/>
                  </a:lnTo>
                  <a:lnTo>
                    <a:pt x="168456" y="236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895544" y="1816737"/>
            <a:ext cx="157928" cy="99450"/>
            <a:chOff x="3895544" y="1816737"/>
            <a:chExt cx="157928" cy="99450"/>
          </a:xfrm>
        </p:grpSpPr>
        <p:sp>
          <p:nvSpPr>
            <p:cNvPr id="44" name="Freeform 43"/>
            <p:cNvSpPr/>
            <p:nvPr/>
          </p:nvSpPr>
          <p:spPr>
            <a:xfrm>
              <a:off x="3895544" y="1816737"/>
              <a:ext cx="147400" cy="4694"/>
            </a:xfrm>
            <a:custGeom>
              <a:avLst/>
              <a:gdLst/>
              <a:ahLst/>
              <a:cxnLst/>
              <a:rect l="0" t="0" r="0" b="0"/>
              <a:pathLst>
                <a:path w="147400" h="4694">
                  <a:moveTo>
                    <a:pt x="147399" y="4693"/>
                  </a:moveTo>
                  <a:lnTo>
                    <a:pt x="135730" y="4626"/>
                  </a:lnTo>
                  <a:lnTo>
                    <a:pt x="125242" y="3985"/>
                  </a:lnTo>
                  <a:lnTo>
                    <a:pt x="114936" y="2698"/>
                  </a:lnTo>
                  <a:lnTo>
                    <a:pt x="104462" y="1184"/>
                  </a:lnTo>
                  <a:lnTo>
                    <a:pt x="93470" y="164"/>
                  </a:lnTo>
                  <a:lnTo>
                    <a:pt x="81832" y="0"/>
                  </a:lnTo>
                  <a:lnTo>
                    <a:pt x="69619" y="560"/>
                  </a:lnTo>
                  <a:lnTo>
                    <a:pt x="55494" y="1456"/>
                  </a:lnTo>
                  <a:lnTo>
                    <a:pt x="34861" y="2770"/>
                  </a:lnTo>
                  <a:lnTo>
                    <a:pt x="0" y="4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16601" y="1905658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125202" y="10461"/>
                  </a:lnTo>
                  <a:lnTo>
                    <a:pt x="114713" y="9821"/>
                  </a:lnTo>
                  <a:lnTo>
                    <a:pt x="104407" y="8529"/>
                  </a:lnTo>
                  <a:lnTo>
                    <a:pt x="93933" y="6842"/>
                  </a:lnTo>
                  <a:lnTo>
                    <a:pt x="82941" y="5174"/>
                  </a:lnTo>
                  <a:lnTo>
                    <a:pt x="71307" y="3760"/>
                  </a:lnTo>
                  <a:lnTo>
                    <a:pt x="59296" y="2660"/>
                  </a:lnTo>
                  <a:lnTo>
                    <a:pt x="46073" y="1729"/>
                  </a:lnTo>
                  <a:lnTo>
                    <a:pt x="28239" y="8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316684" y="1267897"/>
            <a:ext cx="1515538" cy="991366"/>
            <a:chOff x="4316684" y="1267897"/>
            <a:chExt cx="1515538" cy="991366"/>
          </a:xfrm>
        </p:grpSpPr>
        <p:sp>
          <p:nvSpPr>
            <p:cNvPr id="47" name="Freeform 46"/>
            <p:cNvSpPr/>
            <p:nvPr/>
          </p:nvSpPr>
          <p:spPr>
            <a:xfrm>
              <a:off x="4379249" y="1342402"/>
              <a:ext cx="263819" cy="311742"/>
            </a:xfrm>
            <a:custGeom>
              <a:avLst/>
              <a:gdLst/>
              <a:ahLst/>
              <a:cxnLst/>
              <a:rect l="0" t="0" r="0" b="0"/>
              <a:pathLst>
                <a:path w="263819" h="311742">
                  <a:moveTo>
                    <a:pt x="21662" y="47359"/>
                  </a:moveTo>
                  <a:lnTo>
                    <a:pt x="15820" y="52529"/>
                  </a:lnTo>
                  <a:lnTo>
                    <a:pt x="10988" y="52156"/>
                  </a:lnTo>
                  <a:lnTo>
                    <a:pt x="7977" y="47792"/>
                  </a:lnTo>
                  <a:lnTo>
                    <a:pt x="7558" y="41583"/>
                  </a:lnTo>
                  <a:lnTo>
                    <a:pt x="9773" y="34626"/>
                  </a:lnTo>
                  <a:lnTo>
                    <a:pt x="14245" y="27579"/>
                  </a:lnTo>
                  <a:lnTo>
                    <a:pt x="20478" y="20957"/>
                  </a:lnTo>
                  <a:lnTo>
                    <a:pt x="28020" y="14969"/>
                  </a:lnTo>
                  <a:lnTo>
                    <a:pt x="36664" y="9769"/>
                  </a:lnTo>
                  <a:lnTo>
                    <a:pt x="46439" y="5561"/>
                  </a:lnTo>
                  <a:lnTo>
                    <a:pt x="57262" y="2365"/>
                  </a:lnTo>
                  <a:lnTo>
                    <a:pt x="68629" y="368"/>
                  </a:lnTo>
                  <a:lnTo>
                    <a:pt x="79727" y="0"/>
                  </a:lnTo>
                  <a:lnTo>
                    <a:pt x="90115" y="1345"/>
                  </a:lnTo>
                  <a:lnTo>
                    <a:pt x="99718" y="4197"/>
                  </a:lnTo>
                  <a:lnTo>
                    <a:pt x="108629" y="8245"/>
                  </a:lnTo>
                  <a:lnTo>
                    <a:pt x="116993" y="13192"/>
                  </a:lnTo>
                  <a:lnTo>
                    <a:pt x="124950" y="18952"/>
                  </a:lnTo>
                  <a:lnTo>
                    <a:pt x="132615" y="25642"/>
                  </a:lnTo>
                  <a:lnTo>
                    <a:pt x="140070" y="33255"/>
                  </a:lnTo>
                  <a:lnTo>
                    <a:pt x="147215" y="41825"/>
                  </a:lnTo>
                  <a:lnTo>
                    <a:pt x="153788" y="51487"/>
                  </a:lnTo>
                  <a:lnTo>
                    <a:pt x="159684" y="62218"/>
                  </a:lnTo>
                  <a:lnTo>
                    <a:pt x="164796" y="74018"/>
                  </a:lnTo>
                  <a:lnTo>
                    <a:pt x="168931" y="86996"/>
                  </a:lnTo>
                  <a:lnTo>
                    <a:pt x="172077" y="101093"/>
                  </a:lnTo>
                  <a:lnTo>
                    <a:pt x="174207" y="115965"/>
                  </a:lnTo>
                  <a:lnTo>
                    <a:pt x="175195" y="131094"/>
                  </a:lnTo>
                  <a:lnTo>
                    <a:pt x="175082" y="146153"/>
                  </a:lnTo>
                  <a:lnTo>
                    <a:pt x="174042" y="160856"/>
                  </a:lnTo>
                  <a:lnTo>
                    <a:pt x="172282" y="174882"/>
                  </a:lnTo>
                  <a:lnTo>
                    <a:pt x="169989" y="188130"/>
                  </a:lnTo>
                  <a:lnTo>
                    <a:pt x="167316" y="200670"/>
                  </a:lnTo>
                  <a:lnTo>
                    <a:pt x="164376" y="212640"/>
                  </a:lnTo>
                  <a:lnTo>
                    <a:pt x="161248" y="224174"/>
                  </a:lnTo>
                  <a:lnTo>
                    <a:pt x="157826" y="235228"/>
                  </a:lnTo>
                  <a:lnTo>
                    <a:pt x="153843" y="245585"/>
                  </a:lnTo>
                  <a:lnTo>
                    <a:pt x="149198" y="255185"/>
                  </a:lnTo>
                  <a:lnTo>
                    <a:pt x="143941" y="264107"/>
                  </a:lnTo>
                  <a:lnTo>
                    <a:pt x="138188" y="272486"/>
                  </a:lnTo>
                  <a:lnTo>
                    <a:pt x="132048" y="280453"/>
                  </a:lnTo>
                  <a:lnTo>
                    <a:pt x="125299" y="287957"/>
                  </a:lnTo>
                  <a:lnTo>
                    <a:pt x="117404" y="294777"/>
                  </a:lnTo>
                  <a:lnTo>
                    <a:pt x="108164" y="300838"/>
                  </a:lnTo>
                  <a:lnTo>
                    <a:pt x="97687" y="305892"/>
                  </a:lnTo>
                  <a:lnTo>
                    <a:pt x="86206" y="309457"/>
                  </a:lnTo>
                  <a:lnTo>
                    <a:pt x="73971" y="311402"/>
                  </a:lnTo>
                  <a:lnTo>
                    <a:pt x="61520" y="311741"/>
                  </a:lnTo>
                  <a:lnTo>
                    <a:pt x="49627" y="310456"/>
                  </a:lnTo>
                  <a:lnTo>
                    <a:pt x="38678" y="307699"/>
                  </a:lnTo>
                  <a:lnTo>
                    <a:pt x="28853" y="303579"/>
                  </a:lnTo>
                  <a:lnTo>
                    <a:pt x="20319" y="298072"/>
                  </a:lnTo>
                  <a:lnTo>
                    <a:pt x="13032" y="291297"/>
                  </a:lnTo>
                  <a:lnTo>
                    <a:pt x="7121" y="283478"/>
                  </a:lnTo>
                  <a:lnTo>
                    <a:pt x="2964" y="274860"/>
                  </a:lnTo>
                  <a:lnTo>
                    <a:pt x="614" y="265661"/>
                  </a:lnTo>
                  <a:lnTo>
                    <a:pt x="0" y="256214"/>
                  </a:lnTo>
                  <a:lnTo>
                    <a:pt x="1100" y="246953"/>
                  </a:lnTo>
                  <a:lnTo>
                    <a:pt x="3732" y="238101"/>
                  </a:lnTo>
                  <a:lnTo>
                    <a:pt x="7768" y="229853"/>
                  </a:lnTo>
                  <a:lnTo>
                    <a:pt x="13218" y="222458"/>
                  </a:lnTo>
                  <a:lnTo>
                    <a:pt x="19956" y="215975"/>
                  </a:lnTo>
                  <a:lnTo>
                    <a:pt x="27750" y="210622"/>
                  </a:lnTo>
                  <a:lnTo>
                    <a:pt x="36351" y="206847"/>
                  </a:lnTo>
                  <a:lnTo>
                    <a:pt x="45543" y="204758"/>
                  </a:lnTo>
                  <a:lnTo>
                    <a:pt x="55156" y="204321"/>
                  </a:lnTo>
                  <a:lnTo>
                    <a:pt x="65060" y="205539"/>
                  </a:lnTo>
                  <a:lnTo>
                    <a:pt x="75167" y="208246"/>
                  </a:lnTo>
                  <a:lnTo>
                    <a:pt x="85411" y="212164"/>
                  </a:lnTo>
                  <a:lnTo>
                    <a:pt x="95749" y="217002"/>
                  </a:lnTo>
                  <a:lnTo>
                    <a:pt x="106145" y="222510"/>
                  </a:lnTo>
                  <a:lnTo>
                    <a:pt x="116414" y="228494"/>
                  </a:lnTo>
                  <a:lnTo>
                    <a:pt x="126237" y="234810"/>
                  </a:lnTo>
                  <a:lnTo>
                    <a:pt x="135478" y="241353"/>
                  </a:lnTo>
                  <a:lnTo>
                    <a:pt x="144329" y="248051"/>
                  </a:lnTo>
                  <a:lnTo>
                    <a:pt x="153192" y="254855"/>
                  </a:lnTo>
                  <a:lnTo>
                    <a:pt x="162310" y="261721"/>
                  </a:lnTo>
                  <a:lnTo>
                    <a:pt x="171912" y="268297"/>
                  </a:lnTo>
                  <a:lnTo>
                    <a:pt x="182275" y="273955"/>
                  </a:lnTo>
                  <a:lnTo>
                    <a:pt x="193467" y="278425"/>
                  </a:lnTo>
                  <a:lnTo>
                    <a:pt x="205170" y="281771"/>
                  </a:lnTo>
                  <a:lnTo>
                    <a:pt x="218149" y="284545"/>
                  </a:lnTo>
                  <a:lnTo>
                    <a:pt x="235779" y="286987"/>
                  </a:lnTo>
                  <a:lnTo>
                    <a:pt x="263818" y="2895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316684" y="1695088"/>
              <a:ext cx="400084" cy="31586"/>
            </a:xfrm>
            <a:custGeom>
              <a:avLst/>
              <a:gdLst/>
              <a:ahLst/>
              <a:cxnLst/>
              <a:rect l="0" t="0" r="0" b="0"/>
              <a:pathLst>
                <a:path w="400084" h="31586">
                  <a:moveTo>
                    <a:pt x="400083" y="0"/>
                  </a:moveTo>
                  <a:lnTo>
                    <a:pt x="388347" y="5733"/>
                  </a:lnTo>
                  <a:lnTo>
                    <a:pt x="377219" y="10017"/>
                  </a:lnTo>
                  <a:lnTo>
                    <a:pt x="365620" y="13223"/>
                  </a:lnTo>
                  <a:lnTo>
                    <a:pt x="353459" y="15584"/>
                  </a:lnTo>
                  <a:lnTo>
                    <a:pt x="340799" y="17282"/>
                  </a:lnTo>
                  <a:lnTo>
                    <a:pt x="327738" y="18477"/>
                  </a:lnTo>
                  <a:lnTo>
                    <a:pt x="314213" y="19305"/>
                  </a:lnTo>
                  <a:lnTo>
                    <a:pt x="300000" y="19873"/>
                  </a:lnTo>
                  <a:lnTo>
                    <a:pt x="285036" y="20260"/>
                  </a:lnTo>
                  <a:lnTo>
                    <a:pt x="269565" y="20522"/>
                  </a:lnTo>
                  <a:lnTo>
                    <a:pt x="254026" y="20698"/>
                  </a:lnTo>
                  <a:lnTo>
                    <a:pt x="238685" y="20817"/>
                  </a:lnTo>
                  <a:lnTo>
                    <a:pt x="223621" y="20896"/>
                  </a:lnTo>
                  <a:lnTo>
                    <a:pt x="208820" y="20950"/>
                  </a:lnTo>
                  <a:lnTo>
                    <a:pt x="194233" y="20985"/>
                  </a:lnTo>
                  <a:lnTo>
                    <a:pt x="179810" y="21009"/>
                  </a:lnTo>
                  <a:lnTo>
                    <a:pt x="165506" y="21025"/>
                  </a:lnTo>
                  <a:lnTo>
                    <a:pt x="151287" y="21035"/>
                  </a:lnTo>
                  <a:lnTo>
                    <a:pt x="137125" y="21042"/>
                  </a:lnTo>
                  <a:lnTo>
                    <a:pt x="123003" y="21047"/>
                  </a:lnTo>
                  <a:lnTo>
                    <a:pt x="108909" y="21050"/>
                  </a:lnTo>
                  <a:lnTo>
                    <a:pt x="94832" y="21052"/>
                  </a:lnTo>
                  <a:lnTo>
                    <a:pt x="80770" y="21054"/>
                  </a:lnTo>
                  <a:lnTo>
                    <a:pt x="66728" y="21059"/>
                  </a:lnTo>
                  <a:lnTo>
                    <a:pt x="53120" y="21262"/>
                  </a:lnTo>
                  <a:lnTo>
                    <a:pt x="39310" y="22164"/>
                  </a:lnTo>
                  <a:lnTo>
                    <a:pt x="22967" y="2496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404679" y="1821430"/>
              <a:ext cx="144207" cy="271881"/>
            </a:xfrm>
            <a:custGeom>
              <a:avLst/>
              <a:gdLst/>
              <a:ahLst/>
              <a:cxnLst/>
              <a:rect l="0" t="0" r="0" b="0"/>
              <a:pathLst>
                <a:path w="144207" h="271881">
                  <a:moveTo>
                    <a:pt x="101518" y="0"/>
                  </a:moveTo>
                  <a:lnTo>
                    <a:pt x="95650" y="5934"/>
                  </a:lnTo>
                  <a:lnTo>
                    <a:pt x="90085" y="12139"/>
                  </a:lnTo>
                  <a:lnTo>
                    <a:pt x="84286" y="19230"/>
                  </a:lnTo>
                  <a:lnTo>
                    <a:pt x="78206" y="26998"/>
                  </a:lnTo>
                  <a:lnTo>
                    <a:pt x="71876" y="34996"/>
                  </a:lnTo>
                  <a:lnTo>
                    <a:pt x="65348" y="42941"/>
                  </a:lnTo>
                  <a:lnTo>
                    <a:pt x="58672" y="50889"/>
                  </a:lnTo>
                  <a:lnTo>
                    <a:pt x="51889" y="59130"/>
                  </a:lnTo>
                  <a:lnTo>
                    <a:pt x="45036" y="67820"/>
                  </a:lnTo>
                  <a:lnTo>
                    <a:pt x="38299" y="76961"/>
                  </a:lnTo>
                  <a:lnTo>
                    <a:pt x="32002" y="86482"/>
                  </a:lnTo>
                  <a:lnTo>
                    <a:pt x="26287" y="96299"/>
                  </a:lnTo>
                  <a:lnTo>
                    <a:pt x="21127" y="106332"/>
                  </a:lnTo>
                  <a:lnTo>
                    <a:pt x="16427" y="116521"/>
                  </a:lnTo>
                  <a:lnTo>
                    <a:pt x="12083" y="126828"/>
                  </a:lnTo>
                  <a:lnTo>
                    <a:pt x="8165" y="137545"/>
                  </a:lnTo>
                  <a:lnTo>
                    <a:pt x="4905" y="149265"/>
                  </a:lnTo>
                  <a:lnTo>
                    <a:pt x="2383" y="162220"/>
                  </a:lnTo>
                  <a:lnTo>
                    <a:pt x="688" y="176006"/>
                  </a:lnTo>
                  <a:lnTo>
                    <a:pt x="0" y="189799"/>
                  </a:lnTo>
                  <a:lnTo>
                    <a:pt x="322" y="203107"/>
                  </a:lnTo>
                  <a:lnTo>
                    <a:pt x="1674" y="215634"/>
                  </a:lnTo>
                  <a:lnTo>
                    <a:pt x="4176" y="227120"/>
                  </a:lnTo>
                  <a:lnTo>
                    <a:pt x="7789" y="237541"/>
                  </a:lnTo>
                  <a:lnTo>
                    <a:pt x="12503" y="246877"/>
                  </a:lnTo>
                  <a:lnTo>
                    <a:pt x="18416" y="255017"/>
                  </a:lnTo>
                  <a:lnTo>
                    <a:pt x="25468" y="262003"/>
                  </a:lnTo>
                  <a:lnTo>
                    <a:pt x="33473" y="267527"/>
                  </a:lnTo>
                  <a:lnTo>
                    <a:pt x="42217" y="270884"/>
                  </a:lnTo>
                  <a:lnTo>
                    <a:pt x="51505" y="271880"/>
                  </a:lnTo>
                  <a:lnTo>
                    <a:pt x="61181" y="270769"/>
                  </a:lnTo>
                  <a:lnTo>
                    <a:pt x="71129" y="267973"/>
                  </a:lnTo>
                  <a:lnTo>
                    <a:pt x="81260" y="263909"/>
                  </a:lnTo>
                  <a:lnTo>
                    <a:pt x="91351" y="258930"/>
                  </a:lnTo>
                  <a:lnTo>
                    <a:pt x="101053" y="253305"/>
                  </a:lnTo>
                  <a:lnTo>
                    <a:pt x="110204" y="247228"/>
                  </a:lnTo>
                  <a:lnTo>
                    <a:pt x="118654" y="240675"/>
                  </a:lnTo>
                  <a:lnTo>
                    <a:pt x="126184" y="233438"/>
                  </a:lnTo>
                  <a:lnTo>
                    <a:pt x="132758" y="225455"/>
                  </a:lnTo>
                  <a:lnTo>
                    <a:pt x="138173" y="216804"/>
                  </a:lnTo>
                  <a:lnTo>
                    <a:pt x="141988" y="207618"/>
                  </a:lnTo>
                  <a:lnTo>
                    <a:pt x="144096" y="198048"/>
                  </a:lnTo>
                  <a:lnTo>
                    <a:pt x="144206" y="188859"/>
                  </a:lnTo>
                  <a:lnTo>
                    <a:pt x="141703" y="181368"/>
                  </a:lnTo>
                  <a:lnTo>
                    <a:pt x="136502" y="176153"/>
                  </a:lnTo>
                  <a:lnTo>
                    <a:pt x="129112" y="173131"/>
                  </a:lnTo>
                  <a:lnTo>
                    <a:pt x="120333" y="171925"/>
                  </a:lnTo>
                  <a:lnTo>
                    <a:pt x="110773" y="172117"/>
                  </a:lnTo>
                  <a:lnTo>
                    <a:pt x="100952" y="173496"/>
                  </a:lnTo>
                  <a:lnTo>
                    <a:pt x="91374" y="176075"/>
                  </a:lnTo>
                  <a:lnTo>
                    <a:pt x="82273" y="179764"/>
                  </a:lnTo>
                  <a:lnTo>
                    <a:pt x="73671" y="184372"/>
                  </a:lnTo>
                  <a:lnTo>
                    <a:pt x="65501" y="189689"/>
                  </a:lnTo>
                  <a:lnTo>
                    <a:pt x="57671" y="195521"/>
                  </a:lnTo>
                  <a:lnTo>
                    <a:pt x="50203" y="201607"/>
                  </a:lnTo>
                  <a:lnTo>
                    <a:pt x="42399" y="208316"/>
                  </a:lnTo>
                  <a:lnTo>
                    <a:pt x="32454" y="217352"/>
                  </a:lnTo>
                  <a:lnTo>
                    <a:pt x="1729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927336" y="1779316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6946" y="2867"/>
                  </a:lnTo>
                  <a:lnTo>
                    <a:pt x="97959" y="5009"/>
                  </a:lnTo>
                  <a:lnTo>
                    <a:pt x="87968" y="6616"/>
                  </a:lnTo>
                  <a:lnTo>
                    <a:pt x="77160" y="7970"/>
                  </a:lnTo>
                  <a:lnTo>
                    <a:pt x="65997" y="9466"/>
                  </a:lnTo>
                  <a:lnTo>
                    <a:pt x="54801" y="11313"/>
                  </a:lnTo>
                  <a:lnTo>
                    <a:pt x="43967" y="13389"/>
                  </a:lnTo>
                  <a:lnTo>
                    <a:pt x="32872" y="15545"/>
                  </a:lnTo>
                  <a:lnTo>
                    <a:pt x="19425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58922" y="185301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3550" y="2867"/>
                  </a:lnTo>
                  <a:lnTo>
                    <a:pt x="82421" y="5009"/>
                  </a:lnTo>
                  <a:lnTo>
                    <a:pt x="70832" y="6616"/>
                  </a:lnTo>
                  <a:lnTo>
                    <a:pt x="58914" y="8001"/>
                  </a:lnTo>
                  <a:lnTo>
                    <a:pt x="45795" y="9881"/>
                  </a:lnTo>
                  <a:lnTo>
                    <a:pt x="28084" y="1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64290" y="1389761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28719" y="14669"/>
                  </a:lnTo>
                  <a:lnTo>
                    <a:pt x="26576" y="28580"/>
                  </a:lnTo>
                  <a:lnTo>
                    <a:pt x="24969" y="43083"/>
                  </a:lnTo>
                  <a:lnTo>
                    <a:pt x="23615" y="58457"/>
                  </a:lnTo>
                  <a:lnTo>
                    <a:pt x="22118" y="74930"/>
                  </a:lnTo>
                  <a:lnTo>
                    <a:pt x="20272" y="92499"/>
                  </a:lnTo>
                  <a:lnTo>
                    <a:pt x="18205" y="110842"/>
                  </a:lnTo>
                  <a:lnTo>
                    <a:pt x="16273" y="129446"/>
                  </a:lnTo>
                  <a:lnTo>
                    <a:pt x="14677" y="147989"/>
                  </a:lnTo>
                  <a:lnTo>
                    <a:pt x="13453" y="166182"/>
                  </a:lnTo>
                  <a:lnTo>
                    <a:pt x="12557" y="183705"/>
                  </a:lnTo>
                  <a:lnTo>
                    <a:pt x="11915" y="200453"/>
                  </a:lnTo>
                  <a:lnTo>
                    <a:pt x="11298" y="216496"/>
                  </a:lnTo>
                  <a:lnTo>
                    <a:pt x="10343" y="231971"/>
                  </a:lnTo>
                  <a:lnTo>
                    <a:pt x="8886" y="247002"/>
                  </a:lnTo>
                  <a:lnTo>
                    <a:pt x="7082" y="261297"/>
                  </a:lnTo>
                  <a:lnTo>
                    <a:pt x="5144" y="275650"/>
                  </a:lnTo>
                  <a:lnTo>
                    <a:pt x="2899" y="29244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16891" y="1758259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51478" y="0"/>
                  </a:lnTo>
                  <a:lnTo>
                    <a:pt x="240348" y="0"/>
                  </a:lnTo>
                  <a:lnTo>
                    <a:pt x="228746" y="4"/>
                  </a:lnTo>
                  <a:lnTo>
                    <a:pt x="216411" y="177"/>
                  </a:lnTo>
                  <a:lnTo>
                    <a:pt x="203103" y="825"/>
                  </a:lnTo>
                  <a:lnTo>
                    <a:pt x="188798" y="2074"/>
                  </a:lnTo>
                  <a:lnTo>
                    <a:pt x="173794" y="3727"/>
                  </a:lnTo>
                  <a:lnTo>
                    <a:pt x="158580" y="5375"/>
                  </a:lnTo>
                  <a:lnTo>
                    <a:pt x="143458" y="6782"/>
                  </a:lnTo>
                  <a:lnTo>
                    <a:pt x="128374" y="8048"/>
                  </a:lnTo>
                  <a:lnTo>
                    <a:pt x="113027" y="9504"/>
                  </a:lnTo>
                  <a:lnTo>
                    <a:pt x="97266" y="11331"/>
                  </a:lnTo>
                  <a:lnTo>
                    <a:pt x="81266" y="13398"/>
                  </a:lnTo>
                  <a:lnTo>
                    <a:pt x="63563" y="15549"/>
                  </a:lnTo>
                  <a:lnTo>
                    <a:pt x="39246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359005" y="1846108"/>
              <a:ext cx="208910" cy="255574"/>
            </a:xfrm>
            <a:custGeom>
              <a:avLst/>
              <a:gdLst/>
              <a:ahLst/>
              <a:cxnLst/>
              <a:rect l="0" t="0" r="0" b="0"/>
              <a:pathLst>
                <a:path w="208910" h="255574">
                  <a:moveTo>
                    <a:pt x="0" y="38493"/>
                  </a:moveTo>
                  <a:lnTo>
                    <a:pt x="5934" y="32692"/>
                  </a:lnTo>
                  <a:lnTo>
                    <a:pt x="12139" y="27768"/>
                  </a:lnTo>
                  <a:lnTo>
                    <a:pt x="19235" y="23265"/>
                  </a:lnTo>
                  <a:lnTo>
                    <a:pt x="27175" y="19045"/>
                  </a:lnTo>
                  <a:lnTo>
                    <a:pt x="35822" y="15031"/>
                  </a:lnTo>
                  <a:lnTo>
                    <a:pt x="45020" y="11174"/>
                  </a:lnTo>
                  <a:lnTo>
                    <a:pt x="54793" y="7594"/>
                  </a:lnTo>
                  <a:lnTo>
                    <a:pt x="65331" y="4567"/>
                  </a:lnTo>
                  <a:lnTo>
                    <a:pt x="76673" y="2203"/>
                  </a:lnTo>
                  <a:lnTo>
                    <a:pt x="88559" y="615"/>
                  </a:lnTo>
                  <a:lnTo>
                    <a:pt x="100537" y="0"/>
                  </a:lnTo>
                  <a:lnTo>
                    <a:pt x="112321" y="379"/>
                  </a:lnTo>
                  <a:lnTo>
                    <a:pt x="123334" y="2109"/>
                  </a:lnTo>
                  <a:lnTo>
                    <a:pt x="132665" y="5929"/>
                  </a:lnTo>
                  <a:lnTo>
                    <a:pt x="139963" y="12050"/>
                  </a:lnTo>
                  <a:lnTo>
                    <a:pt x="145047" y="19906"/>
                  </a:lnTo>
                  <a:lnTo>
                    <a:pt x="147651" y="28474"/>
                  </a:lnTo>
                  <a:lnTo>
                    <a:pt x="147884" y="37082"/>
                  </a:lnTo>
                  <a:lnTo>
                    <a:pt x="146128" y="45451"/>
                  </a:lnTo>
                  <a:lnTo>
                    <a:pt x="142832" y="53516"/>
                  </a:lnTo>
                  <a:lnTo>
                    <a:pt x="138397" y="61301"/>
                  </a:lnTo>
                  <a:lnTo>
                    <a:pt x="132984" y="68697"/>
                  </a:lnTo>
                  <a:lnTo>
                    <a:pt x="126527" y="75451"/>
                  </a:lnTo>
                  <a:lnTo>
                    <a:pt x="119110" y="81498"/>
                  </a:lnTo>
                  <a:lnTo>
                    <a:pt x="112145" y="87453"/>
                  </a:lnTo>
                  <a:lnTo>
                    <a:pt x="109170" y="94047"/>
                  </a:lnTo>
                  <a:lnTo>
                    <a:pt x="111778" y="100560"/>
                  </a:lnTo>
                  <a:lnTo>
                    <a:pt x="118135" y="106103"/>
                  </a:lnTo>
                  <a:lnTo>
                    <a:pt x="126750" y="110953"/>
                  </a:lnTo>
                  <a:lnTo>
                    <a:pt x="136545" y="115749"/>
                  </a:lnTo>
                  <a:lnTo>
                    <a:pt x="146875" y="120861"/>
                  </a:lnTo>
                  <a:lnTo>
                    <a:pt x="157253" y="126556"/>
                  </a:lnTo>
                  <a:lnTo>
                    <a:pt x="167224" y="133114"/>
                  </a:lnTo>
                  <a:lnTo>
                    <a:pt x="176593" y="140591"/>
                  </a:lnTo>
                  <a:lnTo>
                    <a:pt x="185208" y="148877"/>
                  </a:lnTo>
                  <a:lnTo>
                    <a:pt x="192857" y="157808"/>
                  </a:lnTo>
                  <a:lnTo>
                    <a:pt x="199511" y="167219"/>
                  </a:lnTo>
                  <a:lnTo>
                    <a:pt x="204811" y="176978"/>
                  </a:lnTo>
                  <a:lnTo>
                    <a:pt x="208018" y="186980"/>
                  </a:lnTo>
                  <a:lnTo>
                    <a:pt x="208909" y="197142"/>
                  </a:lnTo>
                  <a:lnTo>
                    <a:pt x="207557" y="207084"/>
                  </a:lnTo>
                  <a:lnTo>
                    <a:pt x="204067" y="216154"/>
                  </a:lnTo>
                  <a:lnTo>
                    <a:pt x="198715" y="224067"/>
                  </a:lnTo>
                  <a:lnTo>
                    <a:pt x="191718" y="230872"/>
                  </a:lnTo>
                  <a:lnTo>
                    <a:pt x="183135" y="236759"/>
                  </a:lnTo>
                  <a:lnTo>
                    <a:pt x="173144" y="241938"/>
                  </a:lnTo>
                  <a:lnTo>
                    <a:pt x="162014" y="246435"/>
                  </a:lnTo>
                  <a:lnTo>
                    <a:pt x="150020" y="250092"/>
                  </a:lnTo>
                  <a:lnTo>
                    <a:pt x="137402" y="252885"/>
                  </a:lnTo>
                  <a:lnTo>
                    <a:pt x="124506" y="254762"/>
                  </a:lnTo>
                  <a:lnTo>
                    <a:pt x="111775" y="255573"/>
                  </a:lnTo>
                  <a:lnTo>
                    <a:pt x="99436" y="255339"/>
                  </a:lnTo>
                  <a:lnTo>
                    <a:pt x="87524" y="254215"/>
                  </a:lnTo>
                  <a:lnTo>
                    <a:pt x="75984" y="252398"/>
                  </a:lnTo>
                  <a:lnTo>
                    <a:pt x="64746" y="250072"/>
                  </a:lnTo>
                  <a:lnTo>
                    <a:pt x="53995" y="247535"/>
                  </a:lnTo>
                  <a:lnTo>
                    <a:pt x="43020" y="244952"/>
                  </a:lnTo>
                  <a:lnTo>
                    <a:pt x="29734" y="242100"/>
                  </a:lnTo>
                  <a:lnTo>
                    <a:pt x="10528" y="2385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90689" y="1267897"/>
              <a:ext cx="641533" cy="991366"/>
            </a:xfrm>
            <a:custGeom>
              <a:avLst/>
              <a:gdLst/>
              <a:ahLst/>
              <a:cxnLst/>
              <a:rect l="0" t="0" r="0" b="0"/>
              <a:pathLst>
                <a:path w="641533" h="991366">
                  <a:moveTo>
                    <a:pt x="147259" y="195564"/>
                  </a:moveTo>
                  <a:lnTo>
                    <a:pt x="135591" y="195765"/>
                  </a:lnTo>
                  <a:lnTo>
                    <a:pt x="125102" y="197685"/>
                  </a:lnTo>
                  <a:lnTo>
                    <a:pt x="114805" y="201579"/>
                  </a:lnTo>
                  <a:lnTo>
                    <a:pt x="104676" y="207332"/>
                  </a:lnTo>
                  <a:lnTo>
                    <a:pt x="94981" y="214929"/>
                  </a:lnTo>
                  <a:lnTo>
                    <a:pt x="85845" y="224187"/>
                  </a:lnTo>
                  <a:lnTo>
                    <a:pt x="77242" y="234956"/>
                  </a:lnTo>
                  <a:lnTo>
                    <a:pt x="69081" y="247222"/>
                  </a:lnTo>
                  <a:lnTo>
                    <a:pt x="61262" y="260828"/>
                  </a:lnTo>
                  <a:lnTo>
                    <a:pt x="53858" y="275198"/>
                  </a:lnTo>
                  <a:lnTo>
                    <a:pt x="47105" y="289456"/>
                  </a:lnTo>
                  <a:lnTo>
                    <a:pt x="41078" y="303116"/>
                  </a:lnTo>
                  <a:lnTo>
                    <a:pt x="35709" y="316065"/>
                  </a:lnTo>
                  <a:lnTo>
                    <a:pt x="30868" y="328376"/>
                  </a:lnTo>
                  <a:lnTo>
                    <a:pt x="26430" y="340181"/>
                  </a:lnTo>
                  <a:lnTo>
                    <a:pt x="22448" y="351771"/>
                  </a:lnTo>
                  <a:lnTo>
                    <a:pt x="19147" y="363560"/>
                  </a:lnTo>
                  <a:lnTo>
                    <a:pt x="16586" y="375756"/>
                  </a:lnTo>
                  <a:lnTo>
                    <a:pt x="14528" y="388221"/>
                  </a:lnTo>
                  <a:lnTo>
                    <a:pt x="12530" y="400590"/>
                  </a:lnTo>
                  <a:lnTo>
                    <a:pt x="10337" y="412655"/>
                  </a:lnTo>
                  <a:lnTo>
                    <a:pt x="8032" y="424535"/>
                  </a:lnTo>
                  <a:lnTo>
                    <a:pt x="5937" y="436578"/>
                  </a:lnTo>
                  <a:lnTo>
                    <a:pt x="4232" y="448977"/>
                  </a:lnTo>
                  <a:lnTo>
                    <a:pt x="2935" y="461762"/>
                  </a:lnTo>
                  <a:lnTo>
                    <a:pt x="1989" y="474884"/>
                  </a:lnTo>
                  <a:lnTo>
                    <a:pt x="1318" y="488271"/>
                  </a:lnTo>
                  <a:lnTo>
                    <a:pt x="851" y="501855"/>
                  </a:lnTo>
                  <a:lnTo>
                    <a:pt x="530" y="515581"/>
                  </a:lnTo>
                  <a:lnTo>
                    <a:pt x="311" y="529406"/>
                  </a:lnTo>
                  <a:lnTo>
                    <a:pt x="163" y="543300"/>
                  </a:lnTo>
                  <a:lnTo>
                    <a:pt x="63" y="557240"/>
                  </a:lnTo>
                  <a:lnTo>
                    <a:pt x="0" y="571217"/>
                  </a:lnTo>
                  <a:lnTo>
                    <a:pt x="128" y="585384"/>
                  </a:lnTo>
                  <a:lnTo>
                    <a:pt x="746" y="600041"/>
                  </a:lnTo>
                  <a:lnTo>
                    <a:pt x="1980" y="615303"/>
                  </a:lnTo>
                  <a:lnTo>
                    <a:pt x="3791" y="630808"/>
                  </a:lnTo>
                  <a:lnTo>
                    <a:pt x="6079" y="645837"/>
                  </a:lnTo>
                  <a:lnTo>
                    <a:pt x="8729" y="660024"/>
                  </a:lnTo>
                  <a:lnTo>
                    <a:pt x="11643" y="673498"/>
                  </a:lnTo>
                  <a:lnTo>
                    <a:pt x="14745" y="686693"/>
                  </a:lnTo>
                  <a:lnTo>
                    <a:pt x="17977" y="699900"/>
                  </a:lnTo>
                  <a:lnTo>
                    <a:pt x="21299" y="713076"/>
                  </a:lnTo>
                  <a:lnTo>
                    <a:pt x="24682" y="725937"/>
                  </a:lnTo>
                  <a:lnTo>
                    <a:pt x="28107" y="738334"/>
                  </a:lnTo>
                  <a:lnTo>
                    <a:pt x="31560" y="750271"/>
                  </a:lnTo>
                  <a:lnTo>
                    <a:pt x="35031" y="761820"/>
                  </a:lnTo>
                  <a:lnTo>
                    <a:pt x="38516" y="773070"/>
                  </a:lnTo>
                  <a:lnTo>
                    <a:pt x="42008" y="784099"/>
                  </a:lnTo>
                  <a:lnTo>
                    <a:pt x="45506" y="794972"/>
                  </a:lnTo>
                  <a:lnTo>
                    <a:pt x="49012" y="805730"/>
                  </a:lnTo>
                  <a:lnTo>
                    <a:pt x="52690" y="816244"/>
                  </a:lnTo>
                  <a:lnTo>
                    <a:pt x="56844" y="826231"/>
                  </a:lnTo>
                  <a:lnTo>
                    <a:pt x="61605" y="835582"/>
                  </a:lnTo>
                  <a:lnTo>
                    <a:pt x="66938" y="844506"/>
                  </a:lnTo>
                  <a:lnTo>
                    <a:pt x="72743" y="853419"/>
                  </a:lnTo>
                  <a:lnTo>
                    <a:pt x="78908" y="862562"/>
                  </a:lnTo>
                  <a:lnTo>
                    <a:pt x="85336" y="871839"/>
                  </a:lnTo>
                  <a:lnTo>
                    <a:pt x="91949" y="880921"/>
                  </a:lnTo>
                  <a:lnTo>
                    <a:pt x="98693" y="889624"/>
                  </a:lnTo>
                  <a:lnTo>
                    <a:pt x="105525" y="897927"/>
                  </a:lnTo>
                  <a:lnTo>
                    <a:pt x="112419" y="905882"/>
                  </a:lnTo>
                  <a:lnTo>
                    <a:pt x="119353" y="913565"/>
                  </a:lnTo>
                  <a:lnTo>
                    <a:pt x="126316" y="921047"/>
                  </a:lnTo>
                  <a:lnTo>
                    <a:pt x="133297" y="928384"/>
                  </a:lnTo>
                  <a:lnTo>
                    <a:pt x="140299" y="935620"/>
                  </a:lnTo>
                  <a:lnTo>
                    <a:pt x="147647" y="942786"/>
                  </a:lnTo>
                  <a:lnTo>
                    <a:pt x="155952" y="949904"/>
                  </a:lnTo>
                  <a:lnTo>
                    <a:pt x="165466" y="956985"/>
                  </a:lnTo>
                  <a:lnTo>
                    <a:pt x="175958" y="963876"/>
                  </a:lnTo>
                  <a:lnTo>
                    <a:pt x="186918" y="970277"/>
                  </a:lnTo>
                  <a:lnTo>
                    <a:pt x="197998" y="976058"/>
                  </a:lnTo>
                  <a:lnTo>
                    <a:pt x="209199" y="981092"/>
                  </a:lnTo>
                  <a:lnTo>
                    <a:pt x="220778" y="985175"/>
                  </a:lnTo>
                  <a:lnTo>
                    <a:pt x="232866" y="988286"/>
                  </a:lnTo>
                  <a:lnTo>
                    <a:pt x="245611" y="990393"/>
                  </a:lnTo>
                  <a:lnTo>
                    <a:pt x="259239" y="991365"/>
                  </a:lnTo>
                  <a:lnTo>
                    <a:pt x="273779" y="991238"/>
                  </a:lnTo>
                  <a:lnTo>
                    <a:pt x="288952" y="990018"/>
                  </a:lnTo>
                  <a:lnTo>
                    <a:pt x="304282" y="987605"/>
                  </a:lnTo>
                  <a:lnTo>
                    <a:pt x="319471" y="984055"/>
                  </a:lnTo>
                  <a:lnTo>
                    <a:pt x="334093" y="979555"/>
                  </a:lnTo>
                  <a:lnTo>
                    <a:pt x="347532" y="974317"/>
                  </a:lnTo>
                  <a:lnTo>
                    <a:pt x="359573" y="968542"/>
                  </a:lnTo>
                  <a:lnTo>
                    <a:pt x="370488" y="962546"/>
                  </a:lnTo>
                  <a:lnTo>
                    <a:pt x="380827" y="956755"/>
                  </a:lnTo>
                  <a:lnTo>
                    <a:pt x="390971" y="951373"/>
                  </a:lnTo>
                  <a:lnTo>
                    <a:pt x="400940" y="946099"/>
                  </a:lnTo>
                  <a:lnTo>
                    <a:pt x="410495" y="940257"/>
                  </a:lnTo>
                  <a:lnTo>
                    <a:pt x="419519" y="933512"/>
                  </a:lnTo>
                  <a:lnTo>
                    <a:pt x="428039" y="926013"/>
                  </a:lnTo>
                  <a:lnTo>
                    <a:pt x="436141" y="918207"/>
                  </a:lnTo>
                  <a:lnTo>
                    <a:pt x="443922" y="910395"/>
                  </a:lnTo>
                  <a:lnTo>
                    <a:pt x="451470" y="902539"/>
                  </a:lnTo>
                  <a:lnTo>
                    <a:pt x="458851" y="894359"/>
                  </a:lnTo>
                  <a:lnTo>
                    <a:pt x="466116" y="885715"/>
                  </a:lnTo>
                  <a:lnTo>
                    <a:pt x="473302" y="876775"/>
                  </a:lnTo>
                  <a:lnTo>
                    <a:pt x="480434" y="867921"/>
                  </a:lnTo>
                  <a:lnTo>
                    <a:pt x="487528" y="859365"/>
                  </a:lnTo>
                  <a:lnTo>
                    <a:pt x="494598" y="850993"/>
                  </a:lnTo>
                  <a:lnTo>
                    <a:pt x="501650" y="842458"/>
                  </a:lnTo>
                  <a:lnTo>
                    <a:pt x="508692" y="833563"/>
                  </a:lnTo>
                  <a:lnTo>
                    <a:pt x="515726" y="824113"/>
                  </a:lnTo>
                  <a:lnTo>
                    <a:pt x="522755" y="813852"/>
                  </a:lnTo>
                  <a:lnTo>
                    <a:pt x="529781" y="802725"/>
                  </a:lnTo>
                  <a:lnTo>
                    <a:pt x="536804" y="790997"/>
                  </a:lnTo>
                  <a:lnTo>
                    <a:pt x="543826" y="779132"/>
                  </a:lnTo>
                  <a:lnTo>
                    <a:pt x="550843" y="767409"/>
                  </a:lnTo>
                  <a:lnTo>
                    <a:pt x="557690" y="755759"/>
                  </a:lnTo>
                  <a:lnTo>
                    <a:pt x="564062" y="743872"/>
                  </a:lnTo>
                  <a:lnTo>
                    <a:pt x="569833" y="731582"/>
                  </a:lnTo>
                  <a:lnTo>
                    <a:pt x="575200" y="719040"/>
                  </a:lnTo>
                  <a:lnTo>
                    <a:pt x="580570" y="706613"/>
                  </a:lnTo>
                  <a:lnTo>
                    <a:pt x="586182" y="694510"/>
                  </a:lnTo>
                  <a:lnTo>
                    <a:pt x="591936" y="682772"/>
                  </a:lnTo>
                  <a:lnTo>
                    <a:pt x="597499" y="671357"/>
                  </a:lnTo>
                  <a:lnTo>
                    <a:pt x="602686" y="660192"/>
                  </a:lnTo>
                  <a:lnTo>
                    <a:pt x="607475" y="649050"/>
                  </a:lnTo>
                  <a:lnTo>
                    <a:pt x="611918" y="637570"/>
                  </a:lnTo>
                  <a:lnTo>
                    <a:pt x="616090" y="625568"/>
                  </a:lnTo>
                  <a:lnTo>
                    <a:pt x="620061" y="612555"/>
                  </a:lnTo>
                  <a:lnTo>
                    <a:pt x="623888" y="597690"/>
                  </a:lnTo>
                  <a:lnTo>
                    <a:pt x="627609" y="580695"/>
                  </a:lnTo>
                  <a:lnTo>
                    <a:pt x="631092" y="562248"/>
                  </a:lnTo>
                  <a:lnTo>
                    <a:pt x="634052" y="543642"/>
                  </a:lnTo>
                  <a:lnTo>
                    <a:pt x="636375" y="525638"/>
                  </a:lnTo>
                  <a:lnTo>
                    <a:pt x="638104" y="507976"/>
                  </a:lnTo>
                  <a:lnTo>
                    <a:pt x="639347" y="489687"/>
                  </a:lnTo>
                  <a:lnTo>
                    <a:pt x="640220" y="470233"/>
                  </a:lnTo>
                  <a:lnTo>
                    <a:pt x="640824" y="449556"/>
                  </a:lnTo>
                  <a:lnTo>
                    <a:pt x="641239" y="427826"/>
                  </a:lnTo>
                  <a:lnTo>
                    <a:pt x="641515" y="405288"/>
                  </a:lnTo>
                  <a:lnTo>
                    <a:pt x="641532" y="382813"/>
                  </a:lnTo>
                  <a:lnTo>
                    <a:pt x="641013" y="361802"/>
                  </a:lnTo>
                  <a:lnTo>
                    <a:pt x="639845" y="342891"/>
                  </a:lnTo>
                  <a:lnTo>
                    <a:pt x="638077" y="325553"/>
                  </a:lnTo>
                  <a:lnTo>
                    <a:pt x="635820" y="308528"/>
                  </a:lnTo>
                  <a:lnTo>
                    <a:pt x="633190" y="291041"/>
                  </a:lnTo>
                  <a:lnTo>
                    <a:pt x="630289" y="273325"/>
                  </a:lnTo>
                  <a:lnTo>
                    <a:pt x="627196" y="256322"/>
                  </a:lnTo>
                  <a:lnTo>
                    <a:pt x="623964" y="240535"/>
                  </a:lnTo>
                  <a:lnTo>
                    <a:pt x="620474" y="225678"/>
                  </a:lnTo>
                  <a:lnTo>
                    <a:pt x="616444" y="210954"/>
                  </a:lnTo>
                  <a:lnTo>
                    <a:pt x="611764" y="195866"/>
                  </a:lnTo>
                  <a:lnTo>
                    <a:pt x="606314" y="180258"/>
                  </a:lnTo>
                  <a:lnTo>
                    <a:pt x="599899" y="164154"/>
                  </a:lnTo>
                  <a:lnTo>
                    <a:pt x="592506" y="147654"/>
                  </a:lnTo>
                  <a:lnTo>
                    <a:pt x="584270" y="131181"/>
                  </a:lnTo>
                  <a:lnTo>
                    <a:pt x="575371" y="115435"/>
                  </a:lnTo>
                  <a:lnTo>
                    <a:pt x="565983" y="100743"/>
                  </a:lnTo>
                  <a:lnTo>
                    <a:pt x="556410" y="87254"/>
                  </a:lnTo>
                  <a:lnTo>
                    <a:pt x="547064" y="75107"/>
                  </a:lnTo>
                  <a:lnTo>
                    <a:pt x="538142" y="64231"/>
                  </a:lnTo>
                  <a:lnTo>
                    <a:pt x="529337" y="54418"/>
                  </a:lnTo>
                  <a:lnTo>
                    <a:pt x="519973" y="45424"/>
                  </a:lnTo>
                  <a:lnTo>
                    <a:pt x="509700" y="37037"/>
                  </a:lnTo>
                  <a:lnTo>
                    <a:pt x="498340" y="29249"/>
                  </a:lnTo>
                  <a:lnTo>
                    <a:pt x="485724" y="22237"/>
                  </a:lnTo>
                  <a:lnTo>
                    <a:pt x="471897" y="16041"/>
                  </a:lnTo>
                  <a:lnTo>
                    <a:pt x="457052" y="10728"/>
                  </a:lnTo>
                  <a:lnTo>
                    <a:pt x="441416" y="6457"/>
                  </a:lnTo>
                  <a:lnTo>
                    <a:pt x="425199" y="3220"/>
                  </a:lnTo>
                  <a:lnTo>
                    <a:pt x="408565" y="1029"/>
                  </a:lnTo>
                  <a:lnTo>
                    <a:pt x="391640" y="0"/>
                  </a:lnTo>
                  <a:lnTo>
                    <a:pt x="374523" y="85"/>
                  </a:lnTo>
                  <a:lnTo>
                    <a:pt x="357605" y="1107"/>
                  </a:lnTo>
                  <a:lnTo>
                    <a:pt x="341546" y="2855"/>
                  </a:lnTo>
                  <a:lnTo>
                    <a:pt x="326624" y="5149"/>
                  </a:lnTo>
                  <a:lnTo>
                    <a:pt x="312468" y="8162"/>
                  </a:lnTo>
                  <a:lnTo>
                    <a:pt x="298274" y="12395"/>
                  </a:lnTo>
                  <a:lnTo>
                    <a:pt x="283584" y="18018"/>
                  </a:lnTo>
                  <a:lnTo>
                    <a:pt x="268767" y="24743"/>
                  </a:lnTo>
                  <a:lnTo>
                    <a:pt x="254797" y="32022"/>
                  </a:lnTo>
                  <a:lnTo>
                    <a:pt x="242172" y="39472"/>
                  </a:lnTo>
                  <a:lnTo>
                    <a:pt x="230746" y="46913"/>
                  </a:lnTo>
                  <a:lnTo>
                    <a:pt x="220003" y="54282"/>
                  </a:lnTo>
                  <a:lnTo>
                    <a:pt x="209561" y="61573"/>
                  </a:lnTo>
                  <a:lnTo>
                    <a:pt x="199378" y="68960"/>
                  </a:lnTo>
                  <a:lnTo>
                    <a:pt x="189672" y="76766"/>
                  </a:lnTo>
                  <a:lnTo>
                    <a:pt x="180543" y="85130"/>
                  </a:lnTo>
                  <a:lnTo>
                    <a:pt x="171952" y="93867"/>
                  </a:lnTo>
                  <a:lnTo>
                    <a:pt x="163802" y="102580"/>
                  </a:lnTo>
                  <a:lnTo>
                    <a:pt x="155988" y="111041"/>
                  </a:lnTo>
                  <a:lnTo>
                    <a:pt x="148419" y="119519"/>
                  </a:lnTo>
                  <a:lnTo>
                    <a:pt x="141023" y="128657"/>
                  </a:lnTo>
                  <a:lnTo>
                    <a:pt x="133748" y="138765"/>
                  </a:lnTo>
                  <a:lnTo>
                    <a:pt x="126556" y="149674"/>
                  </a:lnTo>
                  <a:lnTo>
                    <a:pt x="119420" y="160921"/>
                  </a:lnTo>
                  <a:lnTo>
                    <a:pt x="112323" y="172197"/>
                  </a:lnTo>
                  <a:lnTo>
                    <a:pt x="105251" y="183532"/>
                  </a:lnTo>
                  <a:lnTo>
                    <a:pt x="98197" y="195201"/>
                  </a:lnTo>
                  <a:lnTo>
                    <a:pt x="91154" y="207345"/>
                  </a:lnTo>
                  <a:lnTo>
                    <a:pt x="84120" y="219958"/>
                  </a:lnTo>
                  <a:lnTo>
                    <a:pt x="77090" y="232964"/>
                  </a:lnTo>
                  <a:lnTo>
                    <a:pt x="70068" y="246273"/>
                  </a:lnTo>
                  <a:lnTo>
                    <a:pt x="63218" y="259805"/>
                  </a:lnTo>
                  <a:lnTo>
                    <a:pt x="56844" y="273496"/>
                  </a:lnTo>
                  <a:lnTo>
                    <a:pt x="51076" y="287288"/>
                  </a:lnTo>
                  <a:lnTo>
                    <a:pt x="45836" y="300927"/>
                  </a:lnTo>
                  <a:lnTo>
                    <a:pt x="40311" y="315504"/>
                  </a:lnTo>
                  <a:lnTo>
                    <a:pt x="32897" y="334536"/>
                  </a:lnTo>
                  <a:lnTo>
                    <a:pt x="20917" y="3640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679956" y="3116435"/>
            <a:ext cx="3502636" cy="968623"/>
            <a:chOff x="1679956" y="3116435"/>
            <a:chExt cx="3502636" cy="968623"/>
          </a:xfrm>
        </p:grpSpPr>
        <p:sp>
          <p:nvSpPr>
            <p:cNvPr id="57" name="Freeform 56"/>
            <p:cNvSpPr/>
            <p:nvPr/>
          </p:nvSpPr>
          <p:spPr>
            <a:xfrm>
              <a:off x="1800373" y="3421761"/>
              <a:ext cx="31586" cy="610654"/>
            </a:xfrm>
            <a:custGeom>
              <a:avLst/>
              <a:gdLst/>
              <a:ahLst/>
              <a:cxnLst/>
              <a:rect l="0" t="0" r="0" b="0"/>
              <a:pathLst>
                <a:path w="31586" h="610654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4" y="45073"/>
                  </a:lnTo>
                  <a:lnTo>
                    <a:pt x="177" y="61789"/>
                  </a:lnTo>
                  <a:lnTo>
                    <a:pt x="825" y="78633"/>
                  </a:lnTo>
                  <a:lnTo>
                    <a:pt x="2074" y="95118"/>
                  </a:lnTo>
                  <a:lnTo>
                    <a:pt x="3727" y="111253"/>
                  </a:lnTo>
                  <a:lnTo>
                    <a:pt x="5375" y="127372"/>
                  </a:lnTo>
                  <a:lnTo>
                    <a:pt x="6778" y="143693"/>
                  </a:lnTo>
                  <a:lnTo>
                    <a:pt x="7871" y="160279"/>
                  </a:lnTo>
                  <a:lnTo>
                    <a:pt x="8678" y="177114"/>
                  </a:lnTo>
                  <a:lnTo>
                    <a:pt x="9261" y="194150"/>
                  </a:lnTo>
                  <a:lnTo>
                    <a:pt x="9839" y="211339"/>
                  </a:lnTo>
                  <a:lnTo>
                    <a:pt x="10767" y="228639"/>
                  </a:lnTo>
                  <a:lnTo>
                    <a:pt x="12207" y="246017"/>
                  </a:lnTo>
                  <a:lnTo>
                    <a:pt x="13989" y="263449"/>
                  </a:lnTo>
                  <a:lnTo>
                    <a:pt x="15725" y="280919"/>
                  </a:lnTo>
                  <a:lnTo>
                    <a:pt x="17186" y="298414"/>
                  </a:lnTo>
                  <a:lnTo>
                    <a:pt x="18319" y="315927"/>
                  </a:lnTo>
                  <a:lnTo>
                    <a:pt x="19153" y="333450"/>
                  </a:lnTo>
                  <a:lnTo>
                    <a:pt x="19749" y="350978"/>
                  </a:lnTo>
                  <a:lnTo>
                    <a:pt x="20166" y="368341"/>
                  </a:lnTo>
                  <a:lnTo>
                    <a:pt x="20453" y="385234"/>
                  </a:lnTo>
                  <a:lnTo>
                    <a:pt x="20650" y="401523"/>
                  </a:lnTo>
                  <a:lnTo>
                    <a:pt x="20783" y="417242"/>
                  </a:lnTo>
                  <a:lnTo>
                    <a:pt x="20873" y="432491"/>
                  </a:lnTo>
                  <a:lnTo>
                    <a:pt x="20934" y="447381"/>
                  </a:lnTo>
                  <a:lnTo>
                    <a:pt x="20974" y="462010"/>
                  </a:lnTo>
                  <a:lnTo>
                    <a:pt x="21002" y="476452"/>
                  </a:lnTo>
                  <a:lnTo>
                    <a:pt x="21024" y="490760"/>
                  </a:lnTo>
                  <a:lnTo>
                    <a:pt x="21209" y="504811"/>
                  </a:lnTo>
                  <a:lnTo>
                    <a:pt x="21866" y="518327"/>
                  </a:lnTo>
                  <a:lnTo>
                    <a:pt x="23120" y="531195"/>
                  </a:lnTo>
                  <a:lnTo>
                    <a:pt x="24785" y="543591"/>
                  </a:lnTo>
                  <a:lnTo>
                    <a:pt x="26615" y="557412"/>
                  </a:lnTo>
                  <a:lnTo>
                    <a:pt x="28771" y="577226"/>
                  </a:lnTo>
                  <a:lnTo>
                    <a:pt x="31585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79956" y="3360319"/>
              <a:ext cx="312123" cy="366770"/>
            </a:xfrm>
            <a:custGeom>
              <a:avLst/>
              <a:gdLst/>
              <a:ahLst/>
              <a:cxnLst/>
              <a:rect l="0" t="0" r="0" b="0"/>
              <a:pathLst>
                <a:path w="312123" h="366770">
                  <a:moveTo>
                    <a:pt x="4603" y="177256"/>
                  </a:moveTo>
                  <a:lnTo>
                    <a:pt x="1803" y="168321"/>
                  </a:lnTo>
                  <a:lnTo>
                    <a:pt x="301" y="158694"/>
                  </a:lnTo>
                  <a:lnTo>
                    <a:pt x="0" y="147411"/>
                  </a:lnTo>
                  <a:lnTo>
                    <a:pt x="852" y="134916"/>
                  </a:lnTo>
                  <a:lnTo>
                    <a:pt x="2968" y="122085"/>
                  </a:lnTo>
                  <a:lnTo>
                    <a:pt x="6290" y="109471"/>
                  </a:lnTo>
                  <a:lnTo>
                    <a:pt x="10625" y="97433"/>
                  </a:lnTo>
                  <a:lnTo>
                    <a:pt x="15744" y="86286"/>
                  </a:lnTo>
                  <a:lnTo>
                    <a:pt x="21447" y="76094"/>
                  </a:lnTo>
                  <a:lnTo>
                    <a:pt x="27731" y="66744"/>
                  </a:lnTo>
                  <a:lnTo>
                    <a:pt x="34780" y="58064"/>
                  </a:lnTo>
                  <a:lnTo>
                    <a:pt x="42638" y="49888"/>
                  </a:lnTo>
                  <a:lnTo>
                    <a:pt x="51373" y="42241"/>
                  </a:lnTo>
                  <a:lnTo>
                    <a:pt x="61147" y="35324"/>
                  </a:lnTo>
                  <a:lnTo>
                    <a:pt x="71948" y="29187"/>
                  </a:lnTo>
                  <a:lnTo>
                    <a:pt x="83626" y="23743"/>
                  </a:lnTo>
                  <a:lnTo>
                    <a:pt x="95989" y="18852"/>
                  </a:lnTo>
                  <a:lnTo>
                    <a:pt x="108860" y="14380"/>
                  </a:lnTo>
                  <a:lnTo>
                    <a:pt x="122095" y="10377"/>
                  </a:lnTo>
                  <a:lnTo>
                    <a:pt x="135585" y="7059"/>
                  </a:lnTo>
                  <a:lnTo>
                    <a:pt x="149252" y="4494"/>
                  </a:lnTo>
                  <a:lnTo>
                    <a:pt x="163040" y="2601"/>
                  </a:lnTo>
                  <a:lnTo>
                    <a:pt x="176909" y="1247"/>
                  </a:lnTo>
                  <a:lnTo>
                    <a:pt x="190830" y="309"/>
                  </a:lnTo>
                  <a:lnTo>
                    <a:pt x="204619" y="0"/>
                  </a:lnTo>
                  <a:lnTo>
                    <a:pt x="217958" y="849"/>
                  </a:lnTo>
                  <a:lnTo>
                    <a:pt x="230705" y="3057"/>
                  </a:lnTo>
                  <a:lnTo>
                    <a:pt x="242722" y="6676"/>
                  </a:lnTo>
                  <a:lnTo>
                    <a:pt x="253800" y="11779"/>
                  </a:lnTo>
                  <a:lnTo>
                    <a:pt x="263914" y="18256"/>
                  </a:lnTo>
                  <a:lnTo>
                    <a:pt x="273029" y="26029"/>
                  </a:lnTo>
                  <a:lnTo>
                    <a:pt x="281013" y="35141"/>
                  </a:lnTo>
                  <a:lnTo>
                    <a:pt x="287905" y="45491"/>
                  </a:lnTo>
                  <a:lnTo>
                    <a:pt x="293873" y="56863"/>
                  </a:lnTo>
                  <a:lnTo>
                    <a:pt x="299125" y="69019"/>
                  </a:lnTo>
                  <a:lnTo>
                    <a:pt x="303838" y="81756"/>
                  </a:lnTo>
                  <a:lnTo>
                    <a:pt x="307835" y="95071"/>
                  </a:lnTo>
                  <a:lnTo>
                    <a:pt x="310616" y="109147"/>
                  </a:lnTo>
                  <a:lnTo>
                    <a:pt x="312004" y="124026"/>
                  </a:lnTo>
                  <a:lnTo>
                    <a:pt x="312122" y="139611"/>
                  </a:lnTo>
                  <a:lnTo>
                    <a:pt x="311212" y="155759"/>
                  </a:lnTo>
                  <a:lnTo>
                    <a:pt x="309522" y="172323"/>
                  </a:lnTo>
                  <a:lnTo>
                    <a:pt x="307101" y="189022"/>
                  </a:lnTo>
                  <a:lnTo>
                    <a:pt x="303805" y="205461"/>
                  </a:lnTo>
                  <a:lnTo>
                    <a:pt x="299628" y="221433"/>
                  </a:lnTo>
                  <a:lnTo>
                    <a:pt x="294689" y="236598"/>
                  </a:lnTo>
                  <a:lnTo>
                    <a:pt x="289150" y="250410"/>
                  </a:lnTo>
                  <a:lnTo>
                    <a:pt x="283159" y="262704"/>
                  </a:lnTo>
                  <a:lnTo>
                    <a:pt x="276678" y="273791"/>
                  </a:lnTo>
                  <a:lnTo>
                    <a:pt x="269496" y="284247"/>
                  </a:lnTo>
                  <a:lnTo>
                    <a:pt x="261553" y="294468"/>
                  </a:lnTo>
                  <a:lnTo>
                    <a:pt x="252931" y="304489"/>
                  </a:lnTo>
                  <a:lnTo>
                    <a:pt x="243764" y="314079"/>
                  </a:lnTo>
                  <a:lnTo>
                    <a:pt x="234190" y="323123"/>
                  </a:lnTo>
                  <a:lnTo>
                    <a:pt x="224320" y="331485"/>
                  </a:lnTo>
                  <a:lnTo>
                    <a:pt x="214241" y="338949"/>
                  </a:lnTo>
                  <a:lnTo>
                    <a:pt x="204027" y="345480"/>
                  </a:lnTo>
                  <a:lnTo>
                    <a:pt x="193986" y="351050"/>
                  </a:lnTo>
                  <a:lnTo>
                    <a:pt x="183571" y="356097"/>
                  </a:lnTo>
                  <a:lnTo>
                    <a:pt x="170751" y="361065"/>
                  </a:lnTo>
                  <a:lnTo>
                    <a:pt x="152002" y="3667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44002" y="3232248"/>
              <a:ext cx="177553" cy="768582"/>
            </a:xfrm>
            <a:custGeom>
              <a:avLst/>
              <a:gdLst/>
              <a:ahLst/>
              <a:cxnLst/>
              <a:rect l="0" t="0" r="0" b="0"/>
              <a:pathLst>
                <a:path w="177553" h="768582">
                  <a:moveTo>
                    <a:pt x="167024" y="0"/>
                  </a:moveTo>
                  <a:lnTo>
                    <a:pt x="158289" y="3135"/>
                  </a:lnTo>
                  <a:lnTo>
                    <a:pt x="150583" y="7838"/>
                  </a:lnTo>
                  <a:lnTo>
                    <a:pt x="143180" y="14618"/>
                  </a:lnTo>
                  <a:lnTo>
                    <a:pt x="135919" y="22892"/>
                  </a:lnTo>
                  <a:lnTo>
                    <a:pt x="128741" y="31710"/>
                  </a:lnTo>
                  <a:lnTo>
                    <a:pt x="121615" y="40480"/>
                  </a:lnTo>
                  <a:lnTo>
                    <a:pt x="114525" y="49457"/>
                  </a:lnTo>
                  <a:lnTo>
                    <a:pt x="107458" y="59521"/>
                  </a:lnTo>
                  <a:lnTo>
                    <a:pt x="100412" y="71095"/>
                  </a:lnTo>
                  <a:lnTo>
                    <a:pt x="93544" y="83816"/>
                  </a:lnTo>
                  <a:lnTo>
                    <a:pt x="87159" y="96825"/>
                  </a:lnTo>
                  <a:lnTo>
                    <a:pt x="81379" y="109588"/>
                  </a:lnTo>
                  <a:lnTo>
                    <a:pt x="76007" y="122243"/>
                  </a:lnTo>
                  <a:lnTo>
                    <a:pt x="70632" y="135406"/>
                  </a:lnTo>
                  <a:lnTo>
                    <a:pt x="65017" y="149398"/>
                  </a:lnTo>
                  <a:lnTo>
                    <a:pt x="59262" y="163913"/>
                  </a:lnTo>
                  <a:lnTo>
                    <a:pt x="53698" y="178210"/>
                  </a:lnTo>
                  <a:lnTo>
                    <a:pt x="48510" y="191867"/>
                  </a:lnTo>
                  <a:lnTo>
                    <a:pt x="43720" y="204802"/>
                  </a:lnTo>
                  <a:lnTo>
                    <a:pt x="39277" y="217095"/>
                  </a:lnTo>
                  <a:lnTo>
                    <a:pt x="35105" y="228884"/>
                  </a:lnTo>
                  <a:lnTo>
                    <a:pt x="31134" y="240463"/>
                  </a:lnTo>
                  <a:lnTo>
                    <a:pt x="27307" y="252245"/>
                  </a:lnTo>
                  <a:lnTo>
                    <a:pt x="23581" y="264452"/>
                  </a:lnTo>
                  <a:lnTo>
                    <a:pt x="19925" y="277605"/>
                  </a:lnTo>
                  <a:lnTo>
                    <a:pt x="16316" y="292563"/>
                  </a:lnTo>
                  <a:lnTo>
                    <a:pt x="12745" y="309621"/>
                  </a:lnTo>
                  <a:lnTo>
                    <a:pt x="9363" y="328111"/>
                  </a:lnTo>
                  <a:lnTo>
                    <a:pt x="6473" y="346746"/>
                  </a:lnTo>
                  <a:lnTo>
                    <a:pt x="4196" y="364769"/>
                  </a:lnTo>
                  <a:lnTo>
                    <a:pt x="2499" y="382442"/>
                  </a:lnTo>
                  <a:lnTo>
                    <a:pt x="1277" y="400741"/>
                  </a:lnTo>
                  <a:lnTo>
                    <a:pt x="422" y="420182"/>
                  </a:lnTo>
                  <a:lnTo>
                    <a:pt x="0" y="440171"/>
                  </a:lnTo>
                  <a:lnTo>
                    <a:pt x="240" y="459311"/>
                  </a:lnTo>
                  <a:lnTo>
                    <a:pt x="1216" y="476860"/>
                  </a:lnTo>
                  <a:lnTo>
                    <a:pt x="2855" y="492899"/>
                  </a:lnTo>
                  <a:lnTo>
                    <a:pt x="5025" y="507965"/>
                  </a:lnTo>
                  <a:lnTo>
                    <a:pt x="7596" y="522501"/>
                  </a:lnTo>
                  <a:lnTo>
                    <a:pt x="10457" y="536602"/>
                  </a:lnTo>
                  <a:lnTo>
                    <a:pt x="13524" y="550100"/>
                  </a:lnTo>
                  <a:lnTo>
                    <a:pt x="16737" y="562940"/>
                  </a:lnTo>
                  <a:lnTo>
                    <a:pt x="20216" y="575517"/>
                  </a:lnTo>
                  <a:lnTo>
                    <a:pt x="24237" y="588561"/>
                  </a:lnTo>
                  <a:lnTo>
                    <a:pt x="28913" y="602447"/>
                  </a:lnTo>
                  <a:lnTo>
                    <a:pt x="34359" y="617044"/>
                  </a:lnTo>
                  <a:lnTo>
                    <a:pt x="40772" y="631921"/>
                  </a:lnTo>
                  <a:lnTo>
                    <a:pt x="48159" y="646782"/>
                  </a:lnTo>
                  <a:lnTo>
                    <a:pt x="56221" y="661507"/>
                  </a:lnTo>
                  <a:lnTo>
                    <a:pt x="64471" y="676073"/>
                  </a:lnTo>
                  <a:lnTo>
                    <a:pt x="72618" y="690488"/>
                  </a:lnTo>
                  <a:lnTo>
                    <a:pt x="80884" y="704455"/>
                  </a:lnTo>
                  <a:lnTo>
                    <a:pt x="89878" y="717388"/>
                  </a:lnTo>
                  <a:lnTo>
                    <a:pt x="99890" y="729042"/>
                  </a:lnTo>
                  <a:lnTo>
                    <a:pt x="110863" y="739205"/>
                  </a:lnTo>
                  <a:lnTo>
                    <a:pt x="123950" y="748522"/>
                  </a:lnTo>
                  <a:lnTo>
                    <a:pt x="143658" y="757810"/>
                  </a:lnTo>
                  <a:lnTo>
                    <a:pt x="177552" y="768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32082" y="3506035"/>
              <a:ext cx="300927" cy="442152"/>
            </a:xfrm>
            <a:custGeom>
              <a:avLst/>
              <a:gdLst/>
              <a:ahLst/>
              <a:cxnLst/>
              <a:rect l="0" t="0" r="0" b="0"/>
              <a:pathLst>
                <a:path w="300927" h="442152">
                  <a:moveTo>
                    <a:pt x="0" y="10483"/>
                  </a:moveTo>
                  <a:lnTo>
                    <a:pt x="8936" y="7616"/>
                  </a:lnTo>
                  <a:lnTo>
                    <a:pt x="18563" y="5474"/>
                  </a:lnTo>
                  <a:lnTo>
                    <a:pt x="29855" y="3871"/>
                  </a:lnTo>
                  <a:lnTo>
                    <a:pt x="42695" y="2691"/>
                  </a:lnTo>
                  <a:lnTo>
                    <a:pt x="56823" y="1842"/>
                  </a:lnTo>
                  <a:lnTo>
                    <a:pt x="71948" y="1245"/>
                  </a:lnTo>
                  <a:lnTo>
                    <a:pt x="87809" y="830"/>
                  </a:lnTo>
                  <a:lnTo>
                    <a:pt x="104198" y="546"/>
                  </a:lnTo>
                  <a:lnTo>
                    <a:pt x="120955" y="353"/>
                  </a:lnTo>
                  <a:lnTo>
                    <a:pt x="137967" y="222"/>
                  </a:lnTo>
                  <a:lnTo>
                    <a:pt x="155153" y="133"/>
                  </a:lnTo>
                  <a:lnTo>
                    <a:pt x="172458" y="74"/>
                  </a:lnTo>
                  <a:lnTo>
                    <a:pt x="189842" y="35"/>
                  </a:lnTo>
                  <a:lnTo>
                    <a:pt x="207281" y="8"/>
                  </a:lnTo>
                  <a:lnTo>
                    <a:pt x="224742" y="0"/>
                  </a:lnTo>
                  <a:lnTo>
                    <a:pt x="241722" y="333"/>
                  </a:lnTo>
                  <a:lnTo>
                    <a:pt x="257292" y="1622"/>
                  </a:lnTo>
                  <a:lnTo>
                    <a:pt x="271044" y="4127"/>
                  </a:lnTo>
                  <a:lnTo>
                    <a:pt x="282582" y="7947"/>
                  </a:lnTo>
                  <a:lnTo>
                    <a:pt x="291285" y="13187"/>
                  </a:lnTo>
                  <a:lnTo>
                    <a:pt x="297094" y="19754"/>
                  </a:lnTo>
                  <a:lnTo>
                    <a:pt x="300233" y="27589"/>
                  </a:lnTo>
                  <a:lnTo>
                    <a:pt x="300926" y="36742"/>
                  </a:lnTo>
                  <a:lnTo>
                    <a:pt x="299548" y="47124"/>
                  </a:lnTo>
                  <a:lnTo>
                    <a:pt x="296544" y="58686"/>
                  </a:lnTo>
                  <a:lnTo>
                    <a:pt x="292329" y="71504"/>
                  </a:lnTo>
                  <a:lnTo>
                    <a:pt x="287242" y="85497"/>
                  </a:lnTo>
                  <a:lnTo>
                    <a:pt x="281541" y="100470"/>
                  </a:lnTo>
                  <a:lnTo>
                    <a:pt x="275417" y="116198"/>
                  </a:lnTo>
                  <a:lnTo>
                    <a:pt x="269007" y="132473"/>
                  </a:lnTo>
                  <a:lnTo>
                    <a:pt x="262567" y="148807"/>
                  </a:lnTo>
                  <a:lnTo>
                    <a:pt x="256469" y="164467"/>
                  </a:lnTo>
                  <a:lnTo>
                    <a:pt x="250886" y="179108"/>
                  </a:lnTo>
                  <a:lnTo>
                    <a:pt x="245815" y="192735"/>
                  </a:lnTo>
                  <a:lnTo>
                    <a:pt x="241174" y="205508"/>
                  </a:lnTo>
                  <a:lnTo>
                    <a:pt x="236865" y="217635"/>
                  </a:lnTo>
                  <a:lnTo>
                    <a:pt x="232801" y="229784"/>
                  </a:lnTo>
                  <a:lnTo>
                    <a:pt x="228911" y="243013"/>
                  </a:lnTo>
                  <a:lnTo>
                    <a:pt x="225142" y="257802"/>
                  </a:lnTo>
                  <a:lnTo>
                    <a:pt x="221457" y="273637"/>
                  </a:lnTo>
                  <a:lnTo>
                    <a:pt x="217830" y="289344"/>
                  </a:lnTo>
                  <a:lnTo>
                    <a:pt x="214240" y="304248"/>
                  </a:lnTo>
                  <a:lnTo>
                    <a:pt x="210678" y="318506"/>
                  </a:lnTo>
                  <a:lnTo>
                    <a:pt x="207133" y="332826"/>
                  </a:lnTo>
                  <a:lnTo>
                    <a:pt x="203599" y="347633"/>
                  </a:lnTo>
                  <a:lnTo>
                    <a:pt x="200074" y="362714"/>
                  </a:lnTo>
                  <a:lnTo>
                    <a:pt x="196554" y="377398"/>
                  </a:lnTo>
                  <a:lnTo>
                    <a:pt x="193042" y="391306"/>
                  </a:lnTo>
                  <a:lnTo>
                    <a:pt x="189688" y="403943"/>
                  </a:lnTo>
                  <a:lnTo>
                    <a:pt x="186460" y="415787"/>
                  </a:lnTo>
                  <a:lnTo>
                    <a:pt x="183072" y="427873"/>
                  </a:lnTo>
                  <a:lnTo>
                    <a:pt x="178985" y="4421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26880" y="3253305"/>
              <a:ext cx="188949" cy="831753"/>
            </a:xfrm>
            <a:custGeom>
              <a:avLst/>
              <a:gdLst/>
              <a:ahLst/>
              <a:cxnLst/>
              <a:rect l="0" t="0" r="0" b="0"/>
              <a:pathLst>
                <a:path w="188949" h="831753">
                  <a:moveTo>
                    <a:pt x="0" y="0"/>
                  </a:moveTo>
                  <a:lnTo>
                    <a:pt x="5935" y="5935"/>
                  </a:lnTo>
                  <a:lnTo>
                    <a:pt x="12140" y="12139"/>
                  </a:lnTo>
                  <a:lnTo>
                    <a:pt x="19231" y="19230"/>
                  </a:lnTo>
                  <a:lnTo>
                    <a:pt x="26998" y="26998"/>
                  </a:lnTo>
                  <a:lnTo>
                    <a:pt x="34996" y="34996"/>
                  </a:lnTo>
                  <a:lnTo>
                    <a:pt x="42938" y="42942"/>
                  </a:lnTo>
                  <a:lnTo>
                    <a:pt x="50712" y="50889"/>
                  </a:lnTo>
                  <a:lnTo>
                    <a:pt x="58305" y="59131"/>
                  </a:lnTo>
                  <a:lnTo>
                    <a:pt x="65738" y="67821"/>
                  </a:lnTo>
                  <a:lnTo>
                    <a:pt x="72880" y="76961"/>
                  </a:lnTo>
                  <a:lnTo>
                    <a:pt x="79456" y="86483"/>
                  </a:lnTo>
                  <a:lnTo>
                    <a:pt x="85368" y="96295"/>
                  </a:lnTo>
                  <a:lnTo>
                    <a:pt x="90831" y="106156"/>
                  </a:lnTo>
                  <a:lnTo>
                    <a:pt x="96267" y="115697"/>
                  </a:lnTo>
                  <a:lnTo>
                    <a:pt x="101923" y="124750"/>
                  </a:lnTo>
                  <a:lnTo>
                    <a:pt x="107706" y="133641"/>
                  </a:lnTo>
                  <a:lnTo>
                    <a:pt x="113288" y="143065"/>
                  </a:lnTo>
                  <a:lnTo>
                    <a:pt x="118494" y="153373"/>
                  </a:lnTo>
                  <a:lnTo>
                    <a:pt x="123464" y="164586"/>
                  </a:lnTo>
                  <a:lnTo>
                    <a:pt x="128561" y="176572"/>
                  </a:lnTo>
                  <a:lnTo>
                    <a:pt x="133986" y="189156"/>
                  </a:lnTo>
                  <a:lnTo>
                    <a:pt x="139612" y="202184"/>
                  </a:lnTo>
                  <a:lnTo>
                    <a:pt x="145089" y="215528"/>
                  </a:lnTo>
                  <a:lnTo>
                    <a:pt x="150218" y="229093"/>
                  </a:lnTo>
                  <a:lnTo>
                    <a:pt x="154968" y="242811"/>
                  </a:lnTo>
                  <a:lnTo>
                    <a:pt x="159385" y="256633"/>
                  </a:lnTo>
                  <a:lnTo>
                    <a:pt x="163540" y="270531"/>
                  </a:lnTo>
                  <a:lnTo>
                    <a:pt x="167499" y="284644"/>
                  </a:lnTo>
                  <a:lnTo>
                    <a:pt x="171318" y="299265"/>
                  </a:lnTo>
                  <a:lnTo>
                    <a:pt x="175034" y="314512"/>
                  </a:lnTo>
                  <a:lnTo>
                    <a:pt x="178514" y="330347"/>
                  </a:lnTo>
                  <a:lnTo>
                    <a:pt x="181472" y="346662"/>
                  </a:lnTo>
                  <a:lnTo>
                    <a:pt x="183793" y="363338"/>
                  </a:lnTo>
                  <a:lnTo>
                    <a:pt x="185521" y="380113"/>
                  </a:lnTo>
                  <a:lnTo>
                    <a:pt x="186763" y="396601"/>
                  </a:lnTo>
                  <a:lnTo>
                    <a:pt x="187636" y="412621"/>
                  </a:lnTo>
                  <a:lnTo>
                    <a:pt x="188240" y="428327"/>
                  </a:lnTo>
                  <a:lnTo>
                    <a:pt x="188654" y="444099"/>
                  </a:lnTo>
                  <a:lnTo>
                    <a:pt x="188931" y="460153"/>
                  </a:lnTo>
                  <a:lnTo>
                    <a:pt x="188948" y="476378"/>
                  </a:lnTo>
                  <a:lnTo>
                    <a:pt x="188428" y="492431"/>
                  </a:lnTo>
                  <a:lnTo>
                    <a:pt x="187261" y="508122"/>
                  </a:lnTo>
                  <a:lnTo>
                    <a:pt x="185493" y="523422"/>
                  </a:lnTo>
                  <a:lnTo>
                    <a:pt x="183235" y="538382"/>
                  </a:lnTo>
                  <a:lnTo>
                    <a:pt x="180605" y="553075"/>
                  </a:lnTo>
                  <a:lnTo>
                    <a:pt x="177703" y="567569"/>
                  </a:lnTo>
                  <a:lnTo>
                    <a:pt x="174610" y="581921"/>
                  </a:lnTo>
                  <a:lnTo>
                    <a:pt x="171384" y="596173"/>
                  </a:lnTo>
                  <a:lnTo>
                    <a:pt x="168066" y="610356"/>
                  </a:lnTo>
                  <a:lnTo>
                    <a:pt x="164685" y="624492"/>
                  </a:lnTo>
                  <a:lnTo>
                    <a:pt x="161258" y="638596"/>
                  </a:lnTo>
                  <a:lnTo>
                    <a:pt x="157634" y="652678"/>
                  </a:lnTo>
                  <a:lnTo>
                    <a:pt x="153515" y="666746"/>
                  </a:lnTo>
                  <a:lnTo>
                    <a:pt x="148782" y="680799"/>
                  </a:lnTo>
                  <a:lnTo>
                    <a:pt x="143638" y="694677"/>
                  </a:lnTo>
                  <a:lnTo>
                    <a:pt x="138491" y="708075"/>
                  </a:lnTo>
                  <a:lnTo>
                    <a:pt x="133587" y="720866"/>
                  </a:lnTo>
                  <a:lnTo>
                    <a:pt x="128990" y="733083"/>
                  </a:lnTo>
                  <a:lnTo>
                    <a:pt x="124676" y="744827"/>
                  </a:lnTo>
                  <a:lnTo>
                    <a:pt x="120590" y="756211"/>
                  </a:lnTo>
                  <a:lnTo>
                    <a:pt x="116678" y="767332"/>
                  </a:lnTo>
                  <a:lnTo>
                    <a:pt x="112889" y="778266"/>
                  </a:lnTo>
                  <a:lnTo>
                    <a:pt x="109194" y="789057"/>
                  </a:lnTo>
                  <a:lnTo>
                    <a:pt x="105716" y="799290"/>
                  </a:lnTo>
                  <a:lnTo>
                    <a:pt x="102389" y="809111"/>
                  </a:lnTo>
                  <a:lnTo>
                    <a:pt x="98922" y="819383"/>
                  </a:lnTo>
                  <a:lnTo>
                    <a:pt x="94757" y="831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95378" y="3421761"/>
              <a:ext cx="136871" cy="52644"/>
            </a:xfrm>
            <a:custGeom>
              <a:avLst/>
              <a:gdLst/>
              <a:ahLst/>
              <a:cxnLst/>
              <a:rect l="0" t="0" r="0" b="0"/>
              <a:pathLst>
                <a:path w="136871" h="52644">
                  <a:moveTo>
                    <a:pt x="136870" y="0"/>
                  </a:moveTo>
                  <a:lnTo>
                    <a:pt x="125202" y="2934"/>
                  </a:lnTo>
                  <a:lnTo>
                    <a:pt x="114714" y="5716"/>
                  </a:lnTo>
                  <a:lnTo>
                    <a:pt x="104407" y="8621"/>
                  </a:lnTo>
                  <a:lnTo>
                    <a:pt x="93933" y="11834"/>
                  </a:lnTo>
                  <a:lnTo>
                    <a:pt x="82941" y="15647"/>
                  </a:lnTo>
                  <a:lnTo>
                    <a:pt x="71307" y="20160"/>
                  </a:lnTo>
                  <a:lnTo>
                    <a:pt x="59296" y="25200"/>
                  </a:lnTo>
                  <a:lnTo>
                    <a:pt x="46073" y="31016"/>
                  </a:lnTo>
                  <a:lnTo>
                    <a:pt x="28239" y="392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95378" y="3600746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6788" y="2933"/>
                  </a:lnTo>
                  <a:lnTo>
                    <a:pt x="146299" y="5716"/>
                  </a:lnTo>
                  <a:lnTo>
                    <a:pt x="135993" y="8611"/>
                  </a:lnTo>
                  <a:lnTo>
                    <a:pt x="125519" y="11478"/>
                  </a:lnTo>
                  <a:lnTo>
                    <a:pt x="114527" y="13995"/>
                  </a:lnTo>
                  <a:lnTo>
                    <a:pt x="102884" y="16006"/>
                  </a:lnTo>
                  <a:lnTo>
                    <a:pt x="90630" y="17519"/>
                  </a:lnTo>
                  <a:lnTo>
                    <a:pt x="77875" y="18614"/>
                  </a:lnTo>
                  <a:lnTo>
                    <a:pt x="64753" y="19391"/>
                  </a:lnTo>
                  <a:lnTo>
                    <a:pt x="51782" y="20130"/>
                  </a:lnTo>
                  <a:lnTo>
                    <a:pt x="38477" y="21458"/>
                  </a:lnTo>
                  <a:lnTo>
                    <a:pt x="22555" y="2461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20612" y="3116435"/>
              <a:ext cx="237513" cy="289456"/>
            </a:xfrm>
            <a:custGeom>
              <a:avLst/>
              <a:gdLst/>
              <a:ahLst/>
              <a:cxnLst/>
              <a:rect l="0" t="0" r="0" b="0"/>
              <a:pathLst>
                <a:path w="237513" h="289456">
                  <a:moveTo>
                    <a:pt x="138061" y="0"/>
                  </a:moveTo>
                  <a:lnTo>
                    <a:pt x="129260" y="5867"/>
                  </a:lnTo>
                  <a:lnTo>
                    <a:pt x="120913" y="11432"/>
                  </a:lnTo>
                  <a:lnTo>
                    <a:pt x="112214" y="17235"/>
                  </a:lnTo>
                  <a:lnTo>
                    <a:pt x="103094" y="23489"/>
                  </a:lnTo>
                  <a:lnTo>
                    <a:pt x="93598" y="30467"/>
                  </a:lnTo>
                  <a:lnTo>
                    <a:pt x="83811" y="38253"/>
                  </a:lnTo>
                  <a:lnTo>
                    <a:pt x="73970" y="46927"/>
                  </a:lnTo>
                  <a:lnTo>
                    <a:pt x="64444" y="56655"/>
                  </a:lnTo>
                  <a:lnTo>
                    <a:pt x="55411" y="67422"/>
                  </a:lnTo>
                  <a:lnTo>
                    <a:pt x="46872" y="79075"/>
                  </a:lnTo>
                  <a:lnTo>
                    <a:pt x="38751" y="91421"/>
                  </a:lnTo>
                  <a:lnTo>
                    <a:pt x="30958" y="104281"/>
                  </a:lnTo>
                  <a:lnTo>
                    <a:pt x="23571" y="117508"/>
                  </a:lnTo>
                  <a:lnTo>
                    <a:pt x="16829" y="130993"/>
                  </a:lnTo>
                  <a:lnTo>
                    <a:pt x="10819" y="144660"/>
                  </a:lnTo>
                  <a:lnTo>
                    <a:pt x="5800" y="158618"/>
                  </a:lnTo>
                  <a:lnTo>
                    <a:pt x="2259" y="173135"/>
                  </a:lnTo>
                  <a:lnTo>
                    <a:pt x="329" y="188303"/>
                  </a:lnTo>
                  <a:lnTo>
                    <a:pt x="0" y="203745"/>
                  </a:lnTo>
                  <a:lnTo>
                    <a:pt x="1292" y="218731"/>
                  </a:lnTo>
                  <a:lnTo>
                    <a:pt x="4054" y="232876"/>
                  </a:lnTo>
                  <a:lnTo>
                    <a:pt x="8178" y="245812"/>
                  </a:lnTo>
                  <a:lnTo>
                    <a:pt x="13686" y="257050"/>
                  </a:lnTo>
                  <a:lnTo>
                    <a:pt x="20468" y="266489"/>
                  </a:lnTo>
                  <a:lnTo>
                    <a:pt x="28460" y="274183"/>
                  </a:lnTo>
                  <a:lnTo>
                    <a:pt x="37727" y="280150"/>
                  </a:lnTo>
                  <a:lnTo>
                    <a:pt x="48189" y="284572"/>
                  </a:lnTo>
                  <a:lnTo>
                    <a:pt x="59807" y="287580"/>
                  </a:lnTo>
                  <a:lnTo>
                    <a:pt x="72662" y="289167"/>
                  </a:lnTo>
                  <a:lnTo>
                    <a:pt x="86672" y="289455"/>
                  </a:lnTo>
                  <a:lnTo>
                    <a:pt x="101316" y="288516"/>
                  </a:lnTo>
                  <a:lnTo>
                    <a:pt x="115760" y="286291"/>
                  </a:lnTo>
                  <a:lnTo>
                    <a:pt x="129540" y="282869"/>
                  </a:lnTo>
                  <a:lnTo>
                    <a:pt x="142402" y="278453"/>
                  </a:lnTo>
                  <a:lnTo>
                    <a:pt x="154120" y="273272"/>
                  </a:lnTo>
                  <a:lnTo>
                    <a:pt x="164705" y="267525"/>
                  </a:lnTo>
                  <a:lnTo>
                    <a:pt x="174322" y="261209"/>
                  </a:lnTo>
                  <a:lnTo>
                    <a:pt x="183184" y="254139"/>
                  </a:lnTo>
                  <a:lnTo>
                    <a:pt x="191486" y="246270"/>
                  </a:lnTo>
                  <a:lnTo>
                    <a:pt x="199388" y="237698"/>
                  </a:lnTo>
                  <a:lnTo>
                    <a:pt x="207009" y="228565"/>
                  </a:lnTo>
                  <a:lnTo>
                    <a:pt x="214427" y="219008"/>
                  </a:lnTo>
                  <a:lnTo>
                    <a:pt x="221375" y="208980"/>
                  </a:lnTo>
                  <a:lnTo>
                    <a:pt x="227282" y="198263"/>
                  </a:lnTo>
                  <a:lnTo>
                    <a:pt x="231914" y="186798"/>
                  </a:lnTo>
                  <a:lnTo>
                    <a:pt x="235192" y="174828"/>
                  </a:lnTo>
                  <a:lnTo>
                    <a:pt x="237026" y="162793"/>
                  </a:lnTo>
                  <a:lnTo>
                    <a:pt x="237512" y="150957"/>
                  </a:lnTo>
                  <a:lnTo>
                    <a:pt x="236721" y="139399"/>
                  </a:lnTo>
                  <a:lnTo>
                    <a:pt x="234603" y="128106"/>
                  </a:lnTo>
                  <a:lnTo>
                    <a:pt x="231255" y="117032"/>
                  </a:lnTo>
                  <a:lnTo>
                    <a:pt x="226891" y="106291"/>
                  </a:lnTo>
                  <a:lnTo>
                    <a:pt x="221746" y="96144"/>
                  </a:lnTo>
                  <a:lnTo>
                    <a:pt x="216023" y="86686"/>
                  </a:lnTo>
                  <a:lnTo>
                    <a:pt x="209724" y="77859"/>
                  </a:lnTo>
                  <a:lnTo>
                    <a:pt x="202664" y="69543"/>
                  </a:lnTo>
                  <a:lnTo>
                    <a:pt x="194798" y="61623"/>
                  </a:lnTo>
                  <a:lnTo>
                    <a:pt x="186059" y="54321"/>
                  </a:lnTo>
                  <a:lnTo>
                    <a:pt x="176281" y="48168"/>
                  </a:lnTo>
                  <a:lnTo>
                    <a:pt x="165482" y="43363"/>
                  </a:lnTo>
                  <a:lnTo>
                    <a:pt x="153845" y="39790"/>
                  </a:lnTo>
                  <a:lnTo>
                    <a:pt x="140174" y="36839"/>
                  </a:lnTo>
                  <a:lnTo>
                    <a:pt x="119917" y="34252"/>
                  </a:lnTo>
                  <a:lnTo>
                    <a:pt x="85419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32290" y="3484932"/>
              <a:ext cx="526426" cy="52644"/>
            </a:xfrm>
            <a:custGeom>
              <a:avLst/>
              <a:gdLst/>
              <a:ahLst/>
              <a:cxnLst/>
              <a:rect l="0" t="0" r="0" b="0"/>
              <a:pathLst>
                <a:path w="526426" h="52644">
                  <a:moveTo>
                    <a:pt x="526425" y="52643"/>
                  </a:moveTo>
                  <a:lnTo>
                    <a:pt x="517556" y="49709"/>
                  </a:lnTo>
                  <a:lnTo>
                    <a:pt x="508570" y="46927"/>
                  </a:lnTo>
                  <a:lnTo>
                    <a:pt x="498574" y="44027"/>
                  </a:lnTo>
                  <a:lnTo>
                    <a:pt x="487593" y="40987"/>
                  </a:lnTo>
                  <a:lnTo>
                    <a:pt x="475782" y="37822"/>
                  </a:lnTo>
                  <a:lnTo>
                    <a:pt x="463319" y="34562"/>
                  </a:lnTo>
                  <a:lnTo>
                    <a:pt x="450209" y="31397"/>
                  </a:lnTo>
                  <a:lnTo>
                    <a:pt x="436279" y="28654"/>
                  </a:lnTo>
                  <a:lnTo>
                    <a:pt x="421513" y="26474"/>
                  </a:lnTo>
                  <a:lnTo>
                    <a:pt x="406345" y="24672"/>
                  </a:lnTo>
                  <a:lnTo>
                    <a:pt x="391544" y="22848"/>
                  </a:lnTo>
                  <a:lnTo>
                    <a:pt x="377501" y="20771"/>
                  </a:lnTo>
                  <a:lnTo>
                    <a:pt x="363784" y="18544"/>
                  </a:lnTo>
                  <a:lnTo>
                    <a:pt x="349360" y="16501"/>
                  </a:lnTo>
                  <a:lnTo>
                    <a:pt x="333688" y="14831"/>
                  </a:lnTo>
                  <a:lnTo>
                    <a:pt x="316719" y="13557"/>
                  </a:lnTo>
                  <a:lnTo>
                    <a:pt x="298638" y="12626"/>
                  </a:lnTo>
                  <a:lnTo>
                    <a:pt x="279698" y="11966"/>
                  </a:lnTo>
                  <a:lnTo>
                    <a:pt x="260454" y="11506"/>
                  </a:lnTo>
                  <a:lnTo>
                    <a:pt x="241702" y="11190"/>
                  </a:lnTo>
                  <a:lnTo>
                    <a:pt x="223843" y="10970"/>
                  </a:lnTo>
                  <a:lnTo>
                    <a:pt x="207075" y="10651"/>
                  </a:lnTo>
                  <a:lnTo>
                    <a:pt x="191574" y="9904"/>
                  </a:lnTo>
                  <a:lnTo>
                    <a:pt x="177279" y="8588"/>
                  </a:lnTo>
                  <a:lnTo>
                    <a:pt x="163507" y="6891"/>
                  </a:lnTo>
                  <a:lnTo>
                    <a:pt x="149106" y="5213"/>
                  </a:lnTo>
                  <a:lnTo>
                    <a:pt x="133477" y="3791"/>
                  </a:lnTo>
                  <a:lnTo>
                    <a:pt x="116551" y="2684"/>
                  </a:lnTo>
                  <a:lnTo>
                    <a:pt x="98505" y="1867"/>
                  </a:lnTo>
                  <a:lnTo>
                    <a:pt x="79611" y="1284"/>
                  </a:lnTo>
                  <a:lnTo>
                    <a:pt x="61007" y="874"/>
                  </a:lnTo>
                  <a:lnTo>
                    <a:pt x="42844" y="547"/>
                  </a:lnTo>
                  <a:lnTo>
                    <a:pt x="23530" y="2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06161" y="3653388"/>
              <a:ext cx="174747" cy="357809"/>
            </a:xfrm>
            <a:custGeom>
              <a:avLst/>
              <a:gdLst/>
              <a:ahLst/>
              <a:cxnLst/>
              <a:rect l="0" t="0" r="0" b="0"/>
              <a:pathLst>
                <a:path w="174747" h="357809">
                  <a:moveTo>
                    <a:pt x="120927" y="0"/>
                  </a:moveTo>
                  <a:lnTo>
                    <a:pt x="115059" y="8802"/>
                  </a:lnTo>
                  <a:lnTo>
                    <a:pt x="109495" y="17148"/>
                  </a:lnTo>
                  <a:lnTo>
                    <a:pt x="103695" y="25852"/>
                  </a:lnTo>
                  <a:lnTo>
                    <a:pt x="97615" y="35145"/>
                  </a:lnTo>
                  <a:lnTo>
                    <a:pt x="91285" y="45289"/>
                  </a:lnTo>
                  <a:lnTo>
                    <a:pt x="84757" y="56334"/>
                  </a:lnTo>
                  <a:lnTo>
                    <a:pt x="78081" y="68173"/>
                  </a:lnTo>
                  <a:lnTo>
                    <a:pt x="71298" y="80644"/>
                  </a:lnTo>
                  <a:lnTo>
                    <a:pt x="64445" y="93591"/>
                  </a:lnTo>
                  <a:lnTo>
                    <a:pt x="57708" y="107046"/>
                  </a:lnTo>
                  <a:lnTo>
                    <a:pt x="51412" y="121216"/>
                  </a:lnTo>
                  <a:lnTo>
                    <a:pt x="45691" y="136153"/>
                  </a:lnTo>
                  <a:lnTo>
                    <a:pt x="40358" y="151608"/>
                  </a:lnTo>
                  <a:lnTo>
                    <a:pt x="35010" y="167135"/>
                  </a:lnTo>
                  <a:lnTo>
                    <a:pt x="29413" y="182468"/>
                  </a:lnTo>
                  <a:lnTo>
                    <a:pt x="23670" y="197528"/>
                  </a:lnTo>
                  <a:lnTo>
                    <a:pt x="18114" y="212326"/>
                  </a:lnTo>
                  <a:lnTo>
                    <a:pt x="12935" y="226910"/>
                  </a:lnTo>
                  <a:lnTo>
                    <a:pt x="8323" y="241332"/>
                  </a:lnTo>
                  <a:lnTo>
                    <a:pt x="4530" y="255635"/>
                  </a:lnTo>
                  <a:lnTo>
                    <a:pt x="1626" y="269850"/>
                  </a:lnTo>
                  <a:lnTo>
                    <a:pt x="0" y="283839"/>
                  </a:lnTo>
                  <a:lnTo>
                    <a:pt x="416" y="297312"/>
                  </a:lnTo>
                  <a:lnTo>
                    <a:pt x="3110" y="310144"/>
                  </a:lnTo>
                  <a:lnTo>
                    <a:pt x="8022" y="322048"/>
                  </a:lnTo>
                  <a:lnTo>
                    <a:pt x="15056" y="332519"/>
                  </a:lnTo>
                  <a:lnTo>
                    <a:pt x="23931" y="341402"/>
                  </a:lnTo>
                  <a:lnTo>
                    <a:pt x="34108" y="348536"/>
                  </a:lnTo>
                  <a:lnTo>
                    <a:pt x="44914" y="353587"/>
                  </a:lnTo>
                  <a:lnTo>
                    <a:pt x="55915" y="356578"/>
                  </a:lnTo>
                  <a:lnTo>
                    <a:pt x="66908" y="357808"/>
                  </a:lnTo>
                  <a:lnTo>
                    <a:pt x="77821" y="357662"/>
                  </a:lnTo>
                  <a:lnTo>
                    <a:pt x="88639" y="356487"/>
                  </a:lnTo>
                  <a:lnTo>
                    <a:pt x="99209" y="354244"/>
                  </a:lnTo>
                  <a:lnTo>
                    <a:pt x="109242" y="350537"/>
                  </a:lnTo>
                  <a:lnTo>
                    <a:pt x="118622" y="345271"/>
                  </a:lnTo>
                  <a:lnTo>
                    <a:pt x="127399" y="338787"/>
                  </a:lnTo>
                  <a:lnTo>
                    <a:pt x="135680" y="331670"/>
                  </a:lnTo>
                  <a:lnTo>
                    <a:pt x="143582" y="324324"/>
                  </a:lnTo>
                  <a:lnTo>
                    <a:pt x="151042" y="316782"/>
                  </a:lnTo>
                  <a:lnTo>
                    <a:pt x="157832" y="308814"/>
                  </a:lnTo>
                  <a:lnTo>
                    <a:pt x="163875" y="300302"/>
                  </a:lnTo>
                  <a:lnTo>
                    <a:pt x="168916" y="291112"/>
                  </a:lnTo>
                  <a:lnTo>
                    <a:pt x="172472" y="281024"/>
                  </a:lnTo>
                  <a:lnTo>
                    <a:pt x="174411" y="270014"/>
                  </a:lnTo>
                  <a:lnTo>
                    <a:pt x="174746" y="258364"/>
                  </a:lnTo>
                  <a:lnTo>
                    <a:pt x="173459" y="246552"/>
                  </a:lnTo>
                  <a:lnTo>
                    <a:pt x="170696" y="234882"/>
                  </a:lnTo>
                  <a:lnTo>
                    <a:pt x="166401" y="223947"/>
                  </a:lnTo>
                  <a:lnTo>
                    <a:pt x="160245" y="214668"/>
                  </a:lnTo>
                  <a:lnTo>
                    <a:pt x="152221" y="207401"/>
                  </a:lnTo>
                  <a:lnTo>
                    <a:pt x="142749" y="202168"/>
                  </a:lnTo>
                  <a:lnTo>
                    <a:pt x="132483" y="198933"/>
                  </a:lnTo>
                  <a:lnTo>
                    <a:pt x="121881" y="197462"/>
                  </a:lnTo>
                  <a:lnTo>
                    <a:pt x="111341" y="197572"/>
                  </a:lnTo>
                  <a:lnTo>
                    <a:pt x="101272" y="199224"/>
                  </a:lnTo>
                  <a:lnTo>
                    <a:pt x="91833" y="202254"/>
                  </a:lnTo>
                  <a:lnTo>
                    <a:pt x="82834" y="206405"/>
                  </a:lnTo>
                  <a:lnTo>
                    <a:pt x="73863" y="211405"/>
                  </a:lnTo>
                  <a:lnTo>
                    <a:pt x="64678" y="217031"/>
                  </a:lnTo>
                  <a:lnTo>
                    <a:pt x="55370" y="223266"/>
                  </a:lnTo>
                  <a:lnTo>
                    <a:pt x="46267" y="230282"/>
                  </a:lnTo>
                  <a:lnTo>
                    <a:pt x="37559" y="238100"/>
                  </a:lnTo>
                  <a:lnTo>
                    <a:pt x="29565" y="246162"/>
                  </a:lnTo>
                  <a:lnTo>
                    <a:pt x="22030" y="254207"/>
                  </a:lnTo>
                  <a:lnTo>
                    <a:pt x="14294" y="262941"/>
                  </a:lnTo>
                  <a:lnTo>
                    <a:pt x="511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190342" y="3540412"/>
              <a:ext cx="147400" cy="7692"/>
            </a:xfrm>
            <a:custGeom>
              <a:avLst/>
              <a:gdLst/>
              <a:ahLst/>
              <a:cxnLst/>
              <a:rect l="0" t="0" r="0" b="0"/>
              <a:pathLst>
                <a:path w="147400" h="7692">
                  <a:moveTo>
                    <a:pt x="147399" y="7691"/>
                  </a:moveTo>
                  <a:lnTo>
                    <a:pt x="132797" y="7624"/>
                  </a:lnTo>
                  <a:lnTo>
                    <a:pt x="119526" y="6984"/>
                  </a:lnTo>
                  <a:lnTo>
                    <a:pt x="106325" y="5692"/>
                  </a:lnTo>
                  <a:lnTo>
                    <a:pt x="92982" y="4005"/>
                  </a:lnTo>
                  <a:lnTo>
                    <a:pt x="79474" y="2337"/>
                  </a:lnTo>
                  <a:lnTo>
                    <a:pt x="65834" y="928"/>
                  </a:lnTo>
                  <a:lnTo>
                    <a:pt x="52509" y="29"/>
                  </a:lnTo>
                  <a:lnTo>
                    <a:pt x="38927" y="0"/>
                  </a:lnTo>
                  <a:lnTo>
                    <a:pt x="22776" y="1958"/>
                  </a:lnTo>
                  <a:lnTo>
                    <a:pt x="0" y="76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00870" y="3621803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31585"/>
                  </a:moveTo>
                  <a:lnTo>
                    <a:pt x="138531" y="25852"/>
                  </a:lnTo>
                  <a:lnTo>
                    <a:pt x="129544" y="21568"/>
                  </a:lnTo>
                  <a:lnTo>
                    <a:pt x="119548" y="18357"/>
                  </a:lnTo>
                  <a:lnTo>
                    <a:pt x="108568" y="15823"/>
                  </a:lnTo>
                  <a:lnTo>
                    <a:pt x="96756" y="13478"/>
                  </a:lnTo>
                  <a:lnTo>
                    <a:pt x="84302" y="11034"/>
                  </a:lnTo>
                  <a:lnTo>
                    <a:pt x="71404" y="8542"/>
                  </a:lnTo>
                  <a:lnTo>
                    <a:pt x="56678" y="6056"/>
                  </a:lnTo>
                  <a:lnTo>
                    <a:pt x="35481" y="33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30809" y="3421761"/>
              <a:ext cx="414672" cy="474967"/>
            </a:xfrm>
            <a:custGeom>
              <a:avLst/>
              <a:gdLst/>
              <a:ahLst/>
              <a:cxnLst/>
              <a:rect l="0" t="0" r="0" b="0"/>
              <a:pathLst>
                <a:path w="414672" h="474967">
                  <a:moveTo>
                    <a:pt x="180714" y="0"/>
                  </a:moveTo>
                  <a:lnTo>
                    <a:pt x="169046" y="134"/>
                  </a:lnTo>
                  <a:lnTo>
                    <a:pt x="158557" y="1415"/>
                  </a:lnTo>
                  <a:lnTo>
                    <a:pt x="148255" y="4012"/>
                  </a:lnTo>
                  <a:lnTo>
                    <a:pt x="137954" y="7904"/>
                  </a:lnTo>
                  <a:lnTo>
                    <a:pt x="127611" y="13186"/>
                  </a:lnTo>
                  <a:lnTo>
                    <a:pt x="117225" y="19772"/>
                  </a:lnTo>
                  <a:lnTo>
                    <a:pt x="106970" y="27445"/>
                  </a:lnTo>
                  <a:lnTo>
                    <a:pt x="97160" y="35956"/>
                  </a:lnTo>
                  <a:lnTo>
                    <a:pt x="87934" y="45078"/>
                  </a:lnTo>
                  <a:lnTo>
                    <a:pt x="79265" y="54472"/>
                  </a:lnTo>
                  <a:lnTo>
                    <a:pt x="71055" y="63696"/>
                  </a:lnTo>
                  <a:lnTo>
                    <a:pt x="63202" y="72533"/>
                  </a:lnTo>
                  <a:lnTo>
                    <a:pt x="55775" y="81110"/>
                  </a:lnTo>
                  <a:lnTo>
                    <a:pt x="49007" y="89789"/>
                  </a:lnTo>
                  <a:lnTo>
                    <a:pt x="42965" y="98784"/>
                  </a:lnTo>
                  <a:lnTo>
                    <a:pt x="37416" y="108302"/>
                  </a:lnTo>
                  <a:lnTo>
                    <a:pt x="31922" y="118611"/>
                  </a:lnTo>
                  <a:lnTo>
                    <a:pt x="26227" y="129778"/>
                  </a:lnTo>
                  <a:lnTo>
                    <a:pt x="20418" y="141874"/>
                  </a:lnTo>
                  <a:lnTo>
                    <a:pt x="14818" y="155050"/>
                  </a:lnTo>
                  <a:lnTo>
                    <a:pt x="9615" y="169284"/>
                  </a:lnTo>
                  <a:lnTo>
                    <a:pt x="5156" y="184418"/>
                  </a:lnTo>
                  <a:lnTo>
                    <a:pt x="1998" y="200255"/>
                  </a:lnTo>
                  <a:lnTo>
                    <a:pt x="325" y="216611"/>
                  </a:lnTo>
                  <a:lnTo>
                    <a:pt x="0" y="233339"/>
                  </a:lnTo>
                  <a:lnTo>
                    <a:pt x="763" y="250328"/>
                  </a:lnTo>
                  <a:lnTo>
                    <a:pt x="2351" y="267492"/>
                  </a:lnTo>
                  <a:lnTo>
                    <a:pt x="4703" y="284611"/>
                  </a:lnTo>
                  <a:lnTo>
                    <a:pt x="7952" y="301339"/>
                  </a:lnTo>
                  <a:lnTo>
                    <a:pt x="12096" y="317509"/>
                  </a:lnTo>
                  <a:lnTo>
                    <a:pt x="17014" y="332808"/>
                  </a:lnTo>
                  <a:lnTo>
                    <a:pt x="22539" y="346711"/>
                  </a:lnTo>
                  <a:lnTo>
                    <a:pt x="28515" y="359062"/>
                  </a:lnTo>
                  <a:lnTo>
                    <a:pt x="34817" y="370017"/>
                  </a:lnTo>
                  <a:lnTo>
                    <a:pt x="41346" y="379851"/>
                  </a:lnTo>
                  <a:lnTo>
                    <a:pt x="48042" y="388847"/>
                  </a:lnTo>
                  <a:lnTo>
                    <a:pt x="55182" y="397400"/>
                  </a:lnTo>
                  <a:lnTo>
                    <a:pt x="63347" y="405999"/>
                  </a:lnTo>
                  <a:lnTo>
                    <a:pt x="72772" y="414899"/>
                  </a:lnTo>
                  <a:lnTo>
                    <a:pt x="83374" y="423997"/>
                  </a:lnTo>
                  <a:lnTo>
                    <a:pt x="94941" y="432952"/>
                  </a:lnTo>
                  <a:lnTo>
                    <a:pt x="107242" y="441562"/>
                  </a:lnTo>
                  <a:lnTo>
                    <a:pt x="120077" y="449630"/>
                  </a:lnTo>
                  <a:lnTo>
                    <a:pt x="133292" y="456896"/>
                  </a:lnTo>
                  <a:lnTo>
                    <a:pt x="146770" y="463288"/>
                  </a:lnTo>
                  <a:lnTo>
                    <a:pt x="160429" y="468579"/>
                  </a:lnTo>
                  <a:lnTo>
                    <a:pt x="174212" y="472310"/>
                  </a:lnTo>
                  <a:lnTo>
                    <a:pt x="188079" y="474375"/>
                  </a:lnTo>
                  <a:lnTo>
                    <a:pt x="202002" y="474966"/>
                  </a:lnTo>
                  <a:lnTo>
                    <a:pt x="215963" y="474383"/>
                  </a:lnTo>
                  <a:lnTo>
                    <a:pt x="229941" y="472916"/>
                  </a:lnTo>
                  <a:lnTo>
                    <a:pt x="243599" y="470644"/>
                  </a:lnTo>
                  <a:lnTo>
                    <a:pt x="256317" y="467451"/>
                  </a:lnTo>
                  <a:lnTo>
                    <a:pt x="267838" y="463338"/>
                  </a:lnTo>
                  <a:lnTo>
                    <a:pt x="278388" y="458272"/>
                  </a:lnTo>
                  <a:lnTo>
                    <a:pt x="288475" y="452115"/>
                  </a:lnTo>
                  <a:lnTo>
                    <a:pt x="298445" y="444901"/>
                  </a:lnTo>
                  <a:lnTo>
                    <a:pt x="308295" y="436954"/>
                  </a:lnTo>
                  <a:lnTo>
                    <a:pt x="317771" y="428781"/>
                  </a:lnTo>
                  <a:lnTo>
                    <a:pt x="326742" y="420690"/>
                  </a:lnTo>
                  <a:lnTo>
                    <a:pt x="335225" y="412632"/>
                  </a:lnTo>
                  <a:lnTo>
                    <a:pt x="343302" y="404309"/>
                  </a:lnTo>
                  <a:lnTo>
                    <a:pt x="351068" y="395561"/>
                  </a:lnTo>
                  <a:lnTo>
                    <a:pt x="358605" y="386379"/>
                  </a:lnTo>
                  <a:lnTo>
                    <a:pt x="365979" y="376830"/>
                  </a:lnTo>
                  <a:lnTo>
                    <a:pt x="373235" y="366989"/>
                  </a:lnTo>
                  <a:lnTo>
                    <a:pt x="380244" y="356770"/>
                  </a:lnTo>
                  <a:lnTo>
                    <a:pt x="386725" y="345924"/>
                  </a:lnTo>
                  <a:lnTo>
                    <a:pt x="392565" y="334363"/>
                  </a:lnTo>
                  <a:lnTo>
                    <a:pt x="397808" y="321989"/>
                  </a:lnTo>
                  <a:lnTo>
                    <a:pt x="402564" y="308619"/>
                  </a:lnTo>
                  <a:lnTo>
                    <a:pt x="406940" y="294250"/>
                  </a:lnTo>
                  <a:lnTo>
                    <a:pt x="410710" y="279024"/>
                  </a:lnTo>
                  <a:lnTo>
                    <a:pt x="413337" y="263126"/>
                  </a:lnTo>
                  <a:lnTo>
                    <a:pt x="414622" y="246728"/>
                  </a:lnTo>
                  <a:lnTo>
                    <a:pt x="414671" y="229972"/>
                  </a:lnTo>
                  <a:lnTo>
                    <a:pt x="413716" y="212965"/>
                  </a:lnTo>
                  <a:lnTo>
                    <a:pt x="411995" y="195787"/>
                  </a:lnTo>
                  <a:lnTo>
                    <a:pt x="409553" y="178659"/>
                  </a:lnTo>
                  <a:lnTo>
                    <a:pt x="406244" y="161926"/>
                  </a:lnTo>
                  <a:lnTo>
                    <a:pt x="402057" y="145753"/>
                  </a:lnTo>
                  <a:lnTo>
                    <a:pt x="397113" y="130451"/>
                  </a:lnTo>
                  <a:lnTo>
                    <a:pt x="391569" y="116547"/>
                  </a:lnTo>
                  <a:lnTo>
                    <a:pt x="385575" y="104191"/>
                  </a:lnTo>
                  <a:lnTo>
                    <a:pt x="379093" y="93062"/>
                  </a:lnTo>
                  <a:lnTo>
                    <a:pt x="371910" y="82578"/>
                  </a:lnTo>
                  <a:lnTo>
                    <a:pt x="363961" y="72338"/>
                  </a:lnTo>
                  <a:lnTo>
                    <a:pt x="355166" y="62305"/>
                  </a:lnTo>
                  <a:lnTo>
                    <a:pt x="345351" y="52707"/>
                  </a:lnTo>
                  <a:lnTo>
                    <a:pt x="334523" y="43662"/>
                  </a:lnTo>
                  <a:lnTo>
                    <a:pt x="322827" y="35468"/>
                  </a:lnTo>
                  <a:lnTo>
                    <a:pt x="310452" y="28651"/>
                  </a:lnTo>
                  <a:lnTo>
                    <a:pt x="297573" y="23362"/>
                  </a:lnTo>
                  <a:lnTo>
                    <a:pt x="284332" y="19288"/>
                  </a:lnTo>
                  <a:lnTo>
                    <a:pt x="270837" y="15847"/>
                  </a:lnTo>
                  <a:lnTo>
                    <a:pt x="257168" y="12647"/>
                  </a:lnTo>
                  <a:lnTo>
                    <a:pt x="243378" y="9817"/>
                  </a:lnTo>
                  <a:lnTo>
                    <a:pt x="229508" y="7893"/>
                  </a:lnTo>
                  <a:lnTo>
                    <a:pt x="215582" y="7117"/>
                  </a:lnTo>
                  <a:lnTo>
                    <a:pt x="201620" y="7426"/>
                  </a:lnTo>
                  <a:lnTo>
                    <a:pt x="187632" y="8629"/>
                  </a:lnTo>
                  <a:lnTo>
                    <a:pt x="173641" y="10511"/>
                  </a:lnTo>
                  <a:lnTo>
                    <a:pt x="160067" y="12734"/>
                  </a:lnTo>
                  <a:lnTo>
                    <a:pt x="146283" y="15064"/>
                  </a:lnTo>
                  <a:lnTo>
                    <a:pt x="129962" y="17703"/>
                  </a:lnTo>
                  <a:lnTo>
                    <a:pt x="10701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39214" y="3247164"/>
              <a:ext cx="643378" cy="748269"/>
            </a:xfrm>
            <a:custGeom>
              <a:avLst/>
              <a:gdLst/>
              <a:ahLst/>
              <a:cxnLst/>
              <a:rect l="0" t="0" r="0" b="0"/>
              <a:pathLst>
                <a:path w="643378" h="748269">
                  <a:moveTo>
                    <a:pt x="503936" y="58784"/>
                  </a:moveTo>
                  <a:lnTo>
                    <a:pt x="492201" y="50049"/>
                  </a:lnTo>
                  <a:lnTo>
                    <a:pt x="481072" y="42343"/>
                  </a:lnTo>
                  <a:lnTo>
                    <a:pt x="469478" y="34945"/>
                  </a:lnTo>
                  <a:lnTo>
                    <a:pt x="457490" y="27857"/>
                  </a:lnTo>
                  <a:lnTo>
                    <a:pt x="445478" y="21327"/>
                  </a:lnTo>
                  <a:lnTo>
                    <a:pt x="433666" y="15459"/>
                  </a:lnTo>
                  <a:lnTo>
                    <a:pt x="421794" y="10367"/>
                  </a:lnTo>
                  <a:lnTo>
                    <a:pt x="409229" y="6245"/>
                  </a:lnTo>
                  <a:lnTo>
                    <a:pt x="395654" y="3108"/>
                  </a:lnTo>
                  <a:lnTo>
                    <a:pt x="380757" y="984"/>
                  </a:lnTo>
                  <a:lnTo>
                    <a:pt x="364082" y="0"/>
                  </a:lnTo>
                  <a:lnTo>
                    <a:pt x="345576" y="115"/>
                  </a:lnTo>
                  <a:lnTo>
                    <a:pt x="326132" y="1157"/>
                  </a:lnTo>
                  <a:lnTo>
                    <a:pt x="307314" y="2919"/>
                  </a:lnTo>
                  <a:lnTo>
                    <a:pt x="289969" y="5217"/>
                  </a:lnTo>
                  <a:lnTo>
                    <a:pt x="274395" y="8064"/>
                  </a:lnTo>
                  <a:lnTo>
                    <a:pt x="260700" y="11652"/>
                  </a:lnTo>
                  <a:lnTo>
                    <a:pt x="248709" y="16024"/>
                  </a:lnTo>
                  <a:lnTo>
                    <a:pt x="237943" y="20926"/>
                  </a:lnTo>
                  <a:lnTo>
                    <a:pt x="227762" y="25909"/>
                  </a:lnTo>
                  <a:lnTo>
                    <a:pt x="217754" y="30708"/>
                  </a:lnTo>
                  <a:lnTo>
                    <a:pt x="207890" y="35405"/>
                  </a:lnTo>
                  <a:lnTo>
                    <a:pt x="198411" y="40318"/>
                  </a:lnTo>
                  <a:lnTo>
                    <a:pt x="189441" y="45628"/>
                  </a:lnTo>
                  <a:lnTo>
                    <a:pt x="180960" y="51518"/>
                  </a:lnTo>
                  <a:lnTo>
                    <a:pt x="172885" y="58236"/>
                  </a:lnTo>
                  <a:lnTo>
                    <a:pt x="165122" y="65835"/>
                  </a:lnTo>
                  <a:lnTo>
                    <a:pt x="157586" y="74211"/>
                  </a:lnTo>
                  <a:lnTo>
                    <a:pt x="150213" y="83205"/>
                  </a:lnTo>
                  <a:lnTo>
                    <a:pt x="142953" y="92661"/>
                  </a:lnTo>
                  <a:lnTo>
                    <a:pt x="135771" y="102449"/>
                  </a:lnTo>
                  <a:lnTo>
                    <a:pt x="128642" y="112472"/>
                  </a:lnTo>
                  <a:lnTo>
                    <a:pt x="121549" y="122658"/>
                  </a:lnTo>
                  <a:lnTo>
                    <a:pt x="114481" y="132955"/>
                  </a:lnTo>
                  <a:lnTo>
                    <a:pt x="107429" y="143328"/>
                  </a:lnTo>
                  <a:lnTo>
                    <a:pt x="100393" y="153752"/>
                  </a:lnTo>
                  <a:lnTo>
                    <a:pt x="93532" y="164210"/>
                  </a:lnTo>
                  <a:lnTo>
                    <a:pt x="87151" y="174692"/>
                  </a:lnTo>
                  <a:lnTo>
                    <a:pt x="81374" y="185193"/>
                  </a:lnTo>
                  <a:lnTo>
                    <a:pt x="76004" y="195873"/>
                  </a:lnTo>
                  <a:lnTo>
                    <a:pt x="70630" y="207036"/>
                  </a:lnTo>
                  <a:lnTo>
                    <a:pt x="65016" y="218804"/>
                  </a:lnTo>
                  <a:lnTo>
                    <a:pt x="59261" y="230980"/>
                  </a:lnTo>
                  <a:lnTo>
                    <a:pt x="53698" y="243152"/>
                  </a:lnTo>
                  <a:lnTo>
                    <a:pt x="48510" y="255085"/>
                  </a:lnTo>
                  <a:lnTo>
                    <a:pt x="43721" y="266877"/>
                  </a:lnTo>
                  <a:lnTo>
                    <a:pt x="39278" y="278860"/>
                  </a:lnTo>
                  <a:lnTo>
                    <a:pt x="35105" y="291219"/>
                  </a:lnTo>
                  <a:lnTo>
                    <a:pt x="31134" y="303978"/>
                  </a:lnTo>
                  <a:lnTo>
                    <a:pt x="27307" y="317082"/>
                  </a:lnTo>
                  <a:lnTo>
                    <a:pt x="23581" y="330457"/>
                  </a:lnTo>
                  <a:lnTo>
                    <a:pt x="19925" y="344034"/>
                  </a:lnTo>
                  <a:lnTo>
                    <a:pt x="16317" y="357754"/>
                  </a:lnTo>
                  <a:lnTo>
                    <a:pt x="12746" y="371590"/>
                  </a:lnTo>
                  <a:lnTo>
                    <a:pt x="9364" y="386000"/>
                  </a:lnTo>
                  <a:lnTo>
                    <a:pt x="6472" y="401884"/>
                  </a:lnTo>
                  <a:lnTo>
                    <a:pt x="4197" y="419610"/>
                  </a:lnTo>
                  <a:lnTo>
                    <a:pt x="2499" y="438907"/>
                  </a:lnTo>
                  <a:lnTo>
                    <a:pt x="1277" y="459157"/>
                  </a:lnTo>
                  <a:lnTo>
                    <a:pt x="422" y="479875"/>
                  </a:lnTo>
                  <a:lnTo>
                    <a:pt x="0" y="500311"/>
                  </a:lnTo>
                  <a:lnTo>
                    <a:pt x="241" y="519413"/>
                  </a:lnTo>
                  <a:lnTo>
                    <a:pt x="1216" y="536731"/>
                  </a:lnTo>
                  <a:lnTo>
                    <a:pt x="2854" y="552340"/>
                  </a:lnTo>
                  <a:lnTo>
                    <a:pt x="5025" y="566533"/>
                  </a:lnTo>
                  <a:lnTo>
                    <a:pt x="7606" y="579652"/>
                  </a:lnTo>
                  <a:lnTo>
                    <a:pt x="10813" y="592315"/>
                  </a:lnTo>
                  <a:lnTo>
                    <a:pt x="15176" y="605367"/>
                  </a:lnTo>
                  <a:lnTo>
                    <a:pt x="20887" y="619222"/>
                  </a:lnTo>
                  <a:lnTo>
                    <a:pt x="27671" y="633447"/>
                  </a:lnTo>
                  <a:lnTo>
                    <a:pt x="34988" y="647004"/>
                  </a:lnTo>
                  <a:lnTo>
                    <a:pt x="42474" y="659340"/>
                  </a:lnTo>
                  <a:lnTo>
                    <a:pt x="50279" y="670400"/>
                  </a:lnTo>
                  <a:lnTo>
                    <a:pt x="58956" y="680363"/>
                  </a:lnTo>
                  <a:lnTo>
                    <a:pt x="68752" y="689463"/>
                  </a:lnTo>
                  <a:lnTo>
                    <a:pt x="79450" y="697762"/>
                  </a:lnTo>
                  <a:lnTo>
                    <a:pt x="90555" y="705131"/>
                  </a:lnTo>
                  <a:lnTo>
                    <a:pt x="101741" y="711582"/>
                  </a:lnTo>
                  <a:lnTo>
                    <a:pt x="113184" y="717409"/>
                  </a:lnTo>
                  <a:lnTo>
                    <a:pt x="125459" y="723090"/>
                  </a:lnTo>
                  <a:lnTo>
                    <a:pt x="138827" y="728907"/>
                  </a:lnTo>
                  <a:lnTo>
                    <a:pt x="153247" y="734627"/>
                  </a:lnTo>
                  <a:lnTo>
                    <a:pt x="168537" y="739636"/>
                  </a:lnTo>
                  <a:lnTo>
                    <a:pt x="184493" y="743628"/>
                  </a:lnTo>
                  <a:lnTo>
                    <a:pt x="200938" y="746461"/>
                  </a:lnTo>
                  <a:lnTo>
                    <a:pt x="217729" y="747987"/>
                  </a:lnTo>
                  <a:lnTo>
                    <a:pt x="234753" y="748268"/>
                  </a:lnTo>
                  <a:lnTo>
                    <a:pt x="251608" y="747508"/>
                  </a:lnTo>
                  <a:lnTo>
                    <a:pt x="267624" y="745942"/>
                  </a:lnTo>
                  <a:lnTo>
                    <a:pt x="282517" y="743778"/>
                  </a:lnTo>
                  <a:lnTo>
                    <a:pt x="296653" y="741024"/>
                  </a:lnTo>
                  <a:lnTo>
                    <a:pt x="310834" y="737498"/>
                  </a:lnTo>
                  <a:lnTo>
                    <a:pt x="325519" y="733169"/>
                  </a:lnTo>
                  <a:lnTo>
                    <a:pt x="340504" y="728294"/>
                  </a:lnTo>
                  <a:lnTo>
                    <a:pt x="355117" y="723331"/>
                  </a:lnTo>
                  <a:lnTo>
                    <a:pt x="368984" y="718544"/>
                  </a:lnTo>
                  <a:lnTo>
                    <a:pt x="381889" y="713856"/>
                  </a:lnTo>
                  <a:lnTo>
                    <a:pt x="393630" y="708948"/>
                  </a:lnTo>
                  <a:lnTo>
                    <a:pt x="404229" y="703646"/>
                  </a:lnTo>
                  <a:lnTo>
                    <a:pt x="414025" y="697932"/>
                  </a:lnTo>
                  <a:lnTo>
                    <a:pt x="423538" y="691864"/>
                  </a:lnTo>
                  <a:lnTo>
                    <a:pt x="433091" y="685519"/>
                  </a:lnTo>
                  <a:lnTo>
                    <a:pt x="442647" y="678969"/>
                  </a:lnTo>
                  <a:lnTo>
                    <a:pt x="451916" y="672272"/>
                  </a:lnTo>
                  <a:lnTo>
                    <a:pt x="460750" y="665473"/>
                  </a:lnTo>
                  <a:lnTo>
                    <a:pt x="469310" y="658603"/>
                  </a:lnTo>
                  <a:lnTo>
                    <a:pt x="477971" y="651685"/>
                  </a:lnTo>
                  <a:lnTo>
                    <a:pt x="486941" y="644729"/>
                  </a:lnTo>
                  <a:lnTo>
                    <a:pt x="496100" y="637582"/>
                  </a:lnTo>
                  <a:lnTo>
                    <a:pt x="505103" y="629945"/>
                  </a:lnTo>
                  <a:lnTo>
                    <a:pt x="513753" y="621698"/>
                  </a:lnTo>
                  <a:lnTo>
                    <a:pt x="522020" y="613040"/>
                  </a:lnTo>
                  <a:lnTo>
                    <a:pt x="529951" y="604382"/>
                  </a:lnTo>
                  <a:lnTo>
                    <a:pt x="537617" y="595962"/>
                  </a:lnTo>
                  <a:lnTo>
                    <a:pt x="545088" y="587680"/>
                  </a:lnTo>
                  <a:lnTo>
                    <a:pt x="552419" y="579208"/>
                  </a:lnTo>
                  <a:lnTo>
                    <a:pt x="559655" y="570351"/>
                  </a:lnTo>
                  <a:lnTo>
                    <a:pt x="566990" y="560757"/>
                  </a:lnTo>
                  <a:lnTo>
                    <a:pt x="574754" y="549866"/>
                  </a:lnTo>
                  <a:lnTo>
                    <a:pt x="583083" y="537503"/>
                  </a:lnTo>
                  <a:lnTo>
                    <a:pt x="591625" y="524130"/>
                  </a:lnTo>
                  <a:lnTo>
                    <a:pt x="599673" y="510623"/>
                  </a:lnTo>
                  <a:lnTo>
                    <a:pt x="606862" y="497506"/>
                  </a:lnTo>
                  <a:lnTo>
                    <a:pt x="613161" y="484938"/>
                  </a:lnTo>
                  <a:lnTo>
                    <a:pt x="618701" y="472893"/>
                  </a:lnTo>
                  <a:lnTo>
                    <a:pt x="623647" y="461261"/>
                  </a:lnTo>
                  <a:lnTo>
                    <a:pt x="628157" y="449449"/>
                  </a:lnTo>
                  <a:lnTo>
                    <a:pt x="632353" y="436446"/>
                  </a:lnTo>
                  <a:lnTo>
                    <a:pt x="636322" y="421796"/>
                  </a:lnTo>
                  <a:lnTo>
                    <a:pt x="639803" y="405545"/>
                  </a:lnTo>
                  <a:lnTo>
                    <a:pt x="642230" y="387961"/>
                  </a:lnTo>
                  <a:lnTo>
                    <a:pt x="643377" y="369352"/>
                  </a:lnTo>
                  <a:lnTo>
                    <a:pt x="643332" y="349993"/>
                  </a:lnTo>
                  <a:lnTo>
                    <a:pt x="642313" y="330101"/>
                  </a:lnTo>
                  <a:lnTo>
                    <a:pt x="640553" y="309850"/>
                  </a:lnTo>
                  <a:lnTo>
                    <a:pt x="638256" y="289848"/>
                  </a:lnTo>
                  <a:lnTo>
                    <a:pt x="635575" y="271097"/>
                  </a:lnTo>
                  <a:lnTo>
                    <a:pt x="632629" y="254042"/>
                  </a:lnTo>
                  <a:lnTo>
                    <a:pt x="629501" y="238625"/>
                  </a:lnTo>
                  <a:lnTo>
                    <a:pt x="626247" y="224566"/>
                  </a:lnTo>
                  <a:lnTo>
                    <a:pt x="622906" y="211555"/>
                  </a:lnTo>
                  <a:lnTo>
                    <a:pt x="619339" y="199474"/>
                  </a:lnTo>
                  <a:lnTo>
                    <a:pt x="615259" y="188412"/>
                  </a:lnTo>
                  <a:lnTo>
                    <a:pt x="610548" y="178327"/>
                  </a:lnTo>
                  <a:lnTo>
                    <a:pt x="605247" y="168908"/>
                  </a:lnTo>
                  <a:lnTo>
                    <a:pt x="599464" y="159660"/>
                  </a:lnTo>
                  <a:lnTo>
                    <a:pt x="593305" y="150289"/>
                  </a:lnTo>
                  <a:lnTo>
                    <a:pt x="586542" y="140688"/>
                  </a:lnTo>
                  <a:lnTo>
                    <a:pt x="578638" y="130856"/>
                  </a:lnTo>
                  <a:lnTo>
                    <a:pt x="569397" y="120841"/>
                  </a:lnTo>
                  <a:lnTo>
                    <a:pt x="559089" y="111013"/>
                  </a:lnTo>
                  <a:lnTo>
                    <a:pt x="548253" y="102028"/>
                  </a:lnTo>
                  <a:lnTo>
                    <a:pt x="537261" y="94175"/>
                  </a:lnTo>
                  <a:lnTo>
                    <a:pt x="526288" y="87413"/>
                  </a:lnTo>
                  <a:lnTo>
                    <a:pt x="515395" y="81556"/>
                  </a:lnTo>
                  <a:lnTo>
                    <a:pt x="504589" y="76391"/>
                  </a:lnTo>
                  <a:lnTo>
                    <a:pt x="493859" y="71734"/>
                  </a:lnTo>
                  <a:lnTo>
                    <a:pt x="483188" y="67439"/>
                  </a:lnTo>
                  <a:lnTo>
                    <a:pt x="472556" y="63394"/>
                  </a:lnTo>
                  <a:lnTo>
                    <a:pt x="461787" y="59523"/>
                  </a:lnTo>
                  <a:lnTo>
                    <a:pt x="450564" y="55769"/>
                  </a:lnTo>
                  <a:lnTo>
                    <a:pt x="438737" y="52100"/>
                  </a:lnTo>
                  <a:lnTo>
                    <a:pt x="425843" y="48654"/>
                  </a:lnTo>
                  <a:lnTo>
                    <a:pt x="411059" y="45720"/>
                  </a:lnTo>
                  <a:lnTo>
                    <a:pt x="394118" y="43419"/>
                  </a:lnTo>
                  <a:lnTo>
                    <a:pt x="375707" y="41874"/>
                  </a:lnTo>
                  <a:lnTo>
                    <a:pt x="357125" y="41288"/>
                  </a:lnTo>
                  <a:lnTo>
                    <a:pt x="339137" y="41673"/>
                  </a:lnTo>
                  <a:lnTo>
                    <a:pt x="321488" y="42897"/>
                  </a:lnTo>
                  <a:lnTo>
                    <a:pt x="303205" y="44783"/>
                  </a:lnTo>
                  <a:lnTo>
                    <a:pt x="283779" y="47159"/>
                  </a:lnTo>
                  <a:lnTo>
                    <a:pt x="263835" y="49928"/>
                  </a:lnTo>
                  <a:lnTo>
                    <a:pt x="242724" y="53436"/>
                  </a:lnTo>
                  <a:lnTo>
                    <a:pt x="216346" y="59106"/>
                  </a:lnTo>
                  <a:lnTo>
                    <a:pt x="177553" y="69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968621" y="552081"/>
            <a:ext cx="579069" cy="999649"/>
            <a:chOff x="968621" y="552081"/>
            <a:chExt cx="579069" cy="999649"/>
          </a:xfrm>
        </p:grpSpPr>
        <p:sp>
          <p:nvSpPr>
            <p:cNvPr id="2" name="Freeform 1"/>
            <p:cNvSpPr/>
            <p:nvPr/>
          </p:nvSpPr>
          <p:spPr>
            <a:xfrm>
              <a:off x="1105492" y="552081"/>
              <a:ext cx="331090" cy="349687"/>
            </a:xfrm>
            <a:custGeom>
              <a:avLst/>
              <a:gdLst/>
              <a:ahLst/>
              <a:cxnLst/>
              <a:rect l="0" t="0" r="0" b="0"/>
              <a:pathLst>
                <a:path w="331090" h="349687">
                  <a:moveTo>
                    <a:pt x="52642" y="100685"/>
                  </a:moveTo>
                  <a:lnTo>
                    <a:pt x="52776" y="89017"/>
                  </a:lnTo>
                  <a:lnTo>
                    <a:pt x="54057" y="78529"/>
                  </a:lnTo>
                  <a:lnTo>
                    <a:pt x="56650" y="68231"/>
                  </a:lnTo>
                  <a:lnTo>
                    <a:pt x="60369" y="58103"/>
                  </a:lnTo>
                  <a:lnTo>
                    <a:pt x="65002" y="48408"/>
                  </a:lnTo>
                  <a:lnTo>
                    <a:pt x="70340" y="39276"/>
                  </a:lnTo>
                  <a:lnTo>
                    <a:pt x="76360" y="30846"/>
                  </a:lnTo>
                  <a:lnTo>
                    <a:pt x="83222" y="23333"/>
                  </a:lnTo>
                  <a:lnTo>
                    <a:pt x="90956" y="16767"/>
                  </a:lnTo>
                  <a:lnTo>
                    <a:pt x="99775" y="11188"/>
                  </a:lnTo>
                  <a:lnTo>
                    <a:pt x="110136" y="6732"/>
                  </a:lnTo>
                  <a:lnTo>
                    <a:pt x="122141" y="3367"/>
                  </a:lnTo>
                  <a:lnTo>
                    <a:pt x="135270" y="1088"/>
                  </a:lnTo>
                  <a:lnTo>
                    <a:pt x="148615" y="0"/>
                  </a:lnTo>
                  <a:lnTo>
                    <a:pt x="161618" y="54"/>
                  </a:lnTo>
                  <a:lnTo>
                    <a:pt x="173940" y="1394"/>
                  </a:lnTo>
                  <a:lnTo>
                    <a:pt x="185288" y="4421"/>
                  </a:lnTo>
                  <a:lnTo>
                    <a:pt x="195611" y="9205"/>
                  </a:lnTo>
                  <a:lnTo>
                    <a:pt x="204711" y="15688"/>
                  </a:lnTo>
                  <a:lnTo>
                    <a:pt x="212161" y="23860"/>
                  </a:lnTo>
                  <a:lnTo>
                    <a:pt x="217875" y="33538"/>
                  </a:lnTo>
                  <a:lnTo>
                    <a:pt x="221901" y="44273"/>
                  </a:lnTo>
                  <a:lnTo>
                    <a:pt x="224246" y="55462"/>
                  </a:lnTo>
                  <a:lnTo>
                    <a:pt x="225079" y="66718"/>
                  </a:lnTo>
                  <a:lnTo>
                    <a:pt x="224523" y="77714"/>
                  </a:lnTo>
                  <a:lnTo>
                    <a:pt x="222563" y="88098"/>
                  </a:lnTo>
                  <a:lnTo>
                    <a:pt x="219321" y="97747"/>
                  </a:lnTo>
                  <a:lnTo>
                    <a:pt x="215028" y="106718"/>
                  </a:lnTo>
                  <a:lnTo>
                    <a:pt x="209931" y="115138"/>
                  </a:lnTo>
                  <a:lnTo>
                    <a:pt x="204240" y="123136"/>
                  </a:lnTo>
                  <a:lnTo>
                    <a:pt x="197962" y="130662"/>
                  </a:lnTo>
                  <a:lnTo>
                    <a:pt x="190916" y="137498"/>
                  </a:lnTo>
                  <a:lnTo>
                    <a:pt x="183115" y="143541"/>
                  </a:lnTo>
                  <a:lnTo>
                    <a:pt x="176415" y="147507"/>
                  </a:lnTo>
                  <a:lnTo>
                    <a:pt x="173686" y="148710"/>
                  </a:lnTo>
                  <a:lnTo>
                    <a:pt x="175146" y="149199"/>
                  </a:lnTo>
                  <a:lnTo>
                    <a:pt x="179891" y="150016"/>
                  </a:lnTo>
                  <a:lnTo>
                    <a:pt x="187192" y="151415"/>
                  </a:lnTo>
                  <a:lnTo>
                    <a:pt x="196445" y="153367"/>
                  </a:lnTo>
                  <a:lnTo>
                    <a:pt x="206975" y="155764"/>
                  </a:lnTo>
                  <a:lnTo>
                    <a:pt x="218067" y="158496"/>
                  </a:lnTo>
                  <a:lnTo>
                    <a:pt x="229278" y="161474"/>
                  </a:lnTo>
                  <a:lnTo>
                    <a:pt x="240254" y="164791"/>
                  </a:lnTo>
                  <a:lnTo>
                    <a:pt x="250629" y="168700"/>
                  </a:lnTo>
                  <a:lnTo>
                    <a:pt x="260275" y="173295"/>
                  </a:lnTo>
                  <a:lnTo>
                    <a:pt x="269244" y="178518"/>
                  </a:lnTo>
                  <a:lnTo>
                    <a:pt x="277664" y="184248"/>
                  </a:lnTo>
                  <a:lnTo>
                    <a:pt x="285667" y="190368"/>
                  </a:lnTo>
                  <a:lnTo>
                    <a:pt x="293366" y="196934"/>
                  </a:lnTo>
                  <a:lnTo>
                    <a:pt x="300851" y="204174"/>
                  </a:lnTo>
                  <a:lnTo>
                    <a:pt x="308177" y="212160"/>
                  </a:lnTo>
                  <a:lnTo>
                    <a:pt x="315064" y="220981"/>
                  </a:lnTo>
                  <a:lnTo>
                    <a:pt x="320930" y="230813"/>
                  </a:lnTo>
                  <a:lnTo>
                    <a:pt x="325535" y="241648"/>
                  </a:lnTo>
                  <a:lnTo>
                    <a:pt x="328795" y="253178"/>
                  </a:lnTo>
                  <a:lnTo>
                    <a:pt x="330616" y="264910"/>
                  </a:lnTo>
                  <a:lnTo>
                    <a:pt x="331089" y="276530"/>
                  </a:lnTo>
                  <a:lnTo>
                    <a:pt x="330120" y="287602"/>
                  </a:lnTo>
                  <a:lnTo>
                    <a:pt x="327350" y="297504"/>
                  </a:lnTo>
                  <a:lnTo>
                    <a:pt x="322747" y="306012"/>
                  </a:lnTo>
                  <a:lnTo>
                    <a:pt x="316555" y="313233"/>
                  </a:lnTo>
                  <a:lnTo>
                    <a:pt x="309113" y="319406"/>
                  </a:lnTo>
                  <a:lnTo>
                    <a:pt x="300738" y="324786"/>
                  </a:lnTo>
                  <a:lnTo>
                    <a:pt x="291693" y="329589"/>
                  </a:lnTo>
                  <a:lnTo>
                    <a:pt x="282176" y="333984"/>
                  </a:lnTo>
                  <a:lnTo>
                    <a:pt x="272330" y="338091"/>
                  </a:lnTo>
                  <a:lnTo>
                    <a:pt x="262092" y="341834"/>
                  </a:lnTo>
                  <a:lnTo>
                    <a:pt x="251227" y="344969"/>
                  </a:lnTo>
                  <a:lnTo>
                    <a:pt x="239650" y="347405"/>
                  </a:lnTo>
                  <a:lnTo>
                    <a:pt x="227263" y="349039"/>
                  </a:lnTo>
                  <a:lnTo>
                    <a:pt x="213883" y="349686"/>
                  </a:lnTo>
                  <a:lnTo>
                    <a:pt x="199508" y="349342"/>
                  </a:lnTo>
                  <a:lnTo>
                    <a:pt x="184278" y="348144"/>
                  </a:lnTo>
                  <a:lnTo>
                    <a:pt x="168376" y="346277"/>
                  </a:lnTo>
                  <a:lnTo>
                    <a:pt x="151985" y="343913"/>
                  </a:lnTo>
                  <a:lnTo>
                    <a:pt x="135573" y="341192"/>
                  </a:lnTo>
                  <a:lnTo>
                    <a:pt x="119861" y="338220"/>
                  </a:lnTo>
                  <a:lnTo>
                    <a:pt x="105176" y="335080"/>
                  </a:lnTo>
                  <a:lnTo>
                    <a:pt x="91180" y="331989"/>
                  </a:lnTo>
                  <a:lnTo>
                    <a:pt x="77095" y="329293"/>
                  </a:lnTo>
                  <a:lnTo>
                    <a:pt x="62487" y="327148"/>
                  </a:lnTo>
                  <a:lnTo>
                    <a:pt x="48008" y="325535"/>
                  </a:lnTo>
                  <a:lnTo>
                    <a:pt x="33798" y="324195"/>
                  </a:lnTo>
                  <a:lnTo>
                    <a:pt x="18601" y="323012"/>
                  </a:lnTo>
                  <a:lnTo>
                    <a:pt x="0" y="3217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68621" y="968621"/>
              <a:ext cx="579069" cy="21058"/>
            </a:xfrm>
            <a:custGeom>
              <a:avLst/>
              <a:gdLst/>
              <a:ahLst/>
              <a:cxnLst/>
              <a:rect l="0" t="0" r="0" b="0"/>
              <a:pathLst>
                <a:path w="579069" h="21058">
                  <a:moveTo>
                    <a:pt x="579068" y="21057"/>
                  </a:moveTo>
                  <a:lnTo>
                    <a:pt x="567198" y="18191"/>
                  </a:lnTo>
                  <a:lnTo>
                    <a:pt x="554789" y="16049"/>
                  </a:lnTo>
                  <a:lnTo>
                    <a:pt x="540598" y="14446"/>
                  </a:lnTo>
                  <a:lnTo>
                    <a:pt x="524717" y="13265"/>
                  </a:lnTo>
                  <a:lnTo>
                    <a:pt x="507424" y="12416"/>
                  </a:lnTo>
                  <a:lnTo>
                    <a:pt x="489031" y="11814"/>
                  </a:lnTo>
                  <a:lnTo>
                    <a:pt x="469659" y="11227"/>
                  </a:lnTo>
                  <a:lnTo>
                    <a:pt x="449231" y="10295"/>
                  </a:lnTo>
                  <a:lnTo>
                    <a:pt x="427792" y="8853"/>
                  </a:lnTo>
                  <a:lnTo>
                    <a:pt x="405499" y="7069"/>
                  </a:lnTo>
                  <a:lnTo>
                    <a:pt x="382544" y="5333"/>
                  </a:lnTo>
                  <a:lnTo>
                    <a:pt x="359099" y="3871"/>
                  </a:lnTo>
                  <a:lnTo>
                    <a:pt x="335303" y="2738"/>
                  </a:lnTo>
                  <a:lnTo>
                    <a:pt x="311262" y="1903"/>
                  </a:lnTo>
                  <a:lnTo>
                    <a:pt x="287051" y="1308"/>
                  </a:lnTo>
                  <a:lnTo>
                    <a:pt x="262725" y="891"/>
                  </a:lnTo>
                  <a:lnTo>
                    <a:pt x="238320" y="603"/>
                  </a:lnTo>
                  <a:lnTo>
                    <a:pt x="213875" y="407"/>
                  </a:lnTo>
                  <a:lnTo>
                    <a:pt x="189899" y="274"/>
                  </a:lnTo>
                  <a:lnTo>
                    <a:pt x="167326" y="184"/>
                  </a:lnTo>
                  <a:lnTo>
                    <a:pt x="146547" y="123"/>
                  </a:lnTo>
                  <a:lnTo>
                    <a:pt x="127306" y="82"/>
                  </a:lnTo>
                  <a:lnTo>
                    <a:pt x="108996" y="55"/>
                  </a:lnTo>
                  <a:lnTo>
                    <a:pt x="91167" y="37"/>
                  </a:lnTo>
                  <a:lnTo>
                    <a:pt x="73937" y="25"/>
                  </a:lnTo>
                  <a:lnTo>
                    <a:pt x="56002" y="15"/>
                  </a:lnTo>
                  <a:lnTo>
                    <a:pt x="33543" y="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05492" y="1126549"/>
              <a:ext cx="227192" cy="425181"/>
            </a:xfrm>
            <a:custGeom>
              <a:avLst/>
              <a:gdLst/>
              <a:ahLst/>
              <a:cxnLst/>
              <a:rect l="0" t="0" r="0" b="0"/>
              <a:pathLst>
                <a:path w="227192" h="425181">
                  <a:moveTo>
                    <a:pt x="168456" y="0"/>
                  </a:moveTo>
                  <a:lnTo>
                    <a:pt x="162521" y="8801"/>
                  </a:lnTo>
                  <a:lnTo>
                    <a:pt x="156316" y="17148"/>
                  </a:lnTo>
                  <a:lnTo>
                    <a:pt x="149230" y="25851"/>
                  </a:lnTo>
                  <a:lnTo>
                    <a:pt x="141635" y="35145"/>
                  </a:lnTo>
                  <a:lnTo>
                    <a:pt x="134286" y="45288"/>
                  </a:lnTo>
                  <a:lnTo>
                    <a:pt x="127588" y="56333"/>
                  </a:lnTo>
                  <a:lnTo>
                    <a:pt x="121294" y="68173"/>
                  </a:lnTo>
                  <a:lnTo>
                    <a:pt x="114701" y="80643"/>
                  </a:lnTo>
                  <a:lnTo>
                    <a:pt x="107422" y="93581"/>
                  </a:lnTo>
                  <a:lnTo>
                    <a:pt x="99720" y="106691"/>
                  </a:lnTo>
                  <a:lnTo>
                    <a:pt x="92303" y="119565"/>
                  </a:lnTo>
                  <a:lnTo>
                    <a:pt x="85567" y="132004"/>
                  </a:lnTo>
                  <a:lnTo>
                    <a:pt x="79416" y="144153"/>
                  </a:lnTo>
                  <a:lnTo>
                    <a:pt x="73452" y="156384"/>
                  </a:lnTo>
                  <a:lnTo>
                    <a:pt x="67409" y="168908"/>
                  </a:lnTo>
                  <a:lnTo>
                    <a:pt x="61351" y="181608"/>
                  </a:lnTo>
                  <a:lnTo>
                    <a:pt x="55576" y="194142"/>
                  </a:lnTo>
                  <a:lnTo>
                    <a:pt x="50239" y="206322"/>
                  </a:lnTo>
                  <a:lnTo>
                    <a:pt x="45178" y="218281"/>
                  </a:lnTo>
                  <a:lnTo>
                    <a:pt x="40020" y="230377"/>
                  </a:lnTo>
                  <a:lnTo>
                    <a:pt x="34554" y="242811"/>
                  </a:lnTo>
                  <a:lnTo>
                    <a:pt x="28900" y="255620"/>
                  </a:lnTo>
                  <a:lnTo>
                    <a:pt x="23405" y="268759"/>
                  </a:lnTo>
                  <a:lnTo>
                    <a:pt x="18267" y="282157"/>
                  </a:lnTo>
                  <a:lnTo>
                    <a:pt x="13682" y="295748"/>
                  </a:lnTo>
                  <a:lnTo>
                    <a:pt x="9908" y="309479"/>
                  </a:lnTo>
                  <a:lnTo>
                    <a:pt x="7012" y="323303"/>
                  </a:lnTo>
                  <a:lnTo>
                    <a:pt x="5221" y="337026"/>
                  </a:lnTo>
                  <a:lnTo>
                    <a:pt x="4994" y="350319"/>
                  </a:lnTo>
                  <a:lnTo>
                    <a:pt x="6434" y="363035"/>
                  </a:lnTo>
                  <a:lnTo>
                    <a:pt x="9350" y="375031"/>
                  </a:lnTo>
                  <a:lnTo>
                    <a:pt x="13441" y="386095"/>
                  </a:lnTo>
                  <a:lnTo>
                    <a:pt x="18422" y="396196"/>
                  </a:lnTo>
                  <a:lnTo>
                    <a:pt x="24374" y="405131"/>
                  </a:lnTo>
                  <a:lnTo>
                    <a:pt x="31725" y="412463"/>
                  </a:lnTo>
                  <a:lnTo>
                    <a:pt x="40591" y="418094"/>
                  </a:lnTo>
                  <a:lnTo>
                    <a:pt x="50646" y="422063"/>
                  </a:lnTo>
                  <a:lnTo>
                    <a:pt x="61312" y="424368"/>
                  </a:lnTo>
                  <a:lnTo>
                    <a:pt x="72190" y="425180"/>
                  </a:lnTo>
                  <a:lnTo>
                    <a:pt x="83087" y="424778"/>
                  </a:lnTo>
                  <a:lnTo>
                    <a:pt x="93929" y="423454"/>
                  </a:lnTo>
                  <a:lnTo>
                    <a:pt x="104700" y="421454"/>
                  </a:lnTo>
                  <a:lnTo>
                    <a:pt x="115407" y="418808"/>
                  </a:lnTo>
                  <a:lnTo>
                    <a:pt x="126063" y="415355"/>
                  </a:lnTo>
                  <a:lnTo>
                    <a:pt x="136676" y="411069"/>
                  </a:lnTo>
                  <a:lnTo>
                    <a:pt x="147093" y="406055"/>
                  </a:lnTo>
                  <a:lnTo>
                    <a:pt x="157015" y="400465"/>
                  </a:lnTo>
                  <a:lnTo>
                    <a:pt x="166318" y="394444"/>
                  </a:lnTo>
                  <a:lnTo>
                    <a:pt x="175041" y="388113"/>
                  </a:lnTo>
                  <a:lnTo>
                    <a:pt x="183286" y="381563"/>
                  </a:lnTo>
                  <a:lnTo>
                    <a:pt x="191162" y="374854"/>
                  </a:lnTo>
                  <a:lnTo>
                    <a:pt x="198605" y="367704"/>
                  </a:lnTo>
                  <a:lnTo>
                    <a:pt x="205385" y="359534"/>
                  </a:lnTo>
                  <a:lnTo>
                    <a:pt x="211424" y="350100"/>
                  </a:lnTo>
                  <a:lnTo>
                    <a:pt x="216633" y="339323"/>
                  </a:lnTo>
                  <a:lnTo>
                    <a:pt x="220834" y="327106"/>
                  </a:lnTo>
                  <a:lnTo>
                    <a:pt x="224024" y="313560"/>
                  </a:lnTo>
                  <a:lnTo>
                    <a:pt x="226183" y="299244"/>
                  </a:lnTo>
                  <a:lnTo>
                    <a:pt x="227191" y="285029"/>
                  </a:lnTo>
                  <a:lnTo>
                    <a:pt x="227088" y="271405"/>
                  </a:lnTo>
                  <a:lnTo>
                    <a:pt x="225884" y="258651"/>
                  </a:lnTo>
                  <a:lnTo>
                    <a:pt x="223481" y="247005"/>
                  </a:lnTo>
                  <a:lnTo>
                    <a:pt x="219934" y="236483"/>
                  </a:lnTo>
                  <a:lnTo>
                    <a:pt x="215265" y="227417"/>
                  </a:lnTo>
                  <a:lnTo>
                    <a:pt x="209383" y="220522"/>
                  </a:lnTo>
                  <a:lnTo>
                    <a:pt x="202351" y="215994"/>
                  </a:lnTo>
                  <a:lnTo>
                    <a:pt x="194359" y="213579"/>
                  </a:lnTo>
                  <a:lnTo>
                    <a:pt x="185624" y="212855"/>
                  </a:lnTo>
                  <a:lnTo>
                    <a:pt x="176347" y="213405"/>
                  </a:lnTo>
                  <a:lnTo>
                    <a:pt x="166847" y="215041"/>
                  </a:lnTo>
                  <a:lnTo>
                    <a:pt x="157550" y="217801"/>
                  </a:lnTo>
                  <a:lnTo>
                    <a:pt x="148666" y="221615"/>
                  </a:lnTo>
                  <a:lnTo>
                    <a:pt x="140056" y="226309"/>
                  </a:lnTo>
                  <a:lnTo>
                    <a:pt x="131355" y="231683"/>
                  </a:lnTo>
                  <a:lnTo>
                    <a:pt x="122354" y="237559"/>
                  </a:lnTo>
                  <a:lnTo>
                    <a:pt x="113171" y="243793"/>
                  </a:lnTo>
                  <a:lnTo>
                    <a:pt x="104153" y="250277"/>
                  </a:lnTo>
                  <a:lnTo>
                    <a:pt x="95492" y="256939"/>
                  </a:lnTo>
                  <a:lnTo>
                    <a:pt x="87218" y="263886"/>
                  </a:lnTo>
                  <a:lnTo>
                    <a:pt x="79281" y="271389"/>
                  </a:lnTo>
                  <a:lnTo>
                    <a:pt x="71610" y="279547"/>
                  </a:lnTo>
                  <a:lnTo>
                    <a:pt x="64137" y="288145"/>
                  </a:lnTo>
                  <a:lnTo>
                    <a:pt x="56805" y="296763"/>
                  </a:lnTo>
                  <a:lnTo>
                    <a:pt x="49573" y="305156"/>
                  </a:lnTo>
                  <a:lnTo>
                    <a:pt x="42410" y="313419"/>
                  </a:lnTo>
                  <a:lnTo>
                    <a:pt x="35293" y="321879"/>
                  </a:lnTo>
                  <a:lnTo>
                    <a:pt x="28218" y="330710"/>
                  </a:lnTo>
                  <a:lnTo>
                    <a:pt x="21476" y="339670"/>
                  </a:lnTo>
                  <a:lnTo>
                    <a:pt x="14992" y="349167"/>
                  </a:lnTo>
                  <a:lnTo>
                    <a:pt x="8196" y="36115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853015" y="619847"/>
            <a:ext cx="1021265" cy="738330"/>
            <a:chOff x="1853015" y="619847"/>
            <a:chExt cx="1021265" cy="738330"/>
          </a:xfrm>
        </p:grpSpPr>
        <p:sp>
          <p:nvSpPr>
            <p:cNvPr id="6" name="Freeform 5"/>
            <p:cNvSpPr/>
            <p:nvPr/>
          </p:nvSpPr>
          <p:spPr>
            <a:xfrm>
              <a:off x="1853015" y="958093"/>
              <a:ext cx="168457" cy="4704"/>
            </a:xfrm>
            <a:custGeom>
              <a:avLst/>
              <a:gdLst/>
              <a:ahLst/>
              <a:cxnLst/>
              <a:rect l="0" t="0" r="0" b="0"/>
              <a:pathLst>
                <a:path w="168457" h="4704">
                  <a:moveTo>
                    <a:pt x="168456" y="0"/>
                  </a:moveTo>
                  <a:lnTo>
                    <a:pt x="156654" y="0"/>
                  </a:lnTo>
                  <a:lnTo>
                    <a:pt x="144885" y="0"/>
                  </a:lnTo>
                  <a:lnTo>
                    <a:pt x="131999" y="4"/>
                  </a:lnTo>
                  <a:lnTo>
                    <a:pt x="118324" y="177"/>
                  </a:lnTo>
                  <a:lnTo>
                    <a:pt x="104644" y="825"/>
                  </a:lnTo>
                  <a:lnTo>
                    <a:pt x="91423" y="2070"/>
                  </a:lnTo>
                  <a:lnTo>
                    <a:pt x="78626" y="3549"/>
                  </a:lnTo>
                  <a:lnTo>
                    <a:pt x="65898" y="4549"/>
                  </a:lnTo>
                  <a:lnTo>
                    <a:pt x="53025" y="4703"/>
                  </a:lnTo>
                  <a:lnTo>
                    <a:pt x="40538" y="4137"/>
                  </a:lnTo>
                  <a:lnTo>
                    <a:pt x="28414" y="3239"/>
                  </a:lnTo>
                  <a:lnTo>
                    <a:pt x="15583" y="19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95129" y="82122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68829" y="107390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53098" y="619847"/>
              <a:ext cx="210902" cy="325549"/>
            </a:xfrm>
            <a:custGeom>
              <a:avLst/>
              <a:gdLst/>
              <a:ahLst/>
              <a:cxnLst/>
              <a:rect l="0" t="0" r="0" b="0"/>
              <a:pathLst>
                <a:path w="210902" h="325549">
                  <a:moveTo>
                    <a:pt x="10528" y="32919"/>
                  </a:moveTo>
                  <a:lnTo>
                    <a:pt x="7930" y="24252"/>
                  </a:lnTo>
                  <a:lnTo>
                    <a:pt x="8349" y="17186"/>
                  </a:lnTo>
                  <a:lnTo>
                    <a:pt x="11927" y="11089"/>
                  </a:lnTo>
                  <a:lnTo>
                    <a:pt x="18013" y="6034"/>
                  </a:lnTo>
                  <a:lnTo>
                    <a:pt x="25782" y="2468"/>
                  </a:lnTo>
                  <a:lnTo>
                    <a:pt x="34597" y="516"/>
                  </a:lnTo>
                  <a:lnTo>
                    <a:pt x="44052" y="0"/>
                  </a:lnTo>
                  <a:lnTo>
                    <a:pt x="53900" y="633"/>
                  </a:lnTo>
                  <a:lnTo>
                    <a:pt x="63988" y="2143"/>
                  </a:lnTo>
                  <a:lnTo>
                    <a:pt x="74061" y="4782"/>
                  </a:lnTo>
                  <a:lnTo>
                    <a:pt x="83757" y="9287"/>
                  </a:lnTo>
                  <a:lnTo>
                    <a:pt x="92903" y="15912"/>
                  </a:lnTo>
                  <a:lnTo>
                    <a:pt x="101181" y="24463"/>
                  </a:lnTo>
                  <a:lnTo>
                    <a:pt x="108064" y="34569"/>
                  </a:lnTo>
                  <a:lnTo>
                    <a:pt x="113391" y="45850"/>
                  </a:lnTo>
                  <a:lnTo>
                    <a:pt x="117154" y="57982"/>
                  </a:lnTo>
                  <a:lnTo>
                    <a:pt x="119322" y="70717"/>
                  </a:lnTo>
                  <a:lnTo>
                    <a:pt x="120036" y="83861"/>
                  </a:lnTo>
                  <a:lnTo>
                    <a:pt x="119400" y="96955"/>
                  </a:lnTo>
                  <a:lnTo>
                    <a:pt x="117386" y="109294"/>
                  </a:lnTo>
                  <a:lnTo>
                    <a:pt x="114104" y="120550"/>
                  </a:lnTo>
                  <a:lnTo>
                    <a:pt x="109614" y="130583"/>
                  </a:lnTo>
                  <a:lnTo>
                    <a:pt x="103853" y="139259"/>
                  </a:lnTo>
                  <a:lnTo>
                    <a:pt x="96981" y="146641"/>
                  </a:lnTo>
                  <a:lnTo>
                    <a:pt x="91974" y="152611"/>
                  </a:lnTo>
                  <a:lnTo>
                    <a:pt x="92156" y="156969"/>
                  </a:lnTo>
                  <a:lnTo>
                    <a:pt x="96162" y="160165"/>
                  </a:lnTo>
                  <a:lnTo>
                    <a:pt x="102534" y="162875"/>
                  </a:lnTo>
                  <a:lnTo>
                    <a:pt x="110383" y="165521"/>
                  </a:lnTo>
                  <a:lnTo>
                    <a:pt x="119166" y="168289"/>
                  </a:lnTo>
                  <a:lnTo>
                    <a:pt x="128382" y="171388"/>
                  </a:lnTo>
                  <a:lnTo>
                    <a:pt x="137513" y="175114"/>
                  </a:lnTo>
                  <a:lnTo>
                    <a:pt x="146298" y="179568"/>
                  </a:lnTo>
                  <a:lnTo>
                    <a:pt x="154847" y="184686"/>
                  </a:lnTo>
                  <a:lnTo>
                    <a:pt x="163510" y="190343"/>
                  </a:lnTo>
                  <a:lnTo>
                    <a:pt x="172483" y="196411"/>
                  </a:lnTo>
                  <a:lnTo>
                    <a:pt x="181477" y="202942"/>
                  </a:lnTo>
                  <a:lnTo>
                    <a:pt x="189838" y="210157"/>
                  </a:lnTo>
                  <a:lnTo>
                    <a:pt x="197230" y="218123"/>
                  </a:lnTo>
                  <a:lnTo>
                    <a:pt x="203329" y="226760"/>
                  </a:lnTo>
                  <a:lnTo>
                    <a:pt x="207670" y="235936"/>
                  </a:lnTo>
                  <a:lnTo>
                    <a:pt x="210171" y="245517"/>
                  </a:lnTo>
                  <a:lnTo>
                    <a:pt x="210901" y="255391"/>
                  </a:lnTo>
                  <a:lnTo>
                    <a:pt x="209886" y="265473"/>
                  </a:lnTo>
                  <a:lnTo>
                    <a:pt x="207314" y="275689"/>
                  </a:lnTo>
                  <a:lnTo>
                    <a:pt x="203319" y="285666"/>
                  </a:lnTo>
                  <a:lnTo>
                    <a:pt x="197897" y="294760"/>
                  </a:lnTo>
                  <a:lnTo>
                    <a:pt x="191170" y="302685"/>
                  </a:lnTo>
                  <a:lnTo>
                    <a:pt x="183044" y="309327"/>
                  </a:lnTo>
                  <a:lnTo>
                    <a:pt x="173155" y="314573"/>
                  </a:lnTo>
                  <a:lnTo>
                    <a:pt x="161467" y="318509"/>
                  </a:lnTo>
                  <a:lnTo>
                    <a:pt x="148381" y="321356"/>
                  </a:lnTo>
                  <a:lnTo>
                    <a:pt x="134534" y="323367"/>
                  </a:lnTo>
                  <a:lnTo>
                    <a:pt x="120375" y="324759"/>
                  </a:lnTo>
                  <a:lnTo>
                    <a:pt x="106293" y="325544"/>
                  </a:lnTo>
                  <a:lnTo>
                    <a:pt x="92693" y="325548"/>
                  </a:lnTo>
                  <a:lnTo>
                    <a:pt x="79738" y="324731"/>
                  </a:lnTo>
                  <a:lnTo>
                    <a:pt x="67566" y="323031"/>
                  </a:lnTo>
                  <a:lnTo>
                    <a:pt x="56376" y="320286"/>
                  </a:lnTo>
                  <a:lnTo>
                    <a:pt x="46184" y="316520"/>
                  </a:lnTo>
                  <a:lnTo>
                    <a:pt x="36957" y="312192"/>
                  </a:lnTo>
                  <a:lnTo>
                    <a:pt x="27700" y="307680"/>
                  </a:lnTo>
                  <a:lnTo>
                    <a:pt x="16479" y="302590"/>
                  </a:lnTo>
                  <a:lnTo>
                    <a:pt x="0" y="296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58342" y="968621"/>
              <a:ext cx="410612" cy="31587"/>
            </a:xfrm>
            <a:custGeom>
              <a:avLst/>
              <a:gdLst/>
              <a:ahLst/>
              <a:cxnLst/>
              <a:rect l="0" t="0" r="0" b="0"/>
              <a:pathLst>
                <a:path w="410612" h="31587">
                  <a:moveTo>
                    <a:pt x="410611" y="31586"/>
                  </a:moveTo>
                  <a:lnTo>
                    <a:pt x="398876" y="31586"/>
                  </a:lnTo>
                  <a:lnTo>
                    <a:pt x="387747" y="31586"/>
                  </a:lnTo>
                  <a:lnTo>
                    <a:pt x="376149" y="31581"/>
                  </a:lnTo>
                  <a:lnTo>
                    <a:pt x="363988" y="31408"/>
                  </a:lnTo>
                  <a:lnTo>
                    <a:pt x="351328" y="30760"/>
                  </a:lnTo>
                  <a:lnTo>
                    <a:pt x="338267" y="29507"/>
                  </a:lnTo>
                  <a:lnTo>
                    <a:pt x="324742" y="27681"/>
                  </a:lnTo>
                  <a:lnTo>
                    <a:pt x="310529" y="25385"/>
                  </a:lnTo>
                  <a:lnTo>
                    <a:pt x="295560" y="22733"/>
                  </a:lnTo>
                  <a:lnTo>
                    <a:pt x="279916" y="19988"/>
                  </a:lnTo>
                  <a:lnTo>
                    <a:pt x="263729" y="17532"/>
                  </a:lnTo>
                  <a:lnTo>
                    <a:pt x="247135" y="15546"/>
                  </a:lnTo>
                  <a:lnTo>
                    <a:pt x="230245" y="13876"/>
                  </a:lnTo>
                  <a:lnTo>
                    <a:pt x="213147" y="12140"/>
                  </a:lnTo>
                  <a:lnTo>
                    <a:pt x="195905" y="10122"/>
                  </a:lnTo>
                  <a:lnTo>
                    <a:pt x="178564" y="7935"/>
                  </a:lnTo>
                  <a:lnTo>
                    <a:pt x="161155" y="5919"/>
                  </a:lnTo>
                  <a:lnTo>
                    <a:pt x="143706" y="4266"/>
                  </a:lnTo>
                  <a:lnTo>
                    <a:pt x="126393" y="3004"/>
                  </a:lnTo>
                  <a:lnTo>
                    <a:pt x="109536" y="2082"/>
                  </a:lnTo>
                  <a:lnTo>
                    <a:pt x="93274" y="1427"/>
                  </a:lnTo>
                  <a:lnTo>
                    <a:pt x="77604" y="970"/>
                  </a:lnTo>
                  <a:lnTo>
                    <a:pt x="60617" y="606"/>
                  </a:lnTo>
                  <a:lnTo>
                    <a:pt x="37466" y="3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84683" y="1071802"/>
              <a:ext cx="190482" cy="286375"/>
            </a:xfrm>
            <a:custGeom>
              <a:avLst/>
              <a:gdLst/>
              <a:ahLst/>
              <a:cxnLst/>
              <a:rect l="0" t="0" r="0" b="0"/>
              <a:pathLst>
                <a:path w="190482" h="286375">
                  <a:moveTo>
                    <a:pt x="0" y="23161"/>
                  </a:moveTo>
                  <a:lnTo>
                    <a:pt x="5935" y="17361"/>
                  </a:lnTo>
                  <a:lnTo>
                    <a:pt x="12140" y="12436"/>
                  </a:lnTo>
                  <a:lnTo>
                    <a:pt x="19236" y="7943"/>
                  </a:lnTo>
                  <a:lnTo>
                    <a:pt x="27176" y="4068"/>
                  </a:lnTo>
                  <a:lnTo>
                    <a:pt x="35822" y="1351"/>
                  </a:lnTo>
                  <a:lnTo>
                    <a:pt x="45017" y="0"/>
                  </a:lnTo>
                  <a:lnTo>
                    <a:pt x="54617" y="72"/>
                  </a:lnTo>
                  <a:lnTo>
                    <a:pt x="64506" y="1638"/>
                  </a:lnTo>
                  <a:lnTo>
                    <a:pt x="74586" y="4590"/>
                  </a:lnTo>
                  <a:lnTo>
                    <a:pt x="84301" y="9012"/>
                  </a:lnTo>
                  <a:lnTo>
                    <a:pt x="92685" y="15254"/>
                  </a:lnTo>
                  <a:lnTo>
                    <a:pt x="99315" y="23336"/>
                  </a:lnTo>
                  <a:lnTo>
                    <a:pt x="104105" y="32846"/>
                  </a:lnTo>
                  <a:lnTo>
                    <a:pt x="107035" y="43139"/>
                  </a:lnTo>
                  <a:lnTo>
                    <a:pt x="108293" y="53758"/>
                  </a:lnTo>
                  <a:lnTo>
                    <a:pt x="107868" y="64309"/>
                  </a:lnTo>
                  <a:lnTo>
                    <a:pt x="105472" y="74386"/>
                  </a:lnTo>
                  <a:lnTo>
                    <a:pt x="101180" y="83819"/>
                  </a:lnTo>
                  <a:lnTo>
                    <a:pt x="97265" y="92355"/>
                  </a:lnTo>
                  <a:lnTo>
                    <a:pt x="96789" y="99167"/>
                  </a:lnTo>
                  <a:lnTo>
                    <a:pt x="99686" y="103869"/>
                  </a:lnTo>
                  <a:lnTo>
                    <a:pt x="105069" y="107300"/>
                  </a:lnTo>
                  <a:lnTo>
                    <a:pt x="112158" y="110233"/>
                  </a:lnTo>
                  <a:lnTo>
                    <a:pt x="120393" y="113078"/>
                  </a:lnTo>
                  <a:lnTo>
                    <a:pt x="129389" y="116011"/>
                  </a:lnTo>
                  <a:lnTo>
                    <a:pt x="138727" y="119405"/>
                  </a:lnTo>
                  <a:lnTo>
                    <a:pt x="147929" y="123868"/>
                  </a:lnTo>
                  <a:lnTo>
                    <a:pt x="156748" y="129642"/>
                  </a:lnTo>
                  <a:lnTo>
                    <a:pt x="164977" y="136803"/>
                  </a:lnTo>
                  <a:lnTo>
                    <a:pt x="172360" y="145434"/>
                  </a:lnTo>
                  <a:lnTo>
                    <a:pt x="178836" y="155427"/>
                  </a:lnTo>
                  <a:lnTo>
                    <a:pt x="184186" y="166544"/>
                  </a:lnTo>
                  <a:lnTo>
                    <a:pt x="187957" y="178521"/>
                  </a:lnTo>
                  <a:lnTo>
                    <a:pt x="190045" y="191121"/>
                  </a:lnTo>
                  <a:lnTo>
                    <a:pt x="190481" y="203832"/>
                  </a:lnTo>
                  <a:lnTo>
                    <a:pt x="189262" y="215906"/>
                  </a:lnTo>
                  <a:lnTo>
                    <a:pt x="186550" y="226982"/>
                  </a:lnTo>
                  <a:lnTo>
                    <a:pt x="182460" y="236892"/>
                  </a:lnTo>
                  <a:lnTo>
                    <a:pt x="176973" y="245484"/>
                  </a:lnTo>
                  <a:lnTo>
                    <a:pt x="170207" y="252819"/>
                  </a:lnTo>
                  <a:lnTo>
                    <a:pt x="162224" y="259103"/>
                  </a:lnTo>
                  <a:lnTo>
                    <a:pt x="152964" y="264574"/>
                  </a:lnTo>
                  <a:lnTo>
                    <a:pt x="142511" y="269443"/>
                  </a:lnTo>
                  <a:lnTo>
                    <a:pt x="131069" y="273716"/>
                  </a:lnTo>
                  <a:lnTo>
                    <a:pt x="118864" y="277214"/>
                  </a:lnTo>
                  <a:lnTo>
                    <a:pt x="106100" y="279902"/>
                  </a:lnTo>
                  <a:lnTo>
                    <a:pt x="92936" y="281877"/>
                  </a:lnTo>
                  <a:lnTo>
                    <a:pt x="79493" y="283286"/>
                  </a:lnTo>
                  <a:lnTo>
                    <a:pt x="65876" y="284271"/>
                  </a:lnTo>
                  <a:lnTo>
                    <a:pt x="52752" y="284951"/>
                  </a:lnTo>
                  <a:lnTo>
                    <a:pt x="40065" y="285490"/>
                  </a:lnTo>
                  <a:lnTo>
                    <a:pt x="26701" y="285937"/>
                  </a:lnTo>
                  <a:lnTo>
                    <a:pt x="10529" y="2863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68994" y="915979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83022" y="67"/>
                  </a:lnTo>
                  <a:lnTo>
                    <a:pt x="71893" y="707"/>
                  </a:lnTo>
                  <a:lnTo>
                    <a:pt x="60308" y="1999"/>
                  </a:lnTo>
                  <a:lnTo>
                    <a:pt x="48592" y="3694"/>
                  </a:lnTo>
                  <a:lnTo>
                    <a:pt x="36375" y="5545"/>
                  </a:lnTo>
                  <a:lnTo>
                    <a:pt x="21462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79523" y="1010735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85888" y="2867"/>
                  </a:lnTo>
                  <a:lnTo>
                    <a:pt x="76901" y="5009"/>
                  </a:lnTo>
                  <a:lnTo>
                    <a:pt x="66915" y="6612"/>
                  </a:lnTo>
                  <a:lnTo>
                    <a:pt x="56180" y="7795"/>
                  </a:lnTo>
                  <a:lnTo>
                    <a:pt x="44040" y="8773"/>
                  </a:lnTo>
                  <a:lnTo>
                    <a:pt x="27189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211191" y="473782"/>
            <a:ext cx="357970" cy="1000208"/>
            <a:chOff x="3211191" y="473782"/>
            <a:chExt cx="357970" cy="1000208"/>
          </a:xfrm>
        </p:grpSpPr>
        <p:sp>
          <p:nvSpPr>
            <p:cNvPr id="15" name="Freeform 14"/>
            <p:cNvSpPr/>
            <p:nvPr/>
          </p:nvSpPr>
          <p:spPr>
            <a:xfrm>
              <a:off x="3379647" y="473782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31586" y="0"/>
                  </a:moveTo>
                  <a:lnTo>
                    <a:pt x="28719" y="14669"/>
                  </a:lnTo>
                  <a:lnTo>
                    <a:pt x="26577" y="28580"/>
                  </a:lnTo>
                  <a:lnTo>
                    <a:pt x="24969" y="43069"/>
                  </a:lnTo>
                  <a:lnTo>
                    <a:pt x="23616" y="57924"/>
                  </a:lnTo>
                  <a:lnTo>
                    <a:pt x="22119" y="72453"/>
                  </a:lnTo>
                  <a:lnTo>
                    <a:pt x="20273" y="86271"/>
                  </a:lnTo>
                  <a:lnTo>
                    <a:pt x="18206" y="99483"/>
                  </a:lnTo>
                  <a:lnTo>
                    <a:pt x="16274" y="112495"/>
                  </a:lnTo>
                  <a:lnTo>
                    <a:pt x="14673" y="125593"/>
                  </a:lnTo>
                  <a:lnTo>
                    <a:pt x="13276" y="139374"/>
                  </a:lnTo>
                  <a:lnTo>
                    <a:pt x="11732" y="154770"/>
                  </a:lnTo>
                  <a:lnTo>
                    <a:pt x="9846" y="172131"/>
                  </a:lnTo>
                  <a:lnTo>
                    <a:pt x="7749" y="190998"/>
                  </a:lnTo>
                  <a:lnTo>
                    <a:pt x="5794" y="210419"/>
                  </a:lnTo>
                  <a:lnTo>
                    <a:pt x="4182" y="229765"/>
                  </a:lnTo>
                  <a:lnTo>
                    <a:pt x="2946" y="248615"/>
                  </a:lnTo>
                  <a:lnTo>
                    <a:pt x="1906" y="268752"/>
                  </a:lnTo>
                  <a:lnTo>
                    <a:pt x="977" y="29529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11191" y="915979"/>
              <a:ext cx="357970" cy="84229"/>
            </a:xfrm>
            <a:custGeom>
              <a:avLst/>
              <a:gdLst/>
              <a:ahLst/>
              <a:cxnLst/>
              <a:rect l="0" t="0" r="0" b="0"/>
              <a:pathLst>
                <a:path w="357970" h="84229">
                  <a:moveTo>
                    <a:pt x="357969" y="0"/>
                  </a:moveTo>
                  <a:lnTo>
                    <a:pt x="346167" y="2933"/>
                  </a:lnTo>
                  <a:lnTo>
                    <a:pt x="334398" y="5716"/>
                  </a:lnTo>
                  <a:lnTo>
                    <a:pt x="321512" y="8615"/>
                  </a:lnTo>
                  <a:lnTo>
                    <a:pt x="307837" y="11656"/>
                  </a:lnTo>
                  <a:lnTo>
                    <a:pt x="294157" y="14821"/>
                  </a:lnTo>
                  <a:lnTo>
                    <a:pt x="280941" y="18085"/>
                  </a:lnTo>
                  <a:lnTo>
                    <a:pt x="268316" y="21423"/>
                  </a:lnTo>
                  <a:lnTo>
                    <a:pt x="256237" y="24814"/>
                  </a:lnTo>
                  <a:lnTo>
                    <a:pt x="244599" y="28243"/>
                  </a:lnTo>
                  <a:lnTo>
                    <a:pt x="233293" y="31697"/>
                  </a:lnTo>
                  <a:lnTo>
                    <a:pt x="222227" y="35170"/>
                  </a:lnTo>
                  <a:lnTo>
                    <a:pt x="211327" y="38650"/>
                  </a:lnTo>
                  <a:lnTo>
                    <a:pt x="200376" y="41970"/>
                  </a:lnTo>
                  <a:lnTo>
                    <a:pt x="189031" y="44820"/>
                  </a:lnTo>
                  <a:lnTo>
                    <a:pt x="177140" y="47073"/>
                  </a:lnTo>
                  <a:lnTo>
                    <a:pt x="164883" y="48925"/>
                  </a:lnTo>
                  <a:lnTo>
                    <a:pt x="152656" y="50783"/>
                  </a:lnTo>
                  <a:lnTo>
                    <a:pt x="140690" y="52888"/>
                  </a:lnTo>
                  <a:lnTo>
                    <a:pt x="129046" y="55303"/>
                  </a:lnTo>
                  <a:lnTo>
                    <a:pt x="117694" y="58003"/>
                  </a:lnTo>
                  <a:lnTo>
                    <a:pt x="106568" y="60934"/>
                  </a:lnTo>
                  <a:lnTo>
                    <a:pt x="95282" y="64038"/>
                  </a:lnTo>
                  <a:lnTo>
                    <a:pt x="83173" y="67268"/>
                  </a:lnTo>
                  <a:lnTo>
                    <a:pt x="69962" y="70582"/>
                  </a:lnTo>
                  <a:lnTo>
                    <a:pt x="56259" y="73800"/>
                  </a:lnTo>
                  <a:lnTo>
                    <a:pt x="41926" y="76923"/>
                  </a:lnTo>
                  <a:lnTo>
                    <a:pt x="24582" y="8022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2117" y="1104653"/>
              <a:ext cx="316516" cy="369337"/>
            </a:xfrm>
            <a:custGeom>
              <a:avLst/>
              <a:gdLst/>
              <a:ahLst/>
              <a:cxnLst/>
              <a:rect l="0" t="0" r="0" b="0"/>
              <a:pathLst>
                <a:path w="316516" h="369337">
                  <a:moveTo>
                    <a:pt x="32245" y="85067"/>
                  </a:moveTo>
                  <a:lnTo>
                    <a:pt x="35246" y="76265"/>
                  </a:lnTo>
                  <a:lnTo>
                    <a:pt x="38668" y="67919"/>
                  </a:lnTo>
                  <a:lnTo>
                    <a:pt x="42865" y="59225"/>
                  </a:lnTo>
                  <a:lnTo>
                    <a:pt x="47765" y="50276"/>
                  </a:lnTo>
                  <a:lnTo>
                    <a:pt x="53246" y="41430"/>
                  </a:lnTo>
                  <a:lnTo>
                    <a:pt x="59181" y="32896"/>
                  </a:lnTo>
                  <a:lnTo>
                    <a:pt x="65615" y="24880"/>
                  </a:lnTo>
                  <a:lnTo>
                    <a:pt x="72762" y="17651"/>
                  </a:lnTo>
                  <a:lnTo>
                    <a:pt x="80685" y="11283"/>
                  </a:lnTo>
                  <a:lnTo>
                    <a:pt x="89461" y="6008"/>
                  </a:lnTo>
                  <a:lnTo>
                    <a:pt x="99263" y="2288"/>
                  </a:lnTo>
                  <a:lnTo>
                    <a:pt x="110073" y="240"/>
                  </a:lnTo>
                  <a:lnTo>
                    <a:pt x="121417" y="0"/>
                  </a:lnTo>
                  <a:lnTo>
                    <a:pt x="132492" y="1883"/>
                  </a:lnTo>
                  <a:lnTo>
                    <a:pt x="142857" y="5860"/>
                  </a:lnTo>
                  <a:lnTo>
                    <a:pt x="152272" y="11783"/>
                  </a:lnTo>
                  <a:lnTo>
                    <a:pt x="160523" y="19570"/>
                  </a:lnTo>
                  <a:lnTo>
                    <a:pt x="167627" y="28991"/>
                  </a:lnTo>
                  <a:lnTo>
                    <a:pt x="173753" y="39722"/>
                  </a:lnTo>
                  <a:lnTo>
                    <a:pt x="179118" y="51440"/>
                  </a:lnTo>
                  <a:lnTo>
                    <a:pt x="183914" y="63879"/>
                  </a:lnTo>
                  <a:lnTo>
                    <a:pt x="188140" y="76992"/>
                  </a:lnTo>
                  <a:lnTo>
                    <a:pt x="191607" y="90933"/>
                  </a:lnTo>
                  <a:lnTo>
                    <a:pt x="194269" y="105720"/>
                  </a:lnTo>
                  <a:lnTo>
                    <a:pt x="196056" y="121245"/>
                  </a:lnTo>
                  <a:lnTo>
                    <a:pt x="196807" y="137352"/>
                  </a:lnTo>
                  <a:lnTo>
                    <a:pt x="196528" y="153893"/>
                  </a:lnTo>
                  <a:lnTo>
                    <a:pt x="195204" y="170747"/>
                  </a:lnTo>
                  <a:lnTo>
                    <a:pt x="192720" y="187821"/>
                  </a:lnTo>
                  <a:lnTo>
                    <a:pt x="189124" y="205039"/>
                  </a:lnTo>
                  <a:lnTo>
                    <a:pt x="184591" y="222024"/>
                  </a:lnTo>
                  <a:lnTo>
                    <a:pt x="179333" y="238129"/>
                  </a:lnTo>
                  <a:lnTo>
                    <a:pt x="173538" y="253067"/>
                  </a:lnTo>
                  <a:lnTo>
                    <a:pt x="167360" y="266725"/>
                  </a:lnTo>
                  <a:lnTo>
                    <a:pt x="160914" y="278988"/>
                  </a:lnTo>
                  <a:lnTo>
                    <a:pt x="154279" y="289945"/>
                  </a:lnTo>
                  <a:lnTo>
                    <a:pt x="147349" y="299984"/>
                  </a:lnTo>
                  <a:lnTo>
                    <a:pt x="139857" y="309661"/>
                  </a:lnTo>
                  <a:lnTo>
                    <a:pt x="131703" y="319320"/>
                  </a:lnTo>
                  <a:lnTo>
                    <a:pt x="122938" y="328776"/>
                  </a:lnTo>
                  <a:lnTo>
                    <a:pt x="113675" y="337447"/>
                  </a:lnTo>
                  <a:lnTo>
                    <a:pt x="104031" y="345053"/>
                  </a:lnTo>
                  <a:lnTo>
                    <a:pt x="93945" y="351464"/>
                  </a:lnTo>
                  <a:lnTo>
                    <a:pt x="83188" y="356546"/>
                  </a:lnTo>
                  <a:lnTo>
                    <a:pt x="71702" y="360358"/>
                  </a:lnTo>
                  <a:lnTo>
                    <a:pt x="59887" y="362783"/>
                  </a:lnTo>
                  <a:lnTo>
                    <a:pt x="48489" y="363444"/>
                  </a:lnTo>
                  <a:lnTo>
                    <a:pt x="37903" y="362293"/>
                  </a:lnTo>
                  <a:lnTo>
                    <a:pt x="28338" y="359403"/>
                  </a:lnTo>
                  <a:lnTo>
                    <a:pt x="19986" y="354798"/>
                  </a:lnTo>
                  <a:lnTo>
                    <a:pt x="12824" y="348663"/>
                  </a:lnTo>
                  <a:lnTo>
                    <a:pt x="6998" y="341291"/>
                  </a:lnTo>
                  <a:lnTo>
                    <a:pt x="2899" y="332981"/>
                  </a:lnTo>
                  <a:lnTo>
                    <a:pt x="588" y="323992"/>
                  </a:lnTo>
                  <a:lnTo>
                    <a:pt x="0" y="314687"/>
                  </a:lnTo>
                  <a:lnTo>
                    <a:pt x="1118" y="305522"/>
                  </a:lnTo>
                  <a:lnTo>
                    <a:pt x="3762" y="296734"/>
                  </a:lnTo>
                  <a:lnTo>
                    <a:pt x="7807" y="288530"/>
                  </a:lnTo>
                  <a:lnTo>
                    <a:pt x="13262" y="281165"/>
                  </a:lnTo>
                  <a:lnTo>
                    <a:pt x="20008" y="274696"/>
                  </a:lnTo>
                  <a:lnTo>
                    <a:pt x="27977" y="269183"/>
                  </a:lnTo>
                  <a:lnTo>
                    <a:pt x="37228" y="264769"/>
                  </a:lnTo>
                  <a:lnTo>
                    <a:pt x="47670" y="261432"/>
                  </a:lnTo>
                  <a:lnTo>
                    <a:pt x="58935" y="259173"/>
                  </a:lnTo>
                  <a:lnTo>
                    <a:pt x="70489" y="258097"/>
                  </a:lnTo>
                  <a:lnTo>
                    <a:pt x="82003" y="258150"/>
                  </a:lnTo>
                  <a:lnTo>
                    <a:pt x="93513" y="259151"/>
                  </a:lnTo>
                  <a:lnTo>
                    <a:pt x="105306" y="260885"/>
                  </a:lnTo>
                  <a:lnTo>
                    <a:pt x="117543" y="263169"/>
                  </a:lnTo>
                  <a:lnTo>
                    <a:pt x="130389" y="266176"/>
                  </a:lnTo>
                  <a:lnTo>
                    <a:pt x="144085" y="270404"/>
                  </a:lnTo>
                  <a:lnTo>
                    <a:pt x="158671" y="276029"/>
                  </a:lnTo>
                  <a:lnTo>
                    <a:pt x="173875" y="282925"/>
                  </a:lnTo>
                  <a:lnTo>
                    <a:pt x="189227" y="290850"/>
                  </a:lnTo>
                  <a:lnTo>
                    <a:pt x="204440" y="299553"/>
                  </a:lnTo>
                  <a:lnTo>
                    <a:pt x="219416" y="308819"/>
                  </a:lnTo>
                  <a:lnTo>
                    <a:pt x="234158" y="318485"/>
                  </a:lnTo>
                  <a:lnTo>
                    <a:pt x="248690" y="328413"/>
                  </a:lnTo>
                  <a:lnTo>
                    <a:pt x="262646" y="338063"/>
                  </a:lnTo>
                  <a:lnTo>
                    <a:pt x="276735" y="347427"/>
                  </a:lnTo>
                  <a:lnTo>
                    <a:pt x="293313" y="357326"/>
                  </a:lnTo>
                  <a:lnTo>
                    <a:pt x="316515" y="3693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58051" y="3021678"/>
            <a:ext cx="1295007" cy="1147608"/>
            <a:chOff x="758051" y="3021678"/>
            <a:chExt cx="1295007" cy="1147608"/>
          </a:xfrm>
        </p:grpSpPr>
        <p:sp>
          <p:nvSpPr>
            <p:cNvPr id="19" name="Freeform 18"/>
            <p:cNvSpPr/>
            <p:nvPr/>
          </p:nvSpPr>
          <p:spPr>
            <a:xfrm>
              <a:off x="863336" y="3060307"/>
              <a:ext cx="277944" cy="358835"/>
            </a:xfrm>
            <a:custGeom>
              <a:avLst/>
              <a:gdLst/>
              <a:ahLst/>
              <a:cxnLst/>
              <a:rect l="0" t="0" r="0" b="0"/>
              <a:pathLst>
                <a:path w="277944" h="358835">
                  <a:moveTo>
                    <a:pt x="21057" y="87713"/>
                  </a:moveTo>
                  <a:lnTo>
                    <a:pt x="24058" y="78979"/>
                  </a:lnTo>
                  <a:lnTo>
                    <a:pt x="27480" y="71272"/>
                  </a:lnTo>
                  <a:lnTo>
                    <a:pt x="31677" y="63870"/>
                  </a:lnTo>
                  <a:lnTo>
                    <a:pt x="36577" y="56609"/>
                  </a:lnTo>
                  <a:lnTo>
                    <a:pt x="42058" y="49431"/>
                  </a:lnTo>
                  <a:lnTo>
                    <a:pt x="47993" y="42305"/>
                  </a:lnTo>
                  <a:lnTo>
                    <a:pt x="54428" y="35215"/>
                  </a:lnTo>
                  <a:lnTo>
                    <a:pt x="61574" y="28148"/>
                  </a:lnTo>
                  <a:lnTo>
                    <a:pt x="69496" y="21106"/>
                  </a:lnTo>
                  <a:lnTo>
                    <a:pt x="78273" y="14411"/>
                  </a:lnTo>
                  <a:lnTo>
                    <a:pt x="88075" y="8675"/>
                  </a:lnTo>
                  <a:lnTo>
                    <a:pt x="98890" y="4162"/>
                  </a:lnTo>
                  <a:lnTo>
                    <a:pt x="110407" y="1133"/>
                  </a:lnTo>
                  <a:lnTo>
                    <a:pt x="122129" y="0"/>
                  </a:lnTo>
                  <a:lnTo>
                    <a:pt x="133748" y="797"/>
                  </a:lnTo>
                  <a:lnTo>
                    <a:pt x="144988" y="3263"/>
                  </a:lnTo>
                  <a:lnTo>
                    <a:pt x="155536" y="7045"/>
                  </a:lnTo>
                  <a:lnTo>
                    <a:pt x="165287" y="11814"/>
                  </a:lnTo>
                  <a:lnTo>
                    <a:pt x="173986" y="17624"/>
                  </a:lnTo>
                  <a:lnTo>
                    <a:pt x="181159" y="24878"/>
                  </a:lnTo>
                  <a:lnTo>
                    <a:pt x="186683" y="33684"/>
                  </a:lnTo>
                  <a:lnTo>
                    <a:pt x="190580" y="43868"/>
                  </a:lnTo>
                  <a:lnTo>
                    <a:pt x="192838" y="55154"/>
                  </a:lnTo>
                  <a:lnTo>
                    <a:pt x="193613" y="67256"/>
                  </a:lnTo>
                  <a:lnTo>
                    <a:pt x="193017" y="79620"/>
                  </a:lnTo>
                  <a:lnTo>
                    <a:pt x="191031" y="91453"/>
                  </a:lnTo>
                  <a:lnTo>
                    <a:pt x="187772" y="102368"/>
                  </a:lnTo>
                  <a:lnTo>
                    <a:pt x="183467" y="112338"/>
                  </a:lnTo>
                  <a:lnTo>
                    <a:pt x="178362" y="121503"/>
                  </a:lnTo>
                  <a:lnTo>
                    <a:pt x="172670" y="130041"/>
                  </a:lnTo>
                  <a:lnTo>
                    <a:pt x="166561" y="138116"/>
                  </a:lnTo>
                  <a:lnTo>
                    <a:pt x="160162" y="145861"/>
                  </a:lnTo>
                  <a:lnTo>
                    <a:pt x="153557" y="153370"/>
                  </a:lnTo>
                  <a:lnTo>
                    <a:pt x="146648" y="160551"/>
                  </a:lnTo>
                  <a:lnTo>
                    <a:pt x="139171" y="167147"/>
                  </a:lnTo>
                  <a:lnTo>
                    <a:pt x="131035" y="173032"/>
                  </a:lnTo>
                  <a:lnTo>
                    <a:pt x="122670" y="177069"/>
                  </a:lnTo>
                  <a:lnTo>
                    <a:pt x="116065" y="177039"/>
                  </a:lnTo>
                  <a:lnTo>
                    <a:pt x="113382" y="173398"/>
                  </a:lnTo>
                  <a:lnTo>
                    <a:pt x="114527" y="168765"/>
                  </a:lnTo>
                  <a:lnTo>
                    <a:pt x="118603" y="164173"/>
                  </a:lnTo>
                  <a:lnTo>
                    <a:pt x="124754" y="159826"/>
                  </a:lnTo>
                  <a:lnTo>
                    <a:pt x="132331" y="155722"/>
                  </a:lnTo>
                  <a:lnTo>
                    <a:pt x="140877" y="152136"/>
                  </a:lnTo>
                  <a:lnTo>
                    <a:pt x="150077" y="149633"/>
                  </a:lnTo>
                  <a:lnTo>
                    <a:pt x="159716" y="148432"/>
                  </a:lnTo>
                  <a:lnTo>
                    <a:pt x="169650" y="148439"/>
                  </a:lnTo>
                  <a:lnTo>
                    <a:pt x="179782" y="149432"/>
                  </a:lnTo>
                  <a:lnTo>
                    <a:pt x="190045" y="151183"/>
                  </a:lnTo>
                  <a:lnTo>
                    <a:pt x="200396" y="153815"/>
                  </a:lnTo>
                  <a:lnTo>
                    <a:pt x="210807" y="157784"/>
                  </a:lnTo>
                  <a:lnTo>
                    <a:pt x="221252" y="163235"/>
                  </a:lnTo>
                  <a:lnTo>
                    <a:pt x="231555" y="170184"/>
                  </a:lnTo>
                  <a:lnTo>
                    <a:pt x="241400" y="178675"/>
                  </a:lnTo>
                  <a:lnTo>
                    <a:pt x="250643" y="188581"/>
                  </a:lnTo>
                  <a:lnTo>
                    <a:pt x="258985" y="199809"/>
                  </a:lnTo>
                  <a:lnTo>
                    <a:pt x="265909" y="212394"/>
                  </a:lnTo>
                  <a:lnTo>
                    <a:pt x="271264" y="226220"/>
                  </a:lnTo>
                  <a:lnTo>
                    <a:pt x="275046" y="240739"/>
                  </a:lnTo>
                  <a:lnTo>
                    <a:pt x="277225" y="255098"/>
                  </a:lnTo>
                  <a:lnTo>
                    <a:pt x="277943" y="268821"/>
                  </a:lnTo>
                  <a:lnTo>
                    <a:pt x="277139" y="281644"/>
                  </a:lnTo>
                  <a:lnTo>
                    <a:pt x="274481" y="293337"/>
                  </a:lnTo>
                  <a:lnTo>
                    <a:pt x="269957" y="303905"/>
                  </a:lnTo>
                  <a:lnTo>
                    <a:pt x="263989" y="313510"/>
                  </a:lnTo>
                  <a:lnTo>
                    <a:pt x="257229" y="322364"/>
                  </a:lnTo>
                  <a:lnTo>
                    <a:pt x="250120" y="330653"/>
                  </a:lnTo>
                  <a:lnTo>
                    <a:pt x="242570" y="338205"/>
                  </a:lnTo>
                  <a:lnTo>
                    <a:pt x="234064" y="344527"/>
                  </a:lnTo>
                  <a:lnTo>
                    <a:pt x="224373" y="349446"/>
                  </a:lnTo>
                  <a:lnTo>
                    <a:pt x="213407" y="353088"/>
                  </a:lnTo>
                  <a:lnTo>
                    <a:pt x="201056" y="355698"/>
                  </a:lnTo>
                  <a:lnTo>
                    <a:pt x="187408" y="357524"/>
                  </a:lnTo>
                  <a:lnTo>
                    <a:pt x="172682" y="358617"/>
                  </a:lnTo>
                  <a:lnTo>
                    <a:pt x="157127" y="358834"/>
                  </a:lnTo>
                  <a:lnTo>
                    <a:pt x="140967" y="358168"/>
                  </a:lnTo>
                  <a:lnTo>
                    <a:pt x="124542" y="356740"/>
                  </a:lnTo>
                  <a:lnTo>
                    <a:pt x="108289" y="354711"/>
                  </a:lnTo>
                  <a:lnTo>
                    <a:pt x="92437" y="352239"/>
                  </a:lnTo>
                  <a:lnTo>
                    <a:pt x="77044" y="349603"/>
                  </a:lnTo>
                  <a:lnTo>
                    <a:pt x="60272" y="346942"/>
                  </a:lnTo>
                  <a:lnTo>
                    <a:pt x="37298" y="344025"/>
                  </a:lnTo>
                  <a:lnTo>
                    <a:pt x="0" y="3403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186041" y="3021678"/>
              <a:ext cx="246737" cy="410613"/>
            </a:xfrm>
            <a:custGeom>
              <a:avLst/>
              <a:gdLst/>
              <a:ahLst/>
              <a:cxnLst/>
              <a:rect l="0" t="0" r="0" b="0"/>
              <a:pathLst>
                <a:path w="246737" h="410613">
                  <a:moveTo>
                    <a:pt x="214249" y="0"/>
                  </a:moveTo>
                  <a:lnTo>
                    <a:pt x="205313" y="2867"/>
                  </a:lnTo>
                  <a:lnTo>
                    <a:pt x="195686" y="5009"/>
                  </a:lnTo>
                  <a:lnTo>
                    <a:pt x="184404" y="6617"/>
                  </a:lnTo>
                  <a:lnTo>
                    <a:pt x="171909" y="7970"/>
                  </a:lnTo>
                  <a:lnTo>
                    <a:pt x="159078" y="9467"/>
                  </a:lnTo>
                  <a:lnTo>
                    <a:pt x="146455" y="11313"/>
                  </a:lnTo>
                  <a:lnTo>
                    <a:pt x="134071" y="13380"/>
                  </a:lnTo>
                  <a:lnTo>
                    <a:pt x="121628" y="15313"/>
                  </a:lnTo>
                  <a:lnTo>
                    <a:pt x="108930" y="16909"/>
                  </a:lnTo>
                  <a:lnTo>
                    <a:pt x="95929" y="18132"/>
                  </a:lnTo>
                  <a:lnTo>
                    <a:pt x="82655" y="19029"/>
                  </a:lnTo>
                  <a:lnTo>
                    <a:pt x="69171" y="19675"/>
                  </a:lnTo>
                  <a:lnTo>
                    <a:pt x="55861" y="20465"/>
                  </a:lnTo>
                  <a:lnTo>
                    <a:pt x="43383" y="22068"/>
                  </a:lnTo>
                  <a:lnTo>
                    <a:pt x="32040" y="24797"/>
                  </a:lnTo>
                  <a:lnTo>
                    <a:pt x="22121" y="29108"/>
                  </a:lnTo>
                  <a:lnTo>
                    <a:pt x="14055" y="35742"/>
                  </a:lnTo>
                  <a:lnTo>
                    <a:pt x="7895" y="44869"/>
                  </a:lnTo>
                  <a:lnTo>
                    <a:pt x="3555" y="55880"/>
                  </a:lnTo>
                  <a:lnTo>
                    <a:pt x="992" y="67710"/>
                  </a:lnTo>
                  <a:lnTo>
                    <a:pt x="0" y="79664"/>
                  </a:lnTo>
                  <a:lnTo>
                    <a:pt x="109" y="91600"/>
                  </a:lnTo>
                  <a:lnTo>
                    <a:pt x="703" y="103746"/>
                  </a:lnTo>
                  <a:lnTo>
                    <a:pt x="1392" y="116245"/>
                  </a:lnTo>
                  <a:lnTo>
                    <a:pt x="2003" y="129114"/>
                  </a:lnTo>
                  <a:lnTo>
                    <a:pt x="2486" y="142299"/>
                  </a:lnTo>
                  <a:lnTo>
                    <a:pt x="2856" y="155706"/>
                  </a:lnTo>
                  <a:lnTo>
                    <a:pt x="3480" y="168283"/>
                  </a:lnTo>
                  <a:lnTo>
                    <a:pt x="5665" y="178014"/>
                  </a:lnTo>
                  <a:lnTo>
                    <a:pt x="9943" y="183776"/>
                  </a:lnTo>
                  <a:lnTo>
                    <a:pt x="15182" y="185683"/>
                  </a:lnTo>
                  <a:lnTo>
                    <a:pt x="20909" y="184670"/>
                  </a:lnTo>
                  <a:lnTo>
                    <a:pt x="27147" y="181813"/>
                  </a:lnTo>
                  <a:lnTo>
                    <a:pt x="34125" y="178087"/>
                  </a:lnTo>
                  <a:lnTo>
                    <a:pt x="41920" y="174080"/>
                  </a:lnTo>
                  <a:lnTo>
                    <a:pt x="50771" y="170224"/>
                  </a:lnTo>
                  <a:lnTo>
                    <a:pt x="61150" y="166924"/>
                  </a:lnTo>
                  <a:lnTo>
                    <a:pt x="73164" y="164333"/>
                  </a:lnTo>
                  <a:lnTo>
                    <a:pt x="86299" y="162573"/>
                  </a:lnTo>
                  <a:lnTo>
                    <a:pt x="99647" y="161832"/>
                  </a:lnTo>
                  <a:lnTo>
                    <a:pt x="112656" y="162113"/>
                  </a:lnTo>
                  <a:lnTo>
                    <a:pt x="125152" y="163435"/>
                  </a:lnTo>
                  <a:lnTo>
                    <a:pt x="137149" y="165917"/>
                  </a:lnTo>
                  <a:lnTo>
                    <a:pt x="148734" y="169511"/>
                  </a:lnTo>
                  <a:lnTo>
                    <a:pt x="160006" y="174042"/>
                  </a:lnTo>
                  <a:lnTo>
                    <a:pt x="171050" y="179300"/>
                  </a:lnTo>
                  <a:lnTo>
                    <a:pt x="181926" y="185098"/>
                  </a:lnTo>
                  <a:lnTo>
                    <a:pt x="192522" y="191448"/>
                  </a:lnTo>
                  <a:lnTo>
                    <a:pt x="202564" y="198542"/>
                  </a:lnTo>
                  <a:lnTo>
                    <a:pt x="211944" y="206429"/>
                  </a:lnTo>
                  <a:lnTo>
                    <a:pt x="220547" y="215185"/>
                  </a:lnTo>
                  <a:lnTo>
                    <a:pt x="228180" y="224973"/>
                  </a:lnTo>
                  <a:lnTo>
                    <a:pt x="234823" y="235783"/>
                  </a:lnTo>
                  <a:lnTo>
                    <a:pt x="240284" y="247466"/>
                  </a:lnTo>
                  <a:lnTo>
                    <a:pt x="244129" y="259833"/>
                  </a:lnTo>
                  <a:lnTo>
                    <a:pt x="246267" y="272702"/>
                  </a:lnTo>
                  <a:lnTo>
                    <a:pt x="246736" y="285766"/>
                  </a:lnTo>
                  <a:lnTo>
                    <a:pt x="245539" y="298610"/>
                  </a:lnTo>
                  <a:lnTo>
                    <a:pt x="242841" y="311020"/>
                  </a:lnTo>
                  <a:lnTo>
                    <a:pt x="238761" y="322810"/>
                  </a:lnTo>
                  <a:lnTo>
                    <a:pt x="233281" y="333735"/>
                  </a:lnTo>
                  <a:lnTo>
                    <a:pt x="226524" y="343747"/>
                  </a:lnTo>
                  <a:lnTo>
                    <a:pt x="218717" y="352793"/>
                  </a:lnTo>
                  <a:lnTo>
                    <a:pt x="210107" y="360731"/>
                  </a:lnTo>
                  <a:lnTo>
                    <a:pt x="200904" y="367592"/>
                  </a:lnTo>
                  <a:lnTo>
                    <a:pt x="191115" y="373540"/>
                  </a:lnTo>
                  <a:lnTo>
                    <a:pt x="180559" y="378778"/>
                  </a:lnTo>
                  <a:lnTo>
                    <a:pt x="169202" y="383490"/>
                  </a:lnTo>
                  <a:lnTo>
                    <a:pt x="157304" y="387827"/>
                  </a:lnTo>
                  <a:lnTo>
                    <a:pt x="145318" y="391900"/>
                  </a:lnTo>
                  <a:lnTo>
                    <a:pt x="133518" y="395787"/>
                  </a:lnTo>
                  <a:lnTo>
                    <a:pt x="122059" y="399394"/>
                  </a:lnTo>
                  <a:lnTo>
                    <a:pt x="109719" y="402821"/>
                  </a:lnTo>
                  <a:lnTo>
                    <a:pt x="93185" y="406369"/>
                  </a:lnTo>
                  <a:lnTo>
                    <a:pt x="6685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58051" y="3495461"/>
              <a:ext cx="894924" cy="52643"/>
            </a:xfrm>
            <a:custGeom>
              <a:avLst/>
              <a:gdLst/>
              <a:ahLst/>
              <a:cxnLst/>
              <a:rect l="0" t="0" r="0" b="0"/>
              <a:pathLst>
                <a:path w="894924" h="52643">
                  <a:moveTo>
                    <a:pt x="894923" y="0"/>
                  </a:moveTo>
                  <a:lnTo>
                    <a:pt x="880254" y="0"/>
                  </a:lnTo>
                  <a:lnTo>
                    <a:pt x="866342" y="0"/>
                  </a:lnTo>
                  <a:lnTo>
                    <a:pt x="851845" y="0"/>
                  </a:lnTo>
                  <a:lnTo>
                    <a:pt x="836643" y="0"/>
                  </a:lnTo>
                  <a:lnTo>
                    <a:pt x="820818" y="0"/>
                  </a:lnTo>
                  <a:lnTo>
                    <a:pt x="804498" y="0"/>
                  </a:lnTo>
                  <a:lnTo>
                    <a:pt x="787808" y="0"/>
                  </a:lnTo>
                  <a:lnTo>
                    <a:pt x="770852" y="0"/>
                  </a:lnTo>
                  <a:lnTo>
                    <a:pt x="753712" y="0"/>
                  </a:lnTo>
                  <a:lnTo>
                    <a:pt x="736611" y="0"/>
                  </a:lnTo>
                  <a:lnTo>
                    <a:pt x="719897" y="0"/>
                  </a:lnTo>
                  <a:lnTo>
                    <a:pt x="703718" y="0"/>
                  </a:lnTo>
                  <a:lnTo>
                    <a:pt x="687734" y="0"/>
                  </a:lnTo>
                  <a:lnTo>
                    <a:pt x="671242" y="0"/>
                  </a:lnTo>
                  <a:lnTo>
                    <a:pt x="653891" y="5"/>
                  </a:lnTo>
                  <a:lnTo>
                    <a:pt x="635981" y="177"/>
                  </a:lnTo>
                  <a:lnTo>
                    <a:pt x="618258" y="825"/>
                  </a:lnTo>
                  <a:lnTo>
                    <a:pt x="601137" y="2074"/>
                  </a:lnTo>
                  <a:lnTo>
                    <a:pt x="584216" y="3727"/>
                  </a:lnTo>
                  <a:lnTo>
                    <a:pt x="566497" y="5375"/>
                  </a:lnTo>
                  <a:lnTo>
                    <a:pt x="547462" y="6778"/>
                  </a:lnTo>
                  <a:lnTo>
                    <a:pt x="527083" y="7871"/>
                  </a:lnTo>
                  <a:lnTo>
                    <a:pt x="505560" y="8679"/>
                  </a:lnTo>
                  <a:lnTo>
                    <a:pt x="483161" y="9261"/>
                  </a:lnTo>
                  <a:lnTo>
                    <a:pt x="460611" y="9839"/>
                  </a:lnTo>
                  <a:lnTo>
                    <a:pt x="439018" y="10767"/>
                  </a:lnTo>
                  <a:lnTo>
                    <a:pt x="418913" y="12207"/>
                  </a:lnTo>
                  <a:lnTo>
                    <a:pt x="400297" y="13989"/>
                  </a:lnTo>
                  <a:lnTo>
                    <a:pt x="382941" y="15725"/>
                  </a:lnTo>
                  <a:lnTo>
                    <a:pt x="366557" y="17191"/>
                  </a:lnTo>
                  <a:lnTo>
                    <a:pt x="350890" y="18496"/>
                  </a:lnTo>
                  <a:lnTo>
                    <a:pt x="335734" y="19979"/>
                  </a:lnTo>
                  <a:lnTo>
                    <a:pt x="320934" y="21824"/>
                  </a:lnTo>
                  <a:lnTo>
                    <a:pt x="306381" y="23893"/>
                  </a:lnTo>
                  <a:lnTo>
                    <a:pt x="291995" y="25829"/>
                  </a:lnTo>
                  <a:lnTo>
                    <a:pt x="277723" y="27428"/>
                  </a:lnTo>
                  <a:lnTo>
                    <a:pt x="263529" y="28654"/>
                  </a:lnTo>
                  <a:lnTo>
                    <a:pt x="249386" y="29552"/>
                  </a:lnTo>
                  <a:lnTo>
                    <a:pt x="235278" y="30196"/>
                  </a:lnTo>
                  <a:lnTo>
                    <a:pt x="221193" y="30814"/>
                  </a:lnTo>
                  <a:lnTo>
                    <a:pt x="207124" y="31769"/>
                  </a:lnTo>
                  <a:lnTo>
                    <a:pt x="193065" y="33227"/>
                  </a:lnTo>
                  <a:lnTo>
                    <a:pt x="179013" y="35022"/>
                  </a:lnTo>
                  <a:lnTo>
                    <a:pt x="164965" y="36766"/>
                  </a:lnTo>
                  <a:lnTo>
                    <a:pt x="150921" y="38233"/>
                  </a:lnTo>
                  <a:lnTo>
                    <a:pt x="136879" y="39369"/>
                  </a:lnTo>
                  <a:lnTo>
                    <a:pt x="122838" y="40206"/>
                  </a:lnTo>
                  <a:lnTo>
                    <a:pt x="108803" y="40808"/>
                  </a:lnTo>
                  <a:lnTo>
                    <a:pt x="94937" y="41399"/>
                  </a:lnTo>
                  <a:lnTo>
                    <a:pt x="81546" y="42335"/>
                  </a:lnTo>
                  <a:lnTo>
                    <a:pt x="68765" y="43781"/>
                  </a:lnTo>
                  <a:lnTo>
                    <a:pt x="56627" y="45575"/>
                  </a:lnTo>
                  <a:lnTo>
                    <a:pt x="43751" y="47507"/>
                  </a:lnTo>
                  <a:lnTo>
                    <a:pt x="26771" y="4974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73906" y="3769202"/>
              <a:ext cx="1" cy="400084"/>
            </a:xfrm>
            <a:custGeom>
              <a:avLst/>
              <a:gdLst/>
              <a:ahLst/>
              <a:cxnLst/>
              <a:rect l="0" t="0" r="0" b="0"/>
              <a:pathLst>
                <a:path w="1" h="4000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90"/>
                  </a:lnTo>
                  <a:lnTo>
                    <a:pt x="0" y="97639"/>
                  </a:lnTo>
                  <a:lnTo>
                    <a:pt x="0" y="114960"/>
                  </a:lnTo>
                  <a:lnTo>
                    <a:pt x="0" y="133163"/>
                  </a:lnTo>
                  <a:lnTo>
                    <a:pt x="0" y="152131"/>
                  </a:lnTo>
                  <a:lnTo>
                    <a:pt x="0" y="171702"/>
                  </a:lnTo>
                  <a:lnTo>
                    <a:pt x="0" y="191718"/>
                  </a:lnTo>
                  <a:lnTo>
                    <a:pt x="0" y="211888"/>
                  </a:lnTo>
                  <a:lnTo>
                    <a:pt x="0" y="231809"/>
                  </a:lnTo>
                  <a:lnTo>
                    <a:pt x="0" y="251278"/>
                  </a:lnTo>
                  <a:lnTo>
                    <a:pt x="0" y="270113"/>
                  </a:lnTo>
                  <a:lnTo>
                    <a:pt x="0" y="288075"/>
                  </a:lnTo>
                  <a:lnTo>
                    <a:pt x="0" y="305118"/>
                  </a:lnTo>
                  <a:lnTo>
                    <a:pt x="0" y="321331"/>
                  </a:lnTo>
                  <a:lnTo>
                    <a:pt x="0" y="338750"/>
                  </a:lnTo>
                  <a:lnTo>
                    <a:pt x="0" y="36226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200835" y="3684974"/>
              <a:ext cx="233847" cy="422022"/>
            </a:xfrm>
            <a:custGeom>
              <a:avLst/>
              <a:gdLst/>
              <a:ahLst/>
              <a:cxnLst/>
              <a:rect l="0" t="0" r="0" b="0"/>
              <a:pathLst>
                <a:path w="233847" h="422022">
                  <a:moveTo>
                    <a:pt x="115227" y="0"/>
                  </a:moveTo>
                  <a:lnTo>
                    <a:pt x="106425" y="5867"/>
                  </a:lnTo>
                  <a:lnTo>
                    <a:pt x="98079" y="11432"/>
                  </a:lnTo>
                  <a:lnTo>
                    <a:pt x="89389" y="17236"/>
                  </a:lnTo>
                  <a:lnTo>
                    <a:pt x="80614" y="23489"/>
                  </a:lnTo>
                  <a:lnTo>
                    <a:pt x="72415" y="30467"/>
                  </a:lnTo>
                  <a:lnTo>
                    <a:pt x="65125" y="38244"/>
                  </a:lnTo>
                  <a:lnTo>
                    <a:pt x="58590" y="46573"/>
                  </a:lnTo>
                  <a:lnTo>
                    <a:pt x="52360" y="55003"/>
                  </a:lnTo>
                  <a:lnTo>
                    <a:pt x="46137" y="63268"/>
                  </a:lnTo>
                  <a:lnTo>
                    <a:pt x="39957" y="71443"/>
                  </a:lnTo>
                  <a:lnTo>
                    <a:pt x="34100" y="79845"/>
                  </a:lnTo>
                  <a:lnTo>
                    <a:pt x="28712" y="88649"/>
                  </a:lnTo>
                  <a:lnTo>
                    <a:pt x="23787" y="98039"/>
                  </a:lnTo>
                  <a:lnTo>
                    <a:pt x="19252" y="108260"/>
                  </a:lnTo>
                  <a:lnTo>
                    <a:pt x="15023" y="119365"/>
                  </a:lnTo>
                  <a:lnTo>
                    <a:pt x="11183" y="131247"/>
                  </a:lnTo>
                  <a:lnTo>
                    <a:pt x="7977" y="143748"/>
                  </a:lnTo>
                  <a:lnTo>
                    <a:pt x="5486" y="156712"/>
                  </a:lnTo>
                  <a:lnTo>
                    <a:pt x="3643" y="170009"/>
                  </a:lnTo>
                  <a:lnTo>
                    <a:pt x="2323" y="183541"/>
                  </a:lnTo>
                  <a:lnTo>
                    <a:pt x="1397" y="197235"/>
                  </a:lnTo>
                  <a:lnTo>
                    <a:pt x="758" y="211042"/>
                  </a:lnTo>
                  <a:lnTo>
                    <a:pt x="320" y="224924"/>
                  </a:lnTo>
                  <a:lnTo>
                    <a:pt x="28" y="238857"/>
                  </a:lnTo>
                  <a:lnTo>
                    <a:pt x="0" y="252825"/>
                  </a:lnTo>
                  <a:lnTo>
                    <a:pt x="513" y="266816"/>
                  </a:lnTo>
                  <a:lnTo>
                    <a:pt x="1675" y="280818"/>
                  </a:lnTo>
                  <a:lnTo>
                    <a:pt x="3440" y="294662"/>
                  </a:lnTo>
                  <a:lnTo>
                    <a:pt x="5696" y="308038"/>
                  </a:lnTo>
                  <a:lnTo>
                    <a:pt x="8329" y="320814"/>
                  </a:lnTo>
                  <a:lnTo>
                    <a:pt x="11402" y="333020"/>
                  </a:lnTo>
                  <a:lnTo>
                    <a:pt x="15143" y="344757"/>
                  </a:lnTo>
                  <a:lnTo>
                    <a:pt x="19622" y="356132"/>
                  </a:lnTo>
                  <a:lnTo>
                    <a:pt x="24766" y="367077"/>
                  </a:lnTo>
                  <a:lnTo>
                    <a:pt x="30443" y="377360"/>
                  </a:lnTo>
                  <a:lnTo>
                    <a:pt x="36526" y="386906"/>
                  </a:lnTo>
                  <a:lnTo>
                    <a:pt x="43069" y="395622"/>
                  </a:lnTo>
                  <a:lnTo>
                    <a:pt x="50292" y="403331"/>
                  </a:lnTo>
                  <a:lnTo>
                    <a:pt x="58263" y="410025"/>
                  </a:lnTo>
                  <a:lnTo>
                    <a:pt x="66904" y="415520"/>
                  </a:lnTo>
                  <a:lnTo>
                    <a:pt x="76082" y="419388"/>
                  </a:lnTo>
                  <a:lnTo>
                    <a:pt x="85665" y="421541"/>
                  </a:lnTo>
                  <a:lnTo>
                    <a:pt x="95541" y="422021"/>
                  </a:lnTo>
                  <a:lnTo>
                    <a:pt x="105623" y="420831"/>
                  </a:lnTo>
                  <a:lnTo>
                    <a:pt x="115844" y="418138"/>
                  </a:lnTo>
                  <a:lnTo>
                    <a:pt x="125995" y="414060"/>
                  </a:lnTo>
                  <a:lnTo>
                    <a:pt x="135737" y="408583"/>
                  </a:lnTo>
                  <a:lnTo>
                    <a:pt x="144920" y="401831"/>
                  </a:lnTo>
                  <a:lnTo>
                    <a:pt x="153561" y="394198"/>
                  </a:lnTo>
                  <a:lnTo>
                    <a:pt x="161752" y="386237"/>
                  </a:lnTo>
                  <a:lnTo>
                    <a:pt x="169592" y="378288"/>
                  </a:lnTo>
                  <a:lnTo>
                    <a:pt x="177011" y="370324"/>
                  </a:lnTo>
                  <a:lnTo>
                    <a:pt x="183774" y="362065"/>
                  </a:lnTo>
                  <a:lnTo>
                    <a:pt x="189807" y="353360"/>
                  </a:lnTo>
                  <a:lnTo>
                    <a:pt x="195181" y="344207"/>
                  </a:lnTo>
                  <a:lnTo>
                    <a:pt x="200025" y="334677"/>
                  </a:lnTo>
                  <a:lnTo>
                    <a:pt x="204470" y="324854"/>
                  </a:lnTo>
                  <a:lnTo>
                    <a:pt x="208626" y="314816"/>
                  </a:lnTo>
                  <a:lnTo>
                    <a:pt x="212577" y="304624"/>
                  </a:lnTo>
                  <a:lnTo>
                    <a:pt x="216386" y="294325"/>
                  </a:lnTo>
                  <a:lnTo>
                    <a:pt x="220098" y="283952"/>
                  </a:lnTo>
                  <a:lnTo>
                    <a:pt x="223745" y="273528"/>
                  </a:lnTo>
                  <a:lnTo>
                    <a:pt x="227336" y="263061"/>
                  </a:lnTo>
                  <a:lnTo>
                    <a:pt x="230562" y="252234"/>
                  </a:lnTo>
                  <a:lnTo>
                    <a:pt x="232816" y="240439"/>
                  </a:lnTo>
                  <a:lnTo>
                    <a:pt x="233846" y="227435"/>
                  </a:lnTo>
                  <a:lnTo>
                    <a:pt x="233723" y="213615"/>
                  </a:lnTo>
                  <a:lnTo>
                    <a:pt x="232652" y="199800"/>
                  </a:lnTo>
                  <a:lnTo>
                    <a:pt x="230857" y="186468"/>
                  </a:lnTo>
                  <a:lnTo>
                    <a:pt x="228536" y="173585"/>
                  </a:lnTo>
                  <a:lnTo>
                    <a:pt x="225840" y="160795"/>
                  </a:lnTo>
                  <a:lnTo>
                    <a:pt x="222883" y="147864"/>
                  </a:lnTo>
                  <a:lnTo>
                    <a:pt x="219748" y="134874"/>
                  </a:lnTo>
                  <a:lnTo>
                    <a:pt x="216490" y="122139"/>
                  </a:lnTo>
                  <a:lnTo>
                    <a:pt x="213146" y="109831"/>
                  </a:lnTo>
                  <a:lnTo>
                    <a:pt x="209577" y="98123"/>
                  </a:lnTo>
                  <a:lnTo>
                    <a:pt x="205495" y="87260"/>
                  </a:lnTo>
                  <a:lnTo>
                    <a:pt x="200779" y="77288"/>
                  </a:lnTo>
                  <a:lnTo>
                    <a:pt x="195305" y="68102"/>
                  </a:lnTo>
                  <a:lnTo>
                    <a:pt x="188873" y="59537"/>
                  </a:lnTo>
                  <a:lnTo>
                    <a:pt x="181465" y="51447"/>
                  </a:lnTo>
                  <a:lnTo>
                    <a:pt x="173049" y="44029"/>
                  </a:lnTo>
                  <a:lnTo>
                    <a:pt x="163497" y="37798"/>
                  </a:lnTo>
                  <a:lnTo>
                    <a:pt x="152853" y="32945"/>
                  </a:lnTo>
                  <a:lnTo>
                    <a:pt x="141452" y="29517"/>
                  </a:lnTo>
                  <a:lnTo>
                    <a:pt x="129808" y="27583"/>
                  </a:lnTo>
                  <a:lnTo>
                    <a:pt x="118251" y="27020"/>
                  </a:lnTo>
                  <a:lnTo>
                    <a:pt x="107353" y="27426"/>
                  </a:lnTo>
                  <a:lnTo>
                    <a:pt x="96941" y="28257"/>
                  </a:lnTo>
                  <a:lnTo>
                    <a:pt x="86106" y="29584"/>
                  </a:lnTo>
                  <a:lnTo>
                    <a:pt x="73113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31958" y="3369119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67317" y="67"/>
                  </a:lnTo>
                  <a:lnTo>
                    <a:pt x="156828" y="707"/>
                  </a:lnTo>
                  <a:lnTo>
                    <a:pt x="146517" y="1999"/>
                  </a:lnTo>
                  <a:lnTo>
                    <a:pt x="135870" y="3685"/>
                  </a:lnTo>
                  <a:lnTo>
                    <a:pt x="124230" y="5354"/>
                  </a:lnTo>
                  <a:lnTo>
                    <a:pt x="111343" y="6772"/>
                  </a:lnTo>
                  <a:lnTo>
                    <a:pt x="97609" y="8043"/>
                  </a:lnTo>
                  <a:lnTo>
                    <a:pt x="83854" y="9502"/>
                  </a:lnTo>
                  <a:lnTo>
                    <a:pt x="70574" y="11330"/>
                  </a:lnTo>
                  <a:lnTo>
                    <a:pt x="57967" y="13398"/>
                  </a:lnTo>
                  <a:lnTo>
                    <a:pt x="44659" y="15549"/>
                  </a:lnTo>
                  <a:lnTo>
                    <a:pt x="27254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31958" y="3474404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212163" y="2934"/>
                  </a:lnTo>
                  <a:lnTo>
                    <a:pt x="202536" y="5716"/>
                  </a:lnTo>
                  <a:lnTo>
                    <a:pt x="191249" y="8611"/>
                  </a:lnTo>
                  <a:lnTo>
                    <a:pt x="178581" y="11478"/>
                  </a:lnTo>
                  <a:lnTo>
                    <a:pt x="165102" y="13995"/>
                  </a:lnTo>
                  <a:lnTo>
                    <a:pt x="151230" y="16006"/>
                  </a:lnTo>
                  <a:lnTo>
                    <a:pt x="137194" y="17518"/>
                  </a:lnTo>
                  <a:lnTo>
                    <a:pt x="123103" y="18613"/>
                  </a:lnTo>
                  <a:lnTo>
                    <a:pt x="109001" y="19386"/>
                  </a:lnTo>
                  <a:lnTo>
                    <a:pt x="94908" y="19922"/>
                  </a:lnTo>
                  <a:lnTo>
                    <a:pt x="80826" y="20290"/>
                  </a:lnTo>
                  <a:lnTo>
                    <a:pt x="66769" y="20541"/>
                  </a:lnTo>
                  <a:lnTo>
                    <a:pt x="53149" y="20711"/>
                  </a:lnTo>
                  <a:lnTo>
                    <a:pt x="39329" y="20844"/>
                  </a:lnTo>
                  <a:lnTo>
                    <a:pt x="22977" y="209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242570" y="2958507"/>
            <a:ext cx="796384" cy="1021266"/>
            <a:chOff x="2242570" y="2958507"/>
            <a:chExt cx="796384" cy="1021266"/>
          </a:xfrm>
        </p:grpSpPr>
        <p:sp>
          <p:nvSpPr>
            <p:cNvPr id="27" name="Freeform 26"/>
            <p:cNvSpPr/>
            <p:nvPr/>
          </p:nvSpPr>
          <p:spPr>
            <a:xfrm>
              <a:off x="2242570" y="3190134"/>
              <a:ext cx="301732" cy="789639"/>
            </a:xfrm>
            <a:custGeom>
              <a:avLst/>
              <a:gdLst/>
              <a:ahLst/>
              <a:cxnLst/>
              <a:rect l="0" t="0" r="0" b="0"/>
              <a:pathLst>
                <a:path w="301732" h="789639">
                  <a:moveTo>
                    <a:pt x="126341" y="0"/>
                  </a:moveTo>
                  <a:lnTo>
                    <a:pt x="120474" y="8735"/>
                  </a:lnTo>
                  <a:lnTo>
                    <a:pt x="114910" y="16441"/>
                  </a:lnTo>
                  <a:lnTo>
                    <a:pt x="109110" y="23848"/>
                  </a:lnTo>
                  <a:lnTo>
                    <a:pt x="103030" y="31282"/>
                  </a:lnTo>
                  <a:lnTo>
                    <a:pt x="96700" y="39109"/>
                  </a:lnTo>
                  <a:lnTo>
                    <a:pt x="90172" y="47483"/>
                  </a:lnTo>
                  <a:lnTo>
                    <a:pt x="83496" y="56226"/>
                  </a:lnTo>
                  <a:lnTo>
                    <a:pt x="76713" y="64941"/>
                  </a:lnTo>
                  <a:lnTo>
                    <a:pt x="69855" y="73399"/>
                  </a:lnTo>
                  <a:lnTo>
                    <a:pt x="62946" y="81705"/>
                  </a:lnTo>
                  <a:lnTo>
                    <a:pt x="56001" y="90195"/>
                  </a:lnTo>
                  <a:lnTo>
                    <a:pt x="49031" y="99050"/>
                  </a:lnTo>
                  <a:lnTo>
                    <a:pt x="42046" y="108133"/>
                  </a:lnTo>
                  <a:lnTo>
                    <a:pt x="35049" y="117084"/>
                  </a:lnTo>
                  <a:lnTo>
                    <a:pt x="28056" y="125648"/>
                  </a:lnTo>
                  <a:lnTo>
                    <a:pt x="21466" y="131955"/>
                  </a:lnTo>
                  <a:lnTo>
                    <a:pt x="16532" y="133658"/>
                  </a:lnTo>
                  <a:lnTo>
                    <a:pt x="14142" y="131369"/>
                  </a:lnTo>
                  <a:lnTo>
                    <a:pt x="13843" y="126289"/>
                  </a:lnTo>
                  <a:lnTo>
                    <a:pt x="15273" y="119518"/>
                  </a:lnTo>
                  <a:lnTo>
                    <a:pt x="18536" y="112000"/>
                  </a:lnTo>
                  <a:lnTo>
                    <a:pt x="23558" y="104286"/>
                  </a:lnTo>
                  <a:lnTo>
                    <a:pt x="29906" y="96616"/>
                  </a:lnTo>
                  <a:lnTo>
                    <a:pt x="36945" y="89070"/>
                  </a:lnTo>
                  <a:lnTo>
                    <a:pt x="44245" y="81657"/>
                  </a:lnTo>
                  <a:lnTo>
                    <a:pt x="51760" y="74522"/>
                  </a:lnTo>
                  <a:lnTo>
                    <a:pt x="59712" y="67947"/>
                  </a:lnTo>
                  <a:lnTo>
                    <a:pt x="68208" y="62040"/>
                  </a:lnTo>
                  <a:lnTo>
                    <a:pt x="77220" y="56749"/>
                  </a:lnTo>
                  <a:lnTo>
                    <a:pt x="86655" y="51961"/>
                  </a:lnTo>
                  <a:lnTo>
                    <a:pt x="96414" y="47562"/>
                  </a:lnTo>
                  <a:lnTo>
                    <a:pt x="106409" y="43777"/>
                  </a:lnTo>
                  <a:lnTo>
                    <a:pt x="116572" y="41139"/>
                  </a:lnTo>
                  <a:lnTo>
                    <a:pt x="126853" y="39851"/>
                  </a:lnTo>
                  <a:lnTo>
                    <a:pt x="137213" y="39971"/>
                  </a:lnTo>
                  <a:lnTo>
                    <a:pt x="147628" y="41571"/>
                  </a:lnTo>
                  <a:lnTo>
                    <a:pt x="158072" y="44548"/>
                  </a:lnTo>
                  <a:lnTo>
                    <a:pt x="168204" y="48987"/>
                  </a:lnTo>
                  <a:lnTo>
                    <a:pt x="177401" y="55239"/>
                  </a:lnTo>
                  <a:lnTo>
                    <a:pt x="185400" y="63330"/>
                  </a:lnTo>
                  <a:lnTo>
                    <a:pt x="192263" y="72846"/>
                  </a:lnTo>
                  <a:lnTo>
                    <a:pt x="198188" y="83142"/>
                  </a:lnTo>
                  <a:lnTo>
                    <a:pt x="203389" y="93767"/>
                  </a:lnTo>
                  <a:lnTo>
                    <a:pt x="207730" y="104493"/>
                  </a:lnTo>
                  <a:lnTo>
                    <a:pt x="210750" y="115220"/>
                  </a:lnTo>
                  <a:lnTo>
                    <a:pt x="212302" y="125918"/>
                  </a:lnTo>
                  <a:lnTo>
                    <a:pt x="212531" y="136746"/>
                  </a:lnTo>
                  <a:lnTo>
                    <a:pt x="211698" y="148016"/>
                  </a:lnTo>
                  <a:lnTo>
                    <a:pt x="210059" y="159859"/>
                  </a:lnTo>
                  <a:lnTo>
                    <a:pt x="207671" y="172085"/>
                  </a:lnTo>
                  <a:lnTo>
                    <a:pt x="204399" y="184294"/>
                  </a:lnTo>
                  <a:lnTo>
                    <a:pt x="200238" y="196242"/>
                  </a:lnTo>
                  <a:lnTo>
                    <a:pt x="195309" y="207705"/>
                  </a:lnTo>
                  <a:lnTo>
                    <a:pt x="189776" y="218403"/>
                  </a:lnTo>
                  <a:lnTo>
                    <a:pt x="183794" y="228263"/>
                  </a:lnTo>
                  <a:lnTo>
                    <a:pt x="177489" y="237376"/>
                  </a:lnTo>
                  <a:lnTo>
                    <a:pt x="170958" y="245890"/>
                  </a:lnTo>
                  <a:lnTo>
                    <a:pt x="164269" y="253956"/>
                  </a:lnTo>
                  <a:lnTo>
                    <a:pt x="157473" y="261697"/>
                  </a:lnTo>
                  <a:lnTo>
                    <a:pt x="150604" y="269209"/>
                  </a:lnTo>
                  <a:lnTo>
                    <a:pt x="143719" y="276509"/>
                  </a:lnTo>
                  <a:lnTo>
                    <a:pt x="137998" y="281761"/>
                  </a:lnTo>
                  <a:lnTo>
                    <a:pt x="135599" y="283104"/>
                  </a:lnTo>
                  <a:lnTo>
                    <a:pt x="137226" y="282169"/>
                  </a:lnTo>
                  <a:lnTo>
                    <a:pt x="142349" y="280486"/>
                  </a:lnTo>
                  <a:lnTo>
                    <a:pt x="149980" y="278975"/>
                  </a:lnTo>
                  <a:lnTo>
                    <a:pt x="159073" y="278217"/>
                  </a:lnTo>
                  <a:lnTo>
                    <a:pt x="168921" y="278395"/>
                  </a:lnTo>
                  <a:lnTo>
                    <a:pt x="178973" y="279605"/>
                  </a:lnTo>
                  <a:lnTo>
                    <a:pt x="188725" y="281989"/>
                  </a:lnTo>
                  <a:lnTo>
                    <a:pt x="197952" y="285517"/>
                  </a:lnTo>
                  <a:lnTo>
                    <a:pt x="206641" y="290338"/>
                  </a:lnTo>
                  <a:lnTo>
                    <a:pt x="214872" y="296852"/>
                  </a:lnTo>
                  <a:lnTo>
                    <a:pt x="222748" y="305115"/>
                  </a:lnTo>
                  <a:lnTo>
                    <a:pt x="230363" y="314579"/>
                  </a:lnTo>
                  <a:lnTo>
                    <a:pt x="237792" y="324307"/>
                  </a:lnTo>
                  <a:lnTo>
                    <a:pt x="245085" y="333743"/>
                  </a:lnTo>
                  <a:lnTo>
                    <a:pt x="252120" y="343025"/>
                  </a:lnTo>
                  <a:lnTo>
                    <a:pt x="258618" y="352777"/>
                  </a:lnTo>
                  <a:lnTo>
                    <a:pt x="264469" y="363342"/>
                  </a:lnTo>
                  <a:lnTo>
                    <a:pt x="269720" y="374914"/>
                  </a:lnTo>
                  <a:lnTo>
                    <a:pt x="274481" y="387679"/>
                  </a:lnTo>
                  <a:lnTo>
                    <a:pt x="278870" y="401600"/>
                  </a:lnTo>
                  <a:lnTo>
                    <a:pt x="282988" y="416171"/>
                  </a:lnTo>
                  <a:lnTo>
                    <a:pt x="286914" y="430558"/>
                  </a:lnTo>
                  <a:lnTo>
                    <a:pt x="290702" y="444311"/>
                  </a:lnTo>
                  <a:lnTo>
                    <a:pt x="294230" y="457662"/>
                  </a:lnTo>
                  <a:lnTo>
                    <a:pt x="297220" y="471305"/>
                  </a:lnTo>
                  <a:lnTo>
                    <a:pt x="299558" y="485636"/>
                  </a:lnTo>
                  <a:lnTo>
                    <a:pt x="301127" y="500720"/>
                  </a:lnTo>
                  <a:lnTo>
                    <a:pt x="301731" y="516465"/>
                  </a:lnTo>
                  <a:lnTo>
                    <a:pt x="301357" y="532726"/>
                  </a:lnTo>
                  <a:lnTo>
                    <a:pt x="300140" y="549207"/>
                  </a:lnTo>
                  <a:lnTo>
                    <a:pt x="298260" y="565491"/>
                  </a:lnTo>
                  <a:lnTo>
                    <a:pt x="295882" y="581361"/>
                  </a:lnTo>
                  <a:lnTo>
                    <a:pt x="292983" y="596626"/>
                  </a:lnTo>
                  <a:lnTo>
                    <a:pt x="289359" y="611036"/>
                  </a:lnTo>
                  <a:lnTo>
                    <a:pt x="284954" y="624540"/>
                  </a:lnTo>
                  <a:lnTo>
                    <a:pt x="279690" y="637085"/>
                  </a:lnTo>
                  <a:lnTo>
                    <a:pt x="273400" y="648525"/>
                  </a:lnTo>
                  <a:lnTo>
                    <a:pt x="266087" y="658886"/>
                  </a:lnTo>
                  <a:lnTo>
                    <a:pt x="257735" y="668168"/>
                  </a:lnTo>
                  <a:lnTo>
                    <a:pt x="248225" y="676264"/>
                  </a:lnTo>
                  <a:lnTo>
                    <a:pt x="237605" y="683231"/>
                  </a:lnTo>
                  <a:lnTo>
                    <a:pt x="226051" y="689251"/>
                  </a:lnTo>
                  <a:lnTo>
                    <a:pt x="213771" y="694537"/>
                  </a:lnTo>
                  <a:lnTo>
                    <a:pt x="200956" y="699282"/>
                  </a:lnTo>
                  <a:lnTo>
                    <a:pt x="187758" y="703639"/>
                  </a:lnTo>
                  <a:lnTo>
                    <a:pt x="174293" y="707727"/>
                  </a:lnTo>
                  <a:lnTo>
                    <a:pt x="160643" y="711633"/>
                  </a:lnTo>
                  <a:lnTo>
                    <a:pt x="146867" y="715579"/>
                  </a:lnTo>
                  <a:lnTo>
                    <a:pt x="133004" y="719914"/>
                  </a:lnTo>
                  <a:lnTo>
                    <a:pt x="119084" y="724796"/>
                  </a:lnTo>
                  <a:lnTo>
                    <a:pt x="105125" y="730211"/>
                  </a:lnTo>
                  <a:lnTo>
                    <a:pt x="91140" y="736070"/>
                  </a:lnTo>
                  <a:lnTo>
                    <a:pt x="77147" y="742271"/>
                  </a:lnTo>
                  <a:lnTo>
                    <a:pt x="63478" y="748723"/>
                  </a:lnTo>
                  <a:lnTo>
                    <a:pt x="50752" y="755353"/>
                  </a:lnTo>
                  <a:lnTo>
                    <a:pt x="39240" y="762098"/>
                  </a:lnTo>
                  <a:lnTo>
                    <a:pt x="29175" y="768616"/>
                  </a:lnTo>
                  <a:lnTo>
                    <a:pt x="19934" y="774925"/>
                  </a:lnTo>
                  <a:lnTo>
                    <a:pt x="10710" y="781579"/>
                  </a:lnTo>
                  <a:lnTo>
                    <a:pt x="0" y="789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38484" y="2958507"/>
              <a:ext cx="172753" cy="326385"/>
            </a:xfrm>
            <a:custGeom>
              <a:avLst/>
              <a:gdLst/>
              <a:ahLst/>
              <a:cxnLst/>
              <a:rect l="0" t="0" r="0" b="0"/>
              <a:pathLst>
                <a:path w="172753" h="326385">
                  <a:moveTo>
                    <a:pt x="167381" y="0"/>
                  </a:moveTo>
                  <a:lnTo>
                    <a:pt x="155713" y="68"/>
                  </a:lnTo>
                  <a:lnTo>
                    <a:pt x="145224" y="708"/>
                  </a:lnTo>
                  <a:lnTo>
                    <a:pt x="134918" y="2004"/>
                  </a:lnTo>
                  <a:lnTo>
                    <a:pt x="124444" y="3864"/>
                  </a:lnTo>
                  <a:lnTo>
                    <a:pt x="113452" y="6180"/>
                  </a:lnTo>
                  <a:lnTo>
                    <a:pt x="101813" y="8838"/>
                  </a:lnTo>
                  <a:lnTo>
                    <a:pt x="89733" y="11415"/>
                  </a:lnTo>
                  <a:lnTo>
                    <a:pt x="77626" y="13226"/>
                  </a:lnTo>
                  <a:lnTo>
                    <a:pt x="65748" y="13969"/>
                  </a:lnTo>
                  <a:lnTo>
                    <a:pt x="54333" y="14160"/>
                  </a:lnTo>
                  <a:lnTo>
                    <a:pt x="43668" y="14896"/>
                  </a:lnTo>
                  <a:lnTo>
                    <a:pt x="33839" y="16779"/>
                  </a:lnTo>
                  <a:lnTo>
                    <a:pt x="25087" y="20217"/>
                  </a:lnTo>
                  <a:lnTo>
                    <a:pt x="17879" y="25667"/>
                  </a:lnTo>
                  <a:lnTo>
                    <a:pt x="12327" y="33157"/>
                  </a:lnTo>
                  <a:lnTo>
                    <a:pt x="8241" y="42409"/>
                  </a:lnTo>
                  <a:lnTo>
                    <a:pt x="5324" y="53045"/>
                  </a:lnTo>
                  <a:lnTo>
                    <a:pt x="3284" y="64711"/>
                  </a:lnTo>
                  <a:lnTo>
                    <a:pt x="1877" y="77117"/>
                  </a:lnTo>
                  <a:lnTo>
                    <a:pt x="916" y="90040"/>
                  </a:lnTo>
                  <a:lnTo>
                    <a:pt x="268" y="103319"/>
                  </a:lnTo>
                  <a:lnTo>
                    <a:pt x="0" y="116674"/>
                  </a:lnTo>
                  <a:lnTo>
                    <a:pt x="352" y="129721"/>
                  </a:lnTo>
                  <a:lnTo>
                    <a:pt x="1418" y="142245"/>
                  </a:lnTo>
                  <a:lnTo>
                    <a:pt x="3554" y="153130"/>
                  </a:lnTo>
                  <a:lnTo>
                    <a:pt x="7361" y="159474"/>
                  </a:lnTo>
                  <a:lnTo>
                    <a:pt x="12448" y="160280"/>
                  </a:lnTo>
                  <a:lnTo>
                    <a:pt x="17940" y="157750"/>
                  </a:lnTo>
                  <a:lnTo>
                    <a:pt x="23667" y="153403"/>
                  </a:lnTo>
                  <a:lnTo>
                    <a:pt x="29651" y="148023"/>
                  </a:lnTo>
                  <a:lnTo>
                    <a:pt x="35888" y="142043"/>
                  </a:lnTo>
                  <a:lnTo>
                    <a:pt x="42508" y="136193"/>
                  </a:lnTo>
                  <a:lnTo>
                    <a:pt x="49769" y="131538"/>
                  </a:lnTo>
                  <a:lnTo>
                    <a:pt x="57762" y="128550"/>
                  </a:lnTo>
                  <a:lnTo>
                    <a:pt x="66585" y="127184"/>
                  </a:lnTo>
                  <a:lnTo>
                    <a:pt x="76416" y="127171"/>
                  </a:lnTo>
                  <a:lnTo>
                    <a:pt x="87250" y="128197"/>
                  </a:lnTo>
                  <a:lnTo>
                    <a:pt x="98779" y="129983"/>
                  </a:lnTo>
                  <a:lnTo>
                    <a:pt x="110510" y="132311"/>
                  </a:lnTo>
                  <a:lnTo>
                    <a:pt x="122129" y="135026"/>
                  </a:lnTo>
                  <a:lnTo>
                    <a:pt x="133200" y="138337"/>
                  </a:lnTo>
                  <a:lnTo>
                    <a:pt x="143102" y="142777"/>
                  </a:lnTo>
                  <a:lnTo>
                    <a:pt x="151605" y="148551"/>
                  </a:lnTo>
                  <a:lnTo>
                    <a:pt x="158653" y="155719"/>
                  </a:lnTo>
                  <a:lnTo>
                    <a:pt x="164178" y="164359"/>
                  </a:lnTo>
                  <a:lnTo>
                    <a:pt x="168300" y="174355"/>
                  </a:lnTo>
                  <a:lnTo>
                    <a:pt x="171105" y="185305"/>
                  </a:lnTo>
                  <a:lnTo>
                    <a:pt x="172555" y="196638"/>
                  </a:lnTo>
                  <a:lnTo>
                    <a:pt x="172752" y="207992"/>
                  </a:lnTo>
                  <a:lnTo>
                    <a:pt x="171751" y="219054"/>
                  </a:lnTo>
                  <a:lnTo>
                    <a:pt x="169485" y="229481"/>
                  </a:lnTo>
                  <a:lnTo>
                    <a:pt x="166031" y="239159"/>
                  </a:lnTo>
                  <a:lnTo>
                    <a:pt x="161424" y="248149"/>
                  </a:lnTo>
                  <a:lnTo>
                    <a:pt x="155582" y="256582"/>
                  </a:lnTo>
                  <a:lnTo>
                    <a:pt x="148578" y="264594"/>
                  </a:lnTo>
                  <a:lnTo>
                    <a:pt x="140604" y="272299"/>
                  </a:lnTo>
                  <a:lnTo>
                    <a:pt x="131882" y="279787"/>
                  </a:lnTo>
                  <a:lnTo>
                    <a:pt x="122608" y="287120"/>
                  </a:lnTo>
                  <a:lnTo>
                    <a:pt x="112941" y="294182"/>
                  </a:lnTo>
                  <a:lnTo>
                    <a:pt x="103000" y="300697"/>
                  </a:lnTo>
                  <a:lnTo>
                    <a:pt x="92878" y="306556"/>
                  </a:lnTo>
                  <a:lnTo>
                    <a:pt x="82898" y="311658"/>
                  </a:lnTo>
                  <a:lnTo>
                    <a:pt x="72532" y="316332"/>
                  </a:lnTo>
                  <a:lnTo>
                    <a:pt x="59751" y="320987"/>
                  </a:lnTo>
                  <a:lnTo>
                    <a:pt x="4103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53181" y="3361304"/>
              <a:ext cx="379027" cy="28873"/>
            </a:xfrm>
            <a:custGeom>
              <a:avLst/>
              <a:gdLst/>
              <a:ahLst/>
              <a:cxnLst/>
              <a:rect l="0" t="0" r="0" b="0"/>
              <a:pathLst>
                <a:path w="379027" h="28873">
                  <a:moveTo>
                    <a:pt x="379026" y="7815"/>
                  </a:moveTo>
                  <a:lnTo>
                    <a:pt x="370157" y="4948"/>
                  </a:lnTo>
                  <a:lnTo>
                    <a:pt x="361171" y="2806"/>
                  </a:lnTo>
                  <a:lnTo>
                    <a:pt x="351175" y="1207"/>
                  </a:lnTo>
                  <a:lnTo>
                    <a:pt x="340195" y="200"/>
                  </a:lnTo>
                  <a:lnTo>
                    <a:pt x="328383" y="0"/>
                  </a:lnTo>
                  <a:lnTo>
                    <a:pt x="315920" y="651"/>
                  </a:lnTo>
                  <a:lnTo>
                    <a:pt x="302810" y="1889"/>
                  </a:lnTo>
                  <a:lnTo>
                    <a:pt x="288880" y="3253"/>
                  </a:lnTo>
                  <a:lnTo>
                    <a:pt x="274110" y="4463"/>
                  </a:lnTo>
                  <a:lnTo>
                    <a:pt x="258769" y="5424"/>
                  </a:lnTo>
                  <a:lnTo>
                    <a:pt x="243319" y="6144"/>
                  </a:lnTo>
                  <a:lnTo>
                    <a:pt x="228042" y="6667"/>
                  </a:lnTo>
                  <a:lnTo>
                    <a:pt x="213190" y="7205"/>
                  </a:lnTo>
                  <a:lnTo>
                    <a:pt x="199064" y="8107"/>
                  </a:lnTo>
                  <a:lnTo>
                    <a:pt x="185744" y="9529"/>
                  </a:lnTo>
                  <a:lnTo>
                    <a:pt x="172986" y="11299"/>
                  </a:lnTo>
                  <a:lnTo>
                    <a:pt x="160338" y="13027"/>
                  </a:lnTo>
                  <a:lnTo>
                    <a:pt x="147525" y="14484"/>
                  </a:lnTo>
                  <a:lnTo>
                    <a:pt x="134460" y="15613"/>
                  </a:lnTo>
                  <a:lnTo>
                    <a:pt x="121149" y="16445"/>
                  </a:lnTo>
                  <a:lnTo>
                    <a:pt x="107634" y="17044"/>
                  </a:lnTo>
                  <a:lnTo>
                    <a:pt x="93964" y="17632"/>
                  </a:lnTo>
                  <a:lnTo>
                    <a:pt x="80181" y="18568"/>
                  </a:lnTo>
                  <a:lnTo>
                    <a:pt x="66331" y="20013"/>
                  </a:lnTo>
                  <a:lnTo>
                    <a:pt x="52853" y="21807"/>
                  </a:lnTo>
                  <a:lnTo>
                    <a:pt x="39145" y="23738"/>
                  </a:lnTo>
                  <a:lnTo>
                    <a:pt x="22886" y="25978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47937" y="3527046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8191" y="8935"/>
                  </a:lnTo>
                  <a:lnTo>
                    <a:pt x="16049" y="18563"/>
                  </a:lnTo>
                  <a:lnTo>
                    <a:pt x="14446" y="29850"/>
                  </a:lnTo>
                  <a:lnTo>
                    <a:pt x="13265" y="42517"/>
                  </a:lnTo>
                  <a:lnTo>
                    <a:pt x="12416" y="55997"/>
                  </a:lnTo>
                  <a:lnTo>
                    <a:pt x="11819" y="69869"/>
                  </a:lnTo>
                  <a:lnTo>
                    <a:pt x="11405" y="83905"/>
                  </a:lnTo>
                  <a:lnTo>
                    <a:pt x="11120" y="97996"/>
                  </a:lnTo>
                  <a:lnTo>
                    <a:pt x="10923" y="112098"/>
                  </a:lnTo>
                  <a:lnTo>
                    <a:pt x="10619" y="126191"/>
                  </a:lnTo>
                  <a:lnTo>
                    <a:pt x="9883" y="140273"/>
                  </a:lnTo>
                  <a:lnTo>
                    <a:pt x="8574" y="154344"/>
                  </a:lnTo>
                  <a:lnTo>
                    <a:pt x="6882" y="168405"/>
                  </a:lnTo>
                  <a:lnTo>
                    <a:pt x="5207" y="182459"/>
                  </a:lnTo>
                  <a:lnTo>
                    <a:pt x="3787" y="196499"/>
                  </a:lnTo>
                  <a:lnTo>
                    <a:pt x="2679" y="210306"/>
                  </a:lnTo>
                  <a:lnTo>
                    <a:pt x="1742" y="225014"/>
                  </a:lnTo>
                  <a:lnTo>
                    <a:pt x="896" y="24415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56818" y="3525758"/>
              <a:ext cx="182136" cy="311404"/>
            </a:xfrm>
            <a:custGeom>
              <a:avLst/>
              <a:gdLst/>
              <a:ahLst/>
              <a:cxnLst/>
              <a:rect l="0" t="0" r="0" b="0"/>
              <a:pathLst>
                <a:path w="182136" h="311404">
                  <a:moveTo>
                    <a:pt x="80632" y="1288"/>
                  </a:moveTo>
                  <a:lnTo>
                    <a:pt x="71898" y="7156"/>
                  </a:lnTo>
                  <a:lnTo>
                    <a:pt x="64192" y="12720"/>
                  </a:lnTo>
                  <a:lnTo>
                    <a:pt x="56794" y="18529"/>
                  </a:lnTo>
                  <a:lnTo>
                    <a:pt x="49706" y="24955"/>
                  </a:lnTo>
                  <a:lnTo>
                    <a:pt x="43175" y="32582"/>
                  </a:lnTo>
                  <a:lnTo>
                    <a:pt x="37303" y="41612"/>
                  </a:lnTo>
                  <a:lnTo>
                    <a:pt x="32038" y="51766"/>
                  </a:lnTo>
                  <a:lnTo>
                    <a:pt x="27268" y="62493"/>
                  </a:lnTo>
                  <a:lnTo>
                    <a:pt x="22873" y="73409"/>
                  </a:lnTo>
                  <a:lnTo>
                    <a:pt x="18751" y="84330"/>
                  </a:lnTo>
                  <a:lnTo>
                    <a:pt x="14822" y="95187"/>
                  </a:lnTo>
                  <a:lnTo>
                    <a:pt x="11033" y="105973"/>
                  </a:lnTo>
                  <a:lnTo>
                    <a:pt x="7503" y="116860"/>
                  </a:lnTo>
                  <a:lnTo>
                    <a:pt x="4512" y="128168"/>
                  </a:lnTo>
                  <a:lnTo>
                    <a:pt x="2173" y="140046"/>
                  </a:lnTo>
                  <a:lnTo>
                    <a:pt x="604" y="152637"/>
                  </a:lnTo>
                  <a:lnTo>
                    <a:pt x="0" y="166153"/>
                  </a:lnTo>
                  <a:lnTo>
                    <a:pt x="369" y="180615"/>
                  </a:lnTo>
                  <a:lnTo>
                    <a:pt x="1413" y="195734"/>
                  </a:lnTo>
                  <a:lnTo>
                    <a:pt x="2645" y="211029"/>
                  </a:lnTo>
                  <a:lnTo>
                    <a:pt x="3774" y="226195"/>
                  </a:lnTo>
                  <a:lnTo>
                    <a:pt x="5020" y="240800"/>
                  </a:lnTo>
                  <a:lnTo>
                    <a:pt x="6996" y="254227"/>
                  </a:lnTo>
                  <a:lnTo>
                    <a:pt x="9999" y="266250"/>
                  </a:lnTo>
                  <a:lnTo>
                    <a:pt x="14170" y="276815"/>
                  </a:lnTo>
                  <a:lnTo>
                    <a:pt x="19652" y="285855"/>
                  </a:lnTo>
                  <a:lnTo>
                    <a:pt x="26387" y="293489"/>
                  </a:lnTo>
                  <a:lnTo>
                    <a:pt x="34334" y="299806"/>
                  </a:lnTo>
                  <a:lnTo>
                    <a:pt x="43564" y="304767"/>
                  </a:lnTo>
                  <a:lnTo>
                    <a:pt x="53983" y="308470"/>
                  </a:lnTo>
                  <a:lnTo>
                    <a:pt x="65063" y="310807"/>
                  </a:lnTo>
                  <a:lnTo>
                    <a:pt x="75958" y="311403"/>
                  </a:lnTo>
                  <a:lnTo>
                    <a:pt x="86208" y="310209"/>
                  </a:lnTo>
                  <a:lnTo>
                    <a:pt x="95715" y="307458"/>
                  </a:lnTo>
                  <a:lnTo>
                    <a:pt x="104560" y="303478"/>
                  </a:lnTo>
                  <a:lnTo>
                    <a:pt x="112881" y="298572"/>
                  </a:lnTo>
                  <a:lnTo>
                    <a:pt x="120808" y="292669"/>
                  </a:lnTo>
                  <a:lnTo>
                    <a:pt x="128454" y="285352"/>
                  </a:lnTo>
                  <a:lnTo>
                    <a:pt x="135896" y="276508"/>
                  </a:lnTo>
                  <a:lnTo>
                    <a:pt x="143032" y="266467"/>
                  </a:lnTo>
                  <a:lnTo>
                    <a:pt x="149598" y="255811"/>
                  </a:lnTo>
                  <a:lnTo>
                    <a:pt x="155496" y="244940"/>
                  </a:lnTo>
                  <a:lnTo>
                    <a:pt x="160777" y="234048"/>
                  </a:lnTo>
                  <a:lnTo>
                    <a:pt x="165559" y="223208"/>
                  </a:lnTo>
                  <a:lnTo>
                    <a:pt x="169957" y="212430"/>
                  </a:lnTo>
                  <a:lnTo>
                    <a:pt x="173911" y="201378"/>
                  </a:lnTo>
                  <a:lnTo>
                    <a:pt x="177195" y="189427"/>
                  </a:lnTo>
                  <a:lnTo>
                    <a:pt x="179735" y="176308"/>
                  </a:lnTo>
                  <a:lnTo>
                    <a:pt x="181440" y="162240"/>
                  </a:lnTo>
                  <a:lnTo>
                    <a:pt x="182135" y="147725"/>
                  </a:lnTo>
                  <a:lnTo>
                    <a:pt x="181823" y="133114"/>
                  </a:lnTo>
                  <a:lnTo>
                    <a:pt x="180647" y="118728"/>
                  </a:lnTo>
                  <a:lnTo>
                    <a:pt x="178795" y="104923"/>
                  </a:lnTo>
                  <a:lnTo>
                    <a:pt x="176436" y="91832"/>
                  </a:lnTo>
                  <a:lnTo>
                    <a:pt x="173549" y="79568"/>
                  </a:lnTo>
                  <a:lnTo>
                    <a:pt x="169933" y="68317"/>
                  </a:lnTo>
                  <a:lnTo>
                    <a:pt x="165538" y="58079"/>
                  </a:lnTo>
                  <a:lnTo>
                    <a:pt x="160451" y="48709"/>
                  </a:lnTo>
                  <a:lnTo>
                    <a:pt x="154812" y="40022"/>
                  </a:lnTo>
                  <a:lnTo>
                    <a:pt x="148754" y="31843"/>
                  </a:lnTo>
                  <a:lnTo>
                    <a:pt x="142228" y="24197"/>
                  </a:lnTo>
                  <a:lnTo>
                    <a:pt x="135016" y="17280"/>
                  </a:lnTo>
                  <a:lnTo>
                    <a:pt x="127053" y="11153"/>
                  </a:lnTo>
                  <a:lnTo>
                    <a:pt x="118417" y="6056"/>
                  </a:lnTo>
                  <a:lnTo>
                    <a:pt x="109242" y="2461"/>
                  </a:lnTo>
                  <a:lnTo>
                    <a:pt x="99670" y="493"/>
                  </a:lnTo>
                  <a:lnTo>
                    <a:pt x="90077" y="0"/>
                  </a:lnTo>
                  <a:lnTo>
                    <a:pt x="80020" y="801"/>
                  </a:lnTo>
                  <a:lnTo>
                    <a:pt x="67500" y="4085"/>
                  </a:lnTo>
                  <a:lnTo>
                    <a:pt x="49047" y="118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295419" y="3242777"/>
            <a:ext cx="189514" cy="221099"/>
            <a:chOff x="3295419" y="3242777"/>
            <a:chExt cx="189514" cy="221099"/>
          </a:xfrm>
        </p:grpSpPr>
        <p:sp>
          <p:nvSpPr>
            <p:cNvPr id="33" name="Freeform 32"/>
            <p:cNvSpPr/>
            <p:nvPr/>
          </p:nvSpPr>
          <p:spPr>
            <a:xfrm>
              <a:off x="3295419" y="3316476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80645" y="2867"/>
                  </a:lnTo>
                  <a:lnTo>
                    <a:pt x="171658" y="5009"/>
                  </a:lnTo>
                  <a:lnTo>
                    <a:pt x="161663" y="6616"/>
                  </a:lnTo>
                  <a:lnTo>
                    <a:pt x="150682" y="7970"/>
                  </a:lnTo>
                  <a:lnTo>
                    <a:pt x="138870" y="9467"/>
                  </a:lnTo>
                  <a:lnTo>
                    <a:pt x="126417" y="11318"/>
                  </a:lnTo>
                  <a:lnTo>
                    <a:pt x="113652" y="13558"/>
                  </a:lnTo>
                  <a:lnTo>
                    <a:pt x="101019" y="16138"/>
                  </a:lnTo>
                  <a:lnTo>
                    <a:pt x="88746" y="18983"/>
                  </a:lnTo>
                  <a:lnTo>
                    <a:pt x="76710" y="21860"/>
                  </a:lnTo>
                  <a:lnTo>
                    <a:pt x="64557" y="24404"/>
                  </a:lnTo>
                  <a:lnTo>
                    <a:pt x="52099" y="26443"/>
                  </a:lnTo>
                  <a:lnTo>
                    <a:pt x="39905" y="27984"/>
                  </a:lnTo>
                  <a:lnTo>
                    <a:pt x="28017" y="29268"/>
                  </a:lnTo>
                  <a:lnTo>
                    <a:pt x="15386" y="304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79647" y="324277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379647" y="3442818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579689" y="2953541"/>
            <a:ext cx="673825" cy="813721"/>
            <a:chOff x="3579689" y="2953541"/>
            <a:chExt cx="673825" cy="813721"/>
          </a:xfrm>
        </p:grpSpPr>
        <p:sp>
          <p:nvSpPr>
            <p:cNvPr id="37" name="Freeform 36"/>
            <p:cNvSpPr/>
            <p:nvPr/>
          </p:nvSpPr>
          <p:spPr>
            <a:xfrm>
              <a:off x="3663173" y="2953541"/>
              <a:ext cx="191153" cy="299765"/>
            </a:xfrm>
            <a:custGeom>
              <a:avLst/>
              <a:gdLst/>
              <a:ahLst/>
              <a:cxnLst/>
              <a:rect l="0" t="0" r="0" b="0"/>
              <a:pathLst>
                <a:path w="191153" h="299765">
                  <a:moveTo>
                    <a:pt x="169200" y="4966"/>
                  </a:moveTo>
                  <a:lnTo>
                    <a:pt x="160398" y="2167"/>
                  </a:lnTo>
                  <a:lnTo>
                    <a:pt x="152051" y="665"/>
                  </a:lnTo>
                  <a:lnTo>
                    <a:pt x="143348" y="354"/>
                  </a:lnTo>
                  <a:lnTo>
                    <a:pt x="134055" y="861"/>
                  </a:lnTo>
                  <a:lnTo>
                    <a:pt x="123911" y="1680"/>
                  </a:lnTo>
                  <a:lnTo>
                    <a:pt x="112870" y="2491"/>
                  </a:lnTo>
                  <a:lnTo>
                    <a:pt x="101204" y="3002"/>
                  </a:lnTo>
                  <a:lnTo>
                    <a:pt x="89382" y="2880"/>
                  </a:lnTo>
                  <a:lnTo>
                    <a:pt x="77693" y="2022"/>
                  </a:lnTo>
                  <a:lnTo>
                    <a:pt x="66235" y="817"/>
                  </a:lnTo>
                  <a:lnTo>
                    <a:pt x="55010" y="9"/>
                  </a:lnTo>
                  <a:lnTo>
                    <a:pt x="43987" y="0"/>
                  </a:lnTo>
                  <a:lnTo>
                    <a:pt x="33449" y="1169"/>
                  </a:lnTo>
                  <a:lnTo>
                    <a:pt x="23971" y="4015"/>
                  </a:lnTo>
                  <a:lnTo>
                    <a:pt x="15790" y="8650"/>
                  </a:lnTo>
                  <a:lnTo>
                    <a:pt x="9144" y="15188"/>
                  </a:lnTo>
                  <a:lnTo>
                    <a:pt x="4427" y="23921"/>
                  </a:lnTo>
                  <a:lnTo>
                    <a:pt x="1660" y="34790"/>
                  </a:lnTo>
                  <a:lnTo>
                    <a:pt x="412" y="47307"/>
                  </a:lnTo>
                  <a:lnTo>
                    <a:pt x="13" y="60762"/>
                  </a:lnTo>
                  <a:lnTo>
                    <a:pt x="0" y="74659"/>
                  </a:lnTo>
                  <a:lnTo>
                    <a:pt x="292" y="88733"/>
                  </a:lnTo>
                  <a:lnTo>
                    <a:pt x="1085" y="102860"/>
                  </a:lnTo>
                  <a:lnTo>
                    <a:pt x="2472" y="116958"/>
                  </a:lnTo>
                  <a:lnTo>
                    <a:pt x="4595" y="129851"/>
                  </a:lnTo>
                  <a:lnTo>
                    <a:pt x="8426" y="138954"/>
                  </a:lnTo>
                  <a:lnTo>
                    <a:pt x="14395" y="143255"/>
                  </a:lnTo>
                  <a:lnTo>
                    <a:pt x="21406" y="144058"/>
                  </a:lnTo>
                  <a:lnTo>
                    <a:pt x="29143" y="142833"/>
                  </a:lnTo>
                  <a:lnTo>
                    <a:pt x="37701" y="140854"/>
                  </a:lnTo>
                  <a:lnTo>
                    <a:pt x="47300" y="139258"/>
                  </a:lnTo>
                  <a:lnTo>
                    <a:pt x="57947" y="138585"/>
                  </a:lnTo>
                  <a:lnTo>
                    <a:pt x="69337" y="139073"/>
                  </a:lnTo>
                  <a:lnTo>
                    <a:pt x="80968" y="140899"/>
                  </a:lnTo>
                  <a:lnTo>
                    <a:pt x="92525" y="144003"/>
                  </a:lnTo>
                  <a:lnTo>
                    <a:pt x="103893" y="148013"/>
                  </a:lnTo>
                  <a:lnTo>
                    <a:pt x="115058" y="152378"/>
                  </a:lnTo>
                  <a:lnTo>
                    <a:pt x="126044" y="156754"/>
                  </a:lnTo>
                  <a:lnTo>
                    <a:pt x="136726" y="161163"/>
                  </a:lnTo>
                  <a:lnTo>
                    <a:pt x="146834" y="165882"/>
                  </a:lnTo>
                  <a:lnTo>
                    <a:pt x="156262" y="171061"/>
                  </a:lnTo>
                  <a:lnTo>
                    <a:pt x="164898" y="176862"/>
                  </a:lnTo>
                  <a:lnTo>
                    <a:pt x="172554" y="183522"/>
                  </a:lnTo>
                  <a:lnTo>
                    <a:pt x="179213" y="191082"/>
                  </a:lnTo>
                  <a:lnTo>
                    <a:pt x="184685" y="199432"/>
                  </a:lnTo>
                  <a:lnTo>
                    <a:pt x="188538" y="208407"/>
                  </a:lnTo>
                  <a:lnTo>
                    <a:pt x="190680" y="217847"/>
                  </a:lnTo>
                  <a:lnTo>
                    <a:pt x="191152" y="227455"/>
                  </a:lnTo>
                  <a:lnTo>
                    <a:pt x="189957" y="236824"/>
                  </a:lnTo>
                  <a:lnTo>
                    <a:pt x="187257" y="245748"/>
                  </a:lnTo>
                  <a:lnTo>
                    <a:pt x="183004" y="254045"/>
                  </a:lnTo>
                  <a:lnTo>
                    <a:pt x="176876" y="261471"/>
                  </a:lnTo>
                  <a:lnTo>
                    <a:pt x="168867" y="267980"/>
                  </a:lnTo>
                  <a:lnTo>
                    <a:pt x="159234" y="273521"/>
                  </a:lnTo>
                  <a:lnTo>
                    <a:pt x="148328" y="277953"/>
                  </a:lnTo>
                  <a:lnTo>
                    <a:pt x="136478" y="281311"/>
                  </a:lnTo>
                  <a:lnTo>
                    <a:pt x="124117" y="283924"/>
                  </a:lnTo>
                  <a:lnTo>
                    <a:pt x="111753" y="286302"/>
                  </a:lnTo>
                  <a:lnTo>
                    <a:pt x="99669" y="288754"/>
                  </a:lnTo>
                  <a:lnTo>
                    <a:pt x="88001" y="291245"/>
                  </a:lnTo>
                  <a:lnTo>
                    <a:pt x="75492" y="293727"/>
                  </a:lnTo>
                  <a:lnTo>
                    <a:pt x="58812" y="296423"/>
                  </a:lnTo>
                  <a:lnTo>
                    <a:pt x="32329" y="2997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579689" y="3327005"/>
              <a:ext cx="336913" cy="9476"/>
            </a:xfrm>
            <a:custGeom>
              <a:avLst/>
              <a:gdLst/>
              <a:ahLst/>
              <a:cxnLst/>
              <a:rect l="0" t="0" r="0" b="0"/>
              <a:pathLst>
                <a:path w="336913" h="9476">
                  <a:moveTo>
                    <a:pt x="336912" y="0"/>
                  </a:moveTo>
                  <a:lnTo>
                    <a:pt x="327976" y="2866"/>
                  </a:lnTo>
                  <a:lnTo>
                    <a:pt x="318349" y="5009"/>
                  </a:lnTo>
                  <a:lnTo>
                    <a:pt x="307062" y="6612"/>
                  </a:lnTo>
                  <a:lnTo>
                    <a:pt x="294394" y="7792"/>
                  </a:lnTo>
                  <a:lnTo>
                    <a:pt x="280914" y="8641"/>
                  </a:lnTo>
                  <a:lnTo>
                    <a:pt x="267038" y="9233"/>
                  </a:lnTo>
                  <a:lnTo>
                    <a:pt x="252830" y="9475"/>
                  </a:lnTo>
                  <a:lnTo>
                    <a:pt x="238090" y="9111"/>
                  </a:lnTo>
                  <a:lnTo>
                    <a:pt x="222735" y="8056"/>
                  </a:lnTo>
                  <a:lnTo>
                    <a:pt x="206816" y="6534"/>
                  </a:lnTo>
                  <a:lnTo>
                    <a:pt x="190438" y="4974"/>
                  </a:lnTo>
                  <a:lnTo>
                    <a:pt x="173716" y="3631"/>
                  </a:lnTo>
                  <a:lnTo>
                    <a:pt x="156909" y="2577"/>
                  </a:lnTo>
                  <a:lnTo>
                    <a:pt x="140399" y="1796"/>
                  </a:lnTo>
                  <a:lnTo>
                    <a:pt x="124369" y="1236"/>
                  </a:lnTo>
                  <a:lnTo>
                    <a:pt x="108825" y="843"/>
                  </a:lnTo>
                  <a:lnTo>
                    <a:pt x="93695" y="571"/>
                  </a:lnTo>
                  <a:lnTo>
                    <a:pt x="78893" y="386"/>
                  </a:lnTo>
                  <a:lnTo>
                    <a:pt x="64556" y="259"/>
                  </a:lnTo>
                  <a:lnTo>
                    <a:pt x="49425" y="160"/>
                  </a:lnTo>
                  <a:lnTo>
                    <a:pt x="29934" y="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11274" y="3442818"/>
              <a:ext cx="194074" cy="324444"/>
            </a:xfrm>
            <a:custGeom>
              <a:avLst/>
              <a:gdLst/>
              <a:ahLst/>
              <a:cxnLst/>
              <a:rect l="0" t="0" r="0" b="0"/>
              <a:pathLst>
                <a:path w="194074" h="324444">
                  <a:moveTo>
                    <a:pt x="147399" y="0"/>
                  </a:moveTo>
                  <a:lnTo>
                    <a:pt x="138531" y="2867"/>
                  </a:lnTo>
                  <a:lnTo>
                    <a:pt x="129544" y="5009"/>
                  </a:lnTo>
                  <a:lnTo>
                    <a:pt x="119553" y="6608"/>
                  </a:lnTo>
                  <a:lnTo>
                    <a:pt x="108745" y="7615"/>
                  </a:lnTo>
                  <a:lnTo>
                    <a:pt x="97583" y="7816"/>
                  </a:lnTo>
                  <a:lnTo>
                    <a:pt x="86377" y="7169"/>
                  </a:lnTo>
                  <a:lnTo>
                    <a:pt x="75265" y="6104"/>
                  </a:lnTo>
                  <a:lnTo>
                    <a:pt x="64281" y="5388"/>
                  </a:lnTo>
                  <a:lnTo>
                    <a:pt x="53424" y="5445"/>
                  </a:lnTo>
                  <a:lnTo>
                    <a:pt x="43000" y="6828"/>
                  </a:lnTo>
                  <a:lnTo>
                    <a:pt x="33600" y="10349"/>
                  </a:lnTo>
                  <a:lnTo>
                    <a:pt x="25465" y="16250"/>
                  </a:lnTo>
                  <a:lnTo>
                    <a:pt x="18681" y="24453"/>
                  </a:lnTo>
                  <a:lnTo>
                    <a:pt x="13340" y="34842"/>
                  </a:lnTo>
                  <a:lnTo>
                    <a:pt x="9340" y="47120"/>
                  </a:lnTo>
                  <a:lnTo>
                    <a:pt x="6448" y="60733"/>
                  </a:lnTo>
                  <a:lnTo>
                    <a:pt x="4409" y="74999"/>
                  </a:lnTo>
                  <a:lnTo>
                    <a:pt x="3003" y="89448"/>
                  </a:lnTo>
                  <a:lnTo>
                    <a:pt x="2396" y="102888"/>
                  </a:lnTo>
                  <a:lnTo>
                    <a:pt x="3716" y="113309"/>
                  </a:lnTo>
                  <a:lnTo>
                    <a:pt x="7543" y="119775"/>
                  </a:lnTo>
                  <a:lnTo>
                    <a:pt x="13022" y="122692"/>
                  </a:lnTo>
                  <a:lnTo>
                    <a:pt x="19741" y="123170"/>
                  </a:lnTo>
                  <a:lnTo>
                    <a:pt x="27473" y="122458"/>
                  </a:lnTo>
                  <a:lnTo>
                    <a:pt x="36000" y="121771"/>
                  </a:lnTo>
                  <a:lnTo>
                    <a:pt x="45130" y="121728"/>
                  </a:lnTo>
                  <a:lnTo>
                    <a:pt x="54861" y="122482"/>
                  </a:lnTo>
                  <a:lnTo>
                    <a:pt x="65374" y="123959"/>
                  </a:lnTo>
                  <a:lnTo>
                    <a:pt x="76700" y="126022"/>
                  </a:lnTo>
                  <a:lnTo>
                    <a:pt x="88577" y="128689"/>
                  </a:lnTo>
                  <a:lnTo>
                    <a:pt x="100549" y="132147"/>
                  </a:lnTo>
                  <a:lnTo>
                    <a:pt x="112338" y="136436"/>
                  </a:lnTo>
                  <a:lnTo>
                    <a:pt x="123694" y="141619"/>
                  </a:lnTo>
                  <a:lnTo>
                    <a:pt x="134319" y="147853"/>
                  </a:lnTo>
                  <a:lnTo>
                    <a:pt x="144132" y="155125"/>
                  </a:lnTo>
                  <a:lnTo>
                    <a:pt x="153212" y="163279"/>
                  </a:lnTo>
                  <a:lnTo>
                    <a:pt x="161705" y="172123"/>
                  </a:lnTo>
                  <a:lnTo>
                    <a:pt x="169747" y="181483"/>
                  </a:lnTo>
                  <a:lnTo>
                    <a:pt x="177133" y="191377"/>
                  </a:lnTo>
                  <a:lnTo>
                    <a:pt x="183342" y="202004"/>
                  </a:lnTo>
                  <a:lnTo>
                    <a:pt x="188181" y="213408"/>
                  </a:lnTo>
                  <a:lnTo>
                    <a:pt x="191600" y="225337"/>
                  </a:lnTo>
                  <a:lnTo>
                    <a:pt x="193528" y="237345"/>
                  </a:lnTo>
                  <a:lnTo>
                    <a:pt x="194073" y="249158"/>
                  </a:lnTo>
                  <a:lnTo>
                    <a:pt x="193152" y="260531"/>
                  </a:lnTo>
                  <a:lnTo>
                    <a:pt x="190414" y="271168"/>
                  </a:lnTo>
                  <a:lnTo>
                    <a:pt x="185833" y="280983"/>
                  </a:lnTo>
                  <a:lnTo>
                    <a:pt x="179657" y="289895"/>
                  </a:lnTo>
                  <a:lnTo>
                    <a:pt x="172223" y="297743"/>
                  </a:lnTo>
                  <a:lnTo>
                    <a:pt x="163850" y="304539"/>
                  </a:lnTo>
                  <a:lnTo>
                    <a:pt x="154636" y="310274"/>
                  </a:lnTo>
                  <a:lnTo>
                    <a:pt x="144475" y="314836"/>
                  </a:lnTo>
                  <a:lnTo>
                    <a:pt x="133381" y="318277"/>
                  </a:lnTo>
                  <a:lnTo>
                    <a:pt x="121492" y="320776"/>
                  </a:lnTo>
                  <a:lnTo>
                    <a:pt x="108979" y="322545"/>
                  </a:lnTo>
                  <a:lnTo>
                    <a:pt x="96005" y="323770"/>
                  </a:lnTo>
                  <a:lnTo>
                    <a:pt x="82698" y="324443"/>
                  </a:lnTo>
                  <a:lnTo>
                    <a:pt x="69159" y="324370"/>
                  </a:lnTo>
                  <a:lnTo>
                    <a:pt x="55478" y="323511"/>
                  </a:lnTo>
                  <a:lnTo>
                    <a:pt x="42311" y="322114"/>
                  </a:lnTo>
                  <a:lnTo>
                    <a:pt x="29590" y="320492"/>
                  </a:lnTo>
                  <a:lnTo>
                    <a:pt x="16199" y="31850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58756" y="3327005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72493" y="10528"/>
                  </a:lnTo>
                  <a:lnTo>
                    <a:pt x="61364" y="10528"/>
                  </a:lnTo>
                  <a:lnTo>
                    <a:pt x="49784" y="10524"/>
                  </a:lnTo>
                  <a:lnTo>
                    <a:pt x="38270" y="10322"/>
                  </a:lnTo>
                  <a:lnTo>
                    <a:pt x="26954" y="9420"/>
                  </a:lnTo>
                  <a:lnTo>
                    <a:pt x="14840" y="66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158756" y="3421761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85888" y="7662"/>
                  </a:lnTo>
                  <a:lnTo>
                    <a:pt x="76902" y="5520"/>
                  </a:lnTo>
                  <a:lnTo>
                    <a:pt x="66915" y="3917"/>
                  </a:lnTo>
                  <a:lnTo>
                    <a:pt x="56180" y="2734"/>
                  </a:lnTo>
                  <a:lnTo>
                    <a:pt x="44040" y="1756"/>
                  </a:lnTo>
                  <a:lnTo>
                    <a:pt x="27190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402419" y="2770533"/>
            <a:ext cx="943109" cy="1174841"/>
            <a:chOff x="4402419" y="2770533"/>
            <a:chExt cx="943109" cy="1174841"/>
          </a:xfrm>
        </p:grpSpPr>
        <p:sp>
          <p:nvSpPr>
            <p:cNvPr id="43" name="Freeform 42"/>
            <p:cNvSpPr/>
            <p:nvPr/>
          </p:nvSpPr>
          <p:spPr>
            <a:xfrm>
              <a:off x="4537782" y="3169077"/>
              <a:ext cx="297475" cy="591598"/>
            </a:xfrm>
            <a:custGeom>
              <a:avLst/>
              <a:gdLst/>
              <a:ahLst/>
              <a:cxnLst/>
              <a:rect l="0" t="0" r="0" b="0"/>
              <a:pathLst>
                <a:path w="297475" h="591598">
                  <a:moveTo>
                    <a:pt x="94756" y="0"/>
                  </a:moveTo>
                  <a:lnTo>
                    <a:pt x="88889" y="5868"/>
                  </a:lnTo>
                  <a:lnTo>
                    <a:pt x="83325" y="11432"/>
                  </a:lnTo>
                  <a:lnTo>
                    <a:pt x="77525" y="17231"/>
                  </a:lnTo>
                  <a:lnTo>
                    <a:pt x="71445" y="23312"/>
                  </a:lnTo>
                  <a:lnTo>
                    <a:pt x="65115" y="29642"/>
                  </a:lnTo>
                  <a:lnTo>
                    <a:pt x="58587" y="36170"/>
                  </a:lnTo>
                  <a:lnTo>
                    <a:pt x="51910" y="42846"/>
                  </a:lnTo>
                  <a:lnTo>
                    <a:pt x="45128" y="49629"/>
                  </a:lnTo>
                  <a:lnTo>
                    <a:pt x="38270" y="56486"/>
                  </a:lnTo>
                  <a:lnTo>
                    <a:pt x="31361" y="63396"/>
                  </a:lnTo>
                  <a:lnTo>
                    <a:pt x="24416" y="70341"/>
                  </a:lnTo>
                  <a:lnTo>
                    <a:pt x="17457" y="77256"/>
                  </a:lnTo>
                  <a:lnTo>
                    <a:pt x="10896" y="82225"/>
                  </a:lnTo>
                  <a:lnTo>
                    <a:pt x="6153" y="83024"/>
                  </a:lnTo>
                  <a:lnTo>
                    <a:pt x="4422" y="80664"/>
                  </a:lnTo>
                  <a:lnTo>
                    <a:pt x="5374" y="76394"/>
                  </a:lnTo>
                  <a:lnTo>
                    <a:pt x="8288" y="71014"/>
                  </a:lnTo>
                  <a:lnTo>
                    <a:pt x="12554" y="64989"/>
                  </a:lnTo>
                  <a:lnTo>
                    <a:pt x="17736" y="58583"/>
                  </a:lnTo>
                  <a:lnTo>
                    <a:pt x="23698" y="51948"/>
                  </a:lnTo>
                  <a:lnTo>
                    <a:pt x="30545" y="45172"/>
                  </a:lnTo>
                  <a:lnTo>
                    <a:pt x="38275" y="38314"/>
                  </a:lnTo>
                  <a:lnTo>
                    <a:pt x="46927" y="31569"/>
                  </a:lnTo>
                  <a:lnTo>
                    <a:pt x="56648" y="25265"/>
                  </a:lnTo>
                  <a:lnTo>
                    <a:pt x="67408" y="19551"/>
                  </a:lnTo>
                  <a:lnTo>
                    <a:pt x="78890" y="14732"/>
                  </a:lnTo>
                  <a:lnTo>
                    <a:pt x="90590" y="11325"/>
                  </a:lnTo>
                  <a:lnTo>
                    <a:pt x="102193" y="9486"/>
                  </a:lnTo>
                  <a:lnTo>
                    <a:pt x="113423" y="9217"/>
                  </a:lnTo>
                  <a:lnTo>
                    <a:pt x="123964" y="10550"/>
                  </a:lnTo>
                  <a:lnTo>
                    <a:pt x="133719" y="13334"/>
                  </a:lnTo>
                  <a:lnTo>
                    <a:pt x="142760" y="17302"/>
                  </a:lnTo>
                  <a:lnTo>
                    <a:pt x="151228" y="22175"/>
                  </a:lnTo>
                  <a:lnTo>
                    <a:pt x="159254" y="27715"/>
                  </a:lnTo>
                  <a:lnTo>
                    <a:pt x="166628" y="34060"/>
                  </a:lnTo>
                  <a:lnTo>
                    <a:pt x="172830" y="41683"/>
                  </a:lnTo>
                  <a:lnTo>
                    <a:pt x="177663" y="50734"/>
                  </a:lnTo>
                  <a:lnTo>
                    <a:pt x="181078" y="60916"/>
                  </a:lnTo>
                  <a:lnTo>
                    <a:pt x="183004" y="71668"/>
                  </a:lnTo>
                  <a:lnTo>
                    <a:pt x="183552" y="82603"/>
                  </a:lnTo>
                  <a:lnTo>
                    <a:pt x="182803" y="93538"/>
                  </a:lnTo>
                  <a:lnTo>
                    <a:pt x="180713" y="104406"/>
                  </a:lnTo>
                  <a:lnTo>
                    <a:pt x="177380" y="115185"/>
                  </a:lnTo>
                  <a:lnTo>
                    <a:pt x="172856" y="125558"/>
                  </a:lnTo>
                  <a:lnTo>
                    <a:pt x="167071" y="134925"/>
                  </a:lnTo>
                  <a:lnTo>
                    <a:pt x="160109" y="143046"/>
                  </a:lnTo>
                  <a:lnTo>
                    <a:pt x="152334" y="150161"/>
                  </a:lnTo>
                  <a:lnTo>
                    <a:pt x="144277" y="156789"/>
                  </a:lnTo>
                  <a:lnTo>
                    <a:pt x="136321" y="163277"/>
                  </a:lnTo>
                  <a:lnTo>
                    <a:pt x="130444" y="169362"/>
                  </a:lnTo>
                  <a:lnTo>
                    <a:pt x="129056" y="174180"/>
                  </a:lnTo>
                  <a:lnTo>
                    <a:pt x="131546" y="177544"/>
                  </a:lnTo>
                  <a:lnTo>
                    <a:pt x="136751" y="180157"/>
                  </a:lnTo>
                  <a:lnTo>
                    <a:pt x="143765" y="182602"/>
                  </a:lnTo>
                  <a:lnTo>
                    <a:pt x="151973" y="185155"/>
                  </a:lnTo>
                  <a:lnTo>
                    <a:pt x="160965" y="187910"/>
                  </a:lnTo>
                  <a:lnTo>
                    <a:pt x="170475" y="191194"/>
                  </a:lnTo>
                  <a:lnTo>
                    <a:pt x="180328" y="195588"/>
                  </a:lnTo>
                  <a:lnTo>
                    <a:pt x="190403" y="201314"/>
                  </a:lnTo>
                  <a:lnTo>
                    <a:pt x="200459" y="208274"/>
                  </a:lnTo>
                  <a:lnTo>
                    <a:pt x="210140" y="216239"/>
                  </a:lnTo>
                  <a:lnTo>
                    <a:pt x="219284" y="224967"/>
                  </a:lnTo>
                  <a:lnTo>
                    <a:pt x="227898" y="234250"/>
                  </a:lnTo>
                  <a:lnTo>
                    <a:pt x="236072" y="243926"/>
                  </a:lnTo>
                  <a:lnTo>
                    <a:pt x="243901" y="253879"/>
                  </a:lnTo>
                  <a:lnTo>
                    <a:pt x="251312" y="264189"/>
                  </a:lnTo>
                  <a:lnTo>
                    <a:pt x="258071" y="275102"/>
                  </a:lnTo>
                  <a:lnTo>
                    <a:pt x="264100" y="286707"/>
                  </a:lnTo>
                  <a:lnTo>
                    <a:pt x="269472" y="298943"/>
                  </a:lnTo>
                  <a:lnTo>
                    <a:pt x="274314" y="311688"/>
                  </a:lnTo>
                  <a:lnTo>
                    <a:pt x="278758" y="324815"/>
                  </a:lnTo>
                  <a:lnTo>
                    <a:pt x="282914" y="338053"/>
                  </a:lnTo>
                  <a:lnTo>
                    <a:pt x="286864" y="351014"/>
                  </a:lnTo>
                  <a:lnTo>
                    <a:pt x="290664" y="363512"/>
                  </a:lnTo>
                  <a:lnTo>
                    <a:pt x="294031" y="375701"/>
                  </a:lnTo>
                  <a:lnTo>
                    <a:pt x="296380" y="387958"/>
                  </a:lnTo>
                  <a:lnTo>
                    <a:pt x="297474" y="400509"/>
                  </a:lnTo>
                  <a:lnTo>
                    <a:pt x="297394" y="413567"/>
                  </a:lnTo>
                  <a:lnTo>
                    <a:pt x="296351" y="427406"/>
                  </a:lnTo>
                  <a:lnTo>
                    <a:pt x="294571" y="442088"/>
                  </a:lnTo>
                  <a:lnTo>
                    <a:pt x="292090" y="457356"/>
                  </a:lnTo>
                  <a:lnTo>
                    <a:pt x="288755" y="472751"/>
                  </a:lnTo>
                  <a:lnTo>
                    <a:pt x="284551" y="487987"/>
                  </a:lnTo>
                  <a:lnTo>
                    <a:pt x="279594" y="502810"/>
                  </a:lnTo>
                  <a:lnTo>
                    <a:pt x="274042" y="516916"/>
                  </a:lnTo>
                  <a:lnTo>
                    <a:pt x="268039" y="530209"/>
                  </a:lnTo>
                  <a:lnTo>
                    <a:pt x="261380" y="542439"/>
                  </a:lnTo>
                  <a:lnTo>
                    <a:pt x="253546" y="553136"/>
                  </a:lnTo>
                  <a:lnTo>
                    <a:pt x="244343" y="562184"/>
                  </a:lnTo>
                  <a:lnTo>
                    <a:pt x="233720" y="569770"/>
                  </a:lnTo>
                  <a:lnTo>
                    <a:pt x="221608" y="576190"/>
                  </a:lnTo>
                  <a:lnTo>
                    <a:pt x="208128" y="581726"/>
                  </a:lnTo>
                  <a:lnTo>
                    <a:pt x="193686" y="586294"/>
                  </a:lnTo>
                  <a:lnTo>
                    <a:pt x="178855" y="589467"/>
                  </a:lnTo>
                  <a:lnTo>
                    <a:pt x="163994" y="591126"/>
                  </a:lnTo>
                  <a:lnTo>
                    <a:pt x="149256" y="591597"/>
                  </a:lnTo>
                  <a:lnTo>
                    <a:pt x="134675" y="591458"/>
                  </a:lnTo>
                  <a:lnTo>
                    <a:pt x="120236" y="591103"/>
                  </a:lnTo>
                  <a:lnTo>
                    <a:pt x="105912" y="590561"/>
                  </a:lnTo>
                  <a:lnTo>
                    <a:pt x="91674" y="589600"/>
                  </a:lnTo>
                  <a:lnTo>
                    <a:pt x="77507" y="588108"/>
                  </a:lnTo>
                  <a:lnTo>
                    <a:pt x="63614" y="586267"/>
                  </a:lnTo>
                  <a:lnTo>
                    <a:pt x="48837" y="584293"/>
                  </a:lnTo>
                  <a:lnTo>
                    <a:pt x="29642" y="582011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32621" y="2926922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0" y="0"/>
                  </a:moveTo>
                  <a:lnTo>
                    <a:pt x="5" y="8669"/>
                  </a:lnTo>
                  <a:lnTo>
                    <a:pt x="178" y="20844"/>
                  </a:lnTo>
                  <a:lnTo>
                    <a:pt x="826" y="34374"/>
                  </a:lnTo>
                  <a:lnTo>
                    <a:pt x="2075" y="48389"/>
                  </a:lnTo>
                  <a:lnTo>
                    <a:pt x="3727" y="62721"/>
                  </a:lnTo>
                  <a:lnTo>
                    <a:pt x="5376" y="77554"/>
                  </a:lnTo>
                  <a:lnTo>
                    <a:pt x="6779" y="92971"/>
                  </a:lnTo>
                  <a:lnTo>
                    <a:pt x="7871" y="108763"/>
                  </a:lnTo>
                  <a:lnTo>
                    <a:pt x="8679" y="124525"/>
                  </a:lnTo>
                  <a:lnTo>
                    <a:pt x="9258" y="140020"/>
                  </a:lnTo>
                  <a:lnTo>
                    <a:pt x="9662" y="155188"/>
                  </a:lnTo>
                  <a:lnTo>
                    <a:pt x="9942" y="170061"/>
                  </a:lnTo>
                  <a:lnTo>
                    <a:pt x="10133" y="184685"/>
                  </a:lnTo>
                  <a:lnTo>
                    <a:pt x="10263" y="198902"/>
                  </a:lnTo>
                  <a:lnTo>
                    <a:pt x="10365" y="213938"/>
                  </a:lnTo>
                  <a:lnTo>
                    <a:pt x="10448" y="233353"/>
                  </a:lnTo>
                  <a:lnTo>
                    <a:pt x="10529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58922" y="3211191"/>
              <a:ext cx="210571" cy="115815"/>
            </a:xfrm>
            <a:custGeom>
              <a:avLst/>
              <a:gdLst/>
              <a:ahLst/>
              <a:cxnLst/>
              <a:rect l="0" t="0" r="0" b="0"/>
              <a:pathLst>
                <a:path w="210571" h="115815">
                  <a:moveTo>
                    <a:pt x="210570" y="0"/>
                  </a:moveTo>
                  <a:lnTo>
                    <a:pt x="204636" y="8734"/>
                  </a:lnTo>
                  <a:lnTo>
                    <a:pt x="198431" y="16441"/>
                  </a:lnTo>
                  <a:lnTo>
                    <a:pt x="191335" y="23839"/>
                  </a:lnTo>
                  <a:lnTo>
                    <a:pt x="183395" y="30927"/>
                  </a:lnTo>
                  <a:lnTo>
                    <a:pt x="174748" y="37457"/>
                  </a:lnTo>
                  <a:lnTo>
                    <a:pt x="165554" y="43330"/>
                  </a:lnTo>
                  <a:lnTo>
                    <a:pt x="155954" y="48594"/>
                  </a:lnTo>
                  <a:lnTo>
                    <a:pt x="146065" y="53365"/>
                  </a:lnTo>
                  <a:lnTo>
                    <a:pt x="135972" y="57760"/>
                  </a:lnTo>
                  <a:lnTo>
                    <a:pt x="125738" y="61882"/>
                  </a:lnTo>
                  <a:lnTo>
                    <a:pt x="115408" y="65811"/>
                  </a:lnTo>
                  <a:lnTo>
                    <a:pt x="105015" y="69605"/>
                  </a:lnTo>
                  <a:lnTo>
                    <a:pt x="94575" y="73307"/>
                  </a:lnTo>
                  <a:lnTo>
                    <a:pt x="84107" y="76946"/>
                  </a:lnTo>
                  <a:lnTo>
                    <a:pt x="73623" y="80547"/>
                  </a:lnTo>
                  <a:lnTo>
                    <a:pt x="63294" y="84288"/>
                  </a:lnTo>
                  <a:lnTo>
                    <a:pt x="53432" y="88485"/>
                  </a:lnTo>
                  <a:lnTo>
                    <a:pt x="44173" y="93265"/>
                  </a:lnTo>
                  <a:lnTo>
                    <a:pt x="35594" y="98292"/>
                  </a:lnTo>
                  <a:lnTo>
                    <a:pt x="26851" y="103357"/>
                  </a:lnTo>
                  <a:lnTo>
                    <a:pt x="16059" y="10890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59191" y="3400587"/>
              <a:ext cx="284001" cy="350790"/>
            </a:xfrm>
            <a:custGeom>
              <a:avLst/>
              <a:gdLst/>
              <a:ahLst/>
              <a:cxnLst/>
              <a:rect l="0" t="0" r="0" b="0"/>
              <a:pathLst>
                <a:path w="284001" h="350790">
                  <a:moveTo>
                    <a:pt x="20788" y="73817"/>
                  </a:moveTo>
                  <a:lnTo>
                    <a:pt x="23789" y="62149"/>
                  </a:lnTo>
                  <a:lnTo>
                    <a:pt x="27211" y="51660"/>
                  </a:lnTo>
                  <a:lnTo>
                    <a:pt x="31412" y="41368"/>
                  </a:lnTo>
                  <a:lnTo>
                    <a:pt x="36485" y="31412"/>
                  </a:lnTo>
                  <a:lnTo>
                    <a:pt x="42614" y="22364"/>
                  </a:lnTo>
                  <a:lnTo>
                    <a:pt x="49803" y="14491"/>
                  </a:lnTo>
                  <a:lnTo>
                    <a:pt x="58062" y="8059"/>
                  </a:lnTo>
                  <a:lnTo>
                    <a:pt x="67506" y="3491"/>
                  </a:lnTo>
                  <a:lnTo>
                    <a:pt x="78071" y="834"/>
                  </a:lnTo>
                  <a:lnTo>
                    <a:pt x="89247" y="0"/>
                  </a:lnTo>
                  <a:lnTo>
                    <a:pt x="100208" y="944"/>
                  </a:lnTo>
                  <a:lnTo>
                    <a:pt x="110502" y="3465"/>
                  </a:lnTo>
                  <a:lnTo>
                    <a:pt x="120038" y="7255"/>
                  </a:lnTo>
                  <a:lnTo>
                    <a:pt x="128904" y="12007"/>
                  </a:lnTo>
                  <a:lnTo>
                    <a:pt x="137233" y="17467"/>
                  </a:lnTo>
                  <a:lnTo>
                    <a:pt x="144997" y="23758"/>
                  </a:lnTo>
                  <a:lnTo>
                    <a:pt x="152000" y="31344"/>
                  </a:lnTo>
                  <a:lnTo>
                    <a:pt x="158197" y="40376"/>
                  </a:lnTo>
                  <a:lnTo>
                    <a:pt x="163683" y="50714"/>
                  </a:lnTo>
                  <a:lnTo>
                    <a:pt x="168602" y="62103"/>
                  </a:lnTo>
                  <a:lnTo>
                    <a:pt x="173094" y="74289"/>
                  </a:lnTo>
                  <a:lnTo>
                    <a:pt x="177111" y="87218"/>
                  </a:lnTo>
                  <a:lnTo>
                    <a:pt x="180437" y="101027"/>
                  </a:lnTo>
                  <a:lnTo>
                    <a:pt x="183004" y="115718"/>
                  </a:lnTo>
                  <a:lnTo>
                    <a:pt x="184728" y="131007"/>
                  </a:lnTo>
                  <a:lnTo>
                    <a:pt x="185436" y="146422"/>
                  </a:lnTo>
                  <a:lnTo>
                    <a:pt x="185132" y="161676"/>
                  </a:lnTo>
                  <a:lnTo>
                    <a:pt x="183962" y="176512"/>
                  </a:lnTo>
                  <a:lnTo>
                    <a:pt x="182114" y="190628"/>
                  </a:lnTo>
                  <a:lnTo>
                    <a:pt x="179762" y="203937"/>
                  </a:lnTo>
                  <a:lnTo>
                    <a:pt x="177049" y="216517"/>
                  </a:lnTo>
                  <a:lnTo>
                    <a:pt x="174083" y="228514"/>
                  </a:lnTo>
                  <a:lnTo>
                    <a:pt x="170937" y="240071"/>
                  </a:lnTo>
                  <a:lnTo>
                    <a:pt x="167503" y="251310"/>
                  </a:lnTo>
                  <a:lnTo>
                    <a:pt x="163513" y="262324"/>
                  </a:lnTo>
                  <a:lnTo>
                    <a:pt x="158862" y="273177"/>
                  </a:lnTo>
                  <a:lnTo>
                    <a:pt x="153603" y="283756"/>
                  </a:lnTo>
                  <a:lnTo>
                    <a:pt x="147847" y="293785"/>
                  </a:lnTo>
                  <a:lnTo>
                    <a:pt x="141711" y="303161"/>
                  </a:lnTo>
                  <a:lnTo>
                    <a:pt x="135132" y="311932"/>
                  </a:lnTo>
                  <a:lnTo>
                    <a:pt x="127885" y="320209"/>
                  </a:lnTo>
                  <a:lnTo>
                    <a:pt x="119889" y="328103"/>
                  </a:lnTo>
                  <a:lnTo>
                    <a:pt x="110892" y="335387"/>
                  </a:lnTo>
                  <a:lnTo>
                    <a:pt x="100409" y="341528"/>
                  </a:lnTo>
                  <a:lnTo>
                    <a:pt x="88324" y="346316"/>
                  </a:lnTo>
                  <a:lnTo>
                    <a:pt x="75140" y="349530"/>
                  </a:lnTo>
                  <a:lnTo>
                    <a:pt x="61759" y="350789"/>
                  </a:lnTo>
                  <a:lnTo>
                    <a:pt x="48736" y="350072"/>
                  </a:lnTo>
                  <a:lnTo>
                    <a:pt x="36571" y="347489"/>
                  </a:lnTo>
                  <a:lnTo>
                    <a:pt x="25861" y="343096"/>
                  </a:lnTo>
                  <a:lnTo>
                    <a:pt x="16784" y="337108"/>
                  </a:lnTo>
                  <a:lnTo>
                    <a:pt x="9504" y="329836"/>
                  </a:lnTo>
                  <a:lnTo>
                    <a:pt x="4347" y="321593"/>
                  </a:lnTo>
                  <a:lnTo>
                    <a:pt x="1282" y="312646"/>
                  </a:lnTo>
                  <a:lnTo>
                    <a:pt x="0" y="303198"/>
                  </a:lnTo>
                  <a:lnTo>
                    <a:pt x="111" y="293405"/>
                  </a:lnTo>
                  <a:lnTo>
                    <a:pt x="1258" y="283378"/>
                  </a:lnTo>
                  <a:lnTo>
                    <a:pt x="3311" y="273356"/>
                  </a:lnTo>
                  <a:lnTo>
                    <a:pt x="6359" y="263701"/>
                  </a:lnTo>
                  <a:lnTo>
                    <a:pt x="10378" y="254586"/>
                  </a:lnTo>
                  <a:lnTo>
                    <a:pt x="15551" y="246329"/>
                  </a:lnTo>
                  <a:lnTo>
                    <a:pt x="22312" y="239461"/>
                  </a:lnTo>
                  <a:lnTo>
                    <a:pt x="30750" y="234150"/>
                  </a:lnTo>
                  <a:lnTo>
                    <a:pt x="40503" y="230566"/>
                  </a:lnTo>
                  <a:lnTo>
                    <a:pt x="50959" y="229052"/>
                  </a:lnTo>
                  <a:lnTo>
                    <a:pt x="61694" y="229589"/>
                  </a:lnTo>
                  <a:lnTo>
                    <a:pt x="72492" y="231881"/>
                  </a:lnTo>
                  <a:lnTo>
                    <a:pt x="83267" y="235544"/>
                  </a:lnTo>
                  <a:lnTo>
                    <a:pt x="93989" y="240225"/>
                  </a:lnTo>
                  <a:lnTo>
                    <a:pt x="104493" y="245635"/>
                  </a:lnTo>
                  <a:lnTo>
                    <a:pt x="114481" y="251557"/>
                  </a:lnTo>
                  <a:lnTo>
                    <a:pt x="123831" y="257833"/>
                  </a:lnTo>
                  <a:lnTo>
                    <a:pt x="132587" y="264350"/>
                  </a:lnTo>
                  <a:lnTo>
                    <a:pt x="140855" y="271032"/>
                  </a:lnTo>
                  <a:lnTo>
                    <a:pt x="148751" y="277824"/>
                  </a:lnTo>
                  <a:lnTo>
                    <a:pt x="156378" y="284692"/>
                  </a:lnTo>
                  <a:lnTo>
                    <a:pt x="163813" y="291609"/>
                  </a:lnTo>
                  <a:lnTo>
                    <a:pt x="171115" y="298561"/>
                  </a:lnTo>
                  <a:lnTo>
                    <a:pt x="178325" y="305535"/>
                  </a:lnTo>
                  <a:lnTo>
                    <a:pt x="185473" y="312523"/>
                  </a:lnTo>
                  <a:lnTo>
                    <a:pt x="192587" y="319513"/>
                  </a:lnTo>
                  <a:lnTo>
                    <a:pt x="200010" y="326173"/>
                  </a:lnTo>
                  <a:lnTo>
                    <a:pt x="208365" y="331886"/>
                  </a:lnTo>
                  <a:lnTo>
                    <a:pt x="217907" y="336393"/>
                  </a:lnTo>
                  <a:lnTo>
                    <a:pt x="228348" y="339764"/>
                  </a:lnTo>
                  <a:lnTo>
                    <a:pt x="240268" y="342557"/>
                  </a:lnTo>
                  <a:lnTo>
                    <a:pt x="256953" y="345015"/>
                  </a:lnTo>
                  <a:lnTo>
                    <a:pt x="284000" y="3475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402419" y="2770533"/>
              <a:ext cx="943109" cy="1174841"/>
            </a:xfrm>
            <a:custGeom>
              <a:avLst/>
              <a:gdLst/>
              <a:ahLst/>
              <a:cxnLst/>
              <a:rect l="0" t="0" r="0" b="0"/>
              <a:pathLst>
                <a:path w="943109" h="1174841">
                  <a:moveTo>
                    <a:pt x="356461" y="177446"/>
                  </a:moveTo>
                  <a:lnTo>
                    <a:pt x="344659" y="177446"/>
                  </a:lnTo>
                  <a:lnTo>
                    <a:pt x="332890" y="177446"/>
                  </a:lnTo>
                  <a:lnTo>
                    <a:pt x="320004" y="177450"/>
                  </a:lnTo>
                  <a:lnTo>
                    <a:pt x="306329" y="177623"/>
                  </a:lnTo>
                  <a:lnTo>
                    <a:pt x="292649" y="178271"/>
                  </a:lnTo>
                  <a:lnTo>
                    <a:pt x="279428" y="179529"/>
                  </a:lnTo>
                  <a:lnTo>
                    <a:pt x="266631" y="181528"/>
                  </a:lnTo>
                  <a:lnTo>
                    <a:pt x="253904" y="184473"/>
                  </a:lnTo>
                  <a:lnTo>
                    <a:pt x="241016" y="188386"/>
                  </a:lnTo>
                  <a:lnTo>
                    <a:pt x="228058" y="193303"/>
                  </a:lnTo>
                  <a:lnTo>
                    <a:pt x="215344" y="199352"/>
                  </a:lnTo>
                  <a:lnTo>
                    <a:pt x="203050" y="206491"/>
                  </a:lnTo>
                  <a:lnTo>
                    <a:pt x="191352" y="214385"/>
                  </a:lnTo>
                  <a:lnTo>
                    <a:pt x="180496" y="222522"/>
                  </a:lnTo>
                  <a:lnTo>
                    <a:pt x="170529" y="230589"/>
                  </a:lnTo>
                  <a:lnTo>
                    <a:pt x="161345" y="238631"/>
                  </a:lnTo>
                  <a:lnTo>
                    <a:pt x="152783" y="246943"/>
                  </a:lnTo>
                  <a:lnTo>
                    <a:pt x="144680" y="255688"/>
                  </a:lnTo>
                  <a:lnTo>
                    <a:pt x="136745" y="265037"/>
                  </a:lnTo>
                  <a:lnTo>
                    <a:pt x="128569" y="275231"/>
                  </a:lnTo>
                  <a:lnTo>
                    <a:pt x="119957" y="286318"/>
                  </a:lnTo>
                  <a:lnTo>
                    <a:pt x="111052" y="298188"/>
                  </a:lnTo>
                  <a:lnTo>
                    <a:pt x="102229" y="310682"/>
                  </a:lnTo>
                  <a:lnTo>
                    <a:pt x="93706" y="323635"/>
                  </a:lnTo>
                  <a:lnTo>
                    <a:pt x="85697" y="336756"/>
                  </a:lnTo>
                  <a:lnTo>
                    <a:pt x="78471" y="349637"/>
                  </a:lnTo>
                  <a:lnTo>
                    <a:pt x="72097" y="362077"/>
                  </a:lnTo>
                  <a:lnTo>
                    <a:pt x="66477" y="374057"/>
                  </a:lnTo>
                  <a:lnTo>
                    <a:pt x="61461" y="385642"/>
                  </a:lnTo>
                  <a:lnTo>
                    <a:pt x="56893" y="396928"/>
                  </a:lnTo>
                  <a:lnTo>
                    <a:pt x="52483" y="408322"/>
                  </a:lnTo>
                  <a:lnTo>
                    <a:pt x="47829" y="420506"/>
                  </a:lnTo>
                  <a:lnTo>
                    <a:pt x="42733" y="433785"/>
                  </a:lnTo>
                  <a:lnTo>
                    <a:pt x="37343" y="448129"/>
                  </a:lnTo>
                  <a:lnTo>
                    <a:pt x="32032" y="463362"/>
                  </a:lnTo>
                  <a:lnTo>
                    <a:pt x="27017" y="479278"/>
                  </a:lnTo>
                  <a:lnTo>
                    <a:pt x="22346" y="495693"/>
                  </a:lnTo>
                  <a:lnTo>
                    <a:pt x="17982" y="512464"/>
                  </a:lnTo>
                  <a:lnTo>
                    <a:pt x="13868" y="529483"/>
                  </a:lnTo>
                  <a:lnTo>
                    <a:pt x="10106" y="546673"/>
                  </a:lnTo>
                  <a:lnTo>
                    <a:pt x="6952" y="563980"/>
                  </a:lnTo>
                  <a:lnTo>
                    <a:pt x="4496" y="581365"/>
                  </a:lnTo>
                  <a:lnTo>
                    <a:pt x="2675" y="598805"/>
                  </a:lnTo>
                  <a:lnTo>
                    <a:pt x="1371" y="616280"/>
                  </a:lnTo>
                  <a:lnTo>
                    <a:pt x="460" y="633783"/>
                  </a:lnTo>
                  <a:lnTo>
                    <a:pt x="0" y="651471"/>
                  </a:lnTo>
                  <a:lnTo>
                    <a:pt x="216" y="669645"/>
                  </a:lnTo>
                  <a:lnTo>
                    <a:pt x="1171" y="688426"/>
                  </a:lnTo>
                  <a:lnTo>
                    <a:pt x="2625" y="707617"/>
                  </a:lnTo>
                  <a:lnTo>
                    <a:pt x="4139" y="726806"/>
                  </a:lnTo>
                  <a:lnTo>
                    <a:pt x="5456" y="745743"/>
                  </a:lnTo>
                  <a:lnTo>
                    <a:pt x="6662" y="764035"/>
                  </a:lnTo>
                  <a:lnTo>
                    <a:pt x="8078" y="781092"/>
                  </a:lnTo>
                  <a:lnTo>
                    <a:pt x="9883" y="796719"/>
                  </a:lnTo>
                  <a:lnTo>
                    <a:pt x="12095" y="811365"/>
                  </a:lnTo>
                  <a:lnTo>
                    <a:pt x="14659" y="825895"/>
                  </a:lnTo>
                  <a:lnTo>
                    <a:pt x="17498" y="840828"/>
                  </a:lnTo>
                  <a:lnTo>
                    <a:pt x="20541" y="856320"/>
                  </a:lnTo>
                  <a:lnTo>
                    <a:pt x="23729" y="872339"/>
                  </a:lnTo>
                  <a:lnTo>
                    <a:pt x="27020" y="888784"/>
                  </a:lnTo>
                  <a:lnTo>
                    <a:pt x="30381" y="905388"/>
                  </a:lnTo>
                  <a:lnTo>
                    <a:pt x="33791" y="921755"/>
                  </a:lnTo>
                  <a:lnTo>
                    <a:pt x="37238" y="937685"/>
                  </a:lnTo>
                  <a:lnTo>
                    <a:pt x="40875" y="953159"/>
                  </a:lnTo>
                  <a:lnTo>
                    <a:pt x="45002" y="968243"/>
                  </a:lnTo>
                  <a:lnTo>
                    <a:pt x="49746" y="983013"/>
                  </a:lnTo>
                  <a:lnTo>
                    <a:pt x="55067" y="997220"/>
                  </a:lnTo>
                  <a:lnTo>
                    <a:pt x="60863" y="1010315"/>
                  </a:lnTo>
                  <a:lnTo>
                    <a:pt x="67027" y="1022089"/>
                  </a:lnTo>
                  <a:lnTo>
                    <a:pt x="73624" y="1032639"/>
                  </a:lnTo>
                  <a:lnTo>
                    <a:pt x="80884" y="1042194"/>
                  </a:lnTo>
                  <a:lnTo>
                    <a:pt x="88879" y="1050999"/>
                  </a:lnTo>
                  <a:lnTo>
                    <a:pt x="97536" y="1059423"/>
                  </a:lnTo>
                  <a:lnTo>
                    <a:pt x="106725" y="1067934"/>
                  </a:lnTo>
                  <a:lnTo>
                    <a:pt x="116320" y="1076775"/>
                  </a:lnTo>
                  <a:lnTo>
                    <a:pt x="126374" y="1085833"/>
                  </a:lnTo>
                  <a:lnTo>
                    <a:pt x="137107" y="1094762"/>
                  </a:lnTo>
                  <a:lnTo>
                    <a:pt x="148584" y="1103354"/>
                  </a:lnTo>
                  <a:lnTo>
                    <a:pt x="160562" y="1111410"/>
                  </a:lnTo>
                  <a:lnTo>
                    <a:pt x="172602" y="1118668"/>
                  </a:lnTo>
                  <a:lnTo>
                    <a:pt x="184440" y="1125069"/>
                  </a:lnTo>
                  <a:lnTo>
                    <a:pt x="196000" y="1130875"/>
                  </a:lnTo>
                  <a:lnTo>
                    <a:pt x="207295" y="1136549"/>
                  </a:lnTo>
                  <a:lnTo>
                    <a:pt x="218379" y="1142363"/>
                  </a:lnTo>
                  <a:lnTo>
                    <a:pt x="229467" y="1148084"/>
                  </a:lnTo>
                  <a:lnTo>
                    <a:pt x="240911" y="1153093"/>
                  </a:lnTo>
                  <a:lnTo>
                    <a:pt x="252875" y="1157090"/>
                  </a:lnTo>
                  <a:lnTo>
                    <a:pt x="265354" y="1160096"/>
                  </a:lnTo>
                  <a:lnTo>
                    <a:pt x="278263" y="1162271"/>
                  </a:lnTo>
                  <a:lnTo>
                    <a:pt x="291504" y="1163811"/>
                  </a:lnTo>
                  <a:lnTo>
                    <a:pt x="304989" y="1165049"/>
                  </a:lnTo>
                  <a:lnTo>
                    <a:pt x="318648" y="1166428"/>
                  </a:lnTo>
                  <a:lnTo>
                    <a:pt x="332432" y="1168174"/>
                  </a:lnTo>
                  <a:lnTo>
                    <a:pt x="346468" y="1170164"/>
                  </a:lnTo>
                  <a:lnTo>
                    <a:pt x="361036" y="1172039"/>
                  </a:lnTo>
                  <a:lnTo>
                    <a:pt x="376243" y="1173589"/>
                  </a:lnTo>
                  <a:lnTo>
                    <a:pt x="391882" y="1174612"/>
                  </a:lnTo>
                  <a:lnTo>
                    <a:pt x="407532" y="1174840"/>
                  </a:lnTo>
                  <a:lnTo>
                    <a:pt x="422953" y="1174211"/>
                  </a:lnTo>
                  <a:lnTo>
                    <a:pt x="438242" y="1172820"/>
                  </a:lnTo>
                  <a:lnTo>
                    <a:pt x="453725" y="1170824"/>
                  </a:lnTo>
                  <a:lnTo>
                    <a:pt x="469583" y="1168373"/>
                  </a:lnTo>
                  <a:lnTo>
                    <a:pt x="485673" y="1165593"/>
                  </a:lnTo>
                  <a:lnTo>
                    <a:pt x="501636" y="1162583"/>
                  </a:lnTo>
                  <a:lnTo>
                    <a:pt x="517266" y="1159407"/>
                  </a:lnTo>
                  <a:lnTo>
                    <a:pt x="532525" y="1155953"/>
                  </a:lnTo>
                  <a:lnTo>
                    <a:pt x="547458" y="1151949"/>
                  </a:lnTo>
                  <a:lnTo>
                    <a:pt x="562133" y="1147289"/>
                  </a:lnTo>
                  <a:lnTo>
                    <a:pt x="576615" y="1142024"/>
                  </a:lnTo>
                  <a:lnTo>
                    <a:pt x="590958" y="1136264"/>
                  </a:lnTo>
                  <a:lnTo>
                    <a:pt x="605204" y="1130129"/>
                  </a:lnTo>
                  <a:lnTo>
                    <a:pt x="619384" y="1123722"/>
                  </a:lnTo>
                  <a:lnTo>
                    <a:pt x="633517" y="1117122"/>
                  </a:lnTo>
                  <a:lnTo>
                    <a:pt x="647615" y="1110388"/>
                  </a:lnTo>
                  <a:lnTo>
                    <a:pt x="661524" y="1103561"/>
                  </a:lnTo>
                  <a:lnTo>
                    <a:pt x="674942" y="1096672"/>
                  </a:lnTo>
                  <a:lnTo>
                    <a:pt x="687746" y="1089735"/>
                  </a:lnTo>
                  <a:lnTo>
                    <a:pt x="699971" y="1082602"/>
                  </a:lnTo>
                  <a:lnTo>
                    <a:pt x="711721" y="1074974"/>
                  </a:lnTo>
                  <a:lnTo>
                    <a:pt x="723104" y="1066727"/>
                  </a:lnTo>
                  <a:lnTo>
                    <a:pt x="734055" y="1057900"/>
                  </a:lnTo>
                  <a:lnTo>
                    <a:pt x="744343" y="1048597"/>
                  </a:lnTo>
                  <a:lnTo>
                    <a:pt x="753895" y="1038934"/>
                  </a:lnTo>
                  <a:lnTo>
                    <a:pt x="762786" y="1029174"/>
                  </a:lnTo>
                  <a:lnTo>
                    <a:pt x="771144" y="1019703"/>
                  </a:lnTo>
                  <a:lnTo>
                    <a:pt x="779101" y="1010700"/>
                  </a:lnTo>
                  <a:lnTo>
                    <a:pt x="786768" y="1002013"/>
                  </a:lnTo>
                  <a:lnTo>
                    <a:pt x="794230" y="993259"/>
                  </a:lnTo>
                  <a:lnTo>
                    <a:pt x="801551" y="984213"/>
                  </a:lnTo>
                  <a:lnTo>
                    <a:pt x="808773" y="974662"/>
                  </a:lnTo>
                  <a:lnTo>
                    <a:pt x="815929" y="964331"/>
                  </a:lnTo>
                  <a:lnTo>
                    <a:pt x="823044" y="953148"/>
                  </a:lnTo>
                  <a:lnTo>
                    <a:pt x="830298" y="941043"/>
                  </a:lnTo>
                  <a:lnTo>
                    <a:pt x="838006" y="927861"/>
                  </a:lnTo>
                  <a:lnTo>
                    <a:pt x="846296" y="913627"/>
                  </a:lnTo>
                  <a:lnTo>
                    <a:pt x="854814" y="898662"/>
                  </a:lnTo>
                  <a:lnTo>
                    <a:pt x="862845" y="883472"/>
                  </a:lnTo>
                  <a:lnTo>
                    <a:pt x="870026" y="868363"/>
                  </a:lnTo>
                  <a:lnTo>
                    <a:pt x="876491" y="853287"/>
                  </a:lnTo>
                  <a:lnTo>
                    <a:pt x="882673" y="837946"/>
                  </a:lnTo>
                  <a:lnTo>
                    <a:pt x="888866" y="822179"/>
                  </a:lnTo>
                  <a:lnTo>
                    <a:pt x="895025" y="805980"/>
                  </a:lnTo>
                  <a:lnTo>
                    <a:pt x="900868" y="789411"/>
                  </a:lnTo>
                  <a:lnTo>
                    <a:pt x="906248" y="772561"/>
                  </a:lnTo>
                  <a:lnTo>
                    <a:pt x="911167" y="755669"/>
                  </a:lnTo>
                  <a:lnTo>
                    <a:pt x="915698" y="739101"/>
                  </a:lnTo>
                  <a:lnTo>
                    <a:pt x="919924" y="723023"/>
                  </a:lnTo>
                  <a:lnTo>
                    <a:pt x="923762" y="707108"/>
                  </a:lnTo>
                  <a:lnTo>
                    <a:pt x="926967" y="690664"/>
                  </a:lnTo>
                  <a:lnTo>
                    <a:pt x="929462" y="673339"/>
                  </a:lnTo>
                  <a:lnTo>
                    <a:pt x="931478" y="655279"/>
                  </a:lnTo>
                  <a:lnTo>
                    <a:pt x="933446" y="636922"/>
                  </a:lnTo>
                  <a:lnTo>
                    <a:pt x="935620" y="618570"/>
                  </a:lnTo>
                  <a:lnTo>
                    <a:pt x="937912" y="600349"/>
                  </a:lnTo>
                  <a:lnTo>
                    <a:pt x="939997" y="582282"/>
                  </a:lnTo>
                  <a:lnTo>
                    <a:pt x="941693" y="564359"/>
                  </a:lnTo>
                  <a:lnTo>
                    <a:pt x="942813" y="546713"/>
                  </a:lnTo>
                  <a:lnTo>
                    <a:pt x="943108" y="529625"/>
                  </a:lnTo>
                  <a:lnTo>
                    <a:pt x="942528" y="513196"/>
                  </a:lnTo>
                  <a:lnTo>
                    <a:pt x="941341" y="497212"/>
                  </a:lnTo>
                  <a:lnTo>
                    <a:pt x="940013" y="481252"/>
                  </a:lnTo>
                  <a:lnTo>
                    <a:pt x="938820" y="465066"/>
                  </a:lnTo>
                  <a:lnTo>
                    <a:pt x="937529" y="448584"/>
                  </a:lnTo>
                  <a:lnTo>
                    <a:pt x="935524" y="431826"/>
                  </a:lnTo>
                  <a:lnTo>
                    <a:pt x="932511" y="414850"/>
                  </a:lnTo>
                  <a:lnTo>
                    <a:pt x="928673" y="397872"/>
                  </a:lnTo>
                  <a:lnTo>
                    <a:pt x="924479" y="381247"/>
                  </a:lnTo>
                  <a:lnTo>
                    <a:pt x="920244" y="365140"/>
                  </a:lnTo>
                  <a:lnTo>
                    <a:pt x="915944" y="349545"/>
                  </a:lnTo>
                  <a:lnTo>
                    <a:pt x="911305" y="334380"/>
                  </a:lnTo>
                  <a:lnTo>
                    <a:pt x="906191" y="319551"/>
                  </a:lnTo>
                  <a:lnTo>
                    <a:pt x="900775" y="305134"/>
                  </a:lnTo>
                  <a:lnTo>
                    <a:pt x="895439" y="291365"/>
                  </a:lnTo>
                  <a:lnTo>
                    <a:pt x="890399" y="278318"/>
                  </a:lnTo>
                  <a:lnTo>
                    <a:pt x="885541" y="265758"/>
                  </a:lnTo>
                  <a:lnTo>
                    <a:pt x="880518" y="253250"/>
                  </a:lnTo>
                  <a:lnTo>
                    <a:pt x="875139" y="240541"/>
                  </a:lnTo>
                  <a:lnTo>
                    <a:pt x="869373" y="227715"/>
                  </a:lnTo>
                  <a:lnTo>
                    <a:pt x="863269" y="215098"/>
                  </a:lnTo>
                  <a:lnTo>
                    <a:pt x="856901" y="202872"/>
                  </a:lnTo>
                  <a:lnTo>
                    <a:pt x="850336" y="191221"/>
                  </a:lnTo>
                  <a:lnTo>
                    <a:pt x="843629" y="180397"/>
                  </a:lnTo>
                  <a:lnTo>
                    <a:pt x="836823" y="170448"/>
                  </a:lnTo>
                  <a:lnTo>
                    <a:pt x="829948" y="161106"/>
                  </a:lnTo>
                  <a:lnTo>
                    <a:pt x="823027" y="151905"/>
                  </a:lnTo>
                  <a:lnTo>
                    <a:pt x="816069" y="142565"/>
                  </a:lnTo>
                  <a:lnTo>
                    <a:pt x="808921" y="133155"/>
                  </a:lnTo>
                  <a:lnTo>
                    <a:pt x="801283" y="123983"/>
                  </a:lnTo>
                  <a:lnTo>
                    <a:pt x="793030" y="115218"/>
                  </a:lnTo>
                  <a:lnTo>
                    <a:pt x="784199" y="106875"/>
                  </a:lnTo>
                  <a:lnTo>
                    <a:pt x="774892" y="98893"/>
                  </a:lnTo>
                  <a:lnTo>
                    <a:pt x="765227" y="91191"/>
                  </a:lnTo>
                  <a:lnTo>
                    <a:pt x="755467" y="83697"/>
                  </a:lnTo>
                  <a:lnTo>
                    <a:pt x="745994" y="76352"/>
                  </a:lnTo>
                  <a:lnTo>
                    <a:pt x="736992" y="69110"/>
                  </a:lnTo>
                  <a:lnTo>
                    <a:pt x="728303" y="61940"/>
                  </a:lnTo>
                  <a:lnTo>
                    <a:pt x="719549" y="54820"/>
                  </a:lnTo>
                  <a:lnTo>
                    <a:pt x="710503" y="47737"/>
                  </a:lnTo>
                  <a:lnTo>
                    <a:pt x="700952" y="40845"/>
                  </a:lnTo>
                  <a:lnTo>
                    <a:pt x="690621" y="34444"/>
                  </a:lnTo>
                  <a:lnTo>
                    <a:pt x="679443" y="28658"/>
                  </a:lnTo>
                  <a:lnTo>
                    <a:pt x="667511" y="23450"/>
                  </a:lnTo>
                  <a:lnTo>
                    <a:pt x="654977" y="18719"/>
                  </a:lnTo>
                  <a:lnTo>
                    <a:pt x="641987" y="14354"/>
                  </a:lnTo>
                  <a:lnTo>
                    <a:pt x="628502" y="10422"/>
                  </a:lnTo>
                  <a:lnTo>
                    <a:pt x="614312" y="7153"/>
                  </a:lnTo>
                  <a:lnTo>
                    <a:pt x="599357" y="4620"/>
                  </a:lnTo>
                  <a:lnTo>
                    <a:pt x="583721" y="2748"/>
                  </a:lnTo>
                  <a:lnTo>
                    <a:pt x="567540" y="1409"/>
                  </a:lnTo>
                  <a:lnTo>
                    <a:pt x="550948" y="476"/>
                  </a:lnTo>
                  <a:lnTo>
                    <a:pt x="534061" y="0"/>
                  </a:lnTo>
                  <a:lnTo>
                    <a:pt x="516964" y="206"/>
                  </a:lnTo>
                  <a:lnTo>
                    <a:pt x="499723" y="1163"/>
                  </a:lnTo>
                  <a:lnTo>
                    <a:pt x="482382" y="2958"/>
                  </a:lnTo>
                  <a:lnTo>
                    <a:pt x="464974" y="5766"/>
                  </a:lnTo>
                  <a:lnTo>
                    <a:pt x="447529" y="9583"/>
                  </a:lnTo>
                  <a:lnTo>
                    <a:pt x="430389" y="14265"/>
                  </a:lnTo>
                  <a:lnTo>
                    <a:pt x="414180" y="19625"/>
                  </a:lnTo>
                  <a:lnTo>
                    <a:pt x="399168" y="25483"/>
                  </a:lnTo>
                  <a:lnTo>
                    <a:pt x="385290" y="31534"/>
                  </a:lnTo>
                  <a:lnTo>
                    <a:pt x="372348" y="37362"/>
                  </a:lnTo>
                  <a:lnTo>
                    <a:pt x="360125" y="42764"/>
                  </a:lnTo>
                  <a:lnTo>
                    <a:pt x="348593" y="47882"/>
                  </a:lnTo>
                  <a:lnTo>
                    <a:pt x="337906" y="53086"/>
                  </a:lnTo>
                  <a:lnTo>
                    <a:pt x="328078" y="58590"/>
                  </a:lnTo>
                  <a:lnTo>
                    <a:pt x="318831" y="64441"/>
                  </a:lnTo>
                  <a:lnTo>
                    <a:pt x="309701" y="70602"/>
                  </a:lnTo>
                  <a:lnTo>
                    <a:pt x="300412" y="77009"/>
                  </a:lnTo>
                  <a:lnTo>
                    <a:pt x="291037" y="83601"/>
                  </a:lnTo>
                  <a:lnTo>
                    <a:pt x="281890" y="90325"/>
                  </a:lnTo>
                  <a:lnTo>
                    <a:pt x="273142" y="97148"/>
                  </a:lnTo>
                  <a:lnTo>
                    <a:pt x="264810" y="104203"/>
                  </a:lnTo>
                  <a:lnTo>
                    <a:pt x="256836" y="111779"/>
                  </a:lnTo>
                  <a:lnTo>
                    <a:pt x="249135" y="119984"/>
                  </a:lnTo>
                  <a:lnTo>
                    <a:pt x="241471" y="128614"/>
                  </a:lnTo>
                  <a:lnTo>
                    <a:pt x="233480" y="137254"/>
                  </a:lnTo>
                  <a:lnTo>
                    <a:pt x="224991" y="145661"/>
                  </a:lnTo>
                  <a:lnTo>
                    <a:pt x="216170" y="153934"/>
                  </a:lnTo>
                  <a:lnTo>
                    <a:pt x="207402" y="162401"/>
                  </a:lnTo>
                  <a:lnTo>
                    <a:pt x="198908" y="171241"/>
                  </a:lnTo>
                  <a:lnTo>
                    <a:pt x="190578" y="180314"/>
                  </a:lnTo>
                  <a:lnTo>
                    <a:pt x="182072" y="189258"/>
                  </a:lnTo>
                  <a:lnTo>
                    <a:pt x="173205" y="197874"/>
                  </a:lnTo>
                  <a:lnTo>
                    <a:pt x="164115" y="206287"/>
                  </a:lnTo>
                  <a:lnTo>
                    <a:pt x="155159" y="214849"/>
                  </a:lnTo>
                  <a:lnTo>
                    <a:pt x="146540" y="223753"/>
                  </a:lnTo>
                  <a:lnTo>
                    <a:pt x="138295" y="232870"/>
                  </a:lnTo>
                  <a:lnTo>
                    <a:pt x="130378" y="241843"/>
                  </a:lnTo>
                  <a:lnTo>
                    <a:pt x="122724" y="250473"/>
                  </a:lnTo>
                  <a:lnTo>
                    <a:pt x="115378" y="258811"/>
                  </a:lnTo>
                  <a:lnTo>
                    <a:pt x="107671" y="268103"/>
                  </a:lnTo>
                  <a:lnTo>
                    <a:pt x="97806" y="281398"/>
                  </a:lnTo>
                  <a:lnTo>
                    <a:pt x="82721" y="3037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3032251" y="285791"/>
            <a:ext cx="810513" cy="1371949"/>
          </a:xfrm>
          <a:custGeom>
            <a:avLst/>
            <a:gdLst/>
            <a:ahLst/>
            <a:cxnLst/>
            <a:rect l="0" t="0" r="0" b="0"/>
            <a:pathLst>
              <a:path w="810513" h="1371949">
                <a:moveTo>
                  <a:pt x="252640" y="177462"/>
                </a:moveTo>
                <a:lnTo>
                  <a:pt x="238105" y="180530"/>
                </a:lnTo>
                <a:lnTo>
                  <a:pt x="225474" y="184593"/>
                </a:lnTo>
                <a:lnTo>
                  <a:pt x="213574" y="190090"/>
                </a:lnTo>
                <a:lnTo>
                  <a:pt x="202265" y="197023"/>
                </a:lnTo>
                <a:lnTo>
                  <a:pt x="191721" y="205469"/>
                </a:lnTo>
                <a:lnTo>
                  <a:pt x="181987" y="215310"/>
                </a:lnTo>
                <a:lnTo>
                  <a:pt x="172970" y="225975"/>
                </a:lnTo>
                <a:lnTo>
                  <a:pt x="164524" y="236581"/>
                </a:lnTo>
                <a:lnTo>
                  <a:pt x="156507" y="246643"/>
                </a:lnTo>
                <a:lnTo>
                  <a:pt x="148800" y="256532"/>
                </a:lnTo>
                <a:lnTo>
                  <a:pt x="141310" y="267229"/>
                </a:lnTo>
                <a:lnTo>
                  <a:pt x="133972" y="279237"/>
                </a:lnTo>
                <a:lnTo>
                  <a:pt x="126737" y="292254"/>
                </a:lnTo>
                <a:lnTo>
                  <a:pt x="119573" y="305464"/>
                </a:lnTo>
                <a:lnTo>
                  <a:pt x="112461" y="318353"/>
                </a:lnTo>
                <a:lnTo>
                  <a:pt x="105550" y="330753"/>
                </a:lnTo>
                <a:lnTo>
                  <a:pt x="99135" y="342679"/>
                </a:lnTo>
                <a:lnTo>
                  <a:pt x="93340" y="354215"/>
                </a:lnTo>
                <a:lnTo>
                  <a:pt x="88127" y="365451"/>
                </a:lnTo>
                <a:lnTo>
                  <a:pt x="83392" y="376470"/>
                </a:lnTo>
                <a:lnTo>
                  <a:pt x="79021" y="387335"/>
                </a:lnTo>
                <a:lnTo>
                  <a:pt x="74914" y="398091"/>
                </a:lnTo>
                <a:lnTo>
                  <a:pt x="70996" y="408774"/>
                </a:lnTo>
                <a:lnTo>
                  <a:pt x="67208" y="419411"/>
                </a:lnTo>
                <a:lnTo>
                  <a:pt x="63510" y="430183"/>
                </a:lnTo>
                <a:lnTo>
                  <a:pt x="59874" y="441406"/>
                </a:lnTo>
                <a:lnTo>
                  <a:pt x="56280" y="453219"/>
                </a:lnTo>
                <a:lnTo>
                  <a:pt x="52713" y="465594"/>
                </a:lnTo>
                <a:lnTo>
                  <a:pt x="49166" y="478433"/>
                </a:lnTo>
                <a:lnTo>
                  <a:pt x="45631" y="491627"/>
                </a:lnTo>
                <a:lnTo>
                  <a:pt x="42104" y="505080"/>
                </a:lnTo>
                <a:lnTo>
                  <a:pt x="38583" y="518717"/>
                </a:lnTo>
                <a:lnTo>
                  <a:pt x="35066" y="532483"/>
                </a:lnTo>
                <a:lnTo>
                  <a:pt x="31552" y="546336"/>
                </a:lnTo>
                <a:lnTo>
                  <a:pt x="28039" y="560250"/>
                </a:lnTo>
                <a:lnTo>
                  <a:pt x="24531" y="574209"/>
                </a:lnTo>
                <a:lnTo>
                  <a:pt x="21194" y="588364"/>
                </a:lnTo>
                <a:lnTo>
                  <a:pt x="18331" y="603013"/>
                </a:lnTo>
                <a:lnTo>
                  <a:pt x="16070" y="618275"/>
                </a:lnTo>
                <a:lnTo>
                  <a:pt x="14213" y="633948"/>
                </a:lnTo>
                <a:lnTo>
                  <a:pt x="12351" y="649623"/>
                </a:lnTo>
                <a:lnTo>
                  <a:pt x="10248" y="665057"/>
                </a:lnTo>
                <a:lnTo>
                  <a:pt x="8004" y="680183"/>
                </a:lnTo>
                <a:lnTo>
                  <a:pt x="5951" y="695025"/>
                </a:lnTo>
                <a:lnTo>
                  <a:pt x="4273" y="709644"/>
                </a:lnTo>
                <a:lnTo>
                  <a:pt x="2993" y="724258"/>
                </a:lnTo>
                <a:lnTo>
                  <a:pt x="2060" y="739223"/>
                </a:lnTo>
                <a:lnTo>
                  <a:pt x="1398" y="754700"/>
                </a:lnTo>
                <a:lnTo>
                  <a:pt x="937" y="770520"/>
                </a:lnTo>
                <a:lnTo>
                  <a:pt x="619" y="786293"/>
                </a:lnTo>
                <a:lnTo>
                  <a:pt x="403" y="801793"/>
                </a:lnTo>
                <a:lnTo>
                  <a:pt x="256" y="816963"/>
                </a:lnTo>
                <a:lnTo>
                  <a:pt x="157" y="831836"/>
                </a:lnTo>
                <a:lnTo>
                  <a:pt x="90" y="846474"/>
                </a:lnTo>
                <a:lnTo>
                  <a:pt x="46" y="861102"/>
                </a:lnTo>
                <a:lnTo>
                  <a:pt x="16" y="876075"/>
                </a:lnTo>
                <a:lnTo>
                  <a:pt x="0" y="891559"/>
                </a:lnTo>
                <a:lnTo>
                  <a:pt x="160" y="907383"/>
                </a:lnTo>
                <a:lnTo>
                  <a:pt x="799" y="923159"/>
                </a:lnTo>
                <a:lnTo>
                  <a:pt x="2047" y="938674"/>
                </a:lnTo>
                <a:lnTo>
                  <a:pt x="3868" y="954364"/>
                </a:lnTo>
                <a:lnTo>
                  <a:pt x="6162" y="971182"/>
                </a:lnTo>
                <a:lnTo>
                  <a:pt x="8816" y="989562"/>
                </a:lnTo>
                <a:lnTo>
                  <a:pt x="11734" y="1008975"/>
                </a:lnTo>
                <a:lnTo>
                  <a:pt x="14837" y="1028246"/>
                </a:lnTo>
                <a:lnTo>
                  <a:pt x="18071" y="1046684"/>
                </a:lnTo>
                <a:lnTo>
                  <a:pt x="21394" y="1063961"/>
                </a:lnTo>
                <a:lnTo>
                  <a:pt x="24778" y="1079864"/>
                </a:lnTo>
                <a:lnTo>
                  <a:pt x="28203" y="1094449"/>
                </a:lnTo>
                <a:lnTo>
                  <a:pt x="31656" y="1108090"/>
                </a:lnTo>
                <a:lnTo>
                  <a:pt x="35127" y="1121345"/>
                </a:lnTo>
                <a:lnTo>
                  <a:pt x="38611" y="1134567"/>
                </a:lnTo>
                <a:lnTo>
                  <a:pt x="42104" y="1147741"/>
                </a:lnTo>
                <a:lnTo>
                  <a:pt x="45602" y="1160594"/>
                </a:lnTo>
                <a:lnTo>
                  <a:pt x="49109" y="1172978"/>
                </a:lnTo>
                <a:lnTo>
                  <a:pt x="52786" y="1184736"/>
                </a:lnTo>
                <a:lnTo>
                  <a:pt x="56940" y="1195631"/>
                </a:lnTo>
                <a:lnTo>
                  <a:pt x="61696" y="1205628"/>
                </a:lnTo>
                <a:lnTo>
                  <a:pt x="66857" y="1215002"/>
                </a:lnTo>
                <a:lnTo>
                  <a:pt x="72013" y="1224225"/>
                </a:lnTo>
                <a:lnTo>
                  <a:pt x="76930" y="1233579"/>
                </a:lnTo>
                <a:lnTo>
                  <a:pt x="81704" y="1242999"/>
                </a:lnTo>
                <a:lnTo>
                  <a:pt x="86670" y="1252177"/>
                </a:lnTo>
                <a:lnTo>
                  <a:pt x="92011" y="1260946"/>
                </a:lnTo>
                <a:lnTo>
                  <a:pt x="97750" y="1269292"/>
                </a:lnTo>
                <a:lnTo>
                  <a:pt x="103836" y="1277276"/>
                </a:lnTo>
                <a:lnTo>
                  <a:pt x="110197" y="1284979"/>
                </a:lnTo>
                <a:lnTo>
                  <a:pt x="116927" y="1292474"/>
                </a:lnTo>
                <a:lnTo>
                  <a:pt x="124278" y="1299820"/>
                </a:lnTo>
                <a:lnTo>
                  <a:pt x="132338" y="1307062"/>
                </a:lnTo>
                <a:lnTo>
                  <a:pt x="141208" y="1314232"/>
                </a:lnTo>
                <a:lnTo>
                  <a:pt x="151073" y="1321352"/>
                </a:lnTo>
                <a:lnTo>
                  <a:pt x="161940" y="1328440"/>
                </a:lnTo>
                <a:lnTo>
                  <a:pt x="173831" y="1335505"/>
                </a:lnTo>
                <a:lnTo>
                  <a:pt x="186869" y="1342554"/>
                </a:lnTo>
                <a:lnTo>
                  <a:pt x="201007" y="1349585"/>
                </a:lnTo>
                <a:lnTo>
                  <a:pt x="215907" y="1356272"/>
                </a:lnTo>
                <a:lnTo>
                  <a:pt x="231054" y="1362003"/>
                </a:lnTo>
                <a:lnTo>
                  <a:pt x="246133" y="1366517"/>
                </a:lnTo>
                <a:lnTo>
                  <a:pt x="261190" y="1369717"/>
                </a:lnTo>
                <a:lnTo>
                  <a:pt x="276519" y="1371497"/>
                </a:lnTo>
                <a:lnTo>
                  <a:pt x="292277" y="1371948"/>
                </a:lnTo>
                <a:lnTo>
                  <a:pt x="308470" y="1371133"/>
                </a:lnTo>
                <a:lnTo>
                  <a:pt x="325035" y="1368999"/>
                </a:lnTo>
                <a:lnTo>
                  <a:pt x="341882" y="1365637"/>
                </a:lnTo>
                <a:lnTo>
                  <a:pt x="358773" y="1361093"/>
                </a:lnTo>
                <a:lnTo>
                  <a:pt x="375339" y="1355295"/>
                </a:lnTo>
                <a:lnTo>
                  <a:pt x="391403" y="1348329"/>
                </a:lnTo>
                <a:lnTo>
                  <a:pt x="406799" y="1340721"/>
                </a:lnTo>
                <a:lnTo>
                  <a:pt x="421298" y="1333308"/>
                </a:lnTo>
                <a:lnTo>
                  <a:pt x="434862" y="1326545"/>
                </a:lnTo>
                <a:lnTo>
                  <a:pt x="447447" y="1320363"/>
                </a:lnTo>
                <a:lnTo>
                  <a:pt x="458914" y="1314370"/>
                </a:lnTo>
                <a:lnTo>
                  <a:pt x="469297" y="1308296"/>
                </a:lnTo>
                <a:lnTo>
                  <a:pt x="478763" y="1301875"/>
                </a:lnTo>
                <a:lnTo>
                  <a:pt x="487516" y="1294792"/>
                </a:lnTo>
                <a:lnTo>
                  <a:pt x="495742" y="1286949"/>
                </a:lnTo>
                <a:lnTo>
                  <a:pt x="503591" y="1278577"/>
                </a:lnTo>
                <a:lnTo>
                  <a:pt x="511176" y="1270119"/>
                </a:lnTo>
                <a:lnTo>
                  <a:pt x="518578" y="1261840"/>
                </a:lnTo>
                <a:lnTo>
                  <a:pt x="525856" y="1253826"/>
                </a:lnTo>
                <a:lnTo>
                  <a:pt x="533049" y="1246065"/>
                </a:lnTo>
                <a:lnTo>
                  <a:pt x="540184" y="1238512"/>
                </a:lnTo>
                <a:lnTo>
                  <a:pt x="547281" y="1231118"/>
                </a:lnTo>
                <a:lnTo>
                  <a:pt x="554352" y="1223840"/>
                </a:lnTo>
                <a:lnTo>
                  <a:pt x="561406" y="1216638"/>
                </a:lnTo>
                <a:lnTo>
                  <a:pt x="568448" y="1209326"/>
                </a:lnTo>
                <a:lnTo>
                  <a:pt x="575483" y="1201577"/>
                </a:lnTo>
                <a:lnTo>
                  <a:pt x="582512" y="1193250"/>
                </a:lnTo>
                <a:lnTo>
                  <a:pt x="589538" y="1184368"/>
                </a:lnTo>
                <a:lnTo>
                  <a:pt x="596561" y="1175028"/>
                </a:lnTo>
                <a:lnTo>
                  <a:pt x="603584" y="1165336"/>
                </a:lnTo>
                <a:lnTo>
                  <a:pt x="610605" y="1155388"/>
                </a:lnTo>
                <a:lnTo>
                  <a:pt x="617625" y="1145257"/>
                </a:lnTo>
                <a:lnTo>
                  <a:pt x="624640" y="1134999"/>
                </a:lnTo>
                <a:lnTo>
                  <a:pt x="631486" y="1124654"/>
                </a:lnTo>
                <a:lnTo>
                  <a:pt x="637857" y="1114248"/>
                </a:lnTo>
                <a:lnTo>
                  <a:pt x="643628" y="1103803"/>
                </a:lnTo>
                <a:lnTo>
                  <a:pt x="648995" y="1093330"/>
                </a:lnTo>
                <a:lnTo>
                  <a:pt x="654366" y="1082838"/>
                </a:lnTo>
                <a:lnTo>
                  <a:pt x="659982" y="1072335"/>
                </a:lnTo>
                <a:lnTo>
                  <a:pt x="665909" y="1061823"/>
                </a:lnTo>
                <a:lnTo>
                  <a:pt x="672120" y="1051305"/>
                </a:lnTo>
                <a:lnTo>
                  <a:pt x="678556" y="1040780"/>
                </a:lnTo>
                <a:lnTo>
                  <a:pt x="684997" y="1030084"/>
                </a:lnTo>
                <a:lnTo>
                  <a:pt x="691088" y="1018910"/>
                </a:lnTo>
                <a:lnTo>
                  <a:pt x="696663" y="1007135"/>
                </a:lnTo>
                <a:lnTo>
                  <a:pt x="701727" y="994955"/>
                </a:lnTo>
                <a:lnTo>
                  <a:pt x="706362" y="982779"/>
                </a:lnTo>
                <a:lnTo>
                  <a:pt x="710670" y="970844"/>
                </a:lnTo>
                <a:lnTo>
                  <a:pt x="714904" y="959051"/>
                </a:lnTo>
                <a:lnTo>
                  <a:pt x="719441" y="947066"/>
                </a:lnTo>
                <a:lnTo>
                  <a:pt x="724456" y="934706"/>
                </a:lnTo>
                <a:lnTo>
                  <a:pt x="729793" y="921948"/>
                </a:lnTo>
                <a:lnTo>
                  <a:pt x="735068" y="908843"/>
                </a:lnTo>
                <a:lnTo>
                  <a:pt x="740059" y="895472"/>
                </a:lnTo>
                <a:lnTo>
                  <a:pt x="744715" y="882069"/>
                </a:lnTo>
                <a:lnTo>
                  <a:pt x="749068" y="868996"/>
                </a:lnTo>
                <a:lnTo>
                  <a:pt x="753179" y="856423"/>
                </a:lnTo>
                <a:lnTo>
                  <a:pt x="757109" y="844185"/>
                </a:lnTo>
                <a:lnTo>
                  <a:pt x="760909" y="831894"/>
                </a:lnTo>
                <a:lnTo>
                  <a:pt x="764616" y="819325"/>
                </a:lnTo>
                <a:lnTo>
                  <a:pt x="768261" y="806425"/>
                </a:lnTo>
                <a:lnTo>
                  <a:pt x="771861" y="793224"/>
                </a:lnTo>
                <a:lnTo>
                  <a:pt x="775432" y="779785"/>
                </a:lnTo>
                <a:lnTo>
                  <a:pt x="778982" y="766165"/>
                </a:lnTo>
                <a:lnTo>
                  <a:pt x="782519" y="752415"/>
                </a:lnTo>
                <a:lnTo>
                  <a:pt x="786042" y="738574"/>
                </a:lnTo>
                <a:lnTo>
                  <a:pt x="789391" y="724670"/>
                </a:lnTo>
                <a:lnTo>
                  <a:pt x="792260" y="710722"/>
                </a:lnTo>
                <a:lnTo>
                  <a:pt x="794527" y="696745"/>
                </a:lnTo>
                <a:lnTo>
                  <a:pt x="796387" y="682748"/>
                </a:lnTo>
                <a:lnTo>
                  <a:pt x="798251" y="668737"/>
                </a:lnTo>
                <a:lnTo>
                  <a:pt x="800355" y="654718"/>
                </a:lnTo>
                <a:lnTo>
                  <a:pt x="802600" y="640692"/>
                </a:lnTo>
                <a:lnTo>
                  <a:pt x="804654" y="626662"/>
                </a:lnTo>
                <a:lnTo>
                  <a:pt x="806333" y="612629"/>
                </a:lnTo>
                <a:lnTo>
                  <a:pt x="807612" y="598595"/>
                </a:lnTo>
                <a:lnTo>
                  <a:pt x="808546" y="584559"/>
                </a:lnTo>
                <a:lnTo>
                  <a:pt x="809208" y="570523"/>
                </a:lnTo>
                <a:lnTo>
                  <a:pt x="809669" y="556486"/>
                </a:lnTo>
                <a:lnTo>
                  <a:pt x="809987" y="542449"/>
                </a:lnTo>
                <a:lnTo>
                  <a:pt x="810203" y="528411"/>
                </a:lnTo>
                <a:lnTo>
                  <a:pt x="810350" y="514374"/>
                </a:lnTo>
                <a:lnTo>
                  <a:pt x="810450" y="500336"/>
                </a:lnTo>
                <a:lnTo>
                  <a:pt x="810512" y="486303"/>
                </a:lnTo>
                <a:lnTo>
                  <a:pt x="810383" y="472438"/>
                </a:lnTo>
                <a:lnTo>
                  <a:pt x="809765" y="459048"/>
                </a:lnTo>
                <a:lnTo>
                  <a:pt x="808536" y="446259"/>
                </a:lnTo>
                <a:lnTo>
                  <a:pt x="806897" y="433873"/>
                </a:lnTo>
                <a:lnTo>
                  <a:pt x="805257" y="421484"/>
                </a:lnTo>
                <a:lnTo>
                  <a:pt x="803856" y="408848"/>
                </a:lnTo>
                <a:lnTo>
                  <a:pt x="802594" y="395903"/>
                </a:lnTo>
                <a:lnTo>
                  <a:pt x="801140" y="382673"/>
                </a:lnTo>
                <a:lnTo>
                  <a:pt x="799311" y="369218"/>
                </a:lnTo>
                <a:lnTo>
                  <a:pt x="797081" y="355758"/>
                </a:lnTo>
                <a:lnTo>
                  <a:pt x="794506" y="342647"/>
                </a:lnTo>
                <a:lnTo>
                  <a:pt x="791659" y="330054"/>
                </a:lnTo>
                <a:lnTo>
                  <a:pt x="788612" y="317971"/>
                </a:lnTo>
                <a:lnTo>
                  <a:pt x="785420" y="306317"/>
                </a:lnTo>
                <a:lnTo>
                  <a:pt x="782122" y="294994"/>
                </a:lnTo>
                <a:lnTo>
                  <a:pt x="778586" y="283914"/>
                </a:lnTo>
                <a:lnTo>
                  <a:pt x="774528" y="273007"/>
                </a:lnTo>
                <a:lnTo>
                  <a:pt x="769836" y="262221"/>
                </a:lnTo>
                <a:lnTo>
                  <a:pt x="764719" y="251518"/>
                </a:lnTo>
                <a:lnTo>
                  <a:pt x="759591" y="240872"/>
                </a:lnTo>
                <a:lnTo>
                  <a:pt x="754694" y="230265"/>
                </a:lnTo>
                <a:lnTo>
                  <a:pt x="749933" y="219683"/>
                </a:lnTo>
                <a:lnTo>
                  <a:pt x="744976" y="209119"/>
                </a:lnTo>
                <a:lnTo>
                  <a:pt x="739641" y="198567"/>
                </a:lnTo>
                <a:lnTo>
                  <a:pt x="733905" y="188023"/>
                </a:lnTo>
                <a:lnTo>
                  <a:pt x="727822" y="177484"/>
                </a:lnTo>
                <a:lnTo>
                  <a:pt x="721467" y="166953"/>
                </a:lnTo>
                <a:lnTo>
                  <a:pt x="714911" y="156592"/>
                </a:lnTo>
                <a:lnTo>
                  <a:pt x="708210" y="146709"/>
                </a:lnTo>
                <a:lnTo>
                  <a:pt x="701408" y="137432"/>
                </a:lnTo>
                <a:lnTo>
                  <a:pt x="694536" y="128727"/>
                </a:lnTo>
                <a:lnTo>
                  <a:pt x="687616" y="120494"/>
                </a:lnTo>
                <a:lnTo>
                  <a:pt x="680663" y="112617"/>
                </a:lnTo>
                <a:lnTo>
                  <a:pt x="673689" y="104833"/>
                </a:lnTo>
                <a:lnTo>
                  <a:pt x="666700" y="96761"/>
                </a:lnTo>
                <a:lnTo>
                  <a:pt x="659696" y="88222"/>
                </a:lnTo>
                <a:lnTo>
                  <a:pt x="652518" y="79537"/>
                </a:lnTo>
                <a:lnTo>
                  <a:pt x="644860" y="71392"/>
                </a:lnTo>
                <a:lnTo>
                  <a:pt x="636598" y="64135"/>
                </a:lnTo>
                <a:lnTo>
                  <a:pt x="627931" y="57619"/>
                </a:lnTo>
                <a:lnTo>
                  <a:pt x="619266" y="51403"/>
                </a:lnTo>
                <a:lnTo>
                  <a:pt x="610841" y="45187"/>
                </a:lnTo>
                <a:lnTo>
                  <a:pt x="602558" y="39012"/>
                </a:lnTo>
                <a:lnTo>
                  <a:pt x="594083" y="33159"/>
                </a:lnTo>
                <a:lnTo>
                  <a:pt x="585234" y="27772"/>
                </a:lnTo>
                <a:lnTo>
                  <a:pt x="575984" y="22849"/>
                </a:lnTo>
                <a:lnTo>
                  <a:pt x="566390" y="18315"/>
                </a:lnTo>
                <a:lnTo>
                  <a:pt x="556515" y="14087"/>
                </a:lnTo>
                <a:lnTo>
                  <a:pt x="546102" y="10247"/>
                </a:lnTo>
                <a:lnTo>
                  <a:pt x="534594" y="7041"/>
                </a:lnTo>
                <a:lnTo>
                  <a:pt x="521771" y="4550"/>
                </a:lnTo>
                <a:lnTo>
                  <a:pt x="507565" y="2707"/>
                </a:lnTo>
                <a:lnTo>
                  <a:pt x="491895" y="1387"/>
                </a:lnTo>
                <a:lnTo>
                  <a:pt x="474881" y="466"/>
                </a:lnTo>
                <a:lnTo>
                  <a:pt x="457254" y="0"/>
                </a:lnTo>
                <a:lnTo>
                  <a:pt x="440194" y="211"/>
                </a:lnTo>
                <a:lnTo>
                  <a:pt x="424322" y="1167"/>
                </a:lnTo>
                <a:lnTo>
                  <a:pt x="409718" y="2792"/>
                </a:lnTo>
                <a:lnTo>
                  <a:pt x="396216" y="4953"/>
                </a:lnTo>
                <a:lnTo>
                  <a:pt x="383576" y="7523"/>
                </a:lnTo>
                <a:lnTo>
                  <a:pt x="371578" y="10553"/>
                </a:lnTo>
                <a:lnTo>
                  <a:pt x="360038" y="14265"/>
                </a:lnTo>
                <a:lnTo>
                  <a:pt x="348820" y="18725"/>
                </a:lnTo>
                <a:lnTo>
                  <a:pt x="337824" y="23856"/>
                </a:lnTo>
                <a:lnTo>
                  <a:pt x="326980" y="29524"/>
                </a:lnTo>
                <a:lnTo>
                  <a:pt x="316244" y="35602"/>
                </a:lnTo>
                <a:lnTo>
                  <a:pt x="305746" y="42141"/>
                </a:lnTo>
                <a:lnTo>
                  <a:pt x="295771" y="49362"/>
                </a:lnTo>
                <a:lnTo>
                  <a:pt x="286428" y="57331"/>
                </a:lnTo>
                <a:lnTo>
                  <a:pt x="277510" y="65971"/>
                </a:lnTo>
                <a:lnTo>
                  <a:pt x="268601" y="75148"/>
                </a:lnTo>
                <a:lnTo>
                  <a:pt x="259456" y="84731"/>
                </a:lnTo>
                <a:lnTo>
                  <a:pt x="250007" y="94606"/>
                </a:lnTo>
                <a:lnTo>
                  <a:pt x="240279" y="104688"/>
                </a:lnTo>
                <a:lnTo>
                  <a:pt x="230323" y="114918"/>
                </a:lnTo>
                <a:lnTo>
                  <a:pt x="220195" y="125415"/>
                </a:lnTo>
                <a:lnTo>
                  <a:pt x="209944" y="136454"/>
                </a:lnTo>
                <a:lnTo>
                  <a:pt x="199609" y="148143"/>
                </a:lnTo>
                <a:lnTo>
                  <a:pt x="189382" y="160435"/>
                </a:lnTo>
                <a:lnTo>
                  <a:pt x="179589" y="173218"/>
                </a:lnTo>
                <a:lnTo>
                  <a:pt x="170368" y="186375"/>
                </a:lnTo>
                <a:lnTo>
                  <a:pt x="161531" y="199803"/>
                </a:lnTo>
                <a:lnTo>
                  <a:pt x="152677" y="213424"/>
                </a:lnTo>
                <a:lnTo>
                  <a:pt x="143573" y="227183"/>
                </a:lnTo>
                <a:lnTo>
                  <a:pt x="134322" y="241202"/>
                </a:lnTo>
                <a:lnTo>
                  <a:pt x="125258" y="255759"/>
                </a:lnTo>
                <a:lnTo>
                  <a:pt x="116566" y="270968"/>
                </a:lnTo>
                <a:lnTo>
                  <a:pt x="108272" y="286946"/>
                </a:lnTo>
                <a:lnTo>
                  <a:pt x="100322" y="303890"/>
                </a:lnTo>
                <a:lnTo>
                  <a:pt x="92637" y="321816"/>
                </a:lnTo>
                <a:lnTo>
                  <a:pt x="84985" y="340753"/>
                </a:lnTo>
                <a:lnTo>
                  <a:pt x="77001" y="360829"/>
                </a:lnTo>
                <a:lnTo>
                  <a:pt x="68526" y="381971"/>
                </a:lnTo>
                <a:lnTo>
                  <a:pt x="60021" y="402941"/>
                </a:lnTo>
                <a:lnTo>
                  <a:pt x="51630" y="423497"/>
                </a:lnTo>
                <a:lnTo>
                  <a:pt x="42613" y="445443"/>
                </a:lnTo>
                <a:lnTo>
                  <a:pt x="31541" y="47226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16326" y="101799"/>
            <a:ext cx="1947301" cy="666782"/>
            <a:chOff x="316326" y="101799"/>
            <a:chExt cx="1947301" cy="666782"/>
          </a:xfrm>
        </p:grpSpPr>
        <p:sp>
          <p:nvSpPr>
            <p:cNvPr id="2" name="Freeform 1"/>
            <p:cNvSpPr/>
            <p:nvPr/>
          </p:nvSpPr>
          <p:spPr>
            <a:xfrm>
              <a:off x="316326" y="101799"/>
              <a:ext cx="336441" cy="482937"/>
            </a:xfrm>
            <a:custGeom>
              <a:avLst/>
              <a:gdLst/>
              <a:ahLst/>
              <a:cxnLst/>
              <a:rect l="0" t="0" r="0" b="0"/>
              <a:pathLst>
                <a:path w="336441" h="482937">
                  <a:moveTo>
                    <a:pt x="199570" y="87713"/>
                  </a:moveTo>
                  <a:lnTo>
                    <a:pt x="196569" y="78979"/>
                  </a:lnTo>
                  <a:lnTo>
                    <a:pt x="193147" y="71273"/>
                  </a:lnTo>
                  <a:lnTo>
                    <a:pt x="188946" y="63870"/>
                  </a:lnTo>
                  <a:lnTo>
                    <a:pt x="183873" y="56609"/>
                  </a:lnTo>
                  <a:lnTo>
                    <a:pt x="177743" y="49431"/>
                  </a:lnTo>
                  <a:lnTo>
                    <a:pt x="170564" y="42305"/>
                  </a:lnTo>
                  <a:lnTo>
                    <a:pt x="162650" y="35215"/>
                  </a:lnTo>
                  <a:lnTo>
                    <a:pt x="154503" y="28148"/>
                  </a:lnTo>
                  <a:lnTo>
                    <a:pt x="146427" y="21106"/>
                  </a:lnTo>
                  <a:lnTo>
                    <a:pt x="138210" y="14412"/>
                  </a:lnTo>
                  <a:lnTo>
                    <a:pt x="129249" y="8675"/>
                  </a:lnTo>
                  <a:lnTo>
                    <a:pt x="119258" y="4162"/>
                  </a:lnTo>
                  <a:lnTo>
                    <a:pt x="108429" y="1133"/>
                  </a:lnTo>
                  <a:lnTo>
                    <a:pt x="97235" y="0"/>
                  </a:lnTo>
                  <a:lnTo>
                    <a:pt x="86004" y="801"/>
                  </a:lnTo>
                  <a:lnTo>
                    <a:pt x="75038" y="3441"/>
                  </a:lnTo>
                  <a:lnTo>
                    <a:pt x="64682" y="7871"/>
                  </a:lnTo>
                  <a:lnTo>
                    <a:pt x="55060" y="13884"/>
                  </a:lnTo>
                  <a:lnTo>
                    <a:pt x="46278" y="21174"/>
                  </a:lnTo>
                  <a:lnTo>
                    <a:pt x="38518" y="29428"/>
                  </a:lnTo>
                  <a:lnTo>
                    <a:pt x="31781" y="38388"/>
                  </a:lnTo>
                  <a:lnTo>
                    <a:pt x="26086" y="48012"/>
                  </a:lnTo>
                  <a:lnTo>
                    <a:pt x="21551" y="58457"/>
                  </a:lnTo>
                  <a:lnTo>
                    <a:pt x="18123" y="69740"/>
                  </a:lnTo>
                  <a:lnTo>
                    <a:pt x="15463" y="81588"/>
                  </a:lnTo>
                  <a:lnTo>
                    <a:pt x="13054" y="93541"/>
                  </a:lnTo>
                  <a:lnTo>
                    <a:pt x="10581" y="105327"/>
                  </a:lnTo>
                  <a:lnTo>
                    <a:pt x="8086" y="117021"/>
                  </a:lnTo>
                  <a:lnTo>
                    <a:pt x="5865" y="128938"/>
                  </a:lnTo>
                  <a:lnTo>
                    <a:pt x="4073" y="141253"/>
                  </a:lnTo>
                  <a:lnTo>
                    <a:pt x="2719" y="153982"/>
                  </a:lnTo>
                  <a:lnTo>
                    <a:pt x="1735" y="167067"/>
                  </a:lnTo>
                  <a:lnTo>
                    <a:pt x="1038" y="180429"/>
                  </a:lnTo>
                  <a:lnTo>
                    <a:pt x="554" y="193997"/>
                  </a:lnTo>
                  <a:lnTo>
                    <a:pt x="222" y="207712"/>
                  </a:lnTo>
                  <a:lnTo>
                    <a:pt x="0" y="221534"/>
                  </a:lnTo>
                  <a:lnTo>
                    <a:pt x="19" y="235595"/>
                  </a:lnTo>
                  <a:lnTo>
                    <a:pt x="564" y="250181"/>
                  </a:lnTo>
                  <a:lnTo>
                    <a:pt x="1748" y="265400"/>
                  </a:lnTo>
                  <a:lnTo>
                    <a:pt x="3527" y="281045"/>
                  </a:lnTo>
                  <a:lnTo>
                    <a:pt x="5792" y="296701"/>
                  </a:lnTo>
                  <a:lnTo>
                    <a:pt x="8432" y="312117"/>
                  </a:lnTo>
                  <a:lnTo>
                    <a:pt x="11509" y="327061"/>
                  </a:lnTo>
                  <a:lnTo>
                    <a:pt x="15253" y="341250"/>
                  </a:lnTo>
                  <a:lnTo>
                    <a:pt x="19734" y="354606"/>
                  </a:lnTo>
                  <a:lnTo>
                    <a:pt x="24878" y="367220"/>
                  </a:lnTo>
                  <a:lnTo>
                    <a:pt x="30556" y="379238"/>
                  </a:lnTo>
                  <a:lnTo>
                    <a:pt x="36636" y="390809"/>
                  </a:lnTo>
                  <a:lnTo>
                    <a:pt x="43006" y="402058"/>
                  </a:lnTo>
                  <a:lnTo>
                    <a:pt x="49581" y="413078"/>
                  </a:lnTo>
                  <a:lnTo>
                    <a:pt x="56303" y="423931"/>
                  </a:lnTo>
                  <a:lnTo>
                    <a:pt x="63292" y="434340"/>
                  </a:lnTo>
                  <a:lnTo>
                    <a:pt x="70822" y="443723"/>
                  </a:lnTo>
                  <a:lnTo>
                    <a:pt x="79002" y="451847"/>
                  </a:lnTo>
                  <a:lnTo>
                    <a:pt x="87785" y="458793"/>
                  </a:lnTo>
                  <a:lnTo>
                    <a:pt x="97059" y="464774"/>
                  </a:lnTo>
                  <a:lnTo>
                    <a:pt x="106711" y="470016"/>
                  </a:lnTo>
                  <a:lnTo>
                    <a:pt x="116803" y="474556"/>
                  </a:lnTo>
                  <a:lnTo>
                    <a:pt x="127563" y="478241"/>
                  </a:lnTo>
                  <a:lnTo>
                    <a:pt x="139056" y="481048"/>
                  </a:lnTo>
                  <a:lnTo>
                    <a:pt x="151046" y="482765"/>
                  </a:lnTo>
                  <a:lnTo>
                    <a:pt x="163093" y="482936"/>
                  </a:lnTo>
                  <a:lnTo>
                    <a:pt x="174933" y="481450"/>
                  </a:lnTo>
                  <a:lnTo>
                    <a:pt x="186324" y="478332"/>
                  </a:lnTo>
                  <a:lnTo>
                    <a:pt x="196973" y="473572"/>
                  </a:lnTo>
                  <a:lnTo>
                    <a:pt x="206796" y="467334"/>
                  </a:lnTo>
                  <a:lnTo>
                    <a:pt x="215713" y="459892"/>
                  </a:lnTo>
                  <a:lnTo>
                    <a:pt x="223565" y="451535"/>
                  </a:lnTo>
                  <a:lnTo>
                    <a:pt x="230363" y="442506"/>
                  </a:lnTo>
                  <a:lnTo>
                    <a:pt x="236099" y="432835"/>
                  </a:lnTo>
                  <a:lnTo>
                    <a:pt x="240663" y="422359"/>
                  </a:lnTo>
                  <a:lnTo>
                    <a:pt x="244100" y="411051"/>
                  </a:lnTo>
                  <a:lnTo>
                    <a:pt x="246427" y="399016"/>
                  </a:lnTo>
                  <a:lnTo>
                    <a:pt x="247547" y="386405"/>
                  </a:lnTo>
                  <a:lnTo>
                    <a:pt x="247520" y="373369"/>
                  </a:lnTo>
                  <a:lnTo>
                    <a:pt x="246367" y="360191"/>
                  </a:lnTo>
                  <a:lnTo>
                    <a:pt x="243998" y="347271"/>
                  </a:lnTo>
                  <a:lnTo>
                    <a:pt x="240474" y="334809"/>
                  </a:lnTo>
                  <a:lnTo>
                    <a:pt x="235820" y="322984"/>
                  </a:lnTo>
                  <a:lnTo>
                    <a:pt x="229948" y="312036"/>
                  </a:lnTo>
                  <a:lnTo>
                    <a:pt x="222923" y="302009"/>
                  </a:lnTo>
                  <a:lnTo>
                    <a:pt x="214936" y="292953"/>
                  </a:lnTo>
                  <a:lnTo>
                    <a:pt x="206204" y="285007"/>
                  </a:lnTo>
                  <a:lnTo>
                    <a:pt x="196924" y="278151"/>
                  </a:lnTo>
                  <a:lnTo>
                    <a:pt x="187253" y="272545"/>
                  </a:lnTo>
                  <a:lnTo>
                    <a:pt x="177309" y="268602"/>
                  </a:lnTo>
                  <a:lnTo>
                    <a:pt x="167208" y="266416"/>
                  </a:lnTo>
                  <a:lnTo>
                    <a:pt x="158168" y="266519"/>
                  </a:lnTo>
                  <a:lnTo>
                    <a:pt x="152541" y="269156"/>
                  </a:lnTo>
                  <a:lnTo>
                    <a:pt x="151387" y="272915"/>
                  </a:lnTo>
                  <a:lnTo>
                    <a:pt x="154321" y="276602"/>
                  </a:lnTo>
                  <a:lnTo>
                    <a:pt x="160489" y="279686"/>
                  </a:lnTo>
                  <a:lnTo>
                    <a:pt x="169054" y="282061"/>
                  </a:lnTo>
                  <a:lnTo>
                    <a:pt x="179333" y="283804"/>
                  </a:lnTo>
                  <a:lnTo>
                    <a:pt x="190810" y="285044"/>
                  </a:lnTo>
                  <a:lnTo>
                    <a:pt x="203115" y="285910"/>
                  </a:lnTo>
                  <a:lnTo>
                    <a:pt x="215984" y="286506"/>
                  </a:lnTo>
                  <a:lnTo>
                    <a:pt x="229231" y="286909"/>
                  </a:lnTo>
                  <a:lnTo>
                    <a:pt x="242570" y="287012"/>
                  </a:lnTo>
                  <a:lnTo>
                    <a:pt x="255606" y="286550"/>
                  </a:lnTo>
                  <a:lnTo>
                    <a:pt x="268151" y="285417"/>
                  </a:lnTo>
                  <a:lnTo>
                    <a:pt x="280033" y="283503"/>
                  </a:lnTo>
                  <a:lnTo>
                    <a:pt x="291020" y="280615"/>
                  </a:lnTo>
                  <a:lnTo>
                    <a:pt x="301070" y="276752"/>
                  </a:lnTo>
                  <a:lnTo>
                    <a:pt x="310000" y="272360"/>
                  </a:lnTo>
                  <a:lnTo>
                    <a:pt x="318282" y="267798"/>
                  </a:lnTo>
                  <a:lnTo>
                    <a:pt x="326642" y="262667"/>
                  </a:lnTo>
                  <a:lnTo>
                    <a:pt x="336440" y="2561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82122" y="335685"/>
              <a:ext cx="160158" cy="209849"/>
            </a:xfrm>
            <a:custGeom>
              <a:avLst/>
              <a:gdLst/>
              <a:ahLst/>
              <a:cxnLst/>
              <a:rect l="0" t="0" r="0" b="0"/>
              <a:pathLst>
                <a:path w="160158" h="209849">
                  <a:moveTo>
                    <a:pt x="23287" y="95983"/>
                  </a:moveTo>
                  <a:lnTo>
                    <a:pt x="35022" y="95983"/>
                  </a:lnTo>
                  <a:lnTo>
                    <a:pt x="46151" y="95983"/>
                  </a:lnTo>
                  <a:lnTo>
                    <a:pt x="57745" y="95974"/>
                  </a:lnTo>
                  <a:lnTo>
                    <a:pt x="69733" y="95628"/>
                  </a:lnTo>
                  <a:lnTo>
                    <a:pt x="81745" y="94331"/>
                  </a:lnTo>
                  <a:lnTo>
                    <a:pt x="93543" y="91825"/>
                  </a:lnTo>
                  <a:lnTo>
                    <a:pt x="104896" y="88174"/>
                  </a:lnTo>
                  <a:lnTo>
                    <a:pt x="115517" y="83581"/>
                  </a:lnTo>
                  <a:lnTo>
                    <a:pt x="125309" y="78264"/>
                  </a:lnTo>
                  <a:lnTo>
                    <a:pt x="133866" y="72255"/>
                  </a:lnTo>
                  <a:lnTo>
                    <a:pt x="140410" y="65398"/>
                  </a:lnTo>
                  <a:lnTo>
                    <a:pt x="144694" y="57681"/>
                  </a:lnTo>
                  <a:lnTo>
                    <a:pt x="146774" y="49381"/>
                  </a:lnTo>
                  <a:lnTo>
                    <a:pt x="146741" y="40965"/>
                  </a:lnTo>
                  <a:lnTo>
                    <a:pt x="144864" y="32717"/>
                  </a:lnTo>
                  <a:lnTo>
                    <a:pt x="141352" y="24891"/>
                  </a:lnTo>
                  <a:lnTo>
                    <a:pt x="136263" y="17788"/>
                  </a:lnTo>
                  <a:lnTo>
                    <a:pt x="129771" y="11504"/>
                  </a:lnTo>
                  <a:lnTo>
                    <a:pt x="122144" y="6284"/>
                  </a:lnTo>
                  <a:lnTo>
                    <a:pt x="113655" y="2602"/>
                  </a:lnTo>
                  <a:lnTo>
                    <a:pt x="104539" y="569"/>
                  </a:lnTo>
                  <a:lnTo>
                    <a:pt x="94977" y="0"/>
                  </a:lnTo>
                  <a:lnTo>
                    <a:pt x="85106" y="597"/>
                  </a:lnTo>
                  <a:lnTo>
                    <a:pt x="75027" y="2075"/>
                  </a:lnTo>
                  <a:lnTo>
                    <a:pt x="64970" y="4352"/>
                  </a:lnTo>
                  <a:lnTo>
                    <a:pt x="55291" y="7549"/>
                  </a:lnTo>
                  <a:lnTo>
                    <a:pt x="46156" y="11665"/>
                  </a:lnTo>
                  <a:lnTo>
                    <a:pt x="37716" y="16733"/>
                  </a:lnTo>
                  <a:lnTo>
                    <a:pt x="30192" y="22891"/>
                  </a:lnTo>
                  <a:lnTo>
                    <a:pt x="23613" y="30111"/>
                  </a:lnTo>
                  <a:lnTo>
                    <a:pt x="17856" y="38232"/>
                  </a:lnTo>
                  <a:lnTo>
                    <a:pt x="12746" y="47053"/>
                  </a:lnTo>
                  <a:lnTo>
                    <a:pt x="8129" y="56397"/>
                  </a:lnTo>
                  <a:lnTo>
                    <a:pt x="4196" y="66282"/>
                  </a:lnTo>
                  <a:lnTo>
                    <a:pt x="1458" y="76901"/>
                  </a:lnTo>
                  <a:lnTo>
                    <a:pt x="98" y="88301"/>
                  </a:lnTo>
                  <a:lnTo>
                    <a:pt x="0" y="100228"/>
                  </a:lnTo>
                  <a:lnTo>
                    <a:pt x="921" y="112233"/>
                  </a:lnTo>
                  <a:lnTo>
                    <a:pt x="2620" y="124050"/>
                  </a:lnTo>
                  <a:lnTo>
                    <a:pt x="5047" y="135594"/>
                  </a:lnTo>
                  <a:lnTo>
                    <a:pt x="8346" y="146879"/>
                  </a:lnTo>
                  <a:lnTo>
                    <a:pt x="12530" y="157947"/>
                  </a:lnTo>
                  <a:lnTo>
                    <a:pt x="17644" y="168684"/>
                  </a:lnTo>
                  <a:lnTo>
                    <a:pt x="23833" y="178829"/>
                  </a:lnTo>
                  <a:lnTo>
                    <a:pt x="31074" y="188271"/>
                  </a:lnTo>
                  <a:lnTo>
                    <a:pt x="39207" y="196579"/>
                  </a:lnTo>
                  <a:lnTo>
                    <a:pt x="48038" y="202949"/>
                  </a:lnTo>
                  <a:lnTo>
                    <a:pt x="57384" y="207117"/>
                  </a:lnTo>
                  <a:lnTo>
                    <a:pt x="67100" y="209289"/>
                  </a:lnTo>
                  <a:lnTo>
                    <a:pt x="77074" y="209848"/>
                  </a:lnTo>
                  <a:lnTo>
                    <a:pt x="87222" y="209187"/>
                  </a:lnTo>
                  <a:lnTo>
                    <a:pt x="97324" y="207476"/>
                  </a:lnTo>
                  <a:lnTo>
                    <a:pt x="107034" y="204666"/>
                  </a:lnTo>
                  <a:lnTo>
                    <a:pt x="116190" y="200823"/>
                  </a:lnTo>
                  <a:lnTo>
                    <a:pt x="124701" y="196231"/>
                  </a:lnTo>
                  <a:lnTo>
                    <a:pt x="133391" y="190762"/>
                  </a:lnTo>
                  <a:lnTo>
                    <a:pt x="144139" y="182821"/>
                  </a:lnTo>
                  <a:lnTo>
                    <a:pt x="160157" y="1696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78589" y="378745"/>
              <a:ext cx="168829" cy="177615"/>
            </a:xfrm>
            <a:custGeom>
              <a:avLst/>
              <a:gdLst/>
              <a:ahLst/>
              <a:cxnLst/>
              <a:rect l="0" t="0" r="0" b="0"/>
              <a:pathLst>
                <a:path w="168829" h="177615">
                  <a:moveTo>
                    <a:pt x="100561" y="42394"/>
                  </a:moveTo>
                  <a:lnTo>
                    <a:pt x="100360" y="30860"/>
                  </a:lnTo>
                  <a:lnTo>
                    <a:pt x="98439" y="21652"/>
                  </a:lnTo>
                  <a:lnTo>
                    <a:pt x="94545" y="13953"/>
                  </a:lnTo>
                  <a:lnTo>
                    <a:pt x="88793" y="7716"/>
                  </a:lnTo>
                  <a:lnTo>
                    <a:pt x="81195" y="3302"/>
                  </a:lnTo>
                  <a:lnTo>
                    <a:pt x="71952" y="757"/>
                  </a:lnTo>
                  <a:lnTo>
                    <a:pt x="61701" y="0"/>
                  </a:lnTo>
                  <a:lnTo>
                    <a:pt x="51380" y="997"/>
                  </a:lnTo>
                  <a:lnTo>
                    <a:pt x="41528" y="3558"/>
                  </a:lnTo>
                  <a:lnTo>
                    <a:pt x="32462" y="7546"/>
                  </a:lnTo>
                  <a:lnTo>
                    <a:pt x="24446" y="12962"/>
                  </a:lnTo>
                  <a:lnTo>
                    <a:pt x="17506" y="19682"/>
                  </a:lnTo>
                  <a:lnTo>
                    <a:pt x="11658" y="27633"/>
                  </a:lnTo>
                  <a:lnTo>
                    <a:pt x="7013" y="36873"/>
                  </a:lnTo>
                  <a:lnTo>
                    <a:pt x="3517" y="47306"/>
                  </a:lnTo>
                  <a:lnTo>
                    <a:pt x="1149" y="58566"/>
                  </a:lnTo>
                  <a:lnTo>
                    <a:pt x="0" y="70117"/>
                  </a:lnTo>
                  <a:lnTo>
                    <a:pt x="9" y="81624"/>
                  </a:lnTo>
                  <a:lnTo>
                    <a:pt x="1148" y="92960"/>
                  </a:lnTo>
                  <a:lnTo>
                    <a:pt x="3508" y="104104"/>
                  </a:lnTo>
                  <a:lnTo>
                    <a:pt x="7022" y="115077"/>
                  </a:lnTo>
                  <a:lnTo>
                    <a:pt x="11499" y="125752"/>
                  </a:lnTo>
                  <a:lnTo>
                    <a:pt x="16720" y="135854"/>
                  </a:lnTo>
                  <a:lnTo>
                    <a:pt x="22494" y="145277"/>
                  </a:lnTo>
                  <a:lnTo>
                    <a:pt x="28828" y="153911"/>
                  </a:lnTo>
                  <a:lnTo>
                    <a:pt x="35911" y="161566"/>
                  </a:lnTo>
                  <a:lnTo>
                    <a:pt x="43788" y="168219"/>
                  </a:lnTo>
                  <a:lnTo>
                    <a:pt x="52365" y="173517"/>
                  </a:lnTo>
                  <a:lnTo>
                    <a:pt x="61501" y="176721"/>
                  </a:lnTo>
                  <a:lnTo>
                    <a:pt x="71056" y="177614"/>
                  </a:lnTo>
                  <a:lnTo>
                    <a:pt x="80913" y="176434"/>
                  </a:lnTo>
                  <a:lnTo>
                    <a:pt x="90982" y="173591"/>
                  </a:lnTo>
                  <a:lnTo>
                    <a:pt x="101195" y="169491"/>
                  </a:lnTo>
                  <a:lnTo>
                    <a:pt x="111340" y="164319"/>
                  </a:lnTo>
                  <a:lnTo>
                    <a:pt x="121079" y="158032"/>
                  </a:lnTo>
                  <a:lnTo>
                    <a:pt x="130255" y="150692"/>
                  </a:lnTo>
                  <a:lnTo>
                    <a:pt x="138721" y="142308"/>
                  </a:lnTo>
                  <a:lnTo>
                    <a:pt x="146262" y="132770"/>
                  </a:lnTo>
                  <a:lnTo>
                    <a:pt x="152848" y="122123"/>
                  </a:lnTo>
                  <a:lnTo>
                    <a:pt x="158441" y="110379"/>
                  </a:lnTo>
                  <a:lnTo>
                    <a:pt x="162908" y="97439"/>
                  </a:lnTo>
                  <a:lnTo>
                    <a:pt x="166275" y="83376"/>
                  </a:lnTo>
                  <a:lnTo>
                    <a:pt x="168385" y="68866"/>
                  </a:lnTo>
                  <a:lnTo>
                    <a:pt x="168828" y="55045"/>
                  </a:lnTo>
                  <a:lnTo>
                    <a:pt x="167523" y="42505"/>
                  </a:lnTo>
                  <a:lnTo>
                    <a:pt x="164359" y="31631"/>
                  </a:lnTo>
                  <a:lnTo>
                    <a:pt x="159037" y="22849"/>
                  </a:lnTo>
                  <a:lnTo>
                    <a:pt x="151607" y="16178"/>
                  </a:lnTo>
                  <a:lnTo>
                    <a:pt x="142551" y="11647"/>
                  </a:lnTo>
                  <a:lnTo>
                    <a:pt x="132572" y="9480"/>
                  </a:lnTo>
                  <a:lnTo>
                    <a:pt x="122175" y="9564"/>
                  </a:lnTo>
                  <a:lnTo>
                    <a:pt x="112077" y="11222"/>
                  </a:lnTo>
                  <a:lnTo>
                    <a:pt x="102298" y="13560"/>
                  </a:lnTo>
                  <a:lnTo>
                    <a:pt x="91986" y="16778"/>
                  </a:lnTo>
                  <a:lnTo>
                    <a:pt x="79504" y="213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05492" y="357721"/>
              <a:ext cx="421141" cy="176375"/>
            </a:xfrm>
            <a:custGeom>
              <a:avLst/>
              <a:gdLst/>
              <a:ahLst/>
              <a:cxnLst/>
              <a:rect l="0" t="0" r="0" b="0"/>
              <a:pathLst>
                <a:path w="421141" h="176375">
                  <a:moveTo>
                    <a:pt x="0" y="63418"/>
                  </a:moveTo>
                  <a:lnTo>
                    <a:pt x="5800" y="69420"/>
                  </a:lnTo>
                  <a:lnTo>
                    <a:pt x="10725" y="76265"/>
                  </a:lnTo>
                  <a:lnTo>
                    <a:pt x="15223" y="84657"/>
                  </a:lnTo>
                  <a:lnTo>
                    <a:pt x="19271" y="94457"/>
                  </a:lnTo>
                  <a:lnTo>
                    <a:pt x="22636" y="105420"/>
                  </a:lnTo>
                  <a:lnTo>
                    <a:pt x="25244" y="117281"/>
                  </a:lnTo>
                  <a:lnTo>
                    <a:pt x="27171" y="129804"/>
                  </a:lnTo>
                  <a:lnTo>
                    <a:pt x="28550" y="142801"/>
                  </a:lnTo>
                  <a:lnTo>
                    <a:pt x="29505" y="156099"/>
                  </a:lnTo>
                  <a:lnTo>
                    <a:pt x="29732" y="168441"/>
                  </a:lnTo>
                  <a:lnTo>
                    <a:pt x="28511" y="176026"/>
                  </a:lnTo>
                  <a:lnTo>
                    <a:pt x="26004" y="176374"/>
                  </a:lnTo>
                  <a:lnTo>
                    <a:pt x="23058" y="171103"/>
                  </a:lnTo>
                  <a:lnTo>
                    <a:pt x="20130" y="162093"/>
                  </a:lnTo>
                  <a:lnTo>
                    <a:pt x="17583" y="150867"/>
                  </a:lnTo>
                  <a:lnTo>
                    <a:pt x="15561" y="138405"/>
                  </a:lnTo>
                  <a:lnTo>
                    <a:pt x="14048" y="125262"/>
                  </a:lnTo>
                  <a:lnTo>
                    <a:pt x="12956" y="111743"/>
                  </a:lnTo>
                  <a:lnTo>
                    <a:pt x="12196" y="98021"/>
                  </a:lnTo>
                  <a:lnTo>
                    <a:pt x="12009" y="84515"/>
                  </a:lnTo>
                  <a:lnTo>
                    <a:pt x="12940" y="71888"/>
                  </a:lnTo>
                  <a:lnTo>
                    <a:pt x="15202" y="60441"/>
                  </a:lnTo>
                  <a:lnTo>
                    <a:pt x="18858" y="50618"/>
                  </a:lnTo>
                  <a:lnTo>
                    <a:pt x="23986" y="43148"/>
                  </a:lnTo>
                  <a:lnTo>
                    <a:pt x="30471" y="38205"/>
                  </a:lnTo>
                  <a:lnTo>
                    <a:pt x="37909" y="35665"/>
                  </a:lnTo>
                  <a:lnTo>
                    <a:pt x="45732" y="35382"/>
                  </a:lnTo>
                  <a:lnTo>
                    <a:pt x="53580" y="37043"/>
                  </a:lnTo>
                  <a:lnTo>
                    <a:pt x="61304" y="40409"/>
                  </a:lnTo>
                  <a:lnTo>
                    <a:pt x="68870" y="45399"/>
                  </a:lnTo>
                  <a:lnTo>
                    <a:pt x="76287" y="51825"/>
                  </a:lnTo>
                  <a:lnTo>
                    <a:pt x="83421" y="59408"/>
                  </a:lnTo>
                  <a:lnTo>
                    <a:pt x="89992" y="67867"/>
                  </a:lnTo>
                  <a:lnTo>
                    <a:pt x="95885" y="76883"/>
                  </a:lnTo>
                  <a:lnTo>
                    <a:pt x="100751" y="83460"/>
                  </a:lnTo>
                  <a:lnTo>
                    <a:pt x="104265" y="84041"/>
                  </a:lnTo>
                  <a:lnTo>
                    <a:pt x="106922" y="79711"/>
                  </a:lnTo>
                  <a:lnTo>
                    <a:pt x="109318" y="72229"/>
                  </a:lnTo>
                  <a:lnTo>
                    <a:pt x="111788" y="63040"/>
                  </a:lnTo>
                  <a:lnTo>
                    <a:pt x="114457" y="53031"/>
                  </a:lnTo>
                  <a:lnTo>
                    <a:pt x="117498" y="42824"/>
                  </a:lnTo>
                  <a:lnTo>
                    <a:pt x="121191" y="32945"/>
                  </a:lnTo>
                  <a:lnTo>
                    <a:pt x="125634" y="23635"/>
                  </a:lnTo>
                  <a:lnTo>
                    <a:pt x="131085" y="15395"/>
                  </a:lnTo>
                  <a:lnTo>
                    <a:pt x="138031" y="9058"/>
                  </a:lnTo>
                  <a:lnTo>
                    <a:pt x="146587" y="4921"/>
                  </a:lnTo>
                  <a:lnTo>
                    <a:pt x="156248" y="3277"/>
                  </a:lnTo>
                  <a:lnTo>
                    <a:pt x="166109" y="4667"/>
                  </a:lnTo>
                  <a:lnTo>
                    <a:pt x="175621" y="9086"/>
                  </a:lnTo>
                  <a:lnTo>
                    <a:pt x="184445" y="16102"/>
                  </a:lnTo>
                  <a:lnTo>
                    <a:pt x="192291" y="25154"/>
                  </a:lnTo>
                  <a:lnTo>
                    <a:pt x="199119" y="35712"/>
                  </a:lnTo>
                  <a:lnTo>
                    <a:pt x="205059" y="47185"/>
                  </a:lnTo>
                  <a:lnTo>
                    <a:pt x="210299" y="58944"/>
                  </a:lnTo>
                  <a:lnTo>
                    <a:pt x="215011" y="70627"/>
                  </a:lnTo>
                  <a:lnTo>
                    <a:pt x="219179" y="82266"/>
                  </a:lnTo>
                  <a:lnTo>
                    <a:pt x="222608" y="94154"/>
                  </a:lnTo>
                  <a:lnTo>
                    <a:pt x="225254" y="106448"/>
                  </a:lnTo>
                  <a:lnTo>
                    <a:pt x="227371" y="118995"/>
                  </a:lnTo>
                  <a:lnTo>
                    <a:pt x="229407" y="131426"/>
                  </a:lnTo>
                  <a:lnTo>
                    <a:pt x="231643" y="143501"/>
                  </a:lnTo>
                  <a:lnTo>
                    <a:pt x="234609" y="154057"/>
                  </a:lnTo>
                  <a:lnTo>
                    <a:pt x="239021" y="160154"/>
                  </a:lnTo>
                  <a:lnTo>
                    <a:pt x="244520" y="160790"/>
                  </a:lnTo>
                  <a:lnTo>
                    <a:pt x="250261" y="158150"/>
                  </a:lnTo>
                  <a:lnTo>
                    <a:pt x="255965" y="153569"/>
                  </a:lnTo>
                  <a:lnTo>
                    <a:pt x="261388" y="147503"/>
                  </a:lnTo>
                  <a:lnTo>
                    <a:pt x="266430" y="140243"/>
                  </a:lnTo>
                  <a:lnTo>
                    <a:pt x="271428" y="132381"/>
                  </a:lnTo>
                  <a:lnTo>
                    <a:pt x="277061" y="124773"/>
                  </a:lnTo>
                  <a:lnTo>
                    <a:pt x="283655" y="117866"/>
                  </a:lnTo>
                  <a:lnTo>
                    <a:pt x="291047" y="111580"/>
                  </a:lnTo>
                  <a:lnTo>
                    <a:pt x="298778" y="105516"/>
                  </a:lnTo>
                  <a:lnTo>
                    <a:pt x="306540" y="99401"/>
                  </a:lnTo>
                  <a:lnTo>
                    <a:pt x="314361" y="93292"/>
                  </a:lnTo>
                  <a:lnTo>
                    <a:pt x="322517" y="87483"/>
                  </a:lnTo>
                  <a:lnTo>
                    <a:pt x="331140" y="82117"/>
                  </a:lnTo>
                  <a:lnTo>
                    <a:pt x="339897" y="76867"/>
                  </a:lnTo>
                  <a:lnTo>
                    <a:pt x="348096" y="71050"/>
                  </a:lnTo>
                  <a:lnTo>
                    <a:pt x="355379" y="64319"/>
                  </a:lnTo>
                  <a:lnTo>
                    <a:pt x="361405" y="56662"/>
                  </a:lnTo>
                  <a:lnTo>
                    <a:pt x="365696" y="48218"/>
                  </a:lnTo>
                  <a:lnTo>
                    <a:pt x="368160" y="39173"/>
                  </a:lnTo>
                  <a:lnTo>
                    <a:pt x="368695" y="30015"/>
                  </a:lnTo>
                  <a:lnTo>
                    <a:pt x="367017" y="21488"/>
                  </a:lnTo>
                  <a:lnTo>
                    <a:pt x="363182" y="13954"/>
                  </a:lnTo>
                  <a:lnTo>
                    <a:pt x="357355" y="7747"/>
                  </a:lnTo>
                  <a:lnTo>
                    <a:pt x="349632" y="3327"/>
                  </a:lnTo>
                  <a:lnTo>
                    <a:pt x="340265" y="769"/>
                  </a:lnTo>
                  <a:lnTo>
                    <a:pt x="329909" y="0"/>
                  </a:lnTo>
                  <a:lnTo>
                    <a:pt x="319508" y="988"/>
                  </a:lnTo>
                  <a:lnTo>
                    <a:pt x="309598" y="3541"/>
                  </a:lnTo>
                  <a:lnTo>
                    <a:pt x="300490" y="7524"/>
                  </a:lnTo>
                  <a:lnTo>
                    <a:pt x="292445" y="12937"/>
                  </a:lnTo>
                  <a:lnTo>
                    <a:pt x="285480" y="19650"/>
                  </a:lnTo>
                  <a:lnTo>
                    <a:pt x="279446" y="27426"/>
                  </a:lnTo>
                  <a:lnTo>
                    <a:pt x="274143" y="36016"/>
                  </a:lnTo>
                  <a:lnTo>
                    <a:pt x="269392" y="45205"/>
                  </a:lnTo>
                  <a:lnTo>
                    <a:pt x="265367" y="54985"/>
                  </a:lnTo>
                  <a:lnTo>
                    <a:pt x="262567" y="65535"/>
                  </a:lnTo>
                  <a:lnTo>
                    <a:pt x="261166" y="76892"/>
                  </a:lnTo>
                  <a:lnTo>
                    <a:pt x="261039" y="88960"/>
                  </a:lnTo>
                  <a:lnTo>
                    <a:pt x="261942" y="101593"/>
                  </a:lnTo>
                  <a:lnTo>
                    <a:pt x="263633" y="114640"/>
                  </a:lnTo>
                  <a:lnTo>
                    <a:pt x="266224" y="127655"/>
                  </a:lnTo>
                  <a:lnTo>
                    <a:pt x="270166" y="139934"/>
                  </a:lnTo>
                  <a:lnTo>
                    <a:pt x="275595" y="151137"/>
                  </a:lnTo>
                  <a:lnTo>
                    <a:pt x="282359" y="160794"/>
                  </a:lnTo>
                  <a:lnTo>
                    <a:pt x="290194" y="168151"/>
                  </a:lnTo>
                  <a:lnTo>
                    <a:pt x="298836" y="173017"/>
                  </a:lnTo>
                  <a:lnTo>
                    <a:pt x="308062" y="175505"/>
                  </a:lnTo>
                  <a:lnTo>
                    <a:pt x="317700" y="175753"/>
                  </a:lnTo>
                  <a:lnTo>
                    <a:pt x="327624" y="174073"/>
                  </a:lnTo>
                  <a:lnTo>
                    <a:pt x="337744" y="170865"/>
                  </a:lnTo>
                  <a:lnTo>
                    <a:pt x="347998" y="166512"/>
                  </a:lnTo>
                  <a:lnTo>
                    <a:pt x="358337" y="161328"/>
                  </a:lnTo>
                  <a:lnTo>
                    <a:pt x="368569" y="155394"/>
                  </a:lnTo>
                  <a:lnTo>
                    <a:pt x="378367" y="148580"/>
                  </a:lnTo>
                  <a:lnTo>
                    <a:pt x="387577" y="140893"/>
                  </a:lnTo>
                  <a:lnTo>
                    <a:pt x="395925" y="132721"/>
                  </a:lnTo>
                  <a:lnTo>
                    <a:pt x="403745" y="123846"/>
                  </a:lnTo>
                  <a:lnTo>
                    <a:pt x="411720" y="112371"/>
                  </a:lnTo>
                  <a:lnTo>
                    <a:pt x="421140" y="95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53609" y="147398"/>
              <a:ext cx="46723" cy="357970"/>
            </a:xfrm>
            <a:custGeom>
              <a:avLst/>
              <a:gdLst/>
              <a:ahLst/>
              <a:cxnLst/>
              <a:rect l="0" t="0" r="0" b="0"/>
              <a:pathLst>
                <a:path w="46723" h="357970">
                  <a:moveTo>
                    <a:pt x="4608" y="0"/>
                  </a:moveTo>
                  <a:lnTo>
                    <a:pt x="1808" y="14736"/>
                  </a:lnTo>
                  <a:lnTo>
                    <a:pt x="307" y="29288"/>
                  </a:lnTo>
                  <a:lnTo>
                    <a:pt x="0" y="45082"/>
                  </a:lnTo>
                  <a:lnTo>
                    <a:pt x="680" y="62143"/>
                  </a:lnTo>
                  <a:lnTo>
                    <a:pt x="2147" y="80285"/>
                  </a:lnTo>
                  <a:lnTo>
                    <a:pt x="4216" y="99271"/>
                  </a:lnTo>
                  <a:lnTo>
                    <a:pt x="6726" y="118885"/>
                  </a:lnTo>
                  <a:lnTo>
                    <a:pt x="9549" y="138949"/>
                  </a:lnTo>
                  <a:lnTo>
                    <a:pt x="12586" y="159323"/>
                  </a:lnTo>
                  <a:lnTo>
                    <a:pt x="15606" y="179748"/>
                  </a:lnTo>
                  <a:lnTo>
                    <a:pt x="18254" y="199847"/>
                  </a:lnTo>
                  <a:lnTo>
                    <a:pt x="20371" y="219433"/>
                  </a:lnTo>
                  <a:lnTo>
                    <a:pt x="22132" y="238179"/>
                  </a:lnTo>
                  <a:lnTo>
                    <a:pt x="23929" y="255549"/>
                  </a:lnTo>
                  <a:lnTo>
                    <a:pt x="25993" y="271381"/>
                  </a:lnTo>
                  <a:lnTo>
                    <a:pt x="28381" y="285827"/>
                  </a:lnTo>
                  <a:lnTo>
                    <a:pt x="31063" y="299158"/>
                  </a:lnTo>
                  <a:lnTo>
                    <a:pt x="33977" y="311637"/>
                  </a:lnTo>
                  <a:lnTo>
                    <a:pt x="36912" y="323042"/>
                  </a:lnTo>
                  <a:lnTo>
                    <a:pt x="39806" y="333793"/>
                  </a:lnTo>
                  <a:lnTo>
                    <a:pt x="42912" y="344840"/>
                  </a:lnTo>
                  <a:lnTo>
                    <a:pt x="4672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52932" y="294797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219959" y="67"/>
                  </a:lnTo>
                  <a:lnTo>
                    <a:pt x="209471" y="708"/>
                  </a:lnTo>
                  <a:lnTo>
                    <a:pt x="199160" y="2000"/>
                  </a:lnTo>
                  <a:lnTo>
                    <a:pt x="188513" y="3687"/>
                  </a:lnTo>
                  <a:lnTo>
                    <a:pt x="176872" y="5355"/>
                  </a:lnTo>
                  <a:lnTo>
                    <a:pt x="163981" y="6768"/>
                  </a:lnTo>
                  <a:lnTo>
                    <a:pt x="150074" y="7866"/>
                  </a:lnTo>
                  <a:lnTo>
                    <a:pt x="135671" y="8677"/>
                  </a:lnTo>
                  <a:lnTo>
                    <a:pt x="121133" y="9256"/>
                  </a:lnTo>
                  <a:lnTo>
                    <a:pt x="106627" y="9662"/>
                  </a:lnTo>
                  <a:lnTo>
                    <a:pt x="92209" y="9942"/>
                  </a:lnTo>
                  <a:lnTo>
                    <a:pt x="77892" y="10133"/>
                  </a:lnTo>
                  <a:lnTo>
                    <a:pt x="63885" y="10263"/>
                  </a:lnTo>
                  <a:lnTo>
                    <a:pt x="49012" y="10365"/>
                  </a:lnTo>
                  <a:lnTo>
                    <a:pt x="29731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16145" y="326377"/>
              <a:ext cx="115814" cy="163515"/>
            </a:xfrm>
            <a:custGeom>
              <a:avLst/>
              <a:gdLst/>
              <a:ahLst/>
              <a:cxnLst/>
              <a:rect l="0" t="0" r="0" b="0"/>
              <a:pathLst>
                <a:path w="115814" h="163515">
                  <a:moveTo>
                    <a:pt x="0" y="84234"/>
                  </a:moveTo>
                  <a:lnTo>
                    <a:pt x="2866" y="93169"/>
                  </a:lnTo>
                  <a:lnTo>
                    <a:pt x="5008" y="102796"/>
                  </a:lnTo>
                  <a:lnTo>
                    <a:pt x="6616" y="114079"/>
                  </a:lnTo>
                  <a:lnTo>
                    <a:pt x="7969" y="126574"/>
                  </a:lnTo>
                  <a:lnTo>
                    <a:pt x="9466" y="139405"/>
                  </a:lnTo>
                  <a:lnTo>
                    <a:pt x="11294" y="151945"/>
                  </a:lnTo>
                  <a:lnTo>
                    <a:pt x="12687" y="161233"/>
                  </a:lnTo>
                  <a:lnTo>
                    <a:pt x="12877" y="163514"/>
                  </a:lnTo>
                  <a:lnTo>
                    <a:pt x="12525" y="159468"/>
                  </a:lnTo>
                  <a:lnTo>
                    <a:pt x="12065" y="150894"/>
                  </a:lnTo>
                  <a:lnTo>
                    <a:pt x="11653" y="139276"/>
                  </a:lnTo>
                  <a:lnTo>
                    <a:pt x="11331" y="125656"/>
                  </a:lnTo>
                  <a:lnTo>
                    <a:pt x="11262" y="111047"/>
                  </a:lnTo>
                  <a:lnTo>
                    <a:pt x="11736" y="96515"/>
                  </a:lnTo>
                  <a:lnTo>
                    <a:pt x="12868" y="82615"/>
                  </a:lnTo>
                  <a:lnTo>
                    <a:pt x="14609" y="69477"/>
                  </a:lnTo>
                  <a:lnTo>
                    <a:pt x="16848" y="57027"/>
                  </a:lnTo>
                  <a:lnTo>
                    <a:pt x="19475" y="45136"/>
                  </a:lnTo>
                  <a:lnTo>
                    <a:pt x="22712" y="33994"/>
                  </a:lnTo>
                  <a:lnTo>
                    <a:pt x="27095" y="24101"/>
                  </a:lnTo>
                  <a:lnTo>
                    <a:pt x="32824" y="15636"/>
                  </a:lnTo>
                  <a:lnTo>
                    <a:pt x="39790" y="8798"/>
                  </a:lnTo>
                  <a:lnTo>
                    <a:pt x="47762" y="3952"/>
                  </a:lnTo>
                  <a:lnTo>
                    <a:pt x="56491" y="1103"/>
                  </a:lnTo>
                  <a:lnTo>
                    <a:pt x="65698" y="0"/>
                  </a:lnTo>
                  <a:lnTo>
                    <a:pt x="76189" y="318"/>
                  </a:lnTo>
                  <a:lnTo>
                    <a:pt x="91119" y="3198"/>
                  </a:lnTo>
                  <a:lnTo>
                    <a:pt x="115813" y="105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74072" y="368497"/>
              <a:ext cx="52644" cy="115814"/>
            </a:xfrm>
            <a:custGeom>
              <a:avLst/>
              <a:gdLst/>
              <a:ahLst/>
              <a:cxnLst/>
              <a:rect l="0" t="0" r="0" b="0"/>
              <a:pathLst>
                <a:path w="52644" h="115814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21" y="32459"/>
                  </a:lnTo>
                  <a:lnTo>
                    <a:pt x="11834" y="42760"/>
                  </a:lnTo>
                  <a:lnTo>
                    <a:pt x="15647" y="53104"/>
                  </a:lnTo>
                  <a:lnTo>
                    <a:pt x="20160" y="63484"/>
                  </a:lnTo>
                  <a:lnTo>
                    <a:pt x="25200" y="73632"/>
                  </a:lnTo>
                  <a:lnTo>
                    <a:pt x="31016" y="84127"/>
                  </a:lnTo>
                  <a:lnTo>
                    <a:pt x="39238" y="97008"/>
                  </a:lnTo>
                  <a:lnTo>
                    <a:pt x="52643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53015" y="326383"/>
              <a:ext cx="178986" cy="442198"/>
            </a:xfrm>
            <a:custGeom>
              <a:avLst/>
              <a:gdLst/>
              <a:ahLst/>
              <a:cxnLst/>
              <a:rect l="0" t="0" r="0" b="0"/>
              <a:pathLst>
                <a:path w="178986" h="442198">
                  <a:moveTo>
                    <a:pt x="178985" y="0"/>
                  </a:moveTo>
                  <a:lnTo>
                    <a:pt x="170317" y="3068"/>
                  </a:lnTo>
                  <a:lnTo>
                    <a:pt x="163251" y="7130"/>
                  </a:lnTo>
                  <a:lnTo>
                    <a:pt x="157141" y="12623"/>
                  </a:lnTo>
                  <a:lnTo>
                    <a:pt x="151567" y="19383"/>
                  </a:lnTo>
                  <a:lnTo>
                    <a:pt x="146056" y="27181"/>
                  </a:lnTo>
                  <a:lnTo>
                    <a:pt x="140344" y="35782"/>
                  </a:lnTo>
                  <a:lnTo>
                    <a:pt x="134352" y="45140"/>
                  </a:lnTo>
                  <a:lnTo>
                    <a:pt x="128096" y="55394"/>
                  </a:lnTo>
                  <a:lnTo>
                    <a:pt x="121624" y="66547"/>
                  </a:lnTo>
                  <a:lnTo>
                    <a:pt x="114989" y="78475"/>
                  </a:lnTo>
                  <a:lnTo>
                    <a:pt x="108236" y="91013"/>
                  </a:lnTo>
                  <a:lnTo>
                    <a:pt x="101399" y="104009"/>
                  </a:lnTo>
                  <a:lnTo>
                    <a:pt x="94503" y="117499"/>
                  </a:lnTo>
                  <a:lnTo>
                    <a:pt x="87568" y="131694"/>
                  </a:lnTo>
                  <a:lnTo>
                    <a:pt x="80605" y="146651"/>
                  </a:lnTo>
                  <a:lnTo>
                    <a:pt x="73623" y="162290"/>
                  </a:lnTo>
                  <a:lnTo>
                    <a:pt x="66630" y="178473"/>
                  </a:lnTo>
                  <a:lnTo>
                    <a:pt x="59632" y="195065"/>
                  </a:lnTo>
                  <a:lnTo>
                    <a:pt x="52797" y="211954"/>
                  </a:lnTo>
                  <a:lnTo>
                    <a:pt x="46434" y="229051"/>
                  </a:lnTo>
                  <a:lnTo>
                    <a:pt x="40674" y="246292"/>
                  </a:lnTo>
                  <a:lnTo>
                    <a:pt x="35483" y="263633"/>
                  </a:lnTo>
                  <a:lnTo>
                    <a:pt x="30763" y="281042"/>
                  </a:lnTo>
                  <a:lnTo>
                    <a:pt x="26402" y="298491"/>
                  </a:lnTo>
                  <a:lnTo>
                    <a:pt x="22302" y="315804"/>
                  </a:lnTo>
                  <a:lnTo>
                    <a:pt x="18388" y="332661"/>
                  </a:lnTo>
                  <a:lnTo>
                    <a:pt x="14608" y="348923"/>
                  </a:lnTo>
                  <a:lnTo>
                    <a:pt x="11073" y="364592"/>
                  </a:lnTo>
                  <a:lnTo>
                    <a:pt x="7702" y="381580"/>
                  </a:lnTo>
                  <a:lnTo>
                    <a:pt x="4199" y="40473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79399" y="326383"/>
              <a:ext cx="84228" cy="10529"/>
            </a:xfrm>
            <a:custGeom>
              <a:avLst/>
              <a:gdLst/>
              <a:ahLst/>
              <a:cxnLst/>
              <a:rect l="0" t="0" r="0" b="0"/>
              <a:pathLst>
                <a:path w="84228" h="10529">
                  <a:moveTo>
                    <a:pt x="84227" y="10528"/>
                  </a:moveTo>
                  <a:lnTo>
                    <a:pt x="72492" y="7662"/>
                  </a:lnTo>
                  <a:lnTo>
                    <a:pt x="61363" y="5520"/>
                  </a:lnTo>
                  <a:lnTo>
                    <a:pt x="49783" y="3917"/>
                  </a:lnTo>
                  <a:lnTo>
                    <a:pt x="38269" y="2734"/>
                  </a:lnTo>
                  <a:lnTo>
                    <a:pt x="26954" y="1755"/>
                  </a:lnTo>
                  <a:lnTo>
                    <a:pt x="14839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47440" y="73699"/>
            <a:ext cx="3711304" cy="600334"/>
            <a:chOff x="347440" y="73699"/>
            <a:chExt cx="3711304" cy="600334"/>
          </a:xfrm>
        </p:grpSpPr>
        <p:sp>
          <p:nvSpPr>
            <p:cNvPr id="13" name="Freeform 12"/>
            <p:cNvSpPr/>
            <p:nvPr/>
          </p:nvSpPr>
          <p:spPr>
            <a:xfrm>
              <a:off x="2456740" y="124289"/>
              <a:ext cx="249084" cy="435394"/>
            </a:xfrm>
            <a:custGeom>
              <a:avLst/>
              <a:gdLst/>
              <a:ahLst/>
              <a:cxnLst/>
              <a:rect l="0" t="0" r="0" b="0"/>
              <a:pathLst>
                <a:path w="249084" h="435394">
                  <a:moveTo>
                    <a:pt x="196441" y="75752"/>
                  </a:moveTo>
                  <a:lnTo>
                    <a:pt x="193440" y="66951"/>
                  </a:lnTo>
                  <a:lnTo>
                    <a:pt x="190018" y="58604"/>
                  </a:lnTo>
                  <a:lnTo>
                    <a:pt x="185821" y="49910"/>
                  </a:lnTo>
                  <a:lnTo>
                    <a:pt x="180922" y="40962"/>
                  </a:lnTo>
                  <a:lnTo>
                    <a:pt x="175440" y="32115"/>
                  </a:lnTo>
                  <a:lnTo>
                    <a:pt x="169501" y="23585"/>
                  </a:lnTo>
                  <a:lnTo>
                    <a:pt x="162893" y="15743"/>
                  </a:lnTo>
                  <a:lnTo>
                    <a:pt x="155098" y="9162"/>
                  </a:lnTo>
                  <a:lnTo>
                    <a:pt x="145932" y="4052"/>
                  </a:lnTo>
                  <a:lnTo>
                    <a:pt x="135675" y="775"/>
                  </a:lnTo>
                  <a:lnTo>
                    <a:pt x="124874" y="0"/>
                  </a:lnTo>
                  <a:lnTo>
                    <a:pt x="113909" y="1852"/>
                  </a:lnTo>
                  <a:lnTo>
                    <a:pt x="103125" y="6010"/>
                  </a:lnTo>
                  <a:lnTo>
                    <a:pt x="92891" y="11998"/>
                  </a:lnTo>
                  <a:lnTo>
                    <a:pt x="83346" y="19353"/>
                  </a:lnTo>
                  <a:lnTo>
                    <a:pt x="74446" y="27694"/>
                  </a:lnTo>
                  <a:lnTo>
                    <a:pt x="66075" y="36729"/>
                  </a:lnTo>
                  <a:lnTo>
                    <a:pt x="58109" y="46244"/>
                  </a:lnTo>
                  <a:lnTo>
                    <a:pt x="50606" y="56088"/>
                  </a:lnTo>
                  <a:lnTo>
                    <a:pt x="43784" y="66156"/>
                  </a:lnTo>
                  <a:lnTo>
                    <a:pt x="37712" y="76385"/>
                  </a:lnTo>
                  <a:lnTo>
                    <a:pt x="32312" y="87052"/>
                  </a:lnTo>
                  <a:lnTo>
                    <a:pt x="27450" y="98739"/>
                  </a:lnTo>
                  <a:lnTo>
                    <a:pt x="22993" y="111681"/>
                  </a:lnTo>
                  <a:lnTo>
                    <a:pt x="18830" y="125799"/>
                  </a:lnTo>
                  <a:lnTo>
                    <a:pt x="14873" y="140879"/>
                  </a:lnTo>
                  <a:lnTo>
                    <a:pt x="11065" y="156692"/>
                  </a:lnTo>
                  <a:lnTo>
                    <a:pt x="7523" y="173039"/>
                  </a:lnTo>
                  <a:lnTo>
                    <a:pt x="4524" y="189764"/>
                  </a:lnTo>
                  <a:lnTo>
                    <a:pt x="2180" y="206743"/>
                  </a:lnTo>
                  <a:lnTo>
                    <a:pt x="606" y="223567"/>
                  </a:lnTo>
                  <a:lnTo>
                    <a:pt x="0" y="239564"/>
                  </a:lnTo>
                  <a:lnTo>
                    <a:pt x="372" y="254438"/>
                  </a:lnTo>
                  <a:lnTo>
                    <a:pt x="1588" y="268393"/>
                  </a:lnTo>
                  <a:lnTo>
                    <a:pt x="3467" y="281919"/>
                  </a:lnTo>
                  <a:lnTo>
                    <a:pt x="5840" y="295356"/>
                  </a:lnTo>
                  <a:lnTo>
                    <a:pt x="8566" y="308858"/>
                  </a:lnTo>
                  <a:lnTo>
                    <a:pt x="11541" y="322471"/>
                  </a:lnTo>
                  <a:lnTo>
                    <a:pt x="14693" y="336186"/>
                  </a:lnTo>
                  <a:lnTo>
                    <a:pt x="18131" y="349822"/>
                  </a:lnTo>
                  <a:lnTo>
                    <a:pt x="22125" y="363051"/>
                  </a:lnTo>
                  <a:lnTo>
                    <a:pt x="26782" y="375715"/>
                  </a:lnTo>
                  <a:lnTo>
                    <a:pt x="32216" y="387506"/>
                  </a:lnTo>
                  <a:lnTo>
                    <a:pt x="38620" y="397899"/>
                  </a:lnTo>
                  <a:lnTo>
                    <a:pt x="46006" y="406740"/>
                  </a:lnTo>
                  <a:lnTo>
                    <a:pt x="54238" y="414185"/>
                  </a:lnTo>
                  <a:lnTo>
                    <a:pt x="63133" y="420509"/>
                  </a:lnTo>
                  <a:lnTo>
                    <a:pt x="72523" y="425981"/>
                  </a:lnTo>
                  <a:lnTo>
                    <a:pt x="82268" y="430506"/>
                  </a:lnTo>
                  <a:lnTo>
                    <a:pt x="92261" y="433650"/>
                  </a:lnTo>
                  <a:lnTo>
                    <a:pt x="102427" y="435281"/>
                  </a:lnTo>
                  <a:lnTo>
                    <a:pt x="112711" y="435393"/>
                  </a:lnTo>
                  <a:lnTo>
                    <a:pt x="123075" y="433948"/>
                  </a:lnTo>
                  <a:lnTo>
                    <a:pt x="133493" y="431086"/>
                  </a:lnTo>
                  <a:lnTo>
                    <a:pt x="143947" y="427062"/>
                  </a:lnTo>
                  <a:lnTo>
                    <a:pt x="154427" y="422153"/>
                  </a:lnTo>
                  <a:lnTo>
                    <a:pt x="164917" y="416596"/>
                  </a:lnTo>
                  <a:lnTo>
                    <a:pt x="175251" y="410579"/>
                  </a:lnTo>
                  <a:lnTo>
                    <a:pt x="185116" y="404242"/>
                  </a:lnTo>
                  <a:lnTo>
                    <a:pt x="194382" y="397684"/>
                  </a:lnTo>
                  <a:lnTo>
                    <a:pt x="203078" y="390976"/>
                  </a:lnTo>
                  <a:lnTo>
                    <a:pt x="211306" y="384166"/>
                  </a:lnTo>
                  <a:lnTo>
                    <a:pt x="219166" y="377296"/>
                  </a:lnTo>
                  <a:lnTo>
                    <a:pt x="226454" y="370692"/>
                  </a:lnTo>
                  <a:lnTo>
                    <a:pt x="233372" y="364315"/>
                  </a:lnTo>
                  <a:lnTo>
                    <a:pt x="240531" y="357606"/>
                  </a:lnTo>
                  <a:lnTo>
                    <a:pt x="249083" y="3494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47937" y="126341"/>
              <a:ext cx="157929" cy="400084"/>
            </a:xfrm>
            <a:custGeom>
              <a:avLst/>
              <a:gdLst/>
              <a:ahLst/>
              <a:cxnLst/>
              <a:rect l="0" t="0" r="0" b="0"/>
              <a:pathLst>
                <a:path w="157929" h="400084">
                  <a:moveTo>
                    <a:pt x="0" y="0"/>
                  </a:moveTo>
                  <a:lnTo>
                    <a:pt x="67" y="11736"/>
                  </a:lnTo>
                  <a:lnTo>
                    <a:pt x="707" y="22865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5" y="60110"/>
                  </a:lnTo>
                  <a:lnTo>
                    <a:pt x="6772" y="74410"/>
                  </a:lnTo>
                  <a:lnTo>
                    <a:pt x="8044" y="89242"/>
                  </a:lnTo>
                  <a:lnTo>
                    <a:pt x="9502" y="103807"/>
                  </a:lnTo>
                  <a:lnTo>
                    <a:pt x="11331" y="117681"/>
                  </a:lnTo>
                  <a:lnTo>
                    <a:pt x="13389" y="131113"/>
                  </a:lnTo>
                  <a:lnTo>
                    <a:pt x="15317" y="144811"/>
                  </a:lnTo>
                  <a:lnTo>
                    <a:pt x="16911" y="159178"/>
                  </a:lnTo>
                  <a:lnTo>
                    <a:pt x="18134" y="174287"/>
                  </a:lnTo>
                  <a:lnTo>
                    <a:pt x="19029" y="190048"/>
                  </a:lnTo>
                  <a:lnTo>
                    <a:pt x="19670" y="206321"/>
                  </a:lnTo>
                  <a:lnTo>
                    <a:pt x="20288" y="222809"/>
                  </a:lnTo>
                  <a:lnTo>
                    <a:pt x="21242" y="239098"/>
                  </a:lnTo>
                  <a:lnTo>
                    <a:pt x="22700" y="254980"/>
                  </a:lnTo>
                  <a:lnTo>
                    <a:pt x="24494" y="270593"/>
                  </a:lnTo>
                  <a:lnTo>
                    <a:pt x="26238" y="286301"/>
                  </a:lnTo>
                  <a:lnTo>
                    <a:pt x="27700" y="302309"/>
                  </a:lnTo>
                  <a:lnTo>
                    <a:pt x="28664" y="318332"/>
                  </a:lnTo>
                  <a:lnTo>
                    <a:pt x="28852" y="333717"/>
                  </a:lnTo>
                  <a:lnTo>
                    <a:pt x="28173" y="348076"/>
                  </a:lnTo>
                  <a:lnTo>
                    <a:pt x="25909" y="359101"/>
                  </a:lnTo>
                  <a:lnTo>
                    <a:pt x="22139" y="363467"/>
                  </a:lnTo>
                  <a:lnTo>
                    <a:pt x="18705" y="361334"/>
                  </a:lnTo>
                  <a:lnTo>
                    <a:pt x="16137" y="354273"/>
                  </a:lnTo>
                  <a:lnTo>
                    <a:pt x="14503" y="343776"/>
                  </a:lnTo>
                  <a:lnTo>
                    <a:pt x="13913" y="330947"/>
                  </a:lnTo>
                  <a:lnTo>
                    <a:pt x="14326" y="316557"/>
                  </a:lnTo>
                  <a:lnTo>
                    <a:pt x="15585" y="301287"/>
                  </a:lnTo>
                  <a:lnTo>
                    <a:pt x="17500" y="285793"/>
                  </a:lnTo>
                  <a:lnTo>
                    <a:pt x="19905" y="270445"/>
                  </a:lnTo>
                  <a:lnTo>
                    <a:pt x="22826" y="255693"/>
                  </a:lnTo>
                  <a:lnTo>
                    <a:pt x="26464" y="242155"/>
                  </a:lnTo>
                  <a:lnTo>
                    <a:pt x="30884" y="230062"/>
                  </a:lnTo>
                  <a:lnTo>
                    <a:pt x="36327" y="219788"/>
                  </a:lnTo>
                  <a:lnTo>
                    <a:pt x="43271" y="212006"/>
                  </a:lnTo>
                  <a:lnTo>
                    <a:pt x="51827" y="206852"/>
                  </a:lnTo>
                  <a:lnTo>
                    <a:pt x="61488" y="204168"/>
                  </a:lnTo>
                  <a:lnTo>
                    <a:pt x="71350" y="203788"/>
                  </a:lnTo>
                  <a:lnTo>
                    <a:pt x="80863" y="205384"/>
                  </a:lnTo>
                  <a:lnTo>
                    <a:pt x="89687" y="208706"/>
                  </a:lnTo>
                  <a:lnTo>
                    <a:pt x="97534" y="213667"/>
                  </a:lnTo>
                  <a:lnTo>
                    <a:pt x="104362" y="220073"/>
                  </a:lnTo>
                  <a:lnTo>
                    <a:pt x="110303" y="227643"/>
                  </a:lnTo>
                  <a:lnTo>
                    <a:pt x="115542" y="236093"/>
                  </a:lnTo>
                  <a:lnTo>
                    <a:pt x="120259" y="245184"/>
                  </a:lnTo>
                  <a:lnTo>
                    <a:pt x="124601" y="254728"/>
                  </a:lnTo>
                  <a:lnTo>
                    <a:pt x="128678" y="264588"/>
                  </a:lnTo>
                  <a:lnTo>
                    <a:pt x="132572" y="274664"/>
                  </a:lnTo>
                  <a:lnTo>
                    <a:pt x="136342" y="284888"/>
                  </a:lnTo>
                  <a:lnTo>
                    <a:pt x="140026" y="295212"/>
                  </a:lnTo>
                  <a:lnTo>
                    <a:pt x="143648" y="305608"/>
                  </a:lnTo>
                  <a:lnTo>
                    <a:pt x="147063" y="316217"/>
                  </a:lnTo>
                  <a:lnTo>
                    <a:pt x="149977" y="327333"/>
                  </a:lnTo>
                  <a:lnTo>
                    <a:pt x="152269" y="339060"/>
                  </a:lnTo>
                  <a:lnTo>
                    <a:pt x="153980" y="350942"/>
                  </a:lnTo>
                  <a:lnTo>
                    <a:pt x="155396" y="363324"/>
                  </a:lnTo>
                  <a:lnTo>
                    <a:pt x="156641" y="378412"/>
                  </a:lnTo>
                  <a:lnTo>
                    <a:pt x="15792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52116" y="357731"/>
              <a:ext cx="174848" cy="161674"/>
            </a:xfrm>
            <a:custGeom>
              <a:avLst/>
              <a:gdLst/>
              <a:ahLst/>
              <a:cxnLst/>
              <a:rect l="0" t="0" r="0" b="0"/>
              <a:pathLst>
                <a:path w="174848" h="161674">
                  <a:moveTo>
                    <a:pt x="90619" y="94994"/>
                  </a:moveTo>
                  <a:lnTo>
                    <a:pt x="90619" y="80392"/>
                  </a:lnTo>
                  <a:lnTo>
                    <a:pt x="90619" y="67121"/>
                  </a:lnTo>
                  <a:lnTo>
                    <a:pt x="90606" y="53929"/>
                  </a:lnTo>
                  <a:lnTo>
                    <a:pt x="90087" y="40933"/>
                  </a:lnTo>
                  <a:lnTo>
                    <a:pt x="88142" y="28721"/>
                  </a:lnTo>
                  <a:lnTo>
                    <a:pt x="84378" y="17597"/>
                  </a:lnTo>
                  <a:lnTo>
                    <a:pt x="78728" y="8345"/>
                  </a:lnTo>
                  <a:lnTo>
                    <a:pt x="71191" y="2331"/>
                  </a:lnTo>
                  <a:lnTo>
                    <a:pt x="61983" y="0"/>
                  </a:lnTo>
                  <a:lnTo>
                    <a:pt x="51921" y="1015"/>
                  </a:lnTo>
                  <a:lnTo>
                    <a:pt x="42256" y="4728"/>
                  </a:lnTo>
                  <a:lnTo>
                    <a:pt x="33657" y="10483"/>
                  </a:lnTo>
                  <a:lnTo>
                    <a:pt x="26246" y="17883"/>
                  </a:lnTo>
                  <a:lnTo>
                    <a:pt x="19879" y="26802"/>
                  </a:lnTo>
                  <a:lnTo>
                    <a:pt x="14342" y="37050"/>
                  </a:lnTo>
                  <a:lnTo>
                    <a:pt x="9587" y="48368"/>
                  </a:lnTo>
                  <a:lnTo>
                    <a:pt x="5750" y="60496"/>
                  </a:lnTo>
                  <a:lnTo>
                    <a:pt x="2832" y="73207"/>
                  </a:lnTo>
                  <a:lnTo>
                    <a:pt x="869" y="86167"/>
                  </a:lnTo>
                  <a:lnTo>
                    <a:pt x="0" y="98942"/>
                  </a:lnTo>
                  <a:lnTo>
                    <a:pt x="200" y="111306"/>
                  </a:lnTo>
                  <a:lnTo>
                    <a:pt x="1469" y="123066"/>
                  </a:lnTo>
                  <a:lnTo>
                    <a:pt x="3917" y="133971"/>
                  </a:lnTo>
                  <a:lnTo>
                    <a:pt x="7494" y="143955"/>
                  </a:lnTo>
                  <a:lnTo>
                    <a:pt x="12183" y="152474"/>
                  </a:lnTo>
                  <a:lnTo>
                    <a:pt x="18080" y="158461"/>
                  </a:lnTo>
                  <a:lnTo>
                    <a:pt x="25116" y="161549"/>
                  </a:lnTo>
                  <a:lnTo>
                    <a:pt x="32941" y="161673"/>
                  </a:lnTo>
                  <a:lnTo>
                    <a:pt x="41032" y="158723"/>
                  </a:lnTo>
                  <a:lnTo>
                    <a:pt x="49058" y="152964"/>
                  </a:lnTo>
                  <a:lnTo>
                    <a:pt x="56734" y="145067"/>
                  </a:lnTo>
                  <a:lnTo>
                    <a:pt x="63735" y="135881"/>
                  </a:lnTo>
                  <a:lnTo>
                    <a:pt x="69956" y="126007"/>
                  </a:lnTo>
                  <a:lnTo>
                    <a:pt x="75302" y="115620"/>
                  </a:lnTo>
                  <a:lnTo>
                    <a:pt x="79603" y="104590"/>
                  </a:lnTo>
                  <a:lnTo>
                    <a:pt x="82883" y="92907"/>
                  </a:lnTo>
                  <a:lnTo>
                    <a:pt x="85818" y="81837"/>
                  </a:lnTo>
                  <a:lnTo>
                    <a:pt x="89610" y="74921"/>
                  </a:lnTo>
                  <a:lnTo>
                    <a:pt x="94430" y="73997"/>
                  </a:lnTo>
                  <a:lnTo>
                    <a:pt x="99665" y="77219"/>
                  </a:lnTo>
                  <a:lnTo>
                    <a:pt x="105035" y="83023"/>
                  </a:lnTo>
                  <a:lnTo>
                    <a:pt x="110243" y="90466"/>
                  </a:lnTo>
                  <a:lnTo>
                    <a:pt x="115153" y="98953"/>
                  </a:lnTo>
                  <a:lnTo>
                    <a:pt x="120236" y="107625"/>
                  </a:lnTo>
                  <a:lnTo>
                    <a:pt x="126459" y="115324"/>
                  </a:lnTo>
                  <a:lnTo>
                    <a:pt x="134256" y="121506"/>
                  </a:lnTo>
                  <a:lnTo>
                    <a:pt x="142969" y="126179"/>
                  </a:lnTo>
                  <a:lnTo>
                    <a:pt x="151977" y="130071"/>
                  </a:lnTo>
                  <a:lnTo>
                    <a:pt x="162078" y="133519"/>
                  </a:lnTo>
                  <a:lnTo>
                    <a:pt x="174847" y="1371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40414" y="329991"/>
              <a:ext cx="108326" cy="321229"/>
            </a:xfrm>
            <a:custGeom>
              <a:avLst/>
              <a:gdLst/>
              <a:ahLst/>
              <a:cxnLst/>
              <a:rect l="0" t="0" r="0" b="0"/>
              <a:pathLst>
                <a:path w="108326" h="321229">
                  <a:moveTo>
                    <a:pt x="7607" y="91148"/>
                  </a:moveTo>
                  <a:lnTo>
                    <a:pt x="10473" y="105750"/>
                  </a:lnTo>
                  <a:lnTo>
                    <a:pt x="12615" y="119021"/>
                  </a:lnTo>
                  <a:lnTo>
                    <a:pt x="14223" y="132223"/>
                  </a:lnTo>
                  <a:lnTo>
                    <a:pt x="15576" y="145564"/>
                  </a:lnTo>
                  <a:lnTo>
                    <a:pt x="17073" y="159073"/>
                  </a:lnTo>
                  <a:lnTo>
                    <a:pt x="18919" y="172731"/>
                  </a:lnTo>
                  <a:lnTo>
                    <a:pt x="20986" y="186670"/>
                  </a:lnTo>
                  <a:lnTo>
                    <a:pt x="22919" y="201168"/>
                  </a:lnTo>
                  <a:lnTo>
                    <a:pt x="24519" y="216325"/>
                  </a:lnTo>
                  <a:lnTo>
                    <a:pt x="25916" y="231928"/>
                  </a:lnTo>
                  <a:lnTo>
                    <a:pt x="27460" y="247554"/>
                  </a:lnTo>
                  <a:lnTo>
                    <a:pt x="29346" y="262955"/>
                  </a:lnTo>
                  <a:lnTo>
                    <a:pt x="31444" y="278058"/>
                  </a:lnTo>
                  <a:lnTo>
                    <a:pt x="33398" y="292886"/>
                  </a:lnTo>
                  <a:lnTo>
                    <a:pt x="34980" y="307393"/>
                  </a:lnTo>
                  <a:lnTo>
                    <a:pt x="35121" y="318212"/>
                  </a:lnTo>
                  <a:lnTo>
                    <a:pt x="33168" y="321228"/>
                  </a:lnTo>
                  <a:lnTo>
                    <a:pt x="30414" y="317995"/>
                  </a:lnTo>
                  <a:lnTo>
                    <a:pt x="27402" y="310558"/>
                  </a:lnTo>
                  <a:lnTo>
                    <a:pt x="24259" y="300143"/>
                  </a:lnTo>
                  <a:lnTo>
                    <a:pt x="21023" y="287565"/>
                  </a:lnTo>
                  <a:lnTo>
                    <a:pt x="17880" y="273276"/>
                  </a:lnTo>
                  <a:lnTo>
                    <a:pt x="15155" y="257426"/>
                  </a:lnTo>
                  <a:lnTo>
                    <a:pt x="12990" y="240227"/>
                  </a:lnTo>
                  <a:lnTo>
                    <a:pt x="11198" y="222276"/>
                  </a:lnTo>
                  <a:lnTo>
                    <a:pt x="9381" y="204453"/>
                  </a:lnTo>
                  <a:lnTo>
                    <a:pt x="7309" y="187237"/>
                  </a:lnTo>
                  <a:lnTo>
                    <a:pt x="5085" y="170576"/>
                  </a:lnTo>
                  <a:lnTo>
                    <a:pt x="3046" y="154087"/>
                  </a:lnTo>
                  <a:lnTo>
                    <a:pt x="1382" y="137514"/>
                  </a:lnTo>
                  <a:lnTo>
                    <a:pt x="281" y="120925"/>
                  </a:lnTo>
                  <a:lnTo>
                    <a:pt x="0" y="104619"/>
                  </a:lnTo>
                  <a:lnTo>
                    <a:pt x="594" y="88760"/>
                  </a:lnTo>
                  <a:lnTo>
                    <a:pt x="1960" y="73515"/>
                  </a:lnTo>
                  <a:lnTo>
                    <a:pt x="3940" y="59123"/>
                  </a:lnTo>
                  <a:lnTo>
                    <a:pt x="6389" y="45639"/>
                  </a:lnTo>
                  <a:lnTo>
                    <a:pt x="9507" y="33280"/>
                  </a:lnTo>
                  <a:lnTo>
                    <a:pt x="13810" y="22497"/>
                  </a:lnTo>
                  <a:lnTo>
                    <a:pt x="19484" y="13405"/>
                  </a:lnTo>
                  <a:lnTo>
                    <a:pt x="26414" y="6299"/>
                  </a:lnTo>
                  <a:lnTo>
                    <a:pt x="34361" y="1798"/>
                  </a:lnTo>
                  <a:lnTo>
                    <a:pt x="43074" y="0"/>
                  </a:lnTo>
                  <a:lnTo>
                    <a:pt x="52178" y="724"/>
                  </a:lnTo>
                  <a:lnTo>
                    <a:pt x="61201" y="3785"/>
                  </a:lnTo>
                  <a:lnTo>
                    <a:pt x="69890" y="8840"/>
                  </a:lnTo>
                  <a:lnTo>
                    <a:pt x="78026" y="15468"/>
                  </a:lnTo>
                  <a:lnTo>
                    <a:pt x="85345" y="23270"/>
                  </a:lnTo>
                  <a:lnTo>
                    <a:pt x="91782" y="31924"/>
                  </a:lnTo>
                  <a:lnTo>
                    <a:pt x="97274" y="41341"/>
                  </a:lnTo>
                  <a:lnTo>
                    <a:pt x="101674" y="51647"/>
                  </a:lnTo>
                  <a:lnTo>
                    <a:pt x="105001" y="62840"/>
                  </a:lnTo>
                  <a:lnTo>
                    <a:pt x="107254" y="74798"/>
                  </a:lnTo>
                  <a:lnTo>
                    <a:pt x="108325" y="87358"/>
                  </a:lnTo>
                  <a:lnTo>
                    <a:pt x="108265" y="100355"/>
                  </a:lnTo>
                  <a:lnTo>
                    <a:pt x="107090" y="113337"/>
                  </a:lnTo>
                  <a:lnTo>
                    <a:pt x="104706" y="125594"/>
                  </a:lnTo>
                  <a:lnTo>
                    <a:pt x="101168" y="136787"/>
                  </a:lnTo>
                  <a:lnTo>
                    <a:pt x="96335" y="146607"/>
                  </a:lnTo>
                  <a:lnTo>
                    <a:pt x="89810" y="154606"/>
                  </a:lnTo>
                  <a:lnTo>
                    <a:pt x="81543" y="160721"/>
                  </a:lnTo>
                  <a:lnTo>
                    <a:pt x="72177" y="165012"/>
                  </a:lnTo>
                  <a:lnTo>
                    <a:pt x="61849" y="167794"/>
                  </a:lnTo>
                  <a:lnTo>
                    <a:pt x="48533" y="168197"/>
                  </a:lnTo>
                  <a:lnTo>
                    <a:pt x="28664" y="164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96472" y="73699"/>
              <a:ext cx="30534" cy="410612"/>
            </a:xfrm>
            <a:custGeom>
              <a:avLst/>
              <a:gdLst/>
              <a:ahLst/>
              <a:cxnLst/>
              <a:rect l="0" t="0" r="0" b="0"/>
              <a:pathLst>
                <a:path w="30534" h="410612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5"/>
                  </a:lnTo>
                  <a:lnTo>
                    <a:pt x="1684" y="39009"/>
                  </a:lnTo>
                  <a:lnTo>
                    <a:pt x="835" y="51468"/>
                  </a:lnTo>
                  <a:lnTo>
                    <a:pt x="242" y="65171"/>
                  </a:lnTo>
                  <a:lnTo>
                    <a:pt x="0" y="79588"/>
                  </a:lnTo>
                  <a:lnTo>
                    <a:pt x="365" y="93869"/>
                  </a:lnTo>
                  <a:lnTo>
                    <a:pt x="1420" y="107554"/>
                  </a:lnTo>
                  <a:lnTo>
                    <a:pt x="2942" y="121028"/>
                  </a:lnTo>
                  <a:lnTo>
                    <a:pt x="4501" y="135287"/>
                  </a:lnTo>
                  <a:lnTo>
                    <a:pt x="5850" y="150834"/>
                  </a:lnTo>
                  <a:lnTo>
                    <a:pt x="7075" y="167210"/>
                  </a:lnTo>
                  <a:lnTo>
                    <a:pt x="8505" y="183297"/>
                  </a:lnTo>
                  <a:lnTo>
                    <a:pt x="10314" y="198461"/>
                  </a:lnTo>
                  <a:lnTo>
                    <a:pt x="12360" y="212898"/>
                  </a:lnTo>
                  <a:lnTo>
                    <a:pt x="14280" y="227339"/>
                  </a:lnTo>
                  <a:lnTo>
                    <a:pt x="15868" y="242232"/>
                  </a:lnTo>
                  <a:lnTo>
                    <a:pt x="17087" y="257541"/>
                  </a:lnTo>
                  <a:lnTo>
                    <a:pt x="17981" y="272910"/>
                  </a:lnTo>
                  <a:lnTo>
                    <a:pt x="18617" y="288110"/>
                  </a:lnTo>
                  <a:lnTo>
                    <a:pt x="19060" y="303065"/>
                  </a:lnTo>
                  <a:lnTo>
                    <a:pt x="19365" y="317786"/>
                  </a:lnTo>
                  <a:lnTo>
                    <a:pt x="19578" y="332306"/>
                  </a:lnTo>
                  <a:lnTo>
                    <a:pt x="19921" y="346451"/>
                  </a:lnTo>
                  <a:lnTo>
                    <a:pt x="20934" y="361430"/>
                  </a:lnTo>
                  <a:lnTo>
                    <a:pt x="23823" y="380798"/>
                  </a:lnTo>
                  <a:lnTo>
                    <a:pt x="30533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79606" y="244868"/>
              <a:ext cx="221099" cy="18345"/>
            </a:xfrm>
            <a:custGeom>
              <a:avLst/>
              <a:gdLst/>
              <a:ahLst/>
              <a:cxnLst/>
              <a:rect l="0" t="0" r="0" b="0"/>
              <a:pathLst>
                <a:path w="221099" h="18345">
                  <a:moveTo>
                    <a:pt x="221098" y="7815"/>
                  </a:moveTo>
                  <a:lnTo>
                    <a:pt x="212230" y="4949"/>
                  </a:lnTo>
                  <a:lnTo>
                    <a:pt x="203243" y="2807"/>
                  </a:lnTo>
                  <a:lnTo>
                    <a:pt x="193252" y="1208"/>
                  </a:lnTo>
                  <a:lnTo>
                    <a:pt x="182444" y="200"/>
                  </a:lnTo>
                  <a:lnTo>
                    <a:pt x="171281" y="0"/>
                  </a:lnTo>
                  <a:lnTo>
                    <a:pt x="160076" y="656"/>
                  </a:lnTo>
                  <a:lnTo>
                    <a:pt x="148964" y="2067"/>
                  </a:lnTo>
                  <a:lnTo>
                    <a:pt x="137980" y="4079"/>
                  </a:lnTo>
                  <a:lnTo>
                    <a:pt x="127109" y="6538"/>
                  </a:lnTo>
                  <a:lnTo>
                    <a:pt x="116167" y="9152"/>
                  </a:lnTo>
                  <a:lnTo>
                    <a:pt x="104821" y="11520"/>
                  </a:lnTo>
                  <a:lnTo>
                    <a:pt x="92922" y="13442"/>
                  </a:lnTo>
                  <a:lnTo>
                    <a:pt x="80489" y="14900"/>
                  </a:lnTo>
                  <a:lnTo>
                    <a:pt x="67609" y="15961"/>
                  </a:lnTo>
                  <a:lnTo>
                    <a:pt x="54407" y="16712"/>
                  </a:lnTo>
                  <a:lnTo>
                    <a:pt x="41579" y="17236"/>
                  </a:lnTo>
                  <a:lnTo>
                    <a:pt x="29130" y="17653"/>
                  </a:lnTo>
                  <a:lnTo>
                    <a:pt x="15969" y="18001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81537" y="274297"/>
              <a:ext cx="134982" cy="197297"/>
            </a:xfrm>
            <a:custGeom>
              <a:avLst/>
              <a:gdLst/>
              <a:ahLst/>
              <a:cxnLst/>
              <a:rect l="0" t="0" r="0" b="0"/>
              <a:pathLst>
                <a:path w="134982" h="197297">
                  <a:moveTo>
                    <a:pt x="8639" y="83671"/>
                  </a:moveTo>
                  <a:lnTo>
                    <a:pt x="20374" y="83604"/>
                  </a:lnTo>
                  <a:lnTo>
                    <a:pt x="31503" y="82964"/>
                  </a:lnTo>
                  <a:lnTo>
                    <a:pt x="43087" y="81658"/>
                  </a:lnTo>
                  <a:lnTo>
                    <a:pt x="54730" y="79453"/>
                  </a:lnTo>
                  <a:lnTo>
                    <a:pt x="65445" y="75840"/>
                  </a:lnTo>
                  <a:lnTo>
                    <a:pt x="74732" y="70662"/>
                  </a:lnTo>
                  <a:lnTo>
                    <a:pt x="82262" y="63915"/>
                  </a:lnTo>
                  <a:lnTo>
                    <a:pt x="87641" y="55566"/>
                  </a:lnTo>
                  <a:lnTo>
                    <a:pt x="90872" y="45779"/>
                  </a:lnTo>
                  <a:lnTo>
                    <a:pt x="91940" y="35312"/>
                  </a:lnTo>
                  <a:lnTo>
                    <a:pt x="90627" y="25367"/>
                  </a:lnTo>
                  <a:lnTo>
                    <a:pt x="87045" y="16586"/>
                  </a:lnTo>
                  <a:lnTo>
                    <a:pt x="81558" y="9391"/>
                  </a:lnTo>
                  <a:lnTo>
                    <a:pt x="74598" y="4233"/>
                  </a:lnTo>
                  <a:lnTo>
                    <a:pt x="66554" y="1143"/>
                  </a:lnTo>
                  <a:lnTo>
                    <a:pt x="57903" y="0"/>
                  </a:lnTo>
                  <a:lnTo>
                    <a:pt x="49184" y="729"/>
                  </a:lnTo>
                  <a:lnTo>
                    <a:pt x="40700" y="3110"/>
                  </a:lnTo>
                  <a:lnTo>
                    <a:pt x="32699" y="7145"/>
                  </a:lnTo>
                  <a:lnTo>
                    <a:pt x="25472" y="13125"/>
                  </a:lnTo>
                  <a:lnTo>
                    <a:pt x="19097" y="21041"/>
                  </a:lnTo>
                  <a:lnTo>
                    <a:pt x="13645" y="30779"/>
                  </a:lnTo>
                  <a:lnTo>
                    <a:pt x="9273" y="42289"/>
                  </a:lnTo>
                  <a:lnTo>
                    <a:pt x="5960" y="55361"/>
                  </a:lnTo>
                  <a:lnTo>
                    <a:pt x="3546" y="69528"/>
                  </a:lnTo>
                  <a:lnTo>
                    <a:pt x="1835" y="84175"/>
                  </a:lnTo>
                  <a:lnTo>
                    <a:pt x="647" y="98906"/>
                  </a:lnTo>
                  <a:lnTo>
                    <a:pt x="0" y="113389"/>
                  </a:lnTo>
                  <a:lnTo>
                    <a:pt x="90" y="127267"/>
                  </a:lnTo>
                  <a:lnTo>
                    <a:pt x="969" y="140411"/>
                  </a:lnTo>
                  <a:lnTo>
                    <a:pt x="2712" y="152712"/>
                  </a:lnTo>
                  <a:lnTo>
                    <a:pt x="5485" y="163988"/>
                  </a:lnTo>
                  <a:lnTo>
                    <a:pt x="9283" y="174230"/>
                  </a:lnTo>
                  <a:lnTo>
                    <a:pt x="14123" y="183093"/>
                  </a:lnTo>
                  <a:lnTo>
                    <a:pt x="20121" y="189844"/>
                  </a:lnTo>
                  <a:lnTo>
                    <a:pt x="27230" y="194272"/>
                  </a:lnTo>
                  <a:lnTo>
                    <a:pt x="35273" y="196619"/>
                  </a:lnTo>
                  <a:lnTo>
                    <a:pt x="44043" y="197296"/>
                  </a:lnTo>
                  <a:lnTo>
                    <a:pt x="53348" y="196715"/>
                  </a:lnTo>
                  <a:lnTo>
                    <a:pt x="63036" y="195057"/>
                  </a:lnTo>
                  <a:lnTo>
                    <a:pt x="72992" y="192283"/>
                  </a:lnTo>
                  <a:lnTo>
                    <a:pt x="83123" y="188464"/>
                  </a:lnTo>
                  <a:lnTo>
                    <a:pt x="93109" y="183887"/>
                  </a:lnTo>
                  <a:lnTo>
                    <a:pt x="103480" y="178431"/>
                  </a:lnTo>
                  <a:lnTo>
                    <a:pt x="116265" y="170500"/>
                  </a:lnTo>
                  <a:lnTo>
                    <a:pt x="134981" y="157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34782" y="294797"/>
              <a:ext cx="139664" cy="178648"/>
            </a:xfrm>
            <a:custGeom>
              <a:avLst/>
              <a:gdLst/>
              <a:ahLst/>
              <a:cxnLst/>
              <a:rect l="0" t="0" r="0" b="0"/>
              <a:pathLst>
                <a:path w="139664" h="178648">
                  <a:moveTo>
                    <a:pt x="13321" y="105285"/>
                  </a:moveTo>
                  <a:lnTo>
                    <a:pt x="13388" y="116953"/>
                  </a:lnTo>
                  <a:lnTo>
                    <a:pt x="14028" y="127442"/>
                  </a:lnTo>
                  <a:lnTo>
                    <a:pt x="15325" y="137744"/>
                  </a:lnTo>
                  <a:lnTo>
                    <a:pt x="17185" y="148045"/>
                  </a:lnTo>
                  <a:lnTo>
                    <a:pt x="19501" y="158389"/>
                  </a:lnTo>
                  <a:lnTo>
                    <a:pt x="22129" y="168708"/>
                  </a:lnTo>
                  <a:lnTo>
                    <a:pt x="23615" y="176506"/>
                  </a:lnTo>
                  <a:lnTo>
                    <a:pt x="22579" y="178647"/>
                  </a:lnTo>
                  <a:lnTo>
                    <a:pt x="20086" y="176101"/>
                  </a:lnTo>
                  <a:lnTo>
                    <a:pt x="16947" y="170504"/>
                  </a:lnTo>
                  <a:lnTo>
                    <a:pt x="13538" y="162867"/>
                  </a:lnTo>
                  <a:lnTo>
                    <a:pt x="10024" y="153614"/>
                  </a:lnTo>
                  <a:lnTo>
                    <a:pt x="6487" y="143059"/>
                  </a:lnTo>
                  <a:lnTo>
                    <a:pt x="3280" y="131663"/>
                  </a:lnTo>
                  <a:lnTo>
                    <a:pt x="1032" y="119994"/>
                  </a:lnTo>
                  <a:lnTo>
                    <a:pt x="0" y="108394"/>
                  </a:lnTo>
                  <a:lnTo>
                    <a:pt x="121" y="96990"/>
                  </a:lnTo>
                  <a:lnTo>
                    <a:pt x="1190" y="85797"/>
                  </a:lnTo>
                  <a:lnTo>
                    <a:pt x="2991" y="74790"/>
                  </a:lnTo>
                  <a:lnTo>
                    <a:pt x="5656" y="64092"/>
                  </a:lnTo>
                  <a:lnTo>
                    <a:pt x="9647" y="53973"/>
                  </a:lnTo>
                  <a:lnTo>
                    <a:pt x="15114" y="44539"/>
                  </a:lnTo>
                  <a:lnTo>
                    <a:pt x="22072" y="35898"/>
                  </a:lnTo>
                  <a:lnTo>
                    <a:pt x="30571" y="28238"/>
                  </a:lnTo>
                  <a:lnTo>
                    <a:pt x="40476" y="21573"/>
                  </a:lnTo>
                  <a:lnTo>
                    <a:pt x="51535" y="15927"/>
                  </a:lnTo>
                  <a:lnTo>
                    <a:pt x="63473" y="11425"/>
                  </a:lnTo>
                  <a:lnTo>
                    <a:pt x="76042" y="8024"/>
                  </a:lnTo>
                  <a:lnTo>
                    <a:pt x="88640" y="5548"/>
                  </a:lnTo>
                  <a:lnTo>
                    <a:pt x="101653" y="3525"/>
                  </a:lnTo>
                  <a:lnTo>
                    <a:pt x="117336" y="1778"/>
                  </a:lnTo>
                  <a:lnTo>
                    <a:pt x="1396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85015" y="178984"/>
              <a:ext cx="173729" cy="362498"/>
            </a:xfrm>
            <a:custGeom>
              <a:avLst/>
              <a:gdLst/>
              <a:ahLst/>
              <a:cxnLst/>
              <a:rect l="0" t="0" r="0" b="0"/>
              <a:pathLst>
                <a:path w="173729" h="362498">
                  <a:moveTo>
                    <a:pt x="136871" y="0"/>
                  </a:moveTo>
                  <a:lnTo>
                    <a:pt x="131070" y="5935"/>
                  </a:lnTo>
                  <a:lnTo>
                    <a:pt x="126146" y="12139"/>
                  </a:lnTo>
                  <a:lnTo>
                    <a:pt x="121638" y="19239"/>
                  </a:lnTo>
                  <a:lnTo>
                    <a:pt x="117245" y="27353"/>
                  </a:lnTo>
                  <a:lnTo>
                    <a:pt x="112584" y="36647"/>
                  </a:lnTo>
                  <a:lnTo>
                    <a:pt x="107464" y="47091"/>
                  </a:lnTo>
                  <a:lnTo>
                    <a:pt x="101713" y="58343"/>
                  </a:lnTo>
                  <a:lnTo>
                    <a:pt x="95092" y="69881"/>
                  </a:lnTo>
                  <a:lnTo>
                    <a:pt x="87570" y="81381"/>
                  </a:lnTo>
                  <a:lnTo>
                    <a:pt x="79587" y="92880"/>
                  </a:lnTo>
                  <a:lnTo>
                    <a:pt x="71921" y="104666"/>
                  </a:lnTo>
                  <a:lnTo>
                    <a:pt x="64989" y="116892"/>
                  </a:lnTo>
                  <a:lnTo>
                    <a:pt x="58693" y="129561"/>
                  </a:lnTo>
                  <a:lnTo>
                    <a:pt x="52625" y="142605"/>
                  </a:lnTo>
                  <a:lnTo>
                    <a:pt x="46509" y="155941"/>
                  </a:lnTo>
                  <a:lnTo>
                    <a:pt x="40400" y="169491"/>
                  </a:lnTo>
                  <a:lnTo>
                    <a:pt x="34591" y="183193"/>
                  </a:lnTo>
                  <a:lnTo>
                    <a:pt x="29239" y="197003"/>
                  </a:lnTo>
                  <a:lnTo>
                    <a:pt x="24509" y="210886"/>
                  </a:lnTo>
                  <a:lnTo>
                    <a:pt x="20636" y="224820"/>
                  </a:lnTo>
                  <a:lnTo>
                    <a:pt x="17670" y="238792"/>
                  </a:lnTo>
                  <a:lnTo>
                    <a:pt x="15662" y="252956"/>
                  </a:lnTo>
                  <a:lnTo>
                    <a:pt x="14756" y="267611"/>
                  </a:lnTo>
                  <a:lnTo>
                    <a:pt x="14924" y="282872"/>
                  </a:lnTo>
                  <a:lnTo>
                    <a:pt x="16001" y="298376"/>
                  </a:lnTo>
                  <a:lnTo>
                    <a:pt x="17787" y="313404"/>
                  </a:lnTo>
                  <a:lnTo>
                    <a:pt x="20105" y="327567"/>
                  </a:lnTo>
                  <a:lnTo>
                    <a:pt x="23135" y="340177"/>
                  </a:lnTo>
                  <a:lnTo>
                    <a:pt x="27379" y="350130"/>
                  </a:lnTo>
                  <a:lnTo>
                    <a:pt x="33014" y="357071"/>
                  </a:lnTo>
                  <a:lnTo>
                    <a:pt x="39917" y="361120"/>
                  </a:lnTo>
                  <a:lnTo>
                    <a:pt x="47847" y="362497"/>
                  </a:lnTo>
                  <a:lnTo>
                    <a:pt x="56552" y="361615"/>
                  </a:lnTo>
                  <a:lnTo>
                    <a:pt x="65821" y="358960"/>
                  </a:lnTo>
                  <a:lnTo>
                    <a:pt x="75488" y="354987"/>
                  </a:lnTo>
                  <a:lnTo>
                    <a:pt x="85426" y="350066"/>
                  </a:lnTo>
                  <a:lnTo>
                    <a:pt x="95387" y="344479"/>
                  </a:lnTo>
                  <a:lnTo>
                    <a:pt x="105000" y="338431"/>
                  </a:lnTo>
                  <a:lnTo>
                    <a:pt x="114097" y="332063"/>
                  </a:lnTo>
                  <a:lnTo>
                    <a:pt x="122679" y="325312"/>
                  </a:lnTo>
                  <a:lnTo>
                    <a:pt x="130831" y="317941"/>
                  </a:lnTo>
                  <a:lnTo>
                    <a:pt x="138645" y="309867"/>
                  </a:lnTo>
                  <a:lnTo>
                    <a:pt x="146047" y="301155"/>
                  </a:lnTo>
                  <a:lnTo>
                    <a:pt x="152799" y="291928"/>
                  </a:lnTo>
                  <a:lnTo>
                    <a:pt x="158819" y="282308"/>
                  </a:lnTo>
                  <a:lnTo>
                    <a:pt x="164015" y="272237"/>
                  </a:lnTo>
                  <a:lnTo>
                    <a:pt x="168208" y="261492"/>
                  </a:lnTo>
                  <a:lnTo>
                    <a:pt x="171388" y="250008"/>
                  </a:lnTo>
                  <a:lnTo>
                    <a:pt x="173371" y="238025"/>
                  </a:lnTo>
                  <a:lnTo>
                    <a:pt x="173728" y="225981"/>
                  </a:lnTo>
                  <a:lnTo>
                    <a:pt x="172370" y="214149"/>
                  </a:lnTo>
                  <a:lnTo>
                    <a:pt x="169339" y="202933"/>
                  </a:lnTo>
                  <a:lnTo>
                    <a:pt x="164639" y="192933"/>
                  </a:lnTo>
                  <a:lnTo>
                    <a:pt x="158441" y="184369"/>
                  </a:lnTo>
                  <a:lnTo>
                    <a:pt x="151026" y="177450"/>
                  </a:lnTo>
                  <a:lnTo>
                    <a:pt x="142687" y="172544"/>
                  </a:lnTo>
                  <a:lnTo>
                    <a:pt x="133669" y="169655"/>
                  </a:lnTo>
                  <a:lnTo>
                    <a:pt x="124007" y="168663"/>
                  </a:lnTo>
                  <a:lnTo>
                    <a:pt x="113536" y="169501"/>
                  </a:lnTo>
                  <a:lnTo>
                    <a:pt x="102241" y="171949"/>
                  </a:lnTo>
                  <a:lnTo>
                    <a:pt x="90555" y="175691"/>
                  </a:lnTo>
                  <a:lnTo>
                    <a:pt x="79242" y="180411"/>
                  </a:lnTo>
                  <a:lnTo>
                    <a:pt x="68713" y="185845"/>
                  </a:lnTo>
                  <a:lnTo>
                    <a:pt x="59187" y="191948"/>
                  </a:lnTo>
                  <a:lnTo>
                    <a:pt x="50860" y="198876"/>
                  </a:lnTo>
                  <a:lnTo>
                    <a:pt x="43702" y="206649"/>
                  </a:lnTo>
                  <a:lnTo>
                    <a:pt x="37369" y="215157"/>
                  </a:lnTo>
                  <a:lnTo>
                    <a:pt x="31332" y="224247"/>
                  </a:lnTo>
                  <a:lnTo>
                    <a:pt x="25271" y="233766"/>
                  </a:lnTo>
                  <a:lnTo>
                    <a:pt x="19361" y="243522"/>
                  </a:lnTo>
                  <a:lnTo>
                    <a:pt x="13598" y="254451"/>
                  </a:lnTo>
                  <a:lnTo>
                    <a:pt x="7471" y="26974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7440" y="523521"/>
              <a:ext cx="3663918" cy="150512"/>
            </a:xfrm>
            <a:custGeom>
              <a:avLst/>
              <a:gdLst/>
              <a:ahLst/>
              <a:cxnLst/>
              <a:rect l="0" t="0" r="0" b="0"/>
              <a:pathLst>
                <a:path w="3663918" h="150512">
                  <a:moveTo>
                    <a:pt x="3663917" y="23960"/>
                  </a:moveTo>
                  <a:lnTo>
                    <a:pt x="3658050" y="29828"/>
                  </a:lnTo>
                  <a:lnTo>
                    <a:pt x="3652485" y="35392"/>
                  </a:lnTo>
                  <a:lnTo>
                    <a:pt x="3646681" y="41187"/>
                  </a:lnTo>
                  <a:lnTo>
                    <a:pt x="3640428" y="47095"/>
                  </a:lnTo>
                  <a:lnTo>
                    <a:pt x="3633449" y="52776"/>
                  </a:lnTo>
                  <a:lnTo>
                    <a:pt x="3625669" y="58051"/>
                  </a:lnTo>
                  <a:lnTo>
                    <a:pt x="3617167" y="62902"/>
                  </a:lnTo>
                  <a:lnTo>
                    <a:pt x="3608088" y="67388"/>
                  </a:lnTo>
                  <a:lnTo>
                    <a:pt x="3598574" y="71580"/>
                  </a:lnTo>
                  <a:lnTo>
                    <a:pt x="3588746" y="75226"/>
                  </a:lnTo>
                  <a:lnTo>
                    <a:pt x="3578697" y="77770"/>
                  </a:lnTo>
                  <a:lnTo>
                    <a:pt x="3568494" y="78998"/>
                  </a:lnTo>
                  <a:lnTo>
                    <a:pt x="3558184" y="79010"/>
                  </a:lnTo>
                  <a:lnTo>
                    <a:pt x="3547804" y="78029"/>
                  </a:lnTo>
                  <a:lnTo>
                    <a:pt x="3537374" y="76291"/>
                  </a:lnTo>
                  <a:lnTo>
                    <a:pt x="3526913" y="73838"/>
                  </a:lnTo>
                  <a:lnTo>
                    <a:pt x="3516429" y="70521"/>
                  </a:lnTo>
                  <a:lnTo>
                    <a:pt x="3505930" y="66335"/>
                  </a:lnTo>
                  <a:lnTo>
                    <a:pt x="3495421" y="61559"/>
                  </a:lnTo>
                  <a:lnTo>
                    <a:pt x="3484906" y="56662"/>
                  </a:lnTo>
                  <a:lnTo>
                    <a:pt x="3474386" y="51933"/>
                  </a:lnTo>
                  <a:lnTo>
                    <a:pt x="3463864" y="47794"/>
                  </a:lnTo>
                  <a:lnTo>
                    <a:pt x="3453340" y="44851"/>
                  </a:lnTo>
                  <a:lnTo>
                    <a:pt x="3442809" y="43327"/>
                  </a:lnTo>
                  <a:lnTo>
                    <a:pt x="3432109" y="43272"/>
                  </a:lnTo>
                  <a:lnTo>
                    <a:pt x="3420934" y="44747"/>
                  </a:lnTo>
                  <a:lnTo>
                    <a:pt x="3409157" y="47623"/>
                  </a:lnTo>
                  <a:lnTo>
                    <a:pt x="3396977" y="51484"/>
                  </a:lnTo>
                  <a:lnTo>
                    <a:pt x="3384800" y="55751"/>
                  </a:lnTo>
                  <a:lnTo>
                    <a:pt x="3372865" y="60058"/>
                  </a:lnTo>
                  <a:lnTo>
                    <a:pt x="3361071" y="64251"/>
                  </a:lnTo>
                  <a:lnTo>
                    <a:pt x="3349086" y="68293"/>
                  </a:lnTo>
                  <a:lnTo>
                    <a:pt x="3336731" y="72187"/>
                  </a:lnTo>
                  <a:lnTo>
                    <a:pt x="3324145" y="75631"/>
                  </a:lnTo>
                  <a:lnTo>
                    <a:pt x="3311688" y="78041"/>
                  </a:lnTo>
                  <a:lnTo>
                    <a:pt x="3299566" y="79179"/>
                  </a:lnTo>
                  <a:lnTo>
                    <a:pt x="3287815" y="79131"/>
                  </a:lnTo>
                  <a:lnTo>
                    <a:pt x="3276391" y="78110"/>
                  </a:lnTo>
                  <a:lnTo>
                    <a:pt x="3265226" y="76350"/>
                  </a:lnTo>
                  <a:lnTo>
                    <a:pt x="3254253" y="74051"/>
                  </a:lnTo>
                  <a:lnTo>
                    <a:pt x="3243418" y="71371"/>
                  </a:lnTo>
                  <a:lnTo>
                    <a:pt x="3232676" y="68421"/>
                  </a:lnTo>
                  <a:lnTo>
                    <a:pt x="3221833" y="65119"/>
                  </a:lnTo>
                  <a:lnTo>
                    <a:pt x="3210561" y="61218"/>
                  </a:lnTo>
                  <a:lnTo>
                    <a:pt x="3198714" y="56637"/>
                  </a:lnTo>
                  <a:lnTo>
                    <a:pt x="3186317" y="51763"/>
                  </a:lnTo>
                  <a:lnTo>
                    <a:pt x="3173464" y="47331"/>
                  </a:lnTo>
                  <a:lnTo>
                    <a:pt x="3160255" y="43724"/>
                  </a:lnTo>
                  <a:lnTo>
                    <a:pt x="3146622" y="40982"/>
                  </a:lnTo>
                  <a:lnTo>
                    <a:pt x="3132332" y="38984"/>
                  </a:lnTo>
                  <a:lnTo>
                    <a:pt x="3117315" y="37572"/>
                  </a:lnTo>
                  <a:lnTo>
                    <a:pt x="3101807" y="36759"/>
                  </a:lnTo>
                  <a:lnTo>
                    <a:pt x="3086244" y="36730"/>
                  </a:lnTo>
                  <a:lnTo>
                    <a:pt x="3070890" y="37521"/>
                  </a:lnTo>
                  <a:lnTo>
                    <a:pt x="3055987" y="39034"/>
                  </a:lnTo>
                  <a:lnTo>
                    <a:pt x="3041827" y="41119"/>
                  </a:lnTo>
                  <a:lnTo>
                    <a:pt x="3028484" y="43629"/>
                  </a:lnTo>
                  <a:lnTo>
                    <a:pt x="3015711" y="46279"/>
                  </a:lnTo>
                  <a:lnTo>
                    <a:pt x="3003053" y="48671"/>
                  </a:lnTo>
                  <a:lnTo>
                    <a:pt x="2990229" y="50610"/>
                  </a:lnTo>
                  <a:lnTo>
                    <a:pt x="2976986" y="52079"/>
                  </a:lnTo>
                  <a:lnTo>
                    <a:pt x="2963024" y="53147"/>
                  </a:lnTo>
                  <a:lnTo>
                    <a:pt x="2948254" y="53904"/>
                  </a:lnTo>
                  <a:lnTo>
                    <a:pt x="2932757" y="54430"/>
                  </a:lnTo>
                  <a:lnTo>
                    <a:pt x="2916677" y="54791"/>
                  </a:lnTo>
                  <a:lnTo>
                    <a:pt x="2900166" y="55033"/>
                  </a:lnTo>
                  <a:lnTo>
                    <a:pt x="2883673" y="55027"/>
                  </a:lnTo>
                  <a:lnTo>
                    <a:pt x="2867907" y="54491"/>
                  </a:lnTo>
                  <a:lnTo>
                    <a:pt x="2853196" y="53314"/>
                  </a:lnTo>
                  <a:lnTo>
                    <a:pt x="2839521" y="51539"/>
                  </a:lnTo>
                  <a:lnTo>
                    <a:pt x="2826717" y="49276"/>
                  </a:lnTo>
                  <a:lnTo>
                    <a:pt x="2814582" y="46643"/>
                  </a:lnTo>
                  <a:lnTo>
                    <a:pt x="2802938" y="43740"/>
                  </a:lnTo>
                  <a:lnTo>
                    <a:pt x="2791645" y="40646"/>
                  </a:lnTo>
                  <a:lnTo>
                    <a:pt x="2780591" y="37418"/>
                  </a:lnTo>
                  <a:lnTo>
                    <a:pt x="2769537" y="34100"/>
                  </a:lnTo>
                  <a:lnTo>
                    <a:pt x="2758123" y="30719"/>
                  </a:lnTo>
                  <a:lnTo>
                    <a:pt x="2746177" y="27300"/>
                  </a:lnTo>
                  <a:lnTo>
                    <a:pt x="2733544" y="24021"/>
                  </a:lnTo>
                  <a:lnTo>
                    <a:pt x="2719999" y="21199"/>
                  </a:lnTo>
                  <a:lnTo>
                    <a:pt x="2705517" y="18968"/>
                  </a:lnTo>
                  <a:lnTo>
                    <a:pt x="2690386" y="17302"/>
                  </a:lnTo>
                  <a:lnTo>
                    <a:pt x="2675083" y="16100"/>
                  </a:lnTo>
                  <a:lnTo>
                    <a:pt x="2659904" y="15259"/>
                  </a:lnTo>
                  <a:lnTo>
                    <a:pt x="2644950" y="14846"/>
                  </a:lnTo>
                  <a:lnTo>
                    <a:pt x="2630223" y="15093"/>
                  </a:lnTo>
                  <a:lnTo>
                    <a:pt x="2615691" y="16073"/>
                  </a:lnTo>
                  <a:lnTo>
                    <a:pt x="2601475" y="17713"/>
                  </a:lnTo>
                  <a:lnTo>
                    <a:pt x="2587841" y="19886"/>
                  </a:lnTo>
                  <a:lnTo>
                    <a:pt x="2574890" y="22463"/>
                  </a:lnTo>
                  <a:lnTo>
                    <a:pt x="2562563" y="25498"/>
                  </a:lnTo>
                  <a:lnTo>
                    <a:pt x="2550745" y="29213"/>
                  </a:lnTo>
                  <a:lnTo>
                    <a:pt x="2539307" y="33666"/>
                  </a:lnTo>
                  <a:lnTo>
                    <a:pt x="2527979" y="38452"/>
                  </a:lnTo>
                  <a:lnTo>
                    <a:pt x="2516374" y="42825"/>
                  </a:lnTo>
                  <a:lnTo>
                    <a:pt x="2504297" y="46392"/>
                  </a:lnTo>
                  <a:lnTo>
                    <a:pt x="2491573" y="49108"/>
                  </a:lnTo>
                  <a:lnTo>
                    <a:pt x="2477967" y="51087"/>
                  </a:lnTo>
                  <a:lnTo>
                    <a:pt x="2463445" y="52492"/>
                  </a:lnTo>
                  <a:lnTo>
                    <a:pt x="2448286" y="53469"/>
                  </a:lnTo>
                  <a:lnTo>
                    <a:pt x="2432965" y="54142"/>
                  </a:lnTo>
                  <a:lnTo>
                    <a:pt x="2417778" y="54591"/>
                  </a:lnTo>
                  <a:lnTo>
                    <a:pt x="2402988" y="54556"/>
                  </a:lnTo>
                  <a:lnTo>
                    <a:pt x="2388904" y="53468"/>
                  </a:lnTo>
                  <a:lnTo>
                    <a:pt x="2375613" y="51112"/>
                  </a:lnTo>
                  <a:lnTo>
                    <a:pt x="2362874" y="47901"/>
                  </a:lnTo>
                  <a:lnTo>
                    <a:pt x="2350239" y="44668"/>
                  </a:lnTo>
                  <a:lnTo>
                    <a:pt x="2337436" y="41896"/>
                  </a:lnTo>
                  <a:lnTo>
                    <a:pt x="2324376" y="39393"/>
                  </a:lnTo>
                  <a:lnTo>
                    <a:pt x="2311068" y="36499"/>
                  </a:lnTo>
                  <a:lnTo>
                    <a:pt x="2297557" y="32858"/>
                  </a:lnTo>
                  <a:lnTo>
                    <a:pt x="2283888" y="28751"/>
                  </a:lnTo>
                  <a:lnTo>
                    <a:pt x="2270107" y="24901"/>
                  </a:lnTo>
                  <a:lnTo>
                    <a:pt x="2256244" y="21717"/>
                  </a:lnTo>
                  <a:lnTo>
                    <a:pt x="2242325" y="19275"/>
                  </a:lnTo>
                  <a:lnTo>
                    <a:pt x="2228367" y="17485"/>
                  </a:lnTo>
                  <a:lnTo>
                    <a:pt x="2214384" y="16212"/>
                  </a:lnTo>
                  <a:lnTo>
                    <a:pt x="2200382" y="15324"/>
                  </a:lnTo>
                  <a:lnTo>
                    <a:pt x="2186369" y="14712"/>
                  </a:lnTo>
                  <a:lnTo>
                    <a:pt x="2172347" y="14299"/>
                  </a:lnTo>
                  <a:lnTo>
                    <a:pt x="2158320" y="14189"/>
                  </a:lnTo>
                  <a:lnTo>
                    <a:pt x="2144289" y="14646"/>
                  </a:lnTo>
                  <a:lnTo>
                    <a:pt x="2130256" y="15767"/>
                  </a:lnTo>
                  <a:lnTo>
                    <a:pt x="2116221" y="17333"/>
                  </a:lnTo>
                  <a:lnTo>
                    <a:pt x="2102186" y="18923"/>
                  </a:lnTo>
                  <a:lnTo>
                    <a:pt x="2088144" y="20292"/>
                  </a:lnTo>
                  <a:lnTo>
                    <a:pt x="2073935" y="21532"/>
                  </a:lnTo>
                  <a:lnTo>
                    <a:pt x="2059249" y="22971"/>
                  </a:lnTo>
                  <a:lnTo>
                    <a:pt x="2043954" y="24786"/>
                  </a:lnTo>
                  <a:lnTo>
                    <a:pt x="2027918" y="26836"/>
                  </a:lnTo>
                  <a:lnTo>
                    <a:pt x="2010935" y="28759"/>
                  </a:lnTo>
                  <a:lnTo>
                    <a:pt x="1993002" y="30354"/>
                  </a:lnTo>
                  <a:lnTo>
                    <a:pt x="1974738" y="31747"/>
                  </a:lnTo>
                  <a:lnTo>
                    <a:pt x="1957244" y="33289"/>
                  </a:lnTo>
                  <a:lnTo>
                    <a:pt x="1941076" y="35170"/>
                  </a:lnTo>
                  <a:lnTo>
                    <a:pt x="1926273" y="37093"/>
                  </a:lnTo>
                  <a:lnTo>
                    <a:pt x="1912636" y="38399"/>
                  </a:lnTo>
                  <a:lnTo>
                    <a:pt x="1899907" y="38766"/>
                  </a:lnTo>
                  <a:lnTo>
                    <a:pt x="1887848" y="38520"/>
                  </a:lnTo>
                  <a:lnTo>
                    <a:pt x="1876267" y="38424"/>
                  </a:lnTo>
                  <a:lnTo>
                    <a:pt x="1865013" y="38908"/>
                  </a:lnTo>
                  <a:lnTo>
                    <a:pt x="1853653" y="39743"/>
                  </a:lnTo>
                  <a:lnTo>
                    <a:pt x="1841501" y="40243"/>
                  </a:lnTo>
                  <a:lnTo>
                    <a:pt x="1828251" y="40029"/>
                  </a:lnTo>
                  <a:lnTo>
                    <a:pt x="1814096" y="39207"/>
                  </a:lnTo>
                  <a:lnTo>
                    <a:pt x="1799524" y="38184"/>
                  </a:lnTo>
                  <a:lnTo>
                    <a:pt x="1784871" y="37228"/>
                  </a:lnTo>
                  <a:lnTo>
                    <a:pt x="1770287" y="36281"/>
                  </a:lnTo>
                  <a:lnTo>
                    <a:pt x="1755817" y="35046"/>
                  </a:lnTo>
                  <a:lnTo>
                    <a:pt x="1741452" y="33366"/>
                  </a:lnTo>
                  <a:lnTo>
                    <a:pt x="1727009" y="31239"/>
                  </a:lnTo>
                  <a:lnTo>
                    <a:pt x="1712160" y="28732"/>
                  </a:lnTo>
                  <a:lnTo>
                    <a:pt x="1696760" y="25932"/>
                  </a:lnTo>
                  <a:lnTo>
                    <a:pt x="1680993" y="22916"/>
                  </a:lnTo>
                  <a:lnTo>
                    <a:pt x="1665254" y="19745"/>
                  </a:lnTo>
                  <a:lnTo>
                    <a:pt x="1649773" y="16466"/>
                  </a:lnTo>
                  <a:lnTo>
                    <a:pt x="1634446" y="13113"/>
                  </a:lnTo>
                  <a:lnTo>
                    <a:pt x="1618935" y="9708"/>
                  </a:lnTo>
                  <a:lnTo>
                    <a:pt x="1603060" y="6279"/>
                  </a:lnTo>
                  <a:lnTo>
                    <a:pt x="1586957" y="3162"/>
                  </a:lnTo>
                  <a:lnTo>
                    <a:pt x="1570987" y="981"/>
                  </a:lnTo>
                  <a:lnTo>
                    <a:pt x="1555347" y="0"/>
                  </a:lnTo>
                  <a:lnTo>
                    <a:pt x="1539912" y="155"/>
                  </a:lnTo>
                  <a:lnTo>
                    <a:pt x="1524328" y="1248"/>
                  </a:lnTo>
                  <a:lnTo>
                    <a:pt x="1508403" y="3062"/>
                  </a:lnTo>
                  <a:lnTo>
                    <a:pt x="1492267" y="5566"/>
                  </a:lnTo>
                  <a:lnTo>
                    <a:pt x="1476275" y="8917"/>
                  </a:lnTo>
                  <a:lnTo>
                    <a:pt x="1460625" y="13126"/>
                  </a:lnTo>
                  <a:lnTo>
                    <a:pt x="1445352" y="17917"/>
                  </a:lnTo>
                  <a:lnTo>
                    <a:pt x="1430410" y="22824"/>
                  </a:lnTo>
                  <a:lnTo>
                    <a:pt x="1415735" y="27569"/>
                  </a:lnTo>
                  <a:lnTo>
                    <a:pt x="1401421" y="32058"/>
                  </a:lnTo>
                  <a:lnTo>
                    <a:pt x="1387723" y="36300"/>
                  </a:lnTo>
                  <a:lnTo>
                    <a:pt x="1374724" y="40338"/>
                  </a:lnTo>
                  <a:lnTo>
                    <a:pt x="1362195" y="44218"/>
                  </a:lnTo>
                  <a:lnTo>
                    <a:pt x="1349710" y="47985"/>
                  </a:lnTo>
                  <a:lnTo>
                    <a:pt x="1337009" y="51666"/>
                  </a:lnTo>
                  <a:lnTo>
                    <a:pt x="1324021" y="55122"/>
                  </a:lnTo>
                  <a:lnTo>
                    <a:pt x="1310762" y="58064"/>
                  </a:lnTo>
                  <a:lnTo>
                    <a:pt x="1297282" y="60380"/>
                  </a:lnTo>
                  <a:lnTo>
                    <a:pt x="1283636" y="62273"/>
                  </a:lnTo>
                  <a:lnTo>
                    <a:pt x="1269869" y="64159"/>
                  </a:lnTo>
                  <a:lnTo>
                    <a:pt x="1256012" y="66278"/>
                  </a:lnTo>
                  <a:lnTo>
                    <a:pt x="1241927" y="68532"/>
                  </a:lnTo>
                  <a:lnTo>
                    <a:pt x="1227325" y="70593"/>
                  </a:lnTo>
                  <a:lnTo>
                    <a:pt x="1212096" y="72271"/>
                  </a:lnTo>
                  <a:lnTo>
                    <a:pt x="1196444" y="73381"/>
                  </a:lnTo>
                  <a:lnTo>
                    <a:pt x="1180783" y="73668"/>
                  </a:lnTo>
                  <a:lnTo>
                    <a:pt x="1165360" y="73079"/>
                  </a:lnTo>
                  <a:lnTo>
                    <a:pt x="1150241" y="71716"/>
                  </a:lnTo>
                  <a:lnTo>
                    <a:pt x="1135402" y="69737"/>
                  </a:lnTo>
                  <a:lnTo>
                    <a:pt x="1120787" y="67298"/>
                  </a:lnTo>
                  <a:lnTo>
                    <a:pt x="1106174" y="64527"/>
                  </a:lnTo>
                  <a:lnTo>
                    <a:pt x="1091211" y="61521"/>
                  </a:lnTo>
                  <a:lnTo>
                    <a:pt x="1075735" y="58359"/>
                  </a:lnTo>
                  <a:lnTo>
                    <a:pt x="1059915" y="55253"/>
                  </a:lnTo>
                  <a:lnTo>
                    <a:pt x="1044142" y="52547"/>
                  </a:lnTo>
                  <a:lnTo>
                    <a:pt x="1028638" y="50395"/>
                  </a:lnTo>
                  <a:lnTo>
                    <a:pt x="1013295" y="48781"/>
                  </a:lnTo>
                  <a:lnTo>
                    <a:pt x="997775" y="47615"/>
                  </a:lnTo>
                  <a:lnTo>
                    <a:pt x="981892" y="46793"/>
                  </a:lnTo>
                  <a:lnTo>
                    <a:pt x="965785" y="46222"/>
                  </a:lnTo>
                  <a:lnTo>
                    <a:pt x="949811" y="45831"/>
                  </a:lnTo>
                  <a:lnTo>
                    <a:pt x="934179" y="45570"/>
                  </a:lnTo>
                  <a:lnTo>
                    <a:pt x="919088" y="45563"/>
                  </a:lnTo>
                  <a:lnTo>
                    <a:pt x="904800" y="46090"/>
                  </a:lnTo>
                  <a:lnTo>
                    <a:pt x="891372" y="47261"/>
                  </a:lnTo>
                  <a:lnTo>
                    <a:pt x="878541" y="49032"/>
                  </a:lnTo>
                  <a:lnTo>
                    <a:pt x="865844" y="51292"/>
                  </a:lnTo>
                  <a:lnTo>
                    <a:pt x="853005" y="53928"/>
                  </a:lnTo>
                  <a:lnTo>
                    <a:pt x="840090" y="57003"/>
                  </a:lnTo>
                  <a:lnTo>
                    <a:pt x="827413" y="60745"/>
                  </a:lnTo>
                  <a:lnTo>
                    <a:pt x="815142" y="65220"/>
                  </a:lnTo>
                  <a:lnTo>
                    <a:pt x="803291" y="70191"/>
                  </a:lnTo>
                  <a:lnTo>
                    <a:pt x="791800" y="75220"/>
                  </a:lnTo>
                  <a:lnTo>
                    <a:pt x="780585" y="80046"/>
                  </a:lnTo>
                  <a:lnTo>
                    <a:pt x="769409" y="84591"/>
                  </a:lnTo>
                  <a:lnTo>
                    <a:pt x="757907" y="88869"/>
                  </a:lnTo>
                  <a:lnTo>
                    <a:pt x="745903" y="92926"/>
                  </a:lnTo>
                  <a:lnTo>
                    <a:pt x="733398" y="96651"/>
                  </a:lnTo>
                  <a:lnTo>
                    <a:pt x="720472" y="99780"/>
                  </a:lnTo>
                  <a:lnTo>
                    <a:pt x="707219" y="102219"/>
                  </a:lnTo>
                  <a:lnTo>
                    <a:pt x="693726" y="104028"/>
                  </a:lnTo>
                  <a:lnTo>
                    <a:pt x="680063" y="105325"/>
                  </a:lnTo>
                  <a:lnTo>
                    <a:pt x="666275" y="106231"/>
                  </a:lnTo>
                  <a:lnTo>
                    <a:pt x="652237" y="106687"/>
                  </a:lnTo>
                  <a:lnTo>
                    <a:pt x="637667" y="106469"/>
                  </a:lnTo>
                  <a:lnTo>
                    <a:pt x="622458" y="105513"/>
                  </a:lnTo>
                  <a:lnTo>
                    <a:pt x="606820" y="104058"/>
                  </a:lnTo>
                  <a:lnTo>
                    <a:pt x="591169" y="102543"/>
                  </a:lnTo>
                  <a:lnTo>
                    <a:pt x="575752" y="101225"/>
                  </a:lnTo>
                  <a:lnTo>
                    <a:pt x="560636" y="100019"/>
                  </a:lnTo>
                  <a:lnTo>
                    <a:pt x="545801" y="98603"/>
                  </a:lnTo>
                  <a:lnTo>
                    <a:pt x="531192" y="96803"/>
                  </a:lnTo>
                  <a:lnTo>
                    <a:pt x="516754" y="94764"/>
                  </a:lnTo>
                  <a:lnTo>
                    <a:pt x="502439" y="92848"/>
                  </a:lnTo>
                  <a:lnTo>
                    <a:pt x="488212" y="91262"/>
                  </a:lnTo>
                  <a:lnTo>
                    <a:pt x="474046" y="90045"/>
                  </a:lnTo>
                  <a:lnTo>
                    <a:pt x="459921" y="89153"/>
                  </a:lnTo>
                  <a:lnTo>
                    <a:pt x="445829" y="88522"/>
                  </a:lnTo>
                  <a:lnTo>
                    <a:pt x="431925" y="88252"/>
                  </a:lnTo>
                  <a:lnTo>
                    <a:pt x="418509" y="88596"/>
                  </a:lnTo>
                  <a:lnTo>
                    <a:pt x="405702" y="89645"/>
                  </a:lnTo>
                  <a:lnTo>
                    <a:pt x="393305" y="91502"/>
                  </a:lnTo>
                  <a:lnTo>
                    <a:pt x="380907" y="94352"/>
                  </a:lnTo>
                  <a:lnTo>
                    <a:pt x="368271" y="98197"/>
                  </a:lnTo>
                  <a:lnTo>
                    <a:pt x="355496" y="102898"/>
                  </a:lnTo>
                  <a:lnTo>
                    <a:pt x="342912" y="108270"/>
                  </a:lnTo>
                  <a:lnTo>
                    <a:pt x="330708" y="114141"/>
                  </a:lnTo>
                  <a:lnTo>
                    <a:pt x="319072" y="120370"/>
                  </a:lnTo>
                  <a:lnTo>
                    <a:pt x="308258" y="126850"/>
                  </a:lnTo>
                  <a:lnTo>
                    <a:pt x="298315" y="133489"/>
                  </a:lnTo>
                  <a:lnTo>
                    <a:pt x="288978" y="139743"/>
                  </a:lnTo>
                  <a:lnTo>
                    <a:pt x="279780" y="144652"/>
                  </a:lnTo>
                  <a:lnTo>
                    <a:pt x="270433" y="147804"/>
                  </a:lnTo>
                  <a:lnTo>
                    <a:pt x="260678" y="149445"/>
                  </a:lnTo>
                  <a:lnTo>
                    <a:pt x="250210" y="150173"/>
                  </a:lnTo>
                  <a:lnTo>
                    <a:pt x="238935" y="150444"/>
                  </a:lnTo>
                  <a:lnTo>
                    <a:pt x="226768" y="150511"/>
                  </a:lnTo>
                  <a:lnTo>
                    <a:pt x="213545" y="150498"/>
                  </a:lnTo>
                  <a:lnTo>
                    <a:pt x="199278" y="150461"/>
                  </a:lnTo>
                  <a:lnTo>
                    <a:pt x="184122" y="150422"/>
                  </a:lnTo>
                  <a:lnTo>
                    <a:pt x="168271" y="150389"/>
                  </a:lnTo>
                  <a:lnTo>
                    <a:pt x="151906" y="150363"/>
                  </a:lnTo>
                  <a:lnTo>
                    <a:pt x="135171" y="150345"/>
                  </a:lnTo>
                  <a:lnTo>
                    <a:pt x="118178" y="150331"/>
                  </a:lnTo>
                  <a:lnTo>
                    <a:pt x="101016" y="150322"/>
                  </a:lnTo>
                  <a:lnTo>
                    <a:pt x="83920" y="150316"/>
                  </a:lnTo>
                  <a:lnTo>
                    <a:pt x="65289" y="150311"/>
                  </a:lnTo>
                  <a:lnTo>
                    <a:pt x="40134" y="150306"/>
                  </a:lnTo>
                  <a:lnTo>
                    <a:pt x="0" y="150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4" name="Straight Connector 23"/>
          <p:cNvCxnSpPr/>
          <p:nvPr/>
        </p:nvCxnSpPr>
        <p:spPr>
          <a:xfrm>
            <a:off x="1335150" y="1460119"/>
            <a:ext cx="0" cy="309537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503551" y="1498219"/>
            <a:ext cx="0" cy="309537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571500" y="2049652"/>
            <a:ext cx="277456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635000" y="2849879"/>
            <a:ext cx="2669032" cy="149352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671849" y="1666822"/>
            <a:ext cx="829251" cy="443429"/>
            <a:chOff x="671849" y="1666822"/>
            <a:chExt cx="829251" cy="443429"/>
          </a:xfrm>
        </p:grpSpPr>
        <p:sp>
          <p:nvSpPr>
            <p:cNvPr id="28" name="Freeform 27"/>
            <p:cNvSpPr/>
            <p:nvPr/>
          </p:nvSpPr>
          <p:spPr>
            <a:xfrm>
              <a:off x="1356202" y="1832149"/>
              <a:ext cx="144898" cy="207024"/>
            </a:xfrm>
            <a:custGeom>
              <a:avLst/>
              <a:gdLst/>
              <a:ahLst/>
              <a:cxnLst/>
              <a:rect l="0" t="0" r="0" b="0"/>
              <a:pathLst>
                <a:path w="144898" h="207024">
                  <a:moveTo>
                    <a:pt x="0" y="28039"/>
                  </a:moveTo>
                  <a:lnTo>
                    <a:pt x="6002" y="22305"/>
                  </a:lnTo>
                  <a:lnTo>
                    <a:pt x="12846" y="18021"/>
                  </a:lnTo>
                  <a:lnTo>
                    <a:pt x="21234" y="14811"/>
                  </a:lnTo>
                  <a:lnTo>
                    <a:pt x="30861" y="12277"/>
                  </a:lnTo>
                  <a:lnTo>
                    <a:pt x="41175" y="9931"/>
                  </a:lnTo>
                  <a:lnTo>
                    <a:pt x="51788" y="7487"/>
                  </a:lnTo>
                  <a:lnTo>
                    <a:pt x="62658" y="5006"/>
                  </a:lnTo>
                  <a:lnTo>
                    <a:pt x="74007" y="2790"/>
                  </a:lnTo>
                  <a:lnTo>
                    <a:pt x="85923" y="1009"/>
                  </a:lnTo>
                  <a:lnTo>
                    <a:pt x="98042" y="0"/>
                  </a:lnTo>
                  <a:lnTo>
                    <a:pt x="109652" y="313"/>
                  </a:lnTo>
                  <a:lnTo>
                    <a:pt x="120373" y="2127"/>
                  </a:lnTo>
                  <a:lnTo>
                    <a:pt x="129691" y="5466"/>
                  </a:lnTo>
                  <a:lnTo>
                    <a:pt x="136814" y="10375"/>
                  </a:lnTo>
                  <a:lnTo>
                    <a:pt x="141524" y="16718"/>
                  </a:lnTo>
                  <a:lnTo>
                    <a:pt x="144075" y="24400"/>
                  </a:lnTo>
                  <a:lnTo>
                    <a:pt x="144897" y="33450"/>
                  </a:lnTo>
                  <a:lnTo>
                    <a:pt x="144425" y="43758"/>
                  </a:lnTo>
                  <a:lnTo>
                    <a:pt x="143181" y="55101"/>
                  </a:lnTo>
                  <a:lnTo>
                    <a:pt x="141751" y="67239"/>
                  </a:lnTo>
                  <a:lnTo>
                    <a:pt x="140466" y="79959"/>
                  </a:lnTo>
                  <a:lnTo>
                    <a:pt x="139438" y="93093"/>
                  </a:lnTo>
                  <a:lnTo>
                    <a:pt x="138667" y="106515"/>
                  </a:lnTo>
                  <a:lnTo>
                    <a:pt x="138109" y="120132"/>
                  </a:lnTo>
                  <a:lnTo>
                    <a:pt x="137716" y="133852"/>
                  </a:lnTo>
                  <a:lnTo>
                    <a:pt x="137401" y="149236"/>
                  </a:lnTo>
                  <a:lnTo>
                    <a:pt x="137135" y="170990"/>
                  </a:lnTo>
                  <a:lnTo>
                    <a:pt x="136870" y="2070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4757" y="2010199"/>
              <a:ext cx="101071" cy="100052"/>
            </a:xfrm>
            <a:custGeom>
              <a:avLst/>
              <a:gdLst/>
              <a:ahLst/>
              <a:cxnLst/>
              <a:rect l="0" t="0" r="0" b="0"/>
              <a:pathLst>
                <a:path w="101071" h="100052">
                  <a:moveTo>
                    <a:pt x="82377" y="18445"/>
                  </a:moveTo>
                  <a:lnTo>
                    <a:pt x="70776" y="18578"/>
                  </a:lnTo>
                  <a:lnTo>
                    <a:pt x="60928" y="19859"/>
                  </a:lnTo>
                  <a:lnTo>
                    <a:pt x="51927" y="22457"/>
                  </a:lnTo>
                  <a:lnTo>
                    <a:pt x="43658" y="26349"/>
                  </a:lnTo>
                  <a:lnTo>
                    <a:pt x="36279" y="31630"/>
                  </a:lnTo>
                  <a:lnTo>
                    <a:pt x="29819" y="38216"/>
                  </a:lnTo>
                  <a:lnTo>
                    <a:pt x="24485" y="45889"/>
                  </a:lnTo>
                  <a:lnTo>
                    <a:pt x="20727" y="54400"/>
                  </a:lnTo>
                  <a:lnTo>
                    <a:pt x="18655" y="63518"/>
                  </a:lnTo>
                  <a:lnTo>
                    <a:pt x="18399" y="72738"/>
                  </a:lnTo>
                  <a:lnTo>
                    <a:pt x="20271" y="81315"/>
                  </a:lnTo>
                  <a:lnTo>
                    <a:pt x="24231" y="88879"/>
                  </a:lnTo>
                  <a:lnTo>
                    <a:pt x="29804" y="94939"/>
                  </a:lnTo>
                  <a:lnTo>
                    <a:pt x="36293" y="98729"/>
                  </a:lnTo>
                  <a:lnTo>
                    <a:pt x="43210" y="100051"/>
                  </a:lnTo>
                  <a:lnTo>
                    <a:pt x="50460" y="99175"/>
                  </a:lnTo>
                  <a:lnTo>
                    <a:pt x="58233" y="96545"/>
                  </a:lnTo>
                  <a:lnTo>
                    <a:pt x="66598" y="92592"/>
                  </a:lnTo>
                  <a:lnTo>
                    <a:pt x="75182" y="87520"/>
                  </a:lnTo>
                  <a:lnTo>
                    <a:pt x="83265" y="81300"/>
                  </a:lnTo>
                  <a:lnTo>
                    <a:pt x="90467" y="74011"/>
                  </a:lnTo>
                  <a:lnTo>
                    <a:pt x="96268" y="65830"/>
                  </a:lnTo>
                  <a:lnTo>
                    <a:pt x="99877" y="56961"/>
                  </a:lnTo>
                  <a:lnTo>
                    <a:pt x="101070" y="47595"/>
                  </a:lnTo>
                  <a:lnTo>
                    <a:pt x="99936" y="38205"/>
                  </a:lnTo>
                  <a:lnTo>
                    <a:pt x="96600" y="29512"/>
                  </a:lnTo>
                  <a:lnTo>
                    <a:pt x="91359" y="21864"/>
                  </a:lnTo>
                  <a:lnTo>
                    <a:pt x="84608" y="15579"/>
                  </a:lnTo>
                  <a:lnTo>
                    <a:pt x="76723" y="11106"/>
                  </a:lnTo>
                  <a:lnTo>
                    <a:pt x="68023" y="8511"/>
                  </a:lnTo>
                  <a:lnTo>
                    <a:pt x="58915" y="7718"/>
                  </a:lnTo>
                  <a:lnTo>
                    <a:pt x="49881" y="8689"/>
                  </a:lnTo>
                  <a:lnTo>
                    <a:pt x="41177" y="11232"/>
                  </a:lnTo>
                  <a:lnTo>
                    <a:pt x="32860" y="15207"/>
                  </a:lnTo>
                  <a:lnTo>
                    <a:pt x="24886" y="20616"/>
                  </a:lnTo>
                  <a:lnTo>
                    <a:pt x="17200" y="27325"/>
                  </a:lnTo>
                  <a:lnTo>
                    <a:pt x="10224" y="35099"/>
                  </a:lnTo>
                  <a:lnTo>
                    <a:pt x="4822" y="43687"/>
                  </a:lnTo>
                  <a:lnTo>
                    <a:pt x="1348" y="52862"/>
                  </a:lnTo>
                  <a:lnTo>
                    <a:pt x="0" y="62122"/>
                  </a:lnTo>
                  <a:lnTo>
                    <a:pt x="1065" y="70727"/>
                  </a:lnTo>
                  <a:lnTo>
                    <a:pt x="4451" y="78315"/>
                  </a:lnTo>
                  <a:lnTo>
                    <a:pt x="9792" y="84561"/>
                  </a:lnTo>
                  <a:lnTo>
                    <a:pt x="16649" y="89007"/>
                  </a:lnTo>
                  <a:lnTo>
                    <a:pt x="24619" y="91584"/>
                  </a:lnTo>
                  <a:lnTo>
                    <a:pt x="33220" y="92366"/>
                  </a:lnTo>
                  <a:lnTo>
                    <a:pt x="41904" y="91386"/>
                  </a:lnTo>
                  <a:lnTo>
                    <a:pt x="50365" y="88838"/>
                  </a:lnTo>
                  <a:lnTo>
                    <a:pt x="58349" y="84860"/>
                  </a:lnTo>
                  <a:lnTo>
                    <a:pt x="65565" y="79449"/>
                  </a:lnTo>
                  <a:lnTo>
                    <a:pt x="71929" y="72738"/>
                  </a:lnTo>
                  <a:lnTo>
                    <a:pt x="77203" y="64963"/>
                  </a:lnTo>
                  <a:lnTo>
                    <a:pt x="80924" y="56374"/>
                  </a:lnTo>
                  <a:lnTo>
                    <a:pt x="82977" y="47194"/>
                  </a:lnTo>
                  <a:lnTo>
                    <a:pt x="83391" y="37761"/>
                  </a:lnTo>
                  <a:lnTo>
                    <a:pt x="82157" y="28508"/>
                  </a:lnTo>
                  <a:lnTo>
                    <a:pt x="79434" y="19670"/>
                  </a:lnTo>
                  <a:lnTo>
                    <a:pt x="75337" y="11772"/>
                  </a:lnTo>
                  <a:lnTo>
                    <a:pt x="69846" y="5677"/>
                  </a:lnTo>
                  <a:lnTo>
                    <a:pt x="63086" y="1702"/>
                  </a:lnTo>
                  <a:lnTo>
                    <a:pt x="55447" y="0"/>
                  </a:lnTo>
                  <a:lnTo>
                    <a:pt x="47482" y="820"/>
                  </a:lnTo>
                  <a:lnTo>
                    <a:pt x="39549" y="4039"/>
                  </a:lnTo>
                  <a:lnTo>
                    <a:pt x="32275" y="9265"/>
                  </a:lnTo>
                  <a:lnTo>
                    <a:pt x="26608" y="16045"/>
                  </a:lnTo>
                  <a:lnTo>
                    <a:pt x="22929" y="23953"/>
                  </a:lnTo>
                  <a:lnTo>
                    <a:pt x="21596" y="32174"/>
                  </a:lnTo>
                  <a:lnTo>
                    <a:pt x="23197" y="39538"/>
                  </a:lnTo>
                  <a:lnTo>
                    <a:pt x="27748" y="45472"/>
                  </a:lnTo>
                  <a:lnTo>
                    <a:pt x="34514" y="49621"/>
                  </a:lnTo>
                  <a:lnTo>
                    <a:pt x="42333" y="51590"/>
                  </a:lnTo>
                  <a:lnTo>
                    <a:pt x="50418" y="51388"/>
                  </a:lnTo>
                  <a:lnTo>
                    <a:pt x="57923" y="49170"/>
                  </a:lnTo>
                  <a:lnTo>
                    <a:pt x="63811" y="45031"/>
                  </a:lnTo>
                  <a:lnTo>
                    <a:pt x="67652" y="39240"/>
                  </a:lnTo>
                  <a:lnTo>
                    <a:pt x="68453" y="32969"/>
                  </a:lnTo>
                  <a:lnTo>
                    <a:pt x="65557" y="28411"/>
                  </a:lnTo>
                  <a:lnTo>
                    <a:pt x="60758" y="27088"/>
                  </a:lnTo>
                  <a:lnTo>
                    <a:pt x="55815" y="29310"/>
                  </a:lnTo>
                  <a:lnTo>
                    <a:pt x="51588" y="34655"/>
                  </a:lnTo>
                  <a:lnTo>
                    <a:pt x="48483" y="42054"/>
                  </a:lnTo>
                  <a:lnTo>
                    <a:pt x="46582" y="50851"/>
                  </a:lnTo>
                  <a:lnTo>
                    <a:pt x="46850" y="62926"/>
                  </a:lnTo>
                  <a:lnTo>
                    <a:pt x="50792" y="816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1849" y="1666822"/>
              <a:ext cx="189514" cy="267066"/>
            </a:xfrm>
            <a:custGeom>
              <a:avLst/>
              <a:gdLst/>
              <a:ahLst/>
              <a:cxnLst/>
              <a:rect l="0" t="0" r="0" b="0"/>
              <a:pathLst>
                <a:path w="189514" h="267066">
                  <a:moveTo>
                    <a:pt x="0" y="256536"/>
                  </a:moveTo>
                  <a:lnTo>
                    <a:pt x="134" y="244868"/>
                  </a:lnTo>
                  <a:lnTo>
                    <a:pt x="1415" y="234379"/>
                  </a:lnTo>
                  <a:lnTo>
                    <a:pt x="4003" y="224078"/>
                  </a:lnTo>
                  <a:lnTo>
                    <a:pt x="7550" y="213776"/>
                  </a:lnTo>
                  <a:lnTo>
                    <a:pt x="11535" y="203433"/>
                  </a:lnTo>
                  <a:lnTo>
                    <a:pt x="15614" y="193043"/>
                  </a:lnTo>
                  <a:lnTo>
                    <a:pt x="19636" y="182615"/>
                  </a:lnTo>
                  <a:lnTo>
                    <a:pt x="23554" y="172157"/>
                  </a:lnTo>
                  <a:lnTo>
                    <a:pt x="27369" y="161677"/>
                  </a:lnTo>
                  <a:lnTo>
                    <a:pt x="31098" y="151182"/>
                  </a:lnTo>
                  <a:lnTo>
                    <a:pt x="34762" y="140676"/>
                  </a:lnTo>
                  <a:lnTo>
                    <a:pt x="38379" y="130163"/>
                  </a:lnTo>
                  <a:lnTo>
                    <a:pt x="41962" y="119645"/>
                  </a:lnTo>
                  <a:lnTo>
                    <a:pt x="45521" y="109123"/>
                  </a:lnTo>
                  <a:lnTo>
                    <a:pt x="49065" y="98595"/>
                  </a:lnTo>
                  <a:lnTo>
                    <a:pt x="52597" y="87897"/>
                  </a:lnTo>
                  <a:lnTo>
                    <a:pt x="56122" y="76722"/>
                  </a:lnTo>
                  <a:lnTo>
                    <a:pt x="59637" y="64942"/>
                  </a:lnTo>
                  <a:lnTo>
                    <a:pt x="62980" y="52589"/>
                  </a:lnTo>
                  <a:lnTo>
                    <a:pt x="65846" y="39764"/>
                  </a:lnTo>
                  <a:lnTo>
                    <a:pt x="68114" y="26608"/>
                  </a:lnTo>
                  <a:lnTo>
                    <a:pt x="70166" y="14201"/>
                  </a:lnTo>
                  <a:lnTo>
                    <a:pt x="73433" y="4619"/>
                  </a:lnTo>
                  <a:lnTo>
                    <a:pt x="78940" y="0"/>
                  </a:lnTo>
                  <a:lnTo>
                    <a:pt x="85359" y="944"/>
                  </a:lnTo>
                  <a:lnTo>
                    <a:pt x="91116" y="5539"/>
                  </a:lnTo>
                  <a:lnTo>
                    <a:pt x="96054" y="12705"/>
                  </a:lnTo>
                  <a:lnTo>
                    <a:pt x="100424" y="21815"/>
                  </a:lnTo>
                  <a:lnTo>
                    <a:pt x="104449" y="32215"/>
                  </a:lnTo>
                  <a:lnTo>
                    <a:pt x="108270" y="43202"/>
                  </a:lnTo>
                  <a:lnTo>
                    <a:pt x="111971" y="54343"/>
                  </a:lnTo>
                  <a:lnTo>
                    <a:pt x="115600" y="65607"/>
                  </a:lnTo>
                  <a:lnTo>
                    <a:pt x="119185" y="77238"/>
                  </a:lnTo>
                  <a:lnTo>
                    <a:pt x="122742" y="89361"/>
                  </a:lnTo>
                  <a:lnTo>
                    <a:pt x="126283" y="101962"/>
                  </a:lnTo>
                  <a:lnTo>
                    <a:pt x="129813" y="114962"/>
                  </a:lnTo>
                  <a:lnTo>
                    <a:pt x="133340" y="128267"/>
                  </a:lnTo>
                  <a:lnTo>
                    <a:pt x="137031" y="141797"/>
                  </a:lnTo>
                  <a:lnTo>
                    <a:pt x="141195" y="155486"/>
                  </a:lnTo>
                  <a:lnTo>
                    <a:pt x="145957" y="169283"/>
                  </a:lnTo>
                  <a:lnTo>
                    <a:pt x="151121" y="182987"/>
                  </a:lnTo>
                  <a:lnTo>
                    <a:pt x="156281" y="196269"/>
                  </a:lnTo>
                  <a:lnTo>
                    <a:pt x="161194" y="208972"/>
                  </a:lnTo>
                  <a:lnTo>
                    <a:pt x="165841" y="220859"/>
                  </a:lnTo>
                  <a:lnTo>
                    <a:pt x="170896" y="232795"/>
                  </a:lnTo>
                  <a:lnTo>
                    <a:pt x="177918" y="246946"/>
                  </a:lnTo>
                  <a:lnTo>
                    <a:pt x="189513" y="267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1849" y="1866023"/>
              <a:ext cx="126343" cy="4694"/>
            </a:xfrm>
            <a:custGeom>
              <a:avLst/>
              <a:gdLst/>
              <a:ahLst/>
              <a:cxnLst/>
              <a:rect l="0" t="0" r="0" b="0"/>
              <a:pathLst>
                <a:path w="126343" h="4694">
                  <a:moveTo>
                    <a:pt x="126342" y="4693"/>
                  </a:moveTo>
                  <a:lnTo>
                    <a:pt x="114607" y="4626"/>
                  </a:lnTo>
                  <a:lnTo>
                    <a:pt x="103478" y="3986"/>
                  </a:lnTo>
                  <a:lnTo>
                    <a:pt x="91885" y="2698"/>
                  </a:lnTo>
                  <a:lnTo>
                    <a:pt x="79896" y="1184"/>
                  </a:lnTo>
                  <a:lnTo>
                    <a:pt x="67884" y="165"/>
                  </a:lnTo>
                  <a:lnTo>
                    <a:pt x="56091" y="0"/>
                  </a:lnTo>
                  <a:lnTo>
                    <a:pt x="44842" y="561"/>
                  </a:lnTo>
                  <a:lnTo>
                    <a:pt x="33416" y="1456"/>
                  </a:lnTo>
                  <a:lnTo>
                    <a:pt x="19695" y="2770"/>
                  </a:lnTo>
                  <a:lnTo>
                    <a:pt x="0" y="46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149436" y="1484904"/>
            <a:ext cx="157243" cy="605132"/>
            <a:chOff x="3149436" y="1484904"/>
            <a:chExt cx="157243" cy="605132"/>
          </a:xfrm>
        </p:grpSpPr>
        <p:sp>
          <p:nvSpPr>
            <p:cNvPr id="33" name="Freeform 32"/>
            <p:cNvSpPr/>
            <p:nvPr/>
          </p:nvSpPr>
          <p:spPr>
            <a:xfrm>
              <a:off x="3157654" y="1989040"/>
              <a:ext cx="84970" cy="100996"/>
            </a:xfrm>
            <a:custGeom>
              <a:avLst/>
              <a:gdLst/>
              <a:ahLst/>
              <a:cxnLst/>
              <a:rect l="0" t="0" r="0" b="0"/>
              <a:pathLst>
                <a:path w="84970" h="100996">
                  <a:moveTo>
                    <a:pt x="72620" y="8018"/>
                  </a:moveTo>
                  <a:lnTo>
                    <a:pt x="63886" y="5285"/>
                  </a:lnTo>
                  <a:lnTo>
                    <a:pt x="56180" y="4423"/>
                  </a:lnTo>
                  <a:lnTo>
                    <a:pt x="48778" y="5413"/>
                  </a:lnTo>
                  <a:lnTo>
                    <a:pt x="41516" y="7953"/>
                  </a:lnTo>
                  <a:lnTo>
                    <a:pt x="34337" y="11737"/>
                  </a:lnTo>
                  <a:lnTo>
                    <a:pt x="27217" y="16477"/>
                  </a:lnTo>
                  <a:lnTo>
                    <a:pt x="20300" y="22083"/>
                  </a:lnTo>
                  <a:lnTo>
                    <a:pt x="13881" y="28661"/>
                  </a:lnTo>
                  <a:lnTo>
                    <a:pt x="8096" y="36187"/>
                  </a:lnTo>
                  <a:lnTo>
                    <a:pt x="3401" y="44357"/>
                  </a:lnTo>
                  <a:lnTo>
                    <a:pt x="609" y="52685"/>
                  </a:lnTo>
                  <a:lnTo>
                    <a:pt x="0" y="60880"/>
                  </a:lnTo>
                  <a:lnTo>
                    <a:pt x="1543" y="68839"/>
                  </a:lnTo>
                  <a:lnTo>
                    <a:pt x="5162" y="76564"/>
                  </a:lnTo>
                  <a:lnTo>
                    <a:pt x="10596" y="84079"/>
                  </a:lnTo>
                  <a:lnTo>
                    <a:pt x="17478" y="90939"/>
                  </a:lnTo>
                  <a:lnTo>
                    <a:pt x="25452" y="96262"/>
                  </a:lnTo>
                  <a:lnTo>
                    <a:pt x="34206" y="99683"/>
                  </a:lnTo>
                  <a:lnTo>
                    <a:pt x="43183" y="100995"/>
                  </a:lnTo>
                  <a:lnTo>
                    <a:pt x="51595" y="99907"/>
                  </a:lnTo>
                  <a:lnTo>
                    <a:pt x="59063" y="96504"/>
                  </a:lnTo>
                  <a:lnTo>
                    <a:pt x="65567" y="91153"/>
                  </a:lnTo>
                  <a:lnTo>
                    <a:pt x="71252" y="84289"/>
                  </a:lnTo>
                  <a:lnTo>
                    <a:pt x="76292" y="76310"/>
                  </a:lnTo>
                  <a:lnTo>
                    <a:pt x="80526" y="67533"/>
                  </a:lnTo>
                  <a:lnTo>
                    <a:pt x="83474" y="58198"/>
                  </a:lnTo>
                  <a:lnTo>
                    <a:pt x="84969" y="48483"/>
                  </a:lnTo>
                  <a:lnTo>
                    <a:pt x="84820" y="38672"/>
                  </a:lnTo>
                  <a:lnTo>
                    <a:pt x="82669" y="29159"/>
                  </a:lnTo>
                  <a:lnTo>
                    <a:pt x="78513" y="20143"/>
                  </a:lnTo>
                  <a:lnTo>
                    <a:pt x="72638" y="12123"/>
                  </a:lnTo>
                  <a:lnTo>
                    <a:pt x="65415" y="5946"/>
                  </a:lnTo>
                  <a:lnTo>
                    <a:pt x="57195" y="1911"/>
                  </a:lnTo>
                  <a:lnTo>
                    <a:pt x="48425" y="0"/>
                  </a:lnTo>
                  <a:lnTo>
                    <a:pt x="39626" y="147"/>
                  </a:lnTo>
                  <a:lnTo>
                    <a:pt x="31093" y="2105"/>
                  </a:lnTo>
                  <a:lnTo>
                    <a:pt x="23230" y="5840"/>
                  </a:lnTo>
                  <a:lnTo>
                    <a:pt x="16628" y="11612"/>
                  </a:lnTo>
                  <a:lnTo>
                    <a:pt x="11489" y="19375"/>
                  </a:lnTo>
                  <a:lnTo>
                    <a:pt x="7853" y="28671"/>
                  </a:lnTo>
                  <a:lnTo>
                    <a:pt x="5770" y="38818"/>
                  </a:lnTo>
                  <a:lnTo>
                    <a:pt x="5122" y="49326"/>
                  </a:lnTo>
                  <a:lnTo>
                    <a:pt x="6142" y="59293"/>
                  </a:lnTo>
                  <a:lnTo>
                    <a:pt x="9477" y="67382"/>
                  </a:lnTo>
                  <a:lnTo>
                    <a:pt x="15264" y="73019"/>
                  </a:lnTo>
                  <a:lnTo>
                    <a:pt x="22725" y="75834"/>
                  </a:lnTo>
                  <a:lnTo>
                    <a:pt x="30494" y="75311"/>
                  </a:lnTo>
                  <a:lnTo>
                    <a:pt x="37740" y="71517"/>
                  </a:lnTo>
                  <a:lnTo>
                    <a:pt x="43870" y="65109"/>
                  </a:lnTo>
                  <a:lnTo>
                    <a:pt x="48297" y="57005"/>
                  </a:lnTo>
                  <a:lnTo>
                    <a:pt x="50860" y="47922"/>
                  </a:lnTo>
                  <a:lnTo>
                    <a:pt x="50610" y="39021"/>
                  </a:lnTo>
                  <a:lnTo>
                    <a:pt x="46878" y="32412"/>
                  </a:lnTo>
                  <a:lnTo>
                    <a:pt x="41332" y="29516"/>
                  </a:lnTo>
                  <a:lnTo>
                    <a:pt x="35370" y="30189"/>
                  </a:lnTo>
                  <a:lnTo>
                    <a:pt x="29637" y="33698"/>
                  </a:lnTo>
                  <a:lnTo>
                    <a:pt x="23952" y="38456"/>
                  </a:lnTo>
                  <a:lnTo>
                    <a:pt x="18207" y="44064"/>
                  </a:lnTo>
                  <a:lnTo>
                    <a:pt x="12994" y="53295"/>
                  </a:lnTo>
                  <a:lnTo>
                    <a:pt x="9449" y="711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49436" y="1484904"/>
              <a:ext cx="157243" cy="313829"/>
            </a:xfrm>
            <a:custGeom>
              <a:avLst/>
              <a:gdLst/>
              <a:ahLst/>
              <a:cxnLst/>
              <a:rect l="0" t="0" r="0" b="0"/>
              <a:pathLst>
                <a:path w="157243" h="313829">
                  <a:moveTo>
                    <a:pt x="49253" y="312113"/>
                  </a:moveTo>
                  <a:lnTo>
                    <a:pt x="46319" y="303311"/>
                  </a:lnTo>
                  <a:lnTo>
                    <a:pt x="43537" y="294964"/>
                  </a:lnTo>
                  <a:lnTo>
                    <a:pt x="40637" y="286257"/>
                  </a:lnTo>
                  <a:lnTo>
                    <a:pt x="37597" y="276790"/>
                  </a:lnTo>
                  <a:lnTo>
                    <a:pt x="34432" y="265999"/>
                  </a:lnTo>
                  <a:lnTo>
                    <a:pt x="31168" y="253704"/>
                  </a:lnTo>
                  <a:lnTo>
                    <a:pt x="27830" y="240212"/>
                  </a:lnTo>
                  <a:lnTo>
                    <a:pt x="24439" y="226094"/>
                  </a:lnTo>
                  <a:lnTo>
                    <a:pt x="21015" y="211749"/>
                  </a:lnTo>
                  <a:lnTo>
                    <a:pt x="17733" y="197373"/>
                  </a:lnTo>
                  <a:lnTo>
                    <a:pt x="14909" y="183043"/>
                  </a:lnTo>
                  <a:lnTo>
                    <a:pt x="12672" y="168782"/>
                  </a:lnTo>
                  <a:lnTo>
                    <a:pt x="10833" y="154748"/>
                  </a:lnTo>
                  <a:lnTo>
                    <a:pt x="8982" y="141238"/>
                  </a:lnTo>
                  <a:lnTo>
                    <a:pt x="6888" y="128359"/>
                  </a:lnTo>
                  <a:lnTo>
                    <a:pt x="4649" y="115743"/>
                  </a:lnTo>
                  <a:lnTo>
                    <a:pt x="2599" y="102665"/>
                  </a:lnTo>
                  <a:lnTo>
                    <a:pt x="932" y="88759"/>
                  </a:lnTo>
                  <a:lnTo>
                    <a:pt x="0" y="74315"/>
                  </a:lnTo>
                  <a:lnTo>
                    <a:pt x="364" y="60073"/>
                  </a:lnTo>
                  <a:lnTo>
                    <a:pt x="2214" y="46465"/>
                  </a:lnTo>
                  <a:lnTo>
                    <a:pt x="5576" y="33904"/>
                  </a:lnTo>
                  <a:lnTo>
                    <a:pt x="10501" y="22927"/>
                  </a:lnTo>
                  <a:lnTo>
                    <a:pt x="16845" y="13676"/>
                  </a:lnTo>
                  <a:lnTo>
                    <a:pt x="24188" y="6449"/>
                  </a:lnTo>
                  <a:lnTo>
                    <a:pt x="31946" y="1861"/>
                  </a:lnTo>
                  <a:lnTo>
                    <a:pt x="39746" y="0"/>
                  </a:lnTo>
                  <a:lnTo>
                    <a:pt x="47268" y="681"/>
                  </a:lnTo>
                  <a:lnTo>
                    <a:pt x="54166" y="3712"/>
                  </a:lnTo>
                  <a:lnTo>
                    <a:pt x="60322" y="8752"/>
                  </a:lnTo>
                  <a:lnTo>
                    <a:pt x="65794" y="15539"/>
                  </a:lnTo>
                  <a:lnTo>
                    <a:pt x="70711" y="23981"/>
                  </a:lnTo>
                  <a:lnTo>
                    <a:pt x="75199" y="33872"/>
                  </a:lnTo>
                  <a:lnTo>
                    <a:pt x="79046" y="44765"/>
                  </a:lnTo>
                  <a:lnTo>
                    <a:pt x="81727" y="56067"/>
                  </a:lnTo>
                  <a:lnTo>
                    <a:pt x="83048" y="67409"/>
                  </a:lnTo>
                  <a:lnTo>
                    <a:pt x="83120" y="78633"/>
                  </a:lnTo>
                  <a:lnTo>
                    <a:pt x="82181" y="89703"/>
                  </a:lnTo>
                  <a:lnTo>
                    <a:pt x="80476" y="100631"/>
                  </a:lnTo>
                  <a:lnTo>
                    <a:pt x="78213" y="111445"/>
                  </a:lnTo>
                  <a:lnTo>
                    <a:pt x="75558" y="122173"/>
                  </a:lnTo>
                  <a:lnTo>
                    <a:pt x="72619" y="132830"/>
                  </a:lnTo>
                  <a:lnTo>
                    <a:pt x="69156" y="143107"/>
                  </a:lnTo>
                  <a:lnTo>
                    <a:pt x="64613" y="152403"/>
                  </a:lnTo>
                  <a:lnTo>
                    <a:pt x="58807" y="160414"/>
                  </a:lnTo>
                  <a:lnTo>
                    <a:pt x="53047" y="165343"/>
                  </a:lnTo>
                  <a:lnTo>
                    <a:pt x="50784" y="165915"/>
                  </a:lnTo>
                  <a:lnTo>
                    <a:pt x="53451" y="164873"/>
                  </a:lnTo>
                  <a:lnTo>
                    <a:pt x="59062" y="164318"/>
                  </a:lnTo>
                  <a:lnTo>
                    <a:pt x="66358" y="164736"/>
                  </a:lnTo>
                  <a:lnTo>
                    <a:pt x="74723" y="166033"/>
                  </a:lnTo>
                  <a:lnTo>
                    <a:pt x="83797" y="168170"/>
                  </a:lnTo>
                  <a:lnTo>
                    <a:pt x="93348" y="171265"/>
                  </a:lnTo>
                  <a:lnTo>
                    <a:pt x="103217" y="175308"/>
                  </a:lnTo>
                  <a:lnTo>
                    <a:pt x="113132" y="180326"/>
                  </a:lnTo>
                  <a:lnTo>
                    <a:pt x="122718" y="186450"/>
                  </a:lnTo>
                  <a:lnTo>
                    <a:pt x="131788" y="193651"/>
                  </a:lnTo>
                  <a:lnTo>
                    <a:pt x="140013" y="201928"/>
                  </a:lnTo>
                  <a:lnTo>
                    <a:pt x="146861" y="211387"/>
                  </a:lnTo>
                  <a:lnTo>
                    <a:pt x="152160" y="221969"/>
                  </a:lnTo>
                  <a:lnTo>
                    <a:pt x="155734" y="233328"/>
                  </a:lnTo>
                  <a:lnTo>
                    <a:pt x="157242" y="244945"/>
                  </a:lnTo>
                  <a:lnTo>
                    <a:pt x="156696" y="256487"/>
                  </a:lnTo>
                  <a:lnTo>
                    <a:pt x="154229" y="267507"/>
                  </a:lnTo>
                  <a:lnTo>
                    <a:pt x="149915" y="277375"/>
                  </a:lnTo>
                  <a:lnTo>
                    <a:pt x="143981" y="285859"/>
                  </a:lnTo>
                  <a:lnTo>
                    <a:pt x="136744" y="293064"/>
                  </a:lnTo>
                  <a:lnTo>
                    <a:pt x="128525" y="299228"/>
                  </a:lnTo>
                  <a:lnTo>
                    <a:pt x="119593" y="304591"/>
                  </a:lnTo>
                  <a:lnTo>
                    <a:pt x="110157" y="309044"/>
                  </a:lnTo>
                  <a:lnTo>
                    <a:pt x="100371" y="312139"/>
                  </a:lnTo>
                  <a:lnTo>
                    <a:pt x="90344" y="313737"/>
                  </a:lnTo>
                  <a:lnTo>
                    <a:pt x="80153" y="313828"/>
                  </a:lnTo>
                  <a:lnTo>
                    <a:pt x="69851" y="312369"/>
                  </a:lnTo>
                  <a:lnTo>
                    <a:pt x="59489" y="309506"/>
                  </a:lnTo>
                  <a:lnTo>
                    <a:pt x="49544" y="305803"/>
                  </a:lnTo>
                  <a:lnTo>
                    <a:pt x="39949" y="301788"/>
                  </a:lnTo>
                  <a:lnTo>
                    <a:pt x="29860" y="297110"/>
                  </a:lnTo>
                  <a:lnTo>
                    <a:pt x="17667" y="29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60530" y="4197514"/>
            <a:ext cx="121890" cy="414528"/>
            <a:chOff x="760530" y="4197514"/>
            <a:chExt cx="121890" cy="414528"/>
          </a:xfrm>
        </p:grpSpPr>
        <p:sp>
          <p:nvSpPr>
            <p:cNvPr id="36" name="Freeform 35"/>
            <p:cNvSpPr/>
            <p:nvPr/>
          </p:nvSpPr>
          <p:spPr>
            <a:xfrm>
              <a:off x="766606" y="4197514"/>
              <a:ext cx="73700" cy="110605"/>
            </a:xfrm>
            <a:custGeom>
              <a:avLst/>
              <a:gdLst/>
              <a:ahLst/>
              <a:cxnLst/>
              <a:rect l="0" t="0" r="0" b="0"/>
              <a:pathLst>
                <a:path w="73700" h="110605">
                  <a:moveTo>
                    <a:pt x="73699" y="0"/>
                  </a:moveTo>
                  <a:lnTo>
                    <a:pt x="62098" y="201"/>
                  </a:lnTo>
                  <a:lnTo>
                    <a:pt x="52250" y="2122"/>
                  </a:lnTo>
                  <a:lnTo>
                    <a:pt x="43249" y="6012"/>
                  </a:lnTo>
                  <a:lnTo>
                    <a:pt x="34980" y="11591"/>
                  </a:lnTo>
                  <a:lnTo>
                    <a:pt x="27601" y="18540"/>
                  </a:lnTo>
                  <a:lnTo>
                    <a:pt x="21145" y="26535"/>
                  </a:lnTo>
                  <a:lnTo>
                    <a:pt x="15985" y="35133"/>
                  </a:lnTo>
                  <a:lnTo>
                    <a:pt x="12876" y="43806"/>
                  </a:lnTo>
                  <a:lnTo>
                    <a:pt x="12068" y="52239"/>
                  </a:lnTo>
                  <a:lnTo>
                    <a:pt x="14065" y="59623"/>
                  </a:lnTo>
                  <a:lnTo>
                    <a:pt x="18704" y="64430"/>
                  </a:lnTo>
                  <a:lnTo>
                    <a:pt x="24201" y="65865"/>
                  </a:lnTo>
                  <a:lnTo>
                    <a:pt x="29623" y="64158"/>
                  </a:lnTo>
                  <a:lnTo>
                    <a:pt x="34680" y="59923"/>
                  </a:lnTo>
                  <a:lnTo>
                    <a:pt x="39018" y="53792"/>
                  </a:lnTo>
                  <a:lnTo>
                    <a:pt x="42081" y="46294"/>
                  </a:lnTo>
                  <a:lnTo>
                    <a:pt x="43661" y="37856"/>
                  </a:lnTo>
                  <a:lnTo>
                    <a:pt x="43113" y="29557"/>
                  </a:lnTo>
                  <a:lnTo>
                    <a:pt x="39506" y="24128"/>
                  </a:lnTo>
                  <a:lnTo>
                    <a:pt x="33971" y="23356"/>
                  </a:lnTo>
                  <a:lnTo>
                    <a:pt x="28525" y="26222"/>
                  </a:lnTo>
                  <a:lnTo>
                    <a:pt x="23982" y="31753"/>
                  </a:lnTo>
                  <a:lnTo>
                    <a:pt x="20865" y="39454"/>
                  </a:lnTo>
                  <a:lnTo>
                    <a:pt x="19289" y="48889"/>
                  </a:lnTo>
                  <a:lnTo>
                    <a:pt x="19400" y="59162"/>
                  </a:lnTo>
                  <a:lnTo>
                    <a:pt x="21537" y="68997"/>
                  </a:lnTo>
                  <a:lnTo>
                    <a:pt x="25683" y="77709"/>
                  </a:lnTo>
                  <a:lnTo>
                    <a:pt x="31385" y="84694"/>
                  </a:lnTo>
                  <a:lnTo>
                    <a:pt x="37960" y="89181"/>
                  </a:lnTo>
                  <a:lnTo>
                    <a:pt x="44928" y="91003"/>
                  </a:lnTo>
                  <a:lnTo>
                    <a:pt x="51874" y="90311"/>
                  </a:lnTo>
                  <a:lnTo>
                    <a:pt x="58377" y="87281"/>
                  </a:lnTo>
                  <a:lnTo>
                    <a:pt x="64250" y="82249"/>
                  </a:lnTo>
                  <a:lnTo>
                    <a:pt x="69021" y="75639"/>
                  </a:lnTo>
                  <a:lnTo>
                    <a:pt x="71872" y="67849"/>
                  </a:lnTo>
                  <a:lnTo>
                    <a:pt x="72523" y="59219"/>
                  </a:lnTo>
                  <a:lnTo>
                    <a:pt x="71011" y="50326"/>
                  </a:lnTo>
                  <a:lnTo>
                    <a:pt x="67413" y="41970"/>
                  </a:lnTo>
                  <a:lnTo>
                    <a:pt x="61999" y="34553"/>
                  </a:lnTo>
                  <a:lnTo>
                    <a:pt x="55299" y="28592"/>
                  </a:lnTo>
                  <a:lnTo>
                    <a:pt x="47980" y="24869"/>
                  </a:lnTo>
                  <a:lnTo>
                    <a:pt x="40479" y="23595"/>
                  </a:lnTo>
                  <a:lnTo>
                    <a:pt x="33158" y="24672"/>
                  </a:lnTo>
                  <a:lnTo>
                    <a:pt x="26397" y="27971"/>
                  </a:lnTo>
                  <a:lnTo>
                    <a:pt x="20342" y="33185"/>
                  </a:lnTo>
                  <a:lnTo>
                    <a:pt x="15277" y="39919"/>
                  </a:lnTo>
                  <a:lnTo>
                    <a:pt x="11697" y="47793"/>
                  </a:lnTo>
                  <a:lnTo>
                    <a:pt x="9733" y="56489"/>
                  </a:lnTo>
                  <a:lnTo>
                    <a:pt x="9210" y="65765"/>
                  </a:lnTo>
                  <a:lnTo>
                    <a:pt x="9838" y="75444"/>
                  </a:lnTo>
                  <a:lnTo>
                    <a:pt x="11345" y="85380"/>
                  </a:lnTo>
                  <a:lnTo>
                    <a:pt x="13981" y="94830"/>
                  </a:lnTo>
                  <a:lnTo>
                    <a:pt x="18485" y="102506"/>
                  </a:lnTo>
                  <a:lnTo>
                    <a:pt x="25095" y="107839"/>
                  </a:lnTo>
                  <a:lnTo>
                    <a:pt x="33126" y="110604"/>
                  </a:lnTo>
                  <a:lnTo>
                    <a:pt x="41287" y="110571"/>
                  </a:lnTo>
                  <a:lnTo>
                    <a:pt x="48803" y="107913"/>
                  </a:lnTo>
                  <a:lnTo>
                    <a:pt x="55286" y="102910"/>
                  </a:lnTo>
                  <a:lnTo>
                    <a:pt x="60483" y="95756"/>
                  </a:lnTo>
                  <a:lnTo>
                    <a:pt x="64410" y="86771"/>
                  </a:lnTo>
                  <a:lnTo>
                    <a:pt x="67096" y="76507"/>
                  </a:lnTo>
                  <a:lnTo>
                    <a:pt x="68473" y="65636"/>
                  </a:lnTo>
                  <a:lnTo>
                    <a:pt x="68625" y="54592"/>
                  </a:lnTo>
                  <a:lnTo>
                    <a:pt x="67595" y="43739"/>
                  </a:lnTo>
                  <a:lnTo>
                    <a:pt x="65311" y="33452"/>
                  </a:lnTo>
                  <a:lnTo>
                    <a:pt x="61844" y="23881"/>
                  </a:lnTo>
                  <a:lnTo>
                    <a:pt x="57229" y="15471"/>
                  </a:lnTo>
                  <a:lnTo>
                    <a:pt x="51382" y="9024"/>
                  </a:lnTo>
                  <a:lnTo>
                    <a:pt x="44384" y="4810"/>
                  </a:lnTo>
                  <a:lnTo>
                    <a:pt x="36754" y="2946"/>
                  </a:lnTo>
                  <a:lnTo>
                    <a:pt x="29326" y="3656"/>
                  </a:lnTo>
                  <a:lnTo>
                    <a:pt x="22563" y="6801"/>
                  </a:lnTo>
                  <a:lnTo>
                    <a:pt x="16702" y="12091"/>
                  </a:lnTo>
                  <a:lnTo>
                    <a:pt x="11362" y="20099"/>
                  </a:lnTo>
                  <a:lnTo>
                    <a:pt x="6081" y="3487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0530" y="4413510"/>
              <a:ext cx="121890" cy="198532"/>
            </a:xfrm>
            <a:custGeom>
              <a:avLst/>
              <a:gdLst/>
              <a:ahLst/>
              <a:cxnLst/>
              <a:rect l="0" t="0" r="0" b="0"/>
              <a:pathLst>
                <a:path w="121890" h="198532">
                  <a:moveTo>
                    <a:pt x="111361" y="15631"/>
                  </a:moveTo>
                  <a:lnTo>
                    <a:pt x="105359" y="9898"/>
                  </a:lnTo>
                  <a:lnTo>
                    <a:pt x="98515" y="5613"/>
                  </a:lnTo>
                  <a:lnTo>
                    <a:pt x="90132" y="2416"/>
                  </a:lnTo>
                  <a:lnTo>
                    <a:pt x="80677" y="401"/>
                  </a:lnTo>
                  <a:lnTo>
                    <a:pt x="71011" y="0"/>
                  </a:lnTo>
                  <a:lnTo>
                    <a:pt x="61656" y="1317"/>
                  </a:lnTo>
                  <a:lnTo>
                    <a:pt x="52784" y="4312"/>
                  </a:lnTo>
                  <a:lnTo>
                    <a:pt x="44380" y="8985"/>
                  </a:lnTo>
                  <a:lnTo>
                    <a:pt x="36368" y="15168"/>
                  </a:lnTo>
                  <a:lnTo>
                    <a:pt x="28820" y="22741"/>
                  </a:lnTo>
                  <a:lnTo>
                    <a:pt x="21964" y="31719"/>
                  </a:lnTo>
                  <a:lnTo>
                    <a:pt x="15870" y="41978"/>
                  </a:lnTo>
                  <a:lnTo>
                    <a:pt x="10623" y="53289"/>
                  </a:lnTo>
                  <a:lnTo>
                    <a:pt x="6396" y="65404"/>
                  </a:lnTo>
                  <a:lnTo>
                    <a:pt x="3187" y="78105"/>
                  </a:lnTo>
                  <a:lnTo>
                    <a:pt x="1016" y="91056"/>
                  </a:lnTo>
                  <a:lnTo>
                    <a:pt x="0" y="103823"/>
                  </a:lnTo>
                  <a:lnTo>
                    <a:pt x="98" y="116187"/>
                  </a:lnTo>
                  <a:lnTo>
                    <a:pt x="1298" y="128116"/>
                  </a:lnTo>
                  <a:lnTo>
                    <a:pt x="3698" y="139667"/>
                  </a:lnTo>
                  <a:lnTo>
                    <a:pt x="7239" y="150917"/>
                  </a:lnTo>
                  <a:lnTo>
                    <a:pt x="11734" y="161778"/>
                  </a:lnTo>
                  <a:lnTo>
                    <a:pt x="16967" y="172005"/>
                  </a:lnTo>
                  <a:lnTo>
                    <a:pt x="22750" y="181499"/>
                  </a:lnTo>
                  <a:lnTo>
                    <a:pt x="29089" y="189672"/>
                  </a:lnTo>
                  <a:lnTo>
                    <a:pt x="36175" y="195419"/>
                  </a:lnTo>
                  <a:lnTo>
                    <a:pt x="44050" y="198348"/>
                  </a:lnTo>
                  <a:lnTo>
                    <a:pt x="52456" y="198531"/>
                  </a:lnTo>
                  <a:lnTo>
                    <a:pt x="60945" y="196153"/>
                  </a:lnTo>
                  <a:lnTo>
                    <a:pt x="69242" y="191593"/>
                  </a:lnTo>
                  <a:lnTo>
                    <a:pt x="77102" y="185313"/>
                  </a:lnTo>
                  <a:lnTo>
                    <a:pt x="84226" y="177753"/>
                  </a:lnTo>
                  <a:lnTo>
                    <a:pt x="90535" y="169280"/>
                  </a:lnTo>
                  <a:lnTo>
                    <a:pt x="96155" y="160432"/>
                  </a:lnTo>
                  <a:lnTo>
                    <a:pt x="101985" y="150957"/>
                  </a:lnTo>
                  <a:lnTo>
                    <a:pt x="109655" y="138913"/>
                  </a:lnTo>
                  <a:lnTo>
                    <a:pt x="121889" y="1209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120104" y="2879839"/>
            <a:ext cx="269265" cy="528039"/>
            <a:chOff x="3120104" y="2879839"/>
            <a:chExt cx="269265" cy="528039"/>
          </a:xfrm>
        </p:grpSpPr>
        <p:sp>
          <p:nvSpPr>
            <p:cNvPr id="39" name="Freeform 38"/>
            <p:cNvSpPr/>
            <p:nvPr/>
          </p:nvSpPr>
          <p:spPr>
            <a:xfrm>
              <a:off x="3120104" y="2879839"/>
              <a:ext cx="58725" cy="103722"/>
            </a:xfrm>
            <a:custGeom>
              <a:avLst/>
              <a:gdLst/>
              <a:ahLst/>
              <a:cxnLst/>
              <a:rect l="0" t="0" r="0" b="0"/>
              <a:pathLst>
                <a:path w="58725" h="103722">
                  <a:moveTo>
                    <a:pt x="57528" y="12141"/>
                  </a:moveTo>
                  <a:lnTo>
                    <a:pt x="48794" y="9409"/>
                  </a:lnTo>
                  <a:lnTo>
                    <a:pt x="41087" y="8547"/>
                  </a:lnTo>
                  <a:lnTo>
                    <a:pt x="33689" y="9542"/>
                  </a:lnTo>
                  <a:lnTo>
                    <a:pt x="26601" y="12254"/>
                  </a:lnTo>
                  <a:lnTo>
                    <a:pt x="20070" y="16686"/>
                  </a:lnTo>
                  <a:lnTo>
                    <a:pt x="14207" y="22675"/>
                  </a:lnTo>
                  <a:lnTo>
                    <a:pt x="9289" y="29933"/>
                  </a:lnTo>
                  <a:lnTo>
                    <a:pt x="5815" y="38160"/>
                  </a:lnTo>
                  <a:lnTo>
                    <a:pt x="3940" y="47075"/>
                  </a:lnTo>
                  <a:lnTo>
                    <a:pt x="3988" y="55819"/>
                  </a:lnTo>
                  <a:lnTo>
                    <a:pt x="6597" y="63011"/>
                  </a:lnTo>
                  <a:lnTo>
                    <a:pt x="11861" y="68014"/>
                  </a:lnTo>
                  <a:lnTo>
                    <a:pt x="18953" y="70556"/>
                  </a:lnTo>
                  <a:lnTo>
                    <a:pt x="26468" y="70374"/>
                  </a:lnTo>
                  <a:lnTo>
                    <a:pt x="33543" y="67615"/>
                  </a:lnTo>
                  <a:lnTo>
                    <a:pt x="39727" y="62544"/>
                  </a:lnTo>
                  <a:lnTo>
                    <a:pt x="44722" y="55345"/>
                  </a:lnTo>
                  <a:lnTo>
                    <a:pt x="48509" y="46335"/>
                  </a:lnTo>
                  <a:lnTo>
                    <a:pt x="50931" y="36224"/>
                  </a:lnTo>
                  <a:lnTo>
                    <a:pt x="51599" y="25987"/>
                  </a:lnTo>
                  <a:lnTo>
                    <a:pt x="50438" y="16202"/>
                  </a:lnTo>
                  <a:lnTo>
                    <a:pt x="46897" y="7713"/>
                  </a:lnTo>
                  <a:lnTo>
                    <a:pt x="41065" y="2035"/>
                  </a:lnTo>
                  <a:lnTo>
                    <a:pt x="34585" y="0"/>
                  </a:lnTo>
                  <a:lnTo>
                    <a:pt x="27997" y="1320"/>
                  </a:lnTo>
                  <a:lnTo>
                    <a:pt x="21359" y="5313"/>
                  </a:lnTo>
                  <a:lnTo>
                    <a:pt x="14987" y="11460"/>
                  </a:lnTo>
                  <a:lnTo>
                    <a:pt x="9496" y="19506"/>
                  </a:lnTo>
                  <a:lnTo>
                    <a:pt x="5157" y="29148"/>
                  </a:lnTo>
                  <a:lnTo>
                    <a:pt x="2081" y="39884"/>
                  </a:lnTo>
                  <a:lnTo>
                    <a:pt x="388" y="51085"/>
                  </a:lnTo>
                  <a:lnTo>
                    <a:pt x="0" y="62352"/>
                  </a:lnTo>
                  <a:lnTo>
                    <a:pt x="1029" y="73188"/>
                  </a:lnTo>
                  <a:lnTo>
                    <a:pt x="3839" y="82933"/>
                  </a:lnTo>
                  <a:lnTo>
                    <a:pt x="8463" y="91322"/>
                  </a:lnTo>
                  <a:lnTo>
                    <a:pt x="14500" y="97954"/>
                  </a:lnTo>
                  <a:lnTo>
                    <a:pt x="21306" y="102136"/>
                  </a:lnTo>
                  <a:lnTo>
                    <a:pt x="28431" y="103721"/>
                  </a:lnTo>
                  <a:lnTo>
                    <a:pt x="35484" y="102854"/>
                  </a:lnTo>
                  <a:lnTo>
                    <a:pt x="42058" y="99697"/>
                  </a:lnTo>
                  <a:lnTo>
                    <a:pt x="47985" y="94578"/>
                  </a:lnTo>
                  <a:lnTo>
                    <a:pt x="52962" y="87907"/>
                  </a:lnTo>
                  <a:lnTo>
                    <a:pt x="56482" y="80077"/>
                  </a:lnTo>
                  <a:lnTo>
                    <a:pt x="58401" y="71409"/>
                  </a:lnTo>
                  <a:lnTo>
                    <a:pt x="58724" y="62151"/>
                  </a:lnTo>
                  <a:lnTo>
                    <a:pt x="57429" y="52486"/>
                  </a:lnTo>
                  <a:lnTo>
                    <a:pt x="54671" y="42563"/>
                  </a:lnTo>
                  <a:lnTo>
                    <a:pt x="50694" y="33298"/>
                  </a:lnTo>
                  <a:lnTo>
                    <a:pt x="44920" y="26550"/>
                  </a:lnTo>
                  <a:lnTo>
                    <a:pt x="37525" y="23466"/>
                  </a:lnTo>
                  <a:lnTo>
                    <a:pt x="30509" y="23990"/>
                  </a:lnTo>
                  <a:lnTo>
                    <a:pt x="24416" y="27429"/>
                  </a:lnTo>
                  <a:lnTo>
                    <a:pt x="19269" y="32954"/>
                  </a:lnTo>
                  <a:lnTo>
                    <a:pt x="14629" y="40520"/>
                  </a:lnTo>
                  <a:lnTo>
                    <a:pt x="10084" y="53011"/>
                  </a:lnTo>
                  <a:lnTo>
                    <a:pt x="4885" y="75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230274" y="3144664"/>
              <a:ext cx="42116" cy="147400"/>
            </a:xfrm>
            <a:custGeom>
              <a:avLst/>
              <a:gdLst/>
              <a:ahLst/>
              <a:cxnLst/>
              <a:rect l="0" t="0" r="0" b="0"/>
              <a:pathLst>
                <a:path w="42116" h="147400">
                  <a:moveTo>
                    <a:pt x="42115" y="147399"/>
                  </a:moveTo>
                  <a:lnTo>
                    <a:pt x="42047" y="135731"/>
                  </a:lnTo>
                  <a:lnTo>
                    <a:pt x="41407" y="125242"/>
                  </a:lnTo>
                  <a:lnTo>
                    <a:pt x="40111" y="114936"/>
                  </a:lnTo>
                  <a:lnTo>
                    <a:pt x="38251" y="104462"/>
                  </a:lnTo>
                  <a:lnTo>
                    <a:pt x="35934" y="93470"/>
                  </a:lnTo>
                  <a:lnTo>
                    <a:pt x="33267" y="81832"/>
                  </a:lnTo>
                  <a:lnTo>
                    <a:pt x="30344" y="69751"/>
                  </a:lnTo>
                  <a:lnTo>
                    <a:pt x="27237" y="57644"/>
                  </a:lnTo>
                  <a:lnTo>
                    <a:pt x="24001" y="45776"/>
                  </a:lnTo>
                  <a:lnTo>
                    <a:pt x="20636" y="34667"/>
                  </a:lnTo>
                  <a:lnTo>
                    <a:pt x="16656" y="24091"/>
                  </a:lnTo>
                  <a:lnTo>
                    <a:pt x="10592" y="131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56575" y="3085294"/>
              <a:ext cx="232794" cy="322584"/>
            </a:xfrm>
            <a:custGeom>
              <a:avLst/>
              <a:gdLst/>
              <a:ahLst/>
              <a:cxnLst/>
              <a:rect l="0" t="0" r="0" b="0"/>
              <a:pathLst>
                <a:path w="232794" h="322584">
                  <a:moveTo>
                    <a:pt x="0" y="48842"/>
                  </a:moveTo>
                  <a:lnTo>
                    <a:pt x="5935" y="40174"/>
                  </a:lnTo>
                  <a:lnTo>
                    <a:pt x="12139" y="33108"/>
                  </a:lnTo>
                  <a:lnTo>
                    <a:pt x="19235" y="27002"/>
                  </a:lnTo>
                  <a:lnTo>
                    <a:pt x="27175" y="21601"/>
                  </a:lnTo>
                  <a:lnTo>
                    <a:pt x="35822" y="16739"/>
                  </a:lnTo>
                  <a:lnTo>
                    <a:pt x="45020" y="12284"/>
                  </a:lnTo>
                  <a:lnTo>
                    <a:pt x="54793" y="8291"/>
                  </a:lnTo>
                  <a:lnTo>
                    <a:pt x="65331" y="4979"/>
                  </a:lnTo>
                  <a:lnTo>
                    <a:pt x="76673" y="2422"/>
                  </a:lnTo>
                  <a:lnTo>
                    <a:pt x="88559" y="704"/>
                  </a:lnTo>
                  <a:lnTo>
                    <a:pt x="100537" y="0"/>
                  </a:lnTo>
                  <a:lnTo>
                    <a:pt x="112330" y="310"/>
                  </a:lnTo>
                  <a:lnTo>
                    <a:pt x="123688" y="1654"/>
                  </a:lnTo>
                  <a:lnTo>
                    <a:pt x="134316" y="4152"/>
                  </a:lnTo>
                  <a:lnTo>
                    <a:pt x="144133" y="7763"/>
                  </a:lnTo>
                  <a:lnTo>
                    <a:pt x="153388" y="12474"/>
                  </a:lnTo>
                  <a:lnTo>
                    <a:pt x="162530" y="18385"/>
                  </a:lnTo>
                  <a:lnTo>
                    <a:pt x="171830" y="25432"/>
                  </a:lnTo>
                  <a:lnTo>
                    <a:pt x="181214" y="33264"/>
                  </a:lnTo>
                  <a:lnTo>
                    <a:pt x="190369" y="41359"/>
                  </a:lnTo>
                  <a:lnTo>
                    <a:pt x="199117" y="49398"/>
                  </a:lnTo>
                  <a:lnTo>
                    <a:pt x="207280" y="57421"/>
                  </a:lnTo>
                  <a:lnTo>
                    <a:pt x="214608" y="65721"/>
                  </a:lnTo>
                  <a:lnTo>
                    <a:pt x="221044" y="74454"/>
                  </a:lnTo>
                  <a:lnTo>
                    <a:pt x="226364" y="83624"/>
                  </a:lnTo>
                  <a:lnTo>
                    <a:pt x="230115" y="93166"/>
                  </a:lnTo>
                  <a:lnTo>
                    <a:pt x="232193" y="102997"/>
                  </a:lnTo>
                  <a:lnTo>
                    <a:pt x="232793" y="113041"/>
                  </a:lnTo>
                  <a:lnTo>
                    <a:pt x="232215" y="123236"/>
                  </a:lnTo>
                  <a:lnTo>
                    <a:pt x="230751" y="133542"/>
                  </a:lnTo>
                  <a:lnTo>
                    <a:pt x="228484" y="144090"/>
                  </a:lnTo>
                  <a:lnTo>
                    <a:pt x="225292" y="155163"/>
                  </a:lnTo>
                  <a:lnTo>
                    <a:pt x="221185" y="166871"/>
                  </a:lnTo>
                  <a:lnTo>
                    <a:pt x="216292" y="179005"/>
                  </a:lnTo>
                  <a:lnTo>
                    <a:pt x="210784" y="191150"/>
                  </a:lnTo>
                  <a:lnTo>
                    <a:pt x="204814" y="203056"/>
                  </a:lnTo>
                  <a:lnTo>
                    <a:pt x="198347" y="214491"/>
                  </a:lnTo>
                  <a:lnTo>
                    <a:pt x="191175" y="225170"/>
                  </a:lnTo>
                  <a:lnTo>
                    <a:pt x="183238" y="235017"/>
                  </a:lnTo>
                  <a:lnTo>
                    <a:pt x="174620" y="244120"/>
                  </a:lnTo>
                  <a:lnTo>
                    <a:pt x="165457" y="252629"/>
                  </a:lnTo>
                  <a:lnTo>
                    <a:pt x="155884" y="260687"/>
                  </a:lnTo>
                  <a:lnTo>
                    <a:pt x="146015" y="268252"/>
                  </a:lnTo>
                  <a:lnTo>
                    <a:pt x="135937" y="275115"/>
                  </a:lnTo>
                  <a:lnTo>
                    <a:pt x="125714" y="281219"/>
                  </a:lnTo>
                  <a:lnTo>
                    <a:pt x="115392" y="286811"/>
                  </a:lnTo>
                  <a:lnTo>
                    <a:pt x="105003" y="292333"/>
                  </a:lnTo>
                  <a:lnTo>
                    <a:pt x="94577" y="298042"/>
                  </a:lnTo>
                  <a:lnTo>
                    <a:pt x="84391" y="303713"/>
                  </a:lnTo>
                  <a:lnTo>
                    <a:pt x="73864" y="309287"/>
                  </a:lnTo>
                  <a:lnTo>
                    <a:pt x="60952" y="315261"/>
                  </a:lnTo>
                  <a:lnTo>
                    <a:pt x="42114" y="3225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292533" y="1396934"/>
            <a:ext cx="316354" cy="263213"/>
            <a:chOff x="1292533" y="1396934"/>
            <a:chExt cx="316354" cy="263213"/>
          </a:xfrm>
        </p:grpSpPr>
        <p:sp>
          <p:nvSpPr>
            <p:cNvPr id="43" name="Freeform 42"/>
            <p:cNvSpPr/>
            <p:nvPr/>
          </p:nvSpPr>
          <p:spPr>
            <a:xfrm>
              <a:off x="1292533" y="1573465"/>
              <a:ext cx="77076" cy="86682"/>
            </a:xfrm>
            <a:custGeom>
              <a:avLst/>
              <a:gdLst/>
              <a:ahLst/>
              <a:cxnLst/>
              <a:rect l="0" t="0" r="0" b="0"/>
              <a:pathLst>
                <a:path w="77076" h="86682">
                  <a:moveTo>
                    <a:pt x="53140" y="12982"/>
                  </a:moveTo>
                  <a:lnTo>
                    <a:pt x="41539" y="13183"/>
                  </a:lnTo>
                  <a:lnTo>
                    <a:pt x="31691" y="15103"/>
                  </a:lnTo>
                  <a:lnTo>
                    <a:pt x="22699" y="18993"/>
                  </a:lnTo>
                  <a:lnTo>
                    <a:pt x="14776" y="24572"/>
                  </a:lnTo>
                  <a:lnTo>
                    <a:pt x="8693" y="31522"/>
                  </a:lnTo>
                  <a:lnTo>
                    <a:pt x="4739" y="39512"/>
                  </a:lnTo>
                  <a:lnTo>
                    <a:pt x="3057" y="47937"/>
                  </a:lnTo>
                  <a:lnTo>
                    <a:pt x="3892" y="55962"/>
                  </a:lnTo>
                  <a:lnTo>
                    <a:pt x="7123" y="63152"/>
                  </a:lnTo>
                  <a:lnTo>
                    <a:pt x="12358" y="69128"/>
                  </a:lnTo>
                  <a:lnTo>
                    <a:pt x="19143" y="73391"/>
                  </a:lnTo>
                  <a:lnTo>
                    <a:pt x="27065" y="75844"/>
                  </a:lnTo>
                  <a:lnTo>
                    <a:pt x="35633" y="76543"/>
                  </a:lnTo>
                  <a:lnTo>
                    <a:pt x="44296" y="75507"/>
                  </a:lnTo>
                  <a:lnTo>
                    <a:pt x="52738" y="72918"/>
                  </a:lnTo>
                  <a:lnTo>
                    <a:pt x="60539" y="68741"/>
                  </a:lnTo>
                  <a:lnTo>
                    <a:pt x="67101" y="62665"/>
                  </a:lnTo>
                  <a:lnTo>
                    <a:pt x="72207" y="54699"/>
                  </a:lnTo>
                  <a:lnTo>
                    <a:pt x="75653" y="45437"/>
                  </a:lnTo>
                  <a:lnTo>
                    <a:pt x="77075" y="35843"/>
                  </a:lnTo>
                  <a:lnTo>
                    <a:pt x="76467" y="26515"/>
                  </a:lnTo>
                  <a:lnTo>
                    <a:pt x="73788" y="17985"/>
                  </a:lnTo>
                  <a:lnTo>
                    <a:pt x="68800" y="10867"/>
                  </a:lnTo>
                  <a:lnTo>
                    <a:pt x="61604" y="5356"/>
                  </a:lnTo>
                  <a:lnTo>
                    <a:pt x="52876" y="1623"/>
                  </a:lnTo>
                  <a:lnTo>
                    <a:pt x="43650" y="0"/>
                  </a:lnTo>
                  <a:lnTo>
                    <a:pt x="34568" y="466"/>
                  </a:lnTo>
                  <a:lnTo>
                    <a:pt x="26034" y="2878"/>
                  </a:lnTo>
                  <a:lnTo>
                    <a:pt x="18382" y="7154"/>
                  </a:lnTo>
                  <a:lnTo>
                    <a:pt x="11694" y="13063"/>
                  </a:lnTo>
                  <a:lnTo>
                    <a:pt x="6187" y="20283"/>
                  </a:lnTo>
                  <a:lnTo>
                    <a:pt x="2303" y="28490"/>
                  </a:lnTo>
                  <a:lnTo>
                    <a:pt x="145" y="37400"/>
                  </a:lnTo>
                  <a:lnTo>
                    <a:pt x="0" y="46312"/>
                  </a:lnTo>
                  <a:lnTo>
                    <a:pt x="2478" y="54150"/>
                  </a:lnTo>
                  <a:lnTo>
                    <a:pt x="7657" y="60406"/>
                  </a:lnTo>
                  <a:lnTo>
                    <a:pt x="14863" y="64773"/>
                  </a:lnTo>
                  <a:lnTo>
                    <a:pt x="22986" y="66887"/>
                  </a:lnTo>
                  <a:lnTo>
                    <a:pt x="31278" y="66779"/>
                  </a:lnTo>
                  <a:lnTo>
                    <a:pt x="38925" y="64454"/>
                  </a:lnTo>
                  <a:lnTo>
                    <a:pt x="44908" y="59711"/>
                  </a:lnTo>
                  <a:lnTo>
                    <a:pt x="48837" y="52696"/>
                  </a:lnTo>
                  <a:lnTo>
                    <a:pt x="50521" y="44600"/>
                  </a:lnTo>
                  <a:lnTo>
                    <a:pt x="49697" y="37396"/>
                  </a:lnTo>
                  <a:lnTo>
                    <a:pt x="46482" y="32126"/>
                  </a:lnTo>
                  <a:lnTo>
                    <a:pt x="41431" y="29104"/>
                  </a:lnTo>
                  <a:lnTo>
                    <a:pt x="35302" y="28365"/>
                  </a:lnTo>
                  <a:lnTo>
                    <a:pt x="28649" y="29656"/>
                  </a:lnTo>
                  <a:lnTo>
                    <a:pt x="22255" y="32742"/>
                  </a:lnTo>
                  <a:lnTo>
                    <a:pt x="17188" y="37530"/>
                  </a:lnTo>
                  <a:lnTo>
                    <a:pt x="13898" y="43803"/>
                  </a:lnTo>
                  <a:lnTo>
                    <a:pt x="12149" y="51000"/>
                  </a:lnTo>
                  <a:lnTo>
                    <a:pt x="11146" y="59103"/>
                  </a:lnTo>
                  <a:lnTo>
                    <a:pt x="10803" y="69938"/>
                  </a:lnTo>
                  <a:lnTo>
                    <a:pt x="11026" y="866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472418" y="1470633"/>
              <a:ext cx="136469" cy="184126"/>
            </a:xfrm>
            <a:custGeom>
              <a:avLst/>
              <a:gdLst/>
              <a:ahLst/>
              <a:cxnLst/>
              <a:rect l="0" t="0" r="0" b="0"/>
              <a:pathLst>
                <a:path w="136469" h="184126">
                  <a:moveTo>
                    <a:pt x="10126" y="0"/>
                  </a:moveTo>
                  <a:lnTo>
                    <a:pt x="7259" y="11735"/>
                  </a:lnTo>
                  <a:lnTo>
                    <a:pt x="5117" y="22864"/>
                  </a:lnTo>
                  <a:lnTo>
                    <a:pt x="3514" y="34462"/>
                  </a:lnTo>
                  <a:lnTo>
                    <a:pt x="2333" y="46624"/>
                  </a:lnTo>
                  <a:lnTo>
                    <a:pt x="1484" y="59284"/>
                  </a:lnTo>
                  <a:lnTo>
                    <a:pt x="887" y="72340"/>
                  </a:lnTo>
                  <a:lnTo>
                    <a:pt x="473" y="85692"/>
                  </a:lnTo>
                  <a:lnTo>
                    <a:pt x="189" y="99257"/>
                  </a:lnTo>
                  <a:lnTo>
                    <a:pt x="0" y="112967"/>
                  </a:lnTo>
                  <a:lnTo>
                    <a:pt x="42" y="126614"/>
                  </a:lnTo>
                  <a:lnTo>
                    <a:pt x="602" y="139855"/>
                  </a:lnTo>
                  <a:lnTo>
                    <a:pt x="1809" y="152522"/>
                  </a:lnTo>
                  <a:lnTo>
                    <a:pt x="4114" y="163977"/>
                  </a:lnTo>
                  <a:lnTo>
                    <a:pt x="8329" y="173080"/>
                  </a:lnTo>
                  <a:lnTo>
                    <a:pt x="14722" y="179415"/>
                  </a:lnTo>
                  <a:lnTo>
                    <a:pt x="22932" y="183040"/>
                  </a:lnTo>
                  <a:lnTo>
                    <a:pt x="32270" y="184125"/>
                  </a:lnTo>
                  <a:lnTo>
                    <a:pt x="42214" y="183048"/>
                  </a:lnTo>
                  <a:lnTo>
                    <a:pt x="52464" y="180430"/>
                  </a:lnTo>
                  <a:lnTo>
                    <a:pt x="62862" y="177014"/>
                  </a:lnTo>
                  <a:lnTo>
                    <a:pt x="73327" y="173285"/>
                  </a:lnTo>
                  <a:lnTo>
                    <a:pt x="83752" y="169440"/>
                  </a:lnTo>
                  <a:lnTo>
                    <a:pt x="95217" y="165012"/>
                  </a:lnTo>
                  <a:lnTo>
                    <a:pt x="110964" y="158503"/>
                  </a:lnTo>
                  <a:lnTo>
                    <a:pt x="13646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493072" y="1512747"/>
              <a:ext cx="73701" cy="31587"/>
            </a:xfrm>
            <a:custGeom>
              <a:avLst/>
              <a:gdLst/>
              <a:ahLst/>
              <a:cxnLst/>
              <a:rect l="0" t="0" r="0" b="0"/>
              <a:pathLst>
                <a:path w="73701" h="31587">
                  <a:moveTo>
                    <a:pt x="73700" y="0"/>
                  </a:moveTo>
                  <a:lnTo>
                    <a:pt x="64898" y="5801"/>
                  </a:lnTo>
                  <a:lnTo>
                    <a:pt x="56552" y="10725"/>
                  </a:lnTo>
                  <a:lnTo>
                    <a:pt x="47862" y="15223"/>
                  </a:lnTo>
                  <a:lnTo>
                    <a:pt x="39024" y="19285"/>
                  </a:lnTo>
                  <a:lnTo>
                    <a:pt x="29636" y="23092"/>
                  </a:lnTo>
                  <a:lnTo>
                    <a:pt x="17752" y="269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72015" y="1396934"/>
              <a:ext cx="115815" cy="52643"/>
            </a:xfrm>
            <a:custGeom>
              <a:avLst/>
              <a:gdLst/>
              <a:ahLst/>
              <a:cxnLst/>
              <a:rect l="0" t="0" r="0" b="0"/>
              <a:pathLst>
                <a:path w="115815" h="52643">
                  <a:moveTo>
                    <a:pt x="115814" y="0"/>
                  </a:moveTo>
                  <a:lnTo>
                    <a:pt x="107012" y="2933"/>
                  </a:lnTo>
                  <a:lnTo>
                    <a:pt x="98665" y="5716"/>
                  </a:lnTo>
                  <a:lnTo>
                    <a:pt x="89967" y="8615"/>
                  </a:lnTo>
                  <a:lnTo>
                    <a:pt x="80846" y="11655"/>
                  </a:lnTo>
                  <a:lnTo>
                    <a:pt x="71351" y="14820"/>
                  </a:lnTo>
                  <a:lnTo>
                    <a:pt x="61564" y="18089"/>
                  </a:lnTo>
                  <a:lnTo>
                    <a:pt x="51722" y="21600"/>
                  </a:lnTo>
                  <a:lnTo>
                    <a:pt x="42196" y="25640"/>
                  </a:lnTo>
                  <a:lnTo>
                    <a:pt x="33172" y="30312"/>
                  </a:lnTo>
                  <a:lnTo>
                    <a:pt x="24952" y="35268"/>
                  </a:lnTo>
                  <a:lnTo>
                    <a:pt x="17233" y="40276"/>
                  </a:lnTo>
                  <a:lnTo>
                    <a:pt x="9340" y="4578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284930" y="4155400"/>
            <a:ext cx="250257" cy="291179"/>
            <a:chOff x="1284930" y="4155400"/>
            <a:chExt cx="250257" cy="291179"/>
          </a:xfrm>
        </p:grpSpPr>
        <p:sp>
          <p:nvSpPr>
            <p:cNvPr id="48" name="Freeform 47"/>
            <p:cNvSpPr/>
            <p:nvPr/>
          </p:nvSpPr>
          <p:spPr>
            <a:xfrm>
              <a:off x="1284930" y="4343898"/>
              <a:ext cx="92330" cy="102681"/>
            </a:xfrm>
            <a:custGeom>
              <a:avLst/>
              <a:gdLst/>
              <a:ahLst/>
              <a:cxnLst/>
              <a:rect l="0" t="0" r="0" b="0"/>
              <a:pathLst>
                <a:path w="92330" h="102681">
                  <a:moveTo>
                    <a:pt x="92329" y="11544"/>
                  </a:moveTo>
                  <a:lnTo>
                    <a:pt x="86394" y="5877"/>
                  </a:lnTo>
                  <a:lnTo>
                    <a:pt x="80189" y="2233"/>
                  </a:lnTo>
                  <a:lnTo>
                    <a:pt x="73094" y="328"/>
                  </a:lnTo>
                  <a:lnTo>
                    <a:pt x="65154" y="0"/>
                  </a:lnTo>
                  <a:lnTo>
                    <a:pt x="56507" y="1267"/>
                  </a:lnTo>
                  <a:lnTo>
                    <a:pt x="47317" y="3992"/>
                  </a:lnTo>
                  <a:lnTo>
                    <a:pt x="37890" y="7913"/>
                  </a:lnTo>
                  <a:lnTo>
                    <a:pt x="28649" y="12748"/>
                  </a:lnTo>
                  <a:lnTo>
                    <a:pt x="19823" y="18262"/>
                  </a:lnTo>
                  <a:lnTo>
                    <a:pt x="11933" y="24588"/>
                  </a:lnTo>
                  <a:lnTo>
                    <a:pt x="5845" y="32197"/>
                  </a:lnTo>
                  <a:lnTo>
                    <a:pt x="1871" y="41235"/>
                  </a:lnTo>
                  <a:lnTo>
                    <a:pt x="0" y="51237"/>
                  </a:lnTo>
                  <a:lnTo>
                    <a:pt x="174" y="61336"/>
                  </a:lnTo>
                  <a:lnTo>
                    <a:pt x="2146" y="71011"/>
                  </a:lnTo>
                  <a:lnTo>
                    <a:pt x="5721" y="79946"/>
                  </a:lnTo>
                  <a:lnTo>
                    <a:pt x="10853" y="87867"/>
                  </a:lnTo>
                  <a:lnTo>
                    <a:pt x="17369" y="94727"/>
                  </a:lnTo>
                  <a:lnTo>
                    <a:pt x="24842" y="100011"/>
                  </a:lnTo>
                  <a:lnTo>
                    <a:pt x="32695" y="102680"/>
                  </a:lnTo>
                  <a:lnTo>
                    <a:pt x="40562" y="102399"/>
                  </a:lnTo>
                  <a:lnTo>
                    <a:pt x="48131" y="99449"/>
                  </a:lnTo>
                  <a:lnTo>
                    <a:pt x="55061" y="94346"/>
                  </a:lnTo>
                  <a:lnTo>
                    <a:pt x="61234" y="87617"/>
                  </a:lnTo>
                  <a:lnTo>
                    <a:pt x="66548" y="79543"/>
                  </a:lnTo>
                  <a:lnTo>
                    <a:pt x="70827" y="70163"/>
                  </a:lnTo>
                  <a:lnTo>
                    <a:pt x="74069" y="59606"/>
                  </a:lnTo>
                  <a:lnTo>
                    <a:pt x="76095" y="48250"/>
                  </a:lnTo>
                  <a:lnTo>
                    <a:pt x="76481" y="36629"/>
                  </a:lnTo>
                  <a:lnTo>
                    <a:pt x="75143" y="25093"/>
                  </a:lnTo>
                  <a:lnTo>
                    <a:pt x="72127" y="14585"/>
                  </a:lnTo>
                  <a:lnTo>
                    <a:pt x="67436" y="6657"/>
                  </a:lnTo>
                  <a:lnTo>
                    <a:pt x="61248" y="1929"/>
                  </a:lnTo>
                  <a:lnTo>
                    <a:pt x="54011" y="198"/>
                  </a:lnTo>
                  <a:lnTo>
                    <a:pt x="46323" y="922"/>
                  </a:lnTo>
                  <a:lnTo>
                    <a:pt x="38574" y="3525"/>
                  </a:lnTo>
                  <a:lnTo>
                    <a:pt x="31257" y="7826"/>
                  </a:lnTo>
                  <a:lnTo>
                    <a:pt x="25028" y="14044"/>
                  </a:lnTo>
                  <a:lnTo>
                    <a:pt x="20158" y="22120"/>
                  </a:lnTo>
                  <a:lnTo>
                    <a:pt x="17212" y="30962"/>
                  </a:lnTo>
                  <a:lnTo>
                    <a:pt x="17191" y="38683"/>
                  </a:lnTo>
                  <a:lnTo>
                    <a:pt x="20352" y="44281"/>
                  </a:lnTo>
                  <a:lnTo>
                    <a:pt x="25814" y="46597"/>
                  </a:lnTo>
                  <a:lnTo>
                    <a:pt x="31252" y="44943"/>
                  </a:lnTo>
                  <a:lnTo>
                    <a:pt x="33619" y="41461"/>
                  </a:lnTo>
                  <a:lnTo>
                    <a:pt x="31819" y="38923"/>
                  </a:lnTo>
                  <a:lnTo>
                    <a:pt x="28122" y="39318"/>
                  </a:lnTo>
                  <a:lnTo>
                    <a:pt x="24749" y="42089"/>
                  </a:lnTo>
                  <a:lnTo>
                    <a:pt x="22789" y="46863"/>
                  </a:lnTo>
                  <a:lnTo>
                    <a:pt x="23624" y="52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427411" y="4155400"/>
              <a:ext cx="107776" cy="271510"/>
            </a:xfrm>
            <a:custGeom>
              <a:avLst/>
              <a:gdLst/>
              <a:ahLst/>
              <a:cxnLst/>
              <a:rect l="0" t="0" r="0" b="0"/>
              <a:pathLst>
                <a:path w="107776" h="271510">
                  <a:moveTo>
                    <a:pt x="23547" y="189513"/>
                  </a:moveTo>
                  <a:lnTo>
                    <a:pt x="26481" y="201248"/>
                  </a:lnTo>
                  <a:lnTo>
                    <a:pt x="29263" y="212377"/>
                  </a:lnTo>
                  <a:lnTo>
                    <a:pt x="32162" y="223971"/>
                  </a:lnTo>
                  <a:lnTo>
                    <a:pt x="35203" y="235959"/>
                  </a:lnTo>
                  <a:lnTo>
                    <a:pt x="38368" y="247971"/>
                  </a:lnTo>
                  <a:lnTo>
                    <a:pt x="41607" y="259703"/>
                  </a:lnTo>
                  <a:lnTo>
                    <a:pt x="44022" y="268584"/>
                  </a:lnTo>
                  <a:lnTo>
                    <a:pt x="44554" y="271509"/>
                  </a:lnTo>
                  <a:lnTo>
                    <a:pt x="43599" y="269530"/>
                  </a:lnTo>
                  <a:lnTo>
                    <a:pt x="41528" y="264346"/>
                  </a:lnTo>
                  <a:lnTo>
                    <a:pt x="38391" y="257171"/>
                  </a:lnTo>
                  <a:lnTo>
                    <a:pt x="34286" y="248763"/>
                  </a:lnTo>
                  <a:lnTo>
                    <a:pt x="29546" y="239423"/>
                  </a:lnTo>
                  <a:lnTo>
                    <a:pt x="24662" y="229125"/>
                  </a:lnTo>
                  <a:lnTo>
                    <a:pt x="19929" y="217921"/>
                  </a:lnTo>
                  <a:lnTo>
                    <a:pt x="15445" y="206114"/>
                  </a:lnTo>
                  <a:lnTo>
                    <a:pt x="11205" y="194184"/>
                  </a:lnTo>
                  <a:lnTo>
                    <a:pt x="7178" y="182415"/>
                  </a:lnTo>
                  <a:lnTo>
                    <a:pt x="3644" y="170901"/>
                  </a:lnTo>
                  <a:lnTo>
                    <a:pt x="1175" y="159637"/>
                  </a:lnTo>
                  <a:lnTo>
                    <a:pt x="0" y="148577"/>
                  </a:lnTo>
                  <a:lnTo>
                    <a:pt x="194" y="137675"/>
                  </a:lnTo>
                  <a:lnTo>
                    <a:pt x="1845" y="126888"/>
                  </a:lnTo>
                  <a:lnTo>
                    <a:pt x="4846" y="116186"/>
                  </a:lnTo>
                  <a:lnTo>
                    <a:pt x="8962" y="105710"/>
                  </a:lnTo>
                  <a:lnTo>
                    <a:pt x="13934" y="95749"/>
                  </a:lnTo>
                  <a:lnTo>
                    <a:pt x="19532" y="86419"/>
                  </a:lnTo>
                  <a:lnTo>
                    <a:pt x="25577" y="77679"/>
                  </a:lnTo>
                  <a:lnTo>
                    <a:pt x="31932" y="69422"/>
                  </a:lnTo>
                  <a:lnTo>
                    <a:pt x="38502" y="61533"/>
                  </a:lnTo>
                  <a:lnTo>
                    <a:pt x="45219" y="53912"/>
                  </a:lnTo>
                  <a:lnTo>
                    <a:pt x="52035" y="46480"/>
                  </a:lnTo>
                  <a:lnTo>
                    <a:pt x="58917" y="39186"/>
                  </a:lnTo>
                  <a:lnTo>
                    <a:pt x="65927" y="32096"/>
                  </a:lnTo>
                  <a:lnTo>
                    <a:pt x="74109" y="24596"/>
                  </a:lnTo>
                  <a:lnTo>
                    <a:pt x="86417" y="14908"/>
                  </a:lnTo>
                  <a:lnTo>
                    <a:pt x="1077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50958" y="4281742"/>
              <a:ext cx="73701" cy="63172"/>
            </a:xfrm>
            <a:custGeom>
              <a:avLst/>
              <a:gdLst/>
              <a:ahLst/>
              <a:cxnLst/>
              <a:rect l="0" t="0" r="0" b="0"/>
              <a:pathLst>
                <a:path w="73701" h="63172">
                  <a:moveTo>
                    <a:pt x="73700" y="0"/>
                  </a:moveTo>
                  <a:lnTo>
                    <a:pt x="67765" y="5867"/>
                  </a:lnTo>
                  <a:lnTo>
                    <a:pt x="61560" y="11432"/>
                  </a:lnTo>
                  <a:lnTo>
                    <a:pt x="54469" y="17232"/>
                  </a:lnTo>
                  <a:lnTo>
                    <a:pt x="46702" y="23313"/>
                  </a:lnTo>
                  <a:lnTo>
                    <a:pt x="38704" y="29642"/>
                  </a:lnTo>
                  <a:lnTo>
                    <a:pt x="30772" y="36161"/>
                  </a:lnTo>
                  <a:lnTo>
                    <a:pt x="23317" y="42515"/>
                  </a:lnTo>
                  <a:lnTo>
                    <a:pt x="16210" y="48690"/>
                  </a:lnTo>
                  <a:lnTo>
                    <a:pt x="8831" y="5522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454656" y="1444968"/>
            <a:ext cx="312366" cy="279633"/>
            <a:chOff x="2454656" y="1444968"/>
            <a:chExt cx="312366" cy="279633"/>
          </a:xfrm>
        </p:grpSpPr>
        <p:sp>
          <p:nvSpPr>
            <p:cNvPr id="52" name="Freeform 51"/>
            <p:cNvSpPr/>
            <p:nvPr/>
          </p:nvSpPr>
          <p:spPr>
            <a:xfrm>
              <a:off x="2454656" y="1621258"/>
              <a:ext cx="85775" cy="103343"/>
            </a:xfrm>
            <a:custGeom>
              <a:avLst/>
              <a:gdLst/>
              <a:ahLst/>
              <a:cxnLst/>
              <a:rect l="0" t="0" r="0" b="0"/>
              <a:pathLst>
                <a:path w="85775" h="103343">
                  <a:moveTo>
                    <a:pt x="49152" y="28360"/>
                  </a:moveTo>
                  <a:lnTo>
                    <a:pt x="43217" y="19826"/>
                  </a:lnTo>
                  <a:lnTo>
                    <a:pt x="37013" y="14041"/>
                  </a:lnTo>
                  <a:lnTo>
                    <a:pt x="29931" y="10542"/>
                  </a:lnTo>
                  <a:lnTo>
                    <a:pt x="22509" y="9378"/>
                  </a:lnTo>
                  <a:lnTo>
                    <a:pt x="15807" y="11094"/>
                  </a:lnTo>
                  <a:lnTo>
                    <a:pt x="10372" y="15728"/>
                  </a:lnTo>
                  <a:lnTo>
                    <a:pt x="6249" y="22885"/>
                  </a:lnTo>
                  <a:lnTo>
                    <a:pt x="3249" y="32029"/>
                  </a:lnTo>
                  <a:lnTo>
                    <a:pt x="1133" y="42643"/>
                  </a:lnTo>
                  <a:lnTo>
                    <a:pt x="0" y="53984"/>
                  </a:lnTo>
                  <a:lnTo>
                    <a:pt x="281" y="65121"/>
                  </a:lnTo>
                  <a:lnTo>
                    <a:pt x="2104" y="75555"/>
                  </a:lnTo>
                  <a:lnTo>
                    <a:pt x="5632" y="84862"/>
                  </a:lnTo>
                  <a:lnTo>
                    <a:pt x="11206" y="92516"/>
                  </a:lnTo>
                  <a:lnTo>
                    <a:pt x="18802" y="98390"/>
                  </a:lnTo>
                  <a:lnTo>
                    <a:pt x="27802" y="102200"/>
                  </a:lnTo>
                  <a:lnTo>
                    <a:pt x="37212" y="103342"/>
                  </a:lnTo>
                  <a:lnTo>
                    <a:pt x="46417" y="101741"/>
                  </a:lnTo>
                  <a:lnTo>
                    <a:pt x="55034" y="97753"/>
                  </a:lnTo>
                  <a:lnTo>
                    <a:pt x="62741" y="91880"/>
                  </a:lnTo>
                  <a:lnTo>
                    <a:pt x="69471" y="84597"/>
                  </a:lnTo>
                  <a:lnTo>
                    <a:pt x="75176" y="76136"/>
                  </a:lnTo>
                  <a:lnTo>
                    <a:pt x="79724" y="66487"/>
                  </a:lnTo>
                  <a:lnTo>
                    <a:pt x="83151" y="55751"/>
                  </a:lnTo>
                  <a:lnTo>
                    <a:pt x="85303" y="44442"/>
                  </a:lnTo>
                  <a:lnTo>
                    <a:pt x="85774" y="33385"/>
                  </a:lnTo>
                  <a:lnTo>
                    <a:pt x="84489" y="23036"/>
                  </a:lnTo>
                  <a:lnTo>
                    <a:pt x="81338" y="13971"/>
                  </a:lnTo>
                  <a:lnTo>
                    <a:pt x="76024" y="7017"/>
                  </a:lnTo>
                  <a:lnTo>
                    <a:pt x="68605" y="2426"/>
                  </a:lnTo>
                  <a:lnTo>
                    <a:pt x="59726" y="123"/>
                  </a:lnTo>
                  <a:lnTo>
                    <a:pt x="50398" y="0"/>
                  </a:lnTo>
                  <a:lnTo>
                    <a:pt x="41247" y="1768"/>
                  </a:lnTo>
                  <a:lnTo>
                    <a:pt x="32667" y="5205"/>
                  </a:lnTo>
                  <a:lnTo>
                    <a:pt x="24985" y="10244"/>
                  </a:lnTo>
                  <a:lnTo>
                    <a:pt x="18276" y="16702"/>
                  </a:lnTo>
                  <a:lnTo>
                    <a:pt x="12755" y="24306"/>
                  </a:lnTo>
                  <a:lnTo>
                    <a:pt x="8861" y="32779"/>
                  </a:lnTo>
                  <a:lnTo>
                    <a:pt x="6693" y="41876"/>
                  </a:lnTo>
                  <a:lnTo>
                    <a:pt x="6370" y="51085"/>
                  </a:lnTo>
                  <a:lnTo>
                    <a:pt x="8197" y="59655"/>
                  </a:lnTo>
                  <a:lnTo>
                    <a:pt x="12127" y="67216"/>
                  </a:lnTo>
                  <a:lnTo>
                    <a:pt x="17679" y="73273"/>
                  </a:lnTo>
                  <a:lnTo>
                    <a:pt x="24153" y="77061"/>
                  </a:lnTo>
                  <a:lnTo>
                    <a:pt x="31051" y="78391"/>
                  </a:lnTo>
                  <a:lnTo>
                    <a:pt x="38004" y="77849"/>
                  </a:lnTo>
                  <a:lnTo>
                    <a:pt x="45462" y="76463"/>
                  </a:lnTo>
                  <a:lnTo>
                    <a:pt x="55189" y="74111"/>
                  </a:lnTo>
                  <a:lnTo>
                    <a:pt x="70209" y="704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11002" y="1444968"/>
              <a:ext cx="156020" cy="243287"/>
            </a:xfrm>
            <a:custGeom>
              <a:avLst/>
              <a:gdLst/>
              <a:ahLst/>
              <a:cxnLst/>
              <a:rect l="0" t="0" r="0" b="0"/>
              <a:pathLst>
                <a:path w="156020" h="243287">
                  <a:moveTo>
                    <a:pt x="124433" y="4608"/>
                  </a:moveTo>
                  <a:lnTo>
                    <a:pt x="115631" y="1808"/>
                  </a:lnTo>
                  <a:lnTo>
                    <a:pt x="107285" y="307"/>
                  </a:lnTo>
                  <a:lnTo>
                    <a:pt x="98586" y="0"/>
                  </a:lnTo>
                  <a:lnTo>
                    <a:pt x="89465" y="679"/>
                  </a:lnTo>
                  <a:lnTo>
                    <a:pt x="79970" y="2147"/>
                  </a:lnTo>
                  <a:lnTo>
                    <a:pt x="70183" y="4225"/>
                  </a:lnTo>
                  <a:lnTo>
                    <a:pt x="60341" y="7080"/>
                  </a:lnTo>
                  <a:lnTo>
                    <a:pt x="50816" y="11200"/>
                  </a:lnTo>
                  <a:lnTo>
                    <a:pt x="41788" y="16748"/>
                  </a:lnTo>
                  <a:lnTo>
                    <a:pt x="33422" y="23592"/>
                  </a:lnTo>
                  <a:lnTo>
                    <a:pt x="25949" y="31482"/>
                  </a:lnTo>
                  <a:lnTo>
                    <a:pt x="19409" y="40169"/>
                  </a:lnTo>
                  <a:lnTo>
                    <a:pt x="13847" y="49764"/>
                  </a:lnTo>
                  <a:lnTo>
                    <a:pt x="9401" y="60715"/>
                  </a:lnTo>
                  <a:lnTo>
                    <a:pt x="6039" y="73152"/>
                  </a:lnTo>
                  <a:lnTo>
                    <a:pt x="3592" y="86757"/>
                  </a:lnTo>
                  <a:lnTo>
                    <a:pt x="1859" y="100960"/>
                  </a:lnTo>
                  <a:lnTo>
                    <a:pt x="657" y="115366"/>
                  </a:lnTo>
                  <a:lnTo>
                    <a:pt x="0" y="129784"/>
                  </a:lnTo>
                  <a:lnTo>
                    <a:pt x="83" y="144144"/>
                  </a:lnTo>
                  <a:lnTo>
                    <a:pt x="958" y="158426"/>
                  </a:lnTo>
                  <a:lnTo>
                    <a:pt x="2698" y="172473"/>
                  </a:lnTo>
                  <a:lnTo>
                    <a:pt x="5469" y="185993"/>
                  </a:lnTo>
                  <a:lnTo>
                    <a:pt x="9267" y="198859"/>
                  </a:lnTo>
                  <a:lnTo>
                    <a:pt x="14106" y="210788"/>
                  </a:lnTo>
                  <a:lnTo>
                    <a:pt x="20103" y="221276"/>
                  </a:lnTo>
                  <a:lnTo>
                    <a:pt x="27210" y="230166"/>
                  </a:lnTo>
                  <a:lnTo>
                    <a:pt x="35255" y="237136"/>
                  </a:lnTo>
                  <a:lnTo>
                    <a:pt x="44025" y="241545"/>
                  </a:lnTo>
                  <a:lnTo>
                    <a:pt x="53324" y="243286"/>
                  </a:lnTo>
                  <a:lnTo>
                    <a:pt x="62839" y="242693"/>
                  </a:lnTo>
                  <a:lnTo>
                    <a:pt x="72147" y="240252"/>
                  </a:lnTo>
                  <a:lnTo>
                    <a:pt x="81025" y="236422"/>
                  </a:lnTo>
                  <a:lnTo>
                    <a:pt x="89121" y="231262"/>
                  </a:lnTo>
                  <a:lnTo>
                    <a:pt x="95880" y="224451"/>
                  </a:lnTo>
                  <a:lnTo>
                    <a:pt x="101118" y="215951"/>
                  </a:lnTo>
                  <a:lnTo>
                    <a:pt x="104653" y="206143"/>
                  </a:lnTo>
                  <a:lnTo>
                    <a:pt x="106134" y="195643"/>
                  </a:lnTo>
                  <a:lnTo>
                    <a:pt x="105593" y="184877"/>
                  </a:lnTo>
                  <a:lnTo>
                    <a:pt x="103978" y="174055"/>
                  </a:lnTo>
                  <a:lnTo>
                    <a:pt x="102898" y="163263"/>
                  </a:lnTo>
                  <a:lnTo>
                    <a:pt x="103229" y="152534"/>
                  </a:lnTo>
                  <a:lnTo>
                    <a:pt x="105289" y="142195"/>
                  </a:lnTo>
                  <a:lnTo>
                    <a:pt x="109199" y="132851"/>
                  </a:lnTo>
                  <a:lnTo>
                    <a:pt x="114790" y="124754"/>
                  </a:lnTo>
                  <a:lnTo>
                    <a:pt x="121482" y="117975"/>
                  </a:lnTo>
                  <a:lnTo>
                    <a:pt x="129171" y="111911"/>
                  </a:lnTo>
                  <a:lnTo>
                    <a:pt x="139645" y="106030"/>
                  </a:lnTo>
                  <a:lnTo>
                    <a:pt x="156019" y="99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460709" y="4144872"/>
            <a:ext cx="369483" cy="336913"/>
            <a:chOff x="2460709" y="4144872"/>
            <a:chExt cx="369483" cy="336913"/>
          </a:xfrm>
        </p:grpSpPr>
        <p:sp>
          <p:nvSpPr>
            <p:cNvPr id="55" name="Freeform 54"/>
            <p:cNvSpPr/>
            <p:nvPr/>
          </p:nvSpPr>
          <p:spPr>
            <a:xfrm>
              <a:off x="2460709" y="4260685"/>
              <a:ext cx="111394" cy="145292"/>
            </a:xfrm>
            <a:custGeom>
              <a:avLst/>
              <a:gdLst/>
              <a:ahLst/>
              <a:cxnLst/>
              <a:rect l="0" t="0" r="0" b="0"/>
              <a:pathLst>
                <a:path w="111394" h="145292">
                  <a:moveTo>
                    <a:pt x="64156" y="0"/>
                  </a:moveTo>
                  <a:lnTo>
                    <a:pt x="52555" y="3068"/>
                  </a:lnTo>
                  <a:lnTo>
                    <a:pt x="42706" y="7131"/>
                  </a:lnTo>
                  <a:lnTo>
                    <a:pt x="33706" y="12628"/>
                  </a:lnTo>
                  <a:lnTo>
                    <a:pt x="25437" y="19561"/>
                  </a:lnTo>
                  <a:lnTo>
                    <a:pt x="18058" y="28007"/>
                  </a:lnTo>
                  <a:lnTo>
                    <a:pt x="11597" y="37857"/>
                  </a:lnTo>
                  <a:lnTo>
                    <a:pt x="6264" y="48868"/>
                  </a:lnTo>
                  <a:lnTo>
                    <a:pt x="2506" y="60770"/>
                  </a:lnTo>
                  <a:lnTo>
                    <a:pt x="429" y="73316"/>
                  </a:lnTo>
                  <a:lnTo>
                    <a:pt x="0" y="85991"/>
                  </a:lnTo>
                  <a:lnTo>
                    <a:pt x="1224" y="98041"/>
                  </a:lnTo>
                  <a:lnTo>
                    <a:pt x="3940" y="109099"/>
                  </a:lnTo>
                  <a:lnTo>
                    <a:pt x="8033" y="118997"/>
                  </a:lnTo>
                  <a:lnTo>
                    <a:pt x="13522" y="127582"/>
                  </a:lnTo>
                  <a:lnTo>
                    <a:pt x="20284" y="134899"/>
                  </a:lnTo>
                  <a:lnTo>
                    <a:pt x="28095" y="140661"/>
                  </a:lnTo>
                  <a:lnTo>
                    <a:pt x="36707" y="144185"/>
                  </a:lnTo>
                  <a:lnTo>
                    <a:pt x="45903" y="145291"/>
                  </a:lnTo>
                  <a:lnTo>
                    <a:pt x="55346" y="144086"/>
                  </a:lnTo>
                  <a:lnTo>
                    <a:pt x="64607" y="140695"/>
                  </a:lnTo>
                  <a:lnTo>
                    <a:pt x="73458" y="135414"/>
                  </a:lnTo>
                  <a:lnTo>
                    <a:pt x="81705" y="128635"/>
                  </a:lnTo>
                  <a:lnTo>
                    <a:pt x="89098" y="120730"/>
                  </a:lnTo>
                  <a:lnTo>
                    <a:pt x="95586" y="112008"/>
                  </a:lnTo>
                  <a:lnTo>
                    <a:pt x="101113" y="102544"/>
                  </a:lnTo>
                  <a:lnTo>
                    <a:pt x="105535" y="92207"/>
                  </a:lnTo>
                  <a:lnTo>
                    <a:pt x="108872" y="81002"/>
                  </a:lnTo>
                  <a:lnTo>
                    <a:pt x="110963" y="69376"/>
                  </a:lnTo>
                  <a:lnTo>
                    <a:pt x="111393" y="58104"/>
                  </a:lnTo>
                  <a:lnTo>
                    <a:pt x="110084" y="47597"/>
                  </a:lnTo>
                  <a:lnTo>
                    <a:pt x="107086" y="37916"/>
                  </a:lnTo>
                  <a:lnTo>
                    <a:pt x="102408" y="28953"/>
                  </a:lnTo>
                  <a:lnTo>
                    <a:pt x="96224" y="20568"/>
                  </a:lnTo>
                  <a:lnTo>
                    <a:pt x="88820" y="13106"/>
                  </a:lnTo>
                  <a:lnTo>
                    <a:pt x="80488" y="7370"/>
                  </a:lnTo>
                  <a:lnTo>
                    <a:pt x="71484" y="3668"/>
                  </a:lnTo>
                  <a:lnTo>
                    <a:pt x="62170" y="2166"/>
                  </a:lnTo>
                  <a:lnTo>
                    <a:pt x="52998" y="3127"/>
                  </a:lnTo>
                  <a:lnTo>
                    <a:pt x="44205" y="6444"/>
                  </a:lnTo>
                  <a:lnTo>
                    <a:pt x="35998" y="11738"/>
                  </a:lnTo>
                  <a:lnTo>
                    <a:pt x="28631" y="18563"/>
                  </a:lnTo>
                  <a:lnTo>
                    <a:pt x="22166" y="26516"/>
                  </a:lnTo>
                  <a:lnTo>
                    <a:pt x="16824" y="35276"/>
                  </a:lnTo>
                  <a:lnTo>
                    <a:pt x="13058" y="44599"/>
                  </a:lnTo>
                  <a:lnTo>
                    <a:pt x="10974" y="54307"/>
                  </a:lnTo>
                  <a:lnTo>
                    <a:pt x="10540" y="64113"/>
                  </a:lnTo>
                  <a:lnTo>
                    <a:pt x="11761" y="73623"/>
                  </a:lnTo>
                  <a:lnTo>
                    <a:pt x="14470" y="82632"/>
                  </a:lnTo>
                  <a:lnTo>
                    <a:pt x="18414" y="90467"/>
                  </a:lnTo>
                  <a:lnTo>
                    <a:pt x="24171" y="95625"/>
                  </a:lnTo>
                  <a:lnTo>
                    <a:pt x="31721" y="97398"/>
                  </a:lnTo>
                  <a:lnTo>
                    <a:pt x="39375" y="96420"/>
                  </a:lnTo>
                  <a:lnTo>
                    <a:pt x="46711" y="93478"/>
                  </a:lnTo>
                  <a:lnTo>
                    <a:pt x="53490" y="88859"/>
                  </a:lnTo>
                  <a:lnTo>
                    <a:pt x="59215" y="82383"/>
                  </a:lnTo>
                  <a:lnTo>
                    <a:pt x="63674" y="74111"/>
                  </a:lnTo>
                  <a:lnTo>
                    <a:pt x="66308" y="65128"/>
                  </a:lnTo>
                  <a:lnTo>
                    <a:pt x="66102" y="57306"/>
                  </a:lnTo>
                  <a:lnTo>
                    <a:pt x="62780" y="51617"/>
                  </a:lnTo>
                  <a:lnTo>
                    <a:pt x="57157" y="48480"/>
                  </a:lnTo>
                  <a:lnTo>
                    <a:pt x="50710" y="48194"/>
                  </a:lnTo>
                  <a:lnTo>
                    <a:pt x="44394" y="50602"/>
                  </a:lnTo>
                  <a:lnTo>
                    <a:pt x="38907" y="55251"/>
                  </a:lnTo>
                  <a:lnTo>
                    <a:pt x="34921" y="61629"/>
                  </a:lnTo>
                  <a:lnTo>
                    <a:pt x="32646" y="69252"/>
                  </a:lnTo>
                  <a:lnTo>
                    <a:pt x="32664" y="76956"/>
                  </a:lnTo>
                  <a:lnTo>
                    <a:pt x="35529" y="81939"/>
                  </a:lnTo>
                  <a:lnTo>
                    <a:pt x="39491" y="82404"/>
                  </a:lnTo>
                  <a:lnTo>
                    <a:pt x="42247" y="79376"/>
                  </a:lnTo>
                  <a:lnTo>
                    <a:pt x="42584" y="74849"/>
                  </a:lnTo>
                  <a:lnTo>
                    <a:pt x="39750" y="72316"/>
                  </a:lnTo>
                  <a:lnTo>
                    <a:pt x="35246" y="74029"/>
                  </a:lnTo>
                  <a:lnTo>
                    <a:pt x="31274" y="79258"/>
                  </a:lnTo>
                  <a:lnTo>
                    <a:pt x="28536" y="86654"/>
                  </a:lnTo>
                  <a:lnTo>
                    <a:pt x="27070" y="95476"/>
                  </a:lnTo>
                  <a:lnTo>
                    <a:pt x="27884" y="107594"/>
                  </a:lnTo>
                  <a:lnTo>
                    <a:pt x="3257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78180" y="4186986"/>
              <a:ext cx="25671" cy="294799"/>
            </a:xfrm>
            <a:custGeom>
              <a:avLst/>
              <a:gdLst/>
              <a:ahLst/>
              <a:cxnLst/>
              <a:rect l="0" t="0" r="0" b="0"/>
              <a:pathLst>
                <a:path w="25671" h="294799">
                  <a:moveTo>
                    <a:pt x="4612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3"/>
                  </a:lnTo>
                  <a:lnTo>
                    <a:pt x="506" y="42937"/>
                  </a:lnTo>
                  <a:lnTo>
                    <a:pt x="1326" y="53929"/>
                  </a:lnTo>
                  <a:lnTo>
                    <a:pt x="2142" y="65571"/>
                  </a:lnTo>
                  <a:lnTo>
                    <a:pt x="2826" y="77826"/>
                  </a:lnTo>
                  <a:lnTo>
                    <a:pt x="3352" y="90580"/>
                  </a:lnTo>
                  <a:lnTo>
                    <a:pt x="3742" y="103711"/>
                  </a:lnTo>
                  <a:lnTo>
                    <a:pt x="4190" y="116952"/>
                  </a:lnTo>
                  <a:lnTo>
                    <a:pt x="5030" y="129914"/>
                  </a:lnTo>
                  <a:lnTo>
                    <a:pt x="6410" y="142421"/>
                  </a:lnTo>
                  <a:lnTo>
                    <a:pt x="8154" y="154955"/>
                  </a:lnTo>
                  <a:lnTo>
                    <a:pt x="9862" y="168510"/>
                  </a:lnTo>
                  <a:lnTo>
                    <a:pt x="11311" y="183549"/>
                  </a:lnTo>
                  <a:lnTo>
                    <a:pt x="12604" y="199567"/>
                  </a:lnTo>
                  <a:lnTo>
                    <a:pt x="14080" y="215405"/>
                  </a:lnTo>
                  <a:lnTo>
                    <a:pt x="15918" y="230382"/>
                  </a:lnTo>
                  <a:lnTo>
                    <a:pt x="17994" y="244085"/>
                  </a:lnTo>
                  <a:lnTo>
                    <a:pt x="20151" y="257577"/>
                  </a:lnTo>
                  <a:lnTo>
                    <a:pt x="22583" y="273152"/>
                  </a:lnTo>
                  <a:lnTo>
                    <a:pt x="2567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19663" y="4144872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8"/>
                  </a:lnTo>
                  <a:lnTo>
                    <a:pt x="177" y="57924"/>
                  </a:lnTo>
                  <a:lnTo>
                    <a:pt x="826" y="72453"/>
                  </a:lnTo>
                  <a:lnTo>
                    <a:pt x="2074" y="86270"/>
                  </a:lnTo>
                  <a:lnTo>
                    <a:pt x="3727" y="99482"/>
                  </a:lnTo>
                  <a:lnTo>
                    <a:pt x="5375" y="112494"/>
                  </a:lnTo>
                  <a:lnTo>
                    <a:pt x="6778" y="125580"/>
                  </a:lnTo>
                  <a:lnTo>
                    <a:pt x="7870" y="138842"/>
                  </a:lnTo>
                  <a:lnTo>
                    <a:pt x="8679" y="152292"/>
                  </a:lnTo>
                  <a:lnTo>
                    <a:pt x="9257" y="165903"/>
                  </a:lnTo>
                  <a:lnTo>
                    <a:pt x="9662" y="179640"/>
                  </a:lnTo>
                  <a:lnTo>
                    <a:pt x="9941" y="193467"/>
                  </a:lnTo>
                  <a:lnTo>
                    <a:pt x="10132" y="207348"/>
                  </a:lnTo>
                  <a:lnTo>
                    <a:pt x="10263" y="220846"/>
                  </a:lnTo>
                  <a:lnTo>
                    <a:pt x="10365" y="234570"/>
                  </a:lnTo>
                  <a:lnTo>
                    <a:pt x="10448" y="250842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82792" y="4313328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96417" y="2934"/>
                  </a:lnTo>
                  <a:lnTo>
                    <a:pt x="87430" y="5716"/>
                  </a:lnTo>
                  <a:lnTo>
                    <a:pt x="77439" y="8620"/>
                  </a:lnTo>
                  <a:lnTo>
                    <a:pt x="66632" y="11832"/>
                  </a:lnTo>
                  <a:lnTo>
                    <a:pt x="55468" y="15646"/>
                  </a:lnTo>
                  <a:lnTo>
                    <a:pt x="44277" y="20154"/>
                  </a:lnTo>
                  <a:lnTo>
                    <a:pt x="33645" y="24992"/>
                  </a:lnTo>
                  <a:lnTo>
                    <a:pt x="23450" y="29908"/>
                  </a:lnTo>
                  <a:lnTo>
                    <a:pt x="12803" y="35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03680" y="4305599"/>
              <a:ext cx="43648" cy="51993"/>
            </a:xfrm>
            <a:custGeom>
              <a:avLst/>
              <a:gdLst/>
              <a:ahLst/>
              <a:cxnLst/>
              <a:rect l="0" t="0" r="0" b="0"/>
              <a:pathLst>
                <a:path w="43648" h="51993">
                  <a:moveTo>
                    <a:pt x="42242" y="7729"/>
                  </a:moveTo>
                  <a:lnTo>
                    <a:pt x="36063" y="2223"/>
                  </a:lnTo>
                  <a:lnTo>
                    <a:pt x="28613" y="0"/>
                  </a:lnTo>
                  <a:lnTo>
                    <a:pt x="21309" y="936"/>
                  </a:lnTo>
                  <a:lnTo>
                    <a:pt x="15307" y="4803"/>
                  </a:lnTo>
                  <a:lnTo>
                    <a:pt x="10772" y="11262"/>
                  </a:lnTo>
                  <a:lnTo>
                    <a:pt x="7825" y="19500"/>
                  </a:lnTo>
                  <a:lnTo>
                    <a:pt x="6798" y="28400"/>
                  </a:lnTo>
                  <a:lnTo>
                    <a:pt x="7715" y="37250"/>
                  </a:lnTo>
                  <a:lnTo>
                    <a:pt x="11088" y="45074"/>
                  </a:lnTo>
                  <a:lnTo>
                    <a:pt x="16796" y="50273"/>
                  </a:lnTo>
                  <a:lnTo>
                    <a:pt x="23023" y="51992"/>
                  </a:lnTo>
                  <a:lnTo>
                    <a:pt x="28916" y="50474"/>
                  </a:lnTo>
                  <a:lnTo>
                    <a:pt x="34270" y="46362"/>
                  </a:lnTo>
                  <a:lnTo>
                    <a:pt x="38798" y="40312"/>
                  </a:lnTo>
                  <a:lnTo>
                    <a:pt x="41981" y="32866"/>
                  </a:lnTo>
                  <a:lnTo>
                    <a:pt x="43647" y="24459"/>
                  </a:lnTo>
                  <a:lnTo>
                    <a:pt x="43454" y="16047"/>
                  </a:lnTo>
                  <a:lnTo>
                    <a:pt x="40743" y="9074"/>
                  </a:lnTo>
                  <a:lnTo>
                    <a:pt x="35411" y="4214"/>
                  </a:lnTo>
                  <a:lnTo>
                    <a:pt x="28270" y="1768"/>
                  </a:lnTo>
                  <a:lnTo>
                    <a:pt x="20724" y="2013"/>
                  </a:lnTo>
                  <a:lnTo>
                    <a:pt x="13632" y="4805"/>
                  </a:lnTo>
                  <a:lnTo>
                    <a:pt x="7616" y="9641"/>
                  </a:lnTo>
                  <a:lnTo>
                    <a:pt x="2836" y="16544"/>
                  </a:lnTo>
                  <a:lnTo>
                    <a:pt x="0" y="28349"/>
                  </a:lnTo>
                  <a:lnTo>
                    <a:pt x="128" y="498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218427" y="989678"/>
            <a:ext cx="2509491" cy="617649"/>
            <a:chOff x="5218427" y="989678"/>
            <a:chExt cx="2509491" cy="617649"/>
          </a:xfrm>
        </p:grpSpPr>
        <p:sp>
          <p:nvSpPr>
            <p:cNvPr id="61" name="Freeform 60"/>
            <p:cNvSpPr/>
            <p:nvPr/>
          </p:nvSpPr>
          <p:spPr>
            <a:xfrm>
              <a:off x="5218427" y="1003088"/>
              <a:ext cx="256392" cy="478317"/>
            </a:xfrm>
            <a:custGeom>
              <a:avLst/>
              <a:gdLst/>
              <a:ahLst/>
              <a:cxnLst/>
              <a:rect l="0" t="0" r="0" b="0"/>
              <a:pathLst>
                <a:path w="256392" h="478317">
                  <a:moveTo>
                    <a:pt x="56350" y="18176"/>
                  </a:moveTo>
                  <a:lnTo>
                    <a:pt x="56283" y="29844"/>
                  </a:lnTo>
                  <a:lnTo>
                    <a:pt x="55643" y="40333"/>
                  </a:lnTo>
                  <a:lnTo>
                    <a:pt x="54346" y="50639"/>
                  </a:lnTo>
                  <a:lnTo>
                    <a:pt x="52486" y="61113"/>
                  </a:lnTo>
                  <a:lnTo>
                    <a:pt x="50170" y="72105"/>
                  </a:lnTo>
                  <a:lnTo>
                    <a:pt x="47503" y="83743"/>
                  </a:lnTo>
                  <a:lnTo>
                    <a:pt x="44580" y="95824"/>
                  </a:lnTo>
                  <a:lnTo>
                    <a:pt x="41473" y="107931"/>
                  </a:lnTo>
                  <a:lnTo>
                    <a:pt x="38232" y="119745"/>
                  </a:lnTo>
                  <a:lnTo>
                    <a:pt x="34731" y="128783"/>
                  </a:lnTo>
                  <a:lnTo>
                    <a:pt x="31503" y="131929"/>
                  </a:lnTo>
                  <a:lnTo>
                    <a:pt x="29699" y="130058"/>
                  </a:lnTo>
                  <a:lnTo>
                    <a:pt x="29396" y="124877"/>
                  </a:lnTo>
                  <a:lnTo>
                    <a:pt x="30265" y="117659"/>
                  </a:lnTo>
                  <a:lnTo>
                    <a:pt x="31975" y="109202"/>
                  </a:lnTo>
                  <a:lnTo>
                    <a:pt x="34267" y="99985"/>
                  </a:lnTo>
                  <a:lnTo>
                    <a:pt x="36956" y="90297"/>
                  </a:lnTo>
                  <a:lnTo>
                    <a:pt x="39915" y="80311"/>
                  </a:lnTo>
                  <a:lnTo>
                    <a:pt x="43061" y="70136"/>
                  </a:lnTo>
                  <a:lnTo>
                    <a:pt x="46496" y="59839"/>
                  </a:lnTo>
                  <a:lnTo>
                    <a:pt x="50488" y="49463"/>
                  </a:lnTo>
                  <a:lnTo>
                    <a:pt x="55146" y="39044"/>
                  </a:lnTo>
                  <a:lnTo>
                    <a:pt x="60580" y="28927"/>
                  </a:lnTo>
                  <a:lnTo>
                    <a:pt x="66985" y="19740"/>
                  </a:lnTo>
                  <a:lnTo>
                    <a:pt x="74370" y="11761"/>
                  </a:lnTo>
                  <a:lnTo>
                    <a:pt x="82602" y="5421"/>
                  </a:lnTo>
                  <a:lnTo>
                    <a:pt x="91498" y="1444"/>
                  </a:lnTo>
                  <a:lnTo>
                    <a:pt x="100879" y="0"/>
                  </a:lnTo>
                  <a:lnTo>
                    <a:pt x="110278" y="963"/>
                  </a:lnTo>
                  <a:lnTo>
                    <a:pt x="118975" y="4186"/>
                  </a:lnTo>
                  <a:lnTo>
                    <a:pt x="126638" y="9349"/>
                  </a:lnTo>
                  <a:lnTo>
                    <a:pt x="133444" y="16049"/>
                  </a:lnTo>
                  <a:lnTo>
                    <a:pt x="139863" y="23900"/>
                  </a:lnTo>
                  <a:lnTo>
                    <a:pt x="146218" y="32590"/>
                  </a:lnTo>
                  <a:lnTo>
                    <a:pt x="152489" y="42202"/>
                  </a:lnTo>
                  <a:lnTo>
                    <a:pt x="158407" y="53170"/>
                  </a:lnTo>
                  <a:lnTo>
                    <a:pt x="163837" y="65622"/>
                  </a:lnTo>
                  <a:lnTo>
                    <a:pt x="168790" y="79239"/>
                  </a:lnTo>
                  <a:lnTo>
                    <a:pt x="173343" y="93451"/>
                  </a:lnTo>
                  <a:lnTo>
                    <a:pt x="177585" y="107868"/>
                  </a:lnTo>
                  <a:lnTo>
                    <a:pt x="181434" y="122463"/>
                  </a:lnTo>
                  <a:lnTo>
                    <a:pt x="184645" y="137474"/>
                  </a:lnTo>
                  <a:lnTo>
                    <a:pt x="187140" y="153016"/>
                  </a:lnTo>
                  <a:lnTo>
                    <a:pt x="188986" y="169063"/>
                  </a:lnTo>
                  <a:lnTo>
                    <a:pt x="190308" y="185528"/>
                  </a:lnTo>
                  <a:lnTo>
                    <a:pt x="191230" y="202309"/>
                  </a:lnTo>
                  <a:lnTo>
                    <a:pt x="191697" y="219155"/>
                  </a:lnTo>
                  <a:lnTo>
                    <a:pt x="191486" y="235692"/>
                  </a:lnTo>
                  <a:lnTo>
                    <a:pt x="190531" y="251745"/>
                  </a:lnTo>
                  <a:lnTo>
                    <a:pt x="188906" y="267473"/>
                  </a:lnTo>
                  <a:lnTo>
                    <a:pt x="186745" y="283260"/>
                  </a:lnTo>
                  <a:lnTo>
                    <a:pt x="184175" y="299320"/>
                  </a:lnTo>
                  <a:lnTo>
                    <a:pt x="181145" y="315379"/>
                  </a:lnTo>
                  <a:lnTo>
                    <a:pt x="177433" y="330788"/>
                  </a:lnTo>
                  <a:lnTo>
                    <a:pt x="172973" y="345232"/>
                  </a:lnTo>
                  <a:lnTo>
                    <a:pt x="167842" y="358882"/>
                  </a:lnTo>
                  <a:lnTo>
                    <a:pt x="162174" y="372195"/>
                  </a:lnTo>
                  <a:lnTo>
                    <a:pt x="156096" y="385481"/>
                  </a:lnTo>
                  <a:lnTo>
                    <a:pt x="149557" y="398710"/>
                  </a:lnTo>
                  <a:lnTo>
                    <a:pt x="142337" y="411607"/>
                  </a:lnTo>
                  <a:lnTo>
                    <a:pt x="134363" y="424023"/>
                  </a:lnTo>
                  <a:lnTo>
                    <a:pt x="125551" y="435803"/>
                  </a:lnTo>
                  <a:lnTo>
                    <a:pt x="115724" y="446715"/>
                  </a:lnTo>
                  <a:lnTo>
                    <a:pt x="104889" y="456704"/>
                  </a:lnTo>
                  <a:lnTo>
                    <a:pt x="93188" y="465395"/>
                  </a:lnTo>
                  <a:lnTo>
                    <a:pt x="80809" y="472029"/>
                  </a:lnTo>
                  <a:lnTo>
                    <a:pt x="67937" y="476369"/>
                  </a:lnTo>
                  <a:lnTo>
                    <a:pt x="55041" y="478316"/>
                  </a:lnTo>
                  <a:lnTo>
                    <a:pt x="42842" y="477662"/>
                  </a:lnTo>
                  <a:lnTo>
                    <a:pt x="31688" y="474550"/>
                  </a:lnTo>
                  <a:lnTo>
                    <a:pt x="21895" y="469225"/>
                  </a:lnTo>
                  <a:lnTo>
                    <a:pt x="13913" y="461847"/>
                  </a:lnTo>
                  <a:lnTo>
                    <a:pt x="7811" y="452709"/>
                  </a:lnTo>
                  <a:lnTo>
                    <a:pt x="3508" y="442340"/>
                  </a:lnTo>
                  <a:lnTo>
                    <a:pt x="971" y="431397"/>
                  </a:lnTo>
                  <a:lnTo>
                    <a:pt x="0" y="420301"/>
                  </a:lnTo>
                  <a:lnTo>
                    <a:pt x="293" y="409243"/>
                  </a:lnTo>
                  <a:lnTo>
                    <a:pt x="1543" y="398285"/>
                  </a:lnTo>
                  <a:lnTo>
                    <a:pt x="3499" y="387442"/>
                  </a:lnTo>
                  <a:lnTo>
                    <a:pt x="6284" y="377024"/>
                  </a:lnTo>
                  <a:lnTo>
                    <a:pt x="10363" y="367626"/>
                  </a:lnTo>
                  <a:lnTo>
                    <a:pt x="15887" y="359498"/>
                  </a:lnTo>
                  <a:lnTo>
                    <a:pt x="22717" y="352887"/>
                  </a:lnTo>
                  <a:lnTo>
                    <a:pt x="30597" y="348195"/>
                  </a:lnTo>
                  <a:lnTo>
                    <a:pt x="39269" y="345453"/>
                  </a:lnTo>
                  <a:lnTo>
                    <a:pt x="48516" y="344561"/>
                  </a:lnTo>
                  <a:lnTo>
                    <a:pt x="58167" y="345466"/>
                  </a:lnTo>
                  <a:lnTo>
                    <a:pt x="68100" y="347964"/>
                  </a:lnTo>
                  <a:lnTo>
                    <a:pt x="78227" y="351910"/>
                  </a:lnTo>
                  <a:lnTo>
                    <a:pt x="88484" y="357299"/>
                  </a:lnTo>
                  <a:lnTo>
                    <a:pt x="98836" y="363990"/>
                  </a:lnTo>
                  <a:lnTo>
                    <a:pt x="109416" y="371583"/>
                  </a:lnTo>
                  <a:lnTo>
                    <a:pt x="120511" y="379517"/>
                  </a:lnTo>
                  <a:lnTo>
                    <a:pt x="132238" y="387434"/>
                  </a:lnTo>
                  <a:lnTo>
                    <a:pt x="144555" y="394867"/>
                  </a:lnTo>
                  <a:lnTo>
                    <a:pt x="157356" y="401173"/>
                  </a:lnTo>
                  <a:lnTo>
                    <a:pt x="170520" y="406109"/>
                  </a:lnTo>
                  <a:lnTo>
                    <a:pt x="183783" y="409608"/>
                  </a:lnTo>
                  <a:lnTo>
                    <a:pt x="196760" y="411598"/>
                  </a:lnTo>
                  <a:lnTo>
                    <a:pt x="209251" y="412202"/>
                  </a:lnTo>
                  <a:lnTo>
                    <a:pt x="220795" y="411826"/>
                  </a:lnTo>
                  <a:lnTo>
                    <a:pt x="231720" y="411018"/>
                  </a:lnTo>
                  <a:lnTo>
                    <a:pt x="242981" y="409711"/>
                  </a:lnTo>
                  <a:lnTo>
                    <a:pt x="256391" y="407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97331" y="1254386"/>
              <a:ext cx="137073" cy="352941"/>
            </a:xfrm>
            <a:custGeom>
              <a:avLst/>
              <a:gdLst/>
              <a:ahLst/>
              <a:cxnLst/>
              <a:rect l="0" t="0" r="0" b="0"/>
              <a:pathLst>
                <a:path w="137073" h="352941">
                  <a:moveTo>
                    <a:pt x="40700" y="156432"/>
                  </a:moveTo>
                  <a:lnTo>
                    <a:pt x="40700" y="171034"/>
                  </a:lnTo>
                  <a:lnTo>
                    <a:pt x="40700" y="184305"/>
                  </a:lnTo>
                  <a:lnTo>
                    <a:pt x="40700" y="197511"/>
                  </a:lnTo>
                  <a:lnTo>
                    <a:pt x="40700" y="211025"/>
                  </a:lnTo>
                  <a:lnTo>
                    <a:pt x="40700" y="225182"/>
                  </a:lnTo>
                  <a:lnTo>
                    <a:pt x="40700" y="240084"/>
                  </a:lnTo>
                  <a:lnTo>
                    <a:pt x="40700" y="255504"/>
                  </a:lnTo>
                  <a:lnTo>
                    <a:pt x="40700" y="271001"/>
                  </a:lnTo>
                  <a:lnTo>
                    <a:pt x="40700" y="286312"/>
                  </a:lnTo>
                  <a:lnTo>
                    <a:pt x="40700" y="301355"/>
                  </a:lnTo>
                  <a:lnTo>
                    <a:pt x="40700" y="316141"/>
                  </a:lnTo>
                  <a:lnTo>
                    <a:pt x="40688" y="330687"/>
                  </a:lnTo>
                  <a:lnTo>
                    <a:pt x="40226" y="343916"/>
                  </a:lnTo>
                  <a:lnTo>
                    <a:pt x="38499" y="352150"/>
                  </a:lnTo>
                  <a:lnTo>
                    <a:pt x="35646" y="352940"/>
                  </a:lnTo>
                  <a:lnTo>
                    <a:pt x="32483" y="347936"/>
                  </a:lnTo>
                  <a:lnTo>
                    <a:pt x="29257" y="338914"/>
                  </a:lnTo>
                  <a:lnTo>
                    <a:pt x="25988" y="327134"/>
                  </a:lnTo>
                  <a:lnTo>
                    <a:pt x="22669" y="313470"/>
                  </a:lnTo>
                  <a:lnTo>
                    <a:pt x="19304" y="298364"/>
                  </a:lnTo>
                  <a:lnTo>
                    <a:pt x="15899" y="281921"/>
                  </a:lnTo>
                  <a:lnTo>
                    <a:pt x="12468" y="264299"/>
                  </a:lnTo>
                  <a:lnTo>
                    <a:pt x="9183" y="245884"/>
                  </a:lnTo>
                  <a:lnTo>
                    <a:pt x="6357" y="227213"/>
                  </a:lnTo>
                  <a:lnTo>
                    <a:pt x="4125" y="208613"/>
                  </a:lnTo>
                  <a:lnTo>
                    <a:pt x="2457" y="190206"/>
                  </a:lnTo>
                  <a:lnTo>
                    <a:pt x="1255" y="172007"/>
                  </a:lnTo>
                  <a:lnTo>
                    <a:pt x="414" y="153990"/>
                  </a:lnTo>
                  <a:lnTo>
                    <a:pt x="0" y="136280"/>
                  </a:lnTo>
                  <a:lnTo>
                    <a:pt x="247" y="119148"/>
                  </a:lnTo>
                  <a:lnTo>
                    <a:pt x="1232" y="102693"/>
                  </a:lnTo>
                  <a:lnTo>
                    <a:pt x="3045" y="86862"/>
                  </a:lnTo>
                  <a:lnTo>
                    <a:pt x="5865" y="71537"/>
                  </a:lnTo>
                  <a:lnTo>
                    <a:pt x="9700" y="56610"/>
                  </a:lnTo>
                  <a:lnTo>
                    <a:pt x="14733" y="42465"/>
                  </a:lnTo>
                  <a:lnTo>
                    <a:pt x="21393" y="29945"/>
                  </a:lnTo>
                  <a:lnTo>
                    <a:pt x="29760" y="19385"/>
                  </a:lnTo>
                  <a:lnTo>
                    <a:pt x="39463" y="10973"/>
                  </a:lnTo>
                  <a:lnTo>
                    <a:pt x="49886" y="4989"/>
                  </a:lnTo>
                  <a:lnTo>
                    <a:pt x="60587" y="1346"/>
                  </a:lnTo>
                  <a:lnTo>
                    <a:pt x="71024" y="0"/>
                  </a:lnTo>
                  <a:lnTo>
                    <a:pt x="80492" y="1126"/>
                  </a:lnTo>
                  <a:lnTo>
                    <a:pt x="88709" y="4582"/>
                  </a:lnTo>
                  <a:lnTo>
                    <a:pt x="95904" y="9984"/>
                  </a:lnTo>
                  <a:lnTo>
                    <a:pt x="102592" y="16888"/>
                  </a:lnTo>
                  <a:lnTo>
                    <a:pt x="109130" y="24898"/>
                  </a:lnTo>
                  <a:lnTo>
                    <a:pt x="115525" y="33697"/>
                  </a:lnTo>
                  <a:lnTo>
                    <a:pt x="121528" y="43047"/>
                  </a:lnTo>
                  <a:lnTo>
                    <a:pt x="127006" y="52787"/>
                  </a:lnTo>
                  <a:lnTo>
                    <a:pt x="131651" y="63123"/>
                  </a:lnTo>
                  <a:lnTo>
                    <a:pt x="134933" y="74587"/>
                  </a:lnTo>
                  <a:lnTo>
                    <a:pt x="136691" y="87371"/>
                  </a:lnTo>
                  <a:lnTo>
                    <a:pt x="137072" y="101042"/>
                  </a:lnTo>
                  <a:lnTo>
                    <a:pt x="136347" y="114759"/>
                  </a:lnTo>
                  <a:lnTo>
                    <a:pt x="134788" y="128020"/>
                  </a:lnTo>
                  <a:lnTo>
                    <a:pt x="132626" y="140686"/>
                  </a:lnTo>
                  <a:lnTo>
                    <a:pt x="130038" y="152798"/>
                  </a:lnTo>
                  <a:lnTo>
                    <a:pt x="127144" y="164452"/>
                  </a:lnTo>
                  <a:lnTo>
                    <a:pt x="123711" y="175430"/>
                  </a:lnTo>
                  <a:lnTo>
                    <a:pt x="119190" y="185211"/>
                  </a:lnTo>
                  <a:lnTo>
                    <a:pt x="113360" y="193609"/>
                  </a:lnTo>
                  <a:lnTo>
                    <a:pt x="106155" y="200742"/>
                  </a:lnTo>
                  <a:lnTo>
                    <a:pt x="97490" y="206850"/>
                  </a:lnTo>
                  <a:lnTo>
                    <a:pt x="87486" y="212178"/>
                  </a:lnTo>
                  <a:lnTo>
                    <a:pt x="76799" y="216789"/>
                  </a:lnTo>
                  <a:lnTo>
                    <a:pt x="65366" y="221015"/>
                  </a:lnTo>
                  <a:lnTo>
                    <a:pt x="51068" y="225232"/>
                  </a:lnTo>
                  <a:lnTo>
                    <a:pt x="30171" y="230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68493" y="1276665"/>
              <a:ext cx="238036" cy="183915"/>
            </a:xfrm>
            <a:custGeom>
              <a:avLst/>
              <a:gdLst/>
              <a:ahLst/>
              <a:cxnLst/>
              <a:rect l="0" t="0" r="0" b="0"/>
              <a:pathLst>
                <a:path w="238036" h="183915">
                  <a:moveTo>
                    <a:pt x="111693" y="81511"/>
                  </a:moveTo>
                  <a:lnTo>
                    <a:pt x="108692" y="69843"/>
                  </a:lnTo>
                  <a:lnTo>
                    <a:pt x="105270" y="59354"/>
                  </a:lnTo>
                  <a:lnTo>
                    <a:pt x="101074" y="49057"/>
                  </a:lnTo>
                  <a:lnTo>
                    <a:pt x="96173" y="38928"/>
                  </a:lnTo>
                  <a:lnTo>
                    <a:pt x="90692" y="29233"/>
                  </a:lnTo>
                  <a:lnTo>
                    <a:pt x="84752" y="20110"/>
                  </a:lnTo>
                  <a:lnTo>
                    <a:pt x="78145" y="12026"/>
                  </a:lnTo>
                  <a:lnTo>
                    <a:pt x="70351" y="5809"/>
                  </a:lnTo>
                  <a:lnTo>
                    <a:pt x="61194" y="1755"/>
                  </a:lnTo>
                  <a:lnTo>
                    <a:pt x="51282" y="0"/>
                  </a:lnTo>
                  <a:lnTo>
                    <a:pt x="41777" y="785"/>
                  </a:lnTo>
                  <a:lnTo>
                    <a:pt x="33315" y="3985"/>
                  </a:lnTo>
                  <a:lnTo>
                    <a:pt x="26009" y="9369"/>
                  </a:lnTo>
                  <a:lnTo>
                    <a:pt x="19720" y="16786"/>
                  </a:lnTo>
                  <a:lnTo>
                    <a:pt x="14238" y="25955"/>
                  </a:lnTo>
                  <a:lnTo>
                    <a:pt x="9522" y="36514"/>
                  </a:lnTo>
                  <a:lnTo>
                    <a:pt x="5711" y="48117"/>
                  </a:lnTo>
                  <a:lnTo>
                    <a:pt x="2811" y="60470"/>
                  </a:lnTo>
                  <a:lnTo>
                    <a:pt x="861" y="73186"/>
                  </a:lnTo>
                  <a:lnTo>
                    <a:pt x="0" y="85796"/>
                  </a:lnTo>
                  <a:lnTo>
                    <a:pt x="201" y="98053"/>
                  </a:lnTo>
                  <a:lnTo>
                    <a:pt x="1301" y="109911"/>
                  </a:lnTo>
                  <a:lnTo>
                    <a:pt x="3103" y="121414"/>
                  </a:lnTo>
                  <a:lnTo>
                    <a:pt x="5429" y="132632"/>
                  </a:lnTo>
                  <a:lnTo>
                    <a:pt x="8294" y="143472"/>
                  </a:lnTo>
                  <a:lnTo>
                    <a:pt x="11894" y="153686"/>
                  </a:lnTo>
                  <a:lnTo>
                    <a:pt x="16288" y="163175"/>
                  </a:lnTo>
                  <a:lnTo>
                    <a:pt x="21714" y="171514"/>
                  </a:lnTo>
                  <a:lnTo>
                    <a:pt x="28645" y="177905"/>
                  </a:lnTo>
                  <a:lnTo>
                    <a:pt x="37194" y="182079"/>
                  </a:lnTo>
                  <a:lnTo>
                    <a:pt x="46850" y="183914"/>
                  </a:lnTo>
                  <a:lnTo>
                    <a:pt x="56709" y="183183"/>
                  </a:lnTo>
                  <a:lnTo>
                    <a:pt x="66218" y="180025"/>
                  </a:lnTo>
                  <a:lnTo>
                    <a:pt x="75041" y="174838"/>
                  </a:lnTo>
                  <a:lnTo>
                    <a:pt x="82887" y="168085"/>
                  </a:lnTo>
                  <a:lnTo>
                    <a:pt x="89714" y="160176"/>
                  </a:lnTo>
                  <a:lnTo>
                    <a:pt x="95654" y="151276"/>
                  </a:lnTo>
                  <a:lnTo>
                    <a:pt x="100893" y="141327"/>
                  </a:lnTo>
                  <a:lnTo>
                    <a:pt x="105610" y="130376"/>
                  </a:lnTo>
                  <a:lnTo>
                    <a:pt x="109952" y="118582"/>
                  </a:lnTo>
                  <a:lnTo>
                    <a:pt x="114029" y="106133"/>
                  </a:lnTo>
                  <a:lnTo>
                    <a:pt x="117937" y="93301"/>
                  </a:lnTo>
                  <a:lnTo>
                    <a:pt x="122183" y="83718"/>
                  </a:lnTo>
                  <a:lnTo>
                    <a:pt x="126764" y="81642"/>
                  </a:lnTo>
                  <a:lnTo>
                    <a:pt x="130772" y="85467"/>
                  </a:lnTo>
                  <a:lnTo>
                    <a:pt x="134438" y="92906"/>
                  </a:lnTo>
                  <a:lnTo>
                    <a:pt x="138353" y="102222"/>
                  </a:lnTo>
                  <a:lnTo>
                    <a:pt x="142826" y="112394"/>
                  </a:lnTo>
                  <a:lnTo>
                    <a:pt x="147901" y="122750"/>
                  </a:lnTo>
                  <a:lnTo>
                    <a:pt x="153501" y="132748"/>
                  </a:lnTo>
                  <a:lnTo>
                    <a:pt x="159522" y="142146"/>
                  </a:lnTo>
                  <a:lnTo>
                    <a:pt x="166184" y="150450"/>
                  </a:lnTo>
                  <a:lnTo>
                    <a:pt x="174016" y="156831"/>
                  </a:lnTo>
                  <a:lnTo>
                    <a:pt x="183199" y="161005"/>
                  </a:lnTo>
                  <a:lnTo>
                    <a:pt x="193127" y="162842"/>
                  </a:lnTo>
                  <a:lnTo>
                    <a:pt x="202643" y="162115"/>
                  </a:lnTo>
                  <a:lnTo>
                    <a:pt x="211109" y="158973"/>
                  </a:lnTo>
                  <a:lnTo>
                    <a:pt x="218268" y="154281"/>
                  </a:lnTo>
                  <a:lnTo>
                    <a:pt x="224693" y="148972"/>
                  </a:lnTo>
                  <a:lnTo>
                    <a:pt x="230942" y="142584"/>
                  </a:lnTo>
                  <a:lnTo>
                    <a:pt x="238035" y="1341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97406" y="1242362"/>
              <a:ext cx="103880" cy="197301"/>
            </a:xfrm>
            <a:custGeom>
              <a:avLst/>
              <a:gdLst/>
              <a:ahLst/>
              <a:cxnLst/>
              <a:rect l="0" t="0" r="0" b="0"/>
              <a:pathLst>
                <a:path w="103880" h="197301">
                  <a:moveTo>
                    <a:pt x="9122" y="105285"/>
                  </a:moveTo>
                  <a:lnTo>
                    <a:pt x="9122" y="119887"/>
                  </a:lnTo>
                  <a:lnTo>
                    <a:pt x="9122" y="133158"/>
                  </a:lnTo>
                  <a:lnTo>
                    <a:pt x="9127" y="146355"/>
                  </a:lnTo>
                  <a:lnTo>
                    <a:pt x="9300" y="159524"/>
                  </a:lnTo>
                  <a:lnTo>
                    <a:pt x="9948" y="172384"/>
                  </a:lnTo>
                  <a:lnTo>
                    <a:pt x="11173" y="184714"/>
                  </a:lnTo>
                  <a:lnTo>
                    <a:pt x="11950" y="194039"/>
                  </a:lnTo>
                  <a:lnTo>
                    <a:pt x="11154" y="197300"/>
                  </a:lnTo>
                  <a:lnTo>
                    <a:pt x="9337" y="195529"/>
                  </a:lnTo>
                  <a:lnTo>
                    <a:pt x="7100" y="190124"/>
                  </a:lnTo>
                  <a:lnTo>
                    <a:pt x="4969" y="181723"/>
                  </a:lnTo>
                  <a:lnTo>
                    <a:pt x="3200" y="170858"/>
                  </a:lnTo>
                  <a:lnTo>
                    <a:pt x="1843" y="158235"/>
                  </a:lnTo>
                  <a:lnTo>
                    <a:pt x="847" y="144654"/>
                  </a:lnTo>
                  <a:lnTo>
                    <a:pt x="149" y="130651"/>
                  </a:lnTo>
                  <a:lnTo>
                    <a:pt x="0" y="116664"/>
                  </a:lnTo>
                  <a:lnTo>
                    <a:pt x="957" y="103121"/>
                  </a:lnTo>
                  <a:lnTo>
                    <a:pt x="3232" y="90203"/>
                  </a:lnTo>
                  <a:lnTo>
                    <a:pt x="6726" y="78053"/>
                  </a:lnTo>
                  <a:lnTo>
                    <a:pt x="11212" y="66878"/>
                  </a:lnTo>
                  <a:lnTo>
                    <a:pt x="16457" y="56695"/>
                  </a:lnTo>
                  <a:lnTo>
                    <a:pt x="22419" y="47532"/>
                  </a:lnTo>
                  <a:lnTo>
                    <a:pt x="29243" y="39515"/>
                  </a:lnTo>
                  <a:lnTo>
                    <a:pt x="36943" y="32600"/>
                  </a:lnTo>
                  <a:lnTo>
                    <a:pt x="45401" y="26616"/>
                  </a:lnTo>
                  <a:lnTo>
                    <a:pt x="54456" y="21354"/>
                  </a:lnTo>
                  <a:lnTo>
                    <a:pt x="63943" y="16630"/>
                  </a:lnTo>
                  <a:lnTo>
                    <a:pt x="73280" y="12442"/>
                  </a:lnTo>
                  <a:lnTo>
                    <a:pt x="82393" y="8553"/>
                  </a:lnTo>
                  <a:lnTo>
                    <a:pt x="92080" y="4620"/>
                  </a:lnTo>
                  <a:lnTo>
                    <a:pt x="1038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31648" y="1287213"/>
              <a:ext cx="190736" cy="165720"/>
            </a:xfrm>
            <a:custGeom>
              <a:avLst/>
              <a:gdLst/>
              <a:ahLst/>
              <a:cxnLst/>
              <a:rect l="0" t="0" r="0" b="0"/>
              <a:pathLst>
                <a:path w="190736" h="165720">
                  <a:moveTo>
                    <a:pt x="117036" y="49906"/>
                  </a:moveTo>
                  <a:lnTo>
                    <a:pt x="111101" y="38305"/>
                  </a:lnTo>
                  <a:lnTo>
                    <a:pt x="104896" y="28456"/>
                  </a:lnTo>
                  <a:lnTo>
                    <a:pt x="97796" y="19465"/>
                  </a:lnTo>
                  <a:lnTo>
                    <a:pt x="89683" y="11541"/>
                  </a:lnTo>
                  <a:lnTo>
                    <a:pt x="80388" y="5459"/>
                  </a:lnTo>
                  <a:lnTo>
                    <a:pt x="69949" y="1510"/>
                  </a:lnTo>
                  <a:lnTo>
                    <a:pt x="58870" y="0"/>
                  </a:lnTo>
                  <a:lnTo>
                    <a:pt x="47981" y="1484"/>
                  </a:lnTo>
                  <a:lnTo>
                    <a:pt x="37743" y="5962"/>
                  </a:lnTo>
                  <a:lnTo>
                    <a:pt x="28414" y="12850"/>
                  </a:lnTo>
                  <a:lnTo>
                    <a:pt x="20222" y="21283"/>
                  </a:lnTo>
                  <a:lnTo>
                    <a:pt x="13168" y="30617"/>
                  </a:lnTo>
                  <a:lnTo>
                    <a:pt x="7414" y="40624"/>
                  </a:lnTo>
                  <a:lnTo>
                    <a:pt x="3364" y="51392"/>
                  </a:lnTo>
                  <a:lnTo>
                    <a:pt x="1076" y="62927"/>
                  </a:lnTo>
                  <a:lnTo>
                    <a:pt x="165" y="75130"/>
                  </a:lnTo>
                  <a:lnTo>
                    <a:pt x="0" y="87861"/>
                  </a:lnTo>
                  <a:lnTo>
                    <a:pt x="151" y="100977"/>
                  </a:lnTo>
                  <a:lnTo>
                    <a:pt x="725" y="114040"/>
                  </a:lnTo>
                  <a:lnTo>
                    <a:pt x="2239" y="126352"/>
                  </a:lnTo>
                  <a:lnTo>
                    <a:pt x="4934" y="137578"/>
                  </a:lnTo>
                  <a:lnTo>
                    <a:pt x="9066" y="147250"/>
                  </a:lnTo>
                  <a:lnTo>
                    <a:pt x="15055" y="154618"/>
                  </a:lnTo>
                  <a:lnTo>
                    <a:pt x="22929" y="159486"/>
                  </a:lnTo>
                  <a:lnTo>
                    <a:pt x="31947" y="161806"/>
                  </a:lnTo>
                  <a:lnTo>
                    <a:pt x="40837" y="161409"/>
                  </a:lnTo>
                  <a:lnTo>
                    <a:pt x="48881" y="158477"/>
                  </a:lnTo>
                  <a:lnTo>
                    <a:pt x="55902" y="153445"/>
                  </a:lnTo>
                  <a:lnTo>
                    <a:pt x="62000" y="146797"/>
                  </a:lnTo>
                  <a:lnTo>
                    <a:pt x="67353" y="138957"/>
                  </a:lnTo>
                  <a:lnTo>
                    <a:pt x="71983" y="130105"/>
                  </a:lnTo>
                  <a:lnTo>
                    <a:pt x="75735" y="120187"/>
                  </a:lnTo>
                  <a:lnTo>
                    <a:pt x="78601" y="109257"/>
                  </a:lnTo>
                  <a:lnTo>
                    <a:pt x="80698" y="97477"/>
                  </a:lnTo>
                  <a:lnTo>
                    <a:pt x="82191" y="85038"/>
                  </a:lnTo>
                  <a:lnTo>
                    <a:pt x="83238" y="72207"/>
                  </a:lnTo>
                  <a:lnTo>
                    <a:pt x="84176" y="62456"/>
                  </a:lnTo>
                  <a:lnTo>
                    <a:pt x="85404" y="59735"/>
                  </a:lnTo>
                  <a:lnTo>
                    <a:pt x="87032" y="62318"/>
                  </a:lnTo>
                  <a:lnTo>
                    <a:pt x="89245" y="68278"/>
                  </a:lnTo>
                  <a:lnTo>
                    <a:pt x="92311" y="76595"/>
                  </a:lnTo>
                  <a:lnTo>
                    <a:pt x="96289" y="86618"/>
                  </a:lnTo>
                  <a:lnTo>
                    <a:pt x="101072" y="97707"/>
                  </a:lnTo>
                  <a:lnTo>
                    <a:pt x="106495" y="109194"/>
                  </a:lnTo>
                  <a:lnTo>
                    <a:pt x="112403" y="120674"/>
                  </a:lnTo>
                  <a:lnTo>
                    <a:pt x="118826" y="131665"/>
                  </a:lnTo>
                  <a:lnTo>
                    <a:pt x="125967" y="141519"/>
                  </a:lnTo>
                  <a:lnTo>
                    <a:pt x="133879" y="149988"/>
                  </a:lnTo>
                  <a:lnTo>
                    <a:pt x="142400" y="156836"/>
                  </a:lnTo>
                  <a:lnTo>
                    <a:pt x="152291" y="162219"/>
                  </a:lnTo>
                  <a:lnTo>
                    <a:pt x="166657" y="165488"/>
                  </a:lnTo>
                  <a:lnTo>
                    <a:pt x="190735" y="1657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90798" y="1052849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8679"/>
                  </a:lnTo>
                  <a:lnTo>
                    <a:pt x="0" y="21199"/>
                  </a:lnTo>
                  <a:lnTo>
                    <a:pt x="0" y="36026"/>
                  </a:lnTo>
                  <a:lnTo>
                    <a:pt x="4" y="52533"/>
                  </a:lnTo>
                  <a:lnTo>
                    <a:pt x="177" y="69998"/>
                  </a:lnTo>
                  <a:lnTo>
                    <a:pt x="826" y="87479"/>
                  </a:lnTo>
                  <a:lnTo>
                    <a:pt x="2074" y="104466"/>
                  </a:lnTo>
                  <a:lnTo>
                    <a:pt x="3726" y="121310"/>
                  </a:lnTo>
                  <a:lnTo>
                    <a:pt x="5375" y="138985"/>
                  </a:lnTo>
                  <a:lnTo>
                    <a:pt x="6782" y="157993"/>
                  </a:lnTo>
                  <a:lnTo>
                    <a:pt x="8048" y="178355"/>
                  </a:lnTo>
                  <a:lnTo>
                    <a:pt x="9504" y="199868"/>
                  </a:lnTo>
                  <a:lnTo>
                    <a:pt x="11330" y="222265"/>
                  </a:lnTo>
                  <a:lnTo>
                    <a:pt x="13388" y="244984"/>
                  </a:lnTo>
                  <a:lnTo>
                    <a:pt x="15316" y="267222"/>
                  </a:lnTo>
                  <a:lnTo>
                    <a:pt x="16910" y="288580"/>
                  </a:lnTo>
                  <a:lnTo>
                    <a:pt x="18133" y="309019"/>
                  </a:lnTo>
                  <a:lnTo>
                    <a:pt x="19029" y="328672"/>
                  </a:lnTo>
                  <a:lnTo>
                    <a:pt x="19666" y="347706"/>
                  </a:lnTo>
                  <a:lnTo>
                    <a:pt x="20110" y="366118"/>
                  </a:lnTo>
                  <a:lnTo>
                    <a:pt x="20416" y="383731"/>
                  </a:lnTo>
                  <a:lnTo>
                    <a:pt x="20624" y="400493"/>
                  </a:lnTo>
                  <a:lnTo>
                    <a:pt x="20766" y="415906"/>
                  </a:lnTo>
                  <a:lnTo>
                    <a:pt x="20878" y="430462"/>
                  </a:lnTo>
                  <a:lnTo>
                    <a:pt x="20969" y="445440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470418" y="1052849"/>
              <a:ext cx="25666" cy="452727"/>
            </a:xfrm>
            <a:custGeom>
              <a:avLst/>
              <a:gdLst/>
              <a:ahLst/>
              <a:cxnLst/>
              <a:rect l="0" t="0" r="0" b="0"/>
              <a:pathLst>
                <a:path w="25666" h="452727">
                  <a:moveTo>
                    <a:pt x="4608" y="0"/>
                  </a:moveTo>
                  <a:lnTo>
                    <a:pt x="1809" y="14736"/>
                  </a:lnTo>
                  <a:lnTo>
                    <a:pt x="306" y="29288"/>
                  </a:lnTo>
                  <a:lnTo>
                    <a:pt x="0" y="45087"/>
                  </a:lnTo>
                  <a:lnTo>
                    <a:pt x="679" y="62321"/>
                  </a:lnTo>
                  <a:lnTo>
                    <a:pt x="2147" y="81110"/>
                  </a:lnTo>
                  <a:lnTo>
                    <a:pt x="4211" y="101336"/>
                  </a:lnTo>
                  <a:lnTo>
                    <a:pt x="6547" y="122257"/>
                  </a:lnTo>
                  <a:lnTo>
                    <a:pt x="8722" y="142672"/>
                  </a:lnTo>
                  <a:lnTo>
                    <a:pt x="10511" y="161962"/>
                  </a:lnTo>
                  <a:lnTo>
                    <a:pt x="11878" y="180519"/>
                  </a:lnTo>
                  <a:lnTo>
                    <a:pt x="12879" y="199426"/>
                  </a:lnTo>
                  <a:lnTo>
                    <a:pt x="13593" y="219283"/>
                  </a:lnTo>
                  <a:lnTo>
                    <a:pt x="14260" y="239553"/>
                  </a:lnTo>
                  <a:lnTo>
                    <a:pt x="15250" y="258883"/>
                  </a:lnTo>
                  <a:lnTo>
                    <a:pt x="16730" y="276565"/>
                  </a:lnTo>
                  <a:lnTo>
                    <a:pt x="18541" y="292862"/>
                  </a:lnTo>
                  <a:lnTo>
                    <a:pt x="20295" y="308634"/>
                  </a:lnTo>
                  <a:lnTo>
                    <a:pt x="21769" y="324461"/>
                  </a:lnTo>
                  <a:lnTo>
                    <a:pt x="22910" y="340414"/>
                  </a:lnTo>
                  <a:lnTo>
                    <a:pt x="23750" y="356225"/>
                  </a:lnTo>
                  <a:lnTo>
                    <a:pt x="24350" y="371715"/>
                  </a:lnTo>
                  <a:lnTo>
                    <a:pt x="24770" y="386635"/>
                  </a:lnTo>
                  <a:lnTo>
                    <a:pt x="25105" y="402280"/>
                  </a:lnTo>
                  <a:lnTo>
                    <a:pt x="25387" y="422257"/>
                  </a:lnTo>
                  <a:lnTo>
                    <a:pt x="25665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31328" y="1277055"/>
              <a:ext cx="112155" cy="224994"/>
            </a:xfrm>
            <a:custGeom>
              <a:avLst/>
              <a:gdLst/>
              <a:ahLst/>
              <a:cxnLst/>
              <a:rect l="0" t="0" r="0" b="0"/>
              <a:pathLst>
                <a:path w="112155" h="224994">
                  <a:moveTo>
                    <a:pt x="6869" y="133763"/>
                  </a:moveTo>
                  <a:lnTo>
                    <a:pt x="15671" y="130829"/>
                  </a:lnTo>
                  <a:lnTo>
                    <a:pt x="24017" y="128047"/>
                  </a:lnTo>
                  <a:lnTo>
                    <a:pt x="32716" y="125143"/>
                  </a:lnTo>
                  <a:lnTo>
                    <a:pt x="41837" y="121930"/>
                  </a:lnTo>
                  <a:lnTo>
                    <a:pt x="51332" y="118117"/>
                  </a:lnTo>
                  <a:lnTo>
                    <a:pt x="61119" y="113599"/>
                  </a:lnTo>
                  <a:lnTo>
                    <a:pt x="70960" y="108436"/>
                  </a:lnTo>
                  <a:lnTo>
                    <a:pt x="80486" y="102748"/>
                  </a:lnTo>
                  <a:lnTo>
                    <a:pt x="89505" y="96654"/>
                  </a:lnTo>
                  <a:lnTo>
                    <a:pt x="97526" y="89935"/>
                  </a:lnTo>
                  <a:lnTo>
                    <a:pt x="103701" y="82062"/>
                  </a:lnTo>
                  <a:lnTo>
                    <a:pt x="107735" y="72841"/>
                  </a:lnTo>
                  <a:lnTo>
                    <a:pt x="109646" y="62547"/>
                  </a:lnTo>
                  <a:lnTo>
                    <a:pt x="109499" y="51720"/>
                  </a:lnTo>
                  <a:lnTo>
                    <a:pt x="107545" y="40743"/>
                  </a:lnTo>
                  <a:lnTo>
                    <a:pt x="103982" y="30120"/>
                  </a:lnTo>
                  <a:lnTo>
                    <a:pt x="98857" y="20526"/>
                  </a:lnTo>
                  <a:lnTo>
                    <a:pt x="92342" y="12243"/>
                  </a:lnTo>
                  <a:lnTo>
                    <a:pt x="84699" y="5683"/>
                  </a:lnTo>
                  <a:lnTo>
                    <a:pt x="76201" y="1551"/>
                  </a:lnTo>
                  <a:lnTo>
                    <a:pt x="67085" y="0"/>
                  </a:lnTo>
                  <a:lnTo>
                    <a:pt x="57865" y="890"/>
                  </a:lnTo>
                  <a:lnTo>
                    <a:pt x="49288" y="4062"/>
                  </a:lnTo>
                  <a:lnTo>
                    <a:pt x="41708" y="9192"/>
                  </a:lnTo>
                  <a:lnTo>
                    <a:pt x="35130" y="15869"/>
                  </a:lnTo>
                  <a:lnTo>
                    <a:pt x="29394" y="23705"/>
                  </a:lnTo>
                  <a:lnTo>
                    <a:pt x="24312" y="32376"/>
                  </a:lnTo>
                  <a:lnTo>
                    <a:pt x="19710" y="41635"/>
                  </a:lnTo>
                  <a:lnTo>
                    <a:pt x="15450" y="51302"/>
                  </a:lnTo>
                  <a:lnTo>
                    <a:pt x="11435" y="61258"/>
                  </a:lnTo>
                  <a:lnTo>
                    <a:pt x="7753" y="71741"/>
                  </a:lnTo>
                  <a:lnTo>
                    <a:pt x="4659" y="83303"/>
                  </a:lnTo>
                  <a:lnTo>
                    <a:pt x="2251" y="96157"/>
                  </a:lnTo>
                  <a:lnTo>
                    <a:pt x="635" y="110046"/>
                  </a:lnTo>
                  <a:lnTo>
                    <a:pt x="0" y="124441"/>
                  </a:lnTo>
                  <a:lnTo>
                    <a:pt x="357" y="138971"/>
                  </a:lnTo>
                  <a:lnTo>
                    <a:pt x="1732" y="153302"/>
                  </a:lnTo>
                  <a:lnTo>
                    <a:pt x="4251" y="167071"/>
                  </a:lnTo>
                  <a:lnTo>
                    <a:pt x="7875" y="180134"/>
                  </a:lnTo>
                  <a:lnTo>
                    <a:pt x="12597" y="192209"/>
                  </a:lnTo>
                  <a:lnTo>
                    <a:pt x="18514" y="202801"/>
                  </a:lnTo>
                  <a:lnTo>
                    <a:pt x="25569" y="211765"/>
                  </a:lnTo>
                  <a:lnTo>
                    <a:pt x="33577" y="218786"/>
                  </a:lnTo>
                  <a:lnTo>
                    <a:pt x="42322" y="223229"/>
                  </a:lnTo>
                  <a:lnTo>
                    <a:pt x="51606" y="224993"/>
                  </a:lnTo>
                  <a:lnTo>
                    <a:pt x="61110" y="224417"/>
                  </a:lnTo>
                  <a:lnTo>
                    <a:pt x="70410" y="221987"/>
                  </a:lnTo>
                  <a:lnTo>
                    <a:pt x="79283" y="218182"/>
                  </a:lnTo>
                  <a:lnTo>
                    <a:pt x="87403" y="213697"/>
                  </a:lnTo>
                  <a:lnTo>
                    <a:pt x="95044" y="208999"/>
                  </a:lnTo>
                  <a:lnTo>
                    <a:pt x="102874" y="203684"/>
                  </a:lnTo>
                  <a:lnTo>
                    <a:pt x="112154" y="196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54413" y="989678"/>
              <a:ext cx="31183" cy="494841"/>
            </a:xfrm>
            <a:custGeom>
              <a:avLst/>
              <a:gdLst/>
              <a:ahLst/>
              <a:cxnLst/>
              <a:rect l="0" t="0" r="0" b="0"/>
              <a:pathLst>
                <a:path w="31183" h="494841">
                  <a:moveTo>
                    <a:pt x="10125" y="0"/>
                  </a:moveTo>
                  <a:lnTo>
                    <a:pt x="7259" y="11735"/>
                  </a:lnTo>
                  <a:lnTo>
                    <a:pt x="5117" y="22864"/>
                  </a:lnTo>
                  <a:lnTo>
                    <a:pt x="3514" y="34463"/>
                  </a:lnTo>
                  <a:lnTo>
                    <a:pt x="2334" y="46624"/>
                  </a:lnTo>
                  <a:lnTo>
                    <a:pt x="1485" y="59284"/>
                  </a:lnTo>
                  <a:lnTo>
                    <a:pt x="887" y="72340"/>
                  </a:lnTo>
                  <a:lnTo>
                    <a:pt x="473" y="85692"/>
                  </a:lnTo>
                  <a:lnTo>
                    <a:pt x="190" y="99257"/>
                  </a:lnTo>
                  <a:lnTo>
                    <a:pt x="0" y="112972"/>
                  </a:lnTo>
                  <a:lnTo>
                    <a:pt x="42" y="126791"/>
                  </a:lnTo>
                  <a:lnTo>
                    <a:pt x="602" y="140681"/>
                  </a:lnTo>
                  <a:lnTo>
                    <a:pt x="1792" y="154624"/>
                  </a:lnTo>
                  <a:lnTo>
                    <a:pt x="3405" y="168768"/>
                  </a:lnTo>
                  <a:lnTo>
                    <a:pt x="5027" y="183410"/>
                  </a:lnTo>
                  <a:lnTo>
                    <a:pt x="6411" y="198667"/>
                  </a:lnTo>
                  <a:lnTo>
                    <a:pt x="7491" y="214337"/>
                  </a:lnTo>
                  <a:lnTo>
                    <a:pt x="8291" y="230010"/>
                  </a:lnTo>
                  <a:lnTo>
                    <a:pt x="8869" y="245438"/>
                  </a:lnTo>
                  <a:lnTo>
                    <a:pt x="9443" y="260390"/>
                  </a:lnTo>
                  <a:lnTo>
                    <a:pt x="10368" y="274583"/>
                  </a:lnTo>
                  <a:lnTo>
                    <a:pt x="11807" y="287948"/>
                  </a:lnTo>
                  <a:lnTo>
                    <a:pt x="13588" y="300736"/>
                  </a:lnTo>
                  <a:lnTo>
                    <a:pt x="15324" y="313405"/>
                  </a:lnTo>
                  <a:lnTo>
                    <a:pt x="16785" y="326239"/>
                  </a:lnTo>
                  <a:lnTo>
                    <a:pt x="17917" y="339659"/>
                  </a:lnTo>
                  <a:lnTo>
                    <a:pt x="18751" y="354273"/>
                  </a:lnTo>
                  <a:lnTo>
                    <a:pt x="19352" y="370294"/>
                  </a:lnTo>
                  <a:lnTo>
                    <a:pt x="19942" y="387445"/>
                  </a:lnTo>
                  <a:lnTo>
                    <a:pt x="20877" y="405174"/>
                  </a:lnTo>
                  <a:lnTo>
                    <a:pt x="22322" y="423075"/>
                  </a:lnTo>
                  <a:lnTo>
                    <a:pt x="24117" y="440204"/>
                  </a:lnTo>
                  <a:lnTo>
                    <a:pt x="26048" y="456694"/>
                  </a:lnTo>
                  <a:lnTo>
                    <a:pt x="28288" y="473986"/>
                  </a:lnTo>
                  <a:lnTo>
                    <a:pt x="31182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81446" y="1042321"/>
              <a:ext cx="41062" cy="484312"/>
            </a:xfrm>
            <a:custGeom>
              <a:avLst/>
              <a:gdLst/>
              <a:ahLst/>
              <a:cxnLst/>
              <a:rect l="0" t="0" r="0" b="0"/>
              <a:pathLst>
                <a:path w="41062" h="484312">
                  <a:moveTo>
                    <a:pt x="9476" y="0"/>
                  </a:moveTo>
                  <a:lnTo>
                    <a:pt x="6610" y="11802"/>
                  </a:lnTo>
                  <a:lnTo>
                    <a:pt x="4467" y="23571"/>
                  </a:lnTo>
                  <a:lnTo>
                    <a:pt x="2864" y="36475"/>
                  </a:lnTo>
                  <a:lnTo>
                    <a:pt x="1683" y="50842"/>
                  </a:lnTo>
                  <a:lnTo>
                    <a:pt x="835" y="67115"/>
                  </a:lnTo>
                  <a:lnTo>
                    <a:pt x="242" y="85325"/>
                  </a:lnTo>
                  <a:lnTo>
                    <a:pt x="0" y="104561"/>
                  </a:lnTo>
                  <a:lnTo>
                    <a:pt x="365" y="123233"/>
                  </a:lnTo>
                  <a:lnTo>
                    <a:pt x="1420" y="140487"/>
                  </a:lnTo>
                  <a:lnTo>
                    <a:pt x="2942" y="156337"/>
                  </a:lnTo>
                  <a:lnTo>
                    <a:pt x="4502" y="171283"/>
                  </a:lnTo>
                  <a:lnTo>
                    <a:pt x="5851" y="185740"/>
                  </a:lnTo>
                  <a:lnTo>
                    <a:pt x="7076" y="199790"/>
                  </a:lnTo>
                  <a:lnTo>
                    <a:pt x="8505" y="213253"/>
                  </a:lnTo>
                  <a:lnTo>
                    <a:pt x="10315" y="226076"/>
                  </a:lnTo>
                  <a:lnTo>
                    <a:pt x="12361" y="238811"/>
                  </a:lnTo>
                  <a:lnTo>
                    <a:pt x="14280" y="252494"/>
                  </a:lnTo>
                  <a:lnTo>
                    <a:pt x="15869" y="267626"/>
                  </a:lnTo>
                  <a:lnTo>
                    <a:pt x="17088" y="284044"/>
                  </a:lnTo>
                  <a:lnTo>
                    <a:pt x="17981" y="301215"/>
                  </a:lnTo>
                  <a:lnTo>
                    <a:pt x="18621" y="318721"/>
                  </a:lnTo>
                  <a:lnTo>
                    <a:pt x="19238" y="336018"/>
                  </a:lnTo>
                  <a:lnTo>
                    <a:pt x="20191" y="352390"/>
                  </a:lnTo>
                  <a:lnTo>
                    <a:pt x="21648" y="367551"/>
                  </a:lnTo>
                  <a:lnTo>
                    <a:pt x="23443" y="381881"/>
                  </a:lnTo>
                  <a:lnTo>
                    <a:pt x="25186" y="396198"/>
                  </a:lnTo>
                  <a:lnTo>
                    <a:pt x="26658" y="410970"/>
                  </a:lnTo>
                  <a:lnTo>
                    <a:pt x="27999" y="425758"/>
                  </a:lnTo>
                  <a:lnTo>
                    <a:pt x="29861" y="440955"/>
                  </a:lnTo>
                  <a:lnTo>
                    <a:pt x="33525" y="459021"/>
                  </a:lnTo>
                  <a:lnTo>
                    <a:pt x="41061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96207" y="1379233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66" y="11735"/>
                  </a:lnTo>
                  <a:lnTo>
                    <a:pt x="707" y="22864"/>
                  </a:lnTo>
                  <a:lnTo>
                    <a:pt x="2000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67" y="72321"/>
                  </a:lnTo>
                  <a:lnTo>
                    <a:pt x="7868" y="85029"/>
                  </a:lnTo>
                  <a:lnTo>
                    <a:pt x="8799" y="97380"/>
                  </a:lnTo>
                  <a:lnTo>
                    <a:pt x="9639" y="11045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085679" y="122130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180435" y="1258203"/>
              <a:ext cx="253613" cy="239783"/>
            </a:xfrm>
            <a:custGeom>
              <a:avLst/>
              <a:gdLst/>
              <a:ahLst/>
              <a:cxnLst/>
              <a:rect l="0" t="0" r="0" b="0"/>
              <a:pathLst>
                <a:path w="253613" h="239783">
                  <a:moveTo>
                    <a:pt x="0" y="110501"/>
                  </a:moveTo>
                  <a:lnTo>
                    <a:pt x="2867" y="122236"/>
                  </a:lnTo>
                  <a:lnTo>
                    <a:pt x="5010" y="133365"/>
                  </a:lnTo>
                  <a:lnTo>
                    <a:pt x="6617" y="144959"/>
                  </a:lnTo>
                  <a:lnTo>
                    <a:pt x="7971" y="156947"/>
                  </a:lnTo>
                  <a:lnTo>
                    <a:pt x="9467" y="168959"/>
                  </a:lnTo>
                  <a:lnTo>
                    <a:pt x="11313" y="180766"/>
                  </a:lnTo>
                  <a:lnTo>
                    <a:pt x="13380" y="192466"/>
                  </a:lnTo>
                  <a:lnTo>
                    <a:pt x="15312" y="204383"/>
                  </a:lnTo>
                  <a:lnTo>
                    <a:pt x="16889" y="216606"/>
                  </a:lnTo>
                  <a:lnTo>
                    <a:pt x="17400" y="226012"/>
                  </a:lnTo>
                  <a:lnTo>
                    <a:pt x="16478" y="228513"/>
                  </a:lnTo>
                  <a:lnTo>
                    <a:pt x="15136" y="225125"/>
                  </a:lnTo>
                  <a:lnTo>
                    <a:pt x="13900" y="217809"/>
                  </a:lnTo>
                  <a:lnTo>
                    <a:pt x="12749" y="208024"/>
                  </a:lnTo>
                  <a:lnTo>
                    <a:pt x="11374" y="196698"/>
                  </a:lnTo>
                  <a:lnTo>
                    <a:pt x="9604" y="184400"/>
                  </a:lnTo>
                  <a:lnTo>
                    <a:pt x="7585" y="171322"/>
                  </a:lnTo>
                  <a:lnTo>
                    <a:pt x="5685" y="157375"/>
                  </a:lnTo>
                  <a:lnTo>
                    <a:pt x="4108" y="142574"/>
                  </a:lnTo>
                  <a:lnTo>
                    <a:pt x="2898" y="127203"/>
                  </a:lnTo>
                  <a:lnTo>
                    <a:pt x="2011" y="111728"/>
                  </a:lnTo>
                  <a:lnTo>
                    <a:pt x="1384" y="96431"/>
                  </a:lnTo>
                  <a:lnTo>
                    <a:pt x="1117" y="81566"/>
                  </a:lnTo>
                  <a:lnTo>
                    <a:pt x="1462" y="67430"/>
                  </a:lnTo>
                  <a:lnTo>
                    <a:pt x="2521" y="54127"/>
                  </a:lnTo>
                  <a:lnTo>
                    <a:pt x="4724" y="42228"/>
                  </a:lnTo>
                  <a:lnTo>
                    <a:pt x="8871" y="32818"/>
                  </a:lnTo>
                  <a:lnTo>
                    <a:pt x="15210" y="26280"/>
                  </a:lnTo>
                  <a:lnTo>
                    <a:pt x="23043" y="22686"/>
                  </a:lnTo>
                  <a:lnTo>
                    <a:pt x="31063" y="22153"/>
                  </a:lnTo>
                  <a:lnTo>
                    <a:pt x="38486" y="24429"/>
                  </a:lnTo>
                  <a:lnTo>
                    <a:pt x="45075" y="29174"/>
                  </a:lnTo>
                  <a:lnTo>
                    <a:pt x="50875" y="36154"/>
                  </a:lnTo>
                  <a:lnTo>
                    <a:pt x="56029" y="45022"/>
                  </a:lnTo>
                  <a:lnTo>
                    <a:pt x="60692" y="55208"/>
                  </a:lnTo>
                  <a:lnTo>
                    <a:pt x="65001" y="66028"/>
                  </a:lnTo>
                  <a:lnTo>
                    <a:pt x="69056" y="77045"/>
                  </a:lnTo>
                  <a:lnTo>
                    <a:pt x="72937" y="88221"/>
                  </a:lnTo>
                  <a:lnTo>
                    <a:pt x="76697" y="99790"/>
                  </a:lnTo>
                  <a:lnTo>
                    <a:pt x="80376" y="111871"/>
                  </a:lnTo>
                  <a:lnTo>
                    <a:pt x="83998" y="124443"/>
                  </a:lnTo>
                  <a:lnTo>
                    <a:pt x="87584" y="137423"/>
                  </a:lnTo>
                  <a:lnTo>
                    <a:pt x="91144" y="150683"/>
                  </a:lnTo>
                  <a:lnTo>
                    <a:pt x="94702" y="162981"/>
                  </a:lnTo>
                  <a:lnTo>
                    <a:pt x="98735" y="171647"/>
                  </a:lnTo>
                  <a:lnTo>
                    <a:pt x="103523" y="175292"/>
                  </a:lnTo>
                  <a:lnTo>
                    <a:pt x="108555" y="174593"/>
                  </a:lnTo>
                  <a:lnTo>
                    <a:pt x="113836" y="170733"/>
                  </a:lnTo>
                  <a:lnTo>
                    <a:pt x="119617" y="165022"/>
                  </a:lnTo>
                  <a:lnTo>
                    <a:pt x="126210" y="158783"/>
                  </a:lnTo>
                  <a:lnTo>
                    <a:pt x="133699" y="152761"/>
                  </a:lnTo>
                  <a:lnTo>
                    <a:pt x="141987" y="147219"/>
                  </a:lnTo>
                  <a:lnTo>
                    <a:pt x="150915" y="142175"/>
                  </a:lnTo>
                  <a:lnTo>
                    <a:pt x="160323" y="137553"/>
                  </a:lnTo>
                  <a:lnTo>
                    <a:pt x="170079" y="133258"/>
                  </a:lnTo>
                  <a:lnTo>
                    <a:pt x="180079" y="129203"/>
                  </a:lnTo>
                  <a:lnTo>
                    <a:pt x="190243" y="125314"/>
                  </a:lnTo>
                  <a:lnTo>
                    <a:pt x="200357" y="121377"/>
                  </a:lnTo>
                  <a:lnTo>
                    <a:pt x="210075" y="117047"/>
                  </a:lnTo>
                  <a:lnTo>
                    <a:pt x="219235" y="112164"/>
                  </a:lnTo>
                  <a:lnTo>
                    <a:pt x="227693" y="106578"/>
                  </a:lnTo>
                  <a:lnTo>
                    <a:pt x="235227" y="100071"/>
                  </a:lnTo>
                  <a:lnTo>
                    <a:pt x="241804" y="92617"/>
                  </a:lnTo>
                  <a:lnTo>
                    <a:pt x="247222" y="84340"/>
                  </a:lnTo>
                  <a:lnTo>
                    <a:pt x="251038" y="75414"/>
                  </a:lnTo>
                  <a:lnTo>
                    <a:pt x="253155" y="66008"/>
                  </a:lnTo>
                  <a:lnTo>
                    <a:pt x="253612" y="56423"/>
                  </a:lnTo>
                  <a:lnTo>
                    <a:pt x="252406" y="47069"/>
                  </a:lnTo>
                  <a:lnTo>
                    <a:pt x="249699" y="38150"/>
                  </a:lnTo>
                  <a:lnTo>
                    <a:pt x="245441" y="29688"/>
                  </a:lnTo>
                  <a:lnTo>
                    <a:pt x="239310" y="21618"/>
                  </a:lnTo>
                  <a:lnTo>
                    <a:pt x="231302" y="13872"/>
                  </a:lnTo>
                  <a:lnTo>
                    <a:pt x="221841" y="7026"/>
                  </a:lnTo>
                  <a:lnTo>
                    <a:pt x="211582" y="2244"/>
                  </a:lnTo>
                  <a:lnTo>
                    <a:pt x="200989" y="0"/>
                  </a:lnTo>
                  <a:lnTo>
                    <a:pt x="190625" y="291"/>
                  </a:lnTo>
                  <a:lnTo>
                    <a:pt x="181207" y="2996"/>
                  </a:lnTo>
                  <a:lnTo>
                    <a:pt x="173023" y="7779"/>
                  </a:lnTo>
                  <a:lnTo>
                    <a:pt x="165851" y="14209"/>
                  </a:lnTo>
                  <a:lnTo>
                    <a:pt x="159177" y="21871"/>
                  </a:lnTo>
                  <a:lnTo>
                    <a:pt x="152648" y="30427"/>
                  </a:lnTo>
                  <a:lnTo>
                    <a:pt x="146259" y="39777"/>
                  </a:lnTo>
                  <a:lnTo>
                    <a:pt x="140261" y="50037"/>
                  </a:lnTo>
                  <a:lnTo>
                    <a:pt x="134782" y="61204"/>
                  </a:lnTo>
                  <a:lnTo>
                    <a:pt x="129966" y="73314"/>
                  </a:lnTo>
                  <a:lnTo>
                    <a:pt x="126036" y="86508"/>
                  </a:lnTo>
                  <a:lnTo>
                    <a:pt x="123032" y="100753"/>
                  </a:lnTo>
                  <a:lnTo>
                    <a:pt x="120999" y="115727"/>
                  </a:lnTo>
                  <a:lnTo>
                    <a:pt x="120076" y="130925"/>
                  </a:lnTo>
                  <a:lnTo>
                    <a:pt x="120237" y="146025"/>
                  </a:lnTo>
                  <a:lnTo>
                    <a:pt x="121478" y="160586"/>
                  </a:lnTo>
                  <a:lnTo>
                    <a:pt x="123908" y="173985"/>
                  </a:lnTo>
                  <a:lnTo>
                    <a:pt x="127466" y="185994"/>
                  </a:lnTo>
                  <a:lnTo>
                    <a:pt x="131974" y="196718"/>
                  </a:lnTo>
                  <a:lnTo>
                    <a:pt x="137216" y="206398"/>
                  </a:lnTo>
                  <a:lnTo>
                    <a:pt x="143009" y="215275"/>
                  </a:lnTo>
                  <a:lnTo>
                    <a:pt x="149524" y="223241"/>
                  </a:lnTo>
                  <a:lnTo>
                    <a:pt x="157262" y="229847"/>
                  </a:lnTo>
                  <a:lnTo>
                    <a:pt x="166386" y="234951"/>
                  </a:lnTo>
                  <a:lnTo>
                    <a:pt x="176447" y="238380"/>
                  </a:lnTo>
                  <a:lnTo>
                    <a:pt x="186585" y="239782"/>
                  </a:lnTo>
                  <a:lnTo>
                    <a:pt x="196290" y="239166"/>
                  </a:lnTo>
                  <a:lnTo>
                    <a:pt x="205415" y="236821"/>
                  </a:lnTo>
                  <a:lnTo>
                    <a:pt x="213996" y="233120"/>
                  </a:lnTo>
                  <a:lnTo>
                    <a:pt x="222127" y="228423"/>
                  </a:lnTo>
                  <a:lnTo>
                    <a:pt x="229612" y="223320"/>
                  </a:lnTo>
                  <a:lnTo>
                    <a:pt x="236692" y="218131"/>
                  </a:lnTo>
                  <a:lnTo>
                    <a:pt x="243990" y="212407"/>
                  </a:lnTo>
                  <a:lnTo>
                    <a:pt x="252684" y="2052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445364" y="1269243"/>
              <a:ext cx="188486" cy="234461"/>
            </a:xfrm>
            <a:custGeom>
              <a:avLst/>
              <a:gdLst/>
              <a:ahLst/>
              <a:cxnLst/>
              <a:rect l="0" t="0" r="0" b="0"/>
              <a:pathLst>
                <a:path w="188486" h="234461">
                  <a:moveTo>
                    <a:pt x="135154" y="46819"/>
                  </a:moveTo>
                  <a:lnTo>
                    <a:pt x="132087" y="38084"/>
                  </a:lnTo>
                  <a:lnTo>
                    <a:pt x="128024" y="30378"/>
                  </a:lnTo>
                  <a:lnTo>
                    <a:pt x="122526" y="22985"/>
                  </a:lnTo>
                  <a:lnTo>
                    <a:pt x="115593" y="16070"/>
                  </a:lnTo>
                  <a:lnTo>
                    <a:pt x="107147" y="10188"/>
                  </a:lnTo>
                  <a:lnTo>
                    <a:pt x="97301" y="5573"/>
                  </a:lnTo>
                  <a:lnTo>
                    <a:pt x="86463" y="2307"/>
                  </a:lnTo>
                  <a:lnTo>
                    <a:pt x="75211" y="481"/>
                  </a:lnTo>
                  <a:lnTo>
                    <a:pt x="63913" y="0"/>
                  </a:lnTo>
                  <a:lnTo>
                    <a:pt x="52889" y="795"/>
                  </a:lnTo>
                  <a:lnTo>
                    <a:pt x="42489" y="2915"/>
                  </a:lnTo>
                  <a:lnTo>
                    <a:pt x="32833" y="6269"/>
                  </a:lnTo>
                  <a:lnTo>
                    <a:pt x="24027" y="10807"/>
                  </a:lnTo>
                  <a:lnTo>
                    <a:pt x="16251" y="16601"/>
                  </a:lnTo>
                  <a:lnTo>
                    <a:pt x="9512" y="23573"/>
                  </a:lnTo>
                  <a:lnTo>
                    <a:pt x="4156" y="31525"/>
                  </a:lnTo>
                  <a:lnTo>
                    <a:pt x="911" y="40233"/>
                  </a:lnTo>
                  <a:lnTo>
                    <a:pt x="0" y="49483"/>
                  </a:lnTo>
                  <a:lnTo>
                    <a:pt x="1507" y="58625"/>
                  </a:lnTo>
                  <a:lnTo>
                    <a:pt x="5634" y="66617"/>
                  </a:lnTo>
                  <a:lnTo>
                    <a:pt x="12231" y="72986"/>
                  </a:lnTo>
                  <a:lnTo>
                    <a:pt x="21050" y="77768"/>
                  </a:lnTo>
                  <a:lnTo>
                    <a:pt x="31927" y="81225"/>
                  </a:lnTo>
                  <a:lnTo>
                    <a:pt x="44563" y="83673"/>
                  </a:lnTo>
                  <a:lnTo>
                    <a:pt x="58263" y="85711"/>
                  </a:lnTo>
                  <a:lnTo>
                    <a:pt x="72063" y="88168"/>
                  </a:lnTo>
                  <a:lnTo>
                    <a:pt x="85414" y="91464"/>
                  </a:lnTo>
                  <a:lnTo>
                    <a:pt x="98153" y="95650"/>
                  </a:lnTo>
                  <a:lnTo>
                    <a:pt x="110324" y="100603"/>
                  </a:lnTo>
                  <a:lnTo>
                    <a:pt x="122024" y="106162"/>
                  </a:lnTo>
                  <a:lnTo>
                    <a:pt x="133205" y="112334"/>
                  </a:lnTo>
                  <a:lnTo>
                    <a:pt x="143657" y="119299"/>
                  </a:lnTo>
                  <a:lnTo>
                    <a:pt x="153317" y="127094"/>
                  </a:lnTo>
                  <a:lnTo>
                    <a:pt x="162112" y="135614"/>
                  </a:lnTo>
                  <a:lnTo>
                    <a:pt x="169875" y="144711"/>
                  </a:lnTo>
                  <a:lnTo>
                    <a:pt x="176607" y="154239"/>
                  </a:lnTo>
                  <a:lnTo>
                    <a:pt x="182127" y="164078"/>
                  </a:lnTo>
                  <a:lnTo>
                    <a:pt x="186012" y="174135"/>
                  </a:lnTo>
                  <a:lnTo>
                    <a:pt x="188170" y="184340"/>
                  </a:lnTo>
                  <a:lnTo>
                    <a:pt x="188485" y="194480"/>
                  </a:lnTo>
                  <a:lnTo>
                    <a:pt x="186653" y="204215"/>
                  </a:lnTo>
                  <a:lnTo>
                    <a:pt x="182709" y="213379"/>
                  </a:lnTo>
                  <a:lnTo>
                    <a:pt x="176808" y="221498"/>
                  </a:lnTo>
                  <a:lnTo>
                    <a:pt x="169036" y="227741"/>
                  </a:lnTo>
                  <a:lnTo>
                    <a:pt x="159629" y="231825"/>
                  </a:lnTo>
                  <a:lnTo>
                    <a:pt x="149078" y="233939"/>
                  </a:lnTo>
                  <a:lnTo>
                    <a:pt x="138013" y="234460"/>
                  </a:lnTo>
                  <a:lnTo>
                    <a:pt x="126844" y="233783"/>
                  </a:lnTo>
                  <a:lnTo>
                    <a:pt x="116009" y="232391"/>
                  </a:lnTo>
                  <a:lnTo>
                    <a:pt x="104902" y="230718"/>
                  </a:lnTo>
                  <a:lnTo>
                    <a:pt x="91437" y="228624"/>
                  </a:lnTo>
                  <a:lnTo>
                    <a:pt x="71983" y="2258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96331" y="126341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727917" y="144240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7937941" y="873865"/>
            <a:ext cx="1554085" cy="779110"/>
            <a:chOff x="7937941" y="873865"/>
            <a:chExt cx="1554085" cy="779110"/>
          </a:xfrm>
        </p:grpSpPr>
        <p:sp>
          <p:nvSpPr>
            <p:cNvPr id="78" name="Freeform 77"/>
            <p:cNvSpPr/>
            <p:nvPr/>
          </p:nvSpPr>
          <p:spPr>
            <a:xfrm>
              <a:off x="7937941" y="873865"/>
              <a:ext cx="190060" cy="210571"/>
            </a:xfrm>
            <a:custGeom>
              <a:avLst/>
              <a:gdLst/>
              <a:ahLst/>
              <a:cxnLst/>
              <a:rect l="0" t="0" r="0" b="0"/>
              <a:pathLst>
                <a:path w="190060" h="210571">
                  <a:moveTo>
                    <a:pt x="147945" y="0"/>
                  </a:moveTo>
                  <a:lnTo>
                    <a:pt x="142077" y="5934"/>
                  </a:lnTo>
                  <a:lnTo>
                    <a:pt x="136513" y="12139"/>
                  </a:lnTo>
                  <a:lnTo>
                    <a:pt x="130714" y="19235"/>
                  </a:lnTo>
                  <a:lnTo>
                    <a:pt x="124633" y="27175"/>
                  </a:lnTo>
                  <a:lnTo>
                    <a:pt x="118302" y="35822"/>
                  </a:lnTo>
                  <a:lnTo>
                    <a:pt x="111771" y="45011"/>
                  </a:lnTo>
                  <a:lnTo>
                    <a:pt x="104922" y="54438"/>
                  </a:lnTo>
                  <a:lnTo>
                    <a:pt x="97491" y="63680"/>
                  </a:lnTo>
                  <a:lnTo>
                    <a:pt x="89380" y="72519"/>
                  </a:lnTo>
                  <a:lnTo>
                    <a:pt x="80645" y="80927"/>
                  </a:lnTo>
                  <a:lnTo>
                    <a:pt x="71403" y="88960"/>
                  </a:lnTo>
                  <a:lnTo>
                    <a:pt x="61782" y="96699"/>
                  </a:lnTo>
                  <a:lnTo>
                    <a:pt x="52051" y="104219"/>
                  </a:lnTo>
                  <a:lnTo>
                    <a:pt x="42599" y="111583"/>
                  </a:lnTo>
                  <a:lnTo>
                    <a:pt x="33615" y="118837"/>
                  </a:lnTo>
                  <a:lnTo>
                    <a:pt x="25107" y="126016"/>
                  </a:lnTo>
                  <a:lnTo>
                    <a:pt x="17006" y="133142"/>
                  </a:lnTo>
                  <a:lnTo>
                    <a:pt x="9256" y="140249"/>
                  </a:lnTo>
                  <a:lnTo>
                    <a:pt x="2948" y="147859"/>
                  </a:lnTo>
                  <a:lnTo>
                    <a:pt x="0" y="155764"/>
                  </a:lnTo>
                  <a:lnTo>
                    <a:pt x="885" y="162589"/>
                  </a:lnTo>
                  <a:lnTo>
                    <a:pt x="5216" y="168260"/>
                  </a:lnTo>
                  <a:lnTo>
                    <a:pt x="12310" y="173120"/>
                  </a:lnTo>
                  <a:lnTo>
                    <a:pt x="21485" y="177304"/>
                  </a:lnTo>
                  <a:lnTo>
                    <a:pt x="32165" y="180698"/>
                  </a:lnTo>
                  <a:lnTo>
                    <a:pt x="43903" y="183298"/>
                  </a:lnTo>
                  <a:lnTo>
                    <a:pt x="56209" y="185373"/>
                  </a:lnTo>
                  <a:lnTo>
                    <a:pt x="68547" y="187376"/>
                  </a:lnTo>
                  <a:lnTo>
                    <a:pt x="80627" y="189575"/>
                  </a:lnTo>
                  <a:lnTo>
                    <a:pt x="92537" y="192052"/>
                  </a:lnTo>
                  <a:lnTo>
                    <a:pt x="104607" y="194794"/>
                  </a:lnTo>
                  <a:lnTo>
                    <a:pt x="117020" y="197747"/>
                  </a:lnTo>
                  <a:lnTo>
                    <a:pt x="129582" y="200707"/>
                  </a:lnTo>
                  <a:lnTo>
                    <a:pt x="143244" y="203622"/>
                  </a:lnTo>
                  <a:lnTo>
                    <a:pt x="161450" y="206745"/>
                  </a:lnTo>
                  <a:lnTo>
                    <a:pt x="19005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970073" y="927756"/>
              <a:ext cx="553177" cy="198794"/>
            </a:xfrm>
            <a:custGeom>
              <a:avLst/>
              <a:gdLst/>
              <a:ahLst/>
              <a:cxnLst/>
              <a:rect l="0" t="0" r="0" b="0"/>
              <a:pathLst>
                <a:path w="553177" h="198794">
                  <a:moveTo>
                    <a:pt x="0" y="82979"/>
                  </a:moveTo>
                  <a:lnTo>
                    <a:pt x="8867" y="80113"/>
                  </a:lnTo>
                  <a:lnTo>
                    <a:pt x="17855" y="77970"/>
                  </a:lnTo>
                  <a:lnTo>
                    <a:pt x="27851" y="76368"/>
                  </a:lnTo>
                  <a:lnTo>
                    <a:pt x="38831" y="75187"/>
                  </a:lnTo>
                  <a:lnTo>
                    <a:pt x="50642" y="74338"/>
                  </a:lnTo>
                  <a:lnTo>
                    <a:pt x="63101" y="73741"/>
                  </a:lnTo>
                  <a:lnTo>
                    <a:pt x="76038" y="73327"/>
                  </a:lnTo>
                  <a:lnTo>
                    <a:pt x="89319" y="73042"/>
                  </a:lnTo>
                  <a:lnTo>
                    <a:pt x="102845" y="72849"/>
                  </a:lnTo>
                  <a:lnTo>
                    <a:pt x="116707" y="72718"/>
                  </a:lnTo>
                  <a:lnTo>
                    <a:pt x="131157" y="72630"/>
                  </a:lnTo>
                  <a:lnTo>
                    <a:pt x="146285" y="72571"/>
                  </a:lnTo>
                  <a:lnTo>
                    <a:pt x="161869" y="72531"/>
                  </a:lnTo>
                  <a:lnTo>
                    <a:pt x="177483" y="72504"/>
                  </a:lnTo>
                  <a:lnTo>
                    <a:pt x="192872" y="72491"/>
                  </a:lnTo>
                  <a:lnTo>
                    <a:pt x="207799" y="72652"/>
                  </a:lnTo>
                  <a:lnTo>
                    <a:pt x="221975" y="73292"/>
                  </a:lnTo>
                  <a:lnTo>
                    <a:pt x="235328" y="74536"/>
                  </a:lnTo>
                  <a:lnTo>
                    <a:pt x="248109" y="76185"/>
                  </a:lnTo>
                  <a:lnTo>
                    <a:pt x="260773" y="77831"/>
                  </a:lnTo>
                  <a:lnTo>
                    <a:pt x="273595" y="79232"/>
                  </a:lnTo>
                  <a:lnTo>
                    <a:pt x="286667" y="80324"/>
                  </a:lnTo>
                  <a:lnTo>
                    <a:pt x="299982" y="81131"/>
                  </a:lnTo>
                  <a:lnTo>
                    <a:pt x="313500" y="81709"/>
                  </a:lnTo>
                  <a:lnTo>
                    <a:pt x="327171" y="82113"/>
                  </a:lnTo>
                  <a:lnTo>
                    <a:pt x="340955" y="82393"/>
                  </a:lnTo>
                  <a:lnTo>
                    <a:pt x="354820" y="82588"/>
                  </a:lnTo>
                  <a:lnTo>
                    <a:pt x="368739" y="82891"/>
                  </a:lnTo>
                  <a:lnTo>
                    <a:pt x="382698" y="83627"/>
                  </a:lnTo>
                  <a:lnTo>
                    <a:pt x="396677" y="84930"/>
                  </a:lnTo>
                  <a:lnTo>
                    <a:pt x="410506" y="86449"/>
                  </a:lnTo>
                  <a:lnTo>
                    <a:pt x="423871" y="87475"/>
                  </a:lnTo>
                  <a:lnTo>
                    <a:pt x="436640" y="87652"/>
                  </a:lnTo>
                  <a:lnTo>
                    <a:pt x="448842" y="87277"/>
                  </a:lnTo>
                  <a:lnTo>
                    <a:pt x="460577" y="87093"/>
                  </a:lnTo>
                  <a:lnTo>
                    <a:pt x="471958" y="87522"/>
                  </a:lnTo>
                  <a:lnTo>
                    <a:pt x="483248" y="88490"/>
                  </a:lnTo>
                  <a:lnTo>
                    <a:pt x="494827" y="89612"/>
                  </a:lnTo>
                  <a:lnTo>
                    <a:pt x="506860" y="90616"/>
                  </a:lnTo>
                  <a:lnTo>
                    <a:pt x="518535" y="90916"/>
                  </a:lnTo>
                  <a:lnTo>
                    <a:pt x="528243" y="89588"/>
                  </a:lnTo>
                  <a:lnTo>
                    <a:pt x="535241" y="86279"/>
                  </a:lnTo>
                  <a:lnTo>
                    <a:pt x="539444" y="81291"/>
                  </a:lnTo>
                  <a:lnTo>
                    <a:pt x="540984" y="75268"/>
                  </a:lnTo>
                  <a:lnTo>
                    <a:pt x="540239" y="68703"/>
                  </a:lnTo>
                  <a:lnTo>
                    <a:pt x="537689" y="61876"/>
                  </a:lnTo>
                  <a:lnTo>
                    <a:pt x="533794" y="54928"/>
                  </a:lnTo>
                  <a:lnTo>
                    <a:pt x="528929" y="47928"/>
                  </a:lnTo>
                  <a:lnTo>
                    <a:pt x="523381" y="40908"/>
                  </a:lnTo>
                  <a:lnTo>
                    <a:pt x="517360" y="33882"/>
                  </a:lnTo>
                  <a:lnTo>
                    <a:pt x="511015" y="26854"/>
                  </a:lnTo>
                  <a:lnTo>
                    <a:pt x="504450" y="19828"/>
                  </a:lnTo>
                  <a:lnTo>
                    <a:pt x="497734" y="12803"/>
                  </a:lnTo>
                  <a:lnTo>
                    <a:pt x="490930" y="5834"/>
                  </a:lnTo>
                  <a:lnTo>
                    <a:pt x="484483" y="827"/>
                  </a:lnTo>
                  <a:lnTo>
                    <a:pt x="479989" y="0"/>
                  </a:lnTo>
                  <a:lnTo>
                    <a:pt x="478957" y="2342"/>
                  </a:lnTo>
                  <a:lnTo>
                    <a:pt x="481187" y="6601"/>
                  </a:lnTo>
                  <a:lnTo>
                    <a:pt x="485772" y="11974"/>
                  </a:lnTo>
                  <a:lnTo>
                    <a:pt x="491694" y="17996"/>
                  </a:lnTo>
                  <a:lnTo>
                    <a:pt x="498282" y="24400"/>
                  </a:lnTo>
                  <a:lnTo>
                    <a:pt x="505167" y="31034"/>
                  </a:lnTo>
                  <a:lnTo>
                    <a:pt x="512176" y="37809"/>
                  </a:lnTo>
                  <a:lnTo>
                    <a:pt x="519227" y="44676"/>
                  </a:lnTo>
                  <a:lnTo>
                    <a:pt x="526286" y="51766"/>
                  </a:lnTo>
                  <a:lnTo>
                    <a:pt x="533342" y="59367"/>
                  </a:lnTo>
                  <a:lnTo>
                    <a:pt x="540372" y="67591"/>
                  </a:lnTo>
                  <a:lnTo>
                    <a:pt x="546721" y="76234"/>
                  </a:lnTo>
                  <a:lnTo>
                    <a:pt x="551163" y="84882"/>
                  </a:lnTo>
                  <a:lnTo>
                    <a:pt x="553176" y="93287"/>
                  </a:lnTo>
                  <a:lnTo>
                    <a:pt x="552727" y="101218"/>
                  </a:lnTo>
                  <a:lnTo>
                    <a:pt x="549917" y="108391"/>
                  </a:lnTo>
                  <a:lnTo>
                    <a:pt x="545066" y="114740"/>
                  </a:lnTo>
                  <a:lnTo>
                    <a:pt x="538761" y="120682"/>
                  </a:lnTo>
                  <a:lnTo>
                    <a:pt x="531717" y="126979"/>
                  </a:lnTo>
                  <a:lnTo>
                    <a:pt x="524397" y="134034"/>
                  </a:lnTo>
                  <a:lnTo>
                    <a:pt x="517031" y="141742"/>
                  </a:lnTo>
                  <a:lnTo>
                    <a:pt x="509707" y="149688"/>
                  </a:lnTo>
                  <a:lnTo>
                    <a:pt x="502452" y="157586"/>
                  </a:lnTo>
                  <a:lnTo>
                    <a:pt x="495373" y="165215"/>
                  </a:lnTo>
                  <a:lnTo>
                    <a:pt x="487874" y="173201"/>
                  </a:lnTo>
                  <a:lnTo>
                    <a:pt x="478177" y="183359"/>
                  </a:lnTo>
                  <a:lnTo>
                    <a:pt x="463254" y="1987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992549" y="1242362"/>
              <a:ext cx="177566" cy="275642"/>
            </a:xfrm>
            <a:custGeom>
              <a:avLst/>
              <a:gdLst/>
              <a:ahLst/>
              <a:cxnLst/>
              <a:rect l="0" t="0" r="0" b="0"/>
              <a:pathLst>
                <a:path w="177566" h="275642">
                  <a:moveTo>
                    <a:pt x="30166" y="0"/>
                  </a:moveTo>
                  <a:lnTo>
                    <a:pt x="27299" y="11802"/>
                  </a:lnTo>
                  <a:lnTo>
                    <a:pt x="25157" y="23571"/>
                  </a:lnTo>
                  <a:lnTo>
                    <a:pt x="23550" y="36457"/>
                  </a:lnTo>
                  <a:lnTo>
                    <a:pt x="22196" y="50133"/>
                  </a:lnTo>
                  <a:lnTo>
                    <a:pt x="20699" y="63812"/>
                  </a:lnTo>
                  <a:lnTo>
                    <a:pt x="18852" y="77033"/>
                  </a:lnTo>
                  <a:lnTo>
                    <a:pt x="16785" y="89830"/>
                  </a:lnTo>
                  <a:lnTo>
                    <a:pt x="14852" y="102558"/>
                  </a:lnTo>
                  <a:lnTo>
                    <a:pt x="13253" y="115445"/>
                  </a:lnTo>
                  <a:lnTo>
                    <a:pt x="11856" y="128404"/>
                  </a:lnTo>
                  <a:lnTo>
                    <a:pt x="10312" y="141118"/>
                  </a:lnTo>
                  <a:lnTo>
                    <a:pt x="8426" y="153421"/>
                  </a:lnTo>
                  <a:lnTo>
                    <a:pt x="6328" y="165464"/>
                  </a:lnTo>
                  <a:lnTo>
                    <a:pt x="4374" y="177617"/>
                  </a:lnTo>
                  <a:lnTo>
                    <a:pt x="2762" y="190091"/>
                  </a:lnTo>
                  <a:lnTo>
                    <a:pt x="1528" y="202926"/>
                  </a:lnTo>
                  <a:lnTo>
                    <a:pt x="624" y="216081"/>
                  </a:lnTo>
                  <a:lnTo>
                    <a:pt x="0" y="229473"/>
                  </a:lnTo>
                  <a:lnTo>
                    <a:pt x="243" y="242381"/>
                  </a:lnTo>
                  <a:lnTo>
                    <a:pt x="2528" y="253523"/>
                  </a:lnTo>
                  <a:lnTo>
                    <a:pt x="7327" y="262338"/>
                  </a:lnTo>
                  <a:lnTo>
                    <a:pt x="14313" y="268761"/>
                  </a:lnTo>
                  <a:lnTo>
                    <a:pt x="22755" y="272870"/>
                  </a:lnTo>
                  <a:lnTo>
                    <a:pt x="32069" y="274972"/>
                  </a:lnTo>
                  <a:lnTo>
                    <a:pt x="42220" y="275641"/>
                  </a:lnTo>
                  <a:lnTo>
                    <a:pt x="53609" y="275585"/>
                  </a:lnTo>
                  <a:lnTo>
                    <a:pt x="66366" y="275260"/>
                  </a:lnTo>
                  <a:lnTo>
                    <a:pt x="80035" y="274726"/>
                  </a:lnTo>
                  <a:lnTo>
                    <a:pt x="93753" y="273763"/>
                  </a:lnTo>
                  <a:lnTo>
                    <a:pt x="107015" y="272264"/>
                  </a:lnTo>
                  <a:lnTo>
                    <a:pt x="119612" y="270217"/>
                  </a:lnTo>
                  <a:lnTo>
                    <a:pt x="132913" y="267338"/>
                  </a:lnTo>
                  <a:lnTo>
                    <a:pt x="150314" y="262254"/>
                  </a:lnTo>
                  <a:lnTo>
                    <a:pt x="17756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70073" y="1362777"/>
              <a:ext cx="115814" cy="16457"/>
            </a:xfrm>
            <a:custGeom>
              <a:avLst/>
              <a:gdLst/>
              <a:ahLst/>
              <a:cxnLst/>
              <a:rect l="0" t="0" r="0" b="0"/>
              <a:pathLst>
                <a:path w="115814" h="16457">
                  <a:moveTo>
                    <a:pt x="115813" y="16456"/>
                  </a:moveTo>
                  <a:lnTo>
                    <a:pt x="106944" y="10722"/>
                  </a:lnTo>
                  <a:lnTo>
                    <a:pt x="97957" y="6438"/>
                  </a:lnTo>
                  <a:lnTo>
                    <a:pt x="87967" y="3237"/>
                  </a:lnTo>
                  <a:lnTo>
                    <a:pt x="77159" y="1049"/>
                  </a:lnTo>
                  <a:lnTo>
                    <a:pt x="65996" y="0"/>
                  </a:lnTo>
                  <a:lnTo>
                    <a:pt x="54799" y="53"/>
                  </a:lnTo>
                  <a:lnTo>
                    <a:pt x="43966" y="884"/>
                  </a:lnTo>
                  <a:lnTo>
                    <a:pt x="32870" y="2052"/>
                  </a:lnTo>
                  <a:lnTo>
                    <a:pt x="19423" y="3656"/>
                  </a:lnTo>
                  <a:lnTo>
                    <a:pt x="0" y="5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991130" y="1242362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125135" y="7662"/>
                  </a:lnTo>
                  <a:lnTo>
                    <a:pt x="114006" y="5520"/>
                  </a:lnTo>
                  <a:lnTo>
                    <a:pt x="102407" y="3917"/>
                  </a:lnTo>
                  <a:lnTo>
                    <a:pt x="90246" y="2737"/>
                  </a:lnTo>
                  <a:lnTo>
                    <a:pt x="77586" y="1888"/>
                  </a:lnTo>
                  <a:lnTo>
                    <a:pt x="64543" y="1290"/>
                  </a:lnTo>
                  <a:lnTo>
                    <a:pt x="51634" y="875"/>
                  </a:lnTo>
                  <a:lnTo>
                    <a:pt x="38381" y="545"/>
                  </a:lnTo>
                  <a:lnTo>
                    <a:pt x="22506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209145" y="1200248"/>
              <a:ext cx="129426" cy="305328"/>
            </a:xfrm>
            <a:custGeom>
              <a:avLst/>
              <a:gdLst/>
              <a:ahLst/>
              <a:cxnLst/>
              <a:rect l="0" t="0" r="0" b="0"/>
              <a:pathLst>
                <a:path w="129426" h="305328">
                  <a:moveTo>
                    <a:pt x="24140" y="305327"/>
                  </a:moveTo>
                  <a:lnTo>
                    <a:pt x="24140" y="293592"/>
                  </a:lnTo>
                  <a:lnTo>
                    <a:pt x="24140" y="282463"/>
                  </a:lnTo>
                  <a:lnTo>
                    <a:pt x="24135" y="270869"/>
                  </a:lnTo>
                  <a:lnTo>
                    <a:pt x="23962" y="258881"/>
                  </a:lnTo>
                  <a:lnTo>
                    <a:pt x="23314" y="246869"/>
                  </a:lnTo>
                  <a:lnTo>
                    <a:pt x="22065" y="235062"/>
                  </a:lnTo>
                  <a:lnTo>
                    <a:pt x="20413" y="223362"/>
                  </a:lnTo>
                  <a:lnTo>
                    <a:pt x="18765" y="211445"/>
                  </a:lnTo>
                  <a:lnTo>
                    <a:pt x="17358" y="199137"/>
                  </a:lnTo>
                  <a:lnTo>
                    <a:pt x="16091" y="186584"/>
                  </a:lnTo>
                  <a:lnTo>
                    <a:pt x="14635" y="174150"/>
                  </a:lnTo>
                  <a:lnTo>
                    <a:pt x="12809" y="162038"/>
                  </a:lnTo>
                  <a:lnTo>
                    <a:pt x="10750" y="150125"/>
                  </a:lnTo>
                  <a:lnTo>
                    <a:pt x="8823" y="138059"/>
                  </a:lnTo>
                  <a:lnTo>
                    <a:pt x="7225" y="125645"/>
                  </a:lnTo>
                  <a:lnTo>
                    <a:pt x="5830" y="112850"/>
                  </a:lnTo>
                  <a:lnTo>
                    <a:pt x="4286" y="99721"/>
                  </a:lnTo>
                  <a:lnTo>
                    <a:pt x="2408" y="86338"/>
                  </a:lnTo>
                  <a:lnTo>
                    <a:pt x="657" y="73096"/>
                  </a:lnTo>
                  <a:lnTo>
                    <a:pt x="0" y="60665"/>
                  </a:lnTo>
                  <a:lnTo>
                    <a:pt x="899" y="49349"/>
                  </a:lnTo>
                  <a:lnTo>
                    <a:pt x="3488" y="39278"/>
                  </a:lnTo>
                  <a:lnTo>
                    <a:pt x="7827" y="30579"/>
                  </a:lnTo>
                  <a:lnTo>
                    <a:pt x="13753" y="23176"/>
                  </a:lnTo>
                  <a:lnTo>
                    <a:pt x="21141" y="17016"/>
                  </a:lnTo>
                  <a:lnTo>
                    <a:pt x="29986" y="12161"/>
                  </a:lnTo>
                  <a:lnTo>
                    <a:pt x="40153" y="8520"/>
                  </a:lnTo>
                  <a:lnTo>
                    <a:pt x="51401" y="5886"/>
                  </a:lnTo>
                  <a:lnTo>
                    <a:pt x="63473" y="4025"/>
                  </a:lnTo>
                  <a:lnTo>
                    <a:pt x="76130" y="2734"/>
                  </a:lnTo>
                  <a:lnTo>
                    <a:pt x="88590" y="1846"/>
                  </a:lnTo>
                  <a:lnTo>
                    <a:pt x="100751" y="1145"/>
                  </a:lnTo>
                  <a:lnTo>
                    <a:pt x="113679" y="565"/>
                  </a:lnTo>
                  <a:lnTo>
                    <a:pt x="1294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222757" y="134764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617" y="67"/>
                  </a:lnTo>
                  <a:lnTo>
                    <a:pt x="83128" y="708"/>
                  </a:lnTo>
                  <a:lnTo>
                    <a:pt x="72825" y="1999"/>
                  </a:lnTo>
                  <a:lnTo>
                    <a:pt x="62402" y="3695"/>
                  </a:lnTo>
                  <a:lnTo>
                    <a:pt x="50232" y="5545"/>
                  </a:lnTo>
                  <a:lnTo>
                    <a:pt x="31889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212228" y="1368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686010" y="968621"/>
              <a:ext cx="10529" cy="663297"/>
            </a:xfrm>
            <a:custGeom>
              <a:avLst/>
              <a:gdLst/>
              <a:ahLst/>
              <a:cxnLst/>
              <a:rect l="0" t="0" r="0" b="0"/>
              <a:pathLst>
                <a:path w="10529" h="663297">
                  <a:moveTo>
                    <a:pt x="10528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8" y="34472"/>
                  </a:lnTo>
                  <a:lnTo>
                    <a:pt x="10528" y="46979"/>
                  </a:lnTo>
                  <a:lnTo>
                    <a:pt x="10528" y="60935"/>
                  </a:lnTo>
                  <a:lnTo>
                    <a:pt x="10524" y="76493"/>
                  </a:lnTo>
                  <a:lnTo>
                    <a:pt x="10351" y="93323"/>
                  </a:lnTo>
                  <a:lnTo>
                    <a:pt x="9703" y="110833"/>
                  </a:lnTo>
                  <a:lnTo>
                    <a:pt x="8455" y="128616"/>
                  </a:lnTo>
                  <a:lnTo>
                    <a:pt x="6802" y="146792"/>
                  </a:lnTo>
                  <a:lnTo>
                    <a:pt x="5153" y="165891"/>
                  </a:lnTo>
                  <a:lnTo>
                    <a:pt x="3755" y="186130"/>
                  </a:lnTo>
                  <a:lnTo>
                    <a:pt x="2835" y="206790"/>
                  </a:lnTo>
                  <a:lnTo>
                    <a:pt x="2675" y="226446"/>
                  </a:lnTo>
                  <a:lnTo>
                    <a:pt x="3346" y="244374"/>
                  </a:lnTo>
                  <a:lnTo>
                    <a:pt x="4593" y="260682"/>
                  </a:lnTo>
                  <a:lnTo>
                    <a:pt x="5962" y="275938"/>
                  </a:lnTo>
                  <a:lnTo>
                    <a:pt x="7174" y="290616"/>
                  </a:lnTo>
                  <a:lnTo>
                    <a:pt x="8136" y="305325"/>
                  </a:lnTo>
                  <a:lnTo>
                    <a:pt x="8857" y="320827"/>
                  </a:lnTo>
                  <a:lnTo>
                    <a:pt x="9371" y="337445"/>
                  </a:lnTo>
                  <a:lnTo>
                    <a:pt x="9563" y="354661"/>
                  </a:lnTo>
                  <a:lnTo>
                    <a:pt x="9169" y="371372"/>
                  </a:lnTo>
                  <a:lnTo>
                    <a:pt x="8098" y="386989"/>
                  </a:lnTo>
                  <a:lnTo>
                    <a:pt x="6736" y="401914"/>
                  </a:lnTo>
                  <a:lnTo>
                    <a:pt x="5816" y="417220"/>
                  </a:lnTo>
                  <a:lnTo>
                    <a:pt x="5716" y="433516"/>
                  </a:lnTo>
                  <a:lnTo>
                    <a:pt x="6311" y="450751"/>
                  </a:lnTo>
                  <a:lnTo>
                    <a:pt x="7176" y="468485"/>
                  </a:lnTo>
                  <a:lnTo>
                    <a:pt x="8017" y="486382"/>
                  </a:lnTo>
                  <a:lnTo>
                    <a:pt x="8716" y="504114"/>
                  </a:lnTo>
                  <a:lnTo>
                    <a:pt x="9252" y="521311"/>
                  </a:lnTo>
                  <a:lnTo>
                    <a:pt x="9639" y="537831"/>
                  </a:lnTo>
                  <a:lnTo>
                    <a:pt x="9744" y="553548"/>
                  </a:lnTo>
                  <a:lnTo>
                    <a:pt x="9289" y="568271"/>
                  </a:lnTo>
                  <a:lnTo>
                    <a:pt x="8174" y="581992"/>
                  </a:lnTo>
                  <a:lnTo>
                    <a:pt x="6605" y="594982"/>
                  </a:lnTo>
                  <a:lnTo>
                    <a:pt x="4850" y="609274"/>
                  </a:lnTo>
                  <a:lnTo>
                    <a:pt x="2754" y="629482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791295" y="968621"/>
              <a:ext cx="10529" cy="684354"/>
            </a:xfrm>
            <a:custGeom>
              <a:avLst/>
              <a:gdLst/>
              <a:ahLst/>
              <a:cxnLst/>
              <a:rect l="0" t="0" r="0" b="0"/>
              <a:pathLst>
                <a:path w="10529" h="684354">
                  <a:moveTo>
                    <a:pt x="10528" y="0"/>
                  </a:moveTo>
                  <a:lnTo>
                    <a:pt x="7662" y="11735"/>
                  </a:lnTo>
                  <a:lnTo>
                    <a:pt x="5519" y="22864"/>
                  </a:lnTo>
                  <a:lnTo>
                    <a:pt x="3917" y="34463"/>
                  </a:lnTo>
                  <a:lnTo>
                    <a:pt x="2737" y="46624"/>
                  </a:lnTo>
                  <a:lnTo>
                    <a:pt x="1888" y="59284"/>
                  </a:lnTo>
                  <a:lnTo>
                    <a:pt x="1294" y="72349"/>
                  </a:lnTo>
                  <a:lnTo>
                    <a:pt x="1052" y="86047"/>
                  </a:lnTo>
                  <a:lnTo>
                    <a:pt x="1417" y="100908"/>
                  </a:lnTo>
                  <a:lnTo>
                    <a:pt x="2472" y="117126"/>
                  </a:lnTo>
                  <a:lnTo>
                    <a:pt x="3995" y="134423"/>
                  </a:lnTo>
                  <a:lnTo>
                    <a:pt x="5555" y="152258"/>
                  </a:lnTo>
                  <a:lnTo>
                    <a:pt x="6898" y="170264"/>
                  </a:lnTo>
                  <a:lnTo>
                    <a:pt x="7950" y="188592"/>
                  </a:lnTo>
                  <a:lnTo>
                    <a:pt x="8732" y="207794"/>
                  </a:lnTo>
                  <a:lnTo>
                    <a:pt x="9287" y="228117"/>
                  </a:lnTo>
                  <a:lnTo>
                    <a:pt x="9508" y="249341"/>
                  </a:lnTo>
                  <a:lnTo>
                    <a:pt x="9132" y="270974"/>
                  </a:lnTo>
                  <a:lnTo>
                    <a:pt x="8069" y="292678"/>
                  </a:lnTo>
                  <a:lnTo>
                    <a:pt x="6542" y="314304"/>
                  </a:lnTo>
                  <a:lnTo>
                    <a:pt x="4978" y="335810"/>
                  </a:lnTo>
                  <a:lnTo>
                    <a:pt x="3633" y="357201"/>
                  </a:lnTo>
                  <a:lnTo>
                    <a:pt x="2579" y="378497"/>
                  </a:lnTo>
                  <a:lnTo>
                    <a:pt x="1798" y="399722"/>
                  </a:lnTo>
                  <a:lnTo>
                    <a:pt x="1238" y="420896"/>
                  </a:lnTo>
                  <a:lnTo>
                    <a:pt x="844" y="442032"/>
                  </a:lnTo>
                  <a:lnTo>
                    <a:pt x="573" y="463143"/>
                  </a:lnTo>
                  <a:lnTo>
                    <a:pt x="386" y="484228"/>
                  </a:lnTo>
                  <a:lnTo>
                    <a:pt x="260" y="504964"/>
                  </a:lnTo>
                  <a:lnTo>
                    <a:pt x="175" y="524741"/>
                  </a:lnTo>
                  <a:lnTo>
                    <a:pt x="117" y="543307"/>
                  </a:lnTo>
                  <a:lnTo>
                    <a:pt x="79" y="560893"/>
                  </a:lnTo>
                  <a:lnTo>
                    <a:pt x="52" y="578010"/>
                  </a:lnTo>
                  <a:lnTo>
                    <a:pt x="35" y="594998"/>
                  </a:lnTo>
                  <a:lnTo>
                    <a:pt x="24" y="611645"/>
                  </a:lnTo>
                  <a:lnTo>
                    <a:pt x="14" y="629116"/>
                  </a:lnTo>
                  <a:lnTo>
                    <a:pt x="7" y="651189"/>
                  </a:lnTo>
                  <a:lnTo>
                    <a:pt x="0" y="684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950305" y="926507"/>
              <a:ext cx="167375" cy="178986"/>
            </a:xfrm>
            <a:custGeom>
              <a:avLst/>
              <a:gdLst/>
              <a:ahLst/>
              <a:cxnLst/>
              <a:rect l="0" t="0" r="0" b="0"/>
              <a:pathLst>
                <a:path w="167375" h="178986">
                  <a:moveTo>
                    <a:pt x="135788" y="0"/>
                  </a:moveTo>
                  <a:lnTo>
                    <a:pt x="129921" y="5868"/>
                  </a:lnTo>
                  <a:lnTo>
                    <a:pt x="124356" y="11432"/>
                  </a:lnTo>
                  <a:lnTo>
                    <a:pt x="118552" y="17231"/>
                  </a:lnTo>
                  <a:lnTo>
                    <a:pt x="112299" y="23312"/>
                  </a:lnTo>
                  <a:lnTo>
                    <a:pt x="105322" y="29642"/>
                  </a:lnTo>
                  <a:lnTo>
                    <a:pt x="97540" y="36166"/>
                  </a:lnTo>
                  <a:lnTo>
                    <a:pt x="89039" y="42669"/>
                  </a:lnTo>
                  <a:lnTo>
                    <a:pt x="79959" y="48803"/>
                  </a:lnTo>
                  <a:lnTo>
                    <a:pt x="70445" y="54407"/>
                  </a:lnTo>
                  <a:lnTo>
                    <a:pt x="60617" y="59491"/>
                  </a:lnTo>
                  <a:lnTo>
                    <a:pt x="50568" y="64140"/>
                  </a:lnTo>
                  <a:lnTo>
                    <a:pt x="40370" y="68458"/>
                  </a:lnTo>
                  <a:lnTo>
                    <a:pt x="30234" y="72698"/>
                  </a:lnTo>
                  <a:lnTo>
                    <a:pt x="20501" y="77238"/>
                  </a:lnTo>
                  <a:lnTo>
                    <a:pt x="11357" y="82275"/>
                  </a:lnTo>
                  <a:lnTo>
                    <a:pt x="3917" y="88268"/>
                  </a:lnTo>
                  <a:lnTo>
                    <a:pt x="71" y="94937"/>
                  </a:lnTo>
                  <a:lnTo>
                    <a:pt x="0" y="101092"/>
                  </a:lnTo>
                  <a:lnTo>
                    <a:pt x="2640" y="106871"/>
                  </a:lnTo>
                  <a:lnTo>
                    <a:pt x="6983" y="112643"/>
                  </a:lnTo>
                  <a:lnTo>
                    <a:pt x="12520" y="118436"/>
                  </a:lnTo>
                  <a:lnTo>
                    <a:pt x="19153" y="123988"/>
                  </a:lnTo>
                  <a:lnTo>
                    <a:pt x="26771" y="129150"/>
                  </a:lnTo>
                  <a:lnTo>
                    <a:pt x="35196" y="133913"/>
                  </a:lnTo>
                  <a:lnTo>
                    <a:pt x="44241" y="138333"/>
                  </a:lnTo>
                  <a:lnTo>
                    <a:pt x="53739" y="142488"/>
                  </a:lnTo>
                  <a:lnTo>
                    <a:pt x="63561" y="146447"/>
                  </a:lnTo>
                  <a:lnTo>
                    <a:pt x="73609" y="150265"/>
                  </a:lnTo>
                  <a:lnTo>
                    <a:pt x="83811" y="153985"/>
                  </a:lnTo>
                  <a:lnTo>
                    <a:pt x="94122" y="157636"/>
                  </a:lnTo>
                  <a:lnTo>
                    <a:pt x="104502" y="161242"/>
                  </a:lnTo>
                  <a:lnTo>
                    <a:pt x="114923" y="164812"/>
                  </a:lnTo>
                  <a:lnTo>
                    <a:pt x="125104" y="168204"/>
                  </a:lnTo>
                  <a:lnTo>
                    <a:pt x="135628" y="171462"/>
                  </a:lnTo>
                  <a:lnTo>
                    <a:pt x="148538" y="174874"/>
                  </a:lnTo>
                  <a:lnTo>
                    <a:pt x="167374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970280" y="990192"/>
              <a:ext cx="521746" cy="157415"/>
            </a:xfrm>
            <a:custGeom>
              <a:avLst/>
              <a:gdLst/>
              <a:ahLst/>
              <a:cxnLst/>
              <a:rect l="0" t="0" r="0" b="0"/>
              <a:pathLst>
                <a:path w="521746" h="157415">
                  <a:moveTo>
                    <a:pt x="0" y="52129"/>
                  </a:moveTo>
                  <a:lnTo>
                    <a:pt x="8935" y="49262"/>
                  </a:lnTo>
                  <a:lnTo>
                    <a:pt x="18562" y="47120"/>
                  </a:lnTo>
                  <a:lnTo>
                    <a:pt x="29848" y="45522"/>
                  </a:lnTo>
                  <a:lnTo>
                    <a:pt x="42517" y="44514"/>
                  </a:lnTo>
                  <a:lnTo>
                    <a:pt x="55996" y="44314"/>
                  </a:lnTo>
                  <a:lnTo>
                    <a:pt x="69868" y="44965"/>
                  </a:lnTo>
                  <a:lnTo>
                    <a:pt x="83904" y="46203"/>
                  </a:lnTo>
                  <a:lnTo>
                    <a:pt x="97996" y="47567"/>
                  </a:lnTo>
                  <a:lnTo>
                    <a:pt x="112096" y="48781"/>
                  </a:lnTo>
                  <a:lnTo>
                    <a:pt x="126190" y="49916"/>
                  </a:lnTo>
                  <a:lnTo>
                    <a:pt x="140272" y="51284"/>
                  </a:lnTo>
                  <a:lnTo>
                    <a:pt x="154347" y="53051"/>
                  </a:lnTo>
                  <a:lnTo>
                    <a:pt x="168581" y="55069"/>
                  </a:lnTo>
                  <a:lnTo>
                    <a:pt x="183284" y="56971"/>
                  </a:lnTo>
                  <a:lnTo>
                    <a:pt x="198583" y="58547"/>
                  </a:lnTo>
                  <a:lnTo>
                    <a:pt x="214281" y="59757"/>
                  </a:lnTo>
                  <a:lnTo>
                    <a:pt x="229972" y="60645"/>
                  </a:lnTo>
                  <a:lnTo>
                    <a:pt x="245417" y="61277"/>
                  </a:lnTo>
                  <a:lnTo>
                    <a:pt x="260551" y="61718"/>
                  </a:lnTo>
                  <a:lnTo>
                    <a:pt x="275398" y="62021"/>
                  </a:lnTo>
                  <a:lnTo>
                    <a:pt x="290014" y="62229"/>
                  </a:lnTo>
                  <a:lnTo>
                    <a:pt x="304457" y="62369"/>
                  </a:lnTo>
                  <a:lnTo>
                    <a:pt x="318776" y="62464"/>
                  </a:lnTo>
                  <a:lnTo>
                    <a:pt x="333004" y="62528"/>
                  </a:lnTo>
                  <a:lnTo>
                    <a:pt x="347172" y="62571"/>
                  </a:lnTo>
                  <a:lnTo>
                    <a:pt x="361299" y="62599"/>
                  </a:lnTo>
                  <a:lnTo>
                    <a:pt x="375396" y="62623"/>
                  </a:lnTo>
                  <a:lnTo>
                    <a:pt x="389473" y="62809"/>
                  </a:lnTo>
                  <a:lnTo>
                    <a:pt x="403539" y="63466"/>
                  </a:lnTo>
                  <a:lnTo>
                    <a:pt x="417589" y="64716"/>
                  </a:lnTo>
                  <a:lnTo>
                    <a:pt x="431466" y="66199"/>
                  </a:lnTo>
                  <a:lnTo>
                    <a:pt x="444864" y="67202"/>
                  </a:lnTo>
                  <a:lnTo>
                    <a:pt x="457654" y="67362"/>
                  </a:lnTo>
                  <a:lnTo>
                    <a:pt x="469870" y="66976"/>
                  </a:lnTo>
                  <a:lnTo>
                    <a:pt x="481614" y="66785"/>
                  </a:lnTo>
                  <a:lnTo>
                    <a:pt x="492980" y="67196"/>
                  </a:lnTo>
                  <a:lnTo>
                    <a:pt x="503413" y="67616"/>
                  </a:lnTo>
                  <a:lnTo>
                    <a:pt x="511848" y="65826"/>
                  </a:lnTo>
                  <a:lnTo>
                    <a:pt x="517493" y="60957"/>
                  </a:lnTo>
                  <a:lnTo>
                    <a:pt x="519863" y="54764"/>
                  </a:lnTo>
                  <a:lnTo>
                    <a:pt x="519448" y="48120"/>
                  </a:lnTo>
                  <a:lnTo>
                    <a:pt x="516802" y="41298"/>
                  </a:lnTo>
                  <a:lnTo>
                    <a:pt x="512228" y="34392"/>
                  </a:lnTo>
                  <a:lnTo>
                    <a:pt x="506047" y="27442"/>
                  </a:lnTo>
                  <a:lnTo>
                    <a:pt x="498608" y="20466"/>
                  </a:lnTo>
                  <a:lnTo>
                    <a:pt x="490238" y="13474"/>
                  </a:lnTo>
                  <a:lnTo>
                    <a:pt x="481267" y="6521"/>
                  </a:lnTo>
                  <a:lnTo>
                    <a:pt x="474382" y="1336"/>
                  </a:lnTo>
                  <a:lnTo>
                    <a:pt x="472529" y="0"/>
                  </a:lnTo>
                  <a:lnTo>
                    <a:pt x="474372" y="1724"/>
                  </a:lnTo>
                  <a:lnTo>
                    <a:pt x="478385" y="5420"/>
                  </a:lnTo>
                  <a:lnTo>
                    <a:pt x="483635" y="10340"/>
                  </a:lnTo>
                  <a:lnTo>
                    <a:pt x="489592" y="16020"/>
                  </a:lnTo>
                  <a:lnTo>
                    <a:pt x="495963" y="22177"/>
                  </a:lnTo>
                  <a:lnTo>
                    <a:pt x="502578" y="28637"/>
                  </a:lnTo>
                  <a:lnTo>
                    <a:pt x="509325" y="35290"/>
                  </a:lnTo>
                  <a:lnTo>
                    <a:pt x="515490" y="42069"/>
                  </a:lnTo>
                  <a:lnTo>
                    <a:pt x="519812" y="48930"/>
                  </a:lnTo>
                  <a:lnTo>
                    <a:pt x="521745" y="55845"/>
                  </a:lnTo>
                  <a:lnTo>
                    <a:pt x="521244" y="62794"/>
                  </a:lnTo>
                  <a:lnTo>
                    <a:pt x="518399" y="69768"/>
                  </a:lnTo>
                  <a:lnTo>
                    <a:pt x="513526" y="76756"/>
                  </a:lnTo>
                  <a:lnTo>
                    <a:pt x="507208" y="83755"/>
                  </a:lnTo>
                  <a:lnTo>
                    <a:pt x="500152" y="90760"/>
                  </a:lnTo>
                  <a:lnTo>
                    <a:pt x="492826" y="97770"/>
                  </a:lnTo>
                  <a:lnTo>
                    <a:pt x="485456" y="104783"/>
                  </a:lnTo>
                  <a:lnTo>
                    <a:pt x="478129" y="111798"/>
                  </a:lnTo>
                  <a:lnTo>
                    <a:pt x="470872" y="118810"/>
                  </a:lnTo>
                  <a:lnTo>
                    <a:pt x="463791" y="125708"/>
                  </a:lnTo>
                  <a:lnTo>
                    <a:pt x="456291" y="133058"/>
                  </a:lnTo>
                  <a:lnTo>
                    <a:pt x="446594" y="142624"/>
                  </a:lnTo>
                  <a:lnTo>
                    <a:pt x="431668" y="1574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952162" y="1211915"/>
              <a:ext cx="260274" cy="370553"/>
            </a:xfrm>
            <a:custGeom>
              <a:avLst/>
              <a:gdLst/>
              <a:ahLst/>
              <a:cxnLst/>
              <a:rect l="0" t="0" r="0" b="0"/>
              <a:pathLst>
                <a:path w="260274" h="370553">
                  <a:moveTo>
                    <a:pt x="176045" y="51504"/>
                  </a:moveTo>
                  <a:lnTo>
                    <a:pt x="170178" y="45637"/>
                  </a:lnTo>
                  <a:lnTo>
                    <a:pt x="164614" y="40072"/>
                  </a:lnTo>
                  <a:lnTo>
                    <a:pt x="158811" y="34273"/>
                  </a:lnTo>
                  <a:lnTo>
                    <a:pt x="152556" y="28193"/>
                  </a:lnTo>
                  <a:lnTo>
                    <a:pt x="145577" y="21863"/>
                  </a:lnTo>
                  <a:lnTo>
                    <a:pt x="137791" y="15348"/>
                  </a:lnTo>
                  <a:lnTo>
                    <a:pt x="129117" y="9191"/>
                  </a:lnTo>
                  <a:lnTo>
                    <a:pt x="119389" y="4353"/>
                  </a:lnTo>
                  <a:lnTo>
                    <a:pt x="108632" y="1260"/>
                  </a:lnTo>
                  <a:lnTo>
                    <a:pt x="97324" y="0"/>
                  </a:lnTo>
                  <a:lnTo>
                    <a:pt x="86274" y="592"/>
                  </a:lnTo>
                  <a:lnTo>
                    <a:pt x="75926" y="2849"/>
                  </a:lnTo>
                  <a:lnTo>
                    <a:pt x="66524" y="6617"/>
                  </a:lnTo>
                  <a:lnTo>
                    <a:pt x="58280" y="11878"/>
                  </a:lnTo>
                  <a:lnTo>
                    <a:pt x="51182" y="18486"/>
                  </a:lnTo>
                  <a:lnTo>
                    <a:pt x="45058" y="26190"/>
                  </a:lnTo>
                  <a:lnTo>
                    <a:pt x="39696" y="34731"/>
                  </a:lnTo>
                  <a:lnTo>
                    <a:pt x="34896" y="43887"/>
                  </a:lnTo>
                  <a:lnTo>
                    <a:pt x="30500" y="53645"/>
                  </a:lnTo>
                  <a:lnTo>
                    <a:pt x="26385" y="64179"/>
                  </a:lnTo>
                  <a:lnTo>
                    <a:pt x="22471" y="75527"/>
                  </a:lnTo>
                  <a:lnTo>
                    <a:pt x="18857" y="87588"/>
                  </a:lnTo>
                  <a:lnTo>
                    <a:pt x="15810" y="100217"/>
                  </a:lnTo>
                  <a:lnTo>
                    <a:pt x="13425" y="113270"/>
                  </a:lnTo>
                  <a:lnTo>
                    <a:pt x="11485" y="126628"/>
                  </a:lnTo>
                  <a:lnTo>
                    <a:pt x="9567" y="140202"/>
                  </a:lnTo>
                  <a:lnTo>
                    <a:pt x="7428" y="153925"/>
                  </a:lnTo>
                  <a:lnTo>
                    <a:pt x="5159" y="167751"/>
                  </a:lnTo>
                  <a:lnTo>
                    <a:pt x="3089" y="181646"/>
                  </a:lnTo>
                  <a:lnTo>
                    <a:pt x="1404" y="195583"/>
                  </a:lnTo>
                  <a:lnTo>
                    <a:pt x="291" y="209384"/>
                  </a:lnTo>
                  <a:lnTo>
                    <a:pt x="0" y="222731"/>
                  </a:lnTo>
                  <a:lnTo>
                    <a:pt x="588" y="235491"/>
                  </a:lnTo>
                  <a:lnTo>
                    <a:pt x="1949" y="247857"/>
                  </a:lnTo>
                  <a:lnTo>
                    <a:pt x="3928" y="260234"/>
                  </a:lnTo>
                  <a:lnTo>
                    <a:pt x="6371" y="272852"/>
                  </a:lnTo>
                  <a:lnTo>
                    <a:pt x="9315" y="285446"/>
                  </a:lnTo>
                  <a:lnTo>
                    <a:pt x="12969" y="297375"/>
                  </a:lnTo>
                  <a:lnTo>
                    <a:pt x="17390" y="308330"/>
                  </a:lnTo>
                  <a:lnTo>
                    <a:pt x="22494" y="318484"/>
                  </a:lnTo>
                  <a:lnTo>
                    <a:pt x="28144" y="328296"/>
                  </a:lnTo>
                  <a:lnTo>
                    <a:pt x="34215" y="338070"/>
                  </a:lnTo>
                  <a:lnTo>
                    <a:pt x="40917" y="347448"/>
                  </a:lnTo>
                  <a:lnTo>
                    <a:pt x="48781" y="355541"/>
                  </a:lnTo>
                  <a:lnTo>
                    <a:pt x="58000" y="361943"/>
                  </a:lnTo>
                  <a:lnTo>
                    <a:pt x="68463" y="366564"/>
                  </a:lnTo>
                  <a:lnTo>
                    <a:pt x="79935" y="369374"/>
                  </a:lnTo>
                  <a:lnTo>
                    <a:pt x="92164" y="370552"/>
                  </a:lnTo>
                  <a:lnTo>
                    <a:pt x="104611" y="370242"/>
                  </a:lnTo>
                  <a:lnTo>
                    <a:pt x="116500" y="368454"/>
                  </a:lnTo>
                  <a:lnTo>
                    <a:pt x="127448" y="365327"/>
                  </a:lnTo>
                  <a:lnTo>
                    <a:pt x="137270" y="360943"/>
                  </a:lnTo>
                  <a:lnTo>
                    <a:pt x="145805" y="355253"/>
                  </a:lnTo>
                  <a:lnTo>
                    <a:pt x="153100" y="348350"/>
                  </a:lnTo>
                  <a:lnTo>
                    <a:pt x="159357" y="340445"/>
                  </a:lnTo>
                  <a:lnTo>
                    <a:pt x="164810" y="331768"/>
                  </a:lnTo>
                  <a:lnTo>
                    <a:pt x="169662" y="322525"/>
                  </a:lnTo>
                  <a:lnTo>
                    <a:pt x="173755" y="312879"/>
                  </a:lnTo>
                  <a:lnTo>
                    <a:pt x="176600" y="302951"/>
                  </a:lnTo>
                  <a:lnTo>
                    <a:pt x="178022" y="292834"/>
                  </a:lnTo>
                  <a:lnTo>
                    <a:pt x="177824" y="282752"/>
                  </a:lnTo>
                  <a:lnTo>
                    <a:pt x="175637" y="273056"/>
                  </a:lnTo>
                  <a:lnTo>
                    <a:pt x="171458" y="263909"/>
                  </a:lnTo>
                  <a:lnTo>
                    <a:pt x="165567" y="255461"/>
                  </a:lnTo>
                  <a:lnTo>
                    <a:pt x="158333" y="247933"/>
                  </a:lnTo>
                  <a:lnTo>
                    <a:pt x="150097" y="241360"/>
                  </a:lnTo>
                  <a:lnTo>
                    <a:pt x="140976" y="235945"/>
                  </a:lnTo>
                  <a:lnTo>
                    <a:pt x="130878" y="232131"/>
                  </a:lnTo>
                  <a:lnTo>
                    <a:pt x="119860" y="230019"/>
                  </a:lnTo>
                  <a:lnTo>
                    <a:pt x="109275" y="229740"/>
                  </a:lnTo>
                  <a:lnTo>
                    <a:pt x="102889" y="231353"/>
                  </a:lnTo>
                  <a:lnTo>
                    <a:pt x="102855" y="233854"/>
                  </a:lnTo>
                  <a:lnTo>
                    <a:pt x="107477" y="236031"/>
                  </a:lnTo>
                  <a:lnTo>
                    <a:pt x="115022" y="237454"/>
                  </a:lnTo>
                  <a:lnTo>
                    <a:pt x="124166" y="237912"/>
                  </a:lnTo>
                  <a:lnTo>
                    <a:pt x="134102" y="237409"/>
                  </a:lnTo>
                  <a:lnTo>
                    <a:pt x="144404" y="236089"/>
                  </a:lnTo>
                  <a:lnTo>
                    <a:pt x="154868" y="234132"/>
                  </a:lnTo>
                  <a:lnTo>
                    <a:pt x="165395" y="231703"/>
                  </a:lnTo>
                  <a:lnTo>
                    <a:pt x="175942" y="228937"/>
                  </a:lnTo>
                  <a:lnTo>
                    <a:pt x="186496" y="225934"/>
                  </a:lnTo>
                  <a:lnTo>
                    <a:pt x="197041" y="222763"/>
                  </a:lnTo>
                  <a:lnTo>
                    <a:pt x="207413" y="219312"/>
                  </a:lnTo>
                  <a:lnTo>
                    <a:pt x="217306" y="215310"/>
                  </a:lnTo>
                  <a:lnTo>
                    <a:pt x="226580" y="210656"/>
                  </a:lnTo>
                  <a:lnTo>
                    <a:pt x="234971" y="205514"/>
                  </a:lnTo>
                  <a:lnTo>
                    <a:pt x="242824" y="199615"/>
                  </a:lnTo>
                  <a:lnTo>
                    <a:pt x="250827" y="191323"/>
                  </a:lnTo>
                  <a:lnTo>
                    <a:pt x="260273" y="1778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233492" y="1263419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4" y="72344"/>
                  </a:lnTo>
                  <a:lnTo>
                    <a:pt x="178" y="85869"/>
                  </a:lnTo>
                  <a:lnTo>
                    <a:pt x="824" y="100083"/>
                  </a:lnTo>
                  <a:lnTo>
                    <a:pt x="2074" y="115046"/>
                  </a:lnTo>
                  <a:lnTo>
                    <a:pt x="3726" y="130518"/>
                  </a:lnTo>
                  <a:lnTo>
                    <a:pt x="5375" y="146056"/>
                  </a:lnTo>
                  <a:lnTo>
                    <a:pt x="6778" y="161398"/>
                  </a:lnTo>
                  <a:lnTo>
                    <a:pt x="7871" y="176462"/>
                  </a:lnTo>
                  <a:lnTo>
                    <a:pt x="8678" y="191263"/>
                  </a:lnTo>
                  <a:lnTo>
                    <a:pt x="9257" y="205840"/>
                  </a:lnTo>
                  <a:lnTo>
                    <a:pt x="9663" y="220025"/>
                  </a:lnTo>
                  <a:lnTo>
                    <a:pt x="9987" y="235036"/>
                  </a:lnTo>
                  <a:lnTo>
                    <a:pt x="10259" y="254430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359834" y="1252891"/>
              <a:ext cx="4704" cy="284270"/>
            </a:xfrm>
            <a:custGeom>
              <a:avLst/>
              <a:gdLst/>
              <a:ahLst/>
              <a:cxnLst/>
              <a:rect l="0" t="0" r="0" b="0"/>
              <a:pathLst>
                <a:path w="4704" h="2842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0"/>
                  </a:lnTo>
                  <a:lnTo>
                    <a:pt x="0" y="106937"/>
                  </a:lnTo>
                  <a:lnTo>
                    <a:pt x="0" y="123245"/>
                  </a:lnTo>
                  <a:lnTo>
                    <a:pt x="5" y="139131"/>
                  </a:lnTo>
                  <a:lnTo>
                    <a:pt x="177" y="154406"/>
                  </a:lnTo>
                  <a:lnTo>
                    <a:pt x="826" y="168824"/>
                  </a:lnTo>
                  <a:lnTo>
                    <a:pt x="2070" y="182343"/>
                  </a:lnTo>
                  <a:lnTo>
                    <a:pt x="3551" y="195236"/>
                  </a:lnTo>
                  <a:lnTo>
                    <a:pt x="4550" y="207975"/>
                  </a:lnTo>
                  <a:lnTo>
                    <a:pt x="4703" y="220834"/>
                  </a:lnTo>
                  <a:lnTo>
                    <a:pt x="4137" y="233498"/>
                  </a:lnTo>
                  <a:lnTo>
                    <a:pt x="3240" y="246497"/>
                  </a:lnTo>
                  <a:lnTo>
                    <a:pt x="1924" y="262098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244021" y="1434589"/>
              <a:ext cx="115814" cy="7816"/>
            </a:xfrm>
            <a:custGeom>
              <a:avLst/>
              <a:gdLst/>
              <a:ahLst/>
              <a:cxnLst/>
              <a:rect l="0" t="0" r="0" b="0"/>
              <a:pathLst>
                <a:path w="115814" h="7816">
                  <a:moveTo>
                    <a:pt x="115813" y="7815"/>
                  </a:moveTo>
                  <a:lnTo>
                    <a:pt x="106945" y="4948"/>
                  </a:lnTo>
                  <a:lnTo>
                    <a:pt x="97959" y="2806"/>
                  </a:lnTo>
                  <a:lnTo>
                    <a:pt x="87968" y="1207"/>
                  </a:lnTo>
                  <a:lnTo>
                    <a:pt x="77159" y="200"/>
                  </a:lnTo>
                  <a:lnTo>
                    <a:pt x="65995" y="0"/>
                  </a:lnTo>
                  <a:lnTo>
                    <a:pt x="54800" y="651"/>
                  </a:lnTo>
                  <a:lnTo>
                    <a:pt x="43966" y="1897"/>
                  </a:lnTo>
                  <a:lnTo>
                    <a:pt x="32870" y="3394"/>
                  </a:lnTo>
                  <a:lnTo>
                    <a:pt x="19423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5069607" y="2525201"/>
            <a:ext cx="3300221" cy="892350"/>
            <a:chOff x="5069607" y="2525201"/>
            <a:chExt cx="3300221" cy="892350"/>
          </a:xfrm>
        </p:grpSpPr>
        <p:sp>
          <p:nvSpPr>
            <p:cNvPr id="95" name="Freeform 94"/>
            <p:cNvSpPr/>
            <p:nvPr/>
          </p:nvSpPr>
          <p:spPr>
            <a:xfrm>
              <a:off x="5069607" y="2525201"/>
              <a:ext cx="286898" cy="504463"/>
            </a:xfrm>
            <a:custGeom>
              <a:avLst/>
              <a:gdLst/>
              <a:ahLst/>
              <a:cxnLst/>
              <a:rect l="0" t="0" r="0" b="0"/>
              <a:pathLst>
                <a:path w="286898" h="504463">
                  <a:moveTo>
                    <a:pt x="76327" y="50069"/>
                  </a:moveTo>
                  <a:lnTo>
                    <a:pt x="73326" y="58870"/>
                  </a:lnTo>
                  <a:lnTo>
                    <a:pt x="69904" y="67217"/>
                  </a:lnTo>
                  <a:lnTo>
                    <a:pt x="65712" y="75916"/>
                  </a:lnTo>
                  <a:lnTo>
                    <a:pt x="60986" y="85037"/>
                  </a:lnTo>
                  <a:lnTo>
                    <a:pt x="56152" y="94532"/>
                  </a:lnTo>
                  <a:lnTo>
                    <a:pt x="51468" y="104252"/>
                  </a:lnTo>
                  <a:lnTo>
                    <a:pt x="46778" y="111614"/>
                  </a:lnTo>
                  <a:lnTo>
                    <a:pt x="42591" y="113428"/>
                  </a:lnTo>
                  <a:lnTo>
                    <a:pt x="40144" y="110671"/>
                  </a:lnTo>
                  <a:lnTo>
                    <a:pt x="39453" y="104952"/>
                  </a:lnTo>
                  <a:lnTo>
                    <a:pt x="40261" y="97414"/>
                  </a:lnTo>
                  <a:lnTo>
                    <a:pt x="42479" y="88765"/>
                  </a:lnTo>
                  <a:lnTo>
                    <a:pt x="45939" y="79433"/>
                  </a:lnTo>
                  <a:lnTo>
                    <a:pt x="50402" y="69673"/>
                  </a:lnTo>
                  <a:lnTo>
                    <a:pt x="55625" y="59643"/>
                  </a:lnTo>
                  <a:lnTo>
                    <a:pt x="61400" y="49444"/>
                  </a:lnTo>
                  <a:lnTo>
                    <a:pt x="67568" y="39301"/>
                  </a:lnTo>
                  <a:lnTo>
                    <a:pt x="74008" y="29562"/>
                  </a:lnTo>
                  <a:lnTo>
                    <a:pt x="80641" y="20393"/>
                  </a:lnTo>
                  <a:lnTo>
                    <a:pt x="87568" y="12270"/>
                  </a:lnTo>
                  <a:lnTo>
                    <a:pt x="95059" y="6024"/>
                  </a:lnTo>
                  <a:lnTo>
                    <a:pt x="103208" y="1943"/>
                  </a:lnTo>
                  <a:lnTo>
                    <a:pt x="111800" y="0"/>
                  </a:lnTo>
                  <a:lnTo>
                    <a:pt x="120414" y="126"/>
                  </a:lnTo>
                  <a:lnTo>
                    <a:pt x="128800" y="2065"/>
                  </a:lnTo>
                  <a:lnTo>
                    <a:pt x="136888" y="5619"/>
                  </a:lnTo>
                  <a:lnTo>
                    <a:pt x="144699" y="10736"/>
                  </a:lnTo>
                  <a:lnTo>
                    <a:pt x="152281" y="17246"/>
                  </a:lnTo>
                  <a:lnTo>
                    <a:pt x="159525" y="24886"/>
                  </a:lnTo>
                  <a:lnTo>
                    <a:pt x="166171" y="33384"/>
                  </a:lnTo>
                  <a:lnTo>
                    <a:pt x="172125" y="42506"/>
                  </a:lnTo>
                  <a:lnTo>
                    <a:pt x="177445" y="52071"/>
                  </a:lnTo>
                  <a:lnTo>
                    <a:pt x="182254" y="61945"/>
                  </a:lnTo>
                  <a:lnTo>
                    <a:pt x="186676" y="72035"/>
                  </a:lnTo>
                  <a:lnTo>
                    <a:pt x="190815" y="82438"/>
                  </a:lnTo>
                  <a:lnTo>
                    <a:pt x="194756" y="93414"/>
                  </a:lnTo>
                  <a:lnTo>
                    <a:pt x="198558" y="105061"/>
                  </a:lnTo>
                  <a:lnTo>
                    <a:pt x="202266" y="117325"/>
                  </a:lnTo>
                  <a:lnTo>
                    <a:pt x="205908" y="130090"/>
                  </a:lnTo>
                  <a:lnTo>
                    <a:pt x="209503" y="143234"/>
                  </a:lnTo>
                  <a:lnTo>
                    <a:pt x="212900" y="156655"/>
                  </a:lnTo>
                  <a:lnTo>
                    <a:pt x="215801" y="170270"/>
                  </a:lnTo>
                  <a:lnTo>
                    <a:pt x="218079" y="184025"/>
                  </a:lnTo>
                  <a:lnTo>
                    <a:pt x="219608" y="198042"/>
                  </a:lnTo>
                  <a:lnTo>
                    <a:pt x="220185" y="212597"/>
                  </a:lnTo>
                  <a:lnTo>
                    <a:pt x="219794" y="227796"/>
                  </a:lnTo>
                  <a:lnTo>
                    <a:pt x="218564" y="243428"/>
                  </a:lnTo>
                  <a:lnTo>
                    <a:pt x="216676" y="259074"/>
                  </a:lnTo>
                  <a:lnTo>
                    <a:pt x="214298" y="274489"/>
                  </a:lnTo>
                  <a:lnTo>
                    <a:pt x="211567" y="289602"/>
                  </a:lnTo>
                  <a:lnTo>
                    <a:pt x="208590" y="304436"/>
                  </a:lnTo>
                  <a:lnTo>
                    <a:pt x="205436" y="319044"/>
                  </a:lnTo>
                  <a:lnTo>
                    <a:pt x="201996" y="333482"/>
                  </a:lnTo>
                  <a:lnTo>
                    <a:pt x="198002" y="347796"/>
                  </a:lnTo>
                  <a:lnTo>
                    <a:pt x="193350" y="362023"/>
                  </a:lnTo>
                  <a:lnTo>
                    <a:pt x="188088" y="376189"/>
                  </a:lnTo>
                  <a:lnTo>
                    <a:pt x="182331" y="390314"/>
                  </a:lnTo>
                  <a:lnTo>
                    <a:pt x="176199" y="404406"/>
                  </a:lnTo>
                  <a:lnTo>
                    <a:pt x="169793" y="418310"/>
                  </a:lnTo>
                  <a:lnTo>
                    <a:pt x="163194" y="431726"/>
                  </a:lnTo>
                  <a:lnTo>
                    <a:pt x="156455" y="444519"/>
                  </a:lnTo>
                  <a:lnTo>
                    <a:pt x="149456" y="456398"/>
                  </a:lnTo>
                  <a:lnTo>
                    <a:pt x="141919" y="466850"/>
                  </a:lnTo>
                  <a:lnTo>
                    <a:pt x="133734" y="475731"/>
                  </a:lnTo>
                  <a:lnTo>
                    <a:pt x="124948" y="483203"/>
                  </a:lnTo>
                  <a:lnTo>
                    <a:pt x="115671" y="489546"/>
                  </a:lnTo>
                  <a:lnTo>
                    <a:pt x="106018" y="495030"/>
                  </a:lnTo>
                  <a:lnTo>
                    <a:pt x="95925" y="499564"/>
                  </a:lnTo>
                  <a:lnTo>
                    <a:pt x="85165" y="502713"/>
                  </a:lnTo>
                  <a:lnTo>
                    <a:pt x="73671" y="504347"/>
                  </a:lnTo>
                  <a:lnTo>
                    <a:pt x="61681" y="504462"/>
                  </a:lnTo>
                  <a:lnTo>
                    <a:pt x="49634" y="503019"/>
                  </a:lnTo>
                  <a:lnTo>
                    <a:pt x="37803" y="500148"/>
                  </a:lnTo>
                  <a:lnTo>
                    <a:pt x="26758" y="495779"/>
                  </a:lnTo>
                  <a:lnTo>
                    <a:pt x="17405" y="489574"/>
                  </a:lnTo>
                  <a:lnTo>
                    <a:pt x="10089" y="481515"/>
                  </a:lnTo>
                  <a:lnTo>
                    <a:pt x="4823" y="472021"/>
                  </a:lnTo>
                  <a:lnTo>
                    <a:pt x="1564" y="461739"/>
                  </a:lnTo>
                  <a:lnTo>
                    <a:pt x="73" y="451122"/>
                  </a:lnTo>
                  <a:lnTo>
                    <a:pt x="0" y="440403"/>
                  </a:lnTo>
                  <a:lnTo>
                    <a:pt x="997" y="429681"/>
                  </a:lnTo>
                  <a:lnTo>
                    <a:pt x="2780" y="418998"/>
                  </a:lnTo>
                  <a:lnTo>
                    <a:pt x="5447" y="408691"/>
                  </a:lnTo>
                  <a:lnTo>
                    <a:pt x="9446" y="399367"/>
                  </a:lnTo>
                  <a:lnTo>
                    <a:pt x="14921" y="391285"/>
                  </a:lnTo>
                  <a:lnTo>
                    <a:pt x="21888" y="384535"/>
                  </a:lnTo>
                  <a:lnTo>
                    <a:pt x="30392" y="379217"/>
                  </a:lnTo>
                  <a:lnTo>
                    <a:pt x="40292" y="375241"/>
                  </a:lnTo>
                  <a:lnTo>
                    <a:pt x="51008" y="372706"/>
                  </a:lnTo>
                  <a:lnTo>
                    <a:pt x="61652" y="371970"/>
                  </a:lnTo>
                  <a:lnTo>
                    <a:pt x="71734" y="373066"/>
                  </a:lnTo>
                  <a:lnTo>
                    <a:pt x="81297" y="375749"/>
                  </a:lnTo>
                  <a:lnTo>
                    <a:pt x="90713" y="379683"/>
                  </a:lnTo>
                  <a:lnTo>
                    <a:pt x="100229" y="384550"/>
                  </a:lnTo>
                  <a:lnTo>
                    <a:pt x="109774" y="390086"/>
                  </a:lnTo>
                  <a:lnTo>
                    <a:pt x="119044" y="396092"/>
                  </a:lnTo>
                  <a:lnTo>
                    <a:pt x="127881" y="402425"/>
                  </a:lnTo>
                  <a:lnTo>
                    <a:pt x="136446" y="408981"/>
                  </a:lnTo>
                  <a:lnTo>
                    <a:pt x="145109" y="415688"/>
                  </a:lnTo>
                  <a:lnTo>
                    <a:pt x="154086" y="422494"/>
                  </a:lnTo>
                  <a:lnTo>
                    <a:pt x="163421" y="429200"/>
                  </a:lnTo>
                  <a:lnTo>
                    <a:pt x="173073" y="435477"/>
                  </a:lnTo>
                  <a:lnTo>
                    <a:pt x="182977" y="441171"/>
                  </a:lnTo>
                  <a:lnTo>
                    <a:pt x="193070" y="445977"/>
                  </a:lnTo>
                  <a:lnTo>
                    <a:pt x="203298" y="449374"/>
                  </a:lnTo>
                  <a:lnTo>
                    <a:pt x="213622" y="451217"/>
                  </a:lnTo>
                  <a:lnTo>
                    <a:pt x="224134" y="451823"/>
                  </a:lnTo>
                  <a:lnTo>
                    <a:pt x="236404" y="451855"/>
                  </a:lnTo>
                  <a:lnTo>
                    <a:pt x="254863" y="451314"/>
                  </a:lnTo>
                  <a:lnTo>
                    <a:pt x="286897" y="4501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578042" y="2812333"/>
              <a:ext cx="141698" cy="373513"/>
            </a:xfrm>
            <a:custGeom>
              <a:avLst/>
              <a:gdLst/>
              <a:ahLst/>
              <a:cxnLst/>
              <a:rect l="0" t="0" r="0" b="0"/>
              <a:pathLst>
                <a:path w="141698" h="373513">
                  <a:moveTo>
                    <a:pt x="10089" y="141963"/>
                  </a:moveTo>
                  <a:lnTo>
                    <a:pt x="10089" y="153698"/>
                  </a:lnTo>
                  <a:lnTo>
                    <a:pt x="10089" y="164827"/>
                  </a:lnTo>
                  <a:lnTo>
                    <a:pt x="10094" y="176425"/>
                  </a:lnTo>
                  <a:lnTo>
                    <a:pt x="10267" y="188586"/>
                  </a:lnTo>
                  <a:lnTo>
                    <a:pt x="10915" y="201247"/>
                  </a:lnTo>
                  <a:lnTo>
                    <a:pt x="12163" y="214302"/>
                  </a:lnTo>
                  <a:lnTo>
                    <a:pt x="13816" y="227655"/>
                  </a:lnTo>
                  <a:lnTo>
                    <a:pt x="15465" y="241220"/>
                  </a:lnTo>
                  <a:lnTo>
                    <a:pt x="16872" y="254940"/>
                  </a:lnTo>
                  <a:lnTo>
                    <a:pt x="18137" y="268931"/>
                  </a:lnTo>
                  <a:lnTo>
                    <a:pt x="19593" y="283470"/>
                  </a:lnTo>
                  <a:lnTo>
                    <a:pt x="21420" y="298662"/>
                  </a:lnTo>
                  <a:lnTo>
                    <a:pt x="23478" y="314459"/>
                  </a:lnTo>
                  <a:lnTo>
                    <a:pt x="25406" y="330748"/>
                  </a:lnTo>
                  <a:lnTo>
                    <a:pt x="26995" y="347371"/>
                  </a:lnTo>
                  <a:lnTo>
                    <a:pt x="28030" y="362703"/>
                  </a:lnTo>
                  <a:lnTo>
                    <a:pt x="27756" y="372192"/>
                  </a:lnTo>
                  <a:lnTo>
                    <a:pt x="26167" y="373512"/>
                  </a:lnTo>
                  <a:lnTo>
                    <a:pt x="24543" y="369240"/>
                  </a:lnTo>
                  <a:lnTo>
                    <a:pt x="23132" y="361676"/>
                  </a:lnTo>
                  <a:lnTo>
                    <a:pt x="21612" y="352396"/>
                  </a:lnTo>
                  <a:lnTo>
                    <a:pt x="19767" y="342301"/>
                  </a:lnTo>
                  <a:lnTo>
                    <a:pt x="17711" y="331522"/>
                  </a:lnTo>
                  <a:lnTo>
                    <a:pt x="15791" y="319661"/>
                  </a:lnTo>
                  <a:lnTo>
                    <a:pt x="14201" y="306553"/>
                  </a:lnTo>
                  <a:lnTo>
                    <a:pt x="12814" y="292300"/>
                  </a:lnTo>
                  <a:lnTo>
                    <a:pt x="11277" y="277117"/>
                  </a:lnTo>
                  <a:lnTo>
                    <a:pt x="9396" y="261230"/>
                  </a:lnTo>
                  <a:lnTo>
                    <a:pt x="7302" y="244831"/>
                  </a:lnTo>
                  <a:lnTo>
                    <a:pt x="5349" y="228069"/>
                  </a:lnTo>
                  <a:lnTo>
                    <a:pt x="3740" y="211060"/>
                  </a:lnTo>
                  <a:lnTo>
                    <a:pt x="2506" y="194047"/>
                  </a:lnTo>
                  <a:lnTo>
                    <a:pt x="1603" y="177391"/>
                  </a:lnTo>
                  <a:lnTo>
                    <a:pt x="962" y="161259"/>
                  </a:lnTo>
                  <a:lnTo>
                    <a:pt x="514" y="145647"/>
                  </a:lnTo>
                  <a:lnTo>
                    <a:pt x="206" y="130469"/>
                  </a:lnTo>
                  <a:lnTo>
                    <a:pt x="0" y="115627"/>
                  </a:lnTo>
                  <a:lnTo>
                    <a:pt x="30" y="101030"/>
                  </a:lnTo>
                  <a:lnTo>
                    <a:pt x="582" y="86609"/>
                  </a:lnTo>
                  <a:lnTo>
                    <a:pt x="1771" y="72315"/>
                  </a:lnTo>
                  <a:lnTo>
                    <a:pt x="3553" y="58273"/>
                  </a:lnTo>
                  <a:lnTo>
                    <a:pt x="5820" y="44764"/>
                  </a:lnTo>
                  <a:lnTo>
                    <a:pt x="8471" y="31918"/>
                  </a:lnTo>
                  <a:lnTo>
                    <a:pt x="11895" y="20343"/>
                  </a:lnTo>
                  <a:lnTo>
                    <a:pt x="16935" y="11159"/>
                  </a:lnTo>
                  <a:lnTo>
                    <a:pt x="23918" y="4771"/>
                  </a:lnTo>
                  <a:lnTo>
                    <a:pt x="32542" y="1110"/>
                  </a:lnTo>
                  <a:lnTo>
                    <a:pt x="42164" y="0"/>
                  </a:lnTo>
                  <a:lnTo>
                    <a:pt x="52298" y="1071"/>
                  </a:lnTo>
                  <a:lnTo>
                    <a:pt x="62507" y="4023"/>
                  </a:lnTo>
                  <a:lnTo>
                    <a:pt x="72347" y="8729"/>
                  </a:lnTo>
                  <a:lnTo>
                    <a:pt x="81623" y="14959"/>
                  </a:lnTo>
                  <a:lnTo>
                    <a:pt x="90341" y="22410"/>
                  </a:lnTo>
                  <a:lnTo>
                    <a:pt x="98590" y="30780"/>
                  </a:lnTo>
                  <a:lnTo>
                    <a:pt x="106473" y="39816"/>
                  </a:lnTo>
                  <a:lnTo>
                    <a:pt x="113922" y="49324"/>
                  </a:lnTo>
                  <a:lnTo>
                    <a:pt x="120706" y="59159"/>
                  </a:lnTo>
                  <a:lnTo>
                    <a:pt x="126749" y="69228"/>
                  </a:lnTo>
                  <a:lnTo>
                    <a:pt x="131960" y="79787"/>
                  </a:lnTo>
                  <a:lnTo>
                    <a:pt x="136163" y="91400"/>
                  </a:lnTo>
                  <a:lnTo>
                    <a:pt x="139350" y="104288"/>
                  </a:lnTo>
                  <a:lnTo>
                    <a:pt x="141337" y="118200"/>
                  </a:lnTo>
                  <a:lnTo>
                    <a:pt x="141697" y="132610"/>
                  </a:lnTo>
                  <a:lnTo>
                    <a:pt x="140341" y="147145"/>
                  </a:lnTo>
                  <a:lnTo>
                    <a:pt x="137311" y="161311"/>
                  </a:lnTo>
                  <a:lnTo>
                    <a:pt x="132612" y="174436"/>
                  </a:lnTo>
                  <a:lnTo>
                    <a:pt x="126415" y="186253"/>
                  </a:lnTo>
                  <a:lnTo>
                    <a:pt x="119000" y="196678"/>
                  </a:lnTo>
                  <a:lnTo>
                    <a:pt x="110662" y="205623"/>
                  </a:lnTo>
                  <a:lnTo>
                    <a:pt x="101654" y="213190"/>
                  </a:lnTo>
                  <a:lnTo>
                    <a:pt x="92245" y="219280"/>
                  </a:lnTo>
                  <a:lnTo>
                    <a:pt x="81587" y="223997"/>
                  </a:lnTo>
                  <a:lnTo>
                    <a:pt x="66515" y="226643"/>
                  </a:lnTo>
                  <a:lnTo>
                    <a:pt x="41675" y="2261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739539" y="2809325"/>
              <a:ext cx="122334" cy="215541"/>
            </a:xfrm>
            <a:custGeom>
              <a:avLst/>
              <a:gdLst/>
              <a:ahLst/>
              <a:cxnLst/>
              <a:rect l="0" t="0" r="0" b="0"/>
              <a:pathLst>
                <a:path w="122334" h="215541">
                  <a:moveTo>
                    <a:pt x="6520" y="92328"/>
                  </a:moveTo>
                  <a:lnTo>
                    <a:pt x="18255" y="92328"/>
                  </a:lnTo>
                  <a:lnTo>
                    <a:pt x="29384" y="92328"/>
                  </a:lnTo>
                  <a:lnTo>
                    <a:pt x="40973" y="92319"/>
                  </a:lnTo>
                  <a:lnTo>
                    <a:pt x="52788" y="91974"/>
                  </a:lnTo>
                  <a:lnTo>
                    <a:pt x="64151" y="90677"/>
                  </a:lnTo>
                  <a:lnTo>
                    <a:pt x="74697" y="88166"/>
                  </a:lnTo>
                  <a:lnTo>
                    <a:pt x="84225" y="84342"/>
                  </a:lnTo>
                  <a:lnTo>
                    <a:pt x="92549" y="79101"/>
                  </a:lnTo>
                  <a:lnTo>
                    <a:pt x="99690" y="72536"/>
                  </a:lnTo>
                  <a:lnTo>
                    <a:pt x="105501" y="64873"/>
                  </a:lnTo>
                  <a:lnTo>
                    <a:pt x="109589" y="56368"/>
                  </a:lnTo>
                  <a:lnTo>
                    <a:pt x="111887" y="47248"/>
                  </a:lnTo>
                  <a:lnTo>
                    <a:pt x="112297" y="37856"/>
                  </a:lnTo>
                  <a:lnTo>
                    <a:pt x="110528" y="28632"/>
                  </a:lnTo>
                  <a:lnTo>
                    <a:pt x="106634" y="19814"/>
                  </a:lnTo>
                  <a:lnTo>
                    <a:pt x="100934" y="11929"/>
                  </a:lnTo>
                  <a:lnTo>
                    <a:pt x="93829" y="5843"/>
                  </a:lnTo>
                  <a:lnTo>
                    <a:pt x="85684" y="1870"/>
                  </a:lnTo>
                  <a:lnTo>
                    <a:pt x="76795" y="0"/>
                  </a:lnTo>
                  <a:lnTo>
                    <a:pt x="67384" y="174"/>
                  </a:lnTo>
                  <a:lnTo>
                    <a:pt x="57622" y="2145"/>
                  </a:lnTo>
                  <a:lnTo>
                    <a:pt x="47950" y="5720"/>
                  </a:lnTo>
                  <a:lnTo>
                    <a:pt x="39062" y="10852"/>
                  </a:lnTo>
                  <a:lnTo>
                    <a:pt x="31270" y="17373"/>
                  </a:lnTo>
                  <a:lnTo>
                    <a:pt x="24547" y="25019"/>
                  </a:lnTo>
                  <a:lnTo>
                    <a:pt x="18715" y="33520"/>
                  </a:lnTo>
                  <a:lnTo>
                    <a:pt x="13572" y="42650"/>
                  </a:lnTo>
                  <a:lnTo>
                    <a:pt x="9099" y="52390"/>
                  </a:lnTo>
                  <a:lnTo>
                    <a:pt x="5458" y="62913"/>
                  </a:lnTo>
                  <a:lnTo>
                    <a:pt x="2676" y="74257"/>
                  </a:lnTo>
                  <a:lnTo>
                    <a:pt x="806" y="86487"/>
                  </a:lnTo>
                  <a:lnTo>
                    <a:pt x="0" y="99760"/>
                  </a:lnTo>
                  <a:lnTo>
                    <a:pt x="242" y="114054"/>
                  </a:lnTo>
                  <a:lnTo>
                    <a:pt x="1540" y="128891"/>
                  </a:lnTo>
                  <a:lnTo>
                    <a:pt x="4006" y="143464"/>
                  </a:lnTo>
                  <a:lnTo>
                    <a:pt x="7596" y="157331"/>
                  </a:lnTo>
                  <a:lnTo>
                    <a:pt x="12294" y="170251"/>
                  </a:lnTo>
                  <a:lnTo>
                    <a:pt x="18197" y="182008"/>
                  </a:lnTo>
                  <a:lnTo>
                    <a:pt x="25241" y="192605"/>
                  </a:lnTo>
                  <a:lnTo>
                    <a:pt x="33242" y="201722"/>
                  </a:lnTo>
                  <a:lnTo>
                    <a:pt x="41983" y="208650"/>
                  </a:lnTo>
                  <a:lnTo>
                    <a:pt x="51264" y="213196"/>
                  </a:lnTo>
                  <a:lnTo>
                    <a:pt x="60765" y="215454"/>
                  </a:lnTo>
                  <a:lnTo>
                    <a:pt x="70064" y="215540"/>
                  </a:lnTo>
                  <a:lnTo>
                    <a:pt x="78941" y="213748"/>
                  </a:lnTo>
                  <a:lnTo>
                    <a:pt x="87262" y="210388"/>
                  </a:lnTo>
                  <a:lnTo>
                    <a:pt x="95804" y="205160"/>
                  </a:lnTo>
                  <a:lnTo>
                    <a:pt x="106432" y="195376"/>
                  </a:lnTo>
                  <a:lnTo>
                    <a:pt x="122333" y="1765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93458" y="2887029"/>
              <a:ext cx="115814" cy="147690"/>
            </a:xfrm>
            <a:custGeom>
              <a:avLst/>
              <a:gdLst/>
              <a:ahLst/>
              <a:cxnLst/>
              <a:rect l="0" t="0" r="0" b="0"/>
              <a:pathLst>
                <a:path w="115814" h="147690">
                  <a:moveTo>
                    <a:pt x="0" y="56738"/>
                  </a:moveTo>
                  <a:lnTo>
                    <a:pt x="2934" y="68540"/>
                  </a:lnTo>
                  <a:lnTo>
                    <a:pt x="5716" y="80310"/>
                  </a:lnTo>
                  <a:lnTo>
                    <a:pt x="8615" y="93195"/>
                  </a:lnTo>
                  <a:lnTo>
                    <a:pt x="11656" y="106871"/>
                  </a:lnTo>
                  <a:lnTo>
                    <a:pt x="14820" y="120550"/>
                  </a:lnTo>
                  <a:lnTo>
                    <a:pt x="18060" y="133698"/>
                  </a:lnTo>
                  <a:lnTo>
                    <a:pt x="20474" y="143774"/>
                  </a:lnTo>
                  <a:lnTo>
                    <a:pt x="21006" y="147689"/>
                  </a:lnTo>
                  <a:lnTo>
                    <a:pt x="20057" y="146366"/>
                  </a:lnTo>
                  <a:lnTo>
                    <a:pt x="18158" y="141568"/>
                  </a:lnTo>
                  <a:lnTo>
                    <a:pt x="15670" y="134614"/>
                  </a:lnTo>
                  <a:lnTo>
                    <a:pt x="12818" y="126332"/>
                  </a:lnTo>
                  <a:lnTo>
                    <a:pt x="9902" y="117064"/>
                  </a:lnTo>
                  <a:lnTo>
                    <a:pt x="7315" y="106810"/>
                  </a:lnTo>
                  <a:lnTo>
                    <a:pt x="5243" y="95630"/>
                  </a:lnTo>
                  <a:lnTo>
                    <a:pt x="3850" y="83840"/>
                  </a:lnTo>
                  <a:lnTo>
                    <a:pt x="3364" y="71919"/>
                  </a:lnTo>
                  <a:lnTo>
                    <a:pt x="3819" y="60161"/>
                  </a:lnTo>
                  <a:lnTo>
                    <a:pt x="5261" y="48825"/>
                  </a:lnTo>
                  <a:lnTo>
                    <a:pt x="7823" y="38210"/>
                  </a:lnTo>
                  <a:lnTo>
                    <a:pt x="11481" y="28415"/>
                  </a:lnTo>
                  <a:lnTo>
                    <a:pt x="16395" y="19686"/>
                  </a:lnTo>
                  <a:lnTo>
                    <a:pt x="22973" y="12492"/>
                  </a:lnTo>
                  <a:lnTo>
                    <a:pt x="31285" y="6954"/>
                  </a:lnTo>
                  <a:lnTo>
                    <a:pt x="40951" y="3048"/>
                  </a:lnTo>
                  <a:lnTo>
                    <a:pt x="51349" y="784"/>
                  </a:lnTo>
                  <a:lnTo>
                    <a:pt x="62035" y="0"/>
                  </a:lnTo>
                  <a:lnTo>
                    <a:pt x="72527" y="455"/>
                  </a:lnTo>
                  <a:lnTo>
                    <a:pt x="83358" y="2069"/>
                  </a:lnTo>
                  <a:lnTo>
                    <a:pt x="96591" y="6096"/>
                  </a:lnTo>
                  <a:lnTo>
                    <a:pt x="115813" y="14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030328" y="2883263"/>
              <a:ext cx="111300" cy="324246"/>
            </a:xfrm>
            <a:custGeom>
              <a:avLst/>
              <a:gdLst/>
              <a:ahLst/>
              <a:cxnLst/>
              <a:rect l="0" t="0" r="0" b="0"/>
              <a:pathLst>
                <a:path w="111300" h="324246">
                  <a:moveTo>
                    <a:pt x="0" y="113147"/>
                  </a:moveTo>
                  <a:lnTo>
                    <a:pt x="0" y="127749"/>
                  </a:lnTo>
                  <a:lnTo>
                    <a:pt x="0" y="141020"/>
                  </a:lnTo>
                  <a:lnTo>
                    <a:pt x="5" y="154221"/>
                  </a:lnTo>
                  <a:lnTo>
                    <a:pt x="178" y="167563"/>
                  </a:lnTo>
                  <a:lnTo>
                    <a:pt x="826" y="181071"/>
                  </a:lnTo>
                  <a:lnTo>
                    <a:pt x="2074" y="194725"/>
                  </a:lnTo>
                  <a:lnTo>
                    <a:pt x="3727" y="208492"/>
                  </a:lnTo>
                  <a:lnTo>
                    <a:pt x="5375" y="222341"/>
                  </a:lnTo>
                  <a:lnTo>
                    <a:pt x="6783" y="236245"/>
                  </a:lnTo>
                  <a:lnTo>
                    <a:pt x="8049" y="250022"/>
                  </a:lnTo>
                  <a:lnTo>
                    <a:pt x="9505" y="263352"/>
                  </a:lnTo>
                  <a:lnTo>
                    <a:pt x="11331" y="276101"/>
                  </a:lnTo>
                  <a:lnTo>
                    <a:pt x="13389" y="288459"/>
                  </a:lnTo>
                  <a:lnTo>
                    <a:pt x="15316" y="300831"/>
                  </a:lnTo>
                  <a:lnTo>
                    <a:pt x="16885" y="313353"/>
                  </a:lnTo>
                  <a:lnTo>
                    <a:pt x="17186" y="322550"/>
                  </a:lnTo>
                  <a:lnTo>
                    <a:pt x="15873" y="324245"/>
                  </a:lnTo>
                  <a:lnTo>
                    <a:pt x="14361" y="320148"/>
                  </a:lnTo>
                  <a:lnTo>
                    <a:pt x="13000" y="312375"/>
                  </a:lnTo>
                  <a:lnTo>
                    <a:pt x="11502" y="302317"/>
                  </a:lnTo>
                  <a:lnTo>
                    <a:pt x="9668" y="290833"/>
                  </a:lnTo>
                  <a:lnTo>
                    <a:pt x="7617" y="278446"/>
                  </a:lnTo>
                  <a:lnTo>
                    <a:pt x="5700" y="265485"/>
                  </a:lnTo>
                  <a:lnTo>
                    <a:pt x="4117" y="252152"/>
                  </a:lnTo>
                  <a:lnTo>
                    <a:pt x="2903" y="238578"/>
                  </a:lnTo>
                  <a:lnTo>
                    <a:pt x="2013" y="224847"/>
                  </a:lnTo>
                  <a:lnTo>
                    <a:pt x="1381" y="211007"/>
                  </a:lnTo>
                  <a:lnTo>
                    <a:pt x="940" y="196930"/>
                  </a:lnTo>
                  <a:lnTo>
                    <a:pt x="636" y="182334"/>
                  </a:lnTo>
                  <a:lnTo>
                    <a:pt x="433" y="167111"/>
                  </a:lnTo>
                  <a:lnTo>
                    <a:pt x="465" y="151632"/>
                  </a:lnTo>
                  <a:lnTo>
                    <a:pt x="1019" y="136621"/>
                  </a:lnTo>
                  <a:lnTo>
                    <a:pt x="2208" y="122451"/>
                  </a:lnTo>
                  <a:lnTo>
                    <a:pt x="3991" y="109157"/>
                  </a:lnTo>
                  <a:lnTo>
                    <a:pt x="6259" y="96615"/>
                  </a:lnTo>
                  <a:lnTo>
                    <a:pt x="8896" y="84661"/>
                  </a:lnTo>
                  <a:lnTo>
                    <a:pt x="11801" y="73140"/>
                  </a:lnTo>
                  <a:lnTo>
                    <a:pt x="14897" y="61929"/>
                  </a:lnTo>
                  <a:lnTo>
                    <a:pt x="18130" y="50940"/>
                  </a:lnTo>
                  <a:lnTo>
                    <a:pt x="21623" y="40269"/>
                  </a:lnTo>
                  <a:lnTo>
                    <a:pt x="25653" y="30177"/>
                  </a:lnTo>
                  <a:lnTo>
                    <a:pt x="30334" y="20772"/>
                  </a:lnTo>
                  <a:lnTo>
                    <a:pt x="35784" y="12492"/>
                  </a:lnTo>
                  <a:lnTo>
                    <a:pt x="42199" y="6141"/>
                  </a:lnTo>
                  <a:lnTo>
                    <a:pt x="49588" y="1990"/>
                  </a:lnTo>
                  <a:lnTo>
                    <a:pt x="57651" y="0"/>
                  </a:lnTo>
                  <a:lnTo>
                    <a:pt x="65902" y="95"/>
                  </a:lnTo>
                  <a:lnTo>
                    <a:pt x="74036" y="2018"/>
                  </a:lnTo>
                  <a:lnTo>
                    <a:pt x="81783" y="5731"/>
                  </a:lnTo>
                  <a:lnTo>
                    <a:pt x="88833" y="11487"/>
                  </a:lnTo>
                  <a:lnTo>
                    <a:pt x="95086" y="19245"/>
                  </a:lnTo>
                  <a:lnTo>
                    <a:pt x="100454" y="28706"/>
                  </a:lnTo>
                  <a:lnTo>
                    <a:pt x="104768" y="39497"/>
                  </a:lnTo>
                  <a:lnTo>
                    <a:pt x="108039" y="51269"/>
                  </a:lnTo>
                  <a:lnTo>
                    <a:pt x="110253" y="63578"/>
                  </a:lnTo>
                  <a:lnTo>
                    <a:pt x="111299" y="75907"/>
                  </a:lnTo>
                  <a:lnTo>
                    <a:pt x="111221" y="87973"/>
                  </a:lnTo>
                  <a:lnTo>
                    <a:pt x="110035" y="99701"/>
                  </a:lnTo>
                  <a:lnTo>
                    <a:pt x="107643" y="111116"/>
                  </a:lnTo>
                  <a:lnTo>
                    <a:pt x="104105" y="122275"/>
                  </a:lnTo>
                  <a:lnTo>
                    <a:pt x="99442" y="133075"/>
                  </a:lnTo>
                  <a:lnTo>
                    <a:pt x="93562" y="143262"/>
                  </a:lnTo>
                  <a:lnTo>
                    <a:pt x="86529" y="152738"/>
                  </a:lnTo>
                  <a:lnTo>
                    <a:pt x="78366" y="161238"/>
                  </a:lnTo>
                  <a:lnTo>
                    <a:pt x="68983" y="168269"/>
                  </a:lnTo>
                  <a:lnTo>
                    <a:pt x="58467" y="173700"/>
                  </a:lnTo>
                  <a:lnTo>
                    <a:pt x="47618" y="177711"/>
                  </a:lnTo>
                  <a:lnTo>
                    <a:pt x="36794" y="181011"/>
                  </a:lnTo>
                  <a:lnTo>
                    <a:pt x="25048" y="183891"/>
                  </a:lnTo>
                  <a:lnTo>
                    <a:pt x="10529" y="186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135613" y="2851448"/>
              <a:ext cx="157929" cy="200378"/>
            </a:xfrm>
            <a:custGeom>
              <a:avLst/>
              <a:gdLst/>
              <a:ahLst/>
              <a:cxnLst/>
              <a:rect l="0" t="0" r="0" b="0"/>
              <a:pathLst>
                <a:path w="157929" h="200378">
                  <a:moveTo>
                    <a:pt x="0" y="113377"/>
                  </a:moveTo>
                  <a:lnTo>
                    <a:pt x="8802" y="110443"/>
                  </a:lnTo>
                  <a:lnTo>
                    <a:pt x="17149" y="107661"/>
                  </a:lnTo>
                  <a:lnTo>
                    <a:pt x="25852" y="104766"/>
                  </a:lnTo>
                  <a:lnTo>
                    <a:pt x="35146" y="101898"/>
                  </a:lnTo>
                  <a:lnTo>
                    <a:pt x="45289" y="99381"/>
                  </a:lnTo>
                  <a:lnTo>
                    <a:pt x="56325" y="97361"/>
                  </a:lnTo>
                  <a:lnTo>
                    <a:pt x="67819" y="95503"/>
                  </a:lnTo>
                  <a:lnTo>
                    <a:pt x="78992" y="93112"/>
                  </a:lnTo>
                  <a:lnTo>
                    <a:pt x="89428" y="89828"/>
                  </a:lnTo>
                  <a:lnTo>
                    <a:pt x="99060" y="85468"/>
                  </a:lnTo>
                  <a:lnTo>
                    <a:pt x="107989" y="79858"/>
                  </a:lnTo>
                  <a:lnTo>
                    <a:pt x="116351" y="73043"/>
                  </a:lnTo>
                  <a:lnTo>
                    <a:pt x="123797" y="65211"/>
                  </a:lnTo>
                  <a:lnTo>
                    <a:pt x="129523" y="56591"/>
                  </a:lnTo>
                  <a:lnTo>
                    <a:pt x="133221" y="47395"/>
                  </a:lnTo>
                  <a:lnTo>
                    <a:pt x="134892" y="37951"/>
                  </a:lnTo>
                  <a:lnTo>
                    <a:pt x="134576" y="28692"/>
                  </a:lnTo>
                  <a:lnTo>
                    <a:pt x="132501" y="19852"/>
                  </a:lnTo>
                  <a:lnTo>
                    <a:pt x="128686" y="11951"/>
                  </a:lnTo>
                  <a:lnTo>
                    <a:pt x="122860" y="5855"/>
                  </a:lnTo>
                  <a:lnTo>
                    <a:pt x="115064" y="1875"/>
                  </a:lnTo>
                  <a:lnTo>
                    <a:pt x="105917" y="0"/>
                  </a:lnTo>
                  <a:lnTo>
                    <a:pt x="96402" y="171"/>
                  </a:lnTo>
                  <a:lnTo>
                    <a:pt x="87118" y="2145"/>
                  </a:lnTo>
                  <a:lnTo>
                    <a:pt x="78277" y="5892"/>
                  </a:lnTo>
                  <a:lnTo>
                    <a:pt x="69886" y="11671"/>
                  </a:lnTo>
                  <a:lnTo>
                    <a:pt x="61879" y="19444"/>
                  </a:lnTo>
                  <a:lnTo>
                    <a:pt x="54332" y="28915"/>
                  </a:lnTo>
                  <a:lnTo>
                    <a:pt x="47475" y="39713"/>
                  </a:lnTo>
                  <a:lnTo>
                    <a:pt x="41382" y="51494"/>
                  </a:lnTo>
                  <a:lnTo>
                    <a:pt x="36135" y="63979"/>
                  </a:lnTo>
                  <a:lnTo>
                    <a:pt x="31907" y="76958"/>
                  </a:lnTo>
                  <a:lnTo>
                    <a:pt x="28699" y="90274"/>
                  </a:lnTo>
                  <a:lnTo>
                    <a:pt x="26527" y="103655"/>
                  </a:lnTo>
                  <a:lnTo>
                    <a:pt x="25511" y="116719"/>
                  </a:lnTo>
                  <a:lnTo>
                    <a:pt x="25608" y="129286"/>
                  </a:lnTo>
                  <a:lnTo>
                    <a:pt x="26808" y="141352"/>
                  </a:lnTo>
                  <a:lnTo>
                    <a:pt x="29208" y="152996"/>
                  </a:lnTo>
                  <a:lnTo>
                    <a:pt x="32757" y="164299"/>
                  </a:lnTo>
                  <a:lnTo>
                    <a:pt x="37598" y="174856"/>
                  </a:lnTo>
                  <a:lnTo>
                    <a:pt x="44128" y="183815"/>
                  </a:lnTo>
                  <a:lnTo>
                    <a:pt x="52408" y="190836"/>
                  </a:lnTo>
                  <a:lnTo>
                    <a:pt x="62053" y="195888"/>
                  </a:lnTo>
                  <a:lnTo>
                    <a:pt x="72435" y="198996"/>
                  </a:lnTo>
                  <a:lnTo>
                    <a:pt x="83115" y="200377"/>
                  </a:lnTo>
                  <a:lnTo>
                    <a:pt x="93707" y="200204"/>
                  </a:lnTo>
                  <a:lnTo>
                    <a:pt x="103813" y="198510"/>
                  </a:lnTo>
                  <a:lnTo>
                    <a:pt x="113266" y="195460"/>
                  </a:lnTo>
                  <a:lnTo>
                    <a:pt x="121992" y="191617"/>
                  </a:lnTo>
                  <a:lnTo>
                    <a:pt x="130857" y="187486"/>
                  </a:lnTo>
                  <a:lnTo>
                    <a:pt x="141757" y="182706"/>
                  </a:lnTo>
                  <a:lnTo>
                    <a:pt x="157928" y="176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305747" y="2851706"/>
              <a:ext cx="124665" cy="197348"/>
            </a:xfrm>
            <a:custGeom>
              <a:avLst/>
              <a:gdLst/>
              <a:ahLst/>
              <a:cxnLst/>
              <a:rect l="0" t="0" r="0" b="0"/>
              <a:pathLst>
                <a:path w="124665" h="197348">
                  <a:moveTo>
                    <a:pt x="19379" y="81533"/>
                  </a:moveTo>
                  <a:lnTo>
                    <a:pt x="16513" y="90401"/>
                  </a:lnTo>
                  <a:lnTo>
                    <a:pt x="14371" y="99388"/>
                  </a:lnTo>
                  <a:lnTo>
                    <a:pt x="12772" y="109379"/>
                  </a:lnTo>
                  <a:lnTo>
                    <a:pt x="11764" y="120187"/>
                  </a:lnTo>
                  <a:lnTo>
                    <a:pt x="11563" y="131350"/>
                  </a:lnTo>
                  <a:lnTo>
                    <a:pt x="12177" y="142508"/>
                  </a:lnTo>
                  <a:lnTo>
                    <a:pt x="12058" y="151835"/>
                  </a:lnTo>
                  <a:lnTo>
                    <a:pt x="9915" y="156402"/>
                  </a:lnTo>
                  <a:lnTo>
                    <a:pt x="7219" y="155680"/>
                  </a:lnTo>
                  <a:lnTo>
                    <a:pt x="4818" y="150757"/>
                  </a:lnTo>
                  <a:lnTo>
                    <a:pt x="2927" y="142860"/>
                  </a:lnTo>
                  <a:lnTo>
                    <a:pt x="1526" y="132934"/>
                  </a:lnTo>
                  <a:lnTo>
                    <a:pt x="529" y="121649"/>
                  </a:lnTo>
                  <a:lnTo>
                    <a:pt x="0" y="109619"/>
                  </a:lnTo>
                  <a:lnTo>
                    <a:pt x="165" y="97454"/>
                  </a:lnTo>
                  <a:lnTo>
                    <a:pt x="1087" y="85486"/>
                  </a:lnTo>
                  <a:lnTo>
                    <a:pt x="2688" y="73819"/>
                  </a:lnTo>
                  <a:lnTo>
                    <a:pt x="4832" y="62441"/>
                  </a:lnTo>
                  <a:lnTo>
                    <a:pt x="7390" y="51305"/>
                  </a:lnTo>
                  <a:lnTo>
                    <a:pt x="10413" y="40520"/>
                  </a:lnTo>
                  <a:lnTo>
                    <a:pt x="14120" y="30342"/>
                  </a:lnTo>
                  <a:lnTo>
                    <a:pt x="18582" y="20877"/>
                  </a:lnTo>
                  <a:lnTo>
                    <a:pt x="23882" y="12555"/>
                  </a:lnTo>
                  <a:lnTo>
                    <a:pt x="30197" y="6174"/>
                  </a:lnTo>
                  <a:lnTo>
                    <a:pt x="37518" y="2003"/>
                  </a:lnTo>
                  <a:lnTo>
                    <a:pt x="45536" y="0"/>
                  </a:lnTo>
                  <a:lnTo>
                    <a:pt x="53757" y="85"/>
                  </a:lnTo>
                  <a:lnTo>
                    <a:pt x="61875" y="2002"/>
                  </a:lnTo>
                  <a:lnTo>
                    <a:pt x="69782" y="5710"/>
                  </a:lnTo>
                  <a:lnTo>
                    <a:pt x="77471" y="11464"/>
                  </a:lnTo>
                  <a:lnTo>
                    <a:pt x="84970" y="19220"/>
                  </a:lnTo>
                  <a:lnTo>
                    <a:pt x="92159" y="28680"/>
                  </a:lnTo>
                  <a:lnTo>
                    <a:pt x="98769" y="39470"/>
                  </a:lnTo>
                  <a:lnTo>
                    <a:pt x="104693" y="51250"/>
                  </a:lnTo>
                  <a:lnTo>
                    <a:pt x="109824" y="63905"/>
                  </a:lnTo>
                  <a:lnTo>
                    <a:pt x="113974" y="77530"/>
                  </a:lnTo>
                  <a:lnTo>
                    <a:pt x="117134" y="92098"/>
                  </a:lnTo>
                  <a:lnTo>
                    <a:pt x="119443" y="107304"/>
                  </a:lnTo>
                  <a:lnTo>
                    <a:pt x="121084" y="122664"/>
                  </a:lnTo>
                  <a:lnTo>
                    <a:pt x="122229" y="137867"/>
                  </a:lnTo>
                  <a:lnTo>
                    <a:pt x="123018" y="152212"/>
                  </a:lnTo>
                  <a:lnTo>
                    <a:pt x="123642" y="165925"/>
                  </a:lnTo>
                  <a:lnTo>
                    <a:pt x="124159" y="180208"/>
                  </a:lnTo>
                  <a:lnTo>
                    <a:pt x="124664" y="1973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446348" y="2613260"/>
              <a:ext cx="138397" cy="432098"/>
            </a:xfrm>
            <a:custGeom>
              <a:avLst/>
              <a:gdLst/>
              <a:ahLst/>
              <a:cxnLst/>
              <a:rect l="0" t="0" r="0" b="0"/>
              <a:pathLst>
                <a:path w="138397" h="432098">
                  <a:moveTo>
                    <a:pt x="120934" y="330507"/>
                  </a:moveTo>
                  <a:lnTo>
                    <a:pt x="117933" y="321706"/>
                  </a:lnTo>
                  <a:lnTo>
                    <a:pt x="114510" y="313359"/>
                  </a:lnTo>
                  <a:lnTo>
                    <a:pt x="110309" y="304670"/>
                  </a:lnTo>
                  <a:lnTo>
                    <a:pt x="105236" y="295895"/>
                  </a:lnTo>
                  <a:lnTo>
                    <a:pt x="99106" y="287696"/>
                  </a:lnTo>
                  <a:lnTo>
                    <a:pt x="91923" y="280424"/>
                  </a:lnTo>
                  <a:lnTo>
                    <a:pt x="83836" y="274580"/>
                  </a:lnTo>
                  <a:lnTo>
                    <a:pt x="75041" y="270944"/>
                  </a:lnTo>
                  <a:lnTo>
                    <a:pt x="65726" y="269739"/>
                  </a:lnTo>
                  <a:lnTo>
                    <a:pt x="56202" y="271033"/>
                  </a:lnTo>
                  <a:lnTo>
                    <a:pt x="46888" y="275011"/>
                  </a:lnTo>
                  <a:lnTo>
                    <a:pt x="38003" y="281495"/>
                  </a:lnTo>
                  <a:lnTo>
                    <a:pt x="29731" y="289896"/>
                  </a:lnTo>
                  <a:lnTo>
                    <a:pt x="22323" y="299428"/>
                  </a:lnTo>
                  <a:lnTo>
                    <a:pt x="15825" y="309542"/>
                  </a:lnTo>
                  <a:lnTo>
                    <a:pt x="10292" y="320261"/>
                  </a:lnTo>
                  <a:lnTo>
                    <a:pt x="5865" y="332047"/>
                  </a:lnTo>
                  <a:lnTo>
                    <a:pt x="2523" y="345079"/>
                  </a:lnTo>
                  <a:lnTo>
                    <a:pt x="432" y="358933"/>
                  </a:lnTo>
                  <a:lnTo>
                    <a:pt x="0" y="372779"/>
                  </a:lnTo>
                  <a:lnTo>
                    <a:pt x="1308" y="386121"/>
                  </a:lnTo>
                  <a:lnTo>
                    <a:pt x="4305" y="398504"/>
                  </a:lnTo>
                  <a:lnTo>
                    <a:pt x="8982" y="409362"/>
                  </a:lnTo>
                  <a:lnTo>
                    <a:pt x="15161" y="418533"/>
                  </a:lnTo>
                  <a:lnTo>
                    <a:pt x="22393" y="425707"/>
                  </a:lnTo>
                  <a:lnTo>
                    <a:pt x="30077" y="430260"/>
                  </a:lnTo>
                  <a:lnTo>
                    <a:pt x="37832" y="432097"/>
                  </a:lnTo>
                  <a:lnTo>
                    <a:pt x="45493" y="431401"/>
                  </a:lnTo>
                  <a:lnTo>
                    <a:pt x="53018" y="428359"/>
                  </a:lnTo>
                  <a:lnTo>
                    <a:pt x="60411" y="423312"/>
                  </a:lnTo>
                  <a:lnTo>
                    <a:pt x="67698" y="416520"/>
                  </a:lnTo>
                  <a:lnTo>
                    <a:pt x="74906" y="408076"/>
                  </a:lnTo>
                  <a:lnTo>
                    <a:pt x="82051" y="398178"/>
                  </a:lnTo>
                  <a:lnTo>
                    <a:pt x="88986" y="387111"/>
                  </a:lnTo>
                  <a:lnTo>
                    <a:pt x="95417" y="375159"/>
                  </a:lnTo>
                  <a:lnTo>
                    <a:pt x="101223" y="362569"/>
                  </a:lnTo>
                  <a:lnTo>
                    <a:pt x="106444" y="349691"/>
                  </a:lnTo>
                  <a:lnTo>
                    <a:pt x="111185" y="336973"/>
                  </a:lnTo>
                  <a:lnTo>
                    <a:pt x="115561" y="324628"/>
                  </a:lnTo>
                  <a:lnTo>
                    <a:pt x="119670" y="312203"/>
                  </a:lnTo>
                  <a:lnTo>
                    <a:pt x="123591" y="298721"/>
                  </a:lnTo>
                  <a:lnTo>
                    <a:pt x="127374" y="283717"/>
                  </a:lnTo>
                  <a:lnTo>
                    <a:pt x="130900" y="267213"/>
                  </a:lnTo>
                  <a:lnTo>
                    <a:pt x="133888" y="249451"/>
                  </a:lnTo>
                  <a:lnTo>
                    <a:pt x="136225" y="230721"/>
                  </a:lnTo>
                  <a:lnTo>
                    <a:pt x="137794" y="211278"/>
                  </a:lnTo>
                  <a:lnTo>
                    <a:pt x="138396" y="191330"/>
                  </a:lnTo>
                  <a:lnTo>
                    <a:pt x="138022" y="171036"/>
                  </a:lnTo>
                  <a:lnTo>
                    <a:pt x="136805" y="150835"/>
                  </a:lnTo>
                  <a:lnTo>
                    <a:pt x="134925" y="131419"/>
                  </a:lnTo>
                  <a:lnTo>
                    <a:pt x="132552" y="113099"/>
                  </a:lnTo>
                  <a:lnTo>
                    <a:pt x="129825" y="95848"/>
                  </a:lnTo>
                  <a:lnTo>
                    <a:pt x="126849" y="79488"/>
                  </a:lnTo>
                  <a:lnTo>
                    <a:pt x="123702" y="63817"/>
                  </a:lnTo>
                  <a:lnTo>
                    <a:pt x="120436" y="48816"/>
                  </a:lnTo>
                  <a:lnTo>
                    <a:pt x="117091" y="34647"/>
                  </a:lnTo>
                  <a:lnTo>
                    <a:pt x="113687" y="21360"/>
                  </a:lnTo>
                  <a:lnTo>
                    <a:pt x="110055" y="9841"/>
                  </a:lnTo>
                  <a:lnTo>
                    <a:pt x="105112" y="2316"/>
                  </a:lnTo>
                  <a:lnTo>
                    <a:pt x="98823" y="0"/>
                  </a:lnTo>
                  <a:lnTo>
                    <a:pt x="93197" y="2234"/>
                  </a:lnTo>
                  <a:lnTo>
                    <a:pt x="88869" y="7970"/>
                  </a:lnTo>
                  <a:lnTo>
                    <a:pt x="85737" y="16428"/>
                  </a:lnTo>
                  <a:lnTo>
                    <a:pt x="83535" y="27174"/>
                  </a:lnTo>
                  <a:lnTo>
                    <a:pt x="82013" y="39787"/>
                  </a:lnTo>
                  <a:lnTo>
                    <a:pt x="80974" y="53839"/>
                  </a:lnTo>
                  <a:lnTo>
                    <a:pt x="80268" y="68954"/>
                  </a:lnTo>
                  <a:lnTo>
                    <a:pt x="79791" y="84833"/>
                  </a:lnTo>
                  <a:lnTo>
                    <a:pt x="79470" y="101412"/>
                  </a:lnTo>
                  <a:lnTo>
                    <a:pt x="79255" y="118835"/>
                  </a:lnTo>
                  <a:lnTo>
                    <a:pt x="79110" y="137110"/>
                  </a:lnTo>
                  <a:lnTo>
                    <a:pt x="79014" y="155960"/>
                  </a:lnTo>
                  <a:lnTo>
                    <a:pt x="78950" y="174921"/>
                  </a:lnTo>
                  <a:lnTo>
                    <a:pt x="78911" y="193704"/>
                  </a:lnTo>
                  <a:lnTo>
                    <a:pt x="79056" y="211893"/>
                  </a:lnTo>
                  <a:lnTo>
                    <a:pt x="79684" y="228882"/>
                  </a:lnTo>
                  <a:lnTo>
                    <a:pt x="80920" y="244458"/>
                  </a:lnTo>
                  <a:lnTo>
                    <a:pt x="82564" y="258901"/>
                  </a:lnTo>
                  <a:lnTo>
                    <a:pt x="84206" y="272763"/>
                  </a:lnTo>
                  <a:lnTo>
                    <a:pt x="85610" y="286424"/>
                  </a:lnTo>
                  <a:lnTo>
                    <a:pt x="86873" y="299908"/>
                  </a:lnTo>
                  <a:lnTo>
                    <a:pt x="88328" y="312976"/>
                  </a:lnTo>
                  <a:lnTo>
                    <a:pt x="90158" y="325513"/>
                  </a:lnTo>
                  <a:lnTo>
                    <a:pt x="92388" y="337543"/>
                  </a:lnTo>
                  <a:lnTo>
                    <a:pt x="94963" y="349156"/>
                  </a:lnTo>
                  <a:lnTo>
                    <a:pt x="97809" y="360434"/>
                  </a:lnTo>
                  <a:lnTo>
                    <a:pt x="100898" y="371010"/>
                  </a:lnTo>
                  <a:lnTo>
                    <a:pt x="104656" y="381106"/>
                  </a:lnTo>
                  <a:lnTo>
                    <a:pt x="110530" y="391609"/>
                  </a:lnTo>
                  <a:lnTo>
                    <a:pt x="120934" y="4042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40980" y="2922710"/>
              <a:ext cx="2" cy="105286"/>
            </a:xfrm>
            <a:custGeom>
              <a:avLst/>
              <a:gdLst/>
              <a:ahLst/>
              <a:cxnLst/>
              <a:rect l="0" t="0" r="0" b="0"/>
              <a:pathLst>
                <a:path w="2" h="105286">
                  <a:moveTo>
                    <a:pt x="1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54"/>
                  </a:lnTo>
                  <a:lnTo>
                    <a:pt x="0" y="46372"/>
                  </a:lnTo>
                  <a:lnTo>
                    <a:pt x="1" y="59490"/>
                  </a:lnTo>
                  <a:lnTo>
                    <a:pt x="1" y="77202"/>
                  </a:lnTo>
                  <a:lnTo>
                    <a:pt x="1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62038" y="27753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685488" y="2859332"/>
              <a:ext cx="145007" cy="214939"/>
            </a:xfrm>
            <a:custGeom>
              <a:avLst/>
              <a:gdLst/>
              <a:ahLst/>
              <a:cxnLst/>
              <a:rect l="0" t="0" r="0" b="0"/>
              <a:pathLst>
                <a:path w="145007" h="214939">
                  <a:moveTo>
                    <a:pt x="113421" y="63378"/>
                  </a:moveTo>
                  <a:lnTo>
                    <a:pt x="110487" y="54577"/>
                  </a:lnTo>
                  <a:lnTo>
                    <a:pt x="107704" y="46230"/>
                  </a:lnTo>
                  <a:lnTo>
                    <a:pt x="104795" y="37541"/>
                  </a:lnTo>
                  <a:lnTo>
                    <a:pt x="101410" y="28766"/>
                  </a:lnTo>
                  <a:lnTo>
                    <a:pt x="96948" y="20567"/>
                  </a:lnTo>
                  <a:lnTo>
                    <a:pt x="91178" y="13291"/>
                  </a:lnTo>
                  <a:lnTo>
                    <a:pt x="84189" y="7274"/>
                  </a:lnTo>
                  <a:lnTo>
                    <a:pt x="76203" y="2989"/>
                  </a:lnTo>
                  <a:lnTo>
                    <a:pt x="67472" y="531"/>
                  </a:lnTo>
                  <a:lnTo>
                    <a:pt x="58526" y="0"/>
                  </a:lnTo>
                  <a:lnTo>
                    <a:pt x="50141" y="1681"/>
                  </a:lnTo>
                  <a:lnTo>
                    <a:pt x="42691" y="5509"/>
                  </a:lnTo>
                  <a:lnTo>
                    <a:pt x="36030" y="10992"/>
                  </a:lnTo>
                  <a:lnTo>
                    <a:pt x="29709" y="17419"/>
                  </a:lnTo>
                  <a:lnTo>
                    <a:pt x="23424" y="24299"/>
                  </a:lnTo>
                  <a:lnTo>
                    <a:pt x="17371" y="31695"/>
                  </a:lnTo>
                  <a:lnTo>
                    <a:pt x="12130" y="40097"/>
                  </a:lnTo>
                  <a:lnTo>
                    <a:pt x="7973" y="49713"/>
                  </a:lnTo>
                  <a:lnTo>
                    <a:pt x="4859" y="60459"/>
                  </a:lnTo>
                  <a:lnTo>
                    <a:pt x="2610" y="72130"/>
                  </a:lnTo>
                  <a:lnTo>
                    <a:pt x="1031" y="84500"/>
                  </a:lnTo>
                  <a:lnTo>
                    <a:pt x="106" y="97213"/>
                  </a:lnTo>
                  <a:lnTo>
                    <a:pt x="0" y="109814"/>
                  </a:lnTo>
                  <a:lnTo>
                    <a:pt x="746" y="122063"/>
                  </a:lnTo>
                  <a:lnTo>
                    <a:pt x="2398" y="133913"/>
                  </a:lnTo>
                  <a:lnTo>
                    <a:pt x="5109" y="145411"/>
                  </a:lnTo>
                  <a:lnTo>
                    <a:pt x="8860" y="156624"/>
                  </a:lnTo>
                  <a:lnTo>
                    <a:pt x="13499" y="167461"/>
                  </a:lnTo>
                  <a:lnTo>
                    <a:pt x="18829" y="177672"/>
                  </a:lnTo>
                  <a:lnTo>
                    <a:pt x="24681" y="187165"/>
                  </a:lnTo>
                  <a:lnTo>
                    <a:pt x="31236" y="195675"/>
                  </a:lnTo>
                  <a:lnTo>
                    <a:pt x="39001" y="202714"/>
                  </a:lnTo>
                  <a:lnTo>
                    <a:pt x="48148" y="208146"/>
                  </a:lnTo>
                  <a:lnTo>
                    <a:pt x="58393" y="211979"/>
                  </a:lnTo>
                  <a:lnTo>
                    <a:pt x="69187" y="214192"/>
                  </a:lnTo>
                  <a:lnTo>
                    <a:pt x="80147" y="214938"/>
                  </a:lnTo>
                  <a:lnTo>
                    <a:pt x="90929" y="214322"/>
                  </a:lnTo>
                  <a:lnTo>
                    <a:pt x="101162" y="212322"/>
                  </a:lnTo>
                  <a:lnTo>
                    <a:pt x="110695" y="209063"/>
                  </a:lnTo>
                  <a:lnTo>
                    <a:pt x="119278" y="205079"/>
                  </a:lnTo>
                  <a:lnTo>
                    <a:pt x="127286" y="200837"/>
                  </a:lnTo>
                  <a:lnTo>
                    <a:pt x="135423" y="195967"/>
                  </a:lnTo>
                  <a:lnTo>
                    <a:pt x="145006" y="1897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854265" y="2880597"/>
              <a:ext cx="134158" cy="208682"/>
            </a:xfrm>
            <a:custGeom>
              <a:avLst/>
              <a:gdLst/>
              <a:ahLst/>
              <a:cxnLst/>
              <a:rect l="0" t="0" r="0" b="0"/>
              <a:pathLst>
                <a:path w="134158" h="208682">
                  <a:moveTo>
                    <a:pt x="7815" y="31585"/>
                  </a:moveTo>
                  <a:lnTo>
                    <a:pt x="4948" y="40453"/>
                  </a:lnTo>
                  <a:lnTo>
                    <a:pt x="2806" y="49440"/>
                  </a:lnTo>
                  <a:lnTo>
                    <a:pt x="1208" y="59440"/>
                  </a:lnTo>
                  <a:lnTo>
                    <a:pt x="200" y="70593"/>
                  </a:lnTo>
                  <a:lnTo>
                    <a:pt x="0" y="83053"/>
                  </a:lnTo>
                  <a:lnTo>
                    <a:pt x="655" y="96756"/>
                  </a:lnTo>
                  <a:lnTo>
                    <a:pt x="2066" y="111173"/>
                  </a:lnTo>
                  <a:lnTo>
                    <a:pt x="4079" y="125454"/>
                  </a:lnTo>
                  <a:lnTo>
                    <a:pt x="6546" y="139121"/>
                  </a:lnTo>
                  <a:lnTo>
                    <a:pt x="9506" y="151904"/>
                  </a:lnTo>
                  <a:lnTo>
                    <a:pt x="13171" y="163569"/>
                  </a:lnTo>
                  <a:lnTo>
                    <a:pt x="17603" y="174112"/>
                  </a:lnTo>
                  <a:lnTo>
                    <a:pt x="22885" y="183532"/>
                  </a:lnTo>
                  <a:lnTo>
                    <a:pt x="29188" y="191729"/>
                  </a:lnTo>
                  <a:lnTo>
                    <a:pt x="36504" y="198753"/>
                  </a:lnTo>
                  <a:lnTo>
                    <a:pt x="44689" y="204304"/>
                  </a:lnTo>
                  <a:lnTo>
                    <a:pt x="53553" y="207678"/>
                  </a:lnTo>
                  <a:lnTo>
                    <a:pt x="62918" y="208681"/>
                  </a:lnTo>
                  <a:lnTo>
                    <a:pt x="72475" y="207405"/>
                  </a:lnTo>
                  <a:lnTo>
                    <a:pt x="81812" y="203965"/>
                  </a:lnTo>
                  <a:lnTo>
                    <a:pt x="90714" y="198648"/>
                  </a:lnTo>
                  <a:lnTo>
                    <a:pt x="98995" y="191673"/>
                  </a:lnTo>
                  <a:lnTo>
                    <a:pt x="106412" y="183104"/>
                  </a:lnTo>
                  <a:lnTo>
                    <a:pt x="112914" y="173123"/>
                  </a:lnTo>
                  <a:lnTo>
                    <a:pt x="118451" y="162001"/>
                  </a:lnTo>
                  <a:lnTo>
                    <a:pt x="122880" y="150011"/>
                  </a:lnTo>
                  <a:lnTo>
                    <a:pt x="126232" y="137391"/>
                  </a:lnTo>
                  <a:lnTo>
                    <a:pt x="128670" y="124324"/>
                  </a:lnTo>
                  <a:lnTo>
                    <a:pt x="130399" y="110946"/>
                  </a:lnTo>
                  <a:lnTo>
                    <a:pt x="131602" y="97355"/>
                  </a:lnTo>
                  <a:lnTo>
                    <a:pt x="132429" y="83617"/>
                  </a:lnTo>
                  <a:lnTo>
                    <a:pt x="132993" y="69781"/>
                  </a:lnTo>
                  <a:lnTo>
                    <a:pt x="133375" y="55897"/>
                  </a:lnTo>
                  <a:lnTo>
                    <a:pt x="133633" y="42592"/>
                  </a:lnTo>
                  <a:lnTo>
                    <a:pt x="133835" y="29763"/>
                  </a:lnTo>
                  <a:lnTo>
                    <a:pt x="133999" y="16283"/>
                  </a:lnTo>
                  <a:lnTo>
                    <a:pt x="1341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009478" y="2606855"/>
              <a:ext cx="42115" cy="473784"/>
            </a:xfrm>
            <a:custGeom>
              <a:avLst/>
              <a:gdLst/>
              <a:ahLst/>
              <a:cxnLst/>
              <a:rect l="0" t="0" r="0" b="0"/>
              <a:pathLst>
                <a:path w="42115" h="473784">
                  <a:moveTo>
                    <a:pt x="1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72"/>
                  </a:lnTo>
                  <a:lnTo>
                    <a:pt x="0" y="50665"/>
                  </a:lnTo>
                  <a:lnTo>
                    <a:pt x="0" y="66290"/>
                  </a:lnTo>
                  <a:lnTo>
                    <a:pt x="5" y="83256"/>
                  </a:lnTo>
                  <a:lnTo>
                    <a:pt x="177" y="101012"/>
                  </a:lnTo>
                  <a:lnTo>
                    <a:pt x="826" y="118684"/>
                  </a:lnTo>
                  <a:lnTo>
                    <a:pt x="2074" y="135784"/>
                  </a:lnTo>
                  <a:lnTo>
                    <a:pt x="3727" y="152194"/>
                  </a:lnTo>
                  <a:lnTo>
                    <a:pt x="5375" y="167980"/>
                  </a:lnTo>
                  <a:lnTo>
                    <a:pt x="6777" y="183266"/>
                  </a:lnTo>
                  <a:lnTo>
                    <a:pt x="7871" y="198177"/>
                  </a:lnTo>
                  <a:lnTo>
                    <a:pt x="8679" y="212817"/>
                  </a:lnTo>
                  <a:lnTo>
                    <a:pt x="9262" y="227262"/>
                  </a:lnTo>
                  <a:lnTo>
                    <a:pt x="9840" y="241406"/>
                  </a:lnTo>
                  <a:lnTo>
                    <a:pt x="10767" y="254984"/>
                  </a:lnTo>
                  <a:lnTo>
                    <a:pt x="12207" y="267901"/>
                  </a:lnTo>
                  <a:lnTo>
                    <a:pt x="13989" y="280371"/>
                  </a:lnTo>
                  <a:lnTo>
                    <a:pt x="15725" y="292818"/>
                  </a:lnTo>
                  <a:lnTo>
                    <a:pt x="17192" y="305500"/>
                  </a:lnTo>
                  <a:lnTo>
                    <a:pt x="18497" y="318817"/>
                  </a:lnTo>
                  <a:lnTo>
                    <a:pt x="19980" y="333361"/>
                  </a:lnTo>
                  <a:lnTo>
                    <a:pt x="21829" y="349329"/>
                  </a:lnTo>
                  <a:lnTo>
                    <a:pt x="24071" y="366275"/>
                  </a:lnTo>
                  <a:lnTo>
                    <a:pt x="26656" y="383335"/>
                  </a:lnTo>
                  <a:lnTo>
                    <a:pt x="29503" y="399977"/>
                  </a:lnTo>
                  <a:lnTo>
                    <a:pt x="32394" y="415637"/>
                  </a:lnTo>
                  <a:lnTo>
                    <a:pt x="35252" y="431194"/>
                  </a:lnTo>
                  <a:lnTo>
                    <a:pt x="38331" y="449125"/>
                  </a:lnTo>
                  <a:lnTo>
                    <a:pt x="42114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08906" y="2917581"/>
              <a:ext cx="153257" cy="163058"/>
            </a:xfrm>
            <a:custGeom>
              <a:avLst/>
              <a:gdLst/>
              <a:ahLst/>
              <a:cxnLst/>
              <a:rect l="0" t="0" r="0" b="0"/>
              <a:pathLst>
                <a:path w="153257" h="163058">
                  <a:moveTo>
                    <a:pt x="90086" y="57772"/>
                  </a:moveTo>
                  <a:lnTo>
                    <a:pt x="89952" y="46104"/>
                  </a:lnTo>
                  <a:lnTo>
                    <a:pt x="88671" y="35615"/>
                  </a:lnTo>
                  <a:lnTo>
                    <a:pt x="86070" y="25332"/>
                  </a:lnTo>
                  <a:lnTo>
                    <a:pt x="82005" y="15722"/>
                  </a:lnTo>
                  <a:lnTo>
                    <a:pt x="76074" y="7971"/>
                  </a:lnTo>
                  <a:lnTo>
                    <a:pt x="68243" y="2608"/>
                  </a:lnTo>
                  <a:lnTo>
                    <a:pt x="59091" y="0"/>
                  </a:lnTo>
                  <a:lnTo>
                    <a:pt x="49581" y="674"/>
                  </a:lnTo>
                  <a:lnTo>
                    <a:pt x="40308" y="4573"/>
                  </a:lnTo>
                  <a:lnTo>
                    <a:pt x="31648" y="11055"/>
                  </a:lnTo>
                  <a:lnTo>
                    <a:pt x="23912" y="19208"/>
                  </a:lnTo>
                  <a:lnTo>
                    <a:pt x="17163" y="28355"/>
                  </a:lnTo>
                  <a:lnTo>
                    <a:pt x="11445" y="38405"/>
                  </a:lnTo>
                  <a:lnTo>
                    <a:pt x="6888" y="49733"/>
                  </a:lnTo>
                  <a:lnTo>
                    <a:pt x="3451" y="62454"/>
                  </a:lnTo>
                  <a:lnTo>
                    <a:pt x="1122" y="76098"/>
                  </a:lnTo>
                  <a:lnTo>
                    <a:pt x="0" y="89802"/>
                  </a:lnTo>
                  <a:lnTo>
                    <a:pt x="26" y="103059"/>
                  </a:lnTo>
                  <a:lnTo>
                    <a:pt x="1178" y="115723"/>
                  </a:lnTo>
                  <a:lnTo>
                    <a:pt x="3546" y="127835"/>
                  </a:lnTo>
                  <a:lnTo>
                    <a:pt x="7068" y="139471"/>
                  </a:lnTo>
                  <a:lnTo>
                    <a:pt x="11722" y="149758"/>
                  </a:lnTo>
                  <a:lnTo>
                    <a:pt x="17595" y="156947"/>
                  </a:lnTo>
                  <a:lnTo>
                    <a:pt x="24615" y="160332"/>
                  </a:lnTo>
                  <a:lnTo>
                    <a:pt x="32429" y="160163"/>
                  </a:lnTo>
                  <a:lnTo>
                    <a:pt x="40513" y="157085"/>
                  </a:lnTo>
                  <a:lnTo>
                    <a:pt x="48534" y="151789"/>
                  </a:lnTo>
                  <a:lnTo>
                    <a:pt x="56207" y="144712"/>
                  </a:lnTo>
                  <a:lnTo>
                    <a:pt x="63207" y="136018"/>
                  </a:lnTo>
                  <a:lnTo>
                    <a:pt x="69426" y="125924"/>
                  </a:lnTo>
                  <a:lnTo>
                    <a:pt x="74771" y="114710"/>
                  </a:lnTo>
                  <a:lnTo>
                    <a:pt x="79069" y="102654"/>
                  </a:lnTo>
                  <a:lnTo>
                    <a:pt x="82330" y="89990"/>
                  </a:lnTo>
                  <a:lnTo>
                    <a:pt x="84538" y="77062"/>
                  </a:lnTo>
                  <a:lnTo>
                    <a:pt x="85580" y="64309"/>
                  </a:lnTo>
                  <a:lnTo>
                    <a:pt x="85493" y="51985"/>
                  </a:lnTo>
                  <a:lnTo>
                    <a:pt x="84069" y="41249"/>
                  </a:lnTo>
                  <a:lnTo>
                    <a:pt x="81294" y="35352"/>
                  </a:lnTo>
                  <a:lnTo>
                    <a:pt x="78503" y="35911"/>
                  </a:lnTo>
                  <a:lnTo>
                    <a:pt x="76987" y="40985"/>
                  </a:lnTo>
                  <a:lnTo>
                    <a:pt x="76863" y="48834"/>
                  </a:lnTo>
                  <a:lnTo>
                    <a:pt x="77845" y="58174"/>
                  </a:lnTo>
                  <a:lnTo>
                    <a:pt x="79625" y="68235"/>
                  </a:lnTo>
                  <a:lnTo>
                    <a:pt x="81961" y="78620"/>
                  </a:lnTo>
                  <a:lnTo>
                    <a:pt x="84678" y="89136"/>
                  </a:lnTo>
                  <a:lnTo>
                    <a:pt x="87660" y="99693"/>
                  </a:lnTo>
                  <a:lnTo>
                    <a:pt x="90985" y="110091"/>
                  </a:lnTo>
                  <a:lnTo>
                    <a:pt x="94903" y="120010"/>
                  </a:lnTo>
                  <a:lnTo>
                    <a:pt x="99510" y="129307"/>
                  </a:lnTo>
                  <a:lnTo>
                    <a:pt x="105018" y="137716"/>
                  </a:lnTo>
                  <a:lnTo>
                    <a:pt x="112691" y="145583"/>
                  </a:lnTo>
                  <a:lnTo>
                    <a:pt x="126557" y="153598"/>
                  </a:lnTo>
                  <a:lnTo>
                    <a:pt x="153256" y="163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272691" y="2912182"/>
              <a:ext cx="147400" cy="195733"/>
            </a:xfrm>
            <a:custGeom>
              <a:avLst/>
              <a:gdLst/>
              <a:ahLst/>
              <a:cxnLst/>
              <a:rect l="0" t="0" r="0" b="0"/>
              <a:pathLst>
                <a:path w="147400" h="195733">
                  <a:moveTo>
                    <a:pt x="0" y="52643"/>
                  </a:moveTo>
                  <a:lnTo>
                    <a:pt x="68" y="67311"/>
                  </a:lnTo>
                  <a:lnTo>
                    <a:pt x="707" y="81222"/>
                  </a:lnTo>
                  <a:lnTo>
                    <a:pt x="2003" y="95716"/>
                  </a:lnTo>
                  <a:lnTo>
                    <a:pt x="3863" y="110744"/>
                  </a:lnTo>
                  <a:lnTo>
                    <a:pt x="6180" y="125921"/>
                  </a:lnTo>
                  <a:lnTo>
                    <a:pt x="8846" y="140983"/>
                  </a:lnTo>
                  <a:lnTo>
                    <a:pt x="11769" y="155675"/>
                  </a:lnTo>
                  <a:lnTo>
                    <a:pt x="14877" y="169686"/>
                  </a:lnTo>
                  <a:lnTo>
                    <a:pt x="18088" y="182847"/>
                  </a:lnTo>
                  <a:lnTo>
                    <a:pt x="20488" y="192631"/>
                  </a:lnTo>
                  <a:lnTo>
                    <a:pt x="21013" y="195732"/>
                  </a:lnTo>
                  <a:lnTo>
                    <a:pt x="20059" y="193035"/>
                  </a:lnTo>
                  <a:lnTo>
                    <a:pt x="18160" y="186506"/>
                  </a:lnTo>
                  <a:lnTo>
                    <a:pt x="15670" y="177857"/>
                  </a:lnTo>
                  <a:lnTo>
                    <a:pt x="12817" y="168144"/>
                  </a:lnTo>
                  <a:lnTo>
                    <a:pt x="9903" y="157767"/>
                  </a:lnTo>
                  <a:lnTo>
                    <a:pt x="7315" y="146694"/>
                  </a:lnTo>
                  <a:lnTo>
                    <a:pt x="5239" y="134926"/>
                  </a:lnTo>
                  <a:lnTo>
                    <a:pt x="3673" y="122554"/>
                  </a:lnTo>
                  <a:lnTo>
                    <a:pt x="2538" y="109703"/>
                  </a:lnTo>
                  <a:lnTo>
                    <a:pt x="1741" y="96500"/>
                  </a:lnTo>
                  <a:lnTo>
                    <a:pt x="1358" y="83207"/>
                  </a:lnTo>
                  <a:lnTo>
                    <a:pt x="1623" y="70207"/>
                  </a:lnTo>
                  <a:lnTo>
                    <a:pt x="2625" y="57697"/>
                  </a:lnTo>
                  <a:lnTo>
                    <a:pt x="4619" y="46009"/>
                  </a:lnTo>
                  <a:lnTo>
                    <a:pt x="8094" y="35684"/>
                  </a:lnTo>
                  <a:lnTo>
                    <a:pt x="13181" y="26894"/>
                  </a:lnTo>
                  <a:lnTo>
                    <a:pt x="19870" y="19652"/>
                  </a:lnTo>
                  <a:lnTo>
                    <a:pt x="28180" y="13997"/>
                  </a:lnTo>
                  <a:lnTo>
                    <a:pt x="37955" y="9782"/>
                  </a:lnTo>
                  <a:lnTo>
                    <a:pt x="48924" y="6746"/>
                  </a:lnTo>
                  <a:lnTo>
                    <a:pt x="60803" y="4608"/>
                  </a:lnTo>
                  <a:lnTo>
                    <a:pt x="73336" y="3127"/>
                  </a:lnTo>
                  <a:lnTo>
                    <a:pt x="86108" y="2109"/>
                  </a:lnTo>
                  <a:lnTo>
                    <a:pt x="100002" y="1307"/>
                  </a:lnTo>
                  <a:lnTo>
                    <a:pt x="118467" y="64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634068" y="2859539"/>
              <a:ext cx="154521" cy="221502"/>
            </a:xfrm>
            <a:custGeom>
              <a:avLst/>
              <a:gdLst/>
              <a:ahLst/>
              <a:cxnLst/>
              <a:rect l="0" t="0" r="0" b="0"/>
              <a:pathLst>
                <a:path w="154521" h="221502">
                  <a:moveTo>
                    <a:pt x="17649" y="73700"/>
                  </a:moveTo>
                  <a:lnTo>
                    <a:pt x="14849" y="82635"/>
                  </a:lnTo>
                  <a:lnTo>
                    <a:pt x="13347" y="92262"/>
                  </a:lnTo>
                  <a:lnTo>
                    <a:pt x="13041" y="103550"/>
                  </a:lnTo>
                  <a:lnTo>
                    <a:pt x="13721" y="116217"/>
                  </a:lnTo>
                  <a:lnTo>
                    <a:pt x="15188" y="129697"/>
                  </a:lnTo>
                  <a:lnTo>
                    <a:pt x="17257" y="143573"/>
                  </a:lnTo>
                  <a:lnTo>
                    <a:pt x="19767" y="157782"/>
                  </a:lnTo>
                  <a:lnTo>
                    <a:pt x="22590" y="172522"/>
                  </a:lnTo>
                  <a:lnTo>
                    <a:pt x="25618" y="187844"/>
                  </a:lnTo>
                  <a:lnTo>
                    <a:pt x="28278" y="202554"/>
                  </a:lnTo>
                  <a:lnTo>
                    <a:pt x="29058" y="214352"/>
                  </a:lnTo>
                  <a:lnTo>
                    <a:pt x="26940" y="220953"/>
                  </a:lnTo>
                  <a:lnTo>
                    <a:pt x="23001" y="221501"/>
                  </a:lnTo>
                  <a:lnTo>
                    <a:pt x="18998" y="217874"/>
                  </a:lnTo>
                  <a:lnTo>
                    <a:pt x="15666" y="211299"/>
                  </a:lnTo>
                  <a:lnTo>
                    <a:pt x="13120" y="202546"/>
                  </a:lnTo>
                  <a:lnTo>
                    <a:pt x="11096" y="192364"/>
                  </a:lnTo>
                  <a:lnTo>
                    <a:pt x="9137" y="181512"/>
                  </a:lnTo>
                  <a:lnTo>
                    <a:pt x="6977" y="170455"/>
                  </a:lnTo>
                  <a:lnTo>
                    <a:pt x="4699" y="159245"/>
                  </a:lnTo>
                  <a:lnTo>
                    <a:pt x="2624" y="147649"/>
                  </a:lnTo>
                  <a:lnTo>
                    <a:pt x="942" y="135552"/>
                  </a:lnTo>
                  <a:lnTo>
                    <a:pt x="0" y="123138"/>
                  </a:lnTo>
                  <a:lnTo>
                    <a:pt x="358" y="110797"/>
                  </a:lnTo>
                  <a:lnTo>
                    <a:pt x="2198" y="98755"/>
                  </a:lnTo>
                  <a:lnTo>
                    <a:pt x="5385" y="87228"/>
                  </a:lnTo>
                  <a:lnTo>
                    <a:pt x="9660" y="76486"/>
                  </a:lnTo>
                  <a:lnTo>
                    <a:pt x="14759" y="66601"/>
                  </a:lnTo>
                  <a:lnTo>
                    <a:pt x="20622" y="57641"/>
                  </a:lnTo>
                  <a:lnTo>
                    <a:pt x="27379" y="49762"/>
                  </a:lnTo>
                  <a:lnTo>
                    <a:pt x="35039" y="42936"/>
                  </a:lnTo>
                  <a:lnTo>
                    <a:pt x="43639" y="36841"/>
                  </a:lnTo>
                  <a:lnTo>
                    <a:pt x="53322" y="30973"/>
                  </a:lnTo>
                  <a:lnTo>
                    <a:pt x="64062" y="25028"/>
                  </a:lnTo>
                  <a:lnTo>
                    <a:pt x="75698" y="19219"/>
                  </a:lnTo>
                  <a:lnTo>
                    <a:pt x="88033" y="14152"/>
                  </a:lnTo>
                  <a:lnTo>
                    <a:pt x="100868" y="10114"/>
                  </a:lnTo>
                  <a:lnTo>
                    <a:pt x="113447" y="7075"/>
                  </a:lnTo>
                  <a:lnTo>
                    <a:pt x="125700" y="4549"/>
                  </a:lnTo>
                  <a:lnTo>
                    <a:pt x="138702" y="2318"/>
                  </a:lnTo>
                  <a:lnTo>
                    <a:pt x="1545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760836" y="2935512"/>
              <a:ext cx="175151" cy="166184"/>
            </a:xfrm>
            <a:custGeom>
              <a:avLst/>
              <a:gdLst/>
              <a:ahLst/>
              <a:cxnLst/>
              <a:rect l="0" t="0" r="0" b="0"/>
              <a:pathLst>
                <a:path w="175151" h="166184">
                  <a:moveTo>
                    <a:pt x="122508" y="71426"/>
                  </a:moveTo>
                  <a:lnTo>
                    <a:pt x="119574" y="62625"/>
                  </a:lnTo>
                  <a:lnTo>
                    <a:pt x="116792" y="54278"/>
                  </a:lnTo>
                  <a:lnTo>
                    <a:pt x="113883" y="45584"/>
                  </a:lnTo>
                  <a:lnTo>
                    <a:pt x="110498" y="36636"/>
                  </a:lnTo>
                  <a:lnTo>
                    <a:pt x="106037" y="27789"/>
                  </a:lnTo>
                  <a:lnTo>
                    <a:pt x="100266" y="19264"/>
                  </a:lnTo>
                  <a:lnTo>
                    <a:pt x="93276" y="11595"/>
                  </a:lnTo>
                  <a:lnTo>
                    <a:pt x="85292" y="5662"/>
                  </a:lnTo>
                  <a:lnTo>
                    <a:pt x="76555" y="1796"/>
                  </a:lnTo>
                  <a:lnTo>
                    <a:pt x="67436" y="0"/>
                  </a:lnTo>
                  <a:lnTo>
                    <a:pt x="58404" y="224"/>
                  </a:lnTo>
                  <a:lnTo>
                    <a:pt x="49708" y="2230"/>
                  </a:lnTo>
                  <a:lnTo>
                    <a:pt x="41567" y="5828"/>
                  </a:lnTo>
                  <a:lnTo>
                    <a:pt x="34247" y="10976"/>
                  </a:lnTo>
                  <a:lnTo>
                    <a:pt x="27803" y="17506"/>
                  </a:lnTo>
                  <a:lnTo>
                    <a:pt x="22136" y="25159"/>
                  </a:lnTo>
                  <a:lnTo>
                    <a:pt x="17088" y="33666"/>
                  </a:lnTo>
                  <a:lnTo>
                    <a:pt x="12508" y="42803"/>
                  </a:lnTo>
                  <a:lnTo>
                    <a:pt x="8429" y="52718"/>
                  </a:lnTo>
                  <a:lnTo>
                    <a:pt x="5060" y="63891"/>
                  </a:lnTo>
                  <a:lnTo>
                    <a:pt x="2464" y="76480"/>
                  </a:lnTo>
                  <a:lnTo>
                    <a:pt x="721" y="90190"/>
                  </a:lnTo>
                  <a:lnTo>
                    <a:pt x="0" y="104463"/>
                  </a:lnTo>
                  <a:lnTo>
                    <a:pt x="308" y="118899"/>
                  </a:lnTo>
                  <a:lnTo>
                    <a:pt x="1991" y="132658"/>
                  </a:lnTo>
                  <a:lnTo>
                    <a:pt x="5781" y="144445"/>
                  </a:lnTo>
                  <a:lnTo>
                    <a:pt x="11875" y="153719"/>
                  </a:lnTo>
                  <a:lnTo>
                    <a:pt x="19544" y="160128"/>
                  </a:lnTo>
                  <a:lnTo>
                    <a:pt x="27454" y="163172"/>
                  </a:lnTo>
                  <a:lnTo>
                    <a:pt x="34803" y="162921"/>
                  </a:lnTo>
                  <a:lnTo>
                    <a:pt x="41342" y="159874"/>
                  </a:lnTo>
                  <a:lnTo>
                    <a:pt x="47108" y="154649"/>
                  </a:lnTo>
                  <a:lnTo>
                    <a:pt x="52239" y="147813"/>
                  </a:lnTo>
                  <a:lnTo>
                    <a:pt x="56889" y="139823"/>
                  </a:lnTo>
                  <a:lnTo>
                    <a:pt x="61188" y="131025"/>
                  </a:lnTo>
                  <a:lnTo>
                    <a:pt x="65236" y="121669"/>
                  </a:lnTo>
                  <a:lnTo>
                    <a:pt x="69112" y="111932"/>
                  </a:lnTo>
                  <a:lnTo>
                    <a:pt x="72870" y="101935"/>
                  </a:lnTo>
                  <a:lnTo>
                    <a:pt x="76542" y="91759"/>
                  </a:lnTo>
                  <a:lnTo>
                    <a:pt x="79990" y="81296"/>
                  </a:lnTo>
                  <a:lnTo>
                    <a:pt x="82926" y="70280"/>
                  </a:lnTo>
                  <a:lnTo>
                    <a:pt x="85257" y="58673"/>
                  </a:lnTo>
                  <a:lnTo>
                    <a:pt x="87884" y="48934"/>
                  </a:lnTo>
                  <a:lnTo>
                    <a:pt x="91471" y="44637"/>
                  </a:lnTo>
                  <a:lnTo>
                    <a:pt x="95120" y="45559"/>
                  </a:lnTo>
                  <a:lnTo>
                    <a:pt x="98611" y="50104"/>
                  </a:lnTo>
                  <a:lnTo>
                    <a:pt x="102014" y="57083"/>
                  </a:lnTo>
                  <a:lnTo>
                    <a:pt x="105395" y="65928"/>
                  </a:lnTo>
                  <a:lnTo>
                    <a:pt x="108795" y="76223"/>
                  </a:lnTo>
                  <a:lnTo>
                    <a:pt x="112385" y="87284"/>
                  </a:lnTo>
                  <a:lnTo>
                    <a:pt x="116474" y="98201"/>
                  </a:lnTo>
                  <a:lnTo>
                    <a:pt x="121188" y="108481"/>
                  </a:lnTo>
                  <a:lnTo>
                    <a:pt x="126487" y="118015"/>
                  </a:lnTo>
                  <a:lnTo>
                    <a:pt x="132269" y="126884"/>
                  </a:lnTo>
                  <a:lnTo>
                    <a:pt x="138413" y="135212"/>
                  </a:lnTo>
                  <a:lnTo>
                    <a:pt x="144709" y="142832"/>
                  </a:lnTo>
                  <a:lnTo>
                    <a:pt x="151581" y="150018"/>
                  </a:lnTo>
                  <a:lnTo>
                    <a:pt x="160750" y="157404"/>
                  </a:lnTo>
                  <a:lnTo>
                    <a:pt x="175150" y="1661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935986" y="2922710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0" y="0"/>
                  </a:moveTo>
                  <a:lnTo>
                    <a:pt x="2934" y="14602"/>
                  </a:lnTo>
                  <a:lnTo>
                    <a:pt x="5716" y="27874"/>
                  </a:lnTo>
                  <a:lnTo>
                    <a:pt x="8617" y="41075"/>
                  </a:lnTo>
                  <a:lnTo>
                    <a:pt x="11657" y="54416"/>
                  </a:lnTo>
                  <a:lnTo>
                    <a:pt x="14821" y="67925"/>
                  </a:lnTo>
                  <a:lnTo>
                    <a:pt x="18085" y="81574"/>
                  </a:lnTo>
                  <a:lnTo>
                    <a:pt x="21424" y="95167"/>
                  </a:lnTo>
                  <a:lnTo>
                    <a:pt x="24815" y="108369"/>
                  </a:lnTo>
                  <a:lnTo>
                    <a:pt x="28239" y="121019"/>
                  </a:lnTo>
                  <a:lnTo>
                    <a:pt x="31533" y="133069"/>
                  </a:lnTo>
                  <a:lnTo>
                    <a:pt x="34715" y="145875"/>
                  </a:lnTo>
                  <a:lnTo>
                    <a:pt x="38064" y="162798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925458" y="2912182"/>
              <a:ext cx="157928" cy="505369"/>
            </a:xfrm>
            <a:custGeom>
              <a:avLst/>
              <a:gdLst/>
              <a:ahLst/>
              <a:cxnLst/>
              <a:rect l="0" t="0" r="0" b="0"/>
              <a:pathLst>
                <a:path w="157928" h="505369">
                  <a:moveTo>
                    <a:pt x="157927" y="0"/>
                  </a:moveTo>
                  <a:lnTo>
                    <a:pt x="149260" y="8801"/>
                  </a:lnTo>
                  <a:lnTo>
                    <a:pt x="142194" y="17148"/>
                  </a:lnTo>
                  <a:lnTo>
                    <a:pt x="136088" y="25846"/>
                  </a:lnTo>
                  <a:lnTo>
                    <a:pt x="130686" y="34967"/>
                  </a:lnTo>
                  <a:lnTo>
                    <a:pt x="125824" y="44463"/>
                  </a:lnTo>
                  <a:lnTo>
                    <a:pt x="121360" y="54255"/>
                  </a:lnTo>
                  <a:lnTo>
                    <a:pt x="117021" y="64268"/>
                  </a:lnTo>
                  <a:lnTo>
                    <a:pt x="112413" y="74443"/>
                  </a:lnTo>
                  <a:lnTo>
                    <a:pt x="107350" y="84734"/>
                  </a:lnTo>
                  <a:lnTo>
                    <a:pt x="101980" y="95270"/>
                  </a:lnTo>
                  <a:lnTo>
                    <a:pt x="96683" y="106337"/>
                  </a:lnTo>
                  <a:lnTo>
                    <a:pt x="91677" y="118039"/>
                  </a:lnTo>
                  <a:lnTo>
                    <a:pt x="87011" y="130170"/>
                  </a:lnTo>
                  <a:lnTo>
                    <a:pt x="82653" y="142313"/>
                  </a:lnTo>
                  <a:lnTo>
                    <a:pt x="78537" y="154222"/>
                  </a:lnTo>
                  <a:lnTo>
                    <a:pt x="74604" y="165828"/>
                  </a:lnTo>
                  <a:lnTo>
                    <a:pt x="70802" y="177155"/>
                  </a:lnTo>
                  <a:lnTo>
                    <a:pt x="67093" y="188259"/>
                  </a:lnTo>
                  <a:lnTo>
                    <a:pt x="63449" y="199361"/>
                  </a:lnTo>
                  <a:lnTo>
                    <a:pt x="59847" y="210815"/>
                  </a:lnTo>
                  <a:lnTo>
                    <a:pt x="56276" y="222781"/>
                  </a:lnTo>
                  <a:lnTo>
                    <a:pt x="52726" y="235091"/>
                  </a:lnTo>
                  <a:lnTo>
                    <a:pt x="49189" y="247354"/>
                  </a:lnTo>
                  <a:lnTo>
                    <a:pt x="45657" y="259344"/>
                  </a:lnTo>
                  <a:lnTo>
                    <a:pt x="41962" y="271004"/>
                  </a:lnTo>
                  <a:lnTo>
                    <a:pt x="37797" y="282367"/>
                  </a:lnTo>
                  <a:lnTo>
                    <a:pt x="33041" y="293491"/>
                  </a:lnTo>
                  <a:lnTo>
                    <a:pt x="28220" y="304436"/>
                  </a:lnTo>
                  <a:lnTo>
                    <a:pt x="24357" y="315252"/>
                  </a:lnTo>
                  <a:lnTo>
                    <a:pt x="21941" y="325991"/>
                  </a:lnTo>
                  <a:lnTo>
                    <a:pt x="20643" y="337171"/>
                  </a:lnTo>
                  <a:lnTo>
                    <a:pt x="19621" y="349734"/>
                  </a:lnTo>
                  <a:lnTo>
                    <a:pt x="18343" y="364074"/>
                  </a:lnTo>
                  <a:lnTo>
                    <a:pt x="16787" y="379774"/>
                  </a:lnTo>
                  <a:lnTo>
                    <a:pt x="15261" y="395923"/>
                  </a:lnTo>
                  <a:lnTo>
                    <a:pt x="13965" y="411926"/>
                  </a:lnTo>
                  <a:lnTo>
                    <a:pt x="12790" y="427398"/>
                  </a:lnTo>
                  <a:lnTo>
                    <a:pt x="11399" y="442007"/>
                  </a:lnTo>
                  <a:lnTo>
                    <a:pt x="9620" y="455664"/>
                  </a:lnTo>
                  <a:lnTo>
                    <a:pt x="7586" y="468027"/>
                  </a:lnTo>
                  <a:lnTo>
                    <a:pt x="5463" y="479604"/>
                  </a:lnTo>
                  <a:lnTo>
                    <a:pt x="3058" y="491415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102322" y="2870068"/>
              <a:ext cx="152174" cy="254282"/>
            </a:xfrm>
            <a:custGeom>
              <a:avLst/>
              <a:gdLst/>
              <a:ahLst/>
              <a:cxnLst/>
              <a:rect l="0" t="0" r="0" b="0"/>
              <a:pathLst>
                <a:path w="152174" h="254282">
                  <a:moveTo>
                    <a:pt x="107405" y="0"/>
                  </a:moveTo>
                  <a:lnTo>
                    <a:pt x="95738" y="3001"/>
                  </a:lnTo>
                  <a:lnTo>
                    <a:pt x="85249" y="6423"/>
                  </a:lnTo>
                  <a:lnTo>
                    <a:pt x="74952" y="10619"/>
                  </a:lnTo>
                  <a:lnTo>
                    <a:pt x="64822" y="15519"/>
                  </a:lnTo>
                  <a:lnTo>
                    <a:pt x="55128" y="21001"/>
                  </a:lnTo>
                  <a:lnTo>
                    <a:pt x="45996" y="26936"/>
                  </a:lnTo>
                  <a:lnTo>
                    <a:pt x="37566" y="33370"/>
                  </a:lnTo>
                  <a:lnTo>
                    <a:pt x="30053" y="40517"/>
                  </a:lnTo>
                  <a:lnTo>
                    <a:pt x="23482" y="48435"/>
                  </a:lnTo>
                  <a:lnTo>
                    <a:pt x="17731" y="57039"/>
                  </a:lnTo>
                  <a:lnTo>
                    <a:pt x="12626" y="66192"/>
                  </a:lnTo>
                  <a:lnTo>
                    <a:pt x="8012" y="75758"/>
                  </a:lnTo>
                  <a:lnTo>
                    <a:pt x="4080" y="85622"/>
                  </a:lnTo>
                  <a:lnTo>
                    <a:pt x="1344" y="95697"/>
                  </a:lnTo>
                  <a:lnTo>
                    <a:pt x="0" y="105899"/>
                  </a:lnTo>
                  <a:lnTo>
                    <a:pt x="421" y="115528"/>
                  </a:lnTo>
                  <a:lnTo>
                    <a:pt x="3287" y="123323"/>
                  </a:lnTo>
                  <a:lnTo>
                    <a:pt x="8737" y="128744"/>
                  </a:lnTo>
                  <a:lnTo>
                    <a:pt x="16297" y="131908"/>
                  </a:lnTo>
                  <a:lnTo>
                    <a:pt x="25188" y="133208"/>
                  </a:lnTo>
                  <a:lnTo>
                    <a:pt x="34829" y="133094"/>
                  </a:lnTo>
                  <a:lnTo>
                    <a:pt x="44874" y="132276"/>
                  </a:lnTo>
                  <a:lnTo>
                    <a:pt x="55135" y="131671"/>
                  </a:lnTo>
                  <a:lnTo>
                    <a:pt x="65513" y="131761"/>
                  </a:lnTo>
                  <a:lnTo>
                    <a:pt x="75954" y="132642"/>
                  </a:lnTo>
                  <a:lnTo>
                    <a:pt x="86431" y="134223"/>
                  </a:lnTo>
                  <a:lnTo>
                    <a:pt x="96924" y="136365"/>
                  </a:lnTo>
                  <a:lnTo>
                    <a:pt x="107260" y="139089"/>
                  </a:lnTo>
                  <a:lnTo>
                    <a:pt x="117129" y="142587"/>
                  </a:lnTo>
                  <a:lnTo>
                    <a:pt x="126388" y="146909"/>
                  </a:lnTo>
                  <a:lnTo>
                    <a:pt x="134741" y="152284"/>
                  </a:lnTo>
                  <a:lnTo>
                    <a:pt x="141673" y="159180"/>
                  </a:lnTo>
                  <a:lnTo>
                    <a:pt x="147027" y="167704"/>
                  </a:lnTo>
                  <a:lnTo>
                    <a:pt x="150640" y="177345"/>
                  </a:lnTo>
                  <a:lnTo>
                    <a:pt x="152173" y="187193"/>
                  </a:lnTo>
                  <a:lnTo>
                    <a:pt x="151643" y="196700"/>
                  </a:lnTo>
                  <a:lnTo>
                    <a:pt x="149188" y="205691"/>
                  </a:lnTo>
                  <a:lnTo>
                    <a:pt x="144882" y="214182"/>
                  </a:lnTo>
                  <a:lnTo>
                    <a:pt x="138952" y="222256"/>
                  </a:lnTo>
                  <a:lnTo>
                    <a:pt x="131718" y="229847"/>
                  </a:lnTo>
                  <a:lnTo>
                    <a:pt x="123501" y="236733"/>
                  </a:lnTo>
                  <a:lnTo>
                    <a:pt x="114567" y="242843"/>
                  </a:lnTo>
                  <a:lnTo>
                    <a:pt x="104959" y="247931"/>
                  </a:lnTo>
                  <a:lnTo>
                    <a:pt x="94525" y="251519"/>
                  </a:lnTo>
                  <a:lnTo>
                    <a:pt x="83260" y="253490"/>
                  </a:lnTo>
                  <a:lnTo>
                    <a:pt x="71689" y="254182"/>
                  </a:lnTo>
                  <a:lnTo>
                    <a:pt x="59549" y="254281"/>
                  </a:lnTo>
                  <a:lnTo>
                    <a:pt x="44659" y="253794"/>
                  </a:lnTo>
                  <a:lnTo>
                    <a:pt x="23178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357127" y="2901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346598" y="3038524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0"/>
                  </a:moveTo>
                  <a:lnTo>
                    <a:pt x="3120" y="9358"/>
                  </a:lnTo>
                  <a:lnTo>
                    <a:pt x="5589" y="16767"/>
                  </a:lnTo>
                  <a:lnTo>
                    <a:pt x="10529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8531503" y="2618654"/>
            <a:ext cx="486476" cy="630441"/>
            <a:chOff x="8531503" y="2618654"/>
            <a:chExt cx="486476" cy="630441"/>
          </a:xfrm>
        </p:grpSpPr>
        <p:sp>
          <p:nvSpPr>
            <p:cNvPr id="118" name="Freeform 117"/>
            <p:cNvSpPr/>
            <p:nvPr/>
          </p:nvSpPr>
          <p:spPr>
            <a:xfrm>
              <a:off x="8531503" y="2762598"/>
              <a:ext cx="204650" cy="486497"/>
            </a:xfrm>
            <a:custGeom>
              <a:avLst/>
              <a:gdLst/>
              <a:ahLst/>
              <a:cxnLst/>
              <a:rect l="0" t="0" r="0" b="0"/>
              <a:pathLst>
                <a:path w="204650" h="486497">
                  <a:moveTo>
                    <a:pt x="4608" y="486496"/>
                  </a:moveTo>
                  <a:lnTo>
                    <a:pt x="1808" y="477694"/>
                  </a:lnTo>
                  <a:lnTo>
                    <a:pt x="306" y="469348"/>
                  </a:lnTo>
                  <a:lnTo>
                    <a:pt x="0" y="460645"/>
                  </a:lnTo>
                  <a:lnTo>
                    <a:pt x="679" y="451351"/>
                  </a:lnTo>
                  <a:lnTo>
                    <a:pt x="2148" y="441207"/>
                  </a:lnTo>
                  <a:lnTo>
                    <a:pt x="4211" y="430162"/>
                  </a:lnTo>
                  <a:lnTo>
                    <a:pt x="6547" y="418323"/>
                  </a:lnTo>
                  <a:lnTo>
                    <a:pt x="8723" y="405852"/>
                  </a:lnTo>
                  <a:lnTo>
                    <a:pt x="10511" y="392910"/>
                  </a:lnTo>
                  <a:lnTo>
                    <a:pt x="11879" y="379627"/>
                  </a:lnTo>
                  <a:lnTo>
                    <a:pt x="12879" y="366105"/>
                  </a:lnTo>
                  <a:lnTo>
                    <a:pt x="13593" y="352417"/>
                  </a:lnTo>
                  <a:lnTo>
                    <a:pt x="14261" y="338615"/>
                  </a:lnTo>
                  <a:lnTo>
                    <a:pt x="15250" y="324737"/>
                  </a:lnTo>
                  <a:lnTo>
                    <a:pt x="16731" y="310806"/>
                  </a:lnTo>
                  <a:lnTo>
                    <a:pt x="18541" y="296839"/>
                  </a:lnTo>
                  <a:lnTo>
                    <a:pt x="20295" y="282849"/>
                  </a:lnTo>
                  <a:lnTo>
                    <a:pt x="21771" y="268838"/>
                  </a:lnTo>
                  <a:lnTo>
                    <a:pt x="22911" y="254649"/>
                  </a:lnTo>
                  <a:lnTo>
                    <a:pt x="23750" y="239977"/>
                  </a:lnTo>
                  <a:lnTo>
                    <a:pt x="24355" y="224704"/>
                  </a:lnTo>
                  <a:lnTo>
                    <a:pt x="24947" y="209192"/>
                  </a:lnTo>
                  <a:lnTo>
                    <a:pt x="25883" y="194159"/>
                  </a:lnTo>
                  <a:lnTo>
                    <a:pt x="27331" y="179970"/>
                  </a:lnTo>
                  <a:lnTo>
                    <a:pt x="29117" y="166494"/>
                  </a:lnTo>
                  <a:lnTo>
                    <a:pt x="30854" y="153297"/>
                  </a:lnTo>
                  <a:lnTo>
                    <a:pt x="32323" y="140085"/>
                  </a:lnTo>
                  <a:lnTo>
                    <a:pt x="33630" y="126735"/>
                  </a:lnTo>
                  <a:lnTo>
                    <a:pt x="35114" y="113226"/>
                  </a:lnTo>
                  <a:lnTo>
                    <a:pt x="36964" y="99580"/>
                  </a:lnTo>
                  <a:lnTo>
                    <a:pt x="39207" y="85989"/>
                  </a:lnTo>
                  <a:lnTo>
                    <a:pt x="41791" y="72792"/>
                  </a:lnTo>
                  <a:lnTo>
                    <a:pt x="44644" y="60135"/>
                  </a:lnTo>
                  <a:lnTo>
                    <a:pt x="47695" y="47840"/>
                  </a:lnTo>
                  <a:lnTo>
                    <a:pt x="50890" y="35511"/>
                  </a:lnTo>
                  <a:lnTo>
                    <a:pt x="54189" y="22949"/>
                  </a:lnTo>
                  <a:lnTo>
                    <a:pt x="57749" y="11255"/>
                  </a:lnTo>
                  <a:lnTo>
                    <a:pt x="62646" y="3086"/>
                  </a:lnTo>
                  <a:lnTo>
                    <a:pt x="69072" y="0"/>
                  </a:lnTo>
                  <a:lnTo>
                    <a:pt x="75324" y="1612"/>
                  </a:lnTo>
                  <a:lnTo>
                    <a:pt x="80890" y="6906"/>
                  </a:lnTo>
                  <a:lnTo>
                    <a:pt x="85840" y="14897"/>
                  </a:lnTo>
                  <a:lnTo>
                    <a:pt x="90332" y="24799"/>
                  </a:lnTo>
                  <a:lnTo>
                    <a:pt x="94510" y="36027"/>
                  </a:lnTo>
                  <a:lnTo>
                    <a:pt x="98639" y="48168"/>
                  </a:lnTo>
                  <a:lnTo>
                    <a:pt x="103095" y="60928"/>
                  </a:lnTo>
                  <a:lnTo>
                    <a:pt x="108054" y="74104"/>
                  </a:lnTo>
                  <a:lnTo>
                    <a:pt x="113350" y="87394"/>
                  </a:lnTo>
                  <a:lnTo>
                    <a:pt x="118598" y="100399"/>
                  </a:lnTo>
                  <a:lnTo>
                    <a:pt x="123571" y="112931"/>
                  </a:lnTo>
                  <a:lnTo>
                    <a:pt x="128213" y="125145"/>
                  </a:lnTo>
                  <a:lnTo>
                    <a:pt x="132557" y="137419"/>
                  </a:lnTo>
                  <a:lnTo>
                    <a:pt x="136662" y="149974"/>
                  </a:lnTo>
                  <a:lnTo>
                    <a:pt x="140588" y="162695"/>
                  </a:lnTo>
                  <a:lnTo>
                    <a:pt x="144384" y="175243"/>
                  </a:lnTo>
                  <a:lnTo>
                    <a:pt x="148090" y="187431"/>
                  </a:lnTo>
                  <a:lnTo>
                    <a:pt x="151733" y="199396"/>
                  </a:lnTo>
                  <a:lnTo>
                    <a:pt x="155332" y="211497"/>
                  </a:lnTo>
                  <a:lnTo>
                    <a:pt x="158903" y="223934"/>
                  </a:lnTo>
                  <a:lnTo>
                    <a:pt x="162453" y="236745"/>
                  </a:lnTo>
                  <a:lnTo>
                    <a:pt x="165990" y="249885"/>
                  </a:lnTo>
                  <a:lnTo>
                    <a:pt x="169518" y="263283"/>
                  </a:lnTo>
                  <a:lnTo>
                    <a:pt x="173040" y="276875"/>
                  </a:lnTo>
                  <a:lnTo>
                    <a:pt x="176557" y="290606"/>
                  </a:lnTo>
                  <a:lnTo>
                    <a:pt x="180072" y="304435"/>
                  </a:lnTo>
                  <a:lnTo>
                    <a:pt x="183585" y="318331"/>
                  </a:lnTo>
                  <a:lnTo>
                    <a:pt x="187097" y="332273"/>
                  </a:lnTo>
                  <a:lnTo>
                    <a:pt x="190603" y="346238"/>
                  </a:lnTo>
                  <a:lnTo>
                    <a:pt x="193954" y="359993"/>
                  </a:lnTo>
                  <a:lnTo>
                    <a:pt x="197178" y="374662"/>
                  </a:lnTo>
                  <a:lnTo>
                    <a:pt x="200564" y="393769"/>
                  </a:lnTo>
                  <a:lnTo>
                    <a:pt x="204649" y="4233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557168" y="3087763"/>
              <a:ext cx="136871" cy="13933"/>
            </a:xfrm>
            <a:custGeom>
              <a:avLst/>
              <a:gdLst/>
              <a:ahLst/>
              <a:cxnLst/>
              <a:rect l="0" t="0" r="0" b="0"/>
              <a:pathLst>
                <a:path w="136871" h="13933">
                  <a:moveTo>
                    <a:pt x="136870" y="13932"/>
                  </a:moveTo>
                  <a:lnTo>
                    <a:pt x="128001" y="10998"/>
                  </a:lnTo>
                  <a:lnTo>
                    <a:pt x="119014" y="8216"/>
                  </a:lnTo>
                  <a:lnTo>
                    <a:pt x="109024" y="5326"/>
                  </a:lnTo>
                  <a:lnTo>
                    <a:pt x="98216" y="2631"/>
                  </a:lnTo>
                  <a:lnTo>
                    <a:pt x="87053" y="763"/>
                  </a:lnTo>
                  <a:lnTo>
                    <a:pt x="75848" y="0"/>
                  </a:lnTo>
                  <a:lnTo>
                    <a:pt x="64611" y="146"/>
                  </a:lnTo>
                  <a:lnTo>
                    <a:pt x="51712" y="712"/>
                  </a:lnTo>
                  <a:lnTo>
                    <a:pt x="32668" y="1751"/>
                  </a:lnTo>
                  <a:lnTo>
                    <a:pt x="0" y="3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767738" y="2815029"/>
              <a:ext cx="197297" cy="413551"/>
            </a:xfrm>
            <a:custGeom>
              <a:avLst/>
              <a:gdLst/>
              <a:ahLst/>
              <a:cxnLst/>
              <a:rect l="0" t="0" r="0" b="0"/>
              <a:pathLst>
                <a:path w="197297" h="413551">
                  <a:moveTo>
                    <a:pt x="0" y="86624"/>
                  </a:moveTo>
                  <a:lnTo>
                    <a:pt x="2934" y="101226"/>
                  </a:lnTo>
                  <a:lnTo>
                    <a:pt x="5716" y="114497"/>
                  </a:lnTo>
                  <a:lnTo>
                    <a:pt x="8610" y="127703"/>
                  </a:lnTo>
                  <a:lnTo>
                    <a:pt x="11478" y="141218"/>
                  </a:lnTo>
                  <a:lnTo>
                    <a:pt x="13994" y="155375"/>
                  </a:lnTo>
                  <a:lnTo>
                    <a:pt x="16011" y="170281"/>
                  </a:lnTo>
                  <a:lnTo>
                    <a:pt x="17696" y="185873"/>
                  </a:lnTo>
                  <a:lnTo>
                    <a:pt x="19439" y="202019"/>
                  </a:lnTo>
                  <a:lnTo>
                    <a:pt x="21465" y="218579"/>
                  </a:lnTo>
                  <a:lnTo>
                    <a:pt x="23826" y="235275"/>
                  </a:lnTo>
                  <a:lnTo>
                    <a:pt x="26491" y="251709"/>
                  </a:lnTo>
                  <a:lnTo>
                    <a:pt x="29394" y="267692"/>
                  </a:lnTo>
                  <a:lnTo>
                    <a:pt x="32307" y="283374"/>
                  </a:lnTo>
                  <a:lnTo>
                    <a:pt x="34878" y="299129"/>
                  </a:lnTo>
                  <a:lnTo>
                    <a:pt x="36941" y="315169"/>
                  </a:lnTo>
                  <a:lnTo>
                    <a:pt x="38663" y="331213"/>
                  </a:lnTo>
                  <a:lnTo>
                    <a:pt x="40433" y="346613"/>
                  </a:lnTo>
                  <a:lnTo>
                    <a:pt x="42456" y="360975"/>
                  </a:lnTo>
                  <a:lnTo>
                    <a:pt x="43994" y="371785"/>
                  </a:lnTo>
                  <a:lnTo>
                    <a:pt x="44294" y="375744"/>
                  </a:lnTo>
                  <a:lnTo>
                    <a:pt x="44009" y="373612"/>
                  </a:lnTo>
                  <a:lnTo>
                    <a:pt x="43418" y="367246"/>
                  </a:lnTo>
                  <a:lnTo>
                    <a:pt x="42380" y="358140"/>
                  </a:lnTo>
                  <a:lnTo>
                    <a:pt x="40815" y="347293"/>
                  </a:lnTo>
                  <a:lnTo>
                    <a:pt x="38755" y="335500"/>
                  </a:lnTo>
                  <a:lnTo>
                    <a:pt x="36289" y="323465"/>
                  </a:lnTo>
                  <a:lnTo>
                    <a:pt x="33513" y="311561"/>
                  </a:lnTo>
                  <a:lnTo>
                    <a:pt x="30513" y="299590"/>
                  </a:lnTo>
                  <a:lnTo>
                    <a:pt x="27352" y="286940"/>
                  </a:lnTo>
                  <a:lnTo>
                    <a:pt x="24084" y="273313"/>
                  </a:lnTo>
                  <a:lnTo>
                    <a:pt x="20907" y="258885"/>
                  </a:lnTo>
                  <a:lnTo>
                    <a:pt x="18154" y="244121"/>
                  </a:lnTo>
                  <a:lnTo>
                    <a:pt x="15966" y="229333"/>
                  </a:lnTo>
                  <a:lnTo>
                    <a:pt x="14156" y="214657"/>
                  </a:lnTo>
                  <a:lnTo>
                    <a:pt x="12329" y="200124"/>
                  </a:lnTo>
                  <a:lnTo>
                    <a:pt x="10247" y="185722"/>
                  </a:lnTo>
                  <a:lnTo>
                    <a:pt x="8018" y="171423"/>
                  </a:lnTo>
                  <a:lnTo>
                    <a:pt x="5976" y="157203"/>
                  </a:lnTo>
                  <a:lnTo>
                    <a:pt x="4308" y="143040"/>
                  </a:lnTo>
                  <a:lnTo>
                    <a:pt x="3206" y="128916"/>
                  </a:lnTo>
                  <a:lnTo>
                    <a:pt x="2924" y="114820"/>
                  </a:lnTo>
                  <a:lnTo>
                    <a:pt x="3517" y="100747"/>
                  </a:lnTo>
                  <a:lnTo>
                    <a:pt x="4882" y="86855"/>
                  </a:lnTo>
                  <a:lnTo>
                    <a:pt x="6862" y="73448"/>
                  </a:lnTo>
                  <a:lnTo>
                    <a:pt x="9306" y="60656"/>
                  </a:lnTo>
                  <a:lnTo>
                    <a:pt x="12251" y="48608"/>
                  </a:lnTo>
                  <a:lnTo>
                    <a:pt x="15906" y="37510"/>
                  </a:lnTo>
                  <a:lnTo>
                    <a:pt x="20337" y="27387"/>
                  </a:lnTo>
                  <a:lnTo>
                    <a:pt x="25787" y="18436"/>
                  </a:lnTo>
                  <a:lnTo>
                    <a:pt x="32733" y="11094"/>
                  </a:lnTo>
                  <a:lnTo>
                    <a:pt x="41292" y="5461"/>
                  </a:lnTo>
                  <a:lnTo>
                    <a:pt x="50956" y="1660"/>
                  </a:lnTo>
                  <a:lnTo>
                    <a:pt x="60820" y="0"/>
                  </a:lnTo>
                  <a:lnTo>
                    <a:pt x="70337" y="444"/>
                  </a:lnTo>
                  <a:lnTo>
                    <a:pt x="79334" y="2842"/>
                  </a:lnTo>
                  <a:lnTo>
                    <a:pt x="87830" y="7110"/>
                  </a:lnTo>
                  <a:lnTo>
                    <a:pt x="95907" y="13015"/>
                  </a:lnTo>
                  <a:lnTo>
                    <a:pt x="103501" y="20231"/>
                  </a:lnTo>
                  <a:lnTo>
                    <a:pt x="110388" y="28437"/>
                  </a:lnTo>
                  <a:lnTo>
                    <a:pt x="116499" y="37364"/>
                  </a:lnTo>
                  <a:lnTo>
                    <a:pt x="121587" y="46967"/>
                  </a:lnTo>
                  <a:lnTo>
                    <a:pt x="125176" y="57397"/>
                  </a:lnTo>
                  <a:lnTo>
                    <a:pt x="127142" y="68671"/>
                  </a:lnTo>
                  <a:lnTo>
                    <a:pt x="127665" y="80512"/>
                  </a:lnTo>
                  <a:lnTo>
                    <a:pt x="127036" y="92460"/>
                  </a:lnTo>
                  <a:lnTo>
                    <a:pt x="125537" y="104235"/>
                  </a:lnTo>
                  <a:lnTo>
                    <a:pt x="123247" y="115581"/>
                  </a:lnTo>
                  <a:lnTo>
                    <a:pt x="120038" y="126200"/>
                  </a:lnTo>
                  <a:lnTo>
                    <a:pt x="115920" y="136008"/>
                  </a:lnTo>
                  <a:lnTo>
                    <a:pt x="111021" y="145086"/>
                  </a:lnTo>
                  <a:lnTo>
                    <a:pt x="105507" y="153577"/>
                  </a:lnTo>
                  <a:lnTo>
                    <a:pt x="99550" y="161574"/>
                  </a:lnTo>
                  <a:lnTo>
                    <a:pt x="93745" y="167316"/>
                  </a:lnTo>
                  <a:lnTo>
                    <a:pt x="90577" y="168268"/>
                  </a:lnTo>
                  <a:lnTo>
                    <a:pt x="91942" y="165658"/>
                  </a:lnTo>
                  <a:lnTo>
                    <a:pt x="96455" y="162438"/>
                  </a:lnTo>
                  <a:lnTo>
                    <a:pt x="102962" y="160475"/>
                  </a:lnTo>
                  <a:lnTo>
                    <a:pt x="110787" y="160376"/>
                  </a:lnTo>
                  <a:lnTo>
                    <a:pt x="119499" y="161913"/>
                  </a:lnTo>
                  <a:lnTo>
                    <a:pt x="128807" y="164461"/>
                  </a:lnTo>
                  <a:lnTo>
                    <a:pt x="138513" y="167548"/>
                  </a:lnTo>
                  <a:lnTo>
                    <a:pt x="148322" y="171226"/>
                  </a:lnTo>
                  <a:lnTo>
                    <a:pt x="157837" y="175970"/>
                  </a:lnTo>
                  <a:lnTo>
                    <a:pt x="166858" y="181977"/>
                  </a:lnTo>
                  <a:lnTo>
                    <a:pt x="175052" y="189316"/>
                  </a:lnTo>
                  <a:lnTo>
                    <a:pt x="181878" y="198077"/>
                  </a:lnTo>
                  <a:lnTo>
                    <a:pt x="187172" y="208167"/>
                  </a:lnTo>
                  <a:lnTo>
                    <a:pt x="191083" y="219520"/>
                  </a:lnTo>
                  <a:lnTo>
                    <a:pt x="193881" y="232190"/>
                  </a:lnTo>
                  <a:lnTo>
                    <a:pt x="195838" y="246082"/>
                  </a:lnTo>
                  <a:lnTo>
                    <a:pt x="197019" y="260984"/>
                  </a:lnTo>
                  <a:lnTo>
                    <a:pt x="197296" y="276666"/>
                  </a:lnTo>
                  <a:lnTo>
                    <a:pt x="196667" y="292908"/>
                  </a:lnTo>
                  <a:lnTo>
                    <a:pt x="195094" y="309221"/>
                  </a:lnTo>
                  <a:lnTo>
                    <a:pt x="192435" y="324866"/>
                  </a:lnTo>
                  <a:lnTo>
                    <a:pt x="188717" y="339498"/>
                  </a:lnTo>
                  <a:lnTo>
                    <a:pt x="184102" y="353118"/>
                  </a:lnTo>
                  <a:lnTo>
                    <a:pt x="178788" y="365887"/>
                  </a:lnTo>
                  <a:lnTo>
                    <a:pt x="172946" y="377984"/>
                  </a:lnTo>
                  <a:lnTo>
                    <a:pt x="166396" y="389093"/>
                  </a:lnTo>
                  <a:lnTo>
                    <a:pt x="158637" y="398431"/>
                  </a:lnTo>
                  <a:lnTo>
                    <a:pt x="149492" y="405704"/>
                  </a:lnTo>
                  <a:lnTo>
                    <a:pt x="139249" y="410758"/>
                  </a:lnTo>
                  <a:lnTo>
                    <a:pt x="128457" y="413334"/>
                  </a:lnTo>
                  <a:lnTo>
                    <a:pt x="117504" y="413550"/>
                  </a:lnTo>
                  <a:lnTo>
                    <a:pt x="106829" y="411908"/>
                  </a:lnTo>
                  <a:lnTo>
                    <a:pt x="95855" y="408846"/>
                  </a:lnTo>
                  <a:lnTo>
                    <a:pt x="82505" y="402981"/>
                  </a:lnTo>
                  <a:lnTo>
                    <a:pt x="63171" y="3919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546639" y="2618654"/>
              <a:ext cx="471340" cy="167187"/>
            </a:xfrm>
            <a:custGeom>
              <a:avLst/>
              <a:gdLst/>
              <a:ahLst/>
              <a:cxnLst/>
              <a:rect l="0" t="0" r="0" b="0"/>
              <a:pathLst>
                <a:path w="471340" h="167187">
                  <a:moveTo>
                    <a:pt x="0" y="51372"/>
                  </a:moveTo>
                  <a:lnTo>
                    <a:pt x="11736" y="51372"/>
                  </a:lnTo>
                  <a:lnTo>
                    <a:pt x="22865" y="51372"/>
                  </a:lnTo>
                  <a:lnTo>
                    <a:pt x="34464" y="51372"/>
                  </a:lnTo>
                  <a:lnTo>
                    <a:pt x="46625" y="51372"/>
                  </a:lnTo>
                  <a:lnTo>
                    <a:pt x="59285" y="51372"/>
                  </a:lnTo>
                  <a:lnTo>
                    <a:pt x="72341" y="51377"/>
                  </a:lnTo>
                  <a:lnTo>
                    <a:pt x="85692" y="51550"/>
                  </a:lnTo>
                  <a:lnTo>
                    <a:pt x="99257" y="52198"/>
                  </a:lnTo>
                  <a:lnTo>
                    <a:pt x="112976" y="53447"/>
                  </a:lnTo>
                  <a:lnTo>
                    <a:pt x="126969" y="55100"/>
                  </a:lnTo>
                  <a:lnTo>
                    <a:pt x="141508" y="56748"/>
                  </a:lnTo>
                  <a:lnTo>
                    <a:pt x="156690" y="58155"/>
                  </a:lnTo>
                  <a:lnTo>
                    <a:pt x="172140" y="59421"/>
                  </a:lnTo>
                  <a:lnTo>
                    <a:pt x="187134" y="60877"/>
                  </a:lnTo>
                  <a:lnTo>
                    <a:pt x="201300" y="62704"/>
                  </a:lnTo>
                  <a:lnTo>
                    <a:pt x="214931" y="64761"/>
                  </a:lnTo>
                  <a:lnTo>
                    <a:pt x="228764" y="66689"/>
                  </a:lnTo>
                  <a:lnTo>
                    <a:pt x="243217" y="68283"/>
                  </a:lnTo>
                  <a:lnTo>
                    <a:pt x="258215" y="69505"/>
                  </a:lnTo>
                  <a:lnTo>
                    <a:pt x="273368" y="70401"/>
                  </a:lnTo>
                  <a:lnTo>
                    <a:pt x="288419" y="71038"/>
                  </a:lnTo>
                  <a:lnTo>
                    <a:pt x="303273" y="71483"/>
                  </a:lnTo>
                  <a:lnTo>
                    <a:pt x="317927" y="71789"/>
                  </a:lnTo>
                  <a:lnTo>
                    <a:pt x="332410" y="71998"/>
                  </a:lnTo>
                  <a:lnTo>
                    <a:pt x="346762" y="72139"/>
                  </a:lnTo>
                  <a:lnTo>
                    <a:pt x="361018" y="72235"/>
                  </a:lnTo>
                  <a:lnTo>
                    <a:pt x="375205" y="72299"/>
                  </a:lnTo>
                  <a:lnTo>
                    <a:pt x="389345" y="72342"/>
                  </a:lnTo>
                  <a:lnTo>
                    <a:pt x="403452" y="72371"/>
                  </a:lnTo>
                  <a:lnTo>
                    <a:pt x="417509" y="72377"/>
                  </a:lnTo>
                  <a:lnTo>
                    <a:pt x="430537" y="71842"/>
                  </a:lnTo>
                  <a:lnTo>
                    <a:pt x="440589" y="68861"/>
                  </a:lnTo>
                  <a:lnTo>
                    <a:pt x="446582" y="62829"/>
                  </a:lnTo>
                  <a:lnTo>
                    <a:pt x="448639" y="55759"/>
                  </a:lnTo>
                  <a:lnTo>
                    <a:pt x="447711" y="48517"/>
                  </a:lnTo>
                  <a:lnTo>
                    <a:pt x="444567" y="41301"/>
                  </a:lnTo>
                  <a:lnTo>
                    <a:pt x="439581" y="34136"/>
                  </a:lnTo>
                  <a:lnTo>
                    <a:pt x="433091" y="27017"/>
                  </a:lnTo>
                  <a:lnTo>
                    <a:pt x="425599" y="19928"/>
                  </a:lnTo>
                  <a:lnTo>
                    <a:pt x="417716" y="12863"/>
                  </a:lnTo>
                  <a:lnTo>
                    <a:pt x="409868" y="5867"/>
                  </a:lnTo>
                  <a:lnTo>
                    <a:pt x="404058" y="840"/>
                  </a:lnTo>
                  <a:lnTo>
                    <a:pt x="402545" y="0"/>
                  </a:lnTo>
                  <a:lnTo>
                    <a:pt x="404418" y="2333"/>
                  </a:lnTo>
                  <a:lnTo>
                    <a:pt x="408387" y="6587"/>
                  </a:lnTo>
                  <a:lnTo>
                    <a:pt x="413586" y="11958"/>
                  </a:lnTo>
                  <a:lnTo>
                    <a:pt x="419502" y="17978"/>
                  </a:lnTo>
                  <a:lnTo>
                    <a:pt x="425842" y="24381"/>
                  </a:lnTo>
                  <a:lnTo>
                    <a:pt x="432437" y="31014"/>
                  </a:lnTo>
                  <a:lnTo>
                    <a:pt x="439186" y="37788"/>
                  </a:lnTo>
                  <a:lnTo>
                    <a:pt x="446028" y="44655"/>
                  </a:lnTo>
                  <a:lnTo>
                    <a:pt x="452762" y="51745"/>
                  </a:lnTo>
                  <a:lnTo>
                    <a:pt x="459060" y="59346"/>
                  </a:lnTo>
                  <a:lnTo>
                    <a:pt x="464759" y="67570"/>
                  </a:lnTo>
                  <a:lnTo>
                    <a:pt x="469230" y="76213"/>
                  </a:lnTo>
                  <a:lnTo>
                    <a:pt x="471339" y="84861"/>
                  </a:lnTo>
                  <a:lnTo>
                    <a:pt x="470675" y="93266"/>
                  </a:lnTo>
                  <a:lnTo>
                    <a:pt x="467464" y="101197"/>
                  </a:lnTo>
                  <a:lnTo>
                    <a:pt x="462187" y="108370"/>
                  </a:lnTo>
                  <a:lnTo>
                    <a:pt x="455343" y="114715"/>
                  </a:lnTo>
                  <a:lnTo>
                    <a:pt x="447363" y="120483"/>
                  </a:lnTo>
                  <a:lnTo>
                    <a:pt x="438579" y="126132"/>
                  </a:lnTo>
                  <a:lnTo>
                    <a:pt x="429239" y="131933"/>
                  </a:lnTo>
                  <a:lnTo>
                    <a:pt x="419592" y="137867"/>
                  </a:lnTo>
                  <a:lnTo>
                    <a:pt x="408742" y="144392"/>
                  </a:lnTo>
                  <a:lnTo>
                    <a:pt x="393504" y="153203"/>
                  </a:lnTo>
                  <a:lnTo>
                    <a:pt x="368498" y="1671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9136235" y="2712141"/>
            <a:ext cx="463255" cy="547483"/>
            <a:chOff x="9136235" y="2712141"/>
            <a:chExt cx="463255" cy="547483"/>
          </a:xfrm>
        </p:grpSpPr>
        <p:sp>
          <p:nvSpPr>
            <p:cNvPr id="123" name="Freeform 122"/>
            <p:cNvSpPr/>
            <p:nvPr/>
          </p:nvSpPr>
          <p:spPr>
            <a:xfrm>
              <a:off x="9325748" y="2712141"/>
              <a:ext cx="21058" cy="526425"/>
            </a:xfrm>
            <a:custGeom>
              <a:avLst/>
              <a:gdLst/>
              <a:ahLst/>
              <a:cxnLst/>
              <a:rect l="0" t="0" r="0" b="0"/>
              <a:pathLst>
                <a:path w="21058" h="526425">
                  <a:moveTo>
                    <a:pt x="21057" y="0"/>
                  </a:moveTo>
                  <a:lnTo>
                    <a:pt x="18191" y="8935"/>
                  </a:lnTo>
                  <a:lnTo>
                    <a:pt x="16049" y="18562"/>
                  </a:lnTo>
                  <a:lnTo>
                    <a:pt x="14445" y="29849"/>
                  </a:lnTo>
                  <a:lnTo>
                    <a:pt x="13264" y="42517"/>
                  </a:lnTo>
                  <a:lnTo>
                    <a:pt x="12416" y="55996"/>
                  </a:lnTo>
                  <a:lnTo>
                    <a:pt x="11820" y="69868"/>
                  </a:lnTo>
                  <a:lnTo>
                    <a:pt x="11405" y="83904"/>
                  </a:lnTo>
                  <a:lnTo>
                    <a:pt x="11121" y="97995"/>
                  </a:lnTo>
                  <a:lnTo>
                    <a:pt x="10927" y="112106"/>
                  </a:lnTo>
                  <a:lnTo>
                    <a:pt x="10796" y="126545"/>
                  </a:lnTo>
                  <a:lnTo>
                    <a:pt x="10708" y="141924"/>
                  </a:lnTo>
                  <a:lnTo>
                    <a:pt x="10649" y="158505"/>
                  </a:lnTo>
                  <a:lnTo>
                    <a:pt x="10610" y="176390"/>
                  </a:lnTo>
                  <a:lnTo>
                    <a:pt x="10584" y="195686"/>
                  </a:lnTo>
                  <a:lnTo>
                    <a:pt x="10565" y="216296"/>
                  </a:lnTo>
                  <a:lnTo>
                    <a:pt x="10553" y="237831"/>
                  </a:lnTo>
                  <a:lnTo>
                    <a:pt x="10545" y="259732"/>
                  </a:lnTo>
                  <a:lnTo>
                    <a:pt x="10541" y="281635"/>
                  </a:lnTo>
                  <a:lnTo>
                    <a:pt x="10537" y="303069"/>
                  </a:lnTo>
                  <a:lnTo>
                    <a:pt x="10535" y="323388"/>
                  </a:lnTo>
                  <a:lnTo>
                    <a:pt x="10533" y="342354"/>
                  </a:lnTo>
                  <a:lnTo>
                    <a:pt x="10532" y="360225"/>
                  </a:lnTo>
                  <a:lnTo>
                    <a:pt x="10531" y="377542"/>
                  </a:lnTo>
                  <a:lnTo>
                    <a:pt x="10530" y="394676"/>
                  </a:lnTo>
                  <a:lnTo>
                    <a:pt x="10530" y="411646"/>
                  </a:lnTo>
                  <a:lnTo>
                    <a:pt x="10530" y="428207"/>
                  </a:lnTo>
                  <a:lnTo>
                    <a:pt x="10524" y="444233"/>
                  </a:lnTo>
                  <a:lnTo>
                    <a:pt x="10323" y="459530"/>
                  </a:lnTo>
                  <a:lnTo>
                    <a:pt x="9421" y="475476"/>
                  </a:lnTo>
                  <a:lnTo>
                    <a:pt x="6623" y="495706"/>
                  </a:lnTo>
                  <a:lnTo>
                    <a:pt x="0" y="526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136235" y="3249094"/>
              <a:ext cx="463255" cy="10530"/>
            </a:xfrm>
            <a:custGeom>
              <a:avLst/>
              <a:gdLst/>
              <a:ahLst/>
              <a:cxnLst/>
              <a:rect l="0" t="0" r="0" b="0"/>
              <a:pathLst>
                <a:path w="463255" h="10530">
                  <a:moveTo>
                    <a:pt x="463254" y="0"/>
                  </a:moveTo>
                  <a:lnTo>
                    <a:pt x="451519" y="0"/>
                  </a:lnTo>
                  <a:lnTo>
                    <a:pt x="440389" y="0"/>
                  </a:lnTo>
                  <a:lnTo>
                    <a:pt x="428792" y="0"/>
                  </a:lnTo>
                  <a:lnTo>
                    <a:pt x="416630" y="0"/>
                  </a:lnTo>
                  <a:lnTo>
                    <a:pt x="403971" y="0"/>
                  </a:lnTo>
                  <a:lnTo>
                    <a:pt x="390915" y="0"/>
                  </a:lnTo>
                  <a:lnTo>
                    <a:pt x="377563" y="0"/>
                  </a:lnTo>
                  <a:lnTo>
                    <a:pt x="363998" y="0"/>
                  </a:lnTo>
                  <a:lnTo>
                    <a:pt x="350278" y="0"/>
                  </a:lnTo>
                  <a:lnTo>
                    <a:pt x="336286" y="0"/>
                  </a:lnTo>
                  <a:lnTo>
                    <a:pt x="321747" y="0"/>
                  </a:lnTo>
                  <a:lnTo>
                    <a:pt x="306552" y="0"/>
                  </a:lnTo>
                  <a:lnTo>
                    <a:pt x="290581" y="0"/>
                  </a:lnTo>
                  <a:lnTo>
                    <a:pt x="273643" y="0"/>
                  </a:lnTo>
                  <a:lnTo>
                    <a:pt x="255731" y="0"/>
                  </a:lnTo>
                  <a:lnTo>
                    <a:pt x="237141" y="0"/>
                  </a:lnTo>
                  <a:lnTo>
                    <a:pt x="218365" y="0"/>
                  </a:lnTo>
                  <a:lnTo>
                    <a:pt x="199703" y="0"/>
                  </a:lnTo>
                  <a:lnTo>
                    <a:pt x="181428" y="0"/>
                  </a:lnTo>
                  <a:lnTo>
                    <a:pt x="163850" y="0"/>
                  </a:lnTo>
                  <a:lnTo>
                    <a:pt x="147064" y="5"/>
                  </a:lnTo>
                  <a:lnTo>
                    <a:pt x="130996" y="178"/>
                  </a:lnTo>
                  <a:lnTo>
                    <a:pt x="115504" y="826"/>
                  </a:lnTo>
                  <a:lnTo>
                    <a:pt x="100447" y="2074"/>
                  </a:lnTo>
                  <a:lnTo>
                    <a:pt x="85705" y="3727"/>
                  </a:lnTo>
                  <a:lnTo>
                    <a:pt x="71187" y="5375"/>
                  </a:lnTo>
                  <a:lnTo>
                    <a:pt x="56841" y="6778"/>
                  </a:lnTo>
                  <a:lnTo>
                    <a:pt x="43224" y="7873"/>
                  </a:lnTo>
                  <a:lnTo>
                    <a:pt x="30152" y="8802"/>
                  </a:lnTo>
                  <a:lnTo>
                    <a:pt x="16473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653451" y="2481623"/>
            <a:ext cx="393766" cy="735886"/>
            <a:chOff x="9653451" y="2481623"/>
            <a:chExt cx="393766" cy="735886"/>
          </a:xfrm>
        </p:grpSpPr>
        <p:sp>
          <p:nvSpPr>
            <p:cNvPr id="126" name="Freeform 125"/>
            <p:cNvSpPr/>
            <p:nvPr/>
          </p:nvSpPr>
          <p:spPr>
            <a:xfrm>
              <a:off x="9653451" y="2701612"/>
              <a:ext cx="177666" cy="468193"/>
            </a:xfrm>
            <a:custGeom>
              <a:avLst/>
              <a:gdLst/>
              <a:ahLst/>
              <a:cxnLst/>
              <a:rect l="0" t="0" r="0" b="0"/>
              <a:pathLst>
                <a:path w="177666" h="468193">
                  <a:moveTo>
                    <a:pt x="19737" y="0"/>
                  </a:moveTo>
                  <a:lnTo>
                    <a:pt x="16871" y="8868"/>
                  </a:lnTo>
                  <a:lnTo>
                    <a:pt x="14728" y="17855"/>
                  </a:lnTo>
                  <a:lnTo>
                    <a:pt x="13131" y="27855"/>
                  </a:lnTo>
                  <a:lnTo>
                    <a:pt x="12123" y="39009"/>
                  </a:lnTo>
                  <a:lnTo>
                    <a:pt x="11923" y="51468"/>
                  </a:lnTo>
                  <a:lnTo>
                    <a:pt x="12573" y="65176"/>
                  </a:lnTo>
                  <a:lnTo>
                    <a:pt x="13813" y="79766"/>
                  </a:lnTo>
                  <a:lnTo>
                    <a:pt x="15175" y="94695"/>
                  </a:lnTo>
                  <a:lnTo>
                    <a:pt x="16385" y="109624"/>
                  </a:lnTo>
                  <a:lnTo>
                    <a:pt x="17348" y="124578"/>
                  </a:lnTo>
                  <a:lnTo>
                    <a:pt x="18067" y="139836"/>
                  </a:lnTo>
                  <a:lnTo>
                    <a:pt x="18582" y="155538"/>
                  </a:lnTo>
                  <a:lnTo>
                    <a:pt x="18774" y="171354"/>
                  </a:lnTo>
                  <a:lnTo>
                    <a:pt x="18379" y="186600"/>
                  </a:lnTo>
                  <a:lnTo>
                    <a:pt x="17303" y="200936"/>
                  </a:lnTo>
                  <a:lnTo>
                    <a:pt x="15768" y="214511"/>
                  </a:lnTo>
                  <a:lnTo>
                    <a:pt x="14199" y="227775"/>
                  </a:lnTo>
                  <a:lnTo>
                    <a:pt x="12850" y="241038"/>
                  </a:lnTo>
                  <a:lnTo>
                    <a:pt x="11793" y="254592"/>
                  </a:lnTo>
                  <a:lnTo>
                    <a:pt x="11011" y="268770"/>
                  </a:lnTo>
                  <a:lnTo>
                    <a:pt x="10443" y="283678"/>
                  </a:lnTo>
                  <a:lnTo>
                    <a:pt x="9876" y="298930"/>
                  </a:lnTo>
                  <a:lnTo>
                    <a:pt x="8956" y="313782"/>
                  </a:lnTo>
                  <a:lnTo>
                    <a:pt x="7521" y="327846"/>
                  </a:lnTo>
                  <a:lnTo>
                    <a:pt x="5742" y="341237"/>
                  </a:lnTo>
                  <a:lnTo>
                    <a:pt x="4008" y="354375"/>
                  </a:lnTo>
                  <a:lnTo>
                    <a:pt x="2548" y="367549"/>
                  </a:lnTo>
                  <a:lnTo>
                    <a:pt x="1416" y="380871"/>
                  </a:lnTo>
                  <a:lnTo>
                    <a:pt x="582" y="394363"/>
                  </a:lnTo>
                  <a:lnTo>
                    <a:pt x="0" y="407988"/>
                  </a:lnTo>
                  <a:lnTo>
                    <a:pt x="103" y="421225"/>
                  </a:lnTo>
                  <a:lnTo>
                    <a:pt x="1760" y="433120"/>
                  </a:lnTo>
                  <a:lnTo>
                    <a:pt x="5333" y="443258"/>
                  </a:lnTo>
                  <a:lnTo>
                    <a:pt x="11023" y="451554"/>
                  </a:lnTo>
                  <a:lnTo>
                    <a:pt x="19119" y="457991"/>
                  </a:lnTo>
                  <a:lnTo>
                    <a:pt x="29523" y="462761"/>
                  </a:lnTo>
                  <a:lnTo>
                    <a:pt x="41543" y="466018"/>
                  </a:lnTo>
                  <a:lnTo>
                    <a:pt x="54126" y="467778"/>
                  </a:lnTo>
                  <a:lnTo>
                    <a:pt x="66615" y="468192"/>
                  </a:lnTo>
                  <a:lnTo>
                    <a:pt x="78758" y="467508"/>
                  </a:lnTo>
                  <a:lnTo>
                    <a:pt x="90519" y="465987"/>
                  </a:lnTo>
                  <a:lnTo>
                    <a:pt x="101945" y="463860"/>
                  </a:lnTo>
                  <a:lnTo>
                    <a:pt x="113235" y="461457"/>
                  </a:lnTo>
                  <a:lnTo>
                    <a:pt x="126127" y="458978"/>
                  </a:lnTo>
                  <a:lnTo>
                    <a:pt x="145110" y="456211"/>
                  </a:lnTo>
                  <a:lnTo>
                    <a:pt x="177665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662660" y="2964825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4077" y="2866"/>
                  </a:lnTo>
                  <a:lnTo>
                    <a:pt x="92949" y="5008"/>
                  </a:lnTo>
                  <a:lnTo>
                    <a:pt x="81355" y="6612"/>
                  </a:lnTo>
                  <a:lnTo>
                    <a:pt x="69236" y="7794"/>
                  </a:lnTo>
                  <a:lnTo>
                    <a:pt x="55217" y="8772"/>
                  </a:lnTo>
                  <a:lnTo>
                    <a:pt x="34706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662660" y="2701612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2730" y="0"/>
                  </a:lnTo>
                  <a:lnTo>
                    <a:pt x="118819" y="0"/>
                  </a:lnTo>
                  <a:lnTo>
                    <a:pt x="104329" y="5"/>
                  </a:lnTo>
                  <a:lnTo>
                    <a:pt x="89474" y="178"/>
                  </a:lnTo>
                  <a:lnTo>
                    <a:pt x="74946" y="826"/>
                  </a:lnTo>
                  <a:lnTo>
                    <a:pt x="61141" y="2074"/>
                  </a:lnTo>
                  <a:lnTo>
                    <a:pt x="48377" y="3736"/>
                  </a:lnTo>
                  <a:lnTo>
                    <a:pt x="35690" y="5562"/>
                  </a:lnTo>
                  <a:lnTo>
                    <a:pt x="20854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883894" y="2711792"/>
              <a:ext cx="147265" cy="505717"/>
            </a:xfrm>
            <a:custGeom>
              <a:avLst/>
              <a:gdLst/>
              <a:ahLst/>
              <a:cxnLst/>
              <a:rect l="0" t="0" r="0" b="0"/>
              <a:pathLst>
                <a:path w="147265" h="505717">
                  <a:moveTo>
                    <a:pt x="10393" y="505716"/>
                  </a:moveTo>
                  <a:lnTo>
                    <a:pt x="13260" y="496848"/>
                  </a:lnTo>
                  <a:lnTo>
                    <a:pt x="15402" y="487861"/>
                  </a:lnTo>
                  <a:lnTo>
                    <a:pt x="17005" y="477866"/>
                  </a:lnTo>
                  <a:lnTo>
                    <a:pt x="18185" y="466885"/>
                  </a:lnTo>
                  <a:lnTo>
                    <a:pt x="19033" y="455074"/>
                  </a:lnTo>
                  <a:lnTo>
                    <a:pt x="19627" y="442611"/>
                  </a:lnTo>
                  <a:lnTo>
                    <a:pt x="19868" y="429500"/>
                  </a:lnTo>
                  <a:lnTo>
                    <a:pt x="19504" y="415571"/>
                  </a:lnTo>
                  <a:lnTo>
                    <a:pt x="18449" y="400796"/>
                  </a:lnTo>
                  <a:lnTo>
                    <a:pt x="16928" y="385282"/>
                  </a:lnTo>
                  <a:lnTo>
                    <a:pt x="15367" y="369184"/>
                  </a:lnTo>
                  <a:lnTo>
                    <a:pt x="14019" y="352649"/>
                  </a:lnTo>
                  <a:lnTo>
                    <a:pt x="12793" y="335799"/>
                  </a:lnTo>
                  <a:lnTo>
                    <a:pt x="11363" y="318728"/>
                  </a:lnTo>
                  <a:lnTo>
                    <a:pt x="9554" y="301503"/>
                  </a:lnTo>
                  <a:lnTo>
                    <a:pt x="7508" y="284174"/>
                  </a:lnTo>
                  <a:lnTo>
                    <a:pt x="5589" y="266773"/>
                  </a:lnTo>
                  <a:lnTo>
                    <a:pt x="4000" y="249324"/>
                  </a:lnTo>
                  <a:lnTo>
                    <a:pt x="2780" y="231842"/>
                  </a:lnTo>
                  <a:lnTo>
                    <a:pt x="1888" y="214339"/>
                  </a:lnTo>
                  <a:lnTo>
                    <a:pt x="1253" y="196826"/>
                  </a:lnTo>
                  <a:lnTo>
                    <a:pt x="808" y="179471"/>
                  </a:lnTo>
                  <a:lnTo>
                    <a:pt x="504" y="162585"/>
                  </a:lnTo>
                  <a:lnTo>
                    <a:pt x="294" y="146299"/>
                  </a:lnTo>
                  <a:lnTo>
                    <a:pt x="153" y="130583"/>
                  </a:lnTo>
                  <a:lnTo>
                    <a:pt x="59" y="115336"/>
                  </a:lnTo>
                  <a:lnTo>
                    <a:pt x="0" y="100447"/>
                  </a:lnTo>
                  <a:lnTo>
                    <a:pt x="129" y="85820"/>
                  </a:lnTo>
                  <a:lnTo>
                    <a:pt x="748" y="71378"/>
                  </a:lnTo>
                  <a:lnTo>
                    <a:pt x="1996" y="57084"/>
                  </a:lnTo>
                  <a:lnTo>
                    <a:pt x="4327" y="43551"/>
                  </a:lnTo>
                  <a:lnTo>
                    <a:pt x="8559" y="31981"/>
                  </a:lnTo>
                  <a:lnTo>
                    <a:pt x="14966" y="22868"/>
                  </a:lnTo>
                  <a:lnTo>
                    <a:pt x="23184" y="15902"/>
                  </a:lnTo>
                  <a:lnTo>
                    <a:pt x="32526" y="10365"/>
                  </a:lnTo>
                  <a:lnTo>
                    <a:pt x="42473" y="5686"/>
                  </a:lnTo>
                  <a:lnTo>
                    <a:pt x="52725" y="1997"/>
                  </a:lnTo>
                  <a:lnTo>
                    <a:pt x="63125" y="14"/>
                  </a:lnTo>
                  <a:lnTo>
                    <a:pt x="73595" y="0"/>
                  </a:lnTo>
                  <a:lnTo>
                    <a:pt x="84223" y="1476"/>
                  </a:lnTo>
                  <a:lnTo>
                    <a:pt x="96591" y="3613"/>
                  </a:lnTo>
                  <a:lnTo>
                    <a:pt x="115137" y="6603"/>
                  </a:lnTo>
                  <a:lnTo>
                    <a:pt x="147264" y="108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894287" y="2922710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9217" y="5734"/>
                  </a:lnTo>
                  <a:lnTo>
                    <a:pt x="91732" y="10018"/>
                  </a:lnTo>
                  <a:lnTo>
                    <a:pt x="82052" y="13229"/>
                  </a:lnTo>
                  <a:lnTo>
                    <a:pt x="70738" y="15762"/>
                  </a:lnTo>
                  <a:lnTo>
                    <a:pt x="58755" y="18108"/>
                  </a:lnTo>
                  <a:lnTo>
                    <a:pt x="46748" y="20552"/>
                  </a:lnTo>
                  <a:lnTo>
                    <a:pt x="35431" y="23043"/>
                  </a:lnTo>
                  <a:lnTo>
                    <a:pt x="24636" y="25530"/>
                  </a:lnTo>
                  <a:lnTo>
                    <a:pt x="13422" y="282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662660" y="2481623"/>
              <a:ext cx="384557" cy="198933"/>
            </a:xfrm>
            <a:custGeom>
              <a:avLst/>
              <a:gdLst/>
              <a:ahLst/>
              <a:cxnLst/>
              <a:rect l="0" t="0" r="0" b="0"/>
              <a:pathLst>
                <a:path w="384557" h="198933">
                  <a:moveTo>
                    <a:pt x="0" y="114704"/>
                  </a:moveTo>
                  <a:lnTo>
                    <a:pt x="8802" y="111771"/>
                  </a:lnTo>
                  <a:lnTo>
                    <a:pt x="17148" y="108988"/>
                  </a:lnTo>
                  <a:lnTo>
                    <a:pt x="25851" y="106093"/>
                  </a:lnTo>
                  <a:lnTo>
                    <a:pt x="35145" y="103225"/>
                  </a:lnTo>
                  <a:lnTo>
                    <a:pt x="45289" y="100709"/>
                  </a:lnTo>
                  <a:lnTo>
                    <a:pt x="56334" y="98698"/>
                  </a:lnTo>
                  <a:lnTo>
                    <a:pt x="68173" y="97186"/>
                  </a:lnTo>
                  <a:lnTo>
                    <a:pt x="80643" y="96091"/>
                  </a:lnTo>
                  <a:lnTo>
                    <a:pt x="93585" y="95318"/>
                  </a:lnTo>
                  <a:lnTo>
                    <a:pt x="106868" y="94782"/>
                  </a:lnTo>
                  <a:lnTo>
                    <a:pt x="120390" y="94414"/>
                  </a:lnTo>
                  <a:lnTo>
                    <a:pt x="134078" y="94163"/>
                  </a:lnTo>
                  <a:lnTo>
                    <a:pt x="147879" y="93993"/>
                  </a:lnTo>
                  <a:lnTo>
                    <a:pt x="161759" y="93879"/>
                  </a:lnTo>
                  <a:lnTo>
                    <a:pt x="175690" y="93802"/>
                  </a:lnTo>
                  <a:lnTo>
                    <a:pt x="189657" y="93751"/>
                  </a:lnTo>
                  <a:lnTo>
                    <a:pt x="203647" y="93716"/>
                  </a:lnTo>
                  <a:lnTo>
                    <a:pt x="217649" y="93689"/>
                  </a:lnTo>
                  <a:lnTo>
                    <a:pt x="231492" y="93501"/>
                  </a:lnTo>
                  <a:lnTo>
                    <a:pt x="244867" y="92842"/>
                  </a:lnTo>
                  <a:lnTo>
                    <a:pt x="257647" y="91582"/>
                  </a:lnTo>
                  <a:lnTo>
                    <a:pt x="270026" y="89752"/>
                  </a:lnTo>
                  <a:lnTo>
                    <a:pt x="282412" y="87452"/>
                  </a:lnTo>
                  <a:lnTo>
                    <a:pt x="295045" y="84799"/>
                  </a:lnTo>
                  <a:lnTo>
                    <a:pt x="307987" y="82052"/>
                  </a:lnTo>
                  <a:lnTo>
                    <a:pt x="321217" y="79595"/>
                  </a:lnTo>
                  <a:lnTo>
                    <a:pt x="334653" y="77600"/>
                  </a:lnTo>
                  <a:lnTo>
                    <a:pt x="347422" y="75583"/>
                  </a:lnTo>
                  <a:lnTo>
                    <a:pt x="357937" y="72550"/>
                  </a:lnTo>
                  <a:lnTo>
                    <a:pt x="365509" y="68026"/>
                  </a:lnTo>
                  <a:lnTo>
                    <a:pt x="369943" y="62187"/>
                  </a:lnTo>
                  <a:lnTo>
                    <a:pt x="371115" y="55578"/>
                  </a:lnTo>
                  <a:lnTo>
                    <a:pt x="369312" y="48614"/>
                  </a:lnTo>
                  <a:lnTo>
                    <a:pt x="365240" y="41515"/>
                  </a:lnTo>
                  <a:lnTo>
                    <a:pt x="359784" y="34384"/>
                  </a:lnTo>
                  <a:lnTo>
                    <a:pt x="353575" y="27261"/>
                  </a:lnTo>
                  <a:lnTo>
                    <a:pt x="346973" y="20158"/>
                  </a:lnTo>
                  <a:lnTo>
                    <a:pt x="340172" y="13076"/>
                  </a:lnTo>
                  <a:lnTo>
                    <a:pt x="333298" y="6065"/>
                  </a:lnTo>
                  <a:lnTo>
                    <a:pt x="327564" y="1022"/>
                  </a:lnTo>
                  <a:lnTo>
                    <a:pt x="324974" y="0"/>
                  </a:lnTo>
                  <a:lnTo>
                    <a:pt x="325940" y="1678"/>
                  </a:lnTo>
                  <a:lnTo>
                    <a:pt x="329800" y="4680"/>
                  </a:lnTo>
                  <a:lnTo>
                    <a:pt x="335599" y="8395"/>
                  </a:lnTo>
                  <a:lnTo>
                    <a:pt x="342391" y="12765"/>
                  </a:lnTo>
                  <a:lnTo>
                    <a:pt x="349586" y="17765"/>
                  </a:lnTo>
                  <a:lnTo>
                    <a:pt x="356890" y="23305"/>
                  </a:lnTo>
                  <a:lnTo>
                    <a:pt x="364186" y="29271"/>
                  </a:lnTo>
                  <a:lnTo>
                    <a:pt x="371413" y="35554"/>
                  </a:lnTo>
                  <a:lnTo>
                    <a:pt x="377912" y="42066"/>
                  </a:lnTo>
                  <a:lnTo>
                    <a:pt x="382462" y="48739"/>
                  </a:lnTo>
                  <a:lnTo>
                    <a:pt x="384556" y="55524"/>
                  </a:lnTo>
                  <a:lnTo>
                    <a:pt x="384335" y="62384"/>
                  </a:lnTo>
                  <a:lnTo>
                    <a:pt x="382210" y="69297"/>
                  </a:lnTo>
                  <a:lnTo>
                    <a:pt x="378634" y="76244"/>
                  </a:lnTo>
                  <a:lnTo>
                    <a:pt x="373999" y="83215"/>
                  </a:lnTo>
                  <a:lnTo>
                    <a:pt x="368613" y="90202"/>
                  </a:lnTo>
                  <a:lnTo>
                    <a:pt x="362704" y="97200"/>
                  </a:lnTo>
                  <a:lnTo>
                    <a:pt x="356436" y="104204"/>
                  </a:lnTo>
                  <a:lnTo>
                    <a:pt x="349923" y="111214"/>
                  </a:lnTo>
                  <a:lnTo>
                    <a:pt x="343239" y="118226"/>
                  </a:lnTo>
                  <a:lnTo>
                    <a:pt x="336275" y="125241"/>
                  </a:lnTo>
                  <a:lnTo>
                    <a:pt x="328761" y="132257"/>
                  </a:lnTo>
                  <a:lnTo>
                    <a:pt x="320594" y="139274"/>
                  </a:lnTo>
                  <a:lnTo>
                    <a:pt x="311991" y="146292"/>
                  </a:lnTo>
                  <a:lnTo>
                    <a:pt x="303369" y="153310"/>
                  </a:lnTo>
                  <a:lnTo>
                    <a:pt x="294988" y="160324"/>
                  </a:lnTo>
                  <a:lnTo>
                    <a:pt x="287214" y="167223"/>
                  </a:lnTo>
                  <a:lnTo>
                    <a:pt x="279852" y="174574"/>
                  </a:lnTo>
                  <a:lnTo>
                    <a:pt x="272259" y="184141"/>
                  </a:lnTo>
                  <a:lnTo>
                    <a:pt x="263213" y="1989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5073813" y="4358172"/>
            <a:ext cx="3127888" cy="928244"/>
            <a:chOff x="5073813" y="4358172"/>
            <a:chExt cx="3127888" cy="928244"/>
          </a:xfrm>
        </p:grpSpPr>
        <p:sp>
          <p:nvSpPr>
            <p:cNvPr id="133" name="Freeform 132"/>
            <p:cNvSpPr/>
            <p:nvPr/>
          </p:nvSpPr>
          <p:spPr>
            <a:xfrm>
              <a:off x="5073813" y="4358172"/>
              <a:ext cx="264136" cy="524300"/>
            </a:xfrm>
            <a:custGeom>
              <a:avLst/>
              <a:gdLst/>
              <a:ahLst/>
              <a:cxnLst/>
              <a:rect l="0" t="0" r="0" b="0"/>
              <a:pathLst>
                <a:path w="264136" h="524300">
                  <a:moveTo>
                    <a:pt x="85150" y="70903"/>
                  </a:moveTo>
                  <a:lnTo>
                    <a:pt x="85284" y="59235"/>
                  </a:lnTo>
                  <a:lnTo>
                    <a:pt x="86565" y="48746"/>
                  </a:lnTo>
                  <a:lnTo>
                    <a:pt x="89162" y="38454"/>
                  </a:lnTo>
                  <a:lnTo>
                    <a:pt x="93055" y="28498"/>
                  </a:lnTo>
                  <a:lnTo>
                    <a:pt x="98336" y="19451"/>
                  </a:lnTo>
                  <a:lnTo>
                    <a:pt x="104923" y="11582"/>
                  </a:lnTo>
                  <a:lnTo>
                    <a:pt x="112595" y="5323"/>
                  </a:lnTo>
                  <a:lnTo>
                    <a:pt x="121106" y="1403"/>
                  </a:lnTo>
                  <a:lnTo>
                    <a:pt x="130228" y="0"/>
                  </a:lnTo>
                  <a:lnTo>
                    <a:pt x="139622" y="991"/>
                  </a:lnTo>
                  <a:lnTo>
                    <a:pt x="148846" y="4232"/>
                  </a:lnTo>
                  <a:lnTo>
                    <a:pt x="157673" y="9408"/>
                  </a:lnTo>
                  <a:lnTo>
                    <a:pt x="165905" y="16117"/>
                  </a:lnTo>
                  <a:lnTo>
                    <a:pt x="173288" y="23973"/>
                  </a:lnTo>
                  <a:lnTo>
                    <a:pt x="179772" y="32658"/>
                  </a:lnTo>
                  <a:lnTo>
                    <a:pt x="185465" y="41927"/>
                  </a:lnTo>
                  <a:lnTo>
                    <a:pt x="190533" y="51600"/>
                  </a:lnTo>
                  <a:lnTo>
                    <a:pt x="195131" y="61560"/>
                  </a:lnTo>
                  <a:lnTo>
                    <a:pt x="199391" y="72046"/>
                  </a:lnTo>
                  <a:lnTo>
                    <a:pt x="203412" y="83610"/>
                  </a:lnTo>
                  <a:lnTo>
                    <a:pt x="207265" y="96475"/>
                  </a:lnTo>
                  <a:lnTo>
                    <a:pt x="210837" y="110711"/>
                  </a:lnTo>
                  <a:lnTo>
                    <a:pt x="213856" y="126402"/>
                  </a:lnTo>
                  <a:lnTo>
                    <a:pt x="216218" y="143443"/>
                  </a:lnTo>
                  <a:lnTo>
                    <a:pt x="217974" y="161599"/>
                  </a:lnTo>
                  <a:lnTo>
                    <a:pt x="219234" y="180610"/>
                  </a:lnTo>
                  <a:lnTo>
                    <a:pt x="220115" y="200252"/>
                  </a:lnTo>
                  <a:lnTo>
                    <a:pt x="220554" y="220508"/>
                  </a:lnTo>
                  <a:lnTo>
                    <a:pt x="220325" y="241550"/>
                  </a:lnTo>
                  <a:lnTo>
                    <a:pt x="219357" y="263394"/>
                  </a:lnTo>
                  <a:lnTo>
                    <a:pt x="217724" y="285282"/>
                  </a:lnTo>
                  <a:lnTo>
                    <a:pt x="215557" y="305839"/>
                  </a:lnTo>
                  <a:lnTo>
                    <a:pt x="212988" y="324412"/>
                  </a:lnTo>
                  <a:lnTo>
                    <a:pt x="210128" y="341340"/>
                  </a:lnTo>
                  <a:lnTo>
                    <a:pt x="207063" y="357551"/>
                  </a:lnTo>
                  <a:lnTo>
                    <a:pt x="203850" y="373670"/>
                  </a:lnTo>
                  <a:lnTo>
                    <a:pt x="200372" y="389483"/>
                  </a:lnTo>
                  <a:lnTo>
                    <a:pt x="196350" y="404135"/>
                  </a:lnTo>
                  <a:lnTo>
                    <a:pt x="191675" y="417230"/>
                  </a:lnTo>
                  <a:lnTo>
                    <a:pt x="186229" y="429145"/>
                  </a:lnTo>
                  <a:lnTo>
                    <a:pt x="179816" y="440748"/>
                  </a:lnTo>
                  <a:lnTo>
                    <a:pt x="172429" y="452583"/>
                  </a:lnTo>
                  <a:lnTo>
                    <a:pt x="164368" y="464515"/>
                  </a:lnTo>
                  <a:lnTo>
                    <a:pt x="156118" y="475932"/>
                  </a:lnTo>
                  <a:lnTo>
                    <a:pt x="147975" y="486503"/>
                  </a:lnTo>
                  <a:lnTo>
                    <a:pt x="139882" y="496042"/>
                  </a:lnTo>
                  <a:lnTo>
                    <a:pt x="131536" y="504371"/>
                  </a:lnTo>
                  <a:lnTo>
                    <a:pt x="122772" y="511514"/>
                  </a:lnTo>
                  <a:lnTo>
                    <a:pt x="113581" y="517325"/>
                  </a:lnTo>
                  <a:lnTo>
                    <a:pt x="104025" y="521413"/>
                  </a:lnTo>
                  <a:lnTo>
                    <a:pt x="94185" y="523717"/>
                  </a:lnTo>
                  <a:lnTo>
                    <a:pt x="84135" y="524299"/>
                  </a:lnTo>
                  <a:lnTo>
                    <a:pt x="73935" y="523179"/>
                  </a:lnTo>
                  <a:lnTo>
                    <a:pt x="63636" y="520537"/>
                  </a:lnTo>
                  <a:lnTo>
                    <a:pt x="53432" y="516663"/>
                  </a:lnTo>
                  <a:lnTo>
                    <a:pt x="43654" y="511855"/>
                  </a:lnTo>
                  <a:lnTo>
                    <a:pt x="34452" y="506362"/>
                  </a:lnTo>
                  <a:lnTo>
                    <a:pt x="25968" y="500217"/>
                  </a:lnTo>
                  <a:lnTo>
                    <a:pt x="18416" y="493263"/>
                  </a:lnTo>
                  <a:lnTo>
                    <a:pt x="11826" y="485467"/>
                  </a:lnTo>
                  <a:lnTo>
                    <a:pt x="6401" y="476774"/>
                  </a:lnTo>
                  <a:lnTo>
                    <a:pt x="2579" y="467028"/>
                  </a:lnTo>
                  <a:lnTo>
                    <a:pt x="458" y="456251"/>
                  </a:lnTo>
                  <a:lnTo>
                    <a:pt x="0" y="444758"/>
                  </a:lnTo>
                  <a:lnTo>
                    <a:pt x="1203" y="433052"/>
                  </a:lnTo>
                  <a:lnTo>
                    <a:pt x="3906" y="421445"/>
                  </a:lnTo>
                  <a:lnTo>
                    <a:pt x="7990" y="410212"/>
                  </a:lnTo>
                  <a:lnTo>
                    <a:pt x="13472" y="399668"/>
                  </a:lnTo>
                  <a:lnTo>
                    <a:pt x="20235" y="389921"/>
                  </a:lnTo>
                  <a:lnTo>
                    <a:pt x="28215" y="381224"/>
                  </a:lnTo>
                  <a:lnTo>
                    <a:pt x="37475" y="374053"/>
                  </a:lnTo>
                  <a:lnTo>
                    <a:pt x="47917" y="368534"/>
                  </a:lnTo>
                  <a:lnTo>
                    <a:pt x="59014" y="364811"/>
                  </a:lnTo>
                  <a:lnTo>
                    <a:pt x="69921" y="363202"/>
                  </a:lnTo>
                  <a:lnTo>
                    <a:pt x="80179" y="363676"/>
                  </a:lnTo>
                  <a:lnTo>
                    <a:pt x="89692" y="365924"/>
                  </a:lnTo>
                  <a:lnTo>
                    <a:pt x="98542" y="369559"/>
                  </a:lnTo>
                  <a:lnTo>
                    <a:pt x="106865" y="374221"/>
                  </a:lnTo>
                  <a:lnTo>
                    <a:pt x="114795" y="379618"/>
                  </a:lnTo>
                  <a:lnTo>
                    <a:pt x="122441" y="385532"/>
                  </a:lnTo>
                  <a:lnTo>
                    <a:pt x="129893" y="391802"/>
                  </a:lnTo>
                  <a:lnTo>
                    <a:pt x="137375" y="398315"/>
                  </a:lnTo>
                  <a:lnTo>
                    <a:pt x="145239" y="404994"/>
                  </a:lnTo>
                  <a:lnTo>
                    <a:pt x="153643" y="411781"/>
                  </a:lnTo>
                  <a:lnTo>
                    <a:pt x="162575" y="418474"/>
                  </a:lnTo>
                  <a:lnTo>
                    <a:pt x="171950" y="424742"/>
                  </a:lnTo>
                  <a:lnTo>
                    <a:pt x="181670" y="430435"/>
                  </a:lnTo>
                  <a:lnTo>
                    <a:pt x="191807" y="435410"/>
                  </a:lnTo>
                  <a:lnTo>
                    <a:pt x="202596" y="439454"/>
                  </a:lnTo>
                  <a:lnTo>
                    <a:pt x="214096" y="442539"/>
                  </a:lnTo>
                  <a:lnTo>
                    <a:pt x="225625" y="444603"/>
                  </a:lnTo>
                  <a:lnTo>
                    <a:pt x="236986" y="445560"/>
                  </a:lnTo>
                  <a:lnTo>
                    <a:pt x="249179" y="444374"/>
                  </a:lnTo>
                  <a:lnTo>
                    <a:pt x="264135" y="4394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674860" y="4744930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6" y="29850"/>
                  </a:lnTo>
                  <a:lnTo>
                    <a:pt x="2736" y="42518"/>
                  </a:lnTo>
                  <a:lnTo>
                    <a:pt x="1887" y="55997"/>
                  </a:lnTo>
                  <a:lnTo>
                    <a:pt x="1290" y="69855"/>
                  </a:lnTo>
                  <a:lnTo>
                    <a:pt x="874" y="83450"/>
                  </a:lnTo>
                  <a:lnTo>
                    <a:pt x="545" y="97305"/>
                  </a:lnTo>
                  <a:lnTo>
                    <a:pt x="270" y="11374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695917" y="456594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760494" y="4713227"/>
              <a:ext cx="107563" cy="210689"/>
            </a:xfrm>
            <a:custGeom>
              <a:avLst/>
              <a:gdLst/>
              <a:ahLst/>
              <a:cxnLst/>
              <a:rect l="0" t="0" r="0" b="0"/>
              <a:pathLst>
                <a:path w="107563" h="210689">
                  <a:moveTo>
                    <a:pt x="9122" y="94874"/>
                  </a:moveTo>
                  <a:lnTo>
                    <a:pt x="9189" y="109409"/>
                  </a:lnTo>
                  <a:lnTo>
                    <a:pt x="9829" y="122040"/>
                  </a:lnTo>
                  <a:lnTo>
                    <a:pt x="11098" y="133869"/>
                  </a:lnTo>
                  <a:lnTo>
                    <a:pt x="11910" y="142515"/>
                  </a:lnTo>
                  <a:lnTo>
                    <a:pt x="11133" y="144681"/>
                  </a:lnTo>
                  <a:lnTo>
                    <a:pt x="9327" y="141359"/>
                  </a:lnTo>
                  <a:lnTo>
                    <a:pt x="7095" y="134122"/>
                  </a:lnTo>
                  <a:lnTo>
                    <a:pt x="4966" y="123969"/>
                  </a:lnTo>
                  <a:lnTo>
                    <a:pt x="3199" y="111642"/>
                  </a:lnTo>
                  <a:lnTo>
                    <a:pt x="1842" y="97892"/>
                  </a:lnTo>
                  <a:lnTo>
                    <a:pt x="847" y="83483"/>
                  </a:lnTo>
                  <a:lnTo>
                    <a:pt x="148" y="68891"/>
                  </a:lnTo>
                  <a:lnTo>
                    <a:pt x="0" y="54490"/>
                  </a:lnTo>
                  <a:lnTo>
                    <a:pt x="957" y="40663"/>
                  </a:lnTo>
                  <a:lnTo>
                    <a:pt x="3236" y="27568"/>
                  </a:lnTo>
                  <a:lnTo>
                    <a:pt x="6902" y="15978"/>
                  </a:lnTo>
                  <a:lnTo>
                    <a:pt x="12038" y="7308"/>
                  </a:lnTo>
                  <a:lnTo>
                    <a:pt x="18528" y="2073"/>
                  </a:lnTo>
                  <a:lnTo>
                    <a:pt x="25969" y="0"/>
                  </a:lnTo>
                  <a:lnTo>
                    <a:pt x="33793" y="494"/>
                  </a:lnTo>
                  <a:lnTo>
                    <a:pt x="41638" y="2937"/>
                  </a:lnTo>
                  <a:lnTo>
                    <a:pt x="49190" y="6961"/>
                  </a:lnTo>
                  <a:lnTo>
                    <a:pt x="56108" y="12461"/>
                  </a:lnTo>
                  <a:lnTo>
                    <a:pt x="62282" y="19260"/>
                  </a:lnTo>
                  <a:lnTo>
                    <a:pt x="67937" y="27110"/>
                  </a:lnTo>
                  <a:lnTo>
                    <a:pt x="73508" y="35754"/>
                  </a:lnTo>
                  <a:lnTo>
                    <a:pt x="79254" y="44984"/>
                  </a:lnTo>
                  <a:lnTo>
                    <a:pt x="84929" y="54792"/>
                  </a:lnTo>
                  <a:lnTo>
                    <a:pt x="89907" y="65363"/>
                  </a:lnTo>
                  <a:lnTo>
                    <a:pt x="93890" y="76729"/>
                  </a:lnTo>
                  <a:lnTo>
                    <a:pt x="97055" y="88634"/>
                  </a:lnTo>
                  <a:lnTo>
                    <a:pt x="99869" y="100625"/>
                  </a:lnTo>
                  <a:lnTo>
                    <a:pt x="102642" y="112436"/>
                  </a:lnTo>
                  <a:lnTo>
                    <a:pt x="105183" y="124147"/>
                  </a:lnTo>
                  <a:lnTo>
                    <a:pt x="106912" y="136076"/>
                  </a:lnTo>
                  <a:lnTo>
                    <a:pt x="107562" y="148385"/>
                  </a:lnTo>
                  <a:lnTo>
                    <a:pt x="107332" y="160675"/>
                  </a:lnTo>
                  <a:lnTo>
                    <a:pt x="106696" y="173383"/>
                  </a:lnTo>
                  <a:lnTo>
                    <a:pt x="105596" y="188745"/>
                  </a:lnTo>
                  <a:lnTo>
                    <a:pt x="103879" y="21068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959129" y="4439604"/>
              <a:ext cx="10530" cy="473783"/>
            </a:xfrm>
            <a:custGeom>
              <a:avLst/>
              <a:gdLst/>
              <a:ahLst/>
              <a:cxnLst/>
              <a:rect l="0" t="0" r="0" b="0"/>
              <a:pathLst>
                <a:path w="10530" h="473783">
                  <a:moveTo>
                    <a:pt x="0" y="0"/>
                  </a:moveTo>
                  <a:lnTo>
                    <a:pt x="0" y="8683"/>
                  </a:lnTo>
                  <a:lnTo>
                    <a:pt x="0" y="21376"/>
                  </a:lnTo>
                  <a:lnTo>
                    <a:pt x="0" y="36851"/>
                  </a:lnTo>
                  <a:lnTo>
                    <a:pt x="0" y="54607"/>
                  </a:lnTo>
                  <a:lnTo>
                    <a:pt x="0" y="73724"/>
                  </a:lnTo>
                  <a:lnTo>
                    <a:pt x="0" y="92854"/>
                  </a:lnTo>
                  <a:lnTo>
                    <a:pt x="0" y="111230"/>
                  </a:lnTo>
                  <a:lnTo>
                    <a:pt x="0" y="128648"/>
                  </a:lnTo>
                  <a:lnTo>
                    <a:pt x="0" y="145186"/>
                  </a:lnTo>
                  <a:lnTo>
                    <a:pt x="0" y="161012"/>
                  </a:lnTo>
                  <a:lnTo>
                    <a:pt x="0" y="176303"/>
                  </a:lnTo>
                  <a:lnTo>
                    <a:pt x="0" y="191205"/>
                  </a:lnTo>
                  <a:lnTo>
                    <a:pt x="0" y="205835"/>
                  </a:lnTo>
                  <a:lnTo>
                    <a:pt x="0" y="220275"/>
                  </a:lnTo>
                  <a:lnTo>
                    <a:pt x="0" y="234583"/>
                  </a:lnTo>
                  <a:lnTo>
                    <a:pt x="0" y="248813"/>
                  </a:lnTo>
                  <a:lnTo>
                    <a:pt x="0" y="263319"/>
                  </a:lnTo>
                  <a:lnTo>
                    <a:pt x="0" y="278736"/>
                  </a:lnTo>
                  <a:lnTo>
                    <a:pt x="0" y="295331"/>
                  </a:lnTo>
                  <a:lnTo>
                    <a:pt x="0" y="312884"/>
                  </a:lnTo>
                  <a:lnTo>
                    <a:pt x="0" y="330892"/>
                  </a:lnTo>
                  <a:lnTo>
                    <a:pt x="0" y="349000"/>
                  </a:lnTo>
                  <a:lnTo>
                    <a:pt x="0" y="366887"/>
                  </a:lnTo>
                  <a:lnTo>
                    <a:pt x="0" y="384196"/>
                  </a:lnTo>
                  <a:lnTo>
                    <a:pt x="4" y="400785"/>
                  </a:lnTo>
                  <a:lnTo>
                    <a:pt x="206" y="416292"/>
                  </a:lnTo>
                  <a:lnTo>
                    <a:pt x="1108" y="431671"/>
                  </a:lnTo>
                  <a:lnTo>
                    <a:pt x="3907" y="449392"/>
                  </a:lnTo>
                  <a:lnTo>
                    <a:pt x="10529" y="4737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832787" y="4645561"/>
              <a:ext cx="221100" cy="57256"/>
            </a:xfrm>
            <a:custGeom>
              <a:avLst/>
              <a:gdLst/>
              <a:ahLst/>
              <a:cxnLst/>
              <a:rect l="0" t="0" r="0" b="0"/>
              <a:pathLst>
                <a:path w="221100" h="57256">
                  <a:moveTo>
                    <a:pt x="221099" y="4613"/>
                  </a:moveTo>
                  <a:lnTo>
                    <a:pt x="209431" y="1813"/>
                  </a:lnTo>
                  <a:lnTo>
                    <a:pt x="198942" y="311"/>
                  </a:lnTo>
                  <a:lnTo>
                    <a:pt x="188635" y="0"/>
                  </a:lnTo>
                  <a:lnTo>
                    <a:pt x="178161" y="507"/>
                  </a:lnTo>
                  <a:lnTo>
                    <a:pt x="167170" y="1326"/>
                  </a:lnTo>
                  <a:lnTo>
                    <a:pt x="155526" y="2146"/>
                  </a:lnTo>
                  <a:lnTo>
                    <a:pt x="143273" y="3003"/>
                  </a:lnTo>
                  <a:lnTo>
                    <a:pt x="130518" y="4178"/>
                  </a:lnTo>
                  <a:lnTo>
                    <a:pt x="117387" y="5822"/>
                  </a:lnTo>
                  <a:lnTo>
                    <a:pt x="104146" y="8094"/>
                  </a:lnTo>
                  <a:lnTo>
                    <a:pt x="91184" y="11231"/>
                  </a:lnTo>
                  <a:lnTo>
                    <a:pt x="78690" y="15272"/>
                  </a:lnTo>
                  <a:lnTo>
                    <a:pt x="66674" y="20106"/>
                  </a:lnTo>
                  <a:lnTo>
                    <a:pt x="55065" y="25568"/>
                  </a:lnTo>
                  <a:lnTo>
                    <a:pt x="43785" y="31490"/>
                  </a:lnTo>
                  <a:lnTo>
                    <a:pt x="33206" y="37437"/>
                  </a:lnTo>
                  <a:lnTo>
                    <a:pt x="23108" y="43293"/>
                  </a:lnTo>
                  <a:lnTo>
                    <a:pt x="12602" y="49568"/>
                  </a:lnTo>
                  <a:lnTo>
                    <a:pt x="0" y="572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989347" y="4700954"/>
              <a:ext cx="137078" cy="201871"/>
            </a:xfrm>
            <a:custGeom>
              <a:avLst/>
              <a:gdLst/>
              <a:ahLst/>
              <a:cxnLst/>
              <a:rect l="0" t="0" r="0" b="0"/>
              <a:pathLst>
                <a:path w="137078" h="201871">
                  <a:moveTo>
                    <a:pt x="22425" y="75562"/>
                  </a:moveTo>
                  <a:lnTo>
                    <a:pt x="31294" y="78428"/>
                  </a:lnTo>
                  <a:lnTo>
                    <a:pt x="40281" y="80570"/>
                  </a:lnTo>
                  <a:lnTo>
                    <a:pt x="50276" y="82169"/>
                  </a:lnTo>
                  <a:lnTo>
                    <a:pt x="61256" y="83177"/>
                  </a:lnTo>
                  <a:lnTo>
                    <a:pt x="73068" y="83377"/>
                  </a:lnTo>
                  <a:lnTo>
                    <a:pt x="85512" y="82712"/>
                  </a:lnTo>
                  <a:lnTo>
                    <a:pt x="97931" y="80955"/>
                  </a:lnTo>
                  <a:lnTo>
                    <a:pt x="109267" y="77646"/>
                  </a:lnTo>
                  <a:lnTo>
                    <a:pt x="119020" y="72677"/>
                  </a:lnTo>
                  <a:lnTo>
                    <a:pt x="126886" y="66238"/>
                  </a:lnTo>
                  <a:lnTo>
                    <a:pt x="132502" y="58629"/>
                  </a:lnTo>
                  <a:lnTo>
                    <a:pt x="135898" y="50152"/>
                  </a:lnTo>
                  <a:lnTo>
                    <a:pt x="137077" y="41377"/>
                  </a:lnTo>
                  <a:lnTo>
                    <a:pt x="135841" y="33107"/>
                  </a:lnTo>
                  <a:lnTo>
                    <a:pt x="132311" y="25738"/>
                  </a:lnTo>
                  <a:lnTo>
                    <a:pt x="126859" y="19302"/>
                  </a:lnTo>
                  <a:lnTo>
                    <a:pt x="119922" y="13663"/>
                  </a:lnTo>
                  <a:lnTo>
                    <a:pt x="111890" y="8655"/>
                  </a:lnTo>
                  <a:lnTo>
                    <a:pt x="103076" y="4442"/>
                  </a:lnTo>
                  <a:lnTo>
                    <a:pt x="93716" y="1508"/>
                  </a:lnTo>
                  <a:lnTo>
                    <a:pt x="83983" y="19"/>
                  </a:lnTo>
                  <a:lnTo>
                    <a:pt x="74161" y="0"/>
                  </a:lnTo>
                  <a:lnTo>
                    <a:pt x="64639" y="1508"/>
                  </a:lnTo>
                  <a:lnTo>
                    <a:pt x="55604" y="4422"/>
                  </a:lnTo>
                  <a:lnTo>
                    <a:pt x="47062" y="8819"/>
                  </a:lnTo>
                  <a:lnTo>
                    <a:pt x="38938" y="15044"/>
                  </a:lnTo>
                  <a:lnTo>
                    <a:pt x="31142" y="23115"/>
                  </a:lnTo>
                  <a:lnTo>
                    <a:pt x="23753" y="32619"/>
                  </a:lnTo>
                  <a:lnTo>
                    <a:pt x="17009" y="42906"/>
                  </a:lnTo>
                  <a:lnTo>
                    <a:pt x="10998" y="53531"/>
                  </a:lnTo>
                  <a:lnTo>
                    <a:pt x="5978" y="64426"/>
                  </a:lnTo>
                  <a:lnTo>
                    <a:pt x="2437" y="75799"/>
                  </a:lnTo>
                  <a:lnTo>
                    <a:pt x="502" y="87740"/>
                  </a:lnTo>
                  <a:lnTo>
                    <a:pt x="0" y="100046"/>
                  </a:lnTo>
                  <a:lnTo>
                    <a:pt x="644" y="112315"/>
                  </a:lnTo>
                  <a:lnTo>
                    <a:pt x="2152" y="124311"/>
                  </a:lnTo>
                  <a:lnTo>
                    <a:pt x="4451" y="135978"/>
                  </a:lnTo>
                  <a:lnTo>
                    <a:pt x="7662" y="147346"/>
                  </a:lnTo>
                  <a:lnTo>
                    <a:pt x="11787" y="158465"/>
                  </a:lnTo>
                  <a:lnTo>
                    <a:pt x="16862" y="169067"/>
                  </a:lnTo>
                  <a:lnTo>
                    <a:pt x="23024" y="178588"/>
                  </a:lnTo>
                  <a:lnTo>
                    <a:pt x="30247" y="186799"/>
                  </a:lnTo>
                  <a:lnTo>
                    <a:pt x="38369" y="193465"/>
                  </a:lnTo>
                  <a:lnTo>
                    <a:pt x="47192" y="198195"/>
                  </a:lnTo>
                  <a:lnTo>
                    <a:pt x="56533" y="200961"/>
                  </a:lnTo>
                  <a:lnTo>
                    <a:pt x="66245" y="201870"/>
                  </a:lnTo>
                  <a:lnTo>
                    <a:pt x="76216" y="200975"/>
                  </a:lnTo>
                  <a:lnTo>
                    <a:pt x="86354" y="198498"/>
                  </a:lnTo>
                  <a:lnTo>
                    <a:pt x="96146" y="195057"/>
                  </a:lnTo>
                  <a:lnTo>
                    <a:pt x="105621" y="191248"/>
                  </a:lnTo>
                  <a:lnTo>
                    <a:pt x="115612" y="186738"/>
                  </a:lnTo>
                  <a:lnTo>
                    <a:pt x="127710" y="18084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159171" y="4722436"/>
              <a:ext cx="136871" cy="179908"/>
            </a:xfrm>
            <a:custGeom>
              <a:avLst/>
              <a:gdLst/>
              <a:ahLst/>
              <a:cxnLst/>
              <a:rect l="0" t="0" r="0" b="0"/>
              <a:pathLst>
                <a:path w="136871" h="179908">
                  <a:moveTo>
                    <a:pt x="0" y="106722"/>
                  </a:moveTo>
                  <a:lnTo>
                    <a:pt x="2933" y="118390"/>
                  </a:lnTo>
                  <a:lnTo>
                    <a:pt x="5715" y="128879"/>
                  </a:lnTo>
                  <a:lnTo>
                    <a:pt x="8615" y="139181"/>
                  </a:lnTo>
                  <a:lnTo>
                    <a:pt x="11656" y="149482"/>
                  </a:lnTo>
                  <a:lnTo>
                    <a:pt x="14820" y="159826"/>
                  </a:lnTo>
                  <a:lnTo>
                    <a:pt x="18068" y="170144"/>
                  </a:lnTo>
                  <a:lnTo>
                    <a:pt x="20787" y="177938"/>
                  </a:lnTo>
                  <a:lnTo>
                    <a:pt x="22049" y="179907"/>
                  </a:lnTo>
                  <a:lnTo>
                    <a:pt x="21812" y="176712"/>
                  </a:lnTo>
                  <a:lnTo>
                    <a:pt x="20463" y="169866"/>
                  </a:lnTo>
                  <a:lnTo>
                    <a:pt x="18534" y="160577"/>
                  </a:lnTo>
                  <a:lnTo>
                    <a:pt x="16593" y="149676"/>
                  </a:lnTo>
                  <a:lnTo>
                    <a:pt x="14945" y="137718"/>
                  </a:lnTo>
                  <a:lnTo>
                    <a:pt x="13832" y="125229"/>
                  </a:lnTo>
                  <a:lnTo>
                    <a:pt x="13528" y="112752"/>
                  </a:lnTo>
                  <a:lnTo>
                    <a:pt x="14106" y="100575"/>
                  </a:lnTo>
                  <a:lnTo>
                    <a:pt x="15629" y="88766"/>
                  </a:lnTo>
                  <a:lnTo>
                    <a:pt x="18245" y="77293"/>
                  </a:lnTo>
                  <a:lnTo>
                    <a:pt x="21930" y="66094"/>
                  </a:lnTo>
                  <a:lnTo>
                    <a:pt x="26521" y="55266"/>
                  </a:lnTo>
                  <a:lnTo>
                    <a:pt x="31819" y="45060"/>
                  </a:lnTo>
                  <a:lnTo>
                    <a:pt x="37644" y="35567"/>
                  </a:lnTo>
                  <a:lnTo>
                    <a:pt x="44012" y="26885"/>
                  </a:lnTo>
                  <a:lnTo>
                    <a:pt x="51118" y="19200"/>
                  </a:lnTo>
                  <a:lnTo>
                    <a:pt x="59013" y="12521"/>
                  </a:lnTo>
                  <a:lnTo>
                    <a:pt x="67774" y="7036"/>
                  </a:lnTo>
                  <a:lnTo>
                    <a:pt x="77565" y="3175"/>
                  </a:lnTo>
                  <a:lnTo>
                    <a:pt x="88359" y="1017"/>
                  </a:lnTo>
                  <a:lnTo>
                    <a:pt x="99398" y="198"/>
                  </a:lnTo>
                  <a:lnTo>
                    <a:pt x="110368" y="0"/>
                  </a:lnTo>
                  <a:lnTo>
                    <a:pt x="122235" y="405"/>
                  </a:lnTo>
                  <a:lnTo>
                    <a:pt x="136870" y="143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318799" y="4708737"/>
              <a:ext cx="167420" cy="220115"/>
            </a:xfrm>
            <a:custGeom>
              <a:avLst/>
              <a:gdLst/>
              <a:ahLst/>
              <a:cxnLst/>
              <a:rect l="0" t="0" r="0" b="0"/>
              <a:pathLst>
                <a:path w="167420" h="220115">
                  <a:moveTo>
                    <a:pt x="124641" y="4608"/>
                  </a:moveTo>
                  <a:lnTo>
                    <a:pt x="115772" y="1808"/>
                  </a:lnTo>
                  <a:lnTo>
                    <a:pt x="106785" y="306"/>
                  </a:lnTo>
                  <a:lnTo>
                    <a:pt x="96795" y="0"/>
                  </a:lnTo>
                  <a:lnTo>
                    <a:pt x="85987" y="679"/>
                  </a:lnTo>
                  <a:lnTo>
                    <a:pt x="74825" y="2147"/>
                  </a:lnTo>
                  <a:lnTo>
                    <a:pt x="63624" y="4220"/>
                  </a:lnTo>
                  <a:lnTo>
                    <a:pt x="52684" y="6903"/>
                  </a:lnTo>
                  <a:lnTo>
                    <a:pt x="42349" y="10374"/>
                  </a:lnTo>
                  <a:lnTo>
                    <a:pt x="32741" y="14673"/>
                  </a:lnTo>
                  <a:lnTo>
                    <a:pt x="23969" y="19865"/>
                  </a:lnTo>
                  <a:lnTo>
                    <a:pt x="16216" y="26106"/>
                  </a:lnTo>
                  <a:lnTo>
                    <a:pt x="9494" y="33377"/>
                  </a:lnTo>
                  <a:lnTo>
                    <a:pt x="4148" y="41361"/>
                  </a:lnTo>
                  <a:lnTo>
                    <a:pt x="911" y="49559"/>
                  </a:lnTo>
                  <a:lnTo>
                    <a:pt x="0" y="57648"/>
                  </a:lnTo>
                  <a:lnTo>
                    <a:pt x="1339" y="65027"/>
                  </a:lnTo>
                  <a:lnTo>
                    <a:pt x="4820" y="70764"/>
                  </a:lnTo>
                  <a:lnTo>
                    <a:pt x="10161" y="74504"/>
                  </a:lnTo>
                  <a:lnTo>
                    <a:pt x="16982" y="76386"/>
                  </a:lnTo>
                  <a:lnTo>
                    <a:pt x="24914" y="76751"/>
                  </a:lnTo>
                  <a:lnTo>
                    <a:pt x="33654" y="75974"/>
                  </a:lnTo>
                  <a:lnTo>
                    <a:pt x="43130" y="74694"/>
                  </a:lnTo>
                  <a:lnTo>
                    <a:pt x="53475" y="73771"/>
                  </a:lnTo>
                  <a:lnTo>
                    <a:pt x="64690" y="73649"/>
                  </a:lnTo>
                  <a:lnTo>
                    <a:pt x="76493" y="74556"/>
                  </a:lnTo>
                  <a:lnTo>
                    <a:pt x="88416" y="76687"/>
                  </a:lnTo>
                  <a:lnTo>
                    <a:pt x="100172" y="80011"/>
                  </a:lnTo>
                  <a:lnTo>
                    <a:pt x="111507" y="84343"/>
                  </a:lnTo>
                  <a:lnTo>
                    <a:pt x="122119" y="89460"/>
                  </a:lnTo>
                  <a:lnTo>
                    <a:pt x="131917" y="95160"/>
                  </a:lnTo>
                  <a:lnTo>
                    <a:pt x="140818" y="101441"/>
                  </a:lnTo>
                  <a:lnTo>
                    <a:pt x="148659" y="108489"/>
                  </a:lnTo>
                  <a:lnTo>
                    <a:pt x="155445" y="116345"/>
                  </a:lnTo>
                  <a:lnTo>
                    <a:pt x="161004" y="125079"/>
                  </a:lnTo>
                  <a:lnTo>
                    <a:pt x="164915" y="134853"/>
                  </a:lnTo>
                  <a:lnTo>
                    <a:pt x="167092" y="145644"/>
                  </a:lnTo>
                  <a:lnTo>
                    <a:pt x="167419" y="156976"/>
                  </a:lnTo>
                  <a:lnTo>
                    <a:pt x="165594" y="168042"/>
                  </a:lnTo>
                  <a:lnTo>
                    <a:pt x="161661" y="178401"/>
                  </a:lnTo>
                  <a:lnTo>
                    <a:pt x="155937" y="187812"/>
                  </a:lnTo>
                  <a:lnTo>
                    <a:pt x="148815" y="196062"/>
                  </a:lnTo>
                  <a:lnTo>
                    <a:pt x="140654" y="203159"/>
                  </a:lnTo>
                  <a:lnTo>
                    <a:pt x="131584" y="209112"/>
                  </a:lnTo>
                  <a:lnTo>
                    <a:pt x="121519" y="213828"/>
                  </a:lnTo>
                  <a:lnTo>
                    <a:pt x="110500" y="217366"/>
                  </a:lnTo>
                  <a:lnTo>
                    <a:pt x="99000" y="219592"/>
                  </a:lnTo>
                  <a:lnTo>
                    <a:pt x="87814" y="220114"/>
                  </a:lnTo>
                  <a:lnTo>
                    <a:pt x="77370" y="218880"/>
                  </a:lnTo>
                  <a:lnTo>
                    <a:pt x="67841" y="216427"/>
                  </a:lnTo>
                  <a:lnTo>
                    <a:pt x="58283" y="213460"/>
                  </a:lnTo>
                  <a:lnTo>
                    <a:pt x="46745" y="209719"/>
                  </a:lnTo>
                  <a:lnTo>
                    <a:pt x="29885" y="20464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475026" y="4702135"/>
              <a:ext cx="200042" cy="214035"/>
            </a:xfrm>
            <a:custGeom>
              <a:avLst/>
              <a:gdLst/>
              <a:ahLst/>
              <a:cxnLst/>
              <a:rect l="0" t="0" r="0" b="0"/>
              <a:pathLst>
                <a:path w="200042" h="214035">
                  <a:moveTo>
                    <a:pt x="0" y="105966"/>
                  </a:moveTo>
                  <a:lnTo>
                    <a:pt x="11667" y="105899"/>
                  </a:lnTo>
                  <a:lnTo>
                    <a:pt x="22156" y="105259"/>
                  </a:lnTo>
                  <a:lnTo>
                    <a:pt x="32462" y="103963"/>
                  </a:lnTo>
                  <a:lnTo>
                    <a:pt x="42937" y="102103"/>
                  </a:lnTo>
                  <a:lnTo>
                    <a:pt x="53928" y="99786"/>
                  </a:lnTo>
                  <a:lnTo>
                    <a:pt x="65567" y="97115"/>
                  </a:lnTo>
                  <a:lnTo>
                    <a:pt x="77648" y="94019"/>
                  </a:lnTo>
                  <a:lnTo>
                    <a:pt x="89754" y="90263"/>
                  </a:lnTo>
                  <a:lnTo>
                    <a:pt x="101622" y="85765"/>
                  </a:lnTo>
                  <a:lnTo>
                    <a:pt x="112692" y="80270"/>
                  </a:lnTo>
                  <a:lnTo>
                    <a:pt x="122061" y="73293"/>
                  </a:lnTo>
                  <a:lnTo>
                    <a:pt x="129384" y="64710"/>
                  </a:lnTo>
                  <a:lnTo>
                    <a:pt x="134484" y="54860"/>
                  </a:lnTo>
                  <a:lnTo>
                    <a:pt x="137099" y="44339"/>
                  </a:lnTo>
                  <a:lnTo>
                    <a:pt x="137330" y="33575"/>
                  </a:lnTo>
                  <a:lnTo>
                    <a:pt x="135234" y="23267"/>
                  </a:lnTo>
                  <a:lnTo>
                    <a:pt x="130645" y="14417"/>
                  </a:lnTo>
                  <a:lnTo>
                    <a:pt x="123720" y="7447"/>
                  </a:lnTo>
                  <a:lnTo>
                    <a:pt x="115176" y="2584"/>
                  </a:lnTo>
                  <a:lnTo>
                    <a:pt x="106073" y="128"/>
                  </a:lnTo>
                  <a:lnTo>
                    <a:pt x="97065" y="0"/>
                  </a:lnTo>
                  <a:lnTo>
                    <a:pt x="88240" y="1995"/>
                  </a:lnTo>
                  <a:lnTo>
                    <a:pt x="79328" y="5984"/>
                  </a:lnTo>
                  <a:lnTo>
                    <a:pt x="70155" y="11697"/>
                  </a:lnTo>
                  <a:lnTo>
                    <a:pt x="60840" y="18783"/>
                  </a:lnTo>
                  <a:lnTo>
                    <a:pt x="51726" y="26901"/>
                  </a:lnTo>
                  <a:lnTo>
                    <a:pt x="43006" y="35769"/>
                  </a:lnTo>
                  <a:lnTo>
                    <a:pt x="35030" y="45332"/>
                  </a:lnTo>
                  <a:lnTo>
                    <a:pt x="28357" y="55736"/>
                  </a:lnTo>
                  <a:lnTo>
                    <a:pt x="23176" y="66995"/>
                  </a:lnTo>
                  <a:lnTo>
                    <a:pt x="19511" y="78998"/>
                  </a:lnTo>
                  <a:lnTo>
                    <a:pt x="17411" y="91587"/>
                  </a:lnTo>
                  <a:lnTo>
                    <a:pt x="16737" y="104609"/>
                  </a:lnTo>
                  <a:lnTo>
                    <a:pt x="17231" y="117777"/>
                  </a:lnTo>
                  <a:lnTo>
                    <a:pt x="18617" y="130690"/>
                  </a:lnTo>
                  <a:lnTo>
                    <a:pt x="20659" y="143153"/>
                  </a:lnTo>
                  <a:lnTo>
                    <a:pt x="23332" y="155148"/>
                  </a:lnTo>
                  <a:lnTo>
                    <a:pt x="26804" y="166743"/>
                  </a:lnTo>
                  <a:lnTo>
                    <a:pt x="31112" y="178013"/>
                  </a:lnTo>
                  <a:lnTo>
                    <a:pt x="36480" y="188548"/>
                  </a:lnTo>
                  <a:lnTo>
                    <a:pt x="43373" y="197493"/>
                  </a:lnTo>
                  <a:lnTo>
                    <a:pt x="51903" y="204503"/>
                  </a:lnTo>
                  <a:lnTo>
                    <a:pt x="61888" y="209549"/>
                  </a:lnTo>
                  <a:lnTo>
                    <a:pt x="73032" y="212651"/>
                  </a:lnTo>
                  <a:lnTo>
                    <a:pt x="85045" y="214034"/>
                  </a:lnTo>
                  <a:lnTo>
                    <a:pt x="97686" y="214033"/>
                  </a:lnTo>
                  <a:lnTo>
                    <a:pt x="110770" y="212985"/>
                  </a:lnTo>
                  <a:lnTo>
                    <a:pt x="124151" y="211183"/>
                  </a:lnTo>
                  <a:lnTo>
                    <a:pt x="137512" y="209001"/>
                  </a:lnTo>
                  <a:lnTo>
                    <a:pt x="151872" y="206695"/>
                  </a:lnTo>
                  <a:lnTo>
                    <a:pt x="170727" y="204070"/>
                  </a:lnTo>
                  <a:lnTo>
                    <a:pt x="200041" y="2007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658463" y="4746651"/>
              <a:ext cx="153476" cy="182304"/>
            </a:xfrm>
            <a:custGeom>
              <a:avLst/>
              <a:gdLst/>
              <a:ahLst/>
              <a:cxnLst/>
              <a:rect l="0" t="0" r="0" b="0"/>
              <a:pathLst>
                <a:path w="153476" h="182304">
                  <a:moveTo>
                    <a:pt x="111360" y="19336"/>
                  </a:moveTo>
                  <a:lnTo>
                    <a:pt x="105359" y="10803"/>
                  </a:lnTo>
                  <a:lnTo>
                    <a:pt x="98514" y="5017"/>
                  </a:lnTo>
                  <a:lnTo>
                    <a:pt x="90131" y="1509"/>
                  </a:lnTo>
                  <a:lnTo>
                    <a:pt x="80677" y="0"/>
                  </a:lnTo>
                  <a:lnTo>
                    <a:pt x="71011" y="419"/>
                  </a:lnTo>
                  <a:lnTo>
                    <a:pt x="61656" y="2550"/>
                  </a:lnTo>
                  <a:lnTo>
                    <a:pt x="52783" y="6230"/>
                  </a:lnTo>
                  <a:lnTo>
                    <a:pt x="44380" y="11429"/>
                  </a:lnTo>
                  <a:lnTo>
                    <a:pt x="36368" y="17994"/>
                  </a:lnTo>
                  <a:lnTo>
                    <a:pt x="28820" y="25669"/>
                  </a:lnTo>
                  <a:lnTo>
                    <a:pt x="21964" y="34190"/>
                  </a:lnTo>
                  <a:lnTo>
                    <a:pt x="15869" y="43332"/>
                  </a:lnTo>
                  <a:lnTo>
                    <a:pt x="10622" y="53080"/>
                  </a:lnTo>
                  <a:lnTo>
                    <a:pt x="6396" y="63609"/>
                  </a:lnTo>
                  <a:lnTo>
                    <a:pt x="3187" y="74948"/>
                  </a:lnTo>
                  <a:lnTo>
                    <a:pt x="1016" y="86834"/>
                  </a:lnTo>
                  <a:lnTo>
                    <a:pt x="0" y="98812"/>
                  </a:lnTo>
                  <a:lnTo>
                    <a:pt x="98" y="110606"/>
                  </a:lnTo>
                  <a:lnTo>
                    <a:pt x="1297" y="121965"/>
                  </a:lnTo>
                  <a:lnTo>
                    <a:pt x="3697" y="132594"/>
                  </a:lnTo>
                  <a:lnTo>
                    <a:pt x="7243" y="142403"/>
                  </a:lnTo>
                  <a:lnTo>
                    <a:pt x="11910" y="151312"/>
                  </a:lnTo>
                  <a:lnTo>
                    <a:pt x="17792" y="159157"/>
                  </a:lnTo>
                  <a:lnTo>
                    <a:pt x="24832" y="165951"/>
                  </a:lnTo>
                  <a:lnTo>
                    <a:pt x="33170" y="171685"/>
                  </a:lnTo>
                  <a:lnTo>
                    <a:pt x="43201" y="176246"/>
                  </a:lnTo>
                  <a:lnTo>
                    <a:pt x="54976" y="179678"/>
                  </a:lnTo>
                  <a:lnTo>
                    <a:pt x="67781" y="181831"/>
                  </a:lnTo>
                  <a:lnTo>
                    <a:pt x="80374" y="182303"/>
                  </a:lnTo>
                  <a:lnTo>
                    <a:pt x="92059" y="181031"/>
                  </a:lnTo>
                  <a:lnTo>
                    <a:pt x="102773" y="178353"/>
                  </a:lnTo>
                  <a:lnTo>
                    <a:pt x="114071" y="174466"/>
                  </a:lnTo>
                  <a:lnTo>
                    <a:pt x="129174" y="167913"/>
                  </a:lnTo>
                  <a:lnTo>
                    <a:pt x="153475" y="15620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866508" y="4450132"/>
              <a:ext cx="19130" cy="484312"/>
            </a:xfrm>
            <a:custGeom>
              <a:avLst/>
              <a:gdLst/>
              <a:ahLst/>
              <a:cxnLst/>
              <a:rect l="0" t="0" r="0" b="0"/>
              <a:pathLst>
                <a:path w="19130" h="484312">
                  <a:moveTo>
                    <a:pt x="19129" y="0"/>
                  </a:moveTo>
                  <a:lnTo>
                    <a:pt x="13396" y="11735"/>
                  </a:lnTo>
                  <a:lnTo>
                    <a:pt x="9111" y="22864"/>
                  </a:lnTo>
                  <a:lnTo>
                    <a:pt x="5905" y="34481"/>
                  </a:lnTo>
                  <a:lnTo>
                    <a:pt x="3544" y="47333"/>
                  </a:lnTo>
                  <a:lnTo>
                    <a:pt x="1847" y="62587"/>
                  </a:lnTo>
                  <a:lnTo>
                    <a:pt x="656" y="80637"/>
                  </a:lnTo>
                  <a:lnTo>
                    <a:pt x="0" y="100601"/>
                  </a:lnTo>
                  <a:lnTo>
                    <a:pt x="81" y="120758"/>
                  </a:lnTo>
                  <a:lnTo>
                    <a:pt x="942" y="140089"/>
                  </a:lnTo>
                  <a:lnTo>
                    <a:pt x="2334" y="158452"/>
                  </a:lnTo>
                  <a:lnTo>
                    <a:pt x="3805" y="176222"/>
                  </a:lnTo>
                  <a:lnTo>
                    <a:pt x="5091" y="193722"/>
                  </a:lnTo>
                  <a:lnTo>
                    <a:pt x="6104" y="210966"/>
                  </a:lnTo>
                  <a:lnTo>
                    <a:pt x="6857" y="227725"/>
                  </a:lnTo>
                  <a:lnTo>
                    <a:pt x="7401" y="243900"/>
                  </a:lnTo>
                  <a:lnTo>
                    <a:pt x="7782" y="259530"/>
                  </a:lnTo>
                  <a:lnTo>
                    <a:pt x="8046" y="274714"/>
                  </a:lnTo>
                  <a:lnTo>
                    <a:pt x="8226" y="289566"/>
                  </a:lnTo>
                  <a:lnTo>
                    <a:pt x="8349" y="304507"/>
                  </a:lnTo>
                  <a:lnTo>
                    <a:pt x="8432" y="320223"/>
                  </a:lnTo>
                  <a:lnTo>
                    <a:pt x="8487" y="337018"/>
                  </a:lnTo>
                  <a:lnTo>
                    <a:pt x="8524" y="354537"/>
                  </a:lnTo>
                  <a:lnTo>
                    <a:pt x="8549" y="371990"/>
                  </a:lnTo>
                  <a:lnTo>
                    <a:pt x="8566" y="388908"/>
                  </a:lnTo>
                  <a:lnTo>
                    <a:pt x="8577" y="405152"/>
                  </a:lnTo>
                  <a:lnTo>
                    <a:pt x="8587" y="422654"/>
                  </a:lnTo>
                  <a:lnTo>
                    <a:pt x="8594" y="446297"/>
                  </a:lnTo>
                  <a:lnTo>
                    <a:pt x="8601" y="4843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748767" y="4599099"/>
              <a:ext cx="284270" cy="40547"/>
            </a:xfrm>
            <a:custGeom>
              <a:avLst/>
              <a:gdLst/>
              <a:ahLst/>
              <a:cxnLst/>
              <a:rect l="0" t="0" r="0" b="0"/>
              <a:pathLst>
                <a:path w="284270" h="40547">
                  <a:moveTo>
                    <a:pt x="284269" y="30018"/>
                  </a:moveTo>
                  <a:lnTo>
                    <a:pt x="275401" y="27084"/>
                  </a:lnTo>
                  <a:lnTo>
                    <a:pt x="266413" y="24302"/>
                  </a:lnTo>
                  <a:lnTo>
                    <a:pt x="256417" y="21402"/>
                  </a:lnTo>
                  <a:lnTo>
                    <a:pt x="245437" y="18362"/>
                  </a:lnTo>
                  <a:lnTo>
                    <a:pt x="233626" y="15197"/>
                  </a:lnTo>
                  <a:lnTo>
                    <a:pt x="221168" y="11938"/>
                  </a:lnTo>
                  <a:lnTo>
                    <a:pt x="208230" y="8772"/>
                  </a:lnTo>
                  <a:lnTo>
                    <a:pt x="194948" y="6029"/>
                  </a:lnTo>
                  <a:lnTo>
                    <a:pt x="181427" y="3854"/>
                  </a:lnTo>
                  <a:lnTo>
                    <a:pt x="167739" y="2225"/>
                  </a:lnTo>
                  <a:lnTo>
                    <a:pt x="153937" y="1048"/>
                  </a:lnTo>
                  <a:lnTo>
                    <a:pt x="140058" y="229"/>
                  </a:lnTo>
                  <a:lnTo>
                    <a:pt x="126127" y="0"/>
                  </a:lnTo>
                  <a:lnTo>
                    <a:pt x="112159" y="903"/>
                  </a:lnTo>
                  <a:lnTo>
                    <a:pt x="98173" y="3141"/>
                  </a:lnTo>
                  <a:lnTo>
                    <a:pt x="84340" y="6611"/>
                  </a:lnTo>
                  <a:lnTo>
                    <a:pt x="70972" y="11082"/>
                  </a:lnTo>
                  <a:lnTo>
                    <a:pt x="58211" y="16303"/>
                  </a:lnTo>
                  <a:lnTo>
                    <a:pt x="46284" y="21761"/>
                  </a:lnTo>
                  <a:lnTo>
                    <a:pt x="34318" y="27228"/>
                  </a:lnTo>
                  <a:lnTo>
                    <a:pt x="20142" y="33179"/>
                  </a:lnTo>
                  <a:lnTo>
                    <a:pt x="0" y="4054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990922" y="4787044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7662" y="11802"/>
                  </a:lnTo>
                  <a:lnTo>
                    <a:pt x="5519" y="23571"/>
                  </a:lnTo>
                  <a:lnTo>
                    <a:pt x="3918" y="36461"/>
                  </a:lnTo>
                  <a:lnTo>
                    <a:pt x="2737" y="50310"/>
                  </a:lnTo>
                  <a:lnTo>
                    <a:pt x="1888" y="64638"/>
                  </a:lnTo>
                  <a:lnTo>
                    <a:pt x="1290" y="79089"/>
                  </a:lnTo>
                  <a:lnTo>
                    <a:pt x="876" y="92898"/>
                  </a:lnTo>
                  <a:lnTo>
                    <a:pt x="545" y="106180"/>
                  </a:lnTo>
                  <a:lnTo>
                    <a:pt x="271" y="12009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011979" y="46712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085679" y="4766478"/>
              <a:ext cx="136871" cy="195720"/>
            </a:xfrm>
            <a:custGeom>
              <a:avLst/>
              <a:gdLst/>
              <a:ahLst/>
              <a:cxnLst/>
              <a:rect l="0" t="0" r="0" b="0"/>
              <a:pathLst>
                <a:path w="136871" h="195720">
                  <a:moveTo>
                    <a:pt x="0" y="31095"/>
                  </a:moveTo>
                  <a:lnTo>
                    <a:pt x="66" y="42829"/>
                  </a:lnTo>
                  <a:lnTo>
                    <a:pt x="707" y="53959"/>
                  </a:lnTo>
                  <a:lnTo>
                    <a:pt x="1998" y="65556"/>
                  </a:lnTo>
                  <a:lnTo>
                    <a:pt x="3685" y="77718"/>
                  </a:lnTo>
                  <a:lnTo>
                    <a:pt x="5353" y="90378"/>
                  </a:lnTo>
                  <a:lnTo>
                    <a:pt x="6771" y="103434"/>
                  </a:lnTo>
                  <a:lnTo>
                    <a:pt x="8042" y="116786"/>
                  </a:lnTo>
                  <a:lnTo>
                    <a:pt x="9501" y="130352"/>
                  </a:lnTo>
                  <a:lnTo>
                    <a:pt x="11333" y="144062"/>
                  </a:lnTo>
                  <a:lnTo>
                    <a:pt x="13565" y="157709"/>
                  </a:lnTo>
                  <a:lnTo>
                    <a:pt x="16141" y="170950"/>
                  </a:lnTo>
                  <a:lnTo>
                    <a:pt x="18964" y="183561"/>
                  </a:lnTo>
                  <a:lnTo>
                    <a:pt x="21068" y="192933"/>
                  </a:lnTo>
                  <a:lnTo>
                    <a:pt x="21363" y="195719"/>
                  </a:lnTo>
                  <a:lnTo>
                    <a:pt x="20267" y="192811"/>
                  </a:lnTo>
                  <a:lnTo>
                    <a:pt x="18452" y="185818"/>
                  </a:lnTo>
                  <a:lnTo>
                    <a:pt x="16563" y="175805"/>
                  </a:lnTo>
                  <a:lnTo>
                    <a:pt x="14931" y="163554"/>
                  </a:lnTo>
                  <a:lnTo>
                    <a:pt x="13653" y="149677"/>
                  </a:lnTo>
                  <a:lnTo>
                    <a:pt x="12705" y="134647"/>
                  </a:lnTo>
                  <a:lnTo>
                    <a:pt x="12030" y="118822"/>
                  </a:lnTo>
                  <a:lnTo>
                    <a:pt x="11725" y="102780"/>
                  </a:lnTo>
                  <a:lnTo>
                    <a:pt x="12045" y="87311"/>
                  </a:lnTo>
                  <a:lnTo>
                    <a:pt x="13078" y="72795"/>
                  </a:lnTo>
                  <a:lnTo>
                    <a:pt x="14924" y="59250"/>
                  </a:lnTo>
                  <a:lnTo>
                    <a:pt x="17765" y="46532"/>
                  </a:lnTo>
                  <a:lnTo>
                    <a:pt x="21614" y="34467"/>
                  </a:lnTo>
                  <a:lnTo>
                    <a:pt x="26657" y="23381"/>
                  </a:lnTo>
                  <a:lnTo>
                    <a:pt x="33323" y="14057"/>
                  </a:lnTo>
                  <a:lnTo>
                    <a:pt x="41690" y="6799"/>
                  </a:lnTo>
                  <a:lnTo>
                    <a:pt x="51224" y="1924"/>
                  </a:lnTo>
                  <a:lnTo>
                    <a:pt x="60999" y="0"/>
                  </a:lnTo>
                  <a:lnTo>
                    <a:pt x="70453" y="1044"/>
                  </a:lnTo>
                  <a:lnTo>
                    <a:pt x="79238" y="4643"/>
                  </a:lnTo>
                  <a:lnTo>
                    <a:pt x="87058" y="10249"/>
                  </a:lnTo>
                  <a:lnTo>
                    <a:pt x="93873" y="17344"/>
                  </a:lnTo>
                  <a:lnTo>
                    <a:pt x="99974" y="25510"/>
                  </a:lnTo>
                  <a:lnTo>
                    <a:pt x="105854" y="34426"/>
                  </a:lnTo>
                  <a:lnTo>
                    <a:pt x="111811" y="43866"/>
                  </a:lnTo>
                  <a:lnTo>
                    <a:pt x="117629" y="53830"/>
                  </a:lnTo>
                  <a:lnTo>
                    <a:pt x="122704" y="64511"/>
                  </a:lnTo>
                  <a:lnTo>
                    <a:pt x="126746" y="75951"/>
                  </a:lnTo>
                  <a:lnTo>
                    <a:pt x="129788" y="87839"/>
                  </a:lnTo>
                  <a:lnTo>
                    <a:pt x="132316" y="100969"/>
                  </a:lnTo>
                  <a:lnTo>
                    <a:pt x="134550" y="118733"/>
                  </a:lnTo>
                  <a:lnTo>
                    <a:pt x="136870" y="14690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277016" y="4736054"/>
              <a:ext cx="208746" cy="550362"/>
            </a:xfrm>
            <a:custGeom>
              <a:avLst/>
              <a:gdLst/>
              <a:ahLst/>
              <a:cxnLst/>
              <a:rect l="0" t="0" r="0" b="0"/>
              <a:pathLst>
                <a:path w="208746" h="550362">
                  <a:moveTo>
                    <a:pt x="103460" y="135218"/>
                  </a:moveTo>
                  <a:lnTo>
                    <a:pt x="103527" y="120683"/>
                  </a:lnTo>
                  <a:lnTo>
                    <a:pt x="104167" y="108052"/>
                  </a:lnTo>
                  <a:lnTo>
                    <a:pt x="105455" y="96148"/>
                  </a:lnTo>
                  <a:lnTo>
                    <a:pt x="106968" y="84666"/>
                  </a:lnTo>
                  <a:lnTo>
                    <a:pt x="107989" y="73473"/>
                  </a:lnTo>
                  <a:lnTo>
                    <a:pt x="108144" y="62491"/>
                  </a:lnTo>
                  <a:lnTo>
                    <a:pt x="107244" y="51821"/>
                  </a:lnTo>
                  <a:lnTo>
                    <a:pt x="105110" y="41727"/>
                  </a:lnTo>
                  <a:lnTo>
                    <a:pt x="101776" y="32312"/>
                  </a:lnTo>
                  <a:lnTo>
                    <a:pt x="97264" y="23684"/>
                  </a:lnTo>
                  <a:lnTo>
                    <a:pt x="91495" y="16035"/>
                  </a:lnTo>
                  <a:lnTo>
                    <a:pt x="84548" y="9386"/>
                  </a:lnTo>
                  <a:lnTo>
                    <a:pt x="76783" y="4090"/>
                  </a:lnTo>
                  <a:lnTo>
                    <a:pt x="68733" y="888"/>
                  </a:lnTo>
                  <a:lnTo>
                    <a:pt x="60730" y="0"/>
                  </a:lnTo>
                  <a:lnTo>
                    <a:pt x="52900" y="1354"/>
                  </a:lnTo>
                  <a:lnTo>
                    <a:pt x="45264" y="4846"/>
                  </a:lnTo>
                  <a:lnTo>
                    <a:pt x="37799" y="10195"/>
                  </a:lnTo>
                  <a:lnTo>
                    <a:pt x="30633" y="17020"/>
                  </a:lnTo>
                  <a:lnTo>
                    <a:pt x="24040" y="24956"/>
                  </a:lnTo>
                  <a:lnTo>
                    <a:pt x="18126" y="33703"/>
                  </a:lnTo>
                  <a:lnTo>
                    <a:pt x="13001" y="43353"/>
                  </a:lnTo>
                  <a:lnTo>
                    <a:pt x="8857" y="54347"/>
                  </a:lnTo>
                  <a:lnTo>
                    <a:pt x="5700" y="66816"/>
                  </a:lnTo>
                  <a:lnTo>
                    <a:pt x="3392" y="80445"/>
                  </a:lnTo>
                  <a:lnTo>
                    <a:pt x="1752" y="94665"/>
                  </a:lnTo>
                  <a:lnTo>
                    <a:pt x="614" y="109077"/>
                  </a:lnTo>
                  <a:lnTo>
                    <a:pt x="0" y="123330"/>
                  </a:lnTo>
                  <a:lnTo>
                    <a:pt x="111" y="137047"/>
                  </a:lnTo>
                  <a:lnTo>
                    <a:pt x="1005" y="150079"/>
                  </a:lnTo>
                  <a:lnTo>
                    <a:pt x="2757" y="162303"/>
                  </a:lnTo>
                  <a:lnTo>
                    <a:pt x="5537" y="173528"/>
                  </a:lnTo>
                  <a:lnTo>
                    <a:pt x="9340" y="183735"/>
                  </a:lnTo>
                  <a:lnTo>
                    <a:pt x="14183" y="192574"/>
                  </a:lnTo>
                  <a:lnTo>
                    <a:pt x="20182" y="199309"/>
                  </a:lnTo>
                  <a:lnTo>
                    <a:pt x="27292" y="203716"/>
                  </a:lnTo>
                  <a:lnTo>
                    <a:pt x="35336" y="205711"/>
                  </a:lnTo>
                  <a:lnTo>
                    <a:pt x="44107" y="205087"/>
                  </a:lnTo>
                  <a:lnTo>
                    <a:pt x="53404" y="202000"/>
                  </a:lnTo>
                  <a:lnTo>
                    <a:pt x="62746" y="196862"/>
                  </a:lnTo>
                  <a:lnTo>
                    <a:pt x="71406" y="190142"/>
                  </a:lnTo>
                  <a:lnTo>
                    <a:pt x="79039" y="182254"/>
                  </a:lnTo>
                  <a:lnTo>
                    <a:pt x="85655" y="173369"/>
                  </a:lnTo>
                  <a:lnTo>
                    <a:pt x="91414" y="163429"/>
                  </a:lnTo>
                  <a:lnTo>
                    <a:pt x="96495" y="152592"/>
                  </a:lnTo>
                  <a:lnTo>
                    <a:pt x="100446" y="144792"/>
                  </a:lnTo>
                  <a:lnTo>
                    <a:pt x="102666" y="144667"/>
                  </a:lnTo>
                  <a:lnTo>
                    <a:pt x="103635" y="150603"/>
                  </a:lnTo>
                  <a:lnTo>
                    <a:pt x="103948" y="160541"/>
                  </a:lnTo>
                  <a:lnTo>
                    <a:pt x="103973" y="173086"/>
                  </a:lnTo>
                  <a:lnTo>
                    <a:pt x="103897" y="187339"/>
                  </a:lnTo>
                  <a:lnTo>
                    <a:pt x="103797" y="202878"/>
                  </a:lnTo>
                  <a:lnTo>
                    <a:pt x="103707" y="219628"/>
                  </a:lnTo>
                  <a:lnTo>
                    <a:pt x="103636" y="237474"/>
                  </a:lnTo>
                  <a:lnTo>
                    <a:pt x="103583" y="256383"/>
                  </a:lnTo>
                  <a:lnTo>
                    <a:pt x="103545" y="276451"/>
                  </a:lnTo>
                  <a:lnTo>
                    <a:pt x="103517" y="297621"/>
                  </a:lnTo>
                  <a:lnTo>
                    <a:pt x="103499" y="319551"/>
                  </a:lnTo>
                  <a:lnTo>
                    <a:pt x="103486" y="341726"/>
                  </a:lnTo>
                  <a:lnTo>
                    <a:pt x="103478" y="363823"/>
                  </a:lnTo>
                  <a:lnTo>
                    <a:pt x="103473" y="385558"/>
                  </a:lnTo>
                  <a:lnTo>
                    <a:pt x="103469" y="406613"/>
                  </a:lnTo>
                  <a:lnTo>
                    <a:pt x="103461" y="426876"/>
                  </a:lnTo>
                  <a:lnTo>
                    <a:pt x="103286" y="446094"/>
                  </a:lnTo>
                  <a:lnTo>
                    <a:pt x="102637" y="463788"/>
                  </a:lnTo>
                  <a:lnTo>
                    <a:pt x="101378" y="479841"/>
                  </a:lnTo>
                  <a:lnTo>
                    <a:pt x="99379" y="494437"/>
                  </a:lnTo>
                  <a:lnTo>
                    <a:pt x="96434" y="507870"/>
                  </a:lnTo>
                  <a:lnTo>
                    <a:pt x="92520" y="520412"/>
                  </a:lnTo>
                  <a:lnTo>
                    <a:pt x="87603" y="531651"/>
                  </a:lnTo>
                  <a:lnTo>
                    <a:pt x="81553" y="540544"/>
                  </a:lnTo>
                  <a:lnTo>
                    <a:pt x="74420" y="546700"/>
                  </a:lnTo>
                  <a:lnTo>
                    <a:pt x="66700" y="550020"/>
                  </a:lnTo>
                  <a:lnTo>
                    <a:pt x="59211" y="550361"/>
                  </a:lnTo>
                  <a:lnTo>
                    <a:pt x="52401" y="547957"/>
                  </a:lnTo>
                  <a:lnTo>
                    <a:pt x="46357" y="543294"/>
                  </a:lnTo>
                  <a:lnTo>
                    <a:pt x="40991" y="536900"/>
                  </a:lnTo>
                  <a:lnTo>
                    <a:pt x="36169" y="529231"/>
                  </a:lnTo>
                  <a:lnTo>
                    <a:pt x="32082" y="520323"/>
                  </a:lnTo>
                  <a:lnTo>
                    <a:pt x="29234" y="509837"/>
                  </a:lnTo>
                  <a:lnTo>
                    <a:pt x="27792" y="497712"/>
                  </a:lnTo>
                  <a:lnTo>
                    <a:pt x="27467" y="484316"/>
                  </a:lnTo>
                  <a:lnTo>
                    <a:pt x="27704" y="470253"/>
                  </a:lnTo>
                  <a:lnTo>
                    <a:pt x="28124" y="455945"/>
                  </a:lnTo>
                  <a:lnTo>
                    <a:pt x="28710" y="441762"/>
                  </a:lnTo>
                  <a:lnTo>
                    <a:pt x="29701" y="428093"/>
                  </a:lnTo>
                  <a:lnTo>
                    <a:pt x="31216" y="415088"/>
                  </a:lnTo>
                  <a:lnTo>
                    <a:pt x="33233" y="402712"/>
                  </a:lnTo>
                  <a:lnTo>
                    <a:pt x="35666" y="390852"/>
                  </a:lnTo>
                  <a:lnTo>
                    <a:pt x="38421" y="379388"/>
                  </a:lnTo>
                  <a:lnTo>
                    <a:pt x="41579" y="368211"/>
                  </a:lnTo>
                  <a:lnTo>
                    <a:pt x="45375" y="357239"/>
                  </a:lnTo>
                  <a:lnTo>
                    <a:pt x="49893" y="346413"/>
                  </a:lnTo>
                  <a:lnTo>
                    <a:pt x="55062" y="335853"/>
                  </a:lnTo>
                  <a:lnTo>
                    <a:pt x="60757" y="325836"/>
                  </a:lnTo>
                  <a:lnTo>
                    <a:pt x="66846" y="316468"/>
                  </a:lnTo>
                  <a:lnTo>
                    <a:pt x="73223" y="307703"/>
                  </a:lnTo>
                  <a:lnTo>
                    <a:pt x="79804" y="299430"/>
                  </a:lnTo>
                  <a:lnTo>
                    <a:pt x="86529" y="291534"/>
                  </a:lnTo>
                  <a:lnTo>
                    <a:pt x="93519" y="284078"/>
                  </a:lnTo>
                  <a:lnTo>
                    <a:pt x="101051" y="277290"/>
                  </a:lnTo>
                  <a:lnTo>
                    <a:pt x="109237" y="271241"/>
                  </a:lnTo>
                  <a:lnTo>
                    <a:pt x="118193" y="265856"/>
                  </a:lnTo>
                  <a:lnTo>
                    <a:pt x="128116" y="261004"/>
                  </a:lnTo>
                  <a:lnTo>
                    <a:pt x="139008" y="256554"/>
                  </a:lnTo>
                  <a:lnTo>
                    <a:pt x="150510" y="252353"/>
                  </a:lnTo>
                  <a:lnTo>
                    <a:pt x="163329" y="247712"/>
                  </a:lnTo>
                  <a:lnTo>
                    <a:pt x="180830" y="241101"/>
                  </a:lnTo>
                  <a:lnTo>
                    <a:pt x="208745" y="22997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688516" y="4471189"/>
              <a:ext cx="18345" cy="442198"/>
            </a:xfrm>
            <a:custGeom>
              <a:avLst/>
              <a:gdLst/>
              <a:ahLst/>
              <a:cxnLst/>
              <a:rect l="0" t="0" r="0" b="0"/>
              <a:pathLst>
                <a:path w="18345" h="442198">
                  <a:moveTo>
                    <a:pt x="7815" y="0"/>
                  </a:moveTo>
                  <a:lnTo>
                    <a:pt x="4949" y="9003"/>
                  </a:lnTo>
                  <a:lnTo>
                    <a:pt x="2807" y="19270"/>
                  </a:lnTo>
                  <a:lnTo>
                    <a:pt x="1208" y="31845"/>
                  </a:lnTo>
                  <a:lnTo>
                    <a:pt x="201" y="46027"/>
                  </a:lnTo>
                  <a:lnTo>
                    <a:pt x="0" y="60526"/>
                  </a:lnTo>
                  <a:lnTo>
                    <a:pt x="652" y="74562"/>
                  </a:lnTo>
                  <a:lnTo>
                    <a:pt x="1890" y="88043"/>
                  </a:lnTo>
                  <a:lnTo>
                    <a:pt x="3254" y="101297"/>
                  </a:lnTo>
                  <a:lnTo>
                    <a:pt x="4464" y="114576"/>
                  </a:lnTo>
                  <a:lnTo>
                    <a:pt x="5425" y="127982"/>
                  </a:lnTo>
                  <a:lnTo>
                    <a:pt x="6145" y="141536"/>
                  </a:lnTo>
                  <a:lnTo>
                    <a:pt x="6663" y="155233"/>
                  </a:lnTo>
                  <a:lnTo>
                    <a:pt x="7029" y="169537"/>
                  </a:lnTo>
                  <a:lnTo>
                    <a:pt x="7281" y="185345"/>
                  </a:lnTo>
                  <a:lnTo>
                    <a:pt x="7455" y="203017"/>
                  </a:lnTo>
                  <a:lnTo>
                    <a:pt x="7573" y="222277"/>
                  </a:lnTo>
                  <a:lnTo>
                    <a:pt x="7652" y="242500"/>
                  </a:lnTo>
                  <a:lnTo>
                    <a:pt x="7706" y="263215"/>
                  </a:lnTo>
                  <a:lnTo>
                    <a:pt x="7743" y="284157"/>
                  </a:lnTo>
                  <a:lnTo>
                    <a:pt x="7766" y="305195"/>
                  </a:lnTo>
                  <a:lnTo>
                    <a:pt x="7787" y="326254"/>
                  </a:lnTo>
                  <a:lnTo>
                    <a:pt x="7970" y="346818"/>
                  </a:lnTo>
                  <a:lnTo>
                    <a:pt x="8626" y="365953"/>
                  </a:lnTo>
                  <a:lnTo>
                    <a:pt x="9879" y="383255"/>
                  </a:lnTo>
                  <a:lnTo>
                    <a:pt x="11545" y="398380"/>
                  </a:lnTo>
                  <a:lnTo>
                    <a:pt x="13374" y="412260"/>
                  </a:lnTo>
                  <a:lnTo>
                    <a:pt x="15530" y="426114"/>
                  </a:lnTo>
                  <a:lnTo>
                    <a:pt x="18344" y="4421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783272" y="4755459"/>
              <a:ext cx="7817" cy="147400"/>
            </a:xfrm>
            <a:custGeom>
              <a:avLst/>
              <a:gdLst/>
              <a:ahLst/>
              <a:cxnLst/>
              <a:rect l="0" t="0" r="0" b="0"/>
              <a:pathLst>
                <a:path w="7817" h="147400">
                  <a:moveTo>
                    <a:pt x="7816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9" y="34462"/>
                  </a:lnTo>
                  <a:lnTo>
                    <a:pt x="201" y="46623"/>
                  </a:lnTo>
                  <a:lnTo>
                    <a:pt x="0" y="59283"/>
                  </a:lnTo>
                  <a:lnTo>
                    <a:pt x="652" y="72330"/>
                  </a:lnTo>
                  <a:lnTo>
                    <a:pt x="1898" y="85442"/>
                  </a:lnTo>
                  <a:lnTo>
                    <a:pt x="3396" y="99596"/>
                  </a:lnTo>
                  <a:lnTo>
                    <a:pt x="5274" y="118270"/>
                  </a:lnTo>
                  <a:lnTo>
                    <a:pt x="7816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791088" y="463964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864788" y="4739036"/>
              <a:ext cx="314260" cy="171953"/>
            </a:xfrm>
            <a:custGeom>
              <a:avLst/>
              <a:gdLst/>
              <a:ahLst/>
              <a:cxnLst/>
              <a:rect l="0" t="0" r="0" b="0"/>
              <a:pathLst>
                <a:path w="314260" h="171953">
                  <a:moveTo>
                    <a:pt x="0" y="48008"/>
                  </a:moveTo>
                  <a:lnTo>
                    <a:pt x="2933" y="62543"/>
                  </a:lnTo>
                  <a:lnTo>
                    <a:pt x="5715" y="75174"/>
                  </a:lnTo>
                  <a:lnTo>
                    <a:pt x="8615" y="87083"/>
                  </a:lnTo>
                  <a:lnTo>
                    <a:pt x="11656" y="98738"/>
                  </a:lnTo>
                  <a:lnTo>
                    <a:pt x="14820" y="110579"/>
                  </a:lnTo>
                  <a:lnTo>
                    <a:pt x="18085" y="122814"/>
                  </a:lnTo>
                  <a:lnTo>
                    <a:pt x="21422" y="135309"/>
                  </a:lnTo>
                  <a:lnTo>
                    <a:pt x="24814" y="147700"/>
                  </a:lnTo>
                  <a:lnTo>
                    <a:pt x="28226" y="159707"/>
                  </a:lnTo>
                  <a:lnTo>
                    <a:pt x="31073" y="168878"/>
                  </a:lnTo>
                  <a:lnTo>
                    <a:pt x="32602" y="171952"/>
                  </a:lnTo>
                  <a:lnTo>
                    <a:pt x="33074" y="169498"/>
                  </a:lnTo>
                  <a:lnTo>
                    <a:pt x="33011" y="163103"/>
                  </a:lnTo>
                  <a:lnTo>
                    <a:pt x="32756" y="154081"/>
                  </a:lnTo>
                  <a:lnTo>
                    <a:pt x="32476" y="143341"/>
                  </a:lnTo>
                  <a:lnTo>
                    <a:pt x="32237" y="131481"/>
                  </a:lnTo>
                  <a:lnTo>
                    <a:pt x="32222" y="119051"/>
                  </a:lnTo>
                  <a:lnTo>
                    <a:pt x="32729" y="106613"/>
                  </a:lnTo>
                  <a:lnTo>
                    <a:pt x="33884" y="94459"/>
                  </a:lnTo>
                  <a:lnTo>
                    <a:pt x="35639" y="82665"/>
                  </a:lnTo>
                  <a:lnTo>
                    <a:pt x="37888" y="71202"/>
                  </a:lnTo>
                  <a:lnTo>
                    <a:pt x="40510" y="60005"/>
                  </a:lnTo>
                  <a:lnTo>
                    <a:pt x="43406" y="49008"/>
                  </a:lnTo>
                  <a:lnTo>
                    <a:pt x="46496" y="38157"/>
                  </a:lnTo>
                  <a:lnTo>
                    <a:pt x="49729" y="27426"/>
                  </a:lnTo>
                  <a:lnTo>
                    <a:pt x="53391" y="17439"/>
                  </a:lnTo>
                  <a:lnTo>
                    <a:pt x="58066" y="9403"/>
                  </a:lnTo>
                  <a:lnTo>
                    <a:pt x="63990" y="3824"/>
                  </a:lnTo>
                  <a:lnTo>
                    <a:pt x="70920" y="725"/>
                  </a:lnTo>
                  <a:lnTo>
                    <a:pt x="78334" y="0"/>
                  </a:lnTo>
                  <a:lnTo>
                    <a:pt x="85876" y="1333"/>
                  </a:lnTo>
                  <a:lnTo>
                    <a:pt x="93378" y="4462"/>
                  </a:lnTo>
                  <a:lnTo>
                    <a:pt x="100789" y="9288"/>
                  </a:lnTo>
                  <a:lnTo>
                    <a:pt x="108098" y="15598"/>
                  </a:lnTo>
                  <a:lnTo>
                    <a:pt x="115159" y="23103"/>
                  </a:lnTo>
                  <a:lnTo>
                    <a:pt x="121681" y="31509"/>
                  </a:lnTo>
                  <a:lnTo>
                    <a:pt x="127551" y="40574"/>
                  </a:lnTo>
                  <a:lnTo>
                    <a:pt x="132816" y="50271"/>
                  </a:lnTo>
                  <a:lnTo>
                    <a:pt x="137587" y="60765"/>
                  </a:lnTo>
                  <a:lnTo>
                    <a:pt x="141979" y="72085"/>
                  </a:lnTo>
                  <a:lnTo>
                    <a:pt x="145930" y="84128"/>
                  </a:lnTo>
                  <a:lnTo>
                    <a:pt x="149210" y="96745"/>
                  </a:lnTo>
                  <a:lnTo>
                    <a:pt x="151765" y="109699"/>
                  </a:lnTo>
                  <a:lnTo>
                    <a:pt x="154137" y="119707"/>
                  </a:lnTo>
                  <a:lnTo>
                    <a:pt x="157056" y="123140"/>
                  </a:lnTo>
                  <a:lnTo>
                    <a:pt x="160626" y="121859"/>
                  </a:lnTo>
                  <a:lnTo>
                    <a:pt x="165070" y="118093"/>
                  </a:lnTo>
                  <a:lnTo>
                    <a:pt x="170664" y="113382"/>
                  </a:lnTo>
                  <a:lnTo>
                    <a:pt x="177433" y="108524"/>
                  </a:lnTo>
                  <a:lnTo>
                    <a:pt x="185384" y="103835"/>
                  </a:lnTo>
                  <a:lnTo>
                    <a:pt x="194606" y="99401"/>
                  </a:lnTo>
                  <a:lnTo>
                    <a:pt x="205019" y="95206"/>
                  </a:lnTo>
                  <a:lnTo>
                    <a:pt x="216260" y="91205"/>
                  </a:lnTo>
                  <a:lnTo>
                    <a:pt x="227797" y="87350"/>
                  </a:lnTo>
                  <a:lnTo>
                    <a:pt x="239294" y="83603"/>
                  </a:lnTo>
                  <a:lnTo>
                    <a:pt x="250622" y="79931"/>
                  </a:lnTo>
                  <a:lnTo>
                    <a:pt x="261761" y="76311"/>
                  </a:lnTo>
                  <a:lnTo>
                    <a:pt x="272727" y="72718"/>
                  </a:lnTo>
                  <a:lnTo>
                    <a:pt x="283226" y="68812"/>
                  </a:lnTo>
                  <a:lnTo>
                    <a:pt x="292678" y="63973"/>
                  </a:lnTo>
                  <a:lnTo>
                    <a:pt x="300843" y="57933"/>
                  </a:lnTo>
                  <a:lnTo>
                    <a:pt x="307478" y="50758"/>
                  </a:lnTo>
                  <a:lnTo>
                    <a:pt x="312186" y="42646"/>
                  </a:lnTo>
                  <a:lnTo>
                    <a:pt x="314259" y="360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058138" y="4712540"/>
              <a:ext cx="143563" cy="222974"/>
            </a:xfrm>
            <a:custGeom>
              <a:avLst/>
              <a:gdLst/>
              <a:ahLst/>
              <a:cxnLst/>
              <a:rect l="0" t="0" r="0" b="0"/>
              <a:pathLst>
                <a:path w="143563" h="222974">
                  <a:moveTo>
                    <a:pt x="120665" y="38843"/>
                  </a:moveTo>
                  <a:lnTo>
                    <a:pt x="119093" y="33345"/>
                  </a:lnTo>
                  <a:lnTo>
                    <a:pt x="115149" y="25186"/>
                  </a:lnTo>
                  <a:lnTo>
                    <a:pt x="109762" y="17852"/>
                  </a:lnTo>
                  <a:lnTo>
                    <a:pt x="103066" y="11410"/>
                  </a:lnTo>
                  <a:lnTo>
                    <a:pt x="95302" y="6084"/>
                  </a:lnTo>
                  <a:lnTo>
                    <a:pt x="86719" y="2328"/>
                  </a:lnTo>
                  <a:lnTo>
                    <a:pt x="77545" y="256"/>
                  </a:lnTo>
                  <a:lnTo>
                    <a:pt x="68114" y="0"/>
                  </a:lnTo>
                  <a:lnTo>
                    <a:pt x="58864" y="1871"/>
                  </a:lnTo>
                  <a:lnTo>
                    <a:pt x="50019" y="5836"/>
                  </a:lnTo>
                  <a:lnTo>
                    <a:pt x="41775" y="11582"/>
                  </a:lnTo>
                  <a:lnTo>
                    <a:pt x="34385" y="18717"/>
                  </a:lnTo>
                  <a:lnTo>
                    <a:pt x="27894" y="26883"/>
                  </a:lnTo>
                  <a:lnTo>
                    <a:pt x="22196" y="35786"/>
                  </a:lnTo>
                  <a:lnTo>
                    <a:pt x="17127" y="45207"/>
                  </a:lnTo>
                  <a:lnTo>
                    <a:pt x="12532" y="54989"/>
                  </a:lnTo>
                  <a:lnTo>
                    <a:pt x="8444" y="65183"/>
                  </a:lnTo>
                  <a:lnTo>
                    <a:pt x="5069" y="76020"/>
                  </a:lnTo>
                  <a:lnTo>
                    <a:pt x="2469" y="87568"/>
                  </a:lnTo>
                  <a:lnTo>
                    <a:pt x="722" y="99597"/>
                  </a:lnTo>
                  <a:lnTo>
                    <a:pt x="0" y="111671"/>
                  </a:lnTo>
                  <a:lnTo>
                    <a:pt x="298" y="123534"/>
                  </a:lnTo>
                  <a:lnTo>
                    <a:pt x="1635" y="135109"/>
                  </a:lnTo>
                  <a:lnTo>
                    <a:pt x="4127" y="146415"/>
                  </a:lnTo>
                  <a:lnTo>
                    <a:pt x="7729" y="157497"/>
                  </a:lnTo>
                  <a:lnTo>
                    <a:pt x="12265" y="168244"/>
                  </a:lnTo>
                  <a:lnTo>
                    <a:pt x="17526" y="178395"/>
                  </a:lnTo>
                  <a:lnTo>
                    <a:pt x="23327" y="187850"/>
                  </a:lnTo>
                  <a:lnTo>
                    <a:pt x="29680" y="196506"/>
                  </a:lnTo>
                  <a:lnTo>
                    <a:pt x="36774" y="204175"/>
                  </a:lnTo>
                  <a:lnTo>
                    <a:pt x="44658" y="210842"/>
                  </a:lnTo>
                  <a:lnTo>
                    <a:pt x="53240" y="216320"/>
                  </a:lnTo>
                  <a:lnTo>
                    <a:pt x="62380" y="220176"/>
                  </a:lnTo>
                  <a:lnTo>
                    <a:pt x="71937" y="222325"/>
                  </a:lnTo>
                  <a:lnTo>
                    <a:pt x="81796" y="222973"/>
                  </a:lnTo>
                  <a:lnTo>
                    <a:pt x="91866" y="222428"/>
                  </a:lnTo>
                  <a:lnTo>
                    <a:pt x="102070" y="220994"/>
                  </a:lnTo>
                  <a:lnTo>
                    <a:pt x="111907" y="219077"/>
                  </a:lnTo>
                  <a:lnTo>
                    <a:pt x="121417" y="216984"/>
                  </a:lnTo>
                  <a:lnTo>
                    <a:pt x="131437" y="214541"/>
                  </a:lnTo>
                  <a:lnTo>
                    <a:pt x="143562" y="21137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8464095" y="4523832"/>
            <a:ext cx="1358994" cy="747524"/>
            <a:chOff x="8464095" y="4523832"/>
            <a:chExt cx="1358994" cy="747524"/>
          </a:xfrm>
        </p:grpSpPr>
        <p:sp>
          <p:nvSpPr>
            <p:cNvPr id="156" name="Freeform 155"/>
            <p:cNvSpPr/>
            <p:nvPr/>
          </p:nvSpPr>
          <p:spPr>
            <a:xfrm>
              <a:off x="8464095" y="4666623"/>
              <a:ext cx="180437" cy="263234"/>
            </a:xfrm>
            <a:custGeom>
              <a:avLst/>
              <a:gdLst/>
              <a:ahLst/>
              <a:cxnLst/>
              <a:rect l="0" t="0" r="0" b="0"/>
              <a:pathLst>
                <a:path w="180437" h="263234">
                  <a:moveTo>
                    <a:pt x="148216" y="4608"/>
                  </a:moveTo>
                  <a:lnTo>
                    <a:pt x="139348" y="1808"/>
                  </a:lnTo>
                  <a:lnTo>
                    <a:pt x="130361" y="306"/>
                  </a:lnTo>
                  <a:lnTo>
                    <a:pt x="120370" y="0"/>
                  </a:lnTo>
                  <a:lnTo>
                    <a:pt x="109562" y="679"/>
                  </a:lnTo>
                  <a:lnTo>
                    <a:pt x="98399" y="2147"/>
                  </a:lnTo>
                  <a:lnTo>
                    <a:pt x="87197" y="4220"/>
                  </a:lnTo>
                  <a:lnTo>
                    <a:pt x="76258" y="6902"/>
                  </a:lnTo>
                  <a:lnTo>
                    <a:pt x="65923" y="10374"/>
                  </a:lnTo>
                  <a:lnTo>
                    <a:pt x="56309" y="14669"/>
                  </a:lnTo>
                  <a:lnTo>
                    <a:pt x="47366" y="19687"/>
                  </a:lnTo>
                  <a:lnTo>
                    <a:pt x="38965" y="25280"/>
                  </a:lnTo>
                  <a:lnTo>
                    <a:pt x="30980" y="31307"/>
                  </a:lnTo>
                  <a:lnTo>
                    <a:pt x="23462" y="37811"/>
                  </a:lnTo>
                  <a:lnTo>
                    <a:pt x="16633" y="45009"/>
                  </a:lnTo>
                  <a:lnTo>
                    <a:pt x="10565" y="52963"/>
                  </a:lnTo>
                  <a:lnTo>
                    <a:pt x="5506" y="61593"/>
                  </a:lnTo>
                  <a:lnTo>
                    <a:pt x="1938" y="70764"/>
                  </a:lnTo>
                  <a:lnTo>
                    <a:pt x="0" y="80327"/>
                  </a:lnTo>
                  <a:lnTo>
                    <a:pt x="6" y="89681"/>
                  </a:lnTo>
                  <a:lnTo>
                    <a:pt x="2586" y="97816"/>
                  </a:lnTo>
                  <a:lnTo>
                    <a:pt x="7844" y="104285"/>
                  </a:lnTo>
                  <a:lnTo>
                    <a:pt x="15442" y="109304"/>
                  </a:lnTo>
                  <a:lnTo>
                    <a:pt x="24893" y="113453"/>
                  </a:lnTo>
                  <a:lnTo>
                    <a:pt x="35727" y="117169"/>
                  </a:lnTo>
                  <a:lnTo>
                    <a:pt x="47556" y="120533"/>
                  </a:lnTo>
                  <a:lnTo>
                    <a:pt x="60087" y="123354"/>
                  </a:lnTo>
                  <a:lnTo>
                    <a:pt x="73098" y="125565"/>
                  </a:lnTo>
                  <a:lnTo>
                    <a:pt x="86273" y="127543"/>
                  </a:lnTo>
                  <a:lnTo>
                    <a:pt x="99199" y="130012"/>
                  </a:lnTo>
                  <a:lnTo>
                    <a:pt x="111666" y="133341"/>
                  </a:lnTo>
                  <a:lnTo>
                    <a:pt x="123497" y="137561"/>
                  </a:lnTo>
                  <a:lnTo>
                    <a:pt x="134451" y="142543"/>
                  </a:lnTo>
                  <a:lnTo>
                    <a:pt x="144481" y="148124"/>
                  </a:lnTo>
                  <a:lnTo>
                    <a:pt x="153541" y="154313"/>
                  </a:lnTo>
                  <a:lnTo>
                    <a:pt x="161487" y="161291"/>
                  </a:lnTo>
                  <a:lnTo>
                    <a:pt x="168346" y="169093"/>
                  </a:lnTo>
                  <a:lnTo>
                    <a:pt x="173952" y="177619"/>
                  </a:lnTo>
                  <a:lnTo>
                    <a:pt x="177896" y="186720"/>
                  </a:lnTo>
                  <a:lnTo>
                    <a:pt x="180095" y="196246"/>
                  </a:lnTo>
                  <a:lnTo>
                    <a:pt x="180436" y="205914"/>
                  </a:lnTo>
                  <a:lnTo>
                    <a:pt x="178620" y="215324"/>
                  </a:lnTo>
                  <a:lnTo>
                    <a:pt x="174694" y="224276"/>
                  </a:lnTo>
                  <a:lnTo>
                    <a:pt x="168974" y="232591"/>
                  </a:lnTo>
                  <a:lnTo>
                    <a:pt x="161856" y="240030"/>
                  </a:lnTo>
                  <a:lnTo>
                    <a:pt x="153696" y="246548"/>
                  </a:lnTo>
                  <a:lnTo>
                    <a:pt x="144628" y="252094"/>
                  </a:lnTo>
                  <a:lnTo>
                    <a:pt x="134564" y="256529"/>
                  </a:lnTo>
                  <a:lnTo>
                    <a:pt x="123541" y="259881"/>
                  </a:lnTo>
                  <a:lnTo>
                    <a:pt x="111869" y="262150"/>
                  </a:lnTo>
                  <a:lnTo>
                    <a:pt x="100034" y="263233"/>
                  </a:lnTo>
                  <a:lnTo>
                    <a:pt x="88341" y="263188"/>
                  </a:lnTo>
                  <a:lnTo>
                    <a:pt x="77151" y="262357"/>
                  </a:lnTo>
                  <a:lnTo>
                    <a:pt x="65767" y="261185"/>
                  </a:lnTo>
                  <a:lnTo>
                    <a:pt x="52075" y="259574"/>
                  </a:lnTo>
                  <a:lnTo>
                    <a:pt x="32402" y="25729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675482" y="4721115"/>
              <a:ext cx="136871" cy="202744"/>
            </a:xfrm>
            <a:custGeom>
              <a:avLst/>
              <a:gdLst/>
              <a:ahLst/>
              <a:cxnLst/>
              <a:rect l="0" t="0" r="0" b="0"/>
              <a:pathLst>
                <a:path w="136871" h="202744">
                  <a:moveTo>
                    <a:pt x="0" y="108043"/>
                  </a:moveTo>
                  <a:lnTo>
                    <a:pt x="11803" y="107976"/>
                  </a:lnTo>
                  <a:lnTo>
                    <a:pt x="23572" y="107336"/>
                  </a:lnTo>
                  <a:lnTo>
                    <a:pt x="36457" y="106035"/>
                  </a:lnTo>
                  <a:lnTo>
                    <a:pt x="50131" y="104002"/>
                  </a:lnTo>
                  <a:lnTo>
                    <a:pt x="63812" y="101038"/>
                  </a:lnTo>
                  <a:lnTo>
                    <a:pt x="77018" y="97113"/>
                  </a:lnTo>
                  <a:lnTo>
                    <a:pt x="89297" y="92191"/>
                  </a:lnTo>
                  <a:lnTo>
                    <a:pt x="100080" y="86139"/>
                  </a:lnTo>
                  <a:lnTo>
                    <a:pt x="109203" y="78994"/>
                  </a:lnTo>
                  <a:lnTo>
                    <a:pt x="116512" y="70926"/>
                  </a:lnTo>
                  <a:lnTo>
                    <a:pt x="121688" y="62141"/>
                  </a:lnTo>
                  <a:lnTo>
                    <a:pt x="124760" y="52830"/>
                  </a:lnTo>
                  <a:lnTo>
                    <a:pt x="125878" y="43308"/>
                  </a:lnTo>
                  <a:lnTo>
                    <a:pt x="125125" y="33997"/>
                  </a:lnTo>
                  <a:lnTo>
                    <a:pt x="122725" y="25116"/>
                  </a:lnTo>
                  <a:lnTo>
                    <a:pt x="118675" y="17018"/>
                  </a:lnTo>
                  <a:lnTo>
                    <a:pt x="112683" y="10257"/>
                  </a:lnTo>
                  <a:lnTo>
                    <a:pt x="104765" y="5018"/>
                  </a:lnTo>
                  <a:lnTo>
                    <a:pt x="95195" y="1483"/>
                  </a:lnTo>
                  <a:lnTo>
                    <a:pt x="84330" y="0"/>
                  </a:lnTo>
                  <a:lnTo>
                    <a:pt x="72512" y="569"/>
                  </a:lnTo>
                  <a:lnTo>
                    <a:pt x="60342" y="3221"/>
                  </a:lnTo>
                  <a:lnTo>
                    <a:pt x="48638" y="8190"/>
                  </a:lnTo>
                  <a:lnTo>
                    <a:pt x="37820" y="15385"/>
                  </a:lnTo>
                  <a:lnTo>
                    <a:pt x="28254" y="24450"/>
                  </a:lnTo>
                  <a:lnTo>
                    <a:pt x="20425" y="34967"/>
                  </a:lnTo>
                  <a:lnTo>
                    <a:pt x="14420" y="46557"/>
                  </a:lnTo>
                  <a:lnTo>
                    <a:pt x="10013" y="58912"/>
                  </a:lnTo>
                  <a:lnTo>
                    <a:pt x="6874" y="71804"/>
                  </a:lnTo>
                  <a:lnTo>
                    <a:pt x="4685" y="85061"/>
                  </a:lnTo>
                  <a:lnTo>
                    <a:pt x="3345" y="98402"/>
                  </a:lnTo>
                  <a:lnTo>
                    <a:pt x="2961" y="111440"/>
                  </a:lnTo>
                  <a:lnTo>
                    <a:pt x="3513" y="123988"/>
                  </a:lnTo>
                  <a:lnTo>
                    <a:pt x="4867" y="136043"/>
                  </a:lnTo>
                  <a:lnTo>
                    <a:pt x="6846" y="147679"/>
                  </a:lnTo>
                  <a:lnTo>
                    <a:pt x="9297" y="158981"/>
                  </a:lnTo>
                  <a:lnTo>
                    <a:pt x="12418" y="169707"/>
                  </a:lnTo>
                  <a:lnTo>
                    <a:pt x="16723" y="179313"/>
                  </a:lnTo>
                  <a:lnTo>
                    <a:pt x="22400" y="187580"/>
                  </a:lnTo>
                  <a:lnTo>
                    <a:pt x="29331" y="194284"/>
                  </a:lnTo>
                  <a:lnTo>
                    <a:pt x="37280" y="199039"/>
                  </a:lnTo>
                  <a:lnTo>
                    <a:pt x="45998" y="201822"/>
                  </a:lnTo>
                  <a:lnTo>
                    <a:pt x="55275" y="202743"/>
                  </a:lnTo>
                  <a:lnTo>
                    <a:pt x="64947" y="201856"/>
                  </a:lnTo>
                  <a:lnTo>
                    <a:pt x="74890" y="199379"/>
                  </a:lnTo>
                  <a:lnTo>
                    <a:pt x="84946" y="195740"/>
                  </a:lnTo>
                  <a:lnTo>
                    <a:pt x="96115" y="191031"/>
                  </a:lnTo>
                  <a:lnTo>
                    <a:pt x="111614" y="183726"/>
                  </a:lnTo>
                  <a:lnTo>
                    <a:pt x="136870" y="1712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738653" y="4746908"/>
              <a:ext cx="186597" cy="524448"/>
            </a:xfrm>
            <a:custGeom>
              <a:avLst/>
              <a:gdLst/>
              <a:ahLst/>
              <a:cxnLst/>
              <a:rect l="0" t="0" r="0" b="0"/>
              <a:pathLst>
                <a:path w="186597" h="524448">
                  <a:moveTo>
                    <a:pt x="157927" y="124364"/>
                  </a:moveTo>
                  <a:lnTo>
                    <a:pt x="160861" y="115563"/>
                  </a:lnTo>
                  <a:lnTo>
                    <a:pt x="163644" y="107216"/>
                  </a:lnTo>
                  <a:lnTo>
                    <a:pt x="166534" y="98513"/>
                  </a:lnTo>
                  <a:lnTo>
                    <a:pt x="169228" y="89219"/>
                  </a:lnTo>
                  <a:lnTo>
                    <a:pt x="171097" y="79076"/>
                  </a:lnTo>
                  <a:lnTo>
                    <a:pt x="171850" y="68040"/>
                  </a:lnTo>
                  <a:lnTo>
                    <a:pt x="171365" y="56546"/>
                  </a:lnTo>
                  <a:lnTo>
                    <a:pt x="169514" y="45372"/>
                  </a:lnTo>
                  <a:lnTo>
                    <a:pt x="166373" y="34941"/>
                  </a:lnTo>
                  <a:lnTo>
                    <a:pt x="161992" y="25482"/>
                  </a:lnTo>
                  <a:lnTo>
                    <a:pt x="156311" y="17201"/>
                  </a:lnTo>
                  <a:lnTo>
                    <a:pt x="149418" y="10092"/>
                  </a:lnTo>
                  <a:lnTo>
                    <a:pt x="141520" y="4471"/>
                  </a:lnTo>
                  <a:lnTo>
                    <a:pt x="132849" y="1043"/>
                  </a:lnTo>
                  <a:lnTo>
                    <a:pt x="123620" y="0"/>
                  </a:lnTo>
                  <a:lnTo>
                    <a:pt x="114323" y="1248"/>
                  </a:lnTo>
                  <a:lnTo>
                    <a:pt x="105693" y="4668"/>
                  </a:lnTo>
                  <a:lnTo>
                    <a:pt x="98080" y="9967"/>
                  </a:lnTo>
                  <a:lnTo>
                    <a:pt x="91478" y="16761"/>
                  </a:lnTo>
                  <a:lnTo>
                    <a:pt x="85727" y="24674"/>
                  </a:lnTo>
                  <a:lnTo>
                    <a:pt x="80638" y="33402"/>
                  </a:lnTo>
                  <a:lnTo>
                    <a:pt x="76203" y="42870"/>
                  </a:lnTo>
                  <a:lnTo>
                    <a:pt x="72588" y="53209"/>
                  </a:lnTo>
                  <a:lnTo>
                    <a:pt x="69813" y="64421"/>
                  </a:lnTo>
                  <a:lnTo>
                    <a:pt x="67609" y="76221"/>
                  </a:lnTo>
                  <a:lnTo>
                    <a:pt x="65513" y="88142"/>
                  </a:lnTo>
                  <a:lnTo>
                    <a:pt x="63262" y="99902"/>
                  </a:lnTo>
                  <a:lnTo>
                    <a:pt x="61258" y="111409"/>
                  </a:lnTo>
                  <a:lnTo>
                    <a:pt x="60430" y="122669"/>
                  </a:lnTo>
                  <a:lnTo>
                    <a:pt x="61212" y="133719"/>
                  </a:lnTo>
                  <a:lnTo>
                    <a:pt x="63552" y="144446"/>
                  </a:lnTo>
                  <a:lnTo>
                    <a:pt x="67190" y="154583"/>
                  </a:lnTo>
                  <a:lnTo>
                    <a:pt x="71831" y="164015"/>
                  </a:lnTo>
                  <a:lnTo>
                    <a:pt x="77370" y="172146"/>
                  </a:lnTo>
                  <a:lnTo>
                    <a:pt x="83903" y="177866"/>
                  </a:lnTo>
                  <a:lnTo>
                    <a:pt x="91400" y="180771"/>
                  </a:lnTo>
                  <a:lnTo>
                    <a:pt x="99550" y="180771"/>
                  </a:lnTo>
                  <a:lnTo>
                    <a:pt x="107865" y="177737"/>
                  </a:lnTo>
                  <a:lnTo>
                    <a:pt x="116046" y="171917"/>
                  </a:lnTo>
                  <a:lnTo>
                    <a:pt x="123826" y="163808"/>
                  </a:lnTo>
                  <a:lnTo>
                    <a:pt x="130898" y="153949"/>
                  </a:lnTo>
                  <a:lnTo>
                    <a:pt x="137175" y="142878"/>
                  </a:lnTo>
                  <a:lnTo>
                    <a:pt x="142849" y="133409"/>
                  </a:lnTo>
                  <a:lnTo>
                    <a:pt x="147729" y="129762"/>
                  </a:lnTo>
                  <a:lnTo>
                    <a:pt x="151415" y="132506"/>
                  </a:lnTo>
                  <a:lnTo>
                    <a:pt x="154394" y="140156"/>
                  </a:lnTo>
                  <a:lnTo>
                    <a:pt x="157162" y="151170"/>
                  </a:lnTo>
                  <a:lnTo>
                    <a:pt x="159968" y="164580"/>
                  </a:lnTo>
                  <a:lnTo>
                    <a:pt x="162902" y="179930"/>
                  </a:lnTo>
                  <a:lnTo>
                    <a:pt x="165970" y="196838"/>
                  </a:lnTo>
                  <a:lnTo>
                    <a:pt x="168989" y="214617"/>
                  </a:lnTo>
                  <a:lnTo>
                    <a:pt x="171627" y="232336"/>
                  </a:lnTo>
                  <a:lnTo>
                    <a:pt x="173733" y="249487"/>
                  </a:lnTo>
                  <a:lnTo>
                    <a:pt x="175482" y="266108"/>
                  </a:lnTo>
                  <a:lnTo>
                    <a:pt x="177270" y="282572"/>
                  </a:lnTo>
                  <a:lnTo>
                    <a:pt x="179323" y="299128"/>
                  </a:lnTo>
                  <a:lnTo>
                    <a:pt x="181533" y="315707"/>
                  </a:lnTo>
                  <a:lnTo>
                    <a:pt x="183564" y="332006"/>
                  </a:lnTo>
                  <a:lnTo>
                    <a:pt x="185222" y="347865"/>
                  </a:lnTo>
                  <a:lnTo>
                    <a:pt x="186318" y="363280"/>
                  </a:lnTo>
                  <a:lnTo>
                    <a:pt x="186596" y="378318"/>
                  </a:lnTo>
                  <a:lnTo>
                    <a:pt x="185996" y="393053"/>
                  </a:lnTo>
                  <a:lnTo>
                    <a:pt x="184456" y="407237"/>
                  </a:lnTo>
                  <a:lnTo>
                    <a:pt x="181827" y="420316"/>
                  </a:lnTo>
                  <a:lnTo>
                    <a:pt x="178128" y="432073"/>
                  </a:lnTo>
                  <a:lnTo>
                    <a:pt x="173358" y="442443"/>
                  </a:lnTo>
                  <a:lnTo>
                    <a:pt x="167406" y="451345"/>
                  </a:lnTo>
                  <a:lnTo>
                    <a:pt x="160320" y="458888"/>
                  </a:lnTo>
                  <a:lnTo>
                    <a:pt x="151951" y="465311"/>
                  </a:lnTo>
                  <a:lnTo>
                    <a:pt x="141899" y="470876"/>
                  </a:lnTo>
                  <a:lnTo>
                    <a:pt x="130107" y="475810"/>
                  </a:lnTo>
                  <a:lnTo>
                    <a:pt x="117121" y="480298"/>
                  </a:lnTo>
                  <a:lnTo>
                    <a:pt x="103873" y="484473"/>
                  </a:lnTo>
                  <a:lnTo>
                    <a:pt x="90930" y="488432"/>
                  </a:lnTo>
                  <a:lnTo>
                    <a:pt x="78480" y="492245"/>
                  </a:lnTo>
                  <a:lnTo>
                    <a:pt x="66511" y="495959"/>
                  </a:lnTo>
                  <a:lnTo>
                    <a:pt x="54955" y="499605"/>
                  </a:lnTo>
                  <a:lnTo>
                    <a:pt x="43974" y="503248"/>
                  </a:lnTo>
                  <a:lnTo>
                    <a:pt x="32813" y="507445"/>
                  </a:lnTo>
                  <a:lnTo>
                    <a:pt x="19366" y="513686"/>
                  </a:lnTo>
                  <a:lnTo>
                    <a:pt x="0" y="52444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960981" y="4715028"/>
              <a:ext cx="451497" cy="303644"/>
            </a:xfrm>
            <a:custGeom>
              <a:avLst/>
              <a:gdLst/>
              <a:ahLst/>
              <a:cxnLst/>
              <a:rect l="0" t="0" r="0" b="0"/>
              <a:pathLst>
                <a:path w="451497" h="303644">
                  <a:moveTo>
                    <a:pt x="9299" y="72016"/>
                  </a:moveTo>
                  <a:lnTo>
                    <a:pt x="9299" y="86685"/>
                  </a:lnTo>
                  <a:lnTo>
                    <a:pt x="9299" y="100596"/>
                  </a:lnTo>
                  <a:lnTo>
                    <a:pt x="9303" y="115089"/>
                  </a:lnTo>
                  <a:lnTo>
                    <a:pt x="9476" y="130118"/>
                  </a:lnTo>
                  <a:lnTo>
                    <a:pt x="10124" y="145295"/>
                  </a:lnTo>
                  <a:lnTo>
                    <a:pt x="11366" y="160332"/>
                  </a:lnTo>
                  <a:lnTo>
                    <a:pt x="12713" y="174043"/>
                  </a:lnTo>
                  <a:lnTo>
                    <a:pt x="12990" y="183038"/>
                  </a:lnTo>
                  <a:lnTo>
                    <a:pt x="11790" y="185433"/>
                  </a:lnTo>
                  <a:lnTo>
                    <a:pt x="9748" y="183131"/>
                  </a:lnTo>
                  <a:lnTo>
                    <a:pt x="7394" y="177708"/>
                  </a:lnTo>
                  <a:lnTo>
                    <a:pt x="5203" y="169946"/>
                  </a:lnTo>
                  <a:lnTo>
                    <a:pt x="3405" y="160386"/>
                  </a:lnTo>
                  <a:lnTo>
                    <a:pt x="2032" y="149318"/>
                  </a:lnTo>
                  <a:lnTo>
                    <a:pt x="1030" y="136805"/>
                  </a:lnTo>
                  <a:lnTo>
                    <a:pt x="323" y="123010"/>
                  </a:lnTo>
                  <a:lnTo>
                    <a:pt x="0" y="108503"/>
                  </a:lnTo>
                  <a:lnTo>
                    <a:pt x="308" y="94148"/>
                  </a:lnTo>
                  <a:lnTo>
                    <a:pt x="1337" y="80439"/>
                  </a:lnTo>
                  <a:lnTo>
                    <a:pt x="3351" y="68134"/>
                  </a:lnTo>
                  <a:lnTo>
                    <a:pt x="6839" y="58386"/>
                  </a:lnTo>
                  <a:lnTo>
                    <a:pt x="11926" y="51586"/>
                  </a:lnTo>
                  <a:lnTo>
                    <a:pt x="18275" y="47802"/>
                  </a:lnTo>
                  <a:lnTo>
                    <a:pt x="25292" y="47134"/>
                  </a:lnTo>
                  <a:lnTo>
                    <a:pt x="32558" y="49315"/>
                  </a:lnTo>
                  <a:lnTo>
                    <a:pt x="39705" y="53996"/>
                  </a:lnTo>
                  <a:lnTo>
                    <a:pt x="46343" y="60931"/>
                  </a:lnTo>
                  <a:lnTo>
                    <a:pt x="52316" y="69774"/>
                  </a:lnTo>
                  <a:lnTo>
                    <a:pt x="57495" y="80113"/>
                  </a:lnTo>
                  <a:lnTo>
                    <a:pt x="61682" y="91567"/>
                  </a:lnTo>
                  <a:lnTo>
                    <a:pt x="64849" y="103748"/>
                  </a:lnTo>
                  <a:lnTo>
                    <a:pt x="66334" y="113698"/>
                  </a:lnTo>
                  <a:lnTo>
                    <a:pt x="65923" y="117170"/>
                  </a:lnTo>
                  <a:lnTo>
                    <a:pt x="64999" y="114094"/>
                  </a:lnTo>
                  <a:lnTo>
                    <a:pt x="64317" y="106483"/>
                  </a:lnTo>
                  <a:lnTo>
                    <a:pt x="64306" y="96535"/>
                  </a:lnTo>
                  <a:lnTo>
                    <a:pt x="65085" y="85640"/>
                  </a:lnTo>
                  <a:lnTo>
                    <a:pt x="66747" y="74646"/>
                  </a:lnTo>
                  <a:lnTo>
                    <a:pt x="69458" y="64142"/>
                  </a:lnTo>
                  <a:lnTo>
                    <a:pt x="73212" y="54366"/>
                  </a:lnTo>
                  <a:lnTo>
                    <a:pt x="78020" y="45791"/>
                  </a:lnTo>
                  <a:lnTo>
                    <a:pt x="83996" y="39219"/>
                  </a:lnTo>
                  <a:lnTo>
                    <a:pt x="91086" y="34914"/>
                  </a:lnTo>
                  <a:lnTo>
                    <a:pt x="98947" y="32986"/>
                  </a:lnTo>
                  <a:lnTo>
                    <a:pt x="107062" y="33652"/>
                  </a:lnTo>
                  <a:lnTo>
                    <a:pt x="115104" y="36766"/>
                  </a:lnTo>
                  <a:lnTo>
                    <a:pt x="122790" y="41922"/>
                  </a:lnTo>
                  <a:lnTo>
                    <a:pt x="129800" y="48654"/>
                  </a:lnTo>
                  <a:lnTo>
                    <a:pt x="136029" y="56550"/>
                  </a:lnTo>
                  <a:lnTo>
                    <a:pt x="141552" y="65440"/>
                  </a:lnTo>
                  <a:lnTo>
                    <a:pt x="146503" y="75384"/>
                  </a:lnTo>
                  <a:lnTo>
                    <a:pt x="151023" y="86326"/>
                  </a:lnTo>
                  <a:lnTo>
                    <a:pt x="155230" y="97944"/>
                  </a:lnTo>
                  <a:lnTo>
                    <a:pt x="159218" y="109743"/>
                  </a:lnTo>
                  <a:lnTo>
                    <a:pt x="163041" y="121425"/>
                  </a:lnTo>
                  <a:lnTo>
                    <a:pt x="166424" y="133049"/>
                  </a:lnTo>
                  <a:lnTo>
                    <a:pt x="168785" y="144920"/>
                  </a:lnTo>
                  <a:lnTo>
                    <a:pt x="169901" y="157177"/>
                  </a:lnTo>
                  <a:lnTo>
                    <a:pt x="170362" y="168844"/>
                  </a:lnTo>
                  <a:lnTo>
                    <a:pt x="171908" y="177830"/>
                  </a:lnTo>
                  <a:lnTo>
                    <a:pt x="175356" y="181537"/>
                  </a:lnTo>
                  <a:lnTo>
                    <a:pt x="179222" y="178951"/>
                  </a:lnTo>
                  <a:lnTo>
                    <a:pt x="182743" y="172725"/>
                  </a:lnTo>
                  <a:lnTo>
                    <a:pt x="186752" y="165005"/>
                  </a:lnTo>
                  <a:lnTo>
                    <a:pt x="191879" y="156891"/>
                  </a:lnTo>
                  <a:lnTo>
                    <a:pt x="198254" y="149328"/>
                  </a:lnTo>
                  <a:lnTo>
                    <a:pt x="205734" y="143384"/>
                  </a:lnTo>
                  <a:lnTo>
                    <a:pt x="214095" y="139456"/>
                  </a:lnTo>
                  <a:lnTo>
                    <a:pt x="223280" y="137089"/>
                  </a:lnTo>
                  <a:lnTo>
                    <a:pt x="233412" y="135324"/>
                  </a:lnTo>
                  <a:lnTo>
                    <a:pt x="244475" y="133532"/>
                  </a:lnTo>
                  <a:lnTo>
                    <a:pt x="256173" y="131456"/>
                  </a:lnTo>
                  <a:lnTo>
                    <a:pt x="268022" y="129047"/>
                  </a:lnTo>
                  <a:lnTo>
                    <a:pt x="279730" y="126339"/>
                  </a:lnTo>
                  <a:lnTo>
                    <a:pt x="291032" y="123230"/>
                  </a:lnTo>
                  <a:lnTo>
                    <a:pt x="301620" y="119473"/>
                  </a:lnTo>
                  <a:lnTo>
                    <a:pt x="311394" y="114976"/>
                  </a:lnTo>
                  <a:lnTo>
                    <a:pt x="319938" y="109483"/>
                  </a:lnTo>
                  <a:lnTo>
                    <a:pt x="326476" y="102508"/>
                  </a:lnTo>
                  <a:lnTo>
                    <a:pt x="330760" y="93926"/>
                  </a:lnTo>
                  <a:lnTo>
                    <a:pt x="333010" y="84078"/>
                  </a:lnTo>
                  <a:lnTo>
                    <a:pt x="333624" y="73558"/>
                  </a:lnTo>
                  <a:lnTo>
                    <a:pt x="332994" y="62786"/>
                  </a:lnTo>
                  <a:lnTo>
                    <a:pt x="331134" y="52132"/>
                  </a:lnTo>
                  <a:lnTo>
                    <a:pt x="327692" y="41987"/>
                  </a:lnTo>
                  <a:lnTo>
                    <a:pt x="322602" y="32505"/>
                  </a:lnTo>
                  <a:lnTo>
                    <a:pt x="316068" y="23818"/>
                  </a:lnTo>
                  <a:lnTo>
                    <a:pt x="308388" y="16121"/>
                  </a:lnTo>
                  <a:lnTo>
                    <a:pt x="299849" y="9437"/>
                  </a:lnTo>
                  <a:lnTo>
                    <a:pt x="290693" y="4115"/>
                  </a:lnTo>
                  <a:lnTo>
                    <a:pt x="281101" y="895"/>
                  </a:lnTo>
                  <a:lnTo>
                    <a:pt x="271212" y="0"/>
                  </a:lnTo>
                  <a:lnTo>
                    <a:pt x="261287" y="1518"/>
                  </a:lnTo>
                  <a:lnTo>
                    <a:pt x="251696" y="5653"/>
                  </a:lnTo>
                  <a:lnTo>
                    <a:pt x="242618" y="12246"/>
                  </a:lnTo>
                  <a:lnTo>
                    <a:pt x="234218" y="20722"/>
                  </a:lnTo>
                  <a:lnTo>
                    <a:pt x="226721" y="30304"/>
                  </a:lnTo>
                  <a:lnTo>
                    <a:pt x="220164" y="40448"/>
                  </a:lnTo>
                  <a:lnTo>
                    <a:pt x="214590" y="51017"/>
                  </a:lnTo>
                  <a:lnTo>
                    <a:pt x="210137" y="62171"/>
                  </a:lnTo>
                  <a:lnTo>
                    <a:pt x="206769" y="73973"/>
                  </a:lnTo>
                  <a:lnTo>
                    <a:pt x="204320" y="86526"/>
                  </a:lnTo>
                  <a:lnTo>
                    <a:pt x="202585" y="100026"/>
                  </a:lnTo>
                  <a:lnTo>
                    <a:pt x="201380" y="114475"/>
                  </a:lnTo>
                  <a:lnTo>
                    <a:pt x="200723" y="129418"/>
                  </a:lnTo>
                  <a:lnTo>
                    <a:pt x="200806" y="144062"/>
                  </a:lnTo>
                  <a:lnTo>
                    <a:pt x="201679" y="157978"/>
                  </a:lnTo>
                  <a:lnTo>
                    <a:pt x="203420" y="170929"/>
                  </a:lnTo>
                  <a:lnTo>
                    <a:pt x="206190" y="182709"/>
                  </a:lnTo>
                  <a:lnTo>
                    <a:pt x="209983" y="193335"/>
                  </a:lnTo>
                  <a:lnTo>
                    <a:pt x="214648" y="202979"/>
                  </a:lnTo>
                  <a:lnTo>
                    <a:pt x="219997" y="211859"/>
                  </a:lnTo>
                  <a:lnTo>
                    <a:pt x="225862" y="220164"/>
                  </a:lnTo>
                  <a:lnTo>
                    <a:pt x="232426" y="227728"/>
                  </a:lnTo>
                  <a:lnTo>
                    <a:pt x="240196" y="234058"/>
                  </a:lnTo>
                  <a:lnTo>
                    <a:pt x="249342" y="238973"/>
                  </a:lnTo>
                  <a:lnTo>
                    <a:pt x="259416" y="242273"/>
                  </a:lnTo>
                  <a:lnTo>
                    <a:pt x="269564" y="243588"/>
                  </a:lnTo>
                  <a:lnTo>
                    <a:pt x="279275" y="242914"/>
                  </a:lnTo>
                  <a:lnTo>
                    <a:pt x="288405" y="240529"/>
                  </a:lnTo>
                  <a:lnTo>
                    <a:pt x="296990" y="236802"/>
                  </a:lnTo>
                  <a:lnTo>
                    <a:pt x="305130" y="232069"/>
                  </a:lnTo>
                  <a:lnTo>
                    <a:pt x="312936" y="226285"/>
                  </a:lnTo>
                  <a:lnTo>
                    <a:pt x="320499" y="219047"/>
                  </a:lnTo>
                  <a:lnTo>
                    <a:pt x="327890" y="210279"/>
                  </a:lnTo>
                  <a:lnTo>
                    <a:pt x="335163" y="201139"/>
                  </a:lnTo>
                  <a:lnTo>
                    <a:pt x="342352" y="193749"/>
                  </a:lnTo>
                  <a:lnTo>
                    <a:pt x="349477" y="189169"/>
                  </a:lnTo>
                  <a:lnTo>
                    <a:pt x="356227" y="187761"/>
                  </a:lnTo>
                  <a:lnTo>
                    <a:pt x="362001" y="189708"/>
                  </a:lnTo>
                  <a:lnTo>
                    <a:pt x="366550" y="194734"/>
                  </a:lnTo>
                  <a:lnTo>
                    <a:pt x="369940" y="202447"/>
                  </a:lnTo>
                  <a:lnTo>
                    <a:pt x="372381" y="212558"/>
                  </a:lnTo>
                  <a:lnTo>
                    <a:pt x="374090" y="224642"/>
                  </a:lnTo>
                  <a:lnTo>
                    <a:pt x="374915" y="236938"/>
                  </a:lnTo>
                  <a:lnTo>
                    <a:pt x="373767" y="246187"/>
                  </a:lnTo>
                  <a:lnTo>
                    <a:pt x="370575" y="250258"/>
                  </a:lnTo>
                  <a:lnTo>
                    <a:pt x="367118" y="248898"/>
                  </a:lnTo>
                  <a:lnTo>
                    <a:pt x="364207" y="242974"/>
                  </a:lnTo>
                  <a:lnTo>
                    <a:pt x="361982" y="233573"/>
                  </a:lnTo>
                  <a:lnTo>
                    <a:pt x="360363" y="221649"/>
                  </a:lnTo>
                  <a:lnTo>
                    <a:pt x="359219" y="207950"/>
                  </a:lnTo>
                  <a:lnTo>
                    <a:pt x="358423" y="193184"/>
                  </a:lnTo>
                  <a:lnTo>
                    <a:pt x="357877" y="178047"/>
                  </a:lnTo>
                  <a:lnTo>
                    <a:pt x="357514" y="162947"/>
                  </a:lnTo>
                  <a:lnTo>
                    <a:pt x="357608" y="148367"/>
                  </a:lnTo>
                  <a:lnTo>
                    <a:pt x="358735" y="134946"/>
                  </a:lnTo>
                  <a:lnTo>
                    <a:pt x="361132" y="122932"/>
                  </a:lnTo>
                  <a:lnTo>
                    <a:pt x="364880" y="112711"/>
                  </a:lnTo>
                  <a:lnTo>
                    <a:pt x="370069" y="104965"/>
                  </a:lnTo>
                  <a:lnTo>
                    <a:pt x="376591" y="99839"/>
                  </a:lnTo>
                  <a:lnTo>
                    <a:pt x="383886" y="97344"/>
                  </a:lnTo>
                  <a:lnTo>
                    <a:pt x="391079" y="97624"/>
                  </a:lnTo>
                  <a:lnTo>
                    <a:pt x="397690" y="100481"/>
                  </a:lnTo>
                  <a:lnTo>
                    <a:pt x="403770" y="105632"/>
                  </a:lnTo>
                  <a:lnTo>
                    <a:pt x="409694" y="112893"/>
                  </a:lnTo>
                  <a:lnTo>
                    <a:pt x="415708" y="121957"/>
                  </a:lnTo>
                  <a:lnTo>
                    <a:pt x="421578" y="132446"/>
                  </a:lnTo>
                  <a:lnTo>
                    <a:pt x="426695" y="144002"/>
                  </a:lnTo>
                  <a:lnTo>
                    <a:pt x="430774" y="156323"/>
                  </a:lnTo>
                  <a:lnTo>
                    <a:pt x="434005" y="169019"/>
                  </a:lnTo>
                  <a:lnTo>
                    <a:pt x="436864" y="181614"/>
                  </a:lnTo>
                  <a:lnTo>
                    <a:pt x="439673" y="193867"/>
                  </a:lnTo>
                  <a:lnTo>
                    <a:pt x="442407" y="205892"/>
                  </a:lnTo>
                  <a:lnTo>
                    <a:pt x="444798" y="218039"/>
                  </a:lnTo>
                  <a:lnTo>
                    <a:pt x="446706" y="230503"/>
                  </a:lnTo>
                  <a:lnTo>
                    <a:pt x="448144" y="243097"/>
                  </a:lnTo>
                  <a:lnTo>
                    <a:pt x="449339" y="256787"/>
                  </a:lnTo>
                  <a:lnTo>
                    <a:pt x="450397" y="275014"/>
                  </a:lnTo>
                  <a:lnTo>
                    <a:pt x="451496" y="303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9475771" y="4523832"/>
              <a:ext cx="10406" cy="442198"/>
            </a:xfrm>
            <a:custGeom>
              <a:avLst/>
              <a:gdLst/>
              <a:ahLst/>
              <a:cxnLst/>
              <a:rect l="0" t="0" r="0" b="0"/>
              <a:pathLst>
                <a:path w="10406" h="442198">
                  <a:moveTo>
                    <a:pt x="10405" y="0"/>
                  </a:moveTo>
                  <a:lnTo>
                    <a:pt x="10405" y="14602"/>
                  </a:lnTo>
                  <a:lnTo>
                    <a:pt x="10405" y="27873"/>
                  </a:lnTo>
                  <a:lnTo>
                    <a:pt x="10400" y="41074"/>
                  </a:lnTo>
                  <a:lnTo>
                    <a:pt x="10229" y="54416"/>
                  </a:lnTo>
                  <a:lnTo>
                    <a:pt x="9581" y="67924"/>
                  </a:lnTo>
                  <a:lnTo>
                    <a:pt x="8332" y="81582"/>
                  </a:lnTo>
                  <a:lnTo>
                    <a:pt x="6679" y="95522"/>
                  </a:lnTo>
                  <a:lnTo>
                    <a:pt x="5030" y="110019"/>
                  </a:lnTo>
                  <a:lnTo>
                    <a:pt x="3627" y="125181"/>
                  </a:lnTo>
                  <a:lnTo>
                    <a:pt x="2535" y="140956"/>
                  </a:lnTo>
                  <a:lnTo>
                    <a:pt x="1727" y="157231"/>
                  </a:lnTo>
                  <a:lnTo>
                    <a:pt x="1148" y="173881"/>
                  </a:lnTo>
                  <a:lnTo>
                    <a:pt x="743" y="190637"/>
                  </a:lnTo>
                  <a:lnTo>
                    <a:pt x="463" y="207113"/>
                  </a:lnTo>
                  <a:lnTo>
                    <a:pt x="272" y="223120"/>
                  </a:lnTo>
                  <a:lnTo>
                    <a:pt x="142" y="238647"/>
                  </a:lnTo>
                  <a:lnTo>
                    <a:pt x="55" y="253767"/>
                  </a:lnTo>
                  <a:lnTo>
                    <a:pt x="0" y="268580"/>
                  </a:lnTo>
                  <a:lnTo>
                    <a:pt x="134" y="283496"/>
                  </a:lnTo>
                  <a:lnTo>
                    <a:pt x="755" y="299196"/>
                  </a:lnTo>
                  <a:lnTo>
                    <a:pt x="1986" y="315980"/>
                  </a:lnTo>
                  <a:lnTo>
                    <a:pt x="3627" y="333492"/>
                  </a:lnTo>
                  <a:lnTo>
                    <a:pt x="5268" y="350940"/>
                  </a:lnTo>
                  <a:lnTo>
                    <a:pt x="6664" y="367847"/>
                  </a:lnTo>
                  <a:lnTo>
                    <a:pt x="7757" y="383686"/>
                  </a:lnTo>
                  <a:lnTo>
                    <a:pt x="8683" y="399383"/>
                  </a:lnTo>
                  <a:lnTo>
                    <a:pt x="9519" y="417428"/>
                  </a:lnTo>
                  <a:lnTo>
                    <a:pt x="10405" y="4421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9338777" y="4693093"/>
              <a:ext cx="231628" cy="30781"/>
            </a:xfrm>
            <a:custGeom>
              <a:avLst/>
              <a:gdLst/>
              <a:ahLst/>
              <a:cxnLst/>
              <a:rect l="0" t="0" r="0" b="0"/>
              <a:pathLst>
                <a:path w="231628" h="30781">
                  <a:moveTo>
                    <a:pt x="231627" y="20252"/>
                  </a:moveTo>
                  <a:lnTo>
                    <a:pt x="222758" y="14519"/>
                  </a:lnTo>
                  <a:lnTo>
                    <a:pt x="213771" y="10234"/>
                  </a:lnTo>
                  <a:lnTo>
                    <a:pt x="203771" y="7028"/>
                  </a:lnTo>
                  <a:lnTo>
                    <a:pt x="192617" y="4667"/>
                  </a:lnTo>
                  <a:lnTo>
                    <a:pt x="180159" y="2970"/>
                  </a:lnTo>
                  <a:lnTo>
                    <a:pt x="166448" y="1775"/>
                  </a:lnTo>
                  <a:lnTo>
                    <a:pt x="151685" y="946"/>
                  </a:lnTo>
                  <a:lnTo>
                    <a:pt x="136106" y="378"/>
                  </a:lnTo>
                  <a:lnTo>
                    <a:pt x="119937" y="0"/>
                  </a:lnTo>
                  <a:lnTo>
                    <a:pt x="103676" y="84"/>
                  </a:lnTo>
                  <a:lnTo>
                    <a:pt x="88067" y="1204"/>
                  </a:lnTo>
                  <a:lnTo>
                    <a:pt x="73466" y="3588"/>
                  </a:lnTo>
                  <a:lnTo>
                    <a:pt x="59934" y="7033"/>
                  </a:lnTo>
                  <a:lnTo>
                    <a:pt x="45888" y="11526"/>
                  </a:lnTo>
                  <a:lnTo>
                    <a:pt x="27865" y="18582"/>
                  </a:lnTo>
                  <a:lnTo>
                    <a:pt x="0" y="3078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9554644" y="4743915"/>
              <a:ext cx="141739" cy="232643"/>
            </a:xfrm>
            <a:custGeom>
              <a:avLst/>
              <a:gdLst/>
              <a:ahLst/>
              <a:cxnLst/>
              <a:rect l="0" t="0" r="0" b="0"/>
              <a:pathLst>
                <a:path w="141739" h="232643">
                  <a:moveTo>
                    <a:pt x="110517" y="11544"/>
                  </a:moveTo>
                  <a:lnTo>
                    <a:pt x="104583" y="5878"/>
                  </a:lnTo>
                  <a:lnTo>
                    <a:pt x="98377" y="2234"/>
                  </a:lnTo>
                  <a:lnTo>
                    <a:pt x="91281" y="329"/>
                  </a:lnTo>
                  <a:lnTo>
                    <a:pt x="83342" y="0"/>
                  </a:lnTo>
                  <a:lnTo>
                    <a:pt x="74695" y="1268"/>
                  </a:lnTo>
                  <a:lnTo>
                    <a:pt x="65506" y="3997"/>
                  </a:lnTo>
                  <a:lnTo>
                    <a:pt x="56077" y="8090"/>
                  </a:lnTo>
                  <a:lnTo>
                    <a:pt x="46837" y="13574"/>
                  </a:lnTo>
                  <a:lnTo>
                    <a:pt x="37996" y="20336"/>
                  </a:lnTo>
                  <a:lnTo>
                    <a:pt x="29589" y="28315"/>
                  </a:lnTo>
                  <a:lnTo>
                    <a:pt x="21556" y="37572"/>
                  </a:lnTo>
                  <a:lnTo>
                    <a:pt x="13836" y="48014"/>
                  </a:lnTo>
                  <a:lnTo>
                    <a:pt x="7007" y="59109"/>
                  </a:lnTo>
                  <a:lnTo>
                    <a:pt x="2236" y="70015"/>
                  </a:lnTo>
                  <a:lnTo>
                    <a:pt x="0" y="80259"/>
                  </a:lnTo>
                  <a:lnTo>
                    <a:pt x="296" y="89253"/>
                  </a:lnTo>
                  <a:lnTo>
                    <a:pt x="3003" y="96158"/>
                  </a:lnTo>
                  <a:lnTo>
                    <a:pt x="7794" y="100726"/>
                  </a:lnTo>
                  <a:lnTo>
                    <a:pt x="14398" y="103351"/>
                  </a:lnTo>
                  <a:lnTo>
                    <a:pt x="22710" y="104757"/>
                  </a:lnTo>
                  <a:lnTo>
                    <a:pt x="32511" y="105494"/>
                  </a:lnTo>
                  <a:lnTo>
                    <a:pt x="43341" y="106046"/>
                  </a:lnTo>
                  <a:lnTo>
                    <a:pt x="54602" y="106893"/>
                  </a:lnTo>
                  <a:lnTo>
                    <a:pt x="65913" y="108255"/>
                  </a:lnTo>
                  <a:lnTo>
                    <a:pt x="77117" y="110309"/>
                  </a:lnTo>
                  <a:lnTo>
                    <a:pt x="88175" y="113285"/>
                  </a:lnTo>
                  <a:lnTo>
                    <a:pt x="99086" y="117216"/>
                  </a:lnTo>
                  <a:lnTo>
                    <a:pt x="109548" y="122143"/>
                  </a:lnTo>
                  <a:lnTo>
                    <a:pt x="118976" y="128198"/>
                  </a:lnTo>
                  <a:lnTo>
                    <a:pt x="127124" y="135344"/>
                  </a:lnTo>
                  <a:lnTo>
                    <a:pt x="133748" y="143414"/>
                  </a:lnTo>
                  <a:lnTo>
                    <a:pt x="138448" y="152200"/>
                  </a:lnTo>
                  <a:lnTo>
                    <a:pt x="141187" y="161511"/>
                  </a:lnTo>
                  <a:lnTo>
                    <a:pt x="141738" y="171033"/>
                  </a:lnTo>
                  <a:lnTo>
                    <a:pt x="139538" y="180346"/>
                  </a:lnTo>
                  <a:lnTo>
                    <a:pt x="134545" y="189232"/>
                  </a:lnTo>
                  <a:lnTo>
                    <a:pt x="127295" y="197502"/>
                  </a:lnTo>
                  <a:lnTo>
                    <a:pt x="118610" y="204911"/>
                  </a:lnTo>
                  <a:lnTo>
                    <a:pt x="109104" y="211409"/>
                  </a:lnTo>
                  <a:lnTo>
                    <a:pt x="98980" y="216943"/>
                  </a:lnTo>
                  <a:lnTo>
                    <a:pt x="88135" y="221369"/>
                  </a:lnTo>
                  <a:lnTo>
                    <a:pt x="76560" y="224720"/>
                  </a:lnTo>
                  <a:lnTo>
                    <a:pt x="64766" y="227162"/>
                  </a:lnTo>
                  <a:lnTo>
                    <a:pt x="52445" y="229159"/>
                  </a:lnTo>
                  <a:lnTo>
                    <a:pt x="37399" y="230885"/>
                  </a:lnTo>
                  <a:lnTo>
                    <a:pt x="15760" y="23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791503" y="475545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823088" y="5018671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5137906" y="5418754"/>
            <a:ext cx="2716354" cy="673825"/>
            <a:chOff x="5137906" y="5418754"/>
            <a:chExt cx="2716354" cy="673825"/>
          </a:xfrm>
        </p:grpSpPr>
        <p:sp>
          <p:nvSpPr>
            <p:cNvPr id="166" name="Freeform 165"/>
            <p:cNvSpPr/>
            <p:nvPr/>
          </p:nvSpPr>
          <p:spPr>
            <a:xfrm>
              <a:off x="5137906" y="5418754"/>
              <a:ext cx="442198" cy="35893"/>
            </a:xfrm>
            <a:custGeom>
              <a:avLst/>
              <a:gdLst/>
              <a:ahLst/>
              <a:cxnLst/>
              <a:rect l="0" t="0" r="0" b="0"/>
              <a:pathLst>
                <a:path w="442198" h="35893">
                  <a:moveTo>
                    <a:pt x="442197" y="21057"/>
                  </a:moveTo>
                  <a:lnTo>
                    <a:pt x="433329" y="23924"/>
                  </a:lnTo>
                  <a:lnTo>
                    <a:pt x="424342" y="26066"/>
                  </a:lnTo>
                  <a:lnTo>
                    <a:pt x="414351" y="27674"/>
                  </a:lnTo>
                  <a:lnTo>
                    <a:pt x="403544" y="29027"/>
                  </a:lnTo>
                  <a:lnTo>
                    <a:pt x="392381" y="30524"/>
                  </a:lnTo>
                  <a:lnTo>
                    <a:pt x="381175" y="32365"/>
                  </a:lnTo>
                  <a:lnTo>
                    <a:pt x="370063" y="34259"/>
                  </a:lnTo>
                  <a:lnTo>
                    <a:pt x="359079" y="35544"/>
                  </a:lnTo>
                  <a:lnTo>
                    <a:pt x="348208" y="35892"/>
                  </a:lnTo>
                  <a:lnTo>
                    <a:pt x="337266" y="35463"/>
                  </a:lnTo>
                  <a:lnTo>
                    <a:pt x="325919" y="34710"/>
                  </a:lnTo>
                  <a:lnTo>
                    <a:pt x="314021" y="33940"/>
                  </a:lnTo>
                  <a:lnTo>
                    <a:pt x="301587" y="33119"/>
                  </a:lnTo>
                  <a:lnTo>
                    <a:pt x="288708" y="31969"/>
                  </a:lnTo>
                  <a:lnTo>
                    <a:pt x="275483" y="30351"/>
                  </a:lnTo>
                  <a:lnTo>
                    <a:pt x="261838" y="28435"/>
                  </a:lnTo>
                  <a:lnTo>
                    <a:pt x="247540" y="26603"/>
                  </a:lnTo>
                  <a:lnTo>
                    <a:pt x="232518" y="25069"/>
                  </a:lnTo>
                  <a:lnTo>
                    <a:pt x="217006" y="23717"/>
                  </a:lnTo>
                  <a:lnTo>
                    <a:pt x="201441" y="22201"/>
                  </a:lnTo>
                  <a:lnTo>
                    <a:pt x="186081" y="20335"/>
                  </a:lnTo>
                  <a:lnTo>
                    <a:pt x="171004" y="18251"/>
                  </a:lnTo>
                  <a:lnTo>
                    <a:pt x="156195" y="16305"/>
                  </a:lnTo>
                  <a:lnTo>
                    <a:pt x="141599" y="14694"/>
                  </a:lnTo>
                  <a:lnTo>
                    <a:pt x="126999" y="13291"/>
                  </a:lnTo>
                  <a:lnTo>
                    <a:pt x="112044" y="11742"/>
                  </a:lnTo>
                  <a:lnTo>
                    <a:pt x="96578" y="9853"/>
                  </a:lnTo>
                  <a:lnTo>
                    <a:pt x="80791" y="7743"/>
                  </a:lnTo>
                  <a:lnTo>
                    <a:pt x="63262" y="5560"/>
                  </a:lnTo>
                  <a:lnTo>
                    <a:pt x="39095" y="31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137906" y="5574889"/>
              <a:ext cx="200043" cy="412405"/>
            </a:xfrm>
            <a:custGeom>
              <a:avLst/>
              <a:gdLst/>
              <a:ahLst/>
              <a:cxnLst/>
              <a:rect l="0" t="0" r="0" b="0"/>
              <a:pathLst>
                <a:path w="200043" h="412405">
                  <a:moveTo>
                    <a:pt x="0" y="359761"/>
                  </a:moveTo>
                  <a:lnTo>
                    <a:pt x="67" y="348026"/>
                  </a:lnTo>
                  <a:lnTo>
                    <a:pt x="708" y="336897"/>
                  </a:lnTo>
                  <a:lnTo>
                    <a:pt x="2004" y="325299"/>
                  </a:lnTo>
                  <a:lnTo>
                    <a:pt x="3864" y="313138"/>
                  </a:lnTo>
                  <a:lnTo>
                    <a:pt x="6180" y="300478"/>
                  </a:lnTo>
                  <a:lnTo>
                    <a:pt x="8847" y="287427"/>
                  </a:lnTo>
                  <a:lnTo>
                    <a:pt x="11771" y="274248"/>
                  </a:lnTo>
                  <a:lnTo>
                    <a:pt x="14877" y="261331"/>
                  </a:lnTo>
                  <a:lnTo>
                    <a:pt x="18113" y="248864"/>
                  </a:lnTo>
                  <a:lnTo>
                    <a:pt x="21437" y="236698"/>
                  </a:lnTo>
                  <a:lnTo>
                    <a:pt x="24822" y="224456"/>
                  </a:lnTo>
                  <a:lnTo>
                    <a:pt x="28247" y="211925"/>
                  </a:lnTo>
                  <a:lnTo>
                    <a:pt x="31700" y="199219"/>
                  </a:lnTo>
                  <a:lnTo>
                    <a:pt x="35172" y="186682"/>
                  </a:lnTo>
                  <a:lnTo>
                    <a:pt x="38656" y="174505"/>
                  </a:lnTo>
                  <a:lnTo>
                    <a:pt x="42149" y="162718"/>
                  </a:lnTo>
                  <a:lnTo>
                    <a:pt x="45647" y="151269"/>
                  </a:lnTo>
                  <a:lnTo>
                    <a:pt x="49149" y="140087"/>
                  </a:lnTo>
                  <a:lnTo>
                    <a:pt x="52653" y="129103"/>
                  </a:lnTo>
                  <a:lnTo>
                    <a:pt x="56159" y="118261"/>
                  </a:lnTo>
                  <a:lnTo>
                    <a:pt x="59666" y="107519"/>
                  </a:lnTo>
                  <a:lnTo>
                    <a:pt x="63174" y="96846"/>
                  </a:lnTo>
                  <a:lnTo>
                    <a:pt x="66683" y="86220"/>
                  </a:lnTo>
                  <a:lnTo>
                    <a:pt x="70191" y="75625"/>
                  </a:lnTo>
                  <a:lnTo>
                    <a:pt x="73701" y="65053"/>
                  </a:lnTo>
                  <a:lnTo>
                    <a:pt x="77210" y="54495"/>
                  </a:lnTo>
                  <a:lnTo>
                    <a:pt x="80724" y="43951"/>
                  </a:lnTo>
                  <a:lnTo>
                    <a:pt x="84406" y="33582"/>
                  </a:lnTo>
                  <a:lnTo>
                    <a:pt x="88563" y="23693"/>
                  </a:lnTo>
                  <a:lnTo>
                    <a:pt x="93326" y="14434"/>
                  </a:lnTo>
                  <a:lnTo>
                    <a:pt x="98661" y="6592"/>
                  </a:lnTo>
                  <a:lnTo>
                    <a:pt x="104467" y="1599"/>
                  </a:lnTo>
                  <a:lnTo>
                    <a:pt x="110624" y="0"/>
                  </a:lnTo>
                  <a:lnTo>
                    <a:pt x="116706" y="1862"/>
                  </a:lnTo>
                  <a:lnTo>
                    <a:pt x="122023" y="7216"/>
                  </a:lnTo>
                  <a:lnTo>
                    <a:pt x="126264" y="15703"/>
                  </a:lnTo>
                  <a:lnTo>
                    <a:pt x="129620" y="26567"/>
                  </a:lnTo>
                  <a:lnTo>
                    <a:pt x="132569" y="38890"/>
                  </a:lnTo>
                  <a:lnTo>
                    <a:pt x="135444" y="52016"/>
                  </a:lnTo>
                  <a:lnTo>
                    <a:pt x="138395" y="65568"/>
                  </a:lnTo>
                  <a:lnTo>
                    <a:pt x="141464" y="79344"/>
                  </a:lnTo>
                  <a:lnTo>
                    <a:pt x="144646" y="93242"/>
                  </a:lnTo>
                  <a:lnTo>
                    <a:pt x="147920" y="107372"/>
                  </a:lnTo>
                  <a:lnTo>
                    <a:pt x="151264" y="122012"/>
                  </a:lnTo>
                  <a:lnTo>
                    <a:pt x="154654" y="137271"/>
                  </a:lnTo>
                  <a:lnTo>
                    <a:pt x="157913" y="152946"/>
                  </a:lnTo>
                  <a:lnTo>
                    <a:pt x="160720" y="168622"/>
                  </a:lnTo>
                  <a:lnTo>
                    <a:pt x="162945" y="184056"/>
                  </a:lnTo>
                  <a:lnTo>
                    <a:pt x="164778" y="199183"/>
                  </a:lnTo>
                  <a:lnTo>
                    <a:pt x="166623" y="214027"/>
                  </a:lnTo>
                  <a:lnTo>
                    <a:pt x="168719" y="228642"/>
                  </a:lnTo>
                  <a:lnTo>
                    <a:pt x="171128" y="243083"/>
                  </a:lnTo>
                  <a:lnTo>
                    <a:pt x="173825" y="257400"/>
                  </a:lnTo>
                  <a:lnTo>
                    <a:pt x="176749" y="271628"/>
                  </a:lnTo>
                  <a:lnTo>
                    <a:pt x="179678" y="285796"/>
                  </a:lnTo>
                  <a:lnTo>
                    <a:pt x="182258" y="299922"/>
                  </a:lnTo>
                  <a:lnTo>
                    <a:pt x="184327" y="314014"/>
                  </a:lnTo>
                  <a:lnTo>
                    <a:pt x="186053" y="327918"/>
                  </a:lnTo>
                  <a:lnTo>
                    <a:pt x="187827" y="341335"/>
                  </a:lnTo>
                  <a:lnTo>
                    <a:pt x="189870" y="354128"/>
                  </a:lnTo>
                  <a:lnTo>
                    <a:pt x="192084" y="366076"/>
                  </a:lnTo>
                  <a:lnTo>
                    <a:pt x="194349" y="378059"/>
                  </a:lnTo>
                  <a:lnTo>
                    <a:pt x="196869" y="392248"/>
                  </a:lnTo>
                  <a:lnTo>
                    <a:pt x="200042" y="4124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158963" y="5839894"/>
              <a:ext cx="126344" cy="10530"/>
            </a:xfrm>
            <a:custGeom>
              <a:avLst/>
              <a:gdLst/>
              <a:ahLst/>
              <a:cxnLst/>
              <a:rect l="0" t="0" r="0" b="0"/>
              <a:pathLst>
                <a:path w="126344" h="10530">
                  <a:moveTo>
                    <a:pt x="126343" y="0"/>
                  </a:moveTo>
                  <a:lnTo>
                    <a:pt x="114675" y="67"/>
                  </a:lnTo>
                  <a:lnTo>
                    <a:pt x="104186" y="708"/>
                  </a:lnTo>
                  <a:lnTo>
                    <a:pt x="93879" y="1999"/>
                  </a:lnTo>
                  <a:lnTo>
                    <a:pt x="83405" y="3686"/>
                  </a:lnTo>
                  <a:lnTo>
                    <a:pt x="72413" y="5354"/>
                  </a:lnTo>
                  <a:lnTo>
                    <a:pt x="60784" y="6767"/>
                  </a:lnTo>
                  <a:lnTo>
                    <a:pt x="48975" y="7868"/>
                  </a:lnTo>
                  <a:lnTo>
                    <a:pt x="36653" y="8799"/>
                  </a:lnTo>
                  <a:lnTo>
                    <a:pt x="21618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359441" y="5605923"/>
              <a:ext cx="202167" cy="402428"/>
            </a:xfrm>
            <a:custGeom>
              <a:avLst/>
              <a:gdLst/>
              <a:ahLst/>
              <a:cxnLst/>
              <a:rect l="0" t="0" r="0" b="0"/>
              <a:pathLst>
                <a:path w="202167" h="402428">
                  <a:moveTo>
                    <a:pt x="10092" y="170800"/>
                  </a:moveTo>
                  <a:lnTo>
                    <a:pt x="12959" y="179735"/>
                  </a:lnTo>
                  <a:lnTo>
                    <a:pt x="15101" y="189362"/>
                  </a:lnTo>
                  <a:lnTo>
                    <a:pt x="16704" y="200654"/>
                  </a:lnTo>
                  <a:lnTo>
                    <a:pt x="17885" y="213495"/>
                  </a:lnTo>
                  <a:lnTo>
                    <a:pt x="18733" y="227622"/>
                  </a:lnTo>
                  <a:lnTo>
                    <a:pt x="19331" y="242743"/>
                  </a:lnTo>
                  <a:lnTo>
                    <a:pt x="19745" y="258432"/>
                  </a:lnTo>
                  <a:lnTo>
                    <a:pt x="20029" y="274171"/>
                  </a:lnTo>
                  <a:lnTo>
                    <a:pt x="20194" y="289579"/>
                  </a:lnTo>
                  <a:lnTo>
                    <a:pt x="19308" y="301224"/>
                  </a:lnTo>
                  <a:lnTo>
                    <a:pt x="17007" y="304957"/>
                  </a:lnTo>
                  <a:lnTo>
                    <a:pt x="14841" y="302210"/>
                  </a:lnTo>
                  <a:lnTo>
                    <a:pt x="13093" y="295233"/>
                  </a:lnTo>
                  <a:lnTo>
                    <a:pt x="11376" y="285630"/>
                  </a:lnTo>
                  <a:lnTo>
                    <a:pt x="9416" y="274404"/>
                  </a:lnTo>
                  <a:lnTo>
                    <a:pt x="7293" y="262168"/>
                  </a:lnTo>
                  <a:lnTo>
                    <a:pt x="5333" y="249295"/>
                  </a:lnTo>
                  <a:lnTo>
                    <a:pt x="3724" y="236016"/>
                  </a:lnTo>
                  <a:lnTo>
                    <a:pt x="2494" y="222474"/>
                  </a:lnTo>
                  <a:lnTo>
                    <a:pt x="1595" y="208763"/>
                  </a:lnTo>
                  <a:lnTo>
                    <a:pt x="956" y="194937"/>
                  </a:lnTo>
                  <a:lnTo>
                    <a:pt x="511" y="180869"/>
                  </a:lnTo>
                  <a:lnTo>
                    <a:pt x="205" y="166278"/>
                  </a:lnTo>
                  <a:lnTo>
                    <a:pt x="0" y="151054"/>
                  </a:lnTo>
                  <a:lnTo>
                    <a:pt x="31" y="135404"/>
                  </a:lnTo>
                  <a:lnTo>
                    <a:pt x="584" y="119746"/>
                  </a:lnTo>
                  <a:lnTo>
                    <a:pt x="1773" y="104328"/>
                  </a:lnTo>
                  <a:lnTo>
                    <a:pt x="3555" y="89382"/>
                  </a:lnTo>
                  <a:lnTo>
                    <a:pt x="5823" y="75193"/>
                  </a:lnTo>
                  <a:lnTo>
                    <a:pt x="8464" y="61840"/>
                  </a:lnTo>
                  <a:lnTo>
                    <a:pt x="11543" y="49399"/>
                  </a:lnTo>
                  <a:lnTo>
                    <a:pt x="15287" y="38029"/>
                  </a:lnTo>
                  <a:lnTo>
                    <a:pt x="19782" y="27719"/>
                  </a:lnTo>
                  <a:lnTo>
                    <a:pt x="25445" y="18642"/>
                  </a:lnTo>
                  <a:lnTo>
                    <a:pt x="33068" y="11215"/>
                  </a:lnTo>
                  <a:lnTo>
                    <a:pt x="42899" y="5525"/>
                  </a:lnTo>
                  <a:lnTo>
                    <a:pt x="54400" y="1686"/>
                  </a:lnTo>
                  <a:lnTo>
                    <a:pt x="66568" y="0"/>
                  </a:lnTo>
                  <a:lnTo>
                    <a:pt x="78734" y="431"/>
                  </a:lnTo>
                  <a:lnTo>
                    <a:pt x="90135" y="2991"/>
                  </a:lnTo>
                  <a:lnTo>
                    <a:pt x="99792" y="7899"/>
                  </a:lnTo>
                  <a:lnTo>
                    <a:pt x="107345" y="15048"/>
                  </a:lnTo>
                  <a:lnTo>
                    <a:pt x="112786" y="23913"/>
                  </a:lnTo>
                  <a:lnTo>
                    <a:pt x="116169" y="33764"/>
                  </a:lnTo>
                  <a:lnTo>
                    <a:pt x="117747" y="44089"/>
                  </a:lnTo>
                  <a:lnTo>
                    <a:pt x="117879" y="54610"/>
                  </a:lnTo>
                  <a:lnTo>
                    <a:pt x="116923" y="65199"/>
                  </a:lnTo>
                  <a:lnTo>
                    <a:pt x="115173" y="75797"/>
                  </a:lnTo>
                  <a:lnTo>
                    <a:pt x="112698" y="86218"/>
                  </a:lnTo>
                  <a:lnTo>
                    <a:pt x="109360" y="96149"/>
                  </a:lnTo>
                  <a:lnTo>
                    <a:pt x="105150" y="105462"/>
                  </a:lnTo>
                  <a:lnTo>
                    <a:pt x="100188" y="114192"/>
                  </a:lnTo>
                  <a:lnTo>
                    <a:pt x="94632" y="122444"/>
                  </a:lnTo>
                  <a:lnTo>
                    <a:pt x="88685" y="130282"/>
                  </a:lnTo>
                  <a:lnTo>
                    <a:pt x="84239" y="136120"/>
                  </a:lnTo>
                  <a:lnTo>
                    <a:pt x="83463" y="137954"/>
                  </a:lnTo>
                  <a:lnTo>
                    <a:pt x="85551" y="136560"/>
                  </a:lnTo>
                  <a:lnTo>
                    <a:pt x="89626" y="133566"/>
                  </a:lnTo>
                  <a:lnTo>
                    <a:pt x="95310" y="130695"/>
                  </a:lnTo>
                  <a:lnTo>
                    <a:pt x="102310" y="128838"/>
                  </a:lnTo>
                  <a:lnTo>
                    <a:pt x="110330" y="128364"/>
                  </a:lnTo>
                  <a:lnTo>
                    <a:pt x="119108" y="129462"/>
                  </a:lnTo>
                  <a:lnTo>
                    <a:pt x="128426" y="132041"/>
                  </a:lnTo>
                  <a:lnTo>
                    <a:pt x="137959" y="135849"/>
                  </a:lnTo>
                  <a:lnTo>
                    <a:pt x="147281" y="140603"/>
                  </a:lnTo>
                  <a:lnTo>
                    <a:pt x="156175" y="146054"/>
                  </a:lnTo>
                  <a:lnTo>
                    <a:pt x="164452" y="152167"/>
                  </a:lnTo>
                  <a:lnTo>
                    <a:pt x="171865" y="159100"/>
                  </a:lnTo>
                  <a:lnTo>
                    <a:pt x="178366" y="166880"/>
                  </a:lnTo>
                  <a:lnTo>
                    <a:pt x="183901" y="175562"/>
                  </a:lnTo>
                  <a:lnTo>
                    <a:pt x="188329" y="185301"/>
                  </a:lnTo>
                  <a:lnTo>
                    <a:pt x="191685" y="196074"/>
                  </a:lnTo>
                  <a:lnTo>
                    <a:pt x="194297" y="207563"/>
                  </a:lnTo>
                  <a:lnTo>
                    <a:pt x="196673" y="219267"/>
                  </a:lnTo>
                  <a:lnTo>
                    <a:pt x="199116" y="230878"/>
                  </a:lnTo>
                  <a:lnTo>
                    <a:pt x="201250" y="242283"/>
                  </a:lnTo>
                  <a:lnTo>
                    <a:pt x="202166" y="253473"/>
                  </a:lnTo>
                  <a:lnTo>
                    <a:pt x="201449" y="264482"/>
                  </a:lnTo>
                  <a:lnTo>
                    <a:pt x="199321" y="275350"/>
                  </a:lnTo>
                  <a:lnTo>
                    <a:pt x="196357" y="286115"/>
                  </a:lnTo>
                  <a:lnTo>
                    <a:pt x="192983" y="296800"/>
                  </a:lnTo>
                  <a:lnTo>
                    <a:pt x="189109" y="307266"/>
                  </a:lnTo>
                  <a:lnTo>
                    <a:pt x="184232" y="317220"/>
                  </a:lnTo>
                  <a:lnTo>
                    <a:pt x="178143" y="326546"/>
                  </a:lnTo>
                  <a:lnTo>
                    <a:pt x="171090" y="335283"/>
                  </a:lnTo>
                  <a:lnTo>
                    <a:pt x="163585" y="343538"/>
                  </a:lnTo>
                  <a:lnTo>
                    <a:pt x="155975" y="351421"/>
                  </a:lnTo>
                  <a:lnTo>
                    <a:pt x="148254" y="358869"/>
                  </a:lnTo>
                  <a:lnTo>
                    <a:pt x="140166" y="365651"/>
                  </a:lnTo>
                  <a:lnTo>
                    <a:pt x="131578" y="371697"/>
                  </a:lnTo>
                  <a:lnTo>
                    <a:pt x="122506" y="377079"/>
                  </a:lnTo>
                  <a:lnTo>
                    <a:pt x="113031" y="381929"/>
                  </a:lnTo>
                  <a:lnTo>
                    <a:pt x="103240" y="386374"/>
                  </a:lnTo>
                  <a:lnTo>
                    <a:pt x="93054" y="390359"/>
                  </a:lnTo>
                  <a:lnTo>
                    <a:pt x="82231" y="393663"/>
                  </a:lnTo>
                  <a:lnTo>
                    <a:pt x="70708" y="396220"/>
                  </a:lnTo>
                  <a:lnTo>
                    <a:pt x="59163" y="398112"/>
                  </a:lnTo>
                  <a:lnTo>
                    <a:pt x="47789" y="399669"/>
                  </a:lnTo>
                  <a:lnTo>
                    <a:pt x="35586" y="401029"/>
                  </a:lnTo>
                  <a:lnTo>
                    <a:pt x="20621" y="4024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938072" y="5787252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10528" y="11801"/>
                  </a:lnTo>
                  <a:lnTo>
                    <a:pt x="10528" y="23571"/>
                  </a:lnTo>
                  <a:lnTo>
                    <a:pt x="10528" y="36461"/>
                  </a:lnTo>
                  <a:lnTo>
                    <a:pt x="10528" y="50309"/>
                  </a:lnTo>
                  <a:lnTo>
                    <a:pt x="10528" y="64637"/>
                  </a:lnTo>
                  <a:lnTo>
                    <a:pt x="10524" y="79106"/>
                  </a:lnTo>
                  <a:lnTo>
                    <a:pt x="10351" y="93556"/>
                  </a:lnTo>
                  <a:lnTo>
                    <a:pt x="9703" y="107932"/>
                  </a:lnTo>
                  <a:lnTo>
                    <a:pt x="8454" y="122214"/>
                  </a:lnTo>
                  <a:lnTo>
                    <a:pt x="6793" y="135998"/>
                  </a:lnTo>
                  <a:lnTo>
                    <a:pt x="4967" y="149951"/>
                  </a:lnTo>
                  <a:lnTo>
                    <a:pt x="2812" y="16641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948601" y="5629324"/>
              <a:ext cx="10529" cy="52644"/>
            </a:xfrm>
            <a:custGeom>
              <a:avLst/>
              <a:gdLst/>
              <a:ahLst/>
              <a:cxnLst/>
              <a:rect l="0" t="0" r="0" b="0"/>
              <a:pathLst>
                <a:path w="10529" h="52644">
                  <a:moveTo>
                    <a:pt x="10528" y="0"/>
                  </a:moveTo>
                  <a:lnTo>
                    <a:pt x="7652" y="8818"/>
                  </a:lnTo>
                  <a:lnTo>
                    <a:pt x="5185" y="17930"/>
                  </a:lnTo>
                  <a:lnTo>
                    <a:pt x="2819" y="3077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003178" y="5779668"/>
              <a:ext cx="109945" cy="144455"/>
            </a:xfrm>
            <a:custGeom>
              <a:avLst/>
              <a:gdLst/>
              <a:ahLst/>
              <a:cxnLst/>
              <a:rect l="0" t="0" r="0" b="0"/>
              <a:pathLst>
                <a:path w="109945" h="144455">
                  <a:moveTo>
                    <a:pt x="19122" y="70755"/>
                  </a:moveTo>
                  <a:lnTo>
                    <a:pt x="19122" y="82490"/>
                  </a:lnTo>
                  <a:lnTo>
                    <a:pt x="19122" y="93619"/>
                  </a:lnTo>
                  <a:lnTo>
                    <a:pt x="19113" y="105189"/>
                  </a:lnTo>
                  <a:lnTo>
                    <a:pt x="18748" y="116309"/>
                  </a:lnTo>
                  <a:lnTo>
                    <a:pt x="16760" y="124896"/>
                  </a:lnTo>
                  <a:lnTo>
                    <a:pt x="12966" y="129277"/>
                  </a:lnTo>
                  <a:lnTo>
                    <a:pt x="9114" y="128653"/>
                  </a:lnTo>
                  <a:lnTo>
                    <a:pt x="5956" y="123506"/>
                  </a:lnTo>
                  <a:lnTo>
                    <a:pt x="3578" y="114936"/>
                  </a:lnTo>
                  <a:lnTo>
                    <a:pt x="1863" y="104171"/>
                  </a:lnTo>
                  <a:lnTo>
                    <a:pt x="662" y="92100"/>
                  </a:lnTo>
                  <a:lnTo>
                    <a:pt x="0" y="79427"/>
                  </a:lnTo>
                  <a:lnTo>
                    <a:pt x="77" y="66773"/>
                  </a:lnTo>
                  <a:lnTo>
                    <a:pt x="946" y="54454"/>
                  </a:lnTo>
                  <a:lnTo>
                    <a:pt x="2682" y="42708"/>
                  </a:lnTo>
                  <a:lnTo>
                    <a:pt x="5451" y="31803"/>
                  </a:lnTo>
                  <a:lnTo>
                    <a:pt x="9250" y="21810"/>
                  </a:lnTo>
                  <a:lnTo>
                    <a:pt x="14260" y="13113"/>
                  </a:lnTo>
                  <a:lnTo>
                    <a:pt x="20905" y="6473"/>
                  </a:lnTo>
                  <a:lnTo>
                    <a:pt x="29256" y="2124"/>
                  </a:lnTo>
                  <a:lnTo>
                    <a:pt x="38779" y="0"/>
                  </a:lnTo>
                  <a:lnTo>
                    <a:pt x="48548" y="3"/>
                  </a:lnTo>
                  <a:lnTo>
                    <a:pt x="57998" y="1865"/>
                  </a:lnTo>
                  <a:lnTo>
                    <a:pt x="66780" y="5536"/>
                  </a:lnTo>
                  <a:lnTo>
                    <a:pt x="74599" y="11264"/>
                  </a:lnTo>
                  <a:lnTo>
                    <a:pt x="81408" y="18999"/>
                  </a:lnTo>
                  <a:lnTo>
                    <a:pt x="87336" y="28274"/>
                  </a:lnTo>
                  <a:lnTo>
                    <a:pt x="92568" y="38409"/>
                  </a:lnTo>
                  <a:lnTo>
                    <a:pt x="97274" y="48932"/>
                  </a:lnTo>
                  <a:lnTo>
                    <a:pt x="101439" y="59757"/>
                  </a:lnTo>
                  <a:lnTo>
                    <a:pt x="104866" y="71084"/>
                  </a:lnTo>
                  <a:lnTo>
                    <a:pt x="107501" y="82985"/>
                  </a:lnTo>
                  <a:lnTo>
                    <a:pt x="109245" y="95000"/>
                  </a:lnTo>
                  <a:lnTo>
                    <a:pt x="109944" y="107493"/>
                  </a:lnTo>
                  <a:lnTo>
                    <a:pt x="108541" y="122680"/>
                  </a:lnTo>
                  <a:lnTo>
                    <a:pt x="103350" y="1444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169699" y="5534567"/>
              <a:ext cx="21058" cy="379028"/>
            </a:xfrm>
            <a:custGeom>
              <a:avLst/>
              <a:gdLst/>
              <a:ahLst/>
              <a:cxnLst/>
              <a:rect l="0" t="0" r="0" b="0"/>
              <a:pathLst>
                <a:path w="21058" h="379028">
                  <a:moveTo>
                    <a:pt x="21057" y="0"/>
                  </a:moveTo>
                  <a:lnTo>
                    <a:pt x="21057" y="8683"/>
                  </a:lnTo>
                  <a:lnTo>
                    <a:pt x="21057" y="21376"/>
                  </a:lnTo>
                  <a:lnTo>
                    <a:pt x="21057" y="36852"/>
                  </a:lnTo>
                  <a:lnTo>
                    <a:pt x="21057" y="54608"/>
                  </a:lnTo>
                  <a:lnTo>
                    <a:pt x="21057" y="73725"/>
                  </a:lnTo>
                  <a:lnTo>
                    <a:pt x="21057" y="92855"/>
                  </a:lnTo>
                  <a:lnTo>
                    <a:pt x="21052" y="111227"/>
                  </a:lnTo>
                  <a:lnTo>
                    <a:pt x="20880" y="128472"/>
                  </a:lnTo>
                  <a:lnTo>
                    <a:pt x="20231" y="144361"/>
                  </a:lnTo>
                  <a:lnTo>
                    <a:pt x="18983" y="158949"/>
                  </a:lnTo>
                  <a:lnTo>
                    <a:pt x="17331" y="172932"/>
                  </a:lnTo>
                  <a:lnTo>
                    <a:pt x="15683" y="187483"/>
                  </a:lnTo>
                  <a:lnTo>
                    <a:pt x="14275" y="203207"/>
                  </a:lnTo>
                  <a:lnTo>
                    <a:pt x="13010" y="219859"/>
                  </a:lnTo>
                  <a:lnTo>
                    <a:pt x="11553" y="236657"/>
                  </a:lnTo>
                  <a:lnTo>
                    <a:pt x="9726" y="253104"/>
                  </a:lnTo>
                  <a:lnTo>
                    <a:pt x="7668" y="269045"/>
                  </a:lnTo>
                  <a:lnTo>
                    <a:pt x="5740" y="284502"/>
                  </a:lnTo>
                  <a:lnTo>
                    <a:pt x="4147" y="299551"/>
                  </a:lnTo>
                  <a:lnTo>
                    <a:pt x="2921" y="314068"/>
                  </a:lnTo>
                  <a:lnTo>
                    <a:pt x="1892" y="329346"/>
                  </a:lnTo>
                  <a:lnTo>
                    <a:pt x="969" y="348964"/>
                  </a:lnTo>
                  <a:lnTo>
                    <a:pt x="0" y="3790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074943" y="5671438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77845" y="67"/>
                  </a:lnTo>
                  <a:lnTo>
                    <a:pt x="167356" y="707"/>
                  </a:lnTo>
                  <a:lnTo>
                    <a:pt x="157054" y="2004"/>
                  </a:lnTo>
                  <a:lnTo>
                    <a:pt x="146753" y="3864"/>
                  </a:lnTo>
                  <a:lnTo>
                    <a:pt x="136410" y="6180"/>
                  </a:lnTo>
                  <a:lnTo>
                    <a:pt x="126010" y="8846"/>
                  </a:lnTo>
                  <a:lnTo>
                    <a:pt x="115236" y="11770"/>
                  </a:lnTo>
                  <a:lnTo>
                    <a:pt x="103482" y="14877"/>
                  </a:lnTo>
                  <a:lnTo>
                    <a:pt x="90505" y="18108"/>
                  </a:lnTo>
                  <a:lnTo>
                    <a:pt x="76564" y="21271"/>
                  </a:lnTo>
                  <a:lnTo>
                    <a:pt x="60557" y="24351"/>
                  </a:lnTo>
                  <a:lnTo>
                    <a:pt x="37723" y="276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210413" y="5757193"/>
              <a:ext cx="169857" cy="188193"/>
            </a:xfrm>
            <a:custGeom>
              <a:avLst/>
              <a:gdLst/>
              <a:ahLst/>
              <a:cxnLst/>
              <a:rect l="0" t="0" r="0" b="0"/>
              <a:pathLst>
                <a:path w="169857" h="188193">
                  <a:moveTo>
                    <a:pt x="43514" y="114286"/>
                  </a:moveTo>
                  <a:lnTo>
                    <a:pt x="52315" y="111286"/>
                  </a:lnTo>
                  <a:lnTo>
                    <a:pt x="60662" y="107863"/>
                  </a:lnTo>
                  <a:lnTo>
                    <a:pt x="69352" y="103662"/>
                  </a:lnTo>
                  <a:lnTo>
                    <a:pt x="78127" y="98589"/>
                  </a:lnTo>
                  <a:lnTo>
                    <a:pt x="86325" y="92460"/>
                  </a:lnTo>
                  <a:lnTo>
                    <a:pt x="93606" y="85267"/>
                  </a:lnTo>
                  <a:lnTo>
                    <a:pt x="99797" y="76835"/>
                  </a:lnTo>
                  <a:lnTo>
                    <a:pt x="104729" y="66743"/>
                  </a:lnTo>
                  <a:lnTo>
                    <a:pt x="108436" y="54934"/>
                  </a:lnTo>
                  <a:lnTo>
                    <a:pt x="110620" y="42277"/>
                  </a:lnTo>
                  <a:lnTo>
                    <a:pt x="110587" y="30316"/>
                  </a:lnTo>
                  <a:lnTo>
                    <a:pt x="108157" y="19882"/>
                  </a:lnTo>
                  <a:lnTo>
                    <a:pt x="103594" y="11424"/>
                  </a:lnTo>
                  <a:lnTo>
                    <a:pt x="97327" y="5344"/>
                  </a:lnTo>
                  <a:lnTo>
                    <a:pt x="89785" y="1599"/>
                  </a:lnTo>
                  <a:lnTo>
                    <a:pt x="81487" y="0"/>
                  </a:lnTo>
                  <a:lnTo>
                    <a:pt x="73013" y="415"/>
                  </a:lnTo>
                  <a:lnTo>
                    <a:pt x="64688" y="2577"/>
                  </a:lnTo>
                  <a:lnTo>
                    <a:pt x="56457" y="6294"/>
                  </a:lnTo>
                  <a:lnTo>
                    <a:pt x="48010" y="11528"/>
                  </a:lnTo>
                  <a:lnTo>
                    <a:pt x="39189" y="18125"/>
                  </a:lnTo>
                  <a:lnTo>
                    <a:pt x="30467" y="25993"/>
                  </a:lnTo>
                  <a:lnTo>
                    <a:pt x="22822" y="35177"/>
                  </a:lnTo>
                  <a:lnTo>
                    <a:pt x="16714" y="45574"/>
                  </a:lnTo>
                  <a:lnTo>
                    <a:pt x="11952" y="56809"/>
                  </a:lnTo>
                  <a:lnTo>
                    <a:pt x="7984" y="68342"/>
                  </a:lnTo>
                  <a:lnTo>
                    <a:pt x="4401" y="79838"/>
                  </a:lnTo>
                  <a:lnTo>
                    <a:pt x="1467" y="91166"/>
                  </a:lnTo>
                  <a:lnTo>
                    <a:pt x="0" y="102306"/>
                  </a:lnTo>
                  <a:lnTo>
                    <a:pt x="344" y="113281"/>
                  </a:lnTo>
                  <a:lnTo>
                    <a:pt x="2388" y="124126"/>
                  </a:lnTo>
                  <a:lnTo>
                    <a:pt x="5827" y="134875"/>
                  </a:lnTo>
                  <a:lnTo>
                    <a:pt x="10333" y="145546"/>
                  </a:lnTo>
                  <a:lnTo>
                    <a:pt x="15781" y="155832"/>
                  </a:lnTo>
                  <a:lnTo>
                    <a:pt x="22254" y="165134"/>
                  </a:lnTo>
                  <a:lnTo>
                    <a:pt x="29715" y="173194"/>
                  </a:lnTo>
                  <a:lnTo>
                    <a:pt x="38011" y="179757"/>
                  </a:lnTo>
                  <a:lnTo>
                    <a:pt x="46957" y="184418"/>
                  </a:lnTo>
                  <a:lnTo>
                    <a:pt x="56388" y="187142"/>
                  </a:lnTo>
                  <a:lnTo>
                    <a:pt x="66332" y="188192"/>
                  </a:lnTo>
                  <a:lnTo>
                    <a:pt x="76991" y="187925"/>
                  </a:lnTo>
                  <a:lnTo>
                    <a:pt x="88414" y="186674"/>
                  </a:lnTo>
                  <a:lnTo>
                    <a:pt x="100187" y="184549"/>
                  </a:lnTo>
                  <a:lnTo>
                    <a:pt x="111556" y="181454"/>
                  </a:lnTo>
                  <a:lnTo>
                    <a:pt x="122122" y="177421"/>
                  </a:lnTo>
                  <a:lnTo>
                    <a:pt x="131734" y="172898"/>
                  </a:lnTo>
                  <a:lnTo>
                    <a:pt x="141356" y="168227"/>
                  </a:lnTo>
                  <a:lnTo>
                    <a:pt x="152947" y="162999"/>
                  </a:lnTo>
                  <a:lnTo>
                    <a:pt x="169856" y="1564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373145" y="5766194"/>
              <a:ext cx="101882" cy="186489"/>
            </a:xfrm>
            <a:custGeom>
              <a:avLst/>
              <a:gdLst/>
              <a:ahLst/>
              <a:cxnLst/>
              <a:rect l="0" t="0" r="0" b="0"/>
              <a:pathLst>
                <a:path w="101882" h="186489">
                  <a:moveTo>
                    <a:pt x="28181" y="147400"/>
                  </a:moveTo>
                  <a:lnTo>
                    <a:pt x="25382" y="156268"/>
                  </a:lnTo>
                  <a:lnTo>
                    <a:pt x="23880" y="165255"/>
                  </a:lnTo>
                  <a:lnTo>
                    <a:pt x="23542" y="175177"/>
                  </a:lnTo>
                  <a:lnTo>
                    <a:pt x="23077" y="183455"/>
                  </a:lnTo>
                  <a:lnTo>
                    <a:pt x="21272" y="186488"/>
                  </a:lnTo>
                  <a:lnTo>
                    <a:pt x="18788" y="184746"/>
                  </a:lnTo>
                  <a:lnTo>
                    <a:pt x="15987" y="179751"/>
                  </a:lnTo>
                  <a:lnTo>
                    <a:pt x="12986" y="172704"/>
                  </a:lnTo>
                  <a:lnTo>
                    <a:pt x="9842" y="164375"/>
                  </a:lnTo>
                  <a:lnTo>
                    <a:pt x="6758" y="154916"/>
                  </a:lnTo>
                  <a:lnTo>
                    <a:pt x="4071" y="144005"/>
                  </a:lnTo>
                  <a:lnTo>
                    <a:pt x="1940" y="131574"/>
                  </a:lnTo>
                  <a:lnTo>
                    <a:pt x="510" y="118130"/>
                  </a:lnTo>
                  <a:lnTo>
                    <a:pt x="0" y="104561"/>
                  </a:lnTo>
                  <a:lnTo>
                    <a:pt x="441" y="91401"/>
                  </a:lnTo>
                  <a:lnTo>
                    <a:pt x="1874" y="78972"/>
                  </a:lnTo>
                  <a:lnTo>
                    <a:pt x="4431" y="67549"/>
                  </a:lnTo>
                  <a:lnTo>
                    <a:pt x="8081" y="57171"/>
                  </a:lnTo>
                  <a:lnTo>
                    <a:pt x="12818" y="47865"/>
                  </a:lnTo>
                  <a:lnTo>
                    <a:pt x="18747" y="39744"/>
                  </a:lnTo>
                  <a:lnTo>
                    <a:pt x="25809" y="32757"/>
                  </a:lnTo>
                  <a:lnTo>
                    <a:pt x="33822" y="26722"/>
                  </a:lnTo>
                  <a:lnTo>
                    <a:pt x="42571" y="21426"/>
                  </a:lnTo>
                  <a:lnTo>
                    <a:pt x="51853" y="16678"/>
                  </a:lnTo>
                  <a:lnTo>
                    <a:pt x="61250" y="12474"/>
                  </a:lnTo>
                  <a:lnTo>
                    <a:pt x="71153" y="8573"/>
                  </a:lnTo>
                  <a:lnTo>
                    <a:pt x="83548" y="4630"/>
                  </a:lnTo>
                  <a:lnTo>
                    <a:pt x="10188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509087" y="5787252"/>
              <a:ext cx="121671" cy="210570"/>
            </a:xfrm>
            <a:custGeom>
              <a:avLst/>
              <a:gdLst/>
              <a:ahLst/>
              <a:cxnLst/>
              <a:rect l="0" t="0" r="0" b="0"/>
              <a:pathLst>
                <a:path w="121671" h="210570">
                  <a:moveTo>
                    <a:pt x="92281" y="0"/>
                  </a:moveTo>
                  <a:lnTo>
                    <a:pt x="80679" y="134"/>
                  </a:lnTo>
                  <a:lnTo>
                    <a:pt x="70831" y="1414"/>
                  </a:lnTo>
                  <a:lnTo>
                    <a:pt x="61821" y="4007"/>
                  </a:lnTo>
                  <a:lnTo>
                    <a:pt x="53206" y="7727"/>
                  </a:lnTo>
                  <a:lnTo>
                    <a:pt x="44530" y="12360"/>
                  </a:lnTo>
                  <a:lnTo>
                    <a:pt x="35564" y="17697"/>
                  </a:lnTo>
                  <a:lnTo>
                    <a:pt x="26579" y="23717"/>
                  </a:lnTo>
                  <a:lnTo>
                    <a:pt x="18229" y="30580"/>
                  </a:lnTo>
                  <a:lnTo>
                    <a:pt x="10848" y="38304"/>
                  </a:lnTo>
                  <a:lnTo>
                    <a:pt x="4929" y="46777"/>
                  </a:lnTo>
                  <a:lnTo>
                    <a:pt x="1241" y="55842"/>
                  </a:lnTo>
                  <a:lnTo>
                    <a:pt x="0" y="65335"/>
                  </a:lnTo>
                  <a:lnTo>
                    <a:pt x="1270" y="74641"/>
                  </a:lnTo>
                  <a:lnTo>
                    <a:pt x="5231" y="82744"/>
                  </a:lnTo>
                  <a:lnTo>
                    <a:pt x="11709" y="89187"/>
                  </a:lnTo>
                  <a:lnTo>
                    <a:pt x="20277" y="94018"/>
                  </a:lnTo>
                  <a:lnTo>
                    <a:pt x="30451" y="97509"/>
                  </a:lnTo>
                  <a:lnTo>
                    <a:pt x="41798" y="99980"/>
                  </a:lnTo>
                  <a:lnTo>
                    <a:pt x="53648" y="102033"/>
                  </a:lnTo>
                  <a:lnTo>
                    <a:pt x="65136" y="104500"/>
                  </a:lnTo>
                  <a:lnTo>
                    <a:pt x="75819" y="107803"/>
                  </a:lnTo>
                  <a:lnTo>
                    <a:pt x="85635" y="111993"/>
                  </a:lnTo>
                  <a:lnTo>
                    <a:pt x="94695" y="116949"/>
                  </a:lnTo>
                  <a:lnTo>
                    <a:pt x="103148" y="122514"/>
                  </a:lnTo>
                  <a:lnTo>
                    <a:pt x="110659" y="128860"/>
                  </a:lnTo>
                  <a:lnTo>
                    <a:pt x="116427" y="136475"/>
                  </a:lnTo>
                  <a:lnTo>
                    <a:pt x="120151" y="145509"/>
                  </a:lnTo>
                  <a:lnTo>
                    <a:pt x="121670" y="155337"/>
                  </a:lnTo>
                  <a:lnTo>
                    <a:pt x="120719" y="164786"/>
                  </a:lnTo>
                  <a:lnTo>
                    <a:pt x="117409" y="173211"/>
                  </a:lnTo>
                  <a:lnTo>
                    <a:pt x="112120" y="180491"/>
                  </a:lnTo>
                  <a:lnTo>
                    <a:pt x="105298" y="186764"/>
                  </a:lnTo>
                  <a:lnTo>
                    <a:pt x="97342" y="192234"/>
                  </a:lnTo>
                  <a:lnTo>
                    <a:pt x="88411" y="196943"/>
                  </a:lnTo>
                  <a:lnTo>
                    <a:pt x="78441" y="200748"/>
                  </a:lnTo>
                  <a:lnTo>
                    <a:pt x="67489" y="203649"/>
                  </a:lnTo>
                  <a:lnTo>
                    <a:pt x="56130" y="205774"/>
                  </a:lnTo>
                  <a:lnTo>
                    <a:pt x="44159" y="207516"/>
                  </a:lnTo>
                  <a:lnTo>
                    <a:pt x="29404" y="209026"/>
                  </a:lnTo>
                  <a:lnTo>
                    <a:pt x="8053" y="2105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666882" y="5807485"/>
              <a:ext cx="155585" cy="226553"/>
            </a:xfrm>
            <a:custGeom>
              <a:avLst/>
              <a:gdLst/>
              <a:ahLst/>
              <a:cxnLst/>
              <a:rect l="0" t="0" r="0" b="0"/>
              <a:pathLst>
                <a:path w="155585" h="226553">
                  <a:moveTo>
                    <a:pt x="18713" y="95580"/>
                  </a:moveTo>
                  <a:lnTo>
                    <a:pt x="27582" y="92713"/>
                  </a:lnTo>
                  <a:lnTo>
                    <a:pt x="36569" y="90571"/>
                  </a:lnTo>
                  <a:lnTo>
                    <a:pt x="46560" y="88959"/>
                  </a:lnTo>
                  <a:lnTo>
                    <a:pt x="57368" y="87433"/>
                  </a:lnTo>
                  <a:lnTo>
                    <a:pt x="68531" y="85287"/>
                  </a:lnTo>
                  <a:lnTo>
                    <a:pt x="79723" y="82174"/>
                  </a:lnTo>
                  <a:lnTo>
                    <a:pt x="90317" y="77763"/>
                  </a:lnTo>
                  <a:lnTo>
                    <a:pt x="99356" y="71590"/>
                  </a:lnTo>
                  <a:lnTo>
                    <a:pt x="106452" y="63587"/>
                  </a:lnTo>
                  <a:lnTo>
                    <a:pt x="111400" y="54314"/>
                  </a:lnTo>
                  <a:lnTo>
                    <a:pt x="113911" y="44720"/>
                  </a:lnTo>
                  <a:lnTo>
                    <a:pt x="114077" y="35392"/>
                  </a:lnTo>
                  <a:lnTo>
                    <a:pt x="112106" y="26693"/>
                  </a:lnTo>
                  <a:lnTo>
                    <a:pt x="108135" y="18930"/>
                  </a:lnTo>
                  <a:lnTo>
                    <a:pt x="102431" y="12168"/>
                  </a:lnTo>
                  <a:lnTo>
                    <a:pt x="95353" y="6612"/>
                  </a:lnTo>
                  <a:lnTo>
                    <a:pt x="87240" y="2695"/>
                  </a:lnTo>
                  <a:lnTo>
                    <a:pt x="78380" y="506"/>
                  </a:lnTo>
                  <a:lnTo>
                    <a:pt x="68992" y="0"/>
                  </a:lnTo>
                  <a:lnTo>
                    <a:pt x="59239" y="1172"/>
                  </a:lnTo>
                  <a:lnTo>
                    <a:pt x="49242" y="3852"/>
                  </a:lnTo>
                  <a:lnTo>
                    <a:pt x="39412" y="7922"/>
                  </a:lnTo>
                  <a:lnTo>
                    <a:pt x="30416" y="13393"/>
                  </a:lnTo>
                  <a:lnTo>
                    <a:pt x="22556" y="20150"/>
                  </a:lnTo>
                  <a:lnTo>
                    <a:pt x="15958" y="28126"/>
                  </a:lnTo>
                  <a:lnTo>
                    <a:pt x="10742" y="37382"/>
                  </a:lnTo>
                  <a:lnTo>
                    <a:pt x="6826" y="47832"/>
                  </a:lnTo>
                  <a:lnTo>
                    <a:pt x="3990" y="59272"/>
                  </a:lnTo>
                  <a:lnTo>
                    <a:pt x="1989" y="71475"/>
                  </a:lnTo>
                  <a:lnTo>
                    <a:pt x="607" y="84230"/>
                  </a:lnTo>
                  <a:lnTo>
                    <a:pt x="0" y="97048"/>
                  </a:lnTo>
                  <a:lnTo>
                    <a:pt x="646" y="109194"/>
                  </a:lnTo>
                  <a:lnTo>
                    <a:pt x="2708" y="120327"/>
                  </a:lnTo>
                  <a:lnTo>
                    <a:pt x="5889" y="130615"/>
                  </a:lnTo>
                  <a:lnTo>
                    <a:pt x="9636" y="140525"/>
                  </a:lnTo>
                  <a:lnTo>
                    <a:pt x="13565" y="150377"/>
                  </a:lnTo>
                  <a:lnTo>
                    <a:pt x="17659" y="160149"/>
                  </a:lnTo>
                  <a:lnTo>
                    <a:pt x="22160" y="169571"/>
                  </a:lnTo>
                  <a:lnTo>
                    <a:pt x="27191" y="178508"/>
                  </a:lnTo>
                  <a:lnTo>
                    <a:pt x="32891" y="186968"/>
                  </a:lnTo>
                  <a:lnTo>
                    <a:pt x="39482" y="195029"/>
                  </a:lnTo>
                  <a:lnTo>
                    <a:pt x="47000" y="202775"/>
                  </a:lnTo>
                  <a:lnTo>
                    <a:pt x="55491" y="209959"/>
                  </a:lnTo>
                  <a:lnTo>
                    <a:pt x="65095" y="216031"/>
                  </a:lnTo>
                  <a:lnTo>
                    <a:pt x="75773" y="220778"/>
                  </a:lnTo>
                  <a:lnTo>
                    <a:pt x="87197" y="224134"/>
                  </a:lnTo>
                  <a:lnTo>
                    <a:pt x="98857" y="226021"/>
                  </a:lnTo>
                  <a:lnTo>
                    <a:pt x="110425" y="226552"/>
                  </a:lnTo>
                  <a:lnTo>
                    <a:pt x="121330" y="226125"/>
                  </a:lnTo>
                  <a:lnTo>
                    <a:pt x="131747" y="225276"/>
                  </a:lnTo>
                  <a:lnTo>
                    <a:pt x="142587" y="223936"/>
                  </a:lnTo>
                  <a:lnTo>
                    <a:pt x="155584" y="2219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806834" y="5850423"/>
              <a:ext cx="120918" cy="169449"/>
            </a:xfrm>
            <a:custGeom>
              <a:avLst/>
              <a:gdLst/>
              <a:ahLst/>
              <a:cxnLst/>
              <a:rect l="0" t="0" r="0" b="0"/>
              <a:pathLst>
                <a:path w="120918" h="169449">
                  <a:moveTo>
                    <a:pt x="99860" y="0"/>
                  </a:moveTo>
                  <a:lnTo>
                    <a:pt x="88192" y="134"/>
                  </a:lnTo>
                  <a:lnTo>
                    <a:pt x="77703" y="1414"/>
                  </a:lnTo>
                  <a:lnTo>
                    <a:pt x="67406" y="4007"/>
                  </a:lnTo>
                  <a:lnTo>
                    <a:pt x="57278" y="7727"/>
                  </a:lnTo>
                  <a:lnTo>
                    <a:pt x="47582" y="12359"/>
                  </a:lnTo>
                  <a:lnTo>
                    <a:pt x="38451" y="17697"/>
                  </a:lnTo>
                  <a:lnTo>
                    <a:pt x="30021" y="23717"/>
                  </a:lnTo>
                  <a:lnTo>
                    <a:pt x="22508" y="30580"/>
                  </a:lnTo>
                  <a:lnTo>
                    <a:pt x="15941" y="38309"/>
                  </a:lnTo>
                  <a:lnTo>
                    <a:pt x="10363" y="46955"/>
                  </a:lnTo>
                  <a:lnTo>
                    <a:pt x="5907" y="56668"/>
                  </a:lnTo>
                  <a:lnTo>
                    <a:pt x="2546" y="67423"/>
                  </a:lnTo>
                  <a:lnTo>
                    <a:pt x="441" y="78901"/>
                  </a:lnTo>
                  <a:lnTo>
                    <a:pt x="0" y="90597"/>
                  </a:lnTo>
                  <a:lnTo>
                    <a:pt x="1298" y="102197"/>
                  </a:lnTo>
                  <a:lnTo>
                    <a:pt x="4118" y="113426"/>
                  </a:lnTo>
                  <a:lnTo>
                    <a:pt x="8145" y="123966"/>
                  </a:lnTo>
                  <a:lnTo>
                    <a:pt x="13079" y="133715"/>
                  </a:lnTo>
                  <a:lnTo>
                    <a:pt x="18829" y="142584"/>
                  </a:lnTo>
                  <a:lnTo>
                    <a:pt x="25513" y="150403"/>
                  </a:lnTo>
                  <a:lnTo>
                    <a:pt x="33118" y="157175"/>
                  </a:lnTo>
                  <a:lnTo>
                    <a:pt x="41512" y="162723"/>
                  </a:lnTo>
                  <a:lnTo>
                    <a:pt x="50524" y="166629"/>
                  </a:lnTo>
                  <a:lnTo>
                    <a:pt x="59991" y="168811"/>
                  </a:lnTo>
                  <a:lnTo>
                    <a:pt x="69712" y="169448"/>
                  </a:lnTo>
                  <a:lnTo>
                    <a:pt x="80613" y="168760"/>
                  </a:lnTo>
                  <a:lnTo>
                    <a:pt x="95885" y="165569"/>
                  </a:lnTo>
                  <a:lnTo>
                    <a:pt x="120917" y="1579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959776" y="5566153"/>
              <a:ext cx="31147" cy="452727"/>
            </a:xfrm>
            <a:custGeom>
              <a:avLst/>
              <a:gdLst/>
              <a:ahLst/>
              <a:cxnLst/>
              <a:rect l="0" t="0" r="0" b="0"/>
              <a:pathLst>
                <a:path w="31147" h="452727">
                  <a:moveTo>
                    <a:pt x="31146" y="0"/>
                  </a:moveTo>
                  <a:lnTo>
                    <a:pt x="28280" y="11869"/>
                  </a:lnTo>
                  <a:lnTo>
                    <a:pt x="26137" y="24279"/>
                  </a:lnTo>
                  <a:lnTo>
                    <a:pt x="24530" y="38475"/>
                  </a:lnTo>
                  <a:lnTo>
                    <a:pt x="23176" y="54528"/>
                  </a:lnTo>
                  <a:lnTo>
                    <a:pt x="21679" y="72469"/>
                  </a:lnTo>
                  <a:lnTo>
                    <a:pt x="19833" y="92112"/>
                  </a:lnTo>
                  <a:lnTo>
                    <a:pt x="17766" y="113137"/>
                  </a:lnTo>
                  <a:lnTo>
                    <a:pt x="15833" y="135212"/>
                  </a:lnTo>
                  <a:lnTo>
                    <a:pt x="14233" y="158036"/>
                  </a:lnTo>
                  <a:lnTo>
                    <a:pt x="12837" y="180729"/>
                  </a:lnTo>
                  <a:lnTo>
                    <a:pt x="11292" y="201899"/>
                  </a:lnTo>
                  <a:lnTo>
                    <a:pt x="9406" y="220915"/>
                  </a:lnTo>
                  <a:lnTo>
                    <a:pt x="7308" y="237987"/>
                  </a:lnTo>
                  <a:lnTo>
                    <a:pt x="5355" y="253770"/>
                  </a:lnTo>
                  <a:lnTo>
                    <a:pt x="3743" y="268805"/>
                  </a:lnTo>
                  <a:lnTo>
                    <a:pt x="2509" y="283586"/>
                  </a:lnTo>
                  <a:lnTo>
                    <a:pt x="1605" y="298605"/>
                  </a:lnTo>
                  <a:lnTo>
                    <a:pt x="962" y="314091"/>
                  </a:lnTo>
                  <a:lnTo>
                    <a:pt x="514" y="329902"/>
                  </a:lnTo>
                  <a:lnTo>
                    <a:pt x="206" y="345664"/>
                  </a:lnTo>
                  <a:lnTo>
                    <a:pt x="0" y="361147"/>
                  </a:lnTo>
                  <a:lnTo>
                    <a:pt x="31" y="376135"/>
                  </a:lnTo>
                  <a:lnTo>
                    <a:pt x="583" y="390352"/>
                  </a:lnTo>
                  <a:lnTo>
                    <a:pt x="1767" y="403714"/>
                  </a:lnTo>
                  <a:lnTo>
                    <a:pt x="3384" y="415862"/>
                  </a:lnTo>
                  <a:lnTo>
                    <a:pt x="5177" y="427265"/>
                  </a:lnTo>
                  <a:lnTo>
                    <a:pt x="7303" y="438925"/>
                  </a:lnTo>
                  <a:lnTo>
                    <a:pt x="10089" y="4527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832995" y="5727171"/>
              <a:ext cx="242156" cy="60082"/>
            </a:xfrm>
            <a:custGeom>
              <a:avLst/>
              <a:gdLst/>
              <a:ahLst/>
              <a:cxnLst/>
              <a:rect l="0" t="0" r="0" b="0"/>
              <a:pathLst>
                <a:path w="242156" h="60082">
                  <a:moveTo>
                    <a:pt x="242155" y="7438"/>
                  </a:moveTo>
                  <a:lnTo>
                    <a:pt x="230419" y="4572"/>
                  </a:lnTo>
                  <a:lnTo>
                    <a:pt x="219290" y="2430"/>
                  </a:lnTo>
                  <a:lnTo>
                    <a:pt x="207692" y="835"/>
                  </a:lnTo>
                  <a:lnTo>
                    <a:pt x="195531" y="0"/>
                  </a:lnTo>
                  <a:lnTo>
                    <a:pt x="182872" y="449"/>
                  </a:lnTo>
                  <a:lnTo>
                    <a:pt x="169816" y="2353"/>
                  </a:lnTo>
                  <a:lnTo>
                    <a:pt x="156463" y="5417"/>
                  </a:lnTo>
                  <a:lnTo>
                    <a:pt x="142898" y="9077"/>
                  </a:lnTo>
                  <a:lnTo>
                    <a:pt x="129183" y="12943"/>
                  </a:lnTo>
                  <a:lnTo>
                    <a:pt x="115364" y="16823"/>
                  </a:lnTo>
                  <a:lnTo>
                    <a:pt x="101474" y="20647"/>
                  </a:lnTo>
                  <a:lnTo>
                    <a:pt x="87540" y="24405"/>
                  </a:lnTo>
                  <a:lnTo>
                    <a:pt x="73742" y="28266"/>
                  </a:lnTo>
                  <a:lnTo>
                    <a:pt x="60396" y="32552"/>
                  </a:lnTo>
                  <a:lnTo>
                    <a:pt x="47656" y="37394"/>
                  </a:lnTo>
                  <a:lnTo>
                    <a:pt x="35942" y="42465"/>
                  </a:lnTo>
                  <a:lnTo>
                    <a:pt x="24884" y="47566"/>
                  </a:lnTo>
                  <a:lnTo>
                    <a:pt x="13514" y="53145"/>
                  </a:lnTo>
                  <a:lnTo>
                    <a:pt x="0" y="6008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016839" y="5766194"/>
              <a:ext cx="174126" cy="273742"/>
            </a:xfrm>
            <a:custGeom>
              <a:avLst/>
              <a:gdLst/>
              <a:ahLst/>
              <a:cxnLst/>
              <a:rect l="0" t="0" r="0" b="0"/>
              <a:pathLst>
                <a:path w="174126" h="273742">
                  <a:moveTo>
                    <a:pt x="174125" y="0"/>
                  </a:moveTo>
                  <a:lnTo>
                    <a:pt x="162457" y="67"/>
                  </a:lnTo>
                  <a:lnTo>
                    <a:pt x="151968" y="707"/>
                  </a:lnTo>
                  <a:lnTo>
                    <a:pt x="141665" y="2004"/>
                  </a:lnTo>
                  <a:lnTo>
                    <a:pt x="131365" y="3863"/>
                  </a:lnTo>
                  <a:lnTo>
                    <a:pt x="121022" y="6181"/>
                  </a:lnTo>
                  <a:lnTo>
                    <a:pt x="110636" y="8856"/>
                  </a:lnTo>
                  <a:lnTo>
                    <a:pt x="100380" y="12125"/>
                  </a:lnTo>
                  <a:lnTo>
                    <a:pt x="90571" y="16529"/>
                  </a:lnTo>
                  <a:lnTo>
                    <a:pt x="81344" y="22267"/>
                  </a:lnTo>
                  <a:lnTo>
                    <a:pt x="72675" y="29069"/>
                  </a:lnTo>
                  <a:lnTo>
                    <a:pt x="64465" y="36398"/>
                  </a:lnTo>
                  <a:lnTo>
                    <a:pt x="56609" y="43882"/>
                  </a:lnTo>
                  <a:lnTo>
                    <a:pt x="49008" y="51345"/>
                  </a:lnTo>
                  <a:lnTo>
                    <a:pt x="41592" y="58730"/>
                  </a:lnTo>
                  <a:lnTo>
                    <a:pt x="34302" y="66027"/>
                  </a:lnTo>
                  <a:lnTo>
                    <a:pt x="27100" y="73248"/>
                  </a:lnTo>
                  <a:lnTo>
                    <a:pt x="19957" y="80409"/>
                  </a:lnTo>
                  <a:lnTo>
                    <a:pt x="12873" y="87527"/>
                  </a:lnTo>
                  <a:lnTo>
                    <a:pt x="6489" y="94614"/>
                  </a:lnTo>
                  <a:lnTo>
                    <a:pt x="2027" y="101680"/>
                  </a:lnTo>
                  <a:lnTo>
                    <a:pt x="0" y="108717"/>
                  </a:lnTo>
                  <a:lnTo>
                    <a:pt x="439" y="115239"/>
                  </a:lnTo>
                  <a:lnTo>
                    <a:pt x="3244" y="120327"/>
                  </a:lnTo>
                  <a:lnTo>
                    <a:pt x="8094" y="123596"/>
                  </a:lnTo>
                  <a:lnTo>
                    <a:pt x="14569" y="125145"/>
                  </a:lnTo>
                  <a:lnTo>
                    <a:pt x="22263" y="125278"/>
                  </a:lnTo>
                  <a:lnTo>
                    <a:pt x="30834" y="124341"/>
                  </a:lnTo>
                  <a:lnTo>
                    <a:pt x="40024" y="122953"/>
                  </a:lnTo>
                  <a:lnTo>
                    <a:pt x="49645" y="121957"/>
                  </a:lnTo>
                  <a:lnTo>
                    <a:pt x="59560" y="121780"/>
                  </a:lnTo>
                  <a:lnTo>
                    <a:pt x="69676" y="122482"/>
                  </a:lnTo>
                  <a:lnTo>
                    <a:pt x="79927" y="123942"/>
                  </a:lnTo>
                  <a:lnTo>
                    <a:pt x="90270" y="125997"/>
                  </a:lnTo>
                  <a:lnTo>
                    <a:pt x="100674" y="128494"/>
                  </a:lnTo>
                  <a:lnTo>
                    <a:pt x="111120" y="131307"/>
                  </a:lnTo>
                  <a:lnTo>
                    <a:pt x="121584" y="134350"/>
                  </a:lnTo>
                  <a:lnTo>
                    <a:pt x="131730" y="137885"/>
                  </a:lnTo>
                  <a:lnTo>
                    <a:pt x="140938" y="142474"/>
                  </a:lnTo>
                  <a:lnTo>
                    <a:pt x="148935" y="148348"/>
                  </a:lnTo>
                  <a:lnTo>
                    <a:pt x="155454" y="155583"/>
                  </a:lnTo>
                  <a:lnTo>
                    <a:pt x="160086" y="164269"/>
                  </a:lnTo>
                  <a:lnTo>
                    <a:pt x="162782" y="174291"/>
                  </a:lnTo>
                  <a:lnTo>
                    <a:pt x="163473" y="185087"/>
                  </a:lnTo>
                  <a:lnTo>
                    <a:pt x="161901" y="195786"/>
                  </a:lnTo>
                  <a:lnTo>
                    <a:pt x="158141" y="205896"/>
                  </a:lnTo>
                  <a:lnTo>
                    <a:pt x="152535" y="215137"/>
                  </a:lnTo>
                  <a:lnTo>
                    <a:pt x="145493" y="223272"/>
                  </a:lnTo>
                  <a:lnTo>
                    <a:pt x="137391" y="230297"/>
                  </a:lnTo>
                  <a:lnTo>
                    <a:pt x="128530" y="236371"/>
                  </a:lnTo>
                  <a:lnTo>
                    <a:pt x="119138" y="241700"/>
                  </a:lnTo>
                  <a:lnTo>
                    <a:pt x="109379" y="246478"/>
                  </a:lnTo>
                  <a:lnTo>
                    <a:pt x="99370" y="250860"/>
                  </a:lnTo>
                  <a:lnTo>
                    <a:pt x="89191" y="254965"/>
                  </a:lnTo>
                  <a:lnTo>
                    <a:pt x="78906" y="258873"/>
                  </a:lnTo>
                  <a:lnTo>
                    <a:pt x="68814" y="262494"/>
                  </a:lnTo>
                  <a:lnTo>
                    <a:pt x="58360" y="265932"/>
                  </a:lnTo>
                  <a:lnTo>
                    <a:pt x="45507" y="269491"/>
                  </a:lnTo>
                  <a:lnTo>
                    <a:pt x="26726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485761" y="5681967"/>
              <a:ext cx="368499" cy="21057"/>
            </a:xfrm>
            <a:custGeom>
              <a:avLst/>
              <a:gdLst/>
              <a:ahLst/>
              <a:cxnLst/>
              <a:rect l="0" t="0" r="0" b="0"/>
              <a:pathLst>
                <a:path w="368499" h="21057">
                  <a:moveTo>
                    <a:pt x="0" y="0"/>
                  </a:moveTo>
                  <a:lnTo>
                    <a:pt x="8869" y="2867"/>
                  </a:lnTo>
                  <a:lnTo>
                    <a:pt x="17856" y="5008"/>
                  </a:lnTo>
                  <a:lnTo>
                    <a:pt x="27851" y="6616"/>
                  </a:lnTo>
                  <a:lnTo>
                    <a:pt x="38832" y="7969"/>
                  </a:lnTo>
                  <a:lnTo>
                    <a:pt x="50644" y="9466"/>
                  </a:lnTo>
                  <a:lnTo>
                    <a:pt x="63102" y="11313"/>
                  </a:lnTo>
                  <a:lnTo>
                    <a:pt x="76040" y="13379"/>
                  </a:lnTo>
                  <a:lnTo>
                    <a:pt x="89320" y="15312"/>
                  </a:lnTo>
                  <a:lnTo>
                    <a:pt x="102843" y="16908"/>
                  </a:lnTo>
                  <a:lnTo>
                    <a:pt x="116530" y="18131"/>
                  </a:lnTo>
                  <a:lnTo>
                    <a:pt x="130333" y="19028"/>
                  </a:lnTo>
                  <a:lnTo>
                    <a:pt x="144212" y="19665"/>
                  </a:lnTo>
                  <a:lnTo>
                    <a:pt x="158143" y="20110"/>
                  </a:lnTo>
                  <a:lnTo>
                    <a:pt x="172110" y="20416"/>
                  </a:lnTo>
                  <a:lnTo>
                    <a:pt x="186100" y="20625"/>
                  </a:lnTo>
                  <a:lnTo>
                    <a:pt x="200106" y="20767"/>
                  </a:lnTo>
                  <a:lnTo>
                    <a:pt x="214123" y="20862"/>
                  </a:lnTo>
                  <a:lnTo>
                    <a:pt x="228146" y="20927"/>
                  </a:lnTo>
                  <a:lnTo>
                    <a:pt x="242175" y="20969"/>
                  </a:lnTo>
                  <a:lnTo>
                    <a:pt x="256206" y="20998"/>
                  </a:lnTo>
                  <a:lnTo>
                    <a:pt x="270241" y="21018"/>
                  </a:lnTo>
                  <a:lnTo>
                    <a:pt x="284276" y="21031"/>
                  </a:lnTo>
                  <a:lnTo>
                    <a:pt x="298312" y="21039"/>
                  </a:lnTo>
                  <a:lnTo>
                    <a:pt x="312330" y="21045"/>
                  </a:lnTo>
                  <a:lnTo>
                    <a:pt x="325724" y="21049"/>
                  </a:lnTo>
                  <a:lnTo>
                    <a:pt x="338624" y="21052"/>
                  </a:lnTo>
                  <a:lnTo>
                    <a:pt x="352160" y="21055"/>
                  </a:lnTo>
                  <a:lnTo>
                    <a:pt x="368498" y="210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430312" y="5777353"/>
              <a:ext cx="171264" cy="302679"/>
            </a:xfrm>
            <a:custGeom>
              <a:avLst/>
              <a:gdLst/>
              <a:ahLst/>
              <a:cxnLst/>
              <a:rect l="0" t="0" r="0" b="0"/>
              <a:pathLst>
                <a:path w="171264" h="302679">
                  <a:moveTo>
                    <a:pt x="150206" y="30956"/>
                  </a:moveTo>
                  <a:lnTo>
                    <a:pt x="144339" y="25088"/>
                  </a:lnTo>
                  <a:lnTo>
                    <a:pt x="138774" y="19524"/>
                  </a:lnTo>
                  <a:lnTo>
                    <a:pt x="132970" y="13738"/>
                  </a:lnTo>
                  <a:lnTo>
                    <a:pt x="126717" y="8176"/>
                  </a:lnTo>
                  <a:lnTo>
                    <a:pt x="119738" y="3791"/>
                  </a:lnTo>
                  <a:lnTo>
                    <a:pt x="111961" y="1027"/>
                  </a:lnTo>
                  <a:lnTo>
                    <a:pt x="103634" y="0"/>
                  </a:lnTo>
                  <a:lnTo>
                    <a:pt x="95203" y="755"/>
                  </a:lnTo>
                  <a:lnTo>
                    <a:pt x="86942" y="3119"/>
                  </a:lnTo>
                  <a:lnTo>
                    <a:pt x="78940" y="6790"/>
                  </a:lnTo>
                  <a:lnTo>
                    <a:pt x="71187" y="11455"/>
                  </a:lnTo>
                  <a:lnTo>
                    <a:pt x="63644" y="16854"/>
                  </a:lnTo>
                  <a:lnTo>
                    <a:pt x="56426" y="23102"/>
                  </a:lnTo>
                  <a:lnTo>
                    <a:pt x="49798" y="30658"/>
                  </a:lnTo>
                  <a:lnTo>
                    <a:pt x="43856" y="39671"/>
                  </a:lnTo>
                  <a:lnTo>
                    <a:pt x="38542" y="49995"/>
                  </a:lnTo>
                  <a:lnTo>
                    <a:pt x="33739" y="61375"/>
                  </a:lnTo>
                  <a:lnTo>
                    <a:pt x="29321" y="73550"/>
                  </a:lnTo>
                  <a:lnTo>
                    <a:pt x="25185" y="86301"/>
                  </a:lnTo>
                  <a:lnTo>
                    <a:pt x="21247" y="99459"/>
                  </a:lnTo>
                  <a:lnTo>
                    <a:pt x="17445" y="112895"/>
                  </a:lnTo>
                  <a:lnTo>
                    <a:pt x="13739" y="126357"/>
                  </a:lnTo>
                  <a:lnTo>
                    <a:pt x="10096" y="139475"/>
                  </a:lnTo>
                  <a:lnTo>
                    <a:pt x="6506" y="152078"/>
                  </a:lnTo>
                  <a:lnTo>
                    <a:pt x="3283" y="164167"/>
                  </a:lnTo>
                  <a:lnTo>
                    <a:pt x="1029" y="175828"/>
                  </a:lnTo>
                  <a:lnTo>
                    <a:pt x="0" y="187159"/>
                  </a:lnTo>
                  <a:lnTo>
                    <a:pt x="124" y="198415"/>
                  </a:lnTo>
                  <a:lnTo>
                    <a:pt x="1195" y="209973"/>
                  </a:lnTo>
                  <a:lnTo>
                    <a:pt x="2994" y="222005"/>
                  </a:lnTo>
                  <a:lnTo>
                    <a:pt x="5489" y="234188"/>
                  </a:lnTo>
                  <a:lnTo>
                    <a:pt x="8833" y="245835"/>
                  </a:lnTo>
                  <a:lnTo>
                    <a:pt x="13047" y="256592"/>
                  </a:lnTo>
                  <a:lnTo>
                    <a:pt x="18181" y="266442"/>
                  </a:lnTo>
                  <a:lnTo>
                    <a:pt x="24383" y="275517"/>
                  </a:lnTo>
                  <a:lnTo>
                    <a:pt x="31633" y="283978"/>
                  </a:lnTo>
                  <a:lnTo>
                    <a:pt x="39772" y="291490"/>
                  </a:lnTo>
                  <a:lnTo>
                    <a:pt x="48607" y="297259"/>
                  </a:lnTo>
                  <a:lnTo>
                    <a:pt x="57952" y="300988"/>
                  </a:lnTo>
                  <a:lnTo>
                    <a:pt x="67496" y="302678"/>
                  </a:lnTo>
                  <a:lnTo>
                    <a:pt x="76823" y="302375"/>
                  </a:lnTo>
                  <a:lnTo>
                    <a:pt x="85719" y="300315"/>
                  </a:lnTo>
                  <a:lnTo>
                    <a:pt x="93996" y="296678"/>
                  </a:lnTo>
                  <a:lnTo>
                    <a:pt x="101410" y="291504"/>
                  </a:lnTo>
                  <a:lnTo>
                    <a:pt x="107906" y="284950"/>
                  </a:lnTo>
                  <a:lnTo>
                    <a:pt x="113269" y="277112"/>
                  </a:lnTo>
                  <a:lnTo>
                    <a:pt x="117048" y="267949"/>
                  </a:lnTo>
                  <a:lnTo>
                    <a:pt x="119141" y="257570"/>
                  </a:lnTo>
                  <a:lnTo>
                    <a:pt x="119581" y="246518"/>
                  </a:lnTo>
                  <a:lnTo>
                    <a:pt x="118365" y="235639"/>
                  </a:lnTo>
                  <a:lnTo>
                    <a:pt x="115649" y="225410"/>
                  </a:lnTo>
                  <a:lnTo>
                    <a:pt x="111387" y="216256"/>
                  </a:lnTo>
                  <a:lnTo>
                    <a:pt x="105254" y="208711"/>
                  </a:lnTo>
                  <a:lnTo>
                    <a:pt x="97275" y="202884"/>
                  </a:lnTo>
                  <a:lnTo>
                    <a:pt x="88998" y="197991"/>
                  </a:lnTo>
                  <a:lnTo>
                    <a:pt x="84388" y="193017"/>
                  </a:lnTo>
                  <a:lnTo>
                    <a:pt x="85595" y="188419"/>
                  </a:lnTo>
                  <a:lnTo>
                    <a:pt x="90992" y="185009"/>
                  </a:lnTo>
                  <a:lnTo>
                    <a:pt x="99000" y="182543"/>
                  </a:lnTo>
                  <a:lnTo>
                    <a:pt x="108418" y="180392"/>
                  </a:lnTo>
                  <a:lnTo>
                    <a:pt x="118508" y="178162"/>
                  </a:lnTo>
                  <a:lnTo>
                    <a:pt x="128632" y="175859"/>
                  </a:lnTo>
                  <a:lnTo>
                    <a:pt x="139191" y="173541"/>
                  </a:lnTo>
                  <a:lnTo>
                    <a:pt x="152219" y="170998"/>
                  </a:lnTo>
                  <a:lnTo>
                    <a:pt x="171263" y="1678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622632" y="5829365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10529" y="11735"/>
                  </a:lnTo>
                  <a:lnTo>
                    <a:pt x="10529" y="22864"/>
                  </a:lnTo>
                  <a:lnTo>
                    <a:pt x="10529" y="34463"/>
                  </a:lnTo>
                  <a:lnTo>
                    <a:pt x="10529" y="46624"/>
                  </a:lnTo>
                  <a:lnTo>
                    <a:pt x="10529" y="59284"/>
                  </a:lnTo>
                  <a:lnTo>
                    <a:pt x="10529" y="72340"/>
                  </a:lnTo>
                  <a:lnTo>
                    <a:pt x="10529" y="85692"/>
                  </a:lnTo>
                  <a:lnTo>
                    <a:pt x="10529" y="99258"/>
                  </a:lnTo>
                  <a:lnTo>
                    <a:pt x="10529" y="112972"/>
                  </a:lnTo>
                  <a:lnTo>
                    <a:pt x="10529" y="126791"/>
                  </a:lnTo>
                  <a:lnTo>
                    <a:pt x="10529" y="140681"/>
                  </a:lnTo>
                  <a:lnTo>
                    <a:pt x="10529" y="154620"/>
                  </a:lnTo>
                  <a:lnTo>
                    <a:pt x="10529" y="168591"/>
                  </a:lnTo>
                  <a:lnTo>
                    <a:pt x="10529" y="182585"/>
                  </a:lnTo>
                  <a:lnTo>
                    <a:pt x="10524" y="196579"/>
                  </a:lnTo>
                  <a:lnTo>
                    <a:pt x="10322" y="210157"/>
                  </a:lnTo>
                  <a:lnTo>
                    <a:pt x="9420" y="223941"/>
                  </a:lnTo>
                  <a:lnTo>
                    <a:pt x="6622" y="240265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727916" y="5818837"/>
              <a:ext cx="2" cy="263214"/>
            </a:xfrm>
            <a:custGeom>
              <a:avLst/>
              <a:gdLst/>
              <a:ahLst/>
              <a:cxnLst/>
              <a:rect l="0" t="0" r="0" b="0"/>
              <a:pathLst>
                <a:path w="2" h="263214">
                  <a:moveTo>
                    <a:pt x="1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1" y="36466"/>
                  </a:lnTo>
                  <a:lnTo>
                    <a:pt x="1" y="50487"/>
                  </a:lnTo>
                  <a:lnTo>
                    <a:pt x="1" y="65463"/>
                  </a:lnTo>
                  <a:lnTo>
                    <a:pt x="1" y="81181"/>
                  </a:lnTo>
                  <a:lnTo>
                    <a:pt x="1" y="97284"/>
                  </a:lnTo>
                  <a:lnTo>
                    <a:pt x="1" y="113308"/>
                  </a:lnTo>
                  <a:lnTo>
                    <a:pt x="1" y="129005"/>
                  </a:lnTo>
                  <a:lnTo>
                    <a:pt x="1" y="144323"/>
                  </a:lnTo>
                  <a:lnTo>
                    <a:pt x="1" y="159301"/>
                  </a:lnTo>
                  <a:lnTo>
                    <a:pt x="1" y="174004"/>
                  </a:lnTo>
                  <a:lnTo>
                    <a:pt x="1" y="188473"/>
                  </a:lnTo>
                  <a:lnTo>
                    <a:pt x="0" y="204451"/>
                  </a:lnTo>
                  <a:lnTo>
                    <a:pt x="1" y="226698"/>
                  </a:lnTo>
                  <a:lnTo>
                    <a:pt x="1" y="2632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654218" y="5955707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31586"/>
                  </a:moveTo>
                  <a:lnTo>
                    <a:pt x="64965" y="28585"/>
                  </a:lnTo>
                  <a:lnTo>
                    <a:pt x="57258" y="25163"/>
                  </a:lnTo>
                  <a:lnTo>
                    <a:pt x="49855" y="20976"/>
                  </a:lnTo>
                  <a:lnTo>
                    <a:pt x="42511" y="16402"/>
                  </a:lnTo>
                  <a:lnTo>
                    <a:pt x="34073" y="11722"/>
                  </a:lnTo>
                  <a:lnTo>
                    <a:pt x="21557" y="65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883157" y="777875"/>
            <a:ext cx="3329433" cy="3329432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545460" y="2429636"/>
            <a:ext cx="46991" cy="46991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2558414" y="779144"/>
            <a:ext cx="0" cy="331647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2568955" y="1684527"/>
            <a:ext cx="1431925" cy="80022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126489" y="1579244"/>
            <a:ext cx="810768" cy="239001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2474197" y="336944"/>
            <a:ext cx="221099" cy="357937"/>
            <a:chOff x="2474197" y="336944"/>
            <a:chExt cx="221099" cy="357937"/>
          </a:xfrm>
        </p:grpSpPr>
        <p:sp>
          <p:nvSpPr>
            <p:cNvPr id="7" name="Freeform 6"/>
            <p:cNvSpPr/>
            <p:nvPr/>
          </p:nvSpPr>
          <p:spPr>
            <a:xfrm>
              <a:off x="2474197" y="336944"/>
              <a:ext cx="221099" cy="357937"/>
            </a:xfrm>
            <a:custGeom>
              <a:avLst/>
              <a:gdLst/>
              <a:ahLst/>
              <a:cxnLst/>
              <a:rect l="0" t="0" r="0" b="0"/>
              <a:pathLst>
                <a:path w="221099" h="357937">
                  <a:moveTo>
                    <a:pt x="0" y="336879"/>
                  </a:moveTo>
                  <a:lnTo>
                    <a:pt x="66" y="325144"/>
                  </a:lnTo>
                  <a:lnTo>
                    <a:pt x="706" y="314015"/>
                  </a:lnTo>
                  <a:lnTo>
                    <a:pt x="2008" y="302417"/>
                  </a:lnTo>
                  <a:lnTo>
                    <a:pt x="4040" y="290256"/>
                  </a:lnTo>
                  <a:lnTo>
                    <a:pt x="7005" y="277596"/>
                  </a:lnTo>
                  <a:lnTo>
                    <a:pt x="10916" y="264540"/>
                  </a:lnTo>
                  <a:lnTo>
                    <a:pt x="15319" y="251188"/>
                  </a:lnTo>
                  <a:lnTo>
                    <a:pt x="19426" y="237623"/>
                  </a:lnTo>
                  <a:lnTo>
                    <a:pt x="22816" y="223908"/>
                  </a:lnTo>
                  <a:lnTo>
                    <a:pt x="25580" y="210088"/>
                  </a:lnTo>
                  <a:lnTo>
                    <a:pt x="28124" y="196198"/>
                  </a:lnTo>
                  <a:lnTo>
                    <a:pt x="30725" y="182260"/>
                  </a:lnTo>
                  <a:lnTo>
                    <a:pt x="33490" y="168289"/>
                  </a:lnTo>
                  <a:lnTo>
                    <a:pt x="36433" y="154295"/>
                  </a:lnTo>
                  <a:lnTo>
                    <a:pt x="39530" y="140287"/>
                  </a:lnTo>
                  <a:lnTo>
                    <a:pt x="42748" y="126269"/>
                  </a:lnTo>
                  <a:lnTo>
                    <a:pt x="46054" y="112245"/>
                  </a:lnTo>
                  <a:lnTo>
                    <a:pt x="49424" y="98216"/>
                  </a:lnTo>
                  <a:lnTo>
                    <a:pt x="52839" y="84183"/>
                  </a:lnTo>
                  <a:lnTo>
                    <a:pt x="56284" y="70149"/>
                  </a:lnTo>
                  <a:lnTo>
                    <a:pt x="59754" y="56123"/>
                  </a:lnTo>
                  <a:lnTo>
                    <a:pt x="63407" y="42433"/>
                  </a:lnTo>
                  <a:lnTo>
                    <a:pt x="67545" y="29692"/>
                  </a:lnTo>
                  <a:lnTo>
                    <a:pt x="72295" y="18185"/>
                  </a:lnTo>
                  <a:lnTo>
                    <a:pt x="77621" y="8662"/>
                  </a:lnTo>
                  <a:lnTo>
                    <a:pt x="83421" y="2459"/>
                  </a:lnTo>
                  <a:lnTo>
                    <a:pt x="89578" y="0"/>
                  </a:lnTo>
                  <a:lnTo>
                    <a:pt x="95831" y="926"/>
                  </a:lnTo>
                  <a:lnTo>
                    <a:pt x="101795" y="4580"/>
                  </a:lnTo>
                  <a:lnTo>
                    <a:pt x="107289" y="10295"/>
                  </a:lnTo>
                  <a:lnTo>
                    <a:pt x="112468" y="17668"/>
                  </a:lnTo>
                  <a:lnTo>
                    <a:pt x="117712" y="26569"/>
                  </a:lnTo>
                  <a:lnTo>
                    <a:pt x="123239" y="36809"/>
                  </a:lnTo>
                  <a:lnTo>
                    <a:pt x="128936" y="48292"/>
                  </a:lnTo>
                  <a:lnTo>
                    <a:pt x="134461" y="61062"/>
                  </a:lnTo>
                  <a:lnTo>
                    <a:pt x="139623" y="75024"/>
                  </a:lnTo>
                  <a:lnTo>
                    <a:pt x="144395" y="89807"/>
                  </a:lnTo>
                  <a:lnTo>
                    <a:pt x="148826" y="104876"/>
                  </a:lnTo>
                  <a:lnTo>
                    <a:pt x="152991" y="119895"/>
                  </a:lnTo>
                  <a:lnTo>
                    <a:pt x="156956" y="134573"/>
                  </a:lnTo>
                  <a:lnTo>
                    <a:pt x="160780" y="148582"/>
                  </a:lnTo>
                  <a:lnTo>
                    <a:pt x="164504" y="161823"/>
                  </a:lnTo>
                  <a:lnTo>
                    <a:pt x="168158" y="174528"/>
                  </a:lnTo>
                  <a:lnTo>
                    <a:pt x="171766" y="187141"/>
                  </a:lnTo>
                  <a:lnTo>
                    <a:pt x="175341" y="199930"/>
                  </a:lnTo>
                  <a:lnTo>
                    <a:pt x="178895" y="212979"/>
                  </a:lnTo>
                  <a:lnTo>
                    <a:pt x="182434" y="226280"/>
                  </a:lnTo>
                  <a:lnTo>
                    <a:pt x="185963" y="239783"/>
                  </a:lnTo>
                  <a:lnTo>
                    <a:pt x="189486" y="253276"/>
                  </a:lnTo>
                  <a:lnTo>
                    <a:pt x="193004" y="266407"/>
                  </a:lnTo>
                  <a:lnTo>
                    <a:pt x="196520" y="279015"/>
                  </a:lnTo>
                  <a:lnTo>
                    <a:pt x="200033" y="291108"/>
                  </a:lnTo>
                  <a:lnTo>
                    <a:pt x="203545" y="302768"/>
                  </a:lnTo>
                  <a:lnTo>
                    <a:pt x="207052" y="314082"/>
                  </a:lnTo>
                  <a:lnTo>
                    <a:pt x="210402" y="324684"/>
                  </a:lnTo>
                  <a:lnTo>
                    <a:pt x="213628" y="334800"/>
                  </a:lnTo>
                  <a:lnTo>
                    <a:pt x="217013" y="345321"/>
                  </a:lnTo>
                  <a:lnTo>
                    <a:pt x="221098" y="357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95253" y="558010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128002" y="7662"/>
                  </a:lnTo>
                  <a:lnTo>
                    <a:pt x="119016" y="5520"/>
                  </a:lnTo>
                  <a:lnTo>
                    <a:pt x="109011" y="3917"/>
                  </a:lnTo>
                  <a:lnTo>
                    <a:pt x="97685" y="2736"/>
                  </a:lnTo>
                  <a:lnTo>
                    <a:pt x="84577" y="1887"/>
                  </a:lnTo>
                  <a:lnTo>
                    <a:pt x="69639" y="1290"/>
                  </a:lnTo>
                  <a:lnTo>
                    <a:pt x="54024" y="875"/>
                  </a:lnTo>
                  <a:lnTo>
                    <a:pt x="38349" y="545"/>
                  </a:lnTo>
                  <a:lnTo>
                    <a:pt x="21238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238410" y="2224441"/>
            <a:ext cx="359761" cy="308529"/>
            <a:chOff x="2238410" y="2224441"/>
            <a:chExt cx="359761" cy="308529"/>
          </a:xfrm>
        </p:grpSpPr>
        <p:sp>
          <p:nvSpPr>
            <p:cNvPr id="10" name="Freeform 9"/>
            <p:cNvSpPr/>
            <p:nvPr/>
          </p:nvSpPr>
          <p:spPr>
            <a:xfrm>
              <a:off x="2495299" y="2421678"/>
              <a:ext cx="102872" cy="111292"/>
            </a:xfrm>
            <a:custGeom>
              <a:avLst/>
              <a:gdLst/>
              <a:ahLst/>
              <a:cxnLst/>
              <a:rect l="0" t="0" r="0" b="0"/>
              <a:pathLst>
                <a:path w="102872" h="111292">
                  <a:moveTo>
                    <a:pt x="42068" y="20933"/>
                  </a:moveTo>
                  <a:lnTo>
                    <a:pt x="33401" y="24001"/>
                  </a:lnTo>
                  <a:lnTo>
                    <a:pt x="26335" y="28063"/>
                  </a:lnTo>
                  <a:lnTo>
                    <a:pt x="20238" y="33556"/>
                  </a:lnTo>
                  <a:lnTo>
                    <a:pt x="15183" y="40316"/>
                  </a:lnTo>
                  <a:lnTo>
                    <a:pt x="11617" y="48114"/>
                  </a:lnTo>
                  <a:lnTo>
                    <a:pt x="9669" y="56711"/>
                  </a:lnTo>
                  <a:lnTo>
                    <a:pt x="9326" y="65896"/>
                  </a:lnTo>
                  <a:lnTo>
                    <a:pt x="10608" y="75502"/>
                  </a:lnTo>
                  <a:lnTo>
                    <a:pt x="13367" y="85383"/>
                  </a:lnTo>
                  <a:lnTo>
                    <a:pt x="17659" y="94794"/>
                  </a:lnTo>
                  <a:lnTo>
                    <a:pt x="23812" y="102442"/>
                  </a:lnTo>
                  <a:lnTo>
                    <a:pt x="31830" y="107760"/>
                  </a:lnTo>
                  <a:lnTo>
                    <a:pt x="41128" y="110684"/>
                  </a:lnTo>
                  <a:lnTo>
                    <a:pt x="50745" y="111291"/>
                  </a:lnTo>
                  <a:lnTo>
                    <a:pt x="60093" y="109880"/>
                  </a:lnTo>
                  <a:lnTo>
                    <a:pt x="68807" y="106698"/>
                  </a:lnTo>
                  <a:lnTo>
                    <a:pt x="76580" y="101838"/>
                  </a:lnTo>
                  <a:lnTo>
                    <a:pt x="83349" y="95504"/>
                  </a:lnTo>
                  <a:lnTo>
                    <a:pt x="88911" y="87984"/>
                  </a:lnTo>
                  <a:lnTo>
                    <a:pt x="92832" y="79567"/>
                  </a:lnTo>
                  <a:lnTo>
                    <a:pt x="95024" y="70500"/>
                  </a:lnTo>
                  <a:lnTo>
                    <a:pt x="95531" y="60971"/>
                  </a:lnTo>
                  <a:lnTo>
                    <a:pt x="94360" y="51122"/>
                  </a:lnTo>
                  <a:lnTo>
                    <a:pt x="91676" y="41067"/>
                  </a:lnTo>
                  <a:lnTo>
                    <a:pt x="87435" y="31366"/>
                  </a:lnTo>
                  <a:lnTo>
                    <a:pt x="81315" y="22990"/>
                  </a:lnTo>
                  <a:lnTo>
                    <a:pt x="73314" y="16365"/>
                  </a:lnTo>
                  <a:lnTo>
                    <a:pt x="63859" y="11579"/>
                  </a:lnTo>
                  <a:lnTo>
                    <a:pt x="53603" y="8651"/>
                  </a:lnTo>
                  <a:lnTo>
                    <a:pt x="43013" y="7395"/>
                  </a:lnTo>
                  <a:lnTo>
                    <a:pt x="32651" y="7820"/>
                  </a:lnTo>
                  <a:lnTo>
                    <a:pt x="23233" y="10216"/>
                  </a:lnTo>
                  <a:lnTo>
                    <a:pt x="15062" y="14565"/>
                  </a:lnTo>
                  <a:lnTo>
                    <a:pt x="8409" y="20584"/>
                  </a:lnTo>
                  <a:lnTo>
                    <a:pt x="3681" y="27911"/>
                  </a:lnTo>
                  <a:lnTo>
                    <a:pt x="912" y="36208"/>
                  </a:lnTo>
                  <a:lnTo>
                    <a:pt x="0" y="45201"/>
                  </a:lnTo>
                  <a:lnTo>
                    <a:pt x="892" y="54682"/>
                  </a:lnTo>
                  <a:lnTo>
                    <a:pt x="3380" y="64491"/>
                  </a:lnTo>
                  <a:lnTo>
                    <a:pt x="7319" y="74195"/>
                  </a:lnTo>
                  <a:lnTo>
                    <a:pt x="12703" y="83105"/>
                  </a:lnTo>
                  <a:lnTo>
                    <a:pt x="19400" y="90902"/>
                  </a:lnTo>
                  <a:lnTo>
                    <a:pt x="27337" y="97288"/>
                  </a:lnTo>
                  <a:lnTo>
                    <a:pt x="36566" y="101830"/>
                  </a:lnTo>
                  <a:lnTo>
                    <a:pt x="46989" y="104467"/>
                  </a:lnTo>
                  <a:lnTo>
                    <a:pt x="58072" y="105119"/>
                  </a:lnTo>
                  <a:lnTo>
                    <a:pt x="68971" y="103520"/>
                  </a:lnTo>
                  <a:lnTo>
                    <a:pt x="79209" y="99738"/>
                  </a:lnTo>
                  <a:lnTo>
                    <a:pt x="88199" y="93946"/>
                  </a:lnTo>
                  <a:lnTo>
                    <a:pt x="95102" y="86248"/>
                  </a:lnTo>
                  <a:lnTo>
                    <a:pt x="99663" y="76891"/>
                  </a:lnTo>
                  <a:lnTo>
                    <a:pt x="102115" y="66374"/>
                  </a:lnTo>
                  <a:lnTo>
                    <a:pt x="102871" y="55331"/>
                  </a:lnTo>
                  <a:lnTo>
                    <a:pt x="102341" y="44178"/>
                  </a:lnTo>
                  <a:lnTo>
                    <a:pt x="100550" y="33420"/>
                  </a:lnTo>
                  <a:lnTo>
                    <a:pt x="97154" y="23729"/>
                  </a:lnTo>
                  <a:lnTo>
                    <a:pt x="92096" y="15372"/>
                  </a:lnTo>
                  <a:lnTo>
                    <a:pt x="85583" y="8591"/>
                  </a:lnTo>
                  <a:lnTo>
                    <a:pt x="77916" y="3778"/>
                  </a:lnTo>
                  <a:lnTo>
                    <a:pt x="69392" y="951"/>
                  </a:lnTo>
                  <a:lnTo>
                    <a:pt x="60414" y="0"/>
                  </a:lnTo>
                  <a:lnTo>
                    <a:pt x="51475" y="865"/>
                  </a:lnTo>
                  <a:lnTo>
                    <a:pt x="42843" y="3337"/>
                  </a:lnTo>
                  <a:lnTo>
                    <a:pt x="34744" y="7264"/>
                  </a:lnTo>
                  <a:lnTo>
                    <a:pt x="27450" y="12640"/>
                  </a:lnTo>
                  <a:lnTo>
                    <a:pt x="21035" y="19333"/>
                  </a:lnTo>
                  <a:lnTo>
                    <a:pt x="15726" y="27266"/>
                  </a:lnTo>
                  <a:lnTo>
                    <a:pt x="11983" y="36493"/>
                  </a:lnTo>
                  <a:lnTo>
                    <a:pt x="9914" y="46914"/>
                  </a:lnTo>
                  <a:lnTo>
                    <a:pt x="9490" y="57996"/>
                  </a:lnTo>
                  <a:lnTo>
                    <a:pt x="10717" y="68894"/>
                  </a:lnTo>
                  <a:lnTo>
                    <a:pt x="13440" y="79132"/>
                  </a:lnTo>
                  <a:lnTo>
                    <a:pt x="17707" y="88122"/>
                  </a:lnTo>
                  <a:lnTo>
                    <a:pt x="23844" y="95024"/>
                  </a:lnTo>
                  <a:lnTo>
                    <a:pt x="31851" y="99576"/>
                  </a:lnTo>
                  <a:lnTo>
                    <a:pt x="41142" y="101682"/>
                  </a:lnTo>
                  <a:lnTo>
                    <a:pt x="50755" y="101142"/>
                  </a:lnTo>
                  <a:lnTo>
                    <a:pt x="60090" y="98114"/>
                  </a:lnTo>
                  <a:lnTo>
                    <a:pt x="68456" y="93017"/>
                  </a:lnTo>
                  <a:lnTo>
                    <a:pt x="74931" y="86325"/>
                  </a:lnTo>
                  <a:lnTo>
                    <a:pt x="79198" y="78466"/>
                  </a:lnTo>
                  <a:lnTo>
                    <a:pt x="81281" y="69940"/>
                  </a:lnTo>
                  <a:lnTo>
                    <a:pt x="81257" y="61306"/>
                  </a:lnTo>
                  <a:lnTo>
                    <a:pt x="79370" y="52894"/>
                  </a:lnTo>
                  <a:lnTo>
                    <a:pt x="75177" y="45521"/>
                  </a:lnTo>
                  <a:lnTo>
                    <a:pt x="68809" y="40721"/>
                  </a:lnTo>
                  <a:lnTo>
                    <a:pt x="62123" y="39291"/>
                  </a:lnTo>
                  <a:lnTo>
                    <a:pt x="55933" y="41000"/>
                  </a:lnTo>
                  <a:lnTo>
                    <a:pt x="50393" y="45232"/>
                  </a:lnTo>
                  <a:lnTo>
                    <a:pt x="45917" y="51191"/>
                  </a:lnTo>
                  <a:lnTo>
                    <a:pt x="43303" y="58041"/>
                  </a:lnTo>
                  <a:lnTo>
                    <a:pt x="42835" y="65214"/>
                  </a:lnTo>
                  <a:lnTo>
                    <a:pt x="44634" y="71253"/>
                  </a:lnTo>
                  <a:lnTo>
                    <a:pt x="48113" y="73295"/>
                  </a:lnTo>
                  <a:lnTo>
                    <a:pt x="51110" y="70860"/>
                  </a:lnTo>
                  <a:lnTo>
                    <a:pt x="51966" y="66247"/>
                  </a:lnTo>
                  <a:lnTo>
                    <a:pt x="49865" y="61456"/>
                  </a:lnTo>
                  <a:lnTo>
                    <a:pt x="45048" y="58514"/>
                  </a:lnTo>
                  <a:lnTo>
                    <a:pt x="40066" y="58863"/>
                  </a:lnTo>
                  <a:lnTo>
                    <a:pt x="37112" y="62362"/>
                  </a:lnTo>
                  <a:lnTo>
                    <a:pt x="37093" y="66017"/>
                  </a:lnTo>
                  <a:lnTo>
                    <a:pt x="39357" y="67123"/>
                  </a:lnTo>
                  <a:lnTo>
                    <a:pt x="41086" y="66690"/>
                  </a:lnTo>
                  <a:lnTo>
                    <a:pt x="41379" y="66931"/>
                  </a:lnTo>
                  <a:lnTo>
                    <a:pt x="41044" y="68856"/>
                  </a:lnTo>
                  <a:lnTo>
                    <a:pt x="42068" y="73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38410" y="2224441"/>
              <a:ext cx="154848" cy="249757"/>
            </a:xfrm>
            <a:custGeom>
              <a:avLst/>
              <a:gdLst/>
              <a:ahLst/>
              <a:cxnLst/>
              <a:rect l="0" t="0" r="0" b="0"/>
              <a:pathLst>
                <a:path w="154848" h="249757">
                  <a:moveTo>
                    <a:pt x="14688" y="70771"/>
                  </a:moveTo>
                  <a:lnTo>
                    <a:pt x="11888" y="79572"/>
                  </a:lnTo>
                  <a:lnTo>
                    <a:pt x="10387" y="87919"/>
                  </a:lnTo>
                  <a:lnTo>
                    <a:pt x="10080" y="96618"/>
                  </a:lnTo>
                  <a:lnTo>
                    <a:pt x="10760" y="105739"/>
                  </a:lnTo>
                  <a:lnTo>
                    <a:pt x="12227" y="115234"/>
                  </a:lnTo>
                  <a:lnTo>
                    <a:pt x="14292" y="125030"/>
                  </a:lnTo>
                  <a:lnTo>
                    <a:pt x="16628" y="135217"/>
                  </a:lnTo>
                  <a:lnTo>
                    <a:pt x="18802" y="146039"/>
                  </a:lnTo>
                  <a:lnTo>
                    <a:pt x="20596" y="157574"/>
                  </a:lnTo>
                  <a:lnTo>
                    <a:pt x="22136" y="169591"/>
                  </a:lnTo>
                  <a:lnTo>
                    <a:pt x="23784" y="181657"/>
                  </a:lnTo>
                  <a:lnTo>
                    <a:pt x="25729" y="193445"/>
                  </a:lnTo>
                  <a:lnTo>
                    <a:pt x="27359" y="202466"/>
                  </a:lnTo>
                  <a:lnTo>
                    <a:pt x="27734" y="205600"/>
                  </a:lnTo>
                  <a:lnTo>
                    <a:pt x="26900" y="203722"/>
                  </a:lnTo>
                  <a:lnTo>
                    <a:pt x="25182" y="198536"/>
                  </a:lnTo>
                  <a:lnTo>
                    <a:pt x="22863" y="191316"/>
                  </a:lnTo>
                  <a:lnTo>
                    <a:pt x="20143" y="182857"/>
                  </a:lnTo>
                  <a:lnTo>
                    <a:pt x="17162" y="173634"/>
                  </a:lnTo>
                  <a:lnTo>
                    <a:pt x="14173" y="163772"/>
                  </a:lnTo>
                  <a:lnTo>
                    <a:pt x="11543" y="153138"/>
                  </a:lnTo>
                  <a:lnTo>
                    <a:pt x="9437" y="141714"/>
                  </a:lnTo>
                  <a:lnTo>
                    <a:pt x="7682" y="129764"/>
                  </a:lnTo>
                  <a:lnTo>
                    <a:pt x="5889" y="117740"/>
                  </a:lnTo>
                  <a:lnTo>
                    <a:pt x="3837" y="105909"/>
                  </a:lnTo>
                  <a:lnTo>
                    <a:pt x="1796" y="94354"/>
                  </a:lnTo>
                  <a:lnTo>
                    <a:pt x="412" y="83062"/>
                  </a:lnTo>
                  <a:lnTo>
                    <a:pt x="0" y="71984"/>
                  </a:lnTo>
                  <a:lnTo>
                    <a:pt x="555" y="61071"/>
                  </a:lnTo>
                  <a:lnTo>
                    <a:pt x="1924" y="50275"/>
                  </a:lnTo>
                  <a:lnTo>
                    <a:pt x="3931" y="39574"/>
                  </a:lnTo>
                  <a:lnTo>
                    <a:pt x="6736" y="29267"/>
                  </a:lnTo>
                  <a:lnTo>
                    <a:pt x="10822" y="19951"/>
                  </a:lnTo>
                  <a:lnTo>
                    <a:pt x="16343" y="11886"/>
                  </a:lnTo>
                  <a:lnTo>
                    <a:pt x="22998" y="5489"/>
                  </a:lnTo>
                  <a:lnTo>
                    <a:pt x="30229" y="1474"/>
                  </a:lnTo>
                  <a:lnTo>
                    <a:pt x="37646" y="0"/>
                  </a:lnTo>
                  <a:lnTo>
                    <a:pt x="45066" y="773"/>
                  </a:lnTo>
                  <a:lnTo>
                    <a:pt x="52420" y="3336"/>
                  </a:lnTo>
                  <a:lnTo>
                    <a:pt x="59688" y="7247"/>
                  </a:lnTo>
                  <a:lnTo>
                    <a:pt x="66550" y="12462"/>
                  </a:lnTo>
                  <a:lnTo>
                    <a:pt x="72406" y="19310"/>
                  </a:lnTo>
                  <a:lnTo>
                    <a:pt x="77007" y="27834"/>
                  </a:lnTo>
                  <a:lnTo>
                    <a:pt x="80267" y="37659"/>
                  </a:lnTo>
                  <a:lnTo>
                    <a:pt x="82088" y="48170"/>
                  </a:lnTo>
                  <a:lnTo>
                    <a:pt x="82567" y="58939"/>
                  </a:lnTo>
                  <a:lnTo>
                    <a:pt x="81771" y="69593"/>
                  </a:lnTo>
                  <a:lnTo>
                    <a:pt x="79650" y="79740"/>
                  </a:lnTo>
                  <a:lnTo>
                    <a:pt x="76300" y="89227"/>
                  </a:lnTo>
                  <a:lnTo>
                    <a:pt x="71935" y="98088"/>
                  </a:lnTo>
                  <a:lnTo>
                    <a:pt x="66789" y="106433"/>
                  </a:lnTo>
                  <a:lnTo>
                    <a:pt x="61126" y="114337"/>
                  </a:lnTo>
                  <a:lnTo>
                    <a:pt x="57053" y="120225"/>
                  </a:lnTo>
                  <a:lnTo>
                    <a:pt x="57076" y="122096"/>
                  </a:lnTo>
                  <a:lnTo>
                    <a:pt x="60507" y="120726"/>
                  </a:lnTo>
                  <a:lnTo>
                    <a:pt x="66290" y="117747"/>
                  </a:lnTo>
                  <a:lnTo>
                    <a:pt x="73654" y="114883"/>
                  </a:lnTo>
                  <a:lnTo>
                    <a:pt x="82069" y="113031"/>
                  </a:lnTo>
                  <a:lnTo>
                    <a:pt x="91019" y="112559"/>
                  </a:lnTo>
                  <a:lnTo>
                    <a:pt x="99963" y="113658"/>
                  </a:lnTo>
                  <a:lnTo>
                    <a:pt x="108613" y="116243"/>
                  </a:lnTo>
                  <a:lnTo>
                    <a:pt x="116900" y="120225"/>
                  </a:lnTo>
                  <a:lnTo>
                    <a:pt x="124855" y="125627"/>
                  </a:lnTo>
                  <a:lnTo>
                    <a:pt x="132534" y="132332"/>
                  </a:lnTo>
                  <a:lnTo>
                    <a:pt x="139675" y="140271"/>
                  </a:lnTo>
                  <a:lnTo>
                    <a:pt x="145720" y="149500"/>
                  </a:lnTo>
                  <a:lnTo>
                    <a:pt x="150444" y="159922"/>
                  </a:lnTo>
                  <a:lnTo>
                    <a:pt x="153616" y="171005"/>
                  </a:lnTo>
                  <a:lnTo>
                    <a:pt x="154847" y="181903"/>
                  </a:lnTo>
                  <a:lnTo>
                    <a:pt x="154110" y="192155"/>
                  </a:lnTo>
                  <a:lnTo>
                    <a:pt x="151515" y="201663"/>
                  </a:lnTo>
                  <a:lnTo>
                    <a:pt x="147114" y="210510"/>
                  </a:lnTo>
                  <a:lnTo>
                    <a:pt x="141115" y="218822"/>
                  </a:lnTo>
                  <a:lnTo>
                    <a:pt x="133666" y="226404"/>
                  </a:lnTo>
                  <a:lnTo>
                    <a:pt x="124773" y="232753"/>
                  </a:lnTo>
                  <a:lnTo>
                    <a:pt x="114579" y="237694"/>
                  </a:lnTo>
                  <a:lnTo>
                    <a:pt x="103550" y="241360"/>
                  </a:lnTo>
                  <a:lnTo>
                    <a:pt x="91099" y="244384"/>
                  </a:lnTo>
                  <a:lnTo>
                    <a:pt x="73900" y="247030"/>
                  </a:lnTo>
                  <a:lnTo>
                    <a:pt x="46273" y="249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2476723" y="4241169"/>
            <a:ext cx="165931" cy="253507"/>
          </a:xfrm>
          <a:custGeom>
            <a:avLst/>
            <a:gdLst/>
            <a:ahLst/>
            <a:cxnLst/>
            <a:rect l="0" t="0" r="0" b="0"/>
            <a:pathLst>
              <a:path w="165931" h="253507">
                <a:moveTo>
                  <a:pt x="123815" y="12344"/>
                </a:moveTo>
                <a:lnTo>
                  <a:pt x="115014" y="9410"/>
                </a:lnTo>
                <a:lnTo>
                  <a:pt x="106667" y="6628"/>
                </a:lnTo>
                <a:lnTo>
                  <a:pt x="97973" y="3742"/>
                </a:lnTo>
                <a:lnTo>
                  <a:pt x="89025" y="1220"/>
                </a:lnTo>
                <a:lnTo>
                  <a:pt x="80178" y="0"/>
                </a:lnTo>
                <a:lnTo>
                  <a:pt x="71640" y="496"/>
                </a:lnTo>
                <a:lnTo>
                  <a:pt x="63451" y="2634"/>
                </a:lnTo>
                <a:lnTo>
                  <a:pt x="55574" y="6132"/>
                </a:lnTo>
                <a:lnTo>
                  <a:pt x="47944" y="10676"/>
                </a:lnTo>
                <a:lnTo>
                  <a:pt x="40498" y="16149"/>
                </a:lnTo>
                <a:lnTo>
                  <a:pt x="33185" y="22638"/>
                </a:lnTo>
                <a:lnTo>
                  <a:pt x="25974" y="30119"/>
                </a:lnTo>
                <a:lnTo>
                  <a:pt x="19164" y="38767"/>
                </a:lnTo>
                <a:lnTo>
                  <a:pt x="13350" y="49014"/>
                </a:lnTo>
                <a:lnTo>
                  <a:pt x="8776" y="60945"/>
                </a:lnTo>
                <a:lnTo>
                  <a:pt x="5366" y="74196"/>
                </a:lnTo>
                <a:lnTo>
                  <a:pt x="2913" y="88154"/>
                </a:lnTo>
                <a:lnTo>
                  <a:pt x="1192" y="102393"/>
                </a:lnTo>
                <a:lnTo>
                  <a:pt x="170" y="116697"/>
                </a:lnTo>
                <a:lnTo>
                  <a:pt x="0" y="130979"/>
                </a:lnTo>
                <a:lnTo>
                  <a:pt x="697" y="145209"/>
                </a:lnTo>
                <a:lnTo>
                  <a:pt x="2146" y="159222"/>
                </a:lnTo>
                <a:lnTo>
                  <a:pt x="4189" y="172718"/>
                </a:lnTo>
                <a:lnTo>
                  <a:pt x="6684" y="185568"/>
                </a:lnTo>
                <a:lnTo>
                  <a:pt x="9834" y="197487"/>
                </a:lnTo>
                <a:lnTo>
                  <a:pt x="14158" y="207968"/>
                </a:lnTo>
                <a:lnTo>
                  <a:pt x="19848" y="216873"/>
                </a:lnTo>
                <a:lnTo>
                  <a:pt x="26788" y="224530"/>
                </a:lnTo>
                <a:lnTo>
                  <a:pt x="34742" y="231530"/>
                </a:lnTo>
                <a:lnTo>
                  <a:pt x="43464" y="238268"/>
                </a:lnTo>
                <a:lnTo>
                  <a:pt x="52744" y="244459"/>
                </a:lnTo>
                <a:lnTo>
                  <a:pt x="62417" y="249259"/>
                </a:lnTo>
                <a:lnTo>
                  <a:pt x="72361" y="252297"/>
                </a:lnTo>
                <a:lnTo>
                  <a:pt x="82324" y="253506"/>
                </a:lnTo>
                <a:lnTo>
                  <a:pt x="91940" y="252872"/>
                </a:lnTo>
                <a:lnTo>
                  <a:pt x="101038" y="250589"/>
                </a:lnTo>
                <a:lnTo>
                  <a:pt x="109622" y="246971"/>
                </a:lnTo>
                <a:lnTo>
                  <a:pt x="117775" y="242342"/>
                </a:lnTo>
                <a:lnTo>
                  <a:pt x="125589" y="236982"/>
                </a:lnTo>
                <a:lnTo>
                  <a:pt x="133045" y="231217"/>
                </a:lnTo>
                <a:lnTo>
                  <a:pt x="140839" y="224760"/>
                </a:lnTo>
                <a:lnTo>
                  <a:pt x="150775" y="215931"/>
                </a:lnTo>
                <a:lnTo>
                  <a:pt x="165930" y="2018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095585" y="1453985"/>
            <a:ext cx="318119" cy="377974"/>
            <a:chOff x="4095585" y="1453985"/>
            <a:chExt cx="318119" cy="377974"/>
          </a:xfrm>
        </p:grpSpPr>
        <p:sp>
          <p:nvSpPr>
            <p:cNvPr id="14" name="Freeform 13"/>
            <p:cNvSpPr/>
            <p:nvPr/>
          </p:nvSpPr>
          <p:spPr>
            <a:xfrm>
              <a:off x="4200870" y="1505575"/>
              <a:ext cx="52644" cy="221099"/>
            </a:xfrm>
            <a:custGeom>
              <a:avLst/>
              <a:gdLst/>
              <a:ahLst/>
              <a:cxnLst/>
              <a:rect l="0" t="0" r="0" b="0"/>
              <a:pathLst>
                <a:path w="52644" h="221099">
                  <a:moveTo>
                    <a:pt x="52643" y="221098"/>
                  </a:moveTo>
                  <a:lnTo>
                    <a:pt x="46909" y="212163"/>
                  </a:lnTo>
                  <a:lnTo>
                    <a:pt x="42625" y="202536"/>
                  </a:lnTo>
                  <a:lnTo>
                    <a:pt x="39414" y="191253"/>
                  </a:lnTo>
                  <a:lnTo>
                    <a:pt x="36880" y="178758"/>
                  </a:lnTo>
                  <a:lnTo>
                    <a:pt x="34535" y="165927"/>
                  </a:lnTo>
                  <a:lnTo>
                    <a:pt x="32087" y="153299"/>
                  </a:lnTo>
                  <a:lnTo>
                    <a:pt x="29432" y="140743"/>
                  </a:lnTo>
                  <a:lnTo>
                    <a:pt x="26567" y="127652"/>
                  </a:lnTo>
                  <a:lnTo>
                    <a:pt x="23525" y="113700"/>
                  </a:lnTo>
                  <a:lnTo>
                    <a:pt x="20345" y="98874"/>
                  </a:lnTo>
                  <a:lnTo>
                    <a:pt x="17064" y="83303"/>
                  </a:lnTo>
                  <a:lnTo>
                    <a:pt x="13716" y="67178"/>
                  </a:lnTo>
                  <a:lnTo>
                    <a:pt x="10474" y="51408"/>
                  </a:lnTo>
                  <a:lnTo>
                    <a:pt x="7333" y="36059"/>
                  </a:lnTo>
                  <a:lnTo>
                    <a:pt x="4018" y="197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95585" y="1453985"/>
              <a:ext cx="318119" cy="377974"/>
            </a:xfrm>
            <a:custGeom>
              <a:avLst/>
              <a:gdLst/>
              <a:ahLst/>
              <a:cxnLst/>
              <a:rect l="0" t="0" r="0" b="0"/>
              <a:pathLst>
                <a:path w="318119" h="377974">
                  <a:moveTo>
                    <a:pt x="0" y="9476"/>
                  </a:moveTo>
                  <a:lnTo>
                    <a:pt x="8868" y="6609"/>
                  </a:lnTo>
                  <a:lnTo>
                    <a:pt x="17855" y="4467"/>
                  </a:lnTo>
                  <a:lnTo>
                    <a:pt x="27855" y="2864"/>
                  </a:lnTo>
                  <a:lnTo>
                    <a:pt x="39009" y="1683"/>
                  </a:lnTo>
                  <a:lnTo>
                    <a:pt x="51469" y="835"/>
                  </a:lnTo>
                  <a:lnTo>
                    <a:pt x="65176" y="242"/>
                  </a:lnTo>
                  <a:lnTo>
                    <a:pt x="79766" y="0"/>
                  </a:lnTo>
                  <a:lnTo>
                    <a:pt x="94696" y="364"/>
                  </a:lnTo>
                  <a:lnTo>
                    <a:pt x="109615" y="1433"/>
                  </a:lnTo>
                  <a:lnTo>
                    <a:pt x="124224" y="3474"/>
                  </a:lnTo>
                  <a:lnTo>
                    <a:pt x="138185" y="6979"/>
                  </a:lnTo>
                  <a:lnTo>
                    <a:pt x="151394" y="12082"/>
                  </a:lnTo>
                  <a:lnTo>
                    <a:pt x="164077" y="18612"/>
                  </a:lnTo>
                  <a:lnTo>
                    <a:pt x="176675" y="26283"/>
                  </a:lnTo>
                  <a:lnTo>
                    <a:pt x="189445" y="34806"/>
                  </a:lnTo>
                  <a:lnTo>
                    <a:pt x="202142" y="43782"/>
                  </a:lnTo>
                  <a:lnTo>
                    <a:pt x="214142" y="52718"/>
                  </a:lnTo>
                  <a:lnTo>
                    <a:pt x="225140" y="61353"/>
                  </a:lnTo>
                  <a:lnTo>
                    <a:pt x="235152" y="69624"/>
                  </a:lnTo>
                  <a:lnTo>
                    <a:pt x="244338" y="77564"/>
                  </a:lnTo>
                  <a:lnTo>
                    <a:pt x="252887" y="85246"/>
                  </a:lnTo>
                  <a:lnTo>
                    <a:pt x="260967" y="92898"/>
                  </a:lnTo>
                  <a:lnTo>
                    <a:pt x="268714" y="100883"/>
                  </a:lnTo>
                  <a:lnTo>
                    <a:pt x="276225" y="109372"/>
                  </a:lnTo>
                  <a:lnTo>
                    <a:pt x="283407" y="118363"/>
                  </a:lnTo>
                  <a:lnTo>
                    <a:pt x="290003" y="127778"/>
                  </a:lnTo>
                  <a:lnTo>
                    <a:pt x="295921" y="137520"/>
                  </a:lnTo>
                  <a:lnTo>
                    <a:pt x="301217" y="147503"/>
                  </a:lnTo>
                  <a:lnTo>
                    <a:pt x="306007" y="157656"/>
                  </a:lnTo>
                  <a:lnTo>
                    <a:pt x="310407" y="167929"/>
                  </a:lnTo>
                  <a:lnTo>
                    <a:pt x="314192" y="178285"/>
                  </a:lnTo>
                  <a:lnTo>
                    <a:pt x="316830" y="188697"/>
                  </a:lnTo>
                  <a:lnTo>
                    <a:pt x="318118" y="199147"/>
                  </a:lnTo>
                  <a:lnTo>
                    <a:pt x="317999" y="209623"/>
                  </a:lnTo>
                  <a:lnTo>
                    <a:pt x="316398" y="220116"/>
                  </a:lnTo>
                  <a:lnTo>
                    <a:pt x="313426" y="230621"/>
                  </a:lnTo>
                  <a:lnTo>
                    <a:pt x="309160" y="241134"/>
                  </a:lnTo>
                  <a:lnTo>
                    <a:pt x="303555" y="251652"/>
                  </a:lnTo>
                  <a:lnTo>
                    <a:pt x="296718" y="262169"/>
                  </a:lnTo>
                  <a:lnTo>
                    <a:pt x="289028" y="272520"/>
                  </a:lnTo>
                  <a:lnTo>
                    <a:pt x="281029" y="282397"/>
                  </a:lnTo>
                  <a:lnTo>
                    <a:pt x="273055" y="291670"/>
                  </a:lnTo>
                  <a:lnTo>
                    <a:pt x="265075" y="300372"/>
                  </a:lnTo>
                  <a:lnTo>
                    <a:pt x="256803" y="308603"/>
                  </a:lnTo>
                  <a:lnTo>
                    <a:pt x="248091" y="316470"/>
                  </a:lnTo>
                  <a:lnTo>
                    <a:pt x="238933" y="323907"/>
                  </a:lnTo>
                  <a:lnTo>
                    <a:pt x="229399" y="330683"/>
                  </a:lnTo>
                  <a:lnTo>
                    <a:pt x="219574" y="336724"/>
                  </a:lnTo>
                  <a:lnTo>
                    <a:pt x="209535" y="342103"/>
                  </a:lnTo>
                  <a:lnTo>
                    <a:pt x="199342" y="346951"/>
                  </a:lnTo>
                  <a:lnTo>
                    <a:pt x="189042" y="351398"/>
                  </a:lnTo>
                  <a:lnTo>
                    <a:pt x="178668" y="355555"/>
                  </a:lnTo>
                  <a:lnTo>
                    <a:pt x="168244" y="359508"/>
                  </a:lnTo>
                  <a:lnTo>
                    <a:pt x="157799" y="363313"/>
                  </a:lnTo>
                  <a:lnTo>
                    <a:pt x="147800" y="366866"/>
                  </a:lnTo>
                  <a:lnTo>
                    <a:pt x="138162" y="370250"/>
                  </a:lnTo>
                  <a:lnTo>
                    <a:pt x="128039" y="373764"/>
                  </a:lnTo>
                  <a:lnTo>
                    <a:pt x="115814" y="3779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79785" y="1221305"/>
            <a:ext cx="225708" cy="375656"/>
            <a:chOff x="879785" y="1221305"/>
            <a:chExt cx="225708" cy="375656"/>
          </a:xfrm>
        </p:grpSpPr>
        <p:sp>
          <p:nvSpPr>
            <p:cNvPr id="17" name="Freeform 16"/>
            <p:cNvSpPr/>
            <p:nvPr/>
          </p:nvSpPr>
          <p:spPr>
            <a:xfrm>
              <a:off x="879785" y="1358176"/>
              <a:ext cx="225708" cy="238785"/>
            </a:xfrm>
            <a:custGeom>
              <a:avLst/>
              <a:gdLst/>
              <a:ahLst/>
              <a:cxnLst/>
              <a:rect l="0" t="0" r="0" b="0"/>
              <a:pathLst>
                <a:path w="225708" h="238785">
                  <a:moveTo>
                    <a:pt x="4608" y="0"/>
                  </a:moveTo>
                  <a:lnTo>
                    <a:pt x="1809" y="11735"/>
                  </a:lnTo>
                  <a:lnTo>
                    <a:pt x="307" y="22864"/>
                  </a:lnTo>
                  <a:lnTo>
                    <a:pt x="0" y="34466"/>
                  </a:lnTo>
                  <a:lnTo>
                    <a:pt x="680" y="46800"/>
                  </a:lnTo>
                  <a:lnTo>
                    <a:pt x="2147" y="60109"/>
                  </a:lnTo>
                  <a:lnTo>
                    <a:pt x="4216" y="74409"/>
                  </a:lnTo>
                  <a:lnTo>
                    <a:pt x="6726" y="89241"/>
                  </a:lnTo>
                  <a:lnTo>
                    <a:pt x="9549" y="103806"/>
                  </a:lnTo>
                  <a:lnTo>
                    <a:pt x="12586" y="117675"/>
                  </a:lnTo>
                  <a:lnTo>
                    <a:pt x="15606" y="130934"/>
                  </a:lnTo>
                  <a:lnTo>
                    <a:pt x="18254" y="143984"/>
                  </a:lnTo>
                  <a:lnTo>
                    <a:pt x="20372" y="157094"/>
                  </a:lnTo>
                  <a:lnTo>
                    <a:pt x="22132" y="170204"/>
                  </a:lnTo>
                  <a:lnTo>
                    <a:pt x="23929" y="183021"/>
                  </a:lnTo>
                  <a:lnTo>
                    <a:pt x="26002" y="195379"/>
                  </a:lnTo>
                  <a:lnTo>
                    <a:pt x="28735" y="206951"/>
                  </a:lnTo>
                  <a:lnTo>
                    <a:pt x="32715" y="217191"/>
                  </a:lnTo>
                  <a:lnTo>
                    <a:pt x="38135" y="225911"/>
                  </a:lnTo>
                  <a:lnTo>
                    <a:pt x="44709" y="232765"/>
                  </a:lnTo>
                  <a:lnTo>
                    <a:pt x="51878" y="237096"/>
                  </a:lnTo>
                  <a:lnTo>
                    <a:pt x="59256" y="238784"/>
                  </a:lnTo>
                  <a:lnTo>
                    <a:pt x="66817" y="238156"/>
                  </a:lnTo>
                  <a:lnTo>
                    <a:pt x="74798" y="235692"/>
                  </a:lnTo>
                  <a:lnTo>
                    <a:pt x="83313" y="231855"/>
                  </a:lnTo>
                  <a:lnTo>
                    <a:pt x="92336" y="227030"/>
                  </a:lnTo>
                  <a:lnTo>
                    <a:pt x="101778" y="221509"/>
                  </a:lnTo>
                  <a:lnTo>
                    <a:pt x="111538" y="215506"/>
                  </a:lnTo>
                  <a:lnTo>
                    <a:pt x="121363" y="209173"/>
                  </a:lnTo>
                  <a:lnTo>
                    <a:pt x="130880" y="202615"/>
                  </a:lnTo>
                  <a:lnTo>
                    <a:pt x="139913" y="195906"/>
                  </a:lnTo>
                  <a:lnTo>
                    <a:pt x="148622" y="189095"/>
                  </a:lnTo>
                  <a:lnTo>
                    <a:pt x="157389" y="182215"/>
                  </a:lnTo>
                  <a:lnTo>
                    <a:pt x="166435" y="175297"/>
                  </a:lnTo>
                  <a:lnTo>
                    <a:pt x="175739" y="168662"/>
                  </a:lnTo>
                  <a:lnTo>
                    <a:pt x="186249" y="162260"/>
                  </a:lnTo>
                  <a:lnTo>
                    <a:pt x="201128" y="155531"/>
                  </a:lnTo>
                  <a:lnTo>
                    <a:pt x="22570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26507" y="1379233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105285" y="0"/>
                  </a:moveTo>
                  <a:lnTo>
                    <a:pt x="99284" y="5867"/>
                  </a:lnTo>
                  <a:lnTo>
                    <a:pt x="92439" y="11432"/>
                  </a:lnTo>
                  <a:lnTo>
                    <a:pt x="84056" y="17231"/>
                  </a:lnTo>
                  <a:lnTo>
                    <a:pt x="74601" y="23312"/>
                  </a:lnTo>
                  <a:lnTo>
                    <a:pt x="64935" y="29642"/>
                  </a:lnTo>
                  <a:lnTo>
                    <a:pt x="55581" y="36169"/>
                  </a:lnTo>
                  <a:lnTo>
                    <a:pt x="46708" y="42845"/>
                  </a:lnTo>
                  <a:lnTo>
                    <a:pt x="38304" y="49628"/>
                  </a:lnTo>
                  <a:lnTo>
                    <a:pt x="30297" y="56477"/>
                  </a:lnTo>
                  <a:lnTo>
                    <a:pt x="22897" y="63065"/>
                  </a:lnTo>
                  <a:lnTo>
                    <a:pt x="15884" y="69428"/>
                  </a:lnTo>
                  <a:lnTo>
                    <a:pt x="8641" y="7612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84393" y="1221305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94757" y="0"/>
                  </a:moveTo>
                  <a:lnTo>
                    <a:pt x="91689" y="11601"/>
                  </a:lnTo>
                  <a:lnTo>
                    <a:pt x="87626" y="21450"/>
                  </a:lnTo>
                  <a:lnTo>
                    <a:pt x="82134" y="30460"/>
                  </a:lnTo>
                  <a:lnTo>
                    <a:pt x="75374" y="39074"/>
                  </a:lnTo>
                  <a:lnTo>
                    <a:pt x="67576" y="47750"/>
                  </a:lnTo>
                  <a:lnTo>
                    <a:pt x="58984" y="56717"/>
                  </a:lnTo>
                  <a:lnTo>
                    <a:pt x="49879" y="65764"/>
                  </a:lnTo>
                  <a:lnTo>
                    <a:pt x="39472" y="75327"/>
                  </a:lnTo>
                  <a:lnTo>
                    <a:pt x="24617" y="8736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881738" y="4042943"/>
            <a:ext cx="118677" cy="379027"/>
            <a:chOff x="1881738" y="4042943"/>
            <a:chExt cx="118677" cy="379027"/>
          </a:xfrm>
        </p:grpSpPr>
        <p:sp>
          <p:nvSpPr>
            <p:cNvPr id="21" name="Freeform 20"/>
            <p:cNvSpPr/>
            <p:nvPr/>
          </p:nvSpPr>
          <p:spPr>
            <a:xfrm>
              <a:off x="1881738" y="4042943"/>
              <a:ext cx="118677" cy="379027"/>
            </a:xfrm>
            <a:custGeom>
              <a:avLst/>
              <a:gdLst/>
              <a:ahLst/>
              <a:cxnLst/>
              <a:rect l="0" t="0" r="0" b="0"/>
              <a:pathLst>
                <a:path w="118677" h="379027">
                  <a:moveTo>
                    <a:pt x="66034" y="379026"/>
                  </a:moveTo>
                  <a:lnTo>
                    <a:pt x="63100" y="370157"/>
                  </a:lnTo>
                  <a:lnTo>
                    <a:pt x="60318" y="361170"/>
                  </a:lnTo>
                  <a:lnTo>
                    <a:pt x="57418" y="351170"/>
                  </a:lnTo>
                  <a:lnTo>
                    <a:pt x="54378" y="340017"/>
                  </a:lnTo>
                  <a:lnTo>
                    <a:pt x="51213" y="327557"/>
                  </a:lnTo>
                  <a:lnTo>
                    <a:pt x="47949" y="313855"/>
                  </a:lnTo>
                  <a:lnTo>
                    <a:pt x="44611" y="299437"/>
                  </a:lnTo>
                  <a:lnTo>
                    <a:pt x="41219" y="285156"/>
                  </a:lnTo>
                  <a:lnTo>
                    <a:pt x="37791" y="271485"/>
                  </a:lnTo>
                  <a:lnTo>
                    <a:pt x="34336" y="258529"/>
                  </a:lnTo>
                  <a:lnTo>
                    <a:pt x="30863" y="246216"/>
                  </a:lnTo>
                  <a:lnTo>
                    <a:pt x="27379" y="234414"/>
                  </a:lnTo>
                  <a:lnTo>
                    <a:pt x="23886" y="222996"/>
                  </a:lnTo>
                  <a:lnTo>
                    <a:pt x="20387" y="211855"/>
                  </a:lnTo>
                  <a:lnTo>
                    <a:pt x="16885" y="200908"/>
                  </a:lnTo>
                  <a:lnTo>
                    <a:pt x="13381" y="190095"/>
                  </a:lnTo>
                  <a:lnTo>
                    <a:pt x="9875" y="179375"/>
                  </a:lnTo>
                  <a:lnTo>
                    <a:pt x="6376" y="168717"/>
                  </a:lnTo>
                  <a:lnTo>
                    <a:pt x="3214" y="158102"/>
                  </a:lnTo>
                  <a:lnTo>
                    <a:pt x="1002" y="147515"/>
                  </a:lnTo>
                  <a:lnTo>
                    <a:pt x="0" y="136948"/>
                  </a:lnTo>
                  <a:lnTo>
                    <a:pt x="142" y="126394"/>
                  </a:lnTo>
                  <a:lnTo>
                    <a:pt x="1226" y="115848"/>
                  </a:lnTo>
                  <a:lnTo>
                    <a:pt x="3038" y="105312"/>
                  </a:lnTo>
                  <a:lnTo>
                    <a:pt x="5711" y="94949"/>
                  </a:lnTo>
                  <a:lnTo>
                    <a:pt x="9707" y="85064"/>
                  </a:lnTo>
                  <a:lnTo>
                    <a:pt x="15172" y="75785"/>
                  </a:lnTo>
                  <a:lnTo>
                    <a:pt x="21960" y="67080"/>
                  </a:lnTo>
                  <a:lnTo>
                    <a:pt x="29812" y="58846"/>
                  </a:lnTo>
                  <a:lnTo>
                    <a:pt x="38465" y="50973"/>
                  </a:lnTo>
                  <a:lnTo>
                    <a:pt x="47698" y="43362"/>
                  </a:lnTo>
                  <a:lnTo>
                    <a:pt x="57341" y="35937"/>
                  </a:lnTo>
                  <a:lnTo>
                    <a:pt x="67259" y="28651"/>
                  </a:lnTo>
                  <a:lnTo>
                    <a:pt x="77100" y="21767"/>
                  </a:lnTo>
                  <a:lnTo>
                    <a:pt x="87358" y="15171"/>
                  </a:lnTo>
                  <a:lnTo>
                    <a:pt x="100050" y="8284"/>
                  </a:lnTo>
                  <a:lnTo>
                    <a:pt x="1186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926715" y="4242984"/>
              <a:ext cx="63172" cy="42115"/>
            </a:xfrm>
            <a:custGeom>
              <a:avLst/>
              <a:gdLst/>
              <a:ahLst/>
              <a:cxnLst/>
              <a:rect l="0" t="0" r="0" b="0"/>
              <a:pathLst>
                <a:path w="63172" h="42115">
                  <a:moveTo>
                    <a:pt x="63171" y="0"/>
                  </a:moveTo>
                  <a:lnTo>
                    <a:pt x="54436" y="5868"/>
                  </a:lnTo>
                  <a:lnTo>
                    <a:pt x="46730" y="11432"/>
                  </a:lnTo>
                  <a:lnTo>
                    <a:pt x="39332" y="17222"/>
                  </a:lnTo>
                  <a:lnTo>
                    <a:pt x="32190" y="22979"/>
                  </a:lnTo>
                  <a:lnTo>
                    <a:pt x="24653" y="28637"/>
                  </a:lnTo>
                  <a:lnTo>
                    <a:pt x="14935" y="346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359680" y="393762"/>
            <a:ext cx="1104819" cy="449490"/>
            <a:chOff x="5359680" y="393762"/>
            <a:chExt cx="1104819" cy="449490"/>
          </a:xfrm>
        </p:grpSpPr>
        <p:sp>
          <p:nvSpPr>
            <p:cNvPr id="24" name="Freeform 23"/>
            <p:cNvSpPr/>
            <p:nvPr/>
          </p:nvSpPr>
          <p:spPr>
            <a:xfrm>
              <a:off x="5359680" y="393762"/>
              <a:ext cx="252010" cy="449490"/>
            </a:xfrm>
            <a:custGeom>
              <a:avLst/>
              <a:gdLst/>
              <a:ahLst/>
              <a:cxnLst/>
              <a:rect l="0" t="0" r="0" b="0"/>
              <a:pathLst>
                <a:path w="252010" h="449490">
                  <a:moveTo>
                    <a:pt x="220423" y="48434"/>
                  </a:moveTo>
                  <a:lnTo>
                    <a:pt x="214556" y="42567"/>
                  </a:lnTo>
                  <a:lnTo>
                    <a:pt x="208992" y="37002"/>
                  </a:lnTo>
                  <a:lnTo>
                    <a:pt x="203188" y="31208"/>
                  </a:lnTo>
                  <a:lnTo>
                    <a:pt x="196935" y="25300"/>
                  </a:lnTo>
                  <a:lnTo>
                    <a:pt x="189956" y="19618"/>
                  </a:lnTo>
                  <a:lnTo>
                    <a:pt x="182170" y="14348"/>
                  </a:lnTo>
                  <a:lnTo>
                    <a:pt x="173496" y="9670"/>
                  </a:lnTo>
                  <a:lnTo>
                    <a:pt x="163768" y="5833"/>
                  </a:lnTo>
                  <a:lnTo>
                    <a:pt x="153006" y="2889"/>
                  </a:lnTo>
                  <a:lnTo>
                    <a:pt x="141526" y="896"/>
                  </a:lnTo>
                  <a:lnTo>
                    <a:pt x="129828" y="0"/>
                  </a:lnTo>
                  <a:lnTo>
                    <a:pt x="118227" y="184"/>
                  </a:lnTo>
                  <a:lnTo>
                    <a:pt x="106997" y="1611"/>
                  </a:lnTo>
                  <a:lnTo>
                    <a:pt x="96457" y="4696"/>
                  </a:lnTo>
                  <a:lnTo>
                    <a:pt x="86703" y="9514"/>
                  </a:lnTo>
                  <a:lnTo>
                    <a:pt x="77662" y="15850"/>
                  </a:lnTo>
                  <a:lnTo>
                    <a:pt x="69195" y="23391"/>
                  </a:lnTo>
                  <a:lnTo>
                    <a:pt x="61161" y="31832"/>
                  </a:lnTo>
                  <a:lnTo>
                    <a:pt x="53441" y="40922"/>
                  </a:lnTo>
                  <a:lnTo>
                    <a:pt x="45942" y="50467"/>
                  </a:lnTo>
                  <a:lnTo>
                    <a:pt x="38602" y="60329"/>
                  </a:lnTo>
                  <a:lnTo>
                    <a:pt x="31536" y="70408"/>
                  </a:lnTo>
                  <a:lnTo>
                    <a:pt x="25018" y="80634"/>
                  </a:lnTo>
                  <a:lnTo>
                    <a:pt x="19157" y="90963"/>
                  </a:lnTo>
                  <a:lnTo>
                    <a:pt x="14069" y="101529"/>
                  </a:lnTo>
                  <a:lnTo>
                    <a:pt x="9951" y="112614"/>
                  </a:lnTo>
                  <a:lnTo>
                    <a:pt x="6811" y="124335"/>
                  </a:lnTo>
                  <a:lnTo>
                    <a:pt x="4516" y="136648"/>
                  </a:lnTo>
                  <a:lnTo>
                    <a:pt x="2885" y="149446"/>
                  </a:lnTo>
                  <a:lnTo>
                    <a:pt x="1747" y="162613"/>
                  </a:lnTo>
                  <a:lnTo>
                    <a:pt x="964" y="176047"/>
                  </a:lnTo>
                  <a:lnTo>
                    <a:pt x="430" y="189672"/>
                  </a:lnTo>
                  <a:lnTo>
                    <a:pt x="71" y="203434"/>
                  </a:lnTo>
                  <a:lnTo>
                    <a:pt x="0" y="217455"/>
                  </a:lnTo>
                  <a:lnTo>
                    <a:pt x="484" y="232014"/>
                  </a:lnTo>
                  <a:lnTo>
                    <a:pt x="1631" y="247214"/>
                  </a:lnTo>
                  <a:lnTo>
                    <a:pt x="3556" y="262847"/>
                  </a:lnTo>
                  <a:lnTo>
                    <a:pt x="6451" y="278495"/>
                  </a:lnTo>
                  <a:lnTo>
                    <a:pt x="10327" y="293910"/>
                  </a:lnTo>
                  <a:lnTo>
                    <a:pt x="15049" y="309024"/>
                  </a:lnTo>
                  <a:lnTo>
                    <a:pt x="20435" y="323858"/>
                  </a:lnTo>
                  <a:lnTo>
                    <a:pt x="26315" y="338462"/>
                  </a:lnTo>
                  <a:lnTo>
                    <a:pt x="32550" y="352727"/>
                  </a:lnTo>
                  <a:lnTo>
                    <a:pt x="39035" y="366393"/>
                  </a:lnTo>
                  <a:lnTo>
                    <a:pt x="45691" y="379362"/>
                  </a:lnTo>
                  <a:lnTo>
                    <a:pt x="52466" y="391530"/>
                  </a:lnTo>
                  <a:lnTo>
                    <a:pt x="59320" y="402710"/>
                  </a:lnTo>
                  <a:lnTo>
                    <a:pt x="66233" y="412892"/>
                  </a:lnTo>
                  <a:lnTo>
                    <a:pt x="73351" y="422053"/>
                  </a:lnTo>
                  <a:lnTo>
                    <a:pt x="80968" y="430067"/>
                  </a:lnTo>
                  <a:lnTo>
                    <a:pt x="89207" y="436970"/>
                  </a:lnTo>
                  <a:lnTo>
                    <a:pt x="98030" y="442607"/>
                  </a:lnTo>
                  <a:lnTo>
                    <a:pt x="107331" y="446572"/>
                  </a:lnTo>
                  <a:lnTo>
                    <a:pt x="116996" y="448793"/>
                  </a:lnTo>
                  <a:lnTo>
                    <a:pt x="126927" y="449489"/>
                  </a:lnTo>
                  <a:lnTo>
                    <a:pt x="137046" y="448976"/>
                  </a:lnTo>
                  <a:lnTo>
                    <a:pt x="147296" y="447555"/>
                  </a:lnTo>
                  <a:lnTo>
                    <a:pt x="157636" y="445316"/>
                  </a:lnTo>
                  <a:lnTo>
                    <a:pt x="168038" y="442144"/>
                  </a:lnTo>
                  <a:lnTo>
                    <a:pt x="178477" y="438049"/>
                  </a:lnTo>
                  <a:lnTo>
                    <a:pt x="188775" y="433166"/>
                  </a:lnTo>
                  <a:lnTo>
                    <a:pt x="198617" y="427663"/>
                  </a:lnTo>
                  <a:lnTo>
                    <a:pt x="207863" y="421701"/>
                  </a:lnTo>
                  <a:lnTo>
                    <a:pt x="216433" y="415329"/>
                  </a:lnTo>
                  <a:lnTo>
                    <a:pt x="225169" y="407653"/>
                  </a:lnTo>
                  <a:lnTo>
                    <a:pt x="235955" y="395765"/>
                  </a:lnTo>
                  <a:lnTo>
                    <a:pt x="252009" y="3748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85389" y="400082"/>
              <a:ext cx="147399" cy="368499"/>
            </a:xfrm>
            <a:custGeom>
              <a:avLst/>
              <a:gdLst/>
              <a:ahLst/>
              <a:cxnLst/>
              <a:rect l="0" t="0" r="0" b="0"/>
              <a:pathLst>
                <a:path w="147399" h="3684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0" y="74419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4" y="121825"/>
                  </a:lnTo>
                  <a:lnTo>
                    <a:pt x="177" y="138389"/>
                  </a:lnTo>
                  <a:lnTo>
                    <a:pt x="825" y="154735"/>
                  </a:lnTo>
                  <a:lnTo>
                    <a:pt x="2073" y="170655"/>
                  </a:lnTo>
                  <a:lnTo>
                    <a:pt x="3727" y="186124"/>
                  </a:lnTo>
                  <a:lnTo>
                    <a:pt x="5375" y="201205"/>
                  </a:lnTo>
                  <a:lnTo>
                    <a:pt x="6778" y="215982"/>
                  </a:lnTo>
                  <a:lnTo>
                    <a:pt x="7870" y="230535"/>
                  </a:lnTo>
                  <a:lnTo>
                    <a:pt x="8678" y="244926"/>
                  </a:lnTo>
                  <a:lnTo>
                    <a:pt x="9257" y="259210"/>
                  </a:lnTo>
                  <a:lnTo>
                    <a:pt x="9661" y="273584"/>
                  </a:lnTo>
                  <a:lnTo>
                    <a:pt x="9942" y="288381"/>
                  </a:lnTo>
                  <a:lnTo>
                    <a:pt x="10137" y="303737"/>
                  </a:lnTo>
                  <a:lnTo>
                    <a:pt x="10440" y="319305"/>
                  </a:lnTo>
                  <a:lnTo>
                    <a:pt x="11176" y="334376"/>
                  </a:lnTo>
                  <a:lnTo>
                    <a:pt x="12464" y="348514"/>
                  </a:lnTo>
                  <a:lnTo>
                    <a:pt x="13456" y="359162"/>
                  </a:lnTo>
                  <a:lnTo>
                    <a:pt x="13339" y="363000"/>
                  </a:lnTo>
                  <a:lnTo>
                    <a:pt x="12791" y="360791"/>
                  </a:lnTo>
                  <a:lnTo>
                    <a:pt x="12218" y="354381"/>
                  </a:lnTo>
                  <a:lnTo>
                    <a:pt x="11741" y="345250"/>
                  </a:lnTo>
                  <a:lnTo>
                    <a:pt x="11384" y="334384"/>
                  </a:lnTo>
                  <a:lnTo>
                    <a:pt x="11293" y="322410"/>
                  </a:lnTo>
                  <a:lnTo>
                    <a:pt x="11755" y="309722"/>
                  </a:lnTo>
                  <a:lnTo>
                    <a:pt x="12884" y="296580"/>
                  </a:lnTo>
                  <a:lnTo>
                    <a:pt x="14794" y="283473"/>
                  </a:lnTo>
                  <a:lnTo>
                    <a:pt x="17679" y="271119"/>
                  </a:lnTo>
                  <a:lnTo>
                    <a:pt x="21556" y="259853"/>
                  </a:lnTo>
                  <a:lnTo>
                    <a:pt x="26618" y="249981"/>
                  </a:lnTo>
                  <a:lnTo>
                    <a:pt x="33297" y="241946"/>
                  </a:lnTo>
                  <a:lnTo>
                    <a:pt x="41673" y="235811"/>
                  </a:lnTo>
                  <a:lnTo>
                    <a:pt x="51211" y="231656"/>
                  </a:lnTo>
                  <a:lnTo>
                    <a:pt x="60990" y="229750"/>
                  </a:lnTo>
                  <a:lnTo>
                    <a:pt x="70451" y="230026"/>
                  </a:lnTo>
                  <a:lnTo>
                    <a:pt x="79411" y="232310"/>
                  </a:lnTo>
                  <a:lnTo>
                    <a:pt x="87881" y="236500"/>
                  </a:lnTo>
                  <a:lnTo>
                    <a:pt x="95945" y="242352"/>
                  </a:lnTo>
                  <a:lnTo>
                    <a:pt x="103700" y="249534"/>
                  </a:lnTo>
                  <a:lnTo>
                    <a:pt x="111228" y="257715"/>
                  </a:lnTo>
                  <a:lnTo>
                    <a:pt x="118587" y="266627"/>
                  </a:lnTo>
                  <a:lnTo>
                    <a:pt x="125498" y="276219"/>
                  </a:lnTo>
                  <a:lnTo>
                    <a:pt x="131381" y="286642"/>
                  </a:lnTo>
                  <a:lnTo>
                    <a:pt x="136002" y="297906"/>
                  </a:lnTo>
                  <a:lnTo>
                    <a:pt x="139450" y="309674"/>
                  </a:lnTo>
                  <a:lnTo>
                    <a:pt x="142302" y="322711"/>
                  </a:lnTo>
                  <a:lnTo>
                    <a:pt x="144809" y="340397"/>
                  </a:lnTo>
                  <a:lnTo>
                    <a:pt x="147398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63445" y="637634"/>
              <a:ext cx="138995" cy="163358"/>
            </a:xfrm>
            <a:custGeom>
              <a:avLst/>
              <a:gdLst/>
              <a:ahLst/>
              <a:cxnLst/>
              <a:rect l="0" t="0" r="0" b="0"/>
              <a:pathLst>
                <a:path w="138995" h="163358">
                  <a:moveTo>
                    <a:pt x="95684" y="4604"/>
                  </a:moveTo>
                  <a:lnTo>
                    <a:pt x="86816" y="1804"/>
                  </a:lnTo>
                  <a:lnTo>
                    <a:pt x="77829" y="302"/>
                  </a:lnTo>
                  <a:lnTo>
                    <a:pt x="67843" y="0"/>
                  </a:lnTo>
                  <a:lnTo>
                    <a:pt x="57208" y="852"/>
                  </a:lnTo>
                  <a:lnTo>
                    <a:pt x="46693" y="2969"/>
                  </a:lnTo>
                  <a:lnTo>
                    <a:pt x="36746" y="6300"/>
                  </a:lnTo>
                  <a:lnTo>
                    <a:pt x="27631" y="10980"/>
                  </a:lnTo>
                  <a:lnTo>
                    <a:pt x="19592" y="17397"/>
                  </a:lnTo>
                  <a:lnTo>
                    <a:pt x="12645" y="25601"/>
                  </a:lnTo>
                  <a:lnTo>
                    <a:pt x="6965" y="35364"/>
                  </a:lnTo>
                  <a:lnTo>
                    <a:pt x="2965" y="46357"/>
                  </a:lnTo>
                  <a:lnTo>
                    <a:pt x="716" y="58265"/>
                  </a:lnTo>
                  <a:lnTo>
                    <a:pt x="0" y="70665"/>
                  </a:lnTo>
                  <a:lnTo>
                    <a:pt x="499" y="83055"/>
                  </a:lnTo>
                  <a:lnTo>
                    <a:pt x="1910" y="95157"/>
                  </a:lnTo>
                  <a:lnTo>
                    <a:pt x="4143" y="106739"/>
                  </a:lnTo>
                  <a:lnTo>
                    <a:pt x="7311" y="117524"/>
                  </a:lnTo>
                  <a:lnTo>
                    <a:pt x="11407" y="127442"/>
                  </a:lnTo>
                  <a:lnTo>
                    <a:pt x="16461" y="136425"/>
                  </a:lnTo>
                  <a:lnTo>
                    <a:pt x="22610" y="144321"/>
                  </a:lnTo>
                  <a:lnTo>
                    <a:pt x="29824" y="151144"/>
                  </a:lnTo>
                  <a:lnTo>
                    <a:pt x="37941" y="156728"/>
                  </a:lnTo>
                  <a:lnTo>
                    <a:pt x="46759" y="160657"/>
                  </a:lnTo>
                  <a:lnTo>
                    <a:pt x="56093" y="162850"/>
                  </a:lnTo>
                  <a:lnTo>
                    <a:pt x="65631" y="163357"/>
                  </a:lnTo>
                  <a:lnTo>
                    <a:pt x="74953" y="162185"/>
                  </a:lnTo>
                  <a:lnTo>
                    <a:pt x="83850" y="159509"/>
                  </a:lnTo>
                  <a:lnTo>
                    <a:pt x="92298" y="155612"/>
                  </a:lnTo>
                  <a:lnTo>
                    <a:pt x="100359" y="150789"/>
                  </a:lnTo>
                  <a:lnTo>
                    <a:pt x="108112" y="145280"/>
                  </a:lnTo>
                  <a:lnTo>
                    <a:pt x="115472" y="138957"/>
                  </a:lnTo>
                  <a:lnTo>
                    <a:pt x="122197" y="131349"/>
                  </a:lnTo>
                  <a:lnTo>
                    <a:pt x="128194" y="122302"/>
                  </a:lnTo>
                  <a:lnTo>
                    <a:pt x="133205" y="111954"/>
                  </a:lnTo>
                  <a:lnTo>
                    <a:pt x="136741" y="100559"/>
                  </a:lnTo>
                  <a:lnTo>
                    <a:pt x="138667" y="88377"/>
                  </a:lnTo>
                  <a:lnTo>
                    <a:pt x="138994" y="75792"/>
                  </a:lnTo>
                  <a:lnTo>
                    <a:pt x="137700" y="63277"/>
                  </a:lnTo>
                  <a:lnTo>
                    <a:pt x="134933" y="51100"/>
                  </a:lnTo>
                  <a:lnTo>
                    <a:pt x="130636" y="39808"/>
                  </a:lnTo>
                  <a:lnTo>
                    <a:pt x="124478" y="30281"/>
                  </a:lnTo>
                  <a:lnTo>
                    <a:pt x="116457" y="22850"/>
                  </a:lnTo>
                  <a:lnTo>
                    <a:pt x="107157" y="17674"/>
                  </a:lnTo>
                  <a:lnTo>
                    <a:pt x="97538" y="15008"/>
                  </a:lnTo>
                  <a:lnTo>
                    <a:pt x="88190" y="14728"/>
                  </a:lnTo>
                  <a:lnTo>
                    <a:pt x="79417" y="16326"/>
                  </a:lnTo>
                  <a:lnTo>
                    <a:pt x="70459" y="19353"/>
                  </a:lnTo>
                  <a:lnTo>
                    <a:pt x="59417" y="25189"/>
                  </a:lnTo>
                  <a:lnTo>
                    <a:pt x="43042" y="361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64414" y="642238"/>
              <a:ext cx="126343" cy="167358"/>
            </a:xfrm>
            <a:custGeom>
              <a:avLst/>
              <a:gdLst/>
              <a:ahLst/>
              <a:cxnLst/>
              <a:rect l="0" t="0" r="0" b="0"/>
              <a:pathLst>
                <a:path w="126343" h="167358">
                  <a:moveTo>
                    <a:pt x="0" y="63171"/>
                  </a:moveTo>
                  <a:lnTo>
                    <a:pt x="2933" y="72039"/>
                  </a:lnTo>
                  <a:lnTo>
                    <a:pt x="5716" y="81026"/>
                  </a:lnTo>
                  <a:lnTo>
                    <a:pt x="8620" y="91017"/>
                  </a:lnTo>
                  <a:lnTo>
                    <a:pt x="11833" y="101825"/>
                  </a:lnTo>
                  <a:lnTo>
                    <a:pt x="15646" y="112988"/>
                  </a:lnTo>
                  <a:lnTo>
                    <a:pt x="20159" y="124193"/>
                  </a:lnTo>
                  <a:lnTo>
                    <a:pt x="25150" y="135305"/>
                  </a:lnTo>
                  <a:lnTo>
                    <a:pt x="30190" y="146290"/>
                  </a:lnTo>
                  <a:lnTo>
                    <a:pt x="34995" y="157082"/>
                  </a:lnTo>
                  <a:lnTo>
                    <a:pt x="38551" y="165137"/>
                  </a:lnTo>
                  <a:lnTo>
                    <a:pt x="39520" y="167357"/>
                  </a:lnTo>
                  <a:lnTo>
                    <a:pt x="38038" y="164904"/>
                  </a:lnTo>
                  <a:lnTo>
                    <a:pt x="34909" y="159269"/>
                  </a:lnTo>
                  <a:lnTo>
                    <a:pt x="31012" y="151286"/>
                  </a:lnTo>
                  <a:lnTo>
                    <a:pt x="26891" y="141543"/>
                  </a:lnTo>
                  <a:lnTo>
                    <a:pt x="22790" y="130670"/>
                  </a:lnTo>
                  <a:lnTo>
                    <a:pt x="18793" y="119341"/>
                  </a:lnTo>
                  <a:lnTo>
                    <a:pt x="14918" y="107959"/>
                  </a:lnTo>
                  <a:lnTo>
                    <a:pt x="11312" y="96527"/>
                  </a:lnTo>
                  <a:lnTo>
                    <a:pt x="8259" y="84782"/>
                  </a:lnTo>
                  <a:lnTo>
                    <a:pt x="5884" y="72594"/>
                  </a:lnTo>
                  <a:lnTo>
                    <a:pt x="4627" y="60458"/>
                  </a:lnTo>
                  <a:lnTo>
                    <a:pt x="5297" y="49368"/>
                  </a:lnTo>
                  <a:lnTo>
                    <a:pt x="8166" y="39802"/>
                  </a:lnTo>
                  <a:lnTo>
                    <a:pt x="13196" y="31906"/>
                  </a:lnTo>
                  <a:lnTo>
                    <a:pt x="20309" y="25744"/>
                  </a:lnTo>
                  <a:lnTo>
                    <a:pt x="29242" y="21157"/>
                  </a:lnTo>
                  <a:lnTo>
                    <a:pt x="39628" y="17855"/>
                  </a:lnTo>
                  <a:lnTo>
                    <a:pt x="51107" y="15532"/>
                  </a:lnTo>
                  <a:lnTo>
                    <a:pt x="63363" y="13918"/>
                  </a:lnTo>
                  <a:lnTo>
                    <a:pt x="75749" y="12612"/>
                  </a:lnTo>
                  <a:lnTo>
                    <a:pt x="88597" y="10839"/>
                  </a:lnTo>
                  <a:lnTo>
                    <a:pt x="104145" y="732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88743" y="475137"/>
              <a:ext cx="149413" cy="367143"/>
            </a:xfrm>
            <a:custGeom>
              <a:avLst/>
              <a:gdLst/>
              <a:ahLst/>
              <a:cxnLst/>
              <a:rect l="0" t="0" r="0" b="0"/>
              <a:pathLst>
                <a:path w="149413" h="367143">
                  <a:moveTo>
                    <a:pt x="96770" y="219743"/>
                  </a:moveTo>
                  <a:lnTo>
                    <a:pt x="90835" y="213943"/>
                  </a:lnTo>
                  <a:lnTo>
                    <a:pt x="84630" y="209019"/>
                  </a:lnTo>
                  <a:lnTo>
                    <a:pt x="77534" y="204525"/>
                  </a:lnTo>
                  <a:lnTo>
                    <a:pt x="69595" y="200650"/>
                  </a:lnTo>
                  <a:lnTo>
                    <a:pt x="60948" y="197933"/>
                  </a:lnTo>
                  <a:lnTo>
                    <a:pt x="51763" y="196587"/>
                  </a:lnTo>
                  <a:lnTo>
                    <a:pt x="42509" y="196831"/>
                  </a:lnTo>
                  <a:lnTo>
                    <a:pt x="33916" y="199046"/>
                  </a:lnTo>
                  <a:lnTo>
                    <a:pt x="26329" y="203247"/>
                  </a:lnTo>
                  <a:lnTo>
                    <a:pt x="19747" y="209321"/>
                  </a:lnTo>
                  <a:lnTo>
                    <a:pt x="14010" y="217211"/>
                  </a:lnTo>
                  <a:lnTo>
                    <a:pt x="8937" y="226696"/>
                  </a:lnTo>
                  <a:lnTo>
                    <a:pt x="4680" y="237299"/>
                  </a:lnTo>
                  <a:lnTo>
                    <a:pt x="1717" y="248400"/>
                  </a:lnTo>
                  <a:lnTo>
                    <a:pt x="204" y="259601"/>
                  </a:lnTo>
                  <a:lnTo>
                    <a:pt x="0" y="270730"/>
                  </a:lnTo>
                  <a:lnTo>
                    <a:pt x="850" y="281735"/>
                  </a:lnTo>
                  <a:lnTo>
                    <a:pt x="2505" y="292611"/>
                  </a:lnTo>
                  <a:lnTo>
                    <a:pt x="5073" y="303050"/>
                  </a:lnTo>
                  <a:lnTo>
                    <a:pt x="8999" y="312462"/>
                  </a:lnTo>
                  <a:lnTo>
                    <a:pt x="14417" y="320594"/>
                  </a:lnTo>
                  <a:lnTo>
                    <a:pt x="21174" y="327039"/>
                  </a:lnTo>
                  <a:lnTo>
                    <a:pt x="29005" y="331087"/>
                  </a:lnTo>
                  <a:lnTo>
                    <a:pt x="37639" y="332578"/>
                  </a:lnTo>
                  <a:lnTo>
                    <a:pt x="46690" y="331647"/>
                  </a:lnTo>
                  <a:lnTo>
                    <a:pt x="55678" y="328447"/>
                  </a:lnTo>
                  <a:lnTo>
                    <a:pt x="64343" y="323293"/>
                  </a:lnTo>
                  <a:lnTo>
                    <a:pt x="72465" y="316430"/>
                  </a:lnTo>
                  <a:lnTo>
                    <a:pt x="79773" y="307937"/>
                  </a:lnTo>
                  <a:lnTo>
                    <a:pt x="86203" y="298007"/>
                  </a:lnTo>
                  <a:lnTo>
                    <a:pt x="91691" y="286918"/>
                  </a:lnTo>
                  <a:lnTo>
                    <a:pt x="96087" y="274952"/>
                  </a:lnTo>
                  <a:lnTo>
                    <a:pt x="99416" y="262347"/>
                  </a:lnTo>
                  <a:lnTo>
                    <a:pt x="101841" y="249291"/>
                  </a:lnTo>
                  <a:lnTo>
                    <a:pt x="103560" y="235920"/>
                  </a:lnTo>
                  <a:lnTo>
                    <a:pt x="104756" y="222333"/>
                  </a:lnTo>
                  <a:lnTo>
                    <a:pt x="105579" y="208598"/>
                  </a:lnTo>
                  <a:lnTo>
                    <a:pt x="106140" y="194764"/>
                  </a:lnTo>
                  <a:lnTo>
                    <a:pt x="106520" y="180863"/>
                  </a:lnTo>
                  <a:lnTo>
                    <a:pt x="106777" y="166917"/>
                  </a:lnTo>
                  <a:lnTo>
                    <a:pt x="106949" y="152940"/>
                  </a:lnTo>
                  <a:lnTo>
                    <a:pt x="107065" y="138943"/>
                  </a:lnTo>
                  <a:lnTo>
                    <a:pt x="107142" y="124932"/>
                  </a:lnTo>
                  <a:lnTo>
                    <a:pt x="107194" y="110912"/>
                  </a:lnTo>
                  <a:lnTo>
                    <a:pt x="107223" y="96891"/>
                  </a:lnTo>
                  <a:lnTo>
                    <a:pt x="107075" y="83034"/>
                  </a:lnTo>
                  <a:lnTo>
                    <a:pt x="106442" y="69650"/>
                  </a:lnTo>
                  <a:lnTo>
                    <a:pt x="105198" y="56864"/>
                  </a:lnTo>
                  <a:lnTo>
                    <a:pt x="103380" y="44481"/>
                  </a:lnTo>
                  <a:lnTo>
                    <a:pt x="101087" y="32093"/>
                  </a:lnTo>
                  <a:lnTo>
                    <a:pt x="98421" y="19491"/>
                  </a:lnTo>
                  <a:lnTo>
                    <a:pt x="95020" y="7788"/>
                  </a:lnTo>
                  <a:lnTo>
                    <a:pt x="90549" y="585"/>
                  </a:lnTo>
                  <a:lnTo>
                    <a:pt x="86041" y="0"/>
                  </a:lnTo>
                  <a:lnTo>
                    <a:pt x="82609" y="4290"/>
                  </a:lnTo>
                  <a:lnTo>
                    <a:pt x="80435" y="11980"/>
                  </a:lnTo>
                  <a:lnTo>
                    <a:pt x="79531" y="22303"/>
                  </a:lnTo>
                  <a:lnTo>
                    <a:pt x="79761" y="34679"/>
                  </a:lnTo>
                  <a:lnTo>
                    <a:pt x="80745" y="48763"/>
                  </a:lnTo>
                  <a:lnTo>
                    <a:pt x="81953" y="64441"/>
                  </a:lnTo>
                  <a:lnTo>
                    <a:pt x="83069" y="81508"/>
                  </a:lnTo>
                  <a:lnTo>
                    <a:pt x="84143" y="99363"/>
                  </a:lnTo>
                  <a:lnTo>
                    <a:pt x="85470" y="117117"/>
                  </a:lnTo>
                  <a:lnTo>
                    <a:pt x="87217" y="134275"/>
                  </a:lnTo>
                  <a:lnTo>
                    <a:pt x="89392" y="150559"/>
                  </a:lnTo>
                  <a:lnTo>
                    <a:pt x="91930" y="165729"/>
                  </a:lnTo>
                  <a:lnTo>
                    <a:pt x="94752" y="179788"/>
                  </a:lnTo>
                  <a:lnTo>
                    <a:pt x="97784" y="193062"/>
                  </a:lnTo>
                  <a:lnTo>
                    <a:pt x="100965" y="206065"/>
                  </a:lnTo>
                  <a:lnTo>
                    <a:pt x="104251" y="219118"/>
                  </a:lnTo>
                  <a:lnTo>
                    <a:pt x="107609" y="232347"/>
                  </a:lnTo>
                  <a:lnTo>
                    <a:pt x="111015" y="245769"/>
                  </a:lnTo>
                  <a:lnTo>
                    <a:pt x="114456" y="259353"/>
                  </a:lnTo>
                  <a:lnTo>
                    <a:pt x="117920" y="272900"/>
                  </a:lnTo>
                  <a:lnTo>
                    <a:pt x="121398" y="286068"/>
                  </a:lnTo>
                  <a:lnTo>
                    <a:pt x="124887" y="298696"/>
                  </a:lnTo>
                  <a:lnTo>
                    <a:pt x="128424" y="310730"/>
                  </a:lnTo>
                  <a:lnTo>
                    <a:pt x="132540" y="323524"/>
                  </a:lnTo>
                  <a:lnTo>
                    <a:pt x="138714" y="340437"/>
                  </a:lnTo>
                  <a:lnTo>
                    <a:pt x="149412" y="3671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32911" y="60012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64497" y="736994"/>
              <a:ext cx="2" cy="42115"/>
            </a:xfrm>
            <a:custGeom>
              <a:avLst/>
              <a:gdLst/>
              <a:ahLst/>
              <a:cxnLst/>
              <a:rect l="0" t="0" r="0" b="0"/>
              <a:pathLst>
                <a:path w="2" h="42115">
                  <a:moveTo>
                    <a:pt x="0" y="0"/>
                  </a:moveTo>
                  <a:lnTo>
                    <a:pt x="1" y="11502"/>
                  </a:lnTo>
                  <a:lnTo>
                    <a:pt x="0" y="21371"/>
                  </a:lnTo>
                  <a:lnTo>
                    <a:pt x="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243191" y="1490434"/>
            <a:ext cx="1410820" cy="446810"/>
            <a:chOff x="5243191" y="1490434"/>
            <a:chExt cx="1410820" cy="446810"/>
          </a:xfrm>
        </p:grpSpPr>
        <p:sp>
          <p:nvSpPr>
            <p:cNvPr id="32" name="Freeform 31"/>
            <p:cNvSpPr/>
            <p:nvPr/>
          </p:nvSpPr>
          <p:spPr>
            <a:xfrm>
              <a:off x="5337948" y="1526632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336912"/>
                  </a:moveTo>
                  <a:lnTo>
                    <a:pt x="7728" y="328110"/>
                  </a:lnTo>
                  <a:lnTo>
                    <a:pt x="6226" y="319763"/>
                  </a:lnTo>
                  <a:lnTo>
                    <a:pt x="5916" y="311060"/>
                  </a:lnTo>
                  <a:lnTo>
                    <a:pt x="6422" y="301767"/>
                  </a:lnTo>
                  <a:lnTo>
                    <a:pt x="7242" y="291623"/>
                  </a:lnTo>
                  <a:lnTo>
                    <a:pt x="8058" y="280573"/>
                  </a:lnTo>
                  <a:lnTo>
                    <a:pt x="8741" y="268561"/>
                  </a:lnTo>
                  <a:lnTo>
                    <a:pt x="9268" y="255442"/>
                  </a:lnTo>
                  <a:lnTo>
                    <a:pt x="9654" y="241247"/>
                  </a:lnTo>
                  <a:lnTo>
                    <a:pt x="9929" y="226139"/>
                  </a:lnTo>
                  <a:lnTo>
                    <a:pt x="10120" y="210320"/>
                  </a:lnTo>
                  <a:lnTo>
                    <a:pt x="10248" y="193981"/>
                  </a:lnTo>
                  <a:lnTo>
                    <a:pt x="10165" y="177433"/>
                  </a:lnTo>
                  <a:lnTo>
                    <a:pt x="9577" y="161098"/>
                  </a:lnTo>
                  <a:lnTo>
                    <a:pt x="8371" y="145186"/>
                  </a:lnTo>
                  <a:lnTo>
                    <a:pt x="6745" y="129722"/>
                  </a:lnTo>
                  <a:lnTo>
                    <a:pt x="5116" y="114644"/>
                  </a:lnTo>
                  <a:lnTo>
                    <a:pt x="3725" y="99869"/>
                  </a:lnTo>
                  <a:lnTo>
                    <a:pt x="2641" y="85318"/>
                  </a:lnTo>
                  <a:lnTo>
                    <a:pt x="1838" y="70927"/>
                  </a:lnTo>
                  <a:lnTo>
                    <a:pt x="1264" y="56667"/>
                  </a:lnTo>
                  <a:lnTo>
                    <a:pt x="861" y="43108"/>
                  </a:lnTo>
                  <a:lnTo>
                    <a:pt x="538" y="30080"/>
                  </a:lnTo>
                  <a:lnTo>
                    <a:pt x="268" y="164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43191" y="1490434"/>
              <a:ext cx="297015" cy="446810"/>
            </a:xfrm>
            <a:custGeom>
              <a:avLst/>
              <a:gdLst/>
              <a:ahLst/>
              <a:cxnLst/>
              <a:rect l="0" t="0" r="0" b="0"/>
              <a:pathLst>
                <a:path w="297015" h="446810">
                  <a:moveTo>
                    <a:pt x="0" y="4612"/>
                  </a:moveTo>
                  <a:lnTo>
                    <a:pt x="11668" y="1812"/>
                  </a:lnTo>
                  <a:lnTo>
                    <a:pt x="22158" y="311"/>
                  </a:lnTo>
                  <a:lnTo>
                    <a:pt x="32464" y="0"/>
                  </a:lnTo>
                  <a:lnTo>
                    <a:pt x="42938" y="506"/>
                  </a:lnTo>
                  <a:lnTo>
                    <a:pt x="53930" y="1326"/>
                  </a:lnTo>
                  <a:lnTo>
                    <a:pt x="65572" y="2150"/>
                  </a:lnTo>
                  <a:lnTo>
                    <a:pt x="77826" y="3180"/>
                  </a:lnTo>
                  <a:lnTo>
                    <a:pt x="90581" y="5003"/>
                  </a:lnTo>
                  <a:lnTo>
                    <a:pt x="103717" y="7895"/>
                  </a:lnTo>
                  <a:lnTo>
                    <a:pt x="117130" y="11821"/>
                  </a:lnTo>
                  <a:lnTo>
                    <a:pt x="130740" y="16606"/>
                  </a:lnTo>
                  <a:lnTo>
                    <a:pt x="144483" y="22055"/>
                  </a:lnTo>
                  <a:lnTo>
                    <a:pt x="158151" y="28154"/>
                  </a:lnTo>
                  <a:lnTo>
                    <a:pt x="171409" y="35073"/>
                  </a:lnTo>
                  <a:lnTo>
                    <a:pt x="184105" y="42835"/>
                  </a:lnTo>
                  <a:lnTo>
                    <a:pt x="196258" y="51335"/>
                  </a:lnTo>
                  <a:lnTo>
                    <a:pt x="207959" y="60418"/>
                  </a:lnTo>
                  <a:lnTo>
                    <a:pt x="219310" y="69941"/>
                  </a:lnTo>
                  <a:lnTo>
                    <a:pt x="230239" y="79947"/>
                  </a:lnTo>
                  <a:lnTo>
                    <a:pt x="240513" y="90649"/>
                  </a:lnTo>
                  <a:lnTo>
                    <a:pt x="250050" y="102108"/>
                  </a:lnTo>
                  <a:lnTo>
                    <a:pt x="258761" y="114245"/>
                  </a:lnTo>
                  <a:lnTo>
                    <a:pt x="266467" y="126923"/>
                  </a:lnTo>
                  <a:lnTo>
                    <a:pt x="273168" y="140010"/>
                  </a:lnTo>
                  <a:lnTo>
                    <a:pt x="279008" y="153391"/>
                  </a:lnTo>
                  <a:lnTo>
                    <a:pt x="284172" y="166980"/>
                  </a:lnTo>
                  <a:lnTo>
                    <a:pt x="288826" y="180708"/>
                  </a:lnTo>
                  <a:lnTo>
                    <a:pt x="292784" y="194367"/>
                  </a:lnTo>
                  <a:lnTo>
                    <a:pt x="295538" y="207618"/>
                  </a:lnTo>
                  <a:lnTo>
                    <a:pt x="296908" y="220315"/>
                  </a:lnTo>
                  <a:lnTo>
                    <a:pt x="297014" y="232638"/>
                  </a:lnTo>
                  <a:lnTo>
                    <a:pt x="296097" y="244986"/>
                  </a:lnTo>
                  <a:lnTo>
                    <a:pt x="294406" y="257588"/>
                  </a:lnTo>
                  <a:lnTo>
                    <a:pt x="292154" y="270342"/>
                  </a:lnTo>
                  <a:lnTo>
                    <a:pt x="289504" y="282912"/>
                  </a:lnTo>
                  <a:lnTo>
                    <a:pt x="286570" y="295110"/>
                  </a:lnTo>
                  <a:lnTo>
                    <a:pt x="283110" y="306912"/>
                  </a:lnTo>
                  <a:lnTo>
                    <a:pt x="278570" y="318370"/>
                  </a:lnTo>
                  <a:lnTo>
                    <a:pt x="272733" y="329559"/>
                  </a:lnTo>
                  <a:lnTo>
                    <a:pt x="265691" y="340547"/>
                  </a:lnTo>
                  <a:lnTo>
                    <a:pt x="257669" y="351392"/>
                  </a:lnTo>
                  <a:lnTo>
                    <a:pt x="248905" y="362131"/>
                  </a:lnTo>
                  <a:lnTo>
                    <a:pt x="239768" y="372633"/>
                  </a:lnTo>
                  <a:lnTo>
                    <a:pt x="230721" y="382612"/>
                  </a:lnTo>
                  <a:lnTo>
                    <a:pt x="222004" y="391949"/>
                  </a:lnTo>
                  <a:lnTo>
                    <a:pt x="213339" y="400523"/>
                  </a:lnTo>
                  <a:lnTo>
                    <a:pt x="204068" y="408137"/>
                  </a:lnTo>
                  <a:lnTo>
                    <a:pt x="193862" y="414776"/>
                  </a:lnTo>
                  <a:lnTo>
                    <a:pt x="182717" y="420574"/>
                  </a:lnTo>
                  <a:lnTo>
                    <a:pt x="170778" y="425710"/>
                  </a:lnTo>
                  <a:lnTo>
                    <a:pt x="158220" y="430350"/>
                  </a:lnTo>
                  <a:lnTo>
                    <a:pt x="145039" y="434468"/>
                  </a:lnTo>
                  <a:lnTo>
                    <a:pt x="131060" y="437862"/>
                  </a:lnTo>
                  <a:lnTo>
                    <a:pt x="116256" y="440480"/>
                  </a:lnTo>
                  <a:lnTo>
                    <a:pt x="100891" y="442408"/>
                  </a:lnTo>
                  <a:lnTo>
                    <a:pt x="85425" y="443785"/>
                  </a:lnTo>
                  <a:lnTo>
                    <a:pt x="70150" y="444749"/>
                  </a:lnTo>
                  <a:lnTo>
                    <a:pt x="55759" y="445415"/>
                  </a:lnTo>
                  <a:lnTo>
                    <a:pt x="42008" y="445942"/>
                  </a:lnTo>
                  <a:lnTo>
                    <a:pt x="27696" y="446380"/>
                  </a:lnTo>
                  <a:lnTo>
                    <a:pt x="10529" y="446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32746" y="1779316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7" y="34457"/>
                  </a:lnTo>
                  <a:lnTo>
                    <a:pt x="2734" y="46577"/>
                  </a:lnTo>
                  <a:lnTo>
                    <a:pt x="1756" y="60597"/>
                  </a:lnTo>
                  <a:lnTo>
                    <a:pt x="894" y="8110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22217" y="165297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10959" y="1771060"/>
              <a:ext cx="174472" cy="125175"/>
            </a:xfrm>
            <a:custGeom>
              <a:avLst/>
              <a:gdLst/>
              <a:ahLst/>
              <a:cxnLst/>
              <a:rect l="0" t="0" r="0" b="0"/>
              <a:pathLst>
                <a:path w="174472" h="125175">
                  <a:moveTo>
                    <a:pt x="100771" y="71427"/>
                  </a:moveTo>
                  <a:lnTo>
                    <a:pt x="97837" y="62625"/>
                  </a:lnTo>
                  <a:lnTo>
                    <a:pt x="95055" y="54279"/>
                  </a:lnTo>
                  <a:lnTo>
                    <a:pt x="92151" y="45584"/>
                  </a:lnTo>
                  <a:lnTo>
                    <a:pt x="88938" y="36637"/>
                  </a:lnTo>
                  <a:lnTo>
                    <a:pt x="85125" y="27790"/>
                  </a:lnTo>
                  <a:lnTo>
                    <a:pt x="80603" y="19265"/>
                  </a:lnTo>
                  <a:lnTo>
                    <a:pt x="75267" y="11595"/>
                  </a:lnTo>
                  <a:lnTo>
                    <a:pt x="68931" y="5662"/>
                  </a:lnTo>
                  <a:lnTo>
                    <a:pt x="61597" y="1796"/>
                  </a:lnTo>
                  <a:lnTo>
                    <a:pt x="53571" y="0"/>
                  </a:lnTo>
                  <a:lnTo>
                    <a:pt x="45346" y="224"/>
                  </a:lnTo>
                  <a:lnTo>
                    <a:pt x="37230" y="2230"/>
                  </a:lnTo>
                  <a:lnTo>
                    <a:pt x="29493" y="5829"/>
                  </a:lnTo>
                  <a:lnTo>
                    <a:pt x="22451" y="10976"/>
                  </a:lnTo>
                  <a:lnTo>
                    <a:pt x="16203" y="17511"/>
                  </a:lnTo>
                  <a:lnTo>
                    <a:pt x="10839" y="25337"/>
                  </a:lnTo>
                  <a:lnTo>
                    <a:pt x="6527" y="34492"/>
                  </a:lnTo>
                  <a:lnTo>
                    <a:pt x="3258" y="44869"/>
                  </a:lnTo>
                  <a:lnTo>
                    <a:pt x="1044" y="56091"/>
                  </a:lnTo>
                  <a:lnTo>
                    <a:pt x="0" y="67615"/>
                  </a:lnTo>
                  <a:lnTo>
                    <a:pt x="82" y="79096"/>
                  </a:lnTo>
                  <a:lnTo>
                    <a:pt x="1442" y="90074"/>
                  </a:lnTo>
                  <a:lnTo>
                    <a:pt x="4482" y="99915"/>
                  </a:lnTo>
                  <a:lnTo>
                    <a:pt x="9270" y="108367"/>
                  </a:lnTo>
                  <a:lnTo>
                    <a:pt x="15586" y="115041"/>
                  </a:lnTo>
                  <a:lnTo>
                    <a:pt x="23113" y="119251"/>
                  </a:lnTo>
                  <a:lnTo>
                    <a:pt x="31540" y="120855"/>
                  </a:lnTo>
                  <a:lnTo>
                    <a:pt x="40451" y="120000"/>
                  </a:lnTo>
                  <a:lnTo>
                    <a:pt x="49345" y="116852"/>
                  </a:lnTo>
                  <a:lnTo>
                    <a:pt x="57937" y="111733"/>
                  </a:lnTo>
                  <a:lnTo>
                    <a:pt x="65670" y="104894"/>
                  </a:lnTo>
                  <a:lnTo>
                    <a:pt x="71653" y="96417"/>
                  </a:lnTo>
                  <a:lnTo>
                    <a:pt x="75598" y="86570"/>
                  </a:lnTo>
                  <a:lnTo>
                    <a:pt x="78948" y="78154"/>
                  </a:lnTo>
                  <a:lnTo>
                    <a:pt x="83056" y="74900"/>
                  </a:lnTo>
                  <a:lnTo>
                    <a:pt x="87048" y="76465"/>
                  </a:lnTo>
                  <a:lnTo>
                    <a:pt x="91071" y="81179"/>
                  </a:lnTo>
                  <a:lnTo>
                    <a:pt x="95867" y="87512"/>
                  </a:lnTo>
                  <a:lnTo>
                    <a:pt x="101804" y="94535"/>
                  </a:lnTo>
                  <a:lnTo>
                    <a:pt x="108875" y="101627"/>
                  </a:lnTo>
                  <a:lnTo>
                    <a:pt x="116898" y="108282"/>
                  </a:lnTo>
                  <a:lnTo>
                    <a:pt x="125648" y="114288"/>
                  </a:lnTo>
                  <a:lnTo>
                    <a:pt x="134666" y="119319"/>
                  </a:lnTo>
                  <a:lnTo>
                    <a:pt x="144264" y="123207"/>
                  </a:lnTo>
                  <a:lnTo>
                    <a:pt x="156398" y="125174"/>
                  </a:lnTo>
                  <a:lnTo>
                    <a:pt x="174471" y="124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80172" y="1773951"/>
              <a:ext cx="321114" cy="163115"/>
            </a:xfrm>
            <a:custGeom>
              <a:avLst/>
              <a:gdLst/>
              <a:ahLst/>
              <a:cxnLst/>
              <a:rect l="0" t="0" r="0" b="0"/>
              <a:pathLst>
                <a:path w="321114" h="163115">
                  <a:moveTo>
                    <a:pt x="5258" y="58007"/>
                  </a:moveTo>
                  <a:lnTo>
                    <a:pt x="2458" y="66875"/>
                  </a:lnTo>
                  <a:lnTo>
                    <a:pt x="957" y="75863"/>
                  </a:lnTo>
                  <a:lnTo>
                    <a:pt x="628" y="85752"/>
                  </a:lnTo>
                  <a:lnTo>
                    <a:pt x="509" y="92831"/>
                  </a:lnTo>
                  <a:lnTo>
                    <a:pt x="0" y="92811"/>
                  </a:lnTo>
                  <a:lnTo>
                    <a:pt x="22" y="87589"/>
                  </a:lnTo>
                  <a:lnTo>
                    <a:pt x="874" y="79155"/>
                  </a:lnTo>
                  <a:lnTo>
                    <a:pt x="2465" y="68721"/>
                  </a:lnTo>
                  <a:lnTo>
                    <a:pt x="4633" y="57031"/>
                  </a:lnTo>
                  <a:lnTo>
                    <a:pt x="7386" y="44867"/>
                  </a:lnTo>
                  <a:lnTo>
                    <a:pt x="10909" y="33129"/>
                  </a:lnTo>
                  <a:lnTo>
                    <a:pt x="15240" y="22277"/>
                  </a:lnTo>
                  <a:lnTo>
                    <a:pt x="20284" y="13019"/>
                  </a:lnTo>
                  <a:lnTo>
                    <a:pt x="25894" y="6457"/>
                  </a:lnTo>
                  <a:lnTo>
                    <a:pt x="31923" y="2946"/>
                  </a:lnTo>
                  <a:lnTo>
                    <a:pt x="38090" y="2520"/>
                  </a:lnTo>
                  <a:lnTo>
                    <a:pt x="43997" y="5259"/>
                  </a:lnTo>
                  <a:lnTo>
                    <a:pt x="49443" y="10876"/>
                  </a:lnTo>
                  <a:lnTo>
                    <a:pt x="54251" y="18846"/>
                  </a:lnTo>
                  <a:lnTo>
                    <a:pt x="58182" y="28612"/>
                  </a:lnTo>
                  <a:lnTo>
                    <a:pt x="61221" y="39622"/>
                  </a:lnTo>
                  <a:lnTo>
                    <a:pt x="64369" y="49091"/>
                  </a:lnTo>
                  <a:lnTo>
                    <a:pt x="68346" y="53277"/>
                  </a:lnTo>
                  <a:lnTo>
                    <a:pt x="72247" y="52310"/>
                  </a:lnTo>
                  <a:lnTo>
                    <a:pt x="75895" y="47757"/>
                  </a:lnTo>
                  <a:lnTo>
                    <a:pt x="79559" y="41117"/>
                  </a:lnTo>
                  <a:lnTo>
                    <a:pt x="83643" y="33567"/>
                  </a:lnTo>
                  <a:lnTo>
                    <a:pt x="88322" y="25788"/>
                  </a:lnTo>
                  <a:lnTo>
                    <a:pt x="93585" y="18724"/>
                  </a:lnTo>
                  <a:lnTo>
                    <a:pt x="99334" y="13698"/>
                  </a:lnTo>
                  <a:lnTo>
                    <a:pt x="105458" y="11242"/>
                  </a:lnTo>
                  <a:lnTo>
                    <a:pt x="111856" y="11369"/>
                  </a:lnTo>
                  <a:lnTo>
                    <a:pt x="118449" y="13951"/>
                  </a:lnTo>
                  <a:lnTo>
                    <a:pt x="125173" y="18652"/>
                  </a:lnTo>
                  <a:lnTo>
                    <a:pt x="131823" y="25194"/>
                  </a:lnTo>
                  <a:lnTo>
                    <a:pt x="138061" y="33462"/>
                  </a:lnTo>
                  <a:lnTo>
                    <a:pt x="143738" y="43237"/>
                  </a:lnTo>
                  <a:lnTo>
                    <a:pt x="148872" y="54220"/>
                  </a:lnTo>
                  <a:lnTo>
                    <a:pt x="153555" y="66116"/>
                  </a:lnTo>
                  <a:lnTo>
                    <a:pt x="157886" y="78672"/>
                  </a:lnTo>
                  <a:lnTo>
                    <a:pt x="161796" y="91696"/>
                  </a:lnTo>
                  <a:lnTo>
                    <a:pt x="165051" y="105045"/>
                  </a:lnTo>
                  <a:lnTo>
                    <a:pt x="167588" y="118524"/>
                  </a:lnTo>
                  <a:lnTo>
                    <a:pt x="169947" y="128757"/>
                  </a:lnTo>
                  <a:lnTo>
                    <a:pt x="172857" y="131848"/>
                  </a:lnTo>
                  <a:lnTo>
                    <a:pt x="176420" y="129515"/>
                  </a:lnTo>
                  <a:lnTo>
                    <a:pt x="180860" y="124210"/>
                  </a:lnTo>
                  <a:lnTo>
                    <a:pt x="186451" y="117917"/>
                  </a:lnTo>
                  <a:lnTo>
                    <a:pt x="193216" y="111692"/>
                  </a:lnTo>
                  <a:lnTo>
                    <a:pt x="200993" y="105932"/>
                  </a:lnTo>
                  <a:lnTo>
                    <a:pt x="209566" y="100701"/>
                  </a:lnTo>
                  <a:lnTo>
                    <a:pt x="218731" y="95931"/>
                  </a:lnTo>
                  <a:lnTo>
                    <a:pt x="228321" y="91356"/>
                  </a:lnTo>
                  <a:lnTo>
                    <a:pt x="238208" y="86577"/>
                  </a:lnTo>
                  <a:lnTo>
                    <a:pt x="248293" y="81383"/>
                  </a:lnTo>
                  <a:lnTo>
                    <a:pt x="258183" y="75584"/>
                  </a:lnTo>
                  <a:lnTo>
                    <a:pt x="267218" y="68932"/>
                  </a:lnTo>
                  <a:lnTo>
                    <a:pt x="275094" y="61385"/>
                  </a:lnTo>
                  <a:lnTo>
                    <a:pt x="281365" y="53214"/>
                  </a:lnTo>
                  <a:lnTo>
                    <a:pt x="285296" y="44892"/>
                  </a:lnTo>
                  <a:lnTo>
                    <a:pt x="286708" y="36706"/>
                  </a:lnTo>
                  <a:lnTo>
                    <a:pt x="285724" y="28753"/>
                  </a:lnTo>
                  <a:lnTo>
                    <a:pt x="282488" y="21034"/>
                  </a:lnTo>
                  <a:lnTo>
                    <a:pt x="277316" y="13527"/>
                  </a:lnTo>
                  <a:lnTo>
                    <a:pt x="270609" y="6843"/>
                  </a:lnTo>
                  <a:lnTo>
                    <a:pt x="262754" y="2170"/>
                  </a:lnTo>
                  <a:lnTo>
                    <a:pt x="254079" y="0"/>
                  </a:lnTo>
                  <a:lnTo>
                    <a:pt x="245157" y="340"/>
                  </a:lnTo>
                  <a:lnTo>
                    <a:pt x="236781" y="3078"/>
                  </a:lnTo>
                  <a:lnTo>
                    <a:pt x="229342" y="7893"/>
                  </a:lnTo>
                  <a:lnTo>
                    <a:pt x="223026" y="14683"/>
                  </a:lnTo>
                  <a:lnTo>
                    <a:pt x="218000" y="23651"/>
                  </a:lnTo>
                  <a:lnTo>
                    <a:pt x="214211" y="34710"/>
                  </a:lnTo>
                  <a:lnTo>
                    <a:pt x="211462" y="47370"/>
                  </a:lnTo>
                  <a:lnTo>
                    <a:pt x="209517" y="60930"/>
                  </a:lnTo>
                  <a:lnTo>
                    <a:pt x="208174" y="74895"/>
                  </a:lnTo>
                  <a:lnTo>
                    <a:pt x="207592" y="88847"/>
                  </a:lnTo>
                  <a:lnTo>
                    <a:pt x="208255" y="102361"/>
                  </a:lnTo>
                  <a:lnTo>
                    <a:pt x="210338" y="115252"/>
                  </a:lnTo>
                  <a:lnTo>
                    <a:pt x="213873" y="127212"/>
                  </a:lnTo>
                  <a:lnTo>
                    <a:pt x="218920" y="137727"/>
                  </a:lnTo>
                  <a:lnTo>
                    <a:pt x="225355" y="146645"/>
                  </a:lnTo>
                  <a:lnTo>
                    <a:pt x="232930" y="153804"/>
                  </a:lnTo>
                  <a:lnTo>
                    <a:pt x="241377" y="158873"/>
                  </a:lnTo>
                  <a:lnTo>
                    <a:pt x="250462" y="161875"/>
                  </a:lnTo>
                  <a:lnTo>
                    <a:pt x="260001" y="163114"/>
                  </a:lnTo>
                  <a:lnTo>
                    <a:pt x="269856" y="162974"/>
                  </a:lnTo>
                  <a:lnTo>
                    <a:pt x="279915" y="161812"/>
                  </a:lnTo>
                  <a:lnTo>
                    <a:pt x="289654" y="159879"/>
                  </a:lnTo>
                  <a:lnTo>
                    <a:pt x="299089" y="157031"/>
                  </a:lnTo>
                  <a:lnTo>
                    <a:pt x="309046" y="151908"/>
                  </a:lnTo>
                  <a:lnTo>
                    <a:pt x="321113" y="142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11813" y="1537160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73"/>
                  </a:lnTo>
                  <a:lnTo>
                    <a:pt x="0" y="61788"/>
                  </a:lnTo>
                  <a:lnTo>
                    <a:pt x="0" y="78633"/>
                  </a:lnTo>
                  <a:lnTo>
                    <a:pt x="5" y="95108"/>
                  </a:lnTo>
                  <a:lnTo>
                    <a:pt x="178" y="110898"/>
                  </a:lnTo>
                  <a:lnTo>
                    <a:pt x="826" y="125721"/>
                  </a:lnTo>
                  <a:lnTo>
                    <a:pt x="2075" y="139539"/>
                  </a:lnTo>
                  <a:lnTo>
                    <a:pt x="3727" y="152648"/>
                  </a:lnTo>
                  <a:lnTo>
                    <a:pt x="5376" y="165538"/>
                  </a:lnTo>
                  <a:lnTo>
                    <a:pt x="6783" y="178510"/>
                  </a:lnTo>
                  <a:lnTo>
                    <a:pt x="8048" y="191515"/>
                  </a:lnTo>
                  <a:lnTo>
                    <a:pt x="9504" y="204254"/>
                  </a:lnTo>
                  <a:lnTo>
                    <a:pt x="11331" y="216576"/>
                  </a:lnTo>
                  <a:lnTo>
                    <a:pt x="13389" y="228800"/>
                  </a:lnTo>
                  <a:lnTo>
                    <a:pt x="15316" y="241607"/>
                  </a:lnTo>
                  <a:lnTo>
                    <a:pt x="16911" y="255331"/>
                  </a:lnTo>
                  <a:lnTo>
                    <a:pt x="18133" y="269821"/>
                  </a:lnTo>
                  <a:lnTo>
                    <a:pt x="19029" y="284625"/>
                  </a:lnTo>
                  <a:lnTo>
                    <a:pt x="19666" y="299425"/>
                  </a:lnTo>
                  <a:lnTo>
                    <a:pt x="20112" y="313679"/>
                  </a:lnTo>
                  <a:lnTo>
                    <a:pt x="20467" y="328057"/>
                  </a:lnTo>
                  <a:lnTo>
                    <a:pt x="20764" y="344938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17057" y="1684559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70048" y="2867"/>
                  </a:lnTo>
                  <a:lnTo>
                    <a:pt x="160421" y="5009"/>
                  </a:lnTo>
                  <a:lnTo>
                    <a:pt x="149135" y="6617"/>
                  </a:lnTo>
                  <a:lnTo>
                    <a:pt x="136467" y="7970"/>
                  </a:lnTo>
                  <a:lnTo>
                    <a:pt x="122987" y="9467"/>
                  </a:lnTo>
                  <a:lnTo>
                    <a:pt x="109120" y="11318"/>
                  </a:lnTo>
                  <a:lnTo>
                    <a:pt x="95257" y="13558"/>
                  </a:lnTo>
                  <a:lnTo>
                    <a:pt x="81814" y="16138"/>
                  </a:lnTo>
                  <a:lnTo>
                    <a:pt x="68970" y="18983"/>
                  </a:lnTo>
                  <a:lnTo>
                    <a:pt x="56777" y="21871"/>
                  </a:lnTo>
                  <a:lnTo>
                    <a:pt x="43852" y="24728"/>
                  </a:lnTo>
                  <a:lnTo>
                    <a:pt x="26824" y="278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279994" y="1757682"/>
              <a:ext cx="121333" cy="156698"/>
            </a:xfrm>
            <a:custGeom>
              <a:avLst/>
              <a:gdLst/>
              <a:ahLst/>
              <a:cxnLst/>
              <a:rect l="0" t="0" r="0" b="0"/>
              <a:pathLst>
                <a:path w="121333" h="156698">
                  <a:moveTo>
                    <a:pt x="16047" y="63748"/>
                  </a:moveTo>
                  <a:lnTo>
                    <a:pt x="27715" y="63681"/>
                  </a:lnTo>
                  <a:lnTo>
                    <a:pt x="38204" y="63040"/>
                  </a:lnTo>
                  <a:lnTo>
                    <a:pt x="48501" y="61739"/>
                  </a:lnTo>
                  <a:lnTo>
                    <a:pt x="58629" y="59707"/>
                  </a:lnTo>
                  <a:lnTo>
                    <a:pt x="68325" y="56742"/>
                  </a:lnTo>
                  <a:lnTo>
                    <a:pt x="77448" y="52817"/>
                  </a:lnTo>
                  <a:lnTo>
                    <a:pt x="85532" y="47896"/>
                  </a:lnTo>
                  <a:lnTo>
                    <a:pt x="91748" y="41844"/>
                  </a:lnTo>
                  <a:lnTo>
                    <a:pt x="95804" y="34708"/>
                  </a:lnTo>
                  <a:lnTo>
                    <a:pt x="97559" y="26986"/>
                  </a:lnTo>
                  <a:lnTo>
                    <a:pt x="96774" y="19497"/>
                  </a:lnTo>
                  <a:lnTo>
                    <a:pt x="93578" y="12697"/>
                  </a:lnTo>
                  <a:lnTo>
                    <a:pt x="88367" y="6999"/>
                  </a:lnTo>
                  <a:lnTo>
                    <a:pt x="81598" y="2929"/>
                  </a:lnTo>
                  <a:lnTo>
                    <a:pt x="73682" y="608"/>
                  </a:lnTo>
                  <a:lnTo>
                    <a:pt x="64948" y="0"/>
                  </a:lnTo>
                  <a:lnTo>
                    <a:pt x="55642" y="1097"/>
                  </a:lnTo>
                  <a:lnTo>
                    <a:pt x="45950" y="3723"/>
                  </a:lnTo>
                  <a:lnTo>
                    <a:pt x="36325" y="7755"/>
                  </a:lnTo>
                  <a:lnTo>
                    <a:pt x="27468" y="13200"/>
                  </a:lnTo>
                  <a:lnTo>
                    <a:pt x="19702" y="19939"/>
                  </a:lnTo>
                  <a:lnTo>
                    <a:pt x="13166" y="27903"/>
                  </a:lnTo>
                  <a:lnTo>
                    <a:pt x="7992" y="37152"/>
                  </a:lnTo>
                  <a:lnTo>
                    <a:pt x="4109" y="47591"/>
                  </a:lnTo>
                  <a:lnTo>
                    <a:pt x="1465" y="58855"/>
                  </a:lnTo>
                  <a:lnTo>
                    <a:pt x="124" y="70408"/>
                  </a:lnTo>
                  <a:lnTo>
                    <a:pt x="0" y="81912"/>
                  </a:lnTo>
                  <a:lnTo>
                    <a:pt x="1049" y="93076"/>
                  </a:lnTo>
                  <a:lnTo>
                    <a:pt x="3348" y="103573"/>
                  </a:lnTo>
                  <a:lnTo>
                    <a:pt x="6825" y="113298"/>
                  </a:lnTo>
                  <a:lnTo>
                    <a:pt x="11446" y="122320"/>
                  </a:lnTo>
                  <a:lnTo>
                    <a:pt x="17297" y="130774"/>
                  </a:lnTo>
                  <a:lnTo>
                    <a:pt x="24312" y="138786"/>
                  </a:lnTo>
                  <a:lnTo>
                    <a:pt x="32464" y="145982"/>
                  </a:lnTo>
                  <a:lnTo>
                    <a:pt x="41837" y="151531"/>
                  </a:lnTo>
                  <a:lnTo>
                    <a:pt x="52357" y="155109"/>
                  </a:lnTo>
                  <a:lnTo>
                    <a:pt x="63505" y="156697"/>
                  </a:lnTo>
                  <a:lnTo>
                    <a:pt x="74447" y="156325"/>
                  </a:lnTo>
                  <a:lnTo>
                    <a:pt x="84719" y="154231"/>
                  </a:lnTo>
                  <a:lnTo>
                    <a:pt x="93932" y="151063"/>
                  </a:lnTo>
                  <a:lnTo>
                    <a:pt x="102499" y="147473"/>
                  </a:lnTo>
                  <a:lnTo>
                    <a:pt x="111165" y="143151"/>
                  </a:lnTo>
                  <a:lnTo>
                    <a:pt x="121332" y="137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36514" y="1737202"/>
              <a:ext cx="91156" cy="146998"/>
            </a:xfrm>
            <a:custGeom>
              <a:avLst/>
              <a:gdLst/>
              <a:ahLst/>
              <a:cxnLst/>
              <a:rect l="0" t="0" r="0" b="0"/>
              <a:pathLst>
                <a:path w="91156" h="146998">
                  <a:moveTo>
                    <a:pt x="6926" y="105285"/>
                  </a:moveTo>
                  <a:lnTo>
                    <a:pt x="6993" y="116953"/>
                  </a:lnTo>
                  <a:lnTo>
                    <a:pt x="7633" y="127441"/>
                  </a:lnTo>
                  <a:lnTo>
                    <a:pt x="8901" y="137669"/>
                  </a:lnTo>
                  <a:lnTo>
                    <a:pt x="9714" y="145212"/>
                  </a:lnTo>
                  <a:lnTo>
                    <a:pt x="8937" y="146997"/>
                  </a:lnTo>
                  <a:lnTo>
                    <a:pt x="7131" y="144255"/>
                  </a:lnTo>
                  <a:lnTo>
                    <a:pt x="4899" y="138448"/>
                  </a:lnTo>
                  <a:lnTo>
                    <a:pt x="2770" y="130368"/>
                  </a:lnTo>
                  <a:lnTo>
                    <a:pt x="1012" y="120573"/>
                  </a:lnTo>
                  <a:lnTo>
                    <a:pt x="0" y="109840"/>
                  </a:lnTo>
                  <a:lnTo>
                    <a:pt x="302" y="99141"/>
                  </a:lnTo>
                  <a:lnTo>
                    <a:pt x="2101" y="89004"/>
                  </a:lnTo>
                  <a:lnTo>
                    <a:pt x="5258" y="79565"/>
                  </a:lnTo>
                  <a:lnTo>
                    <a:pt x="9511" y="70759"/>
                  </a:lnTo>
                  <a:lnTo>
                    <a:pt x="14596" y="62464"/>
                  </a:lnTo>
                  <a:lnTo>
                    <a:pt x="20448" y="54552"/>
                  </a:lnTo>
                  <a:lnTo>
                    <a:pt x="27199" y="46916"/>
                  </a:lnTo>
                  <a:lnTo>
                    <a:pt x="34844" y="39481"/>
                  </a:lnTo>
                  <a:lnTo>
                    <a:pt x="43186" y="32295"/>
                  </a:lnTo>
                  <a:lnTo>
                    <a:pt x="52937" y="24719"/>
                  </a:lnTo>
                  <a:lnTo>
                    <a:pt x="67188" y="14968"/>
                  </a:lnTo>
                  <a:lnTo>
                    <a:pt x="911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43482" y="174773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32953" y="1884601"/>
              <a:ext cx="10530" cy="52643"/>
            </a:xfrm>
            <a:custGeom>
              <a:avLst/>
              <a:gdLst/>
              <a:ahLst/>
              <a:cxnLst/>
              <a:rect l="0" t="0" r="0" b="0"/>
              <a:pathLst>
                <a:path w="10530" h="52643">
                  <a:moveTo>
                    <a:pt x="0" y="0"/>
                  </a:moveTo>
                  <a:lnTo>
                    <a:pt x="2876" y="8817"/>
                  </a:lnTo>
                  <a:lnTo>
                    <a:pt x="5343" y="17929"/>
                  </a:lnTo>
                  <a:lnTo>
                    <a:pt x="7709" y="30776"/>
                  </a:lnTo>
                  <a:lnTo>
                    <a:pt x="10529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148435" y="2688362"/>
            <a:ext cx="1073908" cy="491245"/>
            <a:chOff x="5148435" y="2688362"/>
            <a:chExt cx="1073908" cy="491245"/>
          </a:xfrm>
        </p:grpSpPr>
        <p:sp>
          <p:nvSpPr>
            <p:cNvPr id="45" name="Freeform 44"/>
            <p:cNvSpPr/>
            <p:nvPr/>
          </p:nvSpPr>
          <p:spPr>
            <a:xfrm>
              <a:off x="5306362" y="2726880"/>
              <a:ext cx="4705" cy="368499"/>
            </a:xfrm>
            <a:custGeom>
              <a:avLst/>
              <a:gdLst/>
              <a:ahLst/>
              <a:cxnLst/>
              <a:rect l="0" t="0" r="0" b="0"/>
              <a:pathLst>
                <a:path w="4705" h="368499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4" y="38457"/>
                  </a:lnTo>
                  <a:lnTo>
                    <a:pt x="178" y="53819"/>
                  </a:lnTo>
                  <a:lnTo>
                    <a:pt x="826" y="69167"/>
                  </a:lnTo>
                  <a:lnTo>
                    <a:pt x="2070" y="83810"/>
                  </a:lnTo>
                  <a:lnTo>
                    <a:pt x="3550" y="98051"/>
                  </a:lnTo>
                  <a:lnTo>
                    <a:pt x="4550" y="112886"/>
                  </a:lnTo>
                  <a:lnTo>
                    <a:pt x="4704" y="128863"/>
                  </a:lnTo>
                  <a:lnTo>
                    <a:pt x="4144" y="146052"/>
                  </a:lnTo>
                  <a:lnTo>
                    <a:pt x="3304" y="164287"/>
                  </a:lnTo>
                  <a:lnTo>
                    <a:pt x="2479" y="183342"/>
                  </a:lnTo>
                  <a:lnTo>
                    <a:pt x="1791" y="203004"/>
                  </a:lnTo>
                  <a:lnTo>
                    <a:pt x="1263" y="223102"/>
                  </a:lnTo>
                  <a:lnTo>
                    <a:pt x="876" y="243496"/>
                  </a:lnTo>
                  <a:lnTo>
                    <a:pt x="601" y="263765"/>
                  </a:lnTo>
                  <a:lnTo>
                    <a:pt x="409" y="283226"/>
                  </a:lnTo>
                  <a:lnTo>
                    <a:pt x="276" y="301558"/>
                  </a:lnTo>
                  <a:lnTo>
                    <a:pt x="186" y="318193"/>
                  </a:lnTo>
                  <a:lnTo>
                    <a:pt x="116" y="333784"/>
                  </a:lnTo>
                  <a:lnTo>
                    <a:pt x="57" y="349696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148435" y="2688362"/>
              <a:ext cx="389555" cy="491245"/>
            </a:xfrm>
            <a:custGeom>
              <a:avLst/>
              <a:gdLst/>
              <a:ahLst/>
              <a:cxnLst/>
              <a:rect l="0" t="0" r="0" b="0"/>
              <a:pathLst>
                <a:path w="389555" h="491245">
                  <a:moveTo>
                    <a:pt x="0" y="80632"/>
                  </a:moveTo>
                  <a:lnTo>
                    <a:pt x="5934" y="71898"/>
                  </a:lnTo>
                  <a:lnTo>
                    <a:pt x="12139" y="64192"/>
                  </a:lnTo>
                  <a:lnTo>
                    <a:pt x="19235" y="56794"/>
                  </a:lnTo>
                  <a:lnTo>
                    <a:pt x="27175" y="49706"/>
                  </a:lnTo>
                  <a:lnTo>
                    <a:pt x="35822" y="43175"/>
                  </a:lnTo>
                  <a:lnTo>
                    <a:pt x="45016" y="37303"/>
                  </a:lnTo>
                  <a:lnTo>
                    <a:pt x="54616" y="32038"/>
                  </a:lnTo>
                  <a:lnTo>
                    <a:pt x="64506" y="27268"/>
                  </a:lnTo>
                  <a:lnTo>
                    <a:pt x="74598" y="22873"/>
                  </a:lnTo>
                  <a:lnTo>
                    <a:pt x="84832" y="18751"/>
                  </a:lnTo>
                  <a:lnTo>
                    <a:pt x="95161" y="14822"/>
                  </a:lnTo>
                  <a:lnTo>
                    <a:pt x="105561" y="11032"/>
                  </a:lnTo>
                  <a:lnTo>
                    <a:pt x="116172" y="7503"/>
                  </a:lnTo>
                  <a:lnTo>
                    <a:pt x="127289" y="4512"/>
                  </a:lnTo>
                  <a:lnTo>
                    <a:pt x="139035" y="2173"/>
                  </a:lnTo>
                  <a:lnTo>
                    <a:pt x="151535" y="604"/>
                  </a:lnTo>
                  <a:lnTo>
                    <a:pt x="164990" y="0"/>
                  </a:lnTo>
                  <a:lnTo>
                    <a:pt x="179407" y="374"/>
                  </a:lnTo>
                  <a:lnTo>
                    <a:pt x="194326" y="1591"/>
                  </a:lnTo>
                  <a:lnTo>
                    <a:pt x="208953" y="3471"/>
                  </a:lnTo>
                  <a:lnTo>
                    <a:pt x="222857" y="5853"/>
                  </a:lnTo>
                  <a:lnTo>
                    <a:pt x="235801" y="8926"/>
                  </a:lnTo>
                  <a:lnTo>
                    <a:pt x="247575" y="13197"/>
                  </a:lnTo>
                  <a:lnTo>
                    <a:pt x="258188" y="18861"/>
                  </a:lnTo>
                  <a:lnTo>
                    <a:pt x="267483" y="26122"/>
                  </a:lnTo>
                  <a:lnTo>
                    <a:pt x="275065" y="35357"/>
                  </a:lnTo>
                  <a:lnTo>
                    <a:pt x="280872" y="46571"/>
                  </a:lnTo>
                  <a:lnTo>
                    <a:pt x="285130" y="59321"/>
                  </a:lnTo>
                  <a:lnTo>
                    <a:pt x="288163" y="72935"/>
                  </a:lnTo>
                  <a:lnTo>
                    <a:pt x="290276" y="86938"/>
                  </a:lnTo>
                  <a:lnTo>
                    <a:pt x="291563" y="101083"/>
                  </a:lnTo>
                  <a:lnTo>
                    <a:pt x="291911" y="115259"/>
                  </a:lnTo>
                  <a:lnTo>
                    <a:pt x="291329" y="129416"/>
                  </a:lnTo>
                  <a:lnTo>
                    <a:pt x="289787" y="143381"/>
                  </a:lnTo>
                  <a:lnTo>
                    <a:pt x="287149" y="156844"/>
                  </a:lnTo>
                  <a:lnTo>
                    <a:pt x="283446" y="169683"/>
                  </a:lnTo>
                  <a:lnTo>
                    <a:pt x="278840" y="181932"/>
                  </a:lnTo>
                  <a:lnTo>
                    <a:pt x="273531" y="193700"/>
                  </a:lnTo>
                  <a:lnTo>
                    <a:pt x="267699" y="205095"/>
                  </a:lnTo>
                  <a:lnTo>
                    <a:pt x="261325" y="216054"/>
                  </a:lnTo>
                  <a:lnTo>
                    <a:pt x="254216" y="226347"/>
                  </a:lnTo>
                  <a:lnTo>
                    <a:pt x="246322" y="235899"/>
                  </a:lnTo>
                  <a:lnTo>
                    <a:pt x="237733" y="244619"/>
                  </a:lnTo>
                  <a:lnTo>
                    <a:pt x="228589" y="252331"/>
                  </a:lnTo>
                  <a:lnTo>
                    <a:pt x="219051" y="259045"/>
                  </a:lnTo>
                  <a:lnTo>
                    <a:pt x="210054" y="265233"/>
                  </a:lnTo>
                  <a:lnTo>
                    <a:pt x="203225" y="271696"/>
                  </a:lnTo>
                  <a:lnTo>
                    <a:pt x="199268" y="278866"/>
                  </a:lnTo>
                  <a:lnTo>
                    <a:pt x="197903" y="286821"/>
                  </a:lnTo>
                  <a:lnTo>
                    <a:pt x="198350" y="295466"/>
                  </a:lnTo>
                  <a:lnTo>
                    <a:pt x="199943" y="304655"/>
                  </a:lnTo>
                  <a:lnTo>
                    <a:pt x="202244" y="314249"/>
                  </a:lnTo>
                  <a:lnTo>
                    <a:pt x="204983" y="324134"/>
                  </a:lnTo>
                  <a:lnTo>
                    <a:pt x="208002" y="334224"/>
                  </a:lnTo>
                  <a:lnTo>
                    <a:pt x="211363" y="344455"/>
                  </a:lnTo>
                  <a:lnTo>
                    <a:pt x="215312" y="354782"/>
                  </a:lnTo>
                  <a:lnTo>
                    <a:pt x="219937" y="365171"/>
                  </a:lnTo>
                  <a:lnTo>
                    <a:pt x="225181" y="375436"/>
                  </a:lnTo>
                  <a:lnTo>
                    <a:pt x="230927" y="385256"/>
                  </a:lnTo>
                  <a:lnTo>
                    <a:pt x="237053" y="394495"/>
                  </a:lnTo>
                  <a:lnTo>
                    <a:pt x="243454" y="403343"/>
                  </a:lnTo>
                  <a:lnTo>
                    <a:pt x="250051" y="412205"/>
                  </a:lnTo>
                  <a:lnTo>
                    <a:pt x="256788" y="421314"/>
                  </a:lnTo>
                  <a:lnTo>
                    <a:pt x="263786" y="430569"/>
                  </a:lnTo>
                  <a:lnTo>
                    <a:pt x="271322" y="439636"/>
                  </a:lnTo>
                  <a:lnTo>
                    <a:pt x="279506" y="448325"/>
                  </a:lnTo>
                  <a:lnTo>
                    <a:pt x="288292" y="456448"/>
                  </a:lnTo>
                  <a:lnTo>
                    <a:pt x="297569" y="463751"/>
                  </a:lnTo>
                  <a:lnTo>
                    <a:pt x="307221" y="470173"/>
                  </a:lnTo>
                  <a:lnTo>
                    <a:pt x="317314" y="475654"/>
                  </a:lnTo>
                  <a:lnTo>
                    <a:pt x="328074" y="480045"/>
                  </a:lnTo>
                  <a:lnTo>
                    <a:pt x="339554" y="483371"/>
                  </a:lnTo>
                  <a:lnTo>
                    <a:pt x="351071" y="485798"/>
                  </a:lnTo>
                  <a:lnTo>
                    <a:pt x="362422" y="487781"/>
                  </a:lnTo>
                  <a:lnTo>
                    <a:pt x="374606" y="489496"/>
                  </a:lnTo>
                  <a:lnTo>
                    <a:pt x="389554" y="49124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468797" y="2972636"/>
              <a:ext cx="153421" cy="133271"/>
            </a:xfrm>
            <a:custGeom>
              <a:avLst/>
              <a:gdLst/>
              <a:ahLst/>
              <a:cxnLst/>
              <a:rect l="0" t="0" r="0" b="0"/>
              <a:pathLst>
                <a:path w="153421" h="133271">
                  <a:moveTo>
                    <a:pt x="79721" y="133270"/>
                  </a:moveTo>
                  <a:lnTo>
                    <a:pt x="82588" y="124335"/>
                  </a:lnTo>
                  <a:lnTo>
                    <a:pt x="84730" y="114708"/>
                  </a:lnTo>
                  <a:lnTo>
                    <a:pt x="86328" y="103421"/>
                  </a:lnTo>
                  <a:lnTo>
                    <a:pt x="87336" y="90753"/>
                  </a:lnTo>
                  <a:lnTo>
                    <a:pt x="87535" y="77274"/>
                  </a:lnTo>
                  <a:lnTo>
                    <a:pt x="86875" y="63411"/>
                  </a:lnTo>
                  <a:lnTo>
                    <a:pt x="85291" y="49721"/>
                  </a:lnTo>
                  <a:lnTo>
                    <a:pt x="82631" y="36926"/>
                  </a:lnTo>
                  <a:lnTo>
                    <a:pt x="78910" y="25345"/>
                  </a:lnTo>
                  <a:lnTo>
                    <a:pt x="74125" y="15421"/>
                  </a:lnTo>
                  <a:lnTo>
                    <a:pt x="68164" y="7877"/>
                  </a:lnTo>
                  <a:lnTo>
                    <a:pt x="61084" y="2883"/>
                  </a:lnTo>
                  <a:lnTo>
                    <a:pt x="53230" y="307"/>
                  </a:lnTo>
                  <a:lnTo>
                    <a:pt x="45120" y="0"/>
                  </a:lnTo>
                  <a:lnTo>
                    <a:pt x="37080" y="1649"/>
                  </a:lnTo>
                  <a:lnTo>
                    <a:pt x="29396" y="5176"/>
                  </a:lnTo>
                  <a:lnTo>
                    <a:pt x="22388" y="10808"/>
                  </a:lnTo>
                  <a:lnTo>
                    <a:pt x="16164" y="18481"/>
                  </a:lnTo>
                  <a:lnTo>
                    <a:pt x="10816" y="27886"/>
                  </a:lnTo>
                  <a:lnTo>
                    <a:pt x="6513" y="38639"/>
                  </a:lnTo>
                  <a:lnTo>
                    <a:pt x="3251" y="50390"/>
                  </a:lnTo>
                  <a:lnTo>
                    <a:pt x="1042" y="62856"/>
                  </a:lnTo>
                  <a:lnTo>
                    <a:pt x="0" y="75822"/>
                  </a:lnTo>
                  <a:lnTo>
                    <a:pt x="89" y="89111"/>
                  </a:lnTo>
                  <a:lnTo>
                    <a:pt x="1623" y="101794"/>
                  </a:lnTo>
                  <a:lnTo>
                    <a:pt x="5312" y="112262"/>
                  </a:lnTo>
                  <a:lnTo>
                    <a:pt x="11340" y="119803"/>
                  </a:lnTo>
                  <a:lnTo>
                    <a:pt x="18964" y="124220"/>
                  </a:lnTo>
                  <a:lnTo>
                    <a:pt x="26843" y="125380"/>
                  </a:lnTo>
                  <a:lnTo>
                    <a:pt x="34176" y="123560"/>
                  </a:lnTo>
                  <a:lnTo>
                    <a:pt x="40874" y="119138"/>
                  </a:lnTo>
                  <a:lnTo>
                    <a:pt x="47279" y="112383"/>
                  </a:lnTo>
                  <a:lnTo>
                    <a:pt x="53657" y="103698"/>
                  </a:lnTo>
                  <a:lnTo>
                    <a:pt x="60128" y="94654"/>
                  </a:lnTo>
                  <a:lnTo>
                    <a:pt x="66720" y="87796"/>
                  </a:lnTo>
                  <a:lnTo>
                    <a:pt x="73423" y="84351"/>
                  </a:lnTo>
                  <a:lnTo>
                    <a:pt x="80216" y="84333"/>
                  </a:lnTo>
                  <a:lnTo>
                    <a:pt x="87078" y="87214"/>
                  </a:lnTo>
                  <a:lnTo>
                    <a:pt x="93992" y="92322"/>
                  </a:lnTo>
                  <a:lnTo>
                    <a:pt x="101220" y="98607"/>
                  </a:lnTo>
                  <a:lnTo>
                    <a:pt x="110316" y="105289"/>
                  </a:lnTo>
                  <a:lnTo>
                    <a:pt x="125432" y="112944"/>
                  </a:lnTo>
                  <a:lnTo>
                    <a:pt x="153420" y="1227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610438" y="2732115"/>
              <a:ext cx="127594" cy="370528"/>
            </a:xfrm>
            <a:custGeom>
              <a:avLst/>
              <a:gdLst/>
              <a:ahLst/>
              <a:cxnLst/>
              <a:rect l="0" t="0" r="0" b="0"/>
              <a:pathLst>
                <a:path w="127594" h="370528">
                  <a:moveTo>
                    <a:pt x="85479" y="289563"/>
                  </a:moveTo>
                  <a:lnTo>
                    <a:pt x="82478" y="280762"/>
                  </a:lnTo>
                  <a:lnTo>
                    <a:pt x="79056" y="272415"/>
                  </a:lnTo>
                  <a:lnTo>
                    <a:pt x="74855" y="263726"/>
                  </a:lnTo>
                  <a:lnTo>
                    <a:pt x="69782" y="254950"/>
                  </a:lnTo>
                  <a:lnTo>
                    <a:pt x="63652" y="246752"/>
                  </a:lnTo>
                  <a:lnTo>
                    <a:pt x="56473" y="239485"/>
                  </a:lnTo>
                  <a:lnTo>
                    <a:pt x="48559" y="233813"/>
                  </a:lnTo>
                  <a:lnTo>
                    <a:pt x="40412" y="230826"/>
                  </a:lnTo>
                  <a:lnTo>
                    <a:pt x="32350" y="230869"/>
                  </a:lnTo>
                  <a:lnTo>
                    <a:pt x="24651" y="233816"/>
                  </a:lnTo>
                  <a:lnTo>
                    <a:pt x="17635" y="239442"/>
                  </a:lnTo>
                  <a:lnTo>
                    <a:pt x="11409" y="247333"/>
                  </a:lnTo>
                  <a:lnTo>
                    <a:pt x="6229" y="257000"/>
                  </a:lnTo>
                  <a:lnTo>
                    <a:pt x="2573" y="267988"/>
                  </a:lnTo>
                  <a:lnTo>
                    <a:pt x="558" y="279920"/>
                  </a:lnTo>
                  <a:lnTo>
                    <a:pt x="0" y="292351"/>
                  </a:lnTo>
                  <a:lnTo>
                    <a:pt x="606" y="304768"/>
                  </a:lnTo>
                  <a:lnTo>
                    <a:pt x="2089" y="316892"/>
                  </a:lnTo>
                  <a:lnTo>
                    <a:pt x="4369" y="328490"/>
                  </a:lnTo>
                  <a:lnTo>
                    <a:pt x="7570" y="339287"/>
                  </a:lnTo>
                  <a:lnTo>
                    <a:pt x="11687" y="349204"/>
                  </a:lnTo>
                  <a:lnTo>
                    <a:pt x="16756" y="357847"/>
                  </a:lnTo>
                  <a:lnTo>
                    <a:pt x="22915" y="364450"/>
                  </a:lnTo>
                  <a:lnTo>
                    <a:pt x="30131" y="368765"/>
                  </a:lnTo>
                  <a:lnTo>
                    <a:pt x="38078" y="370527"/>
                  </a:lnTo>
                  <a:lnTo>
                    <a:pt x="46251" y="369215"/>
                  </a:lnTo>
                  <a:lnTo>
                    <a:pt x="54334" y="364849"/>
                  </a:lnTo>
                  <a:lnTo>
                    <a:pt x="62047" y="357867"/>
                  </a:lnTo>
                  <a:lnTo>
                    <a:pt x="69073" y="348838"/>
                  </a:lnTo>
                  <a:lnTo>
                    <a:pt x="75315" y="338287"/>
                  </a:lnTo>
                  <a:lnTo>
                    <a:pt x="80845" y="326478"/>
                  </a:lnTo>
                  <a:lnTo>
                    <a:pt x="85801" y="313430"/>
                  </a:lnTo>
                  <a:lnTo>
                    <a:pt x="90325" y="299258"/>
                  </a:lnTo>
                  <a:lnTo>
                    <a:pt x="94535" y="284490"/>
                  </a:lnTo>
                  <a:lnTo>
                    <a:pt x="98524" y="269955"/>
                  </a:lnTo>
                  <a:lnTo>
                    <a:pt x="102354" y="256092"/>
                  </a:lnTo>
                  <a:lnTo>
                    <a:pt x="105911" y="242495"/>
                  </a:lnTo>
                  <a:lnTo>
                    <a:pt x="108919" y="228152"/>
                  </a:lnTo>
                  <a:lnTo>
                    <a:pt x="111266" y="212547"/>
                  </a:lnTo>
                  <a:lnTo>
                    <a:pt x="112671" y="196132"/>
                  </a:lnTo>
                  <a:lnTo>
                    <a:pt x="112632" y="180020"/>
                  </a:lnTo>
                  <a:lnTo>
                    <a:pt x="111017" y="164833"/>
                  </a:lnTo>
                  <a:lnTo>
                    <a:pt x="108323" y="150212"/>
                  </a:lnTo>
                  <a:lnTo>
                    <a:pt x="105445" y="135114"/>
                  </a:lnTo>
                  <a:lnTo>
                    <a:pt x="102919" y="118971"/>
                  </a:lnTo>
                  <a:lnTo>
                    <a:pt x="100753" y="102180"/>
                  </a:lnTo>
                  <a:lnTo>
                    <a:pt x="98618" y="85807"/>
                  </a:lnTo>
                  <a:lnTo>
                    <a:pt x="96296" y="70448"/>
                  </a:lnTo>
                  <a:lnTo>
                    <a:pt x="93719" y="55879"/>
                  </a:lnTo>
                  <a:lnTo>
                    <a:pt x="90902" y="41349"/>
                  </a:lnTo>
                  <a:lnTo>
                    <a:pt x="87890" y="26432"/>
                  </a:lnTo>
                  <a:lnTo>
                    <a:pt x="84717" y="12486"/>
                  </a:lnTo>
                  <a:lnTo>
                    <a:pt x="80965" y="3010"/>
                  </a:lnTo>
                  <a:lnTo>
                    <a:pt x="76718" y="0"/>
                  </a:lnTo>
                  <a:lnTo>
                    <a:pt x="73111" y="2750"/>
                  </a:lnTo>
                  <a:lnTo>
                    <a:pt x="70422" y="9929"/>
                  </a:lnTo>
                  <a:lnTo>
                    <a:pt x="68516" y="20489"/>
                  </a:lnTo>
                  <a:lnTo>
                    <a:pt x="67196" y="33793"/>
                  </a:lnTo>
                  <a:lnTo>
                    <a:pt x="66302" y="49256"/>
                  </a:lnTo>
                  <a:lnTo>
                    <a:pt x="66034" y="65696"/>
                  </a:lnTo>
                  <a:lnTo>
                    <a:pt x="66917" y="81439"/>
                  </a:lnTo>
                  <a:lnTo>
                    <a:pt x="69140" y="95631"/>
                  </a:lnTo>
                  <a:lnTo>
                    <a:pt x="72432" y="108635"/>
                  </a:lnTo>
                  <a:lnTo>
                    <a:pt x="76251" y="121592"/>
                  </a:lnTo>
                  <a:lnTo>
                    <a:pt x="80221" y="135201"/>
                  </a:lnTo>
                  <a:lnTo>
                    <a:pt x="84003" y="149500"/>
                  </a:lnTo>
                  <a:lnTo>
                    <a:pt x="87229" y="164119"/>
                  </a:lnTo>
                  <a:lnTo>
                    <a:pt x="89768" y="178780"/>
                  </a:lnTo>
                  <a:lnTo>
                    <a:pt x="91827" y="193357"/>
                  </a:lnTo>
                  <a:lnTo>
                    <a:pt x="93831" y="207816"/>
                  </a:lnTo>
                  <a:lnTo>
                    <a:pt x="96038" y="222162"/>
                  </a:lnTo>
                  <a:lnTo>
                    <a:pt x="98523" y="236251"/>
                  </a:lnTo>
                  <a:lnTo>
                    <a:pt x="101271" y="249797"/>
                  </a:lnTo>
                  <a:lnTo>
                    <a:pt x="104233" y="262682"/>
                  </a:lnTo>
                  <a:lnTo>
                    <a:pt x="107400" y="274691"/>
                  </a:lnTo>
                  <a:lnTo>
                    <a:pt x="111218" y="286724"/>
                  </a:lnTo>
                  <a:lnTo>
                    <a:pt x="117143" y="300954"/>
                  </a:lnTo>
                  <a:lnTo>
                    <a:pt x="127593" y="32114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69616" y="296903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51"/>
                  </a:lnTo>
                  <a:lnTo>
                    <a:pt x="3736" y="81500"/>
                  </a:lnTo>
                  <a:lnTo>
                    <a:pt x="5562" y="92926"/>
                  </a:lnTo>
                  <a:lnTo>
                    <a:pt x="7717" y="106647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748559" y="2853222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32787" y="2926922"/>
              <a:ext cx="111301" cy="173538"/>
            </a:xfrm>
            <a:custGeom>
              <a:avLst/>
              <a:gdLst/>
              <a:ahLst/>
              <a:cxnLst/>
              <a:rect l="0" t="0" r="0" b="0"/>
              <a:pathLst>
                <a:path w="111301" h="173538">
                  <a:moveTo>
                    <a:pt x="0" y="10528"/>
                  </a:moveTo>
                  <a:lnTo>
                    <a:pt x="2867" y="22264"/>
                  </a:lnTo>
                  <a:lnTo>
                    <a:pt x="5009" y="33393"/>
                  </a:lnTo>
                  <a:lnTo>
                    <a:pt x="6617" y="44986"/>
                  </a:lnTo>
                  <a:lnTo>
                    <a:pt x="7970" y="56974"/>
                  </a:lnTo>
                  <a:lnTo>
                    <a:pt x="9467" y="68986"/>
                  </a:lnTo>
                  <a:lnTo>
                    <a:pt x="11318" y="80789"/>
                  </a:lnTo>
                  <a:lnTo>
                    <a:pt x="13558" y="92315"/>
                  </a:lnTo>
                  <a:lnTo>
                    <a:pt x="16138" y="103584"/>
                  </a:lnTo>
                  <a:lnTo>
                    <a:pt x="18993" y="114643"/>
                  </a:lnTo>
                  <a:lnTo>
                    <a:pt x="22214" y="125544"/>
                  </a:lnTo>
                  <a:lnTo>
                    <a:pt x="26055" y="136329"/>
                  </a:lnTo>
                  <a:lnTo>
                    <a:pt x="30606" y="147016"/>
                  </a:lnTo>
                  <a:lnTo>
                    <a:pt x="35968" y="156972"/>
                  </a:lnTo>
                  <a:lnTo>
                    <a:pt x="42323" y="164988"/>
                  </a:lnTo>
                  <a:lnTo>
                    <a:pt x="49671" y="170549"/>
                  </a:lnTo>
                  <a:lnTo>
                    <a:pt x="57707" y="173467"/>
                  </a:lnTo>
                  <a:lnTo>
                    <a:pt x="65939" y="173537"/>
                  </a:lnTo>
                  <a:lnTo>
                    <a:pt x="74061" y="170942"/>
                  </a:lnTo>
                  <a:lnTo>
                    <a:pt x="81800" y="165811"/>
                  </a:lnTo>
                  <a:lnTo>
                    <a:pt x="88845" y="158039"/>
                  </a:lnTo>
                  <a:lnTo>
                    <a:pt x="95094" y="147818"/>
                  </a:lnTo>
                  <a:lnTo>
                    <a:pt x="100459" y="135569"/>
                  </a:lnTo>
                  <a:lnTo>
                    <a:pt x="104772" y="121762"/>
                  </a:lnTo>
                  <a:lnTo>
                    <a:pt x="108041" y="106820"/>
                  </a:lnTo>
                  <a:lnTo>
                    <a:pt x="110255" y="91399"/>
                  </a:lnTo>
                  <a:lnTo>
                    <a:pt x="111300" y="76362"/>
                  </a:lnTo>
                  <a:lnTo>
                    <a:pt x="111231" y="62151"/>
                  </a:lnTo>
                  <a:lnTo>
                    <a:pt x="110383" y="49081"/>
                  </a:lnTo>
                  <a:lnTo>
                    <a:pt x="109199" y="36142"/>
                  </a:lnTo>
                  <a:lnTo>
                    <a:pt x="107578" y="2108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985412" y="2922318"/>
              <a:ext cx="161140" cy="200924"/>
            </a:xfrm>
            <a:custGeom>
              <a:avLst/>
              <a:gdLst/>
              <a:ahLst/>
              <a:cxnLst/>
              <a:rect l="0" t="0" r="0" b="0"/>
              <a:pathLst>
                <a:path w="161140" h="200924">
                  <a:moveTo>
                    <a:pt x="89531" y="4604"/>
                  </a:moveTo>
                  <a:lnTo>
                    <a:pt x="80729" y="1804"/>
                  </a:lnTo>
                  <a:lnTo>
                    <a:pt x="72382" y="302"/>
                  </a:lnTo>
                  <a:lnTo>
                    <a:pt x="63688" y="0"/>
                  </a:lnTo>
                  <a:lnTo>
                    <a:pt x="54740" y="852"/>
                  </a:lnTo>
                  <a:lnTo>
                    <a:pt x="45894" y="2968"/>
                  </a:lnTo>
                  <a:lnTo>
                    <a:pt x="37355" y="6291"/>
                  </a:lnTo>
                  <a:lnTo>
                    <a:pt x="29167" y="10626"/>
                  </a:lnTo>
                  <a:lnTo>
                    <a:pt x="21289" y="15745"/>
                  </a:lnTo>
                  <a:lnTo>
                    <a:pt x="13677" y="21448"/>
                  </a:lnTo>
                  <a:lnTo>
                    <a:pt x="6922" y="27732"/>
                  </a:lnTo>
                  <a:lnTo>
                    <a:pt x="2202" y="34781"/>
                  </a:lnTo>
                  <a:lnTo>
                    <a:pt x="0" y="42625"/>
                  </a:lnTo>
                  <a:lnTo>
                    <a:pt x="319" y="50842"/>
                  </a:lnTo>
                  <a:lnTo>
                    <a:pt x="3043" y="58671"/>
                  </a:lnTo>
                  <a:lnTo>
                    <a:pt x="7840" y="65712"/>
                  </a:lnTo>
                  <a:lnTo>
                    <a:pt x="14278" y="71913"/>
                  </a:lnTo>
                  <a:lnTo>
                    <a:pt x="21946" y="77386"/>
                  </a:lnTo>
                  <a:lnTo>
                    <a:pt x="30501" y="82289"/>
                  </a:lnTo>
                  <a:lnTo>
                    <a:pt x="39681" y="86769"/>
                  </a:lnTo>
                  <a:lnTo>
                    <a:pt x="49294" y="90946"/>
                  </a:lnTo>
                  <a:lnTo>
                    <a:pt x="59205" y="94911"/>
                  </a:lnTo>
                  <a:lnTo>
                    <a:pt x="69318" y="98729"/>
                  </a:lnTo>
                  <a:lnTo>
                    <a:pt x="79567" y="102446"/>
                  </a:lnTo>
                  <a:lnTo>
                    <a:pt x="89903" y="106101"/>
                  </a:lnTo>
                  <a:lnTo>
                    <a:pt x="100134" y="109877"/>
                  </a:lnTo>
                  <a:lnTo>
                    <a:pt x="109930" y="114098"/>
                  </a:lnTo>
                  <a:lnTo>
                    <a:pt x="119149" y="118902"/>
                  </a:lnTo>
                  <a:lnTo>
                    <a:pt x="127816" y="124265"/>
                  </a:lnTo>
                  <a:lnTo>
                    <a:pt x="136023" y="130090"/>
                  </a:lnTo>
                  <a:lnTo>
                    <a:pt x="143865" y="136277"/>
                  </a:lnTo>
                  <a:lnTo>
                    <a:pt x="150945" y="143059"/>
                  </a:lnTo>
                  <a:lnTo>
                    <a:pt x="156417" y="150975"/>
                  </a:lnTo>
                  <a:lnTo>
                    <a:pt x="159933" y="160211"/>
                  </a:lnTo>
                  <a:lnTo>
                    <a:pt x="161139" y="170006"/>
                  </a:lnTo>
                  <a:lnTo>
                    <a:pt x="159447" y="178901"/>
                  </a:lnTo>
                  <a:lnTo>
                    <a:pt x="154821" y="186135"/>
                  </a:lnTo>
                  <a:lnTo>
                    <a:pt x="147664" y="191633"/>
                  </a:lnTo>
                  <a:lnTo>
                    <a:pt x="138517" y="195638"/>
                  </a:lnTo>
                  <a:lnTo>
                    <a:pt x="127900" y="198471"/>
                  </a:lnTo>
                  <a:lnTo>
                    <a:pt x="116454" y="200249"/>
                  </a:lnTo>
                  <a:lnTo>
                    <a:pt x="103613" y="200923"/>
                  </a:lnTo>
                  <a:lnTo>
                    <a:pt x="86022" y="199442"/>
                  </a:lnTo>
                  <a:lnTo>
                    <a:pt x="57945" y="1941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211813" y="292692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11813" y="3074321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11501"/>
                  </a:lnTo>
                  <a:lnTo>
                    <a:pt x="0" y="21371"/>
                  </a:lnTo>
                  <a:lnTo>
                    <a:pt x="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085832" y="4028692"/>
            <a:ext cx="2105133" cy="940759"/>
            <a:chOff x="5085832" y="4028692"/>
            <a:chExt cx="2105133" cy="940759"/>
          </a:xfrm>
        </p:grpSpPr>
        <p:sp>
          <p:nvSpPr>
            <p:cNvPr id="56" name="Freeform 55"/>
            <p:cNvSpPr/>
            <p:nvPr/>
          </p:nvSpPr>
          <p:spPr>
            <a:xfrm>
              <a:off x="5085832" y="4028692"/>
              <a:ext cx="273174" cy="525415"/>
            </a:xfrm>
            <a:custGeom>
              <a:avLst/>
              <a:gdLst/>
              <a:ahLst/>
              <a:cxnLst/>
              <a:rect l="0" t="0" r="0" b="0"/>
              <a:pathLst>
                <a:path w="273174" h="525415">
                  <a:moveTo>
                    <a:pt x="210002" y="77422"/>
                  </a:moveTo>
                  <a:lnTo>
                    <a:pt x="207068" y="65754"/>
                  </a:lnTo>
                  <a:lnTo>
                    <a:pt x="204286" y="55265"/>
                  </a:lnTo>
                  <a:lnTo>
                    <a:pt x="201378" y="44972"/>
                  </a:lnTo>
                  <a:lnTo>
                    <a:pt x="197991" y="35016"/>
                  </a:lnTo>
                  <a:lnTo>
                    <a:pt x="193530" y="25970"/>
                  </a:lnTo>
                  <a:lnTo>
                    <a:pt x="187750" y="18091"/>
                  </a:lnTo>
                  <a:lnTo>
                    <a:pt x="180415" y="11487"/>
                  </a:lnTo>
                  <a:lnTo>
                    <a:pt x="171134" y="6270"/>
                  </a:lnTo>
                  <a:lnTo>
                    <a:pt x="159896" y="2369"/>
                  </a:lnTo>
                  <a:lnTo>
                    <a:pt x="147299" y="55"/>
                  </a:lnTo>
                  <a:lnTo>
                    <a:pt x="134321" y="0"/>
                  </a:lnTo>
                  <a:lnTo>
                    <a:pt x="121567" y="2365"/>
                  </a:lnTo>
                  <a:lnTo>
                    <a:pt x="109415" y="6716"/>
                  </a:lnTo>
                  <a:lnTo>
                    <a:pt x="98181" y="12308"/>
                  </a:lnTo>
                  <a:lnTo>
                    <a:pt x="87926" y="18592"/>
                  </a:lnTo>
                  <a:lnTo>
                    <a:pt x="78531" y="25571"/>
                  </a:lnTo>
                  <a:lnTo>
                    <a:pt x="69819" y="33686"/>
                  </a:lnTo>
                  <a:lnTo>
                    <a:pt x="61622" y="43110"/>
                  </a:lnTo>
                  <a:lnTo>
                    <a:pt x="53960" y="53896"/>
                  </a:lnTo>
                  <a:lnTo>
                    <a:pt x="47032" y="66126"/>
                  </a:lnTo>
                  <a:lnTo>
                    <a:pt x="40889" y="79692"/>
                  </a:lnTo>
                  <a:lnTo>
                    <a:pt x="35441" y="94364"/>
                  </a:lnTo>
                  <a:lnTo>
                    <a:pt x="30547" y="109882"/>
                  </a:lnTo>
                  <a:lnTo>
                    <a:pt x="26069" y="126012"/>
                  </a:lnTo>
                  <a:lnTo>
                    <a:pt x="21891" y="142249"/>
                  </a:lnTo>
                  <a:lnTo>
                    <a:pt x="17925" y="157842"/>
                  </a:lnTo>
                  <a:lnTo>
                    <a:pt x="14110" y="172448"/>
                  </a:lnTo>
                  <a:lnTo>
                    <a:pt x="10564" y="186390"/>
                  </a:lnTo>
                  <a:lnTo>
                    <a:pt x="7562" y="200439"/>
                  </a:lnTo>
                  <a:lnTo>
                    <a:pt x="5211" y="215046"/>
                  </a:lnTo>
                  <a:lnTo>
                    <a:pt x="3464" y="230318"/>
                  </a:lnTo>
                  <a:lnTo>
                    <a:pt x="2208" y="246188"/>
                  </a:lnTo>
                  <a:lnTo>
                    <a:pt x="1326" y="262540"/>
                  </a:lnTo>
                  <a:lnTo>
                    <a:pt x="716" y="279250"/>
                  </a:lnTo>
                  <a:lnTo>
                    <a:pt x="299" y="296221"/>
                  </a:lnTo>
                  <a:lnTo>
                    <a:pt x="19" y="313365"/>
                  </a:lnTo>
                  <a:lnTo>
                    <a:pt x="0" y="330300"/>
                  </a:lnTo>
                  <a:lnTo>
                    <a:pt x="520" y="346370"/>
                  </a:lnTo>
                  <a:lnTo>
                    <a:pt x="1691" y="361298"/>
                  </a:lnTo>
                  <a:lnTo>
                    <a:pt x="3631" y="375459"/>
                  </a:lnTo>
                  <a:lnTo>
                    <a:pt x="6537" y="389655"/>
                  </a:lnTo>
                  <a:lnTo>
                    <a:pt x="10416" y="404351"/>
                  </a:lnTo>
                  <a:lnTo>
                    <a:pt x="14970" y="419343"/>
                  </a:lnTo>
                  <a:lnTo>
                    <a:pt x="19711" y="433961"/>
                  </a:lnTo>
                  <a:lnTo>
                    <a:pt x="24349" y="447831"/>
                  </a:lnTo>
                  <a:lnTo>
                    <a:pt x="29105" y="460737"/>
                  </a:lnTo>
                  <a:lnTo>
                    <a:pt x="34590" y="472480"/>
                  </a:lnTo>
                  <a:lnTo>
                    <a:pt x="41098" y="483072"/>
                  </a:lnTo>
                  <a:lnTo>
                    <a:pt x="48605" y="492523"/>
                  </a:lnTo>
                  <a:lnTo>
                    <a:pt x="56948" y="500740"/>
                  </a:lnTo>
                  <a:lnTo>
                    <a:pt x="65939" y="507786"/>
                  </a:lnTo>
                  <a:lnTo>
                    <a:pt x="75571" y="513691"/>
                  </a:lnTo>
                  <a:lnTo>
                    <a:pt x="86014" y="518368"/>
                  </a:lnTo>
                  <a:lnTo>
                    <a:pt x="97292" y="521881"/>
                  </a:lnTo>
                  <a:lnTo>
                    <a:pt x="109135" y="524259"/>
                  </a:lnTo>
                  <a:lnTo>
                    <a:pt x="121083" y="525414"/>
                  </a:lnTo>
                  <a:lnTo>
                    <a:pt x="132862" y="525413"/>
                  </a:lnTo>
                  <a:lnTo>
                    <a:pt x="144380" y="524448"/>
                  </a:lnTo>
                  <a:lnTo>
                    <a:pt x="155648" y="522738"/>
                  </a:lnTo>
                  <a:lnTo>
                    <a:pt x="166704" y="520474"/>
                  </a:lnTo>
                  <a:lnTo>
                    <a:pt x="177434" y="517651"/>
                  </a:lnTo>
                  <a:lnTo>
                    <a:pt x="187573" y="514078"/>
                  </a:lnTo>
                  <a:lnTo>
                    <a:pt x="197030" y="509716"/>
                  </a:lnTo>
                  <a:lnTo>
                    <a:pt x="206027" y="504820"/>
                  </a:lnTo>
                  <a:lnTo>
                    <a:pt x="214989" y="499842"/>
                  </a:lnTo>
                  <a:lnTo>
                    <a:pt x="224160" y="495054"/>
                  </a:lnTo>
                  <a:lnTo>
                    <a:pt x="233351" y="490691"/>
                  </a:lnTo>
                  <a:lnTo>
                    <a:pt x="243027" y="486601"/>
                  </a:lnTo>
                  <a:lnTo>
                    <a:pt x="255164" y="482429"/>
                  </a:lnTo>
                  <a:lnTo>
                    <a:pt x="273173" y="4775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31858" y="4315181"/>
              <a:ext cx="174547" cy="216638"/>
            </a:xfrm>
            <a:custGeom>
              <a:avLst/>
              <a:gdLst/>
              <a:ahLst/>
              <a:cxnLst/>
              <a:rect l="0" t="0" r="0" b="0"/>
              <a:pathLst>
                <a:path w="174547" h="216638">
                  <a:moveTo>
                    <a:pt x="16619" y="127845"/>
                  </a:moveTo>
                  <a:lnTo>
                    <a:pt x="25420" y="124844"/>
                  </a:lnTo>
                  <a:lnTo>
                    <a:pt x="33766" y="121421"/>
                  </a:lnTo>
                  <a:lnTo>
                    <a:pt x="42465" y="117225"/>
                  </a:lnTo>
                  <a:lnTo>
                    <a:pt x="51586" y="112325"/>
                  </a:lnTo>
                  <a:lnTo>
                    <a:pt x="61081" y="106844"/>
                  </a:lnTo>
                  <a:lnTo>
                    <a:pt x="70873" y="100913"/>
                  </a:lnTo>
                  <a:lnTo>
                    <a:pt x="80887" y="94651"/>
                  </a:lnTo>
                  <a:lnTo>
                    <a:pt x="91061" y="88152"/>
                  </a:lnTo>
                  <a:lnTo>
                    <a:pt x="101334" y="81480"/>
                  </a:lnTo>
                  <a:lnTo>
                    <a:pt x="111180" y="74356"/>
                  </a:lnTo>
                  <a:lnTo>
                    <a:pt x="119652" y="66201"/>
                  </a:lnTo>
                  <a:lnTo>
                    <a:pt x="126337" y="56794"/>
                  </a:lnTo>
                  <a:lnTo>
                    <a:pt x="130994" y="46543"/>
                  </a:lnTo>
                  <a:lnTo>
                    <a:pt x="133302" y="36277"/>
                  </a:lnTo>
                  <a:lnTo>
                    <a:pt x="133325" y="26494"/>
                  </a:lnTo>
                  <a:lnTo>
                    <a:pt x="131086" y="17658"/>
                  </a:lnTo>
                  <a:lnTo>
                    <a:pt x="126402" y="10334"/>
                  </a:lnTo>
                  <a:lnTo>
                    <a:pt x="119408" y="4689"/>
                  </a:lnTo>
                  <a:lnTo>
                    <a:pt x="110647" y="1036"/>
                  </a:lnTo>
                  <a:lnTo>
                    <a:pt x="100866" y="0"/>
                  </a:lnTo>
                  <a:lnTo>
                    <a:pt x="90595" y="1669"/>
                  </a:lnTo>
                  <a:lnTo>
                    <a:pt x="80279" y="5533"/>
                  </a:lnTo>
                  <a:lnTo>
                    <a:pt x="70359" y="10790"/>
                  </a:lnTo>
                  <a:lnTo>
                    <a:pt x="61024" y="16841"/>
                  </a:lnTo>
                  <a:lnTo>
                    <a:pt x="52267" y="23493"/>
                  </a:lnTo>
                  <a:lnTo>
                    <a:pt x="43989" y="30854"/>
                  </a:lnTo>
                  <a:lnTo>
                    <a:pt x="36088" y="38950"/>
                  </a:lnTo>
                  <a:lnTo>
                    <a:pt x="28626" y="47690"/>
                  </a:lnTo>
                  <a:lnTo>
                    <a:pt x="21832" y="56943"/>
                  </a:lnTo>
                  <a:lnTo>
                    <a:pt x="15784" y="66584"/>
                  </a:lnTo>
                  <a:lnTo>
                    <a:pt x="10569" y="76670"/>
                  </a:lnTo>
                  <a:lnTo>
                    <a:pt x="6364" y="87427"/>
                  </a:lnTo>
                  <a:lnTo>
                    <a:pt x="3171" y="98918"/>
                  </a:lnTo>
                  <a:lnTo>
                    <a:pt x="1009" y="110907"/>
                  </a:lnTo>
                  <a:lnTo>
                    <a:pt x="0" y="122954"/>
                  </a:lnTo>
                  <a:lnTo>
                    <a:pt x="102" y="134794"/>
                  </a:lnTo>
                  <a:lnTo>
                    <a:pt x="1306" y="146184"/>
                  </a:lnTo>
                  <a:lnTo>
                    <a:pt x="3708" y="156833"/>
                  </a:lnTo>
                  <a:lnTo>
                    <a:pt x="7250" y="166660"/>
                  </a:lnTo>
                  <a:lnTo>
                    <a:pt x="11746" y="175751"/>
                  </a:lnTo>
                  <a:lnTo>
                    <a:pt x="16980" y="184251"/>
                  </a:lnTo>
                  <a:lnTo>
                    <a:pt x="22767" y="192297"/>
                  </a:lnTo>
                  <a:lnTo>
                    <a:pt x="29279" y="199686"/>
                  </a:lnTo>
                  <a:lnTo>
                    <a:pt x="37014" y="205898"/>
                  </a:lnTo>
                  <a:lnTo>
                    <a:pt x="46147" y="210738"/>
                  </a:lnTo>
                  <a:lnTo>
                    <a:pt x="56552" y="214158"/>
                  </a:lnTo>
                  <a:lnTo>
                    <a:pt x="67986" y="216086"/>
                  </a:lnTo>
                  <a:lnTo>
                    <a:pt x="80188" y="216637"/>
                  </a:lnTo>
                  <a:lnTo>
                    <a:pt x="92618" y="215889"/>
                  </a:lnTo>
                  <a:lnTo>
                    <a:pt x="104496" y="213799"/>
                  </a:lnTo>
                  <a:lnTo>
                    <a:pt x="115440" y="210471"/>
                  </a:lnTo>
                  <a:lnTo>
                    <a:pt x="125431" y="206120"/>
                  </a:lnTo>
                  <a:lnTo>
                    <a:pt x="134609" y="200984"/>
                  </a:lnTo>
                  <a:lnTo>
                    <a:pt x="143146" y="195280"/>
                  </a:lnTo>
                  <a:lnTo>
                    <a:pt x="150909" y="189481"/>
                  </a:lnTo>
                  <a:lnTo>
                    <a:pt x="158205" y="183740"/>
                  </a:lnTo>
                  <a:lnTo>
                    <a:pt x="165681" y="177557"/>
                  </a:lnTo>
                  <a:lnTo>
                    <a:pt x="174546" y="1699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17458" y="4359291"/>
              <a:ext cx="146874" cy="220606"/>
            </a:xfrm>
            <a:custGeom>
              <a:avLst/>
              <a:gdLst/>
              <a:ahLst/>
              <a:cxnLst/>
              <a:rect l="0" t="0" r="0" b="0"/>
              <a:pathLst>
                <a:path w="146874" h="220606">
                  <a:moveTo>
                    <a:pt x="20531" y="94263"/>
                  </a:moveTo>
                  <a:lnTo>
                    <a:pt x="20532" y="105998"/>
                  </a:lnTo>
                  <a:lnTo>
                    <a:pt x="20531" y="117127"/>
                  </a:lnTo>
                  <a:lnTo>
                    <a:pt x="20531" y="128726"/>
                  </a:lnTo>
                  <a:lnTo>
                    <a:pt x="20531" y="140887"/>
                  </a:lnTo>
                  <a:lnTo>
                    <a:pt x="20531" y="153547"/>
                  </a:lnTo>
                  <a:lnTo>
                    <a:pt x="20519" y="166572"/>
                  </a:lnTo>
                  <a:lnTo>
                    <a:pt x="20058" y="178709"/>
                  </a:lnTo>
                  <a:lnTo>
                    <a:pt x="18331" y="186473"/>
                  </a:lnTo>
                  <a:lnTo>
                    <a:pt x="15478" y="188000"/>
                  </a:lnTo>
                  <a:lnTo>
                    <a:pt x="12320" y="185153"/>
                  </a:lnTo>
                  <a:lnTo>
                    <a:pt x="9266" y="179403"/>
                  </a:lnTo>
                  <a:lnTo>
                    <a:pt x="6645" y="171447"/>
                  </a:lnTo>
                  <a:lnTo>
                    <a:pt x="4580" y="161774"/>
                  </a:lnTo>
                  <a:lnTo>
                    <a:pt x="3040" y="150808"/>
                  </a:lnTo>
                  <a:lnTo>
                    <a:pt x="1932" y="138899"/>
                  </a:lnTo>
                  <a:lnTo>
                    <a:pt x="1153" y="126321"/>
                  </a:lnTo>
                  <a:lnTo>
                    <a:pt x="612" y="113276"/>
                  </a:lnTo>
                  <a:lnTo>
                    <a:pt x="243" y="99910"/>
                  </a:lnTo>
                  <a:lnTo>
                    <a:pt x="0" y="86329"/>
                  </a:lnTo>
                  <a:lnTo>
                    <a:pt x="176" y="72769"/>
                  </a:lnTo>
                  <a:lnTo>
                    <a:pt x="1358" y="59583"/>
                  </a:lnTo>
                  <a:lnTo>
                    <a:pt x="3792" y="46943"/>
                  </a:lnTo>
                  <a:lnTo>
                    <a:pt x="7564" y="35168"/>
                  </a:lnTo>
                  <a:lnTo>
                    <a:pt x="12771" y="24784"/>
                  </a:lnTo>
                  <a:lnTo>
                    <a:pt x="19314" y="15958"/>
                  </a:lnTo>
                  <a:lnTo>
                    <a:pt x="26961" y="8862"/>
                  </a:lnTo>
                  <a:lnTo>
                    <a:pt x="35456" y="3837"/>
                  </a:lnTo>
                  <a:lnTo>
                    <a:pt x="44568" y="873"/>
                  </a:lnTo>
                  <a:lnTo>
                    <a:pt x="53956" y="0"/>
                  </a:lnTo>
                  <a:lnTo>
                    <a:pt x="63177" y="1450"/>
                  </a:lnTo>
                  <a:lnTo>
                    <a:pt x="72006" y="5123"/>
                  </a:lnTo>
                  <a:lnTo>
                    <a:pt x="80408" y="10502"/>
                  </a:lnTo>
                  <a:lnTo>
                    <a:pt x="88438" y="16859"/>
                  </a:lnTo>
                  <a:lnTo>
                    <a:pt x="96166" y="23692"/>
                  </a:lnTo>
                  <a:lnTo>
                    <a:pt x="103340" y="31057"/>
                  </a:lnTo>
                  <a:lnTo>
                    <a:pt x="109407" y="39438"/>
                  </a:lnTo>
                  <a:lnTo>
                    <a:pt x="114159" y="49039"/>
                  </a:lnTo>
                  <a:lnTo>
                    <a:pt x="117859" y="59777"/>
                  </a:lnTo>
                  <a:lnTo>
                    <a:pt x="121041" y="71442"/>
                  </a:lnTo>
                  <a:lnTo>
                    <a:pt x="124073" y="83812"/>
                  </a:lnTo>
                  <a:lnTo>
                    <a:pt x="127130" y="96695"/>
                  </a:lnTo>
                  <a:lnTo>
                    <a:pt x="130269" y="109943"/>
                  </a:lnTo>
                  <a:lnTo>
                    <a:pt x="133493" y="123444"/>
                  </a:lnTo>
                  <a:lnTo>
                    <a:pt x="136625" y="137119"/>
                  </a:lnTo>
                  <a:lnTo>
                    <a:pt x="139341" y="150912"/>
                  </a:lnTo>
                  <a:lnTo>
                    <a:pt x="141497" y="164768"/>
                  </a:lnTo>
                  <a:lnTo>
                    <a:pt x="143116" y="178053"/>
                  </a:lnTo>
                  <a:lnTo>
                    <a:pt x="144459" y="190866"/>
                  </a:lnTo>
                  <a:lnTo>
                    <a:pt x="145645" y="204333"/>
                  </a:lnTo>
                  <a:lnTo>
                    <a:pt x="146873" y="2206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01832" y="4148228"/>
              <a:ext cx="25671" cy="421140"/>
            </a:xfrm>
            <a:custGeom>
              <a:avLst/>
              <a:gdLst/>
              <a:ahLst/>
              <a:cxnLst/>
              <a:rect l="0" t="0" r="0" b="0"/>
              <a:pathLst>
                <a:path w="25671" h="421140">
                  <a:moveTo>
                    <a:pt x="4613" y="0"/>
                  </a:moveTo>
                  <a:lnTo>
                    <a:pt x="1814" y="11735"/>
                  </a:lnTo>
                  <a:lnTo>
                    <a:pt x="312" y="22864"/>
                  </a:lnTo>
                  <a:lnTo>
                    <a:pt x="0" y="34462"/>
                  </a:lnTo>
                  <a:lnTo>
                    <a:pt x="507" y="46623"/>
                  </a:lnTo>
                  <a:lnTo>
                    <a:pt x="1326" y="59283"/>
                  </a:lnTo>
                  <a:lnTo>
                    <a:pt x="2143" y="72339"/>
                  </a:lnTo>
                  <a:lnTo>
                    <a:pt x="2826" y="85691"/>
                  </a:lnTo>
                  <a:lnTo>
                    <a:pt x="3353" y="99256"/>
                  </a:lnTo>
                  <a:lnTo>
                    <a:pt x="3739" y="112971"/>
                  </a:lnTo>
                  <a:lnTo>
                    <a:pt x="4013" y="126790"/>
                  </a:lnTo>
                  <a:lnTo>
                    <a:pt x="4205" y="140680"/>
                  </a:lnTo>
                  <a:lnTo>
                    <a:pt x="4337" y="154619"/>
                  </a:lnTo>
                  <a:lnTo>
                    <a:pt x="4427" y="168590"/>
                  </a:lnTo>
                  <a:lnTo>
                    <a:pt x="4489" y="182584"/>
                  </a:lnTo>
                  <a:lnTo>
                    <a:pt x="4529" y="196592"/>
                  </a:lnTo>
                  <a:lnTo>
                    <a:pt x="4557" y="210610"/>
                  </a:lnTo>
                  <a:lnTo>
                    <a:pt x="4576" y="224634"/>
                  </a:lnTo>
                  <a:lnTo>
                    <a:pt x="4593" y="238659"/>
                  </a:lnTo>
                  <a:lnTo>
                    <a:pt x="4774" y="252518"/>
                  </a:lnTo>
                  <a:lnTo>
                    <a:pt x="5427" y="265904"/>
                  </a:lnTo>
                  <a:lnTo>
                    <a:pt x="6680" y="278695"/>
                  </a:lnTo>
                  <a:lnTo>
                    <a:pt x="8335" y="291251"/>
                  </a:lnTo>
                  <a:lnTo>
                    <a:pt x="9985" y="304288"/>
                  </a:lnTo>
                  <a:lnTo>
                    <a:pt x="11393" y="318171"/>
                  </a:lnTo>
                  <a:lnTo>
                    <a:pt x="12660" y="332769"/>
                  </a:lnTo>
                  <a:lnTo>
                    <a:pt x="14117" y="347646"/>
                  </a:lnTo>
                  <a:lnTo>
                    <a:pt x="15944" y="362490"/>
                  </a:lnTo>
                  <a:lnTo>
                    <a:pt x="18011" y="376576"/>
                  </a:lnTo>
                  <a:lnTo>
                    <a:pt x="20162" y="390079"/>
                  </a:lnTo>
                  <a:lnTo>
                    <a:pt x="22589" y="404182"/>
                  </a:lnTo>
                  <a:lnTo>
                    <a:pt x="25670" y="4211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27461" y="4308868"/>
              <a:ext cx="305327" cy="81516"/>
            </a:xfrm>
            <a:custGeom>
              <a:avLst/>
              <a:gdLst/>
              <a:ahLst/>
              <a:cxnLst/>
              <a:rect l="0" t="0" r="0" b="0"/>
              <a:pathLst>
                <a:path w="305327" h="81516">
                  <a:moveTo>
                    <a:pt x="305326" y="7816"/>
                  </a:moveTo>
                  <a:lnTo>
                    <a:pt x="296391" y="4949"/>
                  </a:lnTo>
                  <a:lnTo>
                    <a:pt x="286763" y="2807"/>
                  </a:lnTo>
                  <a:lnTo>
                    <a:pt x="275481" y="1209"/>
                  </a:lnTo>
                  <a:lnTo>
                    <a:pt x="262986" y="201"/>
                  </a:lnTo>
                  <a:lnTo>
                    <a:pt x="250155" y="0"/>
                  </a:lnTo>
                  <a:lnTo>
                    <a:pt x="237527" y="651"/>
                  </a:lnTo>
                  <a:lnTo>
                    <a:pt x="224972" y="1890"/>
                  </a:lnTo>
                  <a:lnTo>
                    <a:pt x="211880" y="3254"/>
                  </a:lnTo>
                  <a:lnTo>
                    <a:pt x="197929" y="4472"/>
                  </a:lnTo>
                  <a:lnTo>
                    <a:pt x="183102" y="5781"/>
                  </a:lnTo>
                  <a:lnTo>
                    <a:pt x="167531" y="7797"/>
                  </a:lnTo>
                  <a:lnTo>
                    <a:pt x="151388" y="10822"/>
                  </a:lnTo>
                  <a:lnTo>
                    <a:pt x="134986" y="14838"/>
                  </a:lnTo>
                  <a:lnTo>
                    <a:pt x="118754" y="19684"/>
                  </a:lnTo>
                  <a:lnTo>
                    <a:pt x="102920" y="25169"/>
                  </a:lnTo>
                  <a:lnTo>
                    <a:pt x="87679" y="31124"/>
                  </a:lnTo>
                  <a:lnTo>
                    <a:pt x="73285" y="37412"/>
                  </a:lnTo>
                  <a:lnTo>
                    <a:pt x="59795" y="43930"/>
                  </a:lnTo>
                  <a:lnTo>
                    <a:pt x="47361" y="50493"/>
                  </a:lnTo>
                  <a:lnTo>
                    <a:pt x="34990" y="57580"/>
                  </a:lnTo>
                  <a:lnTo>
                    <a:pt x="20476" y="66931"/>
                  </a:lnTo>
                  <a:lnTo>
                    <a:pt x="0" y="815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80145" y="4358798"/>
              <a:ext cx="84229" cy="178391"/>
            </a:xfrm>
            <a:custGeom>
              <a:avLst/>
              <a:gdLst/>
              <a:ahLst/>
              <a:cxnLst/>
              <a:rect l="0" t="0" r="0" b="0"/>
              <a:pathLst>
                <a:path w="84229" h="178391">
                  <a:moveTo>
                    <a:pt x="0" y="84228"/>
                  </a:moveTo>
                  <a:lnTo>
                    <a:pt x="2933" y="93028"/>
                  </a:lnTo>
                  <a:lnTo>
                    <a:pt x="5715" y="101375"/>
                  </a:lnTo>
                  <a:lnTo>
                    <a:pt x="8615" y="110074"/>
                  </a:lnTo>
                  <a:lnTo>
                    <a:pt x="11656" y="119195"/>
                  </a:lnTo>
                  <a:lnTo>
                    <a:pt x="14821" y="128690"/>
                  </a:lnTo>
                  <a:lnTo>
                    <a:pt x="18085" y="138482"/>
                  </a:lnTo>
                  <a:lnTo>
                    <a:pt x="21423" y="148496"/>
                  </a:lnTo>
                  <a:lnTo>
                    <a:pt x="24814" y="158670"/>
                  </a:lnTo>
                  <a:lnTo>
                    <a:pt x="28218" y="168882"/>
                  </a:lnTo>
                  <a:lnTo>
                    <a:pt x="30758" y="176503"/>
                  </a:lnTo>
                  <a:lnTo>
                    <a:pt x="31387" y="178390"/>
                  </a:lnTo>
                  <a:lnTo>
                    <a:pt x="30500" y="175723"/>
                  </a:lnTo>
                  <a:lnTo>
                    <a:pt x="28638" y="169963"/>
                  </a:lnTo>
                  <a:lnTo>
                    <a:pt x="26170" y="161911"/>
                  </a:lnTo>
                  <a:lnTo>
                    <a:pt x="23329" y="152124"/>
                  </a:lnTo>
                  <a:lnTo>
                    <a:pt x="20422" y="141055"/>
                  </a:lnTo>
                  <a:lnTo>
                    <a:pt x="17838" y="129064"/>
                  </a:lnTo>
                  <a:lnTo>
                    <a:pt x="15769" y="116430"/>
                  </a:lnTo>
                  <a:lnTo>
                    <a:pt x="14377" y="103514"/>
                  </a:lnTo>
                  <a:lnTo>
                    <a:pt x="13891" y="90766"/>
                  </a:lnTo>
                  <a:lnTo>
                    <a:pt x="14352" y="78417"/>
                  </a:lnTo>
                  <a:lnTo>
                    <a:pt x="15967" y="66667"/>
                  </a:lnTo>
                  <a:lnTo>
                    <a:pt x="19178" y="55768"/>
                  </a:lnTo>
                  <a:lnTo>
                    <a:pt x="24080" y="45774"/>
                  </a:lnTo>
                  <a:lnTo>
                    <a:pt x="30472" y="36739"/>
                  </a:lnTo>
                  <a:lnTo>
                    <a:pt x="38051" y="28809"/>
                  </a:lnTo>
                  <a:lnTo>
                    <a:pt x="46504" y="21957"/>
                  </a:lnTo>
                  <a:lnTo>
                    <a:pt x="55126" y="16168"/>
                  </a:lnTo>
                  <a:lnTo>
                    <a:pt x="63673" y="10949"/>
                  </a:lnTo>
                  <a:lnTo>
                    <a:pt x="72889" y="584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00600" y="4434181"/>
              <a:ext cx="174344" cy="150278"/>
            </a:xfrm>
            <a:custGeom>
              <a:avLst/>
              <a:gdLst/>
              <a:ahLst/>
              <a:cxnLst/>
              <a:rect l="0" t="0" r="0" b="0"/>
              <a:pathLst>
                <a:path w="174344" h="150278">
                  <a:moveTo>
                    <a:pt x="100643" y="40430"/>
                  </a:moveTo>
                  <a:lnTo>
                    <a:pt x="97643" y="31696"/>
                  </a:lnTo>
                  <a:lnTo>
                    <a:pt x="94220" y="23990"/>
                  </a:lnTo>
                  <a:lnTo>
                    <a:pt x="90019" y="16601"/>
                  </a:lnTo>
                  <a:lnTo>
                    <a:pt x="84947" y="9859"/>
                  </a:lnTo>
                  <a:lnTo>
                    <a:pt x="78817" y="4625"/>
                  </a:lnTo>
                  <a:lnTo>
                    <a:pt x="71638" y="1268"/>
                  </a:lnTo>
                  <a:lnTo>
                    <a:pt x="63723" y="0"/>
                  </a:lnTo>
                  <a:lnTo>
                    <a:pt x="55576" y="1119"/>
                  </a:lnTo>
                  <a:lnTo>
                    <a:pt x="47514" y="4543"/>
                  </a:lnTo>
                  <a:lnTo>
                    <a:pt x="39816" y="9908"/>
                  </a:lnTo>
                  <a:lnTo>
                    <a:pt x="32799" y="16781"/>
                  </a:lnTo>
                  <a:lnTo>
                    <a:pt x="26565" y="24768"/>
                  </a:lnTo>
                  <a:lnTo>
                    <a:pt x="21040" y="33549"/>
                  </a:lnTo>
                  <a:lnTo>
                    <a:pt x="16086" y="42886"/>
                  </a:lnTo>
                  <a:lnTo>
                    <a:pt x="11570" y="52612"/>
                  </a:lnTo>
                  <a:lnTo>
                    <a:pt x="7534" y="62770"/>
                  </a:lnTo>
                  <a:lnTo>
                    <a:pt x="4194" y="73582"/>
                  </a:lnTo>
                  <a:lnTo>
                    <a:pt x="1622" y="85114"/>
                  </a:lnTo>
                  <a:lnTo>
                    <a:pt x="64" y="97130"/>
                  </a:lnTo>
                  <a:lnTo>
                    <a:pt x="0" y="109197"/>
                  </a:lnTo>
                  <a:lnTo>
                    <a:pt x="1563" y="121037"/>
                  </a:lnTo>
                  <a:lnTo>
                    <a:pt x="4903" y="131918"/>
                  </a:lnTo>
                  <a:lnTo>
                    <a:pt x="10343" y="140628"/>
                  </a:lnTo>
                  <a:lnTo>
                    <a:pt x="17847" y="146690"/>
                  </a:lnTo>
                  <a:lnTo>
                    <a:pt x="26783" y="149962"/>
                  </a:lnTo>
                  <a:lnTo>
                    <a:pt x="36150" y="150277"/>
                  </a:lnTo>
                  <a:lnTo>
                    <a:pt x="45326" y="147855"/>
                  </a:lnTo>
                  <a:lnTo>
                    <a:pt x="53923" y="143012"/>
                  </a:lnTo>
                  <a:lnTo>
                    <a:pt x="61617" y="135966"/>
                  </a:lnTo>
                  <a:lnTo>
                    <a:pt x="68342" y="127054"/>
                  </a:lnTo>
                  <a:lnTo>
                    <a:pt x="74213" y="116839"/>
                  </a:lnTo>
                  <a:lnTo>
                    <a:pt x="79407" y="106000"/>
                  </a:lnTo>
                  <a:lnTo>
                    <a:pt x="84094" y="94974"/>
                  </a:lnTo>
                  <a:lnTo>
                    <a:pt x="88414" y="83962"/>
                  </a:lnTo>
                  <a:lnTo>
                    <a:pt x="92478" y="73036"/>
                  </a:lnTo>
                  <a:lnTo>
                    <a:pt x="96344" y="62282"/>
                  </a:lnTo>
                  <a:lnTo>
                    <a:pt x="99384" y="54422"/>
                  </a:lnTo>
                  <a:lnTo>
                    <a:pt x="100907" y="52864"/>
                  </a:lnTo>
                  <a:lnTo>
                    <a:pt x="101437" y="56570"/>
                  </a:lnTo>
                  <a:lnTo>
                    <a:pt x="101836" y="63689"/>
                  </a:lnTo>
                  <a:lnTo>
                    <a:pt x="103011" y="72674"/>
                  </a:lnTo>
                  <a:lnTo>
                    <a:pt x="105362" y="82563"/>
                  </a:lnTo>
                  <a:lnTo>
                    <a:pt x="109039" y="92533"/>
                  </a:lnTo>
                  <a:lnTo>
                    <a:pt x="114163" y="101725"/>
                  </a:lnTo>
                  <a:lnTo>
                    <a:pt x="120636" y="109763"/>
                  </a:lnTo>
                  <a:lnTo>
                    <a:pt x="128151" y="116327"/>
                  </a:lnTo>
                  <a:lnTo>
                    <a:pt x="137238" y="121492"/>
                  </a:lnTo>
                  <a:lnTo>
                    <a:pt x="150931" y="124588"/>
                  </a:lnTo>
                  <a:lnTo>
                    <a:pt x="174343" y="1246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70330" y="4116642"/>
              <a:ext cx="15142" cy="442198"/>
            </a:xfrm>
            <a:custGeom>
              <a:avLst/>
              <a:gdLst/>
              <a:ahLst/>
              <a:cxnLst/>
              <a:rect l="0" t="0" r="0" b="0"/>
              <a:pathLst>
                <a:path w="15142" h="442198">
                  <a:moveTo>
                    <a:pt x="4613" y="0"/>
                  </a:moveTo>
                  <a:lnTo>
                    <a:pt x="1813" y="11869"/>
                  </a:lnTo>
                  <a:lnTo>
                    <a:pt x="311" y="24278"/>
                  </a:lnTo>
                  <a:lnTo>
                    <a:pt x="0" y="38460"/>
                  </a:lnTo>
                  <a:lnTo>
                    <a:pt x="506" y="53996"/>
                  </a:lnTo>
                  <a:lnTo>
                    <a:pt x="1326" y="69992"/>
                  </a:lnTo>
                  <a:lnTo>
                    <a:pt x="2141" y="85875"/>
                  </a:lnTo>
                  <a:lnTo>
                    <a:pt x="2825" y="101423"/>
                  </a:lnTo>
                  <a:lnTo>
                    <a:pt x="3351" y="116609"/>
                  </a:lnTo>
                  <a:lnTo>
                    <a:pt x="3738" y="131483"/>
                  </a:lnTo>
                  <a:lnTo>
                    <a:pt x="4013" y="146114"/>
                  </a:lnTo>
                  <a:lnTo>
                    <a:pt x="4205" y="160563"/>
                  </a:lnTo>
                  <a:lnTo>
                    <a:pt x="4336" y="174884"/>
                  </a:lnTo>
                  <a:lnTo>
                    <a:pt x="4426" y="189115"/>
                  </a:lnTo>
                  <a:lnTo>
                    <a:pt x="4487" y="203284"/>
                  </a:lnTo>
                  <a:lnTo>
                    <a:pt x="4529" y="217419"/>
                  </a:lnTo>
                  <a:lnTo>
                    <a:pt x="4557" y="231862"/>
                  </a:lnTo>
                  <a:lnTo>
                    <a:pt x="4575" y="247236"/>
                  </a:lnTo>
                  <a:lnTo>
                    <a:pt x="4587" y="263808"/>
                  </a:lnTo>
                  <a:lnTo>
                    <a:pt x="4596" y="281514"/>
                  </a:lnTo>
                  <a:lnTo>
                    <a:pt x="4601" y="300157"/>
                  </a:lnTo>
                  <a:lnTo>
                    <a:pt x="4605" y="319506"/>
                  </a:lnTo>
                  <a:lnTo>
                    <a:pt x="4608" y="339040"/>
                  </a:lnTo>
                  <a:lnTo>
                    <a:pt x="4609" y="357994"/>
                  </a:lnTo>
                  <a:lnTo>
                    <a:pt x="4615" y="375978"/>
                  </a:lnTo>
                  <a:lnTo>
                    <a:pt x="4818" y="392376"/>
                  </a:lnTo>
                  <a:lnTo>
                    <a:pt x="5720" y="407782"/>
                  </a:lnTo>
                  <a:lnTo>
                    <a:pt x="8519" y="423542"/>
                  </a:lnTo>
                  <a:lnTo>
                    <a:pt x="15141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59212" y="4101961"/>
              <a:ext cx="157929" cy="488465"/>
            </a:xfrm>
            <a:custGeom>
              <a:avLst/>
              <a:gdLst/>
              <a:ahLst/>
              <a:cxnLst/>
              <a:rect l="0" t="0" r="0" b="0"/>
              <a:pathLst>
                <a:path w="157929" h="488465">
                  <a:moveTo>
                    <a:pt x="0" y="477935"/>
                  </a:moveTo>
                  <a:lnTo>
                    <a:pt x="67" y="463400"/>
                  </a:lnTo>
                  <a:lnTo>
                    <a:pt x="708" y="450769"/>
                  </a:lnTo>
                  <a:lnTo>
                    <a:pt x="1999" y="438851"/>
                  </a:lnTo>
                  <a:lnTo>
                    <a:pt x="3686" y="426850"/>
                  </a:lnTo>
                  <a:lnTo>
                    <a:pt x="5354" y="413714"/>
                  </a:lnTo>
                  <a:lnTo>
                    <a:pt x="6768" y="398966"/>
                  </a:lnTo>
                  <a:lnTo>
                    <a:pt x="7866" y="382647"/>
                  </a:lnTo>
                  <a:lnTo>
                    <a:pt x="8676" y="365016"/>
                  </a:lnTo>
                  <a:lnTo>
                    <a:pt x="9256" y="346384"/>
                  </a:lnTo>
                  <a:lnTo>
                    <a:pt x="9661" y="327348"/>
                  </a:lnTo>
                  <a:lnTo>
                    <a:pt x="9941" y="308737"/>
                  </a:lnTo>
                  <a:lnTo>
                    <a:pt x="10132" y="290969"/>
                  </a:lnTo>
                  <a:lnTo>
                    <a:pt x="10262" y="274093"/>
                  </a:lnTo>
                  <a:lnTo>
                    <a:pt x="10350" y="257986"/>
                  </a:lnTo>
                  <a:lnTo>
                    <a:pt x="10413" y="242485"/>
                  </a:lnTo>
                  <a:lnTo>
                    <a:pt x="10626" y="227598"/>
                  </a:lnTo>
                  <a:lnTo>
                    <a:pt x="11301" y="213506"/>
                  </a:lnTo>
                  <a:lnTo>
                    <a:pt x="12567" y="200229"/>
                  </a:lnTo>
                  <a:lnTo>
                    <a:pt x="14232" y="187174"/>
                  </a:lnTo>
                  <a:lnTo>
                    <a:pt x="15888" y="173268"/>
                  </a:lnTo>
                  <a:lnTo>
                    <a:pt x="17296" y="157984"/>
                  </a:lnTo>
                  <a:lnTo>
                    <a:pt x="18393" y="141462"/>
                  </a:lnTo>
                  <a:lnTo>
                    <a:pt x="19203" y="124221"/>
                  </a:lnTo>
                  <a:lnTo>
                    <a:pt x="19782" y="106662"/>
                  </a:lnTo>
                  <a:lnTo>
                    <a:pt x="20188" y="89161"/>
                  </a:lnTo>
                  <a:lnTo>
                    <a:pt x="20469" y="72120"/>
                  </a:lnTo>
                  <a:lnTo>
                    <a:pt x="20670" y="55710"/>
                  </a:lnTo>
                  <a:lnTo>
                    <a:pt x="21145" y="40236"/>
                  </a:lnTo>
                  <a:lnTo>
                    <a:pt x="22530" y="26209"/>
                  </a:lnTo>
                  <a:lnTo>
                    <a:pt x="25119" y="13814"/>
                  </a:lnTo>
                  <a:lnTo>
                    <a:pt x="29673" y="4359"/>
                  </a:lnTo>
                  <a:lnTo>
                    <a:pt x="36232" y="0"/>
                  </a:lnTo>
                  <a:lnTo>
                    <a:pt x="43188" y="975"/>
                  </a:lnTo>
                  <a:lnTo>
                    <a:pt x="50077" y="6496"/>
                  </a:lnTo>
                  <a:lnTo>
                    <a:pt x="56905" y="15534"/>
                  </a:lnTo>
                  <a:lnTo>
                    <a:pt x="63566" y="26830"/>
                  </a:lnTo>
                  <a:lnTo>
                    <a:pt x="69780" y="39026"/>
                  </a:lnTo>
                  <a:lnTo>
                    <a:pt x="75424" y="51321"/>
                  </a:lnTo>
                  <a:lnTo>
                    <a:pt x="80528" y="63867"/>
                  </a:lnTo>
                  <a:lnTo>
                    <a:pt x="85187" y="77507"/>
                  </a:lnTo>
                  <a:lnTo>
                    <a:pt x="89505" y="92641"/>
                  </a:lnTo>
                  <a:lnTo>
                    <a:pt x="93574" y="108742"/>
                  </a:lnTo>
                  <a:lnTo>
                    <a:pt x="97469" y="124645"/>
                  </a:lnTo>
                  <a:lnTo>
                    <a:pt x="101234" y="139683"/>
                  </a:lnTo>
                  <a:lnTo>
                    <a:pt x="104747" y="153865"/>
                  </a:lnTo>
                  <a:lnTo>
                    <a:pt x="107727" y="167603"/>
                  </a:lnTo>
                  <a:lnTo>
                    <a:pt x="110069" y="181212"/>
                  </a:lnTo>
                  <a:lnTo>
                    <a:pt x="111979" y="194843"/>
                  </a:lnTo>
                  <a:lnTo>
                    <a:pt x="113876" y="208549"/>
                  </a:lnTo>
                  <a:lnTo>
                    <a:pt x="116007" y="222349"/>
                  </a:lnTo>
                  <a:lnTo>
                    <a:pt x="118439" y="236722"/>
                  </a:lnTo>
                  <a:lnTo>
                    <a:pt x="121151" y="252575"/>
                  </a:lnTo>
                  <a:lnTo>
                    <a:pt x="124085" y="270270"/>
                  </a:lnTo>
                  <a:lnTo>
                    <a:pt x="127022" y="289204"/>
                  </a:lnTo>
                  <a:lnTo>
                    <a:pt x="129607" y="308145"/>
                  </a:lnTo>
                  <a:lnTo>
                    <a:pt x="131679" y="326358"/>
                  </a:lnTo>
                  <a:lnTo>
                    <a:pt x="133407" y="343482"/>
                  </a:lnTo>
                  <a:lnTo>
                    <a:pt x="135181" y="359282"/>
                  </a:lnTo>
                  <a:lnTo>
                    <a:pt x="137229" y="373802"/>
                  </a:lnTo>
                  <a:lnTo>
                    <a:pt x="139607" y="387569"/>
                  </a:lnTo>
                  <a:lnTo>
                    <a:pt x="142283" y="401442"/>
                  </a:lnTo>
                  <a:lnTo>
                    <a:pt x="145192" y="415883"/>
                  </a:lnTo>
                  <a:lnTo>
                    <a:pt x="148124" y="430434"/>
                  </a:lnTo>
                  <a:lnTo>
                    <a:pt x="151015" y="445438"/>
                  </a:lnTo>
                  <a:lnTo>
                    <a:pt x="154119" y="463339"/>
                  </a:lnTo>
                  <a:lnTo>
                    <a:pt x="157928" y="4884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48684" y="4445408"/>
              <a:ext cx="147400" cy="50261"/>
            </a:xfrm>
            <a:custGeom>
              <a:avLst/>
              <a:gdLst/>
              <a:ahLst/>
              <a:cxnLst/>
              <a:rect l="0" t="0" r="0" b="0"/>
              <a:pathLst>
                <a:path w="147400" h="50261">
                  <a:moveTo>
                    <a:pt x="147399" y="50260"/>
                  </a:moveTo>
                  <a:lnTo>
                    <a:pt x="141464" y="38659"/>
                  </a:lnTo>
                  <a:lnTo>
                    <a:pt x="135259" y="28811"/>
                  </a:lnTo>
                  <a:lnTo>
                    <a:pt x="128159" y="19819"/>
                  </a:lnTo>
                  <a:lnTo>
                    <a:pt x="120046" y="11896"/>
                  </a:lnTo>
                  <a:lnTo>
                    <a:pt x="110751" y="5814"/>
                  </a:lnTo>
                  <a:lnTo>
                    <a:pt x="100308" y="1855"/>
                  </a:lnTo>
                  <a:lnTo>
                    <a:pt x="89055" y="0"/>
                  </a:lnTo>
                  <a:lnTo>
                    <a:pt x="77517" y="186"/>
                  </a:lnTo>
                  <a:lnTo>
                    <a:pt x="66026" y="2163"/>
                  </a:lnTo>
                  <a:lnTo>
                    <a:pt x="54873" y="5573"/>
                  </a:lnTo>
                  <a:lnTo>
                    <a:pt x="44384" y="10061"/>
                  </a:lnTo>
                  <a:lnTo>
                    <a:pt x="34673" y="15323"/>
                  </a:lnTo>
                  <a:lnTo>
                    <a:pt x="25972" y="20822"/>
                  </a:lnTo>
                  <a:lnTo>
                    <a:pt x="17871" y="26328"/>
                  </a:lnTo>
                  <a:lnTo>
                    <a:pt x="9656" y="32318"/>
                  </a:lnTo>
                  <a:lnTo>
                    <a:pt x="0" y="397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59253" y="4405631"/>
              <a:ext cx="115815" cy="205852"/>
            </a:xfrm>
            <a:custGeom>
              <a:avLst/>
              <a:gdLst/>
              <a:ahLst/>
              <a:cxnLst/>
              <a:rect l="0" t="0" r="0" b="0"/>
              <a:pathLst>
                <a:path w="115815" h="205852">
                  <a:moveTo>
                    <a:pt x="0" y="79509"/>
                  </a:moveTo>
                  <a:lnTo>
                    <a:pt x="2868" y="88444"/>
                  </a:lnTo>
                  <a:lnTo>
                    <a:pt x="5009" y="98071"/>
                  </a:lnTo>
                  <a:lnTo>
                    <a:pt x="6612" y="109359"/>
                  </a:lnTo>
                  <a:lnTo>
                    <a:pt x="7793" y="122026"/>
                  </a:lnTo>
                  <a:lnTo>
                    <a:pt x="8641" y="135506"/>
                  </a:lnTo>
                  <a:lnTo>
                    <a:pt x="9244" y="149373"/>
                  </a:lnTo>
                  <a:lnTo>
                    <a:pt x="9831" y="163236"/>
                  </a:lnTo>
                  <a:lnTo>
                    <a:pt x="10763" y="176679"/>
                  </a:lnTo>
                  <a:lnTo>
                    <a:pt x="12186" y="189452"/>
                  </a:lnTo>
                  <a:lnTo>
                    <a:pt x="13276" y="198957"/>
                  </a:lnTo>
                  <a:lnTo>
                    <a:pt x="13233" y="201850"/>
                  </a:lnTo>
                  <a:lnTo>
                    <a:pt x="12726" y="199017"/>
                  </a:lnTo>
                  <a:lnTo>
                    <a:pt x="12007" y="192239"/>
                  </a:lnTo>
                  <a:lnTo>
                    <a:pt x="10897" y="182898"/>
                  </a:lnTo>
                  <a:lnTo>
                    <a:pt x="9294" y="171914"/>
                  </a:lnTo>
                  <a:lnTo>
                    <a:pt x="7382" y="159870"/>
                  </a:lnTo>
                  <a:lnTo>
                    <a:pt x="5550" y="147141"/>
                  </a:lnTo>
                  <a:lnTo>
                    <a:pt x="4020" y="133965"/>
                  </a:lnTo>
                  <a:lnTo>
                    <a:pt x="2841" y="120497"/>
                  </a:lnTo>
                  <a:lnTo>
                    <a:pt x="1973" y="106837"/>
                  </a:lnTo>
                  <a:lnTo>
                    <a:pt x="1359" y="93049"/>
                  </a:lnTo>
                  <a:lnTo>
                    <a:pt x="1100" y="79177"/>
                  </a:lnTo>
                  <a:lnTo>
                    <a:pt x="1450" y="65250"/>
                  </a:lnTo>
                  <a:lnTo>
                    <a:pt x="2509" y="51299"/>
                  </a:lnTo>
                  <a:lnTo>
                    <a:pt x="4542" y="37829"/>
                  </a:lnTo>
                  <a:lnTo>
                    <a:pt x="8043" y="25768"/>
                  </a:lnTo>
                  <a:lnTo>
                    <a:pt x="13138" y="15525"/>
                  </a:lnTo>
                  <a:lnTo>
                    <a:pt x="19493" y="7497"/>
                  </a:lnTo>
                  <a:lnTo>
                    <a:pt x="26514" y="2304"/>
                  </a:lnTo>
                  <a:lnTo>
                    <a:pt x="33787" y="0"/>
                  </a:lnTo>
                  <a:lnTo>
                    <a:pt x="41109" y="197"/>
                  </a:lnTo>
                  <a:lnTo>
                    <a:pt x="48397" y="2366"/>
                  </a:lnTo>
                  <a:lnTo>
                    <a:pt x="55624" y="6004"/>
                  </a:lnTo>
                  <a:lnTo>
                    <a:pt x="62630" y="10865"/>
                  </a:lnTo>
                  <a:lnTo>
                    <a:pt x="69114" y="16942"/>
                  </a:lnTo>
                  <a:lnTo>
                    <a:pt x="74959" y="24140"/>
                  </a:lnTo>
                  <a:lnTo>
                    <a:pt x="80208" y="32429"/>
                  </a:lnTo>
                  <a:lnTo>
                    <a:pt x="84968" y="41904"/>
                  </a:lnTo>
                  <a:lnTo>
                    <a:pt x="89357" y="52503"/>
                  </a:lnTo>
                  <a:lnTo>
                    <a:pt x="93475" y="64046"/>
                  </a:lnTo>
                  <a:lnTo>
                    <a:pt x="97401" y="76319"/>
                  </a:lnTo>
                  <a:lnTo>
                    <a:pt x="101190" y="89129"/>
                  </a:lnTo>
                  <a:lnTo>
                    <a:pt x="104717" y="102324"/>
                  </a:lnTo>
                  <a:lnTo>
                    <a:pt x="107707" y="115788"/>
                  </a:lnTo>
                  <a:lnTo>
                    <a:pt x="110050" y="129429"/>
                  </a:lnTo>
                  <a:lnTo>
                    <a:pt x="111796" y="142965"/>
                  </a:lnTo>
                  <a:lnTo>
                    <a:pt x="113239" y="157462"/>
                  </a:lnTo>
                  <a:lnTo>
                    <a:pt x="114507" y="176428"/>
                  </a:lnTo>
                  <a:lnTo>
                    <a:pt x="115814" y="2058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69782" y="4456959"/>
              <a:ext cx="251525" cy="512492"/>
            </a:xfrm>
            <a:custGeom>
              <a:avLst/>
              <a:gdLst/>
              <a:ahLst/>
              <a:cxnLst/>
              <a:rect l="0" t="0" r="0" b="0"/>
              <a:pathLst>
                <a:path w="251525" h="512492">
                  <a:moveTo>
                    <a:pt x="210570" y="175579"/>
                  </a:moveTo>
                  <a:lnTo>
                    <a:pt x="213503" y="166778"/>
                  </a:lnTo>
                  <a:lnTo>
                    <a:pt x="216286" y="158431"/>
                  </a:lnTo>
                  <a:lnTo>
                    <a:pt x="219181" y="149728"/>
                  </a:lnTo>
                  <a:lnTo>
                    <a:pt x="222048" y="140434"/>
                  </a:lnTo>
                  <a:lnTo>
                    <a:pt x="224565" y="130291"/>
                  </a:lnTo>
                  <a:lnTo>
                    <a:pt x="226576" y="119246"/>
                  </a:lnTo>
                  <a:lnTo>
                    <a:pt x="228089" y="107406"/>
                  </a:lnTo>
                  <a:lnTo>
                    <a:pt x="229183" y="94936"/>
                  </a:lnTo>
                  <a:lnTo>
                    <a:pt x="229947" y="81998"/>
                  </a:lnTo>
                  <a:lnTo>
                    <a:pt x="230137" y="68889"/>
                  </a:lnTo>
                  <a:lnTo>
                    <a:pt x="229209" y="56015"/>
                  </a:lnTo>
                  <a:lnTo>
                    <a:pt x="226948" y="43589"/>
                  </a:lnTo>
                  <a:lnTo>
                    <a:pt x="223294" y="31958"/>
                  </a:lnTo>
                  <a:lnTo>
                    <a:pt x="218168" y="21673"/>
                  </a:lnTo>
                  <a:lnTo>
                    <a:pt x="211679" y="12917"/>
                  </a:lnTo>
                  <a:lnTo>
                    <a:pt x="204068" y="6039"/>
                  </a:lnTo>
                  <a:lnTo>
                    <a:pt x="195597" y="1691"/>
                  </a:lnTo>
                  <a:lnTo>
                    <a:pt x="186500" y="0"/>
                  </a:lnTo>
                  <a:lnTo>
                    <a:pt x="177124" y="966"/>
                  </a:lnTo>
                  <a:lnTo>
                    <a:pt x="167910" y="4722"/>
                  </a:lnTo>
                  <a:lnTo>
                    <a:pt x="159090" y="11060"/>
                  </a:lnTo>
                  <a:lnTo>
                    <a:pt x="150864" y="19534"/>
                  </a:lnTo>
                  <a:lnTo>
                    <a:pt x="143485" y="29647"/>
                  </a:lnTo>
                  <a:lnTo>
                    <a:pt x="137011" y="40961"/>
                  </a:lnTo>
                  <a:lnTo>
                    <a:pt x="131663" y="53130"/>
                  </a:lnTo>
                  <a:lnTo>
                    <a:pt x="127895" y="65895"/>
                  </a:lnTo>
                  <a:lnTo>
                    <a:pt x="125808" y="79068"/>
                  </a:lnTo>
                  <a:lnTo>
                    <a:pt x="125372" y="92353"/>
                  </a:lnTo>
                  <a:lnTo>
                    <a:pt x="126592" y="105353"/>
                  </a:lnTo>
                  <a:lnTo>
                    <a:pt x="129305" y="117853"/>
                  </a:lnTo>
                  <a:lnTo>
                    <a:pt x="133395" y="129026"/>
                  </a:lnTo>
                  <a:lnTo>
                    <a:pt x="138882" y="137409"/>
                  </a:lnTo>
                  <a:lnTo>
                    <a:pt x="145639" y="142442"/>
                  </a:lnTo>
                  <a:lnTo>
                    <a:pt x="153277" y="144209"/>
                  </a:lnTo>
                  <a:lnTo>
                    <a:pt x="161240" y="142977"/>
                  </a:lnTo>
                  <a:lnTo>
                    <a:pt x="169182" y="139220"/>
                  </a:lnTo>
                  <a:lnTo>
                    <a:pt x="176800" y="133329"/>
                  </a:lnTo>
                  <a:lnTo>
                    <a:pt x="183764" y="125505"/>
                  </a:lnTo>
                  <a:lnTo>
                    <a:pt x="189964" y="116036"/>
                  </a:lnTo>
                  <a:lnTo>
                    <a:pt x="195465" y="105429"/>
                  </a:lnTo>
                  <a:lnTo>
                    <a:pt x="200403" y="94320"/>
                  </a:lnTo>
                  <a:lnTo>
                    <a:pt x="204927" y="83151"/>
                  </a:lnTo>
                  <a:lnTo>
                    <a:pt x="209647" y="73648"/>
                  </a:lnTo>
                  <a:lnTo>
                    <a:pt x="214762" y="68605"/>
                  </a:lnTo>
                  <a:lnTo>
                    <a:pt x="219474" y="68538"/>
                  </a:lnTo>
                  <a:lnTo>
                    <a:pt x="223704" y="72220"/>
                  </a:lnTo>
                  <a:lnTo>
                    <a:pt x="227610" y="78379"/>
                  </a:lnTo>
                  <a:lnTo>
                    <a:pt x="231166" y="86444"/>
                  </a:lnTo>
                  <a:lnTo>
                    <a:pt x="234148" y="96454"/>
                  </a:lnTo>
                  <a:lnTo>
                    <a:pt x="236476" y="108300"/>
                  </a:lnTo>
                  <a:lnTo>
                    <a:pt x="238372" y="121363"/>
                  </a:lnTo>
                  <a:lnTo>
                    <a:pt x="240255" y="134680"/>
                  </a:lnTo>
                  <a:lnTo>
                    <a:pt x="242370" y="147685"/>
                  </a:lnTo>
                  <a:lnTo>
                    <a:pt x="244622" y="160351"/>
                  </a:lnTo>
                  <a:lnTo>
                    <a:pt x="246681" y="172997"/>
                  </a:lnTo>
                  <a:lnTo>
                    <a:pt x="248362" y="185842"/>
                  </a:lnTo>
                  <a:lnTo>
                    <a:pt x="249642" y="199114"/>
                  </a:lnTo>
                  <a:lnTo>
                    <a:pt x="250576" y="213103"/>
                  </a:lnTo>
                  <a:lnTo>
                    <a:pt x="251235" y="227885"/>
                  </a:lnTo>
                  <a:lnTo>
                    <a:pt x="251524" y="243052"/>
                  </a:lnTo>
                  <a:lnTo>
                    <a:pt x="251194" y="257848"/>
                  </a:lnTo>
                  <a:lnTo>
                    <a:pt x="250158" y="271870"/>
                  </a:lnTo>
                  <a:lnTo>
                    <a:pt x="248480" y="285062"/>
                  </a:lnTo>
                  <a:lnTo>
                    <a:pt x="246281" y="297536"/>
                  </a:lnTo>
                  <a:lnTo>
                    <a:pt x="243687" y="309440"/>
                  </a:lnTo>
                  <a:lnTo>
                    <a:pt x="240641" y="320757"/>
                  </a:lnTo>
                  <a:lnTo>
                    <a:pt x="236918" y="331299"/>
                  </a:lnTo>
                  <a:lnTo>
                    <a:pt x="232451" y="341025"/>
                  </a:lnTo>
                  <a:lnTo>
                    <a:pt x="227316" y="350034"/>
                  </a:lnTo>
                  <a:lnTo>
                    <a:pt x="221644" y="358472"/>
                  </a:lnTo>
                  <a:lnTo>
                    <a:pt x="215565" y="366483"/>
                  </a:lnTo>
                  <a:lnTo>
                    <a:pt x="209024" y="374186"/>
                  </a:lnTo>
                  <a:lnTo>
                    <a:pt x="201803" y="381672"/>
                  </a:lnTo>
                  <a:lnTo>
                    <a:pt x="193829" y="389004"/>
                  </a:lnTo>
                  <a:lnTo>
                    <a:pt x="185016" y="396064"/>
                  </a:lnTo>
                  <a:lnTo>
                    <a:pt x="175190" y="402579"/>
                  </a:lnTo>
                  <a:lnTo>
                    <a:pt x="164358" y="408446"/>
                  </a:lnTo>
                  <a:lnTo>
                    <a:pt x="152830" y="413878"/>
                  </a:lnTo>
                  <a:lnTo>
                    <a:pt x="141099" y="419292"/>
                  </a:lnTo>
                  <a:lnTo>
                    <a:pt x="129463" y="424937"/>
                  </a:lnTo>
                  <a:lnTo>
                    <a:pt x="117699" y="430882"/>
                  </a:lnTo>
                  <a:lnTo>
                    <a:pt x="105204" y="437106"/>
                  </a:lnTo>
                  <a:lnTo>
                    <a:pt x="91692" y="443560"/>
                  </a:lnTo>
                  <a:lnTo>
                    <a:pt x="77516" y="450353"/>
                  </a:lnTo>
                  <a:lnTo>
                    <a:pt x="63454" y="457744"/>
                  </a:lnTo>
                  <a:lnTo>
                    <a:pt x="49970" y="465819"/>
                  </a:lnTo>
                  <a:lnTo>
                    <a:pt x="37621" y="474252"/>
                  </a:lnTo>
                  <a:lnTo>
                    <a:pt x="26002" y="483329"/>
                  </a:lnTo>
                  <a:lnTo>
                    <a:pt x="14100" y="494968"/>
                  </a:lnTo>
                  <a:lnTo>
                    <a:pt x="0" y="5124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54052" y="4127171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0" y="14669"/>
                  </a:lnTo>
                  <a:lnTo>
                    <a:pt x="0" y="28579"/>
                  </a:lnTo>
                  <a:lnTo>
                    <a:pt x="4" y="43082"/>
                  </a:lnTo>
                  <a:lnTo>
                    <a:pt x="177" y="58456"/>
                  </a:lnTo>
                  <a:lnTo>
                    <a:pt x="825" y="74930"/>
                  </a:lnTo>
                  <a:lnTo>
                    <a:pt x="2074" y="92508"/>
                  </a:lnTo>
                  <a:lnTo>
                    <a:pt x="3727" y="111196"/>
                  </a:lnTo>
                  <a:lnTo>
                    <a:pt x="5375" y="131097"/>
                  </a:lnTo>
                  <a:lnTo>
                    <a:pt x="6781" y="152132"/>
                  </a:lnTo>
                  <a:lnTo>
                    <a:pt x="8048" y="173458"/>
                  </a:lnTo>
                  <a:lnTo>
                    <a:pt x="9504" y="193629"/>
                  </a:lnTo>
                  <a:lnTo>
                    <a:pt x="11331" y="211943"/>
                  </a:lnTo>
                  <a:lnTo>
                    <a:pt x="13388" y="228865"/>
                  </a:lnTo>
                  <a:lnTo>
                    <a:pt x="15316" y="245604"/>
                  </a:lnTo>
                  <a:lnTo>
                    <a:pt x="16914" y="262905"/>
                  </a:lnTo>
                  <a:lnTo>
                    <a:pt x="18309" y="280834"/>
                  </a:lnTo>
                  <a:lnTo>
                    <a:pt x="19854" y="299044"/>
                  </a:lnTo>
                  <a:lnTo>
                    <a:pt x="21739" y="317259"/>
                  </a:lnTo>
                  <a:lnTo>
                    <a:pt x="23846" y="335184"/>
                  </a:lnTo>
                  <a:lnTo>
                    <a:pt x="26028" y="354522"/>
                  </a:lnTo>
                  <a:lnTo>
                    <a:pt x="28480" y="380320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927751" y="4362019"/>
              <a:ext cx="137479" cy="252277"/>
            </a:xfrm>
            <a:custGeom>
              <a:avLst/>
              <a:gdLst/>
              <a:ahLst/>
              <a:cxnLst/>
              <a:rect l="0" t="0" r="0" b="0"/>
              <a:pathLst>
                <a:path w="137479" h="252277">
                  <a:moveTo>
                    <a:pt x="0" y="133649"/>
                  </a:moveTo>
                  <a:lnTo>
                    <a:pt x="8935" y="130783"/>
                  </a:lnTo>
                  <a:lnTo>
                    <a:pt x="18562" y="128640"/>
                  </a:lnTo>
                  <a:lnTo>
                    <a:pt x="29846" y="127028"/>
                  </a:lnTo>
                  <a:lnTo>
                    <a:pt x="42340" y="125502"/>
                  </a:lnTo>
                  <a:lnTo>
                    <a:pt x="55172" y="123356"/>
                  </a:lnTo>
                  <a:lnTo>
                    <a:pt x="67785" y="120252"/>
                  </a:lnTo>
                  <a:lnTo>
                    <a:pt x="79822" y="116187"/>
                  </a:lnTo>
                  <a:lnTo>
                    <a:pt x="90969" y="111310"/>
                  </a:lnTo>
                  <a:lnTo>
                    <a:pt x="101157" y="105800"/>
                  </a:lnTo>
                  <a:lnTo>
                    <a:pt x="110334" y="99660"/>
                  </a:lnTo>
                  <a:lnTo>
                    <a:pt x="118366" y="92715"/>
                  </a:lnTo>
                  <a:lnTo>
                    <a:pt x="125285" y="84929"/>
                  </a:lnTo>
                  <a:lnTo>
                    <a:pt x="130933" y="76245"/>
                  </a:lnTo>
                  <a:lnTo>
                    <a:pt x="134905" y="66506"/>
                  </a:lnTo>
                  <a:lnTo>
                    <a:pt x="137123" y="55737"/>
                  </a:lnTo>
                  <a:lnTo>
                    <a:pt x="137478" y="44421"/>
                  </a:lnTo>
                  <a:lnTo>
                    <a:pt x="135672" y="33365"/>
                  </a:lnTo>
                  <a:lnTo>
                    <a:pt x="131751" y="23021"/>
                  </a:lnTo>
                  <a:lnTo>
                    <a:pt x="126035" y="13960"/>
                  </a:lnTo>
                  <a:lnTo>
                    <a:pt x="118919" y="7011"/>
                  </a:lnTo>
                  <a:lnTo>
                    <a:pt x="110770" y="2423"/>
                  </a:lnTo>
                  <a:lnTo>
                    <a:pt x="102049" y="122"/>
                  </a:lnTo>
                  <a:lnTo>
                    <a:pt x="93282" y="0"/>
                  </a:lnTo>
                  <a:lnTo>
                    <a:pt x="84762" y="1770"/>
                  </a:lnTo>
                  <a:lnTo>
                    <a:pt x="76567" y="5208"/>
                  </a:lnTo>
                  <a:lnTo>
                    <a:pt x="68678" y="10247"/>
                  </a:lnTo>
                  <a:lnTo>
                    <a:pt x="61041" y="16710"/>
                  </a:lnTo>
                  <a:lnTo>
                    <a:pt x="53756" y="24487"/>
                  </a:lnTo>
                  <a:lnTo>
                    <a:pt x="47084" y="33609"/>
                  </a:lnTo>
                  <a:lnTo>
                    <a:pt x="41112" y="43964"/>
                  </a:lnTo>
                  <a:lnTo>
                    <a:pt x="35778" y="55171"/>
                  </a:lnTo>
                  <a:lnTo>
                    <a:pt x="30961" y="66686"/>
                  </a:lnTo>
                  <a:lnTo>
                    <a:pt x="26534" y="78170"/>
                  </a:lnTo>
                  <a:lnTo>
                    <a:pt x="22390" y="89489"/>
                  </a:lnTo>
                  <a:lnTo>
                    <a:pt x="18447" y="100624"/>
                  </a:lnTo>
                  <a:lnTo>
                    <a:pt x="14648" y="111599"/>
                  </a:lnTo>
                  <a:lnTo>
                    <a:pt x="11113" y="122615"/>
                  </a:lnTo>
                  <a:lnTo>
                    <a:pt x="8117" y="134010"/>
                  </a:lnTo>
                  <a:lnTo>
                    <a:pt x="5775" y="145938"/>
                  </a:lnTo>
                  <a:lnTo>
                    <a:pt x="4203" y="158222"/>
                  </a:lnTo>
                  <a:lnTo>
                    <a:pt x="3598" y="170467"/>
                  </a:lnTo>
                  <a:lnTo>
                    <a:pt x="3970" y="182446"/>
                  </a:lnTo>
                  <a:lnTo>
                    <a:pt x="5187" y="194099"/>
                  </a:lnTo>
                  <a:lnTo>
                    <a:pt x="7067" y="205456"/>
                  </a:lnTo>
                  <a:lnTo>
                    <a:pt x="9454" y="216563"/>
                  </a:lnTo>
                  <a:lnTo>
                    <a:pt x="12699" y="226988"/>
                  </a:lnTo>
                  <a:lnTo>
                    <a:pt x="17620" y="235857"/>
                  </a:lnTo>
                  <a:lnTo>
                    <a:pt x="24522" y="242816"/>
                  </a:lnTo>
                  <a:lnTo>
                    <a:pt x="33091" y="247828"/>
                  </a:lnTo>
                  <a:lnTo>
                    <a:pt x="42677" y="250909"/>
                  </a:lnTo>
                  <a:lnTo>
                    <a:pt x="52791" y="252276"/>
                  </a:lnTo>
                  <a:lnTo>
                    <a:pt x="63156" y="252264"/>
                  </a:lnTo>
                  <a:lnTo>
                    <a:pt x="73633" y="251210"/>
                  </a:lnTo>
                  <a:lnTo>
                    <a:pt x="84146" y="249398"/>
                  </a:lnTo>
                  <a:lnTo>
                    <a:pt x="94404" y="247012"/>
                  </a:lnTo>
                  <a:lnTo>
                    <a:pt x="104996" y="243803"/>
                  </a:lnTo>
                  <a:lnTo>
                    <a:pt x="117967" y="238377"/>
                  </a:lnTo>
                  <a:lnTo>
                    <a:pt x="136871" y="2284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180435" y="4400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90964" y="46009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6786722" y="305326"/>
            <a:ext cx="541113" cy="595597"/>
            <a:chOff x="6786722" y="305326"/>
            <a:chExt cx="541113" cy="595597"/>
          </a:xfrm>
        </p:grpSpPr>
        <p:sp>
          <p:nvSpPr>
            <p:cNvPr id="73" name="Freeform 72"/>
            <p:cNvSpPr/>
            <p:nvPr/>
          </p:nvSpPr>
          <p:spPr>
            <a:xfrm>
              <a:off x="6801409" y="305326"/>
              <a:ext cx="526426" cy="31586"/>
            </a:xfrm>
            <a:custGeom>
              <a:avLst/>
              <a:gdLst/>
              <a:ahLst/>
              <a:cxnLst/>
              <a:rect l="0" t="0" r="0" b="0"/>
              <a:pathLst>
                <a:path w="526426" h="31586">
                  <a:moveTo>
                    <a:pt x="0" y="0"/>
                  </a:moveTo>
                  <a:lnTo>
                    <a:pt x="11668" y="67"/>
                  </a:lnTo>
                  <a:lnTo>
                    <a:pt x="22157" y="707"/>
                  </a:lnTo>
                  <a:lnTo>
                    <a:pt x="32468" y="1999"/>
                  </a:lnTo>
                  <a:lnTo>
                    <a:pt x="43115" y="3686"/>
                  </a:lnTo>
                  <a:lnTo>
                    <a:pt x="54754" y="5354"/>
                  </a:lnTo>
                  <a:lnTo>
                    <a:pt x="67646" y="6767"/>
                  </a:lnTo>
                  <a:lnTo>
                    <a:pt x="81553" y="7866"/>
                  </a:lnTo>
                  <a:lnTo>
                    <a:pt x="95956" y="8676"/>
                  </a:lnTo>
                  <a:lnTo>
                    <a:pt x="110499" y="9256"/>
                  </a:lnTo>
                  <a:lnTo>
                    <a:pt x="125178" y="9661"/>
                  </a:lnTo>
                  <a:lnTo>
                    <a:pt x="140244" y="9941"/>
                  </a:lnTo>
                  <a:lnTo>
                    <a:pt x="155822" y="10137"/>
                  </a:lnTo>
                  <a:lnTo>
                    <a:pt x="171894" y="10440"/>
                  </a:lnTo>
                  <a:lnTo>
                    <a:pt x="188376" y="11176"/>
                  </a:lnTo>
                  <a:lnTo>
                    <a:pt x="205178" y="12483"/>
                  </a:lnTo>
                  <a:lnTo>
                    <a:pt x="222377" y="14175"/>
                  </a:lnTo>
                  <a:lnTo>
                    <a:pt x="240215" y="15850"/>
                  </a:lnTo>
                  <a:lnTo>
                    <a:pt x="258773" y="17271"/>
                  </a:lnTo>
                  <a:lnTo>
                    <a:pt x="277982" y="18375"/>
                  </a:lnTo>
                  <a:lnTo>
                    <a:pt x="297715" y="19191"/>
                  </a:lnTo>
                  <a:lnTo>
                    <a:pt x="317839" y="19775"/>
                  </a:lnTo>
                  <a:lnTo>
                    <a:pt x="338082" y="20183"/>
                  </a:lnTo>
                  <a:lnTo>
                    <a:pt x="358053" y="20465"/>
                  </a:lnTo>
                  <a:lnTo>
                    <a:pt x="377555" y="20658"/>
                  </a:lnTo>
                  <a:lnTo>
                    <a:pt x="396411" y="20789"/>
                  </a:lnTo>
                  <a:lnTo>
                    <a:pt x="414388" y="20877"/>
                  </a:lnTo>
                  <a:lnTo>
                    <a:pt x="431440" y="20941"/>
                  </a:lnTo>
                  <a:lnTo>
                    <a:pt x="447520" y="21154"/>
                  </a:lnTo>
                  <a:lnTo>
                    <a:pt x="462486" y="21829"/>
                  </a:lnTo>
                  <a:lnTo>
                    <a:pt x="476359" y="23095"/>
                  </a:lnTo>
                  <a:lnTo>
                    <a:pt x="488854" y="24769"/>
                  </a:lnTo>
                  <a:lnTo>
                    <a:pt x="500529" y="26605"/>
                  </a:lnTo>
                  <a:lnTo>
                    <a:pt x="512411" y="28766"/>
                  </a:lnTo>
                  <a:lnTo>
                    <a:pt x="52642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786722" y="515896"/>
              <a:ext cx="214729" cy="385027"/>
            </a:xfrm>
            <a:custGeom>
              <a:avLst/>
              <a:gdLst/>
              <a:ahLst/>
              <a:cxnLst/>
              <a:rect l="0" t="0" r="0" b="0"/>
              <a:pathLst>
                <a:path w="214729" h="385027">
                  <a:moveTo>
                    <a:pt x="56801" y="0"/>
                  </a:moveTo>
                  <a:lnTo>
                    <a:pt x="53867" y="8801"/>
                  </a:lnTo>
                  <a:lnTo>
                    <a:pt x="51085" y="17148"/>
                  </a:lnTo>
                  <a:lnTo>
                    <a:pt x="48189" y="25851"/>
                  </a:lnTo>
                  <a:lnTo>
                    <a:pt x="45322" y="35145"/>
                  </a:lnTo>
                  <a:lnTo>
                    <a:pt x="42806" y="45288"/>
                  </a:lnTo>
                  <a:lnTo>
                    <a:pt x="40790" y="56334"/>
                  </a:lnTo>
                  <a:lnTo>
                    <a:pt x="39105" y="68173"/>
                  </a:lnTo>
                  <a:lnTo>
                    <a:pt x="37363" y="80643"/>
                  </a:lnTo>
                  <a:lnTo>
                    <a:pt x="35340" y="93586"/>
                  </a:lnTo>
                  <a:lnTo>
                    <a:pt x="33151" y="106868"/>
                  </a:lnTo>
                  <a:lnTo>
                    <a:pt x="31135" y="120390"/>
                  </a:lnTo>
                  <a:lnTo>
                    <a:pt x="29477" y="134079"/>
                  </a:lnTo>
                  <a:lnTo>
                    <a:pt x="28042" y="147880"/>
                  </a:lnTo>
                  <a:lnTo>
                    <a:pt x="26472" y="161759"/>
                  </a:lnTo>
                  <a:lnTo>
                    <a:pt x="24563" y="175690"/>
                  </a:lnTo>
                  <a:lnTo>
                    <a:pt x="22281" y="189657"/>
                  </a:lnTo>
                  <a:lnTo>
                    <a:pt x="19671" y="203647"/>
                  </a:lnTo>
                  <a:lnTo>
                    <a:pt x="16805" y="217658"/>
                  </a:lnTo>
                  <a:lnTo>
                    <a:pt x="13914" y="231847"/>
                  </a:lnTo>
                  <a:lnTo>
                    <a:pt x="11361" y="246519"/>
                  </a:lnTo>
                  <a:lnTo>
                    <a:pt x="9309" y="261796"/>
                  </a:lnTo>
                  <a:lnTo>
                    <a:pt x="7594" y="277481"/>
                  </a:lnTo>
                  <a:lnTo>
                    <a:pt x="5828" y="293163"/>
                  </a:lnTo>
                  <a:lnTo>
                    <a:pt x="3796" y="308596"/>
                  </a:lnTo>
                  <a:lnTo>
                    <a:pt x="1768" y="323552"/>
                  </a:lnTo>
                  <a:lnTo>
                    <a:pt x="392" y="337748"/>
                  </a:lnTo>
                  <a:lnTo>
                    <a:pt x="0" y="351092"/>
                  </a:lnTo>
                  <a:lnTo>
                    <a:pt x="1079" y="363018"/>
                  </a:lnTo>
                  <a:lnTo>
                    <a:pt x="4395" y="372445"/>
                  </a:lnTo>
                  <a:lnTo>
                    <a:pt x="10149" y="379005"/>
                  </a:lnTo>
                  <a:lnTo>
                    <a:pt x="17915" y="382952"/>
                  </a:lnTo>
                  <a:lnTo>
                    <a:pt x="26946" y="384787"/>
                  </a:lnTo>
                  <a:lnTo>
                    <a:pt x="36680" y="385026"/>
                  </a:lnTo>
                  <a:lnTo>
                    <a:pt x="46787" y="384107"/>
                  </a:lnTo>
                  <a:lnTo>
                    <a:pt x="57089" y="382369"/>
                  </a:lnTo>
                  <a:lnTo>
                    <a:pt x="67499" y="380068"/>
                  </a:lnTo>
                  <a:lnTo>
                    <a:pt x="78132" y="377545"/>
                  </a:lnTo>
                  <a:lnTo>
                    <a:pt x="89270" y="375231"/>
                  </a:lnTo>
                  <a:lnTo>
                    <a:pt x="101025" y="373338"/>
                  </a:lnTo>
                  <a:lnTo>
                    <a:pt x="113193" y="371728"/>
                  </a:lnTo>
                  <a:lnTo>
                    <a:pt x="125361" y="370031"/>
                  </a:lnTo>
                  <a:lnTo>
                    <a:pt x="137287" y="368035"/>
                  </a:lnTo>
                  <a:lnTo>
                    <a:pt x="148905" y="365692"/>
                  </a:lnTo>
                  <a:lnTo>
                    <a:pt x="160240" y="363039"/>
                  </a:lnTo>
                  <a:lnTo>
                    <a:pt x="171332" y="360146"/>
                  </a:lnTo>
                  <a:lnTo>
                    <a:pt x="181782" y="357224"/>
                  </a:lnTo>
                  <a:lnTo>
                    <a:pt x="191781" y="354340"/>
                  </a:lnTo>
                  <a:lnTo>
                    <a:pt x="202206" y="351242"/>
                  </a:lnTo>
                  <a:lnTo>
                    <a:pt x="214728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22466" y="711325"/>
              <a:ext cx="105286" cy="4613"/>
            </a:xfrm>
            <a:custGeom>
              <a:avLst/>
              <a:gdLst/>
              <a:ahLst/>
              <a:cxnLst/>
              <a:rect l="0" t="0" r="0" b="0"/>
              <a:pathLst>
                <a:path w="105286" h="4613">
                  <a:moveTo>
                    <a:pt x="105285" y="4612"/>
                  </a:moveTo>
                  <a:lnTo>
                    <a:pt x="96483" y="1813"/>
                  </a:lnTo>
                  <a:lnTo>
                    <a:pt x="88136" y="311"/>
                  </a:lnTo>
                  <a:lnTo>
                    <a:pt x="79432" y="0"/>
                  </a:lnTo>
                  <a:lnTo>
                    <a:pt x="70138" y="506"/>
                  </a:lnTo>
                  <a:lnTo>
                    <a:pt x="59996" y="1326"/>
                  </a:lnTo>
                  <a:lnTo>
                    <a:pt x="48969" y="2142"/>
                  </a:lnTo>
                  <a:lnTo>
                    <a:pt x="37777" y="2827"/>
                  </a:lnTo>
                  <a:lnTo>
                    <a:pt x="26687" y="3429"/>
                  </a:lnTo>
                  <a:lnTo>
                    <a:pt x="14725" y="3994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32995" y="52642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3" y="2867"/>
                  </a:lnTo>
                  <a:lnTo>
                    <a:pt x="108486" y="5009"/>
                  </a:lnTo>
                  <a:lnTo>
                    <a:pt x="98491" y="6612"/>
                  </a:lnTo>
                  <a:lnTo>
                    <a:pt x="87510" y="7793"/>
                  </a:lnTo>
                  <a:lnTo>
                    <a:pt x="75699" y="8641"/>
                  </a:lnTo>
                  <a:lnTo>
                    <a:pt x="63255" y="9243"/>
                  </a:lnTo>
                  <a:lnTo>
                    <a:pt x="50760" y="9860"/>
                  </a:lnTo>
                  <a:lnTo>
                    <a:pt x="37836" y="11092"/>
                  </a:lnTo>
                  <a:lnTo>
                    <a:pt x="22236" y="14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33448" y="533336"/>
              <a:ext cx="189102" cy="340530"/>
            </a:xfrm>
            <a:custGeom>
              <a:avLst/>
              <a:gdLst/>
              <a:ahLst/>
              <a:cxnLst/>
              <a:rect l="0" t="0" r="0" b="0"/>
              <a:pathLst>
                <a:path w="189102" h="340530">
                  <a:moveTo>
                    <a:pt x="31174" y="340529"/>
                  </a:moveTo>
                  <a:lnTo>
                    <a:pt x="25440" y="334527"/>
                  </a:lnTo>
                  <a:lnTo>
                    <a:pt x="21157" y="327682"/>
                  </a:lnTo>
                  <a:lnTo>
                    <a:pt x="17951" y="319290"/>
                  </a:lnTo>
                  <a:lnTo>
                    <a:pt x="15589" y="309490"/>
                  </a:lnTo>
                  <a:lnTo>
                    <a:pt x="13893" y="298527"/>
                  </a:lnTo>
                  <a:lnTo>
                    <a:pt x="12697" y="286662"/>
                  </a:lnTo>
                  <a:lnTo>
                    <a:pt x="11869" y="273966"/>
                  </a:lnTo>
                  <a:lnTo>
                    <a:pt x="11301" y="260320"/>
                  </a:lnTo>
                  <a:lnTo>
                    <a:pt x="10909" y="245748"/>
                  </a:lnTo>
                  <a:lnTo>
                    <a:pt x="10474" y="230711"/>
                  </a:lnTo>
                  <a:lnTo>
                    <a:pt x="9650" y="215997"/>
                  </a:lnTo>
                  <a:lnTo>
                    <a:pt x="8282" y="202018"/>
                  </a:lnTo>
                  <a:lnTo>
                    <a:pt x="6550" y="188514"/>
                  </a:lnTo>
                  <a:lnTo>
                    <a:pt x="4849" y="174765"/>
                  </a:lnTo>
                  <a:lnTo>
                    <a:pt x="3410" y="160369"/>
                  </a:lnTo>
                  <a:lnTo>
                    <a:pt x="2293" y="145410"/>
                  </a:lnTo>
                  <a:lnTo>
                    <a:pt x="1469" y="130281"/>
                  </a:lnTo>
                  <a:lnTo>
                    <a:pt x="881" y="115247"/>
                  </a:lnTo>
                  <a:lnTo>
                    <a:pt x="469" y="100405"/>
                  </a:lnTo>
                  <a:lnTo>
                    <a:pt x="185" y="85759"/>
                  </a:lnTo>
                  <a:lnTo>
                    <a:pt x="0" y="71290"/>
                  </a:lnTo>
                  <a:lnTo>
                    <a:pt x="214" y="57287"/>
                  </a:lnTo>
                  <a:lnTo>
                    <a:pt x="1421" y="44330"/>
                  </a:lnTo>
                  <a:lnTo>
                    <a:pt x="3877" y="32659"/>
                  </a:lnTo>
                  <a:lnTo>
                    <a:pt x="7833" y="22517"/>
                  </a:lnTo>
                  <a:lnTo>
                    <a:pt x="13696" y="14300"/>
                  </a:lnTo>
                  <a:lnTo>
                    <a:pt x="21492" y="8039"/>
                  </a:lnTo>
                  <a:lnTo>
                    <a:pt x="30795" y="3631"/>
                  </a:lnTo>
                  <a:lnTo>
                    <a:pt x="40941" y="1023"/>
                  </a:lnTo>
                  <a:lnTo>
                    <a:pt x="51472" y="0"/>
                  </a:lnTo>
                  <a:lnTo>
                    <a:pt x="62471" y="88"/>
                  </a:lnTo>
                  <a:lnTo>
                    <a:pt x="74445" y="669"/>
                  </a:lnTo>
                  <a:lnTo>
                    <a:pt x="87608" y="1348"/>
                  </a:lnTo>
                  <a:lnTo>
                    <a:pt x="101720" y="1953"/>
                  </a:lnTo>
                  <a:lnTo>
                    <a:pt x="116271" y="2432"/>
                  </a:lnTo>
                  <a:lnTo>
                    <a:pt x="130896" y="2790"/>
                  </a:lnTo>
                  <a:lnTo>
                    <a:pt x="144833" y="3048"/>
                  </a:lnTo>
                  <a:lnTo>
                    <a:pt x="158223" y="3257"/>
                  </a:lnTo>
                  <a:lnTo>
                    <a:pt x="172233" y="3436"/>
                  </a:lnTo>
                  <a:lnTo>
                    <a:pt x="189101" y="36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043565" y="684352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83021" y="0"/>
                  </a:lnTo>
                  <a:lnTo>
                    <a:pt x="71891" y="0"/>
                  </a:lnTo>
                  <a:lnTo>
                    <a:pt x="60306" y="0"/>
                  </a:lnTo>
                  <a:lnTo>
                    <a:pt x="48591" y="0"/>
                  </a:lnTo>
                  <a:lnTo>
                    <a:pt x="36374" y="0"/>
                  </a:lnTo>
                  <a:lnTo>
                    <a:pt x="21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7433119" y="821222"/>
            <a:ext cx="65500" cy="221100"/>
          </a:xfrm>
          <a:custGeom>
            <a:avLst/>
            <a:gdLst/>
            <a:ahLst/>
            <a:cxnLst/>
            <a:rect l="0" t="0" r="0" b="0"/>
            <a:pathLst>
              <a:path w="65500" h="221100">
                <a:moveTo>
                  <a:pt x="0" y="0"/>
                </a:moveTo>
                <a:lnTo>
                  <a:pt x="8734" y="3001"/>
                </a:lnTo>
                <a:lnTo>
                  <a:pt x="16441" y="6424"/>
                </a:lnTo>
                <a:lnTo>
                  <a:pt x="23838" y="10624"/>
                </a:lnTo>
                <a:lnTo>
                  <a:pt x="30926" y="15697"/>
                </a:lnTo>
                <a:lnTo>
                  <a:pt x="37456" y="21827"/>
                </a:lnTo>
                <a:lnTo>
                  <a:pt x="43330" y="29015"/>
                </a:lnTo>
                <a:lnTo>
                  <a:pt x="48594" y="37275"/>
                </a:lnTo>
                <a:lnTo>
                  <a:pt x="53364" y="46718"/>
                </a:lnTo>
                <a:lnTo>
                  <a:pt x="57750" y="57296"/>
                </a:lnTo>
                <a:lnTo>
                  <a:pt x="61526" y="68992"/>
                </a:lnTo>
                <a:lnTo>
                  <a:pt x="64158" y="81898"/>
                </a:lnTo>
                <a:lnTo>
                  <a:pt x="65448" y="95947"/>
                </a:lnTo>
                <a:lnTo>
                  <a:pt x="65499" y="110787"/>
                </a:lnTo>
                <a:lnTo>
                  <a:pt x="64544" y="125894"/>
                </a:lnTo>
                <a:lnTo>
                  <a:pt x="62824" y="140933"/>
                </a:lnTo>
                <a:lnTo>
                  <a:pt x="60383" y="155453"/>
                </a:lnTo>
                <a:lnTo>
                  <a:pt x="57074" y="168825"/>
                </a:lnTo>
                <a:lnTo>
                  <a:pt x="52896" y="180806"/>
                </a:lnTo>
                <a:lnTo>
                  <a:pt x="48277" y="191204"/>
                </a:lnTo>
                <a:lnTo>
                  <a:pt x="43531" y="200712"/>
                </a:lnTo>
                <a:lnTo>
                  <a:pt x="38242" y="210163"/>
                </a:lnTo>
                <a:lnTo>
                  <a:pt x="31585" y="2210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7885845" y="389678"/>
            <a:ext cx="621182" cy="549471"/>
            <a:chOff x="7885845" y="389678"/>
            <a:chExt cx="621182" cy="549471"/>
          </a:xfrm>
        </p:grpSpPr>
        <p:sp>
          <p:nvSpPr>
            <p:cNvPr id="81" name="Freeform 80"/>
            <p:cNvSpPr/>
            <p:nvPr/>
          </p:nvSpPr>
          <p:spPr>
            <a:xfrm>
              <a:off x="7885845" y="389678"/>
              <a:ext cx="621182" cy="41991"/>
            </a:xfrm>
            <a:custGeom>
              <a:avLst/>
              <a:gdLst/>
              <a:ahLst/>
              <a:cxnLst/>
              <a:rect l="0" t="0" r="0" b="0"/>
              <a:pathLst>
                <a:path w="621182" h="41991">
                  <a:moveTo>
                    <a:pt x="0" y="10404"/>
                  </a:moveTo>
                  <a:lnTo>
                    <a:pt x="8869" y="7538"/>
                  </a:lnTo>
                  <a:lnTo>
                    <a:pt x="17855" y="5396"/>
                  </a:lnTo>
                  <a:lnTo>
                    <a:pt x="27851" y="3793"/>
                  </a:lnTo>
                  <a:lnTo>
                    <a:pt x="38832" y="2612"/>
                  </a:lnTo>
                  <a:lnTo>
                    <a:pt x="50643" y="1763"/>
                  </a:lnTo>
                  <a:lnTo>
                    <a:pt x="63100" y="1166"/>
                  </a:lnTo>
                  <a:lnTo>
                    <a:pt x="76039" y="752"/>
                  </a:lnTo>
                  <a:lnTo>
                    <a:pt x="89320" y="467"/>
                  </a:lnTo>
                  <a:lnTo>
                    <a:pt x="102841" y="274"/>
                  </a:lnTo>
                  <a:lnTo>
                    <a:pt x="116530" y="143"/>
                  </a:lnTo>
                  <a:lnTo>
                    <a:pt x="130331" y="55"/>
                  </a:lnTo>
                  <a:lnTo>
                    <a:pt x="144220" y="0"/>
                  </a:lnTo>
                  <a:lnTo>
                    <a:pt x="158497" y="133"/>
                  </a:lnTo>
                  <a:lnTo>
                    <a:pt x="173759" y="755"/>
                  </a:lnTo>
                  <a:lnTo>
                    <a:pt x="190257" y="1986"/>
                  </a:lnTo>
                  <a:lnTo>
                    <a:pt x="207915" y="3627"/>
                  </a:lnTo>
                  <a:lnTo>
                    <a:pt x="226524" y="5267"/>
                  </a:lnTo>
                  <a:lnTo>
                    <a:pt x="245846" y="6669"/>
                  </a:lnTo>
                  <a:lnTo>
                    <a:pt x="265192" y="7931"/>
                  </a:lnTo>
                  <a:lnTo>
                    <a:pt x="283488" y="9385"/>
                  </a:lnTo>
                  <a:lnTo>
                    <a:pt x="300248" y="11215"/>
                  </a:lnTo>
                  <a:lnTo>
                    <a:pt x="316145" y="13444"/>
                  </a:lnTo>
                  <a:lnTo>
                    <a:pt x="332653" y="16020"/>
                  </a:lnTo>
                  <a:lnTo>
                    <a:pt x="350580" y="18862"/>
                  </a:lnTo>
                  <a:lnTo>
                    <a:pt x="369897" y="21737"/>
                  </a:lnTo>
                  <a:lnTo>
                    <a:pt x="390103" y="24280"/>
                  </a:lnTo>
                  <a:lnTo>
                    <a:pt x="410778" y="26325"/>
                  </a:lnTo>
                  <a:lnTo>
                    <a:pt x="431679" y="28035"/>
                  </a:lnTo>
                  <a:lnTo>
                    <a:pt x="452682" y="29797"/>
                  </a:lnTo>
                  <a:lnTo>
                    <a:pt x="473724" y="31833"/>
                  </a:lnTo>
                  <a:lnTo>
                    <a:pt x="494614" y="34032"/>
                  </a:lnTo>
                  <a:lnTo>
                    <a:pt x="515033" y="36055"/>
                  </a:lnTo>
                  <a:lnTo>
                    <a:pt x="534828" y="37713"/>
                  </a:lnTo>
                  <a:lnTo>
                    <a:pt x="553470" y="38982"/>
                  </a:lnTo>
                  <a:lnTo>
                    <a:pt x="571900" y="40045"/>
                  </a:lnTo>
                  <a:lnTo>
                    <a:pt x="592856" y="40995"/>
                  </a:lnTo>
                  <a:lnTo>
                    <a:pt x="621181" y="419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959544" y="560119"/>
              <a:ext cx="180932" cy="355861"/>
            </a:xfrm>
            <a:custGeom>
              <a:avLst/>
              <a:gdLst/>
              <a:ahLst/>
              <a:cxnLst/>
              <a:rect l="0" t="0" r="0" b="0"/>
              <a:pathLst>
                <a:path w="180932" h="355861">
                  <a:moveTo>
                    <a:pt x="0" y="355860"/>
                  </a:moveTo>
                  <a:lnTo>
                    <a:pt x="67" y="344125"/>
                  </a:lnTo>
                  <a:lnTo>
                    <a:pt x="708" y="332996"/>
                  </a:lnTo>
                  <a:lnTo>
                    <a:pt x="2000" y="321397"/>
                  </a:lnTo>
                  <a:lnTo>
                    <a:pt x="3686" y="309236"/>
                  </a:lnTo>
                  <a:lnTo>
                    <a:pt x="5354" y="296576"/>
                  </a:lnTo>
                  <a:lnTo>
                    <a:pt x="6772" y="283520"/>
                  </a:lnTo>
                  <a:lnTo>
                    <a:pt x="8044" y="270168"/>
                  </a:lnTo>
                  <a:lnTo>
                    <a:pt x="9502" y="256603"/>
                  </a:lnTo>
                  <a:lnTo>
                    <a:pt x="11335" y="242893"/>
                  </a:lnTo>
                  <a:lnTo>
                    <a:pt x="13566" y="229246"/>
                  </a:lnTo>
                  <a:lnTo>
                    <a:pt x="16142" y="216004"/>
                  </a:lnTo>
                  <a:lnTo>
                    <a:pt x="18989" y="203315"/>
                  </a:lnTo>
                  <a:lnTo>
                    <a:pt x="22037" y="190996"/>
                  </a:lnTo>
                  <a:lnTo>
                    <a:pt x="25229" y="178651"/>
                  </a:lnTo>
                  <a:lnTo>
                    <a:pt x="28518" y="166046"/>
                  </a:lnTo>
                  <a:lnTo>
                    <a:pt x="31708" y="153121"/>
                  </a:lnTo>
                  <a:lnTo>
                    <a:pt x="34471" y="139904"/>
                  </a:lnTo>
                  <a:lnTo>
                    <a:pt x="36664" y="126457"/>
                  </a:lnTo>
                  <a:lnTo>
                    <a:pt x="38476" y="113003"/>
                  </a:lnTo>
                  <a:lnTo>
                    <a:pt x="40308" y="99897"/>
                  </a:lnTo>
                  <a:lnTo>
                    <a:pt x="42395" y="87306"/>
                  </a:lnTo>
                  <a:lnTo>
                    <a:pt x="44799" y="75225"/>
                  </a:lnTo>
                  <a:lnTo>
                    <a:pt x="47491" y="63572"/>
                  </a:lnTo>
                  <a:lnTo>
                    <a:pt x="50421" y="52250"/>
                  </a:lnTo>
                  <a:lnTo>
                    <a:pt x="53694" y="41171"/>
                  </a:lnTo>
                  <a:lnTo>
                    <a:pt x="57571" y="30264"/>
                  </a:lnTo>
                  <a:lnTo>
                    <a:pt x="62140" y="19506"/>
                  </a:lnTo>
                  <a:lnTo>
                    <a:pt x="67344" y="9840"/>
                  </a:lnTo>
                  <a:lnTo>
                    <a:pt x="73061" y="3084"/>
                  </a:lnTo>
                  <a:lnTo>
                    <a:pt x="79159" y="0"/>
                  </a:lnTo>
                  <a:lnTo>
                    <a:pt x="85201" y="545"/>
                  </a:lnTo>
                  <a:lnTo>
                    <a:pt x="90491" y="4408"/>
                  </a:lnTo>
                  <a:lnTo>
                    <a:pt x="94715" y="11045"/>
                  </a:lnTo>
                  <a:lnTo>
                    <a:pt x="98057" y="19837"/>
                  </a:lnTo>
                  <a:lnTo>
                    <a:pt x="100998" y="30221"/>
                  </a:lnTo>
                  <a:lnTo>
                    <a:pt x="103869" y="41746"/>
                  </a:lnTo>
                  <a:lnTo>
                    <a:pt x="106817" y="54071"/>
                  </a:lnTo>
                  <a:lnTo>
                    <a:pt x="109883" y="66948"/>
                  </a:lnTo>
                  <a:lnTo>
                    <a:pt x="113067" y="80207"/>
                  </a:lnTo>
                  <a:lnTo>
                    <a:pt x="116514" y="93891"/>
                  </a:lnTo>
                  <a:lnTo>
                    <a:pt x="120505" y="108224"/>
                  </a:lnTo>
                  <a:lnTo>
                    <a:pt x="125148" y="123274"/>
                  </a:lnTo>
                  <a:lnTo>
                    <a:pt x="130232" y="138807"/>
                  </a:lnTo>
                  <a:lnTo>
                    <a:pt x="135336" y="154387"/>
                  </a:lnTo>
                  <a:lnTo>
                    <a:pt x="140216" y="169757"/>
                  </a:lnTo>
                  <a:lnTo>
                    <a:pt x="144968" y="184841"/>
                  </a:lnTo>
                  <a:lnTo>
                    <a:pt x="149917" y="199655"/>
                  </a:lnTo>
                  <a:lnTo>
                    <a:pt x="155242" y="214246"/>
                  </a:lnTo>
                  <a:lnTo>
                    <a:pt x="160802" y="228502"/>
                  </a:lnTo>
                  <a:lnTo>
                    <a:pt x="166235" y="242162"/>
                  </a:lnTo>
                  <a:lnTo>
                    <a:pt x="171327" y="255131"/>
                  </a:lnTo>
                  <a:lnTo>
                    <a:pt x="175711" y="267469"/>
                  </a:lnTo>
                  <a:lnTo>
                    <a:pt x="178817" y="279296"/>
                  </a:lnTo>
                  <a:lnTo>
                    <a:pt x="180460" y="290721"/>
                  </a:lnTo>
                  <a:lnTo>
                    <a:pt x="180931" y="301398"/>
                  </a:lnTo>
                  <a:lnTo>
                    <a:pt x="180858" y="311573"/>
                  </a:lnTo>
                  <a:lnTo>
                    <a:pt x="180231" y="322142"/>
                  </a:lnTo>
                  <a:lnTo>
                    <a:pt x="178984" y="3348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949015" y="791244"/>
              <a:ext cx="147401" cy="29979"/>
            </a:xfrm>
            <a:custGeom>
              <a:avLst/>
              <a:gdLst/>
              <a:ahLst/>
              <a:cxnLst/>
              <a:rect l="0" t="0" r="0" b="0"/>
              <a:pathLst>
                <a:path w="147401" h="29979">
                  <a:moveTo>
                    <a:pt x="147400" y="29978"/>
                  </a:moveTo>
                  <a:lnTo>
                    <a:pt x="141465" y="24178"/>
                  </a:lnTo>
                  <a:lnTo>
                    <a:pt x="135260" y="19254"/>
                  </a:lnTo>
                  <a:lnTo>
                    <a:pt x="128160" y="14755"/>
                  </a:lnTo>
                  <a:lnTo>
                    <a:pt x="120047" y="10707"/>
                  </a:lnTo>
                  <a:lnTo>
                    <a:pt x="110752" y="7342"/>
                  </a:lnTo>
                  <a:lnTo>
                    <a:pt x="100304" y="4734"/>
                  </a:lnTo>
                  <a:lnTo>
                    <a:pt x="88878" y="2807"/>
                  </a:lnTo>
                  <a:lnTo>
                    <a:pt x="76693" y="1428"/>
                  </a:lnTo>
                  <a:lnTo>
                    <a:pt x="63957" y="467"/>
                  </a:lnTo>
                  <a:lnTo>
                    <a:pt x="51248" y="0"/>
                  </a:lnTo>
                  <a:lnTo>
                    <a:pt x="38148" y="372"/>
                  </a:lnTo>
                  <a:lnTo>
                    <a:pt x="22394" y="2730"/>
                  </a:lnTo>
                  <a:lnTo>
                    <a:pt x="0" y="89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184436" y="618551"/>
              <a:ext cx="269948" cy="320598"/>
            </a:xfrm>
            <a:custGeom>
              <a:avLst/>
              <a:gdLst/>
              <a:ahLst/>
              <a:cxnLst/>
              <a:rect l="0" t="0" r="0" b="0"/>
              <a:pathLst>
                <a:path w="269948" h="320598">
                  <a:moveTo>
                    <a:pt x="206776" y="34215"/>
                  </a:moveTo>
                  <a:lnTo>
                    <a:pt x="200842" y="28415"/>
                  </a:lnTo>
                  <a:lnTo>
                    <a:pt x="194637" y="23491"/>
                  </a:lnTo>
                  <a:lnTo>
                    <a:pt x="187542" y="18988"/>
                  </a:lnTo>
                  <a:lnTo>
                    <a:pt x="179601" y="14767"/>
                  </a:lnTo>
                  <a:lnTo>
                    <a:pt x="170955" y="10754"/>
                  </a:lnTo>
                  <a:lnTo>
                    <a:pt x="161760" y="6901"/>
                  </a:lnTo>
                  <a:lnTo>
                    <a:pt x="152161" y="3495"/>
                  </a:lnTo>
                  <a:lnTo>
                    <a:pt x="142270" y="1116"/>
                  </a:lnTo>
                  <a:lnTo>
                    <a:pt x="132177" y="0"/>
                  </a:lnTo>
                  <a:lnTo>
                    <a:pt x="121944" y="65"/>
                  </a:lnTo>
                  <a:lnTo>
                    <a:pt x="111614" y="1098"/>
                  </a:lnTo>
                  <a:lnTo>
                    <a:pt x="101224" y="2871"/>
                  </a:lnTo>
                  <a:lnTo>
                    <a:pt x="90959" y="5347"/>
                  </a:lnTo>
                  <a:lnTo>
                    <a:pt x="81140" y="8680"/>
                  </a:lnTo>
                  <a:lnTo>
                    <a:pt x="71904" y="12881"/>
                  </a:lnTo>
                  <a:lnTo>
                    <a:pt x="63228" y="17837"/>
                  </a:lnTo>
                  <a:lnTo>
                    <a:pt x="55013" y="23388"/>
                  </a:lnTo>
                  <a:lnTo>
                    <a:pt x="47158" y="29386"/>
                  </a:lnTo>
                  <a:lnTo>
                    <a:pt x="39728" y="35872"/>
                  </a:lnTo>
                  <a:lnTo>
                    <a:pt x="32958" y="43057"/>
                  </a:lnTo>
                  <a:lnTo>
                    <a:pt x="26920" y="51002"/>
                  </a:lnTo>
                  <a:lnTo>
                    <a:pt x="21542" y="59626"/>
                  </a:lnTo>
                  <a:lnTo>
                    <a:pt x="16696" y="68793"/>
                  </a:lnTo>
                  <a:lnTo>
                    <a:pt x="12254" y="78373"/>
                  </a:lnTo>
                  <a:lnTo>
                    <a:pt x="8271" y="88416"/>
                  </a:lnTo>
                  <a:lnTo>
                    <a:pt x="4968" y="99144"/>
                  </a:lnTo>
                  <a:lnTo>
                    <a:pt x="2416" y="110620"/>
                  </a:lnTo>
                  <a:lnTo>
                    <a:pt x="702" y="122768"/>
                  </a:lnTo>
                  <a:lnTo>
                    <a:pt x="0" y="135454"/>
                  </a:lnTo>
                  <a:lnTo>
                    <a:pt x="313" y="148546"/>
                  </a:lnTo>
                  <a:lnTo>
                    <a:pt x="1659" y="161930"/>
                  </a:lnTo>
                  <a:lnTo>
                    <a:pt x="4157" y="175521"/>
                  </a:lnTo>
                  <a:lnTo>
                    <a:pt x="7764" y="189256"/>
                  </a:lnTo>
                  <a:lnTo>
                    <a:pt x="12303" y="203089"/>
                  </a:lnTo>
                  <a:lnTo>
                    <a:pt x="17567" y="216989"/>
                  </a:lnTo>
                  <a:lnTo>
                    <a:pt x="23364" y="230925"/>
                  </a:lnTo>
                  <a:lnTo>
                    <a:pt x="29543" y="244556"/>
                  </a:lnTo>
                  <a:lnTo>
                    <a:pt x="35990" y="257255"/>
                  </a:lnTo>
                  <a:lnTo>
                    <a:pt x="42627" y="268755"/>
                  </a:lnTo>
                  <a:lnTo>
                    <a:pt x="49558" y="278950"/>
                  </a:lnTo>
                  <a:lnTo>
                    <a:pt x="57050" y="287734"/>
                  </a:lnTo>
                  <a:lnTo>
                    <a:pt x="65203" y="295199"/>
                  </a:lnTo>
                  <a:lnTo>
                    <a:pt x="73969" y="301569"/>
                  </a:lnTo>
                  <a:lnTo>
                    <a:pt x="83232" y="307098"/>
                  </a:lnTo>
                  <a:lnTo>
                    <a:pt x="92872" y="312000"/>
                  </a:lnTo>
                  <a:lnTo>
                    <a:pt x="102785" y="316126"/>
                  </a:lnTo>
                  <a:lnTo>
                    <a:pt x="112893" y="318994"/>
                  </a:lnTo>
                  <a:lnTo>
                    <a:pt x="123140" y="320440"/>
                  </a:lnTo>
                  <a:lnTo>
                    <a:pt x="133648" y="320597"/>
                  </a:lnTo>
                  <a:lnTo>
                    <a:pt x="144695" y="319715"/>
                  </a:lnTo>
                  <a:lnTo>
                    <a:pt x="156385" y="318047"/>
                  </a:lnTo>
                  <a:lnTo>
                    <a:pt x="168507" y="315810"/>
                  </a:lnTo>
                  <a:lnTo>
                    <a:pt x="180645" y="313171"/>
                  </a:lnTo>
                  <a:lnTo>
                    <a:pt x="192550" y="310252"/>
                  </a:lnTo>
                  <a:lnTo>
                    <a:pt x="204154" y="307142"/>
                  </a:lnTo>
                  <a:lnTo>
                    <a:pt x="215478" y="303901"/>
                  </a:lnTo>
                  <a:lnTo>
                    <a:pt x="226564" y="300577"/>
                  </a:lnTo>
                  <a:lnTo>
                    <a:pt x="237011" y="297349"/>
                  </a:lnTo>
                  <a:lnTo>
                    <a:pt x="247005" y="294219"/>
                  </a:lnTo>
                  <a:lnTo>
                    <a:pt x="257427" y="290911"/>
                  </a:lnTo>
                  <a:lnTo>
                    <a:pt x="269947" y="2868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6980394" y="1589803"/>
            <a:ext cx="558011" cy="10529"/>
          </a:xfrm>
          <a:custGeom>
            <a:avLst/>
            <a:gdLst/>
            <a:ahLst/>
            <a:cxnLst/>
            <a:rect l="0" t="0" r="0" b="0"/>
            <a:pathLst>
              <a:path w="558011" h="10529">
                <a:moveTo>
                  <a:pt x="0" y="0"/>
                </a:moveTo>
                <a:lnTo>
                  <a:pt x="14602" y="0"/>
                </a:lnTo>
                <a:lnTo>
                  <a:pt x="27873" y="0"/>
                </a:lnTo>
                <a:lnTo>
                  <a:pt x="41074" y="0"/>
                </a:lnTo>
                <a:lnTo>
                  <a:pt x="54416" y="0"/>
                </a:lnTo>
                <a:lnTo>
                  <a:pt x="67925" y="0"/>
                </a:lnTo>
                <a:lnTo>
                  <a:pt x="81582" y="0"/>
                </a:lnTo>
                <a:lnTo>
                  <a:pt x="95522" y="0"/>
                </a:lnTo>
                <a:lnTo>
                  <a:pt x="110020" y="0"/>
                </a:lnTo>
                <a:lnTo>
                  <a:pt x="125182" y="0"/>
                </a:lnTo>
                <a:lnTo>
                  <a:pt x="140957" y="0"/>
                </a:lnTo>
                <a:lnTo>
                  <a:pt x="157231" y="0"/>
                </a:lnTo>
                <a:lnTo>
                  <a:pt x="173885" y="0"/>
                </a:lnTo>
                <a:lnTo>
                  <a:pt x="190814" y="0"/>
                </a:lnTo>
                <a:lnTo>
                  <a:pt x="207938" y="0"/>
                </a:lnTo>
                <a:lnTo>
                  <a:pt x="225198" y="4"/>
                </a:lnTo>
                <a:lnTo>
                  <a:pt x="242551" y="177"/>
                </a:lnTo>
                <a:lnTo>
                  <a:pt x="259968" y="825"/>
                </a:lnTo>
                <a:lnTo>
                  <a:pt x="277428" y="2074"/>
                </a:lnTo>
                <a:lnTo>
                  <a:pt x="294916" y="3727"/>
                </a:lnTo>
                <a:lnTo>
                  <a:pt x="312425" y="5375"/>
                </a:lnTo>
                <a:lnTo>
                  <a:pt x="329945" y="6778"/>
                </a:lnTo>
                <a:lnTo>
                  <a:pt x="347474" y="7871"/>
                </a:lnTo>
                <a:lnTo>
                  <a:pt x="365010" y="8678"/>
                </a:lnTo>
                <a:lnTo>
                  <a:pt x="382555" y="9257"/>
                </a:lnTo>
                <a:lnTo>
                  <a:pt x="400270" y="9662"/>
                </a:lnTo>
                <a:lnTo>
                  <a:pt x="418463" y="9941"/>
                </a:lnTo>
                <a:lnTo>
                  <a:pt x="437253" y="10132"/>
                </a:lnTo>
                <a:lnTo>
                  <a:pt x="456278" y="10262"/>
                </a:lnTo>
                <a:lnTo>
                  <a:pt x="474824" y="10350"/>
                </a:lnTo>
                <a:lnTo>
                  <a:pt x="492503" y="10408"/>
                </a:lnTo>
                <a:lnTo>
                  <a:pt x="508680" y="10448"/>
                </a:lnTo>
                <a:lnTo>
                  <a:pt x="523905" y="10479"/>
                </a:lnTo>
                <a:lnTo>
                  <a:pt x="539510" y="10504"/>
                </a:lnTo>
                <a:lnTo>
                  <a:pt x="55801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6602765" y="1680816"/>
            <a:ext cx="882997" cy="490664"/>
            <a:chOff x="6602765" y="1680816"/>
            <a:chExt cx="882997" cy="490664"/>
          </a:xfrm>
        </p:grpSpPr>
        <p:sp>
          <p:nvSpPr>
            <p:cNvPr id="87" name="Freeform 86"/>
            <p:cNvSpPr/>
            <p:nvPr/>
          </p:nvSpPr>
          <p:spPr>
            <a:xfrm>
              <a:off x="6602765" y="1737202"/>
              <a:ext cx="36155" cy="42115"/>
            </a:xfrm>
            <a:custGeom>
              <a:avLst/>
              <a:gdLst/>
              <a:ahLst/>
              <a:cxnLst/>
              <a:rect l="0" t="0" r="0" b="0"/>
              <a:pathLst>
                <a:path w="36155" h="42115">
                  <a:moveTo>
                    <a:pt x="19660" y="0"/>
                  </a:moveTo>
                  <a:lnTo>
                    <a:pt x="14154" y="6178"/>
                  </a:lnTo>
                  <a:lnTo>
                    <a:pt x="11927" y="13623"/>
                  </a:lnTo>
                  <a:lnTo>
                    <a:pt x="12689" y="20755"/>
                  </a:lnTo>
                  <a:lnTo>
                    <a:pt x="15908" y="26109"/>
                  </a:lnTo>
                  <a:lnTo>
                    <a:pt x="21112" y="29367"/>
                  </a:lnTo>
                  <a:lnTo>
                    <a:pt x="27427" y="29620"/>
                  </a:lnTo>
                  <a:lnTo>
                    <a:pt x="33029" y="26252"/>
                  </a:lnTo>
                  <a:lnTo>
                    <a:pt x="36114" y="20946"/>
                  </a:lnTo>
                  <a:lnTo>
                    <a:pt x="36154" y="15134"/>
                  </a:lnTo>
                  <a:lnTo>
                    <a:pt x="33429" y="9521"/>
                  </a:lnTo>
                  <a:lnTo>
                    <a:pt x="28648" y="4822"/>
                  </a:lnTo>
                  <a:lnTo>
                    <a:pt x="22670" y="1971"/>
                  </a:lnTo>
                  <a:lnTo>
                    <a:pt x="16101" y="1296"/>
                  </a:lnTo>
                  <a:lnTo>
                    <a:pt x="9756" y="2779"/>
                  </a:lnTo>
                  <a:lnTo>
                    <a:pt x="4719" y="6353"/>
                  </a:lnTo>
                  <a:lnTo>
                    <a:pt x="1488" y="11782"/>
                  </a:lnTo>
                  <a:lnTo>
                    <a:pt x="0" y="18694"/>
                  </a:lnTo>
                  <a:lnTo>
                    <a:pt x="1745" y="28195"/>
                  </a:lnTo>
                  <a:lnTo>
                    <a:pt x="9131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980394" y="1680816"/>
              <a:ext cx="231628" cy="424884"/>
            </a:xfrm>
            <a:custGeom>
              <a:avLst/>
              <a:gdLst/>
              <a:ahLst/>
              <a:cxnLst/>
              <a:rect l="0" t="0" r="0" b="0"/>
              <a:pathLst>
                <a:path w="231628" h="424884">
                  <a:moveTo>
                    <a:pt x="0" y="424883"/>
                  </a:moveTo>
                  <a:lnTo>
                    <a:pt x="2934" y="416082"/>
                  </a:lnTo>
                  <a:lnTo>
                    <a:pt x="5716" y="407735"/>
                  </a:lnTo>
                  <a:lnTo>
                    <a:pt x="8611" y="399032"/>
                  </a:lnTo>
                  <a:lnTo>
                    <a:pt x="11479" y="389738"/>
                  </a:lnTo>
                  <a:lnTo>
                    <a:pt x="13995" y="379595"/>
                  </a:lnTo>
                  <a:lnTo>
                    <a:pt x="16010" y="368545"/>
                  </a:lnTo>
                  <a:lnTo>
                    <a:pt x="17695" y="356533"/>
                  </a:lnTo>
                  <a:lnTo>
                    <a:pt x="19439" y="343414"/>
                  </a:lnTo>
                  <a:lnTo>
                    <a:pt x="21460" y="329223"/>
                  </a:lnTo>
                  <a:lnTo>
                    <a:pt x="23650" y="314287"/>
                  </a:lnTo>
                  <a:lnTo>
                    <a:pt x="25666" y="299117"/>
                  </a:lnTo>
                  <a:lnTo>
                    <a:pt x="27323" y="284031"/>
                  </a:lnTo>
                  <a:lnTo>
                    <a:pt x="28759" y="269309"/>
                  </a:lnTo>
                  <a:lnTo>
                    <a:pt x="30329" y="255271"/>
                  </a:lnTo>
                  <a:lnTo>
                    <a:pt x="32232" y="242005"/>
                  </a:lnTo>
                  <a:lnTo>
                    <a:pt x="34342" y="229114"/>
                  </a:lnTo>
                  <a:lnTo>
                    <a:pt x="36304" y="215844"/>
                  </a:lnTo>
                  <a:lnTo>
                    <a:pt x="37926" y="201806"/>
                  </a:lnTo>
                  <a:lnTo>
                    <a:pt x="39336" y="187272"/>
                  </a:lnTo>
                  <a:lnTo>
                    <a:pt x="40890" y="172969"/>
                  </a:lnTo>
                  <a:lnTo>
                    <a:pt x="42783" y="159306"/>
                  </a:lnTo>
                  <a:lnTo>
                    <a:pt x="44885" y="146199"/>
                  </a:lnTo>
                  <a:lnTo>
                    <a:pt x="46842" y="133259"/>
                  </a:lnTo>
                  <a:lnTo>
                    <a:pt x="48461" y="120217"/>
                  </a:lnTo>
                  <a:lnTo>
                    <a:pt x="49869" y="106814"/>
                  </a:lnTo>
                  <a:lnTo>
                    <a:pt x="51422" y="92737"/>
                  </a:lnTo>
                  <a:lnTo>
                    <a:pt x="53318" y="77896"/>
                  </a:lnTo>
                  <a:lnTo>
                    <a:pt x="55592" y="62690"/>
                  </a:lnTo>
                  <a:lnTo>
                    <a:pt x="58198" y="47869"/>
                  </a:lnTo>
                  <a:lnTo>
                    <a:pt x="61073" y="33848"/>
                  </a:lnTo>
                  <a:lnTo>
                    <a:pt x="64480" y="21335"/>
                  </a:lnTo>
                  <a:lnTo>
                    <a:pt x="68978" y="11447"/>
                  </a:lnTo>
                  <a:lnTo>
                    <a:pt x="74779" y="4556"/>
                  </a:lnTo>
                  <a:lnTo>
                    <a:pt x="81623" y="710"/>
                  </a:lnTo>
                  <a:lnTo>
                    <a:pt x="88981" y="0"/>
                  </a:lnTo>
                  <a:lnTo>
                    <a:pt x="96484" y="2154"/>
                  </a:lnTo>
                  <a:lnTo>
                    <a:pt x="103961" y="6816"/>
                  </a:lnTo>
                  <a:lnTo>
                    <a:pt x="111355" y="13740"/>
                  </a:lnTo>
                  <a:lnTo>
                    <a:pt x="118653" y="22579"/>
                  </a:lnTo>
                  <a:lnTo>
                    <a:pt x="125704" y="33085"/>
                  </a:lnTo>
                  <a:lnTo>
                    <a:pt x="132219" y="45184"/>
                  </a:lnTo>
                  <a:lnTo>
                    <a:pt x="138091" y="58692"/>
                  </a:lnTo>
                  <a:lnTo>
                    <a:pt x="143527" y="73338"/>
                  </a:lnTo>
                  <a:lnTo>
                    <a:pt x="148946" y="88846"/>
                  </a:lnTo>
                  <a:lnTo>
                    <a:pt x="154588" y="104973"/>
                  </a:lnTo>
                  <a:lnTo>
                    <a:pt x="160363" y="121209"/>
                  </a:lnTo>
                  <a:lnTo>
                    <a:pt x="165940" y="136803"/>
                  </a:lnTo>
                  <a:lnTo>
                    <a:pt x="171138" y="151409"/>
                  </a:lnTo>
                  <a:lnTo>
                    <a:pt x="175933" y="165352"/>
                  </a:lnTo>
                  <a:lnTo>
                    <a:pt x="180380" y="179402"/>
                  </a:lnTo>
                  <a:lnTo>
                    <a:pt x="184555" y="194005"/>
                  </a:lnTo>
                  <a:lnTo>
                    <a:pt x="188528" y="209104"/>
                  </a:lnTo>
                  <a:lnTo>
                    <a:pt x="192356" y="224327"/>
                  </a:lnTo>
                  <a:lnTo>
                    <a:pt x="196083" y="239420"/>
                  </a:lnTo>
                  <a:lnTo>
                    <a:pt x="199740" y="254132"/>
                  </a:lnTo>
                  <a:lnTo>
                    <a:pt x="203348" y="268158"/>
                  </a:lnTo>
                  <a:lnTo>
                    <a:pt x="206924" y="281407"/>
                  </a:lnTo>
                  <a:lnTo>
                    <a:pt x="210479" y="294116"/>
                  </a:lnTo>
                  <a:lnTo>
                    <a:pt x="214019" y="306730"/>
                  </a:lnTo>
                  <a:lnTo>
                    <a:pt x="217543" y="319515"/>
                  </a:lnTo>
                  <a:lnTo>
                    <a:pt x="220905" y="332525"/>
                  </a:lnTo>
                  <a:lnTo>
                    <a:pt x="224141" y="347283"/>
                  </a:lnTo>
                  <a:lnTo>
                    <a:pt x="227534" y="368445"/>
                  </a:lnTo>
                  <a:lnTo>
                    <a:pt x="231627" y="4038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990922" y="1932631"/>
              <a:ext cx="147400" cy="4613"/>
            </a:xfrm>
            <a:custGeom>
              <a:avLst/>
              <a:gdLst/>
              <a:ahLst/>
              <a:cxnLst/>
              <a:rect l="0" t="0" r="0" b="0"/>
              <a:pathLst>
                <a:path w="147400" h="4613">
                  <a:moveTo>
                    <a:pt x="147399" y="4612"/>
                  </a:moveTo>
                  <a:lnTo>
                    <a:pt x="138597" y="1812"/>
                  </a:lnTo>
                  <a:lnTo>
                    <a:pt x="130251" y="310"/>
                  </a:lnTo>
                  <a:lnTo>
                    <a:pt x="121547" y="0"/>
                  </a:lnTo>
                  <a:lnTo>
                    <a:pt x="112254" y="506"/>
                  </a:lnTo>
                  <a:lnTo>
                    <a:pt x="102110" y="1325"/>
                  </a:lnTo>
                  <a:lnTo>
                    <a:pt x="91065" y="2141"/>
                  </a:lnTo>
                  <a:lnTo>
                    <a:pt x="79226" y="2825"/>
                  </a:lnTo>
                  <a:lnTo>
                    <a:pt x="66755" y="3351"/>
                  </a:lnTo>
                  <a:lnTo>
                    <a:pt x="53831" y="3738"/>
                  </a:lnTo>
                  <a:lnTo>
                    <a:pt x="41192" y="4013"/>
                  </a:lnTo>
                  <a:lnTo>
                    <a:pt x="28892" y="4235"/>
                  </a:lnTo>
                  <a:lnTo>
                    <a:pt x="15852" y="4423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219698" y="1730107"/>
              <a:ext cx="266064" cy="441373"/>
            </a:xfrm>
            <a:custGeom>
              <a:avLst/>
              <a:gdLst/>
              <a:ahLst/>
              <a:cxnLst/>
              <a:rect l="0" t="0" r="0" b="0"/>
              <a:pathLst>
                <a:path w="266064" h="441373">
                  <a:moveTo>
                    <a:pt x="245006" y="59737"/>
                  </a:moveTo>
                  <a:lnTo>
                    <a:pt x="239072" y="53870"/>
                  </a:lnTo>
                  <a:lnTo>
                    <a:pt x="232868" y="48305"/>
                  </a:lnTo>
                  <a:lnTo>
                    <a:pt x="225772" y="42510"/>
                  </a:lnTo>
                  <a:lnTo>
                    <a:pt x="217832" y="36603"/>
                  </a:lnTo>
                  <a:lnTo>
                    <a:pt x="209184" y="30921"/>
                  </a:lnTo>
                  <a:lnTo>
                    <a:pt x="199984" y="25642"/>
                  </a:lnTo>
                  <a:lnTo>
                    <a:pt x="190212" y="20619"/>
                  </a:lnTo>
                  <a:lnTo>
                    <a:pt x="179674" y="15484"/>
                  </a:lnTo>
                  <a:lnTo>
                    <a:pt x="168332" y="10047"/>
                  </a:lnTo>
                  <a:lnTo>
                    <a:pt x="156447" y="4922"/>
                  </a:lnTo>
                  <a:lnTo>
                    <a:pt x="144470" y="1378"/>
                  </a:lnTo>
                  <a:lnTo>
                    <a:pt x="132672" y="0"/>
                  </a:lnTo>
                  <a:lnTo>
                    <a:pt x="121141" y="721"/>
                  </a:lnTo>
                  <a:lnTo>
                    <a:pt x="109865" y="3191"/>
                  </a:lnTo>
                  <a:lnTo>
                    <a:pt x="98804" y="7006"/>
                  </a:lnTo>
                  <a:lnTo>
                    <a:pt x="88070" y="11973"/>
                  </a:lnTo>
                  <a:lnTo>
                    <a:pt x="77927" y="18114"/>
                  </a:lnTo>
                  <a:lnTo>
                    <a:pt x="68478" y="25353"/>
                  </a:lnTo>
                  <a:lnTo>
                    <a:pt x="59825" y="33668"/>
                  </a:lnTo>
                  <a:lnTo>
                    <a:pt x="52160" y="43158"/>
                  </a:lnTo>
                  <a:lnTo>
                    <a:pt x="45485" y="53769"/>
                  </a:lnTo>
                  <a:lnTo>
                    <a:pt x="39663" y="65319"/>
                  </a:lnTo>
                  <a:lnTo>
                    <a:pt x="34511" y="77596"/>
                  </a:lnTo>
                  <a:lnTo>
                    <a:pt x="29856" y="90409"/>
                  </a:lnTo>
                  <a:lnTo>
                    <a:pt x="25558" y="103606"/>
                  </a:lnTo>
                  <a:lnTo>
                    <a:pt x="21511" y="117071"/>
                  </a:lnTo>
                  <a:lnTo>
                    <a:pt x="17636" y="130721"/>
                  </a:lnTo>
                  <a:lnTo>
                    <a:pt x="13881" y="144497"/>
                  </a:lnTo>
                  <a:lnTo>
                    <a:pt x="10206" y="158359"/>
                  </a:lnTo>
                  <a:lnTo>
                    <a:pt x="6594" y="172284"/>
                  </a:lnTo>
                  <a:lnTo>
                    <a:pt x="3355" y="186415"/>
                  </a:lnTo>
                  <a:lnTo>
                    <a:pt x="1093" y="201049"/>
                  </a:lnTo>
                  <a:lnTo>
                    <a:pt x="53" y="216305"/>
                  </a:lnTo>
                  <a:lnTo>
                    <a:pt x="0" y="232145"/>
                  </a:lnTo>
                  <a:lnTo>
                    <a:pt x="420" y="248464"/>
                  </a:lnTo>
                  <a:lnTo>
                    <a:pt x="963" y="265138"/>
                  </a:lnTo>
                  <a:lnTo>
                    <a:pt x="1631" y="281742"/>
                  </a:lnTo>
                  <a:lnTo>
                    <a:pt x="2678" y="297583"/>
                  </a:lnTo>
                  <a:lnTo>
                    <a:pt x="4231" y="312346"/>
                  </a:lnTo>
                  <a:lnTo>
                    <a:pt x="6273" y="326054"/>
                  </a:lnTo>
                  <a:lnTo>
                    <a:pt x="8722" y="338881"/>
                  </a:lnTo>
                  <a:lnTo>
                    <a:pt x="11488" y="351031"/>
                  </a:lnTo>
                  <a:lnTo>
                    <a:pt x="14652" y="362685"/>
                  </a:lnTo>
                  <a:lnTo>
                    <a:pt x="18455" y="373985"/>
                  </a:lnTo>
                  <a:lnTo>
                    <a:pt x="22984" y="385035"/>
                  </a:lnTo>
                  <a:lnTo>
                    <a:pt x="28501" y="395746"/>
                  </a:lnTo>
                  <a:lnTo>
                    <a:pt x="35493" y="405865"/>
                  </a:lnTo>
                  <a:lnTo>
                    <a:pt x="44096" y="415292"/>
                  </a:lnTo>
                  <a:lnTo>
                    <a:pt x="54298" y="423758"/>
                  </a:lnTo>
                  <a:lnTo>
                    <a:pt x="66120" y="430765"/>
                  </a:lnTo>
                  <a:lnTo>
                    <a:pt x="79398" y="436170"/>
                  </a:lnTo>
                  <a:lnTo>
                    <a:pt x="93533" y="439816"/>
                  </a:lnTo>
                  <a:lnTo>
                    <a:pt x="107624" y="441372"/>
                  </a:lnTo>
                  <a:lnTo>
                    <a:pt x="121170" y="440863"/>
                  </a:lnTo>
                  <a:lnTo>
                    <a:pt x="134043" y="438590"/>
                  </a:lnTo>
                  <a:lnTo>
                    <a:pt x="146299" y="434938"/>
                  </a:lnTo>
                  <a:lnTo>
                    <a:pt x="158064" y="430261"/>
                  </a:lnTo>
                  <a:lnTo>
                    <a:pt x="169457" y="424683"/>
                  </a:lnTo>
                  <a:lnTo>
                    <a:pt x="180583" y="418117"/>
                  </a:lnTo>
                  <a:lnTo>
                    <a:pt x="191514" y="410595"/>
                  </a:lnTo>
                  <a:lnTo>
                    <a:pt x="202148" y="402426"/>
                  </a:lnTo>
                  <a:lnTo>
                    <a:pt x="212215" y="394098"/>
                  </a:lnTo>
                  <a:lnTo>
                    <a:pt x="221611" y="385912"/>
                  </a:lnTo>
                  <a:lnTo>
                    <a:pt x="230282" y="378271"/>
                  </a:lnTo>
                  <a:lnTo>
                    <a:pt x="239097" y="371012"/>
                  </a:lnTo>
                  <a:lnTo>
                    <a:pt x="249948" y="363501"/>
                  </a:lnTo>
                  <a:lnTo>
                    <a:pt x="266063" y="3545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6475026" y="2747937"/>
            <a:ext cx="452726" cy="10530"/>
          </a:xfrm>
          <a:custGeom>
            <a:avLst/>
            <a:gdLst/>
            <a:ahLst/>
            <a:cxnLst/>
            <a:rect l="0" t="0" r="0" b="0"/>
            <a:pathLst>
              <a:path w="452726" h="10530">
                <a:moveTo>
                  <a:pt x="0" y="10529"/>
                </a:moveTo>
                <a:lnTo>
                  <a:pt x="8868" y="7662"/>
                </a:lnTo>
                <a:lnTo>
                  <a:pt x="17855" y="5520"/>
                </a:lnTo>
                <a:lnTo>
                  <a:pt x="27854" y="3917"/>
                </a:lnTo>
                <a:lnTo>
                  <a:pt x="39008" y="2736"/>
                </a:lnTo>
                <a:lnTo>
                  <a:pt x="51468" y="1888"/>
                </a:lnTo>
                <a:lnTo>
                  <a:pt x="65175" y="1290"/>
                </a:lnTo>
                <a:lnTo>
                  <a:pt x="79766" y="876"/>
                </a:lnTo>
                <a:lnTo>
                  <a:pt x="94695" y="592"/>
                </a:lnTo>
                <a:lnTo>
                  <a:pt x="109619" y="403"/>
                </a:lnTo>
                <a:lnTo>
                  <a:pt x="124400" y="445"/>
                </a:lnTo>
                <a:lnTo>
                  <a:pt x="139010" y="1005"/>
                </a:lnTo>
                <a:lnTo>
                  <a:pt x="153471" y="2195"/>
                </a:lnTo>
                <a:lnTo>
                  <a:pt x="167980" y="3808"/>
                </a:lnTo>
                <a:lnTo>
                  <a:pt x="182876" y="5429"/>
                </a:lnTo>
                <a:lnTo>
                  <a:pt x="198306" y="6810"/>
                </a:lnTo>
                <a:lnTo>
                  <a:pt x="214094" y="7718"/>
                </a:lnTo>
                <a:lnTo>
                  <a:pt x="229846" y="7870"/>
                </a:lnTo>
                <a:lnTo>
                  <a:pt x="245337" y="7194"/>
                </a:lnTo>
                <a:lnTo>
                  <a:pt x="260671" y="5942"/>
                </a:lnTo>
                <a:lnTo>
                  <a:pt x="276185" y="4571"/>
                </a:lnTo>
                <a:lnTo>
                  <a:pt x="292063" y="3358"/>
                </a:lnTo>
                <a:lnTo>
                  <a:pt x="308168" y="2394"/>
                </a:lnTo>
                <a:lnTo>
                  <a:pt x="324141" y="1673"/>
                </a:lnTo>
                <a:lnTo>
                  <a:pt x="339776" y="1153"/>
                </a:lnTo>
                <a:lnTo>
                  <a:pt x="355040" y="788"/>
                </a:lnTo>
                <a:lnTo>
                  <a:pt x="369975" y="535"/>
                </a:lnTo>
                <a:lnTo>
                  <a:pt x="384637" y="361"/>
                </a:lnTo>
                <a:lnTo>
                  <a:pt x="398680" y="243"/>
                </a:lnTo>
                <a:lnTo>
                  <a:pt x="412837" y="150"/>
                </a:lnTo>
                <a:lnTo>
                  <a:pt x="429471" y="74"/>
                </a:lnTo>
                <a:lnTo>
                  <a:pt x="452725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6507752" y="2895327"/>
            <a:ext cx="689880" cy="484321"/>
            <a:chOff x="6507752" y="2895327"/>
            <a:chExt cx="689880" cy="484321"/>
          </a:xfrm>
        </p:grpSpPr>
        <p:sp>
          <p:nvSpPr>
            <p:cNvPr id="93" name="Freeform 92"/>
            <p:cNvSpPr/>
            <p:nvPr/>
          </p:nvSpPr>
          <p:spPr>
            <a:xfrm>
              <a:off x="6507752" y="2895327"/>
              <a:ext cx="181914" cy="323586"/>
            </a:xfrm>
            <a:custGeom>
              <a:avLst/>
              <a:gdLst/>
              <a:ahLst/>
              <a:cxnLst/>
              <a:rect l="0" t="0" r="0" b="0"/>
              <a:pathLst>
                <a:path w="181914" h="323586">
                  <a:moveTo>
                    <a:pt x="9388" y="52652"/>
                  </a:moveTo>
                  <a:lnTo>
                    <a:pt x="9454" y="64320"/>
                  </a:lnTo>
                  <a:lnTo>
                    <a:pt x="10095" y="74809"/>
                  </a:lnTo>
                  <a:lnTo>
                    <a:pt x="11387" y="85115"/>
                  </a:lnTo>
                  <a:lnTo>
                    <a:pt x="13074" y="95589"/>
                  </a:lnTo>
                  <a:lnTo>
                    <a:pt x="14742" y="106581"/>
                  </a:lnTo>
                  <a:lnTo>
                    <a:pt x="16155" y="118224"/>
                  </a:lnTo>
                  <a:lnTo>
                    <a:pt x="17253" y="130478"/>
                  </a:lnTo>
                  <a:lnTo>
                    <a:pt x="18064" y="143232"/>
                  </a:lnTo>
                  <a:lnTo>
                    <a:pt x="18644" y="156368"/>
                  </a:lnTo>
                  <a:lnTo>
                    <a:pt x="19049" y="169782"/>
                  </a:lnTo>
                  <a:lnTo>
                    <a:pt x="19329" y="183392"/>
                  </a:lnTo>
                  <a:lnTo>
                    <a:pt x="19520" y="197139"/>
                  </a:lnTo>
                  <a:lnTo>
                    <a:pt x="19650" y="210981"/>
                  </a:lnTo>
                  <a:lnTo>
                    <a:pt x="19737" y="224886"/>
                  </a:lnTo>
                  <a:lnTo>
                    <a:pt x="19801" y="238831"/>
                  </a:lnTo>
                  <a:lnTo>
                    <a:pt x="20013" y="252636"/>
                  </a:lnTo>
                  <a:lnTo>
                    <a:pt x="20689" y="265986"/>
                  </a:lnTo>
                  <a:lnTo>
                    <a:pt x="21940" y="278676"/>
                  </a:lnTo>
                  <a:lnTo>
                    <a:pt x="23061" y="288354"/>
                  </a:lnTo>
                  <a:lnTo>
                    <a:pt x="23054" y="291978"/>
                  </a:lnTo>
                  <a:lnTo>
                    <a:pt x="21971" y="290415"/>
                  </a:lnTo>
                  <a:lnTo>
                    <a:pt x="20109" y="285415"/>
                  </a:lnTo>
                  <a:lnTo>
                    <a:pt x="17875" y="278132"/>
                  </a:lnTo>
                  <a:lnTo>
                    <a:pt x="15752" y="269091"/>
                  </a:lnTo>
                  <a:lnTo>
                    <a:pt x="13984" y="258660"/>
                  </a:lnTo>
                  <a:lnTo>
                    <a:pt x="12456" y="247170"/>
                  </a:lnTo>
                  <a:lnTo>
                    <a:pt x="10813" y="234902"/>
                  </a:lnTo>
                  <a:lnTo>
                    <a:pt x="8857" y="222076"/>
                  </a:lnTo>
                  <a:lnTo>
                    <a:pt x="6711" y="208693"/>
                  </a:lnTo>
                  <a:lnTo>
                    <a:pt x="4724" y="194568"/>
                  </a:lnTo>
                  <a:lnTo>
                    <a:pt x="3089" y="179655"/>
                  </a:lnTo>
                  <a:lnTo>
                    <a:pt x="1839" y="164046"/>
                  </a:lnTo>
                  <a:lnTo>
                    <a:pt x="925" y="147882"/>
                  </a:lnTo>
                  <a:lnTo>
                    <a:pt x="280" y="131312"/>
                  </a:lnTo>
                  <a:lnTo>
                    <a:pt x="0" y="114777"/>
                  </a:lnTo>
                  <a:lnTo>
                    <a:pt x="336" y="98983"/>
                  </a:lnTo>
                  <a:lnTo>
                    <a:pt x="1377" y="84251"/>
                  </a:lnTo>
                  <a:lnTo>
                    <a:pt x="3059" y="70564"/>
                  </a:lnTo>
                  <a:lnTo>
                    <a:pt x="5258" y="57750"/>
                  </a:lnTo>
                  <a:lnTo>
                    <a:pt x="7858" y="45618"/>
                  </a:lnTo>
                  <a:lnTo>
                    <a:pt x="11078" y="34316"/>
                  </a:lnTo>
                  <a:lnTo>
                    <a:pt x="15450" y="24316"/>
                  </a:lnTo>
                  <a:lnTo>
                    <a:pt x="21171" y="15781"/>
                  </a:lnTo>
                  <a:lnTo>
                    <a:pt x="28132" y="8896"/>
                  </a:lnTo>
                  <a:lnTo>
                    <a:pt x="36100" y="4019"/>
                  </a:lnTo>
                  <a:lnTo>
                    <a:pt x="44831" y="1148"/>
                  </a:lnTo>
                  <a:lnTo>
                    <a:pt x="54117" y="0"/>
                  </a:lnTo>
                  <a:lnTo>
                    <a:pt x="63795" y="202"/>
                  </a:lnTo>
                  <a:lnTo>
                    <a:pt x="73741" y="1414"/>
                  </a:lnTo>
                  <a:lnTo>
                    <a:pt x="83706" y="3683"/>
                  </a:lnTo>
                  <a:lnTo>
                    <a:pt x="93323" y="7406"/>
                  </a:lnTo>
                  <a:lnTo>
                    <a:pt x="102412" y="12698"/>
                  </a:lnTo>
                  <a:lnTo>
                    <a:pt x="110651" y="19709"/>
                  </a:lnTo>
                  <a:lnTo>
                    <a:pt x="117507" y="28775"/>
                  </a:lnTo>
                  <a:lnTo>
                    <a:pt x="122816" y="39871"/>
                  </a:lnTo>
                  <a:lnTo>
                    <a:pt x="126567" y="52373"/>
                  </a:lnTo>
                  <a:lnTo>
                    <a:pt x="128726" y="65287"/>
                  </a:lnTo>
                  <a:lnTo>
                    <a:pt x="129435" y="77999"/>
                  </a:lnTo>
                  <a:lnTo>
                    <a:pt x="128794" y="90123"/>
                  </a:lnTo>
                  <a:lnTo>
                    <a:pt x="126778" y="101339"/>
                  </a:lnTo>
                  <a:lnTo>
                    <a:pt x="123500" y="111582"/>
                  </a:lnTo>
                  <a:lnTo>
                    <a:pt x="119182" y="120968"/>
                  </a:lnTo>
                  <a:lnTo>
                    <a:pt x="114067" y="129674"/>
                  </a:lnTo>
                  <a:lnTo>
                    <a:pt x="108365" y="137868"/>
                  </a:lnTo>
                  <a:lnTo>
                    <a:pt x="102080" y="145527"/>
                  </a:lnTo>
                  <a:lnTo>
                    <a:pt x="95029" y="152453"/>
                  </a:lnTo>
                  <a:lnTo>
                    <a:pt x="87174" y="158596"/>
                  </a:lnTo>
                  <a:lnTo>
                    <a:pt x="78611" y="164044"/>
                  </a:lnTo>
                  <a:lnTo>
                    <a:pt x="69485" y="168937"/>
                  </a:lnTo>
                  <a:lnTo>
                    <a:pt x="60016" y="173368"/>
                  </a:lnTo>
                  <a:lnTo>
                    <a:pt x="53115" y="175826"/>
                  </a:lnTo>
                  <a:lnTo>
                    <a:pt x="52294" y="175283"/>
                  </a:lnTo>
                  <a:lnTo>
                    <a:pt x="56476" y="173800"/>
                  </a:lnTo>
                  <a:lnTo>
                    <a:pt x="64042" y="172539"/>
                  </a:lnTo>
                  <a:lnTo>
                    <a:pt x="73831" y="172047"/>
                  </a:lnTo>
                  <a:lnTo>
                    <a:pt x="85065" y="172462"/>
                  </a:lnTo>
                  <a:lnTo>
                    <a:pt x="97082" y="173860"/>
                  </a:lnTo>
                  <a:lnTo>
                    <a:pt x="109248" y="176385"/>
                  </a:lnTo>
                  <a:lnTo>
                    <a:pt x="121217" y="180010"/>
                  </a:lnTo>
                  <a:lnTo>
                    <a:pt x="132719" y="184730"/>
                  </a:lnTo>
                  <a:lnTo>
                    <a:pt x="143455" y="190645"/>
                  </a:lnTo>
                  <a:lnTo>
                    <a:pt x="153336" y="197703"/>
                  </a:lnTo>
                  <a:lnTo>
                    <a:pt x="162126" y="205882"/>
                  </a:lnTo>
                  <a:lnTo>
                    <a:pt x="169360" y="215275"/>
                  </a:lnTo>
                  <a:lnTo>
                    <a:pt x="174927" y="225812"/>
                  </a:lnTo>
                  <a:lnTo>
                    <a:pt x="178853" y="237141"/>
                  </a:lnTo>
                  <a:lnTo>
                    <a:pt x="181130" y="248737"/>
                  </a:lnTo>
                  <a:lnTo>
                    <a:pt x="181913" y="260271"/>
                  </a:lnTo>
                  <a:lnTo>
                    <a:pt x="181153" y="271454"/>
                  </a:lnTo>
                  <a:lnTo>
                    <a:pt x="178524" y="281964"/>
                  </a:lnTo>
                  <a:lnTo>
                    <a:pt x="174011" y="291689"/>
                  </a:lnTo>
                  <a:lnTo>
                    <a:pt x="167711" y="300371"/>
                  </a:lnTo>
                  <a:lnTo>
                    <a:pt x="159662" y="307532"/>
                  </a:lnTo>
                  <a:lnTo>
                    <a:pt x="150062" y="313054"/>
                  </a:lnTo>
                  <a:lnTo>
                    <a:pt x="139210" y="317119"/>
                  </a:lnTo>
                  <a:lnTo>
                    <a:pt x="127411" y="320021"/>
                  </a:lnTo>
                  <a:lnTo>
                    <a:pt x="114926" y="322048"/>
                  </a:lnTo>
                  <a:lnTo>
                    <a:pt x="102121" y="323276"/>
                  </a:lnTo>
                  <a:lnTo>
                    <a:pt x="89451" y="323585"/>
                  </a:lnTo>
                  <a:lnTo>
                    <a:pt x="77163" y="322986"/>
                  </a:lnTo>
                  <a:lnTo>
                    <a:pt x="65555" y="321764"/>
                  </a:lnTo>
                  <a:lnTo>
                    <a:pt x="53837" y="320281"/>
                  </a:lnTo>
                  <a:lnTo>
                    <a:pt x="39865" y="318407"/>
                  </a:lnTo>
                  <a:lnTo>
                    <a:pt x="19917" y="31586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801409" y="2916393"/>
              <a:ext cx="63172" cy="252685"/>
            </a:xfrm>
            <a:custGeom>
              <a:avLst/>
              <a:gdLst/>
              <a:ahLst/>
              <a:cxnLst/>
              <a:rect l="0" t="0" r="0" b="0"/>
              <a:pathLst>
                <a:path w="63172" h="252685">
                  <a:moveTo>
                    <a:pt x="63171" y="252684"/>
                  </a:moveTo>
                  <a:lnTo>
                    <a:pt x="57437" y="240949"/>
                  </a:lnTo>
                  <a:lnTo>
                    <a:pt x="53154" y="229820"/>
                  </a:lnTo>
                  <a:lnTo>
                    <a:pt x="49943" y="218226"/>
                  </a:lnTo>
                  <a:lnTo>
                    <a:pt x="47409" y="206238"/>
                  </a:lnTo>
                  <a:lnTo>
                    <a:pt x="45063" y="194227"/>
                  </a:lnTo>
                  <a:lnTo>
                    <a:pt x="42615" y="182414"/>
                  </a:lnTo>
                  <a:lnTo>
                    <a:pt x="39961" y="170542"/>
                  </a:lnTo>
                  <a:lnTo>
                    <a:pt x="37096" y="157977"/>
                  </a:lnTo>
                  <a:lnTo>
                    <a:pt x="34053" y="144421"/>
                  </a:lnTo>
                  <a:lnTo>
                    <a:pt x="30873" y="130215"/>
                  </a:lnTo>
                  <a:lnTo>
                    <a:pt x="27593" y="116133"/>
                  </a:lnTo>
                  <a:lnTo>
                    <a:pt x="24241" y="102618"/>
                  </a:lnTo>
                  <a:lnTo>
                    <a:pt x="20838" y="89612"/>
                  </a:lnTo>
                  <a:lnTo>
                    <a:pt x="17400" y="76738"/>
                  </a:lnTo>
                  <a:lnTo>
                    <a:pt x="13943" y="63760"/>
                  </a:lnTo>
                  <a:lnTo>
                    <a:pt x="10628" y="51002"/>
                  </a:lnTo>
                  <a:lnTo>
                    <a:pt x="7428" y="37922"/>
                  </a:lnTo>
                  <a:lnTo>
                    <a:pt x="4064" y="2224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727710" y="2898318"/>
              <a:ext cx="265889" cy="312874"/>
            </a:xfrm>
            <a:custGeom>
              <a:avLst/>
              <a:gdLst/>
              <a:ahLst/>
              <a:cxnLst/>
              <a:rect l="0" t="0" r="0" b="0"/>
              <a:pathLst>
                <a:path w="265889" h="312874">
                  <a:moveTo>
                    <a:pt x="0" y="28604"/>
                  </a:moveTo>
                  <a:lnTo>
                    <a:pt x="6068" y="20004"/>
                  </a:lnTo>
                  <a:lnTo>
                    <a:pt x="13554" y="13577"/>
                  </a:lnTo>
                  <a:lnTo>
                    <a:pt x="23238" y="8768"/>
                  </a:lnTo>
                  <a:lnTo>
                    <a:pt x="34725" y="5227"/>
                  </a:lnTo>
                  <a:lnTo>
                    <a:pt x="47355" y="2681"/>
                  </a:lnTo>
                  <a:lnTo>
                    <a:pt x="60620" y="898"/>
                  </a:lnTo>
                  <a:lnTo>
                    <a:pt x="73896" y="0"/>
                  </a:lnTo>
                  <a:lnTo>
                    <a:pt x="86407" y="444"/>
                  </a:lnTo>
                  <a:lnTo>
                    <a:pt x="97813" y="2366"/>
                  </a:lnTo>
                  <a:lnTo>
                    <a:pt x="108298" y="5452"/>
                  </a:lnTo>
                  <a:lnTo>
                    <a:pt x="118347" y="9132"/>
                  </a:lnTo>
                  <a:lnTo>
                    <a:pt x="128300" y="13018"/>
                  </a:lnTo>
                  <a:lnTo>
                    <a:pt x="138310" y="17082"/>
                  </a:lnTo>
                  <a:lnTo>
                    <a:pt x="148426" y="21563"/>
                  </a:lnTo>
                  <a:lnTo>
                    <a:pt x="158640" y="26575"/>
                  </a:lnTo>
                  <a:lnTo>
                    <a:pt x="168772" y="32094"/>
                  </a:lnTo>
                  <a:lnTo>
                    <a:pt x="178496" y="38030"/>
                  </a:lnTo>
                  <a:lnTo>
                    <a:pt x="187663" y="44286"/>
                  </a:lnTo>
                  <a:lnTo>
                    <a:pt x="196291" y="50777"/>
                  </a:lnTo>
                  <a:lnTo>
                    <a:pt x="204473" y="57433"/>
                  </a:lnTo>
                  <a:lnTo>
                    <a:pt x="212306" y="64210"/>
                  </a:lnTo>
                  <a:lnTo>
                    <a:pt x="219721" y="71236"/>
                  </a:lnTo>
                  <a:lnTo>
                    <a:pt x="226481" y="78791"/>
                  </a:lnTo>
                  <a:lnTo>
                    <a:pt x="232512" y="86988"/>
                  </a:lnTo>
                  <a:lnTo>
                    <a:pt x="237884" y="95782"/>
                  </a:lnTo>
                  <a:lnTo>
                    <a:pt x="242728" y="105063"/>
                  </a:lnTo>
                  <a:lnTo>
                    <a:pt x="247172" y="114715"/>
                  </a:lnTo>
                  <a:lnTo>
                    <a:pt x="251326" y="124638"/>
                  </a:lnTo>
                  <a:lnTo>
                    <a:pt x="255278" y="134751"/>
                  </a:lnTo>
                  <a:lnTo>
                    <a:pt x="259078" y="144997"/>
                  </a:lnTo>
                  <a:lnTo>
                    <a:pt x="262444" y="155335"/>
                  </a:lnTo>
                  <a:lnTo>
                    <a:pt x="264794" y="165735"/>
                  </a:lnTo>
                  <a:lnTo>
                    <a:pt x="265888" y="176177"/>
                  </a:lnTo>
                  <a:lnTo>
                    <a:pt x="265808" y="186648"/>
                  </a:lnTo>
                  <a:lnTo>
                    <a:pt x="264765" y="197138"/>
                  </a:lnTo>
                  <a:lnTo>
                    <a:pt x="262985" y="207636"/>
                  </a:lnTo>
                  <a:lnTo>
                    <a:pt x="260504" y="217974"/>
                  </a:lnTo>
                  <a:lnTo>
                    <a:pt x="257168" y="227843"/>
                  </a:lnTo>
                  <a:lnTo>
                    <a:pt x="252960" y="237110"/>
                  </a:lnTo>
                  <a:lnTo>
                    <a:pt x="247830" y="245808"/>
                  </a:lnTo>
                  <a:lnTo>
                    <a:pt x="241632" y="254037"/>
                  </a:lnTo>
                  <a:lnTo>
                    <a:pt x="234384" y="261907"/>
                  </a:lnTo>
                  <a:lnTo>
                    <a:pt x="226245" y="269515"/>
                  </a:lnTo>
                  <a:lnTo>
                    <a:pt x="217411" y="276939"/>
                  </a:lnTo>
                  <a:lnTo>
                    <a:pt x="208058" y="284223"/>
                  </a:lnTo>
                  <a:lnTo>
                    <a:pt x="198168" y="291082"/>
                  </a:lnTo>
                  <a:lnTo>
                    <a:pt x="187545" y="296930"/>
                  </a:lnTo>
                  <a:lnTo>
                    <a:pt x="176137" y="301526"/>
                  </a:lnTo>
                  <a:lnTo>
                    <a:pt x="164036" y="304951"/>
                  </a:lnTo>
                  <a:lnTo>
                    <a:pt x="151382" y="307414"/>
                  </a:lnTo>
                  <a:lnTo>
                    <a:pt x="138311" y="309147"/>
                  </a:lnTo>
                  <a:lnTo>
                    <a:pt x="124941" y="310346"/>
                  </a:lnTo>
                  <a:lnTo>
                    <a:pt x="111359" y="311167"/>
                  </a:lnTo>
                  <a:lnTo>
                    <a:pt x="97649" y="311725"/>
                  </a:lnTo>
                  <a:lnTo>
                    <a:pt x="84463" y="312104"/>
                  </a:lnTo>
                  <a:lnTo>
                    <a:pt x="71727" y="312399"/>
                  </a:lnTo>
                  <a:lnTo>
                    <a:pt x="58323" y="312641"/>
                  </a:lnTo>
                  <a:lnTo>
                    <a:pt x="42113" y="3128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169907" y="3221720"/>
              <a:ext cx="27725" cy="157928"/>
            </a:xfrm>
            <a:custGeom>
              <a:avLst/>
              <a:gdLst/>
              <a:ahLst/>
              <a:cxnLst/>
              <a:rect l="0" t="0" r="0" b="0"/>
              <a:pathLst>
                <a:path w="27725" h="157928">
                  <a:moveTo>
                    <a:pt x="0" y="0"/>
                  </a:moveTo>
                  <a:lnTo>
                    <a:pt x="5801" y="5934"/>
                  </a:lnTo>
                  <a:lnTo>
                    <a:pt x="10724" y="12139"/>
                  </a:lnTo>
                  <a:lnTo>
                    <a:pt x="15222" y="19239"/>
                  </a:lnTo>
                  <a:lnTo>
                    <a:pt x="19270" y="27352"/>
                  </a:lnTo>
                  <a:lnTo>
                    <a:pt x="22635" y="36647"/>
                  </a:lnTo>
                  <a:lnTo>
                    <a:pt x="25239" y="47090"/>
                  </a:lnTo>
                  <a:lnTo>
                    <a:pt x="26994" y="58343"/>
                  </a:lnTo>
                  <a:lnTo>
                    <a:pt x="27724" y="69881"/>
                  </a:lnTo>
                  <a:lnTo>
                    <a:pt x="27432" y="81372"/>
                  </a:lnTo>
                  <a:lnTo>
                    <a:pt x="26101" y="92525"/>
                  </a:lnTo>
                  <a:lnTo>
                    <a:pt x="23613" y="103015"/>
                  </a:lnTo>
                  <a:lnTo>
                    <a:pt x="20022" y="112729"/>
                  </a:lnTo>
                  <a:lnTo>
                    <a:pt x="15814" y="121632"/>
                  </a:lnTo>
                  <a:lnTo>
                    <a:pt x="11396" y="130635"/>
                  </a:lnTo>
                  <a:lnTo>
                    <a:pt x="6384" y="14164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7538404" y="2768994"/>
            <a:ext cx="664727" cy="589597"/>
            <a:chOff x="7538404" y="2768994"/>
            <a:chExt cx="664727" cy="589597"/>
          </a:xfrm>
        </p:grpSpPr>
        <p:sp>
          <p:nvSpPr>
            <p:cNvPr id="98" name="Freeform 97"/>
            <p:cNvSpPr/>
            <p:nvPr/>
          </p:nvSpPr>
          <p:spPr>
            <a:xfrm>
              <a:off x="7538404" y="2768994"/>
              <a:ext cx="452727" cy="21058"/>
            </a:xfrm>
            <a:custGeom>
              <a:avLst/>
              <a:gdLst/>
              <a:ahLst/>
              <a:cxnLst/>
              <a:rect l="0" t="0" r="0" b="0"/>
              <a:pathLst>
                <a:path w="452727" h="21058">
                  <a:moveTo>
                    <a:pt x="0" y="0"/>
                  </a:moveTo>
                  <a:lnTo>
                    <a:pt x="11735" y="2800"/>
                  </a:lnTo>
                  <a:lnTo>
                    <a:pt x="22864" y="4302"/>
                  </a:lnTo>
                  <a:lnTo>
                    <a:pt x="34458" y="4618"/>
                  </a:lnTo>
                  <a:lnTo>
                    <a:pt x="46446" y="4284"/>
                  </a:lnTo>
                  <a:lnTo>
                    <a:pt x="58458" y="4113"/>
                  </a:lnTo>
                  <a:lnTo>
                    <a:pt x="70270" y="4546"/>
                  </a:lnTo>
                  <a:lnTo>
                    <a:pt x="82142" y="5515"/>
                  </a:lnTo>
                  <a:lnTo>
                    <a:pt x="94708" y="6637"/>
                  </a:lnTo>
                  <a:lnTo>
                    <a:pt x="108269" y="7653"/>
                  </a:lnTo>
                  <a:lnTo>
                    <a:pt x="122646" y="8471"/>
                  </a:lnTo>
                  <a:lnTo>
                    <a:pt x="137378" y="9087"/>
                  </a:lnTo>
                  <a:lnTo>
                    <a:pt x="152141" y="9538"/>
                  </a:lnTo>
                  <a:lnTo>
                    <a:pt x="166800" y="10026"/>
                  </a:lnTo>
                  <a:lnTo>
                    <a:pt x="181321" y="10893"/>
                  </a:lnTo>
                  <a:lnTo>
                    <a:pt x="195721" y="12291"/>
                  </a:lnTo>
                  <a:lnTo>
                    <a:pt x="210186" y="14046"/>
                  </a:lnTo>
                  <a:lnTo>
                    <a:pt x="225052" y="15763"/>
                  </a:lnTo>
                  <a:lnTo>
                    <a:pt x="240466" y="17212"/>
                  </a:lnTo>
                  <a:lnTo>
                    <a:pt x="256414" y="18336"/>
                  </a:lnTo>
                  <a:lnTo>
                    <a:pt x="272806" y="19165"/>
                  </a:lnTo>
                  <a:lnTo>
                    <a:pt x="289534" y="19758"/>
                  </a:lnTo>
                  <a:lnTo>
                    <a:pt x="306343" y="20172"/>
                  </a:lnTo>
                  <a:lnTo>
                    <a:pt x="322855" y="20458"/>
                  </a:lnTo>
                  <a:lnTo>
                    <a:pt x="338886" y="20653"/>
                  </a:lnTo>
                  <a:lnTo>
                    <a:pt x="354429" y="20785"/>
                  </a:lnTo>
                  <a:lnTo>
                    <a:pt x="369559" y="20875"/>
                  </a:lnTo>
                  <a:lnTo>
                    <a:pt x="384356" y="20935"/>
                  </a:lnTo>
                  <a:lnTo>
                    <a:pt x="398492" y="20976"/>
                  </a:lnTo>
                  <a:lnTo>
                    <a:pt x="412720" y="21007"/>
                  </a:lnTo>
                  <a:lnTo>
                    <a:pt x="429414" y="21033"/>
                  </a:lnTo>
                  <a:lnTo>
                    <a:pt x="452726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601984" y="2908772"/>
              <a:ext cx="174157" cy="311593"/>
            </a:xfrm>
            <a:custGeom>
              <a:avLst/>
              <a:gdLst/>
              <a:ahLst/>
              <a:cxnLst/>
              <a:rect l="0" t="0" r="0" b="0"/>
              <a:pathLst>
                <a:path w="174157" h="311593">
                  <a:moveTo>
                    <a:pt x="10119" y="60264"/>
                  </a:moveTo>
                  <a:lnTo>
                    <a:pt x="7320" y="69199"/>
                  </a:lnTo>
                  <a:lnTo>
                    <a:pt x="5818" y="78827"/>
                  </a:lnTo>
                  <a:lnTo>
                    <a:pt x="5507" y="90114"/>
                  </a:lnTo>
                  <a:lnTo>
                    <a:pt x="6012" y="102781"/>
                  </a:lnTo>
                  <a:lnTo>
                    <a:pt x="6832" y="116261"/>
                  </a:lnTo>
                  <a:lnTo>
                    <a:pt x="7649" y="130133"/>
                  </a:lnTo>
                  <a:lnTo>
                    <a:pt x="8332" y="144168"/>
                  </a:lnTo>
                  <a:lnTo>
                    <a:pt x="8859" y="158260"/>
                  </a:lnTo>
                  <a:lnTo>
                    <a:pt x="9245" y="172361"/>
                  </a:lnTo>
                  <a:lnTo>
                    <a:pt x="9520" y="186455"/>
                  </a:lnTo>
                  <a:lnTo>
                    <a:pt x="9711" y="200537"/>
                  </a:lnTo>
                  <a:lnTo>
                    <a:pt x="9831" y="214577"/>
                  </a:lnTo>
                  <a:lnTo>
                    <a:pt x="9467" y="227443"/>
                  </a:lnTo>
                  <a:lnTo>
                    <a:pt x="7980" y="235578"/>
                  </a:lnTo>
                  <a:lnTo>
                    <a:pt x="5822" y="236829"/>
                  </a:lnTo>
                  <a:lnTo>
                    <a:pt x="3940" y="232963"/>
                  </a:lnTo>
                  <a:lnTo>
                    <a:pt x="2557" y="225697"/>
                  </a:lnTo>
                  <a:lnTo>
                    <a:pt x="1593" y="216174"/>
                  </a:lnTo>
                  <a:lnTo>
                    <a:pt x="937" y="205146"/>
                  </a:lnTo>
                  <a:lnTo>
                    <a:pt x="493" y="193116"/>
                  </a:lnTo>
                  <a:lnTo>
                    <a:pt x="195" y="180417"/>
                  </a:lnTo>
                  <a:lnTo>
                    <a:pt x="0" y="167277"/>
                  </a:lnTo>
                  <a:lnTo>
                    <a:pt x="38" y="154007"/>
                  </a:lnTo>
                  <a:lnTo>
                    <a:pt x="598" y="141014"/>
                  </a:lnTo>
                  <a:lnTo>
                    <a:pt x="1786" y="128489"/>
                  </a:lnTo>
                  <a:lnTo>
                    <a:pt x="3399" y="116280"/>
                  </a:lnTo>
                  <a:lnTo>
                    <a:pt x="5020" y="104008"/>
                  </a:lnTo>
                  <a:lnTo>
                    <a:pt x="6415" y="91456"/>
                  </a:lnTo>
                  <a:lnTo>
                    <a:pt x="7840" y="78736"/>
                  </a:lnTo>
                  <a:lnTo>
                    <a:pt x="9937" y="66189"/>
                  </a:lnTo>
                  <a:lnTo>
                    <a:pt x="13021" y="54010"/>
                  </a:lnTo>
                  <a:lnTo>
                    <a:pt x="17247" y="42391"/>
                  </a:lnTo>
                  <a:lnTo>
                    <a:pt x="22765" y="31588"/>
                  </a:lnTo>
                  <a:lnTo>
                    <a:pt x="29519" y="21671"/>
                  </a:lnTo>
                  <a:lnTo>
                    <a:pt x="37311" y="13029"/>
                  </a:lnTo>
                  <a:lnTo>
                    <a:pt x="45903" y="6428"/>
                  </a:lnTo>
                  <a:lnTo>
                    <a:pt x="55086" y="2106"/>
                  </a:lnTo>
                  <a:lnTo>
                    <a:pt x="64690" y="0"/>
                  </a:lnTo>
                  <a:lnTo>
                    <a:pt x="74588" y="15"/>
                  </a:lnTo>
                  <a:lnTo>
                    <a:pt x="84687" y="1881"/>
                  </a:lnTo>
                  <a:lnTo>
                    <a:pt x="94755" y="5385"/>
                  </a:lnTo>
                  <a:lnTo>
                    <a:pt x="104442" y="10469"/>
                  </a:lnTo>
                  <a:lnTo>
                    <a:pt x="113573" y="16962"/>
                  </a:lnTo>
                  <a:lnTo>
                    <a:pt x="121670" y="24760"/>
                  </a:lnTo>
                  <a:lnTo>
                    <a:pt x="127900" y="33896"/>
                  </a:lnTo>
                  <a:lnTo>
                    <a:pt x="131974" y="44260"/>
                  </a:lnTo>
                  <a:lnTo>
                    <a:pt x="134083" y="55474"/>
                  </a:lnTo>
                  <a:lnTo>
                    <a:pt x="134600" y="66992"/>
                  </a:lnTo>
                  <a:lnTo>
                    <a:pt x="133910" y="78474"/>
                  </a:lnTo>
                  <a:lnTo>
                    <a:pt x="132179" y="89623"/>
                  </a:lnTo>
                  <a:lnTo>
                    <a:pt x="129357" y="100109"/>
                  </a:lnTo>
                  <a:lnTo>
                    <a:pt x="125497" y="109828"/>
                  </a:lnTo>
                  <a:lnTo>
                    <a:pt x="120601" y="118845"/>
                  </a:lnTo>
                  <a:lnTo>
                    <a:pt x="114560" y="127296"/>
                  </a:lnTo>
                  <a:lnTo>
                    <a:pt x="107429" y="135287"/>
                  </a:lnTo>
                  <a:lnTo>
                    <a:pt x="99783" y="141749"/>
                  </a:lnTo>
                  <a:lnTo>
                    <a:pt x="93874" y="144348"/>
                  </a:lnTo>
                  <a:lnTo>
                    <a:pt x="92196" y="143316"/>
                  </a:lnTo>
                  <a:lnTo>
                    <a:pt x="94805" y="141251"/>
                  </a:lnTo>
                  <a:lnTo>
                    <a:pt x="100490" y="139643"/>
                  </a:lnTo>
                  <a:lnTo>
                    <a:pt x="107718" y="139387"/>
                  </a:lnTo>
                  <a:lnTo>
                    <a:pt x="115489" y="140743"/>
                  </a:lnTo>
                  <a:lnTo>
                    <a:pt x="123329" y="143572"/>
                  </a:lnTo>
                  <a:lnTo>
                    <a:pt x="131058" y="147591"/>
                  </a:lnTo>
                  <a:lnTo>
                    <a:pt x="138625" y="152512"/>
                  </a:lnTo>
                  <a:lnTo>
                    <a:pt x="145880" y="158251"/>
                  </a:lnTo>
                  <a:lnTo>
                    <a:pt x="152543" y="164925"/>
                  </a:lnTo>
                  <a:lnTo>
                    <a:pt x="158508" y="172527"/>
                  </a:lnTo>
                  <a:lnTo>
                    <a:pt x="163669" y="181088"/>
                  </a:lnTo>
                  <a:lnTo>
                    <a:pt x="167840" y="190745"/>
                  </a:lnTo>
                  <a:lnTo>
                    <a:pt x="171011" y="201463"/>
                  </a:lnTo>
                  <a:lnTo>
                    <a:pt x="173156" y="212915"/>
                  </a:lnTo>
                  <a:lnTo>
                    <a:pt x="174156" y="224594"/>
                  </a:lnTo>
                  <a:lnTo>
                    <a:pt x="174047" y="236184"/>
                  </a:lnTo>
                  <a:lnTo>
                    <a:pt x="172839" y="247405"/>
                  </a:lnTo>
                  <a:lnTo>
                    <a:pt x="170433" y="257940"/>
                  </a:lnTo>
                  <a:lnTo>
                    <a:pt x="166886" y="267691"/>
                  </a:lnTo>
                  <a:lnTo>
                    <a:pt x="162217" y="276730"/>
                  </a:lnTo>
                  <a:lnTo>
                    <a:pt x="156333" y="285195"/>
                  </a:lnTo>
                  <a:lnTo>
                    <a:pt x="149295" y="293215"/>
                  </a:lnTo>
                  <a:lnTo>
                    <a:pt x="141130" y="300415"/>
                  </a:lnTo>
                  <a:lnTo>
                    <a:pt x="131746" y="305968"/>
                  </a:lnTo>
                  <a:lnTo>
                    <a:pt x="121216" y="309553"/>
                  </a:lnTo>
                  <a:lnTo>
                    <a:pt x="109891" y="311315"/>
                  </a:lnTo>
                  <a:lnTo>
                    <a:pt x="98298" y="311592"/>
                  </a:lnTo>
                  <a:lnTo>
                    <a:pt x="86766" y="310747"/>
                  </a:lnTo>
                  <a:lnTo>
                    <a:pt x="75488" y="309242"/>
                  </a:lnTo>
                  <a:lnTo>
                    <a:pt x="63290" y="307479"/>
                  </a:lnTo>
                  <a:lnTo>
                    <a:pt x="46872" y="305311"/>
                  </a:lnTo>
                  <a:lnTo>
                    <a:pt x="20648" y="30241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822673" y="2923368"/>
              <a:ext cx="147401" cy="308881"/>
            </a:xfrm>
            <a:custGeom>
              <a:avLst/>
              <a:gdLst/>
              <a:ahLst/>
              <a:cxnLst/>
              <a:rect l="0" t="0" r="0" b="0"/>
              <a:pathLst>
                <a:path w="147401" h="308881">
                  <a:moveTo>
                    <a:pt x="0" y="308880"/>
                  </a:moveTo>
                  <a:lnTo>
                    <a:pt x="0" y="297078"/>
                  </a:lnTo>
                  <a:lnTo>
                    <a:pt x="0" y="285309"/>
                  </a:lnTo>
                  <a:lnTo>
                    <a:pt x="5" y="272419"/>
                  </a:lnTo>
                  <a:lnTo>
                    <a:pt x="178" y="258571"/>
                  </a:lnTo>
                  <a:lnTo>
                    <a:pt x="826" y="244243"/>
                  </a:lnTo>
                  <a:lnTo>
                    <a:pt x="2075" y="229773"/>
                  </a:lnTo>
                  <a:lnTo>
                    <a:pt x="3728" y="215323"/>
                  </a:lnTo>
                  <a:lnTo>
                    <a:pt x="5376" y="200947"/>
                  </a:lnTo>
                  <a:lnTo>
                    <a:pt x="6778" y="186648"/>
                  </a:lnTo>
                  <a:lnTo>
                    <a:pt x="7871" y="172251"/>
                  </a:lnTo>
                  <a:lnTo>
                    <a:pt x="8679" y="157432"/>
                  </a:lnTo>
                  <a:lnTo>
                    <a:pt x="9262" y="142054"/>
                  </a:lnTo>
                  <a:lnTo>
                    <a:pt x="9839" y="126300"/>
                  </a:lnTo>
                  <a:lnTo>
                    <a:pt x="10768" y="110572"/>
                  </a:lnTo>
                  <a:lnTo>
                    <a:pt x="12212" y="95106"/>
                  </a:lnTo>
                  <a:lnTo>
                    <a:pt x="14167" y="80129"/>
                  </a:lnTo>
                  <a:lnTo>
                    <a:pt x="16551" y="65918"/>
                  </a:lnTo>
                  <a:lnTo>
                    <a:pt x="19271" y="52551"/>
                  </a:lnTo>
                  <a:lnTo>
                    <a:pt x="22402" y="40100"/>
                  </a:lnTo>
                  <a:lnTo>
                    <a:pt x="26181" y="28723"/>
                  </a:lnTo>
                  <a:lnTo>
                    <a:pt x="30686" y="18419"/>
                  </a:lnTo>
                  <a:lnTo>
                    <a:pt x="35847" y="9685"/>
                  </a:lnTo>
                  <a:lnTo>
                    <a:pt x="41535" y="3552"/>
                  </a:lnTo>
                  <a:lnTo>
                    <a:pt x="47617" y="362"/>
                  </a:lnTo>
                  <a:lnTo>
                    <a:pt x="53819" y="0"/>
                  </a:lnTo>
                  <a:lnTo>
                    <a:pt x="59748" y="2258"/>
                  </a:lnTo>
                  <a:lnTo>
                    <a:pt x="65219" y="6739"/>
                  </a:lnTo>
                  <a:lnTo>
                    <a:pt x="70384" y="12964"/>
                  </a:lnTo>
                  <a:lnTo>
                    <a:pt x="75620" y="20488"/>
                  </a:lnTo>
                  <a:lnTo>
                    <a:pt x="81139" y="28947"/>
                  </a:lnTo>
                  <a:lnTo>
                    <a:pt x="86832" y="38062"/>
                  </a:lnTo>
                  <a:lnTo>
                    <a:pt x="92353" y="47632"/>
                  </a:lnTo>
                  <a:lnTo>
                    <a:pt x="97514" y="57514"/>
                  </a:lnTo>
                  <a:lnTo>
                    <a:pt x="102285" y="67607"/>
                  </a:lnTo>
                  <a:lnTo>
                    <a:pt x="106715" y="77843"/>
                  </a:lnTo>
                  <a:lnTo>
                    <a:pt x="110879" y="88180"/>
                  </a:lnTo>
                  <a:lnTo>
                    <a:pt x="114844" y="98751"/>
                  </a:lnTo>
                  <a:lnTo>
                    <a:pt x="118667" y="109840"/>
                  </a:lnTo>
                  <a:lnTo>
                    <a:pt x="122387" y="121564"/>
                  </a:lnTo>
                  <a:lnTo>
                    <a:pt x="125868" y="133879"/>
                  </a:lnTo>
                  <a:lnTo>
                    <a:pt x="128827" y="146678"/>
                  </a:lnTo>
                  <a:lnTo>
                    <a:pt x="131154" y="159845"/>
                  </a:lnTo>
                  <a:lnTo>
                    <a:pt x="133055" y="173280"/>
                  </a:lnTo>
                  <a:lnTo>
                    <a:pt x="134946" y="186905"/>
                  </a:lnTo>
                  <a:lnTo>
                    <a:pt x="137068" y="200663"/>
                  </a:lnTo>
                  <a:lnTo>
                    <a:pt x="139325" y="214511"/>
                  </a:lnTo>
                  <a:lnTo>
                    <a:pt x="141387" y="228421"/>
                  </a:lnTo>
                  <a:lnTo>
                    <a:pt x="143071" y="242355"/>
                  </a:lnTo>
                  <a:lnTo>
                    <a:pt x="144356" y="255693"/>
                  </a:lnTo>
                  <a:lnTo>
                    <a:pt x="145434" y="268548"/>
                  </a:lnTo>
                  <a:lnTo>
                    <a:pt x="146394" y="282048"/>
                  </a:lnTo>
                  <a:lnTo>
                    <a:pt x="147400" y="29835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833202" y="3129676"/>
              <a:ext cx="126343" cy="7817"/>
            </a:xfrm>
            <a:custGeom>
              <a:avLst/>
              <a:gdLst/>
              <a:ahLst/>
              <a:cxnLst/>
              <a:rect l="0" t="0" r="0" b="0"/>
              <a:pathLst>
                <a:path w="126343" h="7817">
                  <a:moveTo>
                    <a:pt x="126342" y="7816"/>
                  </a:moveTo>
                  <a:lnTo>
                    <a:pt x="114606" y="4949"/>
                  </a:lnTo>
                  <a:lnTo>
                    <a:pt x="103478" y="2807"/>
                  </a:lnTo>
                  <a:lnTo>
                    <a:pt x="91879" y="1208"/>
                  </a:lnTo>
                  <a:lnTo>
                    <a:pt x="79718" y="201"/>
                  </a:lnTo>
                  <a:lnTo>
                    <a:pt x="67058" y="0"/>
                  </a:lnTo>
                  <a:lnTo>
                    <a:pt x="54021" y="651"/>
                  </a:lnTo>
                  <a:lnTo>
                    <a:pt x="41312" y="1898"/>
                  </a:lnTo>
                  <a:lnTo>
                    <a:pt x="28961" y="3395"/>
                  </a:lnTo>
                  <a:lnTo>
                    <a:pt x="15884" y="5274"/>
                  </a:lnTo>
                  <a:lnTo>
                    <a:pt x="0" y="78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149057" y="3190134"/>
              <a:ext cx="54074" cy="168457"/>
            </a:xfrm>
            <a:custGeom>
              <a:avLst/>
              <a:gdLst/>
              <a:ahLst/>
              <a:cxnLst/>
              <a:rect l="0" t="0" r="0" b="0"/>
              <a:pathLst>
                <a:path w="54074" h="168457">
                  <a:moveTo>
                    <a:pt x="0" y="0"/>
                  </a:moveTo>
                  <a:lnTo>
                    <a:pt x="8735" y="3068"/>
                  </a:lnTo>
                  <a:lnTo>
                    <a:pt x="16440" y="7131"/>
                  </a:lnTo>
                  <a:lnTo>
                    <a:pt x="23838" y="12623"/>
                  </a:lnTo>
                  <a:lnTo>
                    <a:pt x="30926" y="19383"/>
                  </a:lnTo>
                  <a:lnTo>
                    <a:pt x="37457" y="27181"/>
                  </a:lnTo>
                  <a:lnTo>
                    <a:pt x="43320" y="35783"/>
                  </a:lnTo>
                  <a:lnTo>
                    <a:pt x="48239" y="45141"/>
                  </a:lnTo>
                  <a:lnTo>
                    <a:pt x="51712" y="55395"/>
                  </a:lnTo>
                  <a:lnTo>
                    <a:pt x="53601" y="66543"/>
                  </a:lnTo>
                  <a:lnTo>
                    <a:pt x="54073" y="78299"/>
                  </a:lnTo>
                  <a:lnTo>
                    <a:pt x="53409" y="90188"/>
                  </a:lnTo>
                  <a:lnTo>
                    <a:pt x="51886" y="101921"/>
                  </a:lnTo>
                  <a:lnTo>
                    <a:pt x="49578" y="113241"/>
                  </a:lnTo>
                  <a:lnTo>
                    <a:pt x="46359" y="123842"/>
                  </a:lnTo>
                  <a:lnTo>
                    <a:pt x="42244" y="133628"/>
                  </a:lnTo>
                  <a:lnTo>
                    <a:pt x="37666" y="142380"/>
                  </a:lnTo>
                  <a:lnTo>
                    <a:pt x="32952" y="150522"/>
                  </a:lnTo>
                  <a:lnTo>
                    <a:pt x="27689" y="158768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8485969" y="2800580"/>
            <a:ext cx="484312" cy="461316"/>
            <a:chOff x="8485969" y="2800580"/>
            <a:chExt cx="484312" cy="461316"/>
          </a:xfrm>
        </p:grpSpPr>
        <p:sp>
          <p:nvSpPr>
            <p:cNvPr id="104" name="Freeform 103"/>
            <p:cNvSpPr/>
            <p:nvPr/>
          </p:nvSpPr>
          <p:spPr>
            <a:xfrm>
              <a:off x="8485969" y="2800580"/>
              <a:ext cx="473783" cy="56046"/>
            </a:xfrm>
            <a:custGeom>
              <a:avLst/>
              <a:gdLst/>
              <a:ahLst/>
              <a:cxnLst/>
              <a:rect l="0" t="0" r="0" b="0"/>
              <a:pathLst>
                <a:path w="473783" h="56046">
                  <a:moveTo>
                    <a:pt x="0" y="42114"/>
                  </a:moveTo>
                  <a:lnTo>
                    <a:pt x="8801" y="45048"/>
                  </a:lnTo>
                  <a:lnTo>
                    <a:pt x="17147" y="47830"/>
                  </a:lnTo>
                  <a:lnTo>
                    <a:pt x="25847" y="50720"/>
                  </a:lnTo>
                  <a:lnTo>
                    <a:pt x="34967" y="53415"/>
                  </a:lnTo>
                  <a:lnTo>
                    <a:pt x="44463" y="55283"/>
                  </a:lnTo>
                  <a:lnTo>
                    <a:pt x="54259" y="56045"/>
                  </a:lnTo>
                  <a:lnTo>
                    <a:pt x="64446" y="55905"/>
                  </a:lnTo>
                  <a:lnTo>
                    <a:pt x="75268" y="55352"/>
                  </a:lnTo>
                  <a:lnTo>
                    <a:pt x="86812" y="54722"/>
                  </a:lnTo>
                  <a:lnTo>
                    <a:pt x="99174" y="54165"/>
                  </a:lnTo>
                  <a:lnTo>
                    <a:pt x="112537" y="53726"/>
                  </a:lnTo>
                  <a:lnTo>
                    <a:pt x="126895" y="53398"/>
                  </a:lnTo>
                  <a:lnTo>
                    <a:pt x="141945" y="53163"/>
                  </a:lnTo>
                  <a:lnTo>
                    <a:pt x="157193" y="52997"/>
                  </a:lnTo>
                  <a:lnTo>
                    <a:pt x="172335" y="52883"/>
                  </a:lnTo>
                  <a:lnTo>
                    <a:pt x="187265" y="52805"/>
                  </a:lnTo>
                  <a:lnTo>
                    <a:pt x="201975" y="52751"/>
                  </a:lnTo>
                  <a:lnTo>
                    <a:pt x="216497" y="52711"/>
                  </a:lnTo>
                  <a:lnTo>
                    <a:pt x="230705" y="52514"/>
                  </a:lnTo>
                  <a:lnTo>
                    <a:pt x="244334" y="51849"/>
                  </a:lnTo>
                  <a:lnTo>
                    <a:pt x="257287" y="50590"/>
                  </a:lnTo>
                  <a:lnTo>
                    <a:pt x="269784" y="48930"/>
                  </a:lnTo>
                  <a:lnTo>
                    <a:pt x="282250" y="47277"/>
                  </a:lnTo>
                  <a:lnTo>
                    <a:pt x="294931" y="45866"/>
                  </a:lnTo>
                  <a:lnTo>
                    <a:pt x="307737" y="44599"/>
                  </a:lnTo>
                  <a:lnTo>
                    <a:pt x="320343" y="43141"/>
                  </a:lnTo>
                  <a:lnTo>
                    <a:pt x="332564" y="41309"/>
                  </a:lnTo>
                  <a:lnTo>
                    <a:pt x="344381" y="39078"/>
                  </a:lnTo>
                  <a:lnTo>
                    <a:pt x="355850" y="36501"/>
                  </a:lnTo>
                  <a:lnTo>
                    <a:pt x="367047" y="33653"/>
                  </a:lnTo>
                  <a:lnTo>
                    <a:pt x="378038" y="30605"/>
                  </a:lnTo>
                  <a:lnTo>
                    <a:pt x="388886" y="27413"/>
                  </a:lnTo>
                  <a:lnTo>
                    <a:pt x="399634" y="24120"/>
                  </a:lnTo>
                  <a:lnTo>
                    <a:pt x="410309" y="20757"/>
                  </a:lnTo>
                  <a:lnTo>
                    <a:pt x="420937" y="17346"/>
                  </a:lnTo>
                  <a:lnTo>
                    <a:pt x="431520" y="13908"/>
                  </a:lnTo>
                  <a:lnTo>
                    <a:pt x="441610" y="10604"/>
                  </a:lnTo>
                  <a:lnTo>
                    <a:pt x="451321" y="7413"/>
                  </a:lnTo>
                  <a:lnTo>
                    <a:pt x="461501" y="4058"/>
                  </a:lnTo>
                  <a:lnTo>
                    <a:pt x="47378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528605" y="2977165"/>
              <a:ext cx="200440" cy="284731"/>
            </a:xfrm>
            <a:custGeom>
              <a:avLst/>
              <a:gdLst/>
              <a:ahLst/>
              <a:cxnLst/>
              <a:rect l="0" t="0" r="0" b="0"/>
              <a:pathLst>
                <a:path w="200440" h="284731">
                  <a:moveTo>
                    <a:pt x="20535" y="65570"/>
                  </a:moveTo>
                  <a:lnTo>
                    <a:pt x="20534" y="77305"/>
                  </a:lnTo>
                  <a:lnTo>
                    <a:pt x="20534" y="88434"/>
                  </a:lnTo>
                  <a:lnTo>
                    <a:pt x="20534" y="100037"/>
                  </a:lnTo>
                  <a:lnTo>
                    <a:pt x="20534" y="112371"/>
                  </a:lnTo>
                  <a:lnTo>
                    <a:pt x="20534" y="125679"/>
                  </a:lnTo>
                  <a:lnTo>
                    <a:pt x="20534" y="139984"/>
                  </a:lnTo>
                  <a:lnTo>
                    <a:pt x="20534" y="154989"/>
                  </a:lnTo>
                  <a:lnTo>
                    <a:pt x="20534" y="170202"/>
                  </a:lnTo>
                  <a:lnTo>
                    <a:pt x="20534" y="185320"/>
                  </a:lnTo>
                  <a:lnTo>
                    <a:pt x="20534" y="200232"/>
                  </a:lnTo>
                  <a:lnTo>
                    <a:pt x="20534" y="214930"/>
                  </a:lnTo>
                  <a:lnTo>
                    <a:pt x="20522" y="229416"/>
                  </a:lnTo>
                  <a:lnTo>
                    <a:pt x="20061" y="242609"/>
                  </a:lnTo>
                  <a:lnTo>
                    <a:pt x="18334" y="250987"/>
                  </a:lnTo>
                  <a:lnTo>
                    <a:pt x="15482" y="252405"/>
                  </a:lnTo>
                  <a:lnTo>
                    <a:pt x="12323" y="248643"/>
                  </a:lnTo>
                  <a:lnTo>
                    <a:pt x="9269" y="241439"/>
                  </a:lnTo>
                  <a:lnTo>
                    <a:pt x="6649" y="231952"/>
                  </a:lnTo>
                  <a:lnTo>
                    <a:pt x="4584" y="220946"/>
                  </a:lnTo>
                  <a:lnTo>
                    <a:pt x="3043" y="208929"/>
                  </a:lnTo>
                  <a:lnTo>
                    <a:pt x="1935" y="196238"/>
                  </a:lnTo>
                  <a:lnTo>
                    <a:pt x="1155" y="183098"/>
                  </a:lnTo>
                  <a:lnTo>
                    <a:pt x="616" y="169658"/>
                  </a:lnTo>
                  <a:lnTo>
                    <a:pt x="246" y="156019"/>
                  </a:lnTo>
                  <a:lnTo>
                    <a:pt x="0" y="142247"/>
                  </a:lnTo>
                  <a:lnTo>
                    <a:pt x="2" y="128387"/>
                  </a:lnTo>
                  <a:lnTo>
                    <a:pt x="536" y="114467"/>
                  </a:lnTo>
                  <a:lnTo>
                    <a:pt x="1713" y="100512"/>
                  </a:lnTo>
                  <a:lnTo>
                    <a:pt x="3486" y="86700"/>
                  </a:lnTo>
                  <a:lnTo>
                    <a:pt x="5748" y="73345"/>
                  </a:lnTo>
                  <a:lnTo>
                    <a:pt x="8386" y="60588"/>
                  </a:lnTo>
                  <a:lnTo>
                    <a:pt x="11461" y="48564"/>
                  </a:lnTo>
                  <a:lnTo>
                    <a:pt x="15204" y="37481"/>
                  </a:lnTo>
                  <a:lnTo>
                    <a:pt x="19694" y="27369"/>
                  </a:lnTo>
                  <a:lnTo>
                    <a:pt x="25183" y="18425"/>
                  </a:lnTo>
                  <a:lnTo>
                    <a:pt x="32157" y="11087"/>
                  </a:lnTo>
                  <a:lnTo>
                    <a:pt x="40734" y="5457"/>
                  </a:lnTo>
                  <a:lnTo>
                    <a:pt x="50410" y="1659"/>
                  </a:lnTo>
                  <a:lnTo>
                    <a:pt x="60281" y="0"/>
                  </a:lnTo>
                  <a:lnTo>
                    <a:pt x="69804" y="441"/>
                  </a:lnTo>
                  <a:lnTo>
                    <a:pt x="78806" y="2667"/>
                  </a:lnTo>
                  <a:lnTo>
                    <a:pt x="87303" y="6287"/>
                  </a:lnTo>
                  <a:lnTo>
                    <a:pt x="95382" y="10943"/>
                  </a:lnTo>
                  <a:lnTo>
                    <a:pt x="102976" y="16507"/>
                  </a:lnTo>
                  <a:lnTo>
                    <a:pt x="109865" y="23064"/>
                  </a:lnTo>
                  <a:lnTo>
                    <a:pt x="115977" y="30589"/>
                  </a:lnTo>
                  <a:lnTo>
                    <a:pt x="121065" y="39099"/>
                  </a:lnTo>
                  <a:lnTo>
                    <a:pt x="124653" y="48721"/>
                  </a:lnTo>
                  <a:lnTo>
                    <a:pt x="126615" y="59412"/>
                  </a:lnTo>
                  <a:lnTo>
                    <a:pt x="126965" y="70676"/>
                  </a:lnTo>
                  <a:lnTo>
                    <a:pt x="125688" y="81696"/>
                  </a:lnTo>
                  <a:lnTo>
                    <a:pt x="122941" y="92030"/>
                  </a:lnTo>
                  <a:lnTo>
                    <a:pt x="118998" y="101594"/>
                  </a:lnTo>
                  <a:lnTo>
                    <a:pt x="114141" y="110478"/>
                  </a:lnTo>
                  <a:lnTo>
                    <a:pt x="108620" y="118824"/>
                  </a:lnTo>
                  <a:lnTo>
                    <a:pt x="102628" y="126769"/>
                  </a:lnTo>
                  <a:lnTo>
                    <a:pt x="96308" y="134425"/>
                  </a:lnTo>
                  <a:lnTo>
                    <a:pt x="89772" y="141826"/>
                  </a:lnTo>
                  <a:lnTo>
                    <a:pt x="83549" y="147140"/>
                  </a:lnTo>
                  <a:lnTo>
                    <a:pt x="80506" y="148209"/>
                  </a:lnTo>
                  <a:lnTo>
                    <a:pt x="82980" y="146696"/>
                  </a:lnTo>
                  <a:lnTo>
                    <a:pt x="89135" y="144942"/>
                  </a:lnTo>
                  <a:lnTo>
                    <a:pt x="97297" y="143984"/>
                  </a:lnTo>
                  <a:lnTo>
                    <a:pt x="106529" y="144041"/>
                  </a:lnTo>
                  <a:lnTo>
                    <a:pt x="116332" y="145016"/>
                  </a:lnTo>
                  <a:lnTo>
                    <a:pt x="126445" y="146721"/>
                  </a:lnTo>
                  <a:lnTo>
                    <a:pt x="136728" y="148981"/>
                  </a:lnTo>
                  <a:lnTo>
                    <a:pt x="146939" y="151968"/>
                  </a:lnTo>
                  <a:lnTo>
                    <a:pt x="156731" y="156183"/>
                  </a:lnTo>
                  <a:lnTo>
                    <a:pt x="165948" y="161798"/>
                  </a:lnTo>
                  <a:lnTo>
                    <a:pt x="174443" y="168687"/>
                  </a:lnTo>
                  <a:lnTo>
                    <a:pt x="182005" y="176608"/>
                  </a:lnTo>
                  <a:lnTo>
                    <a:pt x="188601" y="185307"/>
                  </a:lnTo>
                  <a:lnTo>
                    <a:pt x="194032" y="194571"/>
                  </a:lnTo>
                  <a:lnTo>
                    <a:pt x="197856" y="204235"/>
                  </a:lnTo>
                  <a:lnTo>
                    <a:pt x="199979" y="214171"/>
                  </a:lnTo>
                  <a:lnTo>
                    <a:pt x="200439" y="224130"/>
                  </a:lnTo>
                  <a:lnTo>
                    <a:pt x="199236" y="233743"/>
                  </a:lnTo>
                  <a:lnTo>
                    <a:pt x="196535" y="242834"/>
                  </a:lnTo>
                  <a:lnTo>
                    <a:pt x="192451" y="251244"/>
                  </a:lnTo>
                  <a:lnTo>
                    <a:pt x="186969" y="258747"/>
                  </a:lnTo>
                  <a:lnTo>
                    <a:pt x="180207" y="265308"/>
                  </a:lnTo>
                  <a:lnTo>
                    <a:pt x="172225" y="270884"/>
                  </a:lnTo>
                  <a:lnTo>
                    <a:pt x="162967" y="275339"/>
                  </a:lnTo>
                  <a:lnTo>
                    <a:pt x="152515" y="278708"/>
                  </a:lnTo>
                  <a:lnTo>
                    <a:pt x="141074" y="281159"/>
                  </a:lnTo>
                  <a:lnTo>
                    <a:pt x="128870" y="282895"/>
                  </a:lnTo>
                  <a:lnTo>
                    <a:pt x="116114" y="284099"/>
                  </a:lnTo>
                  <a:lnTo>
                    <a:pt x="103191" y="284730"/>
                  </a:lnTo>
                  <a:lnTo>
                    <a:pt x="89179" y="284486"/>
                  </a:lnTo>
                  <a:lnTo>
                    <a:pt x="70617" y="282232"/>
                  </a:lnTo>
                  <a:lnTo>
                    <a:pt x="41592" y="276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750751" y="2967688"/>
              <a:ext cx="219530" cy="289931"/>
            </a:xfrm>
            <a:custGeom>
              <a:avLst/>
              <a:gdLst/>
              <a:ahLst/>
              <a:cxnLst/>
              <a:rect l="0" t="0" r="0" b="0"/>
              <a:pathLst>
                <a:path w="219530" h="289931">
                  <a:moveTo>
                    <a:pt x="145829" y="43462"/>
                  </a:moveTo>
                  <a:lnTo>
                    <a:pt x="139962" y="37594"/>
                  </a:lnTo>
                  <a:lnTo>
                    <a:pt x="134397" y="32030"/>
                  </a:lnTo>
                  <a:lnTo>
                    <a:pt x="128593" y="26235"/>
                  </a:lnTo>
                  <a:lnTo>
                    <a:pt x="122339" y="20328"/>
                  </a:lnTo>
                  <a:lnTo>
                    <a:pt x="115362" y="14646"/>
                  </a:lnTo>
                  <a:lnTo>
                    <a:pt x="107581" y="9380"/>
                  </a:lnTo>
                  <a:lnTo>
                    <a:pt x="99078" y="4875"/>
                  </a:lnTo>
                  <a:lnTo>
                    <a:pt x="90000" y="1686"/>
                  </a:lnTo>
                  <a:lnTo>
                    <a:pt x="80491" y="0"/>
                  </a:lnTo>
                  <a:lnTo>
                    <a:pt x="70836" y="5"/>
                  </a:lnTo>
                  <a:lnTo>
                    <a:pt x="61435" y="2055"/>
                  </a:lnTo>
                  <a:lnTo>
                    <a:pt x="52489" y="6138"/>
                  </a:lnTo>
                  <a:lnTo>
                    <a:pt x="44178" y="11963"/>
                  </a:lnTo>
                  <a:lnTo>
                    <a:pt x="36743" y="19153"/>
                  </a:lnTo>
                  <a:lnTo>
                    <a:pt x="30223" y="27359"/>
                  </a:lnTo>
                  <a:lnTo>
                    <a:pt x="24504" y="36459"/>
                  </a:lnTo>
                  <a:lnTo>
                    <a:pt x="19422" y="46543"/>
                  </a:lnTo>
                  <a:lnTo>
                    <a:pt x="14818" y="57585"/>
                  </a:lnTo>
                  <a:lnTo>
                    <a:pt x="10724" y="69440"/>
                  </a:lnTo>
                  <a:lnTo>
                    <a:pt x="7345" y="81929"/>
                  </a:lnTo>
                  <a:lnTo>
                    <a:pt x="4737" y="94888"/>
                  </a:lnTo>
                  <a:lnTo>
                    <a:pt x="2818" y="108184"/>
                  </a:lnTo>
                  <a:lnTo>
                    <a:pt x="1446" y="121716"/>
                  </a:lnTo>
                  <a:lnTo>
                    <a:pt x="490" y="135406"/>
                  </a:lnTo>
                  <a:lnTo>
                    <a:pt x="0" y="149040"/>
                  </a:lnTo>
                  <a:lnTo>
                    <a:pt x="195" y="162274"/>
                  </a:lnTo>
                  <a:lnTo>
                    <a:pt x="1145" y="174950"/>
                  </a:lnTo>
                  <a:lnTo>
                    <a:pt x="2936" y="186920"/>
                  </a:lnTo>
                  <a:lnTo>
                    <a:pt x="5741" y="197966"/>
                  </a:lnTo>
                  <a:lnTo>
                    <a:pt x="9552" y="208068"/>
                  </a:lnTo>
                  <a:lnTo>
                    <a:pt x="14059" y="217514"/>
                  </a:lnTo>
                  <a:lnTo>
                    <a:pt x="18770" y="226786"/>
                  </a:lnTo>
                  <a:lnTo>
                    <a:pt x="23387" y="236173"/>
                  </a:lnTo>
                  <a:lnTo>
                    <a:pt x="28130" y="245616"/>
                  </a:lnTo>
                  <a:lnTo>
                    <a:pt x="33606" y="254809"/>
                  </a:lnTo>
                  <a:lnTo>
                    <a:pt x="40113" y="263579"/>
                  </a:lnTo>
                  <a:lnTo>
                    <a:pt x="47789" y="271586"/>
                  </a:lnTo>
                  <a:lnTo>
                    <a:pt x="56778" y="278278"/>
                  </a:lnTo>
                  <a:lnTo>
                    <a:pt x="67016" y="283473"/>
                  </a:lnTo>
                  <a:lnTo>
                    <a:pt x="78299" y="287147"/>
                  </a:lnTo>
                  <a:lnTo>
                    <a:pt x="90389" y="289252"/>
                  </a:lnTo>
                  <a:lnTo>
                    <a:pt x="103069" y="289930"/>
                  </a:lnTo>
                  <a:lnTo>
                    <a:pt x="116005" y="289438"/>
                  </a:lnTo>
                  <a:lnTo>
                    <a:pt x="128761" y="288054"/>
                  </a:lnTo>
                  <a:lnTo>
                    <a:pt x="141117" y="286017"/>
                  </a:lnTo>
                  <a:lnTo>
                    <a:pt x="153040" y="283517"/>
                  </a:lnTo>
                  <a:lnTo>
                    <a:pt x="164587" y="280694"/>
                  </a:lnTo>
                  <a:lnTo>
                    <a:pt x="175825" y="277654"/>
                  </a:lnTo>
                  <a:lnTo>
                    <a:pt x="186377" y="274619"/>
                  </a:lnTo>
                  <a:lnTo>
                    <a:pt x="196454" y="271639"/>
                  </a:lnTo>
                  <a:lnTo>
                    <a:pt x="206944" y="268454"/>
                  </a:lnTo>
                  <a:lnTo>
                    <a:pt x="219529" y="26456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" name="Freeform 107"/>
          <p:cNvSpPr/>
          <p:nvPr/>
        </p:nvSpPr>
        <p:spPr>
          <a:xfrm>
            <a:off x="7360808" y="4095585"/>
            <a:ext cx="419752" cy="491453"/>
          </a:xfrm>
          <a:custGeom>
            <a:avLst/>
            <a:gdLst/>
            <a:ahLst/>
            <a:cxnLst/>
            <a:rect l="0" t="0" r="0" b="0"/>
            <a:pathLst>
              <a:path w="419752" h="491453">
                <a:moveTo>
                  <a:pt x="367109" y="0"/>
                </a:moveTo>
                <a:lnTo>
                  <a:pt x="361241" y="5867"/>
                </a:lnTo>
                <a:lnTo>
                  <a:pt x="355677" y="11432"/>
                </a:lnTo>
                <a:lnTo>
                  <a:pt x="349878" y="17236"/>
                </a:lnTo>
                <a:lnTo>
                  <a:pt x="343797" y="23490"/>
                </a:lnTo>
                <a:lnTo>
                  <a:pt x="337467" y="30468"/>
                </a:lnTo>
                <a:lnTo>
                  <a:pt x="330939" y="38249"/>
                </a:lnTo>
                <a:lnTo>
                  <a:pt x="324263" y="46750"/>
                </a:lnTo>
                <a:lnTo>
                  <a:pt x="317481" y="55830"/>
                </a:lnTo>
                <a:lnTo>
                  <a:pt x="310622" y="65343"/>
                </a:lnTo>
                <a:lnTo>
                  <a:pt x="303714" y="75171"/>
                </a:lnTo>
                <a:lnTo>
                  <a:pt x="296769" y="85221"/>
                </a:lnTo>
                <a:lnTo>
                  <a:pt x="289795" y="95424"/>
                </a:lnTo>
                <a:lnTo>
                  <a:pt x="282636" y="105733"/>
                </a:lnTo>
                <a:lnTo>
                  <a:pt x="274992" y="116114"/>
                </a:lnTo>
                <a:lnTo>
                  <a:pt x="266739" y="126542"/>
                </a:lnTo>
                <a:lnTo>
                  <a:pt x="258077" y="137005"/>
                </a:lnTo>
                <a:lnTo>
                  <a:pt x="249416" y="147488"/>
                </a:lnTo>
                <a:lnTo>
                  <a:pt x="240999" y="157983"/>
                </a:lnTo>
                <a:lnTo>
                  <a:pt x="232889" y="168319"/>
                </a:lnTo>
                <a:lnTo>
                  <a:pt x="225065" y="178185"/>
                </a:lnTo>
                <a:lnTo>
                  <a:pt x="217470" y="187457"/>
                </a:lnTo>
                <a:lnTo>
                  <a:pt x="210046" y="196326"/>
                </a:lnTo>
                <a:lnTo>
                  <a:pt x="202748" y="205203"/>
                </a:lnTo>
                <a:lnTo>
                  <a:pt x="195539" y="214326"/>
                </a:lnTo>
                <a:lnTo>
                  <a:pt x="188390" y="223760"/>
                </a:lnTo>
                <a:lnTo>
                  <a:pt x="181285" y="233479"/>
                </a:lnTo>
                <a:lnTo>
                  <a:pt x="174206" y="243424"/>
                </a:lnTo>
                <a:lnTo>
                  <a:pt x="167148" y="253374"/>
                </a:lnTo>
                <a:lnTo>
                  <a:pt x="160103" y="262975"/>
                </a:lnTo>
                <a:lnTo>
                  <a:pt x="153065" y="272068"/>
                </a:lnTo>
                <a:lnTo>
                  <a:pt x="146035" y="280987"/>
                </a:lnTo>
                <a:lnTo>
                  <a:pt x="139008" y="290428"/>
                </a:lnTo>
                <a:lnTo>
                  <a:pt x="131979" y="300743"/>
                </a:lnTo>
                <a:lnTo>
                  <a:pt x="124784" y="311792"/>
                </a:lnTo>
                <a:lnTo>
                  <a:pt x="117113" y="323134"/>
                </a:lnTo>
                <a:lnTo>
                  <a:pt x="108850" y="334468"/>
                </a:lnTo>
                <a:lnTo>
                  <a:pt x="100349" y="345673"/>
                </a:lnTo>
                <a:lnTo>
                  <a:pt x="92329" y="356723"/>
                </a:lnTo>
                <a:lnTo>
                  <a:pt x="85156" y="367633"/>
                </a:lnTo>
                <a:lnTo>
                  <a:pt x="78696" y="378432"/>
                </a:lnTo>
                <a:lnTo>
                  <a:pt x="72518" y="389151"/>
                </a:lnTo>
                <a:lnTo>
                  <a:pt x="66323" y="399805"/>
                </a:lnTo>
                <a:lnTo>
                  <a:pt x="59992" y="410250"/>
                </a:lnTo>
                <a:lnTo>
                  <a:pt x="53501" y="420191"/>
                </a:lnTo>
                <a:lnTo>
                  <a:pt x="46869" y="429507"/>
                </a:lnTo>
                <a:lnTo>
                  <a:pt x="40125" y="438237"/>
                </a:lnTo>
                <a:lnTo>
                  <a:pt x="33298" y="446488"/>
                </a:lnTo>
                <a:lnTo>
                  <a:pt x="26411" y="454372"/>
                </a:lnTo>
                <a:lnTo>
                  <a:pt x="19482" y="461991"/>
                </a:lnTo>
                <a:lnTo>
                  <a:pt x="12524" y="469420"/>
                </a:lnTo>
                <a:lnTo>
                  <a:pt x="5601" y="476708"/>
                </a:lnTo>
                <a:lnTo>
                  <a:pt x="631" y="483507"/>
                </a:lnTo>
                <a:lnTo>
                  <a:pt x="0" y="488594"/>
                </a:lnTo>
                <a:lnTo>
                  <a:pt x="3006" y="491081"/>
                </a:lnTo>
                <a:lnTo>
                  <a:pt x="8532" y="491452"/>
                </a:lnTo>
                <a:lnTo>
                  <a:pt x="15909" y="490575"/>
                </a:lnTo>
                <a:lnTo>
                  <a:pt x="24879" y="489277"/>
                </a:lnTo>
                <a:lnTo>
                  <a:pt x="35190" y="488017"/>
                </a:lnTo>
                <a:lnTo>
                  <a:pt x="46395" y="486807"/>
                </a:lnTo>
                <a:lnTo>
                  <a:pt x="57922" y="485367"/>
                </a:lnTo>
                <a:lnTo>
                  <a:pt x="69422" y="483535"/>
                </a:lnTo>
                <a:lnTo>
                  <a:pt x="80756" y="481299"/>
                </a:lnTo>
                <a:lnTo>
                  <a:pt x="91902" y="478717"/>
                </a:lnTo>
                <a:lnTo>
                  <a:pt x="102885" y="475864"/>
                </a:lnTo>
                <a:lnTo>
                  <a:pt x="113906" y="472812"/>
                </a:lnTo>
                <a:lnTo>
                  <a:pt x="125305" y="469617"/>
                </a:lnTo>
                <a:lnTo>
                  <a:pt x="137241" y="466322"/>
                </a:lnTo>
                <a:lnTo>
                  <a:pt x="149699" y="462958"/>
                </a:lnTo>
                <a:lnTo>
                  <a:pt x="162596" y="459546"/>
                </a:lnTo>
                <a:lnTo>
                  <a:pt x="175832" y="456106"/>
                </a:lnTo>
                <a:lnTo>
                  <a:pt x="189484" y="452814"/>
                </a:lnTo>
                <a:lnTo>
                  <a:pt x="203787" y="449982"/>
                </a:lnTo>
                <a:lnTo>
                  <a:pt x="218813" y="447746"/>
                </a:lnTo>
                <a:lnTo>
                  <a:pt x="234327" y="446075"/>
                </a:lnTo>
                <a:lnTo>
                  <a:pt x="249893" y="444871"/>
                </a:lnTo>
                <a:lnTo>
                  <a:pt x="265249" y="444019"/>
                </a:lnTo>
                <a:lnTo>
                  <a:pt x="280155" y="443258"/>
                </a:lnTo>
                <a:lnTo>
                  <a:pt x="294316" y="442208"/>
                </a:lnTo>
                <a:lnTo>
                  <a:pt x="307660" y="440686"/>
                </a:lnTo>
                <a:lnTo>
                  <a:pt x="320434" y="438848"/>
                </a:lnTo>
                <a:lnTo>
                  <a:pt x="333092" y="437075"/>
                </a:lnTo>
                <a:lnTo>
                  <a:pt x="345902" y="435588"/>
                </a:lnTo>
                <a:lnTo>
                  <a:pt x="358730" y="434437"/>
                </a:lnTo>
                <a:lnTo>
                  <a:pt x="372603" y="433464"/>
                </a:lnTo>
                <a:lnTo>
                  <a:pt x="390980" y="432591"/>
                </a:lnTo>
                <a:lnTo>
                  <a:pt x="419751" y="431668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7854259" y="4101867"/>
            <a:ext cx="940431" cy="593843"/>
            <a:chOff x="7854259" y="4101867"/>
            <a:chExt cx="940431" cy="593843"/>
          </a:xfrm>
        </p:grpSpPr>
        <p:sp>
          <p:nvSpPr>
            <p:cNvPr id="109" name="Freeform 108"/>
            <p:cNvSpPr/>
            <p:nvPr/>
          </p:nvSpPr>
          <p:spPr>
            <a:xfrm>
              <a:off x="7854259" y="4101867"/>
              <a:ext cx="221099" cy="562258"/>
            </a:xfrm>
            <a:custGeom>
              <a:avLst/>
              <a:gdLst/>
              <a:ahLst/>
              <a:cxnLst/>
              <a:rect l="0" t="0" r="0" b="0"/>
              <a:pathLst>
                <a:path w="221099" h="562258">
                  <a:moveTo>
                    <a:pt x="0" y="562257"/>
                  </a:moveTo>
                  <a:lnTo>
                    <a:pt x="67" y="550522"/>
                  </a:lnTo>
                  <a:lnTo>
                    <a:pt x="707" y="539393"/>
                  </a:lnTo>
                  <a:lnTo>
                    <a:pt x="2004" y="527790"/>
                  </a:lnTo>
                  <a:lnTo>
                    <a:pt x="3863" y="515456"/>
                  </a:lnTo>
                  <a:lnTo>
                    <a:pt x="6179" y="502148"/>
                  </a:lnTo>
                  <a:lnTo>
                    <a:pt x="8841" y="487843"/>
                  </a:lnTo>
                  <a:lnTo>
                    <a:pt x="11591" y="472838"/>
                  </a:lnTo>
                  <a:lnTo>
                    <a:pt x="14052" y="457624"/>
                  </a:lnTo>
                  <a:lnTo>
                    <a:pt x="16038" y="442498"/>
                  </a:lnTo>
                  <a:lnTo>
                    <a:pt x="17709" y="427240"/>
                  </a:lnTo>
                  <a:lnTo>
                    <a:pt x="19445" y="411246"/>
                  </a:lnTo>
                  <a:lnTo>
                    <a:pt x="21464" y="394227"/>
                  </a:lnTo>
                  <a:lnTo>
                    <a:pt x="23650" y="376373"/>
                  </a:lnTo>
                  <a:lnTo>
                    <a:pt x="25666" y="358155"/>
                  </a:lnTo>
                  <a:lnTo>
                    <a:pt x="27323" y="339906"/>
                  </a:lnTo>
                  <a:lnTo>
                    <a:pt x="28759" y="322093"/>
                  </a:lnTo>
                  <a:lnTo>
                    <a:pt x="30329" y="305365"/>
                  </a:lnTo>
                  <a:lnTo>
                    <a:pt x="32233" y="289962"/>
                  </a:lnTo>
                  <a:lnTo>
                    <a:pt x="34342" y="275468"/>
                  </a:lnTo>
                  <a:lnTo>
                    <a:pt x="36305" y="261040"/>
                  </a:lnTo>
                  <a:lnTo>
                    <a:pt x="37925" y="246185"/>
                  </a:lnTo>
                  <a:lnTo>
                    <a:pt x="39337" y="231086"/>
                  </a:lnTo>
                  <a:lnTo>
                    <a:pt x="40891" y="216395"/>
                  </a:lnTo>
                  <a:lnTo>
                    <a:pt x="42783" y="202462"/>
                  </a:lnTo>
                  <a:lnTo>
                    <a:pt x="44885" y="189005"/>
                  </a:lnTo>
                  <a:lnTo>
                    <a:pt x="46843" y="175295"/>
                  </a:lnTo>
                  <a:lnTo>
                    <a:pt x="48460" y="160928"/>
                  </a:lnTo>
                  <a:lnTo>
                    <a:pt x="49869" y="145991"/>
                  </a:lnTo>
                  <a:lnTo>
                    <a:pt x="51422" y="130878"/>
                  </a:lnTo>
                  <a:lnTo>
                    <a:pt x="53319" y="115855"/>
                  </a:lnTo>
                  <a:lnTo>
                    <a:pt x="55593" y="101019"/>
                  </a:lnTo>
                  <a:lnTo>
                    <a:pt x="58197" y="86379"/>
                  </a:lnTo>
                  <a:lnTo>
                    <a:pt x="61064" y="71908"/>
                  </a:lnTo>
                  <a:lnTo>
                    <a:pt x="64125" y="57735"/>
                  </a:lnTo>
                  <a:lnTo>
                    <a:pt x="67325" y="44130"/>
                  </a:lnTo>
                  <a:lnTo>
                    <a:pt x="70634" y="31217"/>
                  </a:lnTo>
                  <a:lnTo>
                    <a:pt x="74347" y="19596"/>
                  </a:lnTo>
                  <a:lnTo>
                    <a:pt x="79056" y="10380"/>
                  </a:lnTo>
                  <a:lnTo>
                    <a:pt x="84998" y="3974"/>
                  </a:lnTo>
                  <a:lnTo>
                    <a:pt x="91769" y="471"/>
                  </a:lnTo>
                  <a:lnTo>
                    <a:pt x="98546" y="0"/>
                  </a:lnTo>
                  <a:lnTo>
                    <a:pt x="104842" y="2317"/>
                  </a:lnTo>
                  <a:lnTo>
                    <a:pt x="110524" y="7091"/>
                  </a:lnTo>
                  <a:lnTo>
                    <a:pt x="115641" y="14089"/>
                  </a:lnTo>
                  <a:lnTo>
                    <a:pt x="120300" y="22969"/>
                  </a:lnTo>
                  <a:lnTo>
                    <a:pt x="124615" y="33164"/>
                  </a:lnTo>
                  <a:lnTo>
                    <a:pt x="128682" y="43990"/>
                  </a:lnTo>
                  <a:lnTo>
                    <a:pt x="132572" y="55011"/>
                  </a:lnTo>
                  <a:lnTo>
                    <a:pt x="136340" y="66189"/>
                  </a:lnTo>
                  <a:lnTo>
                    <a:pt x="140025" y="77760"/>
                  </a:lnTo>
                  <a:lnTo>
                    <a:pt x="143651" y="89851"/>
                  </a:lnTo>
                  <a:lnTo>
                    <a:pt x="147239" y="102770"/>
                  </a:lnTo>
                  <a:lnTo>
                    <a:pt x="150801" y="117047"/>
                  </a:lnTo>
                  <a:lnTo>
                    <a:pt x="154346" y="132833"/>
                  </a:lnTo>
                  <a:lnTo>
                    <a:pt x="157879" y="149486"/>
                  </a:lnTo>
                  <a:lnTo>
                    <a:pt x="161405" y="165817"/>
                  </a:lnTo>
                  <a:lnTo>
                    <a:pt x="164925" y="181176"/>
                  </a:lnTo>
                  <a:lnTo>
                    <a:pt x="168442" y="195757"/>
                  </a:lnTo>
                  <a:lnTo>
                    <a:pt x="171957" y="210301"/>
                  </a:lnTo>
                  <a:lnTo>
                    <a:pt x="175470" y="225271"/>
                  </a:lnTo>
                  <a:lnTo>
                    <a:pt x="178981" y="240803"/>
                  </a:lnTo>
                  <a:lnTo>
                    <a:pt x="182492" y="256855"/>
                  </a:lnTo>
                  <a:lnTo>
                    <a:pt x="186002" y="273331"/>
                  </a:lnTo>
                  <a:lnTo>
                    <a:pt x="189512" y="290127"/>
                  </a:lnTo>
                  <a:lnTo>
                    <a:pt x="193021" y="307155"/>
                  </a:lnTo>
                  <a:lnTo>
                    <a:pt x="196527" y="324343"/>
                  </a:lnTo>
                  <a:lnTo>
                    <a:pt x="199864" y="341476"/>
                  </a:lnTo>
                  <a:lnTo>
                    <a:pt x="202724" y="358213"/>
                  </a:lnTo>
                  <a:lnTo>
                    <a:pt x="204986" y="374393"/>
                  </a:lnTo>
                  <a:lnTo>
                    <a:pt x="206843" y="389868"/>
                  </a:lnTo>
                  <a:lnTo>
                    <a:pt x="208705" y="404421"/>
                  </a:lnTo>
                  <a:lnTo>
                    <a:pt x="210807" y="418013"/>
                  </a:lnTo>
                  <a:lnTo>
                    <a:pt x="213060" y="430317"/>
                  </a:lnTo>
                  <a:lnTo>
                    <a:pt x="215356" y="441843"/>
                  </a:lnTo>
                  <a:lnTo>
                    <a:pt x="217902" y="453603"/>
                  </a:lnTo>
                  <a:lnTo>
                    <a:pt x="221098" y="4675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885845" y="4464082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6191" y="0"/>
                  </a:lnTo>
                  <a:lnTo>
                    <a:pt x="135062" y="0"/>
                  </a:lnTo>
                  <a:lnTo>
                    <a:pt x="123468" y="5"/>
                  </a:lnTo>
                  <a:lnTo>
                    <a:pt x="111480" y="178"/>
                  </a:lnTo>
                  <a:lnTo>
                    <a:pt x="99469" y="826"/>
                  </a:lnTo>
                  <a:lnTo>
                    <a:pt x="87666" y="2079"/>
                  </a:lnTo>
                  <a:lnTo>
                    <a:pt x="76140" y="3905"/>
                  </a:lnTo>
                  <a:lnTo>
                    <a:pt x="64872" y="6202"/>
                  </a:lnTo>
                  <a:lnTo>
                    <a:pt x="53821" y="8857"/>
                  </a:lnTo>
                  <a:lnTo>
                    <a:pt x="43200" y="11816"/>
                  </a:lnTo>
                  <a:lnTo>
                    <a:pt x="32325" y="15472"/>
                  </a:lnTo>
                  <a:lnTo>
                    <a:pt x="19123" y="212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128000" y="4178843"/>
              <a:ext cx="217307" cy="471932"/>
            </a:xfrm>
            <a:custGeom>
              <a:avLst/>
              <a:gdLst/>
              <a:ahLst/>
              <a:cxnLst/>
              <a:rect l="0" t="0" r="0" b="0"/>
              <a:pathLst>
                <a:path w="217307" h="471932">
                  <a:moveTo>
                    <a:pt x="21057" y="106255"/>
                  </a:moveTo>
                  <a:lnTo>
                    <a:pt x="23924" y="117990"/>
                  </a:lnTo>
                  <a:lnTo>
                    <a:pt x="26065" y="129119"/>
                  </a:lnTo>
                  <a:lnTo>
                    <a:pt x="27668" y="140718"/>
                  </a:lnTo>
                  <a:lnTo>
                    <a:pt x="28850" y="152879"/>
                  </a:lnTo>
                  <a:lnTo>
                    <a:pt x="29698" y="165539"/>
                  </a:lnTo>
                  <a:lnTo>
                    <a:pt x="30296" y="178599"/>
                  </a:lnTo>
                  <a:lnTo>
                    <a:pt x="30710" y="192124"/>
                  </a:lnTo>
                  <a:lnTo>
                    <a:pt x="30994" y="206338"/>
                  </a:lnTo>
                  <a:lnTo>
                    <a:pt x="31192" y="221306"/>
                  </a:lnTo>
                  <a:lnTo>
                    <a:pt x="31496" y="236951"/>
                  </a:lnTo>
                  <a:lnTo>
                    <a:pt x="32232" y="253137"/>
                  </a:lnTo>
                  <a:lnTo>
                    <a:pt x="33535" y="269723"/>
                  </a:lnTo>
                  <a:lnTo>
                    <a:pt x="35054" y="286267"/>
                  </a:lnTo>
                  <a:lnTo>
                    <a:pt x="36081" y="302067"/>
                  </a:lnTo>
                  <a:lnTo>
                    <a:pt x="36253" y="316808"/>
                  </a:lnTo>
                  <a:lnTo>
                    <a:pt x="35706" y="330671"/>
                  </a:lnTo>
                  <a:lnTo>
                    <a:pt x="34873" y="344135"/>
                  </a:lnTo>
                  <a:lnTo>
                    <a:pt x="34041" y="357499"/>
                  </a:lnTo>
                  <a:lnTo>
                    <a:pt x="32867" y="369744"/>
                  </a:lnTo>
                  <a:lnTo>
                    <a:pt x="30713" y="377178"/>
                  </a:lnTo>
                  <a:lnTo>
                    <a:pt x="28071" y="377392"/>
                  </a:lnTo>
                  <a:lnTo>
                    <a:pt x="25878" y="372032"/>
                  </a:lnTo>
                  <a:lnTo>
                    <a:pt x="24136" y="363135"/>
                  </a:lnTo>
                  <a:lnTo>
                    <a:pt x="22414" y="352521"/>
                  </a:lnTo>
                  <a:lnTo>
                    <a:pt x="20441" y="341284"/>
                  </a:lnTo>
                  <a:lnTo>
                    <a:pt x="18303" y="329780"/>
                  </a:lnTo>
                  <a:lnTo>
                    <a:pt x="16331" y="317900"/>
                  </a:lnTo>
                  <a:lnTo>
                    <a:pt x="14711" y="305561"/>
                  </a:lnTo>
                  <a:lnTo>
                    <a:pt x="13475" y="292625"/>
                  </a:lnTo>
                  <a:lnTo>
                    <a:pt x="12570" y="278858"/>
                  </a:lnTo>
                  <a:lnTo>
                    <a:pt x="11927" y="264219"/>
                  </a:lnTo>
                  <a:lnTo>
                    <a:pt x="11480" y="248978"/>
                  </a:lnTo>
                  <a:lnTo>
                    <a:pt x="11172" y="233600"/>
                  </a:lnTo>
                  <a:lnTo>
                    <a:pt x="10962" y="218369"/>
                  </a:lnTo>
                  <a:lnTo>
                    <a:pt x="10819" y="203380"/>
                  </a:lnTo>
                  <a:lnTo>
                    <a:pt x="10724" y="188629"/>
                  </a:lnTo>
                  <a:lnTo>
                    <a:pt x="10659" y="174077"/>
                  </a:lnTo>
                  <a:lnTo>
                    <a:pt x="10615" y="159678"/>
                  </a:lnTo>
                  <a:lnTo>
                    <a:pt x="10586" y="145389"/>
                  </a:lnTo>
                  <a:lnTo>
                    <a:pt x="10571" y="131183"/>
                  </a:lnTo>
                  <a:lnTo>
                    <a:pt x="10731" y="117201"/>
                  </a:lnTo>
                  <a:lnTo>
                    <a:pt x="11372" y="103732"/>
                  </a:lnTo>
                  <a:lnTo>
                    <a:pt x="12624" y="90899"/>
                  </a:lnTo>
                  <a:lnTo>
                    <a:pt x="14619" y="78824"/>
                  </a:lnTo>
                  <a:lnTo>
                    <a:pt x="17560" y="67707"/>
                  </a:lnTo>
                  <a:lnTo>
                    <a:pt x="21468" y="57562"/>
                  </a:lnTo>
                  <a:lnTo>
                    <a:pt x="26211" y="48257"/>
                  </a:lnTo>
                  <a:lnTo>
                    <a:pt x="31611" y="39613"/>
                  </a:lnTo>
                  <a:lnTo>
                    <a:pt x="37505" y="31465"/>
                  </a:lnTo>
                  <a:lnTo>
                    <a:pt x="43919" y="23838"/>
                  </a:lnTo>
                  <a:lnTo>
                    <a:pt x="51055" y="16935"/>
                  </a:lnTo>
                  <a:lnTo>
                    <a:pt x="58968" y="10817"/>
                  </a:lnTo>
                  <a:lnTo>
                    <a:pt x="67571" y="5725"/>
                  </a:lnTo>
                  <a:lnTo>
                    <a:pt x="76722" y="2135"/>
                  </a:lnTo>
                  <a:lnTo>
                    <a:pt x="86283" y="178"/>
                  </a:lnTo>
                  <a:lnTo>
                    <a:pt x="95974" y="0"/>
                  </a:lnTo>
                  <a:lnTo>
                    <a:pt x="105400" y="1926"/>
                  </a:lnTo>
                  <a:lnTo>
                    <a:pt x="114362" y="5927"/>
                  </a:lnTo>
                  <a:lnTo>
                    <a:pt x="122685" y="11697"/>
                  </a:lnTo>
                  <a:lnTo>
                    <a:pt x="130129" y="18849"/>
                  </a:lnTo>
                  <a:lnTo>
                    <a:pt x="136648" y="27030"/>
                  </a:lnTo>
                  <a:lnTo>
                    <a:pt x="142196" y="36114"/>
                  </a:lnTo>
                  <a:lnTo>
                    <a:pt x="146634" y="46187"/>
                  </a:lnTo>
                  <a:lnTo>
                    <a:pt x="149986" y="57217"/>
                  </a:lnTo>
                  <a:lnTo>
                    <a:pt x="152256" y="68894"/>
                  </a:lnTo>
                  <a:lnTo>
                    <a:pt x="153339" y="80732"/>
                  </a:lnTo>
                  <a:lnTo>
                    <a:pt x="153291" y="92436"/>
                  </a:lnTo>
                  <a:lnTo>
                    <a:pt x="152293" y="103904"/>
                  </a:lnTo>
                  <a:lnTo>
                    <a:pt x="150562" y="115139"/>
                  </a:lnTo>
                  <a:lnTo>
                    <a:pt x="148288" y="126177"/>
                  </a:lnTo>
                  <a:lnTo>
                    <a:pt x="145627" y="137065"/>
                  </a:lnTo>
                  <a:lnTo>
                    <a:pt x="142697" y="147842"/>
                  </a:lnTo>
                  <a:lnTo>
                    <a:pt x="139575" y="158537"/>
                  </a:lnTo>
                  <a:lnTo>
                    <a:pt x="136156" y="169009"/>
                  </a:lnTo>
                  <a:lnTo>
                    <a:pt x="132176" y="178968"/>
                  </a:lnTo>
                  <a:lnTo>
                    <a:pt x="127532" y="188297"/>
                  </a:lnTo>
                  <a:lnTo>
                    <a:pt x="122277" y="197035"/>
                  </a:lnTo>
                  <a:lnTo>
                    <a:pt x="116524" y="205291"/>
                  </a:lnTo>
                  <a:lnTo>
                    <a:pt x="110390" y="213175"/>
                  </a:lnTo>
                  <a:lnTo>
                    <a:pt x="103813" y="220623"/>
                  </a:lnTo>
                  <a:lnTo>
                    <a:pt x="96566" y="227406"/>
                  </a:lnTo>
                  <a:lnTo>
                    <a:pt x="88590" y="233419"/>
                  </a:lnTo>
                  <a:lnTo>
                    <a:pt x="80336" y="237547"/>
                  </a:lnTo>
                  <a:lnTo>
                    <a:pt x="73812" y="237582"/>
                  </a:lnTo>
                  <a:lnTo>
                    <a:pt x="71184" y="233986"/>
                  </a:lnTo>
                  <a:lnTo>
                    <a:pt x="72363" y="229389"/>
                  </a:lnTo>
                  <a:lnTo>
                    <a:pt x="76459" y="225159"/>
                  </a:lnTo>
                  <a:lnTo>
                    <a:pt x="82622" y="222118"/>
                  </a:lnTo>
                  <a:lnTo>
                    <a:pt x="90206" y="220522"/>
                  </a:lnTo>
                  <a:lnTo>
                    <a:pt x="98755" y="220418"/>
                  </a:lnTo>
                  <a:lnTo>
                    <a:pt x="107958" y="221861"/>
                  </a:lnTo>
                  <a:lnTo>
                    <a:pt x="117595" y="224725"/>
                  </a:lnTo>
                  <a:lnTo>
                    <a:pt x="127357" y="228917"/>
                  </a:lnTo>
                  <a:lnTo>
                    <a:pt x="136841" y="234472"/>
                  </a:lnTo>
                  <a:lnTo>
                    <a:pt x="145850" y="241279"/>
                  </a:lnTo>
                  <a:lnTo>
                    <a:pt x="154377" y="249119"/>
                  </a:lnTo>
                  <a:lnTo>
                    <a:pt x="162490" y="257752"/>
                  </a:lnTo>
                  <a:lnTo>
                    <a:pt x="170281" y="266969"/>
                  </a:lnTo>
                  <a:lnTo>
                    <a:pt x="177665" y="276768"/>
                  </a:lnTo>
                  <a:lnTo>
                    <a:pt x="184405" y="287330"/>
                  </a:lnTo>
                  <a:lnTo>
                    <a:pt x="190423" y="298692"/>
                  </a:lnTo>
                  <a:lnTo>
                    <a:pt x="195788" y="310593"/>
                  </a:lnTo>
                  <a:lnTo>
                    <a:pt x="200624" y="322581"/>
                  </a:lnTo>
                  <a:lnTo>
                    <a:pt x="205061" y="334391"/>
                  </a:lnTo>
                  <a:lnTo>
                    <a:pt x="209041" y="346100"/>
                  </a:lnTo>
                  <a:lnTo>
                    <a:pt x="212342" y="358029"/>
                  </a:lnTo>
                  <a:lnTo>
                    <a:pt x="214893" y="370347"/>
                  </a:lnTo>
                  <a:lnTo>
                    <a:pt x="216606" y="382907"/>
                  </a:lnTo>
                  <a:lnTo>
                    <a:pt x="217306" y="395347"/>
                  </a:lnTo>
                  <a:lnTo>
                    <a:pt x="216993" y="407453"/>
                  </a:lnTo>
                  <a:lnTo>
                    <a:pt x="215647" y="419024"/>
                  </a:lnTo>
                  <a:lnTo>
                    <a:pt x="213147" y="429795"/>
                  </a:lnTo>
                  <a:lnTo>
                    <a:pt x="209532" y="439694"/>
                  </a:lnTo>
                  <a:lnTo>
                    <a:pt x="204647" y="448493"/>
                  </a:lnTo>
                  <a:lnTo>
                    <a:pt x="198087" y="455734"/>
                  </a:lnTo>
                  <a:lnTo>
                    <a:pt x="189782" y="461308"/>
                  </a:lnTo>
                  <a:lnTo>
                    <a:pt x="179952" y="465408"/>
                  </a:lnTo>
                  <a:lnTo>
                    <a:pt x="168912" y="468334"/>
                  </a:lnTo>
                  <a:lnTo>
                    <a:pt x="156973" y="470376"/>
                  </a:lnTo>
                  <a:lnTo>
                    <a:pt x="144552" y="471615"/>
                  </a:lnTo>
                  <a:lnTo>
                    <a:pt x="132148" y="471931"/>
                  </a:lnTo>
                  <a:lnTo>
                    <a:pt x="120031" y="471332"/>
                  </a:lnTo>
                  <a:lnTo>
                    <a:pt x="108270" y="469948"/>
                  </a:lnTo>
                  <a:lnTo>
                    <a:pt x="96833" y="467948"/>
                  </a:lnTo>
                  <a:lnTo>
                    <a:pt x="85656" y="465487"/>
                  </a:lnTo>
                  <a:lnTo>
                    <a:pt x="74672" y="462530"/>
                  </a:lnTo>
                  <a:lnTo>
                    <a:pt x="63830" y="458867"/>
                  </a:lnTo>
                  <a:lnTo>
                    <a:pt x="53095" y="454444"/>
                  </a:lnTo>
                  <a:lnTo>
                    <a:pt x="42702" y="449459"/>
                  </a:lnTo>
                  <a:lnTo>
                    <a:pt x="32011" y="443682"/>
                  </a:lnTo>
                  <a:lnTo>
                    <a:pt x="18966" y="435490"/>
                  </a:lnTo>
                  <a:lnTo>
                    <a:pt x="0" y="4221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528083" y="4264041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10528" y="347441"/>
                  </a:moveTo>
                  <a:lnTo>
                    <a:pt x="10528" y="332839"/>
                  </a:lnTo>
                  <a:lnTo>
                    <a:pt x="10528" y="319568"/>
                  </a:lnTo>
                  <a:lnTo>
                    <a:pt x="10528" y="306367"/>
                  </a:lnTo>
                  <a:lnTo>
                    <a:pt x="10528" y="293025"/>
                  </a:lnTo>
                  <a:lnTo>
                    <a:pt x="10528" y="279516"/>
                  </a:lnTo>
                  <a:lnTo>
                    <a:pt x="10528" y="265863"/>
                  </a:lnTo>
                  <a:lnTo>
                    <a:pt x="10528" y="252096"/>
                  </a:lnTo>
                  <a:lnTo>
                    <a:pt x="10528" y="238246"/>
                  </a:lnTo>
                  <a:lnTo>
                    <a:pt x="10528" y="224334"/>
                  </a:lnTo>
                  <a:lnTo>
                    <a:pt x="10528" y="210211"/>
                  </a:lnTo>
                  <a:lnTo>
                    <a:pt x="10528" y="195585"/>
                  </a:lnTo>
                  <a:lnTo>
                    <a:pt x="10528" y="180333"/>
                  </a:lnTo>
                  <a:lnTo>
                    <a:pt x="10528" y="164497"/>
                  </a:lnTo>
                  <a:lnTo>
                    <a:pt x="10528" y="148180"/>
                  </a:lnTo>
                  <a:lnTo>
                    <a:pt x="10528" y="131503"/>
                  </a:lnTo>
                  <a:lnTo>
                    <a:pt x="10528" y="114728"/>
                  </a:lnTo>
                  <a:lnTo>
                    <a:pt x="10528" y="98239"/>
                  </a:lnTo>
                  <a:lnTo>
                    <a:pt x="10523" y="82233"/>
                  </a:lnTo>
                  <a:lnTo>
                    <a:pt x="10321" y="66935"/>
                  </a:lnTo>
                  <a:lnTo>
                    <a:pt x="9420" y="50983"/>
                  </a:lnTo>
                  <a:lnTo>
                    <a:pt x="6622" y="307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391212" y="4179813"/>
              <a:ext cx="300947" cy="448929"/>
            </a:xfrm>
            <a:custGeom>
              <a:avLst/>
              <a:gdLst/>
              <a:ahLst/>
              <a:cxnLst/>
              <a:rect l="0" t="0" r="0" b="0"/>
              <a:pathLst>
                <a:path w="300947" h="448929">
                  <a:moveTo>
                    <a:pt x="0" y="0"/>
                  </a:moveTo>
                  <a:lnTo>
                    <a:pt x="8869" y="2934"/>
                  </a:lnTo>
                  <a:lnTo>
                    <a:pt x="17856" y="5716"/>
                  </a:lnTo>
                  <a:lnTo>
                    <a:pt x="27851" y="8615"/>
                  </a:lnTo>
                  <a:lnTo>
                    <a:pt x="38832" y="11656"/>
                  </a:lnTo>
                  <a:lnTo>
                    <a:pt x="50643" y="14821"/>
                  </a:lnTo>
                  <a:lnTo>
                    <a:pt x="63096" y="18085"/>
                  </a:lnTo>
                  <a:lnTo>
                    <a:pt x="75862" y="21423"/>
                  </a:lnTo>
                  <a:lnTo>
                    <a:pt x="88494" y="24814"/>
                  </a:lnTo>
                  <a:lnTo>
                    <a:pt x="100758" y="28247"/>
                  </a:lnTo>
                  <a:lnTo>
                    <a:pt x="112448" y="31875"/>
                  </a:lnTo>
                  <a:lnTo>
                    <a:pt x="123305" y="35996"/>
                  </a:lnTo>
                  <a:lnTo>
                    <a:pt x="133279" y="40739"/>
                  </a:lnTo>
                  <a:lnTo>
                    <a:pt x="142640" y="46230"/>
                  </a:lnTo>
                  <a:lnTo>
                    <a:pt x="151854" y="52673"/>
                  </a:lnTo>
                  <a:lnTo>
                    <a:pt x="161208" y="60080"/>
                  </a:lnTo>
                  <a:lnTo>
                    <a:pt x="170797" y="68155"/>
                  </a:lnTo>
                  <a:lnTo>
                    <a:pt x="180622" y="76414"/>
                  </a:lnTo>
                  <a:lnTo>
                    <a:pt x="190638" y="84558"/>
                  </a:lnTo>
                  <a:lnTo>
                    <a:pt x="200635" y="92482"/>
                  </a:lnTo>
                  <a:lnTo>
                    <a:pt x="210268" y="100182"/>
                  </a:lnTo>
                  <a:lnTo>
                    <a:pt x="219374" y="107699"/>
                  </a:lnTo>
                  <a:lnTo>
                    <a:pt x="227961" y="115239"/>
                  </a:lnTo>
                  <a:lnTo>
                    <a:pt x="236114" y="123148"/>
                  </a:lnTo>
                  <a:lnTo>
                    <a:pt x="243935" y="131590"/>
                  </a:lnTo>
                  <a:lnTo>
                    <a:pt x="251510" y="140720"/>
                  </a:lnTo>
                  <a:lnTo>
                    <a:pt x="258909" y="150760"/>
                  </a:lnTo>
                  <a:lnTo>
                    <a:pt x="266183" y="161735"/>
                  </a:lnTo>
                  <a:lnTo>
                    <a:pt x="273205" y="173360"/>
                  </a:lnTo>
                  <a:lnTo>
                    <a:pt x="279694" y="185155"/>
                  </a:lnTo>
                  <a:lnTo>
                    <a:pt x="285535" y="196836"/>
                  </a:lnTo>
                  <a:lnTo>
                    <a:pt x="290609" y="208626"/>
                  </a:lnTo>
                  <a:lnTo>
                    <a:pt x="294718" y="221142"/>
                  </a:lnTo>
                  <a:lnTo>
                    <a:pt x="297847" y="234665"/>
                  </a:lnTo>
                  <a:lnTo>
                    <a:pt x="299966" y="248851"/>
                  </a:lnTo>
                  <a:lnTo>
                    <a:pt x="300946" y="262920"/>
                  </a:lnTo>
                  <a:lnTo>
                    <a:pt x="300829" y="276421"/>
                  </a:lnTo>
                  <a:lnTo>
                    <a:pt x="299786" y="289249"/>
                  </a:lnTo>
                  <a:lnTo>
                    <a:pt x="298023" y="301470"/>
                  </a:lnTo>
                  <a:lnTo>
                    <a:pt x="295724" y="313202"/>
                  </a:lnTo>
                  <a:lnTo>
                    <a:pt x="292877" y="324402"/>
                  </a:lnTo>
                  <a:lnTo>
                    <a:pt x="289289" y="334865"/>
                  </a:lnTo>
                  <a:lnTo>
                    <a:pt x="284911" y="344538"/>
                  </a:lnTo>
                  <a:lnTo>
                    <a:pt x="279837" y="353511"/>
                  </a:lnTo>
                  <a:lnTo>
                    <a:pt x="274204" y="361926"/>
                  </a:lnTo>
                  <a:lnTo>
                    <a:pt x="268152" y="369916"/>
                  </a:lnTo>
                  <a:lnTo>
                    <a:pt x="261630" y="377435"/>
                  </a:lnTo>
                  <a:lnTo>
                    <a:pt x="254420" y="384266"/>
                  </a:lnTo>
                  <a:lnTo>
                    <a:pt x="246454" y="390349"/>
                  </a:lnTo>
                  <a:lnTo>
                    <a:pt x="237647" y="395926"/>
                  </a:lnTo>
                  <a:lnTo>
                    <a:pt x="227824" y="401439"/>
                  </a:lnTo>
                  <a:lnTo>
                    <a:pt x="216991" y="407146"/>
                  </a:lnTo>
                  <a:lnTo>
                    <a:pt x="205291" y="412963"/>
                  </a:lnTo>
                  <a:lnTo>
                    <a:pt x="192914" y="418569"/>
                  </a:lnTo>
                  <a:lnTo>
                    <a:pt x="180029" y="423785"/>
                  </a:lnTo>
                  <a:lnTo>
                    <a:pt x="166615" y="428592"/>
                  </a:lnTo>
                  <a:lnTo>
                    <a:pt x="152471" y="433048"/>
                  </a:lnTo>
                  <a:lnTo>
                    <a:pt x="137548" y="437224"/>
                  </a:lnTo>
                  <a:lnTo>
                    <a:pt x="121932" y="441028"/>
                  </a:lnTo>
                  <a:lnTo>
                    <a:pt x="105765" y="444210"/>
                  </a:lnTo>
                  <a:lnTo>
                    <a:pt x="89201" y="446680"/>
                  </a:lnTo>
                  <a:lnTo>
                    <a:pt x="72922" y="448315"/>
                  </a:lnTo>
                  <a:lnTo>
                    <a:pt x="56425" y="448928"/>
                  </a:lnTo>
                  <a:lnTo>
                    <a:pt x="37144" y="447455"/>
                  </a:lnTo>
                  <a:lnTo>
                    <a:pt x="10529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738653" y="4579896"/>
              <a:ext cx="56037" cy="115814"/>
            </a:xfrm>
            <a:custGeom>
              <a:avLst/>
              <a:gdLst/>
              <a:ahLst/>
              <a:cxnLst/>
              <a:rect l="0" t="0" r="0" b="0"/>
              <a:pathLst>
                <a:path w="56037" h="115814">
                  <a:moveTo>
                    <a:pt x="42114" y="0"/>
                  </a:moveTo>
                  <a:lnTo>
                    <a:pt x="45048" y="8801"/>
                  </a:lnTo>
                  <a:lnTo>
                    <a:pt x="47830" y="17148"/>
                  </a:lnTo>
                  <a:lnTo>
                    <a:pt x="50720" y="25848"/>
                  </a:lnTo>
                  <a:lnTo>
                    <a:pt x="53415" y="34968"/>
                  </a:lnTo>
                  <a:lnTo>
                    <a:pt x="55283" y="44463"/>
                  </a:lnTo>
                  <a:lnTo>
                    <a:pt x="56036" y="54250"/>
                  </a:lnTo>
                  <a:lnTo>
                    <a:pt x="55550" y="64092"/>
                  </a:lnTo>
                  <a:lnTo>
                    <a:pt x="53701" y="73617"/>
                  </a:lnTo>
                  <a:lnTo>
                    <a:pt x="50560" y="82641"/>
                  </a:lnTo>
                  <a:lnTo>
                    <a:pt x="46073" y="90862"/>
                  </a:lnTo>
                  <a:lnTo>
                    <a:pt x="39215" y="98580"/>
                  </a:lnTo>
                  <a:lnTo>
                    <a:pt x="26028" y="10647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5985416" y="5085264"/>
            <a:ext cx="1296411" cy="600126"/>
            <a:chOff x="5985416" y="5085264"/>
            <a:chExt cx="1296411" cy="600126"/>
          </a:xfrm>
        </p:grpSpPr>
        <p:sp>
          <p:nvSpPr>
            <p:cNvPr id="116" name="Freeform 115"/>
            <p:cNvSpPr/>
            <p:nvPr/>
          </p:nvSpPr>
          <p:spPr>
            <a:xfrm>
              <a:off x="5985416" y="5085264"/>
              <a:ext cx="394854" cy="376453"/>
            </a:xfrm>
            <a:custGeom>
              <a:avLst/>
              <a:gdLst/>
              <a:ahLst/>
              <a:cxnLst/>
              <a:rect l="0" t="0" r="0" b="0"/>
              <a:pathLst>
                <a:path w="394854" h="376453">
                  <a:moveTo>
                    <a:pt x="257983" y="0"/>
                  </a:moveTo>
                  <a:lnTo>
                    <a:pt x="252182" y="5934"/>
                  </a:lnTo>
                  <a:lnTo>
                    <a:pt x="247258" y="12139"/>
                  </a:lnTo>
                  <a:lnTo>
                    <a:pt x="242751" y="19235"/>
                  </a:lnTo>
                  <a:lnTo>
                    <a:pt x="238357" y="27175"/>
                  </a:lnTo>
                  <a:lnTo>
                    <a:pt x="233695" y="35822"/>
                  </a:lnTo>
                  <a:lnTo>
                    <a:pt x="228580" y="45012"/>
                  </a:lnTo>
                  <a:lnTo>
                    <a:pt x="223003" y="54438"/>
                  </a:lnTo>
                  <a:lnTo>
                    <a:pt x="217030" y="63680"/>
                  </a:lnTo>
                  <a:lnTo>
                    <a:pt x="210752" y="72529"/>
                  </a:lnTo>
                  <a:lnTo>
                    <a:pt x="204248" y="81282"/>
                  </a:lnTo>
                  <a:lnTo>
                    <a:pt x="197583" y="90612"/>
                  </a:lnTo>
                  <a:lnTo>
                    <a:pt x="190800" y="100852"/>
                  </a:lnTo>
                  <a:lnTo>
                    <a:pt x="183771" y="111851"/>
                  </a:lnTo>
                  <a:lnTo>
                    <a:pt x="176215" y="123160"/>
                  </a:lnTo>
                  <a:lnTo>
                    <a:pt x="168016" y="134473"/>
                  </a:lnTo>
                  <a:lnTo>
                    <a:pt x="159222" y="145662"/>
                  </a:lnTo>
                  <a:lnTo>
                    <a:pt x="149940" y="156701"/>
                  </a:lnTo>
                  <a:lnTo>
                    <a:pt x="140291" y="167604"/>
                  </a:lnTo>
                  <a:lnTo>
                    <a:pt x="130542" y="178400"/>
                  </a:lnTo>
                  <a:lnTo>
                    <a:pt x="121076" y="189115"/>
                  </a:lnTo>
                  <a:lnTo>
                    <a:pt x="112083" y="199777"/>
                  </a:lnTo>
                  <a:lnTo>
                    <a:pt x="103570" y="210566"/>
                  </a:lnTo>
                  <a:lnTo>
                    <a:pt x="95467" y="221803"/>
                  </a:lnTo>
                  <a:lnTo>
                    <a:pt x="87676" y="233615"/>
                  </a:lnTo>
                  <a:lnTo>
                    <a:pt x="79950" y="245650"/>
                  </a:lnTo>
                  <a:lnTo>
                    <a:pt x="71917" y="257197"/>
                  </a:lnTo>
                  <a:lnTo>
                    <a:pt x="63400" y="267892"/>
                  </a:lnTo>
                  <a:lnTo>
                    <a:pt x="54559" y="277869"/>
                  </a:lnTo>
                  <a:lnTo>
                    <a:pt x="45779" y="287562"/>
                  </a:lnTo>
                  <a:lnTo>
                    <a:pt x="37280" y="297265"/>
                  </a:lnTo>
                  <a:lnTo>
                    <a:pt x="29117" y="306935"/>
                  </a:lnTo>
                  <a:lnTo>
                    <a:pt x="21256" y="316289"/>
                  </a:lnTo>
                  <a:lnTo>
                    <a:pt x="13654" y="325178"/>
                  </a:lnTo>
                  <a:lnTo>
                    <a:pt x="6906" y="333606"/>
                  </a:lnTo>
                  <a:lnTo>
                    <a:pt x="2191" y="341647"/>
                  </a:lnTo>
                  <a:lnTo>
                    <a:pt x="0" y="349379"/>
                  </a:lnTo>
                  <a:lnTo>
                    <a:pt x="667" y="356553"/>
                  </a:lnTo>
                  <a:lnTo>
                    <a:pt x="4689" y="362620"/>
                  </a:lnTo>
                  <a:lnTo>
                    <a:pt x="11988" y="367366"/>
                  </a:lnTo>
                  <a:lnTo>
                    <a:pt x="21905" y="370893"/>
                  </a:lnTo>
                  <a:lnTo>
                    <a:pt x="33517" y="373426"/>
                  </a:lnTo>
                  <a:lnTo>
                    <a:pt x="46131" y="375200"/>
                  </a:lnTo>
                  <a:lnTo>
                    <a:pt x="59322" y="376257"/>
                  </a:lnTo>
                  <a:lnTo>
                    <a:pt x="72849" y="376452"/>
                  </a:lnTo>
                  <a:lnTo>
                    <a:pt x="86571" y="375775"/>
                  </a:lnTo>
                  <a:lnTo>
                    <a:pt x="100412" y="374509"/>
                  </a:lnTo>
                  <a:lnTo>
                    <a:pt x="114324" y="373122"/>
                  </a:lnTo>
                  <a:lnTo>
                    <a:pt x="128278" y="371890"/>
                  </a:lnTo>
                  <a:lnTo>
                    <a:pt x="142091" y="370742"/>
                  </a:lnTo>
                  <a:lnTo>
                    <a:pt x="155447" y="369364"/>
                  </a:lnTo>
                  <a:lnTo>
                    <a:pt x="168214" y="367585"/>
                  </a:lnTo>
                  <a:lnTo>
                    <a:pt x="180585" y="365389"/>
                  </a:lnTo>
                  <a:lnTo>
                    <a:pt x="192964" y="362836"/>
                  </a:lnTo>
                  <a:lnTo>
                    <a:pt x="205594" y="360005"/>
                  </a:lnTo>
                  <a:lnTo>
                    <a:pt x="218535" y="356968"/>
                  </a:lnTo>
                  <a:lnTo>
                    <a:pt x="231762" y="353782"/>
                  </a:lnTo>
                  <a:lnTo>
                    <a:pt x="245216" y="350494"/>
                  </a:lnTo>
                  <a:lnTo>
                    <a:pt x="258675" y="347134"/>
                  </a:lnTo>
                  <a:lnTo>
                    <a:pt x="271785" y="343726"/>
                  </a:lnTo>
                  <a:lnTo>
                    <a:pt x="284382" y="340288"/>
                  </a:lnTo>
                  <a:lnTo>
                    <a:pt x="296637" y="336998"/>
                  </a:lnTo>
                  <a:lnTo>
                    <a:pt x="308939" y="334166"/>
                  </a:lnTo>
                  <a:lnTo>
                    <a:pt x="321506" y="331927"/>
                  </a:lnTo>
                  <a:lnTo>
                    <a:pt x="334169" y="330051"/>
                  </a:lnTo>
                  <a:lnTo>
                    <a:pt x="347913" y="327762"/>
                  </a:lnTo>
                  <a:lnTo>
                    <a:pt x="366183" y="323742"/>
                  </a:lnTo>
                  <a:lnTo>
                    <a:pt x="394853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393758" y="5095758"/>
              <a:ext cx="197082" cy="327220"/>
            </a:xfrm>
            <a:custGeom>
              <a:avLst/>
              <a:gdLst/>
              <a:ahLst/>
              <a:cxnLst/>
              <a:rect l="0" t="0" r="0" b="0"/>
              <a:pathLst>
                <a:path w="197082" h="327220">
                  <a:moveTo>
                    <a:pt x="176024" y="21092"/>
                  </a:moveTo>
                  <a:lnTo>
                    <a:pt x="170023" y="15291"/>
                  </a:lnTo>
                  <a:lnTo>
                    <a:pt x="163178" y="10367"/>
                  </a:lnTo>
                  <a:lnTo>
                    <a:pt x="154790" y="5877"/>
                  </a:lnTo>
                  <a:lnTo>
                    <a:pt x="145163" y="2175"/>
                  </a:lnTo>
                  <a:lnTo>
                    <a:pt x="134848" y="106"/>
                  </a:lnTo>
                  <a:lnTo>
                    <a:pt x="124241" y="0"/>
                  </a:lnTo>
                  <a:lnTo>
                    <a:pt x="113542" y="1551"/>
                  </a:lnTo>
                  <a:lnTo>
                    <a:pt x="102841" y="4117"/>
                  </a:lnTo>
                  <a:lnTo>
                    <a:pt x="92174" y="7219"/>
                  </a:lnTo>
                  <a:lnTo>
                    <a:pt x="81709" y="10909"/>
                  </a:lnTo>
                  <a:lnTo>
                    <a:pt x="71747" y="15662"/>
                  </a:lnTo>
                  <a:lnTo>
                    <a:pt x="62419" y="21671"/>
                  </a:lnTo>
                  <a:lnTo>
                    <a:pt x="53849" y="28840"/>
                  </a:lnTo>
                  <a:lnTo>
                    <a:pt x="46238" y="36956"/>
                  </a:lnTo>
                  <a:lnTo>
                    <a:pt x="39600" y="45790"/>
                  </a:lnTo>
                  <a:lnTo>
                    <a:pt x="33803" y="55146"/>
                  </a:lnTo>
                  <a:lnTo>
                    <a:pt x="28667" y="64872"/>
                  </a:lnTo>
                  <a:lnTo>
                    <a:pt x="24027" y="74860"/>
                  </a:lnTo>
                  <a:lnTo>
                    <a:pt x="19909" y="85192"/>
                  </a:lnTo>
                  <a:lnTo>
                    <a:pt x="16515" y="96121"/>
                  </a:lnTo>
                  <a:lnTo>
                    <a:pt x="13892" y="107731"/>
                  </a:lnTo>
                  <a:lnTo>
                    <a:pt x="11791" y="119800"/>
                  </a:lnTo>
                  <a:lnTo>
                    <a:pt x="9766" y="131903"/>
                  </a:lnTo>
                  <a:lnTo>
                    <a:pt x="7554" y="143788"/>
                  </a:lnTo>
                  <a:lnTo>
                    <a:pt x="5236" y="155548"/>
                  </a:lnTo>
                  <a:lnTo>
                    <a:pt x="3134" y="167511"/>
                  </a:lnTo>
                  <a:lnTo>
                    <a:pt x="1427" y="179852"/>
                  </a:lnTo>
                  <a:lnTo>
                    <a:pt x="299" y="192428"/>
                  </a:lnTo>
                  <a:lnTo>
                    <a:pt x="0" y="204877"/>
                  </a:lnTo>
                  <a:lnTo>
                    <a:pt x="581" y="217000"/>
                  </a:lnTo>
                  <a:lnTo>
                    <a:pt x="1938" y="228921"/>
                  </a:lnTo>
                  <a:lnTo>
                    <a:pt x="3912" y="240991"/>
                  </a:lnTo>
                  <a:lnTo>
                    <a:pt x="6354" y="253400"/>
                  </a:lnTo>
                  <a:lnTo>
                    <a:pt x="9296" y="265852"/>
                  </a:lnTo>
                  <a:lnTo>
                    <a:pt x="12949" y="277686"/>
                  </a:lnTo>
                  <a:lnTo>
                    <a:pt x="17373" y="288567"/>
                  </a:lnTo>
                  <a:lnTo>
                    <a:pt x="22650" y="298332"/>
                  </a:lnTo>
                  <a:lnTo>
                    <a:pt x="28948" y="306819"/>
                  </a:lnTo>
                  <a:lnTo>
                    <a:pt x="36263" y="314071"/>
                  </a:lnTo>
                  <a:lnTo>
                    <a:pt x="44445" y="319959"/>
                  </a:lnTo>
                  <a:lnTo>
                    <a:pt x="53309" y="324098"/>
                  </a:lnTo>
                  <a:lnTo>
                    <a:pt x="62678" y="326440"/>
                  </a:lnTo>
                  <a:lnTo>
                    <a:pt x="72408" y="327219"/>
                  </a:lnTo>
                  <a:lnTo>
                    <a:pt x="82392" y="326761"/>
                  </a:lnTo>
                  <a:lnTo>
                    <a:pt x="92552" y="325379"/>
                  </a:lnTo>
                  <a:lnTo>
                    <a:pt x="102831" y="323165"/>
                  </a:lnTo>
                  <a:lnTo>
                    <a:pt x="113192" y="320009"/>
                  </a:lnTo>
                  <a:lnTo>
                    <a:pt x="123609" y="315931"/>
                  </a:lnTo>
                  <a:lnTo>
                    <a:pt x="134062" y="311228"/>
                  </a:lnTo>
                  <a:lnTo>
                    <a:pt x="144540" y="306379"/>
                  </a:lnTo>
                  <a:lnTo>
                    <a:pt x="155021" y="301674"/>
                  </a:lnTo>
                  <a:lnTo>
                    <a:pt x="165045" y="297167"/>
                  </a:lnTo>
                  <a:lnTo>
                    <a:pt x="174702" y="292221"/>
                  </a:lnTo>
                  <a:lnTo>
                    <a:pt x="184841" y="285287"/>
                  </a:lnTo>
                  <a:lnTo>
                    <a:pt x="197081" y="2737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675507" y="5126504"/>
              <a:ext cx="205277" cy="387830"/>
            </a:xfrm>
            <a:custGeom>
              <a:avLst/>
              <a:gdLst/>
              <a:ahLst/>
              <a:cxnLst/>
              <a:rect l="0" t="0" r="0" b="0"/>
              <a:pathLst>
                <a:path w="205277" h="387830">
                  <a:moveTo>
                    <a:pt x="31146" y="106159"/>
                  </a:moveTo>
                  <a:lnTo>
                    <a:pt x="28279" y="115095"/>
                  </a:lnTo>
                  <a:lnTo>
                    <a:pt x="26137" y="124721"/>
                  </a:lnTo>
                  <a:lnTo>
                    <a:pt x="24534" y="136009"/>
                  </a:lnTo>
                  <a:lnTo>
                    <a:pt x="23354" y="148676"/>
                  </a:lnTo>
                  <a:lnTo>
                    <a:pt x="22505" y="162156"/>
                  </a:lnTo>
                  <a:lnTo>
                    <a:pt x="21908" y="176027"/>
                  </a:lnTo>
                  <a:lnTo>
                    <a:pt x="21492" y="190063"/>
                  </a:lnTo>
                  <a:lnTo>
                    <a:pt x="21209" y="204155"/>
                  </a:lnTo>
                  <a:lnTo>
                    <a:pt x="21011" y="218256"/>
                  </a:lnTo>
                  <a:lnTo>
                    <a:pt x="20707" y="232350"/>
                  </a:lnTo>
                  <a:lnTo>
                    <a:pt x="19971" y="246432"/>
                  </a:lnTo>
                  <a:lnTo>
                    <a:pt x="18648" y="260400"/>
                  </a:lnTo>
                  <a:lnTo>
                    <a:pt x="16457" y="270646"/>
                  </a:lnTo>
                  <a:lnTo>
                    <a:pt x="13520" y="272707"/>
                  </a:lnTo>
                  <a:lnTo>
                    <a:pt x="10592" y="268032"/>
                  </a:lnTo>
                  <a:lnTo>
                    <a:pt x="7900" y="259002"/>
                  </a:lnTo>
                  <a:lnTo>
                    <a:pt x="5638" y="247521"/>
                  </a:lnTo>
                  <a:lnTo>
                    <a:pt x="3875" y="234758"/>
                  </a:lnTo>
                  <a:lnTo>
                    <a:pt x="2568" y="221181"/>
                  </a:lnTo>
                  <a:lnTo>
                    <a:pt x="1630" y="206807"/>
                  </a:lnTo>
                  <a:lnTo>
                    <a:pt x="973" y="191674"/>
                  </a:lnTo>
                  <a:lnTo>
                    <a:pt x="518" y="176059"/>
                  </a:lnTo>
                  <a:lnTo>
                    <a:pt x="206" y="160410"/>
                  </a:lnTo>
                  <a:lnTo>
                    <a:pt x="0" y="144992"/>
                  </a:lnTo>
                  <a:lnTo>
                    <a:pt x="29" y="130042"/>
                  </a:lnTo>
                  <a:lnTo>
                    <a:pt x="582" y="115850"/>
                  </a:lnTo>
                  <a:lnTo>
                    <a:pt x="1775" y="102489"/>
                  </a:lnTo>
                  <a:lnTo>
                    <a:pt x="3730" y="89872"/>
                  </a:lnTo>
                  <a:lnTo>
                    <a:pt x="6645" y="77851"/>
                  </a:lnTo>
                  <a:lnTo>
                    <a:pt x="10539" y="66284"/>
                  </a:lnTo>
                  <a:lnTo>
                    <a:pt x="15443" y="55207"/>
                  </a:lnTo>
                  <a:lnTo>
                    <a:pt x="21484" y="44834"/>
                  </a:lnTo>
                  <a:lnTo>
                    <a:pt x="28621" y="35229"/>
                  </a:lnTo>
                  <a:lnTo>
                    <a:pt x="36685" y="26473"/>
                  </a:lnTo>
                  <a:lnTo>
                    <a:pt x="45467" y="18737"/>
                  </a:lnTo>
                  <a:lnTo>
                    <a:pt x="54780" y="12026"/>
                  </a:lnTo>
                  <a:lnTo>
                    <a:pt x="64474" y="6518"/>
                  </a:lnTo>
                  <a:lnTo>
                    <a:pt x="74434" y="2641"/>
                  </a:lnTo>
                  <a:lnTo>
                    <a:pt x="84573" y="483"/>
                  </a:lnTo>
                  <a:lnTo>
                    <a:pt x="94668" y="0"/>
                  </a:lnTo>
                  <a:lnTo>
                    <a:pt x="104373" y="1187"/>
                  </a:lnTo>
                  <a:lnTo>
                    <a:pt x="113531" y="3875"/>
                  </a:lnTo>
                  <a:lnTo>
                    <a:pt x="122155" y="7779"/>
                  </a:lnTo>
                  <a:lnTo>
                    <a:pt x="130335" y="12607"/>
                  </a:lnTo>
                  <a:lnTo>
                    <a:pt x="138159" y="18114"/>
                  </a:lnTo>
                  <a:lnTo>
                    <a:pt x="145227" y="24267"/>
                  </a:lnTo>
                  <a:lnTo>
                    <a:pt x="150691" y="31228"/>
                  </a:lnTo>
                  <a:lnTo>
                    <a:pt x="154214" y="39023"/>
                  </a:lnTo>
                  <a:lnTo>
                    <a:pt x="155937" y="47546"/>
                  </a:lnTo>
                  <a:lnTo>
                    <a:pt x="156187" y="56645"/>
                  </a:lnTo>
                  <a:lnTo>
                    <a:pt x="155314" y="66175"/>
                  </a:lnTo>
                  <a:lnTo>
                    <a:pt x="153460" y="76016"/>
                  </a:lnTo>
                  <a:lnTo>
                    <a:pt x="150553" y="86074"/>
                  </a:lnTo>
                  <a:lnTo>
                    <a:pt x="146641" y="96279"/>
                  </a:lnTo>
                  <a:lnTo>
                    <a:pt x="141882" y="106419"/>
                  </a:lnTo>
                  <a:lnTo>
                    <a:pt x="136464" y="116155"/>
                  </a:lnTo>
                  <a:lnTo>
                    <a:pt x="130558" y="125333"/>
                  </a:lnTo>
                  <a:lnTo>
                    <a:pt x="124304" y="133971"/>
                  </a:lnTo>
                  <a:lnTo>
                    <a:pt x="117807" y="142159"/>
                  </a:lnTo>
                  <a:lnTo>
                    <a:pt x="111142" y="150003"/>
                  </a:lnTo>
                  <a:lnTo>
                    <a:pt x="104361" y="157594"/>
                  </a:lnTo>
                  <a:lnTo>
                    <a:pt x="97502" y="165004"/>
                  </a:lnTo>
                  <a:lnTo>
                    <a:pt x="90649" y="172251"/>
                  </a:lnTo>
                  <a:lnTo>
                    <a:pt x="85874" y="177985"/>
                  </a:lnTo>
                  <a:lnTo>
                    <a:pt x="85882" y="180770"/>
                  </a:lnTo>
                  <a:lnTo>
                    <a:pt x="90138" y="181653"/>
                  </a:lnTo>
                  <a:lnTo>
                    <a:pt x="97329" y="181837"/>
                  </a:lnTo>
                  <a:lnTo>
                    <a:pt x="106204" y="182189"/>
                  </a:lnTo>
                  <a:lnTo>
                    <a:pt x="115949" y="183097"/>
                  </a:lnTo>
                  <a:lnTo>
                    <a:pt x="126121" y="184785"/>
                  </a:lnTo>
                  <a:lnTo>
                    <a:pt x="136495" y="187485"/>
                  </a:lnTo>
                  <a:lnTo>
                    <a:pt x="146952" y="191217"/>
                  </a:lnTo>
                  <a:lnTo>
                    <a:pt x="157115" y="196003"/>
                  </a:lnTo>
                  <a:lnTo>
                    <a:pt x="166343" y="201961"/>
                  </a:lnTo>
                  <a:lnTo>
                    <a:pt x="174368" y="209041"/>
                  </a:lnTo>
                  <a:lnTo>
                    <a:pt x="181249" y="217065"/>
                  </a:lnTo>
                  <a:lnTo>
                    <a:pt x="187189" y="225821"/>
                  </a:lnTo>
                  <a:lnTo>
                    <a:pt x="192404" y="235121"/>
                  </a:lnTo>
                  <a:lnTo>
                    <a:pt x="196926" y="244975"/>
                  </a:lnTo>
                  <a:lnTo>
                    <a:pt x="200599" y="255575"/>
                  </a:lnTo>
                  <a:lnTo>
                    <a:pt x="203397" y="266960"/>
                  </a:lnTo>
                  <a:lnTo>
                    <a:pt x="205109" y="278878"/>
                  </a:lnTo>
                  <a:lnTo>
                    <a:pt x="205276" y="290877"/>
                  </a:lnTo>
                  <a:lnTo>
                    <a:pt x="203794" y="302685"/>
                  </a:lnTo>
                  <a:lnTo>
                    <a:pt x="200846" y="314054"/>
                  </a:lnTo>
                  <a:lnTo>
                    <a:pt x="196733" y="324689"/>
                  </a:lnTo>
                  <a:lnTo>
                    <a:pt x="191748" y="334507"/>
                  </a:lnTo>
                  <a:lnTo>
                    <a:pt x="186132" y="343591"/>
                  </a:lnTo>
                  <a:lnTo>
                    <a:pt x="180072" y="352087"/>
                  </a:lnTo>
                  <a:lnTo>
                    <a:pt x="173693" y="360130"/>
                  </a:lnTo>
                  <a:lnTo>
                    <a:pt x="166767" y="367517"/>
                  </a:lnTo>
                  <a:lnTo>
                    <a:pt x="158747" y="373728"/>
                  </a:lnTo>
                  <a:lnTo>
                    <a:pt x="149419" y="378572"/>
                  </a:lnTo>
                  <a:lnTo>
                    <a:pt x="138882" y="382164"/>
                  </a:lnTo>
                  <a:lnTo>
                    <a:pt x="127359" y="384740"/>
                  </a:lnTo>
                  <a:lnTo>
                    <a:pt x="115093" y="386543"/>
                  </a:lnTo>
                  <a:lnTo>
                    <a:pt x="102449" y="387621"/>
                  </a:lnTo>
                  <a:lnTo>
                    <a:pt x="89897" y="387829"/>
                  </a:lnTo>
                  <a:lnTo>
                    <a:pt x="77690" y="387160"/>
                  </a:lnTo>
                  <a:lnTo>
                    <a:pt x="66138" y="385893"/>
                  </a:lnTo>
                  <a:lnTo>
                    <a:pt x="54465" y="384373"/>
                  </a:lnTo>
                  <a:lnTo>
                    <a:pt x="40529" y="382470"/>
                  </a:lnTo>
                  <a:lnTo>
                    <a:pt x="20617" y="3799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022507" y="5190549"/>
              <a:ext cx="42116" cy="242156"/>
            </a:xfrm>
            <a:custGeom>
              <a:avLst/>
              <a:gdLst/>
              <a:ahLst/>
              <a:cxnLst/>
              <a:rect l="0" t="0" r="0" b="0"/>
              <a:pathLst>
                <a:path w="42116" h="242156">
                  <a:moveTo>
                    <a:pt x="42115" y="242155"/>
                  </a:moveTo>
                  <a:lnTo>
                    <a:pt x="42048" y="230487"/>
                  </a:lnTo>
                  <a:lnTo>
                    <a:pt x="41407" y="219999"/>
                  </a:lnTo>
                  <a:lnTo>
                    <a:pt x="40116" y="209693"/>
                  </a:lnTo>
                  <a:lnTo>
                    <a:pt x="38427" y="199218"/>
                  </a:lnTo>
                  <a:lnTo>
                    <a:pt x="36760" y="188226"/>
                  </a:lnTo>
                  <a:lnTo>
                    <a:pt x="35342" y="176588"/>
                  </a:lnTo>
                  <a:lnTo>
                    <a:pt x="34072" y="164507"/>
                  </a:lnTo>
                  <a:lnTo>
                    <a:pt x="32613" y="152400"/>
                  </a:lnTo>
                  <a:lnTo>
                    <a:pt x="30779" y="140508"/>
                  </a:lnTo>
                  <a:lnTo>
                    <a:pt x="28548" y="128575"/>
                  </a:lnTo>
                  <a:lnTo>
                    <a:pt x="25972" y="115965"/>
                  </a:lnTo>
                  <a:lnTo>
                    <a:pt x="23125" y="102376"/>
                  </a:lnTo>
                  <a:lnTo>
                    <a:pt x="20077" y="88148"/>
                  </a:lnTo>
                  <a:lnTo>
                    <a:pt x="16885" y="74050"/>
                  </a:lnTo>
                  <a:lnTo>
                    <a:pt x="13596" y="60539"/>
                  </a:lnTo>
                  <a:lnTo>
                    <a:pt x="10394" y="47973"/>
                  </a:lnTo>
                  <a:lnTo>
                    <a:pt x="7284" y="35441"/>
                  </a:lnTo>
                  <a:lnTo>
                    <a:pt x="3994" y="207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917222" y="5139835"/>
              <a:ext cx="259433" cy="398155"/>
            </a:xfrm>
            <a:custGeom>
              <a:avLst/>
              <a:gdLst/>
              <a:ahLst/>
              <a:cxnLst/>
              <a:rect l="0" t="0" r="0" b="0"/>
              <a:pathLst>
                <a:path w="259433" h="398155">
                  <a:moveTo>
                    <a:pt x="0" y="19128"/>
                  </a:moveTo>
                  <a:lnTo>
                    <a:pt x="6001" y="13395"/>
                  </a:lnTo>
                  <a:lnTo>
                    <a:pt x="12847" y="9111"/>
                  </a:lnTo>
                  <a:lnTo>
                    <a:pt x="21239" y="5905"/>
                  </a:lnTo>
                  <a:lnTo>
                    <a:pt x="31039" y="3544"/>
                  </a:lnTo>
                  <a:lnTo>
                    <a:pt x="42002" y="1846"/>
                  </a:lnTo>
                  <a:lnTo>
                    <a:pt x="53863" y="656"/>
                  </a:lnTo>
                  <a:lnTo>
                    <a:pt x="66387" y="0"/>
                  </a:lnTo>
                  <a:lnTo>
                    <a:pt x="79383" y="80"/>
                  </a:lnTo>
                  <a:lnTo>
                    <a:pt x="92707" y="951"/>
                  </a:lnTo>
                  <a:lnTo>
                    <a:pt x="106091" y="2688"/>
                  </a:lnTo>
                  <a:lnTo>
                    <a:pt x="119157" y="5456"/>
                  </a:lnTo>
                  <a:lnTo>
                    <a:pt x="131719" y="9247"/>
                  </a:lnTo>
                  <a:lnTo>
                    <a:pt x="143612" y="13911"/>
                  </a:lnTo>
                  <a:lnTo>
                    <a:pt x="154607" y="19259"/>
                  </a:lnTo>
                  <a:lnTo>
                    <a:pt x="164671" y="25114"/>
                  </a:lnTo>
                  <a:lnTo>
                    <a:pt x="173922" y="31332"/>
                  </a:lnTo>
                  <a:lnTo>
                    <a:pt x="182529" y="37805"/>
                  </a:lnTo>
                  <a:lnTo>
                    <a:pt x="190658" y="44453"/>
                  </a:lnTo>
                  <a:lnTo>
                    <a:pt x="198442" y="51222"/>
                  </a:lnTo>
                  <a:lnTo>
                    <a:pt x="205983" y="58073"/>
                  </a:lnTo>
                  <a:lnTo>
                    <a:pt x="213351" y="64984"/>
                  </a:lnTo>
                  <a:lnTo>
                    <a:pt x="220436" y="72100"/>
                  </a:lnTo>
                  <a:lnTo>
                    <a:pt x="226966" y="79717"/>
                  </a:lnTo>
                  <a:lnTo>
                    <a:pt x="232840" y="87956"/>
                  </a:lnTo>
                  <a:lnTo>
                    <a:pt x="238106" y="96777"/>
                  </a:lnTo>
                  <a:lnTo>
                    <a:pt x="242877" y="106078"/>
                  </a:lnTo>
                  <a:lnTo>
                    <a:pt x="247268" y="115753"/>
                  </a:lnTo>
                  <a:lnTo>
                    <a:pt x="251217" y="126029"/>
                  </a:lnTo>
                  <a:lnTo>
                    <a:pt x="254498" y="137444"/>
                  </a:lnTo>
                  <a:lnTo>
                    <a:pt x="257034" y="150201"/>
                  </a:lnTo>
                  <a:lnTo>
                    <a:pt x="258738" y="164192"/>
                  </a:lnTo>
                  <a:lnTo>
                    <a:pt x="259432" y="179187"/>
                  </a:lnTo>
                  <a:lnTo>
                    <a:pt x="259119" y="194933"/>
                  </a:lnTo>
                  <a:lnTo>
                    <a:pt x="257943" y="210895"/>
                  </a:lnTo>
                  <a:lnTo>
                    <a:pt x="256092" y="226298"/>
                  </a:lnTo>
                  <a:lnTo>
                    <a:pt x="253733" y="240762"/>
                  </a:lnTo>
                  <a:lnTo>
                    <a:pt x="250845" y="254270"/>
                  </a:lnTo>
                  <a:lnTo>
                    <a:pt x="247230" y="266962"/>
                  </a:lnTo>
                  <a:lnTo>
                    <a:pt x="242834" y="279016"/>
                  </a:lnTo>
                  <a:lnTo>
                    <a:pt x="237748" y="290436"/>
                  </a:lnTo>
                  <a:lnTo>
                    <a:pt x="232109" y="301047"/>
                  </a:lnTo>
                  <a:lnTo>
                    <a:pt x="226055" y="310825"/>
                  </a:lnTo>
                  <a:lnTo>
                    <a:pt x="219702" y="320038"/>
                  </a:lnTo>
                  <a:lnTo>
                    <a:pt x="213138" y="329145"/>
                  </a:lnTo>
                  <a:lnTo>
                    <a:pt x="206423" y="338415"/>
                  </a:lnTo>
                  <a:lnTo>
                    <a:pt x="199439" y="347608"/>
                  </a:lnTo>
                  <a:lnTo>
                    <a:pt x="191913" y="356101"/>
                  </a:lnTo>
                  <a:lnTo>
                    <a:pt x="183734" y="363591"/>
                  </a:lnTo>
                  <a:lnTo>
                    <a:pt x="174952" y="370094"/>
                  </a:lnTo>
                  <a:lnTo>
                    <a:pt x="165679" y="375770"/>
                  </a:lnTo>
                  <a:lnTo>
                    <a:pt x="156029" y="380805"/>
                  </a:lnTo>
                  <a:lnTo>
                    <a:pt x="145937" y="385203"/>
                  </a:lnTo>
                  <a:lnTo>
                    <a:pt x="135178" y="388793"/>
                  </a:lnTo>
                  <a:lnTo>
                    <a:pt x="123685" y="391545"/>
                  </a:lnTo>
                  <a:lnTo>
                    <a:pt x="111564" y="393569"/>
                  </a:lnTo>
                  <a:lnTo>
                    <a:pt x="97509" y="395229"/>
                  </a:lnTo>
                  <a:lnTo>
                    <a:pt x="76929" y="396675"/>
                  </a:lnTo>
                  <a:lnTo>
                    <a:pt x="42115" y="3981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243606" y="5495875"/>
              <a:ext cx="38221" cy="189515"/>
            </a:xfrm>
            <a:custGeom>
              <a:avLst/>
              <a:gdLst/>
              <a:ahLst/>
              <a:cxnLst/>
              <a:rect l="0" t="0" r="0" b="0"/>
              <a:pathLst>
                <a:path w="38221" h="189515">
                  <a:moveTo>
                    <a:pt x="21057" y="0"/>
                  </a:moveTo>
                  <a:lnTo>
                    <a:pt x="23990" y="8868"/>
                  </a:lnTo>
                  <a:lnTo>
                    <a:pt x="26773" y="17855"/>
                  </a:lnTo>
                  <a:lnTo>
                    <a:pt x="29668" y="27851"/>
                  </a:lnTo>
                  <a:lnTo>
                    <a:pt x="32535" y="38832"/>
                  </a:lnTo>
                  <a:lnTo>
                    <a:pt x="35052" y="50643"/>
                  </a:lnTo>
                  <a:lnTo>
                    <a:pt x="37054" y="63096"/>
                  </a:lnTo>
                  <a:lnTo>
                    <a:pt x="38220" y="75862"/>
                  </a:lnTo>
                  <a:lnTo>
                    <a:pt x="38018" y="88494"/>
                  </a:lnTo>
                  <a:lnTo>
                    <a:pt x="36289" y="100763"/>
                  </a:lnTo>
                  <a:lnTo>
                    <a:pt x="33347" y="112625"/>
                  </a:lnTo>
                  <a:lnTo>
                    <a:pt x="29771" y="124131"/>
                  </a:lnTo>
                  <a:lnTo>
                    <a:pt x="25962" y="135345"/>
                  </a:lnTo>
                  <a:lnTo>
                    <a:pt x="22079" y="146079"/>
                  </a:lnTo>
                  <a:lnTo>
                    <a:pt x="17627" y="157042"/>
                  </a:lnTo>
                  <a:lnTo>
                    <a:pt x="11106" y="170318"/>
                  </a:lnTo>
                  <a:lnTo>
                    <a:pt x="0" y="1895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7541435" y="5116850"/>
            <a:ext cx="1018235" cy="485436"/>
            <a:chOff x="7541435" y="5116850"/>
            <a:chExt cx="1018235" cy="485436"/>
          </a:xfrm>
        </p:grpSpPr>
        <p:sp>
          <p:nvSpPr>
            <p:cNvPr id="123" name="Freeform 122"/>
            <p:cNvSpPr/>
            <p:nvPr/>
          </p:nvSpPr>
          <p:spPr>
            <a:xfrm>
              <a:off x="7541435" y="5116850"/>
              <a:ext cx="354939" cy="376048"/>
            </a:xfrm>
            <a:custGeom>
              <a:avLst/>
              <a:gdLst/>
              <a:ahLst/>
              <a:cxnLst/>
              <a:rect l="0" t="0" r="0" b="0"/>
              <a:pathLst>
                <a:path w="354939" h="376048">
                  <a:moveTo>
                    <a:pt x="249653" y="0"/>
                  </a:moveTo>
                  <a:lnTo>
                    <a:pt x="246719" y="8868"/>
                  </a:lnTo>
                  <a:lnTo>
                    <a:pt x="243937" y="17855"/>
                  </a:lnTo>
                  <a:lnTo>
                    <a:pt x="241028" y="27845"/>
                  </a:lnTo>
                  <a:lnTo>
                    <a:pt x="237642" y="38653"/>
                  </a:lnTo>
                  <a:lnTo>
                    <a:pt x="233181" y="49816"/>
                  </a:lnTo>
                  <a:lnTo>
                    <a:pt x="227415" y="61026"/>
                  </a:lnTo>
                  <a:lnTo>
                    <a:pt x="220598" y="72311"/>
                  </a:lnTo>
                  <a:lnTo>
                    <a:pt x="213263" y="83944"/>
                  </a:lnTo>
                  <a:lnTo>
                    <a:pt x="205775" y="96058"/>
                  </a:lnTo>
                  <a:lnTo>
                    <a:pt x="198310" y="108481"/>
                  </a:lnTo>
                  <a:lnTo>
                    <a:pt x="190924" y="120826"/>
                  </a:lnTo>
                  <a:lnTo>
                    <a:pt x="183622" y="132879"/>
                  </a:lnTo>
                  <a:lnTo>
                    <a:pt x="176228" y="144753"/>
                  </a:lnTo>
                  <a:lnTo>
                    <a:pt x="168419" y="156792"/>
                  </a:lnTo>
                  <a:lnTo>
                    <a:pt x="160047" y="169188"/>
                  </a:lnTo>
                  <a:lnTo>
                    <a:pt x="151134" y="181971"/>
                  </a:lnTo>
                  <a:lnTo>
                    <a:pt x="141771" y="195093"/>
                  </a:lnTo>
                  <a:lnTo>
                    <a:pt x="132065" y="208479"/>
                  </a:lnTo>
                  <a:lnTo>
                    <a:pt x="122108" y="222063"/>
                  </a:lnTo>
                  <a:lnTo>
                    <a:pt x="111969" y="235789"/>
                  </a:lnTo>
                  <a:lnTo>
                    <a:pt x="101707" y="249610"/>
                  </a:lnTo>
                  <a:lnTo>
                    <a:pt x="91358" y="263330"/>
                  </a:lnTo>
                  <a:lnTo>
                    <a:pt x="80950" y="276622"/>
                  </a:lnTo>
                  <a:lnTo>
                    <a:pt x="70504" y="289341"/>
                  </a:lnTo>
                  <a:lnTo>
                    <a:pt x="60030" y="301510"/>
                  </a:lnTo>
                  <a:lnTo>
                    <a:pt x="49538" y="313222"/>
                  </a:lnTo>
                  <a:lnTo>
                    <a:pt x="39038" y="324580"/>
                  </a:lnTo>
                  <a:lnTo>
                    <a:pt x="28699" y="335513"/>
                  </a:lnTo>
                  <a:lnTo>
                    <a:pt x="18830" y="345790"/>
                  </a:lnTo>
                  <a:lnTo>
                    <a:pt x="9606" y="355327"/>
                  </a:lnTo>
                  <a:lnTo>
                    <a:pt x="2553" y="363924"/>
                  </a:lnTo>
                  <a:lnTo>
                    <a:pt x="0" y="370604"/>
                  </a:lnTo>
                  <a:lnTo>
                    <a:pt x="2191" y="374509"/>
                  </a:lnTo>
                  <a:lnTo>
                    <a:pt x="8485" y="376047"/>
                  </a:lnTo>
                  <a:lnTo>
                    <a:pt x="18014" y="375901"/>
                  </a:lnTo>
                  <a:lnTo>
                    <a:pt x="29791" y="374622"/>
                  </a:lnTo>
                  <a:lnTo>
                    <a:pt x="42831" y="372590"/>
                  </a:lnTo>
                  <a:lnTo>
                    <a:pt x="56491" y="370066"/>
                  </a:lnTo>
                  <a:lnTo>
                    <a:pt x="70426" y="367380"/>
                  </a:lnTo>
                  <a:lnTo>
                    <a:pt x="84471" y="364951"/>
                  </a:lnTo>
                  <a:lnTo>
                    <a:pt x="98551" y="362983"/>
                  </a:lnTo>
                  <a:lnTo>
                    <a:pt x="112635" y="361491"/>
                  </a:lnTo>
                  <a:lnTo>
                    <a:pt x="126713" y="360405"/>
                  </a:lnTo>
                  <a:lnTo>
                    <a:pt x="140782" y="359632"/>
                  </a:lnTo>
                  <a:lnTo>
                    <a:pt x="154844" y="358925"/>
                  </a:lnTo>
                  <a:lnTo>
                    <a:pt x="168899" y="357909"/>
                  </a:lnTo>
                  <a:lnTo>
                    <a:pt x="182948" y="356410"/>
                  </a:lnTo>
                  <a:lnTo>
                    <a:pt x="196994" y="354588"/>
                  </a:lnTo>
                  <a:lnTo>
                    <a:pt x="211038" y="352825"/>
                  </a:lnTo>
                  <a:lnTo>
                    <a:pt x="225083" y="351346"/>
                  </a:lnTo>
                  <a:lnTo>
                    <a:pt x="239297" y="350201"/>
                  </a:lnTo>
                  <a:lnTo>
                    <a:pt x="253985" y="349359"/>
                  </a:lnTo>
                  <a:lnTo>
                    <a:pt x="269264" y="348758"/>
                  </a:lnTo>
                  <a:lnTo>
                    <a:pt x="284725" y="348337"/>
                  </a:lnTo>
                  <a:lnTo>
                    <a:pt x="301254" y="348001"/>
                  </a:lnTo>
                  <a:lnTo>
                    <a:pt x="322543" y="347719"/>
                  </a:lnTo>
                  <a:lnTo>
                    <a:pt x="354938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906901" y="5173375"/>
              <a:ext cx="210571" cy="385672"/>
            </a:xfrm>
            <a:custGeom>
              <a:avLst/>
              <a:gdLst/>
              <a:ahLst/>
              <a:cxnLst/>
              <a:rect l="0" t="0" r="0" b="0"/>
              <a:pathLst>
                <a:path w="210571" h="385672">
                  <a:moveTo>
                    <a:pt x="0" y="385671"/>
                  </a:moveTo>
                  <a:lnTo>
                    <a:pt x="67" y="371136"/>
                  </a:lnTo>
                  <a:lnTo>
                    <a:pt x="707" y="358505"/>
                  </a:lnTo>
                  <a:lnTo>
                    <a:pt x="2004" y="346596"/>
                  </a:lnTo>
                  <a:lnTo>
                    <a:pt x="3864" y="334941"/>
                  </a:lnTo>
                  <a:lnTo>
                    <a:pt x="6181" y="323101"/>
                  </a:lnTo>
                  <a:lnTo>
                    <a:pt x="8842" y="310861"/>
                  </a:lnTo>
                  <a:lnTo>
                    <a:pt x="11593" y="298193"/>
                  </a:lnTo>
                  <a:lnTo>
                    <a:pt x="14051" y="285154"/>
                  </a:lnTo>
                  <a:lnTo>
                    <a:pt x="16038" y="271820"/>
                  </a:lnTo>
                  <a:lnTo>
                    <a:pt x="17709" y="258103"/>
                  </a:lnTo>
                  <a:lnTo>
                    <a:pt x="19445" y="243756"/>
                  </a:lnTo>
                  <a:lnTo>
                    <a:pt x="21468" y="228697"/>
                  </a:lnTo>
                  <a:lnTo>
                    <a:pt x="23828" y="212990"/>
                  </a:lnTo>
                  <a:lnTo>
                    <a:pt x="26493" y="196761"/>
                  </a:lnTo>
                  <a:lnTo>
                    <a:pt x="29399" y="180143"/>
                  </a:lnTo>
                  <a:lnTo>
                    <a:pt x="32486" y="163407"/>
                  </a:lnTo>
                  <a:lnTo>
                    <a:pt x="35704" y="146945"/>
                  </a:lnTo>
                  <a:lnTo>
                    <a:pt x="39017" y="130948"/>
                  </a:lnTo>
                  <a:lnTo>
                    <a:pt x="42391" y="115426"/>
                  </a:lnTo>
                  <a:lnTo>
                    <a:pt x="45809" y="100310"/>
                  </a:lnTo>
                  <a:lnTo>
                    <a:pt x="49259" y="85514"/>
                  </a:lnTo>
                  <a:lnTo>
                    <a:pt x="52726" y="71118"/>
                  </a:lnTo>
                  <a:lnTo>
                    <a:pt x="56209" y="57364"/>
                  </a:lnTo>
                  <a:lnTo>
                    <a:pt x="59704" y="44336"/>
                  </a:lnTo>
                  <a:lnTo>
                    <a:pt x="63373" y="32128"/>
                  </a:lnTo>
                  <a:lnTo>
                    <a:pt x="67523" y="20922"/>
                  </a:lnTo>
                  <a:lnTo>
                    <a:pt x="72294" y="10760"/>
                  </a:lnTo>
                  <a:lnTo>
                    <a:pt x="78102" y="3039"/>
                  </a:lnTo>
                  <a:lnTo>
                    <a:pt x="84640" y="0"/>
                  </a:lnTo>
                  <a:lnTo>
                    <a:pt x="90708" y="1700"/>
                  </a:lnTo>
                  <a:lnTo>
                    <a:pt x="96434" y="7148"/>
                  </a:lnTo>
                  <a:lnTo>
                    <a:pt x="102174" y="15305"/>
                  </a:lnTo>
                  <a:lnTo>
                    <a:pt x="107944" y="25351"/>
                  </a:lnTo>
                  <a:lnTo>
                    <a:pt x="113483" y="36695"/>
                  </a:lnTo>
                  <a:lnTo>
                    <a:pt x="118638" y="48920"/>
                  </a:lnTo>
                  <a:lnTo>
                    <a:pt x="123394" y="61743"/>
                  </a:lnTo>
                  <a:lnTo>
                    <a:pt x="127813" y="74966"/>
                  </a:lnTo>
                  <a:lnTo>
                    <a:pt x="131964" y="88455"/>
                  </a:lnTo>
                  <a:lnTo>
                    <a:pt x="135922" y="101956"/>
                  </a:lnTo>
                  <a:lnTo>
                    <a:pt x="139739" y="115102"/>
                  </a:lnTo>
                  <a:lnTo>
                    <a:pt x="143462" y="127728"/>
                  </a:lnTo>
                  <a:lnTo>
                    <a:pt x="147287" y="140006"/>
                  </a:lnTo>
                  <a:lnTo>
                    <a:pt x="151539" y="152323"/>
                  </a:lnTo>
                  <a:lnTo>
                    <a:pt x="156362" y="164915"/>
                  </a:lnTo>
                  <a:lnTo>
                    <a:pt x="161567" y="178000"/>
                  </a:lnTo>
                  <a:lnTo>
                    <a:pt x="166754" y="191857"/>
                  </a:lnTo>
                  <a:lnTo>
                    <a:pt x="171685" y="206547"/>
                  </a:lnTo>
                  <a:lnTo>
                    <a:pt x="176301" y="221650"/>
                  </a:lnTo>
                  <a:lnTo>
                    <a:pt x="180627" y="236402"/>
                  </a:lnTo>
                  <a:lnTo>
                    <a:pt x="184721" y="250395"/>
                  </a:lnTo>
                  <a:lnTo>
                    <a:pt x="188639" y="263567"/>
                  </a:lnTo>
                  <a:lnTo>
                    <a:pt x="192431" y="276028"/>
                  </a:lnTo>
                  <a:lnTo>
                    <a:pt x="196129" y="287913"/>
                  </a:lnTo>
                  <a:lnTo>
                    <a:pt x="199608" y="298918"/>
                  </a:lnTo>
                  <a:lnTo>
                    <a:pt x="202935" y="309355"/>
                  </a:lnTo>
                  <a:lnTo>
                    <a:pt x="206404" y="320146"/>
                  </a:lnTo>
                  <a:lnTo>
                    <a:pt x="210570" y="3330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938487" y="5411647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2269" y="0"/>
                  </a:lnTo>
                  <a:lnTo>
                    <a:pt x="108997" y="0"/>
                  </a:lnTo>
                  <a:lnTo>
                    <a:pt x="95800" y="5"/>
                  </a:lnTo>
                  <a:lnTo>
                    <a:pt x="82632" y="178"/>
                  </a:lnTo>
                  <a:lnTo>
                    <a:pt x="69772" y="826"/>
                  </a:lnTo>
                  <a:lnTo>
                    <a:pt x="57380" y="2075"/>
                  </a:lnTo>
                  <a:lnTo>
                    <a:pt x="45716" y="3736"/>
                  </a:lnTo>
                  <a:lnTo>
                    <a:pt x="33961" y="5563"/>
                  </a:lnTo>
                  <a:lnTo>
                    <a:pt x="19965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180642" y="5181852"/>
              <a:ext cx="178634" cy="396944"/>
            </a:xfrm>
            <a:custGeom>
              <a:avLst/>
              <a:gdLst/>
              <a:ahLst/>
              <a:cxnLst/>
              <a:rect l="0" t="0" r="0" b="0"/>
              <a:pathLst>
                <a:path w="178634" h="396944">
                  <a:moveTo>
                    <a:pt x="0" y="145567"/>
                  </a:moveTo>
                  <a:lnTo>
                    <a:pt x="2867" y="157302"/>
                  </a:lnTo>
                  <a:lnTo>
                    <a:pt x="5008" y="168431"/>
                  </a:lnTo>
                  <a:lnTo>
                    <a:pt x="6612" y="180034"/>
                  </a:lnTo>
                  <a:lnTo>
                    <a:pt x="7793" y="192368"/>
                  </a:lnTo>
                  <a:lnTo>
                    <a:pt x="8641" y="205676"/>
                  </a:lnTo>
                  <a:lnTo>
                    <a:pt x="9240" y="219986"/>
                  </a:lnTo>
                  <a:lnTo>
                    <a:pt x="9653" y="235163"/>
                  </a:lnTo>
                  <a:lnTo>
                    <a:pt x="9937" y="251025"/>
                  </a:lnTo>
                  <a:lnTo>
                    <a:pt x="10135" y="267387"/>
                  </a:lnTo>
                  <a:lnTo>
                    <a:pt x="10439" y="283779"/>
                  </a:lnTo>
                  <a:lnTo>
                    <a:pt x="11175" y="299477"/>
                  </a:lnTo>
                  <a:lnTo>
                    <a:pt x="12484" y="314147"/>
                  </a:lnTo>
                  <a:lnTo>
                    <a:pt x="14176" y="327964"/>
                  </a:lnTo>
                  <a:lnTo>
                    <a:pt x="15851" y="341397"/>
                  </a:lnTo>
                  <a:lnTo>
                    <a:pt x="17274" y="354672"/>
                  </a:lnTo>
                  <a:lnTo>
                    <a:pt x="18475" y="364426"/>
                  </a:lnTo>
                  <a:lnTo>
                    <a:pt x="19472" y="366549"/>
                  </a:lnTo>
                  <a:lnTo>
                    <a:pt x="20128" y="362726"/>
                  </a:lnTo>
                  <a:lnTo>
                    <a:pt x="20345" y="355111"/>
                  </a:lnTo>
                  <a:lnTo>
                    <a:pt x="19919" y="345143"/>
                  </a:lnTo>
                  <a:lnTo>
                    <a:pt x="18797" y="333709"/>
                  </a:lnTo>
                  <a:lnTo>
                    <a:pt x="17218" y="321352"/>
                  </a:lnTo>
                  <a:lnTo>
                    <a:pt x="15612" y="308407"/>
                  </a:lnTo>
                  <a:lnTo>
                    <a:pt x="14235" y="295081"/>
                  </a:lnTo>
                  <a:lnTo>
                    <a:pt x="13159" y="281340"/>
                  </a:lnTo>
                  <a:lnTo>
                    <a:pt x="12361" y="266964"/>
                  </a:lnTo>
                  <a:lnTo>
                    <a:pt x="11789" y="251882"/>
                  </a:lnTo>
                  <a:lnTo>
                    <a:pt x="11388" y="236328"/>
                  </a:lnTo>
                  <a:lnTo>
                    <a:pt x="11111" y="220731"/>
                  </a:lnTo>
                  <a:lnTo>
                    <a:pt x="10926" y="205346"/>
                  </a:lnTo>
                  <a:lnTo>
                    <a:pt x="10971" y="190082"/>
                  </a:lnTo>
                  <a:lnTo>
                    <a:pt x="11532" y="174615"/>
                  </a:lnTo>
                  <a:lnTo>
                    <a:pt x="12722" y="158768"/>
                  </a:lnTo>
                  <a:lnTo>
                    <a:pt x="14335" y="142683"/>
                  </a:lnTo>
                  <a:lnTo>
                    <a:pt x="15957" y="126726"/>
                  </a:lnTo>
                  <a:lnTo>
                    <a:pt x="17347" y="111104"/>
                  </a:lnTo>
                  <a:lnTo>
                    <a:pt x="18601" y="96020"/>
                  </a:lnTo>
                  <a:lnTo>
                    <a:pt x="20048" y="81737"/>
                  </a:lnTo>
                  <a:lnTo>
                    <a:pt x="21880" y="68320"/>
                  </a:lnTo>
                  <a:lnTo>
                    <a:pt x="24280" y="55837"/>
                  </a:lnTo>
                  <a:lnTo>
                    <a:pt x="27502" y="44439"/>
                  </a:lnTo>
                  <a:lnTo>
                    <a:pt x="31605" y="34106"/>
                  </a:lnTo>
                  <a:lnTo>
                    <a:pt x="36650" y="24844"/>
                  </a:lnTo>
                  <a:lnTo>
                    <a:pt x="42787" y="16760"/>
                  </a:lnTo>
                  <a:lnTo>
                    <a:pt x="49984" y="9815"/>
                  </a:lnTo>
                  <a:lnTo>
                    <a:pt x="57917" y="4319"/>
                  </a:lnTo>
                  <a:lnTo>
                    <a:pt x="66081" y="982"/>
                  </a:lnTo>
                  <a:lnTo>
                    <a:pt x="74161" y="0"/>
                  </a:lnTo>
                  <a:lnTo>
                    <a:pt x="82042" y="1120"/>
                  </a:lnTo>
                  <a:lnTo>
                    <a:pt x="89712" y="3923"/>
                  </a:lnTo>
                  <a:lnTo>
                    <a:pt x="97200" y="8000"/>
                  </a:lnTo>
                  <a:lnTo>
                    <a:pt x="104381" y="13328"/>
                  </a:lnTo>
                  <a:lnTo>
                    <a:pt x="110985" y="20251"/>
                  </a:lnTo>
                  <a:lnTo>
                    <a:pt x="116906" y="28832"/>
                  </a:lnTo>
                  <a:lnTo>
                    <a:pt x="122035" y="38863"/>
                  </a:lnTo>
                  <a:lnTo>
                    <a:pt x="126183" y="50046"/>
                  </a:lnTo>
                  <a:lnTo>
                    <a:pt x="129338" y="62084"/>
                  </a:lnTo>
                  <a:lnTo>
                    <a:pt x="131474" y="74573"/>
                  </a:lnTo>
                  <a:lnTo>
                    <a:pt x="132466" y="87024"/>
                  </a:lnTo>
                  <a:lnTo>
                    <a:pt x="132352" y="99172"/>
                  </a:lnTo>
                  <a:lnTo>
                    <a:pt x="131142" y="110954"/>
                  </a:lnTo>
                  <a:lnTo>
                    <a:pt x="128735" y="122406"/>
                  </a:lnTo>
                  <a:lnTo>
                    <a:pt x="125189" y="133594"/>
                  </a:lnTo>
                  <a:lnTo>
                    <a:pt x="120690" y="144583"/>
                  </a:lnTo>
                  <a:lnTo>
                    <a:pt x="115454" y="155429"/>
                  </a:lnTo>
                  <a:lnTo>
                    <a:pt x="109671" y="166166"/>
                  </a:lnTo>
                  <a:lnTo>
                    <a:pt x="103331" y="176496"/>
                  </a:lnTo>
                  <a:lnTo>
                    <a:pt x="96244" y="185827"/>
                  </a:lnTo>
                  <a:lnTo>
                    <a:pt x="88419" y="193876"/>
                  </a:lnTo>
                  <a:lnTo>
                    <a:pt x="81873" y="199310"/>
                  </a:lnTo>
                  <a:lnTo>
                    <a:pt x="79777" y="201199"/>
                  </a:lnTo>
                  <a:lnTo>
                    <a:pt x="82467" y="201320"/>
                  </a:lnTo>
                  <a:lnTo>
                    <a:pt x="88513" y="201173"/>
                  </a:lnTo>
                  <a:lnTo>
                    <a:pt x="96164" y="201865"/>
                  </a:lnTo>
                  <a:lnTo>
                    <a:pt x="104316" y="203834"/>
                  </a:lnTo>
                  <a:lnTo>
                    <a:pt x="112459" y="207060"/>
                  </a:lnTo>
                  <a:lnTo>
                    <a:pt x="120414" y="211337"/>
                  </a:lnTo>
                  <a:lnTo>
                    <a:pt x="128145" y="216427"/>
                  </a:lnTo>
                  <a:lnTo>
                    <a:pt x="135513" y="222278"/>
                  </a:lnTo>
                  <a:lnTo>
                    <a:pt x="142256" y="229026"/>
                  </a:lnTo>
                  <a:lnTo>
                    <a:pt x="148285" y="236673"/>
                  </a:lnTo>
                  <a:lnTo>
                    <a:pt x="153829" y="245093"/>
                  </a:lnTo>
                  <a:lnTo>
                    <a:pt x="159321" y="254124"/>
                  </a:lnTo>
                  <a:lnTo>
                    <a:pt x="165005" y="263606"/>
                  </a:lnTo>
                  <a:lnTo>
                    <a:pt x="170469" y="273415"/>
                  </a:lnTo>
                  <a:lnTo>
                    <a:pt x="174772" y="283453"/>
                  </a:lnTo>
                  <a:lnTo>
                    <a:pt x="177478" y="293649"/>
                  </a:lnTo>
                  <a:lnTo>
                    <a:pt x="178633" y="303953"/>
                  </a:lnTo>
                  <a:lnTo>
                    <a:pt x="178494" y="314330"/>
                  </a:lnTo>
                  <a:lnTo>
                    <a:pt x="177356" y="324752"/>
                  </a:lnTo>
                  <a:lnTo>
                    <a:pt x="175323" y="335040"/>
                  </a:lnTo>
                  <a:lnTo>
                    <a:pt x="172296" y="344875"/>
                  </a:lnTo>
                  <a:lnTo>
                    <a:pt x="168293" y="354120"/>
                  </a:lnTo>
                  <a:lnTo>
                    <a:pt x="163133" y="362802"/>
                  </a:lnTo>
                  <a:lnTo>
                    <a:pt x="156382" y="371021"/>
                  </a:lnTo>
                  <a:lnTo>
                    <a:pt x="147950" y="378870"/>
                  </a:lnTo>
                  <a:lnTo>
                    <a:pt x="138202" y="385956"/>
                  </a:lnTo>
                  <a:lnTo>
                    <a:pt x="127750" y="391431"/>
                  </a:lnTo>
                  <a:lnTo>
                    <a:pt x="117018" y="394963"/>
                  </a:lnTo>
                  <a:lnTo>
                    <a:pt x="106221" y="396690"/>
                  </a:lnTo>
                  <a:lnTo>
                    <a:pt x="95447" y="396943"/>
                  </a:lnTo>
                  <a:lnTo>
                    <a:pt x="84726" y="396073"/>
                  </a:lnTo>
                  <a:lnTo>
                    <a:pt x="74222" y="394221"/>
                  </a:lnTo>
                  <a:lnTo>
                    <a:pt x="64235" y="391315"/>
                  </a:lnTo>
                  <a:lnTo>
                    <a:pt x="54893" y="387413"/>
                  </a:lnTo>
                  <a:lnTo>
                    <a:pt x="46455" y="382980"/>
                  </a:lnTo>
                  <a:lnTo>
                    <a:pt x="38566" y="378379"/>
                  </a:lnTo>
                  <a:lnTo>
                    <a:pt x="30534" y="373208"/>
                  </a:lnTo>
                  <a:lnTo>
                    <a:pt x="21058" y="3666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382147" y="5237941"/>
              <a:ext cx="177523" cy="364345"/>
            </a:xfrm>
            <a:custGeom>
              <a:avLst/>
              <a:gdLst/>
              <a:ahLst/>
              <a:cxnLst/>
              <a:rect l="0" t="0" r="0" b="0"/>
              <a:pathLst>
                <a:path w="177523" h="364345">
                  <a:moveTo>
                    <a:pt x="166993" y="36836"/>
                  </a:moveTo>
                  <a:lnTo>
                    <a:pt x="161058" y="28169"/>
                  </a:lnTo>
                  <a:lnTo>
                    <a:pt x="154853" y="21102"/>
                  </a:lnTo>
                  <a:lnTo>
                    <a:pt x="147753" y="15001"/>
                  </a:lnTo>
                  <a:lnTo>
                    <a:pt x="139639" y="9773"/>
                  </a:lnTo>
                  <a:lnTo>
                    <a:pt x="130345" y="5559"/>
                  </a:lnTo>
                  <a:lnTo>
                    <a:pt x="119906" y="2362"/>
                  </a:lnTo>
                  <a:lnTo>
                    <a:pt x="108827" y="367"/>
                  </a:lnTo>
                  <a:lnTo>
                    <a:pt x="97938" y="0"/>
                  </a:lnTo>
                  <a:lnTo>
                    <a:pt x="87695" y="1357"/>
                  </a:lnTo>
                  <a:lnTo>
                    <a:pt x="78194" y="4555"/>
                  </a:lnTo>
                  <a:lnTo>
                    <a:pt x="69353" y="9900"/>
                  </a:lnTo>
                  <a:lnTo>
                    <a:pt x="61041" y="17345"/>
                  </a:lnTo>
                  <a:lnTo>
                    <a:pt x="53289" y="26411"/>
                  </a:lnTo>
                  <a:lnTo>
                    <a:pt x="46294" y="36397"/>
                  </a:lnTo>
                  <a:lnTo>
                    <a:pt x="40101" y="46812"/>
                  </a:lnTo>
                  <a:lnTo>
                    <a:pt x="34619" y="57394"/>
                  </a:lnTo>
                  <a:lnTo>
                    <a:pt x="29701" y="68025"/>
                  </a:lnTo>
                  <a:lnTo>
                    <a:pt x="25207" y="78653"/>
                  </a:lnTo>
                  <a:lnTo>
                    <a:pt x="21019" y="89265"/>
                  </a:lnTo>
                  <a:lnTo>
                    <a:pt x="17045" y="99857"/>
                  </a:lnTo>
                  <a:lnTo>
                    <a:pt x="13225" y="110436"/>
                  </a:lnTo>
                  <a:lnTo>
                    <a:pt x="9677" y="121171"/>
                  </a:lnTo>
                  <a:lnTo>
                    <a:pt x="6672" y="132370"/>
                  </a:lnTo>
                  <a:lnTo>
                    <a:pt x="4320" y="144167"/>
                  </a:lnTo>
                  <a:lnTo>
                    <a:pt x="2571" y="156532"/>
                  </a:lnTo>
                  <a:lnTo>
                    <a:pt x="1315" y="169364"/>
                  </a:lnTo>
                  <a:lnTo>
                    <a:pt x="437" y="182558"/>
                  </a:lnTo>
                  <a:lnTo>
                    <a:pt x="0" y="196181"/>
                  </a:lnTo>
                  <a:lnTo>
                    <a:pt x="230" y="210464"/>
                  </a:lnTo>
                  <a:lnTo>
                    <a:pt x="1200" y="225473"/>
                  </a:lnTo>
                  <a:lnTo>
                    <a:pt x="2834" y="240805"/>
                  </a:lnTo>
                  <a:lnTo>
                    <a:pt x="5001" y="255719"/>
                  </a:lnTo>
                  <a:lnTo>
                    <a:pt x="7575" y="269818"/>
                  </a:lnTo>
                  <a:lnTo>
                    <a:pt x="10607" y="282894"/>
                  </a:lnTo>
                  <a:lnTo>
                    <a:pt x="14321" y="294757"/>
                  </a:lnTo>
                  <a:lnTo>
                    <a:pt x="18782" y="305439"/>
                  </a:lnTo>
                  <a:lnTo>
                    <a:pt x="23915" y="315121"/>
                  </a:lnTo>
                  <a:lnTo>
                    <a:pt x="29582" y="324027"/>
                  </a:lnTo>
                  <a:lnTo>
                    <a:pt x="35660" y="332354"/>
                  </a:lnTo>
                  <a:lnTo>
                    <a:pt x="42200" y="340102"/>
                  </a:lnTo>
                  <a:lnTo>
                    <a:pt x="49420" y="347087"/>
                  </a:lnTo>
                  <a:lnTo>
                    <a:pt x="57389" y="353260"/>
                  </a:lnTo>
                  <a:lnTo>
                    <a:pt x="66030" y="358389"/>
                  </a:lnTo>
                  <a:lnTo>
                    <a:pt x="75207" y="362003"/>
                  </a:lnTo>
                  <a:lnTo>
                    <a:pt x="84794" y="363982"/>
                  </a:lnTo>
                  <a:lnTo>
                    <a:pt x="94842" y="364344"/>
                  </a:lnTo>
                  <a:lnTo>
                    <a:pt x="105572" y="363074"/>
                  </a:lnTo>
                  <a:lnTo>
                    <a:pt x="117038" y="360336"/>
                  </a:lnTo>
                  <a:lnTo>
                    <a:pt x="128742" y="356521"/>
                  </a:lnTo>
                  <a:lnTo>
                    <a:pt x="140985" y="351674"/>
                  </a:lnTo>
                  <a:lnTo>
                    <a:pt x="155959" y="344255"/>
                  </a:lnTo>
                  <a:lnTo>
                    <a:pt x="177522" y="3316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035149" y="492536"/>
            <a:ext cx="2168871" cy="1252323"/>
          </a:xfrm>
          <a:custGeom>
            <a:avLst/>
            <a:gdLst/>
            <a:ahLst/>
            <a:cxnLst/>
            <a:rect l="0" t="0" r="0" b="0"/>
            <a:pathLst>
              <a:path w="2168871" h="1252323">
                <a:moveTo>
                  <a:pt x="2168870" y="1252322"/>
                </a:moveTo>
                <a:lnTo>
                  <a:pt x="0" y="125232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077262" y="1545386"/>
            <a:ext cx="205419" cy="168457"/>
          </a:xfrm>
          <a:custGeom>
            <a:avLst/>
            <a:gdLst/>
            <a:ahLst/>
            <a:cxnLst/>
            <a:rect l="0" t="0" r="0" b="0"/>
            <a:pathLst>
              <a:path w="205419" h="168457">
                <a:moveTo>
                  <a:pt x="0" y="0"/>
                </a:moveTo>
                <a:lnTo>
                  <a:pt x="8869" y="2866"/>
                </a:lnTo>
                <a:lnTo>
                  <a:pt x="17856" y="5008"/>
                </a:lnTo>
                <a:lnTo>
                  <a:pt x="27851" y="6611"/>
                </a:lnTo>
                <a:lnTo>
                  <a:pt x="38831" y="7792"/>
                </a:lnTo>
                <a:lnTo>
                  <a:pt x="50643" y="8640"/>
                </a:lnTo>
                <a:lnTo>
                  <a:pt x="63097" y="9242"/>
                </a:lnTo>
                <a:lnTo>
                  <a:pt x="75862" y="9830"/>
                </a:lnTo>
                <a:lnTo>
                  <a:pt x="88494" y="10762"/>
                </a:lnTo>
                <a:lnTo>
                  <a:pt x="100763" y="12200"/>
                </a:lnTo>
                <a:lnTo>
                  <a:pt x="112625" y="13810"/>
                </a:lnTo>
                <a:lnTo>
                  <a:pt x="124131" y="14898"/>
                </a:lnTo>
                <a:lnTo>
                  <a:pt x="135359" y="15112"/>
                </a:lnTo>
                <a:lnTo>
                  <a:pt x="146545" y="14592"/>
                </a:lnTo>
                <a:lnTo>
                  <a:pt x="158055" y="13778"/>
                </a:lnTo>
                <a:lnTo>
                  <a:pt x="170042" y="12985"/>
                </a:lnTo>
                <a:lnTo>
                  <a:pt x="181686" y="12827"/>
                </a:lnTo>
                <a:lnTo>
                  <a:pt x="191374" y="14252"/>
                </a:lnTo>
                <a:lnTo>
                  <a:pt x="198362" y="17634"/>
                </a:lnTo>
                <a:lnTo>
                  <a:pt x="202728" y="23012"/>
                </a:lnTo>
                <a:lnTo>
                  <a:pt x="204910" y="30361"/>
                </a:lnTo>
                <a:lnTo>
                  <a:pt x="205418" y="39451"/>
                </a:lnTo>
                <a:lnTo>
                  <a:pt x="204865" y="49943"/>
                </a:lnTo>
                <a:lnTo>
                  <a:pt x="203913" y="61492"/>
                </a:lnTo>
                <a:lnTo>
                  <a:pt x="202951" y="73805"/>
                </a:lnTo>
                <a:lnTo>
                  <a:pt x="201973" y="86493"/>
                </a:lnTo>
                <a:lnTo>
                  <a:pt x="200704" y="99083"/>
                </a:lnTo>
                <a:lnTo>
                  <a:pt x="199005" y="111318"/>
                </a:lnTo>
                <a:lnTo>
                  <a:pt x="197220" y="122889"/>
                </a:lnTo>
                <a:lnTo>
                  <a:pt x="196033" y="134579"/>
                </a:lnTo>
                <a:lnTo>
                  <a:pt x="196455" y="148529"/>
                </a:lnTo>
                <a:lnTo>
                  <a:pt x="200042" y="1684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417360" y="294797"/>
            <a:ext cx="3668678" cy="2010945"/>
            <a:chOff x="4417360" y="294797"/>
            <a:chExt cx="3668678" cy="2010945"/>
          </a:xfrm>
        </p:grpSpPr>
        <p:sp>
          <p:nvSpPr>
            <p:cNvPr id="4" name="Freeform 3"/>
            <p:cNvSpPr/>
            <p:nvPr/>
          </p:nvSpPr>
          <p:spPr>
            <a:xfrm>
              <a:off x="4417360" y="294797"/>
              <a:ext cx="352050" cy="635785"/>
            </a:xfrm>
            <a:custGeom>
              <a:avLst/>
              <a:gdLst/>
              <a:ahLst/>
              <a:cxnLst/>
              <a:rect l="0" t="0" r="0" b="0"/>
              <a:pathLst>
                <a:path w="352050" h="635785">
                  <a:moveTo>
                    <a:pt x="4609" y="0"/>
                  </a:moveTo>
                  <a:lnTo>
                    <a:pt x="1809" y="11669"/>
                  </a:lnTo>
                  <a:lnTo>
                    <a:pt x="307" y="22157"/>
                  </a:lnTo>
                  <a:lnTo>
                    <a:pt x="0" y="32477"/>
                  </a:lnTo>
                  <a:lnTo>
                    <a:pt x="680" y="43470"/>
                  </a:lnTo>
                  <a:lnTo>
                    <a:pt x="2148" y="56407"/>
                  </a:lnTo>
                  <a:lnTo>
                    <a:pt x="4212" y="71809"/>
                  </a:lnTo>
                  <a:lnTo>
                    <a:pt x="6549" y="89540"/>
                  </a:lnTo>
                  <a:lnTo>
                    <a:pt x="8723" y="109184"/>
                  </a:lnTo>
                  <a:lnTo>
                    <a:pt x="10512" y="130274"/>
                  </a:lnTo>
                  <a:lnTo>
                    <a:pt x="11880" y="151924"/>
                  </a:lnTo>
                  <a:lnTo>
                    <a:pt x="12880" y="172903"/>
                  </a:lnTo>
                  <a:lnTo>
                    <a:pt x="13594" y="192593"/>
                  </a:lnTo>
                  <a:lnTo>
                    <a:pt x="14262" y="210927"/>
                  </a:lnTo>
                  <a:lnTo>
                    <a:pt x="15251" y="228095"/>
                  </a:lnTo>
                  <a:lnTo>
                    <a:pt x="16732" y="244352"/>
                  </a:lnTo>
                  <a:lnTo>
                    <a:pt x="18542" y="259934"/>
                  </a:lnTo>
                  <a:lnTo>
                    <a:pt x="20296" y="275034"/>
                  </a:lnTo>
                  <a:lnTo>
                    <a:pt x="21770" y="289809"/>
                  </a:lnTo>
                  <a:lnTo>
                    <a:pt x="22911" y="304856"/>
                  </a:lnTo>
                  <a:lnTo>
                    <a:pt x="23752" y="321170"/>
                  </a:lnTo>
                  <a:lnTo>
                    <a:pt x="24346" y="339190"/>
                  </a:lnTo>
                  <a:lnTo>
                    <a:pt x="24593" y="358853"/>
                  </a:lnTo>
                  <a:lnTo>
                    <a:pt x="24234" y="379881"/>
                  </a:lnTo>
                  <a:lnTo>
                    <a:pt x="23182" y="401949"/>
                  </a:lnTo>
                  <a:lnTo>
                    <a:pt x="21664" y="424614"/>
                  </a:lnTo>
                  <a:lnTo>
                    <a:pt x="20105" y="447347"/>
                  </a:lnTo>
                  <a:lnTo>
                    <a:pt x="18764" y="469849"/>
                  </a:lnTo>
                  <a:lnTo>
                    <a:pt x="17712" y="491872"/>
                  </a:lnTo>
                  <a:lnTo>
                    <a:pt x="16932" y="513126"/>
                  </a:lnTo>
                  <a:lnTo>
                    <a:pt x="16372" y="533532"/>
                  </a:lnTo>
                  <a:lnTo>
                    <a:pt x="15979" y="553016"/>
                  </a:lnTo>
                  <a:lnTo>
                    <a:pt x="15708" y="571422"/>
                  </a:lnTo>
                  <a:lnTo>
                    <a:pt x="15541" y="588748"/>
                  </a:lnTo>
                  <a:lnTo>
                    <a:pt x="16106" y="604334"/>
                  </a:lnTo>
                  <a:lnTo>
                    <a:pt x="18614" y="616841"/>
                  </a:lnTo>
                  <a:lnTo>
                    <a:pt x="23565" y="625804"/>
                  </a:lnTo>
                  <a:lnTo>
                    <a:pt x="30655" y="631534"/>
                  </a:lnTo>
                  <a:lnTo>
                    <a:pt x="39168" y="634647"/>
                  </a:lnTo>
                  <a:lnTo>
                    <a:pt x="48521" y="635784"/>
                  </a:lnTo>
                  <a:lnTo>
                    <a:pt x="58357" y="635485"/>
                  </a:lnTo>
                  <a:lnTo>
                    <a:pt x="68471" y="634173"/>
                  </a:lnTo>
                  <a:lnTo>
                    <a:pt x="78751" y="632151"/>
                  </a:lnTo>
                  <a:lnTo>
                    <a:pt x="89295" y="629477"/>
                  </a:lnTo>
                  <a:lnTo>
                    <a:pt x="100373" y="625998"/>
                  </a:lnTo>
                  <a:lnTo>
                    <a:pt x="112091" y="621695"/>
                  </a:lnTo>
                  <a:lnTo>
                    <a:pt x="124405" y="616839"/>
                  </a:lnTo>
                  <a:lnTo>
                    <a:pt x="137203" y="611886"/>
                  </a:lnTo>
                  <a:lnTo>
                    <a:pt x="150370" y="607110"/>
                  </a:lnTo>
                  <a:lnTo>
                    <a:pt x="163805" y="602599"/>
                  </a:lnTo>
                  <a:lnTo>
                    <a:pt x="177430" y="598343"/>
                  </a:lnTo>
                  <a:lnTo>
                    <a:pt x="191188" y="594300"/>
                  </a:lnTo>
                  <a:lnTo>
                    <a:pt x="205037" y="590586"/>
                  </a:lnTo>
                  <a:lnTo>
                    <a:pt x="218947" y="587463"/>
                  </a:lnTo>
                  <a:lnTo>
                    <a:pt x="232900" y="585028"/>
                  </a:lnTo>
                  <a:lnTo>
                    <a:pt x="246880" y="583222"/>
                  </a:lnTo>
                  <a:lnTo>
                    <a:pt x="260880" y="581927"/>
                  </a:lnTo>
                  <a:lnTo>
                    <a:pt x="274883" y="581018"/>
                  </a:lnTo>
                  <a:lnTo>
                    <a:pt x="288664" y="580389"/>
                  </a:lnTo>
                  <a:lnTo>
                    <a:pt x="303354" y="579890"/>
                  </a:lnTo>
                  <a:lnTo>
                    <a:pt x="322477" y="579474"/>
                  </a:lnTo>
                  <a:lnTo>
                    <a:pt x="352049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787961" y="680350"/>
              <a:ext cx="255190" cy="225101"/>
            </a:xfrm>
            <a:custGeom>
              <a:avLst/>
              <a:gdLst/>
              <a:ahLst/>
              <a:cxnLst/>
              <a:rect l="0" t="0" r="0" b="0"/>
              <a:pathLst>
                <a:path w="255190" h="225101">
                  <a:moveTo>
                    <a:pt x="128847" y="109287"/>
                  </a:moveTo>
                  <a:lnTo>
                    <a:pt x="128780" y="97485"/>
                  </a:lnTo>
                  <a:lnTo>
                    <a:pt x="128140" y="85716"/>
                  </a:lnTo>
                  <a:lnTo>
                    <a:pt x="126839" y="72830"/>
                  </a:lnTo>
                  <a:lnTo>
                    <a:pt x="124806" y="59155"/>
                  </a:lnTo>
                  <a:lnTo>
                    <a:pt x="121842" y="45475"/>
                  </a:lnTo>
                  <a:lnTo>
                    <a:pt x="117912" y="32277"/>
                  </a:lnTo>
                  <a:lnTo>
                    <a:pt x="112817" y="20344"/>
                  </a:lnTo>
                  <a:lnTo>
                    <a:pt x="106117" y="10858"/>
                  </a:lnTo>
                  <a:lnTo>
                    <a:pt x="97724" y="4241"/>
                  </a:lnTo>
                  <a:lnTo>
                    <a:pt x="88004" y="583"/>
                  </a:lnTo>
                  <a:lnTo>
                    <a:pt x="77570" y="0"/>
                  </a:lnTo>
                  <a:lnTo>
                    <a:pt x="66861" y="2235"/>
                  </a:lnTo>
                  <a:lnTo>
                    <a:pt x="56419" y="6781"/>
                  </a:lnTo>
                  <a:lnTo>
                    <a:pt x="46948" y="13095"/>
                  </a:lnTo>
                  <a:lnTo>
                    <a:pt x="38733" y="20702"/>
                  </a:lnTo>
                  <a:lnTo>
                    <a:pt x="31709" y="29227"/>
                  </a:lnTo>
                  <a:lnTo>
                    <a:pt x="25669" y="38393"/>
                  </a:lnTo>
                  <a:lnTo>
                    <a:pt x="20379" y="48004"/>
                  </a:lnTo>
                  <a:lnTo>
                    <a:pt x="15636" y="58084"/>
                  </a:lnTo>
                  <a:lnTo>
                    <a:pt x="11281" y="68843"/>
                  </a:lnTo>
                  <a:lnTo>
                    <a:pt x="7205" y="80340"/>
                  </a:lnTo>
                  <a:lnTo>
                    <a:pt x="3653" y="92334"/>
                  </a:lnTo>
                  <a:lnTo>
                    <a:pt x="1179" y="104385"/>
                  </a:lnTo>
                  <a:lnTo>
                    <a:pt x="0" y="116237"/>
                  </a:lnTo>
                  <a:lnTo>
                    <a:pt x="23" y="127976"/>
                  </a:lnTo>
                  <a:lnTo>
                    <a:pt x="1028" y="139923"/>
                  </a:lnTo>
                  <a:lnTo>
                    <a:pt x="2783" y="152249"/>
                  </a:lnTo>
                  <a:lnTo>
                    <a:pt x="5247" y="164646"/>
                  </a:lnTo>
                  <a:lnTo>
                    <a:pt x="8571" y="176442"/>
                  </a:lnTo>
                  <a:lnTo>
                    <a:pt x="12777" y="187291"/>
                  </a:lnTo>
                  <a:lnTo>
                    <a:pt x="18075" y="196692"/>
                  </a:lnTo>
                  <a:lnTo>
                    <a:pt x="24919" y="203872"/>
                  </a:lnTo>
                  <a:lnTo>
                    <a:pt x="33408" y="208611"/>
                  </a:lnTo>
                  <a:lnTo>
                    <a:pt x="43025" y="210841"/>
                  </a:lnTo>
                  <a:lnTo>
                    <a:pt x="52858" y="210384"/>
                  </a:lnTo>
                  <a:lnTo>
                    <a:pt x="62351" y="207408"/>
                  </a:lnTo>
                  <a:lnTo>
                    <a:pt x="71162" y="202175"/>
                  </a:lnTo>
                  <a:lnTo>
                    <a:pt x="79000" y="194860"/>
                  </a:lnTo>
                  <a:lnTo>
                    <a:pt x="85822" y="185765"/>
                  </a:lnTo>
                  <a:lnTo>
                    <a:pt x="91758" y="175424"/>
                  </a:lnTo>
                  <a:lnTo>
                    <a:pt x="96995" y="164501"/>
                  </a:lnTo>
                  <a:lnTo>
                    <a:pt x="101711" y="153417"/>
                  </a:lnTo>
                  <a:lnTo>
                    <a:pt x="106051" y="142368"/>
                  </a:lnTo>
                  <a:lnTo>
                    <a:pt x="110128" y="131416"/>
                  </a:lnTo>
                  <a:lnTo>
                    <a:pt x="114047" y="120599"/>
                  </a:lnTo>
                  <a:lnTo>
                    <a:pt x="118770" y="111044"/>
                  </a:lnTo>
                  <a:lnTo>
                    <a:pt x="124883" y="105047"/>
                  </a:lnTo>
                  <a:lnTo>
                    <a:pt x="131151" y="103818"/>
                  </a:lnTo>
                  <a:lnTo>
                    <a:pt x="136972" y="107245"/>
                  </a:lnTo>
                  <a:lnTo>
                    <a:pt x="142249" y="114565"/>
                  </a:lnTo>
                  <a:lnTo>
                    <a:pt x="147213" y="124722"/>
                  </a:lnTo>
                  <a:lnTo>
                    <a:pt x="152277" y="136610"/>
                  </a:lnTo>
                  <a:lnTo>
                    <a:pt x="157669" y="149457"/>
                  </a:lnTo>
                  <a:lnTo>
                    <a:pt x="163436" y="162492"/>
                  </a:lnTo>
                  <a:lnTo>
                    <a:pt x="169537" y="174862"/>
                  </a:lnTo>
                  <a:lnTo>
                    <a:pt x="175911" y="186170"/>
                  </a:lnTo>
                  <a:lnTo>
                    <a:pt x="182818" y="196085"/>
                  </a:lnTo>
                  <a:lnTo>
                    <a:pt x="190819" y="204157"/>
                  </a:lnTo>
                  <a:lnTo>
                    <a:pt x="200116" y="210329"/>
                  </a:lnTo>
                  <a:lnTo>
                    <a:pt x="210193" y="214860"/>
                  </a:lnTo>
                  <a:lnTo>
                    <a:pt x="221083" y="218574"/>
                  </a:lnTo>
                  <a:lnTo>
                    <a:pt x="234864" y="221801"/>
                  </a:lnTo>
                  <a:lnTo>
                    <a:pt x="255189" y="2251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032621" y="431668"/>
              <a:ext cx="227017" cy="500688"/>
            </a:xfrm>
            <a:custGeom>
              <a:avLst/>
              <a:gdLst/>
              <a:ahLst/>
              <a:cxnLst/>
              <a:rect l="0" t="0" r="0" b="0"/>
              <a:pathLst>
                <a:path w="227017" h="50068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74"/>
                  </a:lnTo>
                  <a:lnTo>
                    <a:pt x="3727" y="82319"/>
                  </a:lnTo>
                  <a:lnTo>
                    <a:pt x="5376" y="95533"/>
                  </a:lnTo>
                  <a:lnTo>
                    <a:pt x="6783" y="110338"/>
                  </a:lnTo>
                  <a:lnTo>
                    <a:pt x="8049" y="126197"/>
                  </a:lnTo>
                  <a:lnTo>
                    <a:pt x="9505" y="141927"/>
                  </a:lnTo>
                  <a:lnTo>
                    <a:pt x="11332" y="156849"/>
                  </a:lnTo>
                  <a:lnTo>
                    <a:pt x="13389" y="171121"/>
                  </a:lnTo>
                  <a:lnTo>
                    <a:pt x="15317" y="185451"/>
                  </a:lnTo>
                  <a:lnTo>
                    <a:pt x="16911" y="200279"/>
                  </a:lnTo>
                  <a:lnTo>
                    <a:pt x="18133" y="215882"/>
                  </a:lnTo>
                  <a:lnTo>
                    <a:pt x="19029" y="232515"/>
                  </a:lnTo>
                  <a:lnTo>
                    <a:pt x="19671" y="250194"/>
                  </a:lnTo>
                  <a:lnTo>
                    <a:pt x="20288" y="268612"/>
                  </a:lnTo>
                  <a:lnTo>
                    <a:pt x="21243" y="287268"/>
                  </a:lnTo>
                  <a:lnTo>
                    <a:pt x="22701" y="305845"/>
                  </a:lnTo>
                  <a:lnTo>
                    <a:pt x="24494" y="324062"/>
                  </a:lnTo>
                  <a:lnTo>
                    <a:pt x="26238" y="341600"/>
                  </a:lnTo>
                  <a:lnTo>
                    <a:pt x="27706" y="358359"/>
                  </a:lnTo>
                  <a:lnTo>
                    <a:pt x="28842" y="374409"/>
                  </a:lnTo>
                  <a:lnTo>
                    <a:pt x="29678" y="389888"/>
                  </a:lnTo>
                  <a:lnTo>
                    <a:pt x="30276" y="404851"/>
                  </a:lnTo>
                  <a:lnTo>
                    <a:pt x="30718" y="416391"/>
                  </a:lnTo>
                  <a:lnTo>
                    <a:pt x="31048" y="420560"/>
                  </a:lnTo>
                  <a:lnTo>
                    <a:pt x="31264" y="418271"/>
                  </a:lnTo>
                  <a:lnTo>
                    <a:pt x="31397" y="411626"/>
                  </a:lnTo>
                  <a:lnTo>
                    <a:pt x="31646" y="402408"/>
                  </a:lnTo>
                  <a:lnTo>
                    <a:pt x="32339" y="391966"/>
                  </a:lnTo>
                  <a:lnTo>
                    <a:pt x="33620" y="381069"/>
                  </a:lnTo>
                  <a:lnTo>
                    <a:pt x="35462" y="370076"/>
                  </a:lnTo>
                  <a:lnTo>
                    <a:pt x="37768" y="359128"/>
                  </a:lnTo>
                  <a:lnTo>
                    <a:pt x="40436" y="348271"/>
                  </a:lnTo>
                  <a:lnTo>
                    <a:pt x="43531" y="337666"/>
                  </a:lnTo>
                  <a:lnTo>
                    <a:pt x="47287" y="327606"/>
                  </a:lnTo>
                  <a:lnTo>
                    <a:pt x="51780" y="318209"/>
                  </a:lnTo>
                  <a:lnTo>
                    <a:pt x="57102" y="309592"/>
                  </a:lnTo>
                  <a:lnTo>
                    <a:pt x="63432" y="301949"/>
                  </a:lnTo>
                  <a:lnTo>
                    <a:pt x="70767" y="295298"/>
                  </a:lnTo>
                  <a:lnTo>
                    <a:pt x="78964" y="289831"/>
                  </a:lnTo>
                  <a:lnTo>
                    <a:pt x="87837" y="285982"/>
                  </a:lnTo>
                  <a:lnTo>
                    <a:pt x="97212" y="283842"/>
                  </a:lnTo>
                  <a:lnTo>
                    <a:pt x="106946" y="283371"/>
                  </a:lnTo>
                  <a:lnTo>
                    <a:pt x="116932" y="284567"/>
                  </a:lnTo>
                  <a:lnTo>
                    <a:pt x="127094" y="287259"/>
                  </a:lnTo>
                  <a:lnTo>
                    <a:pt x="137375" y="291167"/>
                  </a:lnTo>
                  <a:lnTo>
                    <a:pt x="147737" y="295998"/>
                  </a:lnTo>
                  <a:lnTo>
                    <a:pt x="158149" y="301506"/>
                  </a:lnTo>
                  <a:lnTo>
                    <a:pt x="168430" y="307660"/>
                  </a:lnTo>
                  <a:lnTo>
                    <a:pt x="178260" y="314622"/>
                  </a:lnTo>
                  <a:lnTo>
                    <a:pt x="187497" y="322422"/>
                  </a:lnTo>
                  <a:lnTo>
                    <a:pt x="196005" y="331118"/>
                  </a:lnTo>
                  <a:lnTo>
                    <a:pt x="203574" y="340866"/>
                  </a:lnTo>
                  <a:lnTo>
                    <a:pt x="210179" y="351649"/>
                  </a:lnTo>
                  <a:lnTo>
                    <a:pt x="215784" y="363315"/>
                  </a:lnTo>
                  <a:lnTo>
                    <a:pt x="220258" y="375670"/>
                  </a:lnTo>
                  <a:lnTo>
                    <a:pt x="223636" y="388532"/>
                  </a:lnTo>
                  <a:lnTo>
                    <a:pt x="225923" y="401590"/>
                  </a:lnTo>
                  <a:lnTo>
                    <a:pt x="227016" y="414430"/>
                  </a:lnTo>
                  <a:lnTo>
                    <a:pt x="226971" y="426838"/>
                  </a:lnTo>
                  <a:lnTo>
                    <a:pt x="225806" y="438626"/>
                  </a:lnTo>
                  <a:lnTo>
                    <a:pt x="223429" y="449550"/>
                  </a:lnTo>
                  <a:lnTo>
                    <a:pt x="219900" y="459561"/>
                  </a:lnTo>
                  <a:lnTo>
                    <a:pt x="215243" y="468607"/>
                  </a:lnTo>
                  <a:lnTo>
                    <a:pt x="209368" y="476544"/>
                  </a:lnTo>
                  <a:lnTo>
                    <a:pt x="202337" y="483401"/>
                  </a:lnTo>
                  <a:lnTo>
                    <a:pt x="194176" y="489176"/>
                  </a:lnTo>
                  <a:lnTo>
                    <a:pt x="184795" y="493766"/>
                  </a:lnTo>
                  <a:lnTo>
                    <a:pt x="174261" y="497220"/>
                  </a:lnTo>
                  <a:lnTo>
                    <a:pt x="162764" y="499558"/>
                  </a:lnTo>
                  <a:lnTo>
                    <a:pt x="150523" y="500687"/>
                  </a:lnTo>
                  <a:lnTo>
                    <a:pt x="137744" y="500665"/>
                  </a:lnTo>
                  <a:lnTo>
                    <a:pt x="124908" y="499515"/>
                  </a:lnTo>
                  <a:lnTo>
                    <a:pt x="112751" y="497149"/>
                  </a:lnTo>
                  <a:lnTo>
                    <a:pt x="101625" y="493640"/>
                  </a:lnTo>
                  <a:lnTo>
                    <a:pt x="91819" y="489487"/>
                  </a:lnTo>
                  <a:lnTo>
                    <a:pt x="82782" y="485112"/>
                  </a:lnTo>
                  <a:lnTo>
                    <a:pt x="73723" y="480133"/>
                  </a:lnTo>
                  <a:lnTo>
                    <a:pt x="63171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300491" y="714977"/>
              <a:ext cx="174328" cy="244076"/>
            </a:xfrm>
            <a:custGeom>
              <a:avLst/>
              <a:gdLst/>
              <a:ahLst/>
              <a:cxnLst/>
              <a:rect l="0" t="0" r="0" b="0"/>
              <a:pathLst>
                <a:path w="174328" h="244076">
                  <a:moveTo>
                    <a:pt x="37457" y="127302"/>
                  </a:moveTo>
                  <a:lnTo>
                    <a:pt x="46325" y="124369"/>
                  </a:lnTo>
                  <a:lnTo>
                    <a:pt x="55312" y="121586"/>
                  </a:lnTo>
                  <a:lnTo>
                    <a:pt x="65303" y="118682"/>
                  </a:lnTo>
                  <a:lnTo>
                    <a:pt x="76111" y="115469"/>
                  </a:lnTo>
                  <a:lnTo>
                    <a:pt x="87273" y="111656"/>
                  </a:lnTo>
                  <a:lnTo>
                    <a:pt x="98475" y="107134"/>
                  </a:lnTo>
                  <a:lnTo>
                    <a:pt x="109414" y="101798"/>
                  </a:lnTo>
                  <a:lnTo>
                    <a:pt x="119751" y="95461"/>
                  </a:lnTo>
                  <a:lnTo>
                    <a:pt x="129349" y="88123"/>
                  </a:lnTo>
                  <a:lnTo>
                    <a:pt x="137775" y="79925"/>
                  </a:lnTo>
                  <a:lnTo>
                    <a:pt x="144231" y="71051"/>
                  </a:lnTo>
                  <a:lnTo>
                    <a:pt x="148456" y="61681"/>
                  </a:lnTo>
                  <a:lnTo>
                    <a:pt x="150496" y="52119"/>
                  </a:lnTo>
                  <a:lnTo>
                    <a:pt x="150436" y="42781"/>
                  </a:lnTo>
                  <a:lnTo>
                    <a:pt x="148541" y="33877"/>
                  </a:lnTo>
                  <a:lnTo>
                    <a:pt x="145018" y="25595"/>
                  </a:lnTo>
                  <a:lnTo>
                    <a:pt x="139920" y="18178"/>
                  </a:lnTo>
                  <a:lnTo>
                    <a:pt x="133419" y="11680"/>
                  </a:lnTo>
                  <a:lnTo>
                    <a:pt x="125615" y="6316"/>
                  </a:lnTo>
                  <a:lnTo>
                    <a:pt x="116476" y="2535"/>
                  </a:lnTo>
                  <a:lnTo>
                    <a:pt x="106109" y="441"/>
                  </a:lnTo>
                  <a:lnTo>
                    <a:pt x="94894" y="0"/>
                  </a:lnTo>
                  <a:lnTo>
                    <a:pt x="83374" y="1217"/>
                  </a:lnTo>
                  <a:lnTo>
                    <a:pt x="71891" y="3927"/>
                  </a:lnTo>
                  <a:lnTo>
                    <a:pt x="60742" y="8017"/>
                  </a:lnTo>
                  <a:lnTo>
                    <a:pt x="50254" y="13502"/>
                  </a:lnTo>
                  <a:lnTo>
                    <a:pt x="40540" y="20268"/>
                  </a:lnTo>
                  <a:lnTo>
                    <a:pt x="31696" y="28250"/>
                  </a:lnTo>
                  <a:lnTo>
                    <a:pt x="23892" y="37510"/>
                  </a:lnTo>
                  <a:lnTo>
                    <a:pt x="17127" y="47967"/>
                  </a:lnTo>
                  <a:lnTo>
                    <a:pt x="11413" y="59582"/>
                  </a:lnTo>
                  <a:lnTo>
                    <a:pt x="6864" y="72435"/>
                  </a:lnTo>
                  <a:lnTo>
                    <a:pt x="3436" y="86449"/>
                  </a:lnTo>
                  <a:lnTo>
                    <a:pt x="1116" y="101265"/>
                  </a:lnTo>
                  <a:lnTo>
                    <a:pt x="0" y="116356"/>
                  </a:lnTo>
                  <a:lnTo>
                    <a:pt x="25" y="131390"/>
                  </a:lnTo>
                  <a:lnTo>
                    <a:pt x="1008" y="146076"/>
                  </a:lnTo>
                  <a:lnTo>
                    <a:pt x="2729" y="160091"/>
                  </a:lnTo>
                  <a:lnTo>
                    <a:pt x="5001" y="173327"/>
                  </a:lnTo>
                  <a:lnTo>
                    <a:pt x="7829" y="185690"/>
                  </a:lnTo>
                  <a:lnTo>
                    <a:pt x="11406" y="197008"/>
                  </a:lnTo>
                  <a:lnTo>
                    <a:pt x="15779" y="207286"/>
                  </a:lnTo>
                  <a:lnTo>
                    <a:pt x="21022" y="216513"/>
                  </a:lnTo>
                  <a:lnTo>
                    <a:pt x="27297" y="224573"/>
                  </a:lnTo>
                  <a:lnTo>
                    <a:pt x="34596" y="231507"/>
                  </a:lnTo>
                  <a:lnTo>
                    <a:pt x="42770" y="237164"/>
                  </a:lnTo>
                  <a:lnTo>
                    <a:pt x="51627" y="241142"/>
                  </a:lnTo>
                  <a:lnTo>
                    <a:pt x="60990" y="243373"/>
                  </a:lnTo>
                  <a:lnTo>
                    <a:pt x="70717" y="244075"/>
                  </a:lnTo>
                  <a:lnTo>
                    <a:pt x="80700" y="243566"/>
                  </a:lnTo>
                  <a:lnTo>
                    <a:pt x="90858" y="242148"/>
                  </a:lnTo>
                  <a:lnTo>
                    <a:pt x="101137" y="239911"/>
                  </a:lnTo>
                  <a:lnTo>
                    <a:pt x="111497" y="236740"/>
                  </a:lnTo>
                  <a:lnTo>
                    <a:pt x="121903" y="232651"/>
                  </a:lnTo>
                  <a:lnTo>
                    <a:pt x="132075" y="227891"/>
                  </a:lnTo>
                  <a:lnTo>
                    <a:pt x="142593" y="222292"/>
                  </a:lnTo>
                  <a:lnTo>
                    <a:pt x="155497" y="214243"/>
                  </a:lnTo>
                  <a:lnTo>
                    <a:pt x="174327" y="2010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537989" y="421139"/>
              <a:ext cx="42115" cy="526426"/>
            </a:xfrm>
            <a:custGeom>
              <a:avLst/>
              <a:gdLst/>
              <a:ahLst/>
              <a:cxnLst/>
              <a:rect l="0" t="0" r="0" b="0"/>
              <a:pathLst>
                <a:path w="42115" h="526426">
                  <a:moveTo>
                    <a:pt x="0" y="0"/>
                  </a:moveTo>
                  <a:lnTo>
                    <a:pt x="2867" y="14736"/>
                  </a:lnTo>
                  <a:lnTo>
                    <a:pt x="5009" y="29288"/>
                  </a:lnTo>
                  <a:lnTo>
                    <a:pt x="6617" y="45068"/>
                  </a:lnTo>
                  <a:lnTo>
                    <a:pt x="7970" y="61611"/>
                  </a:lnTo>
                  <a:lnTo>
                    <a:pt x="9467" y="77808"/>
                  </a:lnTo>
                  <a:lnTo>
                    <a:pt x="11313" y="93039"/>
                  </a:lnTo>
                  <a:lnTo>
                    <a:pt x="13380" y="107349"/>
                  </a:lnTo>
                  <a:lnTo>
                    <a:pt x="15312" y="121171"/>
                  </a:lnTo>
                  <a:lnTo>
                    <a:pt x="16908" y="134836"/>
                  </a:lnTo>
                  <a:lnTo>
                    <a:pt x="18132" y="148504"/>
                  </a:lnTo>
                  <a:lnTo>
                    <a:pt x="19028" y="162234"/>
                  </a:lnTo>
                  <a:lnTo>
                    <a:pt x="19670" y="176036"/>
                  </a:lnTo>
                  <a:lnTo>
                    <a:pt x="20288" y="189902"/>
                  </a:lnTo>
                  <a:lnTo>
                    <a:pt x="21242" y="203818"/>
                  </a:lnTo>
                  <a:lnTo>
                    <a:pt x="22699" y="217771"/>
                  </a:lnTo>
                  <a:lnTo>
                    <a:pt x="24494" y="231750"/>
                  </a:lnTo>
                  <a:lnTo>
                    <a:pt x="26238" y="245748"/>
                  </a:lnTo>
                  <a:lnTo>
                    <a:pt x="27705" y="259759"/>
                  </a:lnTo>
                  <a:lnTo>
                    <a:pt x="28841" y="273778"/>
                  </a:lnTo>
                  <a:lnTo>
                    <a:pt x="29678" y="287804"/>
                  </a:lnTo>
                  <a:lnTo>
                    <a:pt x="30280" y="301829"/>
                  </a:lnTo>
                  <a:lnTo>
                    <a:pt x="30871" y="315689"/>
                  </a:lnTo>
                  <a:lnTo>
                    <a:pt x="31807" y="329075"/>
                  </a:lnTo>
                  <a:lnTo>
                    <a:pt x="33253" y="341871"/>
                  </a:lnTo>
                  <a:lnTo>
                    <a:pt x="35039" y="354600"/>
                  </a:lnTo>
                  <a:lnTo>
                    <a:pt x="36778" y="368286"/>
                  </a:lnTo>
                  <a:lnTo>
                    <a:pt x="38241" y="383422"/>
                  </a:lnTo>
                  <a:lnTo>
                    <a:pt x="39375" y="399845"/>
                  </a:lnTo>
                  <a:lnTo>
                    <a:pt x="40210" y="417020"/>
                  </a:lnTo>
                  <a:lnTo>
                    <a:pt x="40806" y="434524"/>
                  </a:lnTo>
                  <a:lnTo>
                    <a:pt x="41223" y="451769"/>
                  </a:lnTo>
                  <a:lnTo>
                    <a:pt x="41558" y="469831"/>
                  </a:lnTo>
                  <a:lnTo>
                    <a:pt x="41838" y="492523"/>
                  </a:lnTo>
                  <a:lnTo>
                    <a:pt x="42114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091387" y="431668"/>
              <a:ext cx="190333" cy="521917"/>
            </a:xfrm>
            <a:custGeom>
              <a:avLst/>
              <a:gdLst/>
              <a:ahLst/>
              <a:cxnLst/>
              <a:rect l="0" t="0" r="0" b="0"/>
              <a:pathLst>
                <a:path w="190333" h="521917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7" y="35322"/>
                  </a:lnTo>
                  <a:lnTo>
                    <a:pt x="1326" y="46114"/>
                  </a:lnTo>
                  <a:lnTo>
                    <a:pt x="2142" y="58417"/>
                  </a:lnTo>
                  <a:lnTo>
                    <a:pt x="2826" y="72255"/>
                  </a:lnTo>
                  <a:lnTo>
                    <a:pt x="3352" y="87670"/>
                  </a:lnTo>
                  <a:lnTo>
                    <a:pt x="3744" y="104517"/>
                  </a:lnTo>
                  <a:lnTo>
                    <a:pt x="4191" y="122371"/>
                  </a:lnTo>
                  <a:lnTo>
                    <a:pt x="5031" y="140646"/>
                  </a:lnTo>
                  <a:lnTo>
                    <a:pt x="6411" y="158966"/>
                  </a:lnTo>
                  <a:lnTo>
                    <a:pt x="8155" y="177011"/>
                  </a:lnTo>
                  <a:lnTo>
                    <a:pt x="9863" y="194433"/>
                  </a:lnTo>
                  <a:lnTo>
                    <a:pt x="11307" y="211124"/>
                  </a:lnTo>
                  <a:lnTo>
                    <a:pt x="12427" y="227468"/>
                  </a:lnTo>
                  <a:lnTo>
                    <a:pt x="13254" y="244210"/>
                  </a:lnTo>
                  <a:lnTo>
                    <a:pt x="13850" y="261742"/>
                  </a:lnTo>
                  <a:lnTo>
                    <a:pt x="14436" y="280113"/>
                  </a:lnTo>
                  <a:lnTo>
                    <a:pt x="15368" y="299212"/>
                  </a:lnTo>
                  <a:lnTo>
                    <a:pt x="16812" y="318874"/>
                  </a:lnTo>
                  <a:lnTo>
                    <a:pt x="18597" y="338791"/>
                  </a:lnTo>
                  <a:lnTo>
                    <a:pt x="20334" y="358534"/>
                  </a:lnTo>
                  <a:lnTo>
                    <a:pt x="21797" y="377884"/>
                  </a:lnTo>
                  <a:lnTo>
                    <a:pt x="22931" y="396808"/>
                  </a:lnTo>
                  <a:lnTo>
                    <a:pt x="23766" y="415361"/>
                  </a:lnTo>
                  <a:lnTo>
                    <a:pt x="24353" y="433586"/>
                  </a:lnTo>
                  <a:lnTo>
                    <a:pt x="24405" y="450240"/>
                  </a:lnTo>
                  <a:lnTo>
                    <a:pt x="22714" y="462622"/>
                  </a:lnTo>
                  <a:lnTo>
                    <a:pt x="19133" y="468967"/>
                  </a:lnTo>
                  <a:lnTo>
                    <a:pt x="15422" y="469109"/>
                  </a:lnTo>
                  <a:lnTo>
                    <a:pt x="12352" y="464134"/>
                  </a:lnTo>
                  <a:lnTo>
                    <a:pt x="10029" y="455495"/>
                  </a:lnTo>
                  <a:lnTo>
                    <a:pt x="8349" y="444589"/>
                  </a:lnTo>
                  <a:lnTo>
                    <a:pt x="7165" y="432373"/>
                  </a:lnTo>
                  <a:lnTo>
                    <a:pt x="6344" y="419410"/>
                  </a:lnTo>
                  <a:lnTo>
                    <a:pt x="5782" y="406018"/>
                  </a:lnTo>
                  <a:lnTo>
                    <a:pt x="5404" y="392380"/>
                  </a:lnTo>
                  <a:lnTo>
                    <a:pt x="5319" y="378761"/>
                  </a:lnTo>
                  <a:lnTo>
                    <a:pt x="5793" y="365527"/>
                  </a:lnTo>
                  <a:lnTo>
                    <a:pt x="6933" y="352842"/>
                  </a:lnTo>
                  <a:lnTo>
                    <a:pt x="8853" y="340694"/>
                  </a:lnTo>
                  <a:lnTo>
                    <a:pt x="11745" y="328994"/>
                  </a:lnTo>
                  <a:lnTo>
                    <a:pt x="15624" y="317644"/>
                  </a:lnTo>
                  <a:lnTo>
                    <a:pt x="20517" y="306715"/>
                  </a:lnTo>
                  <a:lnTo>
                    <a:pt x="26551" y="296442"/>
                  </a:lnTo>
                  <a:lnTo>
                    <a:pt x="33684" y="286913"/>
                  </a:lnTo>
                  <a:lnTo>
                    <a:pt x="41745" y="278547"/>
                  </a:lnTo>
                  <a:lnTo>
                    <a:pt x="50524" y="272138"/>
                  </a:lnTo>
                  <a:lnTo>
                    <a:pt x="59837" y="267944"/>
                  </a:lnTo>
                  <a:lnTo>
                    <a:pt x="69529" y="265755"/>
                  </a:lnTo>
                  <a:lnTo>
                    <a:pt x="79488" y="265184"/>
                  </a:lnTo>
                  <a:lnTo>
                    <a:pt x="89625" y="265837"/>
                  </a:lnTo>
                  <a:lnTo>
                    <a:pt x="99721" y="267543"/>
                  </a:lnTo>
                  <a:lnTo>
                    <a:pt x="109426" y="270350"/>
                  </a:lnTo>
                  <a:lnTo>
                    <a:pt x="118584" y="274195"/>
                  </a:lnTo>
                  <a:lnTo>
                    <a:pt x="127209" y="278910"/>
                  </a:lnTo>
                  <a:lnTo>
                    <a:pt x="135387" y="284298"/>
                  </a:lnTo>
                  <a:lnTo>
                    <a:pt x="143220" y="290188"/>
                  </a:lnTo>
                  <a:lnTo>
                    <a:pt x="150635" y="296601"/>
                  </a:lnTo>
                  <a:lnTo>
                    <a:pt x="157395" y="303737"/>
                  </a:lnTo>
                  <a:lnTo>
                    <a:pt x="163426" y="311655"/>
                  </a:lnTo>
                  <a:lnTo>
                    <a:pt x="168799" y="320429"/>
                  </a:lnTo>
                  <a:lnTo>
                    <a:pt x="173642" y="330230"/>
                  </a:lnTo>
                  <a:lnTo>
                    <a:pt x="178081" y="341049"/>
                  </a:lnTo>
                  <a:lnTo>
                    <a:pt x="182064" y="352739"/>
                  </a:lnTo>
                  <a:lnTo>
                    <a:pt x="185366" y="365110"/>
                  </a:lnTo>
                  <a:lnTo>
                    <a:pt x="187917" y="377986"/>
                  </a:lnTo>
                  <a:lnTo>
                    <a:pt x="189631" y="391225"/>
                  </a:lnTo>
                  <a:lnTo>
                    <a:pt x="190332" y="404718"/>
                  </a:lnTo>
                  <a:lnTo>
                    <a:pt x="190019" y="418377"/>
                  </a:lnTo>
                  <a:lnTo>
                    <a:pt x="188673" y="431821"/>
                  </a:lnTo>
                  <a:lnTo>
                    <a:pt x="186175" y="444394"/>
                  </a:lnTo>
                  <a:lnTo>
                    <a:pt x="182568" y="455813"/>
                  </a:lnTo>
                  <a:lnTo>
                    <a:pt x="178029" y="466125"/>
                  </a:lnTo>
                  <a:lnTo>
                    <a:pt x="172766" y="475520"/>
                  </a:lnTo>
                  <a:lnTo>
                    <a:pt x="166963" y="484207"/>
                  </a:lnTo>
                  <a:lnTo>
                    <a:pt x="160610" y="492213"/>
                  </a:lnTo>
                  <a:lnTo>
                    <a:pt x="153515" y="499379"/>
                  </a:lnTo>
                  <a:lnTo>
                    <a:pt x="145626" y="505681"/>
                  </a:lnTo>
                  <a:lnTo>
                    <a:pt x="136870" y="511067"/>
                  </a:lnTo>
                  <a:lnTo>
                    <a:pt x="127082" y="515388"/>
                  </a:lnTo>
                  <a:lnTo>
                    <a:pt x="116276" y="518659"/>
                  </a:lnTo>
                  <a:lnTo>
                    <a:pt x="104765" y="520872"/>
                  </a:lnTo>
                  <a:lnTo>
                    <a:pt x="93046" y="521916"/>
                  </a:lnTo>
                  <a:lnTo>
                    <a:pt x="81426" y="521841"/>
                  </a:lnTo>
                  <a:lnTo>
                    <a:pt x="70014" y="520827"/>
                  </a:lnTo>
                  <a:lnTo>
                    <a:pt x="58819" y="519083"/>
                  </a:lnTo>
                  <a:lnTo>
                    <a:pt x="47821" y="516806"/>
                  </a:lnTo>
                  <a:lnTo>
                    <a:pt x="37432" y="514302"/>
                  </a:lnTo>
                  <a:lnTo>
                    <a:pt x="27483" y="511745"/>
                  </a:lnTo>
                  <a:lnTo>
                    <a:pt x="17098" y="508914"/>
                  </a:lnTo>
                  <a:lnTo>
                    <a:pt x="4613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348684" y="726466"/>
              <a:ext cx="73700" cy="178985"/>
            </a:xfrm>
            <a:custGeom>
              <a:avLst/>
              <a:gdLst/>
              <a:ahLst/>
              <a:cxnLst/>
              <a:rect l="0" t="0" r="0" b="0"/>
              <a:pathLst>
                <a:path w="73700" h="178985">
                  <a:moveTo>
                    <a:pt x="0" y="0"/>
                  </a:moveTo>
                  <a:lnTo>
                    <a:pt x="2933" y="14535"/>
                  </a:lnTo>
                  <a:lnTo>
                    <a:pt x="5715" y="27165"/>
                  </a:lnTo>
                  <a:lnTo>
                    <a:pt x="8615" y="39070"/>
                  </a:lnTo>
                  <a:lnTo>
                    <a:pt x="11656" y="50552"/>
                  </a:lnTo>
                  <a:lnTo>
                    <a:pt x="14820" y="61744"/>
                  </a:lnTo>
                  <a:lnTo>
                    <a:pt x="18089" y="72731"/>
                  </a:lnTo>
                  <a:lnTo>
                    <a:pt x="21600" y="83574"/>
                  </a:lnTo>
                  <a:lnTo>
                    <a:pt x="25640" y="94316"/>
                  </a:lnTo>
                  <a:lnTo>
                    <a:pt x="30322" y="104989"/>
                  </a:lnTo>
                  <a:lnTo>
                    <a:pt x="35602" y="115615"/>
                  </a:lnTo>
                  <a:lnTo>
                    <a:pt x="41371" y="126209"/>
                  </a:lnTo>
                  <a:lnTo>
                    <a:pt x="47502" y="136768"/>
                  </a:lnTo>
                  <a:lnTo>
                    <a:pt x="53592" y="146844"/>
                  </a:lnTo>
                  <a:lnTo>
                    <a:pt x="59558" y="156542"/>
                  </a:lnTo>
                  <a:lnTo>
                    <a:pt x="65924" y="166713"/>
                  </a:lnTo>
                  <a:lnTo>
                    <a:pt x="7369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359212" y="673823"/>
              <a:ext cx="189514" cy="642240"/>
            </a:xfrm>
            <a:custGeom>
              <a:avLst/>
              <a:gdLst/>
              <a:ahLst/>
              <a:cxnLst/>
              <a:rect l="0" t="0" r="0" b="0"/>
              <a:pathLst>
                <a:path w="189514" h="642240">
                  <a:moveTo>
                    <a:pt x="189513" y="0"/>
                  </a:moveTo>
                  <a:lnTo>
                    <a:pt x="186513" y="8869"/>
                  </a:lnTo>
                  <a:lnTo>
                    <a:pt x="183090" y="17856"/>
                  </a:lnTo>
                  <a:lnTo>
                    <a:pt x="178894" y="27856"/>
                  </a:lnTo>
                  <a:lnTo>
                    <a:pt x="173993" y="39009"/>
                  </a:lnTo>
                  <a:lnTo>
                    <a:pt x="168512" y="51469"/>
                  </a:lnTo>
                  <a:lnTo>
                    <a:pt x="162586" y="65171"/>
                  </a:lnTo>
                  <a:lnTo>
                    <a:pt x="156498" y="79589"/>
                  </a:lnTo>
                  <a:lnTo>
                    <a:pt x="150647" y="93870"/>
                  </a:lnTo>
                  <a:lnTo>
                    <a:pt x="145235" y="107541"/>
                  </a:lnTo>
                  <a:lnTo>
                    <a:pt x="140283" y="120496"/>
                  </a:lnTo>
                  <a:lnTo>
                    <a:pt x="135723" y="132810"/>
                  </a:lnTo>
                  <a:lnTo>
                    <a:pt x="131468" y="144611"/>
                  </a:lnTo>
                  <a:lnTo>
                    <a:pt x="127441" y="156029"/>
                  </a:lnTo>
                  <a:lnTo>
                    <a:pt x="123575" y="167171"/>
                  </a:lnTo>
                  <a:lnTo>
                    <a:pt x="119823" y="178118"/>
                  </a:lnTo>
                  <a:lnTo>
                    <a:pt x="116150" y="188931"/>
                  </a:lnTo>
                  <a:lnTo>
                    <a:pt x="112529" y="199651"/>
                  </a:lnTo>
                  <a:lnTo>
                    <a:pt x="108946" y="210313"/>
                  </a:lnTo>
                  <a:lnTo>
                    <a:pt x="105386" y="221101"/>
                  </a:lnTo>
                  <a:lnTo>
                    <a:pt x="101844" y="232336"/>
                  </a:lnTo>
                  <a:lnTo>
                    <a:pt x="98307" y="244152"/>
                  </a:lnTo>
                  <a:lnTo>
                    <a:pt x="94609" y="256359"/>
                  </a:lnTo>
                  <a:lnTo>
                    <a:pt x="90441" y="268553"/>
                  </a:lnTo>
                  <a:lnTo>
                    <a:pt x="85677" y="280501"/>
                  </a:lnTo>
                  <a:lnTo>
                    <a:pt x="80511" y="292303"/>
                  </a:lnTo>
                  <a:lnTo>
                    <a:pt x="75350" y="304293"/>
                  </a:lnTo>
                  <a:lnTo>
                    <a:pt x="70435" y="316656"/>
                  </a:lnTo>
                  <a:lnTo>
                    <a:pt x="65832" y="329417"/>
                  </a:lnTo>
                  <a:lnTo>
                    <a:pt x="61513" y="342523"/>
                  </a:lnTo>
                  <a:lnTo>
                    <a:pt x="57425" y="355900"/>
                  </a:lnTo>
                  <a:lnTo>
                    <a:pt x="53510" y="369477"/>
                  </a:lnTo>
                  <a:lnTo>
                    <a:pt x="49721" y="383198"/>
                  </a:lnTo>
                  <a:lnTo>
                    <a:pt x="46020" y="397020"/>
                  </a:lnTo>
                  <a:lnTo>
                    <a:pt x="42381" y="410912"/>
                  </a:lnTo>
                  <a:lnTo>
                    <a:pt x="38783" y="424851"/>
                  </a:lnTo>
                  <a:lnTo>
                    <a:pt x="35215" y="438827"/>
                  </a:lnTo>
                  <a:lnTo>
                    <a:pt x="31666" y="452993"/>
                  </a:lnTo>
                  <a:lnTo>
                    <a:pt x="28130" y="467650"/>
                  </a:lnTo>
                  <a:lnTo>
                    <a:pt x="24602" y="482917"/>
                  </a:lnTo>
                  <a:lnTo>
                    <a:pt x="21081" y="498594"/>
                  </a:lnTo>
                  <a:lnTo>
                    <a:pt x="17564" y="514271"/>
                  </a:lnTo>
                  <a:lnTo>
                    <a:pt x="14054" y="529710"/>
                  </a:lnTo>
                  <a:lnTo>
                    <a:pt x="10713" y="545010"/>
                  </a:lnTo>
                  <a:lnTo>
                    <a:pt x="7850" y="560502"/>
                  </a:lnTo>
                  <a:lnTo>
                    <a:pt x="5592" y="576346"/>
                  </a:lnTo>
                  <a:lnTo>
                    <a:pt x="3903" y="591808"/>
                  </a:lnTo>
                  <a:lnTo>
                    <a:pt x="2504" y="606857"/>
                  </a:lnTo>
                  <a:lnTo>
                    <a:pt x="1273" y="622820"/>
                  </a:lnTo>
                  <a:lnTo>
                    <a:pt x="0" y="642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954730" y="602837"/>
              <a:ext cx="251783" cy="361126"/>
            </a:xfrm>
            <a:custGeom>
              <a:avLst/>
              <a:gdLst/>
              <a:ahLst/>
              <a:cxnLst/>
              <a:rect l="0" t="0" r="0" b="0"/>
              <a:pathLst>
                <a:path w="251783" h="361126">
                  <a:moveTo>
                    <a:pt x="225705" y="7815"/>
                  </a:moveTo>
                  <a:lnTo>
                    <a:pt x="213969" y="4949"/>
                  </a:lnTo>
                  <a:lnTo>
                    <a:pt x="202840" y="2807"/>
                  </a:lnTo>
                  <a:lnTo>
                    <a:pt x="191243" y="1208"/>
                  </a:lnTo>
                  <a:lnTo>
                    <a:pt x="179081" y="200"/>
                  </a:lnTo>
                  <a:lnTo>
                    <a:pt x="166421" y="0"/>
                  </a:lnTo>
                  <a:lnTo>
                    <a:pt x="153364" y="656"/>
                  </a:lnTo>
                  <a:lnTo>
                    <a:pt x="140013" y="2067"/>
                  </a:lnTo>
                  <a:lnTo>
                    <a:pt x="126448" y="4079"/>
                  </a:lnTo>
                  <a:lnTo>
                    <a:pt x="112742" y="6547"/>
                  </a:lnTo>
                  <a:lnTo>
                    <a:pt x="99268" y="9507"/>
                  </a:lnTo>
                  <a:lnTo>
                    <a:pt x="86675" y="13172"/>
                  </a:lnTo>
                  <a:lnTo>
                    <a:pt x="75239" y="17604"/>
                  </a:lnTo>
                  <a:lnTo>
                    <a:pt x="64746" y="22886"/>
                  </a:lnTo>
                  <a:lnTo>
                    <a:pt x="54697" y="29188"/>
                  </a:lnTo>
                  <a:lnTo>
                    <a:pt x="44757" y="36510"/>
                  </a:lnTo>
                  <a:lnTo>
                    <a:pt x="35096" y="44867"/>
                  </a:lnTo>
                  <a:lnTo>
                    <a:pt x="26281" y="54380"/>
                  </a:lnTo>
                  <a:lnTo>
                    <a:pt x="18575" y="65007"/>
                  </a:lnTo>
                  <a:lnTo>
                    <a:pt x="12095" y="76736"/>
                  </a:lnTo>
                  <a:lnTo>
                    <a:pt x="6965" y="89666"/>
                  </a:lnTo>
                  <a:lnTo>
                    <a:pt x="3120" y="103725"/>
                  </a:lnTo>
                  <a:lnTo>
                    <a:pt x="674" y="118403"/>
                  </a:lnTo>
                  <a:lnTo>
                    <a:pt x="0" y="132869"/>
                  </a:lnTo>
                  <a:lnTo>
                    <a:pt x="1140" y="146659"/>
                  </a:lnTo>
                  <a:lnTo>
                    <a:pt x="4024" y="159358"/>
                  </a:lnTo>
                  <a:lnTo>
                    <a:pt x="8625" y="170435"/>
                  </a:lnTo>
                  <a:lnTo>
                    <a:pt x="14757" y="179761"/>
                  </a:lnTo>
                  <a:lnTo>
                    <a:pt x="22127" y="187210"/>
                  </a:lnTo>
                  <a:lnTo>
                    <a:pt x="30435" y="192481"/>
                  </a:lnTo>
                  <a:lnTo>
                    <a:pt x="39429" y="195617"/>
                  </a:lnTo>
                  <a:lnTo>
                    <a:pt x="48905" y="196778"/>
                  </a:lnTo>
                  <a:lnTo>
                    <a:pt x="58718" y="196053"/>
                  </a:lnTo>
                  <a:lnTo>
                    <a:pt x="68769" y="193690"/>
                  </a:lnTo>
                  <a:lnTo>
                    <a:pt x="79145" y="190345"/>
                  </a:lnTo>
                  <a:lnTo>
                    <a:pt x="90102" y="186956"/>
                  </a:lnTo>
                  <a:lnTo>
                    <a:pt x="101737" y="184061"/>
                  </a:lnTo>
                  <a:lnTo>
                    <a:pt x="113993" y="181969"/>
                  </a:lnTo>
                  <a:lnTo>
                    <a:pt x="126752" y="180941"/>
                  </a:lnTo>
                  <a:lnTo>
                    <a:pt x="139888" y="180998"/>
                  </a:lnTo>
                  <a:lnTo>
                    <a:pt x="153133" y="182155"/>
                  </a:lnTo>
                  <a:lnTo>
                    <a:pt x="166098" y="184519"/>
                  </a:lnTo>
                  <a:lnTo>
                    <a:pt x="178591" y="188031"/>
                  </a:lnTo>
                  <a:lnTo>
                    <a:pt x="190435" y="192505"/>
                  </a:lnTo>
                  <a:lnTo>
                    <a:pt x="201397" y="197724"/>
                  </a:lnTo>
                  <a:lnTo>
                    <a:pt x="211433" y="203496"/>
                  </a:lnTo>
                  <a:lnTo>
                    <a:pt x="220495" y="209828"/>
                  </a:lnTo>
                  <a:lnTo>
                    <a:pt x="228443" y="216909"/>
                  </a:lnTo>
                  <a:lnTo>
                    <a:pt x="235308" y="224790"/>
                  </a:lnTo>
                  <a:lnTo>
                    <a:pt x="241088" y="233540"/>
                  </a:lnTo>
                  <a:lnTo>
                    <a:pt x="245682" y="243323"/>
                  </a:lnTo>
                  <a:lnTo>
                    <a:pt x="249134" y="254127"/>
                  </a:lnTo>
                  <a:lnTo>
                    <a:pt x="251301" y="265636"/>
                  </a:lnTo>
                  <a:lnTo>
                    <a:pt x="251782" y="277354"/>
                  </a:lnTo>
                  <a:lnTo>
                    <a:pt x="250507" y="288969"/>
                  </a:lnTo>
                  <a:lnTo>
                    <a:pt x="247532" y="300207"/>
                  </a:lnTo>
                  <a:lnTo>
                    <a:pt x="242870" y="310753"/>
                  </a:lnTo>
                  <a:lnTo>
                    <a:pt x="236692" y="320507"/>
                  </a:lnTo>
                  <a:lnTo>
                    <a:pt x="229121" y="329378"/>
                  </a:lnTo>
                  <a:lnTo>
                    <a:pt x="220146" y="337199"/>
                  </a:lnTo>
                  <a:lnTo>
                    <a:pt x="209886" y="343976"/>
                  </a:lnTo>
                  <a:lnTo>
                    <a:pt x="198576" y="349699"/>
                  </a:lnTo>
                  <a:lnTo>
                    <a:pt x="186460" y="354253"/>
                  </a:lnTo>
                  <a:lnTo>
                    <a:pt x="173755" y="357684"/>
                  </a:lnTo>
                  <a:lnTo>
                    <a:pt x="160631" y="360007"/>
                  </a:lnTo>
                  <a:lnTo>
                    <a:pt x="147216" y="361125"/>
                  </a:lnTo>
                  <a:lnTo>
                    <a:pt x="133603" y="361104"/>
                  </a:lnTo>
                  <a:lnTo>
                    <a:pt x="119887" y="360289"/>
                  </a:lnTo>
                  <a:lnTo>
                    <a:pt x="104504" y="359130"/>
                  </a:lnTo>
                  <a:lnTo>
                    <a:pt x="82752" y="357529"/>
                  </a:lnTo>
                  <a:lnTo>
                    <a:pt x="46720" y="3552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296249" y="758051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8679"/>
                  </a:lnTo>
                  <a:lnTo>
                    <a:pt x="0" y="21199"/>
                  </a:lnTo>
                  <a:lnTo>
                    <a:pt x="0" y="36026"/>
                  </a:lnTo>
                  <a:lnTo>
                    <a:pt x="4" y="52538"/>
                  </a:lnTo>
                  <a:lnTo>
                    <a:pt x="177" y="70175"/>
                  </a:lnTo>
                  <a:lnTo>
                    <a:pt x="826" y="88305"/>
                  </a:lnTo>
                  <a:lnTo>
                    <a:pt x="2074" y="106527"/>
                  </a:lnTo>
                  <a:lnTo>
                    <a:pt x="3727" y="124505"/>
                  </a:lnTo>
                  <a:lnTo>
                    <a:pt x="5375" y="141883"/>
                  </a:lnTo>
                  <a:lnTo>
                    <a:pt x="6782" y="158530"/>
                  </a:lnTo>
                  <a:lnTo>
                    <a:pt x="8047" y="174335"/>
                  </a:lnTo>
                  <a:lnTo>
                    <a:pt x="9504" y="189118"/>
                  </a:lnTo>
                  <a:lnTo>
                    <a:pt x="11331" y="202868"/>
                  </a:lnTo>
                  <a:lnTo>
                    <a:pt x="13399" y="215280"/>
                  </a:lnTo>
                  <a:lnTo>
                    <a:pt x="15549" y="226890"/>
                  </a:lnTo>
                  <a:lnTo>
                    <a:pt x="17975" y="238720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306777" y="600124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0"/>
                  </a:moveTo>
                  <a:lnTo>
                    <a:pt x="3120" y="9359"/>
                  </a:lnTo>
                  <a:lnTo>
                    <a:pt x="5589" y="16768"/>
                  </a:lnTo>
                  <a:lnTo>
                    <a:pt x="10529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410016" y="444326"/>
              <a:ext cx="360016" cy="585349"/>
            </a:xfrm>
            <a:custGeom>
              <a:avLst/>
              <a:gdLst/>
              <a:ahLst/>
              <a:cxnLst/>
              <a:rect l="0" t="0" r="0" b="0"/>
              <a:pathLst>
                <a:path w="360016" h="585349">
                  <a:moveTo>
                    <a:pt x="149445" y="419010"/>
                  </a:moveTo>
                  <a:lnTo>
                    <a:pt x="146511" y="410142"/>
                  </a:lnTo>
                  <a:lnTo>
                    <a:pt x="143729" y="401155"/>
                  </a:lnTo>
                  <a:lnTo>
                    <a:pt x="140820" y="391169"/>
                  </a:lnTo>
                  <a:lnTo>
                    <a:pt x="137434" y="380534"/>
                  </a:lnTo>
                  <a:lnTo>
                    <a:pt x="132973" y="370019"/>
                  </a:lnTo>
                  <a:lnTo>
                    <a:pt x="127202" y="360081"/>
                  </a:lnTo>
                  <a:lnTo>
                    <a:pt x="120213" y="351313"/>
                  </a:lnTo>
                  <a:lnTo>
                    <a:pt x="112229" y="344570"/>
                  </a:lnTo>
                  <a:lnTo>
                    <a:pt x="103492" y="340124"/>
                  </a:lnTo>
                  <a:lnTo>
                    <a:pt x="94374" y="337922"/>
                  </a:lnTo>
                  <a:lnTo>
                    <a:pt x="85341" y="337867"/>
                  </a:lnTo>
                  <a:lnTo>
                    <a:pt x="76637" y="339682"/>
                  </a:lnTo>
                  <a:lnTo>
                    <a:pt x="68150" y="343150"/>
                  </a:lnTo>
                  <a:lnTo>
                    <a:pt x="59531" y="348210"/>
                  </a:lnTo>
                  <a:lnTo>
                    <a:pt x="50591" y="354686"/>
                  </a:lnTo>
                  <a:lnTo>
                    <a:pt x="41619" y="362472"/>
                  </a:lnTo>
                  <a:lnTo>
                    <a:pt x="33274" y="371600"/>
                  </a:lnTo>
                  <a:lnTo>
                    <a:pt x="25883" y="381964"/>
                  </a:lnTo>
                  <a:lnTo>
                    <a:pt x="19446" y="393347"/>
                  </a:lnTo>
                  <a:lnTo>
                    <a:pt x="13814" y="405512"/>
                  </a:lnTo>
                  <a:lnTo>
                    <a:pt x="8813" y="418250"/>
                  </a:lnTo>
                  <a:lnTo>
                    <a:pt x="4608" y="431396"/>
                  </a:lnTo>
                  <a:lnTo>
                    <a:pt x="1679" y="444827"/>
                  </a:lnTo>
                  <a:lnTo>
                    <a:pt x="189" y="458454"/>
                  </a:lnTo>
                  <a:lnTo>
                    <a:pt x="0" y="472215"/>
                  </a:lnTo>
                  <a:lnTo>
                    <a:pt x="863" y="486067"/>
                  </a:lnTo>
                  <a:lnTo>
                    <a:pt x="2520" y="499971"/>
                  </a:lnTo>
                  <a:lnTo>
                    <a:pt x="4919" y="513580"/>
                  </a:lnTo>
                  <a:lnTo>
                    <a:pt x="8200" y="526266"/>
                  </a:lnTo>
                  <a:lnTo>
                    <a:pt x="12366" y="537760"/>
                  </a:lnTo>
                  <a:lnTo>
                    <a:pt x="17299" y="548122"/>
                  </a:lnTo>
                  <a:lnTo>
                    <a:pt x="22834" y="557550"/>
                  </a:lnTo>
                  <a:lnTo>
                    <a:pt x="28832" y="566251"/>
                  </a:lnTo>
                  <a:lnTo>
                    <a:pt x="35655" y="573927"/>
                  </a:lnTo>
                  <a:lnTo>
                    <a:pt x="44133" y="579806"/>
                  </a:lnTo>
                  <a:lnTo>
                    <a:pt x="54568" y="583608"/>
                  </a:lnTo>
                  <a:lnTo>
                    <a:pt x="66323" y="585348"/>
                  </a:lnTo>
                  <a:lnTo>
                    <a:pt x="78137" y="585079"/>
                  </a:lnTo>
                  <a:lnTo>
                    <a:pt x="89263" y="583035"/>
                  </a:lnTo>
                  <a:lnTo>
                    <a:pt x="99493" y="579240"/>
                  </a:lnTo>
                  <a:lnTo>
                    <a:pt x="108891" y="573428"/>
                  </a:lnTo>
                  <a:lnTo>
                    <a:pt x="117610" y="565637"/>
                  </a:lnTo>
                  <a:lnTo>
                    <a:pt x="125651" y="556323"/>
                  </a:lnTo>
                  <a:lnTo>
                    <a:pt x="132846" y="546163"/>
                  </a:lnTo>
                  <a:lnTo>
                    <a:pt x="139172" y="535615"/>
                  </a:lnTo>
                  <a:lnTo>
                    <a:pt x="144577" y="524432"/>
                  </a:lnTo>
                  <a:lnTo>
                    <a:pt x="148910" y="511801"/>
                  </a:lnTo>
                  <a:lnTo>
                    <a:pt x="152198" y="497388"/>
                  </a:lnTo>
                  <a:lnTo>
                    <a:pt x="154762" y="481793"/>
                  </a:lnTo>
                  <a:lnTo>
                    <a:pt x="157108" y="466240"/>
                  </a:lnTo>
                  <a:lnTo>
                    <a:pt x="159538" y="451441"/>
                  </a:lnTo>
                  <a:lnTo>
                    <a:pt x="162003" y="437421"/>
                  </a:lnTo>
                  <a:lnTo>
                    <a:pt x="164204" y="423792"/>
                  </a:lnTo>
                  <a:lnTo>
                    <a:pt x="165982" y="410244"/>
                  </a:lnTo>
                  <a:lnTo>
                    <a:pt x="167330" y="396143"/>
                  </a:lnTo>
                  <a:lnTo>
                    <a:pt x="168307" y="380526"/>
                  </a:lnTo>
                  <a:lnTo>
                    <a:pt x="168999" y="363016"/>
                  </a:lnTo>
                  <a:lnTo>
                    <a:pt x="169481" y="344218"/>
                  </a:lnTo>
                  <a:lnTo>
                    <a:pt x="169812" y="325375"/>
                  </a:lnTo>
                  <a:lnTo>
                    <a:pt x="170037" y="307225"/>
                  </a:lnTo>
                  <a:lnTo>
                    <a:pt x="170190" y="289975"/>
                  </a:lnTo>
                  <a:lnTo>
                    <a:pt x="170293" y="273558"/>
                  </a:lnTo>
                  <a:lnTo>
                    <a:pt x="170358" y="257821"/>
                  </a:lnTo>
                  <a:lnTo>
                    <a:pt x="170231" y="242762"/>
                  </a:lnTo>
                  <a:lnTo>
                    <a:pt x="169614" y="228547"/>
                  </a:lnTo>
                  <a:lnTo>
                    <a:pt x="168387" y="215194"/>
                  </a:lnTo>
                  <a:lnTo>
                    <a:pt x="166747" y="202425"/>
                  </a:lnTo>
                  <a:lnTo>
                    <a:pt x="165108" y="189777"/>
                  </a:lnTo>
                  <a:lnTo>
                    <a:pt x="163712" y="176967"/>
                  </a:lnTo>
                  <a:lnTo>
                    <a:pt x="162623" y="163905"/>
                  </a:lnTo>
                  <a:lnTo>
                    <a:pt x="161817" y="150597"/>
                  </a:lnTo>
                  <a:lnTo>
                    <a:pt x="161237" y="137089"/>
                  </a:lnTo>
                  <a:lnTo>
                    <a:pt x="160660" y="123593"/>
                  </a:lnTo>
                  <a:lnTo>
                    <a:pt x="159733" y="110460"/>
                  </a:lnTo>
                  <a:lnTo>
                    <a:pt x="158290" y="97846"/>
                  </a:lnTo>
                  <a:lnTo>
                    <a:pt x="156335" y="85580"/>
                  </a:lnTo>
                  <a:lnTo>
                    <a:pt x="153951" y="73271"/>
                  </a:lnTo>
                  <a:lnTo>
                    <a:pt x="151236" y="60690"/>
                  </a:lnTo>
                  <a:lnTo>
                    <a:pt x="148278" y="47782"/>
                  </a:lnTo>
                  <a:lnTo>
                    <a:pt x="145147" y="34576"/>
                  </a:lnTo>
                  <a:lnTo>
                    <a:pt x="141881" y="21175"/>
                  </a:lnTo>
                  <a:lnTo>
                    <a:pt x="138056" y="9186"/>
                  </a:lnTo>
                  <a:lnTo>
                    <a:pt x="133584" y="1730"/>
                  </a:lnTo>
                  <a:lnTo>
                    <a:pt x="129295" y="0"/>
                  </a:lnTo>
                  <a:lnTo>
                    <a:pt x="125331" y="3072"/>
                  </a:lnTo>
                  <a:lnTo>
                    <a:pt x="121594" y="9655"/>
                  </a:lnTo>
                  <a:lnTo>
                    <a:pt x="118312" y="19170"/>
                  </a:lnTo>
                  <a:lnTo>
                    <a:pt x="116044" y="31765"/>
                  </a:lnTo>
                  <a:lnTo>
                    <a:pt x="115012" y="47291"/>
                  </a:lnTo>
                  <a:lnTo>
                    <a:pt x="114968" y="65285"/>
                  </a:lnTo>
                  <a:lnTo>
                    <a:pt x="115399" y="85196"/>
                  </a:lnTo>
                  <a:lnTo>
                    <a:pt x="115947" y="106509"/>
                  </a:lnTo>
                  <a:lnTo>
                    <a:pt x="116448" y="128330"/>
                  </a:lnTo>
                  <a:lnTo>
                    <a:pt x="116850" y="149434"/>
                  </a:lnTo>
                  <a:lnTo>
                    <a:pt x="117154" y="169217"/>
                  </a:lnTo>
                  <a:lnTo>
                    <a:pt x="117374" y="187786"/>
                  </a:lnTo>
                  <a:lnTo>
                    <a:pt x="117527" y="205645"/>
                  </a:lnTo>
                  <a:lnTo>
                    <a:pt x="117639" y="223179"/>
                  </a:lnTo>
                  <a:lnTo>
                    <a:pt x="117884" y="240434"/>
                  </a:lnTo>
                  <a:lnTo>
                    <a:pt x="118584" y="257195"/>
                  </a:lnTo>
                  <a:lnTo>
                    <a:pt x="119866" y="273369"/>
                  </a:lnTo>
                  <a:lnTo>
                    <a:pt x="121541" y="288996"/>
                  </a:lnTo>
                  <a:lnTo>
                    <a:pt x="123204" y="304176"/>
                  </a:lnTo>
                  <a:lnTo>
                    <a:pt x="124622" y="319017"/>
                  </a:lnTo>
                  <a:lnTo>
                    <a:pt x="125894" y="333611"/>
                  </a:lnTo>
                  <a:lnTo>
                    <a:pt x="127355" y="348030"/>
                  </a:lnTo>
                  <a:lnTo>
                    <a:pt x="129185" y="362326"/>
                  </a:lnTo>
                  <a:lnTo>
                    <a:pt x="131245" y="376539"/>
                  </a:lnTo>
                  <a:lnTo>
                    <a:pt x="133174" y="390695"/>
                  </a:lnTo>
                  <a:lnTo>
                    <a:pt x="134773" y="404808"/>
                  </a:lnTo>
                  <a:lnTo>
                    <a:pt x="136169" y="418726"/>
                  </a:lnTo>
                  <a:lnTo>
                    <a:pt x="137713" y="432151"/>
                  </a:lnTo>
                  <a:lnTo>
                    <a:pt x="139604" y="444964"/>
                  </a:lnTo>
                  <a:lnTo>
                    <a:pt x="141874" y="457366"/>
                  </a:lnTo>
                  <a:lnTo>
                    <a:pt x="144477" y="469766"/>
                  </a:lnTo>
                  <a:lnTo>
                    <a:pt x="147346" y="482381"/>
                  </a:lnTo>
                  <a:lnTo>
                    <a:pt x="150602" y="494290"/>
                  </a:lnTo>
                  <a:lnTo>
                    <a:pt x="155286" y="503480"/>
                  </a:lnTo>
                  <a:lnTo>
                    <a:pt x="161726" y="508652"/>
                  </a:lnTo>
                  <a:lnTo>
                    <a:pt x="168523" y="509623"/>
                  </a:lnTo>
                  <a:lnTo>
                    <a:pt x="175278" y="507173"/>
                  </a:lnTo>
                  <a:lnTo>
                    <a:pt x="182012" y="502373"/>
                  </a:lnTo>
                  <a:lnTo>
                    <a:pt x="188775" y="496277"/>
                  </a:lnTo>
                  <a:lnTo>
                    <a:pt x="195592" y="489566"/>
                  </a:lnTo>
                  <a:lnTo>
                    <a:pt x="202628" y="482761"/>
                  </a:lnTo>
                  <a:lnTo>
                    <a:pt x="210183" y="476336"/>
                  </a:lnTo>
                  <a:lnTo>
                    <a:pt x="218372" y="470489"/>
                  </a:lnTo>
                  <a:lnTo>
                    <a:pt x="226989" y="465052"/>
                  </a:lnTo>
                  <a:lnTo>
                    <a:pt x="235618" y="459624"/>
                  </a:lnTo>
                  <a:lnTo>
                    <a:pt x="244019" y="453969"/>
                  </a:lnTo>
                  <a:lnTo>
                    <a:pt x="252285" y="448185"/>
                  </a:lnTo>
                  <a:lnTo>
                    <a:pt x="260749" y="442600"/>
                  </a:lnTo>
                  <a:lnTo>
                    <a:pt x="269591" y="437397"/>
                  </a:lnTo>
                  <a:lnTo>
                    <a:pt x="278834" y="432598"/>
                  </a:lnTo>
                  <a:lnTo>
                    <a:pt x="288427" y="428148"/>
                  </a:lnTo>
                  <a:lnTo>
                    <a:pt x="298287" y="423967"/>
                  </a:lnTo>
                  <a:lnTo>
                    <a:pt x="308178" y="419820"/>
                  </a:lnTo>
                  <a:lnTo>
                    <a:pt x="317740" y="415343"/>
                  </a:lnTo>
                  <a:lnTo>
                    <a:pt x="326789" y="410353"/>
                  </a:lnTo>
                  <a:lnTo>
                    <a:pt x="334999" y="404525"/>
                  </a:lnTo>
                  <a:lnTo>
                    <a:pt x="341835" y="397323"/>
                  </a:lnTo>
                  <a:lnTo>
                    <a:pt x="347130" y="388588"/>
                  </a:lnTo>
                  <a:lnTo>
                    <a:pt x="350872" y="378637"/>
                  </a:lnTo>
                  <a:lnTo>
                    <a:pt x="353024" y="368048"/>
                  </a:lnTo>
                  <a:lnTo>
                    <a:pt x="353724" y="357235"/>
                  </a:lnTo>
                  <a:lnTo>
                    <a:pt x="352908" y="346723"/>
                  </a:lnTo>
                  <a:lnTo>
                    <a:pt x="350242" y="337205"/>
                  </a:lnTo>
                  <a:lnTo>
                    <a:pt x="345708" y="328959"/>
                  </a:lnTo>
                  <a:lnTo>
                    <a:pt x="339563" y="321915"/>
                  </a:lnTo>
                  <a:lnTo>
                    <a:pt x="332152" y="315861"/>
                  </a:lnTo>
                  <a:lnTo>
                    <a:pt x="323798" y="310570"/>
                  </a:lnTo>
                  <a:lnTo>
                    <a:pt x="314768" y="306166"/>
                  </a:lnTo>
                  <a:lnTo>
                    <a:pt x="305261" y="303104"/>
                  </a:lnTo>
                  <a:lnTo>
                    <a:pt x="295425" y="301528"/>
                  </a:lnTo>
                  <a:lnTo>
                    <a:pt x="285363" y="301452"/>
                  </a:lnTo>
                  <a:lnTo>
                    <a:pt x="275150" y="302921"/>
                  </a:lnTo>
                  <a:lnTo>
                    <a:pt x="264838" y="305804"/>
                  </a:lnTo>
                  <a:lnTo>
                    <a:pt x="254623" y="310011"/>
                  </a:lnTo>
                  <a:lnTo>
                    <a:pt x="244837" y="315576"/>
                  </a:lnTo>
                  <a:lnTo>
                    <a:pt x="235629" y="322391"/>
                  </a:lnTo>
                  <a:lnTo>
                    <a:pt x="227141" y="330237"/>
                  </a:lnTo>
                  <a:lnTo>
                    <a:pt x="219586" y="338872"/>
                  </a:lnTo>
                  <a:lnTo>
                    <a:pt x="212986" y="348088"/>
                  </a:lnTo>
                  <a:lnTo>
                    <a:pt x="207214" y="357715"/>
                  </a:lnTo>
                  <a:lnTo>
                    <a:pt x="202094" y="367631"/>
                  </a:lnTo>
                  <a:lnTo>
                    <a:pt x="197471" y="377753"/>
                  </a:lnTo>
                  <a:lnTo>
                    <a:pt x="193533" y="388348"/>
                  </a:lnTo>
                  <a:lnTo>
                    <a:pt x="190792" y="399985"/>
                  </a:lnTo>
                  <a:lnTo>
                    <a:pt x="189431" y="412885"/>
                  </a:lnTo>
                  <a:lnTo>
                    <a:pt x="189331" y="426634"/>
                  </a:lnTo>
                  <a:lnTo>
                    <a:pt x="190252" y="440403"/>
                  </a:lnTo>
                  <a:lnTo>
                    <a:pt x="191946" y="453699"/>
                  </a:lnTo>
                  <a:lnTo>
                    <a:pt x="194200" y="466388"/>
                  </a:lnTo>
                  <a:lnTo>
                    <a:pt x="196851" y="478516"/>
                  </a:lnTo>
                  <a:lnTo>
                    <a:pt x="199781" y="490189"/>
                  </a:lnTo>
                  <a:lnTo>
                    <a:pt x="203069" y="501520"/>
                  </a:lnTo>
                  <a:lnTo>
                    <a:pt x="206962" y="512603"/>
                  </a:lnTo>
                  <a:lnTo>
                    <a:pt x="211550" y="523501"/>
                  </a:lnTo>
                  <a:lnTo>
                    <a:pt x="216938" y="533941"/>
                  </a:lnTo>
                  <a:lnTo>
                    <a:pt x="223312" y="543347"/>
                  </a:lnTo>
                  <a:lnTo>
                    <a:pt x="230678" y="551476"/>
                  </a:lnTo>
                  <a:lnTo>
                    <a:pt x="238896" y="558087"/>
                  </a:lnTo>
                  <a:lnTo>
                    <a:pt x="247783" y="562778"/>
                  </a:lnTo>
                  <a:lnTo>
                    <a:pt x="257166" y="565524"/>
                  </a:lnTo>
                  <a:lnTo>
                    <a:pt x="266907" y="566588"/>
                  </a:lnTo>
                  <a:lnTo>
                    <a:pt x="276898" y="566330"/>
                  </a:lnTo>
                  <a:lnTo>
                    <a:pt x="287063" y="565084"/>
                  </a:lnTo>
                  <a:lnTo>
                    <a:pt x="297345" y="562964"/>
                  </a:lnTo>
                  <a:lnTo>
                    <a:pt x="307707" y="559872"/>
                  </a:lnTo>
                  <a:lnTo>
                    <a:pt x="318112" y="555840"/>
                  </a:lnTo>
                  <a:lnTo>
                    <a:pt x="328084" y="551319"/>
                  </a:lnTo>
                  <a:lnTo>
                    <a:pt x="337700" y="546649"/>
                  </a:lnTo>
                  <a:lnTo>
                    <a:pt x="347806" y="541422"/>
                  </a:lnTo>
                  <a:lnTo>
                    <a:pt x="360015" y="534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855932" y="710096"/>
              <a:ext cx="230106" cy="321697"/>
            </a:xfrm>
            <a:custGeom>
              <a:avLst/>
              <a:gdLst/>
              <a:ahLst/>
              <a:cxnLst/>
              <a:rect l="0" t="0" r="0" b="0"/>
              <a:pathLst>
                <a:path w="230106" h="321697">
                  <a:moveTo>
                    <a:pt x="177311" y="26898"/>
                  </a:moveTo>
                  <a:lnTo>
                    <a:pt x="171377" y="21098"/>
                  </a:lnTo>
                  <a:lnTo>
                    <a:pt x="165172" y="16174"/>
                  </a:lnTo>
                  <a:lnTo>
                    <a:pt x="158072" y="11676"/>
                  </a:lnTo>
                  <a:lnTo>
                    <a:pt x="149959" y="7628"/>
                  </a:lnTo>
                  <a:lnTo>
                    <a:pt x="140664" y="4262"/>
                  </a:lnTo>
                  <a:lnTo>
                    <a:pt x="130220" y="1663"/>
                  </a:lnTo>
                  <a:lnTo>
                    <a:pt x="118968" y="82"/>
                  </a:lnTo>
                  <a:lnTo>
                    <a:pt x="107430" y="0"/>
                  </a:lnTo>
                  <a:lnTo>
                    <a:pt x="95939" y="1540"/>
                  </a:lnTo>
                  <a:lnTo>
                    <a:pt x="84785" y="4524"/>
                  </a:lnTo>
                  <a:lnTo>
                    <a:pt x="74297" y="8661"/>
                  </a:lnTo>
                  <a:lnTo>
                    <a:pt x="64577" y="13663"/>
                  </a:lnTo>
                  <a:lnTo>
                    <a:pt x="55560" y="19290"/>
                  </a:lnTo>
                  <a:lnTo>
                    <a:pt x="47108" y="25358"/>
                  </a:lnTo>
                  <a:lnTo>
                    <a:pt x="39084" y="31732"/>
                  </a:lnTo>
                  <a:lnTo>
                    <a:pt x="31371" y="38315"/>
                  </a:lnTo>
                  <a:lnTo>
                    <a:pt x="23877" y="45041"/>
                  </a:lnTo>
                  <a:lnTo>
                    <a:pt x="16549" y="51867"/>
                  </a:lnTo>
                  <a:lnTo>
                    <a:pt x="9831" y="58927"/>
                  </a:lnTo>
                  <a:lnTo>
                    <a:pt x="4610" y="66506"/>
                  </a:lnTo>
                  <a:lnTo>
                    <a:pt x="1262" y="74710"/>
                  </a:lnTo>
                  <a:lnTo>
                    <a:pt x="0" y="83170"/>
                  </a:lnTo>
                  <a:lnTo>
                    <a:pt x="1123" y="91162"/>
                  </a:lnTo>
                  <a:lnTo>
                    <a:pt x="4548" y="98313"/>
                  </a:lnTo>
                  <a:lnTo>
                    <a:pt x="9916" y="104588"/>
                  </a:lnTo>
                  <a:lnTo>
                    <a:pt x="16791" y="110110"/>
                  </a:lnTo>
                  <a:lnTo>
                    <a:pt x="24783" y="115042"/>
                  </a:lnTo>
                  <a:lnTo>
                    <a:pt x="33736" y="119371"/>
                  </a:lnTo>
                  <a:lnTo>
                    <a:pt x="43723" y="122914"/>
                  </a:lnTo>
                  <a:lnTo>
                    <a:pt x="54698" y="125635"/>
                  </a:lnTo>
                  <a:lnTo>
                    <a:pt x="66508" y="127634"/>
                  </a:lnTo>
                  <a:lnTo>
                    <a:pt x="78968" y="129060"/>
                  </a:lnTo>
                  <a:lnTo>
                    <a:pt x="91902" y="130061"/>
                  </a:lnTo>
                  <a:lnTo>
                    <a:pt x="105011" y="130921"/>
                  </a:lnTo>
                  <a:lnTo>
                    <a:pt x="117886" y="132038"/>
                  </a:lnTo>
                  <a:lnTo>
                    <a:pt x="130318" y="133614"/>
                  </a:lnTo>
                  <a:lnTo>
                    <a:pt x="142123" y="135827"/>
                  </a:lnTo>
                  <a:lnTo>
                    <a:pt x="153058" y="138917"/>
                  </a:lnTo>
                  <a:lnTo>
                    <a:pt x="163080" y="142923"/>
                  </a:lnTo>
                  <a:lnTo>
                    <a:pt x="172304" y="147732"/>
                  </a:lnTo>
                  <a:lnTo>
                    <a:pt x="180893" y="153177"/>
                  </a:lnTo>
                  <a:lnTo>
                    <a:pt x="189005" y="159100"/>
                  </a:lnTo>
                  <a:lnTo>
                    <a:pt x="196606" y="165534"/>
                  </a:lnTo>
                  <a:lnTo>
                    <a:pt x="203493" y="172684"/>
                  </a:lnTo>
                  <a:lnTo>
                    <a:pt x="209609" y="180605"/>
                  </a:lnTo>
                  <a:lnTo>
                    <a:pt x="215039" y="189213"/>
                  </a:lnTo>
                  <a:lnTo>
                    <a:pt x="219920" y="198369"/>
                  </a:lnTo>
                  <a:lnTo>
                    <a:pt x="224377" y="207937"/>
                  </a:lnTo>
                  <a:lnTo>
                    <a:pt x="228031" y="217802"/>
                  </a:lnTo>
                  <a:lnTo>
                    <a:pt x="230048" y="227878"/>
                  </a:lnTo>
                  <a:lnTo>
                    <a:pt x="230105" y="238095"/>
                  </a:lnTo>
                  <a:lnTo>
                    <a:pt x="228345" y="248243"/>
                  </a:lnTo>
                  <a:lnTo>
                    <a:pt x="225105" y="257983"/>
                  </a:lnTo>
                  <a:lnTo>
                    <a:pt x="220737" y="267160"/>
                  </a:lnTo>
                  <a:lnTo>
                    <a:pt x="215381" y="275627"/>
                  </a:lnTo>
                  <a:lnTo>
                    <a:pt x="208970" y="283169"/>
                  </a:lnTo>
                  <a:lnTo>
                    <a:pt x="201549" y="289760"/>
                  </a:lnTo>
                  <a:lnTo>
                    <a:pt x="193108" y="295526"/>
                  </a:lnTo>
                  <a:lnTo>
                    <a:pt x="183533" y="300641"/>
                  </a:lnTo>
                  <a:lnTo>
                    <a:pt x="172866" y="305266"/>
                  </a:lnTo>
                  <a:lnTo>
                    <a:pt x="161279" y="309375"/>
                  </a:lnTo>
                  <a:lnTo>
                    <a:pt x="148975" y="312762"/>
                  </a:lnTo>
                  <a:lnTo>
                    <a:pt x="136159" y="315376"/>
                  </a:lnTo>
                  <a:lnTo>
                    <a:pt x="123393" y="317305"/>
                  </a:lnTo>
                  <a:lnTo>
                    <a:pt x="110249" y="318892"/>
                  </a:lnTo>
                  <a:lnTo>
                    <a:pt x="94456" y="320276"/>
                  </a:lnTo>
                  <a:lnTo>
                    <a:pt x="72026" y="321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43191" y="1512277"/>
              <a:ext cx="221100" cy="519724"/>
            </a:xfrm>
            <a:custGeom>
              <a:avLst/>
              <a:gdLst/>
              <a:ahLst/>
              <a:cxnLst/>
              <a:rect l="0" t="0" r="0" b="0"/>
              <a:pathLst>
                <a:path w="221100" h="519724">
                  <a:moveTo>
                    <a:pt x="0" y="519723"/>
                  </a:moveTo>
                  <a:lnTo>
                    <a:pt x="1" y="507988"/>
                  </a:lnTo>
                  <a:lnTo>
                    <a:pt x="0" y="496859"/>
                  </a:lnTo>
                  <a:lnTo>
                    <a:pt x="0" y="485260"/>
                  </a:lnTo>
                  <a:lnTo>
                    <a:pt x="0" y="473099"/>
                  </a:lnTo>
                  <a:lnTo>
                    <a:pt x="0" y="460439"/>
                  </a:lnTo>
                  <a:lnTo>
                    <a:pt x="5" y="447378"/>
                  </a:lnTo>
                  <a:lnTo>
                    <a:pt x="178" y="433854"/>
                  </a:lnTo>
                  <a:lnTo>
                    <a:pt x="826" y="419640"/>
                  </a:lnTo>
                  <a:lnTo>
                    <a:pt x="2076" y="404667"/>
                  </a:lnTo>
                  <a:lnTo>
                    <a:pt x="3728" y="388850"/>
                  </a:lnTo>
                  <a:lnTo>
                    <a:pt x="5375" y="372015"/>
                  </a:lnTo>
                  <a:lnTo>
                    <a:pt x="6778" y="354176"/>
                  </a:lnTo>
                  <a:lnTo>
                    <a:pt x="7871" y="335807"/>
                  </a:lnTo>
                  <a:lnTo>
                    <a:pt x="8679" y="317709"/>
                  </a:lnTo>
                  <a:lnTo>
                    <a:pt x="9257" y="300308"/>
                  </a:lnTo>
                  <a:lnTo>
                    <a:pt x="9662" y="283354"/>
                  </a:lnTo>
                  <a:lnTo>
                    <a:pt x="9942" y="266137"/>
                  </a:lnTo>
                  <a:lnTo>
                    <a:pt x="10137" y="248259"/>
                  </a:lnTo>
                  <a:lnTo>
                    <a:pt x="10440" y="229809"/>
                  </a:lnTo>
                  <a:lnTo>
                    <a:pt x="11176" y="211184"/>
                  </a:lnTo>
                  <a:lnTo>
                    <a:pt x="12484" y="192644"/>
                  </a:lnTo>
                  <a:lnTo>
                    <a:pt x="14176" y="174125"/>
                  </a:lnTo>
                  <a:lnTo>
                    <a:pt x="15850" y="155325"/>
                  </a:lnTo>
                  <a:lnTo>
                    <a:pt x="17276" y="136100"/>
                  </a:lnTo>
                  <a:lnTo>
                    <a:pt x="18554" y="116937"/>
                  </a:lnTo>
                  <a:lnTo>
                    <a:pt x="20017" y="98823"/>
                  </a:lnTo>
                  <a:lnTo>
                    <a:pt x="21854" y="82232"/>
                  </a:lnTo>
                  <a:lnTo>
                    <a:pt x="24087" y="67142"/>
                  </a:lnTo>
                  <a:lnTo>
                    <a:pt x="26666" y="53312"/>
                  </a:lnTo>
                  <a:lnTo>
                    <a:pt x="29524" y="40462"/>
                  </a:lnTo>
                  <a:lnTo>
                    <a:pt x="32919" y="28661"/>
                  </a:lnTo>
                  <a:lnTo>
                    <a:pt x="37408" y="18319"/>
                  </a:lnTo>
                  <a:lnTo>
                    <a:pt x="43204" y="9564"/>
                  </a:lnTo>
                  <a:lnTo>
                    <a:pt x="50045" y="3039"/>
                  </a:lnTo>
                  <a:lnTo>
                    <a:pt x="57401" y="0"/>
                  </a:lnTo>
                  <a:lnTo>
                    <a:pt x="64898" y="818"/>
                  </a:lnTo>
                  <a:lnTo>
                    <a:pt x="72201" y="5099"/>
                  </a:lnTo>
                  <a:lnTo>
                    <a:pt x="78945" y="12158"/>
                  </a:lnTo>
                  <a:lnTo>
                    <a:pt x="84994" y="21303"/>
                  </a:lnTo>
                  <a:lnTo>
                    <a:pt x="90393" y="31794"/>
                  </a:lnTo>
                  <a:lnTo>
                    <a:pt x="95260" y="42876"/>
                  </a:lnTo>
                  <a:lnTo>
                    <a:pt x="99729" y="54108"/>
                  </a:lnTo>
                  <a:lnTo>
                    <a:pt x="104072" y="65781"/>
                  </a:lnTo>
                  <a:lnTo>
                    <a:pt x="108682" y="78756"/>
                  </a:lnTo>
                  <a:lnTo>
                    <a:pt x="113752" y="93405"/>
                  </a:lnTo>
                  <a:lnTo>
                    <a:pt x="119295" y="109163"/>
                  </a:lnTo>
                  <a:lnTo>
                    <a:pt x="125241" y="124826"/>
                  </a:lnTo>
                  <a:lnTo>
                    <a:pt x="131496" y="139714"/>
                  </a:lnTo>
                  <a:lnTo>
                    <a:pt x="137813" y="154302"/>
                  </a:lnTo>
                  <a:lnTo>
                    <a:pt x="143822" y="169909"/>
                  </a:lnTo>
                  <a:lnTo>
                    <a:pt x="149340" y="187209"/>
                  </a:lnTo>
                  <a:lnTo>
                    <a:pt x="154366" y="205591"/>
                  </a:lnTo>
                  <a:lnTo>
                    <a:pt x="158975" y="223570"/>
                  </a:lnTo>
                  <a:lnTo>
                    <a:pt x="163263" y="240300"/>
                  </a:lnTo>
                  <a:lnTo>
                    <a:pt x="167312" y="255770"/>
                  </a:lnTo>
                  <a:lnTo>
                    <a:pt x="171193" y="270447"/>
                  </a:lnTo>
                  <a:lnTo>
                    <a:pt x="174955" y="284727"/>
                  </a:lnTo>
                  <a:lnTo>
                    <a:pt x="178635" y="298995"/>
                  </a:lnTo>
                  <a:lnTo>
                    <a:pt x="182260" y="313667"/>
                  </a:lnTo>
                  <a:lnTo>
                    <a:pt x="185846" y="328915"/>
                  </a:lnTo>
                  <a:lnTo>
                    <a:pt x="189408" y="344397"/>
                  </a:lnTo>
                  <a:lnTo>
                    <a:pt x="192952" y="359404"/>
                  </a:lnTo>
                  <a:lnTo>
                    <a:pt x="196485" y="373573"/>
                  </a:lnTo>
                  <a:lnTo>
                    <a:pt x="200010" y="387034"/>
                  </a:lnTo>
                  <a:lnTo>
                    <a:pt x="203530" y="400220"/>
                  </a:lnTo>
                  <a:lnTo>
                    <a:pt x="207042" y="413411"/>
                  </a:lnTo>
                  <a:lnTo>
                    <a:pt x="210396" y="426313"/>
                  </a:lnTo>
                  <a:lnTo>
                    <a:pt x="213625" y="439505"/>
                  </a:lnTo>
                  <a:lnTo>
                    <a:pt x="217012" y="455271"/>
                  </a:lnTo>
                  <a:lnTo>
                    <a:pt x="221099" y="4776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32663" y="1875651"/>
              <a:ext cx="200042" cy="30008"/>
            </a:xfrm>
            <a:custGeom>
              <a:avLst/>
              <a:gdLst/>
              <a:ahLst/>
              <a:cxnLst/>
              <a:rect l="0" t="0" r="0" b="0"/>
              <a:pathLst>
                <a:path w="200042" h="30008">
                  <a:moveTo>
                    <a:pt x="200041" y="30007"/>
                  </a:moveTo>
                  <a:lnTo>
                    <a:pt x="194107" y="24206"/>
                  </a:lnTo>
                  <a:lnTo>
                    <a:pt x="187902" y="19282"/>
                  </a:lnTo>
                  <a:lnTo>
                    <a:pt x="180798" y="14783"/>
                  </a:lnTo>
                  <a:lnTo>
                    <a:pt x="172511" y="10736"/>
                  </a:lnTo>
                  <a:lnTo>
                    <a:pt x="162568" y="7371"/>
                  </a:lnTo>
                  <a:lnTo>
                    <a:pt x="150868" y="4762"/>
                  </a:lnTo>
                  <a:lnTo>
                    <a:pt x="137616" y="2836"/>
                  </a:lnTo>
                  <a:lnTo>
                    <a:pt x="123134" y="1457"/>
                  </a:lnTo>
                  <a:lnTo>
                    <a:pt x="107733" y="495"/>
                  </a:lnTo>
                  <a:lnTo>
                    <a:pt x="91836" y="0"/>
                  </a:lnTo>
                  <a:lnTo>
                    <a:pt x="75947" y="192"/>
                  </a:lnTo>
                  <a:lnTo>
                    <a:pt x="60355" y="1131"/>
                  </a:lnTo>
                  <a:lnTo>
                    <a:pt x="45735" y="2583"/>
                  </a:lnTo>
                  <a:lnTo>
                    <a:pt x="31800" y="4246"/>
                  </a:lnTo>
                  <a:lnTo>
                    <a:pt x="17327" y="6266"/>
                  </a:lnTo>
                  <a:lnTo>
                    <a:pt x="0" y="8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09274" y="1627879"/>
              <a:ext cx="312738" cy="351479"/>
            </a:xfrm>
            <a:custGeom>
              <a:avLst/>
              <a:gdLst/>
              <a:ahLst/>
              <a:cxnLst/>
              <a:rect l="0" t="0" r="0" b="0"/>
              <a:pathLst>
                <a:path w="312738" h="351479">
                  <a:moveTo>
                    <a:pt x="28715" y="351478"/>
                  </a:moveTo>
                  <a:lnTo>
                    <a:pt x="28649" y="336943"/>
                  </a:lnTo>
                  <a:lnTo>
                    <a:pt x="28008" y="324313"/>
                  </a:lnTo>
                  <a:lnTo>
                    <a:pt x="26716" y="312399"/>
                  </a:lnTo>
                  <a:lnTo>
                    <a:pt x="25029" y="300571"/>
                  </a:lnTo>
                  <a:lnTo>
                    <a:pt x="23361" y="288082"/>
                  </a:lnTo>
                  <a:lnTo>
                    <a:pt x="21943" y="274589"/>
                  </a:lnTo>
                  <a:lnTo>
                    <a:pt x="20672" y="260095"/>
                  </a:lnTo>
                  <a:lnTo>
                    <a:pt x="19214" y="244760"/>
                  </a:lnTo>
                  <a:lnTo>
                    <a:pt x="17385" y="228775"/>
                  </a:lnTo>
                  <a:lnTo>
                    <a:pt x="15327" y="212312"/>
                  </a:lnTo>
                  <a:lnTo>
                    <a:pt x="13399" y="195509"/>
                  </a:lnTo>
                  <a:lnTo>
                    <a:pt x="11801" y="178468"/>
                  </a:lnTo>
                  <a:lnTo>
                    <a:pt x="10405" y="161264"/>
                  </a:lnTo>
                  <a:lnTo>
                    <a:pt x="8861" y="143948"/>
                  </a:lnTo>
                  <a:lnTo>
                    <a:pt x="6975" y="126560"/>
                  </a:lnTo>
                  <a:lnTo>
                    <a:pt x="4878" y="109290"/>
                  </a:lnTo>
                  <a:lnTo>
                    <a:pt x="2924" y="92460"/>
                  </a:lnTo>
                  <a:lnTo>
                    <a:pt x="1317" y="76217"/>
                  </a:lnTo>
                  <a:lnTo>
                    <a:pt x="255" y="60699"/>
                  </a:lnTo>
                  <a:lnTo>
                    <a:pt x="0" y="46118"/>
                  </a:lnTo>
                  <a:lnTo>
                    <a:pt x="620" y="32512"/>
                  </a:lnTo>
                  <a:lnTo>
                    <a:pt x="2343" y="20408"/>
                  </a:lnTo>
                  <a:lnTo>
                    <a:pt x="5628" y="10861"/>
                  </a:lnTo>
                  <a:lnTo>
                    <a:pt x="10575" y="4230"/>
                  </a:lnTo>
                  <a:lnTo>
                    <a:pt x="16829" y="575"/>
                  </a:lnTo>
                  <a:lnTo>
                    <a:pt x="23782" y="0"/>
                  </a:lnTo>
                  <a:lnTo>
                    <a:pt x="31006" y="2244"/>
                  </a:lnTo>
                  <a:lnTo>
                    <a:pt x="38124" y="6798"/>
                  </a:lnTo>
                  <a:lnTo>
                    <a:pt x="44743" y="13118"/>
                  </a:lnTo>
                  <a:lnTo>
                    <a:pt x="50712" y="20738"/>
                  </a:lnTo>
                  <a:lnTo>
                    <a:pt x="56228" y="29611"/>
                  </a:lnTo>
                  <a:lnTo>
                    <a:pt x="61706" y="40075"/>
                  </a:lnTo>
                  <a:lnTo>
                    <a:pt x="67402" y="52190"/>
                  </a:lnTo>
                  <a:lnTo>
                    <a:pt x="73554" y="65749"/>
                  </a:lnTo>
                  <a:lnTo>
                    <a:pt x="80449" y="80454"/>
                  </a:lnTo>
                  <a:lnTo>
                    <a:pt x="88163" y="96015"/>
                  </a:lnTo>
                  <a:lnTo>
                    <a:pt x="96447" y="112193"/>
                  </a:lnTo>
                  <a:lnTo>
                    <a:pt x="104845" y="128805"/>
                  </a:lnTo>
                  <a:lnTo>
                    <a:pt x="113083" y="145714"/>
                  </a:lnTo>
                  <a:lnTo>
                    <a:pt x="121071" y="162660"/>
                  </a:lnTo>
                  <a:lnTo>
                    <a:pt x="128814" y="179271"/>
                  </a:lnTo>
                  <a:lnTo>
                    <a:pt x="136353" y="195363"/>
                  </a:lnTo>
                  <a:lnTo>
                    <a:pt x="143739" y="210609"/>
                  </a:lnTo>
                  <a:lnTo>
                    <a:pt x="151012" y="224477"/>
                  </a:lnTo>
                  <a:lnTo>
                    <a:pt x="158210" y="236813"/>
                  </a:lnTo>
                  <a:lnTo>
                    <a:pt x="165520" y="248098"/>
                  </a:lnTo>
                  <a:lnTo>
                    <a:pt x="173267" y="259219"/>
                  </a:lnTo>
                  <a:lnTo>
                    <a:pt x="181589" y="270700"/>
                  </a:lnTo>
                  <a:lnTo>
                    <a:pt x="190297" y="282382"/>
                  </a:lnTo>
                  <a:lnTo>
                    <a:pt x="198988" y="293625"/>
                  </a:lnTo>
                  <a:lnTo>
                    <a:pt x="207435" y="304075"/>
                  </a:lnTo>
                  <a:lnTo>
                    <a:pt x="215904" y="313533"/>
                  </a:lnTo>
                  <a:lnTo>
                    <a:pt x="225034" y="321805"/>
                  </a:lnTo>
                  <a:lnTo>
                    <a:pt x="235134" y="328906"/>
                  </a:lnTo>
                  <a:lnTo>
                    <a:pt x="245866" y="334520"/>
                  </a:lnTo>
                  <a:lnTo>
                    <a:pt x="256464" y="337943"/>
                  </a:lnTo>
                  <a:lnTo>
                    <a:pt x="266476" y="338981"/>
                  </a:lnTo>
                  <a:lnTo>
                    <a:pt x="275639" y="337731"/>
                  </a:lnTo>
                  <a:lnTo>
                    <a:pt x="283713" y="334308"/>
                  </a:lnTo>
                  <a:lnTo>
                    <a:pt x="290690" y="329003"/>
                  </a:lnTo>
                  <a:lnTo>
                    <a:pt x="296560" y="322036"/>
                  </a:lnTo>
                  <a:lnTo>
                    <a:pt x="301221" y="313473"/>
                  </a:lnTo>
                  <a:lnTo>
                    <a:pt x="304731" y="303496"/>
                  </a:lnTo>
                  <a:lnTo>
                    <a:pt x="307277" y="292375"/>
                  </a:lnTo>
                  <a:lnTo>
                    <a:pt x="309078" y="280388"/>
                  </a:lnTo>
                  <a:lnTo>
                    <a:pt x="310331" y="267764"/>
                  </a:lnTo>
                  <a:lnTo>
                    <a:pt x="311191" y="254525"/>
                  </a:lnTo>
                  <a:lnTo>
                    <a:pt x="311777" y="240499"/>
                  </a:lnTo>
                  <a:lnTo>
                    <a:pt x="312174" y="225659"/>
                  </a:lnTo>
                  <a:lnTo>
                    <a:pt x="312441" y="210270"/>
                  </a:lnTo>
                  <a:lnTo>
                    <a:pt x="312621" y="194786"/>
                  </a:lnTo>
                  <a:lnTo>
                    <a:pt x="312737" y="179485"/>
                  </a:lnTo>
                  <a:lnTo>
                    <a:pt x="312645" y="164618"/>
                  </a:lnTo>
                  <a:lnTo>
                    <a:pt x="312050" y="150481"/>
                  </a:lnTo>
                  <a:lnTo>
                    <a:pt x="310838" y="137154"/>
                  </a:lnTo>
                  <a:lnTo>
                    <a:pt x="309210" y="124391"/>
                  </a:lnTo>
                  <a:lnTo>
                    <a:pt x="307578" y="111739"/>
                  </a:lnTo>
                  <a:lnTo>
                    <a:pt x="306181" y="98930"/>
                  </a:lnTo>
                  <a:lnTo>
                    <a:pt x="304923" y="86035"/>
                  </a:lnTo>
                  <a:lnTo>
                    <a:pt x="303471" y="73372"/>
                  </a:lnTo>
                  <a:lnTo>
                    <a:pt x="301647" y="61123"/>
                  </a:lnTo>
                  <a:lnTo>
                    <a:pt x="299582" y="49757"/>
                  </a:lnTo>
                  <a:lnTo>
                    <a:pt x="297433" y="38980"/>
                  </a:lnTo>
                  <a:lnTo>
                    <a:pt x="295008" y="27846"/>
                  </a:lnTo>
                  <a:lnTo>
                    <a:pt x="291928" y="145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01243" y="1684559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31586" y="315855"/>
                  </a:moveTo>
                  <a:lnTo>
                    <a:pt x="28719" y="306920"/>
                  </a:lnTo>
                  <a:lnTo>
                    <a:pt x="26577" y="297293"/>
                  </a:lnTo>
                  <a:lnTo>
                    <a:pt x="24974" y="286005"/>
                  </a:lnTo>
                  <a:lnTo>
                    <a:pt x="23793" y="273338"/>
                  </a:lnTo>
                  <a:lnTo>
                    <a:pt x="22945" y="259859"/>
                  </a:lnTo>
                  <a:lnTo>
                    <a:pt x="22347" y="245982"/>
                  </a:lnTo>
                  <a:lnTo>
                    <a:pt x="21933" y="231773"/>
                  </a:lnTo>
                  <a:lnTo>
                    <a:pt x="21648" y="217034"/>
                  </a:lnTo>
                  <a:lnTo>
                    <a:pt x="21450" y="201679"/>
                  </a:lnTo>
                  <a:lnTo>
                    <a:pt x="21147" y="185760"/>
                  </a:lnTo>
                  <a:lnTo>
                    <a:pt x="20411" y="169381"/>
                  </a:lnTo>
                  <a:lnTo>
                    <a:pt x="19103" y="152660"/>
                  </a:lnTo>
                  <a:lnTo>
                    <a:pt x="17410" y="135853"/>
                  </a:lnTo>
                  <a:lnTo>
                    <a:pt x="15735" y="119342"/>
                  </a:lnTo>
                  <a:lnTo>
                    <a:pt x="14310" y="103312"/>
                  </a:lnTo>
                  <a:lnTo>
                    <a:pt x="13033" y="87768"/>
                  </a:lnTo>
                  <a:lnTo>
                    <a:pt x="11569" y="72638"/>
                  </a:lnTo>
                  <a:lnTo>
                    <a:pt x="9737" y="57845"/>
                  </a:lnTo>
                  <a:lnTo>
                    <a:pt x="7666" y="43912"/>
                  </a:lnTo>
                  <a:lnTo>
                    <a:pt x="5512" y="30584"/>
                  </a:lnTo>
                  <a:lnTo>
                    <a:pt x="3084" y="166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95958" y="1631917"/>
              <a:ext cx="311291" cy="413300"/>
            </a:xfrm>
            <a:custGeom>
              <a:avLst/>
              <a:gdLst/>
              <a:ahLst/>
              <a:cxnLst/>
              <a:rect l="0" t="0" r="0" b="0"/>
              <a:pathLst>
                <a:path w="311291" h="413300">
                  <a:moveTo>
                    <a:pt x="0" y="0"/>
                  </a:moveTo>
                  <a:lnTo>
                    <a:pt x="11802" y="0"/>
                  </a:lnTo>
                  <a:lnTo>
                    <a:pt x="23571" y="0"/>
                  </a:lnTo>
                  <a:lnTo>
                    <a:pt x="36457" y="4"/>
                  </a:lnTo>
                  <a:lnTo>
                    <a:pt x="50132" y="177"/>
                  </a:lnTo>
                  <a:lnTo>
                    <a:pt x="63812" y="825"/>
                  </a:lnTo>
                  <a:lnTo>
                    <a:pt x="77028" y="2083"/>
                  </a:lnTo>
                  <a:lnTo>
                    <a:pt x="89653" y="4081"/>
                  </a:lnTo>
                  <a:lnTo>
                    <a:pt x="101732" y="7026"/>
                  </a:lnTo>
                  <a:lnTo>
                    <a:pt x="113375" y="10936"/>
                  </a:lnTo>
                  <a:lnTo>
                    <a:pt x="124854" y="15679"/>
                  </a:lnTo>
                  <a:lnTo>
                    <a:pt x="136569" y="21080"/>
                  </a:lnTo>
                  <a:lnTo>
                    <a:pt x="148712" y="26971"/>
                  </a:lnTo>
                  <a:lnTo>
                    <a:pt x="161143" y="33212"/>
                  </a:lnTo>
                  <a:lnTo>
                    <a:pt x="173489" y="39701"/>
                  </a:lnTo>
                  <a:lnTo>
                    <a:pt x="185529" y="46360"/>
                  </a:lnTo>
                  <a:lnTo>
                    <a:pt x="197053" y="53136"/>
                  </a:lnTo>
                  <a:lnTo>
                    <a:pt x="207793" y="59992"/>
                  </a:lnTo>
                  <a:lnTo>
                    <a:pt x="217685" y="66906"/>
                  </a:lnTo>
                  <a:lnTo>
                    <a:pt x="226988" y="74024"/>
                  </a:lnTo>
                  <a:lnTo>
                    <a:pt x="236163" y="81642"/>
                  </a:lnTo>
                  <a:lnTo>
                    <a:pt x="245485" y="89882"/>
                  </a:lnTo>
                  <a:lnTo>
                    <a:pt x="254885" y="98705"/>
                  </a:lnTo>
                  <a:lnTo>
                    <a:pt x="264049" y="108006"/>
                  </a:lnTo>
                  <a:lnTo>
                    <a:pt x="272804" y="117671"/>
                  </a:lnTo>
                  <a:lnTo>
                    <a:pt x="280970" y="127601"/>
                  </a:lnTo>
                  <a:lnTo>
                    <a:pt x="288302" y="137721"/>
                  </a:lnTo>
                  <a:lnTo>
                    <a:pt x="294744" y="147980"/>
                  </a:lnTo>
                  <a:lnTo>
                    <a:pt x="300238" y="158666"/>
                  </a:lnTo>
                  <a:lnTo>
                    <a:pt x="304639" y="170364"/>
                  </a:lnTo>
                  <a:lnTo>
                    <a:pt x="307966" y="183305"/>
                  </a:lnTo>
                  <a:lnTo>
                    <a:pt x="310219" y="197082"/>
                  </a:lnTo>
                  <a:lnTo>
                    <a:pt x="311290" y="210868"/>
                  </a:lnTo>
                  <a:lnTo>
                    <a:pt x="311234" y="224177"/>
                  </a:lnTo>
                  <a:lnTo>
                    <a:pt x="310232" y="236874"/>
                  </a:lnTo>
                  <a:lnTo>
                    <a:pt x="308497" y="249007"/>
                  </a:lnTo>
                  <a:lnTo>
                    <a:pt x="306211" y="260684"/>
                  </a:lnTo>
                  <a:lnTo>
                    <a:pt x="303203" y="272017"/>
                  </a:lnTo>
                  <a:lnTo>
                    <a:pt x="298975" y="283102"/>
                  </a:lnTo>
                  <a:lnTo>
                    <a:pt x="293350" y="294005"/>
                  </a:lnTo>
                  <a:lnTo>
                    <a:pt x="286453" y="304619"/>
                  </a:lnTo>
                  <a:lnTo>
                    <a:pt x="278527" y="314674"/>
                  </a:lnTo>
                  <a:lnTo>
                    <a:pt x="269825" y="324071"/>
                  </a:lnTo>
                  <a:lnTo>
                    <a:pt x="260559" y="333025"/>
                  </a:lnTo>
                  <a:lnTo>
                    <a:pt x="250893" y="341958"/>
                  </a:lnTo>
                  <a:lnTo>
                    <a:pt x="240952" y="351110"/>
                  </a:lnTo>
                  <a:lnTo>
                    <a:pt x="230819" y="360224"/>
                  </a:lnTo>
                  <a:lnTo>
                    <a:pt x="220558" y="368664"/>
                  </a:lnTo>
                  <a:lnTo>
                    <a:pt x="210204" y="376118"/>
                  </a:lnTo>
                  <a:lnTo>
                    <a:pt x="199623" y="382598"/>
                  </a:lnTo>
                  <a:lnTo>
                    <a:pt x="188526" y="388258"/>
                  </a:lnTo>
                  <a:lnTo>
                    <a:pt x="176798" y="393287"/>
                  </a:lnTo>
                  <a:lnTo>
                    <a:pt x="164480" y="397851"/>
                  </a:lnTo>
                  <a:lnTo>
                    <a:pt x="151679" y="402084"/>
                  </a:lnTo>
                  <a:lnTo>
                    <a:pt x="138506" y="406077"/>
                  </a:lnTo>
                  <a:lnTo>
                    <a:pt x="124896" y="409575"/>
                  </a:lnTo>
                  <a:lnTo>
                    <a:pt x="110623" y="412012"/>
                  </a:lnTo>
                  <a:lnTo>
                    <a:pt x="95625" y="413171"/>
                  </a:lnTo>
                  <a:lnTo>
                    <a:pt x="80354" y="413299"/>
                  </a:lnTo>
                  <a:lnTo>
                    <a:pt x="63973" y="412949"/>
                  </a:lnTo>
                  <a:lnTo>
                    <a:pt x="42807" y="412089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99844" y="1801094"/>
              <a:ext cx="206810" cy="230066"/>
            </a:xfrm>
            <a:custGeom>
              <a:avLst/>
              <a:gdLst/>
              <a:ahLst/>
              <a:cxnLst/>
              <a:rect l="0" t="0" r="0" b="0"/>
              <a:pathLst>
                <a:path w="206810" h="230066">
                  <a:moveTo>
                    <a:pt x="112052" y="136149"/>
                  </a:moveTo>
                  <a:lnTo>
                    <a:pt x="114919" y="127281"/>
                  </a:lnTo>
                  <a:lnTo>
                    <a:pt x="117060" y="118294"/>
                  </a:lnTo>
                  <a:lnTo>
                    <a:pt x="118663" y="108298"/>
                  </a:lnTo>
                  <a:lnTo>
                    <a:pt x="119844" y="97318"/>
                  </a:lnTo>
                  <a:lnTo>
                    <a:pt x="120693" y="85506"/>
                  </a:lnTo>
                  <a:lnTo>
                    <a:pt x="121282" y="73052"/>
                  </a:lnTo>
                  <a:lnTo>
                    <a:pt x="121351" y="60288"/>
                  </a:lnTo>
                  <a:lnTo>
                    <a:pt x="120338" y="47655"/>
                  </a:lnTo>
                  <a:lnTo>
                    <a:pt x="118010" y="35400"/>
                  </a:lnTo>
                  <a:lnTo>
                    <a:pt x="113972" y="24056"/>
                  </a:lnTo>
                  <a:lnTo>
                    <a:pt x="107522" y="14495"/>
                  </a:lnTo>
                  <a:lnTo>
                    <a:pt x="98528" y="7046"/>
                  </a:lnTo>
                  <a:lnTo>
                    <a:pt x="87946" y="2028"/>
                  </a:lnTo>
                  <a:lnTo>
                    <a:pt x="77467" y="0"/>
                  </a:lnTo>
                  <a:lnTo>
                    <a:pt x="68058" y="972"/>
                  </a:lnTo>
                  <a:lnTo>
                    <a:pt x="59796" y="4520"/>
                  </a:lnTo>
                  <a:lnTo>
                    <a:pt x="52261" y="10091"/>
                  </a:lnTo>
                  <a:lnTo>
                    <a:pt x="45089" y="17163"/>
                  </a:lnTo>
                  <a:lnTo>
                    <a:pt x="38237" y="25311"/>
                  </a:lnTo>
                  <a:lnTo>
                    <a:pt x="31914" y="34217"/>
                  </a:lnTo>
                  <a:lnTo>
                    <a:pt x="26205" y="43650"/>
                  </a:lnTo>
                  <a:lnTo>
                    <a:pt x="21062" y="53609"/>
                  </a:lnTo>
                  <a:lnTo>
                    <a:pt x="16380" y="64287"/>
                  </a:lnTo>
                  <a:lnTo>
                    <a:pt x="12051" y="75733"/>
                  </a:lnTo>
                  <a:lnTo>
                    <a:pt x="8144" y="87863"/>
                  </a:lnTo>
                  <a:lnTo>
                    <a:pt x="4893" y="100538"/>
                  </a:lnTo>
                  <a:lnTo>
                    <a:pt x="2376" y="113622"/>
                  </a:lnTo>
                  <a:lnTo>
                    <a:pt x="685" y="127002"/>
                  </a:lnTo>
                  <a:lnTo>
                    <a:pt x="0" y="140590"/>
                  </a:lnTo>
                  <a:lnTo>
                    <a:pt x="319" y="154319"/>
                  </a:lnTo>
                  <a:lnTo>
                    <a:pt x="1499" y="167977"/>
                  </a:lnTo>
                  <a:lnTo>
                    <a:pt x="3355" y="181228"/>
                  </a:lnTo>
                  <a:lnTo>
                    <a:pt x="5724" y="193906"/>
                  </a:lnTo>
                  <a:lnTo>
                    <a:pt x="8959" y="205538"/>
                  </a:lnTo>
                  <a:lnTo>
                    <a:pt x="13872" y="215292"/>
                  </a:lnTo>
                  <a:lnTo>
                    <a:pt x="20765" y="222873"/>
                  </a:lnTo>
                  <a:lnTo>
                    <a:pt x="29158" y="227979"/>
                  </a:lnTo>
                  <a:lnTo>
                    <a:pt x="38094" y="230065"/>
                  </a:lnTo>
                  <a:lnTo>
                    <a:pt x="46954" y="229134"/>
                  </a:lnTo>
                  <a:lnTo>
                    <a:pt x="55493" y="225611"/>
                  </a:lnTo>
                  <a:lnTo>
                    <a:pt x="63672" y="220058"/>
                  </a:lnTo>
                  <a:lnTo>
                    <a:pt x="71529" y="212989"/>
                  </a:lnTo>
                  <a:lnTo>
                    <a:pt x="78804" y="204502"/>
                  </a:lnTo>
                  <a:lnTo>
                    <a:pt x="84945" y="194305"/>
                  </a:lnTo>
                  <a:lnTo>
                    <a:pt x="89745" y="182378"/>
                  </a:lnTo>
                  <a:lnTo>
                    <a:pt x="93310" y="169116"/>
                  </a:lnTo>
                  <a:lnTo>
                    <a:pt x="95868" y="155144"/>
                  </a:lnTo>
                  <a:lnTo>
                    <a:pt x="97689" y="140979"/>
                  </a:lnTo>
                  <a:lnTo>
                    <a:pt x="99799" y="129869"/>
                  </a:lnTo>
                  <a:lnTo>
                    <a:pt x="102921" y="126107"/>
                  </a:lnTo>
                  <a:lnTo>
                    <a:pt x="106245" y="129170"/>
                  </a:lnTo>
                  <a:lnTo>
                    <a:pt x="109538" y="137125"/>
                  </a:lnTo>
                  <a:lnTo>
                    <a:pt x="112991" y="147859"/>
                  </a:lnTo>
                  <a:lnTo>
                    <a:pt x="116947" y="159320"/>
                  </a:lnTo>
                  <a:lnTo>
                    <a:pt x="121554" y="170372"/>
                  </a:lnTo>
                  <a:lnTo>
                    <a:pt x="126942" y="180465"/>
                  </a:lnTo>
                  <a:lnTo>
                    <a:pt x="133310" y="189279"/>
                  </a:lnTo>
                  <a:lnTo>
                    <a:pt x="140666" y="196803"/>
                  </a:lnTo>
                  <a:lnTo>
                    <a:pt x="148878" y="202897"/>
                  </a:lnTo>
                  <a:lnTo>
                    <a:pt x="157759" y="207188"/>
                  </a:lnTo>
                  <a:lnTo>
                    <a:pt x="167125" y="209638"/>
                  </a:lnTo>
                  <a:lnTo>
                    <a:pt x="176380" y="210458"/>
                  </a:lnTo>
                  <a:lnTo>
                    <a:pt x="185429" y="209916"/>
                  </a:lnTo>
                  <a:lnTo>
                    <a:pt x="195062" y="206846"/>
                  </a:lnTo>
                  <a:lnTo>
                    <a:pt x="206809" y="1993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86120" y="1789814"/>
              <a:ext cx="132494" cy="210601"/>
            </a:xfrm>
            <a:custGeom>
              <a:avLst/>
              <a:gdLst/>
              <a:ahLst/>
              <a:cxnLst/>
              <a:rect l="0" t="0" r="0" b="0"/>
              <a:pathLst>
                <a:path w="132494" h="210601">
                  <a:moveTo>
                    <a:pt x="20533" y="63201"/>
                  </a:moveTo>
                  <a:lnTo>
                    <a:pt x="17733" y="75003"/>
                  </a:lnTo>
                  <a:lnTo>
                    <a:pt x="16231" y="86772"/>
                  </a:lnTo>
                  <a:lnTo>
                    <a:pt x="15921" y="99663"/>
                  </a:lnTo>
                  <a:lnTo>
                    <a:pt x="16427" y="113511"/>
                  </a:lnTo>
                  <a:lnTo>
                    <a:pt x="17246" y="127839"/>
                  </a:lnTo>
                  <a:lnTo>
                    <a:pt x="18062" y="142308"/>
                  </a:lnTo>
                  <a:lnTo>
                    <a:pt x="18745" y="156758"/>
                  </a:lnTo>
                  <a:lnTo>
                    <a:pt x="19273" y="171134"/>
                  </a:lnTo>
                  <a:lnTo>
                    <a:pt x="19627" y="185326"/>
                  </a:lnTo>
                  <a:lnTo>
                    <a:pt x="18722" y="195748"/>
                  </a:lnTo>
                  <a:lnTo>
                    <a:pt x="15898" y="197949"/>
                  </a:lnTo>
                  <a:lnTo>
                    <a:pt x="12570" y="193360"/>
                  </a:lnTo>
                  <a:lnTo>
                    <a:pt x="9389" y="184210"/>
                  </a:lnTo>
                  <a:lnTo>
                    <a:pt x="6700" y="172111"/>
                  </a:lnTo>
                  <a:lnTo>
                    <a:pt x="4602" y="158120"/>
                  </a:lnTo>
                  <a:lnTo>
                    <a:pt x="3046" y="143073"/>
                  </a:lnTo>
                  <a:lnTo>
                    <a:pt x="1933" y="127705"/>
                  </a:lnTo>
                  <a:lnTo>
                    <a:pt x="1151" y="112422"/>
                  </a:lnTo>
                  <a:lnTo>
                    <a:pt x="610" y="97368"/>
                  </a:lnTo>
                  <a:lnTo>
                    <a:pt x="241" y="82561"/>
                  </a:lnTo>
                  <a:lnTo>
                    <a:pt x="0" y="67968"/>
                  </a:lnTo>
                  <a:lnTo>
                    <a:pt x="176" y="53707"/>
                  </a:lnTo>
                  <a:lnTo>
                    <a:pt x="1359" y="40043"/>
                  </a:lnTo>
                  <a:lnTo>
                    <a:pt x="3798" y="27092"/>
                  </a:lnTo>
                  <a:lnTo>
                    <a:pt x="7742" y="15615"/>
                  </a:lnTo>
                  <a:lnTo>
                    <a:pt x="13598" y="7028"/>
                  </a:lnTo>
                  <a:lnTo>
                    <a:pt x="21389" y="1858"/>
                  </a:lnTo>
                  <a:lnTo>
                    <a:pt x="30688" y="0"/>
                  </a:lnTo>
                  <a:lnTo>
                    <a:pt x="40832" y="1170"/>
                  </a:lnTo>
                  <a:lnTo>
                    <a:pt x="51348" y="4882"/>
                  </a:lnTo>
                  <a:lnTo>
                    <a:pt x="61828" y="10573"/>
                  </a:lnTo>
                  <a:lnTo>
                    <a:pt x="71858" y="17730"/>
                  </a:lnTo>
                  <a:lnTo>
                    <a:pt x="81260" y="25938"/>
                  </a:lnTo>
                  <a:lnTo>
                    <a:pt x="89895" y="34884"/>
                  </a:lnTo>
                  <a:lnTo>
                    <a:pt x="97556" y="44340"/>
                  </a:lnTo>
                  <a:lnTo>
                    <a:pt x="104231" y="54150"/>
                  </a:lnTo>
                  <a:lnTo>
                    <a:pt x="110055" y="64364"/>
                  </a:lnTo>
                  <a:lnTo>
                    <a:pt x="115209" y="75215"/>
                  </a:lnTo>
                  <a:lnTo>
                    <a:pt x="119862" y="86778"/>
                  </a:lnTo>
                  <a:lnTo>
                    <a:pt x="123989" y="98985"/>
                  </a:lnTo>
                  <a:lnTo>
                    <a:pt x="127388" y="111712"/>
                  </a:lnTo>
                  <a:lnTo>
                    <a:pt x="130005" y="124827"/>
                  </a:lnTo>
                  <a:lnTo>
                    <a:pt x="131763" y="138058"/>
                  </a:lnTo>
                  <a:lnTo>
                    <a:pt x="132493" y="151013"/>
                  </a:lnTo>
                  <a:lnTo>
                    <a:pt x="132209" y="163489"/>
                  </a:lnTo>
                  <a:lnTo>
                    <a:pt x="131215" y="175024"/>
                  </a:lnTo>
                  <a:lnTo>
                    <a:pt x="129917" y="185940"/>
                  </a:lnTo>
                  <a:lnTo>
                    <a:pt x="128201" y="197196"/>
                  </a:lnTo>
                  <a:lnTo>
                    <a:pt x="125818" y="2106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59295" y="1824381"/>
              <a:ext cx="240584" cy="481361"/>
            </a:xfrm>
            <a:custGeom>
              <a:avLst/>
              <a:gdLst/>
              <a:ahLst/>
              <a:cxnLst/>
              <a:rect l="0" t="0" r="0" b="0"/>
              <a:pathLst>
                <a:path w="240584" h="481361">
                  <a:moveTo>
                    <a:pt x="210570" y="112862"/>
                  </a:moveTo>
                  <a:lnTo>
                    <a:pt x="213437" y="103994"/>
                  </a:lnTo>
                  <a:lnTo>
                    <a:pt x="215579" y="95007"/>
                  </a:lnTo>
                  <a:lnTo>
                    <a:pt x="217173" y="85016"/>
                  </a:lnTo>
                  <a:lnTo>
                    <a:pt x="218008" y="74208"/>
                  </a:lnTo>
                  <a:lnTo>
                    <a:pt x="217560" y="63045"/>
                  </a:lnTo>
                  <a:lnTo>
                    <a:pt x="215651" y="51844"/>
                  </a:lnTo>
                  <a:lnTo>
                    <a:pt x="212414" y="40905"/>
                  </a:lnTo>
                  <a:lnTo>
                    <a:pt x="208106" y="30569"/>
                  </a:lnTo>
                  <a:lnTo>
                    <a:pt x="202982" y="20970"/>
                  </a:lnTo>
                  <a:lnTo>
                    <a:pt x="197103" y="12544"/>
                  </a:lnTo>
                  <a:lnTo>
                    <a:pt x="190335" y="6089"/>
                  </a:lnTo>
                  <a:lnTo>
                    <a:pt x="182677" y="1868"/>
                  </a:lnTo>
                  <a:lnTo>
                    <a:pt x="174417" y="0"/>
                  </a:lnTo>
                  <a:lnTo>
                    <a:pt x="166028" y="708"/>
                  </a:lnTo>
                  <a:lnTo>
                    <a:pt x="157797" y="3852"/>
                  </a:lnTo>
                  <a:lnTo>
                    <a:pt x="149983" y="9028"/>
                  </a:lnTo>
                  <a:lnTo>
                    <a:pt x="142887" y="15774"/>
                  </a:lnTo>
                  <a:lnTo>
                    <a:pt x="136599" y="23678"/>
                  </a:lnTo>
                  <a:lnTo>
                    <a:pt x="131039" y="32575"/>
                  </a:lnTo>
                  <a:lnTo>
                    <a:pt x="126061" y="42522"/>
                  </a:lnTo>
                  <a:lnTo>
                    <a:pt x="121523" y="53472"/>
                  </a:lnTo>
                  <a:lnTo>
                    <a:pt x="117304" y="65264"/>
                  </a:lnTo>
                  <a:lnTo>
                    <a:pt x="113310" y="77712"/>
                  </a:lnTo>
                  <a:lnTo>
                    <a:pt x="109480" y="90644"/>
                  </a:lnTo>
                  <a:lnTo>
                    <a:pt x="106093" y="103921"/>
                  </a:lnTo>
                  <a:lnTo>
                    <a:pt x="103731" y="117441"/>
                  </a:lnTo>
                  <a:lnTo>
                    <a:pt x="102641" y="131105"/>
                  </a:lnTo>
                  <a:lnTo>
                    <a:pt x="103234" y="144042"/>
                  </a:lnTo>
                  <a:lnTo>
                    <a:pt x="106217" y="154679"/>
                  </a:lnTo>
                  <a:lnTo>
                    <a:pt x="111740" y="162340"/>
                  </a:lnTo>
                  <a:lnTo>
                    <a:pt x="119178" y="167006"/>
                  </a:lnTo>
                  <a:lnTo>
                    <a:pt x="127457" y="168865"/>
                  </a:lnTo>
                  <a:lnTo>
                    <a:pt x="135864" y="168333"/>
                  </a:lnTo>
                  <a:lnTo>
                    <a:pt x="143926" y="165760"/>
                  </a:lnTo>
                  <a:lnTo>
                    <a:pt x="151252" y="161316"/>
                  </a:lnTo>
                  <a:lnTo>
                    <a:pt x="157733" y="155265"/>
                  </a:lnTo>
                  <a:lnTo>
                    <a:pt x="163607" y="147936"/>
                  </a:lnTo>
                  <a:lnTo>
                    <a:pt x="169334" y="139649"/>
                  </a:lnTo>
                  <a:lnTo>
                    <a:pt x="175193" y="130668"/>
                  </a:lnTo>
                  <a:lnTo>
                    <a:pt x="181115" y="121197"/>
                  </a:lnTo>
                  <a:lnTo>
                    <a:pt x="186793" y="111387"/>
                  </a:lnTo>
                  <a:lnTo>
                    <a:pt x="192066" y="101415"/>
                  </a:lnTo>
                  <a:lnTo>
                    <a:pt x="197185" y="93858"/>
                  </a:lnTo>
                  <a:lnTo>
                    <a:pt x="201863" y="92059"/>
                  </a:lnTo>
                  <a:lnTo>
                    <a:pt x="205162" y="95360"/>
                  </a:lnTo>
                  <a:lnTo>
                    <a:pt x="207237" y="102269"/>
                  </a:lnTo>
                  <a:lnTo>
                    <a:pt x="208671" y="111595"/>
                  </a:lnTo>
                  <a:lnTo>
                    <a:pt x="210088" y="122517"/>
                  </a:lnTo>
                  <a:lnTo>
                    <a:pt x="211816" y="134487"/>
                  </a:lnTo>
                  <a:lnTo>
                    <a:pt x="213939" y="146985"/>
                  </a:lnTo>
                  <a:lnTo>
                    <a:pt x="216423" y="159466"/>
                  </a:lnTo>
                  <a:lnTo>
                    <a:pt x="219199" y="171652"/>
                  </a:lnTo>
                  <a:lnTo>
                    <a:pt x="222196" y="183635"/>
                  </a:lnTo>
                  <a:lnTo>
                    <a:pt x="225352" y="195758"/>
                  </a:lnTo>
                  <a:lnTo>
                    <a:pt x="228614" y="208215"/>
                  </a:lnTo>
                  <a:lnTo>
                    <a:pt x="231787" y="221041"/>
                  </a:lnTo>
                  <a:lnTo>
                    <a:pt x="234538" y="234193"/>
                  </a:lnTo>
                  <a:lnTo>
                    <a:pt x="236719" y="247600"/>
                  </a:lnTo>
                  <a:lnTo>
                    <a:pt x="238352" y="261198"/>
                  </a:lnTo>
                  <a:lnTo>
                    <a:pt x="239532" y="274933"/>
                  </a:lnTo>
                  <a:lnTo>
                    <a:pt x="240352" y="288760"/>
                  </a:lnTo>
                  <a:lnTo>
                    <a:pt x="240583" y="302485"/>
                  </a:lnTo>
                  <a:lnTo>
                    <a:pt x="239682" y="315780"/>
                  </a:lnTo>
                  <a:lnTo>
                    <a:pt x="237440" y="328492"/>
                  </a:lnTo>
                  <a:lnTo>
                    <a:pt x="233797" y="340316"/>
                  </a:lnTo>
                  <a:lnTo>
                    <a:pt x="228679" y="350732"/>
                  </a:lnTo>
                  <a:lnTo>
                    <a:pt x="222190" y="359593"/>
                  </a:lnTo>
                  <a:lnTo>
                    <a:pt x="214411" y="367222"/>
                  </a:lnTo>
                  <a:lnTo>
                    <a:pt x="205294" y="374202"/>
                  </a:lnTo>
                  <a:lnTo>
                    <a:pt x="194941" y="380941"/>
                  </a:lnTo>
                  <a:lnTo>
                    <a:pt x="183568" y="387641"/>
                  </a:lnTo>
                  <a:lnTo>
                    <a:pt x="171410" y="394380"/>
                  </a:lnTo>
                  <a:lnTo>
                    <a:pt x="158678" y="401175"/>
                  </a:lnTo>
                  <a:lnTo>
                    <a:pt x="145534" y="407858"/>
                  </a:lnTo>
                  <a:lnTo>
                    <a:pt x="132106" y="414111"/>
                  </a:lnTo>
                  <a:lnTo>
                    <a:pt x="118485" y="419800"/>
                  </a:lnTo>
                  <a:lnTo>
                    <a:pt x="104898" y="425109"/>
                  </a:lnTo>
                  <a:lnTo>
                    <a:pt x="91695" y="430441"/>
                  </a:lnTo>
                  <a:lnTo>
                    <a:pt x="79035" y="436031"/>
                  </a:lnTo>
                  <a:lnTo>
                    <a:pt x="66906" y="441939"/>
                  </a:lnTo>
                  <a:lnTo>
                    <a:pt x="55221" y="448139"/>
                  </a:lnTo>
                  <a:lnTo>
                    <a:pt x="43890" y="454562"/>
                  </a:lnTo>
                  <a:lnTo>
                    <a:pt x="33277" y="460849"/>
                  </a:lnTo>
                  <a:lnTo>
                    <a:pt x="23151" y="466970"/>
                  </a:lnTo>
                  <a:lnTo>
                    <a:pt x="12623" y="473463"/>
                  </a:lnTo>
                  <a:lnTo>
                    <a:pt x="0" y="4813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25220" y="1589803"/>
              <a:ext cx="49931" cy="431669"/>
            </a:xfrm>
            <a:custGeom>
              <a:avLst/>
              <a:gdLst/>
              <a:ahLst/>
              <a:cxnLst/>
              <a:rect l="0" t="0" r="0" b="0"/>
              <a:pathLst>
                <a:path w="49931" h="431669">
                  <a:moveTo>
                    <a:pt x="7816" y="0"/>
                  </a:moveTo>
                  <a:lnTo>
                    <a:pt x="4949" y="8935"/>
                  </a:lnTo>
                  <a:lnTo>
                    <a:pt x="2806" y="18562"/>
                  </a:lnTo>
                  <a:lnTo>
                    <a:pt x="1209" y="29854"/>
                  </a:lnTo>
                  <a:lnTo>
                    <a:pt x="201" y="42694"/>
                  </a:lnTo>
                  <a:lnTo>
                    <a:pt x="0" y="56822"/>
                  </a:lnTo>
                  <a:lnTo>
                    <a:pt x="656" y="71943"/>
                  </a:lnTo>
                  <a:lnTo>
                    <a:pt x="2068" y="87631"/>
                  </a:lnTo>
                  <a:lnTo>
                    <a:pt x="4080" y="103371"/>
                  </a:lnTo>
                  <a:lnTo>
                    <a:pt x="6543" y="118884"/>
                  </a:lnTo>
                  <a:lnTo>
                    <a:pt x="9330" y="134416"/>
                  </a:lnTo>
                  <a:lnTo>
                    <a:pt x="12347" y="150603"/>
                  </a:lnTo>
                  <a:lnTo>
                    <a:pt x="15521" y="167762"/>
                  </a:lnTo>
                  <a:lnTo>
                    <a:pt x="18805" y="186052"/>
                  </a:lnTo>
                  <a:lnTo>
                    <a:pt x="22163" y="205628"/>
                  </a:lnTo>
                  <a:lnTo>
                    <a:pt x="25565" y="226420"/>
                  </a:lnTo>
                  <a:lnTo>
                    <a:pt x="28834" y="247739"/>
                  </a:lnTo>
                  <a:lnTo>
                    <a:pt x="31650" y="268430"/>
                  </a:lnTo>
                  <a:lnTo>
                    <a:pt x="33874" y="287895"/>
                  </a:lnTo>
                  <a:lnTo>
                    <a:pt x="35538" y="306064"/>
                  </a:lnTo>
                  <a:lnTo>
                    <a:pt x="36738" y="323113"/>
                  </a:lnTo>
                  <a:lnTo>
                    <a:pt x="37586" y="339281"/>
                  </a:lnTo>
                  <a:lnTo>
                    <a:pt x="38344" y="354633"/>
                  </a:lnTo>
                  <a:lnTo>
                    <a:pt x="39393" y="369045"/>
                  </a:lnTo>
                  <a:lnTo>
                    <a:pt x="40916" y="382513"/>
                  </a:lnTo>
                  <a:lnTo>
                    <a:pt x="42761" y="394721"/>
                  </a:lnTo>
                  <a:lnTo>
                    <a:pt x="44733" y="406164"/>
                  </a:lnTo>
                  <a:lnTo>
                    <a:pt x="47004" y="417850"/>
                  </a:lnTo>
                  <a:lnTo>
                    <a:pt x="4993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99994" y="1773872"/>
              <a:ext cx="133084" cy="239655"/>
            </a:xfrm>
            <a:custGeom>
              <a:avLst/>
              <a:gdLst/>
              <a:ahLst/>
              <a:cxnLst/>
              <a:rect l="0" t="0" r="0" b="0"/>
              <a:pathLst>
                <a:path w="133084" h="239655">
                  <a:moveTo>
                    <a:pt x="27798" y="163371"/>
                  </a:moveTo>
                  <a:lnTo>
                    <a:pt x="33666" y="154637"/>
                  </a:lnTo>
                  <a:lnTo>
                    <a:pt x="39229" y="146930"/>
                  </a:lnTo>
                  <a:lnTo>
                    <a:pt x="45033" y="139528"/>
                  </a:lnTo>
                  <a:lnTo>
                    <a:pt x="51288" y="132267"/>
                  </a:lnTo>
                  <a:lnTo>
                    <a:pt x="58266" y="125089"/>
                  </a:lnTo>
                  <a:lnTo>
                    <a:pt x="66043" y="117958"/>
                  </a:lnTo>
                  <a:lnTo>
                    <a:pt x="74371" y="110695"/>
                  </a:lnTo>
                  <a:lnTo>
                    <a:pt x="82803" y="102980"/>
                  </a:lnTo>
                  <a:lnTo>
                    <a:pt x="91053" y="94671"/>
                  </a:lnTo>
                  <a:lnTo>
                    <a:pt x="98710" y="85633"/>
                  </a:lnTo>
                  <a:lnTo>
                    <a:pt x="105166" y="75654"/>
                  </a:lnTo>
                  <a:lnTo>
                    <a:pt x="110193" y="64721"/>
                  </a:lnTo>
                  <a:lnTo>
                    <a:pt x="113414" y="53125"/>
                  </a:lnTo>
                  <a:lnTo>
                    <a:pt x="114154" y="41349"/>
                  </a:lnTo>
                  <a:lnTo>
                    <a:pt x="112277" y="29709"/>
                  </a:lnTo>
                  <a:lnTo>
                    <a:pt x="108103" y="18963"/>
                  </a:lnTo>
                  <a:lnTo>
                    <a:pt x="102105" y="10344"/>
                  </a:lnTo>
                  <a:lnTo>
                    <a:pt x="94746" y="4338"/>
                  </a:lnTo>
                  <a:lnTo>
                    <a:pt x="86571" y="936"/>
                  </a:lnTo>
                  <a:lnTo>
                    <a:pt x="78183" y="0"/>
                  </a:lnTo>
                  <a:lnTo>
                    <a:pt x="69918" y="1187"/>
                  </a:lnTo>
                  <a:lnTo>
                    <a:pt x="61898" y="4217"/>
                  </a:lnTo>
                  <a:lnTo>
                    <a:pt x="54125" y="8975"/>
                  </a:lnTo>
                  <a:lnTo>
                    <a:pt x="46566" y="15241"/>
                  </a:lnTo>
                  <a:lnTo>
                    <a:pt x="39334" y="22714"/>
                  </a:lnTo>
                  <a:lnTo>
                    <a:pt x="32697" y="31099"/>
                  </a:lnTo>
                  <a:lnTo>
                    <a:pt x="26749" y="40151"/>
                  </a:lnTo>
                  <a:lnTo>
                    <a:pt x="21431" y="49838"/>
                  </a:lnTo>
                  <a:lnTo>
                    <a:pt x="16624" y="60327"/>
                  </a:lnTo>
                  <a:lnTo>
                    <a:pt x="12209" y="71643"/>
                  </a:lnTo>
                  <a:lnTo>
                    <a:pt x="8243" y="83683"/>
                  </a:lnTo>
                  <a:lnTo>
                    <a:pt x="4951" y="96298"/>
                  </a:lnTo>
                  <a:lnTo>
                    <a:pt x="2407" y="109337"/>
                  </a:lnTo>
                  <a:lnTo>
                    <a:pt x="698" y="122517"/>
                  </a:lnTo>
                  <a:lnTo>
                    <a:pt x="0" y="135438"/>
                  </a:lnTo>
                  <a:lnTo>
                    <a:pt x="311" y="147905"/>
                  </a:lnTo>
                  <a:lnTo>
                    <a:pt x="1485" y="159903"/>
                  </a:lnTo>
                  <a:lnTo>
                    <a:pt x="3336" y="171500"/>
                  </a:lnTo>
                  <a:lnTo>
                    <a:pt x="5694" y="182781"/>
                  </a:lnTo>
                  <a:lnTo>
                    <a:pt x="8582" y="193663"/>
                  </a:lnTo>
                  <a:lnTo>
                    <a:pt x="12197" y="203905"/>
                  </a:lnTo>
                  <a:lnTo>
                    <a:pt x="16602" y="213417"/>
                  </a:lnTo>
                  <a:lnTo>
                    <a:pt x="22034" y="221942"/>
                  </a:lnTo>
                  <a:lnTo>
                    <a:pt x="28970" y="228990"/>
                  </a:lnTo>
                  <a:lnTo>
                    <a:pt x="37521" y="234422"/>
                  </a:lnTo>
                  <a:lnTo>
                    <a:pt x="47179" y="238086"/>
                  </a:lnTo>
                  <a:lnTo>
                    <a:pt x="57039" y="239654"/>
                  </a:lnTo>
                  <a:lnTo>
                    <a:pt x="66559" y="239153"/>
                  </a:lnTo>
                  <a:lnTo>
                    <a:pt x="75728" y="236886"/>
                  </a:lnTo>
                  <a:lnTo>
                    <a:pt x="84871" y="233238"/>
                  </a:lnTo>
                  <a:lnTo>
                    <a:pt x="94191" y="228577"/>
                  </a:lnTo>
                  <a:lnTo>
                    <a:pt x="103298" y="223498"/>
                  </a:lnTo>
                  <a:lnTo>
                    <a:pt x="112175" y="218328"/>
                  </a:lnTo>
                  <a:lnTo>
                    <a:pt x="121602" y="212620"/>
                  </a:lnTo>
                  <a:lnTo>
                    <a:pt x="133083" y="2054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57139" y="1754860"/>
              <a:ext cx="179208" cy="262115"/>
            </a:xfrm>
            <a:custGeom>
              <a:avLst/>
              <a:gdLst/>
              <a:ahLst/>
              <a:cxnLst/>
              <a:rect l="0" t="0" r="0" b="0"/>
              <a:pathLst>
                <a:path w="179208" h="262115">
                  <a:moveTo>
                    <a:pt x="165452" y="13927"/>
                  </a:moveTo>
                  <a:lnTo>
                    <a:pt x="156650" y="10993"/>
                  </a:lnTo>
                  <a:lnTo>
                    <a:pt x="148303" y="8211"/>
                  </a:lnTo>
                  <a:lnTo>
                    <a:pt x="139600" y="5320"/>
                  </a:lnTo>
                  <a:lnTo>
                    <a:pt x="130307" y="2626"/>
                  </a:lnTo>
                  <a:lnTo>
                    <a:pt x="120164" y="758"/>
                  </a:lnTo>
                  <a:lnTo>
                    <a:pt x="109122" y="0"/>
                  </a:lnTo>
                  <a:lnTo>
                    <a:pt x="97456" y="313"/>
                  </a:lnTo>
                  <a:lnTo>
                    <a:pt x="85633" y="1515"/>
                  </a:lnTo>
                  <a:lnTo>
                    <a:pt x="73944" y="3398"/>
                  </a:lnTo>
                  <a:lnTo>
                    <a:pt x="62487" y="5780"/>
                  </a:lnTo>
                  <a:lnTo>
                    <a:pt x="51262" y="8516"/>
                  </a:lnTo>
                  <a:lnTo>
                    <a:pt x="40238" y="11509"/>
                  </a:lnTo>
                  <a:lnTo>
                    <a:pt x="29702" y="15009"/>
                  </a:lnTo>
                  <a:lnTo>
                    <a:pt x="20223" y="19575"/>
                  </a:lnTo>
                  <a:lnTo>
                    <a:pt x="12046" y="25430"/>
                  </a:lnTo>
                  <a:lnTo>
                    <a:pt x="5572" y="32482"/>
                  </a:lnTo>
                  <a:lnTo>
                    <a:pt x="1503" y="40513"/>
                  </a:lnTo>
                  <a:lnTo>
                    <a:pt x="0" y="49277"/>
                  </a:lnTo>
                  <a:lnTo>
                    <a:pt x="922" y="58245"/>
                  </a:lnTo>
                  <a:lnTo>
                    <a:pt x="4117" y="66645"/>
                  </a:lnTo>
                  <a:lnTo>
                    <a:pt x="9267" y="74097"/>
                  </a:lnTo>
                  <a:lnTo>
                    <a:pt x="16129" y="80420"/>
                  </a:lnTo>
                  <a:lnTo>
                    <a:pt x="24619" y="85450"/>
                  </a:lnTo>
                  <a:lnTo>
                    <a:pt x="34543" y="89245"/>
                  </a:lnTo>
                  <a:lnTo>
                    <a:pt x="45459" y="92168"/>
                  </a:lnTo>
                  <a:lnTo>
                    <a:pt x="56775" y="94762"/>
                  </a:lnTo>
                  <a:lnTo>
                    <a:pt x="68127" y="97368"/>
                  </a:lnTo>
                  <a:lnTo>
                    <a:pt x="79357" y="100122"/>
                  </a:lnTo>
                  <a:lnTo>
                    <a:pt x="90431" y="103051"/>
                  </a:lnTo>
                  <a:lnTo>
                    <a:pt x="101358" y="106140"/>
                  </a:lnTo>
                  <a:lnTo>
                    <a:pt x="112001" y="109520"/>
                  </a:lnTo>
                  <a:lnTo>
                    <a:pt x="122083" y="113468"/>
                  </a:lnTo>
                  <a:lnTo>
                    <a:pt x="131497" y="118090"/>
                  </a:lnTo>
                  <a:lnTo>
                    <a:pt x="140294" y="123498"/>
                  </a:lnTo>
                  <a:lnTo>
                    <a:pt x="148590" y="129886"/>
                  </a:lnTo>
                  <a:lnTo>
                    <a:pt x="156497" y="137264"/>
                  </a:lnTo>
                  <a:lnTo>
                    <a:pt x="163791" y="145659"/>
                  </a:lnTo>
                  <a:lnTo>
                    <a:pt x="169938" y="155198"/>
                  </a:lnTo>
                  <a:lnTo>
                    <a:pt x="174730" y="165828"/>
                  </a:lnTo>
                  <a:lnTo>
                    <a:pt x="177948" y="177050"/>
                  </a:lnTo>
                  <a:lnTo>
                    <a:pt x="179207" y="188042"/>
                  </a:lnTo>
                  <a:lnTo>
                    <a:pt x="178497" y="198356"/>
                  </a:lnTo>
                  <a:lnTo>
                    <a:pt x="176087" y="207906"/>
                  </a:lnTo>
                  <a:lnTo>
                    <a:pt x="172344" y="216781"/>
                  </a:lnTo>
                  <a:lnTo>
                    <a:pt x="167600" y="225116"/>
                  </a:lnTo>
                  <a:lnTo>
                    <a:pt x="161808" y="232884"/>
                  </a:lnTo>
                  <a:lnTo>
                    <a:pt x="154565" y="239890"/>
                  </a:lnTo>
                  <a:lnTo>
                    <a:pt x="145767" y="246084"/>
                  </a:lnTo>
                  <a:lnTo>
                    <a:pt x="135587" y="251399"/>
                  </a:lnTo>
                  <a:lnTo>
                    <a:pt x="124305" y="255671"/>
                  </a:lnTo>
                  <a:lnTo>
                    <a:pt x="112209" y="258910"/>
                  </a:lnTo>
                  <a:lnTo>
                    <a:pt x="99946" y="261078"/>
                  </a:lnTo>
                  <a:lnTo>
                    <a:pt x="87200" y="262114"/>
                  </a:lnTo>
                  <a:lnTo>
                    <a:pt x="71741" y="260994"/>
                  </a:lnTo>
                  <a:lnTo>
                    <a:pt x="49638" y="256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96290" y="1968829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0"/>
                  </a:moveTo>
                  <a:lnTo>
                    <a:pt x="3119" y="9358"/>
                  </a:lnTo>
                  <a:lnTo>
                    <a:pt x="5589" y="16767"/>
                  </a:lnTo>
                  <a:lnTo>
                    <a:pt x="10529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232455" y="3093096"/>
            <a:ext cx="1052852" cy="928791"/>
            <a:chOff x="4232455" y="3093096"/>
            <a:chExt cx="1052852" cy="928791"/>
          </a:xfrm>
        </p:grpSpPr>
        <p:sp>
          <p:nvSpPr>
            <p:cNvPr id="30" name="Freeform 29"/>
            <p:cNvSpPr/>
            <p:nvPr/>
          </p:nvSpPr>
          <p:spPr>
            <a:xfrm>
              <a:off x="4369326" y="3137492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0" y="0"/>
                  </a:moveTo>
                  <a:lnTo>
                    <a:pt x="0" y="8674"/>
                  </a:lnTo>
                  <a:lnTo>
                    <a:pt x="0" y="21021"/>
                  </a:lnTo>
                  <a:lnTo>
                    <a:pt x="0" y="35200"/>
                  </a:lnTo>
                  <a:lnTo>
                    <a:pt x="0" y="50458"/>
                  </a:lnTo>
                  <a:lnTo>
                    <a:pt x="0" y="66270"/>
                  </a:lnTo>
                  <a:lnTo>
                    <a:pt x="0" y="82104"/>
                  </a:lnTo>
                  <a:lnTo>
                    <a:pt x="0" y="97674"/>
                  </a:lnTo>
                  <a:lnTo>
                    <a:pt x="0" y="112907"/>
                  </a:lnTo>
                  <a:lnTo>
                    <a:pt x="0" y="127828"/>
                  </a:lnTo>
                  <a:lnTo>
                    <a:pt x="5" y="142495"/>
                  </a:lnTo>
                  <a:lnTo>
                    <a:pt x="178" y="156803"/>
                  </a:lnTo>
                  <a:lnTo>
                    <a:pt x="826" y="170498"/>
                  </a:lnTo>
                  <a:lnTo>
                    <a:pt x="2075" y="183496"/>
                  </a:lnTo>
                  <a:lnTo>
                    <a:pt x="3727" y="196023"/>
                  </a:lnTo>
                  <a:lnTo>
                    <a:pt x="5375" y="208509"/>
                  </a:lnTo>
                  <a:lnTo>
                    <a:pt x="6778" y="221209"/>
                  </a:lnTo>
                  <a:lnTo>
                    <a:pt x="7871" y="234197"/>
                  </a:lnTo>
                  <a:lnTo>
                    <a:pt x="8679" y="247456"/>
                  </a:lnTo>
                  <a:lnTo>
                    <a:pt x="9257" y="260949"/>
                  </a:lnTo>
                  <a:lnTo>
                    <a:pt x="9662" y="275113"/>
                  </a:lnTo>
                  <a:lnTo>
                    <a:pt x="9942" y="290825"/>
                  </a:lnTo>
                  <a:lnTo>
                    <a:pt x="10133" y="308424"/>
                  </a:lnTo>
                  <a:lnTo>
                    <a:pt x="10263" y="327294"/>
                  </a:lnTo>
                  <a:lnTo>
                    <a:pt x="10350" y="346192"/>
                  </a:lnTo>
                  <a:lnTo>
                    <a:pt x="10409" y="364372"/>
                  </a:lnTo>
                  <a:lnTo>
                    <a:pt x="10449" y="381419"/>
                  </a:lnTo>
                  <a:lnTo>
                    <a:pt x="10480" y="398875"/>
                  </a:lnTo>
                  <a:lnTo>
                    <a:pt x="10505" y="420500"/>
                  </a:lnTo>
                  <a:lnTo>
                    <a:pt x="10529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32455" y="3093096"/>
              <a:ext cx="379028" cy="560293"/>
            </a:xfrm>
            <a:custGeom>
              <a:avLst/>
              <a:gdLst/>
              <a:ahLst/>
              <a:cxnLst/>
              <a:rect l="0" t="0" r="0" b="0"/>
              <a:pathLst>
                <a:path w="379028" h="560293">
                  <a:moveTo>
                    <a:pt x="0" y="170738"/>
                  </a:moveTo>
                  <a:lnTo>
                    <a:pt x="68" y="159070"/>
                  </a:lnTo>
                  <a:lnTo>
                    <a:pt x="707" y="148581"/>
                  </a:lnTo>
                  <a:lnTo>
                    <a:pt x="2009" y="138275"/>
                  </a:lnTo>
                  <a:lnTo>
                    <a:pt x="4041" y="127801"/>
                  </a:lnTo>
                  <a:lnTo>
                    <a:pt x="7006" y="116809"/>
                  </a:lnTo>
                  <a:lnTo>
                    <a:pt x="10930" y="105175"/>
                  </a:lnTo>
                  <a:lnTo>
                    <a:pt x="15852" y="93267"/>
                  </a:lnTo>
                  <a:lnTo>
                    <a:pt x="21904" y="81809"/>
                  </a:lnTo>
                  <a:lnTo>
                    <a:pt x="29045" y="71179"/>
                  </a:lnTo>
                  <a:lnTo>
                    <a:pt x="36940" y="61417"/>
                  </a:lnTo>
                  <a:lnTo>
                    <a:pt x="45077" y="52400"/>
                  </a:lnTo>
                  <a:lnTo>
                    <a:pt x="53148" y="43969"/>
                  </a:lnTo>
                  <a:lnTo>
                    <a:pt x="61363" y="36137"/>
                  </a:lnTo>
                  <a:lnTo>
                    <a:pt x="70323" y="29089"/>
                  </a:lnTo>
                  <a:lnTo>
                    <a:pt x="80313" y="22861"/>
                  </a:lnTo>
                  <a:lnTo>
                    <a:pt x="91141" y="17355"/>
                  </a:lnTo>
                  <a:lnTo>
                    <a:pt x="102336" y="12422"/>
                  </a:lnTo>
                  <a:lnTo>
                    <a:pt x="113571" y="7926"/>
                  </a:lnTo>
                  <a:lnTo>
                    <a:pt x="124710" y="4076"/>
                  </a:lnTo>
                  <a:lnTo>
                    <a:pt x="135714" y="1394"/>
                  </a:lnTo>
                  <a:lnTo>
                    <a:pt x="146595" y="73"/>
                  </a:lnTo>
                  <a:lnTo>
                    <a:pt x="157375" y="0"/>
                  </a:lnTo>
                  <a:lnTo>
                    <a:pt x="168079" y="939"/>
                  </a:lnTo>
                  <a:lnTo>
                    <a:pt x="178730" y="2644"/>
                  </a:lnTo>
                  <a:lnTo>
                    <a:pt x="189342" y="4906"/>
                  </a:lnTo>
                  <a:lnTo>
                    <a:pt x="199927" y="7562"/>
                  </a:lnTo>
                  <a:lnTo>
                    <a:pt x="210488" y="10497"/>
                  </a:lnTo>
                  <a:lnTo>
                    <a:pt x="220870" y="13787"/>
                  </a:lnTo>
                  <a:lnTo>
                    <a:pt x="230767" y="17681"/>
                  </a:lnTo>
                  <a:lnTo>
                    <a:pt x="240049" y="22271"/>
                  </a:lnTo>
                  <a:lnTo>
                    <a:pt x="248587" y="27660"/>
                  </a:lnTo>
                  <a:lnTo>
                    <a:pt x="256176" y="34035"/>
                  </a:lnTo>
                  <a:lnTo>
                    <a:pt x="262799" y="41405"/>
                  </a:lnTo>
                  <a:lnTo>
                    <a:pt x="268586" y="49796"/>
                  </a:lnTo>
                  <a:lnTo>
                    <a:pt x="273715" y="59331"/>
                  </a:lnTo>
                  <a:lnTo>
                    <a:pt x="278345" y="69963"/>
                  </a:lnTo>
                  <a:lnTo>
                    <a:pt x="282287" y="81356"/>
                  </a:lnTo>
                  <a:lnTo>
                    <a:pt x="285031" y="92995"/>
                  </a:lnTo>
                  <a:lnTo>
                    <a:pt x="286398" y="104567"/>
                  </a:lnTo>
                  <a:lnTo>
                    <a:pt x="286672" y="116115"/>
                  </a:lnTo>
                  <a:lnTo>
                    <a:pt x="286400" y="127935"/>
                  </a:lnTo>
                  <a:lnTo>
                    <a:pt x="285952" y="140179"/>
                  </a:lnTo>
                  <a:lnTo>
                    <a:pt x="285178" y="152691"/>
                  </a:lnTo>
                  <a:lnTo>
                    <a:pt x="283528" y="165098"/>
                  </a:lnTo>
                  <a:lnTo>
                    <a:pt x="280751" y="177186"/>
                  </a:lnTo>
                  <a:lnTo>
                    <a:pt x="276903" y="188916"/>
                  </a:lnTo>
                  <a:lnTo>
                    <a:pt x="272171" y="200325"/>
                  </a:lnTo>
                  <a:lnTo>
                    <a:pt x="266762" y="211475"/>
                  </a:lnTo>
                  <a:lnTo>
                    <a:pt x="260858" y="222270"/>
                  </a:lnTo>
                  <a:lnTo>
                    <a:pt x="254604" y="232452"/>
                  </a:lnTo>
                  <a:lnTo>
                    <a:pt x="248101" y="241928"/>
                  </a:lnTo>
                  <a:lnTo>
                    <a:pt x="241261" y="250598"/>
                  </a:lnTo>
                  <a:lnTo>
                    <a:pt x="233830" y="258276"/>
                  </a:lnTo>
                  <a:lnTo>
                    <a:pt x="225717" y="264958"/>
                  </a:lnTo>
                  <a:lnTo>
                    <a:pt x="216979" y="270785"/>
                  </a:lnTo>
                  <a:lnTo>
                    <a:pt x="207735" y="275941"/>
                  </a:lnTo>
                  <a:lnTo>
                    <a:pt x="198126" y="280608"/>
                  </a:lnTo>
                  <a:lnTo>
                    <a:pt x="188912" y="285253"/>
                  </a:lnTo>
                  <a:lnTo>
                    <a:pt x="181403" y="290599"/>
                  </a:lnTo>
                  <a:lnTo>
                    <a:pt x="176178" y="296980"/>
                  </a:lnTo>
                  <a:lnTo>
                    <a:pt x="173147" y="304387"/>
                  </a:lnTo>
                  <a:lnTo>
                    <a:pt x="171936" y="312656"/>
                  </a:lnTo>
                  <a:lnTo>
                    <a:pt x="172124" y="321593"/>
                  </a:lnTo>
                  <a:lnTo>
                    <a:pt x="173501" y="331186"/>
                  </a:lnTo>
                  <a:lnTo>
                    <a:pt x="176079" y="341603"/>
                  </a:lnTo>
                  <a:lnTo>
                    <a:pt x="179762" y="352868"/>
                  </a:lnTo>
                  <a:lnTo>
                    <a:pt x="184197" y="364871"/>
                  </a:lnTo>
                  <a:lnTo>
                    <a:pt x="188865" y="377460"/>
                  </a:lnTo>
                  <a:lnTo>
                    <a:pt x="193452" y="390486"/>
                  </a:lnTo>
                  <a:lnTo>
                    <a:pt x="198007" y="403826"/>
                  </a:lnTo>
                  <a:lnTo>
                    <a:pt x="202825" y="417388"/>
                  </a:lnTo>
                  <a:lnTo>
                    <a:pt x="208067" y="431098"/>
                  </a:lnTo>
                  <a:lnTo>
                    <a:pt x="213741" y="444746"/>
                  </a:lnTo>
                  <a:lnTo>
                    <a:pt x="219782" y="457989"/>
                  </a:lnTo>
                  <a:lnTo>
                    <a:pt x="226114" y="470675"/>
                  </a:lnTo>
                  <a:lnTo>
                    <a:pt x="232825" y="482821"/>
                  </a:lnTo>
                  <a:lnTo>
                    <a:pt x="240161" y="494519"/>
                  </a:lnTo>
                  <a:lnTo>
                    <a:pt x="248213" y="505862"/>
                  </a:lnTo>
                  <a:lnTo>
                    <a:pt x="257078" y="516616"/>
                  </a:lnTo>
                  <a:lnTo>
                    <a:pt x="266939" y="526240"/>
                  </a:lnTo>
                  <a:lnTo>
                    <a:pt x="277798" y="534524"/>
                  </a:lnTo>
                  <a:lnTo>
                    <a:pt x="289515" y="541409"/>
                  </a:lnTo>
                  <a:lnTo>
                    <a:pt x="301904" y="546818"/>
                  </a:lnTo>
                  <a:lnTo>
                    <a:pt x="314778" y="550863"/>
                  </a:lnTo>
                  <a:lnTo>
                    <a:pt x="327583" y="553789"/>
                  </a:lnTo>
                  <a:lnTo>
                    <a:pt x="340757" y="556171"/>
                  </a:lnTo>
                  <a:lnTo>
                    <a:pt x="356573" y="558218"/>
                  </a:lnTo>
                  <a:lnTo>
                    <a:pt x="379027" y="5602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11482" y="3432290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1"/>
                  </a:lnTo>
                  <a:lnTo>
                    <a:pt x="177" y="50309"/>
                  </a:lnTo>
                  <a:lnTo>
                    <a:pt x="825" y="64638"/>
                  </a:lnTo>
                  <a:lnTo>
                    <a:pt x="2074" y="79107"/>
                  </a:lnTo>
                  <a:lnTo>
                    <a:pt x="3726" y="93557"/>
                  </a:lnTo>
                  <a:lnTo>
                    <a:pt x="5375" y="107933"/>
                  </a:lnTo>
                  <a:lnTo>
                    <a:pt x="6778" y="122213"/>
                  </a:lnTo>
                  <a:lnTo>
                    <a:pt x="7873" y="135998"/>
                  </a:lnTo>
                  <a:lnTo>
                    <a:pt x="8801" y="149951"/>
                  </a:lnTo>
                  <a:lnTo>
                    <a:pt x="9639" y="166419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32538" y="3295419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43067" y="3408010"/>
              <a:ext cx="219968" cy="613877"/>
            </a:xfrm>
            <a:custGeom>
              <a:avLst/>
              <a:gdLst/>
              <a:ahLst/>
              <a:cxnLst/>
              <a:rect l="0" t="0" r="0" b="0"/>
              <a:pathLst>
                <a:path w="219968" h="613877">
                  <a:moveTo>
                    <a:pt x="178985" y="129565"/>
                  </a:moveTo>
                  <a:lnTo>
                    <a:pt x="184785" y="123563"/>
                  </a:lnTo>
                  <a:lnTo>
                    <a:pt x="189709" y="116719"/>
                  </a:lnTo>
                  <a:lnTo>
                    <a:pt x="194203" y="108331"/>
                  </a:lnTo>
                  <a:lnTo>
                    <a:pt x="198078" y="98703"/>
                  </a:lnTo>
                  <a:lnTo>
                    <a:pt x="200795" y="88388"/>
                  </a:lnTo>
                  <a:lnTo>
                    <a:pt x="202146" y="77785"/>
                  </a:lnTo>
                  <a:lnTo>
                    <a:pt x="202074" y="67261"/>
                  </a:lnTo>
                  <a:lnTo>
                    <a:pt x="200508" y="57209"/>
                  </a:lnTo>
                  <a:lnTo>
                    <a:pt x="197565" y="47790"/>
                  </a:lnTo>
                  <a:lnTo>
                    <a:pt x="193488" y="38976"/>
                  </a:lnTo>
                  <a:lnTo>
                    <a:pt x="188544" y="30663"/>
                  </a:lnTo>
                  <a:lnTo>
                    <a:pt x="182955" y="22742"/>
                  </a:lnTo>
                  <a:lnTo>
                    <a:pt x="176577" y="15438"/>
                  </a:lnTo>
                  <a:lnTo>
                    <a:pt x="168933" y="9283"/>
                  </a:lnTo>
                  <a:lnTo>
                    <a:pt x="159870" y="4485"/>
                  </a:lnTo>
                  <a:lnTo>
                    <a:pt x="149852" y="1264"/>
                  </a:lnTo>
                  <a:lnTo>
                    <a:pt x="139742" y="0"/>
                  </a:lnTo>
                  <a:lnTo>
                    <a:pt x="130055" y="715"/>
                  </a:lnTo>
                  <a:lnTo>
                    <a:pt x="120942" y="3296"/>
                  </a:lnTo>
                  <a:lnTo>
                    <a:pt x="112370" y="7687"/>
                  </a:lnTo>
                  <a:lnTo>
                    <a:pt x="104240" y="13679"/>
                  </a:lnTo>
                  <a:lnTo>
                    <a:pt x="96611" y="21123"/>
                  </a:lnTo>
                  <a:lnTo>
                    <a:pt x="89700" y="30015"/>
                  </a:lnTo>
                  <a:lnTo>
                    <a:pt x="83570" y="40215"/>
                  </a:lnTo>
                  <a:lnTo>
                    <a:pt x="78297" y="51487"/>
                  </a:lnTo>
                  <a:lnTo>
                    <a:pt x="74054" y="63577"/>
                  </a:lnTo>
                  <a:lnTo>
                    <a:pt x="70834" y="76260"/>
                  </a:lnTo>
                  <a:lnTo>
                    <a:pt x="68655" y="89199"/>
                  </a:lnTo>
                  <a:lnTo>
                    <a:pt x="67634" y="101959"/>
                  </a:lnTo>
                  <a:lnTo>
                    <a:pt x="67729" y="114313"/>
                  </a:lnTo>
                  <a:lnTo>
                    <a:pt x="68927" y="126066"/>
                  </a:lnTo>
                  <a:lnTo>
                    <a:pt x="71325" y="136967"/>
                  </a:lnTo>
                  <a:lnTo>
                    <a:pt x="74869" y="146962"/>
                  </a:lnTo>
                  <a:lnTo>
                    <a:pt x="79536" y="155996"/>
                  </a:lnTo>
                  <a:lnTo>
                    <a:pt x="85418" y="163927"/>
                  </a:lnTo>
                  <a:lnTo>
                    <a:pt x="92448" y="170769"/>
                  </a:lnTo>
                  <a:lnTo>
                    <a:pt x="100440" y="176196"/>
                  </a:lnTo>
                  <a:lnTo>
                    <a:pt x="109175" y="179486"/>
                  </a:lnTo>
                  <a:lnTo>
                    <a:pt x="118447" y="180433"/>
                  </a:lnTo>
                  <a:lnTo>
                    <a:pt x="127774" y="179120"/>
                  </a:lnTo>
                  <a:lnTo>
                    <a:pt x="136422" y="175654"/>
                  </a:lnTo>
                  <a:lnTo>
                    <a:pt x="144049" y="170324"/>
                  </a:lnTo>
                  <a:lnTo>
                    <a:pt x="150660" y="163510"/>
                  </a:lnTo>
                  <a:lnTo>
                    <a:pt x="156416" y="155582"/>
                  </a:lnTo>
                  <a:lnTo>
                    <a:pt x="161518" y="146855"/>
                  </a:lnTo>
                  <a:lnTo>
                    <a:pt x="166301" y="137727"/>
                  </a:lnTo>
                  <a:lnTo>
                    <a:pt x="171215" y="128680"/>
                  </a:lnTo>
                  <a:lnTo>
                    <a:pt x="176480" y="120020"/>
                  </a:lnTo>
                  <a:lnTo>
                    <a:pt x="181660" y="113631"/>
                  </a:lnTo>
                  <a:lnTo>
                    <a:pt x="185628" y="112027"/>
                  </a:lnTo>
                  <a:lnTo>
                    <a:pt x="187904" y="114914"/>
                  </a:lnTo>
                  <a:lnTo>
                    <a:pt x="189005" y="121221"/>
                  </a:lnTo>
                  <a:lnTo>
                    <a:pt x="189642" y="129972"/>
                  </a:lnTo>
                  <a:lnTo>
                    <a:pt x="190455" y="140423"/>
                  </a:lnTo>
                  <a:lnTo>
                    <a:pt x="191739" y="152040"/>
                  </a:lnTo>
                  <a:lnTo>
                    <a:pt x="193378" y="164450"/>
                  </a:lnTo>
                  <a:lnTo>
                    <a:pt x="194998" y="177395"/>
                  </a:lnTo>
                  <a:lnTo>
                    <a:pt x="196378" y="190696"/>
                  </a:lnTo>
                  <a:lnTo>
                    <a:pt x="197620" y="204072"/>
                  </a:lnTo>
                  <a:lnTo>
                    <a:pt x="199059" y="217134"/>
                  </a:lnTo>
                  <a:lnTo>
                    <a:pt x="200873" y="229709"/>
                  </a:lnTo>
                  <a:lnTo>
                    <a:pt x="202922" y="242121"/>
                  </a:lnTo>
                  <a:lnTo>
                    <a:pt x="204843" y="255062"/>
                  </a:lnTo>
                  <a:lnTo>
                    <a:pt x="206437" y="268876"/>
                  </a:lnTo>
                  <a:lnTo>
                    <a:pt x="207830" y="283258"/>
                  </a:lnTo>
                  <a:lnTo>
                    <a:pt x="209371" y="297459"/>
                  </a:lnTo>
                  <a:lnTo>
                    <a:pt x="211256" y="311053"/>
                  </a:lnTo>
                  <a:lnTo>
                    <a:pt x="213352" y="324114"/>
                  </a:lnTo>
                  <a:lnTo>
                    <a:pt x="215306" y="337024"/>
                  </a:lnTo>
                  <a:lnTo>
                    <a:pt x="216917" y="350044"/>
                  </a:lnTo>
                  <a:lnTo>
                    <a:pt x="218151" y="363434"/>
                  </a:lnTo>
                  <a:lnTo>
                    <a:pt x="219055" y="377502"/>
                  </a:lnTo>
                  <a:lnTo>
                    <a:pt x="219692" y="392340"/>
                  </a:lnTo>
                  <a:lnTo>
                    <a:pt x="219967" y="407716"/>
                  </a:lnTo>
                  <a:lnTo>
                    <a:pt x="219628" y="423183"/>
                  </a:lnTo>
                  <a:lnTo>
                    <a:pt x="218575" y="438464"/>
                  </a:lnTo>
                  <a:lnTo>
                    <a:pt x="216547" y="453146"/>
                  </a:lnTo>
                  <a:lnTo>
                    <a:pt x="213050" y="466627"/>
                  </a:lnTo>
                  <a:lnTo>
                    <a:pt x="207953" y="478685"/>
                  </a:lnTo>
                  <a:lnTo>
                    <a:pt x="201427" y="489273"/>
                  </a:lnTo>
                  <a:lnTo>
                    <a:pt x="193759" y="498328"/>
                  </a:lnTo>
                  <a:lnTo>
                    <a:pt x="185227" y="505982"/>
                  </a:lnTo>
                  <a:lnTo>
                    <a:pt x="175907" y="512651"/>
                  </a:lnTo>
                  <a:lnTo>
                    <a:pt x="165674" y="518913"/>
                  </a:lnTo>
                  <a:lnTo>
                    <a:pt x="154538" y="525130"/>
                  </a:lnTo>
                  <a:lnTo>
                    <a:pt x="142790" y="531293"/>
                  </a:lnTo>
                  <a:lnTo>
                    <a:pt x="130905" y="537131"/>
                  </a:lnTo>
                  <a:lnTo>
                    <a:pt x="119169" y="542504"/>
                  </a:lnTo>
                  <a:lnTo>
                    <a:pt x="107679" y="547417"/>
                  </a:lnTo>
                  <a:lnTo>
                    <a:pt x="96430" y="551943"/>
                  </a:lnTo>
                  <a:lnTo>
                    <a:pt x="85382" y="556175"/>
                  </a:lnTo>
                  <a:lnTo>
                    <a:pt x="74488" y="560356"/>
                  </a:lnTo>
                  <a:lnTo>
                    <a:pt x="63706" y="564856"/>
                  </a:lnTo>
                  <a:lnTo>
                    <a:pt x="53013" y="569852"/>
                  </a:lnTo>
                  <a:lnTo>
                    <a:pt x="42646" y="575423"/>
                  </a:lnTo>
                  <a:lnTo>
                    <a:pt x="31977" y="582401"/>
                  </a:lnTo>
                  <a:lnTo>
                    <a:pt x="18949" y="593637"/>
                  </a:lnTo>
                  <a:lnTo>
                    <a:pt x="0" y="6138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01667" y="3211191"/>
              <a:ext cx="183598" cy="400084"/>
            </a:xfrm>
            <a:custGeom>
              <a:avLst/>
              <a:gdLst/>
              <a:ahLst/>
              <a:cxnLst/>
              <a:rect l="0" t="0" r="0" b="0"/>
              <a:pathLst>
                <a:path w="183598" h="400084">
                  <a:moveTo>
                    <a:pt x="4612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55"/>
                  </a:lnTo>
                  <a:lnTo>
                    <a:pt x="506" y="42696"/>
                  </a:lnTo>
                  <a:lnTo>
                    <a:pt x="1326" y="56823"/>
                  </a:lnTo>
                  <a:lnTo>
                    <a:pt x="2146" y="71948"/>
                  </a:lnTo>
                  <a:lnTo>
                    <a:pt x="3003" y="87809"/>
                  </a:lnTo>
                  <a:lnTo>
                    <a:pt x="4177" y="104198"/>
                  </a:lnTo>
                  <a:lnTo>
                    <a:pt x="5812" y="120950"/>
                  </a:lnTo>
                  <a:lnTo>
                    <a:pt x="7740" y="137789"/>
                  </a:lnTo>
                  <a:lnTo>
                    <a:pt x="9580" y="154327"/>
                  </a:lnTo>
                  <a:lnTo>
                    <a:pt x="11119" y="170374"/>
                  </a:lnTo>
                  <a:lnTo>
                    <a:pt x="12475" y="185760"/>
                  </a:lnTo>
                  <a:lnTo>
                    <a:pt x="13992" y="200254"/>
                  </a:lnTo>
                  <a:lnTo>
                    <a:pt x="15860" y="213823"/>
                  </a:lnTo>
                  <a:lnTo>
                    <a:pt x="17945" y="226751"/>
                  </a:lnTo>
                  <a:lnTo>
                    <a:pt x="19891" y="239513"/>
                  </a:lnTo>
                  <a:lnTo>
                    <a:pt x="21503" y="252402"/>
                  </a:lnTo>
                  <a:lnTo>
                    <a:pt x="22907" y="265519"/>
                  </a:lnTo>
                  <a:lnTo>
                    <a:pt x="24455" y="278865"/>
                  </a:lnTo>
                  <a:lnTo>
                    <a:pt x="26345" y="292403"/>
                  </a:lnTo>
                  <a:lnTo>
                    <a:pt x="28445" y="306088"/>
                  </a:lnTo>
                  <a:lnTo>
                    <a:pt x="30401" y="319881"/>
                  </a:lnTo>
                  <a:lnTo>
                    <a:pt x="32003" y="333721"/>
                  </a:lnTo>
                  <a:lnTo>
                    <a:pt x="32832" y="346446"/>
                  </a:lnTo>
                  <a:lnTo>
                    <a:pt x="32297" y="354477"/>
                  </a:lnTo>
                  <a:lnTo>
                    <a:pt x="30817" y="355658"/>
                  </a:lnTo>
                  <a:lnTo>
                    <a:pt x="29363" y="351748"/>
                  </a:lnTo>
                  <a:lnTo>
                    <a:pt x="28235" y="344457"/>
                  </a:lnTo>
                  <a:lnTo>
                    <a:pt x="27425" y="334918"/>
                  </a:lnTo>
                  <a:lnTo>
                    <a:pt x="26861" y="323882"/>
                  </a:lnTo>
                  <a:lnTo>
                    <a:pt x="26474" y="311846"/>
                  </a:lnTo>
                  <a:lnTo>
                    <a:pt x="26210" y="299144"/>
                  </a:lnTo>
                  <a:lnTo>
                    <a:pt x="26041" y="286006"/>
                  </a:lnTo>
                  <a:lnTo>
                    <a:pt x="26267" y="272908"/>
                  </a:lnTo>
                  <a:lnTo>
                    <a:pt x="27483" y="260562"/>
                  </a:lnTo>
                  <a:lnTo>
                    <a:pt x="29945" y="249304"/>
                  </a:lnTo>
                  <a:lnTo>
                    <a:pt x="33906" y="239439"/>
                  </a:lnTo>
                  <a:lnTo>
                    <a:pt x="39771" y="231408"/>
                  </a:lnTo>
                  <a:lnTo>
                    <a:pt x="47564" y="225276"/>
                  </a:lnTo>
                  <a:lnTo>
                    <a:pt x="56695" y="221123"/>
                  </a:lnTo>
                  <a:lnTo>
                    <a:pt x="66194" y="219219"/>
                  </a:lnTo>
                  <a:lnTo>
                    <a:pt x="75463" y="219491"/>
                  </a:lnTo>
                  <a:lnTo>
                    <a:pt x="84292" y="221602"/>
                  </a:lnTo>
                  <a:lnTo>
                    <a:pt x="92674" y="225145"/>
                  </a:lnTo>
                  <a:lnTo>
                    <a:pt x="100674" y="229754"/>
                  </a:lnTo>
                  <a:lnTo>
                    <a:pt x="108216" y="235455"/>
                  </a:lnTo>
                  <a:lnTo>
                    <a:pt x="115070" y="242637"/>
                  </a:lnTo>
                  <a:lnTo>
                    <a:pt x="121167" y="251390"/>
                  </a:lnTo>
                  <a:lnTo>
                    <a:pt x="126586" y="261369"/>
                  </a:lnTo>
                  <a:lnTo>
                    <a:pt x="131461" y="271985"/>
                  </a:lnTo>
                  <a:lnTo>
                    <a:pt x="135922" y="282833"/>
                  </a:lnTo>
                  <a:lnTo>
                    <a:pt x="139919" y="293880"/>
                  </a:lnTo>
                  <a:lnTo>
                    <a:pt x="143232" y="305355"/>
                  </a:lnTo>
                  <a:lnTo>
                    <a:pt x="145799" y="317365"/>
                  </a:lnTo>
                  <a:lnTo>
                    <a:pt x="147862" y="329718"/>
                  </a:lnTo>
                  <a:lnTo>
                    <a:pt x="149863" y="342018"/>
                  </a:lnTo>
                  <a:lnTo>
                    <a:pt x="152068" y="354021"/>
                  </a:lnTo>
                  <a:lnTo>
                    <a:pt x="154788" y="365222"/>
                  </a:lnTo>
                  <a:lnTo>
                    <a:pt x="158937" y="375872"/>
                  </a:lnTo>
                  <a:lnTo>
                    <a:pt x="167119" y="386903"/>
                  </a:lnTo>
                  <a:lnTo>
                    <a:pt x="18359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51148" y="3232248"/>
              <a:ext cx="39402" cy="357970"/>
            </a:xfrm>
            <a:custGeom>
              <a:avLst/>
              <a:gdLst/>
              <a:ahLst/>
              <a:cxnLst/>
              <a:rect l="0" t="0" r="0" b="0"/>
              <a:pathLst>
                <a:path w="39402" h="357970">
                  <a:moveTo>
                    <a:pt x="7815" y="0"/>
                  </a:moveTo>
                  <a:lnTo>
                    <a:pt x="4948" y="11803"/>
                  </a:lnTo>
                  <a:lnTo>
                    <a:pt x="2806" y="23572"/>
                  </a:lnTo>
                  <a:lnTo>
                    <a:pt x="1208" y="36471"/>
                  </a:lnTo>
                  <a:lnTo>
                    <a:pt x="200" y="50665"/>
                  </a:lnTo>
                  <a:lnTo>
                    <a:pt x="0" y="66290"/>
                  </a:lnTo>
                  <a:lnTo>
                    <a:pt x="651" y="83265"/>
                  </a:lnTo>
                  <a:lnTo>
                    <a:pt x="1890" y="101367"/>
                  </a:lnTo>
                  <a:lnTo>
                    <a:pt x="3254" y="120335"/>
                  </a:lnTo>
                  <a:lnTo>
                    <a:pt x="4467" y="139937"/>
                  </a:lnTo>
                  <a:lnTo>
                    <a:pt x="5602" y="159825"/>
                  </a:lnTo>
                  <a:lnTo>
                    <a:pt x="6970" y="179556"/>
                  </a:lnTo>
                  <a:lnTo>
                    <a:pt x="8738" y="198896"/>
                  </a:lnTo>
                  <a:lnTo>
                    <a:pt x="10756" y="217646"/>
                  </a:lnTo>
                  <a:lnTo>
                    <a:pt x="12657" y="235550"/>
                  </a:lnTo>
                  <a:lnTo>
                    <a:pt x="14237" y="252554"/>
                  </a:lnTo>
                  <a:lnTo>
                    <a:pt x="15621" y="268600"/>
                  </a:lnTo>
                  <a:lnTo>
                    <a:pt x="17157" y="283546"/>
                  </a:lnTo>
                  <a:lnTo>
                    <a:pt x="19042" y="297409"/>
                  </a:lnTo>
                  <a:lnTo>
                    <a:pt x="21347" y="310095"/>
                  </a:lnTo>
                  <a:lnTo>
                    <a:pt x="24428" y="322664"/>
                  </a:lnTo>
                  <a:lnTo>
                    <a:pt x="29676" y="337339"/>
                  </a:lnTo>
                  <a:lnTo>
                    <a:pt x="3940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032621" y="3348062"/>
              <a:ext cx="252686" cy="31586"/>
            </a:xfrm>
            <a:custGeom>
              <a:avLst/>
              <a:gdLst/>
              <a:ahLst/>
              <a:cxnLst/>
              <a:rect l="0" t="0" r="0" b="0"/>
              <a:pathLst>
                <a:path w="252686" h="31586">
                  <a:moveTo>
                    <a:pt x="252685" y="31585"/>
                  </a:moveTo>
                  <a:lnTo>
                    <a:pt x="243816" y="28652"/>
                  </a:lnTo>
                  <a:lnTo>
                    <a:pt x="234829" y="25869"/>
                  </a:lnTo>
                  <a:lnTo>
                    <a:pt x="224834" y="22970"/>
                  </a:lnTo>
                  <a:lnTo>
                    <a:pt x="213853" y="19930"/>
                  </a:lnTo>
                  <a:lnTo>
                    <a:pt x="202042" y="16764"/>
                  </a:lnTo>
                  <a:lnTo>
                    <a:pt x="189583" y="13505"/>
                  </a:lnTo>
                  <a:lnTo>
                    <a:pt x="176646" y="10339"/>
                  </a:lnTo>
                  <a:lnTo>
                    <a:pt x="163364" y="7597"/>
                  </a:lnTo>
                  <a:lnTo>
                    <a:pt x="149843" y="5422"/>
                  </a:lnTo>
                  <a:lnTo>
                    <a:pt x="136154" y="3792"/>
                  </a:lnTo>
                  <a:lnTo>
                    <a:pt x="122353" y="2616"/>
                  </a:lnTo>
                  <a:lnTo>
                    <a:pt x="108469" y="1787"/>
                  </a:lnTo>
                  <a:lnTo>
                    <a:pt x="94364" y="1213"/>
                  </a:lnTo>
                  <a:lnTo>
                    <a:pt x="79749" y="819"/>
                  </a:lnTo>
                  <a:lnTo>
                    <a:pt x="64529" y="551"/>
                  </a:lnTo>
                  <a:lnTo>
                    <a:pt x="49504" y="369"/>
                  </a:lnTo>
                  <a:lnTo>
                    <a:pt x="34803" y="228"/>
                  </a:lnTo>
                  <a:lnTo>
                    <a:pt x="19132" y="1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697664" y="3095378"/>
            <a:ext cx="2672492" cy="863338"/>
            <a:chOff x="5697664" y="3095378"/>
            <a:chExt cx="2672492" cy="863338"/>
          </a:xfrm>
        </p:grpSpPr>
        <p:sp>
          <p:nvSpPr>
            <p:cNvPr id="39" name="Freeform 38"/>
            <p:cNvSpPr/>
            <p:nvPr/>
          </p:nvSpPr>
          <p:spPr>
            <a:xfrm>
              <a:off x="5697664" y="3261204"/>
              <a:ext cx="230285" cy="295780"/>
            </a:xfrm>
            <a:custGeom>
              <a:avLst/>
              <a:gdLst/>
              <a:ahLst/>
              <a:cxnLst/>
              <a:rect l="0" t="0" r="0" b="0"/>
              <a:pathLst>
                <a:path w="230285" h="295780">
                  <a:moveTo>
                    <a:pt x="198294" y="34215"/>
                  </a:moveTo>
                  <a:lnTo>
                    <a:pt x="189425" y="28414"/>
                  </a:lnTo>
                  <a:lnTo>
                    <a:pt x="180438" y="23491"/>
                  </a:lnTo>
                  <a:lnTo>
                    <a:pt x="170448" y="18988"/>
                  </a:lnTo>
                  <a:lnTo>
                    <a:pt x="159640" y="14767"/>
                  </a:lnTo>
                  <a:lnTo>
                    <a:pt x="148477" y="10754"/>
                  </a:lnTo>
                  <a:lnTo>
                    <a:pt x="137272" y="6901"/>
                  </a:lnTo>
                  <a:lnTo>
                    <a:pt x="126160" y="3494"/>
                  </a:lnTo>
                  <a:lnTo>
                    <a:pt x="115176" y="1116"/>
                  </a:lnTo>
                  <a:lnTo>
                    <a:pt x="104310" y="0"/>
                  </a:lnTo>
                  <a:lnTo>
                    <a:pt x="93540" y="65"/>
                  </a:lnTo>
                  <a:lnTo>
                    <a:pt x="82842" y="1098"/>
                  </a:lnTo>
                  <a:lnTo>
                    <a:pt x="72202" y="2870"/>
                  </a:lnTo>
                  <a:lnTo>
                    <a:pt x="61766" y="5347"/>
                  </a:lnTo>
                  <a:lnTo>
                    <a:pt x="51832" y="8680"/>
                  </a:lnTo>
                  <a:lnTo>
                    <a:pt x="42520" y="12881"/>
                  </a:lnTo>
                  <a:lnTo>
                    <a:pt x="33793" y="17837"/>
                  </a:lnTo>
                  <a:lnTo>
                    <a:pt x="25544" y="23388"/>
                  </a:lnTo>
                  <a:lnTo>
                    <a:pt x="17674" y="29391"/>
                  </a:lnTo>
                  <a:lnTo>
                    <a:pt x="10575" y="36049"/>
                  </a:lnTo>
                  <a:lnTo>
                    <a:pt x="5091" y="43883"/>
                  </a:lnTo>
                  <a:lnTo>
                    <a:pt x="1558" y="53072"/>
                  </a:lnTo>
                  <a:lnTo>
                    <a:pt x="0" y="63176"/>
                  </a:lnTo>
                  <a:lnTo>
                    <a:pt x="392" y="73342"/>
                  </a:lnTo>
                  <a:lnTo>
                    <a:pt x="2518" y="83058"/>
                  </a:lnTo>
                  <a:lnTo>
                    <a:pt x="6368" y="91851"/>
                  </a:lnTo>
                  <a:lnTo>
                    <a:pt x="12217" y="99144"/>
                  </a:lnTo>
                  <a:lnTo>
                    <a:pt x="20037" y="104783"/>
                  </a:lnTo>
                  <a:lnTo>
                    <a:pt x="29540" y="108941"/>
                  </a:lnTo>
                  <a:lnTo>
                    <a:pt x="40359" y="111913"/>
                  </a:lnTo>
                  <a:lnTo>
                    <a:pt x="52150" y="113998"/>
                  </a:lnTo>
                  <a:lnTo>
                    <a:pt x="64472" y="115606"/>
                  </a:lnTo>
                  <a:lnTo>
                    <a:pt x="76809" y="117236"/>
                  </a:lnTo>
                  <a:lnTo>
                    <a:pt x="88885" y="119155"/>
                  </a:lnTo>
                  <a:lnTo>
                    <a:pt x="100789" y="121431"/>
                  </a:lnTo>
                  <a:lnTo>
                    <a:pt x="112856" y="124030"/>
                  </a:lnTo>
                  <a:lnTo>
                    <a:pt x="125265" y="126895"/>
                  </a:lnTo>
                  <a:lnTo>
                    <a:pt x="137720" y="130121"/>
                  </a:lnTo>
                  <a:lnTo>
                    <a:pt x="149555" y="133965"/>
                  </a:lnTo>
                  <a:lnTo>
                    <a:pt x="160448" y="138514"/>
                  </a:lnTo>
                  <a:lnTo>
                    <a:pt x="170560" y="143703"/>
                  </a:lnTo>
                  <a:lnTo>
                    <a:pt x="180345" y="149411"/>
                  </a:lnTo>
                  <a:lnTo>
                    <a:pt x="190104" y="155515"/>
                  </a:lnTo>
                  <a:lnTo>
                    <a:pt x="199642" y="162072"/>
                  </a:lnTo>
                  <a:lnTo>
                    <a:pt x="208375" y="169304"/>
                  </a:lnTo>
                  <a:lnTo>
                    <a:pt x="216020" y="177281"/>
                  </a:lnTo>
                  <a:lnTo>
                    <a:pt x="222290" y="185926"/>
                  </a:lnTo>
                  <a:lnTo>
                    <a:pt x="226746" y="195107"/>
                  </a:lnTo>
                  <a:lnTo>
                    <a:pt x="229330" y="204692"/>
                  </a:lnTo>
                  <a:lnTo>
                    <a:pt x="230284" y="214568"/>
                  </a:lnTo>
                  <a:lnTo>
                    <a:pt x="229952" y="224652"/>
                  </a:lnTo>
                  <a:lnTo>
                    <a:pt x="228652" y="234869"/>
                  </a:lnTo>
                  <a:lnTo>
                    <a:pt x="226325" y="244847"/>
                  </a:lnTo>
                  <a:lnTo>
                    <a:pt x="222562" y="253941"/>
                  </a:lnTo>
                  <a:lnTo>
                    <a:pt x="217254" y="261870"/>
                  </a:lnTo>
                  <a:lnTo>
                    <a:pt x="210571" y="268686"/>
                  </a:lnTo>
                  <a:lnTo>
                    <a:pt x="202790" y="274581"/>
                  </a:lnTo>
                  <a:lnTo>
                    <a:pt x="194179" y="279765"/>
                  </a:lnTo>
                  <a:lnTo>
                    <a:pt x="184804" y="284265"/>
                  </a:lnTo>
                  <a:lnTo>
                    <a:pt x="174534" y="287924"/>
                  </a:lnTo>
                  <a:lnTo>
                    <a:pt x="163367" y="290723"/>
                  </a:lnTo>
                  <a:lnTo>
                    <a:pt x="151429" y="292774"/>
                  </a:lnTo>
                  <a:lnTo>
                    <a:pt x="138884" y="294234"/>
                  </a:lnTo>
                  <a:lnTo>
                    <a:pt x="125891" y="295249"/>
                  </a:lnTo>
                  <a:lnTo>
                    <a:pt x="112744" y="295779"/>
                  </a:lnTo>
                  <a:lnTo>
                    <a:pt x="99843" y="295610"/>
                  </a:lnTo>
                  <a:lnTo>
                    <a:pt x="87399" y="294682"/>
                  </a:lnTo>
                  <a:lnTo>
                    <a:pt x="75687" y="293039"/>
                  </a:lnTo>
                  <a:lnTo>
                    <a:pt x="63888" y="290483"/>
                  </a:lnTo>
                  <a:lnTo>
                    <a:pt x="49850" y="285670"/>
                  </a:lnTo>
                  <a:lnTo>
                    <a:pt x="29838" y="2763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94498" y="3316447"/>
              <a:ext cx="164674" cy="232543"/>
            </a:xfrm>
            <a:custGeom>
              <a:avLst/>
              <a:gdLst/>
              <a:ahLst/>
              <a:cxnLst/>
              <a:rect l="0" t="0" r="0" b="0"/>
              <a:pathLst>
                <a:path w="164674" h="232543">
                  <a:moveTo>
                    <a:pt x="112030" y="21086"/>
                  </a:moveTo>
                  <a:lnTo>
                    <a:pt x="106096" y="15286"/>
                  </a:lnTo>
                  <a:lnTo>
                    <a:pt x="99891" y="10362"/>
                  </a:lnTo>
                  <a:lnTo>
                    <a:pt x="92800" y="5873"/>
                  </a:lnTo>
                  <a:lnTo>
                    <a:pt x="85032" y="2170"/>
                  </a:lnTo>
                  <a:lnTo>
                    <a:pt x="77034" y="102"/>
                  </a:lnTo>
                  <a:lnTo>
                    <a:pt x="69093" y="0"/>
                  </a:lnTo>
                  <a:lnTo>
                    <a:pt x="61319" y="1724"/>
                  </a:lnTo>
                  <a:lnTo>
                    <a:pt x="53726" y="4938"/>
                  </a:lnTo>
                  <a:lnTo>
                    <a:pt x="46293" y="9289"/>
                  </a:lnTo>
                  <a:lnTo>
                    <a:pt x="39151" y="14631"/>
                  </a:lnTo>
                  <a:lnTo>
                    <a:pt x="32575" y="21032"/>
                  </a:lnTo>
                  <a:lnTo>
                    <a:pt x="26667" y="28448"/>
                  </a:lnTo>
                  <a:lnTo>
                    <a:pt x="21377" y="36883"/>
                  </a:lnTo>
                  <a:lnTo>
                    <a:pt x="16590" y="46456"/>
                  </a:lnTo>
                  <a:lnTo>
                    <a:pt x="12187" y="57121"/>
                  </a:lnTo>
                  <a:lnTo>
                    <a:pt x="8229" y="68708"/>
                  </a:lnTo>
                  <a:lnTo>
                    <a:pt x="4943" y="81009"/>
                  </a:lnTo>
                  <a:lnTo>
                    <a:pt x="2403" y="93835"/>
                  </a:lnTo>
                  <a:lnTo>
                    <a:pt x="696" y="106870"/>
                  </a:lnTo>
                  <a:lnTo>
                    <a:pt x="0" y="119694"/>
                  </a:lnTo>
                  <a:lnTo>
                    <a:pt x="312" y="132095"/>
                  </a:lnTo>
                  <a:lnTo>
                    <a:pt x="1487" y="144049"/>
                  </a:lnTo>
                  <a:lnTo>
                    <a:pt x="3339" y="155617"/>
                  </a:lnTo>
                  <a:lnTo>
                    <a:pt x="5698" y="166878"/>
                  </a:lnTo>
                  <a:lnTo>
                    <a:pt x="8585" y="177747"/>
                  </a:lnTo>
                  <a:lnTo>
                    <a:pt x="12200" y="187980"/>
                  </a:lnTo>
                  <a:lnTo>
                    <a:pt x="16600" y="197491"/>
                  </a:lnTo>
                  <a:lnTo>
                    <a:pt x="21860" y="206184"/>
                  </a:lnTo>
                  <a:lnTo>
                    <a:pt x="28148" y="213877"/>
                  </a:lnTo>
                  <a:lnTo>
                    <a:pt x="35464" y="220561"/>
                  </a:lnTo>
                  <a:lnTo>
                    <a:pt x="43988" y="226050"/>
                  </a:lnTo>
                  <a:lnTo>
                    <a:pt x="54145" y="229914"/>
                  </a:lnTo>
                  <a:lnTo>
                    <a:pt x="66003" y="232064"/>
                  </a:lnTo>
                  <a:lnTo>
                    <a:pt x="78864" y="232542"/>
                  </a:lnTo>
                  <a:lnTo>
                    <a:pt x="91496" y="231350"/>
                  </a:lnTo>
                  <a:lnTo>
                    <a:pt x="103207" y="228665"/>
                  </a:lnTo>
                  <a:lnTo>
                    <a:pt x="113936" y="224886"/>
                  </a:lnTo>
                  <a:lnTo>
                    <a:pt x="125249" y="220066"/>
                  </a:lnTo>
                  <a:lnTo>
                    <a:pt x="140362" y="212670"/>
                  </a:lnTo>
                  <a:lnTo>
                    <a:pt x="164673" y="200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76832" y="3382188"/>
              <a:ext cx="245552" cy="165271"/>
            </a:xfrm>
            <a:custGeom>
              <a:avLst/>
              <a:gdLst/>
              <a:ahLst/>
              <a:cxnLst/>
              <a:rect l="0" t="0" r="0" b="0"/>
              <a:pathLst>
                <a:path w="245552" h="165271">
                  <a:moveTo>
                    <a:pt x="129738" y="81687"/>
                  </a:moveTo>
                  <a:lnTo>
                    <a:pt x="129671" y="70019"/>
                  </a:lnTo>
                  <a:lnTo>
                    <a:pt x="129030" y="59530"/>
                  </a:lnTo>
                  <a:lnTo>
                    <a:pt x="127729" y="49233"/>
                  </a:lnTo>
                  <a:lnTo>
                    <a:pt x="125696" y="39105"/>
                  </a:lnTo>
                  <a:lnTo>
                    <a:pt x="122731" y="29410"/>
                  </a:lnTo>
                  <a:lnTo>
                    <a:pt x="118803" y="20287"/>
                  </a:lnTo>
                  <a:lnTo>
                    <a:pt x="113708" y="12203"/>
                  </a:lnTo>
                  <a:lnTo>
                    <a:pt x="107008" y="5986"/>
                  </a:lnTo>
                  <a:lnTo>
                    <a:pt x="98619" y="1927"/>
                  </a:lnTo>
                  <a:lnTo>
                    <a:pt x="89072" y="0"/>
                  </a:lnTo>
                  <a:lnTo>
                    <a:pt x="79287" y="136"/>
                  </a:lnTo>
                  <a:lnTo>
                    <a:pt x="69822" y="2083"/>
                  </a:lnTo>
                  <a:lnTo>
                    <a:pt x="60860" y="5642"/>
                  </a:lnTo>
                  <a:lnTo>
                    <a:pt x="52388" y="10762"/>
                  </a:lnTo>
                  <a:lnTo>
                    <a:pt x="44322" y="17275"/>
                  </a:lnTo>
                  <a:lnTo>
                    <a:pt x="36567" y="24916"/>
                  </a:lnTo>
                  <a:lnTo>
                    <a:pt x="29038" y="33414"/>
                  </a:lnTo>
                  <a:lnTo>
                    <a:pt x="21678" y="42546"/>
                  </a:lnTo>
                  <a:lnTo>
                    <a:pt x="14767" y="52457"/>
                  </a:lnTo>
                  <a:lnTo>
                    <a:pt x="8884" y="63628"/>
                  </a:lnTo>
                  <a:lnTo>
                    <a:pt x="4273" y="76211"/>
                  </a:lnTo>
                  <a:lnTo>
                    <a:pt x="1178" y="89746"/>
                  </a:lnTo>
                  <a:lnTo>
                    <a:pt x="0" y="103371"/>
                  </a:lnTo>
                  <a:lnTo>
                    <a:pt x="771" y="116562"/>
                  </a:lnTo>
                  <a:lnTo>
                    <a:pt x="3391" y="128841"/>
                  </a:lnTo>
                  <a:lnTo>
                    <a:pt x="7807" y="139628"/>
                  </a:lnTo>
                  <a:lnTo>
                    <a:pt x="13817" y="148757"/>
                  </a:lnTo>
                  <a:lnTo>
                    <a:pt x="21273" y="156072"/>
                  </a:lnTo>
                  <a:lnTo>
                    <a:pt x="30172" y="161252"/>
                  </a:lnTo>
                  <a:lnTo>
                    <a:pt x="40369" y="164323"/>
                  </a:lnTo>
                  <a:lnTo>
                    <a:pt x="51298" y="165270"/>
                  </a:lnTo>
                  <a:lnTo>
                    <a:pt x="62094" y="163869"/>
                  </a:lnTo>
                  <a:lnTo>
                    <a:pt x="72272" y="160221"/>
                  </a:lnTo>
                  <a:lnTo>
                    <a:pt x="81561" y="154520"/>
                  </a:lnTo>
                  <a:lnTo>
                    <a:pt x="89729" y="146881"/>
                  </a:lnTo>
                  <a:lnTo>
                    <a:pt x="96771" y="137561"/>
                  </a:lnTo>
                  <a:lnTo>
                    <a:pt x="102688" y="126897"/>
                  </a:lnTo>
                  <a:lnTo>
                    <a:pt x="107379" y="115224"/>
                  </a:lnTo>
                  <a:lnTo>
                    <a:pt x="110925" y="102851"/>
                  </a:lnTo>
                  <a:lnTo>
                    <a:pt x="114041" y="91157"/>
                  </a:lnTo>
                  <a:lnTo>
                    <a:pt x="117795" y="83708"/>
                  </a:lnTo>
                  <a:lnTo>
                    <a:pt x="122056" y="82391"/>
                  </a:lnTo>
                  <a:lnTo>
                    <a:pt x="126103" y="85358"/>
                  </a:lnTo>
                  <a:lnTo>
                    <a:pt x="130024" y="90836"/>
                  </a:lnTo>
                  <a:lnTo>
                    <a:pt x="134253" y="97539"/>
                  </a:lnTo>
                  <a:lnTo>
                    <a:pt x="139011" y="104737"/>
                  </a:lnTo>
                  <a:lnTo>
                    <a:pt x="144315" y="112240"/>
                  </a:lnTo>
                  <a:lnTo>
                    <a:pt x="150087" y="120215"/>
                  </a:lnTo>
                  <a:lnTo>
                    <a:pt x="156231" y="128722"/>
                  </a:lnTo>
                  <a:lnTo>
                    <a:pt x="162981" y="137068"/>
                  </a:lnTo>
                  <a:lnTo>
                    <a:pt x="170875" y="143931"/>
                  </a:lnTo>
                  <a:lnTo>
                    <a:pt x="180103" y="148688"/>
                  </a:lnTo>
                  <a:lnTo>
                    <a:pt x="190233" y="151220"/>
                  </a:lnTo>
                  <a:lnTo>
                    <a:pt x="200417" y="151556"/>
                  </a:lnTo>
                  <a:lnTo>
                    <a:pt x="210144" y="149974"/>
                  </a:lnTo>
                  <a:lnTo>
                    <a:pt x="218973" y="147168"/>
                  </a:lnTo>
                  <a:lnTo>
                    <a:pt x="227233" y="143868"/>
                  </a:lnTo>
                  <a:lnTo>
                    <a:pt x="235640" y="139791"/>
                  </a:lnTo>
                  <a:lnTo>
                    <a:pt x="245551" y="1343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81322" y="3095378"/>
              <a:ext cx="41062" cy="442198"/>
            </a:xfrm>
            <a:custGeom>
              <a:avLst/>
              <a:gdLst/>
              <a:ahLst/>
              <a:cxnLst/>
              <a:rect l="0" t="0" r="0" b="0"/>
              <a:pathLst>
                <a:path w="41062" h="442198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64"/>
                  </a:lnTo>
                  <a:lnTo>
                    <a:pt x="1684" y="39363"/>
                  </a:lnTo>
                  <a:lnTo>
                    <a:pt x="835" y="53119"/>
                  </a:lnTo>
                  <a:lnTo>
                    <a:pt x="242" y="69319"/>
                  </a:lnTo>
                  <a:lnTo>
                    <a:pt x="0" y="87042"/>
                  </a:lnTo>
                  <a:lnTo>
                    <a:pt x="365" y="104620"/>
                  </a:lnTo>
                  <a:lnTo>
                    <a:pt x="1420" y="121110"/>
                  </a:lnTo>
                  <a:lnTo>
                    <a:pt x="2942" y="136770"/>
                  </a:lnTo>
                  <a:lnTo>
                    <a:pt x="4502" y="152644"/>
                  </a:lnTo>
                  <a:lnTo>
                    <a:pt x="5849" y="169361"/>
                  </a:lnTo>
                  <a:lnTo>
                    <a:pt x="7075" y="187066"/>
                  </a:lnTo>
                  <a:lnTo>
                    <a:pt x="8505" y="205656"/>
                  </a:lnTo>
                  <a:lnTo>
                    <a:pt x="10314" y="224949"/>
                  </a:lnTo>
                  <a:lnTo>
                    <a:pt x="12360" y="244603"/>
                  </a:lnTo>
                  <a:lnTo>
                    <a:pt x="14280" y="264164"/>
                  </a:lnTo>
                  <a:lnTo>
                    <a:pt x="15873" y="283384"/>
                  </a:lnTo>
                  <a:lnTo>
                    <a:pt x="17265" y="302050"/>
                  </a:lnTo>
                  <a:lnTo>
                    <a:pt x="18807" y="319897"/>
                  </a:lnTo>
                  <a:lnTo>
                    <a:pt x="20695" y="336861"/>
                  </a:lnTo>
                  <a:lnTo>
                    <a:pt x="22964" y="352882"/>
                  </a:lnTo>
                  <a:lnTo>
                    <a:pt x="25566" y="367809"/>
                  </a:lnTo>
                  <a:lnTo>
                    <a:pt x="28426" y="381660"/>
                  </a:lnTo>
                  <a:lnTo>
                    <a:pt x="31324" y="394339"/>
                  </a:lnTo>
                  <a:lnTo>
                    <a:pt x="34190" y="406902"/>
                  </a:lnTo>
                  <a:lnTo>
                    <a:pt x="37273" y="421571"/>
                  </a:lnTo>
                  <a:lnTo>
                    <a:pt x="41061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47925" y="3334038"/>
              <a:ext cx="142915" cy="211379"/>
            </a:xfrm>
            <a:custGeom>
              <a:avLst/>
              <a:gdLst/>
              <a:ahLst/>
              <a:cxnLst/>
              <a:rect l="0" t="0" r="0" b="0"/>
              <a:pathLst>
                <a:path w="142915" h="211379">
                  <a:moveTo>
                    <a:pt x="27101" y="129837"/>
                  </a:moveTo>
                  <a:lnTo>
                    <a:pt x="32968" y="123970"/>
                  </a:lnTo>
                  <a:lnTo>
                    <a:pt x="38533" y="118405"/>
                  </a:lnTo>
                  <a:lnTo>
                    <a:pt x="44337" y="112606"/>
                  </a:lnTo>
                  <a:lnTo>
                    <a:pt x="50591" y="106526"/>
                  </a:lnTo>
                  <a:lnTo>
                    <a:pt x="57569" y="100196"/>
                  </a:lnTo>
                  <a:lnTo>
                    <a:pt x="65345" y="93667"/>
                  </a:lnTo>
                  <a:lnTo>
                    <a:pt x="73673" y="86991"/>
                  </a:lnTo>
                  <a:lnTo>
                    <a:pt x="82104" y="80209"/>
                  </a:lnTo>
                  <a:lnTo>
                    <a:pt x="90365" y="73352"/>
                  </a:lnTo>
                  <a:lnTo>
                    <a:pt x="98367" y="66442"/>
                  </a:lnTo>
                  <a:lnTo>
                    <a:pt x="106120" y="59497"/>
                  </a:lnTo>
                  <a:lnTo>
                    <a:pt x="113653" y="52523"/>
                  </a:lnTo>
                  <a:lnTo>
                    <a:pt x="120526" y="45365"/>
                  </a:lnTo>
                  <a:lnTo>
                    <a:pt x="125857" y="37720"/>
                  </a:lnTo>
                  <a:lnTo>
                    <a:pt x="129278" y="29476"/>
                  </a:lnTo>
                  <a:lnTo>
                    <a:pt x="130423" y="21160"/>
                  </a:lnTo>
                  <a:lnTo>
                    <a:pt x="128689" y="13796"/>
                  </a:lnTo>
                  <a:lnTo>
                    <a:pt x="124035" y="7890"/>
                  </a:lnTo>
                  <a:lnTo>
                    <a:pt x="116858" y="3605"/>
                  </a:lnTo>
                  <a:lnTo>
                    <a:pt x="107699" y="1021"/>
                  </a:lnTo>
                  <a:lnTo>
                    <a:pt x="97073" y="0"/>
                  </a:lnTo>
                  <a:lnTo>
                    <a:pt x="85724" y="585"/>
                  </a:lnTo>
                  <a:lnTo>
                    <a:pt x="74581" y="3089"/>
                  </a:lnTo>
                  <a:lnTo>
                    <a:pt x="64134" y="7510"/>
                  </a:lnTo>
                  <a:lnTo>
                    <a:pt x="54478" y="13577"/>
                  </a:lnTo>
                  <a:lnTo>
                    <a:pt x="45525" y="20936"/>
                  </a:lnTo>
                  <a:lnTo>
                    <a:pt x="37134" y="29255"/>
                  </a:lnTo>
                  <a:lnTo>
                    <a:pt x="29326" y="38262"/>
                  </a:lnTo>
                  <a:lnTo>
                    <a:pt x="22294" y="47753"/>
                  </a:lnTo>
                  <a:lnTo>
                    <a:pt x="16080" y="57583"/>
                  </a:lnTo>
                  <a:lnTo>
                    <a:pt x="10754" y="67810"/>
                  </a:lnTo>
                  <a:lnTo>
                    <a:pt x="6473" y="78667"/>
                  </a:lnTo>
                  <a:lnTo>
                    <a:pt x="3228" y="90230"/>
                  </a:lnTo>
                  <a:lnTo>
                    <a:pt x="1032" y="102268"/>
                  </a:lnTo>
                  <a:lnTo>
                    <a:pt x="0" y="114348"/>
                  </a:lnTo>
                  <a:lnTo>
                    <a:pt x="87" y="126216"/>
                  </a:lnTo>
                  <a:lnTo>
                    <a:pt x="1280" y="137794"/>
                  </a:lnTo>
                  <a:lnTo>
                    <a:pt x="3676" y="149102"/>
                  </a:lnTo>
                  <a:lnTo>
                    <a:pt x="7218" y="160185"/>
                  </a:lnTo>
                  <a:lnTo>
                    <a:pt x="11883" y="170933"/>
                  </a:lnTo>
                  <a:lnTo>
                    <a:pt x="17764" y="181084"/>
                  </a:lnTo>
                  <a:lnTo>
                    <a:pt x="24798" y="190531"/>
                  </a:lnTo>
                  <a:lnTo>
                    <a:pt x="32962" y="198841"/>
                  </a:lnTo>
                  <a:lnTo>
                    <a:pt x="42345" y="205213"/>
                  </a:lnTo>
                  <a:lnTo>
                    <a:pt x="52870" y="209379"/>
                  </a:lnTo>
                  <a:lnTo>
                    <a:pt x="64022" y="211378"/>
                  </a:lnTo>
                  <a:lnTo>
                    <a:pt x="74967" y="211290"/>
                  </a:lnTo>
                  <a:lnTo>
                    <a:pt x="85249" y="209376"/>
                  </a:lnTo>
                  <a:lnTo>
                    <a:pt x="94779" y="205839"/>
                  </a:lnTo>
                  <a:lnTo>
                    <a:pt x="103640" y="200733"/>
                  </a:lnTo>
                  <a:lnTo>
                    <a:pt x="111961" y="194244"/>
                  </a:lnTo>
                  <a:lnTo>
                    <a:pt x="119576" y="187097"/>
                  </a:lnTo>
                  <a:lnTo>
                    <a:pt x="126758" y="179775"/>
                  </a:lnTo>
                  <a:lnTo>
                    <a:pt x="134140" y="171640"/>
                  </a:lnTo>
                  <a:lnTo>
                    <a:pt x="142914" y="1614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628341" y="3403622"/>
              <a:ext cx="152012" cy="155011"/>
            </a:xfrm>
            <a:custGeom>
              <a:avLst/>
              <a:gdLst/>
              <a:ahLst/>
              <a:cxnLst/>
              <a:rect l="0" t="0" r="0" b="0"/>
              <a:pathLst>
                <a:path w="152012" h="155011">
                  <a:moveTo>
                    <a:pt x="4612" y="28668"/>
                  </a:moveTo>
                  <a:lnTo>
                    <a:pt x="1813" y="37469"/>
                  </a:lnTo>
                  <a:lnTo>
                    <a:pt x="310" y="45815"/>
                  </a:lnTo>
                  <a:lnTo>
                    <a:pt x="0" y="54519"/>
                  </a:lnTo>
                  <a:lnTo>
                    <a:pt x="506" y="63813"/>
                  </a:lnTo>
                  <a:lnTo>
                    <a:pt x="1325" y="73956"/>
                  </a:lnTo>
                  <a:lnTo>
                    <a:pt x="2145" y="84998"/>
                  </a:lnTo>
                  <a:lnTo>
                    <a:pt x="3002" y="96664"/>
                  </a:lnTo>
                  <a:lnTo>
                    <a:pt x="4177" y="108486"/>
                  </a:lnTo>
                  <a:lnTo>
                    <a:pt x="5819" y="120107"/>
                  </a:lnTo>
                  <a:lnTo>
                    <a:pt x="8019" y="129003"/>
                  </a:lnTo>
                  <a:lnTo>
                    <a:pt x="10368" y="131875"/>
                  </a:lnTo>
                  <a:lnTo>
                    <a:pt x="12118" y="129291"/>
                  </a:lnTo>
                  <a:lnTo>
                    <a:pt x="13247" y="122818"/>
                  </a:lnTo>
                  <a:lnTo>
                    <a:pt x="13948" y="113753"/>
                  </a:lnTo>
                  <a:lnTo>
                    <a:pt x="14382" y="102986"/>
                  </a:lnTo>
                  <a:lnTo>
                    <a:pt x="14658" y="91110"/>
                  </a:lnTo>
                  <a:lnTo>
                    <a:pt x="15002" y="78671"/>
                  </a:lnTo>
                  <a:lnTo>
                    <a:pt x="15761" y="66226"/>
                  </a:lnTo>
                  <a:lnTo>
                    <a:pt x="17094" y="54072"/>
                  </a:lnTo>
                  <a:lnTo>
                    <a:pt x="19312" y="42449"/>
                  </a:lnTo>
                  <a:lnTo>
                    <a:pt x="22935" y="31633"/>
                  </a:lnTo>
                  <a:lnTo>
                    <a:pt x="28121" y="21702"/>
                  </a:lnTo>
                  <a:lnTo>
                    <a:pt x="34877" y="13050"/>
                  </a:lnTo>
                  <a:lnTo>
                    <a:pt x="43231" y="6440"/>
                  </a:lnTo>
                  <a:lnTo>
                    <a:pt x="53027" y="2110"/>
                  </a:lnTo>
                  <a:lnTo>
                    <a:pt x="63671" y="0"/>
                  </a:lnTo>
                  <a:lnTo>
                    <a:pt x="74266" y="12"/>
                  </a:lnTo>
                  <a:lnTo>
                    <a:pt x="84312" y="1880"/>
                  </a:lnTo>
                  <a:lnTo>
                    <a:pt x="93679" y="5555"/>
                  </a:lnTo>
                  <a:lnTo>
                    <a:pt x="102431" y="11286"/>
                  </a:lnTo>
                  <a:lnTo>
                    <a:pt x="110683" y="19022"/>
                  </a:lnTo>
                  <a:lnTo>
                    <a:pt x="118396" y="28299"/>
                  </a:lnTo>
                  <a:lnTo>
                    <a:pt x="125364" y="38435"/>
                  </a:lnTo>
                  <a:lnTo>
                    <a:pt x="131534" y="48957"/>
                  </a:lnTo>
                  <a:lnTo>
                    <a:pt x="136832" y="59784"/>
                  </a:lnTo>
                  <a:lnTo>
                    <a:pt x="141094" y="71111"/>
                  </a:lnTo>
                  <a:lnTo>
                    <a:pt x="144330" y="83016"/>
                  </a:lnTo>
                  <a:lnTo>
                    <a:pt x="146695" y="95234"/>
                  </a:lnTo>
                  <a:lnTo>
                    <a:pt x="148629" y="108627"/>
                  </a:lnTo>
                  <a:lnTo>
                    <a:pt x="150304" y="126613"/>
                  </a:lnTo>
                  <a:lnTo>
                    <a:pt x="152011" y="155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14832" y="3364892"/>
              <a:ext cx="165563" cy="197803"/>
            </a:xfrm>
            <a:custGeom>
              <a:avLst/>
              <a:gdLst/>
              <a:ahLst/>
              <a:cxnLst/>
              <a:rect l="0" t="0" r="0" b="0"/>
              <a:pathLst>
                <a:path w="165563" h="197803">
                  <a:moveTo>
                    <a:pt x="18163" y="120040"/>
                  </a:moveTo>
                  <a:lnTo>
                    <a:pt x="24097" y="114173"/>
                  </a:lnTo>
                  <a:lnTo>
                    <a:pt x="30302" y="108608"/>
                  </a:lnTo>
                  <a:lnTo>
                    <a:pt x="37397" y="102814"/>
                  </a:lnTo>
                  <a:lnTo>
                    <a:pt x="45339" y="96905"/>
                  </a:lnTo>
                  <a:lnTo>
                    <a:pt x="53984" y="91224"/>
                  </a:lnTo>
                  <a:lnTo>
                    <a:pt x="63179" y="85945"/>
                  </a:lnTo>
                  <a:lnTo>
                    <a:pt x="72778" y="80921"/>
                  </a:lnTo>
                  <a:lnTo>
                    <a:pt x="82668" y="75787"/>
                  </a:lnTo>
                  <a:lnTo>
                    <a:pt x="92747" y="70323"/>
                  </a:lnTo>
                  <a:lnTo>
                    <a:pt x="102462" y="64161"/>
                  </a:lnTo>
                  <a:lnTo>
                    <a:pt x="110846" y="56727"/>
                  </a:lnTo>
                  <a:lnTo>
                    <a:pt x="117468" y="47843"/>
                  </a:lnTo>
                  <a:lnTo>
                    <a:pt x="121912" y="38130"/>
                  </a:lnTo>
                  <a:lnTo>
                    <a:pt x="123546" y="28765"/>
                  </a:lnTo>
                  <a:lnTo>
                    <a:pt x="122301" y="20404"/>
                  </a:lnTo>
                  <a:lnTo>
                    <a:pt x="118399" y="13338"/>
                  </a:lnTo>
                  <a:lnTo>
                    <a:pt x="112058" y="7742"/>
                  </a:lnTo>
                  <a:lnTo>
                    <a:pt x="103660" y="3549"/>
                  </a:lnTo>
                  <a:lnTo>
                    <a:pt x="93976" y="852"/>
                  </a:lnTo>
                  <a:lnTo>
                    <a:pt x="84033" y="0"/>
                  </a:lnTo>
                  <a:lnTo>
                    <a:pt x="74431" y="1014"/>
                  </a:lnTo>
                  <a:lnTo>
                    <a:pt x="65360" y="3641"/>
                  </a:lnTo>
                  <a:lnTo>
                    <a:pt x="56809" y="7537"/>
                  </a:lnTo>
                  <a:lnTo>
                    <a:pt x="48687" y="12381"/>
                  </a:lnTo>
                  <a:lnTo>
                    <a:pt x="40891" y="18073"/>
                  </a:lnTo>
                  <a:lnTo>
                    <a:pt x="33334" y="24716"/>
                  </a:lnTo>
                  <a:lnTo>
                    <a:pt x="25956" y="32299"/>
                  </a:lnTo>
                  <a:lnTo>
                    <a:pt x="19033" y="40848"/>
                  </a:lnTo>
                  <a:lnTo>
                    <a:pt x="13141" y="50496"/>
                  </a:lnTo>
                  <a:lnTo>
                    <a:pt x="8514" y="61213"/>
                  </a:lnTo>
                  <a:lnTo>
                    <a:pt x="5069" y="72834"/>
                  </a:lnTo>
                  <a:lnTo>
                    <a:pt x="2592" y="85160"/>
                  </a:lnTo>
                  <a:lnTo>
                    <a:pt x="861" y="98001"/>
                  </a:lnTo>
                  <a:lnTo>
                    <a:pt x="0" y="111046"/>
                  </a:lnTo>
                  <a:lnTo>
                    <a:pt x="472" y="123877"/>
                  </a:lnTo>
                  <a:lnTo>
                    <a:pt x="2422" y="136279"/>
                  </a:lnTo>
                  <a:lnTo>
                    <a:pt x="5867" y="148063"/>
                  </a:lnTo>
                  <a:lnTo>
                    <a:pt x="10852" y="158984"/>
                  </a:lnTo>
                  <a:lnTo>
                    <a:pt x="17250" y="168989"/>
                  </a:lnTo>
                  <a:lnTo>
                    <a:pt x="24970" y="177860"/>
                  </a:lnTo>
                  <a:lnTo>
                    <a:pt x="34046" y="185149"/>
                  </a:lnTo>
                  <a:lnTo>
                    <a:pt x="44368" y="190752"/>
                  </a:lnTo>
                  <a:lnTo>
                    <a:pt x="55552" y="194701"/>
                  </a:lnTo>
                  <a:lnTo>
                    <a:pt x="67050" y="196994"/>
                  </a:lnTo>
                  <a:lnTo>
                    <a:pt x="78525" y="197802"/>
                  </a:lnTo>
                  <a:lnTo>
                    <a:pt x="90010" y="197568"/>
                  </a:lnTo>
                  <a:lnTo>
                    <a:pt x="101786" y="196888"/>
                  </a:lnTo>
                  <a:lnTo>
                    <a:pt x="113989" y="196142"/>
                  </a:lnTo>
                  <a:lnTo>
                    <a:pt x="126010" y="195492"/>
                  </a:lnTo>
                  <a:lnTo>
                    <a:pt x="137763" y="194911"/>
                  </a:lnTo>
                  <a:lnTo>
                    <a:pt x="150283" y="194357"/>
                  </a:lnTo>
                  <a:lnTo>
                    <a:pt x="165562" y="19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33750" y="3190134"/>
              <a:ext cx="25670" cy="400084"/>
            </a:xfrm>
            <a:custGeom>
              <a:avLst/>
              <a:gdLst/>
              <a:ahLst/>
              <a:cxnLst/>
              <a:rect l="0" t="0" r="0" b="0"/>
              <a:pathLst>
                <a:path w="25670" h="400084">
                  <a:moveTo>
                    <a:pt x="4612" y="0"/>
                  </a:moveTo>
                  <a:lnTo>
                    <a:pt x="1812" y="8936"/>
                  </a:lnTo>
                  <a:lnTo>
                    <a:pt x="310" y="18563"/>
                  </a:lnTo>
                  <a:lnTo>
                    <a:pt x="0" y="29864"/>
                  </a:lnTo>
                  <a:lnTo>
                    <a:pt x="506" y="43050"/>
                  </a:lnTo>
                  <a:lnTo>
                    <a:pt x="1326" y="58474"/>
                  </a:lnTo>
                  <a:lnTo>
                    <a:pt x="2141" y="76106"/>
                  </a:lnTo>
                  <a:lnTo>
                    <a:pt x="2825" y="95618"/>
                  </a:lnTo>
                  <a:lnTo>
                    <a:pt x="3351" y="116599"/>
                  </a:lnTo>
                  <a:lnTo>
                    <a:pt x="3737" y="138664"/>
                  </a:lnTo>
                  <a:lnTo>
                    <a:pt x="4012" y="161340"/>
                  </a:lnTo>
                  <a:lnTo>
                    <a:pt x="4204" y="184087"/>
                  </a:lnTo>
                  <a:lnTo>
                    <a:pt x="4340" y="206602"/>
                  </a:lnTo>
                  <a:lnTo>
                    <a:pt x="4603" y="228634"/>
                  </a:lnTo>
                  <a:lnTo>
                    <a:pt x="5313" y="249896"/>
                  </a:lnTo>
                  <a:lnTo>
                    <a:pt x="6607" y="270308"/>
                  </a:lnTo>
                  <a:lnTo>
                    <a:pt x="8460" y="289795"/>
                  </a:lnTo>
                  <a:lnTo>
                    <a:pt x="10776" y="308204"/>
                  </a:lnTo>
                  <a:lnTo>
                    <a:pt x="13440" y="325542"/>
                  </a:lnTo>
                  <a:lnTo>
                    <a:pt x="16206" y="341557"/>
                  </a:lnTo>
                  <a:lnTo>
                    <a:pt x="18966" y="357334"/>
                  </a:lnTo>
                  <a:lnTo>
                    <a:pt x="21964" y="375380"/>
                  </a:lnTo>
                  <a:lnTo>
                    <a:pt x="2566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222549" y="3360519"/>
              <a:ext cx="242156" cy="40186"/>
            </a:xfrm>
            <a:custGeom>
              <a:avLst/>
              <a:gdLst/>
              <a:ahLst/>
              <a:cxnLst/>
              <a:rect l="0" t="0" r="0" b="0"/>
              <a:pathLst>
                <a:path w="242156" h="40186">
                  <a:moveTo>
                    <a:pt x="242155" y="19128"/>
                  </a:moveTo>
                  <a:lnTo>
                    <a:pt x="233287" y="13395"/>
                  </a:lnTo>
                  <a:lnTo>
                    <a:pt x="224301" y="9111"/>
                  </a:lnTo>
                  <a:lnTo>
                    <a:pt x="214305" y="5905"/>
                  </a:lnTo>
                  <a:lnTo>
                    <a:pt x="203324" y="3543"/>
                  </a:lnTo>
                  <a:lnTo>
                    <a:pt x="191513" y="1847"/>
                  </a:lnTo>
                  <a:lnTo>
                    <a:pt x="179055" y="656"/>
                  </a:lnTo>
                  <a:lnTo>
                    <a:pt x="166117" y="0"/>
                  </a:lnTo>
                  <a:lnTo>
                    <a:pt x="152835" y="80"/>
                  </a:lnTo>
                  <a:lnTo>
                    <a:pt x="139314" y="952"/>
                  </a:lnTo>
                  <a:lnTo>
                    <a:pt x="125626" y="2688"/>
                  </a:lnTo>
                  <a:lnTo>
                    <a:pt x="111823" y="5456"/>
                  </a:lnTo>
                  <a:lnTo>
                    <a:pt x="97949" y="9243"/>
                  </a:lnTo>
                  <a:lnTo>
                    <a:pt x="84190" y="13734"/>
                  </a:lnTo>
                  <a:lnTo>
                    <a:pt x="70872" y="18433"/>
                  </a:lnTo>
                  <a:lnTo>
                    <a:pt x="58144" y="23030"/>
                  </a:lnTo>
                  <a:lnTo>
                    <a:pt x="46240" y="27264"/>
                  </a:lnTo>
                  <a:lnTo>
                    <a:pt x="34291" y="31253"/>
                  </a:lnTo>
                  <a:lnTo>
                    <a:pt x="20129" y="35341"/>
                  </a:lnTo>
                  <a:lnTo>
                    <a:pt x="0" y="40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443647" y="3400927"/>
              <a:ext cx="105287" cy="171851"/>
            </a:xfrm>
            <a:custGeom>
              <a:avLst/>
              <a:gdLst/>
              <a:ahLst/>
              <a:cxnLst/>
              <a:rect l="0" t="0" r="0" b="0"/>
              <a:pathLst>
                <a:path w="105287" h="171851">
                  <a:moveTo>
                    <a:pt x="0" y="73477"/>
                  </a:moveTo>
                  <a:lnTo>
                    <a:pt x="2867" y="82345"/>
                  </a:lnTo>
                  <a:lnTo>
                    <a:pt x="5010" y="91332"/>
                  </a:lnTo>
                  <a:lnTo>
                    <a:pt x="6617" y="101323"/>
                  </a:lnTo>
                  <a:lnTo>
                    <a:pt x="7971" y="112130"/>
                  </a:lnTo>
                  <a:lnTo>
                    <a:pt x="9467" y="123293"/>
                  </a:lnTo>
                  <a:lnTo>
                    <a:pt x="11322" y="134494"/>
                  </a:lnTo>
                  <a:lnTo>
                    <a:pt x="13735" y="145433"/>
                  </a:lnTo>
                  <a:lnTo>
                    <a:pt x="16965" y="155770"/>
                  </a:lnTo>
                  <a:lnTo>
                    <a:pt x="21052" y="165310"/>
                  </a:lnTo>
                  <a:lnTo>
                    <a:pt x="25376" y="171561"/>
                  </a:lnTo>
                  <a:lnTo>
                    <a:pt x="28538" y="171850"/>
                  </a:lnTo>
                  <a:lnTo>
                    <a:pt x="29758" y="167879"/>
                  </a:lnTo>
                  <a:lnTo>
                    <a:pt x="29362" y="161345"/>
                  </a:lnTo>
                  <a:lnTo>
                    <a:pt x="28031" y="152951"/>
                  </a:lnTo>
                  <a:lnTo>
                    <a:pt x="26462" y="142684"/>
                  </a:lnTo>
                  <a:lnTo>
                    <a:pt x="25045" y="130646"/>
                  </a:lnTo>
                  <a:lnTo>
                    <a:pt x="23906" y="117278"/>
                  </a:lnTo>
                  <a:lnTo>
                    <a:pt x="23051" y="103219"/>
                  </a:lnTo>
                  <a:lnTo>
                    <a:pt x="22439" y="88907"/>
                  </a:lnTo>
                  <a:lnTo>
                    <a:pt x="22175" y="74718"/>
                  </a:lnTo>
                  <a:lnTo>
                    <a:pt x="22521" y="61042"/>
                  </a:lnTo>
                  <a:lnTo>
                    <a:pt x="23576" y="48041"/>
                  </a:lnTo>
                  <a:lnTo>
                    <a:pt x="25607" y="36007"/>
                  </a:lnTo>
                  <a:lnTo>
                    <a:pt x="29106" y="25442"/>
                  </a:lnTo>
                  <a:lnTo>
                    <a:pt x="34204" y="16491"/>
                  </a:lnTo>
                  <a:lnTo>
                    <a:pt x="40729" y="9310"/>
                  </a:lnTo>
                  <a:lnTo>
                    <a:pt x="48398" y="4227"/>
                  </a:lnTo>
                  <a:lnTo>
                    <a:pt x="56916" y="1214"/>
                  </a:lnTo>
                  <a:lnTo>
                    <a:pt x="65779" y="0"/>
                  </a:lnTo>
                  <a:lnTo>
                    <a:pt x="75259" y="230"/>
                  </a:lnTo>
                  <a:lnTo>
                    <a:pt x="87301" y="3038"/>
                  </a:lnTo>
                  <a:lnTo>
                    <a:pt x="105286" y="10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12103" y="3484932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0" y="0"/>
                  </a:moveTo>
                  <a:lnTo>
                    <a:pt x="67" y="11668"/>
                  </a:lnTo>
                  <a:lnTo>
                    <a:pt x="706" y="22157"/>
                  </a:lnTo>
                  <a:lnTo>
                    <a:pt x="2003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2" y="63489"/>
                  </a:lnTo>
                  <a:lnTo>
                    <a:pt x="11604" y="73839"/>
                  </a:lnTo>
                  <a:lnTo>
                    <a:pt x="14362" y="85235"/>
                  </a:lnTo>
                  <a:lnTo>
                    <a:pt x="17356" y="100915"/>
                  </a:lnTo>
                  <a:lnTo>
                    <a:pt x="2105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622632" y="332700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699995" y="3444465"/>
              <a:ext cx="154265" cy="187867"/>
            </a:xfrm>
            <a:custGeom>
              <a:avLst/>
              <a:gdLst/>
              <a:ahLst/>
              <a:cxnLst/>
              <a:rect l="0" t="0" r="0" b="0"/>
              <a:pathLst>
                <a:path w="154265" h="187867">
                  <a:moveTo>
                    <a:pt x="59508" y="93110"/>
                  </a:moveTo>
                  <a:lnTo>
                    <a:pt x="62441" y="84309"/>
                  </a:lnTo>
                  <a:lnTo>
                    <a:pt x="65224" y="75962"/>
                  </a:lnTo>
                  <a:lnTo>
                    <a:pt x="68114" y="67259"/>
                  </a:lnTo>
                  <a:lnTo>
                    <a:pt x="70809" y="57965"/>
                  </a:lnTo>
                  <a:lnTo>
                    <a:pt x="72677" y="47822"/>
                  </a:lnTo>
                  <a:lnTo>
                    <a:pt x="73421" y="36794"/>
                  </a:lnTo>
                  <a:lnTo>
                    <a:pt x="72589" y="25646"/>
                  </a:lnTo>
                  <a:lnTo>
                    <a:pt x="69442" y="15769"/>
                  </a:lnTo>
                  <a:lnTo>
                    <a:pt x="63813" y="7853"/>
                  </a:lnTo>
                  <a:lnTo>
                    <a:pt x="56473" y="2391"/>
                  </a:lnTo>
                  <a:lnTo>
                    <a:pt x="48793" y="0"/>
                  </a:lnTo>
                  <a:lnTo>
                    <a:pt x="41600" y="696"/>
                  </a:lnTo>
                  <a:lnTo>
                    <a:pt x="35168" y="4044"/>
                  </a:lnTo>
                  <a:lnTo>
                    <a:pt x="29474" y="9473"/>
                  </a:lnTo>
                  <a:lnTo>
                    <a:pt x="24391" y="16446"/>
                  </a:lnTo>
                  <a:lnTo>
                    <a:pt x="19774" y="24527"/>
                  </a:lnTo>
                  <a:lnTo>
                    <a:pt x="15499" y="33387"/>
                  </a:lnTo>
                  <a:lnTo>
                    <a:pt x="11469" y="42789"/>
                  </a:lnTo>
                  <a:lnTo>
                    <a:pt x="7775" y="52726"/>
                  </a:lnTo>
                  <a:lnTo>
                    <a:pt x="4673" y="63390"/>
                  </a:lnTo>
                  <a:lnTo>
                    <a:pt x="2259" y="74822"/>
                  </a:lnTo>
                  <a:lnTo>
                    <a:pt x="638" y="86773"/>
                  </a:lnTo>
                  <a:lnTo>
                    <a:pt x="0" y="98796"/>
                  </a:lnTo>
                  <a:lnTo>
                    <a:pt x="355" y="110623"/>
                  </a:lnTo>
                  <a:lnTo>
                    <a:pt x="1731" y="122176"/>
                  </a:lnTo>
                  <a:lnTo>
                    <a:pt x="4250" y="133466"/>
                  </a:lnTo>
                  <a:lnTo>
                    <a:pt x="7877" y="144524"/>
                  </a:lnTo>
                  <a:lnTo>
                    <a:pt x="12771" y="154745"/>
                  </a:lnTo>
                  <a:lnTo>
                    <a:pt x="19336" y="162946"/>
                  </a:lnTo>
                  <a:lnTo>
                    <a:pt x="27630" y="168635"/>
                  </a:lnTo>
                  <a:lnTo>
                    <a:pt x="36945" y="171640"/>
                  </a:lnTo>
                  <a:lnTo>
                    <a:pt x="46043" y="171769"/>
                  </a:lnTo>
                  <a:lnTo>
                    <a:pt x="54223" y="169219"/>
                  </a:lnTo>
                  <a:lnTo>
                    <a:pt x="61169" y="164288"/>
                  </a:lnTo>
                  <a:lnTo>
                    <a:pt x="66683" y="157182"/>
                  </a:lnTo>
                  <a:lnTo>
                    <a:pt x="70828" y="148230"/>
                  </a:lnTo>
                  <a:lnTo>
                    <a:pt x="73661" y="137988"/>
                  </a:lnTo>
                  <a:lnTo>
                    <a:pt x="75137" y="127130"/>
                  </a:lnTo>
                  <a:lnTo>
                    <a:pt x="75390" y="116169"/>
                  </a:lnTo>
                  <a:lnTo>
                    <a:pt x="75693" y="107998"/>
                  </a:lnTo>
                  <a:lnTo>
                    <a:pt x="77307" y="106117"/>
                  </a:lnTo>
                  <a:lnTo>
                    <a:pt x="79654" y="109592"/>
                  </a:lnTo>
                  <a:lnTo>
                    <a:pt x="82538" y="116572"/>
                  </a:lnTo>
                  <a:lnTo>
                    <a:pt x="86136" y="125475"/>
                  </a:lnTo>
                  <a:lnTo>
                    <a:pt x="90507" y="135321"/>
                  </a:lnTo>
                  <a:lnTo>
                    <a:pt x="95571" y="145434"/>
                  </a:lnTo>
                  <a:lnTo>
                    <a:pt x="101190" y="155258"/>
                  </a:lnTo>
                  <a:lnTo>
                    <a:pt x="107229" y="164535"/>
                  </a:lnTo>
                  <a:lnTo>
                    <a:pt x="113653" y="172754"/>
                  </a:lnTo>
                  <a:lnTo>
                    <a:pt x="121368" y="179740"/>
                  </a:lnTo>
                  <a:lnTo>
                    <a:pt x="133288" y="184987"/>
                  </a:lnTo>
                  <a:lnTo>
                    <a:pt x="154264" y="187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864788" y="3468928"/>
              <a:ext cx="94757" cy="160580"/>
            </a:xfrm>
            <a:custGeom>
              <a:avLst/>
              <a:gdLst/>
              <a:ahLst/>
              <a:cxnLst/>
              <a:rect l="0" t="0" r="0" b="0"/>
              <a:pathLst>
                <a:path w="94757" h="160580">
                  <a:moveTo>
                    <a:pt x="0" y="37061"/>
                  </a:moveTo>
                  <a:lnTo>
                    <a:pt x="66" y="48797"/>
                  </a:lnTo>
                  <a:lnTo>
                    <a:pt x="707" y="59925"/>
                  </a:lnTo>
                  <a:lnTo>
                    <a:pt x="1999" y="71524"/>
                  </a:lnTo>
                  <a:lnTo>
                    <a:pt x="3685" y="83685"/>
                  </a:lnTo>
                  <a:lnTo>
                    <a:pt x="5354" y="96345"/>
                  </a:lnTo>
                  <a:lnTo>
                    <a:pt x="6771" y="109397"/>
                  </a:lnTo>
                  <a:lnTo>
                    <a:pt x="8043" y="122576"/>
                  </a:lnTo>
                  <a:lnTo>
                    <a:pt x="9501" y="135493"/>
                  </a:lnTo>
                  <a:lnTo>
                    <a:pt x="11306" y="147884"/>
                  </a:lnTo>
                  <a:lnTo>
                    <a:pt x="12518" y="157267"/>
                  </a:lnTo>
                  <a:lnTo>
                    <a:pt x="12055" y="160579"/>
                  </a:lnTo>
                  <a:lnTo>
                    <a:pt x="10453" y="158846"/>
                  </a:lnTo>
                  <a:lnTo>
                    <a:pt x="8339" y="153634"/>
                  </a:lnTo>
                  <a:lnTo>
                    <a:pt x="6277" y="145893"/>
                  </a:lnTo>
                  <a:lnTo>
                    <a:pt x="4548" y="136279"/>
                  </a:lnTo>
                  <a:lnTo>
                    <a:pt x="3213" y="125140"/>
                  </a:lnTo>
                  <a:lnTo>
                    <a:pt x="2231" y="112561"/>
                  </a:lnTo>
                  <a:lnTo>
                    <a:pt x="1536" y="98710"/>
                  </a:lnTo>
                  <a:lnTo>
                    <a:pt x="1221" y="83991"/>
                  </a:lnTo>
                  <a:lnTo>
                    <a:pt x="1532" y="68959"/>
                  </a:lnTo>
                  <a:lnTo>
                    <a:pt x="2563" y="53973"/>
                  </a:lnTo>
                  <a:lnTo>
                    <a:pt x="4578" y="39656"/>
                  </a:lnTo>
                  <a:lnTo>
                    <a:pt x="8066" y="26952"/>
                  </a:lnTo>
                  <a:lnTo>
                    <a:pt x="13158" y="16241"/>
                  </a:lnTo>
                  <a:lnTo>
                    <a:pt x="19680" y="7882"/>
                  </a:lnTo>
                  <a:lnTo>
                    <a:pt x="27345" y="2458"/>
                  </a:lnTo>
                  <a:lnTo>
                    <a:pt x="35862" y="0"/>
                  </a:lnTo>
                  <a:lnTo>
                    <a:pt x="44662" y="263"/>
                  </a:lnTo>
                  <a:lnTo>
                    <a:pt x="52948" y="3007"/>
                  </a:lnTo>
                  <a:lnTo>
                    <a:pt x="60324" y="7855"/>
                  </a:lnTo>
                  <a:lnTo>
                    <a:pt x="66596" y="14681"/>
                  </a:lnTo>
                  <a:lnTo>
                    <a:pt x="71591" y="23680"/>
                  </a:lnTo>
                  <a:lnTo>
                    <a:pt x="75363" y="34759"/>
                  </a:lnTo>
                  <a:lnTo>
                    <a:pt x="78272" y="47263"/>
                  </a:lnTo>
                  <a:lnTo>
                    <a:pt x="80854" y="60187"/>
                  </a:lnTo>
                  <a:lnTo>
                    <a:pt x="83447" y="72908"/>
                  </a:lnTo>
                  <a:lnTo>
                    <a:pt x="86035" y="85139"/>
                  </a:lnTo>
                  <a:lnTo>
                    <a:pt x="88594" y="98153"/>
                  </a:lnTo>
                  <a:lnTo>
                    <a:pt x="91355" y="115320"/>
                  </a:lnTo>
                  <a:lnTo>
                    <a:pt x="94756" y="142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17430" y="3484992"/>
              <a:ext cx="194036" cy="473724"/>
            </a:xfrm>
            <a:custGeom>
              <a:avLst/>
              <a:gdLst/>
              <a:ahLst/>
              <a:cxnLst/>
              <a:rect l="0" t="0" r="0" b="0"/>
              <a:pathLst>
                <a:path w="194036" h="473724">
                  <a:moveTo>
                    <a:pt x="189513" y="73640"/>
                  </a:moveTo>
                  <a:lnTo>
                    <a:pt x="189378" y="61971"/>
                  </a:lnTo>
                  <a:lnTo>
                    <a:pt x="188098" y="51483"/>
                  </a:lnTo>
                  <a:lnTo>
                    <a:pt x="185500" y="41190"/>
                  </a:lnTo>
                  <a:lnTo>
                    <a:pt x="181608" y="31235"/>
                  </a:lnTo>
                  <a:lnTo>
                    <a:pt x="176327" y="22188"/>
                  </a:lnTo>
                  <a:lnTo>
                    <a:pt x="169736" y="14314"/>
                  </a:lnTo>
                  <a:lnTo>
                    <a:pt x="161890" y="7883"/>
                  </a:lnTo>
                  <a:lnTo>
                    <a:pt x="152731" y="3314"/>
                  </a:lnTo>
                  <a:lnTo>
                    <a:pt x="142360" y="662"/>
                  </a:lnTo>
                  <a:lnTo>
                    <a:pt x="131315" y="0"/>
                  </a:lnTo>
                  <a:lnTo>
                    <a:pt x="120441" y="1593"/>
                  </a:lnTo>
                  <a:lnTo>
                    <a:pt x="110211" y="5366"/>
                  </a:lnTo>
                  <a:lnTo>
                    <a:pt x="100887" y="10982"/>
                  </a:lnTo>
                  <a:lnTo>
                    <a:pt x="92697" y="18031"/>
                  </a:lnTo>
                  <a:lnTo>
                    <a:pt x="85644" y="26137"/>
                  </a:lnTo>
                  <a:lnTo>
                    <a:pt x="79890" y="35001"/>
                  </a:lnTo>
                  <a:lnTo>
                    <a:pt x="75839" y="44396"/>
                  </a:lnTo>
                  <a:lnTo>
                    <a:pt x="73558" y="54155"/>
                  </a:lnTo>
                  <a:lnTo>
                    <a:pt x="72819" y="64165"/>
                  </a:lnTo>
                  <a:lnTo>
                    <a:pt x="73302" y="74345"/>
                  </a:lnTo>
                  <a:lnTo>
                    <a:pt x="74703" y="84635"/>
                  </a:lnTo>
                  <a:lnTo>
                    <a:pt x="76928" y="94834"/>
                  </a:lnTo>
                  <a:lnTo>
                    <a:pt x="80091" y="104610"/>
                  </a:lnTo>
                  <a:lnTo>
                    <a:pt x="84184" y="113797"/>
                  </a:lnTo>
                  <a:lnTo>
                    <a:pt x="89237" y="121762"/>
                  </a:lnTo>
                  <a:lnTo>
                    <a:pt x="95385" y="127369"/>
                  </a:lnTo>
                  <a:lnTo>
                    <a:pt x="102594" y="130203"/>
                  </a:lnTo>
                  <a:lnTo>
                    <a:pt x="110536" y="130325"/>
                  </a:lnTo>
                  <a:lnTo>
                    <a:pt x="118707" y="127905"/>
                  </a:lnTo>
                  <a:lnTo>
                    <a:pt x="126787" y="123316"/>
                  </a:lnTo>
                  <a:lnTo>
                    <a:pt x="134497" y="117019"/>
                  </a:lnTo>
                  <a:lnTo>
                    <a:pt x="141523" y="109446"/>
                  </a:lnTo>
                  <a:lnTo>
                    <a:pt x="147780" y="100988"/>
                  </a:lnTo>
                  <a:lnTo>
                    <a:pt x="153897" y="93144"/>
                  </a:lnTo>
                  <a:lnTo>
                    <a:pt x="160615" y="89612"/>
                  </a:lnTo>
                  <a:lnTo>
                    <a:pt x="167216" y="92341"/>
                  </a:lnTo>
                  <a:lnTo>
                    <a:pt x="172804" y="99617"/>
                  </a:lnTo>
                  <a:lnTo>
                    <a:pt x="177341" y="109855"/>
                  </a:lnTo>
                  <a:lnTo>
                    <a:pt x="180860" y="121825"/>
                  </a:lnTo>
                  <a:lnTo>
                    <a:pt x="183471" y="134742"/>
                  </a:lnTo>
                  <a:lnTo>
                    <a:pt x="185349" y="148167"/>
                  </a:lnTo>
                  <a:lnTo>
                    <a:pt x="186670" y="161864"/>
                  </a:lnTo>
                  <a:lnTo>
                    <a:pt x="187589" y="175702"/>
                  </a:lnTo>
                  <a:lnTo>
                    <a:pt x="188388" y="189454"/>
                  </a:lnTo>
                  <a:lnTo>
                    <a:pt x="189461" y="202777"/>
                  </a:lnTo>
                  <a:lnTo>
                    <a:pt x="190994" y="215521"/>
                  </a:lnTo>
                  <a:lnTo>
                    <a:pt x="192669" y="227708"/>
                  </a:lnTo>
                  <a:lnTo>
                    <a:pt x="193799" y="239434"/>
                  </a:lnTo>
                  <a:lnTo>
                    <a:pt x="194035" y="250810"/>
                  </a:lnTo>
                  <a:lnTo>
                    <a:pt x="193361" y="262096"/>
                  </a:lnTo>
                  <a:lnTo>
                    <a:pt x="191912" y="273674"/>
                  </a:lnTo>
                  <a:lnTo>
                    <a:pt x="189846" y="285719"/>
                  </a:lnTo>
                  <a:lnTo>
                    <a:pt x="186832" y="297911"/>
                  </a:lnTo>
                  <a:lnTo>
                    <a:pt x="182074" y="309564"/>
                  </a:lnTo>
                  <a:lnTo>
                    <a:pt x="175283" y="320321"/>
                  </a:lnTo>
                  <a:lnTo>
                    <a:pt x="166792" y="330000"/>
                  </a:lnTo>
                  <a:lnTo>
                    <a:pt x="157257" y="338429"/>
                  </a:lnTo>
                  <a:lnTo>
                    <a:pt x="147179" y="345651"/>
                  </a:lnTo>
                  <a:lnTo>
                    <a:pt x="136837" y="351858"/>
                  </a:lnTo>
                  <a:lnTo>
                    <a:pt x="126376" y="357276"/>
                  </a:lnTo>
                  <a:lnTo>
                    <a:pt x="115864" y="362113"/>
                  </a:lnTo>
                  <a:lnTo>
                    <a:pt x="105331" y="366534"/>
                  </a:lnTo>
                  <a:lnTo>
                    <a:pt x="94794" y="370665"/>
                  </a:lnTo>
                  <a:lnTo>
                    <a:pt x="84261" y="374605"/>
                  </a:lnTo>
                  <a:lnTo>
                    <a:pt x="73897" y="378744"/>
                  </a:lnTo>
                  <a:lnTo>
                    <a:pt x="64011" y="383741"/>
                  </a:lnTo>
                  <a:lnTo>
                    <a:pt x="54736" y="389885"/>
                  </a:lnTo>
                  <a:lnTo>
                    <a:pt x="46202" y="397131"/>
                  </a:lnTo>
                  <a:lnTo>
                    <a:pt x="38616" y="405291"/>
                  </a:lnTo>
                  <a:lnTo>
                    <a:pt x="31997" y="414146"/>
                  </a:lnTo>
                  <a:lnTo>
                    <a:pt x="26164" y="423438"/>
                  </a:lnTo>
                  <a:lnTo>
                    <a:pt x="20169" y="433995"/>
                  </a:lnTo>
                  <a:lnTo>
                    <a:pt x="12364" y="448977"/>
                  </a:lnTo>
                  <a:lnTo>
                    <a:pt x="0" y="473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149057" y="3232248"/>
              <a:ext cx="52644" cy="389556"/>
            </a:xfrm>
            <a:custGeom>
              <a:avLst/>
              <a:gdLst/>
              <a:ahLst/>
              <a:cxnLst/>
              <a:rect l="0" t="0" r="0" b="0"/>
              <a:pathLst>
                <a:path w="52644" h="389556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2003" y="36471"/>
                  </a:lnTo>
                  <a:lnTo>
                    <a:pt x="3863" y="50665"/>
                  </a:lnTo>
                  <a:lnTo>
                    <a:pt x="6180" y="66290"/>
                  </a:lnTo>
                  <a:lnTo>
                    <a:pt x="8842" y="83256"/>
                  </a:lnTo>
                  <a:lnTo>
                    <a:pt x="11593" y="101012"/>
                  </a:lnTo>
                  <a:lnTo>
                    <a:pt x="14052" y="118685"/>
                  </a:lnTo>
                  <a:lnTo>
                    <a:pt x="16039" y="135780"/>
                  </a:lnTo>
                  <a:lnTo>
                    <a:pt x="17710" y="152017"/>
                  </a:lnTo>
                  <a:lnTo>
                    <a:pt x="19445" y="167154"/>
                  </a:lnTo>
                  <a:lnTo>
                    <a:pt x="21469" y="181197"/>
                  </a:lnTo>
                  <a:lnTo>
                    <a:pt x="23829" y="194627"/>
                  </a:lnTo>
                  <a:lnTo>
                    <a:pt x="26492" y="208267"/>
                  </a:lnTo>
                  <a:lnTo>
                    <a:pt x="29398" y="222567"/>
                  </a:lnTo>
                  <a:lnTo>
                    <a:pt x="32486" y="237617"/>
                  </a:lnTo>
                  <a:lnTo>
                    <a:pt x="35705" y="253332"/>
                  </a:lnTo>
                  <a:lnTo>
                    <a:pt x="39010" y="269570"/>
                  </a:lnTo>
                  <a:lnTo>
                    <a:pt x="42212" y="286034"/>
                  </a:lnTo>
                  <a:lnTo>
                    <a:pt x="44983" y="302306"/>
                  </a:lnTo>
                  <a:lnTo>
                    <a:pt x="47178" y="318158"/>
                  </a:lnTo>
                  <a:lnTo>
                    <a:pt x="48825" y="333152"/>
                  </a:lnTo>
                  <a:lnTo>
                    <a:pt x="50191" y="348122"/>
                  </a:lnTo>
                  <a:lnTo>
                    <a:pt x="51395" y="365502"/>
                  </a:lnTo>
                  <a:lnTo>
                    <a:pt x="52643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222757" y="3434093"/>
              <a:ext cx="147399" cy="229825"/>
            </a:xfrm>
            <a:custGeom>
              <a:avLst/>
              <a:gdLst/>
              <a:ahLst/>
              <a:cxnLst/>
              <a:rect l="0" t="0" r="0" b="0"/>
              <a:pathLst>
                <a:path w="147399" h="229825">
                  <a:moveTo>
                    <a:pt x="0" y="124539"/>
                  </a:moveTo>
                  <a:lnTo>
                    <a:pt x="5933" y="118738"/>
                  </a:lnTo>
                  <a:lnTo>
                    <a:pt x="12138" y="113814"/>
                  </a:lnTo>
                  <a:lnTo>
                    <a:pt x="19235" y="109312"/>
                  </a:lnTo>
                  <a:lnTo>
                    <a:pt x="27175" y="105090"/>
                  </a:lnTo>
                  <a:lnTo>
                    <a:pt x="35822" y="101077"/>
                  </a:lnTo>
                  <a:lnTo>
                    <a:pt x="45016" y="97211"/>
                  </a:lnTo>
                  <a:lnTo>
                    <a:pt x="54616" y="93286"/>
                  </a:lnTo>
                  <a:lnTo>
                    <a:pt x="64505" y="88962"/>
                  </a:lnTo>
                  <a:lnTo>
                    <a:pt x="74584" y="84077"/>
                  </a:lnTo>
                  <a:lnTo>
                    <a:pt x="84299" y="78320"/>
                  </a:lnTo>
                  <a:lnTo>
                    <a:pt x="92684" y="71167"/>
                  </a:lnTo>
                  <a:lnTo>
                    <a:pt x="99310" y="62470"/>
                  </a:lnTo>
                  <a:lnTo>
                    <a:pt x="103925" y="52713"/>
                  </a:lnTo>
                  <a:lnTo>
                    <a:pt x="106208" y="42787"/>
                  </a:lnTo>
                  <a:lnTo>
                    <a:pt x="106216" y="33232"/>
                  </a:lnTo>
                  <a:lnTo>
                    <a:pt x="104139" y="24380"/>
                  </a:lnTo>
                  <a:lnTo>
                    <a:pt x="100096" y="16514"/>
                  </a:lnTo>
                  <a:lnTo>
                    <a:pt x="94344" y="9687"/>
                  </a:lnTo>
                  <a:lnTo>
                    <a:pt x="87233" y="4257"/>
                  </a:lnTo>
                  <a:lnTo>
                    <a:pt x="79099" y="957"/>
                  </a:lnTo>
                  <a:lnTo>
                    <a:pt x="70229" y="0"/>
                  </a:lnTo>
                  <a:lnTo>
                    <a:pt x="61004" y="1306"/>
                  </a:lnTo>
                  <a:lnTo>
                    <a:pt x="51892" y="4765"/>
                  </a:lnTo>
                  <a:lnTo>
                    <a:pt x="43144" y="10095"/>
                  </a:lnTo>
                  <a:lnTo>
                    <a:pt x="35136" y="17078"/>
                  </a:lnTo>
                  <a:lnTo>
                    <a:pt x="28435" y="25652"/>
                  </a:lnTo>
                  <a:lnTo>
                    <a:pt x="23226" y="35637"/>
                  </a:lnTo>
                  <a:lnTo>
                    <a:pt x="19372" y="46762"/>
                  </a:lnTo>
                  <a:lnTo>
                    <a:pt x="16612" y="58752"/>
                  </a:lnTo>
                  <a:lnTo>
                    <a:pt x="14682" y="71374"/>
                  </a:lnTo>
                  <a:lnTo>
                    <a:pt x="13516" y="84441"/>
                  </a:lnTo>
                  <a:lnTo>
                    <a:pt x="13250" y="97819"/>
                  </a:lnTo>
                  <a:lnTo>
                    <a:pt x="13886" y="111402"/>
                  </a:lnTo>
                  <a:lnTo>
                    <a:pt x="15465" y="124794"/>
                  </a:lnTo>
                  <a:lnTo>
                    <a:pt x="18128" y="137333"/>
                  </a:lnTo>
                  <a:lnTo>
                    <a:pt x="21852" y="148730"/>
                  </a:lnTo>
                  <a:lnTo>
                    <a:pt x="26642" y="159026"/>
                  </a:lnTo>
                  <a:lnTo>
                    <a:pt x="32605" y="168411"/>
                  </a:lnTo>
                  <a:lnTo>
                    <a:pt x="39692" y="177092"/>
                  </a:lnTo>
                  <a:lnTo>
                    <a:pt x="47721" y="185093"/>
                  </a:lnTo>
                  <a:lnTo>
                    <a:pt x="56481" y="192256"/>
                  </a:lnTo>
                  <a:lnTo>
                    <a:pt x="65779" y="198560"/>
                  </a:lnTo>
                  <a:lnTo>
                    <a:pt x="75462" y="204118"/>
                  </a:lnTo>
                  <a:lnTo>
                    <a:pt x="85414" y="209086"/>
                  </a:lnTo>
                  <a:lnTo>
                    <a:pt x="95544" y="213610"/>
                  </a:lnTo>
                  <a:lnTo>
                    <a:pt x="105529" y="217661"/>
                  </a:lnTo>
                  <a:lnTo>
                    <a:pt x="115899" y="221442"/>
                  </a:lnTo>
                  <a:lnTo>
                    <a:pt x="128683" y="225288"/>
                  </a:lnTo>
                  <a:lnTo>
                    <a:pt x="147398" y="229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68455" y="2816599"/>
            <a:ext cx="873867" cy="1268459"/>
            <a:chOff x="168455" y="2816599"/>
            <a:chExt cx="873867" cy="1268459"/>
          </a:xfrm>
        </p:grpSpPr>
        <p:sp>
          <p:nvSpPr>
            <p:cNvPr id="57" name="Freeform 56"/>
            <p:cNvSpPr/>
            <p:nvPr/>
          </p:nvSpPr>
          <p:spPr>
            <a:xfrm>
              <a:off x="201402" y="2816599"/>
              <a:ext cx="212159" cy="405122"/>
            </a:xfrm>
            <a:custGeom>
              <a:avLst/>
              <a:gdLst/>
              <a:ahLst/>
              <a:cxnLst/>
              <a:rect l="0" t="0" r="0" b="0"/>
              <a:pathLst>
                <a:path w="212159" h="405122">
                  <a:moveTo>
                    <a:pt x="9167" y="352478"/>
                  </a:moveTo>
                  <a:lnTo>
                    <a:pt x="6210" y="360166"/>
                  </a:lnTo>
                  <a:lnTo>
                    <a:pt x="3600" y="359396"/>
                  </a:lnTo>
                  <a:lnTo>
                    <a:pt x="1727" y="352767"/>
                  </a:lnTo>
                  <a:lnTo>
                    <a:pt x="549" y="342769"/>
                  </a:lnTo>
                  <a:lnTo>
                    <a:pt x="0" y="330839"/>
                  </a:lnTo>
                  <a:lnTo>
                    <a:pt x="209" y="318251"/>
                  </a:lnTo>
                  <a:lnTo>
                    <a:pt x="1192" y="305726"/>
                  </a:lnTo>
                  <a:lnTo>
                    <a:pt x="2848" y="293377"/>
                  </a:lnTo>
                  <a:lnTo>
                    <a:pt x="5037" y="280942"/>
                  </a:lnTo>
                  <a:lnTo>
                    <a:pt x="7625" y="268241"/>
                  </a:lnTo>
                  <a:lnTo>
                    <a:pt x="10499" y="255236"/>
                  </a:lnTo>
                  <a:lnTo>
                    <a:pt x="13574" y="241957"/>
                  </a:lnTo>
                  <a:lnTo>
                    <a:pt x="16790" y="228456"/>
                  </a:lnTo>
                  <a:lnTo>
                    <a:pt x="20101" y="214623"/>
                  </a:lnTo>
                  <a:lnTo>
                    <a:pt x="23476" y="200198"/>
                  </a:lnTo>
                  <a:lnTo>
                    <a:pt x="26896" y="185089"/>
                  </a:lnTo>
                  <a:lnTo>
                    <a:pt x="30346" y="169519"/>
                  </a:lnTo>
                  <a:lnTo>
                    <a:pt x="33815" y="153914"/>
                  </a:lnTo>
                  <a:lnTo>
                    <a:pt x="37297" y="138533"/>
                  </a:lnTo>
                  <a:lnTo>
                    <a:pt x="40789" y="123612"/>
                  </a:lnTo>
                  <a:lnTo>
                    <a:pt x="44287" y="109439"/>
                  </a:lnTo>
                  <a:lnTo>
                    <a:pt x="47788" y="96093"/>
                  </a:lnTo>
                  <a:lnTo>
                    <a:pt x="51292" y="83486"/>
                  </a:lnTo>
                  <a:lnTo>
                    <a:pt x="54798" y="71473"/>
                  </a:lnTo>
                  <a:lnTo>
                    <a:pt x="58305" y="59905"/>
                  </a:lnTo>
                  <a:lnTo>
                    <a:pt x="61813" y="48658"/>
                  </a:lnTo>
                  <a:lnTo>
                    <a:pt x="65322" y="37639"/>
                  </a:lnTo>
                  <a:lnTo>
                    <a:pt x="68844" y="26796"/>
                  </a:lnTo>
                  <a:lnTo>
                    <a:pt x="72872" y="16734"/>
                  </a:lnTo>
                  <a:lnTo>
                    <a:pt x="78326" y="8648"/>
                  </a:lnTo>
                  <a:lnTo>
                    <a:pt x="85581" y="3040"/>
                  </a:lnTo>
                  <a:lnTo>
                    <a:pt x="94048" y="91"/>
                  </a:lnTo>
                  <a:lnTo>
                    <a:pt x="102502" y="0"/>
                  </a:lnTo>
                  <a:lnTo>
                    <a:pt x="110220" y="2571"/>
                  </a:lnTo>
                  <a:lnTo>
                    <a:pt x="117008" y="7347"/>
                  </a:lnTo>
                  <a:lnTo>
                    <a:pt x="122941" y="13815"/>
                  </a:lnTo>
                  <a:lnTo>
                    <a:pt x="128185" y="21536"/>
                  </a:lnTo>
                  <a:lnTo>
                    <a:pt x="132909" y="30477"/>
                  </a:lnTo>
                  <a:lnTo>
                    <a:pt x="137258" y="40986"/>
                  </a:lnTo>
                  <a:lnTo>
                    <a:pt x="141340" y="53130"/>
                  </a:lnTo>
                  <a:lnTo>
                    <a:pt x="145239" y="66709"/>
                  </a:lnTo>
                  <a:lnTo>
                    <a:pt x="149012" y="81427"/>
                  </a:lnTo>
                  <a:lnTo>
                    <a:pt x="152703" y="96997"/>
                  </a:lnTo>
                  <a:lnTo>
                    <a:pt x="156504" y="113181"/>
                  </a:lnTo>
                  <a:lnTo>
                    <a:pt x="160741" y="129797"/>
                  </a:lnTo>
                  <a:lnTo>
                    <a:pt x="165548" y="146713"/>
                  </a:lnTo>
                  <a:lnTo>
                    <a:pt x="170573" y="163834"/>
                  </a:lnTo>
                  <a:lnTo>
                    <a:pt x="175106" y="181095"/>
                  </a:lnTo>
                  <a:lnTo>
                    <a:pt x="178786" y="198445"/>
                  </a:lnTo>
                  <a:lnTo>
                    <a:pt x="181746" y="215690"/>
                  </a:lnTo>
                  <a:lnTo>
                    <a:pt x="184422" y="232503"/>
                  </a:lnTo>
                  <a:lnTo>
                    <a:pt x="187112" y="248735"/>
                  </a:lnTo>
                  <a:lnTo>
                    <a:pt x="189937" y="264246"/>
                  </a:lnTo>
                  <a:lnTo>
                    <a:pt x="192920" y="278823"/>
                  </a:lnTo>
                  <a:lnTo>
                    <a:pt x="196044" y="292444"/>
                  </a:lnTo>
                  <a:lnTo>
                    <a:pt x="199279" y="305236"/>
                  </a:lnTo>
                  <a:lnTo>
                    <a:pt x="202597" y="317375"/>
                  </a:lnTo>
                  <a:lnTo>
                    <a:pt x="205966" y="329027"/>
                  </a:lnTo>
                  <a:lnTo>
                    <a:pt x="209040" y="340330"/>
                  </a:lnTo>
                  <a:lnTo>
                    <a:pt x="211192" y="351386"/>
                  </a:lnTo>
                  <a:lnTo>
                    <a:pt x="212158" y="362259"/>
                  </a:lnTo>
                  <a:lnTo>
                    <a:pt x="212157" y="372548"/>
                  </a:lnTo>
                  <a:lnTo>
                    <a:pt x="211707" y="382412"/>
                  </a:lnTo>
                  <a:lnTo>
                    <a:pt x="210765" y="392719"/>
                  </a:lnTo>
                  <a:lnTo>
                    <a:pt x="209209" y="405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1098" y="3110507"/>
              <a:ext cx="147400" cy="26986"/>
            </a:xfrm>
            <a:custGeom>
              <a:avLst/>
              <a:gdLst/>
              <a:ahLst/>
              <a:cxnLst/>
              <a:rect l="0" t="0" r="0" b="0"/>
              <a:pathLst>
                <a:path w="147400" h="26986">
                  <a:moveTo>
                    <a:pt x="147399" y="16456"/>
                  </a:moveTo>
                  <a:lnTo>
                    <a:pt x="138531" y="10723"/>
                  </a:lnTo>
                  <a:lnTo>
                    <a:pt x="129544" y="6439"/>
                  </a:lnTo>
                  <a:lnTo>
                    <a:pt x="119553" y="3237"/>
                  </a:lnTo>
                  <a:lnTo>
                    <a:pt x="108745" y="1049"/>
                  </a:lnTo>
                  <a:lnTo>
                    <a:pt x="97582" y="0"/>
                  </a:lnTo>
                  <a:lnTo>
                    <a:pt x="86377" y="58"/>
                  </a:lnTo>
                  <a:lnTo>
                    <a:pt x="75265" y="1055"/>
                  </a:lnTo>
                  <a:lnTo>
                    <a:pt x="64280" y="2783"/>
                  </a:lnTo>
                  <a:lnTo>
                    <a:pt x="53424" y="5053"/>
                  </a:lnTo>
                  <a:lnTo>
                    <a:pt x="42933" y="7749"/>
                  </a:lnTo>
                  <a:lnTo>
                    <a:pt x="32162" y="11200"/>
                  </a:lnTo>
                  <a:lnTo>
                    <a:pt x="19043" y="16824"/>
                  </a:lnTo>
                  <a:lnTo>
                    <a:pt x="0" y="26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6099" y="3024686"/>
              <a:ext cx="102440" cy="113941"/>
            </a:xfrm>
            <a:custGeom>
              <a:avLst/>
              <a:gdLst/>
              <a:ahLst/>
              <a:cxnLst/>
              <a:rect l="0" t="0" r="0" b="0"/>
              <a:pathLst>
                <a:path w="102440" h="113941">
                  <a:moveTo>
                    <a:pt x="18211" y="39106"/>
                  </a:moveTo>
                  <a:lnTo>
                    <a:pt x="15412" y="47975"/>
                  </a:lnTo>
                  <a:lnTo>
                    <a:pt x="13910" y="56962"/>
                  </a:lnTo>
                  <a:lnTo>
                    <a:pt x="13594" y="66957"/>
                  </a:lnTo>
                  <a:lnTo>
                    <a:pt x="13928" y="77938"/>
                  </a:lnTo>
                  <a:lnTo>
                    <a:pt x="14099" y="89749"/>
                  </a:lnTo>
                  <a:lnTo>
                    <a:pt x="13654" y="102112"/>
                  </a:lnTo>
                  <a:lnTo>
                    <a:pt x="12256" y="111502"/>
                  </a:lnTo>
                  <a:lnTo>
                    <a:pt x="10004" y="113940"/>
                  </a:lnTo>
                  <a:lnTo>
                    <a:pt x="7536" y="111173"/>
                  </a:lnTo>
                  <a:lnTo>
                    <a:pt x="5116" y="105107"/>
                  </a:lnTo>
                  <a:lnTo>
                    <a:pt x="3011" y="96730"/>
                  </a:lnTo>
                  <a:lnTo>
                    <a:pt x="1341" y="86671"/>
                  </a:lnTo>
                  <a:lnTo>
                    <a:pt x="259" y="75563"/>
                  </a:lnTo>
                  <a:lnTo>
                    <a:pt x="0" y="64065"/>
                  </a:lnTo>
                  <a:lnTo>
                    <a:pt x="618" y="52573"/>
                  </a:lnTo>
                  <a:lnTo>
                    <a:pt x="2173" y="41405"/>
                  </a:lnTo>
                  <a:lnTo>
                    <a:pt x="4814" y="30900"/>
                  </a:lnTo>
                  <a:lnTo>
                    <a:pt x="8525" y="21180"/>
                  </a:lnTo>
                  <a:lnTo>
                    <a:pt x="13475" y="12670"/>
                  </a:lnTo>
                  <a:lnTo>
                    <a:pt x="20078" y="6155"/>
                  </a:lnTo>
                  <a:lnTo>
                    <a:pt x="28398" y="1895"/>
                  </a:lnTo>
                  <a:lnTo>
                    <a:pt x="37729" y="0"/>
                  </a:lnTo>
                  <a:lnTo>
                    <a:pt x="46838" y="690"/>
                  </a:lnTo>
                  <a:lnTo>
                    <a:pt x="55030" y="3821"/>
                  </a:lnTo>
                  <a:lnTo>
                    <a:pt x="62154" y="8989"/>
                  </a:lnTo>
                  <a:lnTo>
                    <a:pt x="68320" y="15729"/>
                  </a:lnTo>
                  <a:lnTo>
                    <a:pt x="73720" y="23629"/>
                  </a:lnTo>
                  <a:lnTo>
                    <a:pt x="78380" y="32523"/>
                  </a:lnTo>
                  <a:lnTo>
                    <a:pt x="82154" y="42469"/>
                  </a:lnTo>
                  <a:lnTo>
                    <a:pt x="85038" y="53403"/>
                  </a:lnTo>
                  <a:lnTo>
                    <a:pt x="87351" y="64750"/>
                  </a:lnTo>
                  <a:lnTo>
                    <a:pt x="89982" y="76714"/>
                  </a:lnTo>
                  <a:lnTo>
                    <a:pt x="94283" y="91461"/>
                  </a:lnTo>
                  <a:lnTo>
                    <a:pt x="102439" y="112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9595" y="3036271"/>
              <a:ext cx="126779" cy="332849"/>
            </a:xfrm>
            <a:custGeom>
              <a:avLst/>
              <a:gdLst/>
              <a:ahLst/>
              <a:cxnLst/>
              <a:rect l="0" t="0" r="0" b="0"/>
              <a:pathLst>
                <a:path w="126779" h="332849">
                  <a:moveTo>
                    <a:pt x="94757" y="80164"/>
                  </a:moveTo>
                  <a:lnTo>
                    <a:pt x="94690" y="68429"/>
                  </a:lnTo>
                  <a:lnTo>
                    <a:pt x="94050" y="57300"/>
                  </a:lnTo>
                  <a:lnTo>
                    <a:pt x="92744" y="45715"/>
                  </a:lnTo>
                  <a:lnTo>
                    <a:pt x="90539" y="34072"/>
                  </a:lnTo>
                  <a:lnTo>
                    <a:pt x="86925" y="23357"/>
                  </a:lnTo>
                  <a:lnTo>
                    <a:pt x="81757" y="14075"/>
                  </a:lnTo>
                  <a:lnTo>
                    <a:pt x="75355" y="6718"/>
                  </a:lnTo>
                  <a:lnTo>
                    <a:pt x="68303" y="1987"/>
                  </a:lnTo>
                  <a:lnTo>
                    <a:pt x="61009" y="0"/>
                  </a:lnTo>
                  <a:lnTo>
                    <a:pt x="53674" y="412"/>
                  </a:lnTo>
                  <a:lnTo>
                    <a:pt x="46377" y="2725"/>
                  </a:lnTo>
                  <a:lnTo>
                    <a:pt x="39149" y="6466"/>
                  </a:lnTo>
                  <a:lnTo>
                    <a:pt x="32313" y="11565"/>
                  </a:lnTo>
                  <a:lnTo>
                    <a:pt x="26475" y="18334"/>
                  </a:lnTo>
                  <a:lnTo>
                    <a:pt x="21890" y="26801"/>
                  </a:lnTo>
                  <a:lnTo>
                    <a:pt x="18811" y="36418"/>
                  </a:lnTo>
                  <a:lnTo>
                    <a:pt x="17643" y="46257"/>
                  </a:lnTo>
                  <a:lnTo>
                    <a:pt x="18421" y="55743"/>
                  </a:lnTo>
                  <a:lnTo>
                    <a:pt x="21045" y="64042"/>
                  </a:lnTo>
                  <a:lnTo>
                    <a:pt x="25464" y="69940"/>
                  </a:lnTo>
                  <a:lnTo>
                    <a:pt x="31462" y="73002"/>
                  </a:lnTo>
                  <a:lnTo>
                    <a:pt x="38400" y="73292"/>
                  </a:lnTo>
                  <a:lnTo>
                    <a:pt x="45355" y="70993"/>
                  </a:lnTo>
                  <a:lnTo>
                    <a:pt x="51818" y="66525"/>
                  </a:lnTo>
                  <a:lnTo>
                    <a:pt x="58208" y="61648"/>
                  </a:lnTo>
                  <a:lnTo>
                    <a:pt x="64680" y="59101"/>
                  </a:lnTo>
                  <a:lnTo>
                    <a:pt x="70340" y="60003"/>
                  </a:lnTo>
                  <a:lnTo>
                    <a:pt x="75187" y="64238"/>
                  </a:lnTo>
                  <a:lnTo>
                    <a:pt x="79496" y="71222"/>
                  </a:lnTo>
                  <a:lnTo>
                    <a:pt x="83651" y="80300"/>
                  </a:lnTo>
                  <a:lnTo>
                    <a:pt x="88092" y="90906"/>
                  </a:lnTo>
                  <a:lnTo>
                    <a:pt x="93023" y="102589"/>
                  </a:lnTo>
                  <a:lnTo>
                    <a:pt x="98293" y="114856"/>
                  </a:lnTo>
                  <a:lnTo>
                    <a:pt x="103518" y="127166"/>
                  </a:lnTo>
                  <a:lnTo>
                    <a:pt x="108473" y="139223"/>
                  </a:lnTo>
                  <a:lnTo>
                    <a:pt x="113103" y="150947"/>
                  </a:lnTo>
                  <a:lnTo>
                    <a:pt x="117439" y="162360"/>
                  </a:lnTo>
                  <a:lnTo>
                    <a:pt x="121525" y="173523"/>
                  </a:lnTo>
                  <a:lnTo>
                    <a:pt x="124928" y="184496"/>
                  </a:lnTo>
                  <a:lnTo>
                    <a:pt x="126778" y="195332"/>
                  </a:lnTo>
                  <a:lnTo>
                    <a:pt x="126717" y="206066"/>
                  </a:lnTo>
                  <a:lnTo>
                    <a:pt x="124709" y="216564"/>
                  </a:lnTo>
                  <a:lnTo>
                    <a:pt x="120770" y="226541"/>
                  </a:lnTo>
                  <a:lnTo>
                    <a:pt x="115118" y="235876"/>
                  </a:lnTo>
                  <a:lnTo>
                    <a:pt x="108087" y="244450"/>
                  </a:lnTo>
                  <a:lnTo>
                    <a:pt x="100014" y="252063"/>
                  </a:lnTo>
                  <a:lnTo>
                    <a:pt x="91183" y="258706"/>
                  </a:lnTo>
                  <a:lnTo>
                    <a:pt x="81817" y="264677"/>
                  </a:lnTo>
                  <a:lnTo>
                    <a:pt x="72078" y="270462"/>
                  </a:lnTo>
                  <a:lnTo>
                    <a:pt x="62087" y="276359"/>
                  </a:lnTo>
                  <a:lnTo>
                    <a:pt x="52091" y="282475"/>
                  </a:lnTo>
                  <a:lnTo>
                    <a:pt x="42452" y="288814"/>
                  </a:lnTo>
                  <a:lnTo>
                    <a:pt x="33348" y="295336"/>
                  </a:lnTo>
                  <a:lnTo>
                    <a:pt x="25071" y="301888"/>
                  </a:lnTo>
                  <a:lnTo>
                    <a:pt x="17308" y="308960"/>
                  </a:lnTo>
                  <a:lnTo>
                    <a:pt x="9377" y="318292"/>
                  </a:lnTo>
                  <a:lnTo>
                    <a:pt x="0" y="332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47523" y="2832165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7"/>
                  </a:lnTo>
                  <a:lnTo>
                    <a:pt x="0" y="50488"/>
                  </a:lnTo>
                  <a:lnTo>
                    <a:pt x="0" y="65464"/>
                  </a:lnTo>
                  <a:lnTo>
                    <a:pt x="4" y="81177"/>
                  </a:lnTo>
                  <a:lnTo>
                    <a:pt x="177" y="97107"/>
                  </a:lnTo>
                  <a:lnTo>
                    <a:pt x="826" y="112483"/>
                  </a:lnTo>
                  <a:lnTo>
                    <a:pt x="2074" y="126936"/>
                  </a:lnTo>
                  <a:lnTo>
                    <a:pt x="3727" y="140774"/>
                  </a:lnTo>
                  <a:lnTo>
                    <a:pt x="5375" y="154752"/>
                  </a:lnTo>
                  <a:lnTo>
                    <a:pt x="6778" y="169310"/>
                  </a:lnTo>
                  <a:lnTo>
                    <a:pt x="7871" y="184549"/>
                  </a:lnTo>
                  <a:lnTo>
                    <a:pt x="8679" y="200398"/>
                  </a:lnTo>
                  <a:lnTo>
                    <a:pt x="9257" y="216720"/>
                  </a:lnTo>
                  <a:lnTo>
                    <a:pt x="9662" y="233020"/>
                  </a:lnTo>
                  <a:lnTo>
                    <a:pt x="9987" y="250270"/>
                  </a:lnTo>
                  <a:lnTo>
                    <a:pt x="10259" y="272221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21222" y="2989718"/>
              <a:ext cx="94758" cy="169700"/>
            </a:xfrm>
            <a:custGeom>
              <a:avLst/>
              <a:gdLst/>
              <a:ahLst/>
              <a:cxnLst/>
              <a:rect l="0" t="0" r="0" b="0"/>
              <a:pathLst>
                <a:path w="94758" h="169700">
                  <a:moveTo>
                    <a:pt x="0" y="74074"/>
                  </a:moveTo>
                  <a:lnTo>
                    <a:pt x="8802" y="71141"/>
                  </a:lnTo>
                  <a:lnTo>
                    <a:pt x="17148" y="68359"/>
                  </a:lnTo>
                  <a:lnTo>
                    <a:pt x="25847" y="65454"/>
                  </a:lnTo>
                  <a:lnTo>
                    <a:pt x="34968" y="62241"/>
                  </a:lnTo>
                  <a:lnTo>
                    <a:pt x="44463" y="58428"/>
                  </a:lnTo>
                  <a:lnTo>
                    <a:pt x="54246" y="53906"/>
                  </a:lnTo>
                  <a:lnTo>
                    <a:pt x="63914" y="48569"/>
                  </a:lnTo>
                  <a:lnTo>
                    <a:pt x="72791" y="42233"/>
                  </a:lnTo>
                  <a:lnTo>
                    <a:pt x="80553" y="34904"/>
                  </a:lnTo>
                  <a:lnTo>
                    <a:pt x="86575" y="27052"/>
                  </a:lnTo>
                  <a:lnTo>
                    <a:pt x="89806" y="19475"/>
                  </a:lnTo>
                  <a:lnTo>
                    <a:pt x="89935" y="12615"/>
                  </a:lnTo>
                  <a:lnTo>
                    <a:pt x="87275" y="6878"/>
                  </a:lnTo>
                  <a:lnTo>
                    <a:pt x="82375" y="2781"/>
                  </a:lnTo>
                  <a:lnTo>
                    <a:pt x="75793" y="447"/>
                  </a:lnTo>
                  <a:lnTo>
                    <a:pt x="68160" y="0"/>
                  </a:lnTo>
                  <a:lnTo>
                    <a:pt x="60140" y="1737"/>
                  </a:lnTo>
                  <a:lnTo>
                    <a:pt x="52133" y="5607"/>
                  </a:lnTo>
                  <a:lnTo>
                    <a:pt x="44457" y="11287"/>
                  </a:lnTo>
                  <a:lnTo>
                    <a:pt x="37447" y="18379"/>
                  </a:lnTo>
                  <a:lnTo>
                    <a:pt x="31218" y="26519"/>
                  </a:lnTo>
                  <a:lnTo>
                    <a:pt x="25865" y="35575"/>
                  </a:lnTo>
                  <a:lnTo>
                    <a:pt x="21559" y="45630"/>
                  </a:lnTo>
                  <a:lnTo>
                    <a:pt x="18294" y="56647"/>
                  </a:lnTo>
                  <a:lnTo>
                    <a:pt x="16083" y="68316"/>
                  </a:lnTo>
                  <a:lnTo>
                    <a:pt x="15039" y="80148"/>
                  </a:lnTo>
                  <a:lnTo>
                    <a:pt x="15114" y="91848"/>
                  </a:lnTo>
                  <a:lnTo>
                    <a:pt x="16128" y="103314"/>
                  </a:lnTo>
                  <a:lnTo>
                    <a:pt x="17872" y="114547"/>
                  </a:lnTo>
                  <a:lnTo>
                    <a:pt x="20162" y="125575"/>
                  </a:lnTo>
                  <a:lnTo>
                    <a:pt x="23173" y="136116"/>
                  </a:lnTo>
                  <a:lnTo>
                    <a:pt x="27404" y="145597"/>
                  </a:lnTo>
                  <a:lnTo>
                    <a:pt x="33031" y="153781"/>
                  </a:lnTo>
                  <a:lnTo>
                    <a:pt x="39929" y="160428"/>
                  </a:lnTo>
                  <a:lnTo>
                    <a:pt x="47855" y="165146"/>
                  </a:lnTo>
                  <a:lnTo>
                    <a:pt x="56544" y="167913"/>
                  </a:lnTo>
                  <a:lnTo>
                    <a:pt x="65327" y="169160"/>
                  </a:lnTo>
                  <a:lnTo>
                    <a:pt x="73999" y="169699"/>
                  </a:lnTo>
                  <a:lnTo>
                    <a:pt x="83319" y="169580"/>
                  </a:lnTo>
                  <a:lnTo>
                    <a:pt x="94757" y="1688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78984" y="3169077"/>
              <a:ext cx="758053" cy="115815"/>
            </a:xfrm>
            <a:custGeom>
              <a:avLst/>
              <a:gdLst/>
              <a:ahLst/>
              <a:cxnLst/>
              <a:rect l="0" t="0" r="0" b="0"/>
              <a:pathLst>
                <a:path w="758053" h="115815">
                  <a:moveTo>
                    <a:pt x="758052" y="0"/>
                  </a:moveTo>
                  <a:lnTo>
                    <a:pt x="752184" y="5868"/>
                  </a:lnTo>
                  <a:lnTo>
                    <a:pt x="746620" y="11432"/>
                  </a:lnTo>
                  <a:lnTo>
                    <a:pt x="740807" y="17222"/>
                  </a:lnTo>
                  <a:lnTo>
                    <a:pt x="734208" y="22957"/>
                  </a:lnTo>
                  <a:lnTo>
                    <a:pt x="725933" y="27991"/>
                  </a:lnTo>
                  <a:lnTo>
                    <a:pt x="715654" y="32008"/>
                  </a:lnTo>
                  <a:lnTo>
                    <a:pt x="703847" y="34860"/>
                  </a:lnTo>
                  <a:lnTo>
                    <a:pt x="691472" y="36401"/>
                  </a:lnTo>
                  <a:lnTo>
                    <a:pt x="679148" y="36698"/>
                  </a:lnTo>
                  <a:lnTo>
                    <a:pt x="666962" y="36118"/>
                  </a:lnTo>
                  <a:lnTo>
                    <a:pt x="654648" y="35206"/>
                  </a:lnTo>
                  <a:lnTo>
                    <a:pt x="642040" y="34309"/>
                  </a:lnTo>
                  <a:lnTo>
                    <a:pt x="629269" y="33728"/>
                  </a:lnTo>
                  <a:lnTo>
                    <a:pt x="616681" y="33797"/>
                  </a:lnTo>
                  <a:lnTo>
                    <a:pt x="604466" y="34630"/>
                  </a:lnTo>
                  <a:lnTo>
                    <a:pt x="592652" y="36326"/>
                  </a:lnTo>
                  <a:lnTo>
                    <a:pt x="581185" y="39061"/>
                  </a:lnTo>
                  <a:lnTo>
                    <a:pt x="569994" y="42825"/>
                  </a:lnTo>
                  <a:lnTo>
                    <a:pt x="559175" y="47470"/>
                  </a:lnTo>
                  <a:lnTo>
                    <a:pt x="548975" y="52804"/>
                  </a:lnTo>
                  <a:lnTo>
                    <a:pt x="539473" y="58635"/>
                  </a:lnTo>
                  <a:lnTo>
                    <a:pt x="530277" y="64328"/>
                  </a:lnTo>
                  <a:lnTo>
                    <a:pt x="520648" y="68851"/>
                  </a:lnTo>
                  <a:lnTo>
                    <a:pt x="510207" y="71737"/>
                  </a:lnTo>
                  <a:lnTo>
                    <a:pt x="499074" y="73028"/>
                  </a:lnTo>
                  <a:lnTo>
                    <a:pt x="487675" y="72988"/>
                  </a:lnTo>
                  <a:lnTo>
                    <a:pt x="476302" y="71934"/>
                  </a:lnTo>
                  <a:lnTo>
                    <a:pt x="465072" y="70468"/>
                  </a:lnTo>
                  <a:lnTo>
                    <a:pt x="454006" y="69419"/>
                  </a:lnTo>
                  <a:lnTo>
                    <a:pt x="443085" y="69208"/>
                  </a:lnTo>
                  <a:lnTo>
                    <a:pt x="432277" y="69885"/>
                  </a:lnTo>
                  <a:lnTo>
                    <a:pt x="421554" y="71330"/>
                  </a:lnTo>
                  <a:lnTo>
                    <a:pt x="410896" y="73380"/>
                  </a:lnTo>
                  <a:lnTo>
                    <a:pt x="400449" y="76043"/>
                  </a:lnTo>
                  <a:lnTo>
                    <a:pt x="390507" y="79499"/>
                  </a:lnTo>
                  <a:lnTo>
                    <a:pt x="381185" y="83770"/>
                  </a:lnTo>
                  <a:lnTo>
                    <a:pt x="372281" y="88263"/>
                  </a:lnTo>
                  <a:lnTo>
                    <a:pt x="363382" y="91906"/>
                  </a:lnTo>
                  <a:lnTo>
                    <a:pt x="354244" y="94165"/>
                  </a:lnTo>
                  <a:lnTo>
                    <a:pt x="344800" y="95018"/>
                  </a:lnTo>
                  <a:lnTo>
                    <a:pt x="335074" y="94676"/>
                  </a:lnTo>
                  <a:lnTo>
                    <a:pt x="325124" y="93403"/>
                  </a:lnTo>
                  <a:lnTo>
                    <a:pt x="315171" y="91278"/>
                  </a:lnTo>
                  <a:lnTo>
                    <a:pt x="305568" y="88190"/>
                  </a:lnTo>
                  <a:lnTo>
                    <a:pt x="296474" y="84170"/>
                  </a:lnTo>
                  <a:lnTo>
                    <a:pt x="287554" y="79847"/>
                  </a:lnTo>
                  <a:lnTo>
                    <a:pt x="278113" y="76319"/>
                  </a:lnTo>
                  <a:lnTo>
                    <a:pt x="267802" y="74141"/>
                  </a:lnTo>
                  <a:lnTo>
                    <a:pt x="256925" y="73513"/>
                  </a:lnTo>
                  <a:lnTo>
                    <a:pt x="246232" y="74537"/>
                  </a:lnTo>
                  <a:lnTo>
                    <a:pt x="236145" y="77077"/>
                  </a:lnTo>
                  <a:lnTo>
                    <a:pt x="226593" y="80697"/>
                  </a:lnTo>
                  <a:lnTo>
                    <a:pt x="217192" y="84795"/>
                  </a:lnTo>
                  <a:lnTo>
                    <a:pt x="207684" y="88976"/>
                  </a:lnTo>
                  <a:lnTo>
                    <a:pt x="197977" y="92744"/>
                  </a:lnTo>
                  <a:lnTo>
                    <a:pt x="188067" y="95436"/>
                  </a:lnTo>
                  <a:lnTo>
                    <a:pt x="177986" y="96791"/>
                  </a:lnTo>
                  <a:lnTo>
                    <a:pt x="167773" y="96732"/>
                  </a:lnTo>
                  <a:lnTo>
                    <a:pt x="157464" y="95180"/>
                  </a:lnTo>
                  <a:lnTo>
                    <a:pt x="147081" y="92263"/>
                  </a:lnTo>
                  <a:lnTo>
                    <a:pt x="136482" y="88714"/>
                  </a:lnTo>
                  <a:lnTo>
                    <a:pt x="125375" y="85721"/>
                  </a:lnTo>
                  <a:lnTo>
                    <a:pt x="113644" y="83910"/>
                  </a:lnTo>
                  <a:lnTo>
                    <a:pt x="101494" y="83530"/>
                  </a:lnTo>
                  <a:lnTo>
                    <a:pt x="89339" y="84722"/>
                  </a:lnTo>
                  <a:lnTo>
                    <a:pt x="77422" y="87376"/>
                  </a:lnTo>
                  <a:lnTo>
                    <a:pt x="65810" y="91072"/>
                  </a:lnTo>
                  <a:lnTo>
                    <a:pt x="54480" y="95221"/>
                  </a:lnTo>
                  <a:lnTo>
                    <a:pt x="43391" y="99441"/>
                  </a:lnTo>
                  <a:lnTo>
                    <a:pt x="32941" y="103418"/>
                  </a:lnTo>
                  <a:lnTo>
                    <a:pt x="22945" y="107205"/>
                  </a:lnTo>
                  <a:lnTo>
                    <a:pt x="12521" y="11112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89678" y="300062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042321" y="311643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2683" y="3611274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7729" y="8801"/>
                  </a:lnTo>
                  <a:lnTo>
                    <a:pt x="6227" y="17148"/>
                  </a:lnTo>
                  <a:lnTo>
                    <a:pt x="5916" y="25856"/>
                  </a:lnTo>
                  <a:lnTo>
                    <a:pt x="6423" y="35323"/>
                  </a:lnTo>
                  <a:lnTo>
                    <a:pt x="7242" y="46114"/>
                  </a:lnTo>
                  <a:lnTo>
                    <a:pt x="8058" y="58417"/>
                  </a:lnTo>
                  <a:lnTo>
                    <a:pt x="8742" y="72255"/>
                  </a:lnTo>
                  <a:lnTo>
                    <a:pt x="9268" y="87671"/>
                  </a:lnTo>
                  <a:lnTo>
                    <a:pt x="9654" y="104517"/>
                  </a:lnTo>
                  <a:lnTo>
                    <a:pt x="9929" y="122371"/>
                  </a:lnTo>
                  <a:lnTo>
                    <a:pt x="10121" y="140646"/>
                  </a:lnTo>
                  <a:lnTo>
                    <a:pt x="10253" y="158967"/>
                  </a:lnTo>
                  <a:lnTo>
                    <a:pt x="10343" y="177011"/>
                  </a:lnTo>
                  <a:lnTo>
                    <a:pt x="10404" y="194434"/>
                  </a:lnTo>
                  <a:lnTo>
                    <a:pt x="10440" y="211111"/>
                  </a:lnTo>
                  <a:lnTo>
                    <a:pt x="10295" y="226937"/>
                  </a:lnTo>
                  <a:lnTo>
                    <a:pt x="9666" y="241733"/>
                  </a:lnTo>
                  <a:lnTo>
                    <a:pt x="8429" y="255491"/>
                  </a:lnTo>
                  <a:lnTo>
                    <a:pt x="6777" y="267909"/>
                  </a:lnTo>
                  <a:lnTo>
                    <a:pt x="4956" y="279524"/>
                  </a:lnTo>
                  <a:lnTo>
                    <a:pt x="2807" y="291359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8455" y="3546915"/>
              <a:ext cx="284271" cy="317044"/>
            </a:xfrm>
            <a:custGeom>
              <a:avLst/>
              <a:gdLst/>
              <a:ahLst/>
              <a:cxnLst/>
              <a:rect l="0" t="0" r="0" b="0"/>
              <a:pathLst>
                <a:path w="284271" h="317044">
                  <a:moveTo>
                    <a:pt x="0" y="117002"/>
                  </a:moveTo>
                  <a:lnTo>
                    <a:pt x="3001" y="105333"/>
                  </a:lnTo>
                  <a:lnTo>
                    <a:pt x="6424" y="94845"/>
                  </a:lnTo>
                  <a:lnTo>
                    <a:pt x="10624" y="84548"/>
                  </a:lnTo>
                  <a:lnTo>
                    <a:pt x="15697" y="74419"/>
                  </a:lnTo>
                  <a:lnTo>
                    <a:pt x="21827" y="64724"/>
                  </a:lnTo>
                  <a:lnTo>
                    <a:pt x="29011" y="55588"/>
                  </a:lnTo>
                  <a:lnTo>
                    <a:pt x="37098" y="46985"/>
                  </a:lnTo>
                  <a:lnTo>
                    <a:pt x="45893" y="38823"/>
                  </a:lnTo>
                  <a:lnTo>
                    <a:pt x="55213" y="31004"/>
                  </a:lnTo>
                  <a:lnTo>
                    <a:pt x="64910" y="23600"/>
                  </a:lnTo>
                  <a:lnTo>
                    <a:pt x="74871" y="16847"/>
                  </a:lnTo>
                  <a:lnTo>
                    <a:pt x="85016" y="10830"/>
                  </a:lnTo>
                  <a:lnTo>
                    <a:pt x="95285" y="5806"/>
                  </a:lnTo>
                  <a:lnTo>
                    <a:pt x="105639" y="2262"/>
                  </a:lnTo>
                  <a:lnTo>
                    <a:pt x="116046" y="330"/>
                  </a:lnTo>
                  <a:lnTo>
                    <a:pt x="126323" y="0"/>
                  </a:lnTo>
                  <a:lnTo>
                    <a:pt x="136151" y="1292"/>
                  </a:lnTo>
                  <a:lnTo>
                    <a:pt x="145391" y="4057"/>
                  </a:lnTo>
                  <a:lnTo>
                    <a:pt x="154070" y="8353"/>
                  </a:lnTo>
                  <a:lnTo>
                    <a:pt x="162287" y="14510"/>
                  </a:lnTo>
                  <a:lnTo>
                    <a:pt x="170140" y="22539"/>
                  </a:lnTo>
                  <a:lnTo>
                    <a:pt x="177397" y="32185"/>
                  </a:lnTo>
                  <a:lnTo>
                    <a:pt x="183520" y="43100"/>
                  </a:lnTo>
                  <a:lnTo>
                    <a:pt x="188305" y="54959"/>
                  </a:lnTo>
                  <a:lnTo>
                    <a:pt x="191857" y="67497"/>
                  </a:lnTo>
                  <a:lnTo>
                    <a:pt x="194407" y="80512"/>
                  </a:lnTo>
                  <a:lnTo>
                    <a:pt x="196193" y="93852"/>
                  </a:lnTo>
                  <a:lnTo>
                    <a:pt x="197258" y="107249"/>
                  </a:lnTo>
                  <a:lnTo>
                    <a:pt x="197457" y="120323"/>
                  </a:lnTo>
                  <a:lnTo>
                    <a:pt x="196775" y="132892"/>
                  </a:lnTo>
                  <a:lnTo>
                    <a:pt x="195166" y="144791"/>
                  </a:lnTo>
                  <a:lnTo>
                    <a:pt x="192483" y="155788"/>
                  </a:lnTo>
                  <a:lnTo>
                    <a:pt x="188750" y="165854"/>
                  </a:lnTo>
                  <a:lnTo>
                    <a:pt x="184124" y="175106"/>
                  </a:lnTo>
                  <a:lnTo>
                    <a:pt x="178802" y="183715"/>
                  </a:lnTo>
                  <a:lnTo>
                    <a:pt x="172983" y="191844"/>
                  </a:lnTo>
                  <a:lnTo>
                    <a:pt x="167468" y="199628"/>
                  </a:lnTo>
                  <a:lnTo>
                    <a:pt x="163597" y="207169"/>
                  </a:lnTo>
                  <a:lnTo>
                    <a:pt x="161966" y="214546"/>
                  </a:lnTo>
                  <a:lnTo>
                    <a:pt x="162502" y="221977"/>
                  </a:lnTo>
                  <a:lnTo>
                    <a:pt x="164840" y="229806"/>
                  </a:lnTo>
                  <a:lnTo>
                    <a:pt x="168559" y="238186"/>
                  </a:lnTo>
                  <a:lnTo>
                    <a:pt x="173290" y="247103"/>
                  </a:lnTo>
                  <a:lnTo>
                    <a:pt x="178740" y="256466"/>
                  </a:lnTo>
                  <a:lnTo>
                    <a:pt x="184691" y="266169"/>
                  </a:lnTo>
                  <a:lnTo>
                    <a:pt x="190988" y="275955"/>
                  </a:lnTo>
                  <a:lnTo>
                    <a:pt x="197521" y="285445"/>
                  </a:lnTo>
                  <a:lnTo>
                    <a:pt x="204222" y="294441"/>
                  </a:lnTo>
                  <a:lnTo>
                    <a:pt x="211367" y="302446"/>
                  </a:lnTo>
                  <a:lnTo>
                    <a:pt x="219536" y="308611"/>
                  </a:lnTo>
                  <a:lnTo>
                    <a:pt x="228950" y="312647"/>
                  </a:lnTo>
                  <a:lnTo>
                    <a:pt x="239106" y="314898"/>
                  </a:lnTo>
                  <a:lnTo>
                    <a:pt x="250060" y="316296"/>
                  </a:lnTo>
                  <a:lnTo>
                    <a:pt x="263894" y="316959"/>
                  </a:lnTo>
                  <a:lnTo>
                    <a:pt x="284270" y="317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73782" y="373761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66"/>
                  </a:lnTo>
                  <a:lnTo>
                    <a:pt x="3695" y="50472"/>
                  </a:lnTo>
                  <a:lnTo>
                    <a:pt x="5545" y="62718"/>
                  </a:lnTo>
                  <a:lnTo>
                    <a:pt x="7713" y="79123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73782" y="361127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4144" y="3708570"/>
              <a:ext cx="126474" cy="376488"/>
            </a:xfrm>
            <a:custGeom>
              <a:avLst/>
              <a:gdLst/>
              <a:ahLst/>
              <a:cxnLst/>
              <a:rect l="0" t="0" r="0" b="0"/>
              <a:pathLst>
                <a:path w="126474" h="376488">
                  <a:moveTo>
                    <a:pt x="88622" y="81689"/>
                  </a:moveTo>
                  <a:lnTo>
                    <a:pt x="88488" y="70021"/>
                  </a:lnTo>
                  <a:lnTo>
                    <a:pt x="87208" y="59532"/>
                  </a:lnTo>
                  <a:lnTo>
                    <a:pt x="84615" y="49235"/>
                  </a:lnTo>
                  <a:lnTo>
                    <a:pt x="80895" y="39107"/>
                  </a:lnTo>
                  <a:lnTo>
                    <a:pt x="76262" y="29411"/>
                  </a:lnTo>
                  <a:lnTo>
                    <a:pt x="70925" y="20288"/>
                  </a:lnTo>
                  <a:lnTo>
                    <a:pt x="64905" y="12204"/>
                  </a:lnTo>
                  <a:lnTo>
                    <a:pt x="58042" y="5987"/>
                  </a:lnTo>
                  <a:lnTo>
                    <a:pt x="50323" y="1928"/>
                  </a:lnTo>
                  <a:lnTo>
                    <a:pt x="42022" y="0"/>
                  </a:lnTo>
                  <a:lnTo>
                    <a:pt x="33605" y="136"/>
                  </a:lnTo>
                  <a:lnTo>
                    <a:pt x="25361" y="2088"/>
                  </a:lnTo>
                  <a:lnTo>
                    <a:pt x="17708" y="5820"/>
                  </a:lnTo>
                  <a:lnTo>
                    <a:pt x="11253" y="11589"/>
                  </a:lnTo>
                  <a:lnTo>
                    <a:pt x="6217" y="19350"/>
                  </a:lnTo>
                  <a:lnTo>
                    <a:pt x="2651" y="28644"/>
                  </a:lnTo>
                  <a:lnTo>
                    <a:pt x="616" y="38791"/>
                  </a:lnTo>
                  <a:lnTo>
                    <a:pt x="0" y="49302"/>
                  </a:lnTo>
                  <a:lnTo>
                    <a:pt x="1042" y="59443"/>
                  </a:lnTo>
                  <a:lnTo>
                    <a:pt x="4393" y="68180"/>
                  </a:lnTo>
                  <a:lnTo>
                    <a:pt x="10194" y="75075"/>
                  </a:lnTo>
                  <a:lnTo>
                    <a:pt x="17834" y="79888"/>
                  </a:lnTo>
                  <a:lnTo>
                    <a:pt x="26256" y="82309"/>
                  </a:lnTo>
                  <a:lnTo>
                    <a:pt x="34762" y="82416"/>
                  </a:lnTo>
                  <a:lnTo>
                    <a:pt x="42893" y="80405"/>
                  </a:lnTo>
                  <a:lnTo>
                    <a:pt x="50266" y="76406"/>
                  </a:lnTo>
                  <a:lnTo>
                    <a:pt x="56789" y="70746"/>
                  </a:lnTo>
                  <a:lnTo>
                    <a:pt x="63091" y="65890"/>
                  </a:lnTo>
                  <a:lnTo>
                    <a:pt x="69431" y="65355"/>
                  </a:lnTo>
                  <a:lnTo>
                    <a:pt x="74979" y="69549"/>
                  </a:lnTo>
                  <a:lnTo>
                    <a:pt x="79745" y="77620"/>
                  </a:lnTo>
                  <a:lnTo>
                    <a:pt x="83996" y="88580"/>
                  </a:lnTo>
                  <a:lnTo>
                    <a:pt x="87941" y="101438"/>
                  </a:lnTo>
                  <a:lnTo>
                    <a:pt x="91709" y="115264"/>
                  </a:lnTo>
                  <a:lnTo>
                    <a:pt x="95375" y="129474"/>
                  </a:lnTo>
                  <a:lnTo>
                    <a:pt x="98981" y="143623"/>
                  </a:lnTo>
                  <a:lnTo>
                    <a:pt x="102551" y="157284"/>
                  </a:lnTo>
                  <a:lnTo>
                    <a:pt x="106099" y="170296"/>
                  </a:lnTo>
                  <a:lnTo>
                    <a:pt x="109633" y="182850"/>
                  </a:lnTo>
                  <a:lnTo>
                    <a:pt x="113158" y="195362"/>
                  </a:lnTo>
                  <a:lnTo>
                    <a:pt x="116674" y="208084"/>
                  </a:lnTo>
                  <a:lnTo>
                    <a:pt x="120017" y="221089"/>
                  </a:lnTo>
                  <a:lnTo>
                    <a:pt x="122883" y="234361"/>
                  </a:lnTo>
                  <a:lnTo>
                    <a:pt x="125133" y="247845"/>
                  </a:lnTo>
                  <a:lnTo>
                    <a:pt x="126473" y="261324"/>
                  </a:lnTo>
                  <a:lnTo>
                    <a:pt x="126391" y="274447"/>
                  </a:lnTo>
                  <a:lnTo>
                    <a:pt x="124734" y="287045"/>
                  </a:lnTo>
                  <a:lnTo>
                    <a:pt x="121502" y="298960"/>
                  </a:lnTo>
                  <a:lnTo>
                    <a:pt x="116666" y="309970"/>
                  </a:lnTo>
                  <a:lnTo>
                    <a:pt x="110367" y="320037"/>
                  </a:lnTo>
                  <a:lnTo>
                    <a:pt x="102546" y="329121"/>
                  </a:lnTo>
                  <a:lnTo>
                    <a:pt x="92869" y="337084"/>
                  </a:lnTo>
                  <a:lnTo>
                    <a:pt x="81341" y="343961"/>
                  </a:lnTo>
                  <a:lnTo>
                    <a:pt x="68792" y="349967"/>
                  </a:lnTo>
                  <a:lnTo>
                    <a:pt x="55369" y="356099"/>
                  </a:lnTo>
                  <a:lnTo>
                    <a:pt x="38775" y="364015"/>
                  </a:lnTo>
                  <a:lnTo>
                    <a:pt x="14923" y="3764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90272" y="3527046"/>
              <a:ext cx="120423" cy="273742"/>
            </a:xfrm>
            <a:custGeom>
              <a:avLst/>
              <a:gdLst/>
              <a:ahLst/>
              <a:cxnLst/>
              <a:rect l="0" t="0" r="0" b="0"/>
              <a:pathLst>
                <a:path w="120423" h="273742">
                  <a:moveTo>
                    <a:pt x="4608" y="0"/>
                  </a:moveTo>
                  <a:lnTo>
                    <a:pt x="1809" y="11668"/>
                  </a:lnTo>
                  <a:lnTo>
                    <a:pt x="307" y="22157"/>
                  </a:lnTo>
                  <a:lnTo>
                    <a:pt x="0" y="32463"/>
                  </a:lnTo>
                  <a:lnTo>
                    <a:pt x="680" y="42938"/>
                  </a:lnTo>
                  <a:lnTo>
                    <a:pt x="2147" y="53929"/>
                  </a:lnTo>
                  <a:lnTo>
                    <a:pt x="4216" y="65573"/>
                  </a:lnTo>
                  <a:lnTo>
                    <a:pt x="6726" y="77826"/>
                  </a:lnTo>
                  <a:lnTo>
                    <a:pt x="9549" y="90580"/>
                  </a:lnTo>
                  <a:lnTo>
                    <a:pt x="12586" y="103716"/>
                  </a:lnTo>
                  <a:lnTo>
                    <a:pt x="15606" y="117130"/>
                  </a:lnTo>
                  <a:lnTo>
                    <a:pt x="18254" y="130740"/>
                  </a:lnTo>
                  <a:lnTo>
                    <a:pt x="20367" y="144488"/>
                  </a:lnTo>
                  <a:lnTo>
                    <a:pt x="21955" y="158329"/>
                  </a:lnTo>
                  <a:lnTo>
                    <a:pt x="23103" y="172235"/>
                  </a:lnTo>
                  <a:lnTo>
                    <a:pt x="23918" y="186180"/>
                  </a:lnTo>
                  <a:lnTo>
                    <a:pt x="24654" y="199985"/>
                  </a:lnTo>
                  <a:lnTo>
                    <a:pt x="25688" y="213334"/>
                  </a:lnTo>
                  <a:lnTo>
                    <a:pt x="27206" y="226025"/>
                  </a:lnTo>
                  <a:lnTo>
                    <a:pt x="29302" y="235697"/>
                  </a:lnTo>
                  <a:lnTo>
                    <a:pt x="31567" y="239149"/>
                  </a:lnTo>
                  <a:lnTo>
                    <a:pt x="33260" y="236938"/>
                  </a:lnTo>
                  <a:lnTo>
                    <a:pt x="34358" y="230694"/>
                  </a:lnTo>
                  <a:lnTo>
                    <a:pt x="35211" y="221932"/>
                  </a:lnTo>
                  <a:lnTo>
                    <a:pt x="36281" y="211890"/>
                  </a:lnTo>
                  <a:lnTo>
                    <a:pt x="37808" y="201319"/>
                  </a:lnTo>
                  <a:lnTo>
                    <a:pt x="40146" y="190906"/>
                  </a:lnTo>
                  <a:lnTo>
                    <a:pt x="43846" y="181424"/>
                  </a:lnTo>
                  <a:lnTo>
                    <a:pt x="49077" y="173201"/>
                  </a:lnTo>
                  <a:lnTo>
                    <a:pt x="55691" y="166674"/>
                  </a:lnTo>
                  <a:lnTo>
                    <a:pt x="63418" y="162560"/>
                  </a:lnTo>
                  <a:lnTo>
                    <a:pt x="71975" y="161019"/>
                  </a:lnTo>
                  <a:lnTo>
                    <a:pt x="80802" y="161915"/>
                  </a:lnTo>
                  <a:lnTo>
                    <a:pt x="89107" y="165091"/>
                  </a:lnTo>
                  <a:lnTo>
                    <a:pt x="96494" y="170228"/>
                  </a:lnTo>
                  <a:lnTo>
                    <a:pt x="102774" y="177079"/>
                  </a:lnTo>
                  <a:lnTo>
                    <a:pt x="107775" y="185564"/>
                  </a:lnTo>
                  <a:lnTo>
                    <a:pt x="111546" y="195484"/>
                  </a:lnTo>
                  <a:lnTo>
                    <a:pt x="114289" y="206526"/>
                  </a:lnTo>
                  <a:lnTo>
                    <a:pt x="116527" y="219731"/>
                  </a:lnTo>
                  <a:lnTo>
                    <a:pt x="118459" y="239609"/>
                  </a:lnTo>
                  <a:lnTo>
                    <a:pt x="12042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73989" y="3495461"/>
              <a:ext cx="10405" cy="284270"/>
            </a:xfrm>
            <a:custGeom>
              <a:avLst/>
              <a:gdLst/>
              <a:ahLst/>
              <a:cxnLst/>
              <a:rect l="0" t="0" r="0" b="0"/>
              <a:pathLst>
                <a:path w="10405" h="284270">
                  <a:moveTo>
                    <a:pt x="10404" y="0"/>
                  </a:moveTo>
                  <a:lnTo>
                    <a:pt x="7538" y="11802"/>
                  </a:lnTo>
                  <a:lnTo>
                    <a:pt x="5395" y="23571"/>
                  </a:lnTo>
                  <a:lnTo>
                    <a:pt x="3792" y="36466"/>
                  </a:lnTo>
                  <a:lnTo>
                    <a:pt x="2612" y="50487"/>
                  </a:lnTo>
                  <a:lnTo>
                    <a:pt x="1763" y="65463"/>
                  </a:lnTo>
                  <a:lnTo>
                    <a:pt x="1166" y="81186"/>
                  </a:lnTo>
                  <a:lnTo>
                    <a:pt x="752" y="97462"/>
                  </a:lnTo>
                  <a:lnTo>
                    <a:pt x="467" y="114134"/>
                  </a:lnTo>
                  <a:lnTo>
                    <a:pt x="274" y="131080"/>
                  </a:lnTo>
                  <a:lnTo>
                    <a:pt x="143" y="148050"/>
                  </a:lnTo>
                  <a:lnTo>
                    <a:pt x="55" y="164676"/>
                  </a:lnTo>
                  <a:lnTo>
                    <a:pt x="0" y="180782"/>
                  </a:lnTo>
                  <a:lnTo>
                    <a:pt x="133" y="196208"/>
                  </a:lnTo>
                  <a:lnTo>
                    <a:pt x="755" y="210728"/>
                  </a:lnTo>
                  <a:lnTo>
                    <a:pt x="1986" y="224302"/>
                  </a:lnTo>
                  <a:lnTo>
                    <a:pt x="3635" y="236793"/>
                  </a:lnTo>
                  <a:lnTo>
                    <a:pt x="5453" y="249209"/>
                  </a:lnTo>
                  <a:lnTo>
                    <a:pt x="7600" y="263759"/>
                  </a:lnTo>
                  <a:lnTo>
                    <a:pt x="1040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9108" y="3579689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46126" y="0"/>
                  </a:lnTo>
                  <a:lnTo>
                    <a:pt x="134357" y="0"/>
                  </a:lnTo>
                  <a:lnTo>
                    <a:pt x="121466" y="4"/>
                  </a:lnTo>
                  <a:lnTo>
                    <a:pt x="107618" y="177"/>
                  </a:lnTo>
                  <a:lnTo>
                    <a:pt x="93290" y="825"/>
                  </a:lnTo>
                  <a:lnTo>
                    <a:pt x="78830" y="2074"/>
                  </a:lnTo>
                  <a:lnTo>
                    <a:pt x="64618" y="3736"/>
                  </a:lnTo>
                  <a:lnTo>
                    <a:pt x="49532" y="5562"/>
                  </a:lnTo>
                  <a:lnTo>
                    <a:pt x="30018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94797" y="4150964"/>
            <a:ext cx="800167" cy="439462"/>
            <a:chOff x="294797" y="4150964"/>
            <a:chExt cx="800167" cy="439462"/>
          </a:xfrm>
        </p:grpSpPr>
        <p:sp>
          <p:nvSpPr>
            <p:cNvPr id="75" name="Freeform 74"/>
            <p:cNvSpPr/>
            <p:nvPr/>
          </p:nvSpPr>
          <p:spPr>
            <a:xfrm>
              <a:off x="294797" y="4150964"/>
              <a:ext cx="178986" cy="439462"/>
            </a:xfrm>
            <a:custGeom>
              <a:avLst/>
              <a:gdLst/>
              <a:ahLst/>
              <a:cxnLst/>
              <a:rect l="0" t="0" r="0" b="0"/>
              <a:pathLst>
                <a:path w="178986" h="439462">
                  <a:moveTo>
                    <a:pt x="0" y="439461"/>
                  </a:moveTo>
                  <a:lnTo>
                    <a:pt x="0" y="427725"/>
                  </a:lnTo>
                  <a:lnTo>
                    <a:pt x="0" y="416597"/>
                  </a:lnTo>
                  <a:lnTo>
                    <a:pt x="0" y="404998"/>
                  </a:lnTo>
                  <a:lnTo>
                    <a:pt x="0" y="392837"/>
                  </a:lnTo>
                  <a:lnTo>
                    <a:pt x="0" y="380177"/>
                  </a:lnTo>
                  <a:lnTo>
                    <a:pt x="5" y="367116"/>
                  </a:lnTo>
                  <a:lnTo>
                    <a:pt x="178" y="353591"/>
                  </a:lnTo>
                  <a:lnTo>
                    <a:pt x="826" y="339378"/>
                  </a:lnTo>
                  <a:lnTo>
                    <a:pt x="2075" y="324409"/>
                  </a:lnTo>
                  <a:lnTo>
                    <a:pt x="3728" y="308764"/>
                  </a:lnTo>
                  <a:lnTo>
                    <a:pt x="5376" y="292578"/>
                  </a:lnTo>
                  <a:lnTo>
                    <a:pt x="6783" y="275979"/>
                  </a:lnTo>
                  <a:lnTo>
                    <a:pt x="8049" y="258917"/>
                  </a:lnTo>
                  <a:lnTo>
                    <a:pt x="9505" y="241171"/>
                  </a:lnTo>
                  <a:lnTo>
                    <a:pt x="11332" y="222680"/>
                  </a:lnTo>
                  <a:lnTo>
                    <a:pt x="13389" y="203686"/>
                  </a:lnTo>
                  <a:lnTo>
                    <a:pt x="15317" y="184629"/>
                  </a:lnTo>
                  <a:lnTo>
                    <a:pt x="16916" y="165777"/>
                  </a:lnTo>
                  <a:lnTo>
                    <a:pt x="18311" y="147372"/>
                  </a:lnTo>
                  <a:lnTo>
                    <a:pt x="19855" y="129707"/>
                  </a:lnTo>
                  <a:lnTo>
                    <a:pt x="21745" y="112862"/>
                  </a:lnTo>
                  <a:lnTo>
                    <a:pt x="24015" y="96755"/>
                  </a:lnTo>
                  <a:lnTo>
                    <a:pt x="26618" y="81236"/>
                  </a:lnTo>
                  <a:lnTo>
                    <a:pt x="29483" y="66166"/>
                  </a:lnTo>
                  <a:lnTo>
                    <a:pt x="32543" y="51586"/>
                  </a:lnTo>
                  <a:lnTo>
                    <a:pt x="35743" y="37707"/>
                  </a:lnTo>
                  <a:lnTo>
                    <a:pt x="39046" y="24613"/>
                  </a:lnTo>
                  <a:lnTo>
                    <a:pt x="42608" y="13046"/>
                  </a:lnTo>
                  <a:lnTo>
                    <a:pt x="47508" y="4616"/>
                  </a:lnTo>
                  <a:lnTo>
                    <a:pt x="53934" y="297"/>
                  </a:lnTo>
                  <a:lnTo>
                    <a:pt x="60187" y="0"/>
                  </a:lnTo>
                  <a:lnTo>
                    <a:pt x="65754" y="2925"/>
                  </a:lnTo>
                  <a:lnTo>
                    <a:pt x="70704" y="8213"/>
                  </a:lnTo>
                  <a:lnTo>
                    <a:pt x="75196" y="15167"/>
                  </a:lnTo>
                  <a:lnTo>
                    <a:pt x="79369" y="23274"/>
                  </a:lnTo>
                  <a:lnTo>
                    <a:pt x="83325" y="32170"/>
                  </a:lnTo>
                  <a:lnTo>
                    <a:pt x="87134" y="41600"/>
                  </a:lnTo>
                  <a:lnTo>
                    <a:pt x="90844" y="51401"/>
                  </a:lnTo>
                  <a:lnTo>
                    <a:pt x="94488" y="61782"/>
                  </a:lnTo>
                  <a:lnTo>
                    <a:pt x="98087" y="73277"/>
                  </a:lnTo>
                  <a:lnTo>
                    <a:pt x="101661" y="86087"/>
                  </a:lnTo>
                  <a:lnTo>
                    <a:pt x="105383" y="99947"/>
                  </a:lnTo>
                  <a:lnTo>
                    <a:pt x="109567" y="114322"/>
                  </a:lnTo>
                  <a:lnTo>
                    <a:pt x="114339" y="128848"/>
                  </a:lnTo>
                  <a:lnTo>
                    <a:pt x="119340" y="143517"/>
                  </a:lnTo>
                  <a:lnTo>
                    <a:pt x="123857" y="158577"/>
                  </a:lnTo>
                  <a:lnTo>
                    <a:pt x="127526" y="174142"/>
                  </a:lnTo>
                  <a:lnTo>
                    <a:pt x="130479" y="189866"/>
                  </a:lnTo>
                  <a:lnTo>
                    <a:pt x="133151" y="205049"/>
                  </a:lnTo>
                  <a:lnTo>
                    <a:pt x="135837" y="219342"/>
                  </a:lnTo>
                  <a:lnTo>
                    <a:pt x="138660" y="232890"/>
                  </a:lnTo>
                  <a:lnTo>
                    <a:pt x="141642" y="246135"/>
                  </a:lnTo>
                  <a:lnTo>
                    <a:pt x="144769" y="259376"/>
                  </a:lnTo>
                  <a:lnTo>
                    <a:pt x="148177" y="272574"/>
                  </a:lnTo>
                  <a:lnTo>
                    <a:pt x="152143" y="285451"/>
                  </a:lnTo>
                  <a:lnTo>
                    <a:pt x="156764" y="297862"/>
                  </a:lnTo>
                  <a:lnTo>
                    <a:pt x="161664" y="309979"/>
                  </a:lnTo>
                  <a:lnTo>
                    <a:pt x="166112" y="322181"/>
                  </a:lnTo>
                  <a:lnTo>
                    <a:pt x="169730" y="334669"/>
                  </a:lnTo>
                  <a:lnTo>
                    <a:pt x="172485" y="346881"/>
                  </a:lnTo>
                  <a:lnTo>
                    <a:pt x="174790" y="358783"/>
                  </a:lnTo>
                  <a:lnTo>
                    <a:pt x="176840" y="371424"/>
                  </a:lnTo>
                  <a:lnTo>
                    <a:pt x="178985" y="3868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7440" y="4421969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72493" y="0"/>
                  </a:lnTo>
                  <a:lnTo>
                    <a:pt x="61364" y="0"/>
                  </a:lnTo>
                  <a:lnTo>
                    <a:pt x="49784" y="0"/>
                  </a:lnTo>
                  <a:lnTo>
                    <a:pt x="38269" y="0"/>
                  </a:lnTo>
                  <a:lnTo>
                    <a:pt x="26954" y="0"/>
                  </a:lnTo>
                  <a:lnTo>
                    <a:pt x="148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3864" y="4368489"/>
              <a:ext cx="128903" cy="149338"/>
            </a:xfrm>
            <a:custGeom>
              <a:avLst/>
              <a:gdLst/>
              <a:ahLst/>
              <a:cxnLst/>
              <a:rect l="0" t="0" r="0" b="0"/>
              <a:pathLst>
                <a:path w="128903" h="149338">
                  <a:moveTo>
                    <a:pt x="86788" y="11366"/>
                  </a:moveTo>
                  <a:lnTo>
                    <a:pt x="77987" y="5699"/>
                  </a:lnTo>
                  <a:lnTo>
                    <a:pt x="69640" y="2055"/>
                  </a:lnTo>
                  <a:lnTo>
                    <a:pt x="60951" y="155"/>
                  </a:lnTo>
                  <a:lnTo>
                    <a:pt x="52175" y="0"/>
                  </a:lnTo>
                  <a:lnTo>
                    <a:pt x="43977" y="1915"/>
                  </a:lnTo>
                  <a:lnTo>
                    <a:pt x="36692" y="5893"/>
                  </a:lnTo>
                  <a:lnTo>
                    <a:pt x="30329" y="11639"/>
                  </a:lnTo>
                  <a:lnTo>
                    <a:pt x="24748" y="18771"/>
                  </a:lnTo>
                  <a:lnTo>
                    <a:pt x="19773" y="26931"/>
                  </a:lnTo>
                  <a:lnTo>
                    <a:pt x="15246" y="35830"/>
                  </a:lnTo>
                  <a:lnTo>
                    <a:pt x="11037" y="45248"/>
                  </a:lnTo>
                  <a:lnTo>
                    <a:pt x="7061" y="55023"/>
                  </a:lnTo>
                  <a:lnTo>
                    <a:pt x="3574" y="65043"/>
                  </a:lnTo>
                  <a:lnTo>
                    <a:pt x="1144" y="75230"/>
                  </a:lnTo>
                  <a:lnTo>
                    <a:pt x="0" y="85524"/>
                  </a:lnTo>
                  <a:lnTo>
                    <a:pt x="216" y="95726"/>
                  </a:lnTo>
                  <a:lnTo>
                    <a:pt x="1882" y="105503"/>
                  </a:lnTo>
                  <a:lnTo>
                    <a:pt x="4899" y="114705"/>
                  </a:lnTo>
                  <a:lnTo>
                    <a:pt x="9195" y="123189"/>
                  </a:lnTo>
                  <a:lnTo>
                    <a:pt x="14820" y="130742"/>
                  </a:lnTo>
                  <a:lnTo>
                    <a:pt x="21674" y="137332"/>
                  </a:lnTo>
                  <a:lnTo>
                    <a:pt x="29547" y="142757"/>
                  </a:lnTo>
                  <a:lnTo>
                    <a:pt x="38200" y="146579"/>
                  </a:lnTo>
                  <a:lnTo>
                    <a:pt x="47427" y="148705"/>
                  </a:lnTo>
                  <a:lnTo>
                    <a:pt x="57063" y="149337"/>
                  </a:lnTo>
                  <a:lnTo>
                    <a:pt x="66984" y="148781"/>
                  </a:lnTo>
                  <a:lnTo>
                    <a:pt x="77092" y="147336"/>
                  </a:lnTo>
                  <a:lnTo>
                    <a:pt x="87062" y="145212"/>
                  </a:lnTo>
                  <a:lnTo>
                    <a:pt x="97421" y="142215"/>
                  </a:lnTo>
                  <a:lnTo>
                    <a:pt x="110196" y="136970"/>
                  </a:lnTo>
                  <a:lnTo>
                    <a:pt x="128902" y="1271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93481" y="4327212"/>
              <a:ext cx="117214" cy="147901"/>
            </a:xfrm>
            <a:custGeom>
              <a:avLst/>
              <a:gdLst/>
              <a:ahLst/>
              <a:cxnLst/>
              <a:rect l="0" t="0" r="0" b="0"/>
              <a:pathLst>
                <a:path w="117214" h="147901">
                  <a:moveTo>
                    <a:pt x="11928" y="21057"/>
                  </a:moveTo>
                  <a:lnTo>
                    <a:pt x="6261" y="29858"/>
                  </a:lnTo>
                  <a:lnTo>
                    <a:pt x="2617" y="38205"/>
                  </a:lnTo>
                  <a:lnTo>
                    <a:pt x="703" y="46908"/>
                  </a:lnTo>
                  <a:lnTo>
                    <a:pt x="29" y="56202"/>
                  </a:lnTo>
                  <a:lnTo>
                    <a:pt x="0" y="66346"/>
                  </a:lnTo>
                  <a:lnTo>
                    <a:pt x="223" y="77386"/>
                  </a:lnTo>
                  <a:lnTo>
                    <a:pt x="665" y="89053"/>
                  </a:lnTo>
                  <a:lnTo>
                    <a:pt x="1556" y="100875"/>
                  </a:lnTo>
                  <a:lnTo>
                    <a:pt x="3015" y="112551"/>
                  </a:lnTo>
                  <a:lnTo>
                    <a:pt x="5503" y="123489"/>
                  </a:lnTo>
                  <a:lnTo>
                    <a:pt x="9848" y="132770"/>
                  </a:lnTo>
                  <a:lnTo>
                    <a:pt x="16328" y="140033"/>
                  </a:lnTo>
                  <a:lnTo>
                    <a:pt x="24427" y="145094"/>
                  </a:lnTo>
                  <a:lnTo>
                    <a:pt x="33159" y="147682"/>
                  </a:lnTo>
                  <a:lnTo>
                    <a:pt x="41878" y="147900"/>
                  </a:lnTo>
                  <a:lnTo>
                    <a:pt x="50321" y="145964"/>
                  </a:lnTo>
                  <a:lnTo>
                    <a:pt x="58436" y="142016"/>
                  </a:lnTo>
                  <a:lnTo>
                    <a:pt x="66254" y="136329"/>
                  </a:lnTo>
                  <a:lnTo>
                    <a:pt x="73672" y="129261"/>
                  </a:lnTo>
                  <a:lnTo>
                    <a:pt x="80442" y="121156"/>
                  </a:lnTo>
                  <a:lnTo>
                    <a:pt x="86483" y="112295"/>
                  </a:lnTo>
                  <a:lnTo>
                    <a:pt x="91864" y="102738"/>
                  </a:lnTo>
                  <a:lnTo>
                    <a:pt x="96713" y="92338"/>
                  </a:lnTo>
                  <a:lnTo>
                    <a:pt x="101157" y="81085"/>
                  </a:lnTo>
                  <a:lnTo>
                    <a:pt x="105156" y="69125"/>
                  </a:lnTo>
                  <a:lnTo>
                    <a:pt x="108897" y="55195"/>
                  </a:lnTo>
                  <a:lnTo>
                    <a:pt x="112709" y="34717"/>
                  </a:lnTo>
                  <a:lnTo>
                    <a:pt x="1172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58633" y="4169285"/>
              <a:ext cx="4704" cy="263213"/>
            </a:xfrm>
            <a:custGeom>
              <a:avLst/>
              <a:gdLst/>
              <a:ahLst/>
              <a:cxnLst/>
              <a:rect l="0" t="0" r="0" b="0"/>
              <a:pathLst>
                <a:path w="4704" h="263213">
                  <a:moveTo>
                    <a:pt x="4703" y="0"/>
                  </a:moveTo>
                  <a:lnTo>
                    <a:pt x="4703" y="14735"/>
                  </a:lnTo>
                  <a:lnTo>
                    <a:pt x="4703" y="29287"/>
                  </a:lnTo>
                  <a:lnTo>
                    <a:pt x="4703" y="45077"/>
                  </a:lnTo>
                  <a:lnTo>
                    <a:pt x="4703" y="61965"/>
                  </a:lnTo>
                  <a:lnTo>
                    <a:pt x="4703" y="79459"/>
                  </a:lnTo>
                  <a:lnTo>
                    <a:pt x="4699" y="97187"/>
                  </a:lnTo>
                  <a:lnTo>
                    <a:pt x="4526" y="114802"/>
                  </a:lnTo>
                  <a:lnTo>
                    <a:pt x="3878" y="131921"/>
                  </a:lnTo>
                  <a:lnTo>
                    <a:pt x="2634" y="148387"/>
                  </a:lnTo>
                  <a:lnTo>
                    <a:pt x="1154" y="164067"/>
                  </a:lnTo>
                  <a:lnTo>
                    <a:pt x="154" y="178765"/>
                  </a:lnTo>
                  <a:lnTo>
                    <a:pt x="0" y="192466"/>
                  </a:lnTo>
                  <a:lnTo>
                    <a:pt x="566" y="205242"/>
                  </a:lnTo>
                  <a:lnTo>
                    <a:pt x="1464" y="218625"/>
                  </a:lnTo>
                  <a:lnTo>
                    <a:pt x="2780" y="236027"/>
                  </a:lnTo>
                  <a:lnTo>
                    <a:pt x="470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10694" y="4256227"/>
              <a:ext cx="126343" cy="18344"/>
            </a:xfrm>
            <a:custGeom>
              <a:avLst/>
              <a:gdLst/>
              <a:ahLst/>
              <a:cxnLst/>
              <a:rect l="0" t="0" r="0" b="0"/>
              <a:pathLst>
                <a:path w="126343" h="18344">
                  <a:moveTo>
                    <a:pt x="126342" y="7814"/>
                  </a:moveTo>
                  <a:lnTo>
                    <a:pt x="117474" y="4947"/>
                  </a:lnTo>
                  <a:lnTo>
                    <a:pt x="108487" y="2806"/>
                  </a:lnTo>
                  <a:lnTo>
                    <a:pt x="98496" y="1207"/>
                  </a:lnTo>
                  <a:lnTo>
                    <a:pt x="87688" y="200"/>
                  </a:lnTo>
                  <a:lnTo>
                    <a:pt x="76525" y="0"/>
                  </a:lnTo>
                  <a:lnTo>
                    <a:pt x="65324" y="655"/>
                  </a:lnTo>
                  <a:lnTo>
                    <a:pt x="54289" y="2102"/>
                  </a:lnTo>
                  <a:lnTo>
                    <a:pt x="42291" y="4502"/>
                  </a:lnTo>
                  <a:lnTo>
                    <a:pt x="26046" y="9179"/>
                  </a:lnTo>
                  <a:lnTo>
                    <a:pt x="0" y="18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56073" y="4234288"/>
              <a:ext cx="138891" cy="181363"/>
            </a:xfrm>
            <a:custGeom>
              <a:avLst/>
              <a:gdLst/>
              <a:ahLst/>
              <a:cxnLst/>
              <a:rect l="0" t="0" r="0" b="0"/>
              <a:pathLst>
                <a:path w="138891" h="181363">
                  <a:moveTo>
                    <a:pt x="12548" y="113981"/>
                  </a:moveTo>
                  <a:lnTo>
                    <a:pt x="21350" y="110980"/>
                  </a:lnTo>
                  <a:lnTo>
                    <a:pt x="29696" y="107557"/>
                  </a:lnTo>
                  <a:lnTo>
                    <a:pt x="38391" y="103361"/>
                  </a:lnTo>
                  <a:lnTo>
                    <a:pt x="47339" y="98462"/>
                  </a:lnTo>
                  <a:lnTo>
                    <a:pt x="56185" y="92980"/>
                  </a:lnTo>
                  <a:lnTo>
                    <a:pt x="64715" y="87040"/>
                  </a:lnTo>
                  <a:lnTo>
                    <a:pt x="72558" y="80433"/>
                  </a:lnTo>
                  <a:lnTo>
                    <a:pt x="79138" y="72638"/>
                  </a:lnTo>
                  <a:lnTo>
                    <a:pt x="84253" y="63477"/>
                  </a:lnTo>
                  <a:lnTo>
                    <a:pt x="87702" y="53392"/>
                  </a:lnTo>
                  <a:lnTo>
                    <a:pt x="89126" y="43239"/>
                  </a:lnTo>
                  <a:lnTo>
                    <a:pt x="88523" y="33528"/>
                  </a:lnTo>
                  <a:lnTo>
                    <a:pt x="86017" y="24570"/>
                  </a:lnTo>
                  <a:lnTo>
                    <a:pt x="81678" y="16632"/>
                  </a:lnTo>
                  <a:lnTo>
                    <a:pt x="75725" y="9756"/>
                  </a:lnTo>
                  <a:lnTo>
                    <a:pt x="68477" y="4293"/>
                  </a:lnTo>
                  <a:lnTo>
                    <a:pt x="60250" y="972"/>
                  </a:lnTo>
                  <a:lnTo>
                    <a:pt x="51322" y="0"/>
                  </a:lnTo>
                  <a:lnTo>
                    <a:pt x="42229" y="1296"/>
                  </a:lnTo>
                  <a:lnTo>
                    <a:pt x="33737" y="4749"/>
                  </a:lnTo>
                  <a:lnTo>
                    <a:pt x="26215" y="10070"/>
                  </a:lnTo>
                  <a:lnTo>
                    <a:pt x="19674" y="16877"/>
                  </a:lnTo>
                  <a:lnTo>
                    <a:pt x="13965" y="24800"/>
                  </a:lnTo>
                  <a:lnTo>
                    <a:pt x="8909" y="33530"/>
                  </a:lnTo>
                  <a:lnTo>
                    <a:pt x="4664" y="42829"/>
                  </a:lnTo>
                  <a:lnTo>
                    <a:pt x="1709" y="52523"/>
                  </a:lnTo>
                  <a:lnTo>
                    <a:pt x="201" y="62487"/>
                  </a:lnTo>
                  <a:lnTo>
                    <a:pt x="0" y="72637"/>
                  </a:lnTo>
                  <a:lnTo>
                    <a:pt x="853" y="82910"/>
                  </a:lnTo>
                  <a:lnTo>
                    <a:pt x="2505" y="93268"/>
                  </a:lnTo>
                  <a:lnTo>
                    <a:pt x="4901" y="103682"/>
                  </a:lnTo>
                  <a:lnTo>
                    <a:pt x="8179" y="114135"/>
                  </a:lnTo>
                  <a:lnTo>
                    <a:pt x="12344" y="124608"/>
                  </a:lnTo>
                  <a:lnTo>
                    <a:pt x="17276" y="134929"/>
                  </a:lnTo>
                  <a:lnTo>
                    <a:pt x="22810" y="144786"/>
                  </a:lnTo>
                  <a:lnTo>
                    <a:pt x="28802" y="154037"/>
                  </a:lnTo>
                  <a:lnTo>
                    <a:pt x="35453" y="162385"/>
                  </a:lnTo>
                  <a:lnTo>
                    <a:pt x="43282" y="169314"/>
                  </a:lnTo>
                  <a:lnTo>
                    <a:pt x="52473" y="174670"/>
                  </a:lnTo>
                  <a:lnTo>
                    <a:pt x="62747" y="178453"/>
                  </a:lnTo>
                  <a:lnTo>
                    <a:pt x="73561" y="180634"/>
                  </a:lnTo>
                  <a:lnTo>
                    <a:pt x="84529" y="181362"/>
                  </a:lnTo>
                  <a:lnTo>
                    <a:pt x="95213" y="180869"/>
                  </a:lnTo>
                  <a:lnTo>
                    <a:pt x="106195" y="179226"/>
                  </a:lnTo>
                  <a:lnTo>
                    <a:pt x="119550" y="175175"/>
                  </a:lnTo>
                  <a:lnTo>
                    <a:pt x="138890" y="1666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67572" y="4885223"/>
            <a:ext cx="1111662" cy="360545"/>
            <a:chOff x="267572" y="4885223"/>
            <a:chExt cx="1111662" cy="360545"/>
          </a:xfrm>
        </p:grpSpPr>
        <p:sp>
          <p:nvSpPr>
            <p:cNvPr id="83" name="Freeform 82"/>
            <p:cNvSpPr/>
            <p:nvPr/>
          </p:nvSpPr>
          <p:spPr>
            <a:xfrm>
              <a:off x="267572" y="4894804"/>
              <a:ext cx="237124" cy="350964"/>
            </a:xfrm>
            <a:custGeom>
              <a:avLst/>
              <a:gdLst/>
              <a:ahLst/>
              <a:cxnLst/>
              <a:rect l="0" t="0" r="0" b="0"/>
              <a:pathLst>
                <a:path w="237124" h="350964">
                  <a:moveTo>
                    <a:pt x="121982" y="947"/>
                  </a:moveTo>
                  <a:lnTo>
                    <a:pt x="113248" y="3948"/>
                  </a:lnTo>
                  <a:lnTo>
                    <a:pt x="105541" y="7371"/>
                  </a:lnTo>
                  <a:lnTo>
                    <a:pt x="98139" y="11571"/>
                  </a:lnTo>
                  <a:lnTo>
                    <a:pt x="90878" y="16644"/>
                  </a:lnTo>
                  <a:lnTo>
                    <a:pt x="83699" y="22773"/>
                  </a:lnTo>
                  <a:lnTo>
                    <a:pt x="76574" y="29957"/>
                  </a:lnTo>
                  <a:lnTo>
                    <a:pt x="69483" y="38044"/>
                  </a:lnTo>
                  <a:lnTo>
                    <a:pt x="62417" y="46839"/>
                  </a:lnTo>
                  <a:lnTo>
                    <a:pt x="55366" y="56168"/>
                  </a:lnTo>
                  <a:lnTo>
                    <a:pt x="48325" y="66211"/>
                  </a:lnTo>
                  <a:lnTo>
                    <a:pt x="41292" y="77469"/>
                  </a:lnTo>
                  <a:lnTo>
                    <a:pt x="34268" y="90115"/>
                  </a:lnTo>
                  <a:lnTo>
                    <a:pt x="27416" y="103862"/>
                  </a:lnTo>
                  <a:lnTo>
                    <a:pt x="21041" y="118161"/>
                  </a:lnTo>
                  <a:lnTo>
                    <a:pt x="15277" y="132631"/>
                  </a:lnTo>
                  <a:lnTo>
                    <a:pt x="10254" y="147093"/>
                  </a:lnTo>
                  <a:lnTo>
                    <a:pt x="6179" y="161481"/>
                  </a:lnTo>
                  <a:lnTo>
                    <a:pt x="3073" y="175787"/>
                  </a:lnTo>
                  <a:lnTo>
                    <a:pt x="970" y="190020"/>
                  </a:lnTo>
                  <a:lnTo>
                    <a:pt x="0" y="204196"/>
                  </a:lnTo>
                  <a:lnTo>
                    <a:pt x="124" y="218326"/>
                  </a:lnTo>
                  <a:lnTo>
                    <a:pt x="1172" y="232258"/>
                  </a:lnTo>
                  <a:lnTo>
                    <a:pt x="2938" y="245693"/>
                  </a:lnTo>
                  <a:lnTo>
                    <a:pt x="5239" y="258508"/>
                  </a:lnTo>
                  <a:lnTo>
                    <a:pt x="8087" y="270741"/>
                  </a:lnTo>
                  <a:lnTo>
                    <a:pt x="11676" y="282497"/>
                  </a:lnTo>
                  <a:lnTo>
                    <a:pt x="16059" y="293884"/>
                  </a:lnTo>
                  <a:lnTo>
                    <a:pt x="21307" y="304837"/>
                  </a:lnTo>
                  <a:lnTo>
                    <a:pt x="27587" y="315126"/>
                  </a:lnTo>
                  <a:lnTo>
                    <a:pt x="34893" y="324670"/>
                  </a:lnTo>
                  <a:lnTo>
                    <a:pt x="43241" y="333216"/>
                  </a:lnTo>
                  <a:lnTo>
                    <a:pt x="52747" y="340278"/>
                  </a:lnTo>
                  <a:lnTo>
                    <a:pt x="63360" y="345720"/>
                  </a:lnTo>
                  <a:lnTo>
                    <a:pt x="74740" y="349390"/>
                  </a:lnTo>
                  <a:lnTo>
                    <a:pt x="86371" y="350963"/>
                  </a:lnTo>
                  <a:lnTo>
                    <a:pt x="97928" y="350464"/>
                  </a:lnTo>
                  <a:lnTo>
                    <a:pt x="109126" y="348199"/>
                  </a:lnTo>
                  <a:lnTo>
                    <a:pt x="119647" y="344553"/>
                  </a:lnTo>
                  <a:lnTo>
                    <a:pt x="129387" y="339884"/>
                  </a:lnTo>
                  <a:lnTo>
                    <a:pt x="138420" y="334481"/>
                  </a:lnTo>
                  <a:lnTo>
                    <a:pt x="146881" y="328565"/>
                  </a:lnTo>
                  <a:lnTo>
                    <a:pt x="154911" y="322283"/>
                  </a:lnTo>
                  <a:lnTo>
                    <a:pt x="162628" y="315422"/>
                  </a:lnTo>
                  <a:lnTo>
                    <a:pt x="170125" y="307445"/>
                  </a:lnTo>
                  <a:lnTo>
                    <a:pt x="177468" y="298151"/>
                  </a:lnTo>
                  <a:lnTo>
                    <a:pt x="184706" y="287807"/>
                  </a:lnTo>
                  <a:lnTo>
                    <a:pt x="191873" y="276945"/>
                  </a:lnTo>
                  <a:lnTo>
                    <a:pt x="198986" y="265930"/>
                  </a:lnTo>
                  <a:lnTo>
                    <a:pt x="205899" y="254774"/>
                  </a:lnTo>
                  <a:lnTo>
                    <a:pt x="212314" y="243224"/>
                  </a:lnTo>
                  <a:lnTo>
                    <a:pt x="218105" y="231160"/>
                  </a:lnTo>
                  <a:lnTo>
                    <a:pt x="223145" y="218600"/>
                  </a:lnTo>
                  <a:lnTo>
                    <a:pt x="227233" y="205630"/>
                  </a:lnTo>
                  <a:lnTo>
                    <a:pt x="230351" y="192345"/>
                  </a:lnTo>
                  <a:lnTo>
                    <a:pt x="232632" y="178829"/>
                  </a:lnTo>
                  <a:lnTo>
                    <a:pt x="234254" y="165149"/>
                  </a:lnTo>
                  <a:lnTo>
                    <a:pt x="235386" y="151354"/>
                  </a:lnTo>
                  <a:lnTo>
                    <a:pt x="236165" y="137481"/>
                  </a:lnTo>
                  <a:lnTo>
                    <a:pt x="236697" y="123554"/>
                  </a:lnTo>
                  <a:lnTo>
                    <a:pt x="237052" y="109595"/>
                  </a:lnTo>
                  <a:lnTo>
                    <a:pt x="237123" y="95780"/>
                  </a:lnTo>
                  <a:lnTo>
                    <a:pt x="236638" y="82424"/>
                  </a:lnTo>
                  <a:lnTo>
                    <a:pt x="235490" y="69666"/>
                  </a:lnTo>
                  <a:lnTo>
                    <a:pt x="233565" y="57641"/>
                  </a:lnTo>
                  <a:lnTo>
                    <a:pt x="230670" y="46558"/>
                  </a:lnTo>
                  <a:lnTo>
                    <a:pt x="226784" y="36440"/>
                  </a:lnTo>
                  <a:lnTo>
                    <a:pt x="221717" y="27323"/>
                  </a:lnTo>
                  <a:lnTo>
                    <a:pt x="215034" y="19338"/>
                  </a:lnTo>
                  <a:lnTo>
                    <a:pt x="206647" y="12454"/>
                  </a:lnTo>
                  <a:lnTo>
                    <a:pt x="196761" y="6831"/>
                  </a:lnTo>
                  <a:lnTo>
                    <a:pt x="185684" y="2876"/>
                  </a:lnTo>
                  <a:lnTo>
                    <a:pt x="173729" y="660"/>
                  </a:lnTo>
                  <a:lnTo>
                    <a:pt x="161561" y="0"/>
                  </a:lnTo>
                  <a:lnTo>
                    <a:pt x="148892" y="670"/>
                  </a:lnTo>
                  <a:lnTo>
                    <a:pt x="133496" y="3847"/>
                  </a:lnTo>
                  <a:lnTo>
                    <a:pt x="111453" y="114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63930" y="4885223"/>
              <a:ext cx="146856" cy="334842"/>
            </a:xfrm>
            <a:custGeom>
              <a:avLst/>
              <a:gdLst/>
              <a:ahLst/>
              <a:cxnLst/>
              <a:rect l="0" t="0" r="0" b="0"/>
              <a:pathLst>
                <a:path w="146856" h="334842">
                  <a:moveTo>
                    <a:pt x="4608" y="0"/>
                  </a:moveTo>
                  <a:lnTo>
                    <a:pt x="1809" y="11735"/>
                  </a:lnTo>
                  <a:lnTo>
                    <a:pt x="307" y="22864"/>
                  </a:lnTo>
                  <a:lnTo>
                    <a:pt x="0" y="34471"/>
                  </a:lnTo>
                  <a:lnTo>
                    <a:pt x="680" y="46978"/>
                  </a:lnTo>
                  <a:lnTo>
                    <a:pt x="2147" y="60935"/>
                  </a:lnTo>
                  <a:lnTo>
                    <a:pt x="4212" y="76488"/>
                  </a:lnTo>
                  <a:lnTo>
                    <a:pt x="6548" y="93145"/>
                  </a:lnTo>
                  <a:lnTo>
                    <a:pt x="8723" y="110007"/>
                  </a:lnTo>
                  <a:lnTo>
                    <a:pt x="10512" y="126528"/>
                  </a:lnTo>
                  <a:lnTo>
                    <a:pt x="11879" y="142532"/>
                  </a:lnTo>
                  <a:lnTo>
                    <a:pt x="12879" y="158038"/>
                  </a:lnTo>
                  <a:lnTo>
                    <a:pt x="13589" y="173137"/>
                  </a:lnTo>
                  <a:lnTo>
                    <a:pt x="14084" y="188091"/>
                  </a:lnTo>
                  <a:lnTo>
                    <a:pt x="14425" y="203292"/>
                  </a:lnTo>
                  <a:lnTo>
                    <a:pt x="14652" y="218899"/>
                  </a:lnTo>
                  <a:lnTo>
                    <a:pt x="14626" y="233590"/>
                  </a:lnTo>
                  <a:lnTo>
                    <a:pt x="13686" y="243802"/>
                  </a:lnTo>
                  <a:lnTo>
                    <a:pt x="12086" y="247561"/>
                  </a:lnTo>
                  <a:lnTo>
                    <a:pt x="11288" y="246287"/>
                  </a:lnTo>
                  <a:lnTo>
                    <a:pt x="11784" y="241691"/>
                  </a:lnTo>
                  <a:lnTo>
                    <a:pt x="13700" y="234976"/>
                  </a:lnTo>
                  <a:lnTo>
                    <a:pt x="16925" y="226920"/>
                  </a:lnTo>
                  <a:lnTo>
                    <a:pt x="21382" y="218172"/>
                  </a:lnTo>
                  <a:lnTo>
                    <a:pt x="27125" y="209345"/>
                  </a:lnTo>
                  <a:lnTo>
                    <a:pt x="34069" y="200771"/>
                  </a:lnTo>
                  <a:lnTo>
                    <a:pt x="42173" y="192871"/>
                  </a:lnTo>
                  <a:lnTo>
                    <a:pt x="51516" y="186239"/>
                  </a:lnTo>
                  <a:lnTo>
                    <a:pt x="62020" y="181082"/>
                  </a:lnTo>
                  <a:lnTo>
                    <a:pt x="73328" y="177602"/>
                  </a:lnTo>
                  <a:lnTo>
                    <a:pt x="84909" y="176156"/>
                  </a:lnTo>
                  <a:lnTo>
                    <a:pt x="96429" y="176743"/>
                  </a:lnTo>
                  <a:lnTo>
                    <a:pt x="107433" y="179237"/>
                  </a:lnTo>
                  <a:lnTo>
                    <a:pt x="117290" y="183569"/>
                  </a:lnTo>
                  <a:lnTo>
                    <a:pt x="125763" y="189521"/>
                  </a:lnTo>
                  <a:lnTo>
                    <a:pt x="132791" y="196939"/>
                  </a:lnTo>
                  <a:lnTo>
                    <a:pt x="138303" y="205812"/>
                  </a:lnTo>
                  <a:lnTo>
                    <a:pt x="142416" y="216001"/>
                  </a:lnTo>
                  <a:lnTo>
                    <a:pt x="145215" y="227265"/>
                  </a:lnTo>
                  <a:lnTo>
                    <a:pt x="146661" y="239349"/>
                  </a:lnTo>
                  <a:lnTo>
                    <a:pt x="146855" y="252024"/>
                  </a:lnTo>
                  <a:lnTo>
                    <a:pt x="145853" y="264788"/>
                  </a:lnTo>
                  <a:lnTo>
                    <a:pt x="143586" y="276898"/>
                  </a:lnTo>
                  <a:lnTo>
                    <a:pt x="140135" y="288003"/>
                  </a:lnTo>
                  <a:lnTo>
                    <a:pt x="135700" y="298102"/>
                  </a:lnTo>
                  <a:lnTo>
                    <a:pt x="130507" y="307353"/>
                  </a:lnTo>
                  <a:lnTo>
                    <a:pt x="124746" y="315936"/>
                  </a:lnTo>
                  <a:lnTo>
                    <a:pt x="118252" y="323532"/>
                  </a:lnTo>
                  <a:lnTo>
                    <a:pt x="110530" y="329358"/>
                  </a:lnTo>
                  <a:lnTo>
                    <a:pt x="101415" y="333125"/>
                  </a:lnTo>
                  <a:lnTo>
                    <a:pt x="91361" y="334841"/>
                  </a:lnTo>
                  <a:lnTo>
                    <a:pt x="81227" y="334555"/>
                  </a:lnTo>
                  <a:lnTo>
                    <a:pt x="71534" y="332514"/>
                  </a:lnTo>
                  <a:lnTo>
                    <a:pt x="62727" y="329185"/>
                  </a:lnTo>
                  <a:lnTo>
                    <a:pt x="54485" y="324724"/>
                  </a:lnTo>
                  <a:lnTo>
                    <a:pt x="46091" y="317629"/>
                  </a:lnTo>
                  <a:lnTo>
                    <a:pt x="3619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02879" y="4885223"/>
              <a:ext cx="7816" cy="326384"/>
            </a:xfrm>
            <a:custGeom>
              <a:avLst/>
              <a:gdLst/>
              <a:ahLst/>
              <a:cxnLst/>
              <a:rect l="0" t="0" r="0" b="0"/>
              <a:pathLst>
                <a:path w="7816" h="326384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75"/>
                  </a:lnTo>
                  <a:lnTo>
                    <a:pt x="200" y="50841"/>
                  </a:lnTo>
                  <a:lnTo>
                    <a:pt x="0" y="67115"/>
                  </a:lnTo>
                  <a:lnTo>
                    <a:pt x="651" y="85339"/>
                  </a:lnTo>
                  <a:lnTo>
                    <a:pt x="1889" y="105093"/>
                  </a:lnTo>
                  <a:lnTo>
                    <a:pt x="3253" y="125710"/>
                  </a:lnTo>
                  <a:lnTo>
                    <a:pt x="4462" y="146710"/>
                  </a:lnTo>
                  <a:lnTo>
                    <a:pt x="5424" y="167519"/>
                  </a:lnTo>
                  <a:lnTo>
                    <a:pt x="6144" y="187409"/>
                  </a:lnTo>
                  <a:lnTo>
                    <a:pt x="6663" y="206082"/>
                  </a:lnTo>
                  <a:lnTo>
                    <a:pt x="7028" y="223757"/>
                  </a:lnTo>
                  <a:lnTo>
                    <a:pt x="7281" y="240941"/>
                  </a:lnTo>
                  <a:lnTo>
                    <a:pt x="7455" y="257968"/>
                  </a:lnTo>
                  <a:lnTo>
                    <a:pt x="7573" y="274245"/>
                  </a:lnTo>
                  <a:lnTo>
                    <a:pt x="7665" y="289941"/>
                  </a:lnTo>
                  <a:lnTo>
                    <a:pt x="7741" y="306440"/>
                  </a:lnTo>
                  <a:lnTo>
                    <a:pt x="781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26466" y="5011565"/>
              <a:ext cx="157928" cy="21057"/>
            </a:xfrm>
            <a:custGeom>
              <a:avLst/>
              <a:gdLst/>
              <a:ahLst/>
              <a:cxnLst/>
              <a:rect l="0" t="0" r="0" b="0"/>
              <a:pathLst>
                <a:path w="157928" h="21057">
                  <a:moveTo>
                    <a:pt x="157927" y="0"/>
                  </a:moveTo>
                  <a:lnTo>
                    <a:pt x="146125" y="0"/>
                  </a:lnTo>
                  <a:lnTo>
                    <a:pt x="134356" y="0"/>
                  </a:lnTo>
                  <a:lnTo>
                    <a:pt x="121466" y="4"/>
                  </a:lnTo>
                  <a:lnTo>
                    <a:pt x="107618" y="177"/>
                  </a:lnTo>
                  <a:lnTo>
                    <a:pt x="93290" y="825"/>
                  </a:lnTo>
                  <a:lnTo>
                    <a:pt x="78829" y="2078"/>
                  </a:lnTo>
                  <a:lnTo>
                    <a:pt x="64617" y="3941"/>
                  </a:lnTo>
                  <a:lnTo>
                    <a:pt x="49532" y="6670"/>
                  </a:lnTo>
                  <a:lnTo>
                    <a:pt x="30017" y="1162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11375" y="5074735"/>
              <a:ext cx="79562" cy="133183"/>
            </a:xfrm>
            <a:custGeom>
              <a:avLst/>
              <a:gdLst/>
              <a:ahLst/>
              <a:cxnLst/>
              <a:rect l="0" t="0" r="0" b="0"/>
              <a:pathLst>
                <a:path w="79562" h="133183">
                  <a:moveTo>
                    <a:pt x="4604" y="42115"/>
                  </a:moveTo>
                  <a:lnTo>
                    <a:pt x="1804" y="50983"/>
                  </a:lnTo>
                  <a:lnTo>
                    <a:pt x="302" y="59970"/>
                  </a:lnTo>
                  <a:lnTo>
                    <a:pt x="0" y="69956"/>
                  </a:lnTo>
                  <a:lnTo>
                    <a:pt x="852" y="80591"/>
                  </a:lnTo>
                  <a:lnTo>
                    <a:pt x="2969" y="91106"/>
                  </a:lnTo>
                  <a:lnTo>
                    <a:pt x="6295" y="101053"/>
                  </a:lnTo>
                  <a:lnTo>
                    <a:pt x="10803" y="110167"/>
                  </a:lnTo>
                  <a:lnTo>
                    <a:pt x="16571" y="118206"/>
                  </a:lnTo>
                  <a:lnTo>
                    <a:pt x="23518" y="125145"/>
                  </a:lnTo>
                  <a:lnTo>
                    <a:pt x="31282" y="130479"/>
                  </a:lnTo>
                  <a:lnTo>
                    <a:pt x="39331" y="133182"/>
                  </a:lnTo>
                  <a:lnTo>
                    <a:pt x="47329" y="132920"/>
                  </a:lnTo>
                  <a:lnTo>
                    <a:pt x="54985" y="129812"/>
                  </a:lnTo>
                  <a:lnTo>
                    <a:pt x="61974" y="124072"/>
                  </a:lnTo>
                  <a:lnTo>
                    <a:pt x="68182" y="116100"/>
                  </a:lnTo>
                  <a:lnTo>
                    <a:pt x="73349" y="106378"/>
                  </a:lnTo>
                  <a:lnTo>
                    <a:pt x="76997" y="95353"/>
                  </a:lnTo>
                  <a:lnTo>
                    <a:pt x="79007" y="83395"/>
                  </a:lnTo>
                  <a:lnTo>
                    <a:pt x="79561" y="70947"/>
                  </a:lnTo>
                  <a:lnTo>
                    <a:pt x="78953" y="58518"/>
                  </a:lnTo>
                  <a:lnTo>
                    <a:pt x="77478" y="46396"/>
                  </a:lnTo>
                  <a:lnTo>
                    <a:pt x="75532" y="35099"/>
                  </a:lnTo>
                  <a:lnTo>
                    <a:pt x="73419" y="24367"/>
                  </a:lnTo>
                  <a:lnTo>
                    <a:pt x="70957" y="13262"/>
                  </a:lnTo>
                  <a:lnTo>
                    <a:pt x="677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050389" y="5011565"/>
              <a:ext cx="131355" cy="194814"/>
            </a:xfrm>
            <a:custGeom>
              <a:avLst/>
              <a:gdLst/>
              <a:ahLst/>
              <a:cxnLst/>
              <a:rect l="0" t="0" r="0" b="0"/>
              <a:pathLst>
                <a:path w="131355" h="194814">
                  <a:moveTo>
                    <a:pt x="76160" y="0"/>
                  </a:moveTo>
                  <a:lnTo>
                    <a:pt x="64559" y="134"/>
                  </a:lnTo>
                  <a:lnTo>
                    <a:pt x="54710" y="1414"/>
                  </a:lnTo>
                  <a:lnTo>
                    <a:pt x="45705" y="4011"/>
                  </a:lnTo>
                  <a:lnTo>
                    <a:pt x="37263" y="7904"/>
                  </a:lnTo>
                  <a:lnTo>
                    <a:pt x="29236" y="13185"/>
                  </a:lnTo>
                  <a:lnTo>
                    <a:pt x="21522" y="19776"/>
                  </a:lnTo>
                  <a:lnTo>
                    <a:pt x="14363" y="27621"/>
                  </a:lnTo>
                  <a:lnTo>
                    <a:pt x="8309" y="36781"/>
                  </a:lnTo>
                  <a:lnTo>
                    <a:pt x="3585" y="47147"/>
                  </a:lnTo>
                  <a:lnTo>
                    <a:pt x="583" y="58021"/>
                  </a:lnTo>
                  <a:lnTo>
                    <a:pt x="0" y="68245"/>
                  </a:lnTo>
                  <a:lnTo>
                    <a:pt x="1979" y="77212"/>
                  </a:lnTo>
                  <a:lnTo>
                    <a:pt x="6054" y="84365"/>
                  </a:lnTo>
                  <a:lnTo>
                    <a:pt x="11455" y="88962"/>
                  </a:lnTo>
                  <a:lnTo>
                    <a:pt x="17607" y="90872"/>
                  </a:lnTo>
                  <a:lnTo>
                    <a:pt x="24496" y="90747"/>
                  </a:lnTo>
                  <a:lnTo>
                    <a:pt x="32550" y="89693"/>
                  </a:lnTo>
                  <a:lnTo>
                    <a:pt x="41923" y="88447"/>
                  </a:lnTo>
                  <a:lnTo>
                    <a:pt x="52336" y="87501"/>
                  </a:lnTo>
                  <a:lnTo>
                    <a:pt x="63250" y="87259"/>
                  </a:lnTo>
                  <a:lnTo>
                    <a:pt x="74293" y="87851"/>
                  </a:lnTo>
                  <a:lnTo>
                    <a:pt x="85132" y="89370"/>
                  </a:lnTo>
                  <a:lnTo>
                    <a:pt x="95404" y="91979"/>
                  </a:lnTo>
                  <a:lnTo>
                    <a:pt x="104965" y="95664"/>
                  </a:lnTo>
                  <a:lnTo>
                    <a:pt x="113537" y="100594"/>
                  </a:lnTo>
                  <a:lnTo>
                    <a:pt x="120623" y="107183"/>
                  </a:lnTo>
                  <a:lnTo>
                    <a:pt x="126085" y="115501"/>
                  </a:lnTo>
                  <a:lnTo>
                    <a:pt x="129770" y="125172"/>
                  </a:lnTo>
                  <a:lnTo>
                    <a:pt x="131354" y="135571"/>
                  </a:lnTo>
                  <a:lnTo>
                    <a:pt x="130858" y="146258"/>
                  </a:lnTo>
                  <a:lnTo>
                    <a:pt x="128425" y="156685"/>
                  </a:lnTo>
                  <a:lnTo>
                    <a:pt x="124134" y="166147"/>
                  </a:lnTo>
                  <a:lnTo>
                    <a:pt x="118210" y="174351"/>
                  </a:lnTo>
                  <a:lnTo>
                    <a:pt x="110810" y="181197"/>
                  </a:lnTo>
                  <a:lnTo>
                    <a:pt x="101950" y="186586"/>
                  </a:lnTo>
                  <a:lnTo>
                    <a:pt x="91788" y="190616"/>
                  </a:lnTo>
                  <a:lnTo>
                    <a:pt x="81177" y="193337"/>
                  </a:lnTo>
                  <a:lnTo>
                    <a:pt x="70541" y="194813"/>
                  </a:lnTo>
                  <a:lnTo>
                    <a:pt x="58947" y="194061"/>
                  </a:lnTo>
                  <a:lnTo>
                    <a:pt x="44574" y="189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221305" y="4982528"/>
              <a:ext cx="157929" cy="207905"/>
            </a:xfrm>
            <a:custGeom>
              <a:avLst/>
              <a:gdLst/>
              <a:ahLst/>
              <a:cxnLst/>
              <a:rect l="0" t="0" r="0" b="0"/>
              <a:pathLst>
                <a:path w="157929" h="207905">
                  <a:moveTo>
                    <a:pt x="0" y="92207"/>
                  </a:moveTo>
                  <a:lnTo>
                    <a:pt x="8869" y="89274"/>
                  </a:lnTo>
                  <a:lnTo>
                    <a:pt x="17856" y="86492"/>
                  </a:lnTo>
                  <a:lnTo>
                    <a:pt x="27846" y="83592"/>
                  </a:lnTo>
                  <a:lnTo>
                    <a:pt x="38654" y="80552"/>
                  </a:lnTo>
                  <a:lnTo>
                    <a:pt x="49817" y="77387"/>
                  </a:lnTo>
                  <a:lnTo>
                    <a:pt x="61013" y="74113"/>
                  </a:lnTo>
                  <a:lnTo>
                    <a:pt x="71780" y="70430"/>
                  </a:lnTo>
                  <a:lnTo>
                    <a:pt x="81467" y="65742"/>
                  </a:lnTo>
                  <a:lnTo>
                    <a:pt x="89813" y="59806"/>
                  </a:lnTo>
                  <a:lnTo>
                    <a:pt x="96413" y="52701"/>
                  </a:lnTo>
                  <a:lnTo>
                    <a:pt x="100573" y="44636"/>
                  </a:lnTo>
                  <a:lnTo>
                    <a:pt x="102142" y="35848"/>
                  </a:lnTo>
                  <a:lnTo>
                    <a:pt x="101264" y="26864"/>
                  </a:lnTo>
                  <a:lnTo>
                    <a:pt x="98100" y="18453"/>
                  </a:lnTo>
                  <a:lnTo>
                    <a:pt x="92980" y="11003"/>
                  </a:lnTo>
                  <a:lnTo>
                    <a:pt x="86479" y="5022"/>
                  </a:lnTo>
                  <a:lnTo>
                    <a:pt x="79294" y="1286"/>
                  </a:lnTo>
                  <a:lnTo>
                    <a:pt x="71878" y="0"/>
                  </a:lnTo>
                  <a:lnTo>
                    <a:pt x="64446" y="899"/>
                  </a:lnTo>
                  <a:lnTo>
                    <a:pt x="57076" y="3545"/>
                  </a:lnTo>
                  <a:lnTo>
                    <a:pt x="49790" y="7509"/>
                  </a:lnTo>
                  <a:lnTo>
                    <a:pt x="42744" y="12589"/>
                  </a:lnTo>
                  <a:lnTo>
                    <a:pt x="36232" y="18814"/>
                  </a:lnTo>
                  <a:lnTo>
                    <a:pt x="30367" y="26106"/>
                  </a:lnTo>
                  <a:lnTo>
                    <a:pt x="25105" y="34289"/>
                  </a:lnTo>
                  <a:lnTo>
                    <a:pt x="20336" y="43159"/>
                  </a:lnTo>
                  <a:lnTo>
                    <a:pt x="15950" y="52539"/>
                  </a:lnTo>
                  <a:lnTo>
                    <a:pt x="12174" y="62450"/>
                  </a:lnTo>
                  <a:lnTo>
                    <a:pt x="9542" y="73087"/>
                  </a:lnTo>
                  <a:lnTo>
                    <a:pt x="8254" y="84504"/>
                  </a:lnTo>
                  <a:lnTo>
                    <a:pt x="8202" y="96612"/>
                  </a:lnTo>
                  <a:lnTo>
                    <a:pt x="9156" y="109272"/>
                  </a:lnTo>
                  <a:lnTo>
                    <a:pt x="10872" y="122341"/>
                  </a:lnTo>
                  <a:lnTo>
                    <a:pt x="13140" y="135540"/>
                  </a:lnTo>
                  <a:lnTo>
                    <a:pt x="15801" y="148475"/>
                  </a:lnTo>
                  <a:lnTo>
                    <a:pt x="18742" y="160942"/>
                  </a:lnTo>
                  <a:lnTo>
                    <a:pt x="22207" y="172601"/>
                  </a:lnTo>
                  <a:lnTo>
                    <a:pt x="26751" y="182905"/>
                  </a:lnTo>
                  <a:lnTo>
                    <a:pt x="32591" y="191678"/>
                  </a:lnTo>
                  <a:lnTo>
                    <a:pt x="39633" y="198738"/>
                  </a:lnTo>
                  <a:lnTo>
                    <a:pt x="47656" y="203739"/>
                  </a:lnTo>
                  <a:lnTo>
                    <a:pt x="56429" y="206696"/>
                  </a:lnTo>
                  <a:lnTo>
                    <a:pt x="65913" y="207904"/>
                  </a:lnTo>
                  <a:lnTo>
                    <a:pt x="76256" y="207744"/>
                  </a:lnTo>
                  <a:lnTo>
                    <a:pt x="87462" y="206568"/>
                  </a:lnTo>
                  <a:lnTo>
                    <a:pt x="99190" y="204626"/>
                  </a:lnTo>
                  <a:lnTo>
                    <a:pt x="112195" y="201771"/>
                  </a:lnTo>
                  <a:lnTo>
                    <a:pt x="129853" y="196643"/>
                  </a:lnTo>
                  <a:lnTo>
                    <a:pt x="157928" y="1869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907218" y="2783054"/>
            <a:ext cx="914420" cy="449108"/>
            <a:chOff x="1907218" y="2783054"/>
            <a:chExt cx="914420" cy="449108"/>
          </a:xfrm>
        </p:grpSpPr>
        <p:sp>
          <p:nvSpPr>
            <p:cNvPr id="91" name="Freeform 90"/>
            <p:cNvSpPr/>
            <p:nvPr/>
          </p:nvSpPr>
          <p:spPr>
            <a:xfrm>
              <a:off x="1907218" y="2794652"/>
              <a:ext cx="199688" cy="333182"/>
            </a:xfrm>
            <a:custGeom>
              <a:avLst/>
              <a:gdLst/>
              <a:ahLst/>
              <a:cxnLst/>
              <a:rect l="0" t="0" r="0" b="0"/>
              <a:pathLst>
                <a:path w="199688" h="333182">
                  <a:moveTo>
                    <a:pt x="198481" y="16456"/>
                  </a:moveTo>
                  <a:lnTo>
                    <a:pt x="189546" y="10723"/>
                  </a:lnTo>
                  <a:lnTo>
                    <a:pt x="179919" y="6439"/>
                  </a:lnTo>
                  <a:lnTo>
                    <a:pt x="168631" y="3237"/>
                  </a:lnTo>
                  <a:lnTo>
                    <a:pt x="155964" y="1049"/>
                  </a:lnTo>
                  <a:lnTo>
                    <a:pt x="142484" y="0"/>
                  </a:lnTo>
                  <a:lnTo>
                    <a:pt x="128622" y="63"/>
                  </a:lnTo>
                  <a:lnTo>
                    <a:pt x="114932" y="1233"/>
                  </a:lnTo>
                  <a:lnTo>
                    <a:pt x="102137" y="3609"/>
                  </a:lnTo>
                  <a:lnTo>
                    <a:pt x="90537" y="7132"/>
                  </a:lnTo>
                  <a:lnTo>
                    <a:pt x="79922" y="11614"/>
                  </a:lnTo>
                  <a:lnTo>
                    <a:pt x="69785" y="16838"/>
                  </a:lnTo>
                  <a:lnTo>
                    <a:pt x="59777" y="22610"/>
                  </a:lnTo>
                  <a:lnTo>
                    <a:pt x="49900" y="28772"/>
                  </a:lnTo>
                  <a:lnTo>
                    <a:pt x="40406" y="35208"/>
                  </a:lnTo>
                  <a:lnTo>
                    <a:pt x="31427" y="41836"/>
                  </a:lnTo>
                  <a:lnTo>
                    <a:pt x="23108" y="48761"/>
                  </a:lnTo>
                  <a:lnTo>
                    <a:pt x="15673" y="56249"/>
                  </a:lnTo>
                  <a:lnTo>
                    <a:pt x="9171" y="64397"/>
                  </a:lnTo>
                  <a:lnTo>
                    <a:pt x="3976" y="72988"/>
                  </a:lnTo>
                  <a:lnTo>
                    <a:pt x="841" y="81601"/>
                  </a:lnTo>
                  <a:lnTo>
                    <a:pt x="0" y="89983"/>
                  </a:lnTo>
                  <a:lnTo>
                    <a:pt x="1384" y="97897"/>
                  </a:lnTo>
                  <a:lnTo>
                    <a:pt x="4897" y="105060"/>
                  </a:lnTo>
                  <a:lnTo>
                    <a:pt x="10259" y="111393"/>
                  </a:lnTo>
                  <a:lnTo>
                    <a:pt x="17094" y="116984"/>
                  </a:lnTo>
                  <a:lnTo>
                    <a:pt x="25035" y="121982"/>
                  </a:lnTo>
                  <a:lnTo>
                    <a:pt x="33778" y="126533"/>
                  </a:lnTo>
                  <a:lnTo>
                    <a:pt x="43085" y="130761"/>
                  </a:lnTo>
                  <a:lnTo>
                    <a:pt x="52784" y="134762"/>
                  </a:lnTo>
                  <a:lnTo>
                    <a:pt x="62748" y="138609"/>
                  </a:lnTo>
                  <a:lnTo>
                    <a:pt x="72727" y="142517"/>
                  </a:lnTo>
                  <a:lnTo>
                    <a:pt x="82353" y="146826"/>
                  </a:lnTo>
                  <a:lnTo>
                    <a:pt x="91464" y="151691"/>
                  </a:lnTo>
                  <a:lnTo>
                    <a:pt x="100226" y="157094"/>
                  </a:lnTo>
                  <a:lnTo>
                    <a:pt x="109030" y="162946"/>
                  </a:lnTo>
                  <a:lnTo>
                    <a:pt x="118101" y="169142"/>
                  </a:lnTo>
                  <a:lnTo>
                    <a:pt x="127330" y="175590"/>
                  </a:lnTo>
                  <a:lnTo>
                    <a:pt x="136379" y="182217"/>
                  </a:lnTo>
                  <a:lnTo>
                    <a:pt x="145061" y="188970"/>
                  </a:lnTo>
                  <a:lnTo>
                    <a:pt x="153349" y="195809"/>
                  </a:lnTo>
                  <a:lnTo>
                    <a:pt x="161295" y="202707"/>
                  </a:lnTo>
                  <a:lnTo>
                    <a:pt x="168968" y="209653"/>
                  </a:lnTo>
                  <a:lnTo>
                    <a:pt x="176272" y="216963"/>
                  </a:lnTo>
                  <a:lnTo>
                    <a:pt x="182958" y="225242"/>
                  </a:lnTo>
                  <a:lnTo>
                    <a:pt x="188930" y="234738"/>
                  </a:lnTo>
                  <a:lnTo>
                    <a:pt x="193924" y="245219"/>
                  </a:lnTo>
                  <a:lnTo>
                    <a:pt x="197448" y="256172"/>
                  </a:lnTo>
                  <a:lnTo>
                    <a:pt x="199366" y="267238"/>
                  </a:lnTo>
                  <a:lnTo>
                    <a:pt x="199687" y="278091"/>
                  </a:lnTo>
                  <a:lnTo>
                    <a:pt x="198390" y="288370"/>
                  </a:lnTo>
                  <a:lnTo>
                    <a:pt x="195625" y="297941"/>
                  </a:lnTo>
                  <a:lnTo>
                    <a:pt x="191499" y="306689"/>
                  </a:lnTo>
                  <a:lnTo>
                    <a:pt x="185989" y="314426"/>
                  </a:lnTo>
                  <a:lnTo>
                    <a:pt x="179206" y="321142"/>
                  </a:lnTo>
                  <a:lnTo>
                    <a:pt x="171213" y="326654"/>
                  </a:lnTo>
                  <a:lnTo>
                    <a:pt x="161946" y="330534"/>
                  </a:lnTo>
                  <a:lnTo>
                    <a:pt x="151498" y="332695"/>
                  </a:lnTo>
                  <a:lnTo>
                    <a:pt x="140398" y="333181"/>
                  </a:lnTo>
                  <a:lnTo>
                    <a:pt x="129488" y="331994"/>
                  </a:lnTo>
                  <a:lnTo>
                    <a:pt x="119237" y="329318"/>
                  </a:lnTo>
                  <a:lnTo>
                    <a:pt x="110039" y="325742"/>
                  </a:lnTo>
                  <a:lnTo>
                    <a:pt x="101483" y="321826"/>
                  </a:lnTo>
                  <a:lnTo>
                    <a:pt x="92826" y="317230"/>
                  </a:lnTo>
                  <a:lnTo>
                    <a:pt x="82668" y="3112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189927" y="3021678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46"/>
                  </a:lnTo>
                  <a:lnTo>
                    <a:pt x="2734" y="38783"/>
                  </a:lnTo>
                  <a:lnTo>
                    <a:pt x="1755" y="51824"/>
                  </a:lnTo>
                  <a:lnTo>
                    <a:pt x="894" y="7147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221513" y="292692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284590" y="2783054"/>
              <a:ext cx="141205" cy="351637"/>
            </a:xfrm>
            <a:custGeom>
              <a:avLst/>
              <a:gdLst/>
              <a:ahLst/>
              <a:cxnLst/>
              <a:rect l="0" t="0" r="0" b="0"/>
              <a:pathLst>
                <a:path w="141205" h="351637">
                  <a:moveTo>
                    <a:pt x="115907" y="291267"/>
                  </a:moveTo>
                  <a:lnTo>
                    <a:pt x="110039" y="285332"/>
                  </a:lnTo>
                  <a:lnTo>
                    <a:pt x="104475" y="279128"/>
                  </a:lnTo>
                  <a:lnTo>
                    <a:pt x="98666" y="272046"/>
                  </a:lnTo>
                  <a:lnTo>
                    <a:pt x="92240" y="264624"/>
                  </a:lnTo>
                  <a:lnTo>
                    <a:pt x="84614" y="257922"/>
                  </a:lnTo>
                  <a:lnTo>
                    <a:pt x="75584" y="252496"/>
                  </a:lnTo>
                  <a:lnTo>
                    <a:pt x="65430" y="248719"/>
                  </a:lnTo>
                  <a:lnTo>
                    <a:pt x="54702" y="247016"/>
                  </a:lnTo>
                  <a:lnTo>
                    <a:pt x="43795" y="247402"/>
                  </a:lnTo>
                  <a:lnTo>
                    <a:pt x="33220" y="249747"/>
                  </a:lnTo>
                  <a:lnTo>
                    <a:pt x="23659" y="253973"/>
                  </a:lnTo>
                  <a:lnTo>
                    <a:pt x="15393" y="259846"/>
                  </a:lnTo>
                  <a:lnTo>
                    <a:pt x="8676" y="267039"/>
                  </a:lnTo>
                  <a:lnTo>
                    <a:pt x="3906" y="275228"/>
                  </a:lnTo>
                  <a:lnTo>
                    <a:pt x="1104" y="284140"/>
                  </a:lnTo>
                  <a:lnTo>
                    <a:pt x="0" y="293562"/>
                  </a:lnTo>
                  <a:lnTo>
                    <a:pt x="230" y="303339"/>
                  </a:lnTo>
                  <a:lnTo>
                    <a:pt x="1462" y="313350"/>
                  </a:lnTo>
                  <a:lnTo>
                    <a:pt x="3742" y="323191"/>
                  </a:lnTo>
                  <a:lnTo>
                    <a:pt x="7474" y="332194"/>
                  </a:lnTo>
                  <a:lnTo>
                    <a:pt x="12757" y="340048"/>
                  </a:lnTo>
                  <a:lnTo>
                    <a:pt x="19254" y="346304"/>
                  </a:lnTo>
                  <a:lnTo>
                    <a:pt x="26378" y="350226"/>
                  </a:lnTo>
                  <a:lnTo>
                    <a:pt x="33724" y="351636"/>
                  </a:lnTo>
                  <a:lnTo>
                    <a:pt x="41096" y="350821"/>
                  </a:lnTo>
                  <a:lnTo>
                    <a:pt x="48418" y="348230"/>
                  </a:lnTo>
                  <a:lnTo>
                    <a:pt x="55669" y="344304"/>
                  </a:lnTo>
                  <a:lnTo>
                    <a:pt x="62690" y="339249"/>
                  </a:lnTo>
                  <a:lnTo>
                    <a:pt x="69185" y="333042"/>
                  </a:lnTo>
                  <a:lnTo>
                    <a:pt x="75042" y="325760"/>
                  </a:lnTo>
                  <a:lnTo>
                    <a:pt x="80469" y="317585"/>
                  </a:lnTo>
                  <a:lnTo>
                    <a:pt x="85880" y="308720"/>
                  </a:lnTo>
                  <a:lnTo>
                    <a:pt x="91520" y="299342"/>
                  </a:lnTo>
                  <a:lnTo>
                    <a:pt x="97292" y="289435"/>
                  </a:lnTo>
                  <a:lnTo>
                    <a:pt x="102867" y="278799"/>
                  </a:lnTo>
                  <a:lnTo>
                    <a:pt x="108059" y="267383"/>
                  </a:lnTo>
                  <a:lnTo>
                    <a:pt x="112680" y="255275"/>
                  </a:lnTo>
                  <a:lnTo>
                    <a:pt x="116479" y="242616"/>
                  </a:lnTo>
                  <a:lnTo>
                    <a:pt x="119404" y="229547"/>
                  </a:lnTo>
                  <a:lnTo>
                    <a:pt x="121724" y="216348"/>
                  </a:lnTo>
                  <a:lnTo>
                    <a:pt x="123905" y="203413"/>
                  </a:lnTo>
                  <a:lnTo>
                    <a:pt x="126224" y="190933"/>
                  </a:lnTo>
                  <a:lnTo>
                    <a:pt x="128615" y="178756"/>
                  </a:lnTo>
                  <a:lnTo>
                    <a:pt x="130767" y="166507"/>
                  </a:lnTo>
                  <a:lnTo>
                    <a:pt x="132517" y="153960"/>
                  </a:lnTo>
                  <a:lnTo>
                    <a:pt x="134013" y="140906"/>
                  </a:lnTo>
                  <a:lnTo>
                    <a:pt x="135625" y="127069"/>
                  </a:lnTo>
                  <a:lnTo>
                    <a:pt x="137552" y="112389"/>
                  </a:lnTo>
                  <a:lnTo>
                    <a:pt x="139506" y="97122"/>
                  </a:lnTo>
                  <a:lnTo>
                    <a:pt x="140833" y="81728"/>
                  </a:lnTo>
                  <a:lnTo>
                    <a:pt x="141204" y="66492"/>
                  </a:lnTo>
                  <a:lnTo>
                    <a:pt x="140622" y="51669"/>
                  </a:lnTo>
                  <a:lnTo>
                    <a:pt x="139235" y="37563"/>
                  </a:lnTo>
                  <a:lnTo>
                    <a:pt x="137221" y="24284"/>
                  </a:lnTo>
                  <a:lnTo>
                    <a:pt x="134558" y="12578"/>
                  </a:lnTo>
                  <a:lnTo>
                    <a:pt x="130306" y="4052"/>
                  </a:lnTo>
                  <a:lnTo>
                    <a:pt x="124685" y="0"/>
                  </a:lnTo>
                  <a:lnTo>
                    <a:pt x="120030" y="948"/>
                  </a:lnTo>
                  <a:lnTo>
                    <a:pt x="117149" y="6347"/>
                  </a:lnTo>
                  <a:lnTo>
                    <a:pt x="115623" y="15265"/>
                  </a:lnTo>
                  <a:lnTo>
                    <a:pt x="114500" y="26799"/>
                  </a:lnTo>
                  <a:lnTo>
                    <a:pt x="113188" y="40209"/>
                  </a:lnTo>
                  <a:lnTo>
                    <a:pt x="111793" y="54936"/>
                  </a:lnTo>
                  <a:lnTo>
                    <a:pt x="110916" y="70572"/>
                  </a:lnTo>
                  <a:lnTo>
                    <a:pt x="110877" y="86830"/>
                  </a:lnTo>
                  <a:lnTo>
                    <a:pt x="111530" y="103510"/>
                  </a:lnTo>
                  <a:lnTo>
                    <a:pt x="112440" y="120476"/>
                  </a:lnTo>
                  <a:lnTo>
                    <a:pt x="113315" y="137634"/>
                  </a:lnTo>
                  <a:lnTo>
                    <a:pt x="114039" y="154920"/>
                  </a:lnTo>
                  <a:lnTo>
                    <a:pt x="114592" y="172294"/>
                  </a:lnTo>
                  <a:lnTo>
                    <a:pt x="115001" y="189716"/>
                  </a:lnTo>
                  <a:lnTo>
                    <a:pt x="115460" y="206840"/>
                  </a:lnTo>
                  <a:lnTo>
                    <a:pt x="116308" y="223039"/>
                  </a:lnTo>
                  <a:lnTo>
                    <a:pt x="117699" y="238050"/>
                  </a:lnTo>
                  <a:lnTo>
                    <a:pt x="119618" y="252096"/>
                  </a:lnTo>
                  <a:lnTo>
                    <a:pt x="121978" y="265684"/>
                  </a:lnTo>
                  <a:lnTo>
                    <a:pt x="124672" y="279148"/>
                  </a:lnTo>
                  <a:lnTo>
                    <a:pt x="127458" y="292236"/>
                  </a:lnTo>
                  <a:lnTo>
                    <a:pt x="130235" y="305573"/>
                  </a:lnTo>
                  <a:lnTo>
                    <a:pt x="133246" y="321458"/>
                  </a:lnTo>
                  <a:lnTo>
                    <a:pt x="136964" y="34390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453139" y="2967893"/>
              <a:ext cx="115815" cy="162771"/>
            </a:xfrm>
            <a:custGeom>
              <a:avLst/>
              <a:gdLst/>
              <a:ahLst/>
              <a:cxnLst/>
              <a:rect l="0" t="0" r="0" b="0"/>
              <a:pathLst>
                <a:path w="115815" h="162771">
                  <a:moveTo>
                    <a:pt x="0" y="116956"/>
                  </a:moveTo>
                  <a:lnTo>
                    <a:pt x="5868" y="111089"/>
                  </a:lnTo>
                  <a:lnTo>
                    <a:pt x="11433" y="105524"/>
                  </a:lnTo>
                  <a:lnTo>
                    <a:pt x="17236" y="99730"/>
                  </a:lnTo>
                  <a:lnTo>
                    <a:pt x="23490" y="93822"/>
                  </a:lnTo>
                  <a:lnTo>
                    <a:pt x="30468" y="88141"/>
                  </a:lnTo>
                  <a:lnTo>
                    <a:pt x="38245" y="82861"/>
                  </a:lnTo>
                  <a:lnTo>
                    <a:pt x="46573" y="77838"/>
                  </a:lnTo>
                  <a:lnTo>
                    <a:pt x="55004" y="72703"/>
                  </a:lnTo>
                  <a:lnTo>
                    <a:pt x="63264" y="67249"/>
                  </a:lnTo>
                  <a:lnTo>
                    <a:pt x="71267" y="61432"/>
                  </a:lnTo>
                  <a:lnTo>
                    <a:pt x="79020" y="55294"/>
                  </a:lnTo>
                  <a:lnTo>
                    <a:pt x="86549" y="48903"/>
                  </a:lnTo>
                  <a:lnTo>
                    <a:pt x="93248" y="42323"/>
                  </a:lnTo>
                  <a:lnTo>
                    <a:pt x="97931" y="35606"/>
                  </a:lnTo>
                  <a:lnTo>
                    <a:pt x="100109" y="28797"/>
                  </a:lnTo>
                  <a:lnTo>
                    <a:pt x="99773" y="22091"/>
                  </a:lnTo>
                  <a:lnTo>
                    <a:pt x="97038" y="15814"/>
                  </a:lnTo>
                  <a:lnTo>
                    <a:pt x="92235" y="10121"/>
                  </a:lnTo>
                  <a:lnTo>
                    <a:pt x="85791" y="5316"/>
                  </a:lnTo>
                  <a:lnTo>
                    <a:pt x="78120" y="1919"/>
                  </a:lnTo>
                  <a:lnTo>
                    <a:pt x="69568" y="91"/>
                  </a:lnTo>
                  <a:lnTo>
                    <a:pt x="60559" y="0"/>
                  </a:lnTo>
                  <a:lnTo>
                    <a:pt x="51593" y="1983"/>
                  </a:lnTo>
                  <a:lnTo>
                    <a:pt x="42940" y="6023"/>
                  </a:lnTo>
                  <a:lnTo>
                    <a:pt x="34825" y="11818"/>
                  </a:lnTo>
                  <a:lnTo>
                    <a:pt x="27521" y="18988"/>
                  </a:lnTo>
                  <a:lnTo>
                    <a:pt x="21093" y="27180"/>
                  </a:lnTo>
                  <a:lnTo>
                    <a:pt x="15606" y="36271"/>
                  </a:lnTo>
                  <a:lnTo>
                    <a:pt x="11210" y="46350"/>
                  </a:lnTo>
                  <a:lnTo>
                    <a:pt x="7881" y="57388"/>
                  </a:lnTo>
                  <a:lnTo>
                    <a:pt x="5457" y="69240"/>
                  </a:lnTo>
                  <a:lnTo>
                    <a:pt x="3739" y="81728"/>
                  </a:lnTo>
                  <a:lnTo>
                    <a:pt x="2551" y="94676"/>
                  </a:lnTo>
                  <a:lnTo>
                    <a:pt x="2074" y="107626"/>
                  </a:lnTo>
                  <a:lnTo>
                    <a:pt x="2810" y="119860"/>
                  </a:lnTo>
                  <a:lnTo>
                    <a:pt x="4946" y="131039"/>
                  </a:lnTo>
                  <a:lnTo>
                    <a:pt x="8686" y="140849"/>
                  </a:lnTo>
                  <a:lnTo>
                    <a:pt x="14403" y="148842"/>
                  </a:lnTo>
                  <a:lnTo>
                    <a:pt x="22101" y="154953"/>
                  </a:lnTo>
                  <a:lnTo>
                    <a:pt x="31339" y="159260"/>
                  </a:lnTo>
                  <a:lnTo>
                    <a:pt x="41441" y="161801"/>
                  </a:lnTo>
                  <a:lnTo>
                    <a:pt x="51928" y="162770"/>
                  </a:lnTo>
                  <a:lnTo>
                    <a:pt x="62390" y="162305"/>
                  </a:lnTo>
                  <a:lnTo>
                    <a:pt x="72407" y="160407"/>
                  </a:lnTo>
                  <a:lnTo>
                    <a:pt x="81797" y="157217"/>
                  </a:lnTo>
                  <a:lnTo>
                    <a:pt x="90281" y="153279"/>
                  </a:lnTo>
                  <a:lnTo>
                    <a:pt x="98214" y="149073"/>
                  </a:lnTo>
                  <a:lnTo>
                    <a:pt x="106290" y="144232"/>
                  </a:lnTo>
                  <a:lnTo>
                    <a:pt x="115814" y="1380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613410" y="2947979"/>
              <a:ext cx="113471" cy="169991"/>
            </a:xfrm>
            <a:custGeom>
              <a:avLst/>
              <a:gdLst/>
              <a:ahLst/>
              <a:cxnLst/>
              <a:rect l="0" t="0" r="0" b="0"/>
              <a:pathLst>
                <a:path w="113471" h="169991">
                  <a:moveTo>
                    <a:pt x="113470" y="0"/>
                  </a:moveTo>
                  <a:lnTo>
                    <a:pt x="101735" y="0"/>
                  </a:lnTo>
                  <a:lnTo>
                    <a:pt x="90606" y="0"/>
                  </a:lnTo>
                  <a:lnTo>
                    <a:pt x="79017" y="9"/>
                  </a:lnTo>
                  <a:lnTo>
                    <a:pt x="67202" y="354"/>
                  </a:lnTo>
                  <a:lnTo>
                    <a:pt x="55838" y="1651"/>
                  </a:lnTo>
                  <a:lnTo>
                    <a:pt x="45289" y="4158"/>
                  </a:lnTo>
                  <a:lnTo>
                    <a:pt x="35588" y="7809"/>
                  </a:lnTo>
                  <a:lnTo>
                    <a:pt x="26616" y="12402"/>
                  </a:lnTo>
                  <a:lnTo>
                    <a:pt x="18226" y="17718"/>
                  </a:lnTo>
                  <a:lnTo>
                    <a:pt x="10762" y="23728"/>
                  </a:lnTo>
                  <a:lnTo>
                    <a:pt x="5026" y="30585"/>
                  </a:lnTo>
                  <a:lnTo>
                    <a:pt x="1329" y="38293"/>
                  </a:lnTo>
                  <a:lnTo>
                    <a:pt x="0" y="46247"/>
                  </a:lnTo>
                  <a:lnTo>
                    <a:pt x="1609" y="53366"/>
                  </a:lnTo>
                  <a:lnTo>
                    <a:pt x="6179" y="59113"/>
                  </a:lnTo>
                  <a:lnTo>
                    <a:pt x="13298" y="63461"/>
                  </a:lnTo>
                  <a:lnTo>
                    <a:pt x="22420" y="66618"/>
                  </a:lnTo>
                  <a:lnTo>
                    <a:pt x="33021" y="68862"/>
                  </a:lnTo>
                  <a:lnTo>
                    <a:pt x="44353" y="70762"/>
                  </a:lnTo>
                  <a:lnTo>
                    <a:pt x="55484" y="73126"/>
                  </a:lnTo>
                  <a:lnTo>
                    <a:pt x="65925" y="76359"/>
                  </a:lnTo>
                  <a:lnTo>
                    <a:pt x="75575" y="80502"/>
                  </a:lnTo>
                  <a:lnTo>
                    <a:pt x="84525" y="85427"/>
                  </a:lnTo>
                  <a:lnTo>
                    <a:pt x="92904" y="90966"/>
                  </a:lnTo>
                  <a:lnTo>
                    <a:pt x="100365" y="97126"/>
                  </a:lnTo>
                  <a:lnTo>
                    <a:pt x="106100" y="104083"/>
                  </a:lnTo>
                  <a:lnTo>
                    <a:pt x="109806" y="111867"/>
                  </a:lnTo>
                  <a:lnTo>
                    <a:pt x="111481" y="120211"/>
                  </a:lnTo>
                  <a:lnTo>
                    <a:pt x="111169" y="128657"/>
                  </a:lnTo>
                  <a:lnTo>
                    <a:pt x="109101" y="136926"/>
                  </a:lnTo>
                  <a:lnTo>
                    <a:pt x="105460" y="144765"/>
                  </a:lnTo>
                  <a:lnTo>
                    <a:pt x="100283" y="151877"/>
                  </a:lnTo>
                  <a:lnTo>
                    <a:pt x="93732" y="158167"/>
                  </a:lnTo>
                  <a:lnTo>
                    <a:pt x="86065" y="163390"/>
                  </a:lnTo>
                  <a:lnTo>
                    <a:pt x="77550" y="167075"/>
                  </a:lnTo>
                  <a:lnTo>
                    <a:pt x="68425" y="169114"/>
                  </a:lnTo>
                  <a:lnTo>
                    <a:pt x="59134" y="169853"/>
                  </a:lnTo>
                  <a:lnTo>
                    <a:pt x="49312" y="169990"/>
                  </a:lnTo>
                  <a:lnTo>
                    <a:pt x="36984" y="169536"/>
                  </a:lnTo>
                  <a:lnTo>
                    <a:pt x="18714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800580" y="2958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821637" y="3042735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68829" y="3169077"/>
              <a:ext cx="821223" cy="63085"/>
            </a:xfrm>
            <a:custGeom>
              <a:avLst/>
              <a:gdLst/>
              <a:ahLst/>
              <a:cxnLst/>
              <a:rect l="0" t="0" r="0" b="0"/>
              <a:pathLst>
                <a:path w="821223" h="63085">
                  <a:moveTo>
                    <a:pt x="821222" y="0"/>
                  </a:moveTo>
                  <a:lnTo>
                    <a:pt x="809554" y="2934"/>
                  </a:lnTo>
                  <a:lnTo>
                    <a:pt x="799066" y="5717"/>
                  </a:lnTo>
                  <a:lnTo>
                    <a:pt x="788759" y="8611"/>
                  </a:lnTo>
                  <a:lnTo>
                    <a:pt x="778285" y="11479"/>
                  </a:lnTo>
                  <a:lnTo>
                    <a:pt x="767293" y="13996"/>
                  </a:lnTo>
                  <a:lnTo>
                    <a:pt x="755655" y="16002"/>
                  </a:lnTo>
                  <a:lnTo>
                    <a:pt x="743574" y="17342"/>
                  </a:lnTo>
                  <a:lnTo>
                    <a:pt x="731468" y="17788"/>
                  </a:lnTo>
                  <a:lnTo>
                    <a:pt x="719580" y="17317"/>
                  </a:lnTo>
                  <a:lnTo>
                    <a:pt x="707820" y="16373"/>
                  </a:lnTo>
                  <a:lnTo>
                    <a:pt x="695858" y="15741"/>
                  </a:lnTo>
                  <a:lnTo>
                    <a:pt x="683518" y="15847"/>
                  </a:lnTo>
                  <a:lnTo>
                    <a:pt x="670942" y="16922"/>
                  </a:lnTo>
                  <a:lnTo>
                    <a:pt x="658492" y="19173"/>
                  </a:lnTo>
                  <a:lnTo>
                    <a:pt x="646375" y="22576"/>
                  </a:lnTo>
                  <a:lnTo>
                    <a:pt x="634627" y="26794"/>
                  </a:lnTo>
                  <a:lnTo>
                    <a:pt x="623205" y="31302"/>
                  </a:lnTo>
                  <a:lnTo>
                    <a:pt x="612036" y="35766"/>
                  </a:lnTo>
                  <a:lnTo>
                    <a:pt x="600891" y="39895"/>
                  </a:lnTo>
                  <a:lnTo>
                    <a:pt x="589409" y="43361"/>
                  </a:lnTo>
                  <a:lnTo>
                    <a:pt x="577424" y="46050"/>
                  </a:lnTo>
                  <a:lnTo>
                    <a:pt x="565101" y="47702"/>
                  </a:lnTo>
                  <a:lnTo>
                    <a:pt x="552829" y="47836"/>
                  </a:lnTo>
                  <a:lnTo>
                    <a:pt x="540833" y="46347"/>
                  </a:lnTo>
                  <a:lnTo>
                    <a:pt x="529169" y="43908"/>
                  </a:lnTo>
                  <a:lnTo>
                    <a:pt x="517804" y="41734"/>
                  </a:lnTo>
                  <a:lnTo>
                    <a:pt x="506678" y="40504"/>
                  </a:lnTo>
                  <a:lnTo>
                    <a:pt x="495732" y="40362"/>
                  </a:lnTo>
                  <a:lnTo>
                    <a:pt x="484915" y="41189"/>
                  </a:lnTo>
                  <a:lnTo>
                    <a:pt x="474189" y="42787"/>
                  </a:lnTo>
                  <a:lnTo>
                    <a:pt x="463527" y="44961"/>
                  </a:lnTo>
                  <a:lnTo>
                    <a:pt x="452909" y="47551"/>
                  </a:lnTo>
                  <a:lnTo>
                    <a:pt x="442320" y="50423"/>
                  </a:lnTo>
                  <a:lnTo>
                    <a:pt x="431751" y="53161"/>
                  </a:lnTo>
                  <a:lnTo>
                    <a:pt x="421194" y="55086"/>
                  </a:lnTo>
                  <a:lnTo>
                    <a:pt x="410648" y="55896"/>
                  </a:lnTo>
                  <a:lnTo>
                    <a:pt x="400107" y="55625"/>
                  </a:lnTo>
                  <a:lnTo>
                    <a:pt x="389571" y="54454"/>
                  </a:lnTo>
                  <a:lnTo>
                    <a:pt x="379036" y="52593"/>
                  </a:lnTo>
                  <a:lnTo>
                    <a:pt x="368504" y="50227"/>
                  </a:lnTo>
                  <a:lnTo>
                    <a:pt x="357973" y="47502"/>
                  </a:lnTo>
                  <a:lnTo>
                    <a:pt x="347439" y="44535"/>
                  </a:lnTo>
                  <a:lnTo>
                    <a:pt x="336736" y="41732"/>
                  </a:lnTo>
                  <a:lnTo>
                    <a:pt x="325559" y="39762"/>
                  </a:lnTo>
                  <a:lnTo>
                    <a:pt x="313781" y="38922"/>
                  </a:lnTo>
                  <a:lnTo>
                    <a:pt x="301600" y="39174"/>
                  </a:lnTo>
                  <a:lnTo>
                    <a:pt x="289423" y="40330"/>
                  </a:lnTo>
                  <a:lnTo>
                    <a:pt x="277487" y="42178"/>
                  </a:lnTo>
                  <a:lnTo>
                    <a:pt x="265692" y="44365"/>
                  </a:lnTo>
                  <a:lnTo>
                    <a:pt x="253708" y="46438"/>
                  </a:lnTo>
                  <a:lnTo>
                    <a:pt x="241352" y="48149"/>
                  </a:lnTo>
                  <a:lnTo>
                    <a:pt x="228766" y="49124"/>
                  </a:lnTo>
                  <a:lnTo>
                    <a:pt x="216310" y="48796"/>
                  </a:lnTo>
                  <a:lnTo>
                    <a:pt x="204183" y="46993"/>
                  </a:lnTo>
                  <a:lnTo>
                    <a:pt x="192259" y="44341"/>
                  </a:lnTo>
                  <a:lnTo>
                    <a:pt x="180187" y="42024"/>
                  </a:lnTo>
                  <a:lnTo>
                    <a:pt x="167777" y="40703"/>
                  </a:lnTo>
                  <a:lnTo>
                    <a:pt x="155324" y="40669"/>
                  </a:lnTo>
                  <a:lnTo>
                    <a:pt x="143490" y="42101"/>
                  </a:lnTo>
                  <a:lnTo>
                    <a:pt x="132598" y="44919"/>
                  </a:lnTo>
                  <a:lnTo>
                    <a:pt x="122488" y="48727"/>
                  </a:lnTo>
                  <a:lnTo>
                    <a:pt x="112704" y="52952"/>
                  </a:lnTo>
                  <a:lnTo>
                    <a:pt x="102936" y="57214"/>
                  </a:lnTo>
                  <a:lnTo>
                    <a:pt x="93052" y="60866"/>
                  </a:lnTo>
                  <a:lnTo>
                    <a:pt x="83023" y="62947"/>
                  </a:lnTo>
                  <a:lnTo>
                    <a:pt x="72862" y="63084"/>
                  </a:lnTo>
                  <a:lnTo>
                    <a:pt x="62596" y="61563"/>
                  </a:lnTo>
                  <a:lnTo>
                    <a:pt x="52251" y="59023"/>
                  </a:lnTo>
                  <a:lnTo>
                    <a:pt x="41862" y="55954"/>
                  </a:lnTo>
                  <a:lnTo>
                    <a:pt x="31902" y="52785"/>
                  </a:lnTo>
                  <a:lnTo>
                    <a:pt x="22296" y="49643"/>
                  </a:lnTo>
                  <a:lnTo>
                    <a:pt x="12199" y="4626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880364" y="3316476"/>
            <a:ext cx="1130787" cy="379027"/>
            <a:chOff x="1880364" y="3316476"/>
            <a:chExt cx="1130787" cy="379027"/>
          </a:xfrm>
        </p:grpSpPr>
        <p:sp>
          <p:nvSpPr>
            <p:cNvPr id="101" name="Freeform 100"/>
            <p:cNvSpPr/>
            <p:nvPr/>
          </p:nvSpPr>
          <p:spPr>
            <a:xfrm>
              <a:off x="1880364" y="3378313"/>
              <a:ext cx="184377" cy="317190"/>
            </a:xfrm>
            <a:custGeom>
              <a:avLst/>
              <a:gdLst/>
              <a:ahLst/>
              <a:cxnLst/>
              <a:rect l="0" t="0" r="0" b="0"/>
              <a:pathLst>
                <a:path w="184377" h="317190">
                  <a:moveTo>
                    <a:pt x="120050" y="32920"/>
                  </a:moveTo>
                  <a:lnTo>
                    <a:pt x="116982" y="24252"/>
                  </a:lnTo>
                  <a:lnTo>
                    <a:pt x="112920" y="17186"/>
                  </a:lnTo>
                  <a:lnTo>
                    <a:pt x="107427" y="11090"/>
                  </a:lnTo>
                  <a:lnTo>
                    <a:pt x="100667" y="6034"/>
                  </a:lnTo>
                  <a:lnTo>
                    <a:pt x="92869" y="2469"/>
                  </a:lnTo>
                  <a:lnTo>
                    <a:pt x="84272" y="516"/>
                  </a:lnTo>
                  <a:lnTo>
                    <a:pt x="75087" y="0"/>
                  </a:lnTo>
                  <a:lnTo>
                    <a:pt x="65481" y="634"/>
                  </a:lnTo>
                  <a:lnTo>
                    <a:pt x="55587" y="2139"/>
                  </a:lnTo>
                  <a:lnTo>
                    <a:pt x="45657" y="4605"/>
                  </a:lnTo>
                  <a:lnTo>
                    <a:pt x="36064" y="8462"/>
                  </a:lnTo>
                  <a:lnTo>
                    <a:pt x="26991" y="13838"/>
                  </a:lnTo>
                  <a:lnTo>
                    <a:pt x="18763" y="20736"/>
                  </a:lnTo>
                  <a:lnTo>
                    <a:pt x="11914" y="29194"/>
                  </a:lnTo>
                  <a:lnTo>
                    <a:pt x="6611" y="39072"/>
                  </a:lnTo>
                  <a:lnTo>
                    <a:pt x="2863" y="50112"/>
                  </a:lnTo>
                  <a:lnTo>
                    <a:pt x="707" y="62039"/>
                  </a:lnTo>
                  <a:lnTo>
                    <a:pt x="0" y="74604"/>
                  </a:lnTo>
                  <a:lnTo>
                    <a:pt x="641" y="87294"/>
                  </a:lnTo>
                  <a:lnTo>
                    <a:pt x="2658" y="99353"/>
                  </a:lnTo>
                  <a:lnTo>
                    <a:pt x="5946" y="110414"/>
                  </a:lnTo>
                  <a:lnTo>
                    <a:pt x="10610" y="120144"/>
                  </a:lnTo>
                  <a:lnTo>
                    <a:pt x="17021" y="128083"/>
                  </a:lnTo>
                  <a:lnTo>
                    <a:pt x="25226" y="134163"/>
                  </a:lnTo>
                  <a:lnTo>
                    <a:pt x="34989" y="138619"/>
                  </a:lnTo>
                  <a:lnTo>
                    <a:pt x="45984" y="141792"/>
                  </a:lnTo>
                  <a:lnTo>
                    <a:pt x="57894" y="144013"/>
                  </a:lnTo>
                  <a:lnTo>
                    <a:pt x="70295" y="145712"/>
                  </a:lnTo>
                  <a:lnTo>
                    <a:pt x="82686" y="147403"/>
                  </a:lnTo>
                  <a:lnTo>
                    <a:pt x="94789" y="149368"/>
                  </a:lnTo>
                  <a:lnTo>
                    <a:pt x="106371" y="151844"/>
                  </a:lnTo>
                  <a:lnTo>
                    <a:pt x="117156" y="155110"/>
                  </a:lnTo>
                  <a:lnTo>
                    <a:pt x="127078" y="159234"/>
                  </a:lnTo>
                  <a:lnTo>
                    <a:pt x="136235" y="164123"/>
                  </a:lnTo>
                  <a:lnTo>
                    <a:pt x="144779" y="169620"/>
                  </a:lnTo>
                  <a:lnTo>
                    <a:pt x="152860" y="175584"/>
                  </a:lnTo>
                  <a:lnTo>
                    <a:pt x="160443" y="182214"/>
                  </a:lnTo>
                  <a:lnTo>
                    <a:pt x="167316" y="190028"/>
                  </a:lnTo>
                  <a:lnTo>
                    <a:pt x="173414" y="199213"/>
                  </a:lnTo>
                  <a:lnTo>
                    <a:pt x="178492" y="209653"/>
                  </a:lnTo>
                  <a:lnTo>
                    <a:pt x="182073" y="221111"/>
                  </a:lnTo>
                  <a:lnTo>
                    <a:pt x="184029" y="233333"/>
                  </a:lnTo>
                  <a:lnTo>
                    <a:pt x="184376" y="245946"/>
                  </a:lnTo>
                  <a:lnTo>
                    <a:pt x="183096" y="258480"/>
                  </a:lnTo>
                  <a:lnTo>
                    <a:pt x="180337" y="270668"/>
                  </a:lnTo>
                  <a:lnTo>
                    <a:pt x="176046" y="281969"/>
                  </a:lnTo>
                  <a:lnTo>
                    <a:pt x="169893" y="291501"/>
                  </a:lnTo>
                  <a:lnTo>
                    <a:pt x="161865" y="298945"/>
                  </a:lnTo>
                  <a:lnTo>
                    <a:pt x="152222" y="304469"/>
                  </a:lnTo>
                  <a:lnTo>
                    <a:pt x="141308" y="308433"/>
                  </a:lnTo>
                  <a:lnTo>
                    <a:pt x="129458" y="311216"/>
                  </a:lnTo>
                  <a:lnTo>
                    <a:pt x="117162" y="313143"/>
                  </a:lnTo>
                  <a:lnTo>
                    <a:pt x="103648" y="314672"/>
                  </a:lnTo>
                  <a:lnTo>
                    <a:pt x="85500" y="315944"/>
                  </a:lnTo>
                  <a:lnTo>
                    <a:pt x="56879" y="31718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109511" y="3526031"/>
              <a:ext cx="133060" cy="164305"/>
            </a:xfrm>
            <a:custGeom>
              <a:avLst/>
              <a:gdLst/>
              <a:ahLst/>
              <a:cxnLst/>
              <a:rect l="0" t="0" r="0" b="0"/>
              <a:pathLst>
                <a:path w="133060" h="164305">
                  <a:moveTo>
                    <a:pt x="90944" y="11544"/>
                  </a:moveTo>
                  <a:lnTo>
                    <a:pt x="85010" y="5877"/>
                  </a:lnTo>
                  <a:lnTo>
                    <a:pt x="78806" y="2233"/>
                  </a:lnTo>
                  <a:lnTo>
                    <a:pt x="71714" y="328"/>
                  </a:lnTo>
                  <a:lnTo>
                    <a:pt x="63947" y="0"/>
                  </a:lnTo>
                  <a:lnTo>
                    <a:pt x="55949" y="1268"/>
                  </a:lnTo>
                  <a:lnTo>
                    <a:pt x="48012" y="3996"/>
                  </a:lnTo>
                  <a:lnTo>
                    <a:pt x="40411" y="8090"/>
                  </a:lnTo>
                  <a:lnTo>
                    <a:pt x="33465" y="13574"/>
                  </a:lnTo>
                  <a:lnTo>
                    <a:pt x="27282" y="20332"/>
                  </a:lnTo>
                  <a:lnTo>
                    <a:pt x="21792" y="28138"/>
                  </a:lnTo>
                  <a:lnTo>
                    <a:pt x="16864" y="36747"/>
                  </a:lnTo>
                  <a:lnTo>
                    <a:pt x="12364" y="45948"/>
                  </a:lnTo>
                  <a:lnTo>
                    <a:pt x="8340" y="55736"/>
                  </a:lnTo>
                  <a:lnTo>
                    <a:pt x="5008" y="66291"/>
                  </a:lnTo>
                  <a:lnTo>
                    <a:pt x="2437" y="77648"/>
                  </a:lnTo>
                  <a:lnTo>
                    <a:pt x="710" y="89546"/>
                  </a:lnTo>
                  <a:lnTo>
                    <a:pt x="0" y="101533"/>
                  </a:lnTo>
                  <a:lnTo>
                    <a:pt x="311" y="113327"/>
                  </a:lnTo>
                  <a:lnTo>
                    <a:pt x="1826" y="124517"/>
                  </a:lnTo>
                  <a:lnTo>
                    <a:pt x="4970" y="134499"/>
                  </a:lnTo>
                  <a:lnTo>
                    <a:pt x="9833" y="143057"/>
                  </a:lnTo>
                  <a:lnTo>
                    <a:pt x="16369" y="150141"/>
                  </a:lnTo>
                  <a:lnTo>
                    <a:pt x="24577" y="155691"/>
                  </a:lnTo>
                  <a:lnTo>
                    <a:pt x="34278" y="159829"/>
                  </a:lnTo>
                  <a:lnTo>
                    <a:pt x="45029" y="162645"/>
                  </a:lnTo>
                  <a:lnTo>
                    <a:pt x="56228" y="164101"/>
                  </a:lnTo>
                  <a:lnTo>
                    <a:pt x="67492" y="164304"/>
                  </a:lnTo>
                  <a:lnTo>
                    <a:pt x="78493" y="163307"/>
                  </a:lnTo>
                  <a:lnTo>
                    <a:pt x="88880" y="161043"/>
                  </a:lnTo>
                  <a:lnTo>
                    <a:pt x="98522" y="157603"/>
                  </a:lnTo>
                  <a:lnTo>
                    <a:pt x="107177" y="153497"/>
                  </a:lnTo>
                  <a:lnTo>
                    <a:pt x="115243" y="149158"/>
                  </a:lnTo>
                  <a:lnTo>
                    <a:pt x="123429" y="144208"/>
                  </a:lnTo>
                  <a:lnTo>
                    <a:pt x="133059" y="1378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61533" y="3549787"/>
              <a:ext cx="191607" cy="125787"/>
            </a:xfrm>
            <a:custGeom>
              <a:avLst/>
              <a:gdLst/>
              <a:ahLst/>
              <a:cxnLst/>
              <a:rect l="0" t="0" r="0" b="0"/>
              <a:pathLst>
                <a:path w="191607" h="125787">
                  <a:moveTo>
                    <a:pt x="86321" y="40430"/>
                  </a:moveTo>
                  <a:lnTo>
                    <a:pt x="80454" y="31696"/>
                  </a:lnTo>
                  <a:lnTo>
                    <a:pt x="74889" y="23989"/>
                  </a:lnTo>
                  <a:lnTo>
                    <a:pt x="69086" y="16601"/>
                  </a:lnTo>
                  <a:lnTo>
                    <a:pt x="62832" y="9858"/>
                  </a:lnTo>
                  <a:lnTo>
                    <a:pt x="55854" y="4625"/>
                  </a:lnTo>
                  <a:lnTo>
                    <a:pt x="48082" y="1268"/>
                  </a:lnTo>
                  <a:lnTo>
                    <a:pt x="39926" y="0"/>
                  </a:lnTo>
                  <a:lnTo>
                    <a:pt x="32144" y="1119"/>
                  </a:lnTo>
                  <a:lnTo>
                    <a:pt x="25137" y="4543"/>
                  </a:lnTo>
                  <a:lnTo>
                    <a:pt x="18960" y="9909"/>
                  </a:lnTo>
                  <a:lnTo>
                    <a:pt x="13503" y="16782"/>
                  </a:lnTo>
                  <a:lnTo>
                    <a:pt x="8621" y="24768"/>
                  </a:lnTo>
                  <a:lnTo>
                    <a:pt x="4494" y="33549"/>
                  </a:lnTo>
                  <a:lnTo>
                    <a:pt x="1619" y="42887"/>
                  </a:lnTo>
                  <a:lnTo>
                    <a:pt x="164" y="52614"/>
                  </a:lnTo>
                  <a:lnTo>
                    <a:pt x="0" y="62771"/>
                  </a:lnTo>
                  <a:lnTo>
                    <a:pt x="877" y="73581"/>
                  </a:lnTo>
                  <a:lnTo>
                    <a:pt x="2550" y="85095"/>
                  </a:lnTo>
                  <a:lnTo>
                    <a:pt x="5130" y="96421"/>
                  </a:lnTo>
                  <a:lnTo>
                    <a:pt x="9064" y="105895"/>
                  </a:lnTo>
                  <a:lnTo>
                    <a:pt x="14483" y="112735"/>
                  </a:lnTo>
                  <a:lnTo>
                    <a:pt x="21070" y="116832"/>
                  </a:lnTo>
                  <a:lnTo>
                    <a:pt x="28255" y="118302"/>
                  </a:lnTo>
                  <a:lnTo>
                    <a:pt x="35637" y="117505"/>
                  </a:lnTo>
                  <a:lnTo>
                    <a:pt x="42864" y="114752"/>
                  </a:lnTo>
                  <a:lnTo>
                    <a:pt x="49556" y="110188"/>
                  </a:lnTo>
                  <a:lnTo>
                    <a:pt x="55566" y="104051"/>
                  </a:lnTo>
                  <a:lnTo>
                    <a:pt x="60769" y="96495"/>
                  </a:lnTo>
                  <a:lnTo>
                    <a:pt x="64973" y="87522"/>
                  </a:lnTo>
                  <a:lnTo>
                    <a:pt x="68199" y="77333"/>
                  </a:lnTo>
                  <a:lnTo>
                    <a:pt x="71480" y="68616"/>
                  </a:lnTo>
                  <a:lnTo>
                    <a:pt x="75555" y="65074"/>
                  </a:lnTo>
                  <a:lnTo>
                    <a:pt x="79519" y="66483"/>
                  </a:lnTo>
                  <a:lnTo>
                    <a:pt x="83204" y="71313"/>
                  </a:lnTo>
                  <a:lnTo>
                    <a:pt x="86890" y="78291"/>
                  </a:lnTo>
                  <a:lnTo>
                    <a:pt x="90987" y="86588"/>
                  </a:lnTo>
                  <a:lnTo>
                    <a:pt x="95683" y="95685"/>
                  </a:lnTo>
                  <a:lnTo>
                    <a:pt x="101296" y="104786"/>
                  </a:lnTo>
                  <a:lnTo>
                    <a:pt x="108345" y="112780"/>
                  </a:lnTo>
                  <a:lnTo>
                    <a:pt x="116972" y="119156"/>
                  </a:lnTo>
                  <a:lnTo>
                    <a:pt x="126849" y="123610"/>
                  </a:lnTo>
                  <a:lnTo>
                    <a:pt x="137388" y="125786"/>
                  </a:lnTo>
                  <a:lnTo>
                    <a:pt x="148162" y="125740"/>
                  </a:lnTo>
                  <a:lnTo>
                    <a:pt x="158516" y="124121"/>
                  </a:lnTo>
                  <a:lnTo>
                    <a:pt x="168495" y="121822"/>
                  </a:lnTo>
                  <a:lnTo>
                    <a:pt x="178969" y="118644"/>
                  </a:lnTo>
                  <a:lnTo>
                    <a:pt x="191606" y="11413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442611" y="3316476"/>
              <a:ext cx="19906" cy="368499"/>
            </a:xfrm>
            <a:custGeom>
              <a:avLst/>
              <a:gdLst/>
              <a:ahLst/>
              <a:cxnLst/>
              <a:rect l="0" t="0" r="0" b="0"/>
              <a:pathLst>
                <a:path w="19906" h="368499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68"/>
                  </a:lnTo>
                  <a:lnTo>
                    <a:pt x="177" y="61611"/>
                  </a:lnTo>
                  <a:lnTo>
                    <a:pt x="826" y="77807"/>
                  </a:lnTo>
                  <a:lnTo>
                    <a:pt x="2075" y="93048"/>
                  </a:lnTo>
                  <a:lnTo>
                    <a:pt x="3727" y="107704"/>
                  </a:lnTo>
                  <a:lnTo>
                    <a:pt x="5376" y="122823"/>
                  </a:lnTo>
                  <a:lnTo>
                    <a:pt x="6783" y="138985"/>
                  </a:lnTo>
                  <a:lnTo>
                    <a:pt x="8048" y="155958"/>
                  </a:lnTo>
                  <a:lnTo>
                    <a:pt x="9505" y="172985"/>
                  </a:lnTo>
                  <a:lnTo>
                    <a:pt x="11331" y="189597"/>
                  </a:lnTo>
                  <a:lnTo>
                    <a:pt x="13389" y="205821"/>
                  </a:lnTo>
                  <a:lnTo>
                    <a:pt x="15317" y="222001"/>
                  </a:lnTo>
                  <a:lnTo>
                    <a:pt x="16910" y="238358"/>
                  </a:lnTo>
                  <a:lnTo>
                    <a:pt x="18133" y="254800"/>
                  </a:lnTo>
                  <a:lnTo>
                    <a:pt x="19029" y="271006"/>
                  </a:lnTo>
                  <a:lnTo>
                    <a:pt x="19661" y="286793"/>
                  </a:lnTo>
                  <a:lnTo>
                    <a:pt x="19905" y="301929"/>
                  </a:lnTo>
                  <a:lnTo>
                    <a:pt x="19358" y="317749"/>
                  </a:lnTo>
                  <a:lnTo>
                    <a:pt x="16857" y="337876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505782" y="3496908"/>
              <a:ext cx="126343" cy="180318"/>
            </a:xfrm>
            <a:custGeom>
              <a:avLst/>
              <a:gdLst/>
              <a:ahLst/>
              <a:cxnLst/>
              <a:rect l="0" t="0" r="0" b="0"/>
              <a:pathLst>
                <a:path w="126343" h="180318">
                  <a:moveTo>
                    <a:pt x="0" y="114366"/>
                  </a:moveTo>
                  <a:lnTo>
                    <a:pt x="11668" y="114232"/>
                  </a:lnTo>
                  <a:lnTo>
                    <a:pt x="22157" y="112952"/>
                  </a:lnTo>
                  <a:lnTo>
                    <a:pt x="32454" y="110359"/>
                  </a:lnTo>
                  <a:lnTo>
                    <a:pt x="42582" y="106639"/>
                  </a:lnTo>
                  <a:lnTo>
                    <a:pt x="52278" y="102006"/>
                  </a:lnTo>
                  <a:lnTo>
                    <a:pt x="61414" y="96673"/>
                  </a:lnTo>
                  <a:lnTo>
                    <a:pt x="70017" y="90826"/>
                  </a:lnTo>
                  <a:lnTo>
                    <a:pt x="78178" y="84611"/>
                  </a:lnTo>
                  <a:lnTo>
                    <a:pt x="85989" y="78136"/>
                  </a:lnTo>
                  <a:lnTo>
                    <a:pt x="93047" y="71316"/>
                  </a:lnTo>
                  <a:lnTo>
                    <a:pt x="98503" y="63899"/>
                  </a:lnTo>
                  <a:lnTo>
                    <a:pt x="102018" y="55799"/>
                  </a:lnTo>
                  <a:lnTo>
                    <a:pt x="103563" y="47240"/>
                  </a:lnTo>
                  <a:lnTo>
                    <a:pt x="103163" y="38649"/>
                  </a:lnTo>
                  <a:lnTo>
                    <a:pt x="101036" y="30282"/>
                  </a:lnTo>
                  <a:lnTo>
                    <a:pt x="97355" y="22377"/>
                  </a:lnTo>
                  <a:lnTo>
                    <a:pt x="92152" y="15221"/>
                  </a:lnTo>
                  <a:lnTo>
                    <a:pt x="85587" y="8905"/>
                  </a:lnTo>
                  <a:lnTo>
                    <a:pt x="78082" y="3836"/>
                  </a:lnTo>
                  <a:lnTo>
                    <a:pt x="70206" y="785"/>
                  </a:lnTo>
                  <a:lnTo>
                    <a:pt x="62320" y="0"/>
                  </a:lnTo>
                  <a:lnTo>
                    <a:pt x="54569" y="1422"/>
                  </a:lnTo>
                  <a:lnTo>
                    <a:pt x="46984" y="4960"/>
                  </a:lnTo>
                  <a:lnTo>
                    <a:pt x="39558" y="10344"/>
                  </a:lnTo>
                  <a:lnTo>
                    <a:pt x="32589" y="17362"/>
                  </a:lnTo>
                  <a:lnTo>
                    <a:pt x="26659" y="25959"/>
                  </a:lnTo>
                  <a:lnTo>
                    <a:pt x="22004" y="35960"/>
                  </a:lnTo>
                  <a:lnTo>
                    <a:pt x="18539" y="47096"/>
                  </a:lnTo>
                  <a:lnTo>
                    <a:pt x="16047" y="59094"/>
                  </a:lnTo>
                  <a:lnTo>
                    <a:pt x="14300" y="71715"/>
                  </a:lnTo>
                  <a:lnTo>
                    <a:pt x="13260" y="84613"/>
                  </a:lnTo>
                  <a:lnTo>
                    <a:pt x="13079" y="97345"/>
                  </a:lnTo>
                  <a:lnTo>
                    <a:pt x="13768" y="109685"/>
                  </a:lnTo>
                  <a:lnTo>
                    <a:pt x="15211" y="121599"/>
                  </a:lnTo>
                  <a:lnTo>
                    <a:pt x="17251" y="133139"/>
                  </a:lnTo>
                  <a:lnTo>
                    <a:pt x="19748" y="144372"/>
                  </a:lnTo>
                  <a:lnTo>
                    <a:pt x="23069" y="154883"/>
                  </a:lnTo>
                  <a:lnTo>
                    <a:pt x="28041" y="163811"/>
                  </a:lnTo>
                  <a:lnTo>
                    <a:pt x="34979" y="170810"/>
                  </a:lnTo>
                  <a:lnTo>
                    <a:pt x="43571" y="175849"/>
                  </a:lnTo>
                  <a:lnTo>
                    <a:pt x="53174" y="178947"/>
                  </a:lnTo>
                  <a:lnTo>
                    <a:pt x="63293" y="180317"/>
                  </a:lnTo>
                  <a:lnTo>
                    <a:pt x="73492" y="179968"/>
                  </a:lnTo>
                  <a:lnTo>
                    <a:pt x="83326" y="177622"/>
                  </a:lnTo>
                  <a:lnTo>
                    <a:pt x="92590" y="173322"/>
                  </a:lnTo>
                  <a:lnTo>
                    <a:pt x="100987" y="167817"/>
                  </a:lnTo>
                  <a:lnTo>
                    <a:pt x="108852" y="161858"/>
                  </a:lnTo>
                  <a:lnTo>
                    <a:pt x="116872" y="154923"/>
                  </a:lnTo>
                  <a:lnTo>
                    <a:pt x="126342" y="14595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674238" y="3503127"/>
              <a:ext cx="105286" cy="160791"/>
            </a:xfrm>
            <a:custGeom>
              <a:avLst/>
              <a:gdLst/>
              <a:ahLst/>
              <a:cxnLst/>
              <a:rect l="0" t="0" r="0" b="0"/>
              <a:pathLst>
                <a:path w="105286" h="160791">
                  <a:moveTo>
                    <a:pt x="0" y="87090"/>
                  </a:moveTo>
                  <a:lnTo>
                    <a:pt x="67" y="98758"/>
                  </a:lnTo>
                  <a:lnTo>
                    <a:pt x="708" y="109247"/>
                  </a:lnTo>
                  <a:lnTo>
                    <a:pt x="1980" y="119470"/>
                  </a:lnTo>
                  <a:lnTo>
                    <a:pt x="2965" y="126840"/>
                  </a:lnTo>
                  <a:lnTo>
                    <a:pt x="2837" y="127977"/>
                  </a:lnTo>
                  <a:lnTo>
                    <a:pt x="2279" y="123986"/>
                  </a:lnTo>
                  <a:lnTo>
                    <a:pt x="1700" y="116526"/>
                  </a:lnTo>
                  <a:lnTo>
                    <a:pt x="1220" y="106798"/>
                  </a:lnTo>
                  <a:lnTo>
                    <a:pt x="859" y="95591"/>
                  </a:lnTo>
                  <a:lnTo>
                    <a:pt x="768" y="83420"/>
                  </a:lnTo>
                  <a:lnTo>
                    <a:pt x="1229" y="70616"/>
                  </a:lnTo>
                  <a:lnTo>
                    <a:pt x="2357" y="57404"/>
                  </a:lnTo>
                  <a:lnTo>
                    <a:pt x="4267" y="44254"/>
                  </a:lnTo>
                  <a:lnTo>
                    <a:pt x="7151" y="31873"/>
                  </a:lnTo>
                  <a:lnTo>
                    <a:pt x="11024" y="20599"/>
                  </a:lnTo>
                  <a:lnTo>
                    <a:pt x="15913" y="11063"/>
                  </a:lnTo>
                  <a:lnTo>
                    <a:pt x="21944" y="4317"/>
                  </a:lnTo>
                  <a:lnTo>
                    <a:pt x="29066" y="680"/>
                  </a:lnTo>
                  <a:lnTo>
                    <a:pt x="36779" y="0"/>
                  </a:lnTo>
                  <a:lnTo>
                    <a:pt x="44261" y="2037"/>
                  </a:lnTo>
                  <a:lnTo>
                    <a:pt x="51067" y="6365"/>
                  </a:lnTo>
                  <a:lnTo>
                    <a:pt x="57108" y="12486"/>
                  </a:lnTo>
                  <a:lnTo>
                    <a:pt x="62473" y="19940"/>
                  </a:lnTo>
                  <a:lnTo>
                    <a:pt x="67304" y="28351"/>
                  </a:lnTo>
                  <a:lnTo>
                    <a:pt x="71735" y="37435"/>
                  </a:lnTo>
                  <a:lnTo>
                    <a:pt x="75880" y="46984"/>
                  </a:lnTo>
                  <a:lnTo>
                    <a:pt x="79818" y="56860"/>
                  </a:lnTo>
                  <a:lnTo>
                    <a:pt x="83449" y="67289"/>
                  </a:lnTo>
                  <a:lnTo>
                    <a:pt x="86508" y="78816"/>
                  </a:lnTo>
                  <a:lnTo>
                    <a:pt x="88902" y="91633"/>
                  </a:lnTo>
                  <a:lnTo>
                    <a:pt x="90881" y="105070"/>
                  </a:lnTo>
                  <a:lnTo>
                    <a:pt x="93251" y="119195"/>
                  </a:lnTo>
                  <a:lnTo>
                    <a:pt x="97336" y="136371"/>
                  </a:lnTo>
                  <a:lnTo>
                    <a:pt x="105285" y="16079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811108" y="3487909"/>
              <a:ext cx="200043" cy="177026"/>
            </a:xfrm>
            <a:custGeom>
              <a:avLst/>
              <a:gdLst/>
              <a:ahLst/>
              <a:cxnLst/>
              <a:rect l="0" t="0" r="0" b="0"/>
              <a:pathLst>
                <a:path w="200043" h="177026">
                  <a:moveTo>
                    <a:pt x="0" y="102308"/>
                  </a:moveTo>
                  <a:lnTo>
                    <a:pt x="8802" y="99374"/>
                  </a:lnTo>
                  <a:lnTo>
                    <a:pt x="17148" y="96592"/>
                  </a:lnTo>
                  <a:lnTo>
                    <a:pt x="25847" y="93693"/>
                  </a:lnTo>
                  <a:lnTo>
                    <a:pt x="34968" y="90653"/>
                  </a:lnTo>
                  <a:lnTo>
                    <a:pt x="44463" y="87487"/>
                  </a:lnTo>
                  <a:lnTo>
                    <a:pt x="54251" y="84219"/>
                  </a:lnTo>
                  <a:lnTo>
                    <a:pt x="64092" y="80708"/>
                  </a:lnTo>
                  <a:lnTo>
                    <a:pt x="73617" y="76668"/>
                  </a:lnTo>
                  <a:lnTo>
                    <a:pt x="82641" y="71977"/>
                  </a:lnTo>
                  <a:lnTo>
                    <a:pt x="90834" y="66351"/>
                  </a:lnTo>
                  <a:lnTo>
                    <a:pt x="97659" y="59286"/>
                  </a:lnTo>
                  <a:lnTo>
                    <a:pt x="102941" y="50648"/>
                  </a:lnTo>
                  <a:lnTo>
                    <a:pt x="106504" y="40931"/>
                  </a:lnTo>
                  <a:lnTo>
                    <a:pt x="108005" y="31032"/>
                  </a:lnTo>
                  <a:lnTo>
                    <a:pt x="107454" y="21504"/>
                  </a:lnTo>
                  <a:lnTo>
                    <a:pt x="104984" y="13009"/>
                  </a:lnTo>
                  <a:lnTo>
                    <a:pt x="100668" y="6448"/>
                  </a:lnTo>
                  <a:lnTo>
                    <a:pt x="94736" y="2124"/>
                  </a:lnTo>
                  <a:lnTo>
                    <a:pt x="87671" y="2"/>
                  </a:lnTo>
                  <a:lnTo>
                    <a:pt x="80100" y="0"/>
                  </a:lnTo>
                  <a:lnTo>
                    <a:pt x="72420" y="1851"/>
                  </a:lnTo>
                  <a:lnTo>
                    <a:pt x="64810" y="5343"/>
                  </a:lnTo>
                  <a:lnTo>
                    <a:pt x="57320" y="10419"/>
                  </a:lnTo>
                  <a:lnTo>
                    <a:pt x="49953" y="16901"/>
                  </a:lnTo>
                  <a:lnTo>
                    <a:pt x="42853" y="24522"/>
                  </a:lnTo>
                  <a:lnTo>
                    <a:pt x="36305" y="33006"/>
                  </a:lnTo>
                  <a:lnTo>
                    <a:pt x="30420" y="42125"/>
                  </a:lnTo>
                  <a:lnTo>
                    <a:pt x="25315" y="51857"/>
                  </a:lnTo>
                  <a:lnTo>
                    <a:pt x="21183" y="62375"/>
                  </a:lnTo>
                  <a:lnTo>
                    <a:pt x="18044" y="73706"/>
                  </a:lnTo>
                  <a:lnTo>
                    <a:pt x="16088" y="85587"/>
                  </a:lnTo>
                  <a:lnTo>
                    <a:pt x="15749" y="97562"/>
                  </a:lnTo>
                  <a:lnTo>
                    <a:pt x="17115" y="109354"/>
                  </a:lnTo>
                  <a:lnTo>
                    <a:pt x="19981" y="120712"/>
                  </a:lnTo>
                  <a:lnTo>
                    <a:pt x="24038" y="131340"/>
                  </a:lnTo>
                  <a:lnTo>
                    <a:pt x="28992" y="141148"/>
                  </a:lnTo>
                  <a:lnTo>
                    <a:pt x="34756" y="150056"/>
                  </a:lnTo>
                  <a:lnTo>
                    <a:pt x="41448" y="157901"/>
                  </a:lnTo>
                  <a:lnTo>
                    <a:pt x="49059" y="164690"/>
                  </a:lnTo>
                  <a:lnTo>
                    <a:pt x="57457" y="170251"/>
                  </a:lnTo>
                  <a:lnTo>
                    <a:pt x="66472" y="174164"/>
                  </a:lnTo>
                  <a:lnTo>
                    <a:pt x="75945" y="176352"/>
                  </a:lnTo>
                  <a:lnTo>
                    <a:pt x="85747" y="177025"/>
                  </a:lnTo>
                  <a:lnTo>
                    <a:pt x="95781" y="176497"/>
                  </a:lnTo>
                  <a:lnTo>
                    <a:pt x="105978" y="175071"/>
                  </a:lnTo>
                  <a:lnTo>
                    <a:pt x="116453" y="172997"/>
                  </a:lnTo>
                  <a:lnTo>
                    <a:pt x="127477" y="170469"/>
                  </a:lnTo>
                  <a:lnTo>
                    <a:pt x="139143" y="167629"/>
                  </a:lnTo>
                  <a:lnTo>
                    <a:pt x="150984" y="164730"/>
                  </a:lnTo>
                  <a:lnTo>
                    <a:pt x="163333" y="161857"/>
                  </a:lnTo>
                  <a:lnTo>
                    <a:pt x="178395" y="158760"/>
                  </a:lnTo>
                  <a:lnTo>
                    <a:pt x="200042" y="1549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1853015" y="4011357"/>
            <a:ext cx="1308069" cy="442198"/>
            <a:chOff x="1853015" y="4011357"/>
            <a:chExt cx="1308069" cy="442198"/>
          </a:xfrm>
        </p:grpSpPr>
        <p:sp>
          <p:nvSpPr>
            <p:cNvPr id="109" name="Freeform 108"/>
            <p:cNvSpPr/>
            <p:nvPr/>
          </p:nvSpPr>
          <p:spPr>
            <a:xfrm>
              <a:off x="2000414" y="4137699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7662" y="14669"/>
                  </a:lnTo>
                  <a:lnTo>
                    <a:pt x="5520" y="28580"/>
                  </a:lnTo>
                  <a:lnTo>
                    <a:pt x="3917" y="43074"/>
                  </a:lnTo>
                  <a:lnTo>
                    <a:pt x="2736" y="58102"/>
                  </a:lnTo>
                  <a:lnTo>
                    <a:pt x="1888" y="73280"/>
                  </a:lnTo>
                  <a:lnTo>
                    <a:pt x="1295" y="88351"/>
                  </a:lnTo>
                  <a:lnTo>
                    <a:pt x="1053" y="103388"/>
                  </a:lnTo>
                  <a:lnTo>
                    <a:pt x="1417" y="118696"/>
                  </a:lnTo>
                  <a:lnTo>
                    <a:pt x="2468" y="134428"/>
                  </a:lnTo>
                  <a:lnTo>
                    <a:pt x="3817" y="150263"/>
                  </a:lnTo>
                  <a:lnTo>
                    <a:pt x="4729" y="165521"/>
                  </a:lnTo>
                  <a:lnTo>
                    <a:pt x="4824" y="179846"/>
                  </a:lnTo>
                  <a:lnTo>
                    <a:pt x="4218" y="192778"/>
                  </a:lnTo>
                  <a:lnTo>
                    <a:pt x="3288" y="204860"/>
                  </a:lnTo>
                  <a:lnTo>
                    <a:pt x="1947" y="21714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853015" y="4095585"/>
              <a:ext cx="221100" cy="73701"/>
            </a:xfrm>
            <a:custGeom>
              <a:avLst/>
              <a:gdLst/>
              <a:ahLst/>
              <a:cxnLst/>
              <a:rect l="0" t="0" r="0" b="0"/>
              <a:pathLst>
                <a:path w="221100" h="73701">
                  <a:moveTo>
                    <a:pt x="221099" y="0"/>
                  </a:moveTo>
                  <a:lnTo>
                    <a:pt x="209430" y="2934"/>
                  </a:lnTo>
                  <a:lnTo>
                    <a:pt x="198942" y="5716"/>
                  </a:lnTo>
                  <a:lnTo>
                    <a:pt x="188635" y="8615"/>
                  </a:lnTo>
                  <a:lnTo>
                    <a:pt x="178161" y="11656"/>
                  </a:lnTo>
                  <a:lnTo>
                    <a:pt x="167169" y="14821"/>
                  </a:lnTo>
                  <a:lnTo>
                    <a:pt x="155531" y="18085"/>
                  </a:lnTo>
                  <a:lnTo>
                    <a:pt x="143450" y="21424"/>
                  </a:lnTo>
                  <a:lnTo>
                    <a:pt x="131344" y="24815"/>
                  </a:lnTo>
                  <a:lnTo>
                    <a:pt x="119461" y="28248"/>
                  </a:lnTo>
                  <a:lnTo>
                    <a:pt x="107874" y="31875"/>
                  </a:lnTo>
                  <a:lnTo>
                    <a:pt x="96560" y="35997"/>
                  </a:lnTo>
                  <a:lnTo>
                    <a:pt x="85468" y="40730"/>
                  </a:lnTo>
                  <a:lnTo>
                    <a:pt x="74546" y="45875"/>
                  </a:lnTo>
                  <a:lnTo>
                    <a:pt x="63744" y="51022"/>
                  </a:lnTo>
                  <a:lnTo>
                    <a:pt x="53038" y="55922"/>
                  </a:lnTo>
                  <a:lnTo>
                    <a:pt x="42663" y="60361"/>
                  </a:lnTo>
                  <a:lnTo>
                    <a:pt x="31988" y="64510"/>
                  </a:lnTo>
                  <a:lnTo>
                    <a:pt x="18955" y="6872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905658" y="4358798"/>
              <a:ext cx="210570" cy="94757"/>
            </a:xfrm>
            <a:custGeom>
              <a:avLst/>
              <a:gdLst/>
              <a:ahLst/>
              <a:cxnLst/>
              <a:rect l="0" t="0" r="0" b="0"/>
              <a:pathLst>
                <a:path w="210570" h="94757">
                  <a:moveTo>
                    <a:pt x="210569" y="0"/>
                  </a:moveTo>
                  <a:lnTo>
                    <a:pt x="198901" y="2934"/>
                  </a:lnTo>
                  <a:lnTo>
                    <a:pt x="188413" y="5716"/>
                  </a:lnTo>
                  <a:lnTo>
                    <a:pt x="178111" y="8616"/>
                  </a:lnTo>
                  <a:lnTo>
                    <a:pt x="167810" y="11655"/>
                  </a:lnTo>
                  <a:lnTo>
                    <a:pt x="157466" y="14821"/>
                  </a:lnTo>
                  <a:lnTo>
                    <a:pt x="147072" y="18089"/>
                  </a:lnTo>
                  <a:lnTo>
                    <a:pt x="136471" y="21600"/>
                  </a:lnTo>
                  <a:lnTo>
                    <a:pt x="125364" y="25640"/>
                  </a:lnTo>
                  <a:lnTo>
                    <a:pt x="113636" y="30322"/>
                  </a:lnTo>
                  <a:lnTo>
                    <a:pt x="101488" y="35601"/>
                  </a:lnTo>
                  <a:lnTo>
                    <a:pt x="89334" y="41371"/>
                  </a:lnTo>
                  <a:lnTo>
                    <a:pt x="77418" y="47511"/>
                  </a:lnTo>
                  <a:lnTo>
                    <a:pt x="65807" y="53922"/>
                  </a:lnTo>
                  <a:lnTo>
                    <a:pt x="54478" y="60525"/>
                  </a:lnTo>
                  <a:lnTo>
                    <a:pt x="43389" y="67252"/>
                  </a:lnTo>
                  <a:lnTo>
                    <a:pt x="32940" y="73758"/>
                  </a:lnTo>
                  <a:lnTo>
                    <a:pt x="22944" y="80058"/>
                  </a:lnTo>
                  <a:lnTo>
                    <a:pt x="12521" y="8670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140385" y="4232455"/>
              <a:ext cx="91549" cy="157929"/>
            </a:xfrm>
            <a:custGeom>
              <a:avLst/>
              <a:gdLst/>
              <a:ahLst/>
              <a:cxnLst/>
              <a:rect l="0" t="0" r="0" b="0"/>
              <a:pathLst>
                <a:path w="91549" h="157929">
                  <a:moveTo>
                    <a:pt x="81128" y="0"/>
                  </a:moveTo>
                  <a:lnTo>
                    <a:pt x="72326" y="2934"/>
                  </a:lnTo>
                  <a:lnTo>
                    <a:pt x="63980" y="5717"/>
                  </a:lnTo>
                  <a:lnTo>
                    <a:pt x="55286" y="8625"/>
                  </a:lnTo>
                  <a:lnTo>
                    <a:pt x="46337" y="12011"/>
                  </a:lnTo>
                  <a:lnTo>
                    <a:pt x="37491" y="16473"/>
                  </a:lnTo>
                  <a:lnTo>
                    <a:pt x="28957" y="22244"/>
                  </a:lnTo>
                  <a:lnTo>
                    <a:pt x="20941" y="29232"/>
                  </a:lnTo>
                  <a:lnTo>
                    <a:pt x="13712" y="37217"/>
                  </a:lnTo>
                  <a:lnTo>
                    <a:pt x="7353" y="45949"/>
                  </a:lnTo>
                  <a:lnTo>
                    <a:pt x="2424" y="54894"/>
                  </a:lnTo>
                  <a:lnTo>
                    <a:pt x="0" y="63279"/>
                  </a:lnTo>
                  <a:lnTo>
                    <a:pt x="454" y="70721"/>
                  </a:lnTo>
                  <a:lnTo>
                    <a:pt x="3692" y="77036"/>
                  </a:lnTo>
                  <a:lnTo>
                    <a:pt x="9520" y="82061"/>
                  </a:lnTo>
                  <a:lnTo>
                    <a:pt x="17542" y="85858"/>
                  </a:lnTo>
                  <a:lnTo>
                    <a:pt x="26958" y="88951"/>
                  </a:lnTo>
                  <a:lnTo>
                    <a:pt x="36713" y="92192"/>
                  </a:lnTo>
                  <a:lnTo>
                    <a:pt x="46191" y="96046"/>
                  </a:lnTo>
                  <a:lnTo>
                    <a:pt x="55345" y="100452"/>
                  </a:lnTo>
                  <a:lnTo>
                    <a:pt x="64486" y="105029"/>
                  </a:lnTo>
                  <a:lnTo>
                    <a:pt x="73799" y="109521"/>
                  </a:lnTo>
                  <a:lnTo>
                    <a:pt x="82521" y="114018"/>
                  </a:lnTo>
                  <a:lnTo>
                    <a:pt x="88820" y="119637"/>
                  </a:lnTo>
                  <a:lnTo>
                    <a:pt x="91548" y="126611"/>
                  </a:lnTo>
                  <a:lnTo>
                    <a:pt x="90779" y="133235"/>
                  </a:lnTo>
                  <a:lnTo>
                    <a:pt x="87172" y="139033"/>
                  </a:lnTo>
                  <a:lnTo>
                    <a:pt x="81286" y="143958"/>
                  </a:lnTo>
                  <a:lnTo>
                    <a:pt x="73415" y="147897"/>
                  </a:lnTo>
                  <a:lnTo>
                    <a:pt x="63898" y="150877"/>
                  </a:lnTo>
                  <a:lnTo>
                    <a:pt x="53514" y="153051"/>
                  </a:lnTo>
                  <a:lnTo>
                    <a:pt x="42306" y="154827"/>
                  </a:lnTo>
                  <a:lnTo>
                    <a:pt x="28177" y="156364"/>
                  </a:lnTo>
                  <a:lnTo>
                    <a:pt x="7428" y="157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269849" y="4253513"/>
              <a:ext cx="120183" cy="135164"/>
            </a:xfrm>
            <a:custGeom>
              <a:avLst/>
              <a:gdLst/>
              <a:ahLst/>
              <a:cxnLst/>
              <a:rect l="0" t="0" r="0" b="0"/>
              <a:pathLst>
                <a:path w="120183" h="135164">
                  <a:moveTo>
                    <a:pt x="56949" y="0"/>
                  </a:moveTo>
                  <a:lnTo>
                    <a:pt x="45348" y="3067"/>
                  </a:lnTo>
                  <a:lnTo>
                    <a:pt x="35499" y="7130"/>
                  </a:lnTo>
                  <a:lnTo>
                    <a:pt x="26503" y="12627"/>
                  </a:lnTo>
                  <a:lnTo>
                    <a:pt x="18407" y="19559"/>
                  </a:lnTo>
                  <a:lnTo>
                    <a:pt x="11676" y="28005"/>
                  </a:lnTo>
                  <a:lnTo>
                    <a:pt x="6464" y="37851"/>
                  </a:lnTo>
                  <a:lnTo>
                    <a:pt x="2783" y="48689"/>
                  </a:lnTo>
                  <a:lnTo>
                    <a:pt x="674" y="59943"/>
                  </a:lnTo>
                  <a:lnTo>
                    <a:pt x="0" y="71241"/>
                  </a:lnTo>
                  <a:lnTo>
                    <a:pt x="663" y="82264"/>
                  </a:lnTo>
                  <a:lnTo>
                    <a:pt x="2696" y="92665"/>
                  </a:lnTo>
                  <a:lnTo>
                    <a:pt x="5990" y="102320"/>
                  </a:lnTo>
                  <a:lnTo>
                    <a:pt x="10488" y="111126"/>
                  </a:lnTo>
                  <a:lnTo>
                    <a:pt x="16255" y="118902"/>
                  </a:lnTo>
                  <a:lnTo>
                    <a:pt x="23210" y="125641"/>
                  </a:lnTo>
                  <a:lnTo>
                    <a:pt x="31150" y="130998"/>
                  </a:lnTo>
                  <a:lnTo>
                    <a:pt x="39850" y="134242"/>
                  </a:lnTo>
                  <a:lnTo>
                    <a:pt x="49104" y="135163"/>
                  </a:lnTo>
                  <a:lnTo>
                    <a:pt x="58588" y="134001"/>
                  </a:lnTo>
                  <a:lnTo>
                    <a:pt x="67875" y="131170"/>
                  </a:lnTo>
                  <a:lnTo>
                    <a:pt x="76744" y="127080"/>
                  </a:lnTo>
                  <a:lnTo>
                    <a:pt x="85003" y="121913"/>
                  </a:lnTo>
                  <a:lnTo>
                    <a:pt x="92404" y="115629"/>
                  </a:lnTo>
                  <a:lnTo>
                    <a:pt x="98901" y="108297"/>
                  </a:lnTo>
                  <a:lnTo>
                    <a:pt x="104604" y="100087"/>
                  </a:lnTo>
                  <a:lnTo>
                    <a:pt x="109677" y="91198"/>
                  </a:lnTo>
                  <a:lnTo>
                    <a:pt x="114265" y="81810"/>
                  </a:lnTo>
                  <a:lnTo>
                    <a:pt x="118009" y="72065"/>
                  </a:lnTo>
                  <a:lnTo>
                    <a:pt x="120088" y="62070"/>
                  </a:lnTo>
                  <a:lnTo>
                    <a:pt x="120182" y="51912"/>
                  </a:lnTo>
                  <a:lnTo>
                    <a:pt x="118278" y="41972"/>
                  </a:lnTo>
                  <a:lnTo>
                    <a:pt x="114408" y="32905"/>
                  </a:lnTo>
                  <a:lnTo>
                    <a:pt x="108802" y="25001"/>
                  </a:lnTo>
                  <a:lnTo>
                    <a:pt x="101802" y="18543"/>
                  </a:lnTo>
                  <a:lnTo>
                    <a:pt x="93750" y="13954"/>
                  </a:lnTo>
                  <a:lnTo>
                    <a:pt x="84946" y="11273"/>
                  </a:lnTo>
                  <a:lnTo>
                    <a:pt x="76073" y="10084"/>
                  </a:lnTo>
                  <a:lnTo>
                    <a:pt x="67323" y="9589"/>
                  </a:lnTo>
                  <a:lnTo>
                    <a:pt x="57933" y="9744"/>
                  </a:lnTo>
                  <a:lnTo>
                    <a:pt x="4642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420973" y="4179813"/>
              <a:ext cx="118115" cy="210571"/>
            </a:xfrm>
            <a:custGeom>
              <a:avLst/>
              <a:gdLst/>
              <a:ahLst/>
              <a:cxnLst/>
              <a:rect l="0" t="0" r="0" b="0"/>
              <a:pathLst>
                <a:path w="118115" h="210571">
                  <a:moveTo>
                    <a:pt x="95337" y="0"/>
                  </a:moveTo>
                  <a:lnTo>
                    <a:pt x="83669" y="2934"/>
                  </a:lnTo>
                  <a:lnTo>
                    <a:pt x="73181" y="5716"/>
                  </a:lnTo>
                  <a:lnTo>
                    <a:pt x="62884" y="8620"/>
                  </a:lnTo>
                  <a:lnTo>
                    <a:pt x="52755" y="11834"/>
                  </a:lnTo>
                  <a:lnTo>
                    <a:pt x="43060" y="15647"/>
                  </a:lnTo>
                  <a:lnTo>
                    <a:pt x="33928" y="20169"/>
                  </a:lnTo>
                  <a:lnTo>
                    <a:pt x="25498" y="25505"/>
                  </a:lnTo>
                  <a:lnTo>
                    <a:pt x="17985" y="31841"/>
                  </a:lnTo>
                  <a:lnTo>
                    <a:pt x="11423" y="39179"/>
                  </a:lnTo>
                  <a:lnTo>
                    <a:pt x="6018" y="47378"/>
                  </a:lnTo>
                  <a:lnTo>
                    <a:pt x="2210" y="56251"/>
                  </a:lnTo>
                  <a:lnTo>
                    <a:pt x="107" y="65612"/>
                  </a:lnTo>
                  <a:lnTo>
                    <a:pt x="0" y="74829"/>
                  </a:lnTo>
                  <a:lnTo>
                    <a:pt x="2505" y="82870"/>
                  </a:lnTo>
                  <a:lnTo>
                    <a:pt x="7708" y="89267"/>
                  </a:lnTo>
                  <a:lnTo>
                    <a:pt x="15099" y="93899"/>
                  </a:lnTo>
                  <a:lnTo>
                    <a:pt x="23878" y="96722"/>
                  </a:lnTo>
                  <a:lnTo>
                    <a:pt x="33443" y="97927"/>
                  </a:lnTo>
                  <a:lnTo>
                    <a:pt x="43437" y="98146"/>
                  </a:lnTo>
                  <a:lnTo>
                    <a:pt x="53664" y="98311"/>
                  </a:lnTo>
                  <a:lnTo>
                    <a:pt x="64010" y="98964"/>
                  </a:lnTo>
                  <a:lnTo>
                    <a:pt x="74091" y="100578"/>
                  </a:lnTo>
                  <a:lnTo>
                    <a:pt x="83261" y="103725"/>
                  </a:lnTo>
                  <a:lnTo>
                    <a:pt x="91245" y="108556"/>
                  </a:lnTo>
                  <a:lnTo>
                    <a:pt x="98099" y="115057"/>
                  </a:lnTo>
                  <a:lnTo>
                    <a:pt x="104020" y="123232"/>
                  </a:lnTo>
                  <a:lnTo>
                    <a:pt x="109218" y="132909"/>
                  </a:lnTo>
                  <a:lnTo>
                    <a:pt x="113557" y="143640"/>
                  </a:lnTo>
                  <a:lnTo>
                    <a:pt x="116576" y="154826"/>
                  </a:lnTo>
                  <a:lnTo>
                    <a:pt x="118114" y="166071"/>
                  </a:lnTo>
                  <a:lnTo>
                    <a:pt x="117825" y="176720"/>
                  </a:lnTo>
                  <a:lnTo>
                    <a:pt x="115046" y="185806"/>
                  </a:lnTo>
                  <a:lnTo>
                    <a:pt x="109652" y="192947"/>
                  </a:lnTo>
                  <a:lnTo>
                    <a:pt x="101960" y="198267"/>
                  </a:lnTo>
                  <a:lnTo>
                    <a:pt x="92447" y="202093"/>
                  </a:lnTo>
                  <a:lnTo>
                    <a:pt x="81580" y="204784"/>
                  </a:lnTo>
                  <a:lnTo>
                    <a:pt x="69964" y="206649"/>
                  </a:lnTo>
                  <a:lnTo>
                    <a:pt x="56990" y="208130"/>
                  </a:lnTo>
                  <a:lnTo>
                    <a:pt x="39290" y="209362"/>
                  </a:lnTo>
                  <a:lnTo>
                    <a:pt x="11109" y="2105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563796" y="4206795"/>
              <a:ext cx="110443" cy="162532"/>
            </a:xfrm>
            <a:custGeom>
              <a:avLst/>
              <a:gdLst/>
              <a:ahLst/>
              <a:cxnLst/>
              <a:rect l="0" t="0" r="0" b="0"/>
              <a:pathLst>
                <a:path w="110443" h="162532">
                  <a:moveTo>
                    <a:pt x="89385" y="4604"/>
                  </a:moveTo>
                  <a:lnTo>
                    <a:pt x="80584" y="1804"/>
                  </a:lnTo>
                  <a:lnTo>
                    <a:pt x="72237" y="303"/>
                  </a:lnTo>
                  <a:lnTo>
                    <a:pt x="63543" y="0"/>
                  </a:lnTo>
                  <a:lnTo>
                    <a:pt x="54595" y="852"/>
                  </a:lnTo>
                  <a:lnTo>
                    <a:pt x="45748" y="2968"/>
                  </a:lnTo>
                  <a:lnTo>
                    <a:pt x="37214" y="6300"/>
                  </a:lnTo>
                  <a:lnTo>
                    <a:pt x="29198" y="10980"/>
                  </a:lnTo>
                  <a:lnTo>
                    <a:pt x="21969" y="17397"/>
                  </a:lnTo>
                  <a:lnTo>
                    <a:pt x="15597" y="25601"/>
                  </a:lnTo>
                  <a:lnTo>
                    <a:pt x="10149" y="35363"/>
                  </a:lnTo>
                  <a:lnTo>
                    <a:pt x="5781" y="46357"/>
                  </a:lnTo>
                  <a:lnTo>
                    <a:pt x="2479" y="58264"/>
                  </a:lnTo>
                  <a:lnTo>
                    <a:pt x="414" y="70665"/>
                  </a:lnTo>
                  <a:lnTo>
                    <a:pt x="0" y="83055"/>
                  </a:lnTo>
                  <a:lnTo>
                    <a:pt x="1316" y="95157"/>
                  </a:lnTo>
                  <a:lnTo>
                    <a:pt x="4148" y="106738"/>
                  </a:lnTo>
                  <a:lnTo>
                    <a:pt x="8183" y="117524"/>
                  </a:lnTo>
                  <a:lnTo>
                    <a:pt x="13126" y="127437"/>
                  </a:lnTo>
                  <a:lnTo>
                    <a:pt x="19053" y="136247"/>
                  </a:lnTo>
                  <a:lnTo>
                    <a:pt x="26387" y="143495"/>
                  </a:lnTo>
                  <a:lnTo>
                    <a:pt x="35242" y="149074"/>
                  </a:lnTo>
                  <a:lnTo>
                    <a:pt x="45417" y="153187"/>
                  </a:lnTo>
                  <a:lnTo>
                    <a:pt x="57873" y="156567"/>
                  </a:lnTo>
                  <a:lnTo>
                    <a:pt x="77058" y="159512"/>
                  </a:lnTo>
                  <a:lnTo>
                    <a:pt x="110442" y="1625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704553" y="4224313"/>
              <a:ext cx="148670" cy="146116"/>
            </a:xfrm>
            <a:custGeom>
              <a:avLst/>
              <a:gdLst/>
              <a:ahLst/>
              <a:cxnLst/>
              <a:rect l="0" t="0" r="0" b="0"/>
              <a:pathLst>
                <a:path w="148670" h="146116">
                  <a:moveTo>
                    <a:pt x="22327" y="102899"/>
                  </a:moveTo>
                  <a:lnTo>
                    <a:pt x="28195" y="97032"/>
                  </a:lnTo>
                  <a:lnTo>
                    <a:pt x="33759" y="91467"/>
                  </a:lnTo>
                  <a:lnTo>
                    <a:pt x="39558" y="85668"/>
                  </a:lnTo>
                  <a:lnTo>
                    <a:pt x="45639" y="79587"/>
                  </a:lnTo>
                  <a:lnTo>
                    <a:pt x="51969" y="73258"/>
                  </a:lnTo>
                  <a:lnTo>
                    <a:pt x="58483" y="66725"/>
                  </a:lnTo>
                  <a:lnTo>
                    <a:pt x="64641" y="59876"/>
                  </a:lnTo>
                  <a:lnTo>
                    <a:pt x="69479" y="52445"/>
                  </a:lnTo>
                  <a:lnTo>
                    <a:pt x="72572" y="44339"/>
                  </a:lnTo>
                  <a:lnTo>
                    <a:pt x="73832" y="35776"/>
                  </a:lnTo>
                  <a:lnTo>
                    <a:pt x="73239" y="27183"/>
                  </a:lnTo>
                  <a:lnTo>
                    <a:pt x="70983" y="18825"/>
                  </a:lnTo>
                  <a:lnTo>
                    <a:pt x="67215" y="11265"/>
                  </a:lnTo>
                  <a:lnTo>
                    <a:pt x="61953" y="5405"/>
                  </a:lnTo>
                  <a:lnTo>
                    <a:pt x="55351" y="1592"/>
                  </a:lnTo>
                  <a:lnTo>
                    <a:pt x="47819" y="0"/>
                  </a:lnTo>
                  <a:lnTo>
                    <a:pt x="39926" y="894"/>
                  </a:lnTo>
                  <a:lnTo>
                    <a:pt x="32033" y="4163"/>
                  </a:lnTo>
                  <a:lnTo>
                    <a:pt x="24447" y="9424"/>
                  </a:lnTo>
                  <a:lnTo>
                    <a:pt x="17505" y="16225"/>
                  </a:lnTo>
                  <a:lnTo>
                    <a:pt x="11329" y="24163"/>
                  </a:lnTo>
                  <a:lnTo>
                    <a:pt x="6183" y="32912"/>
                  </a:lnTo>
                  <a:lnTo>
                    <a:pt x="2548" y="42228"/>
                  </a:lnTo>
                  <a:lnTo>
                    <a:pt x="548" y="51936"/>
                  </a:lnTo>
                  <a:lnTo>
                    <a:pt x="0" y="61911"/>
                  </a:lnTo>
                  <a:lnTo>
                    <a:pt x="613" y="72067"/>
                  </a:lnTo>
                  <a:lnTo>
                    <a:pt x="2099" y="82341"/>
                  </a:lnTo>
                  <a:lnTo>
                    <a:pt x="4383" y="92529"/>
                  </a:lnTo>
                  <a:lnTo>
                    <a:pt x="7585" y="102298"/>
                  </a:lnTo>
                  <a:lnTo>
                    <a:pt x="11703" y="111494"/>
                  </a:lnTo>
                  <a:lnTo>
                    <a:pt x="16773" y="119974"/>
                  </a:lnTo>
                  <a:lnTo>
                    <a:pt x="22933" y="127524"/>
                  </a:lnTo>
                  <a:lnTo>
                    <a:pt x="30158" y="134112"/>
                  </a:lnTo>
                  <a:lnTo>
                    <a:pt x="38452" y="139537"/>
                  </a:lnTo>
                  <a:lnTo>
                    <a:pt x="47922" y="143357"/>
                  </a:lnTo>
                  <a:lnTo>
                    <a:pt x="58511" y="145483"/>
                  </a:lnTo>
                  <a:lnTo>
                    <a:pt x="69875" y="146115"/>
                  </a:lnTo>
                  <a:lnTo>
                    <a:pt x="81495" y="145559"/>
                  </a:lnTo>
                  <a:lnTo>
                    <a:pt x="93040" y="144118"/>
                  </a:lnTo>
                  <a:lnTo>
                    <a:pt x="104128" y="142196"/>
                  </a:lnTo>
                  <a:lnTo>
                    <a:pt x="115433" y="140100"/>
                  </a:lnTo>
                  <a:lnTo>
                    <a:pt x="129061" y="137653"/>
                  </a:lnTo>
                  <a:lnTo>
                    <a:pt x="148669" y="1344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832165" y="4011357"/>
              <a:ext cx="52644" cy="326385"/>
            </a:xfrm>
            <a:custGeom>
              <a:avLst/>
              <a:gdLst/>
              <a:ahLst/>
              <a:cxnLst/>
              <a:rect l="0" t="0" r="0" b="0"/>
              <a:pathLst>
                <a:path w="52644" h="326385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4"/>
                  </a:lnTo>
                  <a:lnTo>
                    <a:pt x="2080" y="72344"/>
                  </a:lnTo>
                  <a:lnTo>
                    <a:pt x="3905" y="85869"/>
                  </a:lnTo>
                  <a:lnTo>
                    <a:pt x="6202" y="100083"/>
                  </a:lnTo>
                  <a:lnTo>
                    <a:pt x="8858" y="115046"/>
                  </a:lnTo>
                  <a:lnTo>
                    <a:pt x="11776" y="130518"/>
                  </a:lnTo>
                  <a:lnTo>
                    <a:pt x="14880" y="146057"/>
                  </a:lnTo>
                  <a:lnTo>
                    <a:pt x="18110" y="161403"/>
                  </a:lnTo>
                  <a:lnTo>
                    <a:pt x="21260" y="176640"/>
                  </a:lnTo>
                  <a:lnTo>
                    <a:pt x="23996" y="192089"/>
                  </a:lnTo>
                  <a:lnTo>
                    <a:pt x="26172" y="207919"/>
                  </a:lnTo>
                  <a:lnTo>
                    <a:pt x="27973" y="223822"/>
                  </a:lnTo>
                  <a:lnTo>
                    <a:pt x="29796" y="239126"/>
                  </a:lnTo>
                  <a:lnTo>
                    <a:pt x="31878" y="253491"/>
                  </a:lnTo>
                  <a:lnTo>
                    <a:pt x="34316" y="266848"/>
                  </a:lnTo>
                  <a:lnTo>
                    <a:pt x="37501" y="280749"/>
                  </a:lnTo>
                  <a:lnTo>
                    <a:pt x="42835" y="298648"/>
                  </a:lnTo>
                  <a:lnTo>
                    <a:pt x="52643" y="326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899884" y="4161058"/>
              <a:ext cx="100738" cy="177550"/>
            </a:xfrm>
            <a:custGeom>
              <a:avLst/>
              <a:gdLst/>
              <a:ahLst/>
              <a:cxnLst/>
              <a:rect l="0" t="0" r="0" b="0"/>
              <a:pathLst>
                <a:path w="100738" h="177550">
                  <a:moveTo>
                    <a:pt x="27038" y="92455"/>
                  </a:moveTo>
                  <a:lnTo>
                    <a:pt x="35772" y="86587"/>
                  </a:lnTo>
                  <a:lnTo>
                    <a:pt x="43479" y="81022"/>
                  </a:lnTo>
                  <a:lnTo>
                    <a:pt x="50881" y="75223"/>
                  </a:lnTo>
                  <a:lnTo>
                    <a:pt x="58142" y="69143"/>
                  </a:lnTo>
                  <a:lnTo>
                    <a:pt x="65321" y="62813"/>
                  </a:lnTo>
                  <a:lnTo>
                    <a:pt x="72433" y="56280"/>
                  </a:lnTo>
                  <a:lnTo>
                    <a:pt x="79004" y="49431"/>
                  </a:lnTo>
                  <a:lnTo>
                    <a:pt x="84126" y="42000"/>
                  </a:lnTo>
                  <a:lnTo>
                    <a:pt x="87408" y="33899"/>
                  </a:lnTo>
                  <a:lnTo>
                    <a:pt x="88626" y="25509"/>
                  </a:lnTo>
                  <a:lnTo>
                    <a:pt x="87473" y="17564"/>
                  </a:lnTo>
                  <a:lnTo>
                    <a:pt x="84028" y="10459"/>
                  </a:lnTo>
                  <a:lnTo>
                    <a:pt x="78647" y="4725"/>
                  </a:lnTo>
                  <a:lnTo>
                    <a:pt x="71764" y="1162"/>
                  </a:lnTo>
                  <a:lnTo>
                    <a:pt x="63776" y="0"/>
                  </a:lnTo>
                  <a:lnTo>
                    <a:pt x="55163" y="1154"/>
                  </a:lnTo>
                  <a:lnTo>
                    <a:pt x="46471" y="4504"/>
                  </a:lnTo>
                  <a:lnTo>
                    <a:pt x="38004" y="9754"/>
                  </a:lnTo>
                  <a:lnTo>
                    <a:pt x="30017" y="16512"/>
                  </a:lnTo>
                  <a:lnTo>
                    <a:pt x="22798" y="24401"/>
                  </a:lnTo>
                  <a:lnTo>
                    <a:pt x="16427" y="33113"/>
                  </a:lnTo>
                  <a:lnTo>
                    <a:pt x="10980" y="42569"/>
                  </a:lnTo>
                  <a:lnTo>
                    <a:pt x="6610" y="52901"/>
                  </a:lnTo>
                  <a:lnTo>
                    <a:pt x="3302" y="64107"/>
                  </a:lnTo>
                  <a:lnTo>
                    <a:pt x="1063" y="75904"/>
                  </a:lnTo>
                  <a:lnTo>
                    <a:pt x="0" y="87822"/>
                  </a:lnTo>
                  <a:lnTo>
                    <a:pt x="62" y="99581"/>
                  </a:lnTo>
                  <a:lnTo>
                    <a:pt x="1069" y="111087"/>
                  </a:lnTo>
                  <a:lnTo>
                    <a:pt x="2807" y="122346"/>
                  </a:lnTo>
                  <a:lnTo>
                    <a:pt x="5093" y="133392"/>
                  </a:lnTo>
                  <a:lnTo>
                    <a:pt x="8102" y="143945"/>
                  </a:lnTo>
                  <a:lnTo>
                    <a:pt x="12331" y="153433"/>
                  </a:lnTo>
                  <a:lnTo>
                    <a:pt x="17957" y="161622"/>
                  </a:lnTo>
                  <a:lnTo>
                    <a:pt x="24854" y="168273"/>
                  </a:lnTo>
                  <a:lnTo>
                    <a:pt x="32779" y="172992"/>
                  </a:lnTo>
                  <a:lnTo>
                    <a:pt x="41477" y="175762"/>
                  </a:lnTo>
                  <a:lnTo>
                    <a:pt x="50664" y="177009"/>
                  </a:lnTo>
                  <a:lnTo>
                    <a:pt x="61139" y="177549"/>
                  </a:lnTo>
                  <a:lnTo>
                    <a:pt x="76055" y="177431"/>
                  </a:lnTo>
                  <a:lnTo>
                    <a:pt x="100737" y="1766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041710" y="4127171"/>
              <a:ext cx="119374" cy="242156"/>
            </a:xfrm>
            <a:custGeom>
              <a:avLst/>
              <a:gdLst/>
              <a:ahLst/>
              <a:cxnLst/>
              <a:rect l="0" t="0" r="0" b="0"/>
              <a:pathLst>
                <a:path w="119374" h="242156">
                  <a:moveTo>
                    <a:pt x="85253" y="0"/>
                  </a:moveTo>
                  <a:lnTo>
                    <a:pt x="73652" y="3001"/>
                  </a:lnTo>
                  <a:lnTo>
                    <a:pt x="63803" y="6423"/>
                  </a:lnTo>
                  <a:lnTo>
                    <a:pt x="54799" y="10624"/>
                  </a:lnTo>
                  <a:lnTo>
                    <a:pt x="46357" y="15697"/>
                  </a:lnTo>
                  <a:lnTo>
                    <a:pt x="38330" y="21826"/>
                  </a:lnTo>
                  <a:lnTo>
                    <a:pt x="30611" y="29010"/>
                  </a:lnTo>
                  <a:lnTo>
                    <a:pt x="23279" y="37097"/>
                  </a:lnTo>
                  <a:lnTo>
                    <a:pt x="16576" y="45892"/>
                  </a:lnTo>
                  <a:lnTo>
                    <a:pt x="10595" y="55212"/>
                  </a:lnTo>
                  <a:lnTo>
                    <a:pt x="5595" y="64909"/>
                  </a:lnTo>
                  <a:lnTo>
                    <a:pt x="2067" y="74870"/>
                  </a:lnTo>
                  <a:lnTo>
                    <a:pt x="151" y="84996"/>
                  </a:lnTo>
                  <a:lnTo>
                    <a:pt x="0" y="94574"/>
                  </a:lnTo>
                  <a:lnTo>
                    <a:pt x="1945" y="102335"/>
                  </a:lnTo>
                  <a:lnTo>
                    <a:pt x="5962" y="107738"/>
                  </a:lnTo>
                  <a:lnTo>
                    <a:pt x="11913" y="111059"/>
                  </a:lnTo>
                  <a:lnTo>
                    <a:pt x="19719" y="112997"/>
                  </a:lnTo>
                  <a:lnTo>
                    <a:pt x="29148" y="114125"/>
                  </a:lnTo>
                  <a:lnTo>
                    <a:pt x="39714" y="114955"/>
                  </a:lnTo>
                  <a:lnTo>
                    <a:pt x="50789" y="115995"/>
                  </a:lnTo>
                  <a:lnTo>
                    <a:pt x="61970" y="117490"/>
                  </a:lnTo>
                  <a:lnTo>
                    <a:pt x="72915" y="119636"/>
                  </a:lnTo>
                  <a:lnTo>
                    <a:pt x="83264" y="122673"/>
                  </a:lnTo>
                  <a:lnTo>
                    <a:pt x="92881" y="126649"/>
                  </a:lnTo>
                  <a:lnTo>
                    <a:pt x="101491" y="131777"/>
                  </a:lnTo>
                  <a:lnTo>
                    <a:pt x="108604" y="138499"/>
                  </a:lnTo>
                  <a:lnTo>
                    <a:pt x="114084" y="146907"/>
                  </a:lnTo>
                  <a:lnTo>
                    <a:pt x="117782" y="156637"/>
                  </a:lnTo>
                  <a:lnTo>
                    <a:pt x="119373" y="167077"/>
                  </a:lnTo>
                  <a:lnTo>
                    <a:pt x="118888" y="177795"/>
                  </a:lnTo>
                  <a:lnTo>
                    <a:pt x="116632" y="188413"/>
                  </a:lnTo>
                  <a:lnTo>
                    <a:pt x="112992" y="198535"/>
                  </a:lnTo>
                  <a:lnTo>
                    <a:pt x="108317" y="207995"/>
                  </a:lnTo>
                  <a:lnTo>
                    <a:pt x="102572" y="216498"/>
                  </a:lnTo>
                  <a:lnTo>
                    <a:pt x="95360" y="223540"/>
                  </a:lnTo>
                  <a:lnTo>
                    <a:pt x="86601" y="228980"/>
                  </a:lnTo>
                  <a:lnTo>
                    <a:pt x="77086" y="232999"/>
                  </a:lnTo>
                  <a:lnTo>
                    <a:pt x="67378" y="236306"/>
                  </a:lnTo>
                  <a:lnTo>
                    <a:pt x="56623" y="239192"/>
                  </a:lnTo>
                  <a:lnTo>
                    <a:pt x="43139" y="2421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2010943" y="4843109"/>
            <a:ext cx="1242363" cy="599975"/>
            <a:chOff x="2010943" y="4843109"/>
            <a:chExt cx="1242363" cy="599975"/>
          </a:xfrm>
        </p:grpSpPr>
        <p:sp>
          <p:nvSpPr>
            <p:cNvPr id="121" name="Freeform 120"/>
            <p:cNvSpPr/>
            <p:nvPr/>
          </p:nvSpPr>
          <p:spPr>
            <a:xfrm>
              <a:off x="2010943" y="4895751"/>
              <a:ext cx="147400" cy="371612"/>
            </a:xfrm>
            <a:custGeom>
              <a:avLst/>
              <a:gdLst/>
              <a:ahLst/>
              <a:cxnLst/>
              <a:rect l="0" t="0" r="0" b="0"/>
              <a:pathLst>
                <a:path w="147400" h="37161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7"/>
                  </a:lnTo>
                  <a:lnTo>
                    <a:pt x="0" y="99249"/>
                  </a:lnTo>
                  <a:lnTo>
                    <a:pt x="0" y="115395"/>
                  </a:lnTo>
                  <a:lnTo>
                    <a:pt x="0" y="131954"/>
                  </a:lnTo>
                  <a:lnTo>
                    <a:pt x="0" y="148650"/>
                  </a:lnTo>
                  <a:lnTo>
                    <a:pt x="0" y="165085"/>
                  </a:lnTo>
                  <a:lnTo>
                    <a:pt x="0" y="181063"/>
                  </a:lnTo>
                  <a:lnTo>
                    <a:pt x="0" y="196572"/>
                  </a:lnTo>
                  <a:lnTo>
                    <a:pt x="0" y="211679"/>
                  </a:lnTo>
                  <a:lnTo>
                    <a:pt x="0" y="226474"/>
                  </a:lnTo>
                  <a:lnTo>
                    <a:pt x="0" y="241039"/>
                  </a:lnTo>
                  <a:lnTo>
                    <a:pt x="0" y="255439"/>
                  </a:lnTo>
                  <a:lnTo>
                    <a:pt x="0" y="269724"/>
                  </a:lnTo>
                  <a:lnTo>
                    <a:pt x="0" y="283928"/>
                  </a:lnTo>
                  <a:lnTo>
                    <a:pt x="0" y="298079"/>
                  </a:lnTo>
                  <a:lnTo>
                    <a:pt x="9" y="312183"/>
                  </a:lnTo>
                  <a:lnTo>
                    <a:pt x="354" y="325926"/>
                  </a:lnTo>
                  <a:lnTo>
                    <a:pt x="1651" y="338702"/>
                  </a:lnTo>
                  <a:lnTo>
                    <a:pt x="4162" y="350237"/>
                  </a:lnTo>
                  <a:lnTo>
                    <a:pt x="7986" y="359948"/>
                  </a:lnTo>
                  <a:lnTo>
                    <a:pt x="13227" y="366810"/>
                  </a:lnTo>
                  <a:lnTo>
                    <a:pt x="19793" y="370534"/>
                  </a:lnTo>
                  <a:lnTo>
                    <a:pt x="27455" y="371611"/>
                  </a:lnTo>
                  <a:lnTo>
                    <a:pt x="35960" y="370906"/>
                  </a:lnTo>
                  <a:lnTo>
                    <a:pt x="45084" y="369107"/>
                  </a:lnTo>
                  <a:lnTo>
                    <a:pt x="54649" y="366651"/>
                  </a:lnTo>
                  <a:lnTo>
                    <a:pt x="64522" y="363800"/>
                  </a:lnTo>
                  <a:lnTo>
                    <a:pt x="74607" y="360708"/>
                  </a:lnTo>
                  <a:lnTo>
                    <a:pt x="84836" y="357467"/>
                  </a:lnTo>
                  <a:lnTo>
                    <a:pt x="95163" y="354130"/>
                  </a:lnTo>
                  <a:lnTo>
                    <a:pt x="105543" y="350737"/>
                  </a:lnTo>
                  <a:lnTo>
                    <a:pt x="115499" y="347462"/>
                  </a:lnTo>
                  <a:lnTo>
                    <a:pt x="125103" y="344294"/>
                  </a:lnTo>
                  <a:lnTo>
                    <a:pt x="135199" y="340954"/>
                  </a:lnTo>
                  <a:lnTo>
                    <a:pt x="147399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032000" y="5074735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83088" y="68"/>
                  </a:lnTo>
                  <a:lnTo>
                    <a:pt x="72599" y="708"/>
                  </a:lnTo>
                  <a:lnTo>
                    <a:pt x="62302" y="2000"/>
                  </a:lnTo>
                  <a:lnTo>
                    <a:pt x="52080" y="3695"/>
                  </a:lnTo>
                  <a:lnTo>
                    <a:pt x="40812" y="5546"/>
                  </a:lnTo>
                  <a:lnTo>
                    <a:pt x="25267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032000" y="4853637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4673" y="67"/>
                  </a:lnTo>
                  <a:lnTo>
                    <a:pt x="104185" y="707"/>
                  </a:lnTo>
                  <a:lnTo>
                    <a:pt x="93883" y="2008"/>
                  </a:lnTo>
                  <a:lnTo>
                    <a:pt x="83582" y="4041"/>
                  </a:lnTo>
                  <a:lnTo>
                    <a:pt x="73238" y="7006"/>
                  </a:lnTo>
                  <a:lnTo>
                    <a:pt x="62853" y="10921"/>
                  </a:lnTo>
                  <a:lnTo>
                    <a:pt x="52503" y="15546"/>
                  </a:lnTo>
                  <a:lnTo>
                    <a:pt x="41107" y="21032"/>
                  </a:lnTo>
                  <a:lnTo>
                    <a:pt x="25427" y="289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184130" y="5119409"/>
              <a:ext cx="184782" cy="323675"/>
            </a:xfrm>
            <a:custGeom>
              <a:avLst/>
              <a:gdLst/>
              <a:ahLst/>
              <a:cxnLst/>
              <a:rect l="0" t="0" r="0" b="0"/>
              <a:pathLst>
                <a:path w="184782" h="323675">
                  <a:moveTo>
                    <a:pt x="68968" y="50083"/>
                  </a:moveTo>
                  <a:lnTo>
                    <a:pt x="68834" y="38482"/>
                  </a:lnTo>
                  <a:lnTo>
                    <a:pt x="67553" y="28634"/>
                  </a:lnTo>
                  <a:lnTo>
                    <a:pt x="64956" y="19642"/>
                  </a:lnTo>
                  <a:lnTo>
                    <a:pt x="61063" y="11718"/>
                  </a:lnTo>
                  <a:lnTo>
                    <a:pt x="55782" y="5636"/>
                  </a:lnTo>
                  <a:lnTo>
                    <a:pt x="49205" y="1682"/>
                  </a:lnTo>
                  <a:lnTo>
                    <a:pt x="41878" y="0"/>
                  </a:lnTo>
                  <a:lnTo>
                    <a:pt x="34664" y="835"/>
                  </a:lnTo>
                  <a:lnTo>
                    <a:pt x="28044" y="4065"/>
                  </a:lnTo>
                  <a:lnTo>
                    <a:pt x="22129" y="9300"/>
                  </a:lnTo>
                  <a:lnTo>
                    <a:pt x="16849" y="16086"/>
                  </a:lnTo>
                  <a:lnTo>
                    <a:pt x="12080" y="24017"/>
                  </a:lnTo>
                  <a:lnTo>
                    <a:pt x="7860" y="32931"/>
                  </a:lnTo>
                  <a:lnTo>
                    <a:pt x="4390" y="42890"/>
                  </a:lnTo>
                  <a:lnTo>
                    <a:pt x="1727" y="53838"/>
                  </a:lnTo>
                  <a:lnTo>
                    <a:pt x="107" y="65291"/>
                  </a:lnTo>
                  <a:lnTo>
                    <a:pt x="0" y="76445"/>
                  </a:lnTo>
                  <a:lnTo>
                    <a:pt x="1529" y="86854"/>
                  </a:lnTo>
                  <a:lnTo>
                    <a:pt x="4675" y="95792"/>
                  </a:lnTo>
                  <a:lnTo>
                    <a:pt x="9454" y="102126"/>
                  </a:lnTo>
                  <a:lnTo>
                    <a:pt x="15696" y="105484"/>
                  </a:lnTo>
                  <a:lnTo>
                    <a:pt x="22801" y="105973"/>
                  </a:lnTo>
                  <a:lnTo>
                    <a:pt x="29867" y="103810"/>
                  </a:lnTo>
                  <a:lnTo>
                    <a:pt x="36418" y="99432"/>
                  </a:lnTo>
                  <a:lnTo>
                    <a:pt x="43310" y="94618"/>
                  </a:lnTo>
                  <a:lnTo>
                    <a:pt x="51142" y="92115"/>
                  </a:lnTo>
                  <a:lnTo>
                    <a:pt x="58598" y="93045"/>
                  </a:lnTo>
                  <a:lnTo>
                    <a:pt x="65187" y="97298"/>
                  </a:lnTo>
                  <a:lnTo>
                    <a:pt x="70943" y="104302"/>
                  </a:lnTo>
                  <a:lnTo>
                    <a:pt x="75873" y="113733"/>
                  </a:lnTo>
                  <a:lnTo>
                    <a:pt x="79841" y="125639"/>
                  </a:lnTo>
                  <a:lnTo>
                    <a:pt x="82861" y="139823"/>
                  </a:lnTo>
                  <a:lnTo>
                    <a:pt x="85235" y="155397"/>
                  </a:lnTo>
                  <a:lnTo>
                    <a:pt x="87445" y="171004"/>
                  </a:lnTo>
                  <a:lnTo>
                    <a:pt x="89783" y="185872"/>
                  </a:lnTo>
                  <a:lnTo>
                    <a:pt x="92185" y="199955"/>
                  </a:lnTo>
                  <a:lnTo>
                    <a:pt x="94344" y="213634"/>
                  </a:lnTo>
                  <a:lnTo>
                    <a:pt x="96094" y="227206"/>
                  </a:lnTo>
                  <a:lnTo>
                    <a:pt x="97420" y="240814"/>
                  </a:lnTo>
                  <a:lnTo>
                    <a:pt x="98385" y="254506"/>
                  </a:lnTo>
                  <a:lnTo>
                    <a:pt x="99069" y="268283"/>
                  </a:lnTo>
                  <a:lnTo>
                    <a:pt x="99544" y="282132"/>
                  </a:lnTo>
                  <a:lnTo>
                    <a:pt x="99871" y="296036"/>
                  </a:lnTo>
                  <a:lnTo>
                    <a:pt x="100099" y="309888"/>
                  </a:lnTo>
                  <a:lnTo>
                    <a:pt x="100432" y="320387"/>
                  </a:lnTo>
                  <a:lnTo>
                    <a:pt x="101201" y="323674"/>
                  </a:lnTo>
                  <a:lnTo>
                    <a:pt x="102530" y="321456"/>
                  </a:lnTo>
                  <a:lnTo>
                    <a:pt x="104400" y="315878"/>
                  </a:lnTo>
                  <a:lnTo>
                    <a:pt x="106721" y="308327"/>
                  </a:lnTo>
                  <a:lnTo>
                    <a:pt x="109395" y="299624"/>
                  </a:lnTo>
                  <a:lnTo>
                    <a:pt x="112494" y="290398"/>
                  </a:lnTo>
                  <a:lnTo>
                    <a:pt x="116252" y="281231"/>
                  </a:lnTo>
                  <a:lnTo>
                    <a:pt x="120742" y="272410"/>
                  </a:lnTo>
                  <a:lnTo>
                    <a:pt x="125892" y="264000"/>
                  </a:lnTo>
                  <a:lnTo>
                    <a:pt x="131574" y="255959"/>
                  </a:lnTo>
                  <a:lnTo>
                    <a:pt x="137656" y="248211"/>
                  </a:lnTo>
                  <a:lnTo>
                    <a:pt x="144027" y="240682"/>
                  </a:lnTo>
                  <a:lnTo>
                    <a:pt x="150604" y="233313"/>
                  </a:lnTo>
                  <a:lnTo>
                    <a:pt x="157313" y="226063"/>
                  </a:lnTo>
                  <a:lnTo>
                    <a:pt x="163808" y="219202"/>
                  </a:lnTo>
                  <a:lnTo>
                    <a:pt x="170098" y="212625"/>
                  </a:lnTo>
                  <a:lnTo>
                    <a:pt x="176737" y="205752"/>
                  </a:lnTo>
                  <a:lnTo>
                    <a:pt x="184781" y="1974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295212" y="5085264"/>
              <a:ext cx="105286" cy="143141"/>
            </a:xfrm>
            <a:custGeom>
              <a:avLst/>
              <a:gdLst/>
              <a:ahLst/>
              <a:cxnLst/>
              <a:rect l="0" t="0" r="0" b="0"/>
              <a:pathLst>
                <a:path w="105286" h="143141">
                  <a:moveTo>
                    <a:pt x="0" y="21057"/>
                  </a:moveTo>
                  <a:lnTo>
                    <a:pt x="67" y="35592"/>
                  </a:lnTo>
                  <a:lnTo>
                    <a:pt x="707" y="48223"/>
                  </a:lnTo>
                  <a:lnTo>
                    <a:pt x="2004" y="60132"/>
                  </a:lnTo>
                  <a:lnTo>
                    <a:pt x="3864" y="71787"/>
                  </a:lnTo>
                  <a:lnTo>
                    <a:pt x="6180" y="83627"/>
                  </a:lnTo>
                  <a:lnTo>
                    <a:pt x="8856" y="95854"/>
                  </a:lnTo>
                  <a:lnTo>
                    <a:pt x="12125" y="108003"/>
                  </a:lnTo>
                  <a:lnTo>
                    <a:pt x="16529" y="119097"/>
                  </a:lnTo>
                  <a:lnTo>
                    <a:pt x="22266" y="128653"/>
                  </a:lnTo>
                  <a:lnTo>
                    <a:pt x="29068" y="136202"/>
                  </a:lnTo>
                  <a:lnTo>
                    <a:pt x="36397" y="141066"/>
                  </a:lnTo>
                  <a:lnTo>
                    <a:pt x="43881" y="143140"/>
                  </a:lnTo>
                  <a:lnTo>
                    <a:pt x="51345" y="142617"/>
                  </a:lnTo>
                  <a:lnTo>
                    <a:pt x="58729" y="139698"/>
                  </a:lnTo>
                  <a:lnTo>
                    <a:pt x="66022" y="134741"/>
                  </a:lnTo>
                  <a:lnTo>
                    <a:pt x="73069" y="128181"/>
                  </a:lnTo>
                  <a:lnTo>
                    <a:pt x="79583" y="120425"/>
                  </a:lnTo>
                  <a:lnTo>
                    <a:pt x="85439" y="111803"/>
                  </a:lnTo>
                  <a:lnTo>
                    <a:pt x="90355" y="102406"/>
                  </a:lnTo>
                  <a:lnTo>
                    <a:pt x="93827" y="92115"/>
                  </a:lnTo>
                  <a:lnTo>
                    <a:pt x="95724" y="80936"/>
                  </a:lnTo>
                  <a:lnTo>
                    <a:pt x="96541" y="69157"/>
                  </a:lnTo>
                  <a:lnTo>
                    <a:pt x="97173" y="57250"/>
                  </a:lnTo>
                  <a:lnTo>
                    <a:pt x="98157" y="45514"/>
                  </a:lnTo>
                  <a:lnTo>
                    <a:pt x="99509" y="34493"/>
                  </a:lnTo>
                  <a:lnTo>
                    <a:pt x="101028" y="23985"/>
                  </a:lnTo>
                  <a:lnTo>
                    <a:pt x="102859" y="1307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442611" y="5085264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0"/>
                  </a:lnTo>
                  <a:lnTo>
                    <a:pt x="3695" y="50677"/>
                  </a:lnTo>
                  <a:lnTo>
                    <a:pt x="5545" y="63825"/>
                  </a:lnTo>
                  <a:lnTo>
                    <a:pt x="7713" y="83030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432082" y="49378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505782" y="4843109"/>
              <a:ext cx="42115" cy="379026"/>
            </a:xfrm>
            <a:custGeom>
              <a:avLst/>
              <a:gdLst/>
              <a:ahLst/>
              <a:cxnLst/>
              <a:rect l="0" t="0" r="0" b="0"/>
              <a:pathLst>
                <a:path w="42115" h="379026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0"/>
                  </a:lnTo>
                  <a:lnTo>
                    <a:pt x="0" y="54350"/>
                  </a:lnTo>
                  <a:lnTo>
                    <a:pt x="0" y="71643"/>
                  </a:lnTo>
                  <a:lnTo>
                    <a:pt x="5" y="90018"/>
                  </a:lnTo>
                  <a:lnTo>
                    <a:pt x="177" y="108699"/>
                  </a:lnTo>
                  <a:lnTo>
                    <a:pt x="826" y="126533"/>
                  </a:lnTo>
                  <a:lnTo>
                    <a:pt x="2079" y="142973"/>
                  </a:lnTo>
                  <a:lnTo>
                    <a:pt x="3904" y="158482"/>
                  </a:lnTo>
                  <a:lnTo>
                    <a:pt x="6201" y="174196"/>
                  </a:lnTo>
                  <a:lnTo>
                    <a:pt x="8853" y="190772"/>
                  </a:lnTo>
                  <a:lnTo>
                    <a:pt x="11598" y="208198"/>
                  </a:lnTo>
                  <a:lnTo>
                    <a:pt x="14054" y="226063"/>
                  </a:lnTo>
                  <a:lnTo>
                    <a:pt x="16040" y="244043"/>
                  </a:lnTo>
                  <a:lnTo>
                    <a:pt x="17710" y="261660"/>
                  </a:lnTo>
                  <a:lnTo>
                    <a:pt x="19446" y="278250"/>
                  </a:lnTo>
                  <a:lnTo>
                    <a:pt x="21469" y="293547"/>
                  </a:lnTo>
                  <a:lnTo>
                    <a:pt x="23829" y="307630"/>
                  </a:lnTo>
                  <a:lnTo>
                    <a:pt x="26493" y="320715"/>
                  </a:lnTo>
                  <a:lnTo>
                    <a:pt x="29394" y="333028"/>
                  </a:lnTo>
                  <a:lnTo>
                    <a:pt x="32320" y="344322"/>
                  </a:lnTo>
                  <a:lnTo>
                    <a:pt x="35208" y="354987"/>
                  </a:lnTo>
                  <a:lnTo>
                    <a:pt x="38309" y="365964"/>
                  </a:lnTo>
                  <a:lnTo>
                    <a:pt x="42114" y="3790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581501" y="5056306"/>
              <a:ext cx="145380" cy="138622"/>
            </a:xfrm>
            <a:custGeom>
              <a:avLst/>
              <a:gdLst/>
              <a:ahLst/>
              <a:cxnLst/>
              <a:rect l="0" t="0" r="0" b="0"/>
              <a:pathLst>
                <a:path w="145380" h="138622">
                  <a:moveTo>
                    <a:pt x="61152" y="71072"/>
                  </a:moveTo>
                  <a:lnTo>
                    <a:pt x="63951" y="62270"/>
                  </a:lnTo>
                  <a:lnTo>
                    <a:pt x="65453" y="53924"/>
                  </a:lnTo>
                  <a:lnTo>
                    <a:pt x="65755" y="45229"/>
                  </a:lnTo>
                  <a:lnTo>
                    <a:pt x="64903" y="36282"/>
                  </a:lnTo>
                  <a:lnTo>
                    <a:pt x="62787" y="27436"/>
                  </a:lnTo>
                  <a:lnTo>
                    <a:pt x="59460" y="18910"/>
                  </a:lnTo>
                  <a:lnTo>
                    <a:pt x="54952" y="11240"/>
                  </a:lnTo>
                  <a:lnTo>
                    <a:pt x="49185" y="5307"/>
                  </a:lnTo>
                  <a:lnTo>
                    <a:pt x="42242" y="1451"/>
                  </a:lnTo>
                  <a:lnTo>
                    <a:pt x="34651" y="0"/>
                  </a:lnTo>
                  <a:lnTo>
                    <a:pt x="27251" y="1521"/>
                  </a:lnTo>
                  <a:lnTo>
                    <a:pt x="20506" y="6029"/>
                  </a:lnTo>
                  <a:lnTo>
                    <a:pt x="14674" y="13105"/>
                  </a:lnTo>
                  <a:lnTo>
                    <a:pt x="9982" y="22197"/>
                  </a:lnTo>
                  <a:lnTo>
                    <a:pt x="6421" y="32787"/>
                  </a:lnTo>
                  <a:lnTo>
                    <a:pt x="3827" y="44451"/>
                  </a:lnTo>
                  <a:lnTo>
                    <a:pt x="1986" y="56870"/>
                  </a:lnTo>
                  <a:lnTo>
                    <a:pt x="709" y="69806"/>
                  </a:lnTo>
                  <a:lnTo>
                    <a:pt x="0" y="82931"/>
                  </a:lnTo>
                  <a:lnTo>
                    <a:pt x="47" y="95822"/>
                  </a:lnTo>
                  <a:lnTo>
                    <a:pt x="902" y="108254"/>
                  </a:lnTo>
                  <a:lnTo>
                    <a:pt x="2799" y="119551"/>
                  </a:lnTo>
                  <a:lnTo>
                    <a:pt x="6207" y="128550"/>
                  </a:lnTo>
                  <a:lnTo>
                    <a:pt x="11237" y="134810"/>
                  </a:lnTo>
                  <a:lnTo>
                    <a:pt x="17377" y="138214"/>
                  </a:lnTo>
                  <a:lnTo>
                    <a:pt x="23723" y="138621"/>
                  </a:lnTo>
                  <a:lnTo>
                    <a:pt x="29725" y="136264"/>
                  </a:lnTo>
                  <a:lnTo>
                    <a:pt x="35209" y="131635"/>
                  </a:lnTo>
                  <a:lnTo>
                    <a:pt x="40192" y="125265"/>
                  </a:lnTo>
                  <a:lnTo>
                    <a:pt x="44767" y="117643"/>
                  </a:lnTo>
                  <a:lnTo>
                    <a:pt x="49220" y="109965"/>
                  </a:lnTo>
                  <a:lnTo>
                    <a:pt x="54756" y="104329"/>
                  </a:lnTo>
                  <a:lnTo>
                    <a:pt x="61811" y="101871"/>
                  </a:lnTo>
                  <a:lnTo>
                    <a:pt x="69012" y="102268"/>
                  </a:lnTo>
                  <a:lnTo>
                    <a:pt x="76030" y="104776"/>
                  </a:lnTo>
                  <a:lnTo>
                    <a:pt x="83267" y="108419"/>
                  </a:lnTo>
                  <a:lnTo>
                    <a:pt x="91425" y="112112"/>
                  </a:lnTo>
                  <a:lnTo>
                    <a:pt x="100789" y="115261"/>
                  </a:lnTo>
                  <a:lnTo>
                    <a:pt x="110694" y="117526"/>
                  </a:lnTo>
                  <a:lnTo>
                    <a:pt x="120698" y="118715"/>
                  </a:lnTo>
                  <a:lnTo>
                    <a:pt x="131684" y="117806"/>
                  </a:lnTo>
                  <a:lnTo>
                    <a:pt x="145379" y="1131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722268" y="4864165"/>
              <a:ext cx="25670" cy="379027"/>
            </a:xfrm>
            <a:custGeom>
              <a:avLst/>
              <a:gdLst/>
              <a:ahLst/>
              <a:cxnLst/>
              <a:rect l="0" t="0" r="0" b="0"/>
              <a:pathLst>
                <a:path w="25670" h="379027">
                  <a:moveTo>
                    <a:pt x="4612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3"/>
                  </a:lnTo>
                  <a:lnTo>
                    <a:pt x="506" y="46624"/>
                  </a:lnTo>
                  <a:lnTo>
                    <a:pt x="1326" y="59284"/>
                  </a:lnTo>
                  <a:lnTo>
                    <a:pt x="2141" y="72349"/>
                  </a:lnTo>
                  <a:lnTo>
                    <a:pt x="2825" y="86047"/>
                  </a:lnTo>
                  <a:lnTo>
                    <a:pt x="3352" y="100908"/>
                  </a:lnTo>
                  <a:lnTo>
                    <a:pt x="3743" y="117116"/>
                  </a:lnTo>
                  <a:lnTo>
                    <a:pt x="4190" y="134068"/>
                  </a:lnTo>
                  <a:lnTo>
                    <a:pt x="5030" y="150606"/>
                  </a:lnTo>
                  <a:lnTo>
                    <a:pt x="6411" y="166106"/>
                  </a:lnTo>
                  <a:lnTo>
                    <a:pt x="8153" y="180784"/>
                  </a:lnTo>
                  <a:lnTo>
                    <a:pt x="9863" y="195393"/>
                  </a:lnTo>
                  <a:lnTo>
                    <a:pt x="11311" y="210403"/>
                  </a:lnTo>
                  <a:lnTo>
                    <a:pt x="12605" y="225790"/>
                  </a:lnTo>
                  <a:lnTo>
                    <a:pt x="14079" y="241214"/>
                  </a:lnTo>
                  <a:lnTo>
                    <a:pt x="15918" y="256450"/>
                  </a:lnTo>
                  <a:lnTo>
                    <a:pt x="17984" y="271430"/>
                  </a:lnTo>
                  <a:lnTo>
                    <a:pt x="19918" y="286168"/>
                  </a:lnTo>
                  <a:lnTo>
                    <a:pt x="21515" y="300699"/>
                  </a:lnTo>
                  <a:lnTo>
                    <a:pt x="22743" y="314851"/>
                  </a:lnTo>
                  <a:lnTo>
                    <a:pt x="23775" y="329836"/>
                  </a:lnTo>
                  <a:lnTo>
                    <a:pt x="24699" y="349208"/>
                  </a:lnTo>
                  <a:lnTo>
                    <a:pt x="25669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632124" y="5011565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46259" y="67"/>
                  </a:lnTo>
                  <a:lnTo>
                    <a:pt x="135771" y="707"/>
                  </a:lnTo>
                  <a:lnTo>
                    <a:pt x="125469" y="2003"/>
                  </a:lnTo>
                  <a:lnTo>
                    <a:pt x="115167" y="3863"/>
                  </a:lnTo>
                  <a:lnTo>
                    <a:pt x="104824" y="6179"/>
                  </a:lnTo>
                  <a:lnTo>
                    <a:pt x="94434" y="8846"/>
                  </a:lnTo>
                  <a:lnTo>
                    <a:pt x="84006" y="11769"/>
                  </a:lnTo>
                  <a:lnTo>
                    <a:pt x="73548" y="14877"/>
                  </a:lnTo>
                  <a:lnTo>
                    <a:pt x="63073" y="18112"/>
                  </a:lnTo>
                  <a:lnTo>
                    <a:pt x="52656" y="21477"/>
                  </a:lnTo>
                  <a:lnTo>
                    <a:pt x="41205" y="25457"/>
                  </a:lnTo>
                  <a:lnTo>
                    <a:pt x="25477" y="31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784022" y="5066715"/>
              <a:ext cx="142901" cy="178908"/>
            </a:xfrm>
            <a:custGeom>
              <a:avLst/>
              <a:gdLst/>
              <a:ahLst/>
              <a:cxnLst/>
              <a:rect l="0" t="0" r="0" b="0"/>
              <a:pathLst>
                <a:path w="142901" h="178908">
                  <a:moveTo>
                    <a:pt x="16558" y="102777"/>
                  </a:moveTo>
                  <a:lnTo>
                    <a:pt x="28159" y="102576"/>
                  </a:lnTo>
                  <a:lnTo>
                    <a:pt x="38008" y="100656"/>
                  </a:lnTo>
                  <a:lnTo>
                    <a:pt x="47008" y="96766"/>
                  </a:lnTo>
                  <a:lnTo>
                    <a:pt x="55277" y="91187"/>
                  </a:lnTo>
                  <a:lnTo>
                    <a:pt x="62656" y="84237"/>
                  </a:lnTo>
                  <a:lnTo>
                    <a:pt x="69117" y="76238"/>
                  </a:lnTo>
                  <a:lnTo>
                    <a:pt x="74450" y="67467"/>
                  </a:lnTo>
                  <a:lnTo>
                    <a:pt x="78208" y="58145"/>
                  </a:lnTo>
                  <a:lnTo>
                    <a:pt x="80285" y="48443"/>
                  </a:lnTo>
                  <a:lnTo>
                    <a:pt x="80714" y="38645"/>
                  </a:lnTo>
                  <a:lnTo>
                    <a:pt x="79489" y="29140"/>
                  </a:lnTo>
                  <a:lnTo>
                    <a:pt x="76773" y="20131"/>
                  </a:lnTo>
                  <a:lnTo>
                    <a:pt x="72680" y="12116"/>
                  </a:lnTo>
                  <a:lnTo>
                    <a:pt x="67192" y="5942"/>
                  </a:lnTo>
                  <a:lnTo>
                    <a:pt x="60434" y="1910"/>
                  </a:lnTo>
                  <a:lnTo>
                    <a:pt x="52796" y="0"/>
                  </a:lnTo>
                  <a:lnTo>
                    <a:pt x="44832" y="147"/>
                  </a:lnTo>
                  <a:lnTo>
                    <a:pt x="36890" y="2101"/>
                  </a:lnTo>
                  <a:lnTo>
                    <a:pt x="29271" y="5665"/>
                  </a:lnTo>
                  <a:lnTo>
                    <a:pt x="22308" y="10788"/>
                  </a:lnTo>
                  <a:lnTo>
                    <a:pt x="16113" y="17308"/>
                  </a:lnTo>
                  <a:lnTo>
                    <a:pt x="10784" y="25123"/>
                  </a:lnTo>
                  <a:lnTo>
                    <a:pt x="6495" y="34271"/>
                  </a:lnTo>
                  <a:lnTo>
                    <a:pt x="3241" y="44647"/>
                  </a:lnTo>
                  <a:lnTo>
                    <a:pt x="1038" y="56039"/>
                  </a:lnTo>
                  <a:lnTo>
                    <a:pt x="0" y="68210"/>
                  </a:lnTo>
                  <a:lnTo>
                    <a:pt x="78" y="80947"/>
                  </a:lnTo>
                  <a:lnTo>
                    <a:pt x="1095" y="93923"/>
                  </a:lnTo>
                  <a:lnTo>
                    <a:pt x="2841" y="106707"/>
                  </a:lnTo>
                  <a:lnTo>
                    <a:pt x="5132" y="119078"/>
                  </a:lnTo>
                  <a:lnTo>
                    <a:pt x="8144" y="130842"/>
                  </a:lnTo>
                  <a:lnTo>
                    <a:pt x="12375" y="141749"/>
                  </a:lnTo>
                  <a:lnTo>
                    <a:pt x="18007" y="151744"/>
                  </a:lnTo>
                  <a:lnTo>
                    <a:pt x="25078" y="160609"/>
                  </a:lnTo>
                  <a:lnTo>
                    <a:pt x="33652" y="167894"/>
                  </a:lnTo>
                  <a:lnTo>
                    <a:pt x="43604" y="173489"/>
                  </a:lnTo>
                  <a:lnTo>
                    <a:pt x="54524" y="177264"/>
                  </a:lnTo>
                  <a:lnTo>
                    <a:pt x="65837" y="178907"/>
                  </a:lnTo>
                  <a:lnTo>
                    <a:pt x="77178" y="178456"/>
                  </a:lnTo>
                  <a:lnTo>
                    <a:pt x="88230" y="176223"/>
                  </a:lnTo>
                  <a:lnTo>
                    <a:pt x="98652" y="172598"/>
                  </a:lnTo>
                  <a:lnTo>
                    <a:pt x="108317" y="167953"/>
                  </a:lnTo>
                  <a:lnTo>
                    <a:pt x="116987" y="162884"/>
                  </a:lnTo>
                  <a:lnTo>
                    <a:pt x="125066" y="157722"/>
                  </a:lnTo>
                  <a:lnTo>
                    <a:pt x="133261" y="152019"/>
                  </a:lnTo>
                  <a:lnTo>
                    <a:pt x="142900" y="14489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918667" y="5001036"/>
              <a:ext cx="81955" cy="168056"/>
            </a:xfrm>
            <a:custGeom>
              <a:avLst/>
              <a:gdLst/>
              <a:ahLst/>
              <a:cxnLst/>
              <a:rect l="0" t="0" r="0" b="0"/>
              <a:pathLst>
                <a:path w="81955" h="168056">
                  <a:moveTo>
                    <a:pt x="18783" y="126342"/>
                  </a:moveTo>
                  <a:lnTo>
                    <a:pt x="18850" y="138010"/>
                  </a:lnTo>
                  <a:lnTo>
                    <a:pt x="19491" y="148499"/>
                  </a:lnTo>
                  <a:lnTo>
                    <a:pt x="20754" y="158726"/>
                  </a:lnTo>
                  <a:lnTo>
                    <a:pt x="21394" y="166269"/>
                  </a:lnTo>
                  <a:lnTo>
                    <a:pt x="19969" y="168055"/>
                  </a:lnTo>
                  <a:lnTo>
                    <a:pt x="16914" y="165307"/>
                  </a:lnTo>
                  <a:lnTo>
                    <a:pt x="13030" y="159328"/>
                  </a:lnTo>
                  <a:lnTo>
                    <a:pt x="9253" y="150599"/>
                  </a:lnTo>
                  <a:lnTo>
                    <a:pt x="6082" y="139547"/>
                  </a:lnTo>
                  <a:lnTo>
                    <a:pt x="3632" y="126816"/>
                  </a:lnTo>
                  <a:lnTo>
                    <a:pt x="1829" y="113171"/>
                  </a:lnTo>
                  <a:lnTo>
                    <a:pt x="553" y="99135"/>
                  </a:lnTo>
                  <a:lnTo>
                    <a:pt x="0" y="85296"/>
                  </a:lnTo>
                  <a:lnTo>
                    <a:pt x="677" y="72387"/>
                  </a:lnTo>
                  <a:lnTo>
                    <a:pt x="2764" y="60713"/>
                  </a:lnTo>
                  <a:lnTo>
                    <a:pt x="6301" y="50383"/>
                  </a:lnTo>
                  <a:lnTo>
                    <a:pt x="11349" y="41501"/>
                  </a:lnTo>
                  <a:lnTo>
                    <a:pt x="17784" y="33966"/>
                  </a:lnTo>
                  <a:lnTo>
                    <a:pt x="25358" y="27547"/>
                  </a:lnTo>
                  <a:lnTo>
                    <a:pt x="33805" y="21985"/>
                  </a:lnTo>
                  <a:lnTo>
                    <a:pt x="42877" y="17056"/>
                  </a:lnTo>
                  <a:lnTo>
                    <a:pt x="51931" y="12728"/>
                  </a:lnTo>
                  <a:lnTo>
                    <a:pt x="60824" y="8730"/>
                  </a:lnTo>
                  <a:lnTo>
                    <a:pt x="70330" y="4707"/>
                  </a:lnTo>
                  <a:lnTo>
                    <a:pt x="8195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023924" y="5084612"/>
              <a:ext cx="166211" cy="137523"/>
            </a:xfrm>
            <a:custGeom>
              <a:avLst/>
              <a:gdLst/>
              <a:ahLst/>
              <a:cxnLst/>
              <a:rect l="0" t="0" r="0" b="0"/>
              <a:pathLst>
                <a:path w="166211" h="137523">
                  <a:moveTo>
                    <a:pt x="81982" y="53294"/>
                  </a:moveTo>
                  <a:lnTo>
                    <a:pt x="87649" y="47360"/>
                  </a:lnTo>
                  <a:lnTo>
                    <a:pt x="91293" y="41156"/>
                  </a:lnTo>
                  <a:lnTo>
                    <a:pt x="93193" y="34069"/>
                  </a:lnTo>
                  <a:lnTo>
                    <a:pt x="93349" y="26474"/>
                  </a:lnTo>
                  <a:lnTo>
                    <a:pt x="91433" y="19124"/>
                  </a:lnTo>
                  <a:lnTo>
                    <a:pt x="87455" y="12445"/>
                  </a:lnTo>
                  <a:lnTo>
                    <a:pt x="81709" y="6842"/>
                  </a:lnTo>
                  <a:lnTo>
                    <a:pt x="74577" y="2842"/>
                  </a:lnTo>
                  <a:lnTo>
                    <a:pt x="66421" y="573"/>
                  </a:lnTo>
                  <a:lnTo>
                    <a:pt x="57695" y="0"/>
                  </a:lnTo>
                  <a:lnTo>
                    <a:pt x="48927" y="1120"/>
                  </a:lnTo>
                  <a:lnTo>
                    <a:pt x="40409" y="3764"/>
                  </a:lnTo>
                  <a:lnTo>
                    <a:pt x="32387" y="7807"/>
                  </a:lnTo>
                  <a:lnTo>
                    <a:pt x="25145" y="13260"/>
                  </a:lnTo>
                  <a:lnTo>
                    <a:pt x="18760" y="20004"/>
                  </a:lnTo>
                  <a:lnTo>
                    <a:pt x="13302" y="27972"/>
                  </a:lnTo>
                  <a:lnTo>
                    <a:pt x="8926" y="37222"/>
                  </a:lnTo>
                  <a:lnTo>
                    <a:pt x="5609" y="47668"/>
                  </a:lnTo>
                  <a:lnTo>
                    <a:pt x="3194" y="59106"/>
                  </a:lnTo>
                  <a:lnTo>
                    <a:pt x="1481" y="71307"/>
                  </a:lnTo>
                  <a:lnTo>
                    <a:pt x="302" y="84057"/>
                  </a:lnTo>
                  <a:lnTo>
                    <a:pt x="0" y="96700"/>
                  </a:lnTo>
                  <a:lnTo>
                    <a:pt x="1386" y="108198"/>
                  </a:lnTo>
                  <a:lnTo>
                    <a:pt x="4767" y="118063"/>
                  </a:lnTo>
                  <a:lnTo>
                    <a:pt x="9988" y="126007"/>
                  </a:lnTo>
                  <a:lnTo>
                    <a:pt x="16705" y="131676"/>
                  </a:lnTo>
                  <a:lnTo>
                    <a:pt x="24554" y="135112"/>
                  </a:lnTo>
                  <a:lnTo>
                    <a:pt x="33058" y="136489"/>
                  </a:lnTo>
                  <a:lnTo>
                    <a:pt x="41672" y="135917"/>
                  </a:lnTo>
                  <a:lnTo>
                    <a:pt x="50077" y="133642"/>
                  </a:lnTo>
                  <a:lnTo>
                    <a:pt x="57853" y="129678"/>
                  </a:lnTo>
                  <a:lnTo>
                    <a:pt x="64396" y="123745"/>
                  </a:lnTo>
                  <a:lnTo>
                    <a:pt x="69504" y="115870"/>
                  </a:lnTo>
                  <a:lnTo>
                    <a:pt x="73459" y="106499"/>
                  </a:lnTo>
                  <a:lnTo>
                    <a:pt x="76821" y="96300"/>
                  </a:lnTo>
                  <a:lnTo>
                    <a:pt x="79961" y="85812"/>
                  </a:lnTo>
                  <a:lnTo>
                    <a:pt x="82490" y="77829"/>
                  </a:lnTo>
                  <a:lnTo>
                    <a:pt x="84058" y="75579"/>
                  </a:lnTo>
                  <a:lnTo>
                    <a:pt x="85431" y="77981"/>
                  </a:lnTo>
                  <a:lnTo>
                    <a:pt x="87240" y="83239"/>
                  </a:lnTo>
                  <a:lnTo>
                    <a:pt x="89924" y="89905"/>
                  </a:lnTo>
                  <a:lnTo>
                    <a:pt x="93598" y="97128"/>
                  </a:lnTo>
                  <a:lnTo>
                    <a:pt x="98322" y="104343"/>
                  </a:lnTo>
                  <a:lnTo>
                    <a:pt x="104226" y="111074"/>
                  </a:lnTo>
                  <a:lnTo>
                    <a:pt x="111260" y="117132"/>
                  </a:lnTo>
                  <a:lnTo>
                    <a:pt x="119170" y="122395"/>
                  </a:lnTo>
                  <a:lnTo>
                    <a:pt x="128575" y="127207"/>
                  </a:lnTo>
                  <a:lnTo>
                    <a:pt x="142534" y="131990"/>
                  </a:lnTo>
                  <a:lnTo>
                    <a:pt x="166210" y="1375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200663" y="4874694"/>
              <a:ext cx="52643" cy="442198"/>
            </a:xfrm>
            <a:custGeom>
              <a:avLst/>
              <a:gdLst/>
              <a:ahLst/>
              <a:cxnLst/>
              <a:rect l="0" t="0" r="0" b="0"/>
              <a:pathLst>
                <a:path w="52643" h="442198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2"/>
                  </a:lnTo>
                  <a:lnTo>
                    <a:pt x="3686" y="58457"/>
                  </a:lnTo>
                  <a:lnTo>
                    <a:pt x="5354" y="74930"/>
                  </a:lnTo>
                  <a:lnTo>
                    <a:pt x="6772" y="92490"/>
                  </a:lnTo>
                  <a:lnTo>
                    <a:pt x="8042" y="110486"/>
                  </a:lnTo>
                  <a:lnTo>
                    <a:pt x="9502" y="127794"/>
                  </a:lnTo>
                  <a:lnTo>
                    <a:pt x="11334" y="143848"/>
                  </a:lnTo>
                  <a:lnTo>
                    <a:pt x="13566" y="159082"/>
                  </a:lnTo>
                  <a:lnTo>
                    <a:pt x="16142" y="174605"/>
                  </a:lnTo>
                  <a:lnTo>
                    <a:pt x="18989" y="191054"/>
                  </a:lnTo>
                  <a:lnTo>
                    <a:pt x="22037" y="208563"/>
                  </a:lnTo>
                  <a:lnTo>
                    <a:pt x="25230" y="227015"/>
                  </a:lnTo>
                  <a:lnTo>
                    <a:pt x="28518" y="246211"/>
                  </a:lnTo>
                  <a:lnTo>
                    <a:pt x="31708" y="265799"/>
                  </a:lnTo>
                  <a:lnTo>
                    <a:pt x="34470" y="285315"/>
                  </a:lnTo>
                  <a:lnTo>
                    <a:pt x="36665" y="304504"/>
                  </a:lnTo>
                  <a:lnTo>
                    <a:pt x="38477" y="323149"/>
                  </a:lnTo>
                  <a:lnTo>
                    <a:pt x="40308" y="340982"/>
                  </a:lnTo>
                  <a:lnTo>
                    <a:pt x="42390" y="357933"/>
                  </a:lnTo>
                  <a:lnTo>
                    <a:pt x="44630" y="373886"/>
                  </a:lnTo>
                  <a:lnTo>
                    <a:pt x="46917" y="390358"/>
                  </a:lnTo>
                  <a:lnTo>
                    <a:pt x="49454" y="411034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7" name="Freeform 136"/>
          <p:cNvSpPr/>
          <p:nvPr/>
        </p:nvSpPr>
        <p:spPr>
          <a:xfrm>
            <a:off x="4034692" y="2769131"/>
            <a:ext cx="4712885" cy="1210641"/>
          </a:xfrm>
          <a:custGeom>
            <a:avLst/>
            <a:gdLst/>
            <a:ahLst/>
            <a:cxnLst/>
            <a:rect l="0" t="0" r="0" b="0"/>
            <a:pathLst>
              <a:path w="4712885" h="1210641">
                <a:moveTo>
                  <a:pt x="1324313" y="94620"/>
                </a:moveTo>
                <a:lnTo>
                  <a:pt x="1312645" y="91686"/>
                </a:lnTo>
                <a:lnTo>
                  <a:pt x="1302156" y="88904"/>
                </a:lnTo>
                <a:lnTo>
                  <a:pt x="1291854" y="86004"/>
                </a:lnTo>
                <a:lnTo>
                  <a:pt x="1281554" y="82964"/>
                </a:lnTo>
                <a:lnTo>
                  <a:pt x="1271210" y="79799"/>
                </a:lnTo>
                <a:lnTo>
                  <a:pt x="1260820" y="76535"/>
                </a:lnTo>
                <a:lnTo>
                  <a:pt x="1250392" y="73197"/>
                </a:lnTo>
                <a:lnTo>
                  <a:pt x="1239934" y="69805"/>
                </a:lnTo>
                <a:lnTo>
                  <a:pt x="1229449" y="66377"/>
                </a:lnTo>
                <a:lnTo>
                  <a:pt x="1218781" y="62922"/>
                </a:lnTo>
                <a:lnTo>
                  <a:pt x="1207627" y="59450"/>
                </a:lnTo>
                <a:lnTo>
                  <a:pt x="1195852" y="55965"/>
                </a:lnTo>
                <a:lnTo>
                  <a:pt x="1183163" y="52472"/>
                </a:lnTo>
                <a:lnTo>
                  <a:pt x="1169048" y="48974"/>
                </a:lnTo>
                <a:lnTo>
                  <a:pt x="1153361" y="45476"/>
                </a:lnTo>
                <a:lnTo>
                  <a:pt x="1136266" y="42145"/>
                </a:lnTo>
                <a:lnTo>
                  <a:pt x="1118043" y="39287"/>
                </a:lnTo>
                <a:lnTo>
                  <a:pt x="1098969" y="37033"/>
                </a:lnTo>
                <a:lnTo>
                  <a:pt x="1079282" y="35350"/>
                </a:lnTo>
                <a:lnTo>
                  <a:pt x="1059161" y="34138"/>
                </a:lnTo>
                <a:lnTo>
                  <a:pt x="1038753" y="33290"/>
                </a:lnTo>
                <a:lnTo>
                  <a:pt x="1018644" y="32872"/>
                </a:lnTo>
                <a:lnTo>
                  <a:pt x="999821" y="33116"/>
                </a:lnTo>
                <a:lnTo>
                  <a:pt x="982713" y="34089"/>
                </a:lnTo>
                <a:lnTo>
                  <a:pt x="967089" y="35556"/>
                </a:lnTo>
                <a:lnTo>
                  <a:pt x="952361" y="37079"/>
                </a:lnTo>
                <a:lnTo>
                  <a:pt x="938063" y="38402"/>
                </a:lnTo>
                <a:lnTo>
                  <a:pt x="923456" y="39611"/>
                </a:lnTo>
                <a:lnTo>
                  <a:pt x="907497" y="41030"/>
                </a:lnTo>
                <a:lnTo>
                  <a:pt x="889744" y="42836"/>
                </a:lnTo>
                <a:lnTo>
                  <a:pt x="870273" y="45049"/>
                </a:lnTo>
                <a:lnTo>
                  <a:pt x="849382" y="47614"/>
                </a:lnTo>
                <a:lnTo>
                  <a:pt x="827422" y="50453"/>
                </a:lnTo>
                <a:lnTo>
                  <a:pt x="805340" y="53496"/>
                </a:lnTo>
                <a:lnTo>
                  <a:pt x="784596" y="56685"/>
                </a:lnTo>
                <a:lnTo>
                  <a:pt x="765874" y="59976"/>
                </a:lnTo>
                <a:lnTo>
                  <a:pt x="749003" y="63337"/>
                </a:lnTo>
                <a:lnTo>
                  <a:pt x="733355" y="66747"/>
                </a:lnTo>
                <a:lnTo>
                  <a:pt x="718415" y="70190"/>
                </a:lnTo>
                <a:lnTo>
                  <a:pt x="703868" y="73654"/>
                </a:lnTo>
                <a:lnTo>
                  <a:pt x="689538" y="77133"/>
                </a:lnTo>
                <a:lnTo>
                  <a:pt x="675329" y="80622"/>
                </a:lnTo>
                <a:lnTo>
                  <a:pt x="661188" y="84119"/>
                </a:lnTo>
                <a:lnTo>
                  <a:pt x="647088" y="87619"/>
                </a:lnTo>
                <a:lnTo>
                  <a:pt x="633015" y="91123"/>
                </a:lnTo>
                <a:lnTo>
                  <a:pt x="619126" y="94628"/>
                </a:lnTo>
                <a:lnTo>
                  <a:pt x="605720" y="98135"/>
                </a:lnTo>
                <a:lnTo>
                  <a:pt x="592921" y="101642"/>
                </a:lnTo>
                <a:lnTo>
                  <a:pt x="580529" y="105151"/>
                </a:lnTo>
                <a:lnTo>
                  <a:pt x="568135" y="108660"/>
                </a:lnTo>
                <a:lnTo>
                  <a:pt x="555497" y="112173"/>
                </a:lnTo>
                <a:lnTo>
                  <a:pt x="542551" y="115855"/>
                </a:lnTo>
                <a:lnTo>
                  <a:pt x="529319" y="120013"/>
                </a:lnTo>
                <a:lnTo>
                  <a:pt x="515862" y="124771"/>
                </a:lnTo>
                <a:lnTo>
                  <a:pt x="502402" y="129933"/>
                </a:lnTo>
                <a:lnTo>
                  <a:pt x="489291" y="135090"/>
                </a:lnTo>
                <a:lnTo>
                  <a:pt x="476693" y="140007"/>
                </a:lnTo>
                <a:lnTo>
                  <a:pt x="464438" y="144782"/>
                </a:lnTo>
                <a:lnTo>
                  <a:pt x="452135" y="149748"/>
                </a:lnTo>
                <a:lnTo>
                  <a:pt x="439563" y="155084"/>
                </a:lnTo>
                <a:lnTo>
                  <a:pt x="426831" y="160651"/>
                </a:lnTo>
                <a:lnTo>
                  <a:pt x="414275" y="166089"/>
                </a:lnTo>
                <a:lnTo>
                  <a:pt x="402086" y="171197"/>
                </a:lnTo>
                <a:lnTo>
                  <a:pt x="390291" y="176102"/>
                </a:lnTo>
                <a:lnTo>
                  <a:pt x="378837" y="181155"/>
                </a:lnTo>
                <a:lnTo>
                  <a:pt x="367647" y="186555"/>
                </a:lnTo>
                <a:lnTo>
                  <a:pt x="356487" y="192334"/>
                </a:lnTo>
                <a:lnTo>
                  <a:pt x="344996" y="198446"/>
                </a:lnTo>
                <a:lnTo>
                  <a:pt x="333004" y="204821"/>
                </a:lnTo>
                <a:lnTo>
                  <a:pt x="320677" y="211390"/>
                </a:lnTo>
                <a:lnTo>
                  <a:pt x="308402" y="218100"/>
                </a:lnTo>
                <a:lnTo>
                  <a:pt x="296405" y="224912"/>
                </a:lnTo>
                <a:lnTo>
                  <a:pt x="284739" y="231961"/>
                </a:lnTo>
                <a:lnTo>
                  <a:pt x="273373" y="239532"/>
                </a:lnTo>
                <a:lnTo>
                  <a:pt x="262241" y="247734"/>
                </a:lnTo>
                <a:lnTo>
                  <a:pt x="251122" y="256363"/>
                </a:lnTo>
                <a:lnTo>
                  <a:pt x="239657" y="265001"/>
                </a:lnTo>
                <a:lnTo>
                  <a:pt x="227687" y="273407"/>
                </a:lnTo>
                <a:lnTo>
                  <a:pt x="215545" y="281679"/>
                </a:lnTo>
                <a:lnTo>
                  <a:pt x="203927" y="290145"/>
                </a:lnTo>
                <a:lnTo>
                  <a:pt x="193183" y="298985"/>
                </a:lnTo>
                <a:lnTo>
                  <a:pt x="183174" y="308058"/>
                </a:lnTo>
                <a:lnTo>
                  <a:pt x="173458" y="317002"/>
                </a:lnTo>
                <a:lnTo>
                  <a:pt x="163741" y="325618"/>
                </a:lnTo>
                <a:lnTo>
                  <a:pt x="154061" y="334031"/>
                </a:lnTo>
                <a:lnTo>
                  <a:pt x="144700" y="342593"/>
                </a:lnTo>
                <a:lnTo>
                  <a:pt x="135807" y="351502"/>
                </a:lnTo>
                <a:lnTo>
                  <a:pt x="127376" y="360791"/>
                </a:lnTo>
                <a:lnTo>
                  <a:pt x="119333" y="370412"/>
                </a:lnTo>
                <a:lnTo>
                  <a:pt x="111591" y="380296"/>
                </a:lnTo>
                <a:lnTo>
                  <a:pt x="104070" y="390375"/>
                </a:lnTo>
                <a:lnTo>
                  <a:pt x="96706" y="400594"/>
                </a:lnTo>
                <a:lnTo>
                  <a:pt x="89453" y="410907"/>
                </a:lnTo>
                <a:lnTo>
                  <a:pt x="82275" y="421119"/>
                </a:lnTo>
                <a:lnTo>
                  <a:pt x="75149" y="430903"/>
                </a:lnTo>
                <a:lnTo>
                  <a:pt x="68063" y="440118"/>
                </a:lnTo>
                <a:lnTo>
                  <a:pt x="61168" y="448950"/>
                </a:lnTo>
                <a:lnTo>
                  <a:pt x="54765" y="457801"/>
                </a:lnTo>
                <a:lnTo>
                  <a:pt x="48978" y="466907"/>
                </a:lnTo>
                <a:lnTo>
                  <a:pt x="43769" y="476330"/>
                </a:lnTo>
                <a:lnTo>
                  <a:pt x="39038" y="486041"/>
                </a:lnTo>
                <a:lnTo>
                  <a:pt x="34664" y="495995"/>
                </a:lnTo>
                <a:lnTo>
                  <a:pt x="30386" y="506461"/>
                </a:lnTo>
                <a:lnTo>
                  <a:pt x="25820" y="518004"/>
                </a:lnTo>
                <a:lnTo>
                  <a:pt x="20789" y="530846"/>
                </a:lnTo>
                <a:lnTo>
                  <a:pt x="15612" y="544895"/>
                </a:lnTo>
                <a:lnTo>
                  <a:pt x="10977" y="559927"/>
                </a:lnTo>
                <a:lnTo>
                  <a:pt x="7233" y="575709"/>
                </a:lnTo>
                <a:lnTo>
                  <a:pt x="4399" y="592034"/>
                </a:lnTo>
                <a:lnTo>
                  <a:pt x="2339" y="608744"/>
                </a:lnTo>
                <a:lnTo>
                  <a:pt x="887" y="625714"/>
                </a:lnTo>
                <a:lnTo>
                  <a:pt x="47" y="642532"/>
                </a:lnTo>
                <a:lnTo>
                  <a:pt x="0" y="658524"/>
                </a:lnTo>
                <a:lnTo>
                  <a:pt x="783" y="673399"/>
                </a:lnTo>
                <a:lnTo>
                  <a:pt x="2461" y="687525"/>
                </a:lnTo>
                <a:lnTo>
                  <a:pt x="5189" y="701699"/>
                </a:lnTo>
                <a:lnTo>
                  <a:pt x="8957" y="716388"/>
                </a:lnTo>
                <a:lnTo>
                  <a:pt x="13777" y="731715"/>
                </a:lnTo>
                <a:lnTo>
                  <a:pt x="19760" y="747623"/>
                </a:lnTo>
                <a:lnTo>
                  <a:pt x="26855" y="763985"/>
                </a:lnTo>
                <a:lnTo>
                  <a:pt x="34720" y="780194"/>
                </a:lnTo>
                <a:lnTo>
                  <a:pt x="42838" y="795230"/>
                </a:lnTo>
                <a:lnTo>
                  <a:pt x="50887" y="808636"/>
                </a:lnTo>
                <a:lnTo>
                  <a:pt x="58747" y="820617"/>
                </a:lnTo>
                <a:lnTo>
                  <a:pt x="66405" y="831746"/>
                </a:lnTo>
                <a:lnTo>
                  <a:pt x="73889" y="842455"/>
                </a:lnTo>
                <a:lnTo>
                  <a:pt x="81237" y="852820"/>
                </a:lnTo>
                <a:lnTo>
                  <a:pt x="88484" y="862649"/>
                </a:lnTo>
                <a:lnTo>
                  <a:pt x="95661" y="871861"/>
                </a:lnTo>
                <a:lnTo>
                  <a:pt x="102787" y="880508"/>
                </a:lnTo>
                <a:lnTo>
                  <a:pt x="109878" y="888695"/>
                </a:lnTo>
                <a:lnTo>
                  <a:pt x="116946" y="896534"/>
                </a:lnTo>
                <a:lnTo>
                  <a:pt x="123998" y="904120"/>
                </a:lnTo>
                <a:lnTo>
                  <a:pt x="131038" y="911527"/>
                </a:lnTo>
                <a:lnTo>
                  <a:pt x="138077" y="918815"/>
                </a:lnTo>
                <a:lnTo>
                  <a:pt x="145279" y="926185"/>
                </a:lnTo>
                <a:lnTo>
                  <a:pt x="152953" y="933972"/>
                </a:lnTo>
                <a:lnTo>
                  <a:pt x="161229" y="942321"/>
                </a:lnTo>
                <a:lnTo>
                  <a:pt x="170076" y="951046"/>
                </a:lnTo>
                <a:lnTo>
                  <a:pt x="179394" y="959750"/>
                </a:lnTo>
                <a:lnTo>
                  <a:pt x="189070" y="968191"/>
                </a:lnTo>
                <a:lnTo>
                  <a:pt x="199008" y="976146"/>
                </a:lnTo>
                <a:lnTo>
                  <a:pt x="209133" y="983336"/>
                </a:lnTo>
                <a:lnTo>
                  <a:pt x="219386" y="989691"/>
                </a:lnTo>
                <a:lnTo>
                  <a:pt x="229728" y="995467"/>
                </a:lnTo>
                <a:lnTo>
                  <a:pt x="240132" y="1001121"/>
                </a:lnTo>
                <a:lnTo>
                  <a:pt x="250576" y="1006926"/>
                </a:lnTo>
                <a:lnTo>
                  <a:pt x="261048" y="1012811"/>
                </a:lnTo>
                <a:lnTo>
                  <a:pt x="271539" y="1018462"/>
                </a:lnTo>
                <a:lnTo>
                  <a:pt x="282047" y="1023713"/>
                </a:lnTo>
                <a:lnTo>
                  <a:pt x="292732" y="1028715"/>
                </a:lnTo>
                <a:lnTo>
                  <a:pt x="303897" y="1033833"/>
                </a:lnTo>
                <a:lnTo>
                  <a:pt x="315671" y="1039271"/>
                </a:lnTo>
                <a:lnTo>
                  <a:pt x="328020" y="1044907"/>
                </a:lnTo>
                <a:lnTo>
                  <a:pt x="340842" y="1050390"/>
                </a:lnTo>
                <a:lnTo>
                  <a:pt x="354025" y="1055529"/>
                </a:lnTo>
                <a:lnTo>
                  <a:pt x="367469" y="1060454"/>
                </a:lnTo>
                <a:lnTo>
                  <a:pt x="381101" y="1065521"/>
                </a:lnTo>
                <a:lnTo>
                  <a:pt x="394863" y="1070926"/>
                </a:lnTo>
                <a:lnTo>
                  <a:pt x="408715" y="1076539"/>
                </a:lnTo>
                <a:lnTo>
                  <a:pt x="422627" y="1082007"/>
                </a:lnTo>
                <a:lnTo>
                  <a:pt x="436585" y="1087130"/>
                </a:lnTo>
                <a:lnTo>
                  <a:pt x="450740" y="1091876"/>
                </a:lnTo>
                <a:lnTo>
                  <a:pt x="465387" y="1096290"/>
                </a:lnTo>
                <a:lnTo>
                  <a:pt x="480649" y="1100442"/>
                </a:lnTo>
                <a:lnTo>
                  <a:pt x="496323" y="1104401"/>
                </a:lnTo>
                <a:lnTo>
                  <a:pt x="511997" y="1108219"/>
                </a:lnTo>
                <a:lnTo>
                  <a:pt x="527436" y="1111939"/>
                </a:lnTo>
                <a:lnTo>
                  <a:pt x="542734" y="1115592"/>
                </a:lnTo>
                <a:lnTo>
                  <a:pt x="558225" y="1119198"/>
                </a:lnTo>
                <a:lnTo>
                  <a:pt x="574092" y="1122772"/>
                </a:lnTo>
                <a:lnTo>
                  <a:pt x="590359" y="1126325"/>
                </a:lnTo>
                <a:lnTo>
                  <a:pt x="606972" y="1129864"/>
                </a:lnTo>
                <a:lnTo>
                  <a:pt x="623856" y="1133397"/>
                </a:lnTo>
                <a:lnTo>
                  <a:pt x="640942" y="1137093"/>
                </a:lnTo>
                <a:lnTo>
                  <a:pt x="658171" y="1141259"/>
                </a:lnTo>
                <a:lnTo>
                  <a:pt x="675503" y="1146023"/>
                </a:lnTo>
                <a:lnTo>
                  <a:pt x="692903" y="1151189"/>
                </a:lnTo>
                <a:lnTo>
                  <a:pt x="710352" y="1156349"/>
                </a:lnTo>
                <a:lnTo>
                  <a:pt x="727833" y="1161258"/>
                </a:lnTo>
                <a:lnTo>
                  <a:pt x="745336" y="1165689"/>
                </a:lnTo>
                <a:lnTo>
                  <a:pt x="762853" y="1169359"/>
                </a:lnTo>
                <a:lnTo>
                  <a:pt x="780381" y="1172198"/>
                </a:lnTo>
                <a:lnTo>
                  <a:pt x="797915" y="1174461"/>
                </a:lnTo>
                <a:lnTo>
                  <a:pt x="815453" y="1176602"/>
                </a:lnTo>
                <a:lnTo>
                  <a:pt x="832999" y="1178900"/>
                </a:lnTo>
                <a:lnTo>
                  <a:pt x="850716" y="1181446"/>
                </a:lnTo>
                <a:lnTo>
                  <a:pt x="868909" y="1184235"/>
                </a:lnTo>
                <a:lnTo>
                  <a:pt x="887704" y="1187221"/>
                </a:lnTo>
                <a:lnTo>
                  <a:pt x="906902" y="1190193"/>
                </a:lnTo>
                <a:lnTo>
                  <a:pt x="926097" y="1192801"/>
                </a:lnTo>
                <a:lnTo>
                  <a:pt x="945052" y="1194889"/>
                </a:lnTo>
                <a:lnTo>
                  <a:pt x="963865" y="1196628"/>
                </a:lnTo>
                <a:lnTo>
                  <a:pt x="982868" y="1198409"/>
                </a:lnTo>
                <a:lnTo>
                  <a:pt x="1002242" y="1200458"/>
                </a:lnTo>
                <a:lnTo>
                  <a:pt x="1021847" y="1202665"/>
                </a:lnTo>
                <a:lnTo>
                  <a:pt x="1041322" y="1204695"/>
                </a:lnTo>
                <a:lnTo>
                  <a:pt x="1060468" y="1206356"/>
                </a:lnTo>
                <a:lnTo>
                  <a:pt x="1079410" y="1207625"/>
                </a:lnTo>
                <a:lnTo>
                  <a:pt x="1098502" y="1208551"/>
                </a:lnTo>
                <a:lnTo>
                  <a:pt x="1117940" y="1209208"/>
                </a:lnTo>
                <a:lnTo>
                  <a:pt x="1137758" y="1209666"/>
                </a:lnTo>
                <a:lnTo>
                  <a:pt x="1157908" y="1209982"/>
                </a:lnTo>
                <a:lnTo>
                  <a:pt x="1178320" y="1210197"/>
                </a:lnTo>
                <a:lnTo>
                  <a:pt x="1198928" y="1210343"/>
                </a:lnTo>
                <a:lnTo>
                  <a:pt x="1219676" y="1210441"/>
                </a:lnTo>
                <a:lnTo>
                  <a:pt x="1240526" y="1210507"/>
                </a:lnTo>
                <a:lnTo>
                  <a:pt x="1261612" y="1210552"/>
                </a:lnTo>
                <a:lnTo>
                  <a:pt x="1283221" y="1210581"/>
                </a:lnTo>
                <a:lnTo>
                  <a:pt x="1305462" y="1210601"/>
                </a:lnTo>
                <a:lnTo>
                  <a:pt x="1328128" y="1210614"/>
                </a:lnTo>
                <a:lnTo>
                  <a:pt x="1350804" y="1210623"/>
                </a:lnTo>
                <a:lnTo>
                  <a:pt x="1373244" y="1210629"/>
                </a:lnTo>
                <a:lnTo>
                  <a:pt x="1395381" y="1210633"/>
                </a:lnTo>
                <a:lnTo>
                  <a:pt x="1417237" y="1210635"/>
                </a:lnTo>
                <a:lnTo>
                  <a:pt x="1438866" y="1210637"/>
                </a:lnTo>
                <a:lnTo>
                  <a:pt x="1460324" y="1210638"/>
                </a:lnTo>
                <a:lnTo>
                  <a:pt x="1481658" y="1210639"/>
                </a:lnTo>
                <a:lnTo>
                  <a:pt x="1502909" y="1210640"/>
                </a:lnTo>
                <a:lnTo>
                  <a:pt x="1524268" y="1210640"/>
                </a:lnTo>
                <a:lnTo>
                  <a:pt x="1546060" y="1210640"/>
                </a:lnTo>
                <a:lnTo>
                  <a:pt x="1568424" y="1210640"/>
                </a:lnTo>
                <a:lnTo>
                  <a:pt x="1591173" y="1210640"/>
                </a:lnTo>
                <a:lnTo>
                  <a:pt x="1613905" y="1210640"/>
                </a:lnTo>
                <a:lnTo>
                  <a:pt x="1636382" y="1210640"/>
                </a:lnTo>
                <a:lnTo>
                  <a:pt x="1658544" y="1210640"/>
                </a:lnTo>
                <a:lnTo>
                  <a:pt x="1680417" y="1210640"/>
                </a:lnTo>
                <a:lnTo>
                  <a:pt x="1702057" y="1210636"/>
                </a:lnTo>
                <a:lnTo>
                  <a:pt x="1723522" y="1210463"/>
                </a:lnTo>
                <a:lnTo>
                  <a:pt x="1744861" y="1209815"/>
                </a:lnTo>
                <a:lnTo>
                  <a:pt x="1766111" y="1208566"/>
                </a:lnTo>
                <a:lnTo>
                  <a:pt x="1787299" y="1206914"/>
                </a:lnTo>
                <a:lnTo>
                  <a:pt x="1808444" y="1205266"/>
                </a:lnTo>
                <a:lnTo>
                  <a:pt x="1829560" y="1203863"/>
                </a:lnTo>
                <a:lnTo>
                  <a:pt x="1850657" y="1202770"/>
                </a:lnTo>
                <a:lnTo>
                  <a:pt x="1871741" y="1201961"/>
                </a:lnTo>
                <a:lnTo>
                  <a:pt x="1892815" y="1201384"/>
                </a:lnTo>
                <a:lnTo>
                  <a:pt x="1913884" y="1200979"/>
                </a:lnTo>
                <a:lnTo>
                  <a:pt x="1934949" y="1200699"/>
                </a:lnTo>
                <a:lnTo>
                  <a:pt x="1956012" y="1200508"/>
                </a:lnTo>
                <a:lnTo>
                  <a:pt x="1977072" y="1200379"/>
                </a:lnTo>
                <a:lnTo>
                  <a:pt x="1998132" y="1200291"/>
                </a:lnTo>
                <a:lnTo>
                  <a:pt x="2019190" y="1200232"/>
                </a:lnTo>
                <a:lnTo>
                  <a:pt x="2040248" y="1200192"/>
                </a:lnTo>
                <a:lnTo>
                  <a:pt x="2061306" y="1200166"/>
                </a:lnTo>
                <a:lnTo>
                  <a:pt x="2082363" y="1200148"/>
                </a:lnTo>
                <a:lnTo>
                  <a:pt x="2103421" y="1200136"/>
                </a:lnTo>
                <a:lnTo>
                  <a:pt x="2124478" y="1200128"/>
                </a:lnTo>
                <a:lnTo>
                  <a:pt x="2145531" y="1200118"/>
                </a:lnTo>
                <a:lnTo>
                  <a:pt x="2166415" y="1199942"/>
                </a:lnTo>
                <a:lnTo>
                  <a:pt x="2186824" y="1199291"/>
                </a:lnTo>
                <a:lnTo>
                  <a:pt x="2206628" y="1198041"/>
                </a:lnTo>
                <a:lnTo>
                  <a:pt x="2225859" y="1196387"/>
                </a:lnTo>
                <a:lnTo>
                  <a:pt x="2244620" y="1194739"/>
                </a:lnTo>
                <a:lnTo>
                  <a:pt x="2263025" y="1193335"/>
                </a:lnTo>
                <a:lnTo>
                  <a:pt x="2281336" y="1192242"/>
                </a:lnTo>
                <a:lnTo>
                  <a:pt x="2299937" y="1191434"/>
                </a:lnTo>
                <a:lnTo>
                  <a:pt x="2319009" y="1190856"/>
                </a:lnTo>
                <a:lnTo>
                  <a:pt x="2338396" y="1190451"/>
                </a:lnTo>
                <a:lnTo>
                  <a:pt x="2357716" y="1190171"/>
                </a:lnTo>
                <a:lnTo>
                  <a:pt x="2376756" y="1189975"/>
                </a:lnTo>
                <a:lnTo>
                  <a:pt x="2395625" y="1189673"/>
                </a:lnTo>
                <a:lnTo>
                  <a:pt x="2414667" y="1188937"/>
                </a:lnTo>
                <a:lnTo>
                  <a:pt x="2434066" y="1187629"/>
                </a:lnTo>
                <a:lnTo>
                  <a:pt x="2453688" y="1185937"/>
                </a:lnTo>
                <a:lnTo>
                  <a:pt x="2473175" y="1184262"/>
                </a:lnTo>
                <a:lnTo>
                  <a:pt x="2492324" y="1182837"/>
                </a:lnTo>
                <a:lnTo>
                  <a:pt x="2511099" y="1181559"/>
                </a:lnTo>
                <a:lnTo>
                  <a:pt x="2529546" y="1180095"/>
                </a:lnTo>
                <a:lnTo>
                  <a:pt x="2547737" y="1178263"/>
                </a:lnTo>
                <a:lnTo>
                  <a:pt x="2565904" y="1176202"/>
                </a:lnTo>
                <a:lnTo>
                  <a:pt x="2584407" y="1174272"/>
                </a:lnTo>
                <a:lnTo>
                  <a:pt x="2603412" y="1172676"/>
                </a:lnTo>
                <a:lnTo>
                  <a:pt x="2622755" y="1171452"/>
                </a:lnTo>
                <a:lnTo>
                  <a:pt x="2642046" y="1170556"/>
                </a:lnTo>
                <a:lnTo>
                  <a:pt x="2661061" y="1169919"/>
                </a:lnTo>
                <a:lnTo>
                  <a:pt x="2679744" y="1169474"/>
                </a:lnTo>
                <a:lnTo>
                  <a:pt x="2698129" y="1169168"/>
                </a:lnTo>
                <a:lnTo>
                  <a:pt x="2716273" y="1168959"/>
                </a:lnTo>
                <a:lnTo>
                  <a:pt x="2734239" y="1168817"/>
                </a:lnTo>
                <a:lnTo>
                  <a:pt x="2752075" y="1168721"/>
                </a:lnTo>
                <a:lnTo>
                  <a:pt x="2769819" y="1168657"/>
                </a:lnTo>
                <a:lnTo>
                  <a:pt x="2787500" y="1168614"/>
                </a:lnTo>
                <a:lnTo>
                  <a:pt x="2805138" y="1168585"/>
                </a:lnTo>
                <a:lnTo>
                  <a:pt x="2822746" y="1168566"/>
                </a:lnTo>
                <a:lnTo>
                  <a:pt x="2840334" y="1168553"/>
                </a:lnTo>
                <a:lnTo>
                  <a:pt x="2857909" y="1168544"/>
                </a:lnTo>
                <a:lnTo>
                  <a:pt x="2875475" y="1168538"/>
                </a:lnTo>
                <a:lnTo>
                  <a:pt x="2893035" y="1168534"/>
                </a:lnTo>
                <a:lnTo>
                  <a:pt x="2910590" y="1168532"/>
                </a:lnTo>
                <a:lnTo>
                  <a:pt x="2928143" y="1168530"/>
                </a:lnTo>
                <a:lnTo>
                  <a:pt x="2945695" y="1168529"/>
                </a:lnTo>
                <a:lnTo>
                  <a:pt x="2963244" y="1168529"/>
                </a:lnTo>
                <a:lnTo>
                  <a:pt x="2980793" y="1168528"/>
                </a:lnTo>
                <a:lnTo>
                  <a:pt x="2998342" y="1168527"/>
                </a:lnTo>
                <a:lnTo>
                  <a:pt x="3015890" y="1168527"/>
                </a:lnTo>
                <a:lnTo>
                  <a:pt x="3033438" y="1168523"/>
                </a:lnTo>
                <a:lnTo>
                  <a:pt x="3050987" y="1168349"/>
                </a:lnTo>
                <a:lnTo>
                  <a:pt x="3068534" y="1167701"/>
                </a:lnTo>
                <a:lnTo>
                  <a:pt x="3086078" y="1166453"/>
                </a:lnTo>
                <a:lnTo>
                  <a:pt x="3103452" y="1164800"/>
                </a:lnTo>
                <a:lnTo>
                  <a:pt x="3120351" y="1163151"/>
                </a:lnTo>
                <a:lnTo>
                  <a:pt x="3136649" y="1161753"/>
                </a:lnTo>
                <a:lnTo>
                  <a:pt x="3152544" y="1160833"/>
                </a:lnTo>
                <a:lnTo>
                  <a:pt x="3168444" y="1160673"/>
                </a:lnTo>
                <a:lnTo>
                  <a:pt x="3184584" y="1161344"/>
                </a:lnTo>
                <a:lnTo>
                  <a:pt x="3200866" y="1162592"/>
                </a:lnTo>
                <a:lnTo>
                  <a:pt x="3216957" y="1163960"/>
                </a:lnTo>
                <a:lnTo>
                  <a:pt x="3232677" y="1165172"/>
                </a:lnTo>
                <a:lnTo>
                  <a:pt x="3248167" y="1166136"/>
                </a:lnTo>
                <a:lnTo>
                  <a:pt x="3263786" y="1166856"/>
                </a:lnTo>
                <a:lnTo>
                  <a:pt x="3279735" y="1167375"/>
                </a:lnTo>
                <a:lnTo>
                  <a:pt x="3295888" y="1167740"/>
                </a:lnTo>
                <a:lnTo>
                  <a:pt x="3311892" y="1167993"/>
                </a:lnTo>
                <a:lnTo>
                  <a:pt x="3327553" y="1168161"/>
                </a:lnTo>
                <a:lnTo>
                  <a:pt x="3343004" y="1168107"/>
                </a:lnTo>
                <a:lnTo>
                  <a:pt x="3358597" y="1167538"/>
                </a:lnTo>
                <a:lnTo>
                  <a:pt x="3374529" y="1166343"/>
                </a:lnTo>
                <a:lnTo>
                  <a:pt x="3390668" y="1164726"/>
                </a:lnTo>
                <a:lnTo>
                  <a:pt x="3406664" y="1163103"/>
                </a:lnTo>
                <a:lnTo>
                  <a:pt x="3422320" y="1161716"/>
                </a:lnTo>
                <a:lnTo>
                  <a:pt x="3437767" y="1160634"/>
                </a:lnTo>
                <a:lnTo>
                  <a:pt x="3453358" y="1159834"/>
                </a:lnTo>
                <a:lnTo>
                  <a:pt x="3469287" y="1159260"/>
                </a:lnTo>
                <a:lnTo>
                  <a:pt x="3485428" y="1158858"/>
                </a:lnTo>
                <a:lnTo>
                  <a:pt x="3501422" y="1158581"/>
                </a:lnTo>
                <a:lnTo>
                  <a:pt x="3517074" y="1158392"/>
                </a:lnTo>
                <a:lnTo>
                  <a:pt x="3532347" y="1158263"/>
                </a:lnTo>
                <a:lnTo>
                  <a:pt x="3547290" y="1158176"/>
                </a:lnTo>
                <a:lnTo>
                  <a:pt x="3561976" y="1158113"/>
                </a:lnTo>
                <a:lnTo>
                  <a:pt x="3576634" y="1157901"/>
                </a:lnTo>
                <a:lnTo>
                  <a:pt x="3591630" y="1157226"/>
                </a:lnTo>
                <a:lnTo>
                  <a:pt x="3607127" y="1155960"/>
                </a:lnTo>
                <a:lnTo>
                  <a:pt x="3622960" y="1154295"/>
                </a:lnTo>
                <a:lnTo>
                  <a:pt x="3638743" y="1152639"/>
                </a:lnTo>
                <a:lnTo>
                  <a:pt x="3654249" y="1151230"/>
                </a:lnTo>
                <a:lnTo>
                  <a:pt x="3669423" y="1150134"/>
                </a:lnTo>
                <a:lnTo>
                  <a:pt x="3684297" y="1149325"/>
                </a:lnTo>
                <a:lnTo>
                  <a:pt x="3698932" y="1148744"/>
                </a:lnTo>
                <a:lnTo>
                  <a:pt x="3713388" y="1148338"/>
                </a:lnTo>
                <a:lnTo>
                  <a:pt x="3727714" y="1148058"/>
                </a:lnTo>
                <a:lnTo>
                  <a:pt x="3741950" y="1147867"/>
                </a:lnTo>
                <a:lnTo>
                  <a:pt x="3756121" y="1147737"/>
                </a:lnTo>
                <a:lnTo>
                  <a:pt x="3770250" y="1147649"/>
                </a:lnTo>
                <a:lnTo>
                  <a:pt x="3784348" y="1147585"/>
                </a:lnTo>
                <a:lnTo>
                  <a:pt x="3798428" y="1147372"/>
                </a:lnTo>
                <a:lnTo>
                  <a:pt x="3812493" y="1146698"/>
                </a:lnTo>
                <a:lnTo>
                  <a:pt x="3826549" y="1145431"/>
                </a:lnTo>
                <a:lnTo>
                  <a:pt x="3840599" y="1143766"/>
                </a:lnTo>
                <a:lnTo>
                  <a:pt x="3854646" y="1142110"/>
                </a:lnTo>
                <a:lnTo>
                  <a:pt x="3868703" y="1140702"/>
                </a:lnTo>
                <a:lnTo>
                  <a:pt x="3883262" y="1139606"/>
                </a:lnTo>
                <a:lnTo>
                  <a:pt x="3899247" y="1138796"/>
                </a:lnTo>
                <a:lnTo>
                  <a:pt x="3917034" y="1138211"/>
                </a:lnTo>
                <a:lnTo>
                  <a:pt x="3936031" y="1137633"/>
                </a:lnTo>
                <a:lnTo>
                  <a:pt x="3955014" y="1136704"/>
                </a:lnTo>
                <a:lnTo>
                  <a:pt x="3973275" y="1135264"/>
                </a:lnTo>
                <a:lnTo>
                  <a:pt x="3991110" y="1133481"/>
                </a:lnTo>
                <a:lnTo>
                  <a:pt x="4009517" y="1131745"/>
                </a:lnTo>
                <a:lnTo>
                  <a:pt x="4029031" y="1130278"/>
                </a:lnTo>
                <a:lnTo>
                  <a:pt x="4049069" y="1128973"/>
                </a:lnTo>
                <a:lnTo>
                  <a:pt x="4068243" y="1127490"/>
                </a:lnTo>
                <a:lnTo>
                  <a:pt x="4085814" y="1125645"/>
                </a:lnTo>
                <a:lnTo>
                  <a:pt x="4101867" y="1123576"/>
                </a:lnTo>
                <a:lnTo>
                  <a:pt x="4116942" y="1121640"/>
                </a:lnTo>
                <a:lnTo>
                  <a:pt x="4131489" y="1120041"/>
                </a:lnTo>
                <a:lnTo>
                  <a:pt x="4145768" y="1118815"/>
                </a:lnTo>
                <a:lnTo>
                  <a:pt x="4159915" y="1117917"/>
                </a:lnTo>
                <a:lnTo>
                  <a:pt x="4173998" y="1117274"/>
                </a:lnTo>
                <a:lnTo>
                  <a:pt x="4187883" y="1116655"/>
                </a:lnTo>
                <a:lnTo>
                  <a:pt x="4201280" y="1115700"/>
                </a:lnTo>
                <a:lnTo>
                  <a:pt x="4214071" y="1114242"/>
                </a:lnTo>
                <a:lnTo>
                  <a:pt x="4226455" y="1112448"/>
                </a:lnTo>
                <a:lnTo>
                  <a:pt x="4238844" y="1110703"/>
                </a:lnTo>
                <a:lnTo>
                  <a:pt x="4251488" y="1109236"/>
                </a:lnTo>
                <a:lnTo>
                  <a:pt x="4264778" y="1108100"/>
                </a:lnTo>
                <a:lnTo>
                  <a:pt x="4279304" y="1107263"/>
                </a:lnTo>
                <a:lnTo>
                  <a:pt x="4295260" y="1106661"/>
                </a:lnTo>
                <a:lnTo>
                  <a:pt x="4312199" y="1106071"/>
                </a:lnTo>
                <a:lnTo>
                  <a:pt x="4329254" y="1105134"/>
                </a:lnTo>
                <a:lnTo>
                  <a:pt x="4345915" y="1103684"/>
                </a:lnTo>
                <a:lnTo>
                  <a:pt x="4362355" y="1101725"/>
                </a:lnTo>
                <a:lnTo>
                  <a:pt x="4379218" y="1099338"/>
                </a:lnTo>
                <a:lnTo>
                  <a:pt x="4396846" y="1096622"/>
                </a:lnTo>
                <a:lnTo>
                  <a:pt x="4414786" y="1093663"/>
                </a:lnTo>
                <a:lnTo>
                  <a:pt x="4432005" y="1090531"/>
                </a:lnTo>
                <a:lnTo>
                  <a:pt x="4447969" y="1087279"/>
                </a:lnTo>
                <a:lnTo>
                  <a:pt x="4462960" y="1083943"/>
                </a:lnTo>
                <a:lnTo>
                  <a:pt x="4477782" y="1080551"/>
                </a:lnTo>
                <a:lnTo>
                  <a:pt x="4492929" y="1077121"/>
                </a:lnTo>
                <a:lnTo>
                  <a:pt x="4508240" y="1073663"/>
                </a:lnTo>
                <a:lnTo>
                  <a:pt x="4523080" y="1070190"/>
                </a:lnTo>
                <a:lnTo>
                  <a:pt x="4537110" y="1066699"/>
                </a:lnTo>
                <a:lnTo>
                  <a:pt x="4550466" y="1063033"/>
                </a:lnTo>
                <a:lnTo>
                  <a:pt x="4563575" y="1058885"/>
                </a:lnTo>
                <a:lnTo>
                  <a:pt x="4576725" y="1054130"/>
                </a:lnTo>
                <a:lnTo>
                  <a:pt x="4590030" y="1048800"/>
                </a:lnTo>
                <a:lnTo>
                  <a:pt x="4603510" y="1042997"/>
                </a:lnTo>
                <a:lnTo>
                  <a:pt x="4617132" y="1036828"/>
                </a:lnTo>
                <a:lnTo>
                  <a:pt x="4630535" y="1030229"/>
                </a:lnTo>
                <a:lnTo>
                  <a:pt x="4643075" y="1022968"/>
                </a:lnTo>
                <a:lnTo>
                  <a:pt x="4654464" y="1014971"/>
                </a:lnTo>
                <a:lnTo>
                  <a:pt x="4664583" y="1006313"/>
                </a:lnTo>
                <a:lnTo>
                  <a:pt x="4673316" y="997124"/>
                </a:lnTo>
                <a:lnTo>
                  <a:pt x="4680747" y="987529"/>
                </a:lnTo>
                <a:lnTo>
                  <a:pt x="4687093" y="977475"/>
                </a:lnTo>
                <a:lnTo>
                  <a:pt x="4692605" y="966742"/>
                </a:lnTo>
                <a:lnTo>
                  <a:pt x="4697502" y="955261"/>
                </a:lnTo>
                <a:lnTo>
                  <a:pt x="4701794" y="943110"/>
                </a:lnTo>
                <a:lnTo>
                  <a:pt x="4705305" y="930421"/>
                </a:lnTo>
                <a:lnTo>
                  <a:pt x="4708001" y="917324"/>
                </a:lnTo>
                <a:lnTo>
                  <a:pt x="4709982" y="903766"/>
                </a:lnTo>
                <a:lnTo>
                  <a:pt x="4711395" y="889525"/>
                </a:lnTo>
                <a:lnTo>
                  <a:pt x="4712377" y="874542"/>
                </a:lnTo>
                <a:lnTo>
                  <a:pt x="4712884" y="859056"/>
                </a:lnTo>
                <a:lnTo>
                  <a:pt x="4712701" y="843507"/>
                </a:lnTo>
                <a:lnTo>
                  <a:pt x="4711759" y="828159"/>
                </a:lnTo>
                <a:lnTo>
                  <a:pt x="4709974" y="813091"/>
                </a:lnTo>
                <a:lnTo>
                  <a:pt x="4707172" y="798286"/>
                </a:lnTo>
                <a:lnTo>
                  <a:pt x="4703359" y="783698"/>
                </a:lnTo>
                <a:lnTo>
                  <a:pt x="4698681" y="769273"/>
                </a:lnTo>
                <a:lnTo>
                  <a:pt x="4693322" y="754969"/>
                </a:lnTo>
                <a:lnTo>
                  <a:pt x="4687456" y="740752"/>
                </a:lnTo>
                <a:lnTo>
                  <a:pt x="4681061" y="726762"/>
                </a:lnTo>
                <a:lnTo>
                  <a:pt x="4673936" y="713289"/>
                </a:lnTo>
                <a:lnTo>
                  <a:pt x="4666036" y="700452"/>
                </a:lnTo>
                <a:lnTo>
                  <a:pt x="4657613" y="688375"/>
                </a:lnTo>
                <a:lnTo>
                  <a:pt x="4649113" y="677256"/>
                </a:lnTo>
                <a:lnTo>
                  <a:pt x="4640804" y="667110"/>
                </a:lnTo>
                <a:lnTo>
                  <a:pt x="4632767" y="657805"/>
                </a:lnTo>
                <a:lnTo>
                  <a:pt x="4624990" y="649160"/>
                </a:lnTo>
                <a:lnTo>
                  <a:pt x="4617426" y="641007"/>
                </a:lnTo>
                <a:lnTo>
                  <a:pt x="4610025" y="633207"/>
                </a:lnTo>
                <a:lnTo>
                  <a:pt x="4602742" y="625655"/>
                </a:lnTo>
                <a:lnTo>
                  <a:pt x="4595528" y="618270"/>
                </a:lnTo>
                <a:lnTo>
                  <a:pt x="4587868" y="610835"/>
                </a:lnTo>
                <a:lnTo>
                  <a:pt x="4578821" y="603004"/>
                </a:lnTo>
                <a:lnTo>
                  <a:pt x="4568000" y="594626"/>
                </a:lnTo>
                <a:lnTo>
                  <a:pt x="4555985" y="585881"/>
                </a:lnTo>
                <a:lnTo>
                  <a:pt x="4543996" y="577164"/>
                </a:lnTo>
                <a:lnTo>
                  <a:pt x="4532747" y="568714"/>
                </a:lnTo>
                <a:lnTo>
                  <a:pt x="4522265" y="560753"/>
                </a:lnTo>
                <a:lnTo>
                  <a:pt x="4512167" y="553560"/>
                </a:lnTo>
                <a:lnTo>
                  <a:pt x="4502159" y="547201"/>
                </a:lnTo>
                <a:lnTo>
                  <a:pt x="4492269" y="541424"/>
                </a:lnTo>
                <a:lnTo>
                  <a:pt x="4482762" y="535769"/>
                </a:lnTo>
                <a:lnTo>
                  <a:pt x="4473761" y="529963"/>
                </a:lnTo>
                <a:lnTo>
                  <a:pt x="4465086" y="524078"/>
                </a:lnTo>
                <a:lnTo>
                  <a:pt x="4456347" y="518427"/>
                </a:lnTo>
                <a:lnTo>
                  <a:pt x="4447319" y="513174"/>
                </a:lnTo>
                <a:lnTo>
                  <a:pt x="4437952" y="508173"/>
                </a:lnTo>
                <a:lnTo>
                  <a:pt x="4428276" y="503055"/>
                </a:lnTo>
                <a:lnTo>
                  <a:pt x="4418357" y="497616"/>
                </a:lnTo>
                <a:lnTo>
                  <a:pt x="4408254" y="491981"/>
                </a:lnTo>
                <a:lnTo>
                  <a:pt x="4398018" y="486497"/>
                </a:lnTo>
                <a:lnTo>
                  <a:pt x="4387691" y="481359"/>
                </a:lnTo>
                <a:lnTo>
                  <a:pt x="4377299" y="476434"/>
                </a:lnTo>
                <a:lnTo>
                  <a:pt x="4366862" y="471366"/>
                </a:lnTo>
                <a:lnTo>
                  <a:pt x="4356391" y="465962"/>
                </a:lnTo>
                <a:lnTo>
                  <a:pt x="4345731" y="460349"/>
                </a:lnTo>
                <a:lnTo>
                  <a:pt x="4334582" y="454881"/>
                </a:lnTo>
                <a:lnTo>
                  <a:pt x="4322819" y="449753"/>
                </a:lnTo>
                <a:lnTo>
                  <a:pt x="4310476" y="444834"/>
                </a:lnTo>
                <a:lnTo>
                  <a:pt x="4297660" y="439772"/>
                </a:lnTo>
                <a:lnTo>
                  <a:pt x="4284481" y="434370"/>
                </a:lnTo>
                <a:lnTo>
                  <a:pt x="4271038" y="428759"/>
                </a:lnTo>
                <a:lnTo>
                  <a:pt x="4257408" y="423293"/>
                </a:lnTo>
                <a:lnTo>
                  <a:pt x="4243652" y="418165"/>
                </a:lnTo>
                <a:lnTo>
                  <a:pt x="4229974" y="413248"/>
                </a:lnTo>
                <a:lnTo>
                  <a:pt x="4216710" y="408185"/>
                </a:lnTo>
                <a:lnTo>
                  <a:pt x="4204001" y="402784"/>
                </a:lnTo>
                <a:lnTo>
                  <a:pt x="4191499" y="397174"/>
                </a:lnTo>
                <a:lnTo>
                  <a:pt x="4178499" y="391708"/>
                </a:lnTo>
                <a:lnTo>
                  <a:pt x="4164641" y="386585"/>
                </a:lnTo>
                <a:lnTo>
                  <a:pt x="4150060" y="381840"/>
                </a:lnTo>
                <a:lnTo>
                  <a:pt x="4135193" y="377426"/>
                </a:lnTo>
                <a:lnTo>
                  <a:pt x="4120338" y="373269"/>
                </a:lnTo>
                <a:lnTo>
                  <a:pt x="4105617" y="369138"/>
                </a:lnTo>
                <a:lnTo>
                  <a:pt x="4091055" y="364671"/>
                </a:lnTo>
                <a:lnTo>
                  <a:pt x="4076631" y="359703"/>
                </a:lnTo>
                <a:lnTo>
                  <a:pt x="4062319" y="354398"/>
                </a:lnTo>
                <a:lnTo>
                  <a:pt x="4048090" y="349144"/>
                </a:lnTo>
                <a:lnTo>
                  <a:pt x="4033920" y="344166"/>
                </a:lnTo>
                <a:lnTo>
                  <a:pt x="4019793" y="339521"/>
                </a:lnTo>
                <a:lnTo>
                  <a:pt x="4005695" y="335174"/>
                </a:lnTo>
                <a:lnTo>
                  <a:pt x="3991611" y="331067"/>
                </a:lnTo>
                <a:lnTo>
                  <a:pt x="3977373" y="327140"/>
                </a:lnTo>
                <a:lnTo>
                  <a:pt x="3962668" y="323342"/>
                </a:lnTo>
                <a:lnTo>
                  <a:pt x="3947364" y="319636"/>
                </a:lnTo>
                <a:lnTo>
                  <a:pt x="3931492" y="315993"/>
                </a:lnTo>
                <a:lnTo>
                  <a:pt x="3915152" y="312393"/>
                </a:lnTo>
                <a:lnTo>
                  <a:pt x="3898459" y="308823"/>
                </a:lnTo>
                <a:lnTo>
                  <a:pt x="3881673" y="305272"/>
                </a:lnTo>
                <a:lnTo>
                  <a:pt x="3865177" y="301736"/>
                </a:lnTo>
                <a:lnTo>
                  <a:pt x="3849153" y="298207"/>
                </a:lnTo>
                <a:lnTo>
                  <a:pt x="3833444" y="294686"/>
                </a:lnTo>
                <a:lnTo>
                  <a:pt x="3817670" y="291168"/>
                </a:lnTo>
                <a:lnTo>
                  <a:pt x="3801608" y="287653"/>
                </a:lnTo>
                <a:lnTo>
                  <a:pt x="3785211" y="284140"/>
                </a:lnTo>
                <a:lnTo>
                  <a:pt x="3768508" y="280628"/>
                </a:lnTo>
                <a:lnTo>
                  <a:pt x="3751559" y="277113"/>
                </a:lnTo>
                <a:lnTo>
                  <a:pt x="3734261" y="273429"/>
                </a:lnTo>
                <a:lnTo>
                  <a:pt x="3716357" y="269270"/>
                </a:lnTo>
                <a:lnTo>
                  <a:pt x="3697759" y="264512"/>
                </a:lnTo>
                <a:lnTo>
                  <a:pt x="3678692" y="259349"/>
                </a:lnTo>
                <a:lnTo>
                  <a:pt x="3659587" y="254191"/>
                </a:lnTo>
                <a:lnTo>
                  <a:pt x="3640699" y="249279"/>
                </a:lnTo>
                <a:lnTo>
                  <a:pt x="3622099" y="244677"/>
                </a:lnTo>
                <a:lnTo>
                  <a:pt x="3603772" y="240359"/>
                </a:lnTo>
                <a:lnTo>
                  <a:pt x="3585660" y="236272"/>
                </a:lnTo>
                <a:lnTo>
                  <a:pt x="3567547" y="232357"/>
                </a:lnTo>
                <a:lnTo>
                  <a:pt x="3549081" y="228568"/>
                </a:lnTo>
                <a:lnTo>
                  <a:pt x="3530099" y="224868"/>
                </a:lnTo>
                <a:lnTo>
                  <a:pt x="3510773" y="221228"/>
                </a:lnTo>
                <a:lnTo>
                  <a:pt x="3491492" y="217631"/>
                </a:lnTo>
                <a:lnTo>
                  <a:pt x="3472480" y="214063"/>
                </a:lnTo>
                <a:lnTo>
                  <a:pt x="3453628" y="210514"/>
                </a:lnTo>
                <a:lnTo>
                  <a:pt x="3434599" y="206978"/>
                </a:lnTo>
                <a:lnTo>
                  <a:pt x="3415203" y="203454"/>
                </a:lnTo>
                <a:lnTo>
                  <a:pt x="3395412" y="200106"/>
                </a:lnTo>
                <a:lnTo>
                  <a:pt x="3375281" y="197237"/>
                </a:lnTo>
                <a:lnTo>
                  <a:pt x="3354880" y="194966"/>
                </a:lnTo>
                <a:lnTo>
                  <a:pt x="3334282" y="192933"/>
                </a:lnTo>
                <a:lnTo>
                  <a:pt x="3313541" y="190421"/>
                </a:lnTo>
                <a:lnTo>
                  <a:pt x="3292704" y="187069"/>
                </a:lnTo>
                <a:lnTo>
                  <a:pt x="3271965" y="183171"/>
                </a:lnTo>
                <a:lnTo>
                  <a:pt x="3251654" y="179469"/>
                </a:lnTo>
                <a:lnTo>
                  <a:pt x="3231912" y="176383"/>
                </a:lnTo>
                <a:lnTo>
                  <a:pt x="3212553" y="173838"/>
                </a:lnTo>
                <a:lnTo>
                  <a:pt x="3193173" y="171448"/>
                </a:lnTo>
                <a:lnTo>
                  <a:pt x="3173538" y="168954"/>
                </a:lnTo>
                <a:lnTo>
                  <a:pt x="3153587" y="166262"/>
                </a:lnTo>
                <a:lnTo>
                  <a:pt x="3133346" y="163369"/>
                </a:lnTo>
                <a:lnTo>
                  <a:pt x="3112874" y="160305"/>
                </a:lnTo>
                <a:lnTo>
                  <a:pt x="3092226" y="157110"/>
                </a:lnTo>
                <a:lnTo>
                  <a:pt x="3071450" y="153819"/>
                </a:lnTo>
                <a:lnTo>
                  <a:pt x="3050587" y="150460"/>
                </a:lnTo>
                <a:lnTo>
                  <a:pt x="3029662" y="147052"/>
                </a:lnTo>
                <a:lnTo>
                  <a:pt x="3008693" y="143612"/>
                </a:lnTo>
                <a:lnTo>
                  <a:pt x="2987700" y="140154"/>
                </a:lnTo>
                <a:lnTo>
                  <a:pt x="2966855" y="136848"/>
                </a:lnTo>
                <a:lnTo>
                  <a:pt x="2946474" y="134008"/>
                </a:lnTo>
                <a:lnTo>
                  <a:pt x="2926684" y="131761"/>
                </a:lnTo>
                <a:lnTo>
                  <a:pt x="2907291" y="129913"/>
                </a:lnTo>
                <a:lnTo>
                  <a:pt x="2887890" y="128058"/>
                </a:lnTo>
                <a:lnTo>
                  <a:pt x="2868241" y="125956"/>
                </a:lnTo>
                <a:lnTo>
                  <a:pt x="2848280" y="123542"/>
                </a:lnTo>
                <a:lnTo>
                  <a:pt x="2828034" y="120842"/>
                </a:lnTo>
                <a:lnTo>
                  <a:pt x="2807557" y="117917"/>
                </a:lnTo>
                <a:lnTo>
                  <a:pt x="2786906" y="114986"/>
                </a:lnTo>
                <a:lnTo>
                  <a:pt x="2766129" y="112405"/>
                </a:lnTo>
                <a:lnTo>
                  <a:pt x="2745268" y="110336"/>
                </a:lnTo>
                <a:lnTo>
                  <a:pt x="2724514" y="108609"/>
                </a:lnTo>
                <a:lnTo>
                  <a:pt x="2704193" y="106835"/>
                </a:lnTo>
                <a:lnTo>
                  <a:pt x="2684443" y="104792"/>
                </a:lnTo>
                <a:lnTo>
                  <a:pt x="2665078" y="102588"/>
                </a:lnTo>
                <a:lnTo>
                  <a:pt x="2645696" y="100561"/>
                </a:lnTo>
                <a:lnTo>
                  <a:pt x="2626051" y="98896"/>
                </a:lnTo>
                <a:lnTo>
                  <a:pt x="2605753" y="97456"/>
                </a:lnTo>
                <a:lnTo>
                  <a:pt x="2584216" y="95882"/>
                </a:lnTo>
                <a:lnTo>
                  <a:pt x="2561245" y="93977"/>
                </a:lnTo>
                <a:lnTo>
                  <a:pt x="2537290" y="91866"/>
                </a:lnTo>
                <a:lnTo>
                  <a:pt x="2513219" y="89903"/>
                </a:lnTo>
                <a:lnTo>
                  <a:pt x="2489549" y="88281"/>
                </a:lnTo>
                <a:lnTo>
                  <a:pt x="2466437" y="86870"/>
                </a:lnTo>
                <a:lnTo>
                  <a:pt x="2443853" y="85315"/>
                </a:lnTo>
                <a:lnTo>
                  <a:pt x="2421699" y="83418"/>
                </a:lnTo>
                <a:lnTo>
                  <a:pt x="2399872" y="81143"/>
                </a:lnTo>
                <a:lnTo>
                  <a:pt x="2378283" y="78537"/>
                </a:lnTo>
                <a:lnTo>
                  <a:pt x="2356862" y="75675"/>
                </a:lnTo>
                <a:lnTo>
                  <a:pt x="2335557" y="72786"/>
                </a:lnTo>
                <a:lnTo>
                  <a:pt x="2314333" y="70234"/>
                </a:lnTo>
                <a:lnTo>
                  <a:pt x="2293163" y="68183"/>
                </a:lnTo>
                <a:lnTo>
                  <a:pt x="2272031" y="66469"/>
                </a:lnTo>
                <a:lnTo>
                  <a:pt x="2250923" y="64704"/>
                </a:lnTo>
                <a:lnTo>
                  <a:pt x="2229832" y="62662"/>
                </a:lnTo>
                <a:lnTo>
                  <a:pt x="2208752" y="60289"/>
                </a:lnTo>
                <a:lnTo>
                  <a:pt x="2187680" y="57617"/>
                </a:lnTo>
                <a:lnTo>
                  <a:pt x="2166613" y="54709"/>
                </a:lnTo>
                <a:lnTo>
                  <a:pt x="2145549" y="51790"/>
                </a:lnTo>
                <a:lnTo>
                  <a:pt x="2124488" y="49217"/>
                </a:lnTo>
                <a:lnTo>
                  <a:pt x="2103428" y="47153"/>
                </a:lnTo>
                <a:lnTo>
                  <a:pt x="2082369" y="45430"/>
                </a:lnTo>
                <a:lnTo>
                  <a:pt x="2061311" y="43659"/>
                </a:lnTo>
                <a:lnTo>
                  <a:pt x="2040253" y="41613"/>
                </a:lnTo>
                <a:lnTo>
                  <a:pt x="2019195" y="39237"/>
                </a:lnTo>
                <a:lnTo>
                  <a:pt x="1998137" y="36563"/>
                </a:lnTo>
                <a:lnTo>
                  <a:pt x="1977080" y="33655"/>
                </a:lnTo>
                <a:lnTo>
                  <a:pt x="1956023" y="30735"/>
                </a:lnTo>
                <a:lnTo>
                  <a:pt x="1934966" y="28162"/>
                </a:lnTo>
                <a:lnTo>
                  <a:pt x="1913909" y="26097"/>
                </a:lnTo>
                <a:lnTo>
                  <a:pt x="1892852" y="24374"/>
                </a:lnTo>
                <a:lnTo>
                  <a:pt x="1871795" y="22603"/>
                </a:lnTo>
                <a:lnTo>
                  <a:pt x="1850738" y="20561"/>
                </a:lnTo>
                <a:lnTo>
                  <a:pt x="1829681" y="18358"/>
                </a:lnTo>
                <a:lnTo>
                  <a:pt x="1808624" y="16332"/>
                </a:lnTo>
                <a:lnTo>
                  <a:pt x="1787563" y="14667"/>
                </a:lnTo>
                <a:lnTo>
                  <a:pt x="1766333" y="13228"/>
                </a:lnTo>
                <a:lnTo>
                  <a:pt x="1744627" y="11654"/>
                </a:lnTo>
                <a:lnTo>
                  <a:pt x="1722322" y="9749"/>
                </a:lnTo>
                <a:lnTo>
                  <a:pt x="1699612" y="7638"/>
                </a:lnTo>
                <a:lnTo>
                  <a:pt x="1676906" y="5675"/>
                </a:lnTo>
                <a:lnTo>
                  <a:pt x="1654442" y="4058"/>
                </a:lnTo>
                <a:lnTo>
                  <a:pt x="1632119" y="2819"/>
                </a:lnTo>
                <a:lnTo>
                  <a:pt x="1609606" y="1913"/>
                </a:lnTo>
                <a:lnTo>
                  <a:pt x="1586722" y="1269"/>
                </a:lnTo>
                <a:lnTo>
                  <a:pt x="1563608" y="820"/>
                </a:lnTo>
                <a:lnTo>
                  <a:pt x="1540623" y="510"/>
                </a:lnTo>
                <a:lnTo>
                  <a:pt x="1517967" y="299"/>
                </a:lnTo>
                <a:lnTo>
                  <a:pt x="1495515" y="156"/>
                </a:lnTo>
                <a:lnTo>
                  <a:pt x="1472914" y="60"/>
                </a:lnTo>
                <a:lnTo>
                  <a:pt x="1449967" y="0"/>
                </a:lnTo>
                <a:lnTo>
                  <a:pt x="1426640" y="129"/>
                </a:lnTo>
                <a:lnTo>
                  <a:pt x="1402981" y="748"/>
                </a:lnTo>
                <a:lnTo>
                  <a:pt x="1379059" y="1977"/>
                </a:lnTo>
                <a:lnTo>
                  <a:pt x="1354942" y="3617"/>
                </a:lnTo>
                <a:lnTo>
                  <a:pt x="1330685" y="5257"/>
                </a:lnTo>
                <a:lnTo>
                  <a:pt x="1306329" y="6658"/>
                </a:lnTo>
                <a:lnTo>
                  <a:pt x="1281906" y="7919"/>
                </a:lnTo>
                <a:lnTo>
                  <a:pt x="1257436" y="9373"/>
                </a:lnTo>
                <a:lnTo>
                  <a:pt x="1232934" y="11203"/>
                </a:lnTo>
                <a:lnTo>
                  <a:pt x="1208411" y="13432"/>
                </a:lnTo>
                <a:lnTo>
                  <a:pt x="1183874" y="16007"/>
                </a:lnTo>
                <a:lnTo>
                  <a:pt x="1159323" y="18849"/>
                </a:lnTo>
                <a:lnTo>
                  <a:pt x="1134597" y="21724"/>
                </a:lnTo>
                <a:lnTo>
                  <a:pt x="1109390" y="24268"/>
                </a:lnTo>
                <a:lnTo>
                  <a:pt x="1083581" y="26317"/>
                </a:lnTo>
                <a:lnTo>
                  <a:pt x="1057365" y="28200"/>
                </a:lnTo>
                <a:lnTo>
                  <a:pt x="1031153" y="30610"/>
                </a:lnTo>
                <a:lnTo>
                  <a:pt x="1005172" y="33904"/>
                </a:lnTo>
                <a:lnTo>
                  <a:pt x="978996" y="38101"/>
                </a:lnTo>
                <a:lnTo>
                  <a:pt x="951677" y="43070"/>
                </a:lnTo>
                <a:lnTo>
                  <a:pt x="922819" y="48628"/>
                </a:lnTo>
                <a:lnTo>
                  <a:pt x="893988" y="54314"/>
                </a:lnTo>
                <a:lnTo>
                  <a:pt x="865610" y="59959"/>
                </a:lnTo>
                <a:lnTo>
                  <a:pt x="835185" y="66056"/>
                </a:lnTo>
                <a:lnTo>
                  <a:pt x="797888" y="7356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/>
          <p:cNvGrpSpPr/>
          <p:nvPr/>
        </p:nvGrpSpPr>
        <p:grpSpPr>
          <a:xfrm>
            <a:off x="31585" y="2603219"/>
            <a:ext cx="3442820" cy="3966564"/>
            <a:chOff x="31585" y="2603219"/>
            <a:chExt cx="3442820" cy="3966564"/>
          </a:xfrm>
        </p:grpSpPr>
        <p:sp>
          <p:nvSpPr>
            <p:cNvPr id="138" name="Freeform 137"/>
            <p:cNvSpPr/>
            <p:nvPr/>
          </p:nvSpPr>
          <p:spPr>
            <a:xfrm>
              <a:off x="2579481" y="2611470"/>
              <a:ext cx="894924" cy="3800386"/>
            </a:xfrm>
            <a:custGeom>
              <a:avLst/>
              <a:gdLst/>
              <a:ahLst/>
              <a:cxnLst/>
              <a:rect l="0" t="0" r="0" b="0"/>
              <a:pathLst>
                <a:path w="894924" h="3800386">
                  <a:moveTo>
                    <a:pt x="0" y="10125"/>
                  </a:moveTo>
                  <a:lnTo>
                    <a:pt x="8936" y="7259"/>
                  </a:lnTo>
                  <a:lnTo>
                    <a:pt x="18563" y="5116"/>
                  </a:lnTo>
                  <a:lnTo>
                    <a:pt x="29855" y="3513"/>
                  </a:lnTo>
                  <a:lnTo>
                    <a:pt x="42695" y="2333"/>
                  </a:lnTo>
                  <a:lnTo>
                    <a:pt x="56823" y="1484"/>
                  </a:lnTo>
                  <a:lnTo>
                    <a:pt x="71943" y="887"/>
                  </a:lnTo>
                  <a:lnTo>
                    <a:pt x="87632" y="472"/>
                  </a:lnTo>
                  <a:lnTo>
                    <a:pt x="103372" y="188"/>
                  </a:lnTo>
                  <a:lnTo>
                    <a:pt x="118871" y="0"/>
                  </a:lnTo>
                  <a:lnTo>
                    <a:pt x="133885" y="42"/>
                  </a:lnTo>
                  <a:lnTo>
                    <a:pt x="148126" y="602"/>
                  </a:lnTo>
                  <a:lnTo>
                    <a:pt x="161526" y="1800"/>
                  </a:lnTo>
                  <a:lnTo>
                    <a:pt x="174340" y="3759"/>
                  </a:lnTo>
                  <a:lnTo>
                    <a:pt x="187026" y="6677"/>
                  </a:lnTo>
                  <a:lnTo>
                    <a:pt x="199863" y="10564"/>
                  </a:lnTo>
                  <a:lnTo>
                    <a:pt x="212946" y="15123"/>
                  </a:lnTo>
                  <a:lnTo>
                    <a:pt x="226269" y="19868"/>
                  </a:lnTo>
                  <a:lnTo>
                    <a:pt x="239787" y="24500"/>
                  </a:lnTo>
                  <a:lnTo>
                    <a:pt x="253289" y="28912"/>
                  </a:lnTo>
                  <a:lnTo>
                    <a:pt x="266427" y="33102"/>
                  </a:lnTo>
                  <a:lnTo>
                    <a:pt x="279044" y="37104"/>
                  </a:lnTo>
                  <a:lnTo>
                    <a:pt x="291312" y="40960"/>
                  </a:lnTo>
                  <a:lnTo>
                    <a:pt x="303623" y="44711"/>
                  </a:lnTo>
                  <a:lnTo>
                    <a:pt x="316204" y="48390"/>
                  </a:lnTo>
                  <a:lnTo>
                    <a:pt x="329114" y="52185"/>
                  </a:lnTo>
                  <a:lnTo>
                    <a:pt x="342320" y="56419"/>
                  </a:lnTo>
                  <a:lnTo>
                    <a:pt x="355764" y="61229"/>
                  </a:lnTo>
                  <a:lnTo>
                    <a:pt x="369386" y="66425"/>
                  </a:lnTo>
                  <a:lnTo>
                    <a:pt x="383137" y="71606"/>
                  </a:lnTo>
                  <a:lnTo>
                    <a:pt x="396975" y="76538"/>
                  </a:lnTo>
                  <a:lnTo>
                    <a:pt x="410707" y="81324"/>
                  </a:lnTo>
                  <a:lnTo>
                    <a:pt x="424007" y="86297"/>
                  </a:lnTo>
                  <a:lnTo>
                    <a:pt x="436736" y="91637"/>
                  </a:lnTo>
                  <a:lnTo>
                    <a:pt x="449081" y="97208"/>
                  </a:lnTo>
                  <a:lnTo>
                    <a:pt x="461443" y="102647"/>
                  </a:lnTo>
                  <a:lnTo>
                    <a:pt x="474056" y="107756"/>
                  </a:lnTo>
                  <a:lnTo>
                    <a:pt x="486816" y="112662"/>
                  </a:lnTo>
                  <a:lnTo>
                    <a:pt x="499389" y="117716"/>
                  </a:lnTo>
                  <a:lnTo>
                    <a:pt x="511586" y="123116"/>
                  </a:lnTo>
                  <a:lnTo>
                    <a:pt x="523218" y="128896"/>
                  </a:lnTo>
                  <a:lnTo>
                    <a:pt x="534029" y="135009"/>
                  </a:lnTo>
                  <a:lnTo>
                    <a:pt x="543964" y="141383"/>
                  </a:lnTo>
                  <a:lnTo>
                    <a:pt x="553128" y="147953"/>
                  </a:lnTo>
                  <a:lnTo>
                    <a:pt x="561677" y="154662"/>
                  </a:lnTo>
                  <a:lnTo>
                    <a:pt x="569770" y="161470"/>
                  </a:lnTo>
                  <a:lnTo>
                    <a:pt x="577699" y="168346"/>
                  </a:lnTo>
                  <a:lnTo>
                    <a:pt x="585870" y="175269"/>
                  </a:lnTo>
                  <a:lnTo>
                    <a:pt x="594480" y="182227"/>
                  </a:lnTo>
                  <a:lnTo>
                    <a:pt x="603382" y="189375"/>
                  </a:lnTo>
                  <a:lnTo>
                    <a:pt x="612204" y="197013"/>
                  </a:lnTo>
                  <a:lnTo>
                    <a:pt x="620726" y="205266"/>
                  </a:lnTo>
                  <a:lnTo>
                    <a:pt x="628734" y="214098"/>
                  </a:lnTo>
                  <a:lnTo>
                    <a:pt x="635960" y="223405"/>
                  </a:lnTo>
                  <a:lnTo>
                    <a:pt x="642335" y="233074"/>
                  </a:lnTo>
                  <a:lnTo>
                    <a:pt x="647954" y="243007"/>
                  </a:lnTo>
                  <a:lnTo>
                    <a:pt x="652970" y="253128"/>
                  </a:lnTo>
                  <a:lnTo>
                    <a:pt x="657534" y="263379"/>
                  </a:lnTo>
                  <a:lnTo>
                    <a:pt x="661770" y="273720"/>
                  </a:lnTo>
                  <a:lnTo>
                    <a:pt x="665777" y="284123"/>
                  </a:lnTo>
                  <a:lnTo>
                    <a:pt x="669623" y="294571"/>
                  </a:lnTo>
                  <a:lnTo>
                    <a:pt x="673361" y="305215"/>
                  </a:lnTo>
                  <a:lnTo>
                    <a:pt x="677023" y="316354"/>
                  </a:lnTo>
                  <a:lnTo>
                    <a:pt x="680636" y="328111"/>
                  </a:lnTo>
                  <a:lnTo>
                    <a:pt x="684214" y="340448"/>
                  </a:lnTo>
                  <a:lnTo>
                    <a:pt x="687770" y="353261"/>
                  </a:lnTo>
                  <a:lnTo>
                    <a:pt x="691310" y="366438"/>
                  </a:lnTo>
                  <a:lnTo>
                    <a:pt x="694840" y="379880"/>
                  </a:lnTo>
                  <a:lnTo>
                    <a:pt x="698363" y="393509"/>
                  </a:lnTo>
                  <a:lnTo>
                    <a:pt x="701882" y="407270"/>
                  </a:lnTo>
                  <a:lnTo>
                    <a:pt x="705398" y="421120"/>
                  </a:lnTo>
                  <a:lnTo>
                    <a:pt x="708911" y="435032"/>
                  </a:lnTo>
                  <a:lnTo>
                    <a:pt x="712419" y="448985"/>
                  </a:lnTo>
                  <a:lnTo>
                    <a:pt x="715757" y="462966"/>
                  </a:lnTo>
                  <a:lnTo>
                    <a:pt x="718620" y="476966"/>
                  </a:lnTo>
                  <a:lnTo>
                    <a:pt x="720881" y="490983"/>
                  </a:lnTo>
                  <a:lnTo>
                    <a:pt x="722739" y="505176"/>
                  </a:lnTo>
                  <a:lnTo>
                    <a:pt x="724601" y="519851"/>
                  </a:lnTo>
                  <a:lnTo>
                    <a:pt x="726707" y="535130"/>
                  </a:lnTo>
                  <a:lnTo>
                    <a:pt x="729124" y="550816"/>
                  </a:lnTo>
                  <a:lnTo>
                    <a:pt x="731826" y="566499"/>
                  </a:lnTo>
                  <a:lnTo>
                    <a:pt x="734753" y="581937"/>
                  </a:lnTo>
                  <a:lnTo>
                    <a:pt x="737685" y="597067"/>
                  </a:lnTo>
                  <a:lnTo>
                    <a:pt x="740266" y="611912"/>
                  </a:lnTo>
                  <a:lnTo>
                    <a:pt x="742336" y="626522"/>
                  </a:lnTo>
                  <a:lnTo>
                    <a:pt x="744063" y="640792"/>
                  </a:lnTo>
                  <a:lnTo>
                    <a:pt x="745837" y="654461"/>
                  </a:lnTo>
                  <a:lnTo>
                    <a:pt x="747880" y="667446"/>
                  </a:lnTo>
                  <a:lnTo>
                    <a:pt x="750084" y="680134"/>
                  </a:lnTo>
                  <a:lnTo>
                    <a:pt x="752111" y="693259"/>
                  </a:lnTo>
                  <a:lnTo>
                    <a:pt x="753776" y="707206"/>
                  </a:lnTo>
                  <a:lnTo>
                    <a:pt x="755216" y="722017"/>
                  </a:lnTo>
                  <a:lnTo>
                    <a:pt x="756790" y="737570"/>
                  </a:lnTo>
                  <a:lnTo>
                    <a:pt x="758695" y="753699"/>
                  </a:lnTo>
                  <a:lnTo>
                    <a:pt x="760806" y="770089"/>
                  </a:lnTo>
                  <a:lnTo>
                    <a:pt x="762769" y="786312"/>
                  </a:lnTo>
                  <a:lnTo>
                    <a:pt x="764391" y="802149"/>
                  </a:lnTo>
                  <a:lnTo>
                    <a:pt x="765802" y="817732"/>
                  </a:lnTo>
                  <a:lnTo>
                    <a:pt x="767357" y="833420"/>
                  </a:lnTo>
                  <a:lnTo>
                    <a:pt x="769250" y="849424"/>
                  </a:lnTo>
                  <a:lnTo>
                    <a:pt x="771352" y="865783"/>
                  </a:lnTo>
                  <a:lnTo>
                    <a:pt x="773309" y="882459"/>
                  </a:lnTo>
                  <a:lnTo>
                    <a:pt x="774923" y="899386"/>
                  </a:lnTo>
                  <a:lnTo>
                    <a:pt x="776159" y="916500"/>
                  </a:lnTo>
                  <a:lnTo>
                    <a:pt x="777064" y="933749"/>
                  </a:lnTo>
                  <a:lnTo>
                    <a:pt x="777706" y="951093"/>
                  </a:lnTo>
                  <a:lnTo>
                    <a:pt x="778155" y="968502"/>
                  </a:lnTo>
                  <a:lnTo>
                    <a:pt x="778464" y="985956"/>
                  </a:lnTo>
                  <a:lnTo>
                    <a:pt x="778679" y="1003432"/>
                  </a:lnTo>
                  <a:lnTo>
                    <a:pt x="778994" y="1020592"/>
                  </a:lnTo>
                  <a:lnTo>
                    <a:pt x="779739" y="1036814"/>
                  </a:lnTo>
                  <a:lnTo>
                    <a:pt x="781052" y="1051845"/>
                  </a:lnTo>
                  <a:lnTo>
                    <a:pt x="782748" y="1066075"/>
                  </a:lnTo>
                  <a:lnTo>
                    <a:pt x="784426" y="1080318"/>
                  </a:lnTo>
                  <a:lnTo>
                    <a:pt x="785848" y="1095054"/>
                  </a:lnTo>
                  <a:lnTo>
                    <a:pt x="786954" y="1110412"/>
                  </a:lnTo>
                  <a:lnTo>
                    <a:pt x="787770" y="1126341"/>
                  </a:lnTo>
                  <a:lnTo>
                    <a:pt x="788354" y="1142731"/>
                  </a:lnTo>
                  <a:lnTo>
                    <a:pt x="788763" y="1159467"/>
                  </a:lnTo>
                  <a:lnTo>
                    <a:pt x="789045" y="1176455"/>
                  </a:lnTo>
                  <a:lnTo>
                    <a:pt x="789238" y="1193620"/>
                  </a:lnTo>
                  <a:lnTo>
                    <a:pt x="789369" y="1210907"/>
                  </a:lnTo>
                  <a:lnTo>
                    <a:pt x="789457" y="1228279"/>
                  </a:lnTo>
                  <a:lnTo>
                    <a:pt x="789517" y="1245708"/>
                  </a:lnTo>
                  <a:lnTo>
                    <a:pt x="789557" y="1263177"/>
                  </a:lnTo>
                  <a:lnTo>
                    <a:pt x="789583" y="1280671"/>
                  </a:lnTo>
                  <a:lnTo>
                    <a:pt x="789601" y="1298183"/>
                  </a:lnTo>
                  <a:lnTo>
                    <a:pt x="789613" y="1315707"/>
                  </a:lnTo>
                  <a:lnTo>
                    <a:pt x="789621" y="1333238"/>
                  </a:lnTo>
                  <a:lnTo>
                    <a:pt x="789627" y="1350775"/>
                  </a:lnTo>
                  <a:lnTo>
                    <a:pt x="789630" y="1368316"/>
                  </a:lnTo>
                  <a:lnTo>
                    <a:pt x="789633" y="1385859"/>
                  </a:lnTo>
                  <a:lnTo>
                    <a:pt x="789639" y="1403398"/>
                  </a:lnTo>
                  <a:lnTo>
                    <a:pt x="789813" y="1420771"/>
                  </a:lnTo>
                  <a:lnTo>
                    <a:pt x="790462" y="1437669"/>
                  </a:lnTo>
                  <a:lnTo>
                    <a:pt x="791707" y="1453967"/>
                  </a:lnTo>
                  <a:lnTo>
                    <a:pt x="793187" y="1469861"/>
                  </a:lnTo>
                  <a:lnTo>
                    <a:pt x="794187" y="1485760"/>
                  </a:lnTo>
                  <a:lnTo>
                    <a:pt x="794346" y="1501904"/>
                  </a:lnTo>
                  <a:lnTo>
                    <a:pt x="793958" y="1518359"/>
                  </a:lnTo>
                  <a:lnTo>
                    <a:pt x="793766" y="1535098"/>
                  </a:lnTo>
                  <a:lnTo>
                    <a:pt x="794191" y="1552067"/>
                  </a:lnTo>
                  <a:lnTo>
                    <a:pt x="795156" y="1569210"/>
                  </a:lnTo>
                  <a:lnTo>
                    <a:pt x="796276" y="1586478"/>
                  </a:lnTo>
                  <a:lnTo>
                    <a:pt x="797296" y="1603830"/>
                  </a:lnTo>
                  <a:lnTo>
                    <a:pt x="798287" y="1621075"/>
                  </a:lnTo>
                  <a:lnTo>
                    <a:pt x="799551" y="1637886"/>
                  </a:lnTo>
                  <a:lnTo>
                    <a:pt x="801245" y="1654126"/>
                  </a:lnTo>
                  <a:lnTo>
                    <a:pt x="803213" y="1669981"/>
                  </a:lnTo>
                  <a:lnTo>
                    <a:pt x="805080" y="1685854"/>
                  </a:lnTo>
                  <a:lnTo>
                    <a:pt x="806632" y="1701981"/>
                  </a:lnTo>
                  <a:lnTo>
                    <a:pt x="807827" y="1718424"/>
                  </a:lnTo>
                  <a:lnTo>
                    <a:pt x="808704" y="1735156"/>
                  </a:lnTo>
                  <a:lnTo>
                    <a:pt x="809329" y="1752120"/>
                  </a:lnTo>
                  <a:lnTo>
                    <a:pt x="809766" y="1769259"/>
                  </a:lnTo>
                  <a:lnTo>
                    <a:pt x="810066" y="1786524"/>
                  </a:lnTo>
                  <a:lnTo>
                    <a:pt x="810271" y="1803883"/>
                  </a:lnTo>
                  <a:lnTo>
                    <a:pt x="810410" y="1821473"/>
                  </a:lnTo>
                  <a:lnTo>
                    <a:pt x="810504" y="1839580"/>
                  </a:lnTo>
                  <a:lnTo>
                    <a:pt x="810572" y="1858317"/>
                  </a:lnTo>
                  <a:lnTo>
                    <a:pt x="810787" y="1877477"/>
                  </a:lnTo>
                  <a:lnTo>
                    <a:pt x="811464" y="1896647"/>
                  </a:lnTo>
                  <a:lnTo>
                    <a:pt x="812732" y="1915579"/>
                  </a:lnTo>
                  <a:lnTo>
                    <a:pt x="814397" y="1934207"/>
                  </a:lnTo>
                  <a:lnTo>
                    <a:pt x="816053" y="1952554"/>
                  </a:lnTo>
                  <a:lnTo>
                    <a:pt x="817461" y="1970670"/>
                  </a:lnTo>
                  <a:lnTo>
                    <a:pt x="818558" y="1988446"/>
                  </a:lnTo>
                  <a:lnTo>
                    <a:pt x="819368" y="2005622"/>
                  </a:lnTo>
                  <a:lnTo>
                    <a:pt x="819952" y="2022101"/>
                  </a:lnTo>
                  <a:lnTo>
                    <a:pt x="820532" y="2037780"/>
                  </a:lnTo>
                  <a:lnTo>
                    <a:pt x="821460" y="2052469"/>
                  </a:lnTo>
                  <a:lnTo>
                    <a:pt x="822901" y="2066175"/>
                  </a:lnTo>
                  <a:lnTo>
                    <a:pt x="824683" y="2079364"/>
                  </a:lnTo>
                  <a:lnTo>
                    <a:pt x="826420" y="2092833"/>
                  </a:lnTo>
                  <a:lnTo>
                    <a:pt x="827886" y="2107010"/>
                  </a:lnTo>
                  <a:lnTo>
                    <a:pt x="829191" y="2121806"/>
                  </a:lnTo>
                  <a:lnTo>
                    <a:pt x="830674" y="2136818"/>
                  </a:lnTo>
                  <a:lnTo>
                    <a:pt x="832519" y="2151769"/>
                  </a:lnTo>
                  <a:lnTo>
                    <a:pt x="834588" y="2166555"/>
                  </a:lnTo>
                  <a:lnTo>
                    <a:pt x="836524" y="2181162"/>
                  </a:lnTo>
                  <a:lnTo>
                    <a:pt x="838123" y="2195614"/>
                  </a:lnTo>
                  <a:lnTo>
                    <a:pt x="839349" y="2209945"/>
                  </a:lnTo>
                  <a:lnTo>
                    <a:pt x="840247" y="2224187"/>
                  </a:lnTo>
                  <a:lnTo>
                    <a:pt x="840886" y="2238365"/>
                  </a:lnTo>
                  <a:lnTo>
                    <a:pt x="841331" y="2252499"/>
                  </a:lnTo>
                  <a:lnTo>
                    <a:pt x="841639" y="2266601"/>
                  </a:lnTo>
                  <a:lnTo>
                    <a:pt x="841853" y="2280688"/>
                  </a:lnTo>
                  <a:lnTo>
                    <a:pt x="842167" y="2294928"/>
                  </a:lnTo>
                  <a:lnTo>
                    <a:pt x="842911" y="2309633"/>
                  </a:lnTo>
                  <a:lnTo>
                    <a:pt x="844225" y="2324933"/>
                  </a:lnTo>
                  <a:lnTo>
                    <a:pt x="845920" y="2340633"/>
                  </a:lnTo>
                  <a:lnTo>
                    <a:pt x="847597" y="2356325"/>
                  </a:lnTo>
                  <a:lnTo>
                    <a:pt x="849019" y="2371775"/>
                  </a:lnTo>
                  <a:lnTo>
                    <a:pt x="850125" y="2387081"/>
                  </a:lnTo>
                  <a:lnTo>
                    <a:pt x="850942" y="2402577"/>
                  </a:lnTo>
                  <a:lnTo>
                    <a:pt x="851525" y="2418447"/>
                  </a:lnTo>
                  <a:lnTo>
                    <a:pt x="851934" y="2434716"/>
                  </a:lnTo>
                  <a:lnTo>
                    <a:pt x="852216" y="2451331"/>
                  </a:lnTo>
                  <a:lnTo>
                    <a:pt x="852409" y="2468216"/>
                  </a:lnTo>
                  <a:lnTo>
                    <a:pt x="852540" y="2485303"/>
                  </a:lnTo>
                  <a:lnTo>
                    <a:pt x="852628" y="2502532"/>
                  </a:lnTo>
                  <a:lnTo>
                    <a:pt x="852693" y="2519859"/>
                  </a:lnTo>
                  <a:lnTo>
                    <a:pt x="852905" y="2537088"/>
                  </a:lnTo>
                  <a:lnTo>
                    <a:pt x="853580" y="2553888"/>
                  </a:lnTo>
                  <a:lnTo>
                    <a:pt x="854847" y="2570120"/>
                  </a:lnTo>
                  <a:lnTo>
                    <a:pt x="856511" y="2585970"/>
                  </a:lnTo>
                  <a:lnTo>
                    <a:pt x="858168" y="2601840"/>
                  </a:lnTo>
                  <a:lnTo>
                    <a:pt x="859576" y="2617960"/>
                  </a:lnTo>
                  <a:lnTo>
                    <a:pt x="860673" y="2634228"/>
                  </a:lnTo>
                  <a:lnTo>
                    <a:pt x="861483" y="2650311"/>
                  </a:lnTo>
                  <a:lnTo>
                    <a:pt x="862063" y="2666021"/>
                  </a:lnTo>
                  <a:lnTo>
                    <a:pt x="862469" y="2681334"/>
                  </a:lnTo>
                  <a:lnTo>
                    <a:pt x="862749" y="2696302"/>
                  </a:lnTo>
                  <a:lnTo>
                    <a:pt x="862941" y="2711005"/>
                  </a:lnTo>
                  <a:lnTo>
                    <a:pt x="863071" y="2725677"/>
                  </a:lnTo>
                  <a:lnTo>
                    <a:pt x="863158" y="2740680"/>
                  </a:lnTo>
                  <a:lnTo>
                    <a:pt x="863222" y="2756177"/>
                  </a:lnTo>
                  <a:lnTo>
                    <a:pt x="863435" y="2771842"/>
                  </a:lnTo>
                  <a:lnTo>
                    <a:pt x="864110" y="2786979"/>
                  </a:lnTo>
                  <a:lnTo>
                    <a:pt x="865376" y="2801237"/>
                  </a:lnTo>
                  <a:lnTo>
                    <a:pt x="867040" y="2814760"/>
                  </a:lnTo>
                  <a:lnTo>
                    <a:pt x="868697" y="2827987"/>
                  </a:lnTo>
                  <a:lnTo>
                    <a:pt x="870105" y="2841221"/>
                  </a:lnTo>
                  <a:lnTo>
                    <a:pt x="871201" y="2854585"/>
                  </a:lnTo>
                  <a:lnTo>
                    <a:pt x="872012" y="2868103"/>
                  </a:lnTo>
                  <a:lnTo>
                    <a:pt x="872591" y="2881760"/>
                  </a:lnTo>
                  <a:lnTo>
                    <a:pt x="872997" y="2895526"/>
                  </a:lnTo>
                  <a:lnTo>
                    <a:pt x="873277" y="2909375"/>
                  </a:lnTo>
                  <a:lnTo>
                    <a:pt x="873469" y="2923283"/>
                  </a:lnTo>
                  <a:lnTo>
                    <a:pt x="873598" y="2937232"/>
                  </a:lnTo>
                  <a:lnTo>
                    <a:pt x="873687" y="2951209"/>
                  </a:lnTo>
                  <a:lnTo>
                    <a:pt x="873746" y="2965207"/>
                  </a:lnTo>
                  <a:lnTo>
                    <a:pt x="873786" y="2979217"/>
                  </a:lnTo>
                  <a:lnTo>
                    <a:pt x="873812" y="2993237"/>
                  </a:lnTo>
                  <a:lnTo>
                    <a:pt x="873830" y="3007263"/>
                  </a:lnTo>
                  <a:lnTo>
                    <a:pt x="873842" y="3021292"/>
                  </a:lnTo>
                  <a:lnTo>
                    <a:pt x="873850" y="3035325"/>
                  </a:lnTo>
                  <a:lnTo>
                    <a:pt x="873855" y="3049359"/>
                  </a:lnTo>
                  <a:lnTo>
                    <a:pt x="873858" y="3063395"/>
                  </a:lnTo>
                  <a:lnTo>
                    <a:pt x="873861" y="3077431"/>
                  </a:lnTo>
                  <a:lnTo>
                    <a:pt x="873863" y="3091468"/>
                  </a:lnTo>
                  <a:lnTo>
                    <a:pt x="873864" y="3105505"/>
                  </a:lnTo>
                  <a:lnTo>
                    <a:pt x="873864" y="3119543"/>
                  </a:lnTo>
                  <a:lnTo>
                    <a:pt x="873865" y="3133580"/>
                  </a:lnTo>
                  <a:lnTo>
                    <a:pt x="873865" y="3147619"/>
                  </a:lnTo>
                  <a:lnTo>
                    <a:pt x="873865" y="3161657"/>
                  </a:lnTo>
                  <a:lnTo>
                    <a:pt x="873870" y="3175690"/>
                  </a:lnTo>
                  <a:lnTo>
                    <a:pt x="874043" y="3189555"/>
                  </a:lnTo>
                  <a:lnTo>
                    <a:pt x="874691" y="3202944"/>
                  </a:lnTo>
                  <a:lnTo>
                    <a:pt x="875940" y="3215738"/>
                  </a:lnTo>
                  <a:lnTo>
                    <a:pt x="877593" y="3228296"/>
                  </a:lnTo>
                  <a:lnTo>
                    <a:pt x="879241" y="3241334"/>
                  </a:lnTo>
                  <a:lnTo>
                    <a:pt x="880644" y="3255218"/>
                  </a:lnTo>
                  <a:lnTo>
                    <a:pt x="881737" y="3269815"/>
                  </a:lnTo>
                  <a:lnTo>
                    <a:pt x="882545" y="3284694"/>
                  </a:lnTo>
                  <a:lnTo>
                    <a:pt x="883123" y="3299557"/>
                  </a:lnTo>
                  <a:lnTo>
                    <a:pt x="883528" y="3314283"/>
                  </a:lnTo>
                  <a:lnTo>
                    <a:pt x="883807" y="3328849"/>
                  </a:lnTo>
                  <a:lnTo>
                    <a:pt x="883999" y="3343275"/>
                  </a:lnTo>
                  <a:lnTo>
                    <a:pt x="884128" y="3357588"/>
                  </a:lnTo>
                  <a:lnTo>
                    <a:pt x="884215" y="3371818"/>
                  </a:lnTo>
                  <a:lnTo>
                    <a:pt x="884269" y="3385987"/>
                  </a:lnTo>
                  <a:lnTo>
                    <a:pt x="884137" y="3400115"/>
                  </a:lnTo>
                  <a:lnTo>
                    <a:pt x="883515" y="3414214"/>
                  </a:lnTo>
                  <a:lnTo>
                    <a:pt x="882285" y="3428293"/>
                  </a:lnTo>
                  <a:lnTo>
                    <a:pt x="880643" y="3442359"/>
                  </a:lnTo>
                  <a:lnTo>
                    <a:pt x="879003" y="3456416"/>
                  </a:lnTo>
                  <a:lnTo>
                    <a:pt x="877606" y="3470471"/>
                  </a:lnTo>
                  <a:lnTo>
                    <a:pt x="876516" y="3484691"/>
                  </a:lnTo>
                  <a:lnTo>
                    <a:pt x="875711" y="3499382"/>
                  </a:lnTo>
                  <a:lnTo>
                    <a:pt x="875134" y="3514673"/>
                  </a:lnTo>
                  <a:lnTo>
                    <a:pt x="874730" y="3530365"/>
                  </a:lnTo>
                  <a:lnTo>
                    <a:pt x="874451" y="3546054"/>
                  </a:lnTo>
                  <a:lnTo>
                    <a:pt x="874265" y="3561491"/>
                  </a:lnTo>
                  <a:lnTo>
                    <a:pt x="874308" y="3576449"/>
                  </a:lnTo>
                  <a:lnTo>
                    <a:pt x="874870" y="3590648"/>
                  </a:lnTo>
                  <a:lnTo>
                    <a:pt x="876060" y="3604016"/>
                  </a:lnTo>
                  <a:lnTo>
                    <a:pt x="877673" y="3616806"/>
                  </a:lnTo>
                  <a:lnTo>
                    <a:pt x="879295" y="3629476"/>
                  </a:lnTo>
                  <a:lnTo>
                    <a:pt x="880679" y="3642301"/>
                  </a:lnTo>
                  <a:lnTo>
                    <a:pt x="881760" y="3655376"/>
                  </a:lnTo>
                  <a:lnTo>
                    <a:pt x="882560" y="3668694"/>
                  </a:lnTo>
                  <a:lnTo>
                    <a:pt x="883138" y="3682213"/>
                  </a:lnTo>
                  <a:lnTo>
                    <a:pt x="883712" y="3695886"/>
                  </a:lnTo>
                  <a:lnTo>
                    <a:pt x="884638" y="3709671"/>
                  </a:lnTo>
                  <a:lnTo>
                    <a:pt x="886076" y="3723526"/>
                  </a:lnTo>
                  <a:lnTo>
                    <a:pt x="887866" y="3737207"/>
                  </a:lnTo>
                  <a:lnTo>
                    <a:pt x="889794" y="3751817"/>
                  </a:lnTo>
                  <a:lnTo>
                    <a:pt x="892031" y="3770876"/>
                  </a:lnTo>
                  <a:lnTo>
                    <a:pt x="894923" y="38003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1585" y="2603219"/>
              <a:ext cx="2611069" cy="165776"/>
            </a:xfrm>
            <a:custGeom>
              <a:avLst/>
              <a:gdLst/>
              <a:ahLst/>
              <a:cxnLst/>
              <a:rect l="0" t="0" r="0" b="0"/>
              <a:pathLst>
                <a:path w="2611069" h="165776">
                  <a:moveTo>
                    <a:pt x="2611068" y="18376"/>
                  </a:moveTo>
                  <a:lnTo>
                    <a:pt x="2602199" y="15510"/>
                  </a:lnTo>
                  <a:lnTo>
                    <a:pt x="2593212" y="13367"/>
                  </a:lnTo>
                  <a:lnTo>
                    <a:pt x="2583217" y="11764"/>
                  </a:lnTo>
                  <a:lnTo>
                    <a:pt x="2572236" y="10584"/>
                  </a:lnTo>
                  <a:lnTo>
                    <a:pt x="2560425" y="9735"/>
                  </a:lnTo>
                  <a:lnTo>
                    <a:pt x="2547962" y="9138"/>
                  </a:lnTo>
                  <a:lnTo>
                    <a:pt x="2534851" y="8723"/>
                  </a:lnTo>
                  <a:lnTo>
                    <a:pt x="2520922" y="8439"/>
                  </a:lnTo>
                  <a:lnTo>
                    <a:pt x="2506151" y="8246"/>
                  </a:lnTo>
                  <a:lnTo>
                    <a:pt x="2490811" y="8115"/>
                  </a:lnTo>
                  <a:lnTo>
                    <a:pt x="2475361" y="8027"/>
                  </a:lnTo>
                  <a:lnTo>
                    <a:pt x="2460083" y="7963"/>
                  </a:lnTo>
                  <a:lnTo>
                    <a:pt x="2445232" y="7751"/>
                  </a:lnTo>
                  <a:lnTo>
                    <a:pt x="2431105" y="7076"/>
                  </a:lnTo>
                  <a:lnTo>
                    <a:pt x="2417786" y="5809"/>
                  </a:lnTo>
                  <a:lnTo>
                    <a:pt x="2405027" y="4145"/>
                  </a:lnTo>
                  <a:lnTo>
                    <a:pt x="2392379" y="2489"/>
                  </a:lnTo>
                  <a:lnTo>
                    <a:pt x="2379572" y="1085"/>
                  </a:lnTo>
                  <a:lnTo>
                    <a:pt x="2366679" y="161"/>
                  </a:lnTo>
                  <a:lnTo>
                    <a:pt x="2354016" y="0"/>
                  </a:lnTo>
                  <a:lnTo>
                    <a:pt x="2341750" y="669"/>
                  </a:lnTo>
                  <a:lnTo>
                    <a:pt x="2329733" y="1915"/>
                  </a:lnTo>
                  <a:lnTo>
                    <a:pt x="2317598" y="3283"/>
                  </a:lnTo>
                  <a:lnTo>
                    <a:pt x="2305137" y="4494"/>
                  </a:lnTo>
                  <a:lnTo>
                    <a:pt x="2292311" y="5457"/>
                  </a:lnTo>
                  <a:lnTo>
                    <a:pt x="2279161" y="6177"/>
                  </a:lnTo>
                  <a:lnTo>
                    <a:pt x="2265760" y="6701"/>
                  </a:lnTo>
                  <a:lnTo>
                    <a:pt x="2252336" y="7239"/>
                  </a:lnTo>
                  <a:lnTo>
                    <a:pt x="2239250" y="8140"/>
                  </a:lnTo>
                  <a:lnTo>
                    <a:pt x="2226663" y="9562"/>
                  </a:lnTo>
                  <a:lnTo>
                    <a:pt x="2214246" y="11333"/>
                  </a:lnTo>
                  <a:lnTo>
                    <a:pt x="2201303" y="13061"/>
                  </a:lnTo>
                  <a:lnTo>
                    <a:pt x="2187483" y="14522"/>
                  </a:lnTo>
                  <a:lnTo>
                    <a:pt x="2172928" y="15824"/>
                  </a:lnTo>
                  <a:lnTo>
                    <a:pt x="2158078" y="17304"/>
                  </a:lnTo>
                  <a:lnTo>
                    <a:pt x="2143240" y="19151"/>
                  </a:lnTo>
                  <a:lnTo>
                    <a:pt x="2128699" y="21393"/>
                  </a:lnTo>
                  <a:lnTo>
                    <a:pt x="2114790" y="23976"/>
                  </a:lnTo>
                  <a:lnTo>
                    <a:pt x="2101619" y="26823"/>
                  </a:lnTo>
                  <a:lnTo>
                    <a:pt x="2088962" y="29702"/>
                  </a:lnTo>
                  <a:lnTo>
                    <a:pt x="2076383" y="32248"/>
                  </a:lnTo>
                  <a:lnTo>
                    <a:pt x="2063613" y="34293"/>
                  </a:lnTo>
                  <a:lnTo>
                    <a:pt x="2050406" y="36004"/>
                  </a:lnTo>
                  <a:lnTo>
                    <a:pt x="2036467" y="37768"/>
                  </a:lnTo>
                  <a:lnTo>
                    <a:pt x="2021713" y="39808"/>
                  </a:lnTo>
                  <a:lnTo>
                    <a:pt x="2006228" y="42181"/>
                  </a:lnTo>
                  <a:lnTo>
                    <a:pt x="1990154" y="44852"/>
                  </a:lnTo>
                  <a:lnTo>
                    <a:pt x="1973643" y="47759"/>
                  </a:lnTo>
                  <a:lnTo>
                    <a:pt x="1956981" y="50678"/>
                  </a:lnTo>
                  <a:lnTo>
                    <a:pt x="1940569" y="53251"/>
                  </a:lnTo>
                  <a:lnTo>
                    <a:pt x="1924601" y="55310"/>
                  </a:lnTo>
                  <a:lnTo>
                    <a:pt x="1908930" y="56860"/>
                  </a:lnTo>
                  <a:lnTo>
                    <a:pt x="1893181" y="57983"/>
                  </a:lnTo>
                  <a:lnTo>
                    <a:pt x="1877142" y="58776"/>
                  </a:lnTo>
                  <a:lnTo>
                    <a:pt x="1860927" y="59326"/>
                  </a:lnTo>
                  <a:lnTo>
                    <a:pt x="1844882" y="59704"/>
                  </a:lnTo>
                  <a:lnTo>
                    <a:pt x="1829191" y="59961"/>
                  </a:lnTo>
                  <a:lnTo>
                    <a:pt x="1813722" y="60135"/>
                  </a:lnTo>
                  <a:lnTo>
                    <a:pt x="1798115" y="60252"/>
                  </a:lnTo>
                  <a:lnTo>
                    <a:pt x="1782175" y="60331"/>
                  </a:lnTo>
                  <a:lnTo>
                    <a:pt x="1766029" y="60384"/>
                  </a:lnTo>
                  <a:lnTo>
                    <a:pt x="1750029" y="60419"/>
                  </a:lnTo>
                  <a:lnTo>
                    <a:pt x="1734375" y="60443"/>
                  </a:lnTo>
                  <a:lnTo>
                    <a:pt x="1719099" y="60459"/>
                  </a:lnTo>
                  <a:lnTo>
                    <a:pt x="1704156" y="60469"/>
                  </a:lnTo>
                  <a:lnTo>
                    <a:pt x="1689470" y="60476"/>
                  </a:lnTo>
                  <a:lnTo>
                    <a:pt x="1674810" y="60481"/>
                  </a:lnTo>
                  <a:lnTo>
                    <a:pt x="1659814" y="60484"/>
                  </a:lnTo>
                  <a:lnTo>
                    <a:pt x="1644312" y="60486"/>
                  </a:lnTo>
                  <a:lnTo>
                    <a:pt x="1628306" y="60488"/>
                  </a:lnTo>
                  <a:lnTo>
                    <a:pt x="1611875" y="60488"/>
                  </a:lnTo>
                  <a:lnTo>
                    <a:pt x="1595120" y="60489"/>
                  </a:lnTo>
                  <a:lnTo>
                    <a:pt x="1578293" y="60490"/>
                  </a:lnTo>
                  <a:lnTo>
                    <a:pt x="1561770" y="60490"/>
                  </a:lnTo>
                  <a:lnTo>
                    <a:pt x="1545736" y="60494"/>
                  </a:lnTo>
                  <a:lnTo>
                    <a:pt x="1530360" y="60668"/>
                  </a:lnTo>
                  <a:lnTo>
                    <a:pt x="1515874" y="61316"/>
                  </a:lnTo>
                  <a:lnTo>
                    <a:pt x="1502310" y="62565"/>
                  </a:lnTo>
                  <a:lnTo>
                    <a:pt x="1489386" y="64217"/>
                  </a:lnTo>
                  <a:lnTo>
                    <a:pt x="1476626" y="65866"/>
                  </a:lnTo>
                  <a:lnTo>
                    <a:pt x="1463739" y="67268"/>
                  </a:lnTo>
                  <a:lnTo>
                    <a:pt x="1450624" y="68361"/>
                  </a:lnTo>
                  <a:lnTo>
                    <a:pt x="1437279" y="69169"/>
                  </a:lnTo>
                  <a:lnTo>
                    <a:pt x="1423737" y="69747"/>
                  </a:lnTo>
                  <a:lnTo>
                    <a:pt x="1409879" y="70152"/>
                  </a:lnTo>
                  <a:lnTo>
                    <a:pt x="1395438" y="70432"/>
                  </a:lnTo>
                  <a:lnTo>
                    <a:pt x="1380324" y="70628"/>
                  </a:lnTo>
                  <a:lnTo>
                    <a:pt x="1364920" y="70930"/>
                  </a:lnTo>
                  <a:lnTo>
                    <a:pt x="1349959" y="71666"/>
                  </a:lnTo>
                  <a:lnTo>
                    <a:pt x="1335819" y="72974"/>
                  </a:lnTo>
                  <a:lnTo>
                    <a:pt x="1322376" y="74666"/>
                  </a:lnTo>
                  <a:lnTo>
                    <a:pt x="1309202" y="76341"/>
                  </a:lnTo>
                  <a:lnTo>
                    <a:pt x="1296004" y="77761"/>
                  </a:lnTo>
                  <a:lnTo>
                    <a:pt x="1282665" y="78866"/>
                  </a:lnTo>
                  <a:lnTo>
                    <a:pt x="1269162" y="79682"/>
                  </a:lnTo>
                  <a:lnTo>
                    <a:pt x="1255516" y="80270"/>
                  </a:lnTo>
                  <a:lnTo>
                    <a:pt x="1241756" y="80851"/>
                  </a:lnTo>
                  <a:lnTo>
                    <a:pt x="1227912" y="81781"/>
                  </a:lnTo>
                  <a:lnTo>
                    <a:pt x="1214003" y="83223"/>
                  </a:lnTo>
                  <a:lnTo>
                    <a:pt x="1199883" y="85006"/>
                  </a:lnTo>
                  <a:lnTo>
                    <a:pt x="1185259" y="86743"/>
                  </a:lnTo>
                  <a:lnTo>
                    <a:pt x="1170009" y="88205"/>
                  </a:lnTo>
                  <a:lnTo>
                    <a:pt x="1154174" y="89338"/>
                  </a:lnTo>
                  <a:lnTo>
                    <a:pt x="1137858" y="90172"/>
                  </a:lnTo>
                  <a:lnTo>
                    <a:pt x="1121181" y="90768"/>
                  </a:lnTo>
                  <a:lnTo>
                    <a:pt x="1104406" y="91185"/>
                  </a:lnTo>
                  <a:lnTo>
                    <a:pt x="1087917" y="91473"/>
                  </a:lnTo>
                  <a:lnTo>
                    <a:pt x="1071902" y="91669"/>
                  </a:lnTo>
                  <a:lnTo>
                    <a:pt x="1056369" y="91803"/>
                  </a:lnTo>
                  <a:lnTo>
                    <a:pt x="1041245" y="91893"/>
                  </a:lnTo>
                  <a:lnTo>
                    <a:pt x="1026439" y="91953"/>
                  </a:lnTo>
                  <a:lnTo>
                    <a:pt x="1011867" y="91994"/>
                  </a:lnTo>
                  <a:lnTo>
                    <a:pt x="997463" y="92021"/>
                  </a:lnTo>
                  <a:lnTo>
                    <a:pt x="983175" y="92039"/>
                  </a:lnTo>
                  <a:lnTo>
                    <a:pt x="968968" y="92051"/>
                  </a:lnTo>
                  <a:lnTo>
                    <a:pt x="954816" y="92059"/>
                  </a:lnTo>
                  <a:lnTo>
                    <a:pt x="940701" y="92065"/>
                  </a:lnTo>
                  <a:lnTo>
                    <a:pt x="926612" y="92069"/>
                  </a:lnTo>
                  <a:lnTo>
                    <a:pt x="912539" y="92071"/>
                  </a:lnTo>
                  <a:lnTo>
                    <a:pt x="898478" y="92068"/>
                  </a:lnTo>
                  <a:lnTo>
                    <a:pt x="884425" y="91896"/>
                  </a:lnTo>
                  <a:lnTo>
                    <a:pt x="870376" y="91249"/>
                  </a:lnTo>
                  <a:lnTo>
                    <a:pt x="856332" y="90005"/>
                  </a:lnTo>
                  <a:lnTo>
                    <a:pt x="842289" y="88526"/>
                  </a:lnTo>
                  <a:lnTo>
                    <a:pt x="828248" y="87526"/>
                  </a:lnTo>
                  <a:lnTo>
                    <a:pt x="814203" y="87372"/>
                  </a:lnTo>
                  <a:lnTo>
                    <a:pt x="799991" y="87932"/>
                  </a:lnTo>
                  <a:lnTo>
                    <a:pt x="785304" y="88772"/>
                  </a:lnTo>
                  <a:lnTo>
                    <a:pt x="770017" y="89597"/>
                  </a:lnTo>
                  <a:lnTo>
                    <a:pt x="754326" y="90285"/>
                  </a:lnTo>
                  <a:lnTo>
                    <a:pt x="738639" y="90813"/>
                  </a:lnTo>
                  <a:lnTo>
                    <a:pt x="723203" y="91205"/>
                  </a:lnTo>
                  <a:lnTo>
                    <a:pt x="708245" y="91653"/>
                  </a:lnTo>
                  <a:lnTo>
                    <a:pt x="694047" y="92493"/>
                  </a:lnTo>
                  <a:lnTo>
                    <a:pt x="680679" y="93874"/>
                  </a:lnTo>
                  <a:lnTo>
                    <a:pt x="667889" y="95617"/>
                  </a:lnTo>
                  <a:lnTo>
                    <a:pt x="655220" y="97326"/>
                  </a:lnTo>
                  <a:lnTo>
                    <a:pt x="642393" y="98770"/>
                  </a:lnTo>
                  <a:lnTo>
                    <a:pt x="629318" y="99891"/>
                  </a:lnTo>
                  <a:lnTo>
                    <a:pt x="616001" y="100717"/>
                  </a:lnTo>
                  <a:lnTo>
                    <a:pt x="602482" y="101308"/>
                  </a:lnTo>
                  <a:lnTo>
                    <a:pt x="588809" y="101721"/>
                  </a:lnTo>
                  <a:lnTo>
                    <a:pt x="575024" y="102006"/>
                  </a:lnTo>
                  <a:lnTo>
                    <a:pt x="561155" y="102201"/>
                  </a:lnTo>
                  <a:lnTo>
                    <a:pt x="547062" y="102333"/>
                  </a:lnTo>
                  <a:lnTo>
                    <a:pt x="532455" y="102423"/>
                  </a:lnTo>
                  <a:lnTo>
                    <a:pt x="517222" y="102483"/>
                  </a:lnTo>
                  <a:lnTo>
                    <a:pt x="501568" y="102523"/>
                  </a:lnTo>
                  <a:lnTo>
                    <a:pt x="485906" y="102550"/>
                  </a:lnTo>
                  <a:lnTo>
                    <a:pt x="470477" y="102568"/>
                  </a:lnTo>
                  <a:lnTo>
                    <a:pt x="455184" y="102580"/>
                  </a:lnTo>
                  <a:lnTo>
                    <a:pt x="439697" y="102588"/>
                  </a:lnTo>
                  <a:lnTo>
                    <a:pt x="423837" y="102598"/>
                  </a:lnTo>
                  <a:lnTo>
                    <a:pt x="407745" y="102775"/>
                  </a:lnTo>
                  <a:lnTo>
                    <a:pt x="391781" y="103425"/>
                  </a:lnTo>
                  <a:lnTo>
                    <a:pt x="376151" y="104675"/>
                  </a:lnTo>
                  <a:lnTo>
                    <a:pt x="360891" y="106329"/>
                  </a:lnTo>
                  <a:lnTo>
                    <a:pt x="345958" y="107978"/>
                  </a:lnTo>
                  <a:lnTo>
                    <a:pt x="331288" y="109386"/>
                  </a:lnTo>
                  <a:lnTo>
                    <a:pt x="316978" y="110652"/>
                  </a:lnTo>
                  <a:lnTo>
                    <a:pt x="303283" y="112109"/>
                  </a:lnTo>
                  <a:lnTo>
                    <a:pt x="290285" y="113940"/>
                  </a:lnTo>
                  <a:lnTo>
                    <a:pt x="277758" y="116171"/>
                  </a:lnTo>
                  <a:lnTo>
                    <a:pt x="265273" y="118747"/>
                  </a:lnTo>
                  <a:lnTo>
                    <a:pt x="252573" y="121589"/>
                  </a:lnTo>
                  <a:lnTo>
                    <a:pt x="239585" y="124465"/>
                  </a:lnTo>
                  <a:lnTo>
                    <a:pt x="226326" y="127008"/>
                  </a:lnTo>
                  <a:lnTo>
                    <a:pt x="212842" y="129053"/>
                  </a:lnTo>
                  <a:lnTo>
                    <a:pt x="199023" y="130763"/>
                  </a:lnTo>
                  <a:lnTo>
                    <a:pt x="184608" y="132525"/>
                  </a:lnTo>
                  <a:lnTo>
                    <a:pt x="169507" y="134566"/>
                  </a:lnTo>
                  <a:lnTo>
                    <a:pt x="153942" y="136937"/>
                  </a:lnTo>
                  <a:lnTo>
                    <a:pt x="138341" y="139609"/>
                  </a:lnTo>
                  <a:lnTo>
                    <a:pt x="122962" y="142521"/>
                  </a:lnTo>
                  <a:lnTo>
                    <a:pt x="108042" y="145612"/>
                  </a:lnTo>
                  <a:lnTo>
                    <a:pt x="93870" y="148833"/>
                  </a:lnTo>
                  <a:lnTo>
                    <a:pt x="80525" y="152141"/>
                  </a:lnTo>
                  <a:lnTo>
                    <a:pt x="67791" y="155356"/>
                  </a:lnTo>
                  <a:lnTo>
                    <a:pt x="53699" y="158476"/>
                  </a:lnTo>
                  <a:lnTo>
                    <a:pt x="33655" y="161774"/>
                  </a:lnTo>
                  <a:lnTo>
                    <a:pt x="0" y="1657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535954" y="2663709"/>
              <a:ext cx="148606" cy="3906074"/>
            </a:xfrm>
            <a:custGeom>
              <a:avLst/>
              <a:gdLst/>
              <a:ahLst/>
              <a:cxnLst/>
              <a:rect l="0" t="0" r="0" b="0"/>
              <a:pathLst>
                <a:path w="148606" h="3906074">
                  <a:moveTo>
                    <a:pt x="43320" y="0"/>
                  </a:moveTo>
                  <a:lnTo>
                    <a:pt x="40386" y="8869"/>
                  </a:lnTo>
                  <a:lnTo>
                    <a:pt x="37604" y="17856"/>
                  </a:lnTo>
                  <a:lnTo>
                    <a:pt x="34705" y="27856"/>
                  </a:lnTo>
                  <a:lnTo>
                    <a:pt x="31664" y="39009"/>
                  </a:lnTo>
                  <a:lnTo>
                    <a:pt x="28499" y="51469"/>
                  </a:lnTo>
                  <a:lnTo>
                    <a:pt x="25240" y="65176"/>
                  </a:lnTo>
                  <a:lnTo>
                    <a:pt x="22075" y="79766"/>
                  </a:lnTo>
                  <a:lnTo>
                    <a:pt x="19332" y="94696"/>
                  </a:lnTo>
                  <a:lnTo>
                    <a:pt x="17147" y="109615"/>
                  </a:lnTo>
                  <a:lnTo>
                    <a:pt x="15172" y="124223"/>
                  </a:lnTo>
                  <a:lnTo>
                    <a:pt x="12700" y="138185"/>
                  </a:lnTo>
                  <a:lnTo>
                    <a:pt x="9378" y="151389"/>
                  </a:lnTo>
                  <a:lnTo>
                    <a:pt x="5671" y="163900"/>
                  </a:lnTo>
                  <a:lnTo>
                    <a:pt x="2629" y="175850"/>
                  </a:lnTo>
                  <a:lnTo>
                    <a:pt x="804" y="187380"/>
                  </a:lnTo>
                  <a:lnTo>
                    <a:pt x="90" y="198770"/>
                  </a:lnTo>
                  <a:lnTo>
                    <a:pt x="0" y="210418"/>
                  </a:lnTo>
                  <a:lnTo>
                    <a:pt x="165" y="222525"/>
                  </a:lnTo>
                  <a:lnTo>
                    <a:pt x="393" y="235268"/>
                  </a:lnTo>
                  <a:lnTo>
                    <a:pt x="605" y="248887"/>
                  </a:lnTo>
                  <a:lnTo>
                    <a:pt x="776" y="263427"/>
                  </a:lnTo>
                  <a:lnTo>
                    <a:pt x="905" y="278938"/>
                  </a:lnTo>
                  <a:lnTo>
                    <a:pt x="999" y="295560"/>
                  </a:lnTo>
                  <a:lnTo>
                    <a:pt x="1064" y="313256"/>
                  </a:lnTo>
                  <a:lnTo>
                    <a:pt x="1110" y="331699"/>
                  </a:lnTo>
                  <a:lnTo>
                    <a:pt x="1141" y="350377"/>
                  </a:lnTo>
                  <a:lnTo>
                    <a:pt x="1163" y="368981"/>
                  </a:lnTo>
                  <a:lnTo>
                    <a:pt x="1177" y="387557"/>
                  </a:lnTo>
                  <a:lnTo>
                    <a:pt x="1187" y="406401"/>
                  </a:lnTo>
                  <a:lnTo>
                    <a:pt x="1193" y="425673"/>
                  </a:lnTo>
                  <a:lnTo>
                    <a:pt x="1198" y="445380"/>
                  </a:lnTo>
                  <a:lnTo>
                    <a:pt x="1201" y="465455"/>
                  </a:lnTo>
                  <a:lnTo>
                    <a:pt x="1202" y="485813"/>
                  </a:lnTo>
                  <a:lnTo>
                    <a:pt x="1204" y="506214"/>
                  </a:lnTo>
                  <a:lnTo>
                    <a:pt x="1205" y="526291"/>
                  </a:lnTo>
                  <a:lnTo>
                    <a:pt x="1205" y="545869"/>
                  </a:lnTo>
                  <a:lnTo>
                    <a:pt x="1206" y="564948"/>
                  </a:lnTo>
                  <a:lnTo>
                    <a:pt x="1206" y="583605"/>
                  </a:lnTo>
                  <a:lnTo>
                    <a:pt x="1211" y="601936"/>
                  </a:lnTo>
                  <a:lnTo>
                    <a:pt x="1384" y="620029"/>
                  </a:lnTo>
                  <a:lnTo>
                    <a:pt x="2032" y="637950"/>
                  </a:lnTo>
                  <a:lnTo>
                    <a:pt x="3285" y="655753"/>
                  </a:lnTo>
                  <a:lnTo>
                    <a:pt x="5111" y="673472"/>
                  </a:lnTo>
                  <a:lnTo>
                    <a:pt x="7407" y="691136"/>
                  </a:lnTo>
                  <a:lnTo>
                    <a:pt x="10059" y="708766"/>
                  </a:lnTo>
                  <a:lnTo>
                    <a:pt x="12804" y="726539"/>
                  </a:lnTo>
                  <a:lnTo>
                    <a:pt x="15260" y="744770"/>
                  </a:lnTo>
                  <a:lnTo>
                    <a:pt x="17241" y="763589"/>
                  </a:lnTo>
                  <a:lnTo>
                    <a:pt x="18739" y="782805"/>
                  </a:lnTo>
                  <a:lnTo>
                    <a:pt x="19827" y="802011"/>
                  </a:lnTo>
                  <a:lnTo>
                    <a:pt x="20596" y="820973"/>
                  </a:lnTo>
                  <a:lnTo>
                    <a:pt x="21130" y="839791"/>
                  </a:lnTo>
                  <a:lnTo>
                    <a:pt x="21498" y="858797"/>
                  </a:lnTo>
                  <a:lnTo>
                    <a:pt x="21752" y="878165"/>
                  </a:lnTo>
                  <a:lnTo>
                    <a:pt x="22094" y="897425"/>
                  </a:lnTo>
                  <a:lnTo>
                    <a:pt x="22857" y="915605"/>
                  </a:lnTo>
                  <a:lnTo>
                    <a:pt x="24182" y="932249"/>
                  </a:lnTo>
                  <a:lnTo>
                    <a:pt x="25887" y="947715"/>
                  </a:lnTo>
                  <a:lnTo>
                    <a:pt x="27569" y="962861"/>
                  </a:lnTo>
                  <a:lnTo>
                    <a:pt x="29000" y="978246"/>
                  </a:lnTo>
                  <a:lnTo>
                    <a:pt x="30281" y="994225"/>
                  </a:lnTo>
                  <a:lnTo>
                    <a:pt x="31747" y="1011111"/>
                  </a:lnTo>
                  <a:lnTo>
                    <a:pt x="33581" y="1028960"/>
                  </a:lnTo>
                  <a:lnTo>
                    <a:pt x="35643" y="1047492"/>
                  </a:lnTo>
                  <a:lnTo>
                    <a:pt x="37574" y="1066224"/>
                  </a:lnTo>
                  <a:lnTo>
                    <a:pt x="39174" y="1084848"/>
                  </a:lnTo>
                  <a:lnTo>
                    <a:pt x="40571" y="1102926"/>
                  </a:lnTo>
                  <a:lnTo>
                    <a:pt x="42116" y="1119839"/>
                  </a:lnTo>
                  <a:lnTo>
                    <a:pt x="44002" y="1135368"/>
                  </a:lnTo>
                  <a:lnTo>
                    <a:pt x="46100" y="1149948"/>
                  </a:lnTo>
                  <a:lnTo>
                    <a:pt x="48054" y="1164435"/>
                  </a:lnTo>
                  <a:lnTo>
                    <a:pt x="49666" y="1179338"/>
                  </a:lnTo>
                  <a:lnTo>
                    <a:pt x="50901" y="1194810"/>
                  </a:lnTo>
                  <a:lnTo>
                    <a:pt x="51804" y="1210816"/>
                  </a:lnTo>
                  <a:lnTo>
                    <a:pt x="52451" y="1227248"/>
                  </a:lnTo>
                  <a:lnTo>
                    <a:pt x="53072" y="1243674"/>
                  </a:lnTo>
                  <a:lnTo>
                    <a:pt x="54029" y="1259388"/>
                  </a:lnTo>
                  <a:lnTo>
                    <a:pt x="55488" y="1274071"/>
                  </a:lnTo>
                  <a:lnTo>
                    <a:pt x="57284" y="1288064"/>
                  </a:lnTo>
                  <a:lnTo>
                    <a:pt x="59028" y="1302146"/>
                  </a:lnTo>
                  <a:lnTo>
                    <a:pt x="60500" y="1316766"/>
                  </a:lnTo>
                  <a:lnTo>
                    <a:pt x="61809" y="1331706"/>
                  </a:lnTo>
                  <a:lnTo>
                    <a:pt x="63295" y="1346290"/>
                  </a:lnTo>
                  <a:lnTo>
                    <a:pt x="65141" y="1360150"/>
                  </a:lnTo>
                  <a:lnTo>
                    <a:pt x="67212" y="1373559"/>
                  </a:lnTo>
                  <a:lnTo>
                    <a:pt x="69148" y="1387235"/>
                  </a:lnTo>
                  <a:lnTo>
                    <a:pt x="70752" y="1401585"/>
                  </a:lnTo>
                  <a:lnTo>
                    <a:pt x="72151" y="1416681"/>
                  </a:lnTo>
                  <a:lnTo>
                    <a:pt x="73698" y="1432432"/>
                  </a:lnTo>
                  <a:lnTo>
                    <a:pt x="75586" y="1448698"/>
                  </a:lnTo>
                  <a:lnTo>
                    <a:pt x="77684" y="1465182"/>
                  </a:lnTo>
                  <a:lnTo>
                    <a:pt x="79639" y="1481468"/>
                  </a:lnTo>
                  <a:lnTo>
                    <a:pt x="81251" y="1497352"/>
                  </a:lnTo>
                  <a:lnTo>
                    <a:pt x="82486" y="1513136"/>
                  </a:lnTo>
                  <a:lnTo>
                    <a:pt x="83390" y="1529492"/>
                  </a:lnTo>
                  <a:lnTo>
                    <a:pt x="84032" y="1546756"/>
                  </a:lnTo>
                  <a:lnTo>
                    <a:pt x="84480" y="1564777"/>
                  </a:lnTo>
                  <a:lnTo>
                    <a:pt x="84789" y="1583107"/>
                  </a:lnTo>
                  <a:lnTo>
                    <a:pt x="85004" y="1601441"/>
                  </a:lnTo>
                  <a:lnTo>
                    <a:pt x="85319" y="1619650"/>
                  </a:lnTo>
                  <a:lnTo>
                    <a:pt x="86064" y="1637709"/>
                  </a:lnTo>
                  <a:lnTo>
                    <a:pt x="87378" y="1655632"/>
                  </a:lnTo>
                  <a:lnTo>
                    <a:pt x="89074" y="1673447"/>
                  </a:lnTo>
                  <a:lnTo>
                    <a:pt x="90751" y="1691181"/>
                  </a:lnTo>
                  <a:lnTo>
                    <a:pt x="92173" y="1708857"/>
                  </a:lnTo>
                  <a:lnTo>
                    <a:pt x="93279" y="1726493"/>
                  </a:lnTo>
                  <a:lnTo>
                    <a:pt x="94096" y="1744100"/>
                  </a:lnTo>
                  <a:lnTo>
                    <a:pt x="94680" y="1761687"/>
                  </a:lnTo>
                  <a:lnTo>
                    <a:pt x="95088" y="1779262"/>
                  </a:lnTo>
                  <a:lnTo>
                    <a:pt x="95370" y="1796828"/>
                  </a:lnTo>
                  <a:lnTo>
                    <a:pt x="95568" y="1814387"/>
                  </a:lnTo>
                  <a:lnTo>
                    <a:pt x="95872" y="1831942"/>
                  </a:lnTo>
                  <a:lnTo>
                    <a:pt x="96608" y="1849496"/>
                  </a:lnTo>
                  <a:lnTo>
                    <a:pt x="97917" y="1867047"/>
                  </a:lnTo>
                  <a:lnTo>
                    <a:pt x="99609" y="1884597"/>
                  </a:lnTo>
                  <a:lnTo>
                    <a:pt x="101284" y="1902146"/>
                  </a:lnTo>
                  <a:lnTo>
                    <a:pt x="102705" y="1919699"/>
                  </a:lnTo>
                  <a:lnTo>
                    <a:pt x="103809" y="1937420"/>
                  </a:lnTo>
                  <a:lnTo>
                    <a:pt x="104626" y="1955617"/>
                  </a:lnTo>
                  <a:lnTo>
                    <a:pt x="105209" y="1974417"/>
                  </a:lnTo>
                  <a:lnTo>
                    <a:pt x="105618" y="1993790"/>
                  </a:lnTo>
                  <a:lnTo>
                    <a:pt x="105900" y="2013635"/>
                  </a:lnTo>
                  <a:lnTo>
                    <a:pt x="106092" y="2033834"/>
                  </a:lnTo>
                  <a:lnTo>
                    <a:pt x="106223" y="2054127"/>
                  </a:lnTo>
                  <a:lnTo>
                    <a:pt x="106311" y="2074130"/>
                  </a:lnTo>
                  <a:lnTo>
                    <a:pt x="106371" y="2093659"/>
                  </a:lnTo>
                  <a:lnTo>
                    <a:pt x="106411" y="2112704"/>
                  </a:lnTo>
                  <a:lnTo>
                    <a:pt x="106437" y="2131340"/>
                  </a:lnTo>
                  <a:lnTo>
                    <a:pt x="106460" y="2149647"/>
                  </a:lnTo>
                  <a:lnTo>
                    <a:pt x="106644" y="2167383"/>
                  </a:lnTo>
                  <a:lnTo>
                    <a:pt x="107301" y="2184001"/>
                  </a:lnTo>
                  <a:lnTo>
                    <a:pt x="108555" y="2199302"/>
                  </a:lnTo>
                  <a:lnTo>
                    <a:pt x="110211" y="2213713"/>
                  </a:lnTo>
                  <a:lnTo>
                    <a:pt x="111862" y="2228079"/>
                  </a:lnTo>
                  <a:lnTo>
                    <a:pt x="113266" y="2242902"/>
                  </a:lnTo>
                  <a:lnTo>
                    <a:pt x="114360" y="2258488"/>
                  </a:lnTo>
                  <a:lnTo>
                    <a:pt x="115168" y="2275102"/>
                  </a:lnTo>
                  <a:lnTo>
                    <a:pt x="115747" y="2292770"/>
                  </a:lnTo>
                  <a:lnTo>
                    <a:pt x="116152" y="2311349"/>
                  </a:lnTo>
                  <a:lnTo>
                    <a:pt x="116432" y="2330643"/>
                  </a:lnTo>
                  <a:lnTo>
                    <a:pt x="116623" y="2350472"/>
                  </a:lnTo>
                  <a:lnTo>
                    <a:pt x="116753" y="2370682"/>
                  </a:lnTo>
                  <a:lnTo>
                    <a:pt x="116841" y="2391162"/>
                  </a:lnTo>
                  <a:lnTo>
                    <a:pt x="116900" y="2411823"/>
                  </a:lnTo>
                  <a:lnTo>
                    <a:pt x="116940" y="2432444"/>
                  </a:lnTo>
                  <a:lnTo>
                    <a:pt x="116966" y="2452675"/>
                  </a:lnTo>
                  <a:lnTo>
                    <a:pt x="116984" y="2472363"/>
                  </a:lnTo>
                  <a:lnTo>
                    <a:pt x="116996" y="2491688"/>
                  </a:lnTo>
                  <a:lnTo>
                    <a:pt x="117004" y="2511044"/>
                  </a:lnTo>
                  <a:lnTo>
                    <a:pt x="117009" y="2530662"/>
                  </a:lnTo>
                  <a:lnTo>
                    <a:pt x="117013" y="2550602"/>
                  </a:lnTo>
                  <a:lnTo>
                    <a:pt x="117015" y="2570835"/>
                  </a:lnTo>
                  <a:lnTo>
                    <a:pt x="117017" y="2591303"/>
                  </a:lnTo>
                  <a:lnTo>
                    <a:pt x="117017" y="2611948"/>
                  </a:lnTo>
                  <a:lnTo>
                    <a:pt x="117018" y="2632721"/>
                  </a:lnTo>
                  <a:lnTo>
                    <a:pt x="117019" y="2653584"/>
                  </a:lnTo>
                  <a:lnTo>
                    <a:pt x="117019" y="2674510"/>
                  </a:lnTo>
                  <a:lnTo>
                    <a:pt x="117019" y="2695477"/>
                  </a:lnTo>
                  <a:lnTo>
                    <a:pt x="117019" y="2716474"/>
                  </a:lnTo>
                  <a:lnTo>
                    <a:pt x="117019" y="2737491"/>
                  </a:lnTo>
                  <a:lnTo>
                    <a:pt x="117019" y="2758522"/>
                  </a:lnTo>
                  <a:lnTo>
                    <a:pt x="117020" y="2779556"/>
                  </a:lnTo>
                  <a:lnTo>
                    <a:pt x="117020" y="2800428"/>
                  </a:lnTo>
                  <a:lnTo>
                    <a:pt x="117020" y="2820828"/>
                  </a:lnTo>
                  <a:lnTo>
                    <a:pt x="117020" y="2840631"/>
                  </a:lnTo>
                  <a:lnTo>
                    <a:pt x="117020" y="2860032"/>
                  </a:lnTo>
                  <a:lnTo>
                    <a:pt x="117020" y="2879438"/>
                  </a:lnTo>
                  <a:lnTo>
                    <a:pt x="117020" y="2899091"/>
                  </a:lnTo>
                  <a:lnTo>
                    <a:pt x="117020" y="2919055"/>
                  </a:lnTo>
                  <a:lnTo>
                    <a:pt x="117020" y="2939303"/>
                  </a:lnTo>
                  <a:lnTo>
                    <a:pt x="117020" y="2959780"/>
                  </a:lnTo>
                  <a:lnTo>
                    <a:pt x="117020" y="2980432"/>
                  </a:lnTo>
                  <a:lnTo>
                    <a:pt x="117020" y="3001210"/>
                  </a:lnTo>
                  <a:lnTo>
                    <a:pt x="117020" y="3022071"/>
                  </a:lnTo>
                  <a:lnTo>
                    <a:pt x="117020" y="3042826"/>
                  </a:lnTo>
                  <a:lnTo>
                    <a:pt x="117020" y="3063147"/>
                  </a:lnTo>
                  <a:lnTo>
                    <a:pt x="117024" y="3082896"/>
                  </a:lnTo>
                  <a:lnTo>
                    <a:pt x="117197" y="3102260"/>
                  </a:lnTo>
                  <a:lnTo>
                    <a:pt x="117845" y="3121642"/>
                  </a:lnTo>
                  <a:lnTo>
                    <a:pt x="119094" y="3141275"/>
                  </a:lnTo>
                  <a:lnTo>
                    <a:pt x="120747" y="3161054"/>
                  </a:lnTo>
                  <a:lnTo>
                    <a:pt x="122395" y="3180647"/>
                  </a:lnTo>
                  <a:lnTo>
                    <a:pt x="123798" y="3199867"/>
                  </a:lnTo>
                  <a:lnTo>
                    <a:pt x="124891" y="3218690"/>
                  </a:lnTo>
                  <a:lnTo>
                    <a:pt x="125699" y="3237169"/>
                  </a:lnTo>
                  <a:lnTo>
                    <a:pt x="126277" y="3255377"/>
                  </a:lnTo>
                  <a:lnTo>
                    <a:pt x="126682" y="3273385"/>
                  </a:lnTo>
                  <a:lnTo>
                    <a:pt x="126961" y="3291249"/>
                  </a:lnTo>
                  <a:lnTo>
                    <a:pt x="127153" y="3309007"/>
                  </a:lnTo>
                  <a:lnTo>
                    <a:pt x="127282" y="3326529"/>
                  </a:lnTo>
                  <a:lnTo>
                    <a:pt x="127370" y="3343527"/>
                  </a:lnTo>
                  <a:lnTo>
                    <a:pt x="127429" y="3359887"/>
                  </a:lnTo>
                  <a:lnTo>
                    <a:pt x="127468" y="3375654"/>
                  </a:lnTo>
                  <a:lnTo>
                    <a:pt x="127495" y="3390935"/>
                  </a:lnTo>
                  <a:lnTo>
                    <a:pt x="127513" y="3405846"/>
                  </a:lnTo>
                  <a:lnTo>
                    <a:pt x="127525" y="3420489"/>
                  </a:lnTo>
                  <a:lnTo>
                    <a:pt x="127533" y="3434941"/>
                  </a:lnTo>
                  <a:lnTo>
                    <a:pt x="127538" y="3449260"/>
                  </a:lnTo>
                  <a:lnTo>
                    <a:pt x="127541" y="3463488"/>
                  </a:lnTo>
                  <a:lnTo>
                    <a:pt x="127544" y="3477654"/>
                  </a:lnTo>
                  <a:lnTo>
                    <a:pt x="127550" y="3491778"/>
                  </a:lnTo>
                  <a:lnTo>
                    <a:pt x="127724" y="3505874"/>
                  </a:lnTo>
                  <a:lnTo>
                    <a:pt x="128373" y="3519951"/>
                  </a:lnTo>
                  <a:lnTo>
                    <a:pt x="129622" y="3534019"/>
                  </a:lnTo>
                  <a:lnTo>
                    <a:pt x="131275" y="3548247"/>
                  </a:lnTo>
                  <a:lnTo>
                    <a:pt x="132923" y="3562945"/>
                  </a:lnTo>
                  <a:lnTo>
                    <a:pt x="134326" y="3578239"/>
                  </a:lnTo>
                  <a:lnTo>
                    <a:pt x="135419" y="3593935"/>
                  </a:lnTo>
                  <a:lnTo>
                    <a:pt x="136227" y="3609625"/>
                  </a:lnTo>
                  <a:lnTo>
                    <a:pt x="136805" y="3625073"/>
                  </a:lnTo>
                  <a:lnTo>
                    <a:pt x="137210" y="3640377"/>
                  </a:lnTo>
                  <a:lnTo>
                    <a:pt x="137490" y="3655872"/>
                  </a:lnTo>
                  <a:lnTo>
                    <a:pt x="137685" y="3671733"/>
                  </a:lnTo>
                  <a:lnTo>
                    <a:pt x="137988" y="3687657"/>
                  </a:lnTo>
                  <a:lnTo>
                    <a:pt x="138724" y="3702975"/>
                  </a:lnTo>
                  <a:lnTo>
                    <a:pt x="140032" y="3717358"/>
                  </a:lnTo>
                  <a:lnTo>
                    <a:pt x="141724" y="3730966"/>
                  </a:lnTo>
                  <a:lnTo>
                    <a:pt x="143398" y="3744251"/>
                  </a:lnTo>
                  <a:lnTo>
                    <a:pt x="144819" y="3757528"/>
                  </a:lnTo>
                  <a:lnTo>
                    <a:pt x="145924" y="3771091"/>
                  </a:lnTo>
                  <a:lnTo>
                    <a:pt x="146740" y="3785276"/>
                  </a:lnTo>
                  <a:lnTo>
                    <a:pt x="147323" y="3800193"/>
                  </a:lnTo>
                  <a:lnTo>
                    <a:pt x="147731" y="3815621"/>
                  </a:lnTo>
                  <a:lnTo>
                    <a:pt x="148014" y="3831122"/>
                  </a:lnTo>
                  <a:lnTo>
                    <a:pt x="148206" y="3846418"/>
                  </a:lnTo>
                  <a:lnTo>
                    <a:pt x="148337" y="3860822"/>
                  </a:lnTo>
                  <a:lnTo>
                    <a:pt x="148440" y="3874581"/>
                  </a:lnTo>
                  <a:lnTo>
                    <a:pt x="148524" y="3888901"/>
                  </a:lnTo>
                  <a:lnTo>
                    <a:pt x="148605" y="39060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87962" y="221820"/>
            <a:ext cx="222650" cy="368594"/>
          </a:xfrm>
          <a:custGeom>
            <a:avLst/>
            <a:gdLst/>
            <a:ahLst/>
            <a:cxnLst/>
            <a:rect l="0" t="0" r="0" b="0"/>
            <a:pathLst>
              <a:path w="222650" h="368594">
                <a:moveTo>
                  <a:pt x="159478" y="41392"/>
                </a:moveTo>
                <a:lnTo>
                  <a:pt x="150744" y="35524"/>
                </a:lnTo>
                <a:lnTo>
                  <a:pt x="143037" y="29960"/>
                </a:lnTo>
                <a:lnTo>
                  <a:pt x="135630" y="24165"/>
                </a:lnTo>
                <a:lnTo>
                  <a:pt x="128196" y="18257"/>
                </a:lnTo>
                <a:lnTo>
                  <a:pt x="120370" y="12576"/>
                </a:lnTo>
                <a:lnTo>
                  <a:pt x="111991" y="7315"/>
                </a:lnTo>
                <a:lnTo>
                  <a:pt x="103075" y="2983"/>
                </a:lnTo>
                <a:lnTo>
                  <a:pt x="93712" y="442"/>
                </a:lnTo>
                <a:lnTo>
                  <a:pt x="84009" y="0"/>
                </a:lnTo>
                <a:lnTo>
                  <a:pt x="74223" y="1485"/>
                </a:lnTo>
                <a:lnTo>
                  <a:pt x="64734" y="4534"/>
                </a:lnTo>
                <a:lnTo>
                  <a:pt x="55725" y="8772"/>
                </a:lnTo>
                <a:lnTo>
                  <a:pt x="47201" y="14037"/>
                </a:lnTo>
                <a:lnTo>
                  <a:pt x="39091" y="20386"/>
                </a:lnTo>
                <a:lnTo>
                  <a:pt x="31304" y="27767"/>
                </a:lnTo>
                <a:lnTo>
                  <a:pt x="23922" y="36180"/>
                </a:lnTo>
                <a:lnTo>
                  <a:pt x="17182" y="45736"/>
                </a:lnTo>
                <a:lnTo>
                  <a:pt x="11175" y="56390"/>
                </a:lnTo>
                <a:lnTo>
                  <a:pt x="6157" y="67970"/>
                </a:lnTo>
                <a:lnTo>
                  <a:pt x="2617" y="80267"/>
                </a:lnTo>
                <a:lnTo>
                  <a:pt x="679" y="93094"/>
                </a:lnTo>
                <a:lnTo>
                  <a:pt x="5" y="106300"/>
                </a:lnTo>
                <a:lnTo>
                  <a:pt x="0" y="119771"/>
                </a:lnTo>
                <a:lnTo>
                  <a:pt x="251" y="133429"/>
                </a:lnTo>
                <a:lnTo>
                  <a:pt x="551" y="147381"/>
                </a:lnTo>
                <a:lnTo>
                  <a:pt x="818" y="161893"/>
                </a:lnTo>
                <a:lnTo>
                  <a:pt x="1034" y="177058"/>
                </a:lnTo>
                <a:lnTo>
                  <a:pt x="1365" y="192498"/>
                </a:lnTo>
                <a:lnTo>
                  <a:pt x="2126" y="207484"/>
                </a:lnTo>
                <a:lnTo>
                  <a:pt x="3463" y="221641"/>
                </a:lnTo>
                <a:lnTo>
                  <a:pt x="5517" y="235095"/>
                </a:lnTo>
                <a:lnTo>
                  <a:pt x="8499" y="248278"/>
                </a:lnTo>
                <a:lnTo>
                  <a:pt x="12434" y="261476"/>
                </a:lnTo>
                <a:lnTo>
                  <a:pt x="17195" y="274646"/>
                </a:lnTo>
                <a:lnTo>
                  <a:pt x="22608" y="287503"/>
                </a:lnTo>
                <a:lnTo>
                  <a:pt x="28510" y="299893"/>
                </a:lnTo>
                <a:lnTo>
                  <a:pt x="34930" y="311655"/>
                </a:lnTo>
                <a:lnTo>
                  <a:pt x="42070" y="322555"/>
                </a:lnTo>
                <a:lnTo>
                  <a:pt x="49985" y="332546"/>
                </a:lnTo>
                <a:lnTo>
                  <a:pt x="58588" y="341577"/>
                </a:lnTo>
                <a:lnTo>
                  <a:pt x="67742" y="349504"/>
                </a:lnTo>
                <a:lnTo>
                  <a:pt x="77308" y="356348"/>
                </a:lnTo>
                <a:lnTo>
                  <a:pt x="87172" y="361946"/>
                </a:lnTo>
                <a:lnTo>
                  <a:pt x="97247" y="365883"/>
                </a:lnTo>
                <a:lnTo>
                  <a:pt x="107467" y="368082"/>
                </a:lnTo>
                <a:lnTo>
                  <a:pt x="117788" y="368593"/>
                </a:lnTo>
                <a:lnTo>
                  <a:pt x="128176" y="367424"/>
                </a:lnTo>
                <a:lnTo>
                  <a:pt x="138611" y="364750"/>
                </a:lnTo>
                <a:lnTo>
                  <a:pt x="149076" y="360854"/>
                </a:lnTo>
                <a:lnTo>
                  <a:pt x="159563" y="356031"/>
                </a:lnTo>
                <a:lnTo>
                  <a:pt x="170054" y="350537"/>
                </a:lnTo>
                <a:lnTo>
                  <a:pt x="180283" y="344681"/>
                </a:lnTo>
                <a:lnTo>
                  <a:pt x="190845" y="338152"/>
                </a:lnTo>
                <a:lnTo>
                  <a:pt x="203784" y="329264"/>
                </a:lnTo>
                <a:lnTo>
                  <a:pt x="222649" y="31513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442196" y="221098"/>
            <a:ext cx="21058" cy="379027"/>
          </a:xfrm>
          <a:custGeom>
            <a:avLst/>
            <a:gdLst/>
            <a:ahLst/>
            <a:cxnLst/>
            <a:rect l="0" t="0" r="0" b="0"/>
            <a:pathLst>
              <a:path w="21058" h="379027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0" y="36462"/>
                </a:lnTo>
                <a:lnTo>
                  <a:pt x="0" y="50310"/>
                </a:lnTo>
                <a:lnTo>
                  <a:pt x="0" y="64638"/>
                </a:lnTo>
                <a:lnTo>
                  <a:pt x="5" y="79107"/>
                </a:lnTo>
                <a:lnTo>
                  <a:pt x="178" y="93557"/>
                </a:lnTo>
                <a:lnTo>
                  <a:pt x="826" y="107933"/>
                </a:lnTo>
                <a:lnTo>
                  <a:pt x="2075" y="122241"/>
                </a:lnTo>
                <a:lnTo>
                  <a:pt x="3728" y="136984"/>
                </a:lnTo>
                <a:lnTo>
                  <a:pt x="5376" y="153099"/>
                </a:lnTo>
                <a:lnTo>
                  <a:pt x="6779" y="170980"/>
                </a:lnTo>
                <a:lnTo>
                  <a:pt x="7871" y="190211"/>
                </a:lnTo>
                <a:lnTo>
                  <a:pt x="8679" y="209885"/>
                </a:lnTo>
                <a:lnTo>
                  <a:pt x="9257" y="229409"/>
                </a:lnTo>
                <a:lnTo>
                  <a:pt x="9662" y="248398"/>
                </a:lnTo>
                <a:lnTo>
                  <a:pt x="9942" y="266521"/>
                </a:lnTo>
                <a:lnTo>
                  <a:pt x="10138" y="283701"/>
                </a:lnTo>
                <a:lnTo>
                  <a:pt x="10440" y="299879"/>
                </a:lnTo>
                <a:lnTo>
                  <a:pt x="11176" y="314920"/>
                </a:lnTo>
                <a:lnTo>
                  <a:pt x="12484" y="328845"/>
                </a:lnTo>
                <a:lnTo>
                  <a:pt x="14185" y="341376"/>
                </a:lnTo>
                <a:lnTo>
                  <a:pt x="16042" y="353080"/>
                </a:lnTo>
                <a:lnTo>
                  <a:pt x="18222" y="364987"/>
                </a:lnTo>
                <a:lnTo>
                  <a:pt x="21057" y="3790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519800" y="425164"/>
            <a:ext cx="175081" cy="144068"/>
          </a:xfrm>
          <a:custGeom>
            <a:avLst/>
            <a:gdLst/>
            <a:ahLst/>
            <a:cxnLst/>
            <a:rect l="0" t="0" r="0" b="0"/>
            <a:pathLst>
              <a:path w="175081" h="144068">
                <a:moveTo>
                  <a:pt x="59267" y="132846"/>
                </a:moveTo>
                <a:lnTo>
                  <a:pt x="62134" y="123978"/>
                </a:lnTo>
                <a:lnTo>
                  <a:pt x="64276" y="114991"/>
                </a:lnTo>
                <a:lnTo>
                  <a:pt x="65879" y="104995"/>
                </a:lnTo>
                <a:lnTo>
                  <a:pt x="67059" y="94015"/>
                </a:lnTo>
                <a:lnTo>
                  <a:pt x="67908" y="82203"/>
                </a:lnTo>
                <a:lnTo>
                  <a:pt x="68496" y="69754"/>
                </a:lnTo>
                <a:lnTo>
                  <a:pt x="68565" y="57162"/>
                </a:lnTo>
                <a:lnTo>
                  <a:pt x="67552" y="45178"/>
                </a:lnTo>
                <a:lnTo>
                  <a:pt x="65235" y="34167"/>
                </a:lnTo>
                <a:lnTo>
                  <a:pt x="61542" y="24302"/>
                </a:lnTo>
                <a:lnTo>
                  <a:pt x="56389" y="15742"/>
                </a:lnTo>
                <a:lnTo>
                  <a:pt x="49892" y="8446"/>
                </a:lnTo>
                <a:lnTo>
                  <a:pt x="42615" y="2868"/>
                </a:lnTo>
                <a:lnTo>
                  <a:pt x="35433" y="0"/>
                </a:lnTo>
                <a:lnTo>
                  <a:pt x="28833" y="147"/>
                </a:lnTo>
                <a:lnTo>
                  <a:pt x="22931" y="3008"/>
                </a:lnTo>
                <a:lnTo>
                  <a:pt x="17659" y="8050"/>
                </a:lnTo>
                <a:lnTo>
                  <a:pt x="12896" y="14744"/>
                </a:lnTo>
                <a:lnTo>
                  <a:pt x="8680" y="22964"/>
                </a:lnTo>
                <a:lnTo>
                  <a:pt x="5213" y="32974"/>
                </a:lnTo>
                <a:lnTo>
                  <a:pt x="2547" y="44767"/>
                </a:lnTo>
                <a:lnTo>
                  <a:pt x="754" y="57769"/>
                </a:lnTo>
                <a:lnTo>
                  <a:pt x="0" y="71033"/>
                </a:lnTo>
                <a:lnTo>
                  <a:pt x="276" y="83991"/>
                </a:lnTo>
                <a:lnTo>
                  <a:pt x="1598" y="96453"/>
                </a:lnTo>
                <a:lnTo>
                  <a:pt x="4080" y="108429"/>
                </a:lnTo>
                <a:lnTo>
                  <a:pt x="7680" y="119978"/>
                </a:lnTo>
                <a:lnTo>
                  <a:pt x="12385" y="130377"/>
                </a:lnTo>
                <a:lnTo>
                  <a:pt x="18292" y="138172"/>
                </a:lnTo>
                <a:lnTo>
                  <a:pt x="25330" y="142774"/>
                </a:lnTo>
                <a:lnTo>
                  <a:pt x="32987" y="144067"/>
                </a:lnTo>
                <a:lnTo>
                  <a:pt x="40433" y="141976"/>
                </a:lnTo>
                <a:lnTo>
                  <a:pt x="47208" y="136826"/>
                </a:lnTo>
                <a:lnTo>
                  <a:pt x="53060" y="129184"/>
                </a:lnTo>
                <a:lnTo>
                  <a:pt x="57766" y="119646"/>
                </a:lnTo>
                <a:lnTo>
                  <a:pt x="61351" y="108757"/>
                </a:lnTo>
                <a:lnTo>
                  <a:pt x="64513" y="98118"/>
                </a:lnTo>
                <a:lnTo>
                  <a:pt x="68479" y="91610"/>
                </a:lnTo>
                <a:lnTo>
                  <a:pt x="73418" y="91463"/>
                </a:lnTo>
                <a:lnTo>
                  <a:pt x="78737" y="95999"/>
                </a:lnTo>
                <a:lnTo>
                  <a:pt x="84497" y="103321"/>
                </a:lnTo>
                <a:lnTo>
                  <a:pt x="91029" y="111784"/>
                </a:lnTo>
                <a:lnTo>
                  <a:pt x="98447" y="120432"/>
                </a:lnTo>
                <a:lnTo>
                  <a:pt x="106672" y="128378"/>
                </a:lnTo>
                <a:lnTo>
                  <a:pt x="115550" y="134591"/>
                </a:lnTo>
                <a:lnTo>
                  <a:pt x="124911" y="138698"/>
                </a:lnTo>
                <a:lnTo>
                  <a:pt x="134358" y="140819"/>
                </a:lnTo>
                <a:lnTo>
                  <a:pt x="144299" y="141380"/>
                </a:lnTo>
                <a:lnTo>
                  <a:pt x="156722" y="139310"/>
                </a:lnTo>
                <a:lnTo>
                  <a:pt x="175080" y="13284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695005" y="409596"/>
            <a:ext cx="113340" cy="160125"/>
          </a:xfrm>
          <a:custGeom>
            <a:avLst/>
            <a:gdLst/>
            <a:ahLst/>
            <a:cxnLst/>
            <a:rect l="0" t="0" r="0" b="0"/>
            <a:pathLst>
              <a:path w="113340" h="160125">
                <a:moveTo>
                  <a:pt x="84103" y="11543"/>
                </a:moveTo>
                <a:lnTo>
                  <a:pt x="78169" y="5877"/>
                </a:lnTo>
                <a:lnTo>
                  <a:pt x="71964" y="2233"/>
                </a:lnTo>
                <a:lnTo>
                  <a:pt x="64868" y="328"/>
                </a:lnTo>
                <a:lnTo>
                  <a:pt x="56928" y="0"/>
                </a:lnTo>
                <a:lnTo>
                  <a:pt x="48282" y="1267"/>
                </a:lnTo>
                <a:lnTo>
                  <a:pt x="39096" y="3996"/>
                </a:lnTo>
                <a:lnTo>
                  <a:pt x="29842" y="8090"/>
                </a:lnTo>
                <a:lnTo>
                  <a:pt x="21249" y="13573"/>
                </a:lnTo>
                <a:lnTo>
                  <a:pt x="13672" y="20331"/>
                </a:lnTo>
                <a:lnTo>
                  <a:pt x="7435" y="28137"/>
                </a:lnTo>
                <a:lnTo>
                  <a:pt x="2995" y="36746"/>
                </a:lnTo>
                <a:lnTo>
                  <a:pt x="433" y="45930"/>
                </a:lnTo>
                <a:lnTo>
                  <a:pt x="0" y="55026"/>
                </a:lnTo>
                <a:lnTo>
                  <a:pt x="2279" y="62988"/>
                </a:lnTo>
                <a:lnTo>
                  <a:pt x="7331" y="69337"/>
                </a:lnTo>
                <a:lnTo>
                  <a:pt x="14789" y="74105"/>
                </a:lnTo>
                <a:lnTo>
                  <a:pt x="24145" y="77554"/>
                </a:lnTo>
                <a:lnTo>
                  <a:pt x="34906" y="79996"/>
                </a:lnTo>
                <a:lnTo>
                  <a:pt x="46347" y="82029"/>
                </a:lnTo>
                <a:lnTo>
                  <a:pt x="57552" y="84484"/>
                </a:lnTo>
                <a:lnTo>
                  <a:pt x="68042" y="87778"/>
                </a:lnTo>
                <a:lnTo>
                  <a:pt x="77726" y="91963"/>
                </a:lnTo>
                <a:lnTo>
                  <a:pt x="86698" y="96915"/>
                </a:lnTo>
                <a:lnTo>
                  <a:pt x="95093" y="102473"/>
                </a:lnTo>
                <a:lnTo>
                  <a:pt x="102563" y="108644"/>
                </a:lnTo>
                <a:lnTo>
                  <a:pt x="108305" y="115610"/>
                </a:lnTo>
                <a:lnTo>
                  <a:pt x="112006" y="123395"/>
                </a:lnTo>
                <a:lnTo>
                  <a:pt x="113339" y="131570"/>
                </a:lnTo>
                <a:lnTo>
                  <a:pt x="111732" y="139370"/>
                </a:lnTo>
                <a:lnTo>
                  <a:pt x="107168" y="146382"/>
                </a:lnTo>
                <a:lnTo>
                  <a:pt x="100222" y="152224"/>
                </a:lnTo>
                <a:lnTo>
                  <a:pt x="91750" y="156392"/>
                </a:lnTo>
                <a:lnTo>
                  <a:pt x="82398" y="158787"/>
                </a:lnTo>
                <a:lnTo>
                  <a:pt x="72625" y="159782"/>
                </a:lnTo>
                <a:lnTo>
                  <a:pt x="61620" y="160124"/>
                </a:lnTo>
                <a:lnTo>
                  <a:pt x="46190" y="159846"/>
                </a:lnTo>
                <a:lnTo>
                  <a:pt x="20932" y="1589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882928" y="427064"/>
            <a:ext cx="93740" cy="141519"/>
          </a:xfrm>
          <a:custGeom>
            <a:avLst/>
            <a:gdLst/>
            <a:ahLst/>
            <a:cxnLst/>
            <a:rect l="0" t="0" r="0" b="0"/>
            <a:pathLst>
              <a:path w="93740" h="141519">
                <a:moveTo>
                  <a:pt x="85693" y="4604"/>
                </a:moveTo>
                <a:lnTo>
                  <a:pt x="76825" y="1804"/>
                </a:lnTo>
                <a:lnTo>
                  <a:pt x="67838" y="302"/>
                </a:lnTo>
                <a:lnTo>
                  <a:pt x="57852" y="0"/>
                </a:lnTo>
                <a:lnTo>
                  <a:pt x="47217" y="852"/>
                </a:lnTo>
                <a:lnTo>
                  <a:pt x="36702" y="2969"/>
                </a:lnTo>
                <a:lnTo>
                  <a:pt x="26759" y="6300"/>
                </a:lnTo>
                <a:lnTo>
                  <a:pt x="17818" y="10980"/>
                </a:lnTo>
                <a:lnTo>
                  <a:pt x="10427" y="17397"/>
                </a:lnTo>
                <a:lnTo>
                  <a:pt x="4737" y="25587"/>
                </a:lnTo>
                <a:lnTo>
                  <a:pt x="1056" y="34831"/>
                </a:lnTo>
                <a:lnTo>
                  <a:pt x="0" y="43880"/>
                </a:lnTo>
                <a:lnTo>
                  <a:pt x="1661" y="52024"/>
                </a:lnTo>
                <a:lnTo>
                  <a:pt x="5689" y="58775"/>
                </a:lnTo>
                <a:lnTo>
                  <a:pt x="11589" y="63626"/>
                </a:lnTo>
                <a:lnTo>
                  <a:pt x="18886" y="66521"/>
                </a:lnTo>
                <a:lnTo>
                  <a:pt x="27187" y="68041"/>
                </a:lnTo>
                <a:lnTo>
                  <a:pt x="36195" y="69161"/>
                </a:lnTo>
                <a:lnTo>
                  <a:pt x="45688" y="70489"/>
                </a:lnTo>
                <a:lnTo>
                  <a:pt x="55348" y="72406"/>
                </a:lnTo>
                <a:lnTo>
                  <a:pt x="64759" y="75232"/>
                </a:lnTo>
                <a:lnTo>
                  <a:pt x="73707" y="79034"/>
                </a:lnTo>
                <a:lnTo>
                  <a:pt x="81681" y="83860"/>
                </a:lnTo>
                <a:lnTo>
                  <a:pt x="87827" y="89841"/>
                </a:lnTo>
                <a:lnTo>
                  <a:pt x="91841" y="96930"/>
                </a:lnTo>
                <a:lnTo>
                  <a:pt x="93739" y="104790"/>
                </a:lnTo>
                <a:lnTo>
                  <a:pt x="93583" y="112902"/>
                </a:lnTo>
                <a:lnTo>
                  <a:pt x="91619" y="120934"/>
                </a:lnTo>
                <a:lnTo>
                  <a:pt x="87879" y="128273"/>
                </a:lnTo>
                <a:lnTo>
                  <a:pt x="82105" y="133984"/>
                </a:lnTo>
                <a:lnTo>
                  <a:pt x="74349" y="137712"/>
                </a:lnTo>
                <a:lnTo>
                  <a:pt x="65329" y="139754"/>
                </a:lnTo>
                <a:lnTo>
                  <a:pt x="55272" y="140988"/>
                </a:lnTo>
                <a:lnTo>
                  <a:pt x="42179" y="141518"/>
                </a:lnTo>
                <a:lnTo>
                  <a:pt x="22522" y="14147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076769" y="484310"/>
            <a:ext cx="7667" cy="94758"/>
          </a:xfrm>
          <a:custGeom>
            <a:avLst/>
            <a:gdLst/>
            <a:ahLst/>
            <a:cxnLst/>
            <a:rect l="0" t="0" r="0" b="0"/>
            <a:pathLst>
              <a:path w="7667" h="94758">
                <a:moveTo>
                  <a:pt x="7666" y="0"/>
                </a:moveTo>
                <a:lnTo>
                  <a:pt x="4799" y="8869"/>
                </a:lnTo>
                <a:lnTo>
                  <a:pt x="2657" y="17856"/>
                </a:lnTo>
                <a:lnTo>
                  <a:pt x="1059" y="27842"/>
                </a:lnTo>
                <a:lnTo>
                  <a:pt x="77" y="38576"/>
                </a:lnTo>
                <a:lnTo>
                  <a:pt x="0" y="50716"/>
                </a:lnTo>
                <a:lnTo>
                  <a:pt x="1938" y="67567"/>
                </a:lnTo>
                <a:lnTo>
                  <a:pt x="7666" y="947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073906" y="357968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10529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161633" y="258958"/>
            <a:ext cx="122844" cy="299053"/>
          </a:xfrm>
          <a:custGeom>
            <a:avLst/>
            <a:gdLst/>
            <a:ahLst/>
            <a:cxnLst/>
            <a:rect l="0" t="0" r="0" b="0"/>
            <a:pathLst>
              <a:path w="122844" h="299053">
                <a:moveTo>
                  <a:pt x="49144" y="299052"/>
                </a:moveTo>
                <a:lnTo>
                  <a:pt x="46277" y="290184"/>
                </a:lnTo>
                <a:lnTo>
                  <a:pt x="44135" y="281197"/>
                </a:lnTo>
                <a:lnTo>
                  <a:pt x="42527" y="271206"/>
                </a:lnTo>
                <a:lnTo>
                  <a:pt x="41174" y="260398"/>
                </a:lnTo>
                <a:lnTo>
                  <a:pt x="39677" y="249235"/>
                </a:lnTo>
                <a:lnTo>
                  <a:pt x="37826" y="238030"/>
                </a:lnTo>
                <a:lnTo>
                  <a:pt x="35586" y="226918"/>
                </a:lnTo>
                <a:lnTo>
                  <a:pt x="33006" y="215933"/>
                </a:lnTo>
                <a:lnTo>
                  <a:pt x="30156" y="205063"/>
                </a:lnTo>
                <a:lnTo>
                  <a:pt x="27107" y="194120"/>
                </a:lnTo>
                <a:lnTo>
                  <a:pt x="23915" y="182774"/>
                </a:lnTo>
                <a:lnTo>
                  <a:pt x="20621" y="170876"/>
                </a:lnTo>
                <a:lnTo>
                  <a:pt x="17258" y="158442"/>
                </a:lnTo>
                <a:lnTo>
                  <a:pt x="13847" y="145563"/>
                </a:lnTo>
                <a:lnTo>
                  <a:pt x="10409" y="132342"/>
                </a:lnTo>
                <a:lnTo>
                  <a:pt x="7117" y="118870"/>
                </a:lnTo>
                <a:lnTo>
                  <a:pt x="4286" y="105221"/>
                </a:lnTo>
                <a:lnTo>
                  <a:pt x="2054" y="91452"/>
                </a:lnTo>
                <a:lnTo>
                  <a:pt x="556" y="77765"/>
                </a:lnTo>
                <a:lnTo>
                  <a:pt x="0" y="64496"/>
                </a:lnTo>
                <a:lnTo>
                  <a:pt x="415" y="51802"/>
                </a:lnTo>
                <a:lnTo>
                  <a:pt x="1999" y="39989"/>
                </a:lnTo>
                <a:lnTo>
                  <a:pt x="5190" y="29581"/>
                </a:lnTo>
                <a:lnTo>
                  <a:pt x="10084" y="20734"/>
                </a:lnTo>
                <a:lnTo>
                  <a:pt x="16641" y="13454"/>
                </a:lnTo>
                <a:lnTo>
                  <a:pt x="24862" y="7773"/>
                </a:lnTo>
                <a:lnTo>
                  <a:pt x="34568" y="3551"/>
                </a:lnTo>
                <a:lnTo>
                  <a:pt x="45152" y="849"/>
                </a:lnTo>
                <a:lnTo>
                  <a:pt x="55707" y="0"/>
                </a:lnTo>
                <a:lnTo>
                  <a:pt x="65725" y="1020"/>
                </a:lnTo>
                <a:lnTo>
                  <a:pt x="75075" y="3653"/>
                </a:lnTo>
                <a:lnTo>
                  <a:pt x="83815" y="7553"/>
                </a:lnTo>
                <a:lnTo>
                  <a:pt x="92055" y="12387"/>
                </a:lnTo>
                <a:lnTo>
                  <a:pt x="99616" y="17584"/>
                </a:lnTo>
                <a:lnTo>
                  <a:pt x="106754" y="22847"/>
                </a:lnTo>
                <a:lnTo>
                  <a:pt x="114102" y="28631"/>
                </a:lnTo>
                <a:lnTo>
                  <a:pt x="122843" y="3583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147606" y="452725"/>
            <a:ext cx="105286" cy="21058"/>
          </a:xfrm>
          <a:custGeom>
            <a:avLst/>
            <a:gdLst/>
            <a:ahLst/>
            <a:cxnLst/>
            <a:rect l="0" t="0" r="0" b="0"/>
            <a:pathLst>
              <a:path w="105286" h="21058">
                <a:moveTo>
                  <a:pt x="105285" y="0"/>
                </a:moveTo>
                <a:lnTo>
                  <a:pt x="96416" y="2934"/>
                </a:lnTo>
                <a:lnTo>
                  <a:pt x="87430" y="5716"/>
                </a:lnTo>
                <a:lnTo>
                  <a:pt x="77439" y="8611"/>
                </a:lnTo>
                <a:lnTo>
                  <a:pt x="66502" y="11489"/>
                </a:lnTo>
                <a:lnTo>
                  <a:pt x="53461" y="14318"/>
                </a:lnTo>
                <a:lnTo>
                  <a:pt x="33812" y="17347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16062" y="473782"/>
            <a:ext cx="10529" cy="105286"/>
          </a:xfrm>
          <a:custGeom>
            <a:avLst/>
            <a:gdLst/>
            <a:ahLst/>
            <a:cxnLst/>
            <a:rect l="0" t="0" r="0" b="0"/>
            <a:pathLst>
              <a:path w="10529" h="105286">
                <a:moveTo>
                  <a:pt x="10528" y="0"/>
                </a:moveTo>
                <a:lnTo>
                  <a:pt x="7661" y="8868"/>
                </a:lnTo>
                <a:lnTo>
                  <a:pt x="5519" y="17855"/>
                </a:lnTo>
                <a:lnTo>
                  <a:pt x="3916" y="27846"/>
                </a:lnTo>
                <a:lnTo>
                  <a:pt x="2733" y="38782"/>
                </a:lnTo>
                <a:lnTo>
                  <a:pt x="1755" y="51824"/>
                </a:lnTo>
                <a:lnTo>
                  <a:pt x="894" y="71473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1295005" y="336911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384606" y="433894"/>
            <a:ext cx="99913" cy="143857"/>
          </a:xfrm>
          <a:custGeom>
            <a:avLst/>
            <a:gdLst/>
            <a:ahLst/>
            <a:cxnLst/>
            <a:rect l="0" t="0" r="0" b="0"/>
            <a:pathLst>
              <a:path w="99913" h="143857">
                <a:moveTo>
                  <a:pt x="15684" y="71473"/>
                </a:moveTo>
                <a:lnTo>
                  <a:pt x="27285" y="71339"/>
                </a:lnTo>
                <a:lnTo>
                  <a:pt x="37133" y="70059"/>
                </a:lnTo>
                <a:lnTo>
                  <a:pt x="46138" y="67466"/>
                </a:lnTo>
                <a:lnTo>
                  <a:pt x="54580" y="63746"/>
                </a:lnTo>
                <a:lnTo>
                  <a:pt x="62607" y="59113"/>
                </a:lnTo>
                <a:lnTo>
                  <a:pt x="70317" y="53776"/>
                </a:lnTo>
                <a:lnTo>
                  <a:pt x="77303" y="47756"/>
                </a:lnTo>
                <a:lnTo>
                  <a:pt x="82709" y="40893"/>
                </a:lnTo>
                <a:lnTo>
                  <a:pt x="86184" y="33178"/>
                </a:lnTo>
                <a:lnTo>
                  <a:pt x="87533" y="25051"/>
                </a:lnTo>
                <a:lnTo>
                  <a:pt x="86468" y="17282"/>
                </a:lnTo>
                <a:lnTo>
                  <a:pt x="83082" y="10295"/>
                </a:lnTo>
                <a:lnTo>
                  <a:pt x="77741" y="4640"/>
                </a:lnTo>
                <a:lnTo>
                  <a:pt x="70884" y="1131"/>
                </a:lnTo>
                <a:lnTo>
                  <a:pt x="62914" y="0"/>
                </a:lnTo>
                <a:lnTo>
                  <a:pt x="54313" y="1004"/>
                </a:lnTo>
                <a:lnTo>
                  <a:pt x="45629" y="3723"/>
                </a:lnTo>
                <a:lnTo>
                  <a:pt x="37168" y="7734"/>
                </a:lnTo>
                <a:lnTo>
                  <a:pt x="29184" y="12847"/>
                </a:lnTo>
                <a:lnTo>
                  <a:pt x="21967" y="19092"/>
                </a:lnTo>
                <a:lnTo>
                  <a:pt x="15599" y="26404"/>
                </a:lnTo>
                <a:lnTo>
                  <a:pt x="10152" y="34770"/>
                </a:lnTo>
                <a:lnTo>
                  <a:pt x="5783" y="44295"/>
                </a:lnTo>
                <a:lnTo>
                  <a:pt x="2481" y="54919"/>
                </a:lnTo>
                <a:lnTo>
                  <a:pt x="414" y="66139"/>
                </a:lnTo>
                <a:lnTo>
                  <a:pt x="0" y="77130"/>
                </a:lnTo>
                <a:lnTo>
                  <a:pt x="1316" y="87445"/>
                </a:lnTo>
                <a:lnTo>
                  <a:pt x="4147" y="96995"/>
                </a:lnTo>
                <a:lnTo>
                  <a:pt x="8182" y="105870"/>
                </a:lnTo>
                <a:lnTo>
                  <a:pt x="13120" y="114206"/>
                </a:lnTo>
                <a:lnTo>
                  <a:pt x="18874" y="121974"/>
                </a:lnTo>
                <a:lnTo>
                  <a:pt x="25560" y="128980"/>
                </a:lnTo>
                <a:lnTo>
                  <a:pt x="33166" y="135165"/>
                </a:lnTo>
                <a:lnTo>
                  <a:pt x="41561" y="140134"/>
                </a:lnTo>
                <a:lnTo>
                  <a:pt x="50574" y="143110"/>
                </a:lnTo>
                <a:lnTo>
                  <a:pt x="60032" y="143856"/>
                </a:lnTo>
                <a:lnTo>
                  <a:pt x="69350" y="142903"/>
                </a:lnTo>
                <a:lnTo>
                  <a:pt x="78449" y="141187"/>
                </a:lnTo>
                <a:lnTo>
                  <a:pt x="88124" y="138557"/>
                </a:lnTo>
                <a:lnTo>
                  <a:pt x="99912" y="13464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519433" y="234167"/>
            <a:ext cx="123013" cy="355429"/>
          </a:xfrm>
          <a:custGeom>
            <a:avLst/>
            <a:gdLst/>
            <a:ahLst/>
            <a:cxnLst/>
            <a:rect l="0" t="0" r="0" b="0"/>
            <a:pathLst>
              <a:path w="123013" h="355429">
                <a:moveTo>
                  <a:pt x="80898" y="292257"/>
                </a:moveTo>
                <a:lnTo>
                  <a:pt x="83698" y="283456"/>
                </a:lnTo>
                <a:lnTo>
                  <a:pt x="85200" y="275109"/>
                </a:lnTo>
                <a:lnTo>
                  <a:pt x="85501" y="266415"/>
                </a:lnTo>
                <a:lnTo>
                  <a:pt x="84649" y="257467"/>
                </a:lnTo>
                <a:lnTo>
                  <a:pt x="82533" y="248620"/>
                </a:lnTo>
                <a:lnTo>
                  <a:pt x="79202" y="240095"/>
                </a:lnTo>
                <a:lnTo>
                  <a:pt x="74522" y="232425"/>
                </a:lnTo>
                <a:lnTo>
                  <a:pt x="68105" y="226493"/>
                </a:lnTo>
                <a:lnTo>
                  <a:pt x="59910" y="222631"/>
                </a:lnTo>
                <a:lnTo>
                  <a:pt x="50493" y="221008"/>
                </a:lnTo>
                <a:lnTo>
                  <a:pt x="40796" y="221881"/>
                </a:lnTo>
                <a:lnTo>
                  <a:pt x="31400" y="225140"/>
                </a:lnTo>
                <a:lnTo>
                  <a:pt x="22823" y="230564"/>
                </a:lnTo>
                <a:lnTo>
                  <a:pt x="15675" y="238008"/>
                </a:lnTo>
                <a:lnTo>
                  <a:pt x="10133" y="247194"/>
                </a:lnTo>
                <a:lnTo>
                  <a:pt x="6041" y="257766"/>
                </a:lnTo>
                <a:lnTo>
                  <a:pt x="3113" y="269377"/>
                </a:lnTo>
                <a:lnTo>
                  <a:pt x="1071" y="281730"/>
                </a:lnTo>
                <a:lnTo>
                  <a:pt x="0" y="294277"/>
                </a:lnTo>
                <a:lnTo>
                  <a:pt x="328" y="306240"/>
                </a:lnTo>
                <a:lnTo>
                  <a:pt x="2182" y="317233"/>
                </a:lnTo>
                <a:lnTo>
                  <a:pt x="5562" y="326747"/>
                </a:lnTo>
                <a:lnTo>
                  <a:pt x="10504" y="334010"/>
                </a:lnTo>
                <a:lnTo>
                  <a:pt x="16864" y="338808"/>
                </a:lnTo>
                <a:lnTo>
                  <a:pt x="24219" y="341081"/>
                </a:lnTo>
                <a:lnTo>
                  <a:pt x="31986" y="340652"/>
                </a:lnTo>
                <a:lnTo>
                  <a:pt x="39792" y="337700"/>
                </a:lnTo>
                <a:lnTo>
                  <a:pt x="47319" y="332654"/>
                </a:lnTo>
                <a:lnTo>
                  <a:pt x="54220" y="325996"/>
                </a:lnTo>
                <a:lnTo>
                  <a:pt x="60372" y="318146"/>
                </a:lnTo>
                <a:lnTo>
                  <a:pt x="65673" y="309116"/>
                </a:lnTo>
                <a:lnTo>
                  <a:pt x="69943" y="298547"/>
                </a:lnTo>
                <a:lnTo>
                  <a:pt x="73193" y="286367"/>
                </a:lnTo>
                <a:lnTo>
                  <a:pt x="75733" y="272933"/>
                </a:lnTo>
                <a:lnTo>
                  <a:pt x="78062" y="258845"/>
                </a:lnTo>
                <a:lnTo>
                  <a:pt x="80482" y="244511"/>
                </a:lnTo>
                <a:lnTo>
                  <a:pt x="82940" y="229972"/>
                </a:lnTo>
                <a:lnTo>
                  <a:pt x="85138" y="214998"/>
                </a:lnTo>
                <a:lnTo>
                  <a:pt x="86909" y="199486"/>
                </a:lnTo>
                <a:lnTo>
                  <a:pt x="88080" y="183628"/>
                </a:lnTo>
                <a:lnTo>
                  <a:pt x="88409" y="167822"/>
                </a:lnTo>
                <a:lnTo>
                  <a:pt x="87852" y="152293"/>
                </a:lnTo>
                <a:lnTo>
                  <a:pt x="86680" y="136932"/>
                </a:lnTo>
                <a:lnTo>
                  <a:pt x="85362" y="121398"/>
                </a:lnTo>
                <a:lnTo>
                  <a:pt x="84180" y="105511"/>
                </a:lnTo>
                <a:lnTo>
                  <a:pt x="83067" y="89570"/>
                </a:lnTo>
                <a:lnTo>
                  <a:pt x="81713" y="74240"/>
                </a:lnTo>
                <a:lnTo>
                  <a:pt x="79955" y="59849"/>
                </a:lnTo>
                <a:lnTo>
                  <a:pt x="77944" y="46235"/>
                </a:lnTo>
                <a:lnTo>
                  <a:pt x="76048" y="32946"/>
                </a:lnTo>
                <a:lnTo>
                  <a:pt x="74461" y="19703"/>
                </a:lnTo>
                <a:lnTo>
                  <a:pt x="72746" y="7543"/>
                </a:lnTo>
                <a:lnTo>
                  <a:pt x="70191" y="171"/>
                </a:lnTo>
                <a:lnTo>
                  <a:pt x="67276" y="0"/>
                </a:lnTo>
                <a:lnTo>
                  <a:pt x="64919" y="5395"/>
                </a:lnTo>
                <a:lnTo>
                  <a:pt x="63249" y="14652"/>
                </a:lnTo>
                <a:lnTo>
                  <a:pt x="62116" y="26572"/>
                </a:lnTo>
                <a:lnTo>
                  <a:pt x="61362" y="40307"/>
                </a:lnTo>
                <a:lnTo>
                  <a:pt x="61029" y="54947"/>
                </a:lnTo>
                <a:lnTo>
                  <a:pt x="61340" y="69477"/>
                </a:lnTo>
                <a:lnTo>
                  <a:pt x="62364" y="83374"/>
                </a:lnTo>
                <a:lnTo>
                  <a:pt x="63867" y="96844"/>
                </a:lnTo>
                <a:lnTo>
                  <a:pt x="65416" y="110578"/>
                </a:lnTo>
                <a:lnTo>
                  <a:pt x="66757" y="124975"/>
                </a:lnTo>
                <a:lnTo>
                  <a:pt x="67978" y="140107"/>
                </a:lnTo>
                <a:lnTo>
                  <a:pt x="69405" y="155885"/>
                </a:lnTo>
                <a:lnTo>
                  <a:pt x="71216" y="172169"/>
                </a:lnTo>
                <a:lnTo>
                  <a:pt x="73434" y="188665"/>
                </a:lnTo>
                <a:lnTo>
                  <a:pt x="76001" y="204960"/>
                </a:lnTo>
                <a:lnTo>
                  <a:pt x="78842" y="220841"/>
                </a:lnTo>
                <a:lnTo>
                  <a:pt x="81886" y="236283"/>
                </a:lnTo>
                <a:lnTo>
                  <a:pt x="85076" y="251346"/>
                </a:lnTo>
                <a:lnTo>
                  <a:pt x="88367" y="266106"/>
                </a:lnTo>
                <a:lnTo>
                  <a:pt x="91729" y="280477"/>
                </a:lnTo>
                <a:lnTo>
                  <a:pt x="95139" y="294214"/>
                </a:lnTo>
                <a:lnTo>
                  <a:pt x="98581" y="307223"/>
                </a:lnTo>
                <a:lnTo>
                  <a:pt x="102087" y="319118"/>
                </a:lnTo>
                <a:lnTo>
                  <a:pt x="106178" y="330317"/>
                </a:lnTo>
                <a:lnTo>
                  <a:pt x="112333" y="341803"/>
                </a:lnTo>
                <a:lnTo>
                  <a:pt x="123012" y="3554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1834155" y="231626"/>
            <a:ext cx="118137" cy="327224"/>
          </a:xfrm>
          <a:custGeom>
            <a:avLst/>
            <a:gdLst/>
            <a:ahLst/>
            <a:cxnLst/>
            <a:rect l="0" t="0" r="0" b="0"/>
            <a:pathLst>
              <a:path w="118137" h="327224">
                <a:moveTo>
                  <a:pt x="18860" y="0"/>
                </a:moveTo>
                <a:lnTo>
                  <a:pt x="18927" y="11870"/>
                </a:lnTo>
                <a:lnTo>
                  <a:pt x="19568" y="24279"/>
                </a:lnTo>
                <a:lnTo>
                  <a:pt x="20859" y="38461"/>
                </a:lnTo>
                <a:lnTo>
                  <a:pt x="22546" y="53996"/>
                </a:lnTo>
                <a:lnTo>
                  <a:pt x="24215" y="69992"/>
                </a:lnTo>
                <a:lnTo>
                  <a:pt x="25628" y="85880"/>
                </a:lnTo>
                <a:lnTo>
                  <a:pt x="26726" y="101601"/>
                </a:lnTo>
                <a:lnTo>
                  <a:pt x="27537" y="117435"/>
                </a:lnTo>
                <a:lnTo>
                  <a:pt x="28116" y="133562"/>
                </a:lnTo>
                <a:lnTo>
                  <a:pt x="28521" y="150018"/>
                </a:lnTo>
                <a:lnTo>
                  <a:pt x="28802" y="166765"/>
                </a:lnTo>
                <a:lnTo>
                  <a:pt x="28993" y="183737"/>
                </a:lnTo>
                <a:lnTo>
                  <a:pt x="29123" y="200713"/>
                </a:lnTo>
                <a:lnTo>
                  <a:pt x="29210" y="217338"/>
                </a:lnTo>
                <a:lnTo>
                  <a:pt x="29264" y="233441"/>
                </a:lnTo>
                <a:lnTo>
                  <a:pt x="29131" y="248863"/>
                </a:lnTo>
                <a:lnTo>
                  <a:pt x="28510" y="263380"/>
                </a:lnTo>
                <a:lnTo>
                  <a:pt x="27269" y="276937"/>
                </a:lnTo>
                <a:lnTo>
                  <a:pt x="25261" y="288833"/>
                </a:lnTo>
                <a:lnTo>
                  <a:pt x="21531" y="297494"/>
                </a:lnTo>
                <a:lnTo>
                  <a:pt x="16147" y="301811"/>
                </a:lnTo>
                <a:lnTo>
                  <a:pt x="11125" y="301572"/>
                </a:lnTo>
                <a:lnTo>
                  <a:pt x="7181" y="297460"/>
                </a:lnTo>
                <a:lnTo>
                  <a:pt x="4290" y="290218"/>
                </a:lnTo>
                <a:lnTo>
                  <a:pt x="2241" y="280346"/>
                </a:lnTo>
                <a:lnTo>
                  <a:pt x="822" y="268357"/>
                </a:lnTo>
                <a:lnTo>
                  <a:pt x="17" y="255075"/>
                </a:lnTo>
                <a:lnTo>
                  <a:pt x="0" y="241547"/>
                </a:lnTo>
                <a:lnTo>
                  <a:pt x="812" y="228385"/>
                </a:lnTo>
                <a:lnTo>
                  <a:pt x="2679" y="216108"/>
                </a:lnTo>
                <a:lnTo>
                  <a:pt x="6068" y="205313"/>
                </a:lnTo>
                <a:lnTo>
                  <a:pt x="11099" y="196170"/>
                </a:lnTo>
                <a:lnTo>
                  <a:pt x="17749" y="188674"/>
                </a:lnTo>
                <a:lnTo>
                  <a:pt x="26034" y="182839"/>
                </a:lnTo>
                <a:lnTo>
                  <a:pt x="35783" y="178509"/>
                </a:lnTo>
                <a:lnTo>
                  <a:pt x="46396" y="175734"/>
                </a:lnTo>
                <a:lnTo>
                  <a:pt x="56970" y="174835"/>
                </a:lnTo>
                <a:lnTo>
                  <a:pt x="67001" y="175821"/>
                </a:lnTo>
                <a:lnTo>
                  <a:pt x="76360" y="178430"/>
                </a:lnTo>
                <a:lnTo>
                  <a:pt x="85105" y="182315"/>
                </a:lnTo>
                <a:lnTo>
                  <a:pt x="93349" y="187162"/>
                </a:lnTo>
                <a:lnTo>
                  <a:pt x="100886" y="193194"/>
                </a:lnTo>
                <a:lnTo>
                  <a:pt x="107205" y="201131"/>
                </a:lnTo>
                <a:lnTo>
                  <a:pt x="112120" y="211205"/>
                </a:lnTo>
                <a:lnTo>
                  <a:pt x="115592" y="222885"/>
                </a:lnTo>
                <a:lnTo>
                  <a:pt x="117556" y="235181"/>
                </a:lnTo>
                <a:lnTo>
                  <a:pt x="118136" y="247449"/>
                </a:lnTo>
                <a:lnTo>
                  <a:pt x="117577" y="259430"/>
                </a:lnTo>
                <a:lnTo>
                  <a:pt x="116147" y="271075"/>
                </a:lnTo>
                <a:lnTo>
                  <a:pt x="114070" y="282411"/>
                </a:lnTo>
                <a:lnTo>
                  <a:pt x="111204" y="293175"/>
                </a:lnTo>
                <a:lnTo>
                  <a:pt x="107071" y="302813"/>
                </a:lnTo>
                <a:lnTo>
                  <a:pt x="101510" y="311105"/>
                </a:lnTo>
                <a:lnTo>
                  <a:pt x="94656" y="317827"/>
                </a:lnTo>
                <a:lnTo>
                  <a:pt x="86760" y="322595"/>
                </a:lnTo>
                <a:lnTo>
                  <a:pt x="78090" y="325396"/>
                </a:lnTo>
                <a:lnTo>
                  <a:pt x="69321" y="326666"/>
                </a:lnTo>
                <a:lnTo>
                  <a:pt x="60658" y="327223"/>
                </a:lnTo>
                <a:lnTo>
                  <a:pt x="51347" y="327119"/>
                </a:lnTo>
                <a:lnTo>
                  <a:pt x="39917" y="3263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1989886" y="431668"/>
            <a:ext cx="52643" cy="115814"/>
          </a:xfrm>
          <a:custGeom>
            <a:avLst/>
            <a:gdLst/>
            <a:ahLst/>
            <a:cxnLst/>
            <a:rect l="0" t="0" r="0" b="0"/>
            <a:pathLst>
              <a:path w="52643" h="115814">
                <a:moveTo>
                  <a:pt x="0" y="0"/>
                </a:moveTo>
                <a:lnTo>
                  <a:pt x="2934" y="8801"/>
                </a:lnTo>
                <a:lnTo>
                  <a:pt x="5716" y="17148"/>
                </a:lnTo>
                <a:lnTo>
                  <a:pt x="8615" y="25847"/>
                </a:lnTo>
                <a:lnTo>
                  <a:pt x="11656" y="34968"/>
                </a:lnTo>
                <a:lnTo>
                  <a:pt x="14821" y="44463"/>
                </a:lnTo>
                <a:lnTo>
                  <a:pt x="18090" y="54250"/>
                </a:lnTo>
                <a:lnTo>
                  <a:pt x="21600" y="64091"/>
                </a:lnTo>
                <a:lnTo>
                  <a:pt x="25640" y="73617"/>
                </a:lnTo>
                <a:lnTo>
                  <a:pt x="30313" y="82641"/>
                </a:lnTo>
                <a:lnTo>
                  <a:pt x="35268" y="90861"/>
                </a:lnTo>
                <a:lnTo>
                  <a:pt x="40277" y="98580"/>
                </a:lnTo>
                <a:lnTo>
                  <a:pt x="45780" y="106473"/>
                </a:lnTo>
                <a:lnTo>
                  <a:pt x="52642" y="1158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1979357" y="379025"/>
            <a:ext cx="157929" cy="389556"/>
          </a:xfrm>
          <a:custGeom>
            <a:avLst/>
            <a:gdLst/>
            <a:ahLst/>
            <a:cxnLst/>
            <a:rect l="0" t="0" r="0" b="0"/>
            <a:pathLst>
              <a:path w="157929" h="389556">
                <a:moveTo>
                  <a:pt x="157928" y="0"/>
                </a:moveTo>
                <a:lnTo>
                  <a:pt x="152127" y="5935"/>
                </a:lnTo>
                <a:lnTo>
                  <a:pt x="147203" y="12140"/>
                </a:lnTo>
                <a:lnTo>
                  <a:pt x="142696" y="19240"/>
                </a:lnTo>
                <a:lnTo>
                  <a:pt x="138302" y="27353"/>
                </a:lnTo>
                <a:lnTo>
                  <a:pt x="133640" y="36648"/>
                </a:lnTo>
                <a:lnTo>
                  <a:pt x="128530" y="47091"/>
                </a:lnTo>
                <a:lnTo>
                  <a:pt x="123125" y="58343"/>
                </a:lnTo>
                <a:lnTo>
                  <a:pt x="117801" y="69881"/>
                </a:lnTo>
                <a:lnTo>
                  <a:pt x="112772" y="81382"/>
                </a:lnTo>
                <a:lnTo>
                  <a:pt x="107921" y="92881"/>
                </a:lnTo>
                <a:lnTo>
                  <a:pt x="102904" y="104666"/>
                </a:lnTo>
                <a:lnTo>
                  <a:pt x="97528" y="116892"/>
                </a:lnTo>
                <a:lnTo>
                  <a:pt x="91765" y="129561"/>
                </a:lnTo>
                <a:lnTo>
                  <a:pt x="85664" y="142606"/>
                </a:lnTo>
                <a:lnTo>
                  <a:pt x="79302" y="155937"/>
                </a:lnTo>
                <a:lnTo>
                  <a:pt x="72910" y="169313"/>
                </a:lnTo>
                <a:lnTo>
                  <a:pt x="66852" y="182368"/>
                </a:lnTo>
                <a:lnTo>
                  <a:pt x="61296" y="194929"/>
                </a:lnTo>
                <a:lnTo>
                  <a:pt x="56074" y="207159"/>
                </a:lnTo>
                <a:lnTo>
                  <a:pt x="50801" y="219445"/>
                </a:lnTo>
                <a:lnTo>
                  <a:pt x="45255" y="232010"/>
                </a:lnTo>
                <a:lnTo>
                  <a:pt x="39545" y="244908"/>
                </a:lnTo>
                <a:lnTo>
                  <a:pt x="34012" y="258107"/>
                </a:lnTo>
                <a:lnTo>
                  <a:pt x="28844" y="271546"/>
                </a:lnTo>
                <a:lnTo>
                  <a:pt x="24069" y="285165"/>
                </a:lnTo>
                <a:lnTo>
                  <a:pt x="19635" y="298914"/>
                </a:lnTo>
                <a:lnTo>
                  <a:pt x="15473" y="312745"/>
                </a:lnTo>
                <a:lnTo>
                  <a:pt x="11666" y="326410"/>
                </a:lnTo>
                <a:lnTo>
                  <a:pt x="8076" y="341007"/>
                </a:lnTo>
                <a:lnTo>
                  <a:pt x="4386" y="360055"/>
                </a:lnTo>
                <a:lnTo>
                  <a:pt x="0" y="3895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2306794" y="206099"/>
            <a:ext cx="167404" cy="362440"/>
          </a:xfrm>
          <a:custGeom>
            <a:avLst/>
            <a:gdLst/>
            <a:ahLst/>
            <a:cxnLst/>
            <a:rect l="0" t="0" r="0" b="0"/>
            <a:pathLst>
              <a:path w="167404" h="362440">
                <a:moveTo>
                  <a:pt x="9475" y="362439"/>
                </a:moveTo>
                <a:lnTo>
                  <a:pt x="6608" y="353504"/>
                </a:lnTo>
                <a:lnTo>
                  <a:pt x="4466" y="343877"/>
                </a:lnTo>
                <a:lnTo>
                  <a:pt x="2863" y="332585"/>
                </a:lnTo>
                <a:lnTo>
                  <a:pt x="1683" y="319745"/>
                </a:lnTo>
                <a:lnTo>
                  <a:pt x="834" y="305617"/>
                </a:lnTo>
                <a:lnTo>
                  <a:pt x="241" y="290501"/>
                </a:lnTo>
                <a:lnTo>
                  <a:pt x="0" y="274985"/>
                </a:lnTo>
                <a:lnTo>
                  <a:pt x="364" y="259894"/>
                </a:lnTo>
                <a:lnTo>
                  <a:pt x="1419" y="245634"/>
                </a:lnTo>
                <a:lnTo>
                  <a:pt x="2941" y="231927"/>
                </a:lnTo>
                <a:lnTo>
                  <a:pt x="4501" y="218037"/>
                </a:lnTo>
                <a:lnTo>
                  <a:pt x="5845" y="203538"/>
                </a:lnTo>
                <a:lnTo>
                  <a:pt x="6897" y="188339"/>
                </a:lnTo>
                <a:lnTo>
                  <a:pt x="7679" y="172517"/>
                </a:lnTo>
                <a:lnTo>
                  <a:pt x="8244" y="156203"/>
                </a:lnTo>
                <a:lnTo>
                  <a:pt x="8810" y="139687"/>
                </a:lnTo>
                <a:lnTo>
                  <a:pt x="9729" y="123380"/>
                </a:lnTo>
                <a:lnTo>
                  <a:pt x="11164" y="107489"/>
                </a:lnTo>
                <a:lnTo>
                  <a:pt x="12943" y="92041"/>
                </a:lnTo>
                <a:lnTo>
                  <a:pt x="14676" y="76975"/>
                </a:lnTo>
                <a:lnTo>
                  <a:pt x="16146" y="62213"/>
                </a:lnTo>
                <a:lnTo>
                  <a:pt x="17623" y="47840"/>
                </a:lnTo>
                <a:lnTo>
                  <a:pt x="19753" y="34101"/>
                </a:lnTo>
                <a:lnTo>
                  <a:pt x="22855" y="21106"/>
                </a:lnTo>
                <a:lnTo>
                  <a:pt x="26948" y="9785"/>
                </a:lnTo>
                <a:lnTo>
                  <a:pt x="32742" y="2392"/>
                </a:lnTo>
                <a:lnTo>
                  <a:pt x="40286" y="0"/>
                </a:lnTo>
                <a:lnTo>
                  <a:pt x="47923" y="1649"/>
                </a:lnTo>
                <a:lnTo>
                  <a:pt x="55251" y="6171"/>
                </a:lnTo>
                <a:lnTo>
                  <a:pt x="62364" y="12828"/>
                </a:lnTo>
                <a:lnTo>
                  <a:pt x="69377" y="21293"/>
                </a:lnTo>
                <a:lnTo>
                  <a:pt x="76349" y="31254"/>
                </a:lnTo>
                <a:lnTo>
                  <a:pt x="83148" y="42221"/>
                </a:lnTo>
                <a:lnTo>
                  <a:pt x="89478" y="53587"/>
                </a:lnTo>
                <a:lnTo>
                  <a:pt x="95212" y="64986"/>
                </a:lnTo>
                <a:lnTo>
                  <a:pt x="100381" y="76591"/>
                </a:lnTo>
                <a:lnTo>
                  <a:pt x="105087" y="88983"/>
                </a:lnTo>
                <a:lnTo>
                  <a:pt x="109438" y="102426"/>
                </a:lnTo>
                <a:lnTo>
                  <a:pt x="113530" y="116558"/>
                </a:lnTo>
                <a:lnTo>
                  <a:pt x="117439" y="130591"/>
                </a:lnTo>
                <a:lnTo>
                  <a:pt x="121220" y="144073"/>
                </a:lnTo>
                <a:lnTo>
                  <a:pt x="124913" y="157057"/>
                </a:lnTo>
                <a:lnTo>
                  <a:pt x="128547" y="169917"/>
                </a:lnTo>
                <a:lnTo>
                  <a:pt x="132140" y="182899"/>
                </a:lnTo>
                <a:lnTo>
                  <a:pt x="135705" y="196093"/>
                </a:lnTo>
                <a:lnTo>
                  <a:pt x="139252" y="209498"/>
                </a:lnTo>
                <a:lnTo>
                  <a:pt x="142786" y="223073"/>
                </a:lnTo>
                <a:lnTo>
                  <a:pt x="146312" y="236616"/>
                </a:lnTo>
                <a:lnTo>
                  <a:pt x="149832" y="249782"/>
                </a:lnTo>
                <a:lnTo>
                  <a:pt x="153345" y="262418"/>
                </a:lnTo>
                <a:lnTo>
                  <a:pt x="156687" y="274699"/>
                </a:lnTo>
                <a:lnTo>
                  <a:pt x="159551" y="287018"/>
                </a:lnTo>
                <a:lnTo>
                  <a:pt x="161810" y="299588"/>
                </a:lnTo>
                <a:lnTo>
                  <a:pt x="163499" y="311856"/>
                </a:lnTo>
                <a:lnTo>
                  <a:pt x="164898" y="323802"/>
                </a:lnTo>
                <a:lnTo>
                  <a:pt x="166129" y="336481"/>
                </a:lnTo>
                <a:lnTo>
                  <a:pt x="167403" y="3519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2295212" y="431668"/>
            <a:ext cx="136871" cy="31586"/>
          </a:xfrm>
          <a:custGeom>
            <a:avLst/>
            <a:gdLst/>
            <a:ahLst/>
            <a:cxnLst/>
            <a:rect l="0" t="0" r="0" b="0"/>
            <a:pathLst>
              <a:path w="136871" h="31586">
                <a:moveTo>
                  <a:pt x="136870" y="0"/>
                </a:moveTo>
                <a:lnTo>
                  <a:pt x="122335" y="67"/>
                </a:lnTo>
                <a:lnTo>
                  <a:pt x="109705" y="707"/>
                </a:lnTo>
                <a:lnTo>
                  <a:pt x="97800" y="2008"/>
                </a:lnTo>
                <a:lnTo>
                  <a:pt x="86318" y="4041"/>
                </a:lnTo>
                <a:lnTo>
                  <a:pt x="75126" y="7006"/>
                </a:lnTo>
                <a:lnTo>
                  <a:pt x="64143" y="10916"/>
                </a:lnTo>
                <a:lnTo>
                  <a:pt x="53378" y="15339"/>
                </a:lnTo>
                <a:lnTo>
                  <a:pt x="41652" y="19924"/>
                </a:lnTo>
                <a:lnTo>
                  <a:pt x="25698" y="25073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2505782" y="392604"/>
            <a:ext cx="136872" cy="123986"/>
          </a:xfrm>
          <a:custGeom>
            <a:avLst/>
            <a:gdLst/>
            <a:ahLst/>
            <a:cxnLst/>
            <a:rect l="0" t="0" r="0" b="0"/>
            <a:pathLst>
              <a:path w="136872" h="123986">
                <a:moveTo>
                  <a:pt x="0" y="18007"/>
                </a:moveTo>
                <a:lnTo>
                  <a:pt x="2934" y="26808"/>
                </a:lnTo>
                <a:lnTo>
                  <a:pt x="5716" y="35155"/>
                </a:lnTo>
                <a:lnTo>
                  <a:pt x="8616" y="43858"/>
                </a:lnTo>
                <a:lnTo>
                  <a:pt x="11656" y="53152"/>
                </a:lnTo>
                <a:lnTo>
                  <a:pt x="14821" y="63295"/>
                </a:lnTo>
                <a:lnTo>
                  <a:pt x="18080" y="74340"/>
                </a:lnTo>
                <a:lnTo>
                  <a:pt x="21245" y="86180"/>
                </a:lnTo>
                <a:lnTo>
                  <a:pt x="23988" y="98650"/>
                </a:lnTo>
                <a:lnTo>
                  <a:pt x="26163" y="111498"/>
                </a:lnTo>
                <a:lnTo>
                  <a:pt x="27753" y="121258"/>
                </a:lnTo>
                <a:lnTo>
                  <a:pt x="28530" y="123985"/>
                </a:lnTo>
                <a:lnTo>
                  <a:pt x="28210" y="121400"/>
                </a:lnTo>
                <a:lnTo>
                  <a:pt x="26933" y="115268"/>
                </a:lnTo>
                <a:lnTo>
                  <a:pt x="24948" y="106304"/>
                </a:lnTo>
                <a:lnTo>
                  <a:pt x="22478" y="95033"/>
                </a:lnTo>
                <a:lnTo>
                  <a:pt x="20008" y="82292"/>
                </a:lnTo>
                <a:lnTo>
                  <a:pt x="18260" y="69157"/>
                </a:lnTo>
                <a:lnTo>
                  <a:pt x="17573" y="56269"/>
                </a:lnTo>
                <a:lnTo>
                  <a:pt x="18096" y="44013"/>
                </a:lnTo>
                <a:lnTo>
                  <a:pt x="19967" y="32703"/>
                </a:lnTo>
                <a:lnTo>
                  <a:pt x="23125" y="22406"/>
                </a:lnTo>
                <a:lnTo>
                  <a:pt x="27686" y="13492"/>
                </a:lnTo>
                <a:lnTo>
                  <a:pt x="34020" y="6698"/>
                </a:lnTo>
                <a:lnTo>
                  <a:pt x="42159" y="2243"/>
                </a:lnTo>
                <a:lnTo>
                  <a:pt x="51539" y="46"/>
                </a:lnTo>
                <a:lnTo>
                  <a:pt x="61210" y="0"/>
                </a:lnTo>
                <a:lnTo>
                  <a:pt x="70599" y="1819"/>
                </a:lnTo>
                <a:lnTo>
                  <a:pt x="79510" y="5122"/>
                </a:lnTo>
                <a:lnTo>
                  <a:pt x="87947" y="9538"/>
                </a:lnTo>
                <a:lnTo>
                  <a:pt x="95985" y="14766"/>
                </a:lnTo>
                <a:lnTo>
                  <a:pt x="103553" y="20729"/>
                </a:lnTo>
                <a:lnTo>
                  <a:pt x="110423" y="27563"/>
                </a:lnTo>
                <a:lnTo>
                  <a:pt x="116527" y="35276"/>
                </a:lnTo>
                <a:lnTo>
                  <a:pt x="121781" y="43915"/>
                </a:lnTo>
                <a:lnTo>
                  <a:pt x="126013" y="53624"/>
                </a:lnTo>
                <a:lnTo>
                  <a:pt x="129229" y="64368"/>
                </a:lnTo>
                <a:lnTo>
                  <a:pt x="131580" y="75571"/>
                </a:lnTo>
                <a:lnTo>
                  <a:pt x="133504" y="87415"/>
                </a:lnTo>
                <a:lnTo>
                  <a:pt x="135170" y="102057"/>
                </a:lnTo>
                <a:lnTo>
                  <a:pt x="136871" y="12329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2632124" y="413039"/>
            <a:ext cx="164218" cy="366070"/>
          </a:xfrm>
          <a:custGeom>
            <a:avLst/>
            <a:gdLst/>
            <a:ahLst/>
            <a:cxnLst/>
            <a:rect l="0" t="0" r="0" b="0"/>
            <a:pathLst>
              <a:path w="164218" h="366070">
                <a:moveTo>
                  <a:pt x="126342" y="92328"/>
                </a:moveTo>
                <a:lnTo>
                  <a:pt x="132142" y="86394"/>
                </a:lnTo>
                <a:lnTo>
                  <a:pt x="137067" y="80189"/>
                </a:lnTo>
                <a:lnTo>
                  <a:pt x="141556" y="73093"/>
                </a:lnTo>
                <a:lnTo>
                  <a:pt x="145258" y="65153"/>
                </a:lnTo>
                <a:lnTo>
                  <a:pt x="147327" y="56507"/>
                </a:lnTo>
                <a:lnTo>
                  <a:pt x="147428" y="47317"/>
                </a:lnTo>
                <a:lnTo>
                  <a:pt x="145704" y="37890"/>
                </a:lnTo>
                <a:lnTo>
                  <a:pt x="142490" y="28648"/>
                </a:lnTo>
                <a:lnTo>
                  <a:pt x="138140" y="19822"/>
                </a:lnTo>
                <a:lnTo>
                  <a:pt x="132797" y="11933"/>
                </a:lnTo>
                <a:lnTo>
                  <a:pt x="126396" y="5845"/>
                </a:lnTo>
                <a:lnTo>
                  <a:pt x="118989" y="1871"/>
                </a:lnTo>
                <a:lnTo>
                  <a:pt x="110899" y="0"/>
                </a:lnTo>
                <a:lnTo>
                  <a:pt x="102624" y="174"/>
                </a:lnTo>
                <a:lnTo>
                  <a:pt x="94465" y="2150"/>
                </a:lnTo>
                <a:lnTo>
                  <a:pt x="86530" y="5898"/>
                </a:lnTo>
                <a:lnTo>
                  <a:pt x="78821" y="11678"/>
                </a:lnTo>
                <a:lnTo>
                  <a:pt x="71312" y="19451"/>
                </a:lnTo>
                <a:lnTo>
                  <a:pt x="64286" y="28923"/>
                </a:lnTo>
                <a:lnTo>
                  <a:pt x="58320" y="39721"/>
                </a:lnTo>
                <a:lnTo>
                  <a:pt x="53649" y="51493"/>
                </a:lnTo>
                <a:lnTo>
                  <a:pt x="50513" y="63633"/>
                </a:lnTo>
                <a:lnTo>
                  <a:pt x="49306" y="75316"/>
                </a:lnTo>
                <a:lnTo>
                  <a:pt x="50058" y="86116"/>
                </a:lnTo>
                <a:lnTo>
                  <a:pt x="52665" y="95500"/>
                </a:lnTo>
                <a:lnTo>
                  <a:pt x="57073" y="102675"/>
                </a:lnTo>
                <a:lnTo>
                  <a:pt x="63067" y="107414"/>
                </a:lnTo>
                <a:lnTo>
                  <a:pt x="70173" y="109646"/>
                </a:lnTo>
                <a:lnTo>
                  <a:pt x="77772" y="109191"/>
                </a:lnTo>
                <a:lnTo>
                  <a:pt x="85466" y="106221"/>
                </a:lnTo>
                <a:lnTo>
                  <a:pt x="92916" y="101163"/>
                </a:lnTo>
                <a:lnTo>
                  <a:pt x="99766" y="94497"/>
                </a:lnTo>
                <a:lnTo>
                  <a:pt x="105893" y="86709"/>
                </a:lnTo>
                <a:lnTo>
                  <a:pt x="111463" y="80195"/>
                </a:lnTo>
                <a:lnTo>
                  <a:pt x="116270" y="78384"/>
                </a:lnTo>
                <a:lnTo>
                  <a:pt x="119909" y="81541"/>
                </a:lnTo>
                <a:lnTo>
                  <a:pt x="122859" y="88412"/>
                </a:lnTo>
                <a:lnTo>
                  <a:pt x="125608" y="97774"/>
                </a:lnTo>
                <a:lnTo>
                  <a:pt x="128403" y="108757"/>
                </a:lnTo>
                <a:lnTo>
                  <a:pt x="131330" y="120793"/>
                </a:lnTo>
                <a:lnTo>
                  <a:pt x="134398" y="133514"/>
                </a:lnTo>
                <a:lnTo>
                  <a:pt x="137588" y="146683"/>
                </a:lnTo>
                <a:lnTo>
                  <a:pt x="140870" y="160146"/>
                </a:lnTo>
                <a:lnTo>
                  <a:pt x="144223" y="173803"/>
                </a:lnTo>
                <a:lnTo>
                  <a:pt x="147624" y="187588"/>
                </a:lnTo>
                <a:lnTo>
                  <a:pt x="151060" y="201458"/>
                </a:lnTo>
                <a:lnTo>
                  <a:pt x="154515" y="215384"/>
                </a:lnTo>
                <a:lnTo>
                  <a:pt x="157818" y="229347"/>
                </a:lnTo>
                <a:lnTo>
                  <a:pt x="160657" y="243336"/>
                </a:lnTo>
                <a:lnTo>
                  <a:pt x="162889" y="257332"/>
                </a:lnTo>
                <a:lnTo>
                  <a:pt x="164217" y="271002"/>
                </a:lnTo>
                <a:lnTo>
                  <a:pt x="164127" y="283729"/>
                </a:lnTo>
                <a:lnTo>
                  <a:pt x="162464" y="295246"/>
                </a:lnTo>
                <a:lnTo>
                  <a:pt x="159229" y="305454"/>
                </a:lnTo>
                <a:lnTo>
                  <a:pt x="154391" y="314246"/>
                </a:lnTo>
                <a:lnTo>
                  <a:pt x="148095" y="321711"/>
                </a:lnTo>
                <a:lnTo>
                  <a:pt x="140445" y="327912"/>
                </a:lnTo>
                <a:lnTo>
                  <a:pt x="131416" y="332795"/>
                </a:lnTo>
                <a:lnTo>
                  <a:pt x="121127" y="336459"/>
                </a:lnTo>
                <a:lnTo>
                  <a:pt x="109966" y="339279"/>
                </a:lnTo>
                <a:lnTo>
                  <a:pt x="98483" y="341796"/>
                </a:lnTo>
                <a:lnTo>
                  <a:pt x="87021" y="344347"/>
                </a:lnTo>
                <a:lnTo>
                  <a:pt x="75715" y="347062"/>
                </a:lnTo>
                <a:lnTo>
                  <a:pt x="64591" y="349965"/>
                </a:lnTo>
                <a:lnTo>
                  <a:pt x="53636" y="353027"/>
                </a:lnTo>
                <a:lnTo>
                  <a:pt x="43078" y="356060"/>
                </a:lnTo>
                <a:lnTo>
                  <a:pt x="32251" y="359031"/>
                </a:lnTo>
                <a:lnTo>
                  <a:pt x="19088" y="362200"/>
                </a:lnTo>
                <a:lnTo>
                  <a:pt x="0" y="3660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2790051" y="178984"/>
            <a:ext cx="52644" cy="347441"/>
          </a:xfrm>
          <a:custGeom>
            <a:avLst/>
            <a:gdLst/>
            <a:ahLst/>
            <a:cxnLst/>
            <a:rect l="0" t="0" r="0" b="0"/>
            <a:pathLst>
              <a:path w="52644" h="347441">
                <a:moveTo>
                  <a:pt x="0" y="0"/>
                </a:moveTo>
                <a:lnTo>
                  <a:pt x="0" y="14669"/>
                </a:lnTo>
                <a:lnTo>
                  <a:pt x="1" y="28580"/>
                </a:lnTo>
                <a:lnTo>
                  <a:pt x="5" y="43078"/>
                </a:lnTo>
                <a:lnTo>
                  <a:pt x="178" y="58279"/>
                </a:lnTo>
                <a:lnTo>
                  <a:pt x="826" y="74104"/>
                </a:lnTo>
                <a:lnTo>
                  <a:pt x="2079" y="90415"/>
                </a:lnTo>
                <a:lnTo>
                  <a:pt x="3905" y="106760"/>
                </a:lnTo>
                <a:lnTo>
                  <a:pt x="6201" y="122419"/>
                </a:lnTo>
                <a:lnTo>
                  <a:pt x="8858" y="137061"/>
                </a:lnTo>
                <a:lnTo>
                  <a:pt x="11776" y="150857"/>
                </a:lnTo>
                <a:lnTo>
                  <a:pt x="14880" y="164275"/>
                </a:lnTo>
                <a:lnTo>
                  <a:pt x="18110" y="177639"/>
                </a:lnTo>
                <a:lnTo>
                  <a:pt x="21260" y="191092"/>
                </a:lnTo>
                <a:lnTo>
                  <a:pt x="23996" y="204671"/>
                </a:lnTo>
                <a:lnTo>
                  <a:pt x="26173" y="218365"/>
                </a:lnTo>
                <a:lnTo>
                  <a:pt x="27973" y="231986"/>
                </a:lnTo>
                <a:lnTo>
                  <a:pt x="29796" y="245205"/>
                </a:lnTo>
                <a:lnTo>
                  <a:pt x="31877" y="257872"/>
                </a:lnTo>
                <a:lnTo>
                  <a:pt x="34277" y="270004"/>
                </a:lnTo>
                <a:lnTo>
                  <a:pt x="36968" y="281690"/>
                </a:lnTo>
                <a:lnTo>
                  <a:pt x="39887" y="293026"/>
                </a:lnTo>
                <a:lnTo>
                  <a:pt x="42825" y="303842"/>
                </a:lnTo>
                <a:lnTo>
                  <a:pt x="45722" y="314869"/>
                </a:lnTo>
                <a:lnTo>
                  <a:pt x="48831" y="328196"/>
                </a:lnTo>
                <a:lnTo>
                  <a:pt x="52643" y="3474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2863751" y="347184"/>
            <a:ext cx="136871" cy="190625"/>
          </a:xfrm>
          <a:custGeom>
            <a:avLst/>
            <a:gdLst/>
            <a:ahLst/>
            <a:cxnLst/>
            <a:rect l="0" t="0" r="0" b="0"/>
            <a:pathLst>
              <a:path w="136871" h="190625">
                <a:moveTo>
                  <a:pt x="0" y="116069"/>
                </a:moveTo>
                <a:lnTo>
                  <a:pt x="8801" y="113136"/>
                </a:lnTo>
                <a:lnTo>
                  <a:pt x="17148" y="110353"/>
                </a:lnTo>
                <a:lnTo>
                  <a:pt x="25847" y="107449"/>
                </a:lnTo>
                <a:lnTo>
                  <a:pt x="34967" y="104236"/>
                </a:lnTo>
                <a:lnTo>
                  <a:pt x="44463" y="100423"/>
                </a:lnTo>
                <a:lnTo>
                  <a:pt x="54250" y="95906"/>
                </a:lnTo>
                <a:lnTo>
                  <a:pt x="64091" y="90742"/>
                </a:lnTo>
                <a:lnTo>
                  <a:pt x="73617" y="85054"/>
                </a:lnTo>
                <a:lnTo>
                  <a:pt x="82646" y="78965"/>
                </a:lnTo>
                <a:lnTo>
                  <a:pt x="91011" y="72419"/>
                </a:lnTo>
                <a:lnTo>
                  <a:pt x="98484" y="65194"/>
                </a:lnTo>
                <a:lnTo>
                  <a:pt x="105019" y="57222"/>
                </a:lnTo>
                <a:lnTo>
                  <a:pt x="110408" y="48580"/>
                </a:lnTo>
                <a:lnTo>
                  <a:pt x="114206" y="39401"/>
                </a:lnTo>
                <a:lnTo>
                  <a:pt x="116301" y="29832"/>
                </a:lnTo>
                <a:lnTo>
                  <a:pt x="116404" y="20474"/>
                </a:lnTo>
                <a:lnTo>
                  <a:pt x="113896" y="12337"/>
                </a:lnTo>
                <a:lnTo>
                  <a:pt x="108696" y="5885"/>
                </a:lnTo>
                <a:lnTo>
                  <a:pt x="101476" y="1556"/>
                </a:lnTo>
                <a:lnTo>
                  <a:pt x="93344" y="0"/>
                </a:lnTo>
                <a:lnTo>
                  <a:pt x="85031" y="1287"/>
                </a:lnTo>
                <a:lnTo>
                  <a:pt x="76862" y="4879"/>
                </a:lnTo>
                <a:lnTo>
                  <a:pt x="68932" y="9947"/>
                </a:lnTo>
                <a:lnTo>
                  <a:pt x="61237" y="15872"/>
                </a:lnTo>
                <a:lnTo>
                  <a:pt x="53902" y="22607"/>
                </a:lnTo>
                <a:lnTo>
                  <a:pt x="47188" y="30557"/>
                </a:lnTo>
                <a:lnTo>
                  <a:pt x="41189" y="39865"/>
                </a:lnTo>
                <a:lnTo>
                  <a:pt x="36005" y="50403"/>
                </a:lnTo>
                <a:lnTo>
                  <a:pt x="31820" y="61934"/>
                </a:lnTo>
                <a:lnTo>
                  <a:pt x="28641" y="74210"/>
                </a:lnTo>
                <a:lnTo>
                  <a:pt x="26488" y="86860"/>
                </a:lnTo>
                <a:lnTo>
                  <a:pt x="25484" y="99419"/>
                </a:lnTo>
                <a:lnTo>
                  <a:pt x="25590" y="111640"/>
                </a:lnTo>
                <a:lnTo>
                  <a:pt x="26796" y="123471"/>
                </a:lnTo>
                <a:lnTo>
                  <a:pt x="29200" y="134956"/>
                </a:lnTo>
                <a:lnTo>
                  <a:pt x="32748" y="146156"/>
                </a:lnTo>
                <a:lnTo>
                  <a:pt x="37417" y="156815"/>
                </a:lnTo>
                <a:lnTo>
                  <a:pt x="43300" y="166374"/>
                </a:lnTo>
                <a:lnTo>
                  <a:pt x="50337" y="174611"/>
                </a:lnTo>
                <a:lnTo>
                  <a:pt x="58502" y="181294"/>
                </a:lnTo>
                <a:lnTo>
                  <a:pt x="67885" y="186035"/>
                </a:lnTo>
                <a:lnTo>
                  <a:pt x="78407" y="188819"/>
                </a:lnTo>
                <a:lnTo>
                  <a:pt x="89458" y="190076"/>
                </a:lnTo>
                <a:lnTo>
                  <a:pt x="101184" y="190624"/>
                </a:lnTo>
                <a:lnTo>
                  <a:pt x="115729" y="190512"/>
                </a:lnTo>
                <a:lnTo>
                  <a:pt x="136870" y="1897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3056263" y="356989"/>
            <a:ext cx="133872" cy="243136"/>
          </a:xfrm>
          <a:custGeom>
            <a:avLst/>
            <a:gdLst/>
            <a:ahLst/>
            <a:cxnLst/>
            <a:rect l="0" t="0" r="0" b="0"/>
            <a:pathLst>
              <a:path w="133872" h="243136">
                <a:moveTo>
                  <a:pt x="133871" y="32565"/>
                </a:moveTo>
                <a:lnTo>
                  <a:pt x="127937" y="23898"/>
                </a:lnTo>
                <a:lnTo>
                  <a:pt x="121732" y="16831"/>
                </a:lnTo>
                <a:lnTo>
                  <a:pt x="114632" y="10735"/>
                </a:lnTo>
                <a:lnTo>
                  <a:pt x="106519" y="5679"/>
                </a:lnTo>
                <a:lnTo>
                  <a:pt x="97224" y="2114"/>
                </a:lnTo>
                <a:lnTo>
                  <a:pt x="86781" y="170"/>
                </a:lnTo>
                <a:lnTo>
                  <a:pt x="75528" y="0"/>
                </a:lnTo>
                <a:lnTo>
                  <a:pt x="63991" y="1930"/>
                </a:lnTo>
                <a:lnTo>
                  <a:pt x="52499" y="5933"/>
                </a:lnTo>
                <a:lnTo>
                  <a:pt x="41346" y="11704"/>
                </a:lnTo>
                <a:lnTo>
                  <a:pt x="30857" y="18858"/>
                </a:lnTo>
                <a:lnTo>
                  <a:pt x="21151" y="27035"/>
                </a:lnTo>
                <a:lnTo>
                  <a:pt x="12652" y="35945"/>
                </a:lnTo>
                <a:lnTo>
                  <a:pt x="6145" y="45371"/>
                </a:lnTo>
                <a:lnTo>
                  <a:pt x="1891" y="55143"/>
                </a:lnTo>
                <a:lnTo>
                  <a:pt x="0" y="64821"/>
                </a:lnTo>
                <a:lnTo>
                  <a:pt x="692" y="73714"/>
                </a:lnTo>
                <a:lnTo>
                  <a:pt x="3830" y="81509"/>
                </a:lnTo>
                <a:lnTo>
                  <a:pt x="9172" y="88234"/>
                </a:lnTo>
                <a:lnTo>
                  <a:pt x="16561" y="94067"/>
                </a:lnTo>
                <a:lnTo>
                  <a:pt x="25707" y="99216"/>
                </a:lnTo>
                <a:lnTo>
                  <a:pt x="36081" y="103862"/>
                </a:lnTo>
                <a:lnTo>
                  <a:pt x="47027" y="108151"/>
                </a:lnTo>
                <a:lnTo>
                  <a:pt x="58125" y="112196"/>
                </a:lnTo>
                <a:lnTo>
                  <a:pt x="69184" y="116237"/>
                </a:lnTo>
                <a:lnTo>
                  <a:pt x="80143" y="120637"/>
                </a:lnTo>
                <a:lnTo>
                  <a:pt x="90988" y="125567"/>
                </a:lnTo>
                <a:lnTo>
                  <a:pt x="101406" y="131183"/>
                </a:lnTo>
                <a:lnTo>
                  <a:pt x="110804" y="137711"/>
                </a:lnTo>
                <a:lnTo>
                  <a:pt x="118928" y="145174"/>
                </a:lnTo>
                <a:lnTo>
                  <a:pt x="125366" y="153287"/>
                </a:lnTo>
                <a:lnTo>
                  <a:pt x="129410" y="161571"/>
                </a:lnTo>
                <a:lnTo>
                  <a:pt x="130898" y="169732"/>
                </a:lnTo>
                <a:lnTo>
                  <a:pt x="129965" y="177667"/>
                </a:lnTo>
                <a:lnTo>
                  <a:pt x="126764" y="185375"/>
                </a:lnTo>
                <a:lnTo>
                  <a:pt x="121614" y="192887"/>
                </a:lnTo>
                <a:lnTo>
                  <a:pt x="114922" y="200085"/>
                </a:lnTo>
                <a:lnTo>
                  <a:pt x="107078" y="206699"/>
                </a:lnTo>
                <a:lnTo>
                  <a:pt x="98406" y="212632"/>
                </a:lnTo>
                <a:lnTo>
                  <a:pt x="89223" y="217984"/>
                </a:lnTo>
                <a:lnTo>
                  <a:pt x="78743" y="223598"/>
                </a:lnTo>
                <a:lnTo>
                  <a:pt x="63815" y="231084"/>
                </a:lnTo>
                <a:lnTo>
                  <a:pt x="39115" y="24313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231626" y="572044"/>
            <a:ext cx="2937452" cy="124442"/>
          </a:xfrm>
          <a:custGeom>
            <a:avLst/>
            <a:gdLst/>
            <a:ahLst/>
            <a:cxnLst/>
            <a:rect l="0" t="0" r="0" b="0"/>
            <a:pathLst>
              <a:path w="2937452" h="124442">
                <a:moveTo>
                  <a:pt x="2937451" y="7023"/>
                </a:moveTo>
                <a:lnTo>
                  <a:pt x="2931584" y="12957"/>
                </a:lnTo>
                <a:lnTo>
                  <a:pt x="2926019" y="19162"/>
                </a:lnTo>
                <a:lnTo>
                  <a:pt x="2920211" y="26244"/>
                </a:lnTo>
                <a:lnTo>
                  <a:pt x="2913785" y="33666"/>
                </a:lnTo>
                <a:lnTo>
                  <a:pt x="2906158" y="40368"/>
                </a:lnTo>
                <a:lnTo>
                  <a:pt x="2897128" y="45798"/>
                </a:lnTo>
                <a:lnTo>
                  <a:pt x="2886974" y="49748"/>
                </a:lnTo>
                <a:lnTo>
                  <a:pt x="2876247" y="52100"/>
                </a:lnTo>
                <a:lnTo>
                  <a:pt x="2865330" y="52972"/>
                </a:lnTo>
                <a:lnTo>
                  <a:pt x="2854410" y="52624"/>
                </a:lnTo>
                <a:lnTo>
                  <a:pt x="2843552" y="51344"/>
                </a:lnTo>
                <a:lnTo>
                  <a:pt x="2832766" y="49389"/>
                </a:lnTo>
                <a:lnTo>
                  <a:pt x="2821879" y="47286"/>
                </a:lnTo>
                <a:lnTo>
                  <a:pt x="2810571" y="45794"/>
                </a:lnTo>
                <a:lnTo>
                  <a:pt x="2798702" y="45279"/>
                </a:lnTo>
                <a:lnTo>
                  <a:pt x="2786457" y="45749"/>
                </a:lnTo>
                <a:lnTo>
                  <a:pt x="2774238" y="47054"/>
                </a:lnTo>
                <a:lnTo>
                  <a:pt x="2762277" y="49005"/>
                </a:lnTo>
                <a:lnTo>
                  <a:pt x="2750636" y="51431"/>
                </a:lnTo>
                <a:lnTo>
                  <a:pt x="2739286" y="54197"/>
                </a:lnTo>
                <a:lnTo>
                  <a:pt x="2728171" y="57191"/>
                </a:lnTo>
                <a:lnTo>
                  <a:pt x="2717231" y="60012"/>
                </a:lnTo>
                <a:lnTo>
                  <a:pt x="2706420" y="61993"/>
                </a:lnTo>
                <a:lnTo>
                  <a:pt x="2695697" y="62841"/>
                </a:lnTo>
                <a:lnTo>
                  <a:pt x="2685037" y="62595"/>
                </a:lnTo>
                <a:lnTo>
                  <a:pt x="2674420" y="61442"/>
                </a:lnTo>
                <a:lnTo>
                  <a:pt x="2663827" y="59588"/>
                </a:lnTo>
                <a:lnTo>
                  <a:pt x="2653086" y="57057"/>
                </a:lnTo>
                <a:lnTo>
                  <a:pt x="2641882" y="53688"/>
                </a:lnTo>
                <a:lnTo>
                  <a:pt x="2630082" y="49472"/>
                </a:lnTo>
                <a:lnTo>
                  <a:pt x="2617716" y="44845"/>
                </a:lnTo>
                <a:lnTo>
                  <a:pt x="2604883" y="40581"/>
                </a:lnTo>
                <a:lnTo>
                  <a:pt x="2591702" y="37095"/>
                </a:lnTo>
                <a:lnTo>
                  <a:pt x="2578598" y="34774"/>
                </a:lnTo>
                <a:lnTo>
                  <a:pt x="2566259" y="34124"/>
                </a:lnTo>
                <a:lnTo>
                  <a:pt x="2554997" y="35244"/>
                </a:lnTo>
                <a:lnTo>
                  <a:pt x="2544622" y="37759"/>
                </a:lnTo>
                <a:lnTo>
                  <a:pt x="2534653" y="41041"/>
                </a:lnTo>
                <a:lnTo>
                  <a:pt x="2524754" y="44648"/>
                </a:lnTo>
                <a:lnTo>
                  <a:pt x="2514610" y="48353"/>
                </a:lnTo>
                <a:lnTo>
                  <a:pt x="2503874" y="52059"/>
                </a:lnTo>
                <a:lnTo>
                  <a:pt x="2492415" y="55727"/>
                </a:lnTo>
                <a:lnTo>
                  <a:pt x="2480124" y="59190"/>
                </a:lnTo>
                <a:lnTo>
                  <a:pt x="2466816" y="62142"/>
                </a:lnTo>
                <a:lnTo>
                  <a:pt x="2452501" y="64459"/>
                </a:lnTo>
                <a:lnTo>
                  <a:pt x="2437653" y="66016"/>
                </a:lnTo>
                <a:lnTo>
                  <a:pt x="2423073" y="66612"/>
                </a:lnTo>
                <a:lnTo>
                  <a:pt x="2409197" y="66233"/>
                </a:lnTo>
                <a:lnTo>
                  <a:pt x="2396103" y="65013"/>
                </a:lnTo>
                <a:lnTo>
                  <a:pt x="2383695" y="63131"/>
                </a:lnTo>
                <a:lnTo>
                  <a:pt x="2371825" y="60757"/>
                </a:lnTo>
                <a:lnTo>
                  <a:pt x="2360192" y="58030"/>
                </a:lnTo>
                <a:lnTo>
                  <a:pt x="2348373" y="55053"/>
                </a:lnTo>
                <a:lnTo>
                  <a:pt x="2336158" y="51906"/>
                </a:lnTo>
                <a:lnTo>
                  <a:pt x="2323680" y="48640"/>
                </a:lnTo>
                <a:lnTo>
                  <a:pt x="2311302" y="45295"/>
                </a:lnTo>
                <a:lnTo>
                  <a:pt x="2299232" y="41900"/>
                </a:lnTo>
                <a:lnTo>
                  <a:pt x="2287347" y="38637"/>
                </a:lnTo>
                <a:lnTo>
                  <a:pt x="2275302" y="35825"/>
                </a:lnTo>
                <a:lnTo>
                  <a:pt x="2262906" y="33607"/>
                </a:lnTo>
                <a:lnTo>
                  <a:pt x="2250293" y="32118"/>
                </a:lnTo>
                <a:lnTo>
                  <a:pt x="2237819" y="31568"/>
                </a:lnTo>
                <a:lnTo>
                  <a:pt x="2225684" y="31977"/>
                </a:lnTo>
                <a:lnTo>
                  <a:pt x="2213925" y="33218"/>
                </a:lnTo>
                <a:lnTo>
                  <a:pt x="2202496" y="35114"/>
                </a:lnTo>
                <a:lnTo>
                  <a:pt x="2191322" y="37493"/>
                </a:lnTo>
                <a:lnTo>
                  <a:pt x="2180174" y="40054"/>
                </a:lnTo>
                <a:lnTo>
                  <a:pt x="2168689" y="42386"/>
                </a:lnTo>
                <a:lnTo>
                  <a:pt x="2156693" y="44284"/>
                </a:lnTo>
                <a:lnTo>
                  <a:pt x="2144024" y="45725"/>
                </a:lnTo>
                <a:lnTo>
                  <a:pt x="2130454" y="46775"/>
                </a:lnTo>
                <a:lnTo>
                  <a:pt x="2115957" y="47520"/>
                </a:lnTo>
                <a:lnTo>
                  <a:pt x="2100814" y="48038"/>
                </a:lnTo>
                <a:lnTo>
                  <a:pt x="2085504" y="48394"/>
                </a:lnTo>
                <a:lnTo>
                  <a:pt x="2070323" y="48627"/>
                </a:lnTo>
                <a:lnTo>
                  <a:pt x="2055538" y="48446"/>
                </a:lnTo>
                <a:lnTo>
                  <a:pt x="2041457" y="47260"/>
                </a:lnTo>
                <a:lnTo>
                  <a:pt x="2028169" y="44833"/>
                </a:lnTo>
                <a:lnTo>
                  <a:pt x="2015431" y="41404"/>
                </a:lnTo>
                <a:lnTo>
                  <a:pt x="2002797" y="37493"/>
                </a:lnTo>
                <a:lnTo>
                  <a:pt x="1989994" y="33457"/>
                </a:lnTo>
                <a:lnTo>
                  <a:pt x="1976935" y="29461"/>
                </a:lnTo>
                <a:lnTo>
                  <a:pt x="1963628" y="25558"/>
                </a:lnTo>
                <a:lnTo>
                  <a:pt x="1950116" y="21762"/>
                </a:lnTo>
                <a:lnTo>
                  <a:pt x="1936448" y="18384"/>
                </a:lnTo>
                <a:lnTo>
                  <a:pt x="1922666" y="16020"/>
                </a:lnTo>
                <a:lnTo>
                  <a:pt x="1908799" y="14912"/>
                </a:lnTo>
                <a:lnTo>
                  <a:pt x="1894707" y="14982"/>
                </a:lnTo>
                <a:lnTo>
                  <a:pt x="1880102" y="16016"/>
                </a:lnTo>
                <a:lnTo>
                  <a:pt x="1864874" y="17785"/>
                </a:lnTo>
                <a:lnTo>
                  <a:pt x="1849392" y="20090"/>
                </a:lnTo>
                <a:lnTo>
                  <a:pt x="1834379" y="22775"/>
                </a:lnTo>
                <a:lnTo>
                  <a:pt x="1820203" y="25719"/>
                </a:lnTo>
                <a:lnTo>
                  <a:pt x="1806736" y="28676"/>
                </a:lnTo>
                <a:lnTo>
                  <a:pt x="1793546" y="31282"/>
                </a:lnTo>
                <a:lnTo>
                  <a:pt x="1780337" y="33371"/>
                </a:lnTo>
                <a:lnTo>
                  <a:pt x="1766990" y="35113"/>
                </a:lnTo>
                <a:lnTo>
                  <a:pt x="1753483" y="36897"/>
                </a:lnTo>
                <a:lnTo>
                  <a:pt x="1739834" y="38944"/>
                </a:lnTo>
                <a:lnTo>
                  <a:pt x="1726072" y="40980"/>
                </a:lnTo>
                <a:lnTo>
                  <a:pt x="1712226" y="42362"/>
                </a:lnTo>
                <a:lnTo>
                  <a:pt x="1698321" y="42772"/>
                </a:lnTo>
                <a:lnTo>
                  <a:pt x="1684373" y="42215"/>
                </a:lnTo>
                <a:lnTo>
                  <a:pt x="1670397" y="40845"/>
                </a:lnTo>
                <a:lnTo>
                  <a:pt x="1656400" y="38847"/>
                </a:lnTo>
                <a:lnTo>
                  <a:pt x="1642390" y="36387"/>
                </a:lnTo>
                <a:lnTo>
                  <a:pt x="1628370" y="33598"/>
                </a:lnTo>
                <a:lnTo>
                  <a:pt x="1614345" y="30579"/>
                </a:lnTo>
                <a:lnTo>
                  <a:pt x="1600315" y="27401"/>
                </a:lnTo>
                <a:lnTo>
                  <a:pt x="1586283" y="24116"/>
                </a:lnTo>
                <a:lnTo>
                  <a:pt x="1572249" y="20757"/>
                </a:lnTo>
                <a:lnTo>
                  <a:pt x="1558213" y="17348"/>
                </a:lnTo>
                <a:lnTo>
                  <a:pt x="1544177" y="13906"/>
                </a:lnTo>
                <a:lnTo>
                  <a:pt x="1530140" y="10446"/>
                </a:lnTo>
                <a:lnTo>
                  <a:pt x="1516103" y="7140"/>
                </a:lnTo>
                <a:lnTo>
                  <a:pt x="1502065" y="4299"/>
                </a:lnTo>
                <a:lnTo>
                  <a:pt x="1488032" y="2060"/>
                </a:lnTo>
                <a:lnTo>
                  <a:pt x="1474167" y="558"/>
                </a:lnTo>
                <a:lnTo>
                  <a:pt x="1460778" y="0"/>
                </a:lnTo>
                <a:lnTo>
                  <a:pt x="1447989" y="408"/>
                </a:lnTo>
                <a:lnTo>
                  <a:pt x="1435603" y="1818"/>
                </a:lnTo>
                <a:lnTo>
                  <a:pt x="1423214" y="4359"/>
                </a:lnTo>
                <a:lnTo>
                  <a:pt x="1410583" y="7990"/>
                </a:lnTo>
                <a:lnTo>
                  <a:pt x="1397810" y="12375"/>
                </a:lnTo>
                <a:lnTo>
                  <a:pt x="1385229" y="17003"/>
                </a:lnTo>
                <a:lnTo>
                  <a:pt x="1373018" y="21551"/>
                </a:lnTo>
                <a:lnTo>
                  <a:pt x="1361037" y="25738"/>
                </a:lnTo>
                <a:lnTo>
                  <a:pt x="1348927" y="29244"/>
                </a:lnTo>
                <a:lnTo>
                  <a:pt x="1336487" y="31974"/>
                </a:lnTo>
                <a:lnTo>
                  <a:pt x="1323845" y="34162"/>
                </a:lnTo>
                <a:lnTo>
                  <a:pt x="1311351" y="36254"/>
                </a:lnTo>
                <a:lnTo>
                  <a:pt x="1299198" y="38510"/>
                </a:lnTo>
                <a:lnTo>
                  <a:pt x="1287258" y="40689"/>
                </a:lnTo>
                <a:lnTo>
                  <a:pt x="1275174" y="42167"/>
                </a:lnTo>
                <a:lnTo>
                  <a:pt x="1262748" y="42646"/>
                </a:lnTo>
                <a:lnTo>
                  <a:pt x="1249944" y="42305"/>
                </a:lnTo>
                <a:lnTo>
                  <a:pt x="1236809" y="41612"/>
                </a:lnTo>
                <a:lnTo>
                  <a:pt x="1223419" y="40882"/>
                </a:lnTo>
                <a:lnTo>
                  <a:pt x="1210001" y="40088"/>
                </a:lnTo>
                <a:lnTo>
                  <a:pt x="1196920" y="38956"/>
                </a:lnTo>
                <a:lnTo>
                  <a:pt x="1184341" y="37350"/>
                </a:lnTo>
                <a:lnTo>
                  <a:pt x="1172099" y="35442"/>
                </a:lnTo>
                <a:lnTo>
                  <a:pt x="1159805" y="33615"/>
                </a:lnTo>
                <a:lnTo>
                  <a:pt x="1147235" y="32089"/>
                </a:lnTo>
                <a:lnTo>
                  <a:pt x="1134333" y="30912"/>
                </a:lnTo>
                <a:lnTo>
                  <a:pt x="1121132" y="30047"/>
                </a:lnTo>
                <a:lnTo>
                  <a:pt x="1107696" y="29435"/>
                </a:lnTo>
                <a:lnTo>
                  <a:pt x="1094249" y="29177"/>
                </a:lnTo>
                <a:lnTo>
                  <a:pt x="1081148" y="29528"/>
                </a:lnTo>
                <a:lnTo>
                  <a:pt x="1068560" y="30578"/>
                </a:lnTo>
                <a:lnTo>
                  <a:pt x="1056481" y="32266"/>
                </a:lnTo>
                <a:lnTo>
                  <a:pt x="1044830" y="34470"/>
                </a:lnTo>
                <a:lnTo>
                  <a:pt x="1033508" y="37064"/>
                </a:lnTo>
                <a:lnTo>
                  <a:pt x="1022429" y="39940"/>
                </a:lnTo>
                <a:lnTo>
                  <a:pt x="1011523" y="43016"/>
                </a:lnTo>
                <a:lnTo>
                  <a:pt x="1000728" y="46227"/>
                </a:lnTo>
                <a:lnTo>
                  <a:pt x="989680" y="49365"/>
                </a:lnTo>
                <a:lnTo>
                  <a:pt x="977738" y="52092"/>
                </a:lnTo>
                <a:lnTo>
                  <a:pt x="964624" y="54259"/>
                </a:lnTo>
                <a:lnTo>
                  <a:pt x="950392" y="55882"/>
                </a:lnTo>
                <a:lnTo>
                  <a:pt x="935235" y="57055"/>
                </a:lnTo>
                <a:lnTo>
                  <a:pt x="919375" y="57877"/>
                </a:lnTo>
                <a:lnTo>
                  <a:pt x="903167" y="58277"/>
                </a:lnTo>
                <a:lnTo>
                  <a:pt x="887067" y="58022"/>
                </a:lnTo>
                <a:lnTo>
                  <a:pt x="871317" y="57036"/>
                </a:lnTo>
                <a:lnTo>
                  <a:pt x="855962" y="55391"/>
                </a:lnTo>
                <a:lnTo>
                  <a:pt x="840959" y="53217"/>
                </a:lnTo>
                <a:lnTo>
                  <a:pt x="826234" y="50643"/>
                </a:lnTo>
                <a:lnTo>
                  <a:pt x="811717" y="47779"/>
                </a:lnTo>
                <a:lnTo>
                  <a:pt x="797348" y="44712"/>
                </a:lnTo>
                <a:lnTo>
                  <a:pt x="783080" y="41511"/>
                </a:lnTo>
                <a:lnTo>
                  <a:pt x="768716" y="38550"/>
                </a:lnTo>
                <a:lnTo>
                  <a:pt x="753927" y="36474"/>
                </a:lnTo>
                <a:lnTo>
                  <a:pt x="738575" y="35567"/>
                </a:lnTo>
                <a:lnTo>
                  <a:pt x="723011" y="35943"/>
                </a:lnTo>
                <a:lnTo>
                  <a:pt x="707942" y="37715"/>
                </a:lnTo>
                <a:lnTo>
                  <a:pt x="693734" y="40794"/>
                </a:lnTo>
                <a:lnTo>
                  <a:pt x="680415" y="44792"/>
                </a:lnTo>
                <a:lnTo>
                  <a:pt x="667856" y="49152"/>
                </a:lnTo>
                <a:lnTo>
                  <a:pt x="655889" y="53522"/>
                </a:lnTo>
                <a:lnTo>
                  <a:pt x="644361" y="57757"/>
                </a:lnTo>
                <a:lnTo>
                  <a:pt x="633145" y="61827"/>
                </a:lnTo>
                <a:lnTo>
                  <a:pt x="622139" y="65744"/>
                </a:lnTo>
                <a:lnTo>
                  <a:pt x="610947" y="69374"/>
                </a:lnTo>
                <a:lnTo>
                  <a:pt x="598908" y="72441"/>
                </a:lnTo>
                <a:lnTo>
                  <a:pt x="585734" y="74838"/>
                </a:lnTo>
                <a:lnTo>
                  <a:pt x="571631" y="76618"/>
                </a:lnTo>
                <a:lnTo>
                  <a:pt x="557093" y="77897"/>
                </a:lnTo>
                <a:lnTo>
                  <a:pt x="542463" y="78790"/>
                </a:lnTo>
                <a:lnTo>
                  <a:pt x="527894" y="79238"/>
                </a:lnTo>
                <a:lnTo>
                  <a:pt x="513434" y="79015"/>
                </a:lnTo>
                <a:lnTo>
                  <a:pt x="499080" y="78055"/>
                </a:lnTo>
                <a:lnTo>
                  <a:pt x="484815" y="76597"/>
                </a:lnTo>
                <a:lnTo>
                  <a:pt x="470617" y="75080"/>
                </a:lnTo>
                <a:lnTo>
                  <a:pt x="456469" y="73761"/>
                </a:lnTo>
                <a:lnTo>
                  <a:pt x="442355" y="72555"/>
                </a:lnTo>
                <a:lnTo>
                  <a:pt x="428265" y="71138"/>
                </a:lnTo>
                <a:lnTo>
                  <a:pt x="414193" y="69342"/>
                </a:lnTo>
                <a:lnTo>
                  <a:pt x="400131" y="67475"/>
                </a:lnTo>
                <a:lnTo>
                  <a:pt x="386077" y="66208"/>
                </a:lnTo>
                <a:lnTo>
                  <a:pt x="372033" y="65875"/>
                </a:lnTo>
                <a:lnTo>
                  <a:pt x="358161" y="66483"/>
                </a:lnTo>
                <a:lnTo>
                  <a:pt x="344767" y="67888"/>
                </a:lnTo>
                <a:lnTo>
                  <a:pt x="331979" y="69913"/>
                </a:lnTo>
                <a:lnTo>
                  <a:pt x="319764" y="72562"/>
                </a:lnTo>
                <a:lnTo>
                  <a:pt x="308021" y="76009"/>
                </a:lnTo>
                <a:lnTo>
                  <a:pt x="296634" y="80289"/>
                </a:lnTo>
                <a:lnTo>
                  <a:pt x="285341" y="85296"/>
                </a:lnTo>
                <a:lnTo>
                  <a:pt x="273758" y="90882"/>
                </a:lnTo>
                <a:lnTo>
                  <a:pt x="261705" y="96894"/>
                </a:lnTo>
                <a:lnTo>
                  <a:pt x="249338" y="103050"/>
                </a:lnTo>
                <a:lnTo>
                  <a:pt x="237036" y="108949"/>
                </a:lnTo>
                <a:lnTo>
                  <a:pt x="225011" y="114385"/>
                </a:lnTo>
                <a:lnTo>
                  <a:pt x="212987" y="119017"/>
                </a:lnTo>
                <a:lnTo>
                  <a:pt x="200316" y="122297"/>
                </a:lnTo>
                <a:lnTo>
                  <a:pt x="186683" y="124056"/>
                </a:lnTo>
                <a:lnTo>
                  <a:pt x="172254" y="124441"/>
                </a:lnTo>
                <a:lnTo>
                  <a:pt x="157490" y="123719"/>
                </a:lnTo>
                <a:lnTo>
                  <a:pt x="142709" y="122158"/>
                </a:lnTo>
                <a:lnTo>
                  <a:pt x="128207" y="119824"/>
                </a:lnTo>
                <a:lnTo>
                  <a:pt x="114323" y="116589"/>
                </a:lnTo>
                <a:lnTo>
                  <a:pt x="101175" y="112457"/>
                </a:lnTo>
                <a:lnTo>
                  <a:pt x="88702" y="107718"/>
                </a:lnTo>
                <a:lnTo>
                  <a:pt x="76779" y="102845"/>
                </a:lnTo>
                <a:lnTo>
                  <a:pt x="65277" y="98129"/>
                </a:lnTo>
                <a:lnTo>
                  <a:pt x="54149" y="93813"/>
                </a:lnTo>
                <a:lnTo>
                  <a:pt x="42133" y="89760"/>
                </a:lnTo>
                <a:lnTo>
                  <a:pt x="25936" y="85618"/>
                </a:lnTo>
                <a:lnTo>
                  <a:pt x="0" y="8072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161941" y="1724716"/>
            <a:ext cx="221099" cy="494231"/>
          </a:xfrm>
          <a:custGeom>
            <a:avLst/>
            <a:gdLst/>
            <a:ahLst/>
            <a:cxnLst/>
            <a:rect l="0" t="0" r="0" b="0"/>
            <a:pathLst>
              <a:path w="221099" h="494231">
                <a:moveTo>
                  <a:pt x="0" y="494230"/>
                </a:moveTo>
                <a:lnTo>
                  <a:pt x="67" y="479628"/>
                </a:lnTo>
                <a:lnTo>
                  <a:pt x="707" y="466357"/>
                </a:lnTo>
                <a:lnTo>
                  <a:pt x="2004" y="453152"/>
                </a:lnTo>
                <a:lnTo>
                  <a:pt x="3864" y="439637"/>
                </a:lnTo>
                <a:lnTo>
                  <a:pt x="6180" y="425480"/>
                </a:lnTo>
                <a:lnTo>
                  <a:pt x="8842" y="410569"/>
                </a:lnTo>
                <a:lnTo>
                  <a:pt x="11593" y="394804"/>
                </a:lnTo>
                <a:lnTo>
                  <a:pt x="14051" y="378010"/>
                </a:lnTo>
                <a:lnTo>
                  <a:pt x="16038" y="360206"/>
                </a:lnTo>
                <a:lnTo>
                  <a:pt x="17709" y="342031"/>
                </a:lnTo>
                <a:lnTo>
                  <a:pt x="19446" y="324596"/>
                </a:lnTo>
                <a:lnTo>
                  <a:pt x="21468" y="308454"/>
                </a:lnTo>
                <a:lnTo>
                  <a:pt x="23828" y="293160"/>
                </a:lnTo>
                <a:lnTo>
                  <a:pt x="26492" y="277596"/>
                </a:lnTo>
                <a:lnTo>
                  <a:pt x="29398" y="261115"/>
                </a:lnTo>
                <a:lnTo>
                  <a:pt x="32486" y="243414"/>
                </a:lnTo>
                <a:lnTo>
                  <a:pt x="35705" y="224301"/>
                </a:lnTo>
                <a:lnTo>
                  <a:pt x="39016" y="203848"/>
                </a:lnTo>
                <a:lnTo>
                  <a:pt x="42390" y="182601"/>
                </a:lnTo>
                <a:lnTo>
                  <a:pt x="45809" y="161434"/>
                </a:lnTo>
                <a:lnTo>
                  <a:pt x="49257" y="140835"/>
                </a:lnTo>
                <a:lnTo>
                  <a:pt x="52725" y="120922"/>
                </a:lnTo>
                <a:lnTo>
                  <a:pt x="56207" y="101632"/>
                </a:lnTo>
                <a:lnTo>
                  <a:pt x="59699" y="82844"/>
                </a:lnTo>
                <a:lnTo>
                  <a:pt x="63196" y="64599"/>
                </a:lnTo>
                <a:lnTo>
                  <a:pt x="66697" y="47099"/>
                </a:lnTo>
                <a:lnTo>
                  <a:pt x="70206" y="30427"/>
                </a:lnTo>
                <a:lnTo>
                  <a:pt x="73908" y="15648"/>
                </a:lnTo>
                <a:lnTo>
                  <a:pt x="78904" y="5167"/>
                </a:lnTo>
                <a:lnTo>
                  <a:pt x="85399" y="188"/>
                </a:lnTo>
                <a:lnTo>
                  <a:pt x="91697" y="0"/>
                </a:lnTo>
                <a:lnTo>
                  <a:pt x="97297" y="3309"/>
                </a:lnTo>
                <a:lnTo>
                  <a:pt x="102436" y="9016"/>
                </a:lnTo>
                <a:lnTo>
                  <a:pt x="107587" y="16331"/>
                </a:lnTo>
                <a:lnTo>
                  <a:pt x="113016" y="24733"/>
                </a:lnTo>
                <a:lnTo>
                  <a:pt x="118629" y="34355"/>
                </a:lnTo>
                <a:lnTo>
                  <a:pt x="124089" y="45879"/>
                </a:lnTo>
                <a:lnTo>
                  <a:pt x="129204" y="59521"/>
                </a:lnTo>
                <a:lnTo>
                  <a:pt x="133941" y="74586"/>
                </a:lnTo>
                <a:lnTo>
                  <a:pt x="138349" y="89778"/>
                </a:lnTo>
                <a:lnTo>
                  <a:pt x="142497" y="104327"/>
                </a:lnTo>
                <a:lnTo>
                  <a:pt x="146452" y="118009"/>
                </a:lnTo>
                <a:lnTo>
                  <a:pt x="150267" y="130879"/>
                </a:lnTo>
                <a:lnTo>
                  <a:pt x="153986" y="143086"/>
                </a:lnTo>
                <a:lnTo>
                  <a:pt x="157637" y="154792"/>
                </a:lnTo>
                <a:lnTo>
                  <a:pt x="161242" y="166135"/>
                </a:lnTo>
                <a:lnTo>
                  <a:pt x="164816" y="177220"/>
                </a:lnTo>
                <a:lnTo>
                  <a:pt x="168369" y="188127"/>
                </a:lnTo>
                <a:lnTo>
                  <a:pt x="171907" y="198911"/>
                </a:lnTo>
                <a:lnTo>
                  <a:pt x="175432" y="209616"/>
                </a:lnTo>
                <a:lnTo>
                  <a:pt x="178781" y="220433"/>
                </a:lnTo>
                <a:lnTo>
                  <a:pt x="181651" y="231687"/>
                </a:lnTo>
                <a:lnTo>
                  <a:pt x="183918" y="243526"/>
                </a:lnTo>
                <a:lnTo>
                  <a:pt x="185778" y="256087"/>
                </a:lnTo>
                <a:lnTo>
                  <a:pt x="187642" y="269583"/>
                </a:lnTo>
                <a:lnTo>
                  <a:pt x="189750" y="284028"/>
                </a:lnTo>
                <a:lnTo>
                  <a:pt x="192168" y="298965"/>
                </a:lnTo>
                <a:lnTo>
                  <a:pt x="194871" y="313604"/>
                </a:lnTo>
                <a:lnTo>
                  <a:pt x="197798" y="327526"/>
                </a:lnTo>
                <a:lnTo>
                  <a:pt x="200730" y="340821"/>
                </a:lnTo>
                <a:lnTo>
                  <a:pt x="203312" y="353895"/>
                </a:lnTo>
                <a:lnTo>
                  <a:pt x="205382" y="367021"/>
                </a:lnTo>
                <a:lnTo>
                  <a:pt x="207109" y="380142"/>
                </a:lnTo>
                <a:lnTo>
                  <a:pt x="208883" y="392966"/>
                </a:lnTo>
                <a:lnTo>
                  <a:pt x="210926" y="405326"/>
                </a:lnTo>
                <a:lnTo>
                  <a:pt x="213140" y="416768"/>
                </a:lnTo>
                <a:lnTo>
                  <a:pt x="215406" y="427605"/>
                </a:lnTo>
                <a:lnTo>
                  <a:pt x="217926" y="438789"/>
                </a:lnTo>
                <a:lnTo>
                  <a:pt x="221098" y="45211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193526" y="2045882"/>
            <a:ext cx="136872" cy="25666"/>
          </a:xfrm>
          <a:custGeom>
            <a:avLst/>
            <a:gdLst/>
            <a:ahLst/>
            <a:cxnLst/>
            <a:rect l="0" t="0" r="0" b="0"/>
            <a:pathLst>
              <a:path w="136872" h="25666">
                <a:moveTo>
                  <a:pt x="136871" y="4608"/>
                </a:moveTo>
                <a:lnTo>
                  <a:pt x="128003" y="1808"/>
                </a:lnTo>
                <a:lnTo>
                  <a:pt x="119016" y="307"/>
                </a:lnTo>
                <a:lnTo>
                  <a:pt x="109025" y="0"/>
                </a:lnTo>
                <a:lnTo>
                  <a:pt x="98217" y="679"/>
                </a:lnTo>
                <a:lnTo>
                  <a:pt x="87054" y="2147"/>
                </a:lnTo>
                <a:lnTo>
                  <a:pt x="75849" y="4216"/>
                </a:lnTo>
                <a:lnTo>
                  <a:pt x="64737" y="6726"/>
                </a:lnTo>
                <a:lnTo>
                  <a:pt x="53752" y="9548"/>
                </a:lnTo>
                <a:lnTo>
                  <a:pt x="42900" y="12586"/>
                </a:lnTo>
                <a:lnTo>
                  <a:pt x="32612" y="15618"/>
                </a:lnTo>
                <a:lnTo>
                  <a:pt x="22742" y="18594"/>
                </a:lnTo>
                <a:lnTo>
                  <a:pt x="12422" y="21776"/>
                </a:lnTo>
                <a:lnTo>
                  <a:pt x="0" y="2566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460551" y="1980531"/>
            <a:ext cx="122531" cy="183056"/>
          </a:xfrm>
          <a:custGeom>
            <a:avLst/>
            <a:gdLst/>
            <a:ahLst/>
            <a:cxnLst/>
            <a:rect l="0" t="0" r="0" b="0"/>
            <a:pathLst>
              <a:path w="122531" h="183056">
                <a:moveTo>
                  <a:pt x="90944" y="27845"/>
                </a:moveTo>
                <a:lnTo>
                  <a:pt x="85010" y="21978"/>
                </a:lnTo>
                <a:lnTo>
                  <a:pt x="78805" y="16413"/>
                </a:lnTo>
                <a:lnTo>
                  <a:pt x="71714" y="10632"/>
                </a:lnTo>
                <a:lnTo>
                  <a:pt x="63946" y="5243"/>
                </a:lnTo>
                <a:lnTo>
                  <a:pt x="55948" y="1506"/>
                </a:lnTo>
                <a:lnTo>
                  <a:pt x="48012" y="0"/>
                </a:lnTo>
                <a:lnTo>
                  <a:pt x="40410" y="972"/>
                </a:lnTo>
                <a:lnTo>
                  <a:pt x="33466" y="4672"/>
                </a:lnTo>
                <a:lnTo>
                  <a:pt x="27282" y="10945"/>
                </a:lnTo>
                <a:lnTo>
                  <a:pt x="21792" y="19360"/>
                </a:lnTo>
                <a:lnTo>
                  <a:pt x="16864" y="29426"/>
                </a:lnTo>
                <a:lnTo>
                  <a:pt x="12364" y="40705"/>
                </a:lnTo>
                <a:lnTo>
                  <a:pt x="8340" y="52849"/>
                </a:lnTo>
                <a:lnTo>
                  <a:pt x="5008" y="65597"/>
                </a:lnTo>
                <a:lnTo>
                  <a:pt x="2437" y="78763"/>
                </a:lnTo>
                <a:lnTo>
                  <a:pt x="710" y="92212"/>
                </a:lnTo>
                <a:lnTo>
                  <a:pt x="0" y="105854"/>
                </a:lnTo>
                <a:lnTo>
                  <a:pt x="307" y="119618"/>
                </a:lnTo>
                <a:lnTo>
                  <a:pt x="1648" y="133133"/>
                </a:lnTo>
                <a:lnTo>
                  <a:pt x="4145" y="145755"/>
                </a:lnTo>
                <a:lnTo>
                  <a:pt x="7763" y="157194"/>
                </a:lnTo>
                <a:lnTo>
                  <a:pt x="12819" y="167009"/>
                </a:lnTo>
                <a:lnTo>
                  <a:pt x="20027" y="174474"/>
                </a:lnTo>
                <a:lnTo>
                  <a:pt x="29574" y="179417"/>
                </a:lnTo>
                <a:lnTo>
                  <a:pt x="40885" y="182126"/>
                </a:lnTo>
                <a:lnTo>
                  <a:pt x="52924" y="183055"/>
                </a:lnTo>
                <a:lnTo>
                  <a:pt x="65008" y="182645"/>
                </a:lnTo>
                <a:lnTo>
                  <a:pt x="76593" y="181037"/>
                </a:lnTo>
                <a:lnTo>
                  <a:pt x="88351" y="177708"/>
                </a:lnTo>
                <a:lnTo>
                  <a:pt x="102421" y="170137"/>
                </a:lnTo>
                <a:lnTo>
                  <a:pt x="122530" y="15418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631111" y="2039961"/>
            <a:ext cx="130955" cy="131601"/>
          </a:xfrm>
          <a:custGeom>
            <a:avLst/>
            <a:gdLst/>
            <a:ahLst/>
            <a:cxnLst/>
            <a:rect l="0" t="0" r="0" b="0"/>
            <a:pathLst>
              <a:path w="130955" h="131601">
                <a:moveTo>
                  <a:pt x="4612" y="0"/>
                </a:moveTo>
                <a:lnTo>
                  <a:pt x="1813" y="8869"/>
                </a:lnTo>
                <a:lnTo>
                  <a:pt x="311" y="17856"/>
                </a:lnTo>
                <a:lnTo>
                  <a:pt x="0" y="27851"/>
                </a:lnTo>
                <a:lnTo>
                  <a:pt x="506" y="38832"/>
                </a:lnTo>
                <a:lnTo>
                  <a:pt x="1326" y="50643"/>
                </a:lnTo>
                <a:lnTo>
                  <a:pt x="2151" y="63097"/>
                </a:lnTo>
                <a:lnTo>
                  <a:pt x="3180" y="75862"/>
                </a:lnTo>
                <a:lnTo>
                  <a:pt x="5003" y="88495"/>
                </a:lnTo>
                <a:lnTo>
                  <a:pt x="7900" y="100745"/>
                </a:lnTo>
                <a:lnTo>
                  <a:pt x="11999" y="111916"/>
                </a:lnTo>
                <a:lnTo>
                  <a:pt x="17432" y="120828"/>
                </a:lnTo>
                <a:lnTo>
                  <a:pt x="24124" y="127034"/>
                </a:lnTo>
                <a:lnTo>
                  <a:pt x="31704" y="130572"/>
                </a:lnTo>
                <a:lnTo>
                  <a:pt x="39622" y="131600"/>
                </a:lnTo>
                <a:lnTo>
                  <a:pt x="47534" y="130479"/>
                </a:lnTo>
                <a:lnTo>
                  <a:pt x="55301" y="127663"/>
                </a:lnTo>
                <a:lnTo>
                  <a:pt x="62896" y="123581"/>
                </a:lnTo>
                <a:lnTo>
                  <a:pt x="70333" y="118583"/>
                </a:lnTo>
                <a:lnTo>
                  <a:pt x="77479" y="112774"/>
                </a:lnTo>
                <a:lnTo>
                  <a:pt x="84059" y="106045"/>
                </a:lnTo>
                <a:lnTo>
                  <a:pt x="89969" y="98406"/>
                </a:lnTo>
                <a:lnTo>
                  <a:pt x="95261" y="89988"/>
                </a:lnTo>
                <a:lnTo>
                  <a:pt x="100050" y="80959"/>
                </a:lnTo>
                <a:lnTo>
                  <a:pt x="104458" y="71476"/>
                </a:lnTo>
                <a:lnTo>
                  <a:pt x="108589" y="61667"/>
                </a:lnTo>
                <a:lnTo>
                  <a:pt x="112524" y="51629"/>
                </a:lnTo>
                <a:lnTo>
                  <a:pt x="116318" y="41447"/>
                </a:lnTo>
                <a:lnTo>
                  <a:pt x="119863" y="31625"/>
                </a:lnTo>
                <a:lnTo>
                  <a:pt x="123240" y="22126"/>
                </a:lnTo>
                <a:lnTo>
                  <a:pt x="126750" y="12117"/>
                </a:lnTo>
                <a:lnTo>
                  <a:pt x="13095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836818" y="1797806"/>
            <a:ext cx="9476" cy="357970"/>
          </a:xfrm>
          <a:custGeom>
            <a:avLst/>
            <a:gdLst/>
            <a:ahLst/>
            <a:cxnLst/>
            <a:rect l="0" t="0" r="0" b="0"/>
            <a:pathLst>
              <a:path w="9476" h="357970">
                <a:moveTo>
                  <a:pt x="9475" y="0"/>
                </a:moveTo>
                <a:lnTo>
                  <a:pt x="6609" y="11869"/>
                </a:lnTo>
                <a:lnTo>
                  <a:pt x="4466" y="24279"/>
                </a:lnTo>
                <a:lnTo>
                  <a:pt x="2863" y="38470"/>
                </a:lnTo>
                <a:lnTo>
                  <a:pt x="1683" y="54351"/>
                </a:lnTo>
                <a:lnTo>
                  <a:pt x="834" y="71644"/>
                </a:lnTo>
                <a:lnTo>
                  <a:pt x="241" y="90023"/>
                </a:lnTo>
                <a:lnTo>
                  <a:pt x="0" y="108877"/>
                </a:lnTo>
                <a:lnTo>
                  <a:pt x="364" y="127360"/>
                </a:lnTo>
                <a:lnTo>
                  <a:pt x="1415" y="145044"/>
                </a:lnTo>
                <a:lnTo>
                  <a:pt x="2764" y="162032"/>
                </a:lnTo>
                <a:lnTo>
                  <a:pt x="3676" y="178747"/>
                </a:lnTo>
                <a:lnTo>
                  <a:pt x="3775" y="195477"/>
                </a:lnTo>
                <a:lnTo>
                  <a:pt x="3348" y="212343"/>
                </a:lnTo>
                <a:lnTo>
                  <a:pt x="3130" y="229368"/>
                </a:lnTo>
                <a:lnTo>
                  <a:pt x="3536" y="246527"/>
                </a:lnTo>
                <a:lnTo>
                  <a:pt x="4489" y="263630"/>
                </a:lnTo>
                <a:lnTo>
                  <a:pt x="5601" y="280339"/>
                </a:lnTo>
                <a:lnTo>
                  <a:pt x="6611" y="296484"/>
                </a:lnTo>
                <a:lnTo>
                  <a:pt x="7427" y="311478"/>
                </a:lnTo>
                <a:lnTo>
                  <a:pt x="8130" y="325705"/>
                </a:lnTo>
                <a:lnTo>
                  <a:pt x="8778" y="340414"/>
                </a:lnTo>
                <a:lnTo>
                  <a:pt x="9475" y="3579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741008" y="1945205"/>
            <a:ext cx="178986" cy="1"/>
          </a:xfrm>
          <a:custGeom>
            <a:avLst/>
            <a:gdLst/>
            <a:ahLst/>
            <a:cxnLst/>
            <a:rect l="0" t="0" r="0" b="0"/>
            <a:pathLst>
              <a:path w="178986" h="1">
                <a:moveTo>
                  <a:pt x="178985" y="0"/>
                </a:moveTo>
                <a:lnTo>
                  <a:pt x="164383" y="0"/>
                </a:lnTo>
                <a:lnTo>
                  <a:pt x="151112" y="0"/>
                </a:lnTo>
                <a:lnTo>
                  <a:pt x="137906" y="0"/>
                </a:lnTo>
                <a:lnTo>
                  <a:pt x="124392" y="0"/>
                </a:lnTo>
                <a:lnTo>
                  <a:pt x="110235" y="0"/>
                </a:lnTo>
                <a:lnTo>
                  <a:pt x="95337" y="0"/>
                </a:lnTo>
                <a:lnTo>
                  <a:pt x="79947" y="0"/>
                </a:lnTo>
                <a:lnTo>
                  <a:pt x="62735" y="0"/>
                </a:lnTo>
                <a:lnTo>
                  <a:pt x="38833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948899" y="1944740"/>
            <a:ext cx="129022" cy="234553"/>
          </a:xfrm>
          <a:custGeom>
            <a:avLst/>
            <a:gdLst/>
            <a:ahLst/>
            <a:cxnLst/>
            <a:rect l="0" t="0" r="0" b="0"/>
            <a:pathLst>
              <a:path w="129022" h="234553">
                <a:moveTo>
                  <a:pt x="23736" y="95221"/>
                </a:moveTo>
                <a:lnTo>
                  <a:pt x="32538" y="92288"/>
                </a:lnTo>
                <a:lnTo>
                  <a:pt x="40884" y="89505"/>
                </a:lnTo>
                <a:lnTo>
                  <a:pt x="49583" y="86601"/>
                </a:lnTo>
                <a:lnTo>
                  <a:pt x="58704" y="83388"/>
                </a:lnTo>
                <a:lnTo>
                  <a:pt x="68199" y="79575"/>
                </a:lnTo>
                <a:lnTo>
                  <a:pt x="77986" y="75058"/>
                </a:lnTo>
                <a:lnTo>
                  <a:pt x="87828" y="69894"/>
                </a:lnTo>
                <a:lnTo>
                  <a:pt x="97353" y="64206"/>
                </a:lnTo>
                <a:lnTo>
                  <a:pt x="106373" y="58117"/>
                </a:lnTo>
                <a:lnTo>
                  <a:pt x="114393" y="51571"/>
                </a:lnTo>
                <a:lnTo>
                  <a:pt x="120569" y="44346"/>
                </a:lnTo>
                <a:lnTo>
                  <a:pt x="124598" y="36383"/>
                </a:lnTo>
                <a:lnTo>
                  <a:pt x="126336" y="28087"/>
                </a:lnTo>
                <a:lnTo>
                  <a:pt x="125540" y="20205"/>
                </a:lnTo>
                <a:lnTo>
                  <a:pt x="122338" y="13137"/>
                </a:lnTo>
                <a:lnTo>
                  <a:pt x="117122" y="7258"/>
                </a:lnTo>
                <a:lnTo>
                  <a:pt x="110350" y="3065"/>
                </a:lnTo>
                <a:lnTo>
                  <a:pt x="102437" y="663"/>
                </a:lnTo>
                <a:lnTo>
                  <a:pt x="93874" y="0"/>
                </a:lnTo>
                <a:lnTo>
                  <a:pt x="85215" y="1059"/>
                </a:lnTo>
                <a:lnTo>
                  <a:pt x="76767" y="3656"/>
                </a:lnTo>
                <a:lnTo>
                  <a:pt x="68621" y="7499"/>
                </a:lnTo>
                <a:lnTo>
                  <a:pt x="60764" y="12285"/>
                </a:lnTo>
                <a:lnTo>
                  <a:pt x="53148" y="17764"/>
                </a:lnTo>
                <a:lnTo>
                  <a:pt x="45879" y="23897"/>
                </a:lnTo>
                <a:lnTo>
                  <a:pt x="39216" y="30846"/>
                </a:lnTo>
                <a:lnTo>
                  <a:pt x="33250" y="38636"/>
                </a:lnTo>
                <a:lnTo>
                  <a:pt x="27920" y="47326"/>
                </a:lnTo>
                <a:lnTo>
                  <a:pt x="23106" y="57070"/>
                </a:lnTo>
                <a:lnTo>
                  <a:pt x="18681" y="67846"/>
                </a:lnTo>
                <a:lnTo>
                  <a:pt x="14539" y="79337"/>
                </a:lnTo>
                <a:lnTo>
                  <a:pt x="10596" y="91043"/>
                </a:lnTo>
                <a:lnTo>
                  <a:pt x="6802" y="102659"/>
                </a:lnTo>
                <a:lnTo>
                  <a:pt x="3439" y="114238"/>
                </a:lnTo>
                <a:lnTo>
                  <a:pt x="1093" y="126077"/>
                </a:lnTo>
                <a:lnTo>
                  <a:pt x="0" y="138335"/>
                </a:lnTo>
                <a:lnTo>
                  <a:pt x="81" y="150856"/>
                </a:lnTo>
                <a:lnTo>
                  <a:pt x="1124" y="163268"/>
                </a:lnTo>
                <a:lnTo>
                  <a:pt x="2909" y="175357"/>
                </a:lnTo>
                <a:lnTo>
                  <a:pt x="5564" y="186916"/>
                </a:lnTo>
                <a:lnTo>
                  <a:pt x="9548" y="197679"/>
                </a:lnTo>
                <a:lnTo>
                  <a:pt x="15010" y="207573"/>
                </a:lnTo>
                <a:lnTo>
                  <a:pt x="21965" y="216369"/>
                </a:lnTo>
                <a:lnTo>
                  <a:pt x="30462" y="223607"/>
                </a:lnTo>
                <a:lnTo>
                  <a:pt x="40356" y="229170"/>
                </a:lnTo>
                <a:lnTo>
                  <a:pt x="51068" y="232923"/>
                </a:lnTo>
                <a:lnTo>
                  <a:pt x="61709" y="234552"/>
                </a:lnTo>
                <a:lnTo>
                  <a:pt x="71785" y="234091"/>
                </a:lnTo>
                <a:lnTo>
                  <a:pt x="81174" y="231851"/>
                </a:lnTo>
                <a:lnTo>
                  <a:pt x="89940" y="228222"/>
                </a:lnTo>
                <a:lnTo>
                  <a:pt x="98198" y="223574"/>
                </a:lnTo>
                <a:lnTo>
                  <a:pt x="105770" y="218503"/>
                </a:lnTo>
                <a:lnTo>
                  <a:pt x="112918" y="213339"/>
                </a:lnTo>
                <a:lnTo>
                  <a:pt x="120273" y="207636"/>
                </a:lnTo>
                <a:lnTo>
                  <a:pt x="129021" y="20050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1288490" y="1966262"/>
            <a:ext cx="126343" cy="10530"/>
          </a:xfrm>
          <a:custGeom>
            <a:avLst/>
            <a:gdLst/>
            <a:ahLst/>
            <a:cxnLst/>
            <a:rect l="0" t="0" r="0" b="0"/>
            <a:pathLst>
              <a:path w="126343" h="10530">
                <a:moveTo>
                  <a:pt x="126342" y="10529"/>
                </a:moveTo>
                <a:lnTo>
                  <a:pt x="117407" y="7662"/>
                </a:lnTo>
                <a:lnTo>
                  <a:pt x="107780" y="5520"/>
                </a:lnTo>
                <a:lnTo>
                  <a:pt x="96493" y="3917"/>
                </a:lnTo>
                <a:lnTo>
                  <a:pt x="83825" y="2736"/>
                </a:lnTo>
                <a:lnTo>
                  <a:pt x="70345" y="1888"/>
                </a:lnTo>
                <a:lnTo>
                  <a:pt x="56492" y="1290"/>
                </a:lnTo>
                <a:lnTo>
                  <a:pt x="43098" y="875"/>
                </a:lnTo>
                <a:lnTo>
                  <a:pt x="30145" y="545"/>
                </a:lnTo>
                <a:lnTo>
                  <a:pt x="16503" y="27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1692647" y="1794811"/>
            <a:ext cx="297408" cy="413608"/>
          </a:xfrm>
          <a:custGeom>
            <a:avLst/>
            <a:gdLst/>
            <a:ahLst/>
            <a:cxnLst/>
            <a:rect l="0" t="0" r="0" b="0"/>
            <a:pathLst>
              <a:path w="297408" h="413608">
                <a:moveTo>
                  <a:pt x="38040" y="413607"/>
                </a:moveTo>
                <a:lnTo>
                  <a:pt x="37973" y="399005"/>
                </a:lnTo>
                <a:lnTo>
                  <a:pt x="37333" y="385734"/>
                </a:lnTo>
                <a:lnTo>
                  <a:pt x="36041" y="372523"/>
                </a:lnTo>
                <a:lnTo>
                  <a:pt x="34354" y="358836"/>
                </a:lnTo>
                <a:lnTo>
                  <a:pt x="32686" y="344031"/>
                </a:lnTo>
                <a:lnTo>
                  <a:pt x="31268" y="327871"/>
                </a:lnTo>
                <a:lnTo>
                  <a:pt x="29997" y="310453"/>
                </a:lnTo>
                <a:lnTo>
                  <a:pt x="28538" y="292011"/>
                </a:lnTo>
                <a:lnTo>
                  <a:pt x="26710" y="272790"/>
                </a:lnTo>
                <a:lnTo>
                  <a:pt x="24652" y="253004"/>
                </a:lnTo>
                <a:lnTo>
                  <a:pt x="22724" y="232817"/>
                </a:lnTo>
                <a:lnTo>
                  <a:pt x="21125" y="212364"/>
                </a:lnTo>
                <a:lnTo>
                  <a:pt x="19730" y="192225"/>
                </a:lnTo>
                <a:lnTo>
                  <a:pt x="18186" y="173382"/>
                </a:lnTo>
                <a:lnTo>
                  <a:pt x="16300" y="156252"/>
                </a:lnTo>
                <a:lnTo>
                  <a:pt x="14203" y="140274"/>
                </a:lnTo>
                <a:lnTo>
                  <a:pt x="12248" y="124243"/>
                </a:lnTo>
                <a:lnTo>
                  <a:pt x="10632" y="107462"/>
                </a:lnTo>
                <a:lnTo>
                  <a:pt x="9225" y="90238"/>
                </a:lnTo>
                <a:lnTo>
                  <a:pt x="7673" y="73574"/>
                </a:lnTo>
                <a:lnTo>
                  <a:pt x="5782" y="58023"/>
                </a:lnTo>
                <a:lnTo>
                  <a:pt x="3681" y="43495"/>
                </a:lnTo>
                <a:lnTo>
                  <a:pt x="1725" y="29525"/>
                </a:lnTo>
                <a:lnTo>
                  <a:pt x="141" y="15832"/>
                </a:lnTo>
                <a:lnTo>
                  <a:pt x="0" y="4756"/>
                </a:lnTo>
                <a:lnTo>
                  <a:pt x="1951" y="0"/>
                </a:lnTo>
                <a:lnTo>
                  <a:pt x="4710" y="1454"/>
                </a:lnTo>
                <a:lnTo>
                  <a:pt x="7894" y="7543"/>
                </a:lnTo>
                <a:lnTo>
                  <a:pt x="11685" y="17021"/>
                </a:lnTo>
                <a:lnTo>
                  <a:pt x="16174" y="28949"/>
                </a:lnTo>
                <a:lnTo>
                  <a:pt x="21143" y="42292"/>
                </a:lnTo>
                <a:lnTo>
                  <a:pt x="26164" y="55912"/>
                </a:lnTo>
                <a:lnTo>
                  <a:pt x="30981" y="69170"/>
                </a:lnTo>
                <a:lnTo>
                  <a:pt x="35519" y="81863"/>
                </a:lnTo>
                <a:lnTo>
                  <a:pt x="39792" y="94008"/>
                </a:lnTo>
                <a:lnTo>
                  <a:pt x="43853" y="105710"/>
                </a:lnTo>
                <a:lnTo>
                  <a:pt x="47920" y="117402"/>
                </a:lnTo>
                <a:lnTo>
                  <a:pt x="52344" y="129794"/>
                </a:lnTo>
                <a:lnTo>
                  <a:pt x="57289" y="143217"/>
                </a:lnTo>
                <a:lnTo>
                  <a:pt x="62747" y="157661"/>
                </a:lnTo>
                <a:lnTo>
                  <a:pt x="68637" y="172961"/>
                </a:lnTo>
                <a:lnTo>
                  <a:pt x="74859" y="188908"/>
                </a:lnTo>
                <a:lnTo>
                  <a:pt x="81325" y="204835"/>
                </a:lnTo>
                <a:lnTo>
                  <a:pt x="87964" y="219682"/>
                </a:lnTo>
                <a:lnTo>
                  <a:pt x="94724" y="232964"/>
                </a:lnTo>
                <a:lnTo>
                  <a:pt x="101568" y="245032"/>
                </a:lnTo>
                <a:lnTo>
                  <a:pt x="108470" y="256752"/>
                </a:lnTo>
                <a:lnTo>
                  <a:pt x="115410" y="268671"/>
                </a:lnTo>
                <a:lnTo>
                  <a:pt x="122375" y="280663"/>
                </a:lnTo>
                <a:lnTo>
                  <a:pt x="129359" y="292123"/>
                </a:lnTo>
                <a:lnTo>
                  <a:pt x="136358" y="302726"/>
                </a:lnTo>
                <a:lnTo>
                  <a:pt x="143534" y="312458"/>
                </a:lnTo>
                <a:lnTo>
                  <a:pt x="151191" y="321448"/>
                </a:lnTo>
                <a:lnTo>
                  <a:pt x="159456" y="329857"/>
                </a:lnTo>
                <a:lnTo>
                  <a:pt x="168296" y="337673"/>
                </a:lnTo>
                <a:lnTo>
                  <a:pt x="177608" y="344710"/>
                </a:lnTo>
                <a:lnTo>
                  <a:pt x="187281" y="350921"/>
                </a:lnTo>
                <a:lnTo>
                  <a:pt x="197217" y="356076"/>
                </a:lnTo>
                <a:lnTo>
                  <a:pt x="207340" y="359709"/>
                </a:lnTo>
                <a:lnTo>
                  <a:pt x="217588" y="361696"/>
                </a:lnTo>
                <a:lnTo>
                  <a:pt x="227757" y="361893"/>
                </a:lnTo>
                <a:lnTo>
                  <a:pt x="237511" y="359981"/>
                </a:lnTo>
                <a:lnTo>
                  <a:pt x="246697" y="355989"/>
                </a:lnTo>
                <a:lnTo>
                  <a:pt x="255171" y="350225"/>
                </a:lnTo>
                <a:lnTo>
                  <a:pt x="262716" y="343077"/>
                </a:lnTo>
                <a:lnTo>
                  <a:pt x="269310" y="334894"/>
                </a:lnTo>
                <a:lnTo>
                  <a:pt x="275078" y="325639"/>
                </a:lnTo>
                <a:lnTo>
                  <a:pt x="280194" y="314918"/>
                </a:lnTo>
                <a:lnTo>
                  <a:pt x="284821" y="302632"/>
                </a:lnTo>
                <a:lnTo>
                  <a:pt x="288930" y="288957"/>
                </a:lnTo>
                <a:lnTo>
                  <a:pt x="292318" y="274175"/>
                </a:lnTo>
                <a:lnTo>
                  <a:pt x="294927" y="258567"/>
                </a:lnTo>
                <a:lnTo>
                  <a:pt x="296679" y="242527"/>
                </a:lnTo>
                <a:lnTo>
                  <a:pt x="297407" y="226540"/>
                </a:lnTo>
                <a:lnTo>
                  <a:pt x="297120" y="210860"/>
                </a:lnTo>
                <a:lnTo>
                  <a:pt x="296132" y="195384"/>
                </a:lnTo>
                <a:lnTo>
                  <a:pt x="294938" y="179766"/>
                </a:lnTo>
                <a:lnTo>
                  <a:pt x="293838" y="163814"/>
                </a:lnTo>
                <a:lnTo>
                  <a:pt x="292781" y="147659"/>
                </a:lnTo>
                <a:lnTo>
                  <a:pt x="291464" y="131652"/>
                </a:lnTo>
                <a:lnTo>
                  <a:pt x="289731" y="115997"/>
                </a:lnTo>
                <a:lnTo>
                  <a:pt x="287728" y="100753"/>
                </a:lnTo>
                <a:lnTo>
                  <a:pt x="285626" y="84104"/>
                </a:lnTo>
                <a:lnTo>
                  <a:pt x="283239" y="61238"/>
                </a:lnTo>
                <a:lnTo>
                  <a:pt x="280196" y="2405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2041834" y="1995656"/>
            <a:ext cx="131051" cy="221834"/>
          </a:xfrm>
          <a:custGeom>
            <a:avLst/>
            <a:gdLst/>
            <a:ahLst/>
            <a:cxnLst/>
            <a:rect l="0" t="0" r="0" b="0"/>
            <a:pathLst>
              <a:path w="131051" h="221834">
                <a:moveTo>
                  <a:pt x="4708" y="96948"/>
                </a:moveTo>
                <a:lnTo>
                  <a:pt x="13576" y="99815"/>
                </a:lnTo>
                <a:lnTo>
                  <a:pt x="22563" y="101957"/>
                </a:lnTo>
                <a:lnTo>
                  <a:pt x="32554" y="103551"/>
                </a:lnTo>
                <a:lnTo>
                  <a:pt x="43362" y="104385"/>
                </a:lnTo>
                <a:lnTo>
                  <a:pt x="54525" y="103937"/>
                </a:lnTo>
                <a:lnTo>
                  <a:pt x="65721" y="102024"/>
                </a:lnTo>
                <a:lnTo>
                  <a:pt x="76488" y="98614"/>
                </a:lnTo>
                <a:lnTo>
                  <a:pt x="86176" y="93657"/>
                </a:lnTo>
                <a:lnTo>
                  <a:pt x="94530" y="87281"/>
                </a:lnTo>
                <a:lnTo>
                  <a:pt x="101476" y="79577"/>
                </a:lnTo>
                <a:lnTo>
                  <a:pt x="106932" y="70511"/>
                </a:lnTo>
                <a:lnTo>
                  <a:pt x="111003" y="60202"/>
                </a:lnTo>
                <a:lnTo>
                  <a:pt x="113603" y="49197"/>
                </a:lnTo>
                <a:lnTo>
                  <a:pt x="114384" y="38351"/>
                </a:lnTo>
                <a:lnTo>
                  <a:pt x="113309" y="28144"/>
                </a:lnTo>
                <a:lnTo>
                  <a:pt x="110301" y="19005"/>
                </a:lnTo>
                <a:lnTo>
                  <a:pt x="105084" y="11471"/>
                </a:lnTo>
                <a:lnTo>
                  <a:pt x="97729" y="5676"/>
                </a:lnTo>
                <a:lnTo>
                  <a:pt x="88894" y="1751"/>
                </a:lnTo>
                <a:lnTo>
                  <a:pt x="79595" y="0"/>
                </a:lnTo>
                <a:lnTo>
                  <a:pt x="70459" y="375"/>
                </a:lnTo>
                <a:lnTo>
                  <a:pt x="61719" y="2556"/>
                </a:lnTo>
                <a:lnTo>
                  <a:pt x="53397" y="6144"/>
                </a:lnTo>
                <a:lnTo>
                  <a:pt x="45432" y="10779"/>
                </a:lnTo>
                <a:lnTo>
                  <a:pt x="37744" y="16329"/>
                </a:lnTo>
                <a:lnTo>
                  <a:pt x="30260" y="22876"/>
                </a:lnTo>
                <a:lnTo>
                  <a:pt x="22930" y="30399"/>
                </a:lnTo>
                <a:lnTo>
                  <a:pt x="16040" y="39077"/>
                </a:lnTo>
                <a:lnTo>
                  <a:pt x="10170" y="49345"/>
                </a:lnTo>
                <a:lnTo>
                  <a:pt x="5563" y="61291"/>
                </a:lnTo>
                <a:lnTo>
                  <a:pt x="2301" y="74552"/>
                </a:lnTo>
                <a:lnTo>
                  <a:pt x="479" y="88517"/>
                </a:lnTo>
                <a:lnTo>
                  <a:pt x="0" y="102755"/>
                </a:lnTo>
                <a:lnTo>
                  <a:pt x="795" y="116890"/>
                </a:lnTo>
                <a:lnTo>
                  <a:pt x="2917" y="130526"/>
                </a:lnTo>
                <a:lnTo>
                  <a:pt x="6266" y="143504"/>
                </a:lnTo>
                <a:lnTo>
                  <a:pt x="10631" y="155692"/>
                </a:lnTo>
                <a:lnTo>
                  <a:pt x="15778" y="166892"/>
                </a:lnTo>
                <a:lnTo>
                  <a:pt x="21506" y="177096"/>
                </a:lnTo>
                <a:lnTo>
                  <a:pt x="27978" y="186443"/>
                </a:lnTo>
                <a:lnTo>
                  <a:pt x="35686" y="195116"/>
                </a:lnTo>
                <a:lnTo>
                  <a:pt x="44796" y="203274"/>
                </a:lnTo>
                <a:lnTo>
                  <a:pt x="55017" y="210569"/>
                </a:lnTo>
                <a:lnTo>
                  <a:pt x="65794" y="216184"/>
                </a:lnTo>
                <a:lnTo>
                  <a:pt x="76738" y="219811"/>
                </a:lnTo>
                <a:lnTo>
                  <a:pt x="87405" y="221571"/>
                </a:lnTo>
                <a:lnTo>
                  <a:pt x="98374" y="221833"/>
                </a:lnTo>
                <a:lnTo>
                  <a:pt x="111720" y="219498"/>
                </a:lnTo>
                <a:lnTo>
                  <a:pt x="131050" y="21276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2202240" y="2026168"/>
            <a:ext cx="128572" cy="203200"/>
          </a:xfrm>
          <a:custGeom>
            <a:avLst/>
            <a:gdLst/>
            <a:ahLst/>
            <a:cxnLst/>
            <a:rect l="0" t="0" r="0" b="0"/>
            <a:pathLst>
              <a:path w="128572" h="203200">
                <a:moveTo>
                  <a:pt x="23286" y="98022"/>
                </a:moveTo>
                <a:lnTo>
                  <a:pt x="29221" y="92221"/>
                </a:lnTo>
                <a:lnTo>
                  <a:pt x="35425" y="87297"/>
                </a:lnTo>
                <a:lnTo>
                  <a:pt x="42521" y="82794"/>
                </a:lnTo>
                <a:lnTo>
                  <a:pt x="50462" y="78574"/>
                </a:lnTo>
                <a:lnTo>
                  <a:pt x="59108" y="74560"/>
                </a:lnTo>
                <a:lnTo>
                  <a:pt x="68294" y="70689"/>
                </a:lnTo>
                <a:lnTo>
                  <a:pt x="77548" y="66591"/>
                </a:lnTo>
                <a:lnTo>
                  <a:pt x="86141" y="61619"/>
                </a:lnTo>
                <a:lnTo>
                  <a:pt x="93718" y="55490"/>
                </a:lnTo>
                <a:lnTo>
                  <a:pt x="99955" y="48254"/>
                </a:lnTo>
                <a:lnTo>
                  <a:pt x="104394" y="40100"/>
                </a:lnTo>
                <a:lnTo>
                  <a:pt x="106957" y="31258"/>
                </a:lnTo>
                <a:lnTo>
                  <a:pt x="107390" y="22407"/>
                </a:lnTo>
                <a:lnTo>
                  <a:pt x="105111" y="14618"/>
                </a:lnTo>
                <a:lnTo>
                  <a:pt x="100064" y="8395"/>
                </a:lnTo>
                <a:lnTo>
                  <a:pt x="92779" y="3881"/>
                </a:lnTo>
                <a:lnTo>
                  <a:pt x="84071" y="1137"/>
                </a:lnTo>
                <a:lnTo>
                  <a:pt x="74559" y="0"/>
                </a:lnTo>
                <a:lnTo>
                  <a:pt x="64770" y="335"/>
                </a:lnTo>
                <a:lnTo>
                  <a:pt x="55213" y="2139"/>
                </a:lnTo>
                <a:lnTo>
                  <a:pt x="46130" y="5277"/>
                </a:lnTo>
                <a:lnTo>
                  <a:pt x="37712" y="9668"/>
                </a:lnTo>
                <a:lnTo>
                  <a:pt x="30196" y="15363"/>
                </a:lnTo>
                <a:lnTo>
                  <a:pt x="23619" y="22268"/>
                </a:lnTo>
                <a:lnTo>
                  <a:pt x="17861" y="30176"/>
                </a:lnTo>
                <a:lnTo>
                  <a:pt x="12750" y="38854"/>
                </a:lnTo>
                <a:lnTo>
                  <a:pt x="8132" y="48107"/>
                </a:lnTo>
                <a:lnTo>
                  <a:pt x="4198" y="58099"/>
                </a:lnTo>
                <a:lnTo>
                  <a:pt x="1459" y="69324"/>
                </a:lnTo>
                <a:lnTo>
                  <a:pt x="99" y="81944"/>
                </a:lnTo>
                <a:lnTo>
                  <a:pt x="0" y="95504"/>
                </a:lnTo>
                <a:lnTo>
                  <a:pt x="922" y="109145"/>
                </a:lnTo>
                <a:lnTo>
                  <a:pt x="2616" y="122355"/>
                </a:lnTo>
                <a:lnTo>
                  <a:pt x="4870" y="134987"/>
                </a:lnTo>
                <a:lnTo>
                  <a:pt x="7521" y="147076"/>
                </a:lnTo>
                <a:lnTo>
                  <a:pt x="10456" y="158714"/>
                </a:lnTo>
                <a:lnTo>
                  <a:pt x="13917" y="169682"/>
                </a:lnTo>
                <a:lnTo>
                  <a:pt x="18457" y="179457"/>
                </a:lnTo>
                <a:lnTo>
                  <a:pt x="24300" y="187841"/>
                </a:lnTo>
                <a:lnTo>
                  <a:pt x="31514" y="194625"/>
                </a:lnTo>
                <a:lnTo>
                  <a:pt x="40184" y="199434"/>
                </a:lnTo>
                <a:lnTo>
                  <a:pt x="50201" y="202254"/>
                </a:lnTo>
                <a:lnTo>
                  <a:pt x="61164" y="203199"/>
                </a:lnTo>
                <a:lnTo>
                  <a:pt x="72507" y="202329"/>
                </a:lnTo>
                <a:lnTo>
                  <a:pt x="83858" y="199868"/>
                </a:lnTo>
                <a:lnTo>
                  <a:pt x="94616" y="196438"/>
                </a:lnTo>
                <a:lnTo>
                  <a:pt x="104919" y="192637"/>
                </a:lnTo>
                <a:lnTo>
                  <a:pt x="115665" y="188135"/>
                </a:lnTo>
                <a:lnTo>
                  <a:pt x="128571" y="18225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2364526" y="1725677"/>
            <a:ext cx="134742" cy="489150"/>
          </a:xfrm>
          <a:custGeom>
            <a:avLst/>
            <a:gdLst/>
            <a:ahLst/>
            <a:cxnLst/>
            <a:rect l="0" t="0" r="0" b="0"/>
            <a:pathLst>
              <a:path w="134742" h="489150">
                <a:moveTo>
                  <a:pt x="103156" y="387984"/>
                </a:moveTo>
                <a:lnTo>
                  <a:pt x="100155" y="376316"/>
                </a:lnTo>
                <a:lnTo>
                  <a:pt x="96733" y="365827"/>
                </a:lnTo>
                <a:lnTo>
                  <a:pt x="92527" y="355539"/>
                </a:lnTo>
                <a:lnTo>
                  <a:pt x="87282" y="345756"/>
                </a:lnTo>
                <a:lnTo>
                  <a:pt x="80504" y="337358"/>
                </a:lnTo>
                <a:lnTo>
                  <a:pt x="72076" y="330742"/>
                </a:lnTo>
                <a:lnTo>
                  <a:pt x="62509" y="326308"/>
                </a:lnTo>
                <a:lnTo>
                  <a:pt x="52714" y="324685"/>
                </a:lnTo>
                <a:lnTo>
                  <a:pt x="43249" y="325938"/>
                </a:lnTo>
                <a:lnTo>
                  <a:pt x="34457" y="329847"/>
                </a:lnTo>
                <a:lnTo>
                  <a:pt x="26633" y="336192"/>
                </a:lnTo>
                <a:lnTo>
                  <a:pt x="19824" y="344603"/>
                </a:lnTo>
                <a:lnTo>
                  <a:pt x="14067" y="354635"/>
                </a:lnTo>
                <a:lnTo>
                  <a:pt x="9483" y="365875"/>
                </a:lnTo>
                <a:lnTo>
                  <a:pt x="6024" y="377985"/>
                </a:lnTo>
                <a:lnTo>
                  <a:pt x="3511" y="390707"/>
                </a:lnTo>
                <a:lnTo>
                  <a:pt x="1732" y="403852"/>
                </a:lnTo>
                <a:lnTo>
                  <a:pt x="504" y="417279"/>
                </a:lnTo>
                <a:lnTo>
                  <a:pt x="0" y="430565"/>
                </a:lnTo>
                <a:lnTo>
                  <a:pt x="717" y="443034"/>
                </a:lnTo>
                <a:lnTo>
                  <a:pt x="2836" y="454379"/>
                </a:lnTo>
                <a:lnTo>
                  <a:pt x="6395" y="464471"/>
                </a:lnTo>
                <a:lnTo>
                  <a:pt x="11459" y="473186"/>
                </a:lnTo>
                <a:lnTo>
                  <a:pt x="17900" y="480586"/>
                </a:lnTo>
                <a:lnTo>
                  <a:pt x="25310" y="486234"/>
                </a:lnTo>
                <a:lnTo>
                  <a:pt x="33113" y="489149"/>
                </a:lnTo>
                <a:lnTo>
                  <a:pt x="40944" y="489034"/>
                </a:lnTo>
                <a:lnTo>
                  <a:pt x="48487" y="486194"/>
                </a:lnTo>
                <a:lnTo>
                  <a:pt x="55399" y="481166"/>
                </a:lnTo>
                <a:lnTo>
                  <a:pt x="61563" y="474487"/>
                </a:lnTo>
                <a:lnTo>
                  <a:pt x="67041" y="466446"/>
                </a:lnTo>
                <a:lnTo>
                  <a:pt x="71963" y="457088"/>
                </a:lnTo>
                <a:lnTo>
                  <a:pt x="76463" y="446546"/>
                </a:lnTo>
                <a:lnTo>
                  <a:pt x="80658" y="435199"/>
                </a:lnTo>
                <a:lnTo>
                  <a:pt x="84636" y="423584"/>
                </a:lnTo>
                <a:lnTo>
                  <a:pt x="88464" y="412016"/>
                </a:lnTo>
                <a:lnTo>
                  <a:pt x="92188" y="400129"/>
                </a:lnTo>
                <a:lnTo>
                  <a:pt x="95843" y="387017"/>
                </a:lnTo>
                <a:lnTo>
                  <a:pt x="99445" y="372263"/>
                </a:lnTo>
                <a:lnTo>
                  <a:pt x="102847" y="355929"/>
                </a:lnTo>
                <a:lnTo>
                  <a:pt x="105752" y="338282"/>
                </a:lnTo>
                <a:lnTo>
                  <a:pt x="108037" y="319628"/>
                </a:lnTo>
                <a:lnTo>
                  <a:pt x="109741" y="300237"/>
                </a:lnTo>
                <a:lnTo>
                  <a:pt x="110967" y="280322"/>
                </a:lnTo>
                <a:lnTo>
                  <a:pt x="111829" y="260043"/>
                </a:lnTo>
                <a:lnTo>
                  <a:pt x="112426" y="239511"/>
                </a:lnTo>
                <a:lnTo>
                  <a:pt x="112835" y="218809"/>
                </a:lnTo>
                <a:lnTo>
                  <a:pt x="113108" y="197990"/>
                </a:lnTo>
                <a:lnTo>
                  <a:pt x="113124" y="177092"/>
                </a:lnTo>
                <a:lnTo>
                  <a:pt x="112602" y="156142"/>
                </a:lnTo>
                <a:lnTo>
                  <a:pt x="111434" y="135161"/>
                </a:lnTo>
                <a:lnTo>
                  <a:pt x="109665" y="114325"/>
                </a:lnTo>
                <a:lnTo>
                  <a:pt x="107407" y="93948"/>
                </a:lnTo>
                <a:lnTo>
                  <a:pt x="104776" y="74175"/>
                </a:lnTo>
                <a:lnTo>
                  <a:pt x="101875" y="55303"/>
                </a:lnTo>
                <a:lnTo>
                  <a:pt x="98782" y="37849"/>
                </a:lnTo>
                <a:lnTo>
                  <a:pt x="95542" y="22001"/>
                </a:lnTo>
                <a:lnTo>
                  <a:pt x="91734" y="9033"/>
                </a:lnTo>
                <a:lnTo>
                  <a:pt x="87274" y="1433"/>
                </a:lnTo>
                <a:lnTo>
                  <a:pt x="82992" y="0"/>
                </a:lnTo>
                <a:lnTo>
                  <a:pt x="79032" y="3893"/>
                </a:lnTo>
                <a:lnTo>
                  <a:pt x="75294" y="11874"/>
                </a:lnTo>
                <a:lnTo>
                  <a:pt x="71843" y="22989"/>
                </a:lnTo>
                <a:lnTo>
                  <a:pt x="68928" y="36672"/>
                </a:lnTo>
                <a:lnTo>
                  <a:pt x="66651" y="52397"/>
                </a:lnTo>
                <a:lnTo>
                  <a:pt x="65129" y="69184"/>
                </a:lnTo>
                <a:lnTo>
                  <a:pt x="64560" y="85692"/>
                </a:lnTo>
                <a:lnTo>
                  <a:pt x="64953" y="101207"/>
                </a:lnTo>
                <a:lnTo>
                  <a:pt x="66015" y="115743"/>
                </a:lnTo>
                <a:lnTo>
                  <a:pt x="67258" y="129735"/>
                </a:lnTo>
                <a:lnTo>
                  <a:pt x="68390" y="143531"/>
                </a:lnTo>
                <a:lnTo>
                  <a:pt x="69470" y="157631"/>
                </a:lnTo>
                <a:lnTo>
                  <a:pt x="70801" y="172718"/>
                </a:lnTo>
                <a:lnTo>
                  <a:pt x="72548" y="189063"/>
                </a:lnTo>
                <a:lnTo>
                  <a:pt x="74722" y="206434"/>
                </a:lnTo>
                <a:lnTo>
                  <a:pt x="77260" y="224314"/>
                </a:lnTo>
                <a:lnTo>
                  <a:pt x="80082" y="242338"/>
                </a:lnTo>
                <a:lnTo>
                  <a:pt x="83113" y="260337"/>
                </a:lnTo>
                <a:lnTo>
                  <a:pt x="86294" y="278253"/>
                </a:lnTo>
                <a:lnTo>
                  <a:pt x="89580" y="296071"/>
                </a:lnTo>
                <a:lnTo>
                  <a:pt x="92938" y="313476"/>
                </a:lnTo>
                <a:lnTo>
                  <a:pt x="96345" y="329870"/>
                </a:lnTo>
                <a:lnTo>
                  <a:pt x="99790" y="345002"/>
                </a:lnTo>
                <a:lnTo>
                  <a:pt x="103496" y="358694"/>
                </a:lnTo>
                <a:lnTo>
                  <a:pt x="108488" y="372120"/>
                </a:lnTo>
                <a:lnTo>
                  <a:pt x="117441" y="387576"/>
                </a:lnTo>
                <a:lnTo>
                  <a:pt x="134741" y="4090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2562438" y="1955734"/>
            <a:ext cx="160340" cy="215829"/>
          </a:xfrm>
          <a:custGeom>
            <a:avLst/>
            <a:gdLst/>
            <a:ahLst/>
            <a:cxnLst/>
            <a:rect l="0" t="0" r="0" b="0"/>
            <a:pathLst>
              <a:path w="160340" h="215829">
                <a:moveTo>
                  <a:pt x="105285" y="0"/>
                </a:moveTo>
                <a:lnTo>
                  <a:pt x="93617" y="2933"/>
                </a:lnTo>
                <a:lnTo>
                  <a:pt x="83129" y="5716"/>
                </a:lnTo>
                <a:lnTo>
                  <a:pt x="72831" y="8620"/>
                </a:lnTo>
                <a:lnTo>
                  <a:pt x="62703" y="11833"/>
                </a:lnTo>
                <a:lnTo>
                  <a:pt x="53007" y="15646"/>
                </a:lnTo>
                <a:lnTo>
                  <a:pt x="43876" y="20168"/>
                </a:lnTo>
                <a:lnTo>
                  <a:pt x="35446" y="25504"/>
                </a:lnTo>
                <a:lnTo>
                  <a:pt x="27932" y="31841"/>
                </a:lnTo>
                <a:lnTo>
                  <a:pt x="21376" y="39174"/>
                </a:lnTo>
                <a:lnTo>
                  <a:pt x="16143" y="47200"/>
                </a:lnTo>
                <a:lnTo>
                  <a:pt x="12983" y="55425"/>
                </a:lnTo>
                <a:lnTo>
                  <a:pt x="12129" y="63537"/>
                </a:lnTo>
                <a:lnTo>
                  <a:pt x="13675" y="71101"/>
                </a:lnTo>
                <a:lnTo>
                  <a:pt x="17828" y="77494"/>
                </a:lnTo>
                <a:lnTo>
                  <a:pt x="24433" y="82498"/>
                </a:lnTo>
                <a:lnTo>
                  <a:pt x="32917" y="86382"/>
                </a:lnTo>
                <a:lnTo>
                  <a:pt x="42505" y="89695"/>
                </a:lnTo>
                <a:lnTo>
                  <a:pt x="52648" y="92823"/>
                </a:lnTo>
                <a:lnTo>
                  <a:pt x="63047" y="96115"/>
                </a:lnTo>
                <a:lnTo>
                  <a:pt x="73554" y="99945"/>
                </a:lnTo>
                <a:lnTo>
                  <a:pt x="84095" y="104456"/>
                </a:lnTo>
                <a:lnTo>
                  <a:pt x="94478" y="109606"/>
                </a:lnTo>
                <a:lnTo>
                  <a:pt x="104385" y="115281"/>
                </a:lnTo>
                <a:lnTo>
                  <a:pt x="113681" y="121355"/>
                </a:lnTo>
                <a:lnTo>
                  <a:pt x="122400" y="127720"/>
                </a:lnTo>
                <a:lnTo>
                  <a:pt x="130644" y="134291"/>
                </a:lnTo>
                <a:lnTo>
                  <a:pt x="138515" y="141015"/>
                </a:lnTo>
                <a:lnTo>
                  <a:pt x="145786" y="148174"/>
                </a:lnTo>
                <a:lnTo>
                  <a:pt x="151917" y="156351"/>
                </a:lnTo>
                <a:lnTo>
                  <a:pt x="156694" y="165769"/>
                </a:lnTo>
                <a:lnTo>
                  <a:pt x="159731" y="175858"/>
                </a:lnTo>
                <a:lnTo>
                  <a:pt x="160339" y="185483"/>
                </a:lnTo>
                <a:lnTo>
                  <a:pt x="158362" y="194022"/>
                </a:lnTo>
                <a:lnTo>
                  <a:pt x="153779" y="201210"/>
                </a:lnTo>
                <a:lnTo>
                  <a:pt x="146442" y="206887"/>
                </a:lnTo>
                <a:lnTo>
                  <a:pt x="136548" y="211141"/>
                </a:lnTo>
                <a:lnTo>
                  <a:pt x="124704" y="214047"/>
                </a:lnTo>
                <a:lnTo>
                  <a:pt x="111708" y="215572"/>
                </a:lnTo>
                <a:lnTo>
                  <a:pt x="98128" y="215828"/>
                </a:lnTo>
                <a:lnTo>
                  <a:pt x="84438" y="215037"/>
                </a:lnTo>
                <a:lnTo>
                  <a:pt x="71101" y="213445"/>
                </a:lnTo>
                <a:lnTo>
                  <a:pt x="58328" y="211271"/>
                </a:lnTo>
                <a:lnTo>
                  <a:pt x="46378" y="208836"/>
                </a:lnTo>
                <a:lnTo>
                  <a:pt x="34386" y="206333"/>
                </a:lnTo>
                <a:lnTo>
                  <a:pt x="20180" y="203545"/>
                </a:lnTo>
                <a:lnTo>
                  <a:pt x="0" y="2000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3109920" y="1702665"/>
            <a:ext cx="2340564" cy="674210"/>
            <a:chOff x="3109920" y="1702665"/>
            <a:chExt cx="2340564" cy="674210"/>
          </a:xfrm>
        </p:grpSpPr>
        <p:sp>
          <p:nvSpPr>
            <p:cNvPr id="39" name="Freeform 38"/>
            <p:cNvSpPr/>
            <p:nvPr/>
          </p:nvSpPr>
          <p:spPr>
            <a:xfrm>
              <a:off x="3109920" y="1702665"/>
              <a:ext cx="269108" cy="479716"/>
            </a:xfrm>
            <a:custGeom>
              <a:avLst/>
              <a:gdLst/>
              <a:ahLst/>
              <a:cxnLst/>
              <a:rect l="0" t="0" r="0" b="0"/>
              <a:pathLst>
                <a:path w="269108" h="479716">
                  <a:moveTo>
                    <a:pt x="42114" y="63556"/>
                  </a:moveTo>
                  <a:lnTo>
                    <a:pt x="39382" y="54754"/>
                  </a:lnTo>
                  <a:lnTo>
                    <a:pt x="38520" y="46408"/>
                  </a:lnTo>
                  <a:lnTo>
                    <a:pt x="39515" y="37718"/>
                  </a:lnTo>
                  <a:lnTo>
                    <a:pt x="42227" y="28943"/>
                  </a:lnTo>
                  <a:lnTo>
                    <a:pt x="46659" y="20744"/>
                  </a:lnTo>
                  <a:lnTo>
                    <a:pt x="52648" y="13468"/>
                  </a:lnTo>
                  <a:lnTo>
                    <a:pt x="59906" y="7451"/>
                  </a:lnTo>
                  <a:lnTo>
                    <a:pt x="68133" y="3166"/>
                  </a:lnTo>
                  <a:lnTo>
                    <a:pt x="77066" y="703"/>
                  </a:lnTo>
                  <a:lnTo>
                    <a:pt x="86502" y="0"/>
                  </a:lnTo>
                  <a:lnTo>
                    <a:pt x="96287" y="1032"/>
                  </a:lnTo>
                  <a:lnTo>
                    <a:pt x="106307" y="3616"/>
                  </a:lnTo>
                  <a:lnTo>
                    <a:pt x="116324" y="7620"/>
                  </a:lnTo>
                  <a:lnTo>
                    <a:pt x="125977" y="13046"/>
                  </a:lnTo>
                  <a:lnTo>
                    <a:pt x="135095" y="19768"/>
                  </a:lnTo>
                  <a:lnTo>
                    <a:pt x="143523" y="27551"/>
                  </a:lnTo>
                  <a:lnTo>
                    <a:pt x="151038" y="36145"/>
                  </a:lnTo>
                  <a:lnTo>
                    <a:pt x="157603" y="45337"/>
                  </a:lnTo>
                  <a:lnTo>
                    <a:pt x="163011" y="55118"/>
                  </a:lnTo>
                  <a:lnTo>
                    <a:pt x="166822" y="65669"/>
                  </a:lnTo>
                  <a:lnTo>
                    <a:pt x="168936" y="77019"/>
                  </a:lnTo>
                  <a:lnTo>
                    <a:pt x="169389" y="88742"/>
                  </a:lnTo>
                  <a:lnTo>
                    <a:pt x="168182" y="100078"/>
                  </a:lnTo>
                  <a:lnTo>
                    <a:pt x="165482" y="110633"/>
                  </a:lnTo>
                  <a:lnTo>
                    <a:pt x="161569" y="120515"/>
                  </a:lnTo>
                  <a:lnTo>
                    <a:pt x="156735" y="130146"/>
                  </a:lnTo>
                  <a:lnTo>
                    <a:pt x="151224" y="139807"/>
                  </a:lnTo>
                  <a:lnTo>
                    <a:pt x="145068" y="149449"/>
                  </a:lnTo>
                  <a:lnTo>
                    <a:pt x="138106" y="158783"/>
                  </a:lnTo>
                  <a:lnTo>
                    <a:pt x="130362" y="167652"/>
                  </a:lnTo>
                  <a:lnTo>
                    <a:pt x="123800" y="175755"/>
                  </a:lnTo>
                  <a:lnTo>
                    <a:pt x="121612" y="182230"/>
                  </a:lnTo>
                  <a:lnTo>
                    <a:pt x="124452" y="186712"/>
                  </a:lnTo>
                  <a:lnTo>
                    <a:pt x="131515" y="190019"/>
                  </a:lnTo>
                  <a:lnTo>
                    <a:pt x="141424" y="193219"/>
                  </a:lnTo>
                  <a:lnTo>
                    <a:pt x="152668" y="197314"/>
                  </a:lnTo>
                  <a:lnTo>
                    <a:pt x="164301" y="202712"/>
                  </a:lnTo>
                  <a:lnTo>
                    <a:pt x="175890" y="209220"/>
                  </a:lnTo>
                  <a:lnTo>
                    <a:pt x="187289" y="216320"/>
                  </a:lnTo>
                  <a:lnTo>
                    <a:pt x="198475" y="223645"/>
                  </a:lnTo>
                  <a:lnTo>
                    <a:pt x="209313" y="231334"/>
                  </a:lnTo>
                  <a:lnTo>
                    <a:pt x="219534" y="239930"/>
                  </a:lnTo>
                  <a:lnTo>
                    <a:pt x="229042" y="249675"/>
                  </a:lnTo>
                  <a:lnTo>
                    <a:pt x="237734" y="260507"/>
                  </a:lnTo>
                  <a:lnTo>
                    <a:pt x="245429" y="272235"/>
                  </a:lnTo>
                  <a:lnTo>
                    <a:pt x="252119" y="284647"/>
                  </a:lnTo>
                  <a:lnTo>
                    <a:pt x="257781" y="297559"/>
                  </a:lnTo>
                  <a:lnTo>
                    <a:pt x="262294" y="310825"/>
                  </a:lnTo>
                  <a:lnTo>
                    <a:pt x="265698" y="324343"/>
                  </a:lnTo>
                  <a:lnTo>
                    <a:pt x="268002" y="338199"/>
                  </a:lnTo>
                  <a:lnTo>
                    <a:pt x="269107" y="352646"/>
                  </a:lnTo>
                  <a:lnTo>
                    <a:pt x="269069" y="367767"/>
                  </a:lnTo>
                  <a:lnTo>
                    <a:pt x="267909" y="383177"/>
                  </a:lnTo>
                  <a:lnTo>
                    <a:pt x="265536" y="398143"/>
                  </a:lnTo>
                  <a:lnTo>
                    <a:pt x="262009" y="412273"/>
                  </a:lnTo>
                  <a:lnTo>
                    <a:pt x="257353" y="425201"/>
                  </a:lnTo>
                  <a:lnTo>
                    <a:pt x="251480" y="436432"/>
                  </a:lnTo>
                  <a:lnTo>
                    <a:pt x="244450" y="445872"/>
                  </a:lnTo>
                  <a:lnTo>
                    <a:pt x="236288" y="453735"/>
                  </a:lnTo>
                  <a:lnTo>
                    <a:pt x="226908" y="460349"/>
                  </a:lnTo>
                  <a:lnTo>
                    <a:pt x="216375" y="466023"/>
                  </a:lnTo>
                  <a:lnTo>
                    <a:pt x="204878" y="470855"/>
                  </a:lnTo>
                  <a:lnTo>
                    <a:pt x="192637" y="474738"/>
                  </a:lnTo>
                  <a:lnTo>
                    <a:pt x="179848" y="477678"/>
                  </a:lnTo>
                  <a:lnTo>
                    <a:pt x="166668" y="479484"/>
                  </a:lnTo>
                  <a:lnTo>
                    <a:pt x="153214" y="479715"/>
                  </a:lnTo>
                  <a:lnTo>
                    <a:pt x="139571" y="478278"/>
                  </a:lnTo>
                  <a:lnTo>
                    <a:pt x="125800" y="475532"/>
                  </a:lnTo>
                  <a:lnTo>
                    <a:pt x="111941" y="472087"/>
                  </a:lnTo>
                  <a:lnTo>
                    <a:pt x="98028" y="468362"/>
                  </a:lnTo>
                  <a:lnTo>
                    <a:pt x="84243" y="464407"/>
                  </a:lnTo>
                  <a:lnTo>
                    <a:pt x="70908" y="460000"/>
                  </a:lnTo>
                  <a:lnTo>
                    <a:pt x="58168" y="455047"/>
                  </a:lnTo>
                  <a:lnTo>
                    <a:pt x="46256" y="449887"/>
                  </a:lnTo>
                  <a:lnTo>
                    <a:pt x="34301" y="444711"/>
                  </a:lnTo>
                  <a:lnTo>
                    <a:pt x="20135" y="439063"/>
                  </a:lnTo>
                  <a:lnTo>
                    <a:pt x="0" y="4320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640723" y="1966636"/>
              <a:ext cx="206193" cy="235567"/>
            </a:xfrm>
            <a:custGeom>
              <a:avLst/>
              <a:gdLst/>
              <a:ahLst/>
              <a:cxnLst/>
              <a:rect l="0" t="0" r="0" b="0"/>
              <a:pathLst>
                <a:path w="206193" h="235567">
                  <a:moveTo>
                    <a:pt x="153550" y="115440"/>
                  </a:moveTo>
                  <a:lnTo>
                    <a:pt x="153483" y="103704"/>
                  </a:lnTo>
                  <a:lnTo>
                    <a:pt x="152843" y="92575"/>
                  </a:lnTo>
                  <a:lnTo>
                    <a:pt x="151546" y="80982"/>
                  </a:lnTo>
                  <a:lnTo>
                    <a:pt x="149686" y="68993"/>
                  </a:lnTo>
                  <a:lnTo>
                    <a:pt x="147370" y="56982"/>
                  </a:lnTo>
                  <a:lnTo>
                    <a:pt x="144694" y="45188"/>
                  </a:lnTo>
                  <a:lnTo>
                    <a:pt x="141425" y="34007"/>
                  </a:lnTo>
                  <a:lnTo>
                    <a:pt x="137021" y="24035"/>
                  </a:lnTo>
                  <a:lnTo>
                    <a:pt x="131279" y="15492"/>
                  </a:lnTo>
                  <a:lnTo>
                    <a:pt x="124304" y="8588"/>
                  </a:lnTo>
                  <a:lnTo>
                    <a:pt x="116327" y="3692"/>
                  </a:lnTo>
                  <a:lnTo>
                    <a:pt x="107594" y="815"/>
                  </a:lnTo>
                  <a:lnTo>
                    <a:pt x="98477" y="0"/>
                  </a:lnTo>
                  <a:lnTo>
                    <a:pt x="89445" y="1490"/>
                  </a:lnTo>
                  <a:lnTo>
                    <a:pt x="80745" y="5194"/>
                  </a:lnTo>
                  <a:lnTo>
                    <a:pt x="72432" y="10763"/>
                  </a:lnTo>
                  <a:lnTo>
                    <a:pt x="64462" y="17780"/>
                  </a:lnTo>
                  <a:lnTo>
                    <a:pt x="56766" y="25866"/>
                  </a:lnTo>
                  <a:lnTo>
                    <a:pt x="49273" y="34715"/>
                  </a:lnTo>
                  <a:lnTo>
                    <a:pt x="41929" y="44100"/>
                  </a:lnTo>
                  <a:lnTo>
                    <a:pt x="34691" y="53858"/>
                  </a:lnTo>
                  <a:lnTo>
                    <a:pt x="27694" y="64037"/>
                  </a:lnTo>
                  <a:lnTo>
                    <a:pt x="21222" y="74863"/>
                  </a:lnTo>
                  <a:lnTo>
                    <a:pt x="15392" y="86409"/>
                  </a:lnTo>
                  <a:lnTo>
                    <a:pt x="10326" y="98605"/>
                  </a:lnTo>
                  <a:lnTo>
                    <a:pt x="6221" y="111324"/>
                  </a:lnTo>
                  <a:lnTo>
                    <a:pt x="3095" y="124438"/>
                  </a:lnTo>
                  <a:lnTo>
                    <a:pt x="978" y="137838"/>
                  </a:lnTo>
                  <a:lnTo>
                    <a:pt x="0" y="151439"/>
                  </a:lnTo>
                  <a:lnTo>
                    <a:pt x="122" y="165176"/>
                  </a:lnTo>
                  <a:lnTo>
                    <a:pt x="1339" y="178841"/>
                  </a:lnTo>
                  <a:lnTo>
                    <a:pt x="3751" y="192096"/>
                  </a:lnTo>
                  <a:lnTo>
                    <a:pt x="7303" y="204772"/>
                  </a:lnTo>
                  <a:lnTo>
                    <a:pt x="11976" y="216233"/>
                  </a:lnTo>
                  <a:lnTo>
                    <a:pt x="17861" y="225340"/>
                  </a:lnTo>
                  <a:lnTo>
                    <a:pt x="24890" y="231673"/>
                  </a:lnTo>
                  <a:lnTo>
                    <a:pt x="32710" y="235127"/>
                  </a:lnTo>
                  <a:lnTo>
                    <a:pt x="40798" y="235566"/>
                  </a:lnTo>
                  <a:lnTo>
                    <a:pt x="48827" y="233231"/>
                  </a:lnTo>
                  <a:lnTo>
                    <a:pt x="56674" y="228616"/>
                  </a:lnTo>
                  <a:lnTo>
                    <a:pt x="64323" y="222255"/>
                  </a:lnTo>
                  <a:lnTo>
                    <a:pt x="71796" y="214617"/>
                  </a:lnTo>
                  <a:lnTo>
                    <a:pt x="78967" y="206071"/>
                  </a:lnTo>
                  <a:lnTo>
                    <a:pt x="85564" y="196891"/>
                  </a:lnTo>
                  <a:lnTo>
                    <a:pt x="91485" y="187275"/>
                  </a:lnTo>
                  <a:lnTo>
                    <a:pt x="96784" y="177361"/>
                  </a:lnTo>
                  <a:lnTo>
                    <a:pt x="101578" y="167246"/>
                  </a:lnTo>
                  <a:lnTo>
                    <a:pt x="106004" y="157039"/>
                  </a:lnTo>
                  <a:lnTo>
                    <a:pt x="110653" y="148366"/>
                  </a:lnTo>
                  <a:lnTo>
                    <a:pt x="115713" y="144002"/>
                  </a:lnTo>
                  <a:lnTo>
                    <a:pt x="120219" y="144581"/>
                  </a:lnTo>
                  <a:lnTo>
                    <a:pt x="123779" y="149218"/>
                  </a:lnTo>
                  <a:lnTo>
                    <a:pt x="126432" y="156809"/>
                  </a:lnTo>
                  <a:lnTo>
                    <a:pt x="128674" y="166134"/>
                  </a:lnTo>
                  <a:lnTo>
                    <a:pt x="131299" y="175930"/>
                  </a:lnTo>
                  <a:lnTo>
                    <a:pt x="134723" y="185481"/>
                  </a:lnTo>
                  <a:lnTo>
                    <a:pt x="139001" y="194539"/>
                  </a:lnTo>
                  <a:lnTo>
                    <a:pt x="144020" y="203094"/>
                  </a:lnTo>
                  <a:lnTo>
                    <a:pt x="149625" y="211212"/>
                  </a:lnTo>
                  <a:lnTo>
                    <a:pt x="155828" y="218497"/>
                  </a:lnTo>
                  <a:lnTo>
                    <a:pt x="162815" y="224115"/>
                  </a:lnTo>
                  <a:lnTo>
                    <a:pt x="170659" y="227751"/>
                  </a:lnTo>
                  <a:lnTo>
                    <a:pt x="179507" y="230127"/>
                  </a:lnTo>
                  <a:lnTo>
                    <a:pt x="190645" y="231261"/>
                  </a:lnTo>
                  <a:lnTo>
                    <a:pt x="206192" y="231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34076" y="2006272"/>
              <a:ext cx="160239" cy="185302"/>
            </a:xfrm>
            <a:custGeom>
              <a:avLst/>
              <a:gdLst/>
              <a:ahLst/>
              <a:cxnLst/>
              <a:rect l="0" t="0" r="0" b="0"/>
              <a:pathLst>
                <a:path w="160239" h="185302">
                  <a:moveTo>
                    <a:pt x="139181" y="23161"/>
                  </a:moveTo>
                  <a:lnTo>
                    <a:pt x="133246" y="17361"/>
                  </a:lnTo>
                  <a:lnTo>
                    <a:pt x="127042" y="12436"/>
                  </a:lnTo>
                  <a:lnTo>
                    <a:pt x="119946" y="7943"/>
                  </a:lnTo>
                  <a:lnTo>
                    <a:pt x="112006" y="4068"/>
                  </a:lnTo>
                  <a:lnTo>
                    <a:pt x="103360" y="1351"/>
                  </a:lnTo>
                  <a:lnTo>
                    <a:pt x="94170" y="0"/>
                  </a:lnTo>
                  <a:lnTo>
                    <a:pt x="84743" y="72"/>
                  </a:lnTo>
                  <a:lnTo>
                    <a:pt x="75502" y="1638"/>
                  </a:lnTo>
                  <a:lnTo>
                    <a:pt x="66662" y="4581"/>
                  </a:lnTo>
                  <a:lnTo>
                    <a:pt x="58254" y="8657"/>
                  </a:lnTo>
                  <a:lnTo>
                    <a:pt x="50221" y="13602"/>
                  </a:lnTo>
                  <a:lnTo>
                    <a:pt x="42487" y="19187"/>
                  </a:lnTo>
                  <a:lnTo>
                    <a:pt x="35139" y="25392"/>
                  </a:lnTo>
                  <a:lnTo>
                    <a:pt x="28424" y="32388"/>
                  </a:lnTo>
                  <a:lnTo>
                    <a:pt x="22423" y="40206"/>
                  </a:lnTo>
                  <a:lnTo>
                    <a:pt x="17070" y="48744"/>
                  </a:lnTo>
                  <a:lnTo>
                    <a:pt x="12240" y="57854"/>
                  </a:lnTo>
                  <a:lnTo>
                    <a:pt x="7814" y="67391"/>
                  </a:lnTo>
                  <a:lnTo>
                    <a:pt x="4011" y="77236"/>
                  </a:lnTo>
                  <a:lnTo>
                    <a:pt x="1360" y="87298"/>
                  </a:lnTo>
                  <a:lnTo>
                    <a:pt x="60" y="97510"/>
                  </a:lnTo>
                  <a:lnTo>
                    <a:pt x="0" y="107825"/>
                  </a:lnTo>
                  <a:lnTo>
                    <a:pt x="949" y="118209"/>
                  </a:lnTo>
                  <a:lnTo>
                    <a:pt x="2665" y="128637"/>
                  </a:lnTo>
                  <a:lnTo>
                    <a:pt x="5104" y="138928"/>
                  </a:lnTo>
                  <a:lnTo>
                    <a:pt x="8411" y="148764"/>
                  </a:lnTo>
                  <a:lnTo>
                    <a:pt x="12605" y="158002"/>
                  </a:lnTo>
                  <a:lnTo>
                    <a:pt x="17895" y="166339"/>
                  </a:lnTo>
                  <a:lnTo>
                    <a:pt x="24735" y="173262"/>
                  </a:lnTo>
                  <a:lnTo>
                    <a:pt x="33226" y="178615"/>
                  </a:lnTo>
                  <a:lnTo>
                    <a:pt x="43013" y="182395"/>
                  </a:lnTo>
                  <a:lnTo>
                    <a:pt x="53492" y="184574"/>
                  </a:lnTo>
                  <a:lnTo>
                    <a:pt x="64242" y="185301"/>
                  </a:lnTo>
                  <a:lnTo>
                    <a:pt x="75050" y="184842"/>
                  </a:lnTo>
                  <a:lnTo>
                    <a:pt x="85833" y="183480"/>
                  </a:lnTo>
                  <a:lnTo>
                    <a:pt x="96560" y="181454"/>
                  </a:lnTo>
                  <a:lnTo>
                    <a:pt x="107067" y="178791"/>
                  </a:lnTo>
                  <a:lnTo>
                    <a:pt x="117056" y="175327"/>
                  </a:lnTo>
                  <a:lnTo>
                    <a:pt x="126399" y="171042"/>
                  </a:lnTo>
                  <a:lnTo>
                    <a:pt x="134838" y="166348"/>
                  </a:lnTo>
                  <a:lnTo>
                    <a:pt x="142728" y="161544"/>
                  </a:lnTo>
                  <a:lnTo>
                    <a:pt x="150762" y="156207"/>
                  </a:lnTo>
                  <a:lnTo>
                    <a:pt x="160238" y="149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048010" y="2029433"/>
              <a:ext cx="125290" cy="155003"/>
            </a:xfrm>
            <a:custGeom>
              <a:avLst/>
              <a:gdLst/>
              <a:ahLst/>
              <a:cxnLst/>
              <a:rect l="0" t="0" r="0" b="0"/>
              <a:pathLst>
                <a:path w="125290" h="155003">
                  <a:moveTo>
                    <a:pt x="9475" y="0"/>
                  </a:moveTo>
                  <a:lnTo>
                    <a:pt x="6608" y="8868"/>
                  </a:lnTo>
                  <a:lnTo>
                    <a:pt x="4467" y="17855"/>
                  </a:lnTo>
                  <a:lnTo>
                    <a:pt x="2864" y="27851"/>
                  </a:lnTo>
                  <a:lnTo>
                    <a:pt x="1683" y="38831"/>
                  </a:lnTo>
                  <a:lnTo>
                    <a:pt x="835" y="50643"/>
                  </a:lnTo>
                  <a:lnTo>
                    <a:pt x="242" y="63097"/>
                  </a:lnTo>
                  <a:lnTo>
                    <a:pt x="0" y="75862"/>
                  </a:lnTo>
                  <a:lnTo>
                    <a:pt x="364" y="88494"/>
                  </a:lnTo>
                  <a:lnTo>
                    <a:pt x="1428" y="100758"/>
                  </a:lnTo>
                  <a:lnTo>
                    <a:pt x="3296" y="112448"/>
                  </a:lnTo>
                  <a:lnTo>
                    <a:pt x="6153" y="123305"/>
                  </a:lnTo>
                  <a:lnTo>
                    <a:pt x="10012" y="133261"/>
                  </a:lnTo>
                  <a:lnTo>
                    <a:pt x="15061" y="141930"/>
                  </a:lnTo>
                  <a:lnTo>
                    <a:pt x="21732" y="148551"/>
                  </a:lnTo>
                  <a:lnTo>
                    <a:pt x="30102" y="152887"/>
                  </a:lnTo>
                  <a:lnTo>
                    <a:pt x="39637" y="155002"/>
                  </a:lnTo>
                  <a:lnTo>
                    <a:pt x="49414" y="154992"/>
                  </a:lnTo>
                  <a:lnTo>
                    <a:pt x="58869" y="153131"/>
                  </a:lnTo>
                  <a:lnTo>
                    <a:pt x="67655" y="149630"/>
                  </a:lnTo>
                  <a:lnTo>
                    <a:pt x="75476" y="144548"/>
                  </a:lnTo>
                  <a:lnTo>
                    <a:pt x="82287" y="138061"/>
                  </a:lnTo>
                  <a:lnTo>
                    <a:pt x="88215" y="130437"/>
                  </a:lnTo>
                  <a:lnTo>
                    <a:pt x="93447" y="121950"/>
                  </a:lnTo>
                  <a:lnTo>
                    <a:pt x="98159" y="112830"/>
                  </a:lnTo>
                  <a:lnTo>
                    <a:pt x="102497" y="103096"/>
                  </a:lnTo>
                  <a:lnTo>
                    <a:pt x="106572" y="92578"/>
                  </a:lnTo>
                  <a:lnTo>
                    <a:pt x="110460" y="81245"/>
                  </a:lnTo>
                  <a:lnTo>
                    <a:pt x="114069" y="69233"/>
                  </a:lnTo>
                  <a:lnTo>
                    <a:pt x="117496" y="55261"/>
                  </a:lnTo>
                  <a:lnTo>
                    <a:pt x="121045" y="34749"/>
                  </a:lnTo>
                  <a:lnTo>
                    <a:pt x="1252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36469" y="1755692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0" y="47072"/>
                  </a:lnTo>
                  <a:lnTo>
                    <a:pt x="0" y="65475"/>
                  </a:lnTo>
                  <a:lnTo>
                    <a:pt x="0" y="83987"/>
                  </a:lnTo>
                  <a:lnTo>
                    <a:pt x="0" y="101895"/>
                  </a:lnTo>
                  <a:lnTo>
                    <a:pt x="0" y="119474"/>
                  </a:lnTo>
                  <a:lnTo>
                    <a:pt x="0" y="137700"/>
                  </a:lnTo>
                  <a:lnTo>
                    <a:pt x="0" y="157092"/>
                  </a:lnTo>
                  <a:lnTo>
                    <a:pt x="0" y="177217"/>
                  </a:lnTo>
                  <a:lnTo>
                    <a:pt x="0" y="196980"/>
                  </a:lnTo>
                  <a:lnTo>
                    <a:pt x="0" y="215769"/>
                  </a:lnTo>
                  <a:lnTo>
                    <a:pt x="0" y="233793"/>
                  </a:lnTo>
                  <a:lnTo>
                    <a:pt x="0" y="251797"/>
                  </a:lnTo>
                  <a:lnTo>
                    <a:pt x="0" y="270231"/>
                  </a:lnTo>
                  <a:lnTo>
                    <a:pt x="0" y="288900"/>
                  </a:lnTo>
                  <a:lnTo>
                    <a:pt x="0" y="307147"/>
                  </a:lnTo>
                  <a:lnTo>
                    <a:pt x="5" y="324610"/>
                  </a:lnTo>
                  <a:lnTo>
                    <a:pt x="178" y="341083"/>
                  </a:lnTo>
                  <a:lnTo>
                    <a:pt x="827" y="356373"/>
                  </a:lnTo>
                  <a:lnTo>
                    <a:pt x="2075" y="370497"/>
                  </a:lnTo>
                  <a:lnTo>
                    <a:pt x="3736" y="383373"/>
                  </a:lnTo>
                  <a:lnTo>
                    <a:pt x="5563" y="396096"/>
                  </a:lnTo>
                  <a:lnTo>
                    <a:pt x="7717" y="410904"/>
                  </a:lnTo>
                  <a:lnTo>
                    <a:pt x="10529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20656" y="1926862"/>
              <a:ext cx="200043" cy="18344"/>
            </a:xfrm>
            <a:custGeom>
              <a:avLst/>
              <a:gdLst/>
              <a:ahLst/>
              <a:cxnLst/>
              <a:rect l="0" t="0" r="0" b="0"/>
              <a:pathLst>
                <a:path w="200043" h="18344">
                  <a:moveTo>
                    <a:pt x="200042" y="7815"/>
                  </a:moveTo>
                  <a:lnTo>
                    <a:pt x="191107" y="4948"/>
                  </a:lnTo>
                  <a:lnTo>
                    <a:pt x="181479" y="2806"/>
                  </a:lnTo>
                  <a:lnTo>
                    <a:pt x="170192" y="1208"/>
                  </a:lnTo>
                  <a:lnTo>
                    <a:pt x="157525" y="200"/>
                  </a:lnTo>
                  <a:lnTo>
                    <a:pt x="144045" y="0"/>
                  </a:lnTo>
                  <a:lnTo>
                    <a:pt x="130173" y="651"/>
                  </a:lnTo>
                  <a:lnTo>
                    <a:pt x="116137" y="1889"/>
                  </a:lnTo>
                  <a:lnTo>
                    <a:pt x="102045" y="3253"/>
                  </a:lnTo>
                  <a:lnTo>
                    <a:pt x="87949" y="4467"/>
                  </a:lnTo>
                  <a:lnTo>
                    <a:pt x="74028" y="5602"/>
                  </a:lnTo>
                  <a:lnTo>
                    <a:pt x="60594" y="6970"/>
                  </a:lnTo>
                  <a:lnTo>
                    <a:pt x="47791" y="8738"/>
                  </a:lnTo>
                  <a:lnTo>
                    <a:pt x="36034" y="10765"/>
                  </a:lnTo>
                  <a:lnTo>
                    <a:pt x="24942" y="12885"/>
                  </a:lnTo>
                  <a:lnTo>
                    <a:pt x="13543" y="15286"/>
                  </a:lnTo>
                  <a:lnTo>
                    <a:pt x="0" y="18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65428" y="1968686"/>
              <a:ext cx="158339" cy="227840"/>
            </a:xfrm>
            <a:custGeom>
              <a:avLst/>
              <a:gdLst/>
              <a:ahLst/>
              <a:cxnLst/>
              <a:rect l="0" t="0" r="0" b="0"/>
              <a:pathLst>
                <a:path w="158339" h="227840">
                  <a:moveTo>
                    <a:pt x="13156" y="71276"/>
                  </a:moveTo>
                  <a:lnTo>
                    <a:pt x="22091" y="77009"/>
                  </a:lnTo>
                  <a:lnTo>
                    <a:pt x="31718" y="81293"/>
                  </a:lnTo>
                  <a:lnTo>
                    <a:pt x="43005" y="84499"/>
                  </a:lnTo>
                  <a:lnTo>
                    <a:pt x="55673" y="86861"/>
                  </a:lnTo>
                  <a:lnTo>
                    <a:pt x="69152" y="88558"/>
                  </a:lnTo>
                  <a:lnTo>
                    <a:pt x="83015" y="89743"/>
                  </a:lnTo>
                  <a:lnTo>
                    <a:pt x="96705" y="90227"/>
                  </a:lnTo>
                  <a:lnTo>
                    <a:pt x="109501" y="89498"/>
                  </a:lnTo>
                  <a:lnTo>
                    <a:pt x="121090" y="87374"/>
                  </a:lnTo>
                  <a:lnTo>
                    <a:pt x="131360" y="83812"/>
                  </a:lnTo>
                  <a:lnTo>
                    <a:pt x="140200" y="78747"/>
                  </a:lnTo>
                  <a:lnTo>
                    <a:pt x="147692" y="72300"/>
                  </a:lnTo>
                  <a:lnTo>
                    <a:pt x="153573" y="64717"/>
                  </a:lnTo>
                  <a:lnTo>
                    <a:pt x="157177" y="56265"/>
                  </a:lnTo>
                  <a:lnTo>
                    <a:pt x="158338" y="47181"/>
                  </a:lnTo>
                  <a:lnTo>
                    <a:pt x="157169" y="37813"/>
                  </a:lnTo>
                  <a:lnTo>
                    <a:pt x="153802" y="28604"/>
                  </a:lnTo>
                  <a:lnTo>
                    <a:pt x="148533" y="19798"/>
                  </a:lnTo>
                  <a:lnTo>
                    <a:pt x="141591" y="11919"/>
                  </a:lnTo>
                  <a:lnTo>
                    <a:pt x="133044" y="5838"/>
                  </a:lnTo>
                  <a:lnTo>
                    <a:pt x="123083" y="1868"/>
                  </a:lnTo>
                  <a:lnTo>
                    <a:pt x="112143" y="0"/>
                  </a:lnTo>
                  <a:lnTo>
                    <a:pt x="100808" y="175"/>
                  </a:lnTo>
                  <a:lnTo>
                    <a:pt x="89451" y="2152"/>
                  </a:lnTo>
                  <a:lnTo>
                    <a:pt x="78385" y="5901"/>
                  </a:lnTo>
                  <a:lnTo>
                    <a:pt x="67954" y="11681"/>
                  </a:lnTo>
                  <a:lnTo>
                    <a:pt x="58278" y="19451"/>
                  </a:lnTo>
                  <a:lnTo>
                    <a:pt x="49458" y="28750"/>
                  </a:lnTo>
                  <a:lnTo>
                    <a:pt x="41672" y="38900"/>
                  </a:lnTo>
                  <a:lnTo>
                    <a:pt x="34913" y="49428"/>
                  </a:lnTo>
                  <a:lnTo>
                    <a:pt x="29033" y="60087"/>
                  </a:lnTo>
                  <a:lnTo>
                    <a:pt x="23841" y="70770"/>
                  </a:lnTo>
                  <a:lnTo>
                    <a:pt x="19158" y="81440"/>
                  </a:lnTo>
                  <a:lnTo>
                    <a:pt x="14842" y="92248"/>
                  </a:lnTo>
                  <a:lnTo>
                    <a:pt x="10783" y="103504"/>
                  </a:lnTo>
                  <a:lnTo>
                    <a:pt x="6910" y="115338"/>
                  </a:lnTo>
                  <a:lnTo>
                    <a:pt x="3493" y="127560"/>
                  </a:lnTo>
                  <a:lnTo>
                    <a:pt x="1112" y="139764"/>
                  </a:lnTo>
                  <a:lnTo>
                    <a:pt x="0" y="151709"/>
                  </a:lnTo>
                  <a:lnTo>
                    <a:pt x="238" y="163171"/>
                  </a:lnTo>
                  <a:lnTo>
                    <a:pt x="1919" y="173868"/>
                  </a:lnTo>
                  <a:lnTo>
                    <a:pt x="4945" y="183727"/>
                  </a:lnTo>
                  <a:lnTo>
                    <a:pt x="9248" y="192839"/>
                  </a:lnTo>
                  <a:lnTo>
                    <a:pt x="14877" y="201353"/>
                  </a:lnTo>
                  <a:lnTo>
                    <a:pt x="21740" y="209404"/>
                  </a:lnTo>
                  <a:lnTo>
                    <a:pt x="29787" y="216627"/>
                  </a:lnTo>
                  <a:lnTo>
                    <a:pt x="39090" y="222194"/>
                  </a:lnTo>
                  <a:lnTo>
                    <a:pt x="49567" y="225789"/>
                  </a:lnTo>
                  <a:lnTo>
                    <a:pt x="60855" y="227557"/>
                  </a:lnTo>
                  <a:lnTo>
                    <a:pt x="72425" y="227839"/>
                  </a:lnTo>
                  <a:lnTo>
                    <a:pt x="83936" y="226997"/>
                  </a:lnTo>
                  <a:lnTo>
                    <a:pt x="95002" y="225493"/>
                  </a:lnTo>
                  <a:lnTo>
                    <a:pt x="106290" y="223732"/>
                  </a:lnTo>
                  <a:lnTo>
                    <a:pt x="119903" y="221566"/>
                  </a:lnTo>
                  <a:lnTo>
                    <a:pt x="139498" y="2186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630732" y="1988902"/>
              <a:ext cx="205863" cy="156346"/>
            </a:xfrm>
            <a:custGeom>
              <a:avLst/>
              <a:gdLst/>
              <a:ahLst/>
              <a:cxnLst/>
              <a:rect l="0" t="0" r="0" b="0"/>
              <a:pathLst>
                <a:path w="205863" h="156346">
                  <a:moveTo>
                    <a:pt x="121634" y="61588"/>
                  </a:moveTo>
                  <a:lnTo>
                    <a:pt x="118633" y="52854"/>
                  </a:lnTo>
                  <a:lnTo>
                    <a:pt x="115211" y="45147"/>
                  </a:lnTo>
                  <a:lnTo>
                    <a:pt x="111015" y="37745"/>
                  </a:lnTo>
                  <a:lnTo>
                    <a:pt x="106114" y="30484"/>
                  </a:lnTo>
                  <a:lnTo>
                    <a:pt x="100633" y="23305"/>
                  </a:lnTo>
                  <a:lnTo>
                    <a:pt x="94694" y="16194"/>
                  </a:lnTo>
                  <a:lnTo>
                    <a:pt x="88086" y="9622"/>
                  </a:lnTo>
                  <a:lnTo>
                    <a:pt x="80292" y="4500"/>
                  </a:lnTo>
                  <a:lnTo>
                    <a:pt x="71129" y="1218"/>
                  </a:lnTo>
                  <a:lnTo>
                    <a:pt x="61045" y="0"/>
                  </a:lnTo>
                  <a:lnTo>
                    <a:pt x="50892" y="1153"/>
                  </a:lnTo>
                  <a:lnTo>
                    <a:pt x="41181" y="4599"/>
                  </a:lnTo>
                  <a:lnTo>
                    <a:pt x="32222" y="9980"/>
                  </a:lnTo>
                  <a:lnTo>
                    <a:pt x="24285" y="16863"/>
                  </a:lnTo>
                  <a:lnTo>
                    <a:pt x="17400" y="24860"/>
                  </a:lnTo>
                  <a:lnTo>
                    <a:pt x="11592" y="33818"/>
                  </a:lnTo>
                  <a:lnTo>
                    <a:pt x="6973" y="43807"/>
                  </a:lnTo>
                  <a:lnTo>
                    <a:pt x="3495" y="54780"/>
                  </a:lnTo>
                  <a:lnTo>
                    <a:pt x="1140" y="66419"/>
                  </a:lnTo>
                  <a:lnTo>
                    <a:pt x="0" y="78231"/>
                  </a:lnTo>
                  <a:lnTo>
                    <a:pt x="14" y="89912"/>
                  </a:lnTo>
                  <a:lnTo>
                    <a:pt x="1157" y="101197"/>
                  </a:lnTo>
                  <a:lnTo>
                    <a:pt x="3520" y="111775"/>
                  </a:lnTo>
                  <a:lnTo>
                    <a:pt x="7040" y="121551"/>
                  </a:lnTo>
                  <a:lnTo>
                    <a:pt x="11690" y="130437"/>
                  </a:lnTo>
                  <a:lnTo>
                    <a:pt x="17561" y="138268"/>
                  </a:lnTo>
                  <a:lnTo>
                    <a:pt x="24579" y="145043"/>
                  </a:lnTo>
                  <a:lnTo>
                    <a:pt x="32393" y="150424"/>
                  </a:lnTo>
                  <a:lnTo>
                    <a:pt x="40477" y="153685"/>
                  </a:lnTo>
                  <a:lnTo>
                    <a:pt x="48502" y="154616"/>
                  </a:lnTo>
                  <a:lnTo>
                    <a:pt x="56347" y="153461"/>
                  </a:lnTo>
                  <a:lnTo>
                    <a:pt x="63995" y="150636"/>
                  </a:lnTo>
                  <a:lnTo>
                    <a:pt x="71472" y="146544"/>
                  </a:lnTo>
                  <a:lnTo>
                    <a:pt x="78815" y="141205"/>
                  </a:lnTo>
                  <a:lnTo>
                    <a:pt x="86061" y="134275"/>
                  </a:lnTo>
                  <a:lnTo>
                    <a:pt x="93230" y="125695"/>
                  </a:lnTo>
                  <a:lnTo>
                    <a:pt x="100182" y="115833"/>
                  </a:lnTo>
                  <a:lnTo>
                    <a:pt x="106624" y="105297"/>
                  </a:lnTo>
                  <a:lnTo>
                    <a:pt x="112447" y="94598"/>
                  </a:lnTo>
                  <a:lnTo>
                    <a:pt x="117982" y="87150"/>
                  </a:lnTo>
                  <a:lnTo>
                    <a:pt x="123311" y="86734"/>
                  </a:lnTo>
                  <a:lnTo>
                    <a:pt x="128107" y="91676"/>
                  </a:lnTo>
                  <a:lnTo>
                    <a:pt x="132804" y="99985"/>
                  </a:lnTo>
                  <a:lnTo>
                    <a:pt x="137786" y="110048"/>
                  </a:lnTo>
                  <a:lnTo>
                    <a:pt x="143190" y="120464"/>
                  </a:lnTo>
                  <a:lnTo>
                    <a:pt x="149007" y="130478"/>
                  </a:lnTo>
                  <a:lnTo>
                    <a:pt x="155328" y="139367"/>
                  </a:lnTo>
                  <a:lnTo>
                    <a:pt x="162383" y="146225"/>
                  </a:lnTo>
                  <a:lnTo>
                    <a:pt x="170266" y="150774"/>
                  </a:lnTo>
                  <a:lnTo>
                    <a:pt x="179142" y="153900"/>
                  </a:lnTo>
                  <a:lnTo>
                    <a:pt x="190300" y="155686"/>
                  </a:lnTo>
                  <a:lnTo>
                    <a:pt x="205862" y="1563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16574" y="1961614"/>
              <a:ext cx="104249" cy="162577"/>
            </a:xfrm>
            <a:custGeom>
              <a:avLst/>
              <a:gdLst/>
              <a:ahLst/>
              <a:cxnLst/>
              <a:rect l="0" t="0" r="0" b="0"/>
              <a:pathLst>
                <a:path w="104249" h="162577">
                  <a:moveTo>
                    <a:pt x="9491" y="46762"/>
                  </a:moveTo>
                  <a:lnTo>
                    <a:pt x="6692" y="58430"/>
                  </a:lnTo>
                  <a:lnTo>
                    <a:pt x="5190" y="68919"/>
                  </a:lnTo>
                  <a:lnTo>
                    <a:pt x="4879" y="79230"/>
                  </a:lnTo>
                  <a:lnTo>
                    <a:pt x="5385" y="89877"/>
                  </a:lnTo>
                  <a:lnTo>
                    <a:pt x="6205" y="101517"/>
                  </a:lnTo>
                  <a:lnTo>
                    <a:pt x="6994" y="114315"/>
                  </a:lnTo>
                  <a:lnTo>
                    <a:pt x="6719" y="124758"/>
                  </a:lnTo>
                  <a:lnTo>
                    <a:pt x="4967" y="128151"/>
                  </a:lnTo>
                  <a:lnTo>
                    <a:pt x="3180" y="125356"/>
                  </a:lnTo>
                  <a:lnTo>
                    <a:pt x="1829" y="118403"/>
                  </a:lnTo>
                  <a:lnTo>
                    <a:pt x="888" y="108835"/>
                  </a:lnTo>
                  <a:lnTo>
                    <a:pt x="255" y="97637"/>
                  </a:lnTo>
                  <a:lnTo>
                    <a:pt x="0" y="85252"/>
                  </a:lnTo>
                  <a:lnTo>
                    <a:pt x="363" y="71749"/>
                  </a:lnTo>
                  <a:lnTo>
                    <a:pt x="1434" y="57247"/>
                  </a:lnTo>
                  <a:lnTo>
                    <a:pt x="3478" y="42581"/>
                  </a:lnTo>
                  <a:lnTo>
                    <a:pt x="6986" y="29173"/>
                  </a:lnTo>
                  <a:lnTo>
                    <a:pt x="12091" y="17725"/>
                  </a:lnTo>
                  <a:lnTo>
                    <a:pt x="18623" y="8735"/>
                  </a:lnTo>
                  <a:lnTo>
                    <a:pt x="26295" y="2820"/>
                  </a:lnTo>
                  <a:lnTo>
                    <a:pt x="34820" y="0"/>
                  </a:lnTo>
                  <a:lnTo>
                    <a:pt x="43795" y="5"/>
                  </a:lnTo>
                  <a:lnTo>
                    <a:pt x="52733" y="2567"/>
                  </a:lnTo>
                  <a:lnTo>
                    <a:pt x="61364" y="7289"/>
                  </a:lnTo>
                  <a:lnTo>
                    <a:pt x="69462" y="14030"/>
                  </a:lnTo>
                  <a:lnTo>
                    <a:pt x="76754" y="22971"/>
                  </a:lnTo>
                  <a:lnTo>
                    <a:pt x="83173" y="34016"/>
                  </a:lnTo>
                  <a:lnTo>
                    <a:pt x="88654" y="46667"/>
                  </a:lnTo>
                  <a:lnTo>
                    <a:pt x="93046" y="60221"/>
                  </a:lnTo>
                  <a:lnTo>
                    <a:pt x="96373" y="74184"/>
                  </a:lnTo>
                  <a:lnTo>
                    <a:pt x="98800" y="88270"/>
                  </a:lnTo>
                  <a:lnTo>
                    <a:pt x="100783" y="104006"/>
                  </a:lnTo>
                  <a:lnTo>
                    <a:pt x="102500" y="126120"/>
                  </a:lnTo>
                  <a:lnTo>
                    <a:pt x="104248" y="1625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89236" y="1984441"/>
              <a:ext cx="178986" cy="392434"/>
            </a:xfrm>
            <a:custGeom>
              <a:avLst/>
              <a:gdLst/>
              <a:ahLst/>
              <a:cxnLst/>
              <a:rect l="0" t="0" r="0" b="0"/>
              <a:pathLst>
                <a:path w="178986" h="392434">
                  <a:moveTo>
                    <a:pt x="178985" y="76578"/>
                  </a:moveTo>
                  <a:lnTo>
                    <a:pt x="176051" y="67777"/>
                  </a:lnTo>
                  <a:lnTo>
                    <a:pt x="173269" y="59430"/>
                  </a:lnTo>
                  <a:lnTo>
                    <a:pt x="170365" y="50736"/>
                  </a:lnTo>
                  <a:lnTo>
                    <a:pt x="167152" y="41788"/>
                  </a:lnTo>
                  <a:lnTo>
                    <a:pt x="163339" y="32941"/>
                  </a:lnTo>
                  <a:lnTo>
                    <a:pt x="158812" y="24411"/>
                  </a:lnTo>
                  <a:lnTo>
                    <a:pt x="153303" y="16569"/>
                  </a:lnTo>
                  <a:lnTo>
                    <a:pt x="146319" y="9988"/>
                  </a:lnTo>
                  <a:lnTo>
                    <a:pt x="137737" y="4873"/>
                  </a:lnTo>
                  <a:lnTo>
                    <a:pt x="128058" y="1424"/>
                  </a:lnTo>
                  <a:lnTo>
                    <a:pt x="118185" y="0"/>
                  </a:lnTo>
                  <a:lnTo>
                    <a:pt x="108665" y="608"/>
                  </a:lnTo>
                  <a:lnTo>
                    <a:pt x="99836" y="3286"/>
                  </a:lnTo>
                  <a:lnTo>
                    <a:pt x="91987" y="8274"/>
                  </a:lnTo>
                  <a:lnTo>
                    <a:pt x="85156" y="15476"/>
                  </a:lnTo>
                  <a:lnTo>
                    <a:pt x="79214" y="24376"/>
                  </a:lnTo>
                  <a:lnTo>
                    <a:pt x="73973" y="34251"/>
                  </a:lnTo>
                  <a:lnTo>
                    <a:pt x="69265" y="44591"/>
                  </a:lnTo>
                  <a:lnTo>
                    <a:pt x="65268" y="55123"/>
                  </a:lnTo>
                  <a:lnTo>
                    <a:pt x="62488" y="65720"/>
                  </a:lnTo>
                  <a:lnTo>
                    <a:pt x="61104" y="76321"/>
                  </a:lnTo>
                  <a:lnTo>
                    <a:pt x="61158" y="86746"/>
                  </a:lnTo>
                  <a:lnTo>
                    <a:pt x="62715" y="96679"/>
                  </a:lnTo>
                  <a:lnTo>
                    <a:pt x="65658" y="105976"/>
                  </a:lnTo>
                  <a:lnTo>
                    <a:pt x="69905" y="114016"/>
                  </a:lnTo>
                  <a:lnTo>
                    <a:pt x="75497" y="119674"/>
                  </a:lnTo>
                  <a:lnTo>
                    <a:pt x="82324" y="122543"/>
                  </a:lnTo>
                  <a:lnTo>
                    <a:pt x="90010" y="122687"/>
                  </a:lnTo>
                  <a:lnTo>
                    <a:pt x="98006" y="120283"/>
                  </a:lnTo>
                  <a:lnTo>
                    <a:pt x="105968" y="115705"/>
                  </a:lnTo>
                  <a:lnTo>
                    <a:pt x="113601" y="109414"/>
                  </a:lnTo>
                  <a:lnTo>
                    <a:pt x="120574" y="101846"/>
                  </a:lnTo>
                  <a:lnTo>
                    <a:pt x="126796" y="93428"/>
                  </a:lnTo>
                  <a:lnTo>
                    <a:pt x="132873" y="86901"/>
                  </a:lnTo>
                  <a:lnTo>
                    <a:pt x="139045" y="86083"/>
                  </a:lnTo>
                  <a:lnTo>
                    <a:pt x="144481" y="90963"/>
                  </a:lnTo>
                  <a:lnTo>
                    <a:pt x="149175" y="100071"/>
                  </a:lnTo>
                  <a:lnTo>
                    <a:pt x="153381" y="112040"/>
                  </a:lnTo>
                  <a:lnTo>
                    <a:pt x="157297" y="125738"/>
                  </a:lnTo>
                  <a:lnTo>
                    <a:pt x="161048" y="140207"/>
                  </a:lnTo>
                  <a:lnTo>
                    <a:pt x="164698" y="154892"/>
                  </a:lnTo>
                  <a:lnTo>
                    <a:pt x="168123" y="169547"/>
                  </a:lnTo>
                  <a:lnTo>
                    <a:pt x="171040" y="184090"/>
                  </a:lnTo>
                  <a:lnTo>
                    <a:pt x="173332" y="198515"/>
                  </a:lnTo>
                  <a:lnTo>
                    <a:pt x="175038" y="213003"/>
                  </a:lnTo>
                  <a:lnTo>
                    <a:pt x="176266" y="227886"/>
                  </a:lnTo>
                  <a:lnTo>
                    <a:pt x="177115" y="243305"/>
                  </a:lnTo>
                  <a:lnTo>
                    <a:pt x="177194" y="258917"/>
                  </a:lnTo>
                  <a:lnTo>
                    <a:pt x="175658" y="274018"/>
                  </a:lnTo>
                  <a:lnTo>
                    <a:pt x="172172" y="288240"/>
                  </a:lnTo>
                  <a:lnTo>
                    <a:pt x="166710" y="301229"/>
                  </a:lnTo>
                  <a:lnTo>
                    <a:pt x="159299" y="312501"/>
                  </a:lnTo>
                  <a:lnTo>
                    <a:pt x="150168" y="321968"/>
                  </a:lnTo>
                  <a:lnTo>
                    <a:pt x="139817" y="329850"/>
                  </a:lnTo>
                  <a:lnTo>
                    <a:pt x="128893" y="336476"/>
                  </a:lnTo>
                  <a:lnTo>
                    <a:pt x="117814" y="342163"/>
                  </a:lnTo>
                  <a:lnTo>
                    <a:pt x="106768" y="347174"/>
                  </a:lnTo>
                  <a:lnTo>
                    <a:pt x="95820" y="351708"/>
                  </a:lnTo>
                  <a:lnTo>
                    <a:pt x="84969" y="355917"/>
                  </a:lnTo>
                  <a:lnTo>
                    <a:pt x="74038" y="360069"/>
                  </a:lnTo>
                  <a:lnTo>
                    <a:pt x="62698" y="364543"/>
                  </a:lnTo>
                  <a:lnTo>
                    <a:pt x="50822" y="369508"/>
                  </a:lnTo>
                  <a:lnTo>
                    <a:pt x="39036" y="374661"/>
                  </a:lnTo>
                  <a:lnTo>
                    <a:pt x="27473" y="379823"/>
                  </a:lnTo>
                  <a:lnTo>
                    <a:pt x="15115" y="385451"/>
                  </a:lnTo>
                  <a:lnTo>
                    <a:pt x="0" y="392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070934" y="1734635"/>
              <a:ext cx="28873" cy="368499"/>
            </a:xfrm>
            <a:custGeom>
              <a:avLst/>
              <a:gdLst/>
              <a:ahLst/>
              <a:cxnLst/>
              <a:rect l="0" t="0" r="0" b="0"/>
              <a:pathLst>
                <a:path w="28873" h="368499">
                  <a:moveTo>
                    <a:pt x="7816" y="0"/>
                  </a:moveTo>
                  <a:lnTo>
                    <a:pt x="4949" y="14669"/>
                  </a:lnTo>
                  <a:lnTo>
                    <a:pt x="2807" y="28580"/>
                  </a:lnTo>
                  <a:lnTo>
                    <a:pt x="1208" y="43069"/>
                  </a:lnTo>
                  <a:lnTo>
                    <a:pt x="201" y="57925"/>
                  </a:lnTo>
                  <a:lnTo>
                    <a:pt x="0" y="72453"/>
                  </a:lnTo>
                  <a:lnTo>
                    <a:pt x="651" y="86280"/>
                  </a:lnTo>
                  <a:lnTo>
                    <a:pt x="1889" y="99838"/>
                  </a:lnTo>
                  <a:lnTo>
                    <a:pt x="3253" y="114146"/>
                  </a:lnTo>
                  <a:lnTo>
                    <a:pt x="4467" y="129738"/>
                  </a:lnTo>
                  <a:lnTo>
                    <a:pt x="5603" y="146651"/>
                  </a:lnTo>
                  <a:lnTo>
                    <a:pt x="6971" y="164695"/>
                  </a:lnTo>
                  <a:lnTo>
                    <a:pt x="8738" y="183609"/>
                  </a:lnTo>
                  <a:lnTo>
                    <a:pt x="10756" y="202836"/>
                  </a:lnTo>
                  <a:lnTo>
                    <a:pt x="12657" y="221576"/>
                  </a:lnTo>
                  <a:lnTo>
                    <a:pt x="14233" y="239431"/>
                  </a:lnTo>
                  <a:lnTo>
                    <a:pt x="15443" y="256367"/>
                  </a:lnTo>
                  <a:lnTo>
                    <a:pt x="16331" y="272513"/>
                  </a:lnTo>
                  <a:lnTo>
                    <a:pt x="16968" y="288040"/>
                  </a:lnTo>
                  <a:lnTo>
                    <a:pt x="17582" y="302944"/>
                  </a:lnTo>
                  <a:lnTo>
                    <a:pt x="18534" y="317048"/>
                  </a:lnTo>
                  <a:lnTo>
                    <a:pt x="19990" y="330301"/>
                  </a:lnTo>
                  <a:lnTo>
                    <a:pt x="21792" y="342164"/>
                  </a:lnTo>
                  <a:lnTo>
                    <a:pt x="23729" y="352594"/>
                  </a:lnTo>
                  <a:lnTo>
                    <a:pt x="25973" y="361390"/>
                  </a:lnTo>
                  <a:lnTo>
                    <a:pt x="28872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118605" y="1936268"/>
              <a:ext cx="128602" cy="177625"/>
            </a:xfrm>
            <a:custGeom>
              <a:avLst/>
              <a:gdLst/>
              <a:ahLst/>
              <a:cxnLst/>
              <a:rect l="0" t="0" r="0" b="0"/>
              <a:pathLst>
                <a:path w="128602" h="177625">
                  <a:moveTo>
                    <a:pt x="12787" y="103694"/>
                  </a:moveTo>
                  <a:lnTo>
                    <a:pt x="24522" y="100760"/>
                  </a:lnTo>
                  <a:lnTo>
                    <a:pt x="35651" y="97977"/>
                  </a:lnTo>
                  <a:lnTo>
                    <a:pt x="47240" y="95073"/>
                  </a:lnTo>
                  <a:lnTo>
                    <a:pt x="59056" y="91860"/>
                  </a:lnTo>
                  <a:lnTo>
                    <a:pt x="70419" y="88047"/>
                  </a:lnTo>
                  <a:lnTo>
                    <a:pt x="80964" y="83525"/>
                  </a:lnTo>
                  <a:lnTo>
                    <a:pt x="90492" y="78189"/>
                  </a:lnTo>
                  <a:lnTo>
                    <a:pt x="98816" y="71853"/>
                  </a:lnTo>
                  <a:lnTo>
                    <a:pt x="105952" y="64519"/>
                  </a:lnTo>
                  <a:lnTo>
                    <a:pt x="111590" y="56494"/>
                  </a:lnTo>
                  <a:lnTo>
                    <a:pt x="115030" y="48268"/>
                  </a:lnTo>
                  <a:lnTo>
                    <a:pt x="116085" y="40147"/>
                  </a:lnTo>
                  <a:lnTo>
                    <a:pt x="115015" y="32238"/>
                  </a:lnTo>
                  <a:lnTo>
                    <a:pt x="112246" y="24548"/>
                  </a:lnTo>
                  <a:lnTo>
                    <a:pt x="108197" y="17056"/>
                  </a:lnTo>
                  <a:lnTo>
                    <a:pt x="103058" y="10212"/>
                  </a:lnTo>
                  <a:lnTo>
                    <a:pt x="96793" y="4900"/>
                  </a:lnTo>
                  <a:lnTo>
                    <a:pt x="89477" y="1481"/>
                  </a:lnTo>
                  <a:lnTo>
                    <a:pt x="81449" y="0"/>
                  </a:lnTo>
                  <a:lnTo>
                    <a:pt x="73215" y="444"/>
                  </a:lnTo>
                  <a:lnTo>
                    <a:pt x="65084" y="2600"/>
                  </a:lnTo>
                  <a:lnTo>
                    <a:pt x="57166" y="6300"/>
                  </a:lnTo>
                  <a:lnTo>
                    <a:pt x="49469" y="11516"/>
                  </a:lnTo>
                  <a:lnTo>
                    <a:pt x="41964" y="18094"/>
                  </a:lnTo>
                  <a:lnTo>
                    <a:pt x="34771" y="25778"/>
                  </a:lnTo>
                  <a:lnTo>
                    <a:pt x="28160" y="34305"/>
                  </a:lnTo>
                  <a:lnTo>
                    <a:pt x="22229" y="43447"/>
                  </a:lnTo>
                  <a:lnTo>
                    <a:pt x="16923" y="53026"/>
                  </a:lnTo>
                  <a:lnTo>
                    <a:pt x="12124" y="62909"/>
                  </a:lnTo>
                  <a:lnTo>
                    <a:pt x="7719" y="73000"/>
                  </a:lnTo>
                  <a:lnTo>
                    <a:pt x="3930" y="83234"/>
                  </a:lnTo>
                  <a:lnTo>
                    <a:pt x="1289" y="93565"/>
                  </a:lnTo>
                  <a:lnTo>
                    <a:pt x="0" y="103961"/>
                  </a:lnTo>
                  <a:lnTo>
                    <a:pt x="117" y="114401"/>
                  </a:lnTo>
                  <a:lnTo>
                    <a:pt x="1717" y="124870"/>
                  </a:lnTo>
                  <a:lnTo>
                    <a:pt x="4688" y="135350"/>
                  </a:lnTo>
                  <a:lnTo>
                    <a:pt x="8954" y="145506"/>
                  </a:lnTo>
                  <a:lnTo>
                    <a:pt x="14559" y="154720"/>
                  </a:lnTo>
                  <a:lnTo>
                    <a:pt x="21400" y="162721"/>
                  </a:lnTo>
                  <a:lnTo>
                    <a:pt x="29263" y="169245"/>
                  </a:lnTo>
                  <a:lnTo>
                    <a:pt x="37911" y="173879"/>
                  </a:lnTo>
                  <a:lnTo>
                    <a:pt x="47134" y="176585"/>
                  </a:lnTo>
                  <a:lnTo>
                    <a:pt x="56767" y="177624"/>
                  </a:lnTo>
                  <a:lnTo>
                    <a:pt x="66685" y="177349"/>
                  </a:lnTo>
                  <a:lnTo>
                    <a:pt x="76792" y="176096"/>
                  </a:lnTo>
                  <a:lnTo>
                    <a:pt x="86762" y="174102"/>
                  </a:lnTo>
                  <a:lnTo>
                    <a:pt x="97121" y="171207"/>
                  </a:lnTo>
                  <a:lnTo>
                    <a:pt x="109894" y="166046"/>
                  </a:lnTo>
                  <a:lnTo>
                    <a:pt x="128601" y="1563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296774" y="1909016"/>
              <a:ext cx="153710" cy="236946"/>
            </a:xfrm>
            <a:custGeom>
              <a:avLst/>
              <a:gdLst/>
              <a:ahLst/>
              <a:cxnLst/>
              <a:rect l="0" t="0" r="0" b="0"/>
              <a:pathLst>
                <a:path w="153710" h="236946">
                  <a:moveTo>
                    <a:pt x="118887" y="4604"/>
                  </a:moveTo>
                  <a:lnTo>
                    <a:pt x="107152" y="1804"/>
                  </a:lnTo>
                  <a:lnTo>
                    <a:pt x="96023" y="302"/>
                  </a:lnTo>
                  <a:lnTo>
                    <a:pt x="84434" y="0"/>
                  </a:lnTo>
                  <a:lnTo>
                    <a:pt x="72619" y="852"/>
                  </a:lnTo>
                  <a:lnTo>
                    <a:pt x="61255" y="2968"/>
                  </a:lnTo>
                  <a:lnTo>
                    <a:pt x="50706" y="6291"/>
                  </a:lnTo>
                  <a:lnTo>
                    <a:pt x="41005" y="10625"/>
                  </a:lnTo>
                  <a:lnTo>
                    <a:pt x="32032" y="15745"/>
                  </a:lnTo>
                  <a:lnTo>
                    <a:pt x="23639" y="21452"/>
                  </a:lnTo>
                  <a:lnTo>
                    <a:pt x="16002" y="27909"/>
                  </a:lnTo>
                  <a:lnTo>
                    <a:pt x="9617" y="35606"/>
                  </a:lnTo>
                  <a:lnTo>
                    <a:pt x="4663" y="44704"/>
                  </a:lnTo>
                  <a:lnTo>
                    <a:pt x="1335" y="54746"/>
                  </a:lnTo>
                  <a:lnTo>
                    <a:pt x="0" y="64872"/>
                  </a:lnTo>
                  <a:lnTo>
                    <a:pt x="670" y="74560"/>
                  </a:lnTo>
                  <a:lnTo>
                    <a:pt x="3391" y="83333"/>
                  </a:lnTo>
                  <a:lnTo>
                    <a:pt x="8408" y="90615"/>
                  </a:lnTo>
                  <a:lnTo>
                    <a:pt x="15630" y="96241"/>
                  </a:lnTo>
                  <a:lnTo>
                    <a:pt x="24544" y="100220"/>
                  </a:lnTo>
                  <a:lnTo>
                    <a:pt x="34428" y="102540"/>
                  </a:lnTo>
                  <a:lnTo>
                    <a:pt x="44774" y="103378"/>
                  </a:lnTo>
                  <a:lnTo>
                    <a:pt x="55310" y="103505"/>
                  </a:lnTo>
                  <a:lnTo>
                    <a:pt x="65910" y="104134"/>
                  </a:lnTo>
                  <a:lnTo>
                    <a:pt x="76513" y="105903"/>
                  </a:lnTo>
                  <a:lnTo>
                    <a:pt x="86938" y="108911"/>
                  </a:lnTo>
                  <a:lnTo>
                    <a:pt x="96873" y="112998"/>
                  </a:lnTo>
                  <a:lnTo>
                    <a:pt x="106188" y="117936"/>
                  </a:lnTo>
                  <a:lnTo>
                    <a:pt x="114920" y="123503"/>
                  </a:lnTo>
                  <a:lnTo>
                    <a:pt x="123172" y="129524"/>
                  </a:lnTo>
                  <a:lnTo>
                    <a:pt x="131049" y="135871"/>
                  </a:lnTo>
                  <a:lnTo>
                    <a:pt x="138323" y="142774"/>
                  </a:lnTo>
                  <a:lnTo>
                    <a:pt x="144457" y="150778"/>
                  </a:lnTo>
                  <a:lnTo>
                    <a:pt x="149240" y="160090"/>
                  </a:lnTo>
                  <a:lnTo>
                    <a:pt x="152452" y="170446"/>
                  </a:lnTo>
                  <a:lnTo>
                    <a:pt x="153709" y="181316"/>
                  </a:lnTo>
                  <a:lnTo>
                    <a:pt x="152990" y="192322"/>
                  </a:lnTo>
                  <a:lnTo>
                    <a:pt x="150405" y="202964"/>
                  </a:lnTo>
                  <a:lnTo>
                    <a:pt x="146013" y="212571"/>
                  </a:lnTo>
                  <a:lnTo>
                    <a:pt x="140024" y="220868"/>
                  </a:lnTo>
                  <a:lnTo>
                    <a:pt x="132751" y="227606"/>
                  </a:lnTo>
                  <a:lnTo>
                    <a:pt x="124509" y="232390"/>
                  </a:lnTo>
                  <a:lnTo>
                    <a:pt x="115556" y="235206"/>
                  </a:lnTo>
                  <a:lnTo>
                    <a:pt x="105936" y="236489"/>
                  </a:lnTo>
                  <a:lnTo>
                    <a:pt x="95495" y="236911"/>
                  </a:lnTo>
                  <a:lnTo>
                    <a:pt x="84223" y="236945"/>
                  </a:lnTo>
                  <a:lnTo>
                    <a:pt x="72648" y="236836"/>
                  </a:lnTo>
                  <a:lnTo>
                    <a:pt x="60507" y="236687"/>
                  </a:lnTo>
                  <a:lnTo>
                    <a:pt x="45615" y="236493"/>
                  </a:lnTo>
                  <a:lnTo>
                    <a:pt x="24131" y="236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72469" y="3303184"/>
            <a:ext cx="4611484" cy="768582"/>
            <a:chOff x="172469" y="3303184"/>
            <a:chExt cx="4611484" cy="768582"/>
          </a:xfrm>
        </p:grpSpPr>
        <p:grpSp>
          <p:nvGrpSpPr>
            <p:cNvPr id="68" name="Group 67"/>
            <p:cNvGrpSpPr/>
            <p:nvPr/>
          </p:nvGrpSpPr>
          <p:grpSpPr>
            <a:xfrm>
              <a:off x="172469" y="3310154"/>
              <a:ext cx="2432085" cy="761612"/>
              <a:chOff x="172469" y="3310154"/>
              <a:chExt cx="2432085" cy="761612"/>
            </a:xfrm>
          </p:grpSpPr>
          <p:sp>
            <p:nvSpPr>
              <p:cNvPr id="53" name="Freeform 52"/>
              <p:cNvSpPr/>
              <p:nvPr/>
            </p:nvSpPr>
            <p:spPr>
              <a:xfrm>
                <a:off x="271944" y="3418998"/>
                <a:ext cx="26868" cy="379026"/>
              </a:xfrm>
              <a:custGeom>
                <a:avLst/>
                <a:gdLst/>
                <a:ahLst/>
                <a:cxnLst/>
                <a:rect l="0" t="0" r="0" b="0"/>
                <a:pathLst>
                  <a:path w="26868" h="379026">
                    <a:moveTo>
                      <a:pt x="5810" y="0"/>
                    </a:moveTo>
                    <a:lnTo>
                      <a:pt x="3011" y="8801"/>
                    </a:lnTo>
                    <a:lnTo>
                      <a:pt x="1509" y="17148"/>
                    </a:lnTo>
                    <a:lnTo>
                      <a:pt x="1193" y="25846"/>
                    </a:lnTo>
                    <a:lnTo>
                      <a:pt x="1527" y="34967"/>
                    </a:lnTo>
                    <a:lnTo>
                      <a:pt x="1698" y="44462"/>
                    </a:lnTo>
                    <a:lnTo>
                      <a:pt x="1270" y="54264"/>
                    </a:lnTo>
                    <a:lnTo>
                      <a:pt x="474" y="64623"/>
                    </a:lnTo>
                    <a:lnTo>
                      <a:pt x="0" y="76094"/>
                    </a:lnTo>
                    <a:lnTo>
                      <a:pt x="232" y="88882"/>
                    </a:lnTo>
                    <a:lnTo>
                      <a:pt x="1067" y="102725"/>
                    </a:lnTo>
                    <a:lnTo>
                      <a:pt x="2099" y="117086"/>
                    </a:lnTo>
                    <a:lnTo>
                      <a:pt x="3060" y="131604"/>
                    </a:lnTo>
                    <a:lnTo>
                      <a:pt x="4011" y="146266"/>
                    </a:lnTo>
                    <a:lnTo>
                      <a:pt x="5248" y="161322"/>
                    </a:lnTo>
                    <a:lnTo>
                      <a:pt x="6925" y="176894"/>
                    </a:lnTo>
                    <a:lnTo>
                      <a:pt x="8881" y="192961"/>
                    </a:lnTo>
                    <a:lnTo>
                      <a:pt x="10740" y="209439"/>
                    </a:lnTo>
                    <a:lnTo>
                      <a:pt x="12292" y="226229"/>
                    </a:lnTo>
                    <a:lnTo>
                      <a:pt x="13656" y="243081"/>
                    </a:lnTo>
                    <a:lnTo>
                      <a:pt x="15179" y="259622"/>
                    </a:lnTo>
                    <a:lnTo>
                      <a:pt x="17050" y="275673"/>
                    </a:lnTo>
                    <a:lnTo>
                      <a:pt x="19138" y="291230"/>
                    </a:lnTo>
                    <a:lnTo>
                      <a:pt x="21086" y="306369"/>
                    </a:lnTo>
                    <a:lnTo>
                      <a:pt x="22694" y="321169"/>
                    </a:lnTo>
                    <a:lnTo>
                      <a:pt x="23928" y="335106"/>
                    </a:lnTo>
                    <a:lnTo>
                      <a:pt x="24965" y="348437"/>
                    </a:lnTo>
                    <a:lnTo>
                      <a:pt x="25893" y="362333"/>
                    </a:lnTo>
                    <a:lnTo>
                      <a:pt x="26867" y="37902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172469" y="3353151"/>
                <a:ext cx="347442" cy="401091"/>
              </a:xfrm>
              <a:custGeom>
                <a:avLst/>
                <a:gdLst/>
                <a:ahLst/>
                <a:cxnLst/>
                <a:rect l="0" t="0" r="0" b="0"/>
                <a:pathLst>
                  <a:path w="347442" h="401091">
                    <a:moveTo>
                      <a:pt x="0" y="129017"/>
                    </a:moveTo>
                    <a:lnTo>
                      <a:pt x="3001" y="120216"/>
                    </a:lnTo>
                    <a:lnTo>
                      <a:pt x="6424" y="111870"/>
                    </a:lnTo>
                    <a:lnTo>
                      <a:pt x="10620" y="103175"/>
                    </a:lnTo>
                    <a:lnTo>
                      <a:pt x="15520" y="94227"/>
                    </a:lnTo>
                    <a:lnTo>
                      <a:pt x="21001" y="85380"/>
                    </a:lnTo>
                    <a:lnTo>
                      <a:pt x="26932" y="76841"/>
                    </a:lnTo>
                    <a:lnTo>
                      <a:pt x="33193" y="68653"/>
                    </a:lnTo>
                    <a:lnTo>
                      <a:pt x="39692" y="60776"/>
                    </a:lnTo>
                    <a:lnTo>
                      <a:pt x="46361" y="53150"/>
                    </a:lnTo>
                    <a:lnTo>
                      <a:pt x="53312" y="45877"/>
                    </a:lnTo>
                    <a:lnTo>
                      <a:pt x="60817" y="39212"/>
                    </a:lnTo>
                    <a:lnTo>
                      <a:pt x="68981" y="33246"/>
                    </a:lnTo>
                    <a:lnTo>
                      <a:pt x="77752" y="27916"/>
                    </a:lnTo>
                    <a:lnTo>
                      <a:pt x="87018" y="23102"/>
                    </a:lnTo>
                    <a:lnTo>
                      <a:pt x="96661" y="18677"/>
                    </a:lnTo>
                    <a:lnTo>
                      <a:pt x="106576" y="14534"/>
                    </a:lnTo>
                    <a:lnTo>
                      <a:pt x="116685" y="10592"/>
                    </a:lnTo>
                    <a:lnTo>
                      <a:pt x="126928" y="6798"/>
                    </a:lnTo>
                    <a:lnTo>
                      <a:pt x="137264" y="3435"/>
                    </a:lnTo>
                    <a:lnTo>
                      <a:pt x="147663" y="1089"/>
                    </a:lnTo>
                    <a:lnTo>
                      <a:pt x="158100" y="0"/>
                    </a:lnTo>
                    <a:lnTo>
                      <a:pt x="168397" y="255"/>
                    </a:lnTo>
                    <a:lnTo>
                      <a:pt x="178238" y="1946"/>
                    </a:lnTo>
                    <a:lnTo>
                      <a:pt x="187482" y="4984"/>
                    </a:lnTo>
                    <a:lnTo>
                      <a:pt x="195995" y="9464"/>
                    </a:lnTo>
                    <a:lnTo>
                      <a:pt x="203567" y="15745"/>
                    </a:lnTo>
                    <a:lnTo>
                      <a:pt x="210179" y="23854"/>
                    </a:lnTo>
                    <a:lnTo>
                      <a:pt x="215958" y="33382"/>
                    </a:lnTo>
                    <a:lnTo>
                      <a:pt x="221082" y="43686"/>
                    </a:lnTo>
                    <a:lnTo>
                      <a:pt x="225714" y="54322"/>
                    </a:lnTo>
                    <a:lnTo>
                      <a:pt x="229826" y="65224"/>
                    </a:lnTo>
                    <a:lnTo>
                      <a:pt x="233217" y="76602"/>
                    </a:lnTo>
                    <a:lnTo>
                      <a:pt x="235827" y="88551"/>
                    </a:lnTo>
                    <a:lnTo>
                      <a:pt x="237581" y="101033"/>
                    </a:lnTo>
                    <a:lnTo>
                      <a:pt x="238308" y="113951"/>
                    </a:lnTo>
                    <a:lnTo>
                      <a:pt x="238018" y="127197"/>
                    </a:lnTo>
                    <a:lnTo>
                      <a:pt x="236857" y="140517"/>
                    </a:lnTo>
                    <a:lnTo>
                      <a:pt x="235014" y="153534"/>
                    </a:lnTo>
                    <a:lnTo>
                      <a:pt x="232662" y="166065"/>
                    </a:lnTo>
                    <a:lnTo>
                      <a:pt x="229779" y="178106"/>
                    </a:lnTo>
                    <a:lnTo>
                      <a:pt x="226166" y="189731"/>
                    </a:lnTo>
                    <a:lnTo>
                      <a:pt x="221773" y="201036"/>
                    </a:lnTo>
                    <a:lnTo>
                      <a:pt x="216687" y="212104"/>
                    </a:lnTo>
                    <a:lnTo>
                      <a:pt x="211049" y="223002"/>
                    </a:lnTo>
                    <a:lnTo>
                      <a:pt x="204996" y="233760"/>
                    </a:lnTo>
                    <a:lnTo>
                      <a:pt x="198643" y="243595"/>
                    </a:lnTo>
                    <a:lnTo>
                      <a:pt x="192080" y="250997"/>
                    </a:lnTo>
                    <a:lnTo>
                      <a:pt x="185403" y="255384"/>
                    </a:lnTo>
                    <a:lnTo>
                      <a:pt x="179822" y="258606"/>
                    </a:lnTo>
                    <a:lnTo>
                      <a:pt x="177185" y="263271"/>
                    </a:lnTo>
                    <a:lnTo>
                      <a:pt x="177587" y="269585"/>
                    </a:lnTo>
                    <a:lnTo>
                      <a:pt x="180249" y="277547"/>
                    </a:lnTo>
                    <a:lnTo>
                      <a:pt x="184426" y="286694"/>
                    </a:lnTo>
                    <a:lnTo>
                      <a:pt x="189589" y="296148"/>
                    </a:lnTo>
                    <a:lnTo>
                      <a:pt x="195391" y="305362"/>
                    </a:lnTo>
                    <a:lnTo>
                      <a:pt x="201610" y="314310"/>
                    </a:lnTo>
                    <a:lnTo>
                      <a:pt x="208101" y="323297"/>
                    </a:lnTo>
                    <a:lnTo>
                      <a:pt x="214771" y="332518"/>
                    </a:lnTo>
                    <a:lnTo>
                      <a:pt x="221558" y="341862"/>
                    </a:lnTo>
                    <a:lnTo>
                      <a:pt x="228424" y="350996"/>
                    </a:lnTo>
                    <a:lnTo>
                      <a:pt x="235340" y="359738"/>
                    </a:lnTo>
                    <a:lnTo>
                      <a:pt x="242291" y="368067"/>
                    </a:lnTo>
                    <a:lnTo>
                      <a:pt x="249265" y="376042"/>
                    </a:lnTo>
                    <a:lnTo>
                      <a:pt x="256259" y="383724"/>
                    </a:lnTo>
                    <a:lnTo>
                      <a:pt x="263430" y="390696"/>
                    </a:lnTo>
                    <a:lnTo>
                      <a:pt x="271084" y="396094"/>
                    </a:lnTo>
                    <a:lnTo>
                      <a:pt x="279348" y="399570"/>
                    </a:lnTo>
                    <a:lnTo>
                      <a:pt x="288186" y="401090"/>
                    </a:lnTo>
                    <a:lnTo>
                      <a:pt x="297498" y="400672"/>
                    </a:lnTo>
                    <a:lnTo>
                      <a:pt x="307156" y="398547"/>
                    </a:lnTo>
                    <a:lnTo>
                      <a:pt x="316609" y="395358"/>
                    </a:lnTo>
                    <a:lnTo>
                      <a:pt x="325812" y="391753"/>
                    </a:lnTo>
                    <a:lnTo>
                      <a:pt x="335572" y="387418"/>
                    </a:lnTo>
                    <a:lnTo>
                      <a:pt x="347441" y="38170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530438" y="3629567"/>
                <a:ext cx="10530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26343">
                    <a:moveTo>
                      <a:pt x="0" y="0"/>
                    </a:moveTo>
                    <a:lnTo>
                      <a:pt x="67" y="14602"/>
                    </a:lnTo>
                    <a:lnTo>
                      <a:pt x="708" y="27873"/>
                    </a:lnTo>
                    <a:lnTo>
                      <a:pt x="2000" y="41070"/>
                    </a:lnTo>
                    <a:lnTo>
                      <a:pt x="3695" y="54373"/>
                    </a:lnTo>
                    <a:lnTo>
                      <a:pt x="5546" y="69371"/>
                    </a:lnTo>
                    <a:lnTo>
                      <a:pt x="7713" y="90743"/>
                    </a:lnTo>
                    <a:lnTo>
                      <a:pt x="10529" y="12634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540967" y="3534811"/>
                <a:ext cx="1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" h="21058">
                    <a:moveTo>
                      <a:pt x="0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593343" y="3610382"/>
                <a:ext cx="164394" cy="461384"/>
              </a:xfrm>
              <a:custGeom>
                <a:avLst/>
                <a:gdLst/>
                <a:ahLst/>
                <a:cxnLst/>
                <a:rect l="0" t="0" r="0" b="0"/>
                <a:pathLst>
                  <a:path w="164394" h="461384">
                    <a:moveTo>
                      <a:pt x="116080" y="92885"/>
                    </a:moveTo>
                    <a:lnTo>
                      <a:pt x="118880" y="84017"/>
                    </a:lnTo>
                    <a:lnTo>
                      <a:pt x="120381" y="75030"/>
                    </a:lnTo>
                    <a:lnTo>
                      <a:pt x="120683" y="65044"/>
                    </a:lnTo>
                    <a:lnTo>
                      <a:pt x="119831" y="54409"/>
                    </a:lnTo>
                    <a:lnTo>
                      <a:pt x="117715" y="43894"/>
                    </a:lnTo>
                    <a:lnTo>
                      <a:pt x="114388" y="33946"/>
                    </a:lnTo>
                    <a:lnTo>
                      <a:pt x="109881" y="24833"/>
                    </a:lnTo>
                    <a:lnTo>
                      <a:pt x="104113" y="16793"/>
                    </a:lnTo>
                    <a:lnTo>
                      <a:pt x="97166" y="9850"/>
                    </a:lnTo>
                    <a:lnTo>
                      <a:pt x="89402" y="4343"/>
                    </a:lnTo>
                    <a:lnTo>
                      <a:pt x="81353" y="991"/>
                    </a:lnTo>
                    <a:lnTo>
                      <a:pt x="73350" y="0"/>
                    </a:lnTo>
                    <a:lnTo>
                      <a:pt x="65521" y="1283"/>
                    </a:lnTo>
                    <a:lnTo>
                      <a:pt x="57884" y="4727"/>
                    </a:lnTo>
                    <a:lnTo>
                      <a:pt x="50428" y="10047"/>
                    </a:lnTo>
                    <a:lnTo>
                      <a:pt x="43607" y="17024"/>
                    </a:lnTo>
                    <a:lnTo>
                      <a:pt x="38311" y="25592"/>
                    </a:lnTo>
                    <a:lnTo>
                      <a:pt x="34903" y="35565"/>
                    </a:lnTo>
                    <a:lnTo>
                      <a:pt x="33429" y="46342"/>
                    </a:lnTo>
                    <a:lnTo>
                      <a:pt x="33878" y="57036"/>
                    </a:lnTo>
                    <a:lnTo>
                      <a:pt x="36041" y="67135"/>
                    </a:lnTo>
                    <a:lnTo>
                      <a:pt x="39916" y="76033"/>
                    </a:lnTo>
                    <a:lnTo>
                      <a:pt x="45783" y="82872"/>
                    </a:lnTo>
                    <a:lnTo>
                      <a:pt x="53609" y="87388"/>
                    </a:lnTo>
                    <a:lnTo>
                      <a:pt x="62947" y="89639"/>
                    </a:lnTo>
                    <a:lnTo>
                      <a:pt x="73123" y="89728"/>
                    </a:lnTo>
                    <a:lnTo>
                      <a:pt x="83659" y="87969"/>
                    </a:lnTo>
                    <a:lnTo>
                      <a:pt x="93985" y="85726"/>
                    </a:lnTo>
                    <a:lnTo>
                      <a:pt x="103379" y="85216"/>
                    </a:lnTo>
                    <a:lnTo>
                      <a:pt x="111542" y="87524"/>
                    </a:lnTo>
                    <a:lnTo>
                      <a:pt x="118530" y="92694"/>
                    </a:lnTo>
                    <a:lnTo>
                      <a:pt x="124548" y="100293"/>
                    </a:lnTo>
                    <a:lnTo>
                      <a:pt x="129823" y="109777"/>
                    </a:lnTo>
                    <a:lnTo>
                      <a:pt x="134555" y="120649"/>
                    </a:lnTo>
                    <a:lnTo>
                      <a:pt x="138903" y="132514"/>
                    </a:lnTo>
                    <a:lnTo>
                      <a:pt x="142983" y="145071"/>
                    </a:lnTo>
                    <a:lnTo>
                      <a:pt x="146878" y="158106"/>
                    </a:lnTo>
                    <a:lnTo>
                      <a:pt x="150647" y="171468"/>
                    </a:lnTo>
                    <a:lnTo>
                      <a:pt x="154327" y="185052"/>
                    </a:lnTo>
                    <a:lnTo>
                      <a:pt x="157780" y="198785"/>
                    </a:lnTo>
                    <a:lnTo>
                      <a:pt x="160720" y="212619"/>
                    </a:lnTo>
                    <a:lnTo>
                      <a:pt x="163019" y="226521"/>
                    </a:lnTo>
                    <a:lnTo>
                      <a:pt x="164393" y="240467"/>
                    </a:lnTo>
                    <a:lnTo>
                      <a:pt x="164333" y="254444"/>
                    </a:lnTo>
                    <a:lnTo>
                      <a:pt x="162691" y="268433"/>
                    </a:lnTo>
                    <a:lnTo>
                      <a:pt x="159468" y="282098"/>
                    </a:lnTo>
                    <a:lnTo>
                      <a:pt x="154639" y="294821"/>
                    </a:lnTo>
                    <a:lnTo>
                      <a:pt x="148354" y="306336"/>
                    </a:lnTo>
                    <a:lnTo>
                      <a:pt x="140881" y="316542"/>
                    </a:lnTo>
                    <a:lnTo>
                      <a:pt x="132503" y="325333"/>
                    </a:lnTo>
                    <a:lnTo>
                      <a:pt x="123464" y="332807"/>
                    </a:lnTo>
                    <a:lnTo>
                      <a:pt x="113957" y="339353"/>
                    </a:lnTo>
                    <a:lnTo>
                      <a:pt x="104123" y="345533"/>
                    </a:lnTo>
                    <a:lnTo>
                      <a:pt x="94068" y="351699"/>
                    </a:lnTo>
                    <a:lnTo>
                      <a:pt x="84029" y="357997"/>
                    </a:lnTo>
                    <a:lnTo>
                      <a:pt x="74362" y="364458"/>
                    </a:lnTo>
                    <a:lnTo>
                      <a:pt x="65224" y="371067"/>
                    </a:lnTo>
                    <a:lnTo>
                      <a:pt x="56444" y="377794"/>
                    </a:lnTo>
                    <a:lnTo>
                      <a:pt x="47627" y="384609"/>
                    </a:lnTo>
                    <a:lnTo>
                      <a:pt x="38553" y="391492"/>
                    </a:lnTo>
                    <a:lnTo>
                      <a:pt x="29492" y="398588"/>
                    </a:lnTo>
                    <a:lnTo>
                      <a:pt x="21087" y="406189"/>
                    </a:lnTo>
                    <a:lnTo>
                      <a:pt x="13665" y="414409"/>
                    </a:lnTo>
                    <a:lnTo>
                      <a:pt x="7557" y="422940"/>
                    </a:lnTo>
                    <a:lnTo>
                      <a:pt x="2768" y="432095"/>
                    </a:lnTo>
                    <a:lnTo>
                      <a:pt x="0" y="443797"/>
                    </a:lnTo>
                    <a:lnTo>
                      <a:pt x="266" y="46138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762065" y="3418998"/>
                <a:ext cx="157929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347441">
                    <a:moveTo>
                      <a:pt x="0" y="0"/>
                    </a:moveTo>
                    <a:lnTo>
                      <a:pt x="67" y="14669"/>
                    </a:lnTo>
                    <a:lnTo>
                      <a:pt x="707" y="28579"/>
                    </a:lnTo>
                    <a:lnTo>
                      <a:pt x="2004" y="43073"/>
                    </a:lnTo>
                    <a:lnTo>
                      <a:pt x="3864" y="58102"/>
                    </a:lnTo>
                    <a:lnTo>
                      <a:pt x="6180" y="73278"/>
                    </a:lnTo>
                    <a:lnTo>
                      <a:pt x="8847" y="88345"/>
                    </a:lnTo>
                    <a:lnTo>
                      <a:pt x="11770" y="103210"/>
                    </a:lnTo>
                    <a:lnTo>
                      <a:pt x="14877" y="117869"/>
                    </a:lnTo>
                    <a:lnTo>
                      <a:pt x="18113" y="132353"/>
                    </a:lnTo>
                    <a:lnTo>
                      <a:pt x="21437" y="146536"/>
                    </a:lnTo>
                    <a:lnTo>
                      <a:pt x="24821" y="160145"/>
                    </a:lnTo>
                    <a:lnTo>
                      <a:pt x="28242" y="173086"/>
                    </a:lnTo>
                    <a:lnTo>
                      <a:pt x="31522" y="185574"/>
                    </a:lnTo>
                    <a:lnTo>
                      <a:pt x="34346" y="198033"/>
                    </a:lnTo>
                    <a:lnTo>
                      <a:pt x="36581" y="210711"/>
                    </a:lnTo>
                    <a:lnTo>
                      <a:pt x="38421" y="223515"/>
                    </a:lnTo>
                    <a:lnTo>
                      <a:pt x="40271" y="236118"/>
                    </a:lnTo>
                    <a:lnTo>
                      <a:pt x="42366" y="248343"/>
                    </a:lnTo>
                    <a:lnTo>
                      <a:pt x="44604" y="260333"/>
                    </a:lnTo>
                    <a:lnTo>
                      <a:pt x="46654" y="272449"/>
                    </a:lnTo>
                    <a:lnTo>
                      <a:pt x="48301" y="284830"/>
                    </a:lnTo>
                    <a:lnTo>
                      <a:pt x="48487" y="295098"/>
                    </a:lnTo>
                    <a:lnTo>
                      <a:pt x="46569" y="299752"/>
                    </a:lnTo>
                    <a:lnTo>
                      <a:pt x="43840" y="299071"/>
                    </a:lnTo>
                    <a:lnTo>
                      <a:pt x="41014" y="294528"/>
                    </a:lnTo>
                    <a:lnTo>
                      <a:pt x="38526" y="287190"/>
                    </a:lnTo>
                    <a:lnTo>
                      <a:pt x="36547" y="277824"/>
                    </a:lnTo>
                    <a:lnTo>
                      <a:pt x="35232" y="267176"/>
                    </a:lnTo>
                    <a:lnTo>
                      <a:pt x="34805" y="255982"/>
                    </a:lnTo>
                    <a:lnTo>
                      <a:pt x="35305" y="244692"/>
                    </a:lnTo>
                    <a:lnTo>
                      <a:pt x="36778" y="233658"/>
                    </a:lnTo>
                    <a:lnTo>
                      <a:pt x="39362" y="223243"/>
                    </a:lnTo>
                    <a:lnTo>
                      <a:pt x="43031" y="213582"/>
                    </a:lnTo>
                    <a:lnTo>
                      <a:pt x="47782" y="205111"/>
                    </a:lnTo>
                    <a:lnTo>
                      <a:pt x="53719" y="198623"/>
                    </a:lnTo>
                    <a:lnTo>
                      <a:pt x="60788" y="194376"/>
                    </a:lnTo>
                    <a:lnTo>
                      <a:pt x="68804" y="192319"/>
                    </a:lnTo>
                    <a:lnTo>
                      <a:pt x="77556" y="192369"/>
                    </a:lnTo>
                    <a:lnTo>
                      <a:pt x="86839" y="194256"/>
                    </a:lnTo>
                    <a:lnTo>
                      <a:pt x="96173" y="197775"/>
                    </a:lnTo>
                    <a:lnTo>
                      <a:pt x="104827" y="202869"/>
                    </a:lnTo>
                    <a:lnTo>
                      <a:pt x="112457" y="209365"/>
                    </a:lnTo>
                    <a:lnTo>
                      <a:pt x="119070" y="216994"/>
                    </a:lnTo>
                    <a:lnTo>
                      <a:pt x="124828" y="225484"/>
                    </a:lnTo>
                    <a:lnTo>
                      <a:pt x="129925" y="234606"/>
                    </a:lnTo>
                    <a:lnTo>
                      <a:pt x="134538" y="244341"/>
                    </a:lnTo>
                    <a:lnTo>
                      <a:pt x="138804" y="254860"/>
                    </a:lnTo>
                    <a:lnTo>
                      <a:pt x="142824" y="266194"/>
                    </a:lnTo>
                    <a:lnTo>
                      <a:pt x="146522" y="278207"/>
                    </a:lnTo>
                    <a:lnTo>
                      <a:pt x="150020" y="292179"/>
                    </a:lnTo>
                    <a:lnTo>
                      <a:pt x="153628" y="312691"/>
                    </a:lnTo>
                    <a:lnTo>
                      <a:pt x="157928" y="34744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983164" y="3418998"/>
                <a:ext cx="21058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47441">
                    <a:moveTo>
                      <a:pt x="0" y="0"/>
                    </a:moveTo>
                    <a:lnTo>
                      <a:pt x="0" y="11802"/>
                    </a:lnTo>
                    <a:lnTo>
                      <a:pt x="0" y="23571"/>
                    </a:lnTo>
                    <a:lnTo>
                      <a:pt x="0" y="36461"/>
                    </a:lnTo>
                    <a:lnTo>
                      <a:pt x="0" y="50309"/>
                    </a:lnTo>
                    <a:lnTo>
                      <a:pt x="0" y="64638"/>
                    </a:lnTo>
                    <a:lnTo>
                      <a:pt x="4" y="79102"/>
                    </a:lnTo>
                    <a:lnTo>
                      <a:pt x="177" y="93379"/>
                    </a:lnTo>
                    <a:lnTo>
                      <a:pt x="825" y="107106"/>
                    </a:lnTo>
                    <a:lnTo>
                      <a:pt x="2074" y="120161"/>
                    </a:lnTo>
                    <a:lnTo>
                      <a:pt x="3727" y="133079"/>
                    </a:lnTo>
                    <a:lnTo>
                      <a:pt x="5375" y="146898"/>
                    </a:lnTo>
                    <a:lnTo>
                      <a:pt x="6778" y="162132"/>
                    </a:lnTo>
                    <a:lnTo>
                      <a:pt x="7870" y="178791"/>
                    </a:lnTo>
                    <a:lnTo>
                      <a:pt x="8679" y="196657"/>
                    </a:lnTo>
                    <a:lnTo>
                      <a:pt x="9261" y="215449"/>
                    </a:lnTo>
                    <a:lnTo>
                      <a:pt x="9839" y="234592"/>
                    </a:lnTo>
                    <a:lnTo>
                      <a:pt x="10767" y="253277"/>
                    </a:lnTo>
                    <a:lnTo>
                      <a:pt x="12207" y="271080"/>
                    </a:lnTo>
                    <a:lnTo>
                      <a:pt x="13998" y="287555"/>
                    </a:lnTo>
                    <a:lnTo>
                      <a:pt x="15926" y="303763"/>
                    </a:lnTo>
                    <a:lnTo>
                      <a:pt x="18164" y="322241"/>
                    </a:lnTo>
                    <a:lnTo>
                      <a:pt x="21057" y="34744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919993" y="3537524"/>
                <a:ext cx="147400" cy="18345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8345">
                    <a:moveTo>
                      <a:pt x="147399" y="7815"/>
                    </a:moveTo>
                    <a:lnTo>
                      <a:pt x="135664" y="4948"/>
                    </a:lnTo>
                    <a:lnTo>
                      <a:pt x="124535" y="2806"/>
                    </a:lnTo>
                    <a:lnTo>
                      <a:pt x="112941" y="1208"/>
                    </a:lnTo>
                    <a:lnTo>
                      <a:pt x="100953" y="200"/>
                    </a:lnTo>
                    <a:lnTo>
                      <a:pt x="88941" y="0"/>
                    </a:lnTo>
                    <a:lnTo>
                      <a:pt x="77138" y="656"/>
                    </a:lnTo>
                    <a:lnTo>
                      <a:pt x="65612" y="2067"/>
                    </a:lnTo>
                    <a:lnTo>
                      <a:pt x="54343" y="4079"/>
                    </a:lnTo>
                    <a:lnTo>
                      <a:pt x="43298" y="6537"/>
                    </a:lnTo>
                    <a:lnTo>
                      <a:pt x="32878" y="9163"/>
                    </a:lnTo>
                    <a:lnTo>
                      <a:pt x="22905" y="11815"/>
                    </a:lnTo>
                    <a:lnTo>
                      <a:pt x="12502" y="14724"/>
                    </a:lnTo>
                    <a:lnTo>
                      <a:pt x="0" y="1834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1172677" y="3558581"/>
                <a:ext cx="115814" cy="7817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7817">
                    <a:moveTo>
                      <a:pt x="115813" y="7816"/>
                    </a:moveTo>
                    <a:lnTo>
                      <a:pt x="106945" y="4949"/>
                    </a:lnTo>
                    <a:lnTo>
                      <a:pt x="97958" y="2807"/>
                    </a:lnTo>
                    <a:lnTo>
                      <a:pt x="87967" y="1208"/>
                    </a:lnTo>
                    <a:lnTo>
                      <a:pt x="77159" y="200"/>
                    </a:lnTo>
                    <a:lnTo>
                      <a:pt x="65997" y="0"/>
                    </a:lnTo>
                    <a:lnTo>
                      <a:pt x="54800" y="651"/>
                    </a:lnTo>
                    <a:lnTo>
                      <a:pt x="43967" y="1897"/>
                    </a:lnTo>
                    <a:lnTo>
                      <a:pt x="32870" y="3394"/>
                    </a:lnTo>
                    <a:lnTo>
                      <a:pt x="19424" y="5273"/>
                    </a:lnTo>
                    <a:lnTo>
                      <a:pt x="0" y="781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351454" y="3776967"/>
                <a:ext cx="726467" cy="73700"/>
              </a:xfrm>
              <a:custGeom>
                <a:avLst/>
                <a:gdLst/>
                <a:ahLst/>
                <a:cxnLst/>
                <a:rect l="0" t="0" r="0" b="0"/>
                <a:pathLst>
                  <a:path w="726467" h="73700">
                    <a:moveTo>
                      <a:pt x="726466" y="0"/>
                    </a:moveTo>
                    <a:lnTo>
                      <a:pt x="714731" y="2866"/>
                    </a:lnTo>
                    <a:lnTo>
                      <a:pt x="703602" y="5008"/>
                    </a:lnTo>
                    <a:lnTo>
                      <a:pt x="692004" y="6611"/>
                    </a:lnTo>
                    <a:lnTo>
                      <a:pt x="679843" y="7792"/>
                    </a:lnTo>
                    <a:lnTo>
                      <a:pt x="667183" y="8641"/>
                    </a:lnTo>
                    <a:lnTo>
                      <a:pt x="654127" y="9238"/>
                    </a:lnTo>
                    <a:lnTo>
                      <a:pt x="640775" y="9653"/>
                    </a:lnTo>
                    <a:lnTo>
                      <a:pt x="627210" y="9937"/>
                    </a:lnTo>
                    <a:lnTo>
                      <a:pt x="613494" y="10135"/>
                    </a:lnTo>
                    <a:lnTo>
                      <a:pt x="599675" y="10439"/>
                    </a:lnTo>
                    <a:lnTo>
                      <a:pt x="585785" y="11175"/>
                    </a:lnTo>
                    <a:lnTo>
                      <a:pt x="571842" y="12483"/>
                    </a:lnTo>
                    <a:lnTo>
                      <a:pt x="557698" y="14175"/>
                    </a:lnTo>
                    <a:lnTo>
                      <a:pt x="543057" y="15850"/>
                    </a:lnTo>
                    <a:lnTo>
                      <a:pt x="527800" y="17270"/>
                    </a:lnTo>
                    <a:lnTo>
                      <a:pt x="512129" y="18375"/>
                    </a:lnTo>
                    <a:lnTo>
                      <a:pt x="496456" y="19191"/>
                    </a:lnTo>
                    <a:lnTo>
                      <a:pt x="481020" y="19779"/>
                    </a:lnTo>
                    <a:lnTo>
                      <a:pt x="465722" y="20360"/>
                    </a:lnTo>
                    <a:lnTo>
                      <a:pt x="450232" y="21291"/>
                    </a:lnTo>
                    <a:lnTo>
                      <a:pt x="434365" y="22732"/>
                    </a:lnTo>
                    <a:lnTo>
                      <a:pt x="418098" y="24515"/>
                    </a:lnTo>
                    <a:lnTo>
                      <a:pt x="401485" y="26252"/>
                    </a:lnTo>
                    <a:lnTo>
                      <a:pt x="384601" y="27719"/>
                    </a:lnTo>
                    <a:lnTo>
                      <a:pt x="367516" y="29024"/>
                    </a:lnTo>
                    <a:lnTo>
                      <a:pt x="350286" y="30507"/>
                    </a:lnTo>
                    <a:lnTo>
                      <a:pt x="332950" y="32357"/>
                    </a:lnTo>
                    <a:lnTo>
                      <a:pt x="315377" y="34599"/>
                    </a:lnTo>
                    <a:lnTo>
                      <a:pt x="297280" y="37183"/>
                    </a:lnTo>
                    <a:lnTo>
                      <a:pt x="278551" y="40031"/>
                    </a:lnTo>
                    <a:lnTo>
                      <a:pt x="259395" y="42910"/>
                    </a:lnTo>
                    <a:lnTo>
                      <a:pt x="240229" y="45456"/>
                    </a:lnTo>
                    <a:lnTo>
                      <a:pt x="221294" y="47502"/>
                    </a:lnTo>
                    <a:lnTo>
                      <a:pt x="202495" y="49213"/>
                    </a:lnTo>
                    <a:lnTo>
                      <a:pt x="183500" y="50976"/>
                    </a:lnTo>
                    <a:lnTo>
                      <a:pt x="164132" y="53012"/>
                    </a:lnTo>
                    <a:lnTo>
                      <a:pt x="144530" y="55212"/>
                    </a:lnTo>
                    <a:lnTo>
                      <a:pt x="125058" y="57236"/>
                    </a:lnTo>
                    <a:lnTo>
                      <a:pt x="105927" y="58898"/>
                    </a:lnTo>
                    <a:lnTo>
                      <a:pt x="87504" y="60337"/>
                    </a:lnTo>
                    <a:lnTo>
                      <a:pt x="70359" y="61909"/>
                    </a:lnTo>
                    <a:lnTo>
                      <a:pt x="54695" y="63815"/>
                    </a:lnTo>
                    <a:lnTo>
                      <a:pt x="40828" y="65934"/>
                    </a:lnTo>
                    <a:lnTo>
                      <a:pt x="28002" y="68126"/>
                    </a:lnTo>
                    <a:lnTo>
                      <a:pt x="15092" y="70586"/>
                    </a:lnTo>
                    <a:lnTo>
                      <a:pt x="0" y="7369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1575473" y="3376883"/>
                <a:ext cx="312452" cy="463255"/>
              </a:xfrm>
              <a:custGeom>
                <a:avLst/>
                <a:gdLst/>
                <a:ahLst/>
                <a:cxnLst/>
                <a:rect l="0" t="0" r="0" b="0"/>
                <a:pathLst>
                  <a:path w="312452" h="463255">
                    <a:moveTo>
                      <a:pt x="7815" y="463254"/>
                    </a:moveTo>
                    <a:lnTo>
                      <a:pt x="4948" y="448652"/>
                    </a:lnTo>
                    <a:lnTo>
                      <a:pt x="2806" y="435381"/>
                    </a:lnTo>
                    <a:lnTo>
                      <a:pt x="1208" y="422175"/>
                    </a:lnTo>
                    <a:lnTo>
                      <a:pt x="200" y="408661"/>
                    </a:lnTo>
                    <a:lnTo>
                      <a:pt x="0" y="394504"/>
                    </a:lnTo>
                    <a:lnTo>
                      <a:pt x="651" y="379597"/>
                    </a:lnTo>
                    <a:lnTo>
                      <a:pt x="1889" y="364005"/>
                    </a:lnTo>
                    <a:lnTo>
                      <a:pt x="3253" y="347859"/>
                    </a:lnTo>
                    <a:lnTo>
                      <a:pt x="4463" y="331290"/>
                    </a:lnTo>
                    <a:lnTo>
                      <a:pt x="5425" y="314249"/>
                    </a:lnTo>
                    <a:lnTo>
                      <a:pt x="6145" y="296519"/>
                    </a:lnTo>
                    <a:lnTo>
                      <a:pt x="6664" y="278033"/>
                    </a:lnTo>
                    <a:lnTo>
                      <a:pt x="7029" y="258874"/>
                    </a:lnTo>
                    <a:lnTo>
                      <a:pt x="7282" y="239173"/>
                    </a:lnTo>
                    <a:lnTo>
                      <a:pt x="7455" y="219071"/>
                    </a:lnTo>
                    <a:lnTo>
                      <a:pt x="7573" y="198842"/>
                    </a:lnTo>
                    <a:lnTo>
                      <a:pt x="7653" y="178882"/>
                    </a:lnTo>
                    <a:lnTo>
                      <a:pt x="7711" y="159391"/>
                    </a:lnTo>
                    <a:lnTo>
                      <a:pt x="7920" y="140711"/>
                    </a:lnTo>
                    <a:lnTo>
                      <a:pt x="8592" y="123386"/>
                    </a:lnTo>
                    <a:lnTo>
                      <a:pt x="9862" y="107584"/>
                    </a:lnTo>
                    <a:lnTo>
                      <a:pt x="11698" y="93159"/>
                    </a:lnTo>
                    <a:lnTo>
                      <a:pt x="14002" y="79841"/>
                    </a:lnTo>
                    <a:lnTo>
                      <a:pt x="16667" y="67381"/>
                    </a:lnTo>
                    <a:lnTo>
                      <a:pt x="19785" y="56373"/>
                    </a:lnTo>
                    <a:lnTo>
                      <a:pt x="24372" y="48407"/>
                    </a:lnTo>
                    <a:lnTo>
                      <a:pt x="30744" y="44623"/>
                    </a:lnTo>
                    <a:lnTo>
                      <a:pt x="37496" y="45225"/>
                    </a:lnTo>
                    <a:lnTo>
                      <a:pt x="44219" y="49561"/>
                    </a:lnTo>
                    <a:lnTo>
                      <a:pt x="50762" y="56604"/>
                    </a:lnTo>
                    <a:lnTo>
                      <a:pt x="56866" y="65272"/>
                    </a:lnTo>
                    <a:lnTo>
                      <a:pt x="62419" y="74833"/>
                    </a:lnTo>
                    <a:lnTo>
                      <a:pt x="67453" y="85194"/>
                    </a:lnTo>
                    <a:lnTo>
                      <a:pt x="72061" y="96747"/>
                    </a:lnTo>
                    <a:lnTo>
                      <a:pt x="76347" y="109626"/>
                    </a:lnTo>
                    <a:lnTo>
                      <a:pt x="80564" y="123379"/>
                    </a:lnTo>
                    <a:lnTo>
                      <a:pt x="85089" y="137159"/>
                    </a:lnTo>
                    <a:lnTo>
                      <a:pt x="90096" y="150467"/>
                    </a:lnTo>
                    <a:lnTo>
                      <a:pt x="95426" y="163166"/>
                    </a:lnTo>
                    <a:lnTo>
                      <a:pt x="100698" y="175301"/>
                    </a:lnTo>
                    <a:lnTo>
                      <a:pt x="105686" y="186980"/>
                    </a:lnTo>
                    <a:lnTo>
                      <a:pt x="110339" y="198315"/>
                    </a:lnTo>
                    <a:lnTo>
                      <a:pt x="114691" y="209400"/>
                    </a:lnTo>
                    <a:lnTo>
                      <a:pt x="118802" y="220310"/>
                    </a:lnTo>
                    <a:lnTo>
                      <a:pt x="122731" y="231097"/>
                    </a:lnTo>
                    <a:lnTo>
                      <a:pt x="126531" y="241800"/>
                    </a:lnTo>
                    <a:lnTo>
                      <a:pt x="130238" y="252446"/>
                    </a:lnTo>
                    <a:lnTo>
                      <a:pt x="133882" y="263053"/>
                    </a:lnTo>
                    <a:lnTo>
                      <a:pt x="137482" y="273635"/>
                    </a:lnTo>
                    <a:lnTo>
                      <a:pt x="141052" y="284198"/>
                    </a:lnTo>
                    <a:lnTo>
                      <a:pt x="144603" y="294751"/>
                    </a:lnTo>
                    <a:lnTo>
                      <a:pt x="148140" y="305295"/>
                    </a:lnTo>
                    <a:lnTo>
                      <a:pt x="151677" y="315838"/>
                    </a:lnTo>
                    <a:lnTo>
                      <a:pt x="155544" y="326547"/>
                    </a:lnTo>
                    <a:lnTo>
                      <a:pt x="160359" y="337729"/>
                    </a:lnTo>
                    <a:lnTo>
                      <a:pt x="166371" y="349509"/>
                    </a:lnTo>
                    <a:lnTo>
                      <a:pt x="173190" y="361692"/>
                    </a:lnTo>
                    <a:lnTo>
                      <a:pt x="179998" y="373871"/>
                    </a:lnTo>
                    <a:lnTo>
                      <a:pt x="186333" y="385789"/>
                    </a:lnTo>
                    <a:lnTo>
                      <a:pt x="192720" y="396892"/>
                    </a:lnTo>
                    <a:lnTo>
                      <a:pt x="200440" y="406284"/>
                    </a:lnTo>
                    <a:lnTo>
                      <a:pt x="210105" y="413622"/>
                    </a:lnTo>
                    <a:lnTo>
                      <a:pt x="221208" y="418734"/>
                    </a:lnTo>
                    <a:lnTo>
                      <a:pt x="232518" y="421356"/>
                    </a:lnTo>
                    <a:lnTo>
                      <a:pt x="243275" y="421592"/>
                    </a:lnTo>
                    <a:lnTo>
                      <a:pt x="253240" y="419498"/>
                    </a:lnTo>
                    <a:lnTo>
                      <a:pt x="262453" y="414911"/>
                    </a:lnTo>
                    <a:lnTo>
                      <a:pt x="271045" y="407973"/>
                    </a:lnTo>
                    <a:lnTo>
                      <a:pt x="278999" y="398911"/>
                    </a:lnTo>
                    <a:lnTo>
                      <a:pt x="286136" y="387863"/>
                    </a:lnTo>
                    <a:lnTo>
                      <a:pt x="292422" y="375096"/>
                    </a:lnTo>
                    <a:lnTo>
                      <a:pt x="297799" y="360796"/>
                    </a:lnTo>
                    <a:lnTo>
                      <a:pt x="302114" y="344996"/>
                    </a:lnTo>
                    <a:lnTo>
                      <a:pt x="305386" y="327849"/>
                    </a:lnTo>
                    <a:lnTo>
                      <a:pt x="307770" y="309607"/>
                    </a:lnTo>
                    <a:lnTo>
                      <a:pt x="309461" y="290531"/>
                    </a:lnTo>
                    <a:lnTo>
                      <a:pt x="310639" y="270846"/>
                    </a:lnTo>
                    <a:lnTo>
                      <a:pt x="311449" y="250729"/>
                    </a:lnTo>
                    <a:lnTo>
                      <a:pt x="312001" y="230311"/>
                    </a:lnTo>
                    <a:lnTo>
                      <a:pt x="312371" y="209692"/>
                    </a:lnTo>
                    <a:lnTo>
                      <a:pt x="312451" y="189099"/>
                    </a:lnTo>
                    <a:lnTo>
                      <a:pt x="311972" y="168886"/>
                    </a:lnTo>
                    <a:lnTo>
                      <a:pt x="310833" y="149214"/>
                    </a:lnTo>
                    <a:lnTo>
                      <a:pt x="309084" y="130070"/>
                    </a:lnTo>
                    <a:lnTo>
                      <a:pt x="306838" y="111368"/>
                    </a:lnTo>
                    <a:lnTo>
                      <a:pt x="304216" y="93020"/>
                    </a:lnTo>
                    <a:lnTo>
                      <a:pt x="301280" y="75307"/>
                    </a:lnTo>
                    <a:lnTo>
                      <a:pt x="297642" y="56929"/>
                    </a:lnTo>
                    <a:lnTo>
                      <a:pt x="291865" y="34036"/>
                    </a:lnTo>
                    <a:lnTo>
                      <a:pt x="281556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1964209" y="3548127"/>
                <a:ext cx="145505" cy="229726"/>
              </a:xfrm>
              <a:custGeom>
                <a:avLst/>
                <a:gdLst/>
                <a:ahLst/>
                <a:cxnLst/>
                <a:rect l="0" t="0" r="0" b="0"/>
                <a:pathLst>
                  <a:path w="145505" h="229726">
                    <a:moveTo>
                      <a:pt x="8634" y="113026"/>
                    </a:moveTo>
                    <a:lnTo>
                      <a:pt x="20369" y="110092"/>
                    </a:lnTo>
                    <a:lnTo>
                      <a:pt x="31498" y="107310"/>
                    </a:lnTo>
                    <a:lnTo>
                      <a:pt x="43087" y="104401"/>
                    </a:lnTo>
                    <a:lnTo>
                      <a:pt x="54902" y="101015"/>
                    </a:lnTo>
                    <a:lnTo>
                      <a:pt x="66266" y="96554"/>
                    </a:lnTo>
                    <a:lnTo>
                      <a:pt x="76802" y="90783"/>
                    </a:lnTo>
                    <a:lnTo>
                      <a:pt x="85984" y="83794"/>
                    </a:lnTo>
                    <a:lnTo>
                      <a:pt x="93011" y="75810"/>
                    </a:lnTo>
                    <a:lnTo>
                      <a:pt x="97655" y="67069"/>
                    </a:lnTo>
                    <a:lnTo>
                      <a:pt x="100160" y="57778"/>
                    </a:lnTo>
                    <a:lnTo>
                      <a:pt x="100952" y="48096"/>
                    </a:lnTo>
                    <a:lnTo>
                      <a:pt x="100445" y="38152"/>
                    </a:lnTo>
                    <a:lnTo>
                      <a:pt x="98669" y="28359"/>
                    </a:lnTo>
                    <a:lnTo>
                      <a:pt x="95284" y="19389"/>
                    </a:lnTo>
                    <a:lnTo>
                      <a:pt x="90233" y="11557"/>
                    </a:lnTo>
                    <a:lnTo>
                      <a:pt x="83725" y="5316"/>
                    </a:lnTo>
                    <a:lnTo>
                      <a:pt x="76061" y="1404"/>
                    </a:lnTo>
                    <a:lnTo>
                      <a:pt x="67538" y="0"/>
                    </a:lnTo>
                    <a:lnTo>
                      <a:pt x="58562" y="820"/>
                    </a:lnTo>
                    <a:lnTo>
                      <a:pt x="49624" y="3414"/>
                    </a:lnTo>
                    <a:lnTo>
                      <a:pt x="40992" y="7342"/>
                    </a:lnTo>
                    <a:lnTo>
                      <a:pt x="32894" y="12398"/>
                    </a:lnTo>
                    <a:lnTo>
                      <a:pt x="25600" y="18607"/>
                    </a:lnTo>
                    <a:lnTo>
                      <a:pt x="19181" y="25893"/>
                    </a:lnTo>
                    <a:lnTo>
                      <a:pt x="13699" y="34242"/>
                    </a:lnTo>
                    <a:lnTo>
                      <a:pt x="9307" y="43756"/>
                    </a:lnTo>
                    <a:lnTo>
                      <a:pt x="5981" y="54382"/>
                    </a:lnTo>
                    <a:lnTo>
                      <a:pt x="3558" y="65943"/>
                    </a:lnTo>
                    <a:lnTo>
                      <a:pt x="1841" y="78227"/>
                    </a:lnTo>
                    <a:lnTo>
                      <a:pt x="650" y="91041"/>
                    </a:lnTo>
                    <a:lnTo>
                      <a:pt x="0" y="104068"/>
                    </a:lnTo>
                    <a:lnTo>
                      <a:pt x="88" y="116887"/>
                    </a:lnTo>
                    <a:lnTo>
                      <a:pt x="961" y="129285"/>
                    </a:lnTo>
                    <a:lnTo>
                      <a:pt x="2531" y="141237"/>
                    </a:lnTo>
                    <a:lnTo>
                      <a:pt x="4655" y="152803"/>
                    </a:lnTo>
                    <a:lnTo>
                      <a:pt x="7200" y="164063"/>
                    </a:lnTo>
                    <a:lnTo>
                      <a:pt x="10214" y="174931"/>
                    </a:lnTo>
                    <a:lnTo>
                      <a:pt x="13915" y="185164"/>
                    </a:lnTo>
                    <a:lnTo>
                      <a:pt x="18372" y="194674"/>
                    </a:lnTo>
                    <a:lnTo>
                      <a:pt x="23671" y="203368"/>
                    </a:lnTo>
                    <a:lnTo>
                      <a:pt x="29984" y="211061"/>
                    </a:lnTo>
                    <a:lnTo>
                      <a:pt x="37308" y="217745"/>
                    </a:lnTo>
                    <a:lnTo>
                      <a:pt x="45498" y="223233"/>
                    </a:lnTo>
                    <a:lnTo>
                      <a:pt x="54366" y="227097"/>
                    </a:lnTo>
                    <a:lnTo>
                      <a:pt x="63737" y="229247"/>
                    </a:lnTo>
                    <a:lnTo>
                      <a:pt x="73470" y="229725"/>
                    </a:lnTo>
                    <a:lnTo>
                      <a:pt x="83455" y="228533"/>
                    </a:lnTo>
                    <a:lnTo>
                      <a:pt x="93606" y="225848"/>
                    </a:lnTo>
                    <a:lnTo>
                      <a:pt x="103606" y="222069"/>
                    </a:lnTo>
                    <a:lnTo>
                      <a:pt x="113987" y="217249"/>
                    </a:lnTo>
                    <a:lnTo>
                      <a:pt x="126780" y="209853"/>
                    </a:lnTo>
                    <a:lnTo>
                      <a:pt x="145504" y="19725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2116855" y="3575589"/>
                <a:ext cx="150787" cy="219516"/>
              </a:xfrm>
              <a:custGeom>
                <a:avLst/>
                <a:gdLst/>
                <a:ahLst/>
                <a:cxnLst/>
                <a:rect l="0" t="0" r="0" b="0"/>
                <a:pathLst>
                  <a:path w="150787" h="219516">
                    <a:moveTo>
                      <a:pt x="13915" y="138206"/>
                    </a:moveTo>
                    <a:lnTo>
                      <a:pt x="22716" y="132406"/>
                    </a:lnTo>
                    <a:lnTo>
                      <a:pt x="31063" y="127481"/>
                    </a:lnTo>
                    <a:lnTo>
                      <a:pt x="39757" y="122975"/>
                    </a:lnTo>
                    <a:lnTo>
                      <a:pt x="48705" y="118581"/>
                    </a:lnTo>
                    <a:lnTo>
                      <a:pt x="57552" y="113919"/>
                    </a:lnTo>
                    <a:lnTo>
                      <a:pt x="66091" y="108800"/>
                    </a:lnTo>
                    <a:lnTo>
                      <a:pt x="74279" y="103049"/>
                    </a:lnTo>
                    <a:lnTo>
                      <a:pt x="82157" y="96429"/>
                    </a:lnTo>
                    <a:lnTo>
                      <a:pt x="89778" y="88892"/>
                    </a:lnTo>
                    <a:lnTo>
                      <a:pt x="96878" y="80390"/>
                    </a:lnTo>
                    <a:lnTo>
                      <a:pt x="102895" y="70780"/>
                    </a:lnTo>
                    <a:lnTo>
                      <a:pt x="107599" y="60102"/>
                    </a:lnTo>
                    <a:lnTo>
                      <a:pt x="110758" y="48848"/>
                    </a:lnTo>
                    <a:lnTo>
                      <a:pt x="111979" y="37834"/>
                    </a:lnTo>
                    <a:lnTo>
                      <a:pt x="111232" y="27515"/>
                    </a:lnTo>
                    <a:lnTo>
                      <a:pt x="108459" y="18300"/>
                    </a:lnTo>
                    <a:lnTo>
                      <a:pt x="103407" y="10716"/>
                    </a:lnTo>
                    <a:lnTo>
                      <a:pt x="96162" y="4892"/>
                    </a:lnTo>
                    <a:lnTo>
                      <a:pt x="87232" y="1118"/>
                    </a:lnTo>
                    <a:lnTo>
                      <a:pt x="77338" y="0"/>
                    </a:lnTo>
                    <a:lnTo>
                      <a:pt x="66989" y="1618"/>
                    </a:lnTo>
                    <a:lnTo>
                      <a:pt x="56622" y="5618"/>
                    </a:lnTo>
                    <a:lnTo>
                      <a:pt x="46668" y="11499"/>
                    </a:lnTo>
                    <a:lnTo>
                      <a:pt x="37320" y="18791"/>
                    </a:lnTo>
                    <a:lnTo>
                      <a:pt x="28892" y="27429"/>
                    </a:lnTo>
                    <a:lnTo>
                      <a:pt x="21901" y="37729"/>
                    </a:lnTo>
                    <a:lnTo>
                      <a:pt x="16490" y="49719"/>
                    </a:lnTo>
                    <a:lnTo>
                      <a:pt x="12329" y="62855"/>
                    </a:lnTo>
                    <a:lnTo>
                      <a:pt x="8829" y="76210"/>
                    </a:lnTo>
                    <a:lnTo>
                      <a:pt x="5588" y="89233"/>
                    </a:lnTo>
                    <a:lnTo>
                      <a:pt x="2730" y="101909"/>
                    </a:lnTo>
                    <a:lnTo>
                      <a:pt x="788" y="114560"/>
                    </a:lnTo>
                    <a:lnTo>
                      <a:pt x="0" y="127398"/>
                    </a:lnTo>
                    <a:lnTo>
                      <a:pt x="300" y="140326"/>
                    </a:lnTo>
                    <a:lnTo>
                      <a:pt x="1498" y="153020"/>
                    </a:lnTo>
                    <a:lnTo>
                      <a:pt x="3390" y="165301"/>
                    </a:lnTo>
                    <a:lnTo>
                      <a:pt x="6118" y="176990"/>
                    </a:lnTo>
                    <a:lnTo>
                      <a:pt x="10152" y="187841"/>
                    </a:lnTo>
                    <a:lnTo>
                      <a:pt x="15648" y="197791"/>
                    </a:lnTo>
                    <a:lnTo>
                      <a:pt x="22626" y="206454"/>
                    </a:lnTo>
                    <a:lnTo>
                      <a:pt x="31138" y="213069"/>
                    </a:lnTo>
                    <a:lnTo>
                      <a:pt x="41043" y="217402"/>
                    </a:lnTo>
                    <a:lnTo>
                      <a:pt x="51761" y="219515"/>
                    </a:lnTo>
                    <a:lnTo>
                      <a:pt x="62407" y="219503"/>
                    </a:lnTo>
                    <a:lnTo>
                      <a:pt x="72491" y="217650"/>
                    </a:lnTo>
                    <a:lnTo>
                      <a:pt x="82055" y="214493"/>
                    </a:lnTo>
                    <a:lnTo>
                      <a:pt x="91470" y="210707"/>
                    </a:lnTo>
                    <a:lnTo>
                      <a:pt x="100982" y="206726"/>
                    </a:lnTo>
                    <a:lnTo>
                      <a:pt x="110418" y="202710"/>
                    </a:lnTo>
                    <a:lnTo>
                      <a:pt x="120295" y="198148"/>
                    </a:lnTo>
                    <a:lnTo>
                      <a:pt x="132603" y="191529"/>
                    </a:lnTo>
                    <a:lnTo>
                      <a:pt x="150786" y="18032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2271628" y="3310154"/>
                <a:ext cx="153941" cy="445756"/>
              </a:xfrm>
              <a:custGeom>
                <a:avLst/>
                <a:gdLst/>
                <a:ahLst/>
                <a:cxnLst/>
                <a:rect l="0" t="0" r="0" b="0"/>
                <a:pathLst>
                  <a:path w="153941" h="445756">
                    <a:moveTo>
                      <a:pt x="59183" y="414170"/>
                    </a:moveTo>
                    <a:lnTo>
                      <a:pt x="65051" y="408236"/>
                    </a:lnTo>
                    <a:lnTo>
                      <a:pt x="70616" y="402031"/>
                    </a:lnTo>
                    <a:lnTo>
                      <a:pt x="76406" y="394926"/>
                    </a:lnTo>
                    <a:lnTo>
                      <a:pt x="82140" y="386640"/>
                    </a:lnTo>
                    <a:lnTo>
                      <a:pt x="87174" y="376697"/>
                    </a:lnTo>
                    <a:lnTo>
                      <a:pt x="91186" y="365005"/>
                    </a:lnTo>
                    <a:lnTo>
                      <a:pt x="93866" y="352099"/>
                    </a:lnTo>
                    <a:lnTo>
                      <a:pt x="94758" y="338913"/>
                    </a:lnTo>
                    <a:lnTo>
                      <a:pt x="93793" y="326024"/>
                    </a:lnTo>
                    <a:lnTo>
                      <a:pt x="91042" y="313951"/>
                    </a:lnTo>
                    <a:lnTo>
                      <a:pt x="86537" y="303302"/>
                    </a:lnTo>
                    <a:lnTo>
                      <a:pt x="80473" y="294272"/>
                    </a:lnTo>
                    <a:lnTo>
                      <a:pt x="73150" y="287193"/>
                    </a:lnTo>
                    <a:lnTo>
                      <a:pt x="64872" y="282703"/>
                    </a:lnTo>
                    <a:lnTo>
                      <a:pt x="55911" y="280909"/>
                    </a:lnTo>
                    <a:lnTo>
                      <a:pt x="46795" y="281634"/>
                    </a:lnTo>
                    <a:lnTo>
                      <a:pt x="38288" y="284695"/>
                    </a:lnTo>
                    <a:lnTo>
                      <a:pt x="30756" y="289754"/>
                    </a:lnTo>
                    <a:lnTo>
                      <a:pt x="24209" y="296555"/>
                    </a:lnTo>
                    <a:lnTo>
                      <a:pt x="18495" y="305005"/>
                    </a:lnTo>
                    <a:lnTo>
                      <a:pt x="13431" y="314906"/>
                    </a:lnTo>
                    <a:lnTo>
                      <a:pt x="9012" y="325976"/>
                    </a:lnTo>
                    <a:lnTo>
                      <a:pt x="5407" y="337930"/>
                    </a:lnTo>
                    <a:lnTo>
                      <a:pt x="2649" y="350521"/>
                    </a:lnTo>
                    <a:lnTo>
                      <a:pt x="795" y="363400"/>
                    </a:lnTo>
                    <a:lnTo>
                      <a:pt x="0" y="376118"/>
                    </a:lnTo>
                    <a:lnTo>
                      <a:pt x="253" y="388445"/>
                    </a:lnTo>
                    <a:lnTo>
                      <a:pt x="1729" y="400179"/>
                    </a:lnTo>
                    <a:lnTo>
                      <a:pt x="4847" y="411067"/>
                    </a:lnTo>
                    <a:lnTo>
                      <a:pt x="9688" y="421040"/>
                    </a:lnTo>
                    <a:lnTo>
                      <a:pt x="16040" y="429551"/>
                    </a:lnTo>
                    <a:lnTo>
                      <a:pt x="23591" y="435533"/>
                    </a:lnTo>
                    <a:lnTo>
                      <a:pt x="32034" y="438627"/>
                    </a:lnTo>
                    <a:lnTo>
                      <a:pt x="40955" y="439094"/>
                    </a:lnTo>
                    <a:lnTo>
                      <a:pt x="49856" y="437439"/>
                    </a:lnTo>
                    <a:lnTo>
                      <a:pt x="58462" y="434177"/>
                    </a:lnTo>
                    <a:lnTo>
                      <a:pt x="66544" y="429585"/>
                    </a:lnTo>
                    <a:lnTo>
                      <a:pt x="73825" y="423695"/>
                    </a:lnTo>
                    <a:lnTo>
                      <a:pt x="80242" y="416626"/>
                    </a:lnTo>
                    <a:lnTo>
                      <a:pt x="85891" y="408424"/>
                    </a:lnTo>
                    <a:lnTo>
                      <a:pt x="90928" y="399010"/>
                    </a:lnTo>
                    <a:lnTo>
                      <a:pt x="95506" y="388446"/>
                    </a:lnTo>
                    <a:lnTo>
                      <a:pt x="99752" y="376758"/>
                    </a:lnTo>
                    <a:lnTo>
                      <a:pt x="103765" y="363855"/>
                    </a:lnTo>
                    <a:lnTo>
                      <a:pt x="107616" y="349803"/>
                    </a:lnTo>
                    <a:lnTo>
                      <a:pt x="111356" y="334790"/>
                    </a:lnTo>
                    <a:lnTo>
                      <a:pt x="115021" y="319036"/>
                    </a:lnTo>
                    <a:lnTo>
                      <a:pt x="118630" y="302730"/>
                    </a:lnTo>
                    <a:lnTo>
                      <a:pt x="122036" y="285866"/>
                    </a:lnTo>
                    <a:lnTo>
                      <a:pt x="124944" y="268253"/>
                    </a:lnTo>
                    <a:lnTo>
                      <a:pt x="127232" y="249847"/>
                    </a:lnTo>
                    <a:lnTo>
                      <a:pt x="128937" y="230740"/>
                    </a:lnTo>
                    <a:lnTo>
                      <a:pt x="130163" y="211075"/>
                    </a:lnTo>
                    <a:lnTo>
                      <a:pt x="131022" y="190996"/>
                    </a:lnTo>
                    <a:lnTo>
                      <a:pt x="131446" y="170783"/>
                    </a:lnTo>
                    <a:lnTo>
                      <a:pt x="131207" y="150833"/>
                    </a:lnTo>
                    <a:lnTo>
                      <a:pt x="130237" y="131346"/>
                    </a:lnTo>
                    <a:lnTo>
                      <a:pt x="128772" y="112497"/>
                    </a:lnTo>
                    <a:lnTo>
                      <a:pt x="127250" y="94526"/>
                    </a:lnTo>
                    <a:lnTo>
                      <a:pt x="125928" y="77474"/>
                    </a:lnTo>
                    <a:lnTo>
                      <a:pt x="124720" y="61224"/>
                    </a:lnTo>
                    <a:lnTo>
                      <a:pt x="123301" y="45611"/>
                    </a:lnTo>
                    <a:lnTo>
                      <a:pt x="121491" y="30500"/>
                    </a:lnTo>
                    <a:lnTo>
                      <a:pt x="119083" y="16743"/>
                    </a:lnTo>
                    <a:lnTo>
                      <a:pt x="115067" y="6193"/>
                    </a:lnTo>
                    <a:lnTo>
                      <a:pt x="109478" y="353"/>
                    </a:lnTo>
                    <a:lnTo>
                      <a:pt x="104321" y="0"/>
                    </a:lnTo>
                    <a:lnTo>
                      <a:pt x="100293" y="4528"/>
                    </a:lnTo>
                    <a:lnTo>
                      <a:pt x="97348" y="12710"/>
                    </a:lnTo>
                    <a:lnTo>
                      <a:pt x="95266" y="23230"/>
                    </a:lnTo>
                    <a:lnTo>
                      <a:pt x="93826" y="35158"/>
                    </a:lnTo>
                    <a:lnTo>
                      <a:pt x="93008" y="48250"/>
                    </a:lnTo>
                    <a:lnTo>
                      <a:pt x="92982" y="62784"/>
                    </a:lnTo>
                    <a:lnTo>
                      <a:pt x="93775" y="78824"/>
                    </a:lnTo>
                    <a:lnTo>
                      <a:pt x="95120" y="96193"/>
                    </a:lnTo>
                    <a:lnTo>
                      <a:pt x="96562" y="114618"/>
                    </a:lnTo>
                    <a:lnTo>
                      <a:pt x="97831" y="133824"/>
                    </a:lnTo>
                    <a:lnTo>
                      <a:pt x="99004" y="153266"/>
                    </a:lnTo>
                    <a:lnTo>
                      <a:pt x="100398" y="172159"/>
                    </a:lnTo>
                    <a:lnTo>
                      <a:pt x="102188" y="190130"/>
                    </a:lnTo>
                    <a:lnTo>
                      <a:pt x="104391" y="207484"/>
                    </a:lnTo>
                    <a:lnTo>
                      <a:pt x="106948" y="224977"/>
                    </a:lnTo>
                    <a:lnTo>
                      <a:pt x="109783" y="243045"/>
                    </a:lnTo>
                    <a:lnTo>
                      <a:pt x="112823" y="261623"/>
                    </a:lnTo>
                    <a:lnTo>
                      <a:pt x="116010" y="280335"/>
                    </a:lnTo>
                    <a:lnTo>
                      <a:pt x="119299" y="298920"/>
                    </a:lnTo>
                    <a:lnTo>
                      <a:pt x="122659" y="316960"/>
                    </a:lnTo>
                    <a:lnTo>
                      <a:pt x="126069" y="333840"/>
                    </a:lnTo>
                    <a:lnTo>
                      <a:pt x="129510" y="349337"/>
                    </a:lnTo>
                    <a:lnTo>
                      <a:pt x="132975" y="363554"/>
                    </a:lnTo>
                    <a:lnTo>
                      <a:pt x="136454" y="376731"/>
                    </a:lnTo>
                    <a:lnTo>
                      <a:pt x="139938" y="389110"/>
                    </a:lnTo>
                    <a:lnTo>
                      <a:pt x="143273" y="400647"/>
                    </a:lnTo>
                    <a:lnTo>
                      <a:pt x="146488" y="412245"/>
                    </a:lnTo>
                    <a:lnTo>
                      <a:pt x="149864" y="426047"/>
                    </a:lnTo>
                    <a:lnTo>
                      <a:pt x="153940" y="44575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2457153" y="3513754"/>
                <a:ext cx="147401" cy="210571"/>
              </a:xfrm>
              <a:custGeom>
                <a:avLst/>
                <a:gdLst/>
                <a:ahLst/>
                <a:cxnLst/>
                <a:rect l="0" t="0" r="0" b="0"/>
                <a:pathLst>
                  <a:path w="147401" h="210571">
                    <a:moveTo>
                      <a:pt x="147400" y="0"/>
                    </a:moveTo>
                    <a:lnTo>
                      <a:pt x="135732" y="67"/>
                    </a:lnTo>
                    <a:lnTo>
                      <a:pt x="125243" y="707"/>
                    </a:lnTo>
                    <a:lnTo>
                      <a:pt x="114946" y="2008"/>
                    </a:lnTo>
                    <a:lnTo>
                      <a:pt x="104817" y="4041"/>
                    </a:lnTo>
                    <a:lnTo>
                      <a:pt x="95122" y="7005"/>
                    </a:lnTo>
                    <a:lnTo>
                      <a:pt x="85981" y="10925"/>
                    </a:lnTo>
                    <a:lnTo>
                      <a:pt x="77205" y="15674"/>
                    </a:lnTo>
                    <a:lnTo>
                      <a:pt x="68395" y="21078"/>
                    </a:lnTo>
                    <a:lnTo>
                      <a:pt x="59341" y="26970"/>
                    </a:lnTo>
                    <a:lnTo>
                      <a:pt x="50803" y="33212"/>
                    </a:lnTo>
                    <a:lnTo>
                      <a:pt x="44347" y="39701"/>
                    </a:lnTo>
                    <a:lnTo>
                      <a:pt x="40687" y="46351"/>
                    </a:lnTo>
                    <a:lnTo>
                      <a:pt x="40047" y="52782"/>
                    </a:lnTo>
                    <a:lnTo>
                      <a:pt x="42584" y="58341"/>
                    </a:lnTo>
                    <a:lnTo>
                      <a:pt x="48034" y="62749"/>
                    </a:lnTo>
                    <a:lnTo>
                      <a:pt x="55708" y="66216"/>
                    </a:lnTo>
                    <a:lnTo>
                      <a:pt x="64736" y="69241"/>
                    </a:lnTo>
                    <a:lnTo>
                      <a:pt x="74497" y="72172"/>
                    </a:lnTo>
                    <a:lnTo>
                      <a:pt x="84637" y="75331"/>
                    </a:lnTo>
                    <a:lnTo>
                      <a:pt x="94968" y="79072"/>
                    </a:lnTo>
                    <a:lnTo>
                      <a:pt x="105387" y="83527"/>
                    </a:lnTo>
                    <a:lnTo>
                      <a:pt x="115518" y="88810"/>
                    </a:lnTo>
                    <a:lnTo>
                      <a:pt x="124722" y="95105"/>
                    </a:lnTo>
                    <a:lnTo>
                      <a:pt x="132717" y="102410"/>
                    </a:lnTo>
                    <a:lnTo>
                      <a:pt x="139068" y="110415"/>
                    </a:lnTo>
                    <a:lnTo>
                      <a:pt x="143054" y="118626"/>
                    </a:lnTo>
                    <a:lnTo>
                      <a:pt x="144505" y="126738"/>
                    </a:lnTo>
                    <a:lnTo>
                      <a:pt x="143546" y="134640"/>
                    </a:lnTo>
                    <a:lnTo>
                      <a:pt x="140326" y="142326"/>
                    </a:lnTo>
                    <a:lnTo>
                      <a:pt x="135165" y="149824"/>
                    </a:lnTo>
                    <a:lnTo>
                      <a:pt x="128466" y="157011"/>
                    </a:lnTo>
                    <a:lnTo>
                      <a:pt x="120616" y="163619"/>
                    </a:lnTo>
                    <a:lnTo>
                      <a:pt x="111931" y="169548"/>
                    </a:lnTo>
                    <a:lnTo>
                      <a:pt x="102493" y="174852"/>
                    </a:lnTo>
                    <a:lnTo>
                      <a:pt x="92173" y="179649"/>
                    </a:lnTo>
                    <a:lnTo>
                      <a:pt x="80975" y="184062"/>
                    </a:lnTo>
                    <a:lnTo>
                      <a:pt x="69183" y="188197"/>
                    </a:lnTo>
                    <a:lnTo>
                      <a:pt x="57268" y="192135"/>
                    </a:lnTo>
                    <a:lnTo>
                      <a:pt x="45526" y="195931"/>
                    </a:lnTo>
                    <a:lnTo>
                      <a:pt x="34501" y="199476"/>
                    </a:lnTo>
                    <a:lnTo>
                      <a:pt x="23990" y="202855"/>
                    </a:lnTo>
                    <a:lnTo>
                      <a:pt x="13072" y="206365"/>
                    </a:lnTo>
                    <a:lnTo>
                      <a:pt x="0" y="21057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>
              <a:off x="3053875" y="3303184"/>
              <a:ext cx="1730078" cy="694882"/>
              <a:chOff x="3053875" y="3303184"/>
              <a:chExt cx="1730078" cy="694882"/>
            </a:xfrm>
          </p:grpSpPr>
          <p:sp>
            <p:nvSpPr>
              <p:cNvPr id="69" name="Freeform 68"/>
              <p:cNvSpPr/>
              <p:nvPr/>
            </p:nvSpPr>
            <p:spPr>
              <a:xfrm>
                <a:off x="3053875" y="3303184"/>
                <a:ext cx="13932" cy="410612"/>
              </a:xfrm>
              <a:custGeom>
                <a:avLst/>
                <a:gdLst/>
                <a:ahLst/>
                <a:cxnLst/>
                <a:rect l="0" t="0" r="0" b="0"/>
                <a:pathLst>
                  <a:path w="13932" h="410612">
                    <a:moveTo>
                      <a:pt x="13931" y="0"/>
                    </a:moveTo>
                    <a:lnTo>
                      <a:pt x="10998" y="11802"/>
                    </a:lnTo>
                    <a:lnTo>
                      <a:pt x="8216" y="23571"/>
                    </a:lnTo>
                    <a:lnTo>
                      <a:pt x="5325" y="36457"/>
                    </a:lnTo>
                    <a:lnTo>
                      <a:pt x="2630" y="50132"/>
                    </a:lnTo>
                    <a:lnTo>
                      <a:pt x="762" y="63812"/>
                    </a:lnTo>
                    <a:lnTo>
                      <a:pt x="0" y="77046"/>
                    </a:lnTo>
                    <a:lnTo>
                      <a:pt x="140" y="90362"/>
                    </a:lnTo>
                    <a:lnTo>
                      <a:pt x="693" y="105035"/>
                    </a:lnTo>
                    <a:lnTo>
                      <a:pt x="1323" y="121672"/>
                    </a:lnTo>
                    <a:lnTo>
                      <a:pt x="1880" y="139763"/>
                    </a:lnTo>
                    <a:lnTo>
                      <a:pt x="2320" y="158069"/>
                    </a:lnTo>
                    <a:lnTo>
                      <a:pt x="2652" y="175825"/>
                    </a:lnTo>
                    <a:lnTo>
                      <a:pt x="3060" y="192626"/>
                    </a:lnTo>
                    <a:lnTo>
                      <a:pt x="3873" y="208203"/>
                    </a:lnTo>
                    <a:lnTo>
                      <a:pt x="5237" y="222565"/>
                    </a:lnTo>
                    <a:lnTo>
                      <a:pt x="6968" y="236055"/>
                    </a:lnTo>
                    <a:lnTo>
                      <a:pt x="8669" y="249209"/>
                    </a:lnTo>
                    <a:lnTo>
                      <a:pt x="10107" y="262376"/>
                    </a:lnTo>
                    <a:lnTo>
                      <a:pt x="11224" y="276022"/>
                    </a:lnTo>
                    <a:lnTo>
                      <a:pt x="12049" y="290789"/>
                    </a:lnTo>
                    <a:lnTo>
                      <a:pt x="12638" y="306904"/>
                    </a:lnTo>
                    <a:lnTo>
                      <a:pt x="13051" y="323931"/>
                    </a:lnTo>
                    <a:lnTo>
                      <a:pt x="13381" y="342949"/>
                    </a:lnTo>
                    <a:lnTo>
                      <a:pt x="13658" y="368986"/>
                    </a:lnTo>
                    <a:lnTo>
                      <a:pt x="13931" y="41061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3395840" y="3602654"/>
                <a:ext cx="124693" cy="143371"/>
              </a:xfrm>
              <a:custGeom>
                <a:avLst/>
                <a:gdLst/>
                <a:ahLst/>
                <a:cxnLst/>
                <a:rect l="0" t="0" r="0" b="0"/>
                <a:pathLst>
                  <a:path w="124693" h="143371">
                    <a:moveTo>
                      <a:pt x="8878" y="58499"/>
                    </a:moveTo>
                    <a:lnTo>
                      <a:pt x="8878" y="70234"/>
                    </a:lnTo>
                    <a:lnTo>
                      <a:pt x="8878" y="81362"/>
                    </a:lnTo>
                    <a:lnTo>
                      <a:pt x="8883" y="92956"/>
                    </a:lnTo>
                    <a:lnTo>
                      <a:pt x="9056" y="104945"/>
                    </a:lnTo>
                    <a:lnTo>
                      <a:pt x="9704" y="116957"/>
                    </a:lnTo>
                    <a:lnTo>
                      <a:pt x="10916" y="128713"/>
                    </a:lnTo>
                    <a:lnTo>
                      <a:pt x="11234" y="138476"/>
                    </a:lnTo>
                    <a:lnTo>
                      <a:pt x="9416" y="143370"/>
                    </a:lnTo>
                    <a:lnTo>
                      <a:pt x="6932" y="142860"/>
                    </a:lnTo>
                    <a:lnTo>
                      <a:pt x="4656" y="138063"/>
                    </a:lnTo>
                    <a:lnTo>
                      <a:pt x="2839" y="130240"/>
                    </a:lnTo>
                    <a:lnTo>
                      <a:pt x="1483" y="120359"/>
                    </a:lnTo>
                    <a:lnTo>
                      <a:pt x="512" y="109100"/>
                    </a:lnTo>
                    <a:lnTo>
                      <a:pt x="0" y="97086"/>
                    </a:lnTo>
                    <a:lnTo>
                      <a:pt x="174" y="84930"/>
                    </a:lnTo>
                    <a:lnTo>
                      <a:pt x="1107" y="72974"/>
                    </a:lnTo>
                    <a:lnTo>
                      <a:pt x="2885" y="61483"/>
                    </a:lnTo>
                    <a:lnTo>
                      <a:pt x="5681" y="50756"/>
                    </a:lnTo>
                    <a:lnTo>
                      <a:pt x="9494" y="40876"/>
                    </a:lnTo>
                    <a:lnTo>
                      <a:pt x="14343" y="31917"/>
                    </a:lnTo>
                    <a:lnTo>
                      <a:pt x="20347" y="24037"/>
                    </a:lnTo>
                    <a:lnTo>
                      <a:pt x="27465" y="17219"/>
                    </a:lnTo>
                    <a:lnTo>
                      <a:pt x="35685" y="11469"/>
                    </a:lnTo>
                    <a:lnTo>
                      <a:pt x="45105" y="6896"/>
                    </a:lnTo>
                    <a:lnTo>
                      <a:pt x="55655" y="3453"/>
                    </a:lnTo>
                    <a:lnTo>
                      <a:pt x="66925" y="1146"/>
                    </a:lnTo>
                    <a:lnTo>
                      <a:pt x="79564" y="0"/>
                    </a:lnTo>
                    <a:lnTo>
                      <a:pt x="96918" y="1031"/>
                    </a:lnTo>
                    <a:lnTo>
                      <a:pt x="124692" y="58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3573174" y="3629567"/>
                <a:ext cx="21058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26343">
                    <a:moveTo>
                      <a:pt x="0" y="0"/>
                    </a:moveTo>
                    <a:lnTo>
                      <a:pt x="2934" y="8936"/>
                    </a:lnTo>
                    <a:lnTo>
                      <a:pt x="5716" y="18563"/>
                    </a:lnTo>
                    <a:lnTo>
                      <a:pt x="8611" y="29850"/>
                    </a:lnTo>
                    <a:lnTo>
                      <a:pt x="11479" y="42518"/>
                    </a:lnTo>
                    <a:lnTo>
                      <a:pt x="13996" y="55997"/>
                    </a:lnTo>
                    <a:lnTo>
                      <a:pt x="16006" y="69851"/>
                    </a:lnTo>
                    <a:lnTo>
                      <a:pt x="17522" y="83245"/>
                    </a:lnTo>
                    <a:lnTo>
                      <a:pt x="18783" y="96197"/>
                    </a:lnTo>
                    <a:lnTo>
                      <a:pt x="19898" y="109840"/>
                    </a:lnTo>
                    <a:lnTo>
                      <a:pt x="21057" y="12634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3594231" y="3461111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3583703" y="3574208"/>
                <a:ext cx="196592" cy="423858"/>
              </a:xfrm>
              <a:custGeom>
                <a:avLst/>
                <a:gdLst/>
                <a:ahLst/>
                <a:cxnLst/>
                <a:rect l="0" t="0" r="0" b="0"/>
                <a:pathLst>
                  <a:path w="196592" h="423858">
                    <a:moveTo>
                      <a:pt x="157927" y="129059"/>
                    </a:moveTo>
                    <a:lnTo>
                      <a:pt x="160794" y="120123"/>
                    </a:lnTo>
                    <a:lnTo>
                      <a:pt x="162936" y="110496"/>
                    </a:lnTo>
                    <a:lnTo>
                      <a:pt x="164539" y="99209"/>
                    </a:lnTo>
                    <a:lnTo>
                      <a:pt x="165719" y="86541"/>
                    </a:lnTo>
                    <a:lnTo>
                      <a:pt x="166568" y="73062"/>
                    </a:lnTo>
                    <a:lnTo>
                      <a:pt x="167157" y="59199"/>
                    </a:lnTo>
                    <a:lnTo>
                      <a:pt x="167226" y="45509"/>
                    </a:lnTo>
                    <a:lnTo>
                      <a:pt x="166213" y="32715"/>
                    </a:lnTo>
                    <a:lnTo>
                      <a:pt x="163890" y="21138"/>
                    </a:lnTo>
                    <a:lnTo>
                      <a:pt x="160025" y="11387"/>
                    </a:lnTo>
                    <a:lnTo>
                      <a:pt x="154223" y="4491"/>
                    </a:lnTo>
                    <a:lnTo>
                      <a:pt x="146473" y="750"/>
                    </a:lnTo>
                    <a:lnTo>
                      <a:pt x="137371" y="0"/>
                    </a:lnTo>
                    <a:lnTo>
                      <a:pt x="127892" y="1989"/>
                    </a:lnTo>
                    <a:lnTo>
                      <a:pt x="118641" y="6285"/>
                    </a:lnTo>
                    <a:lnTo>
                      <a:pt x="109994" y="12385"/>
                    </a:lnTo>
                    <a:lnTo>
                      <a:pt x="102265" y="19825"/>
                    </a:lnTo>
                    <a:lnTo>
                      <a:pt x="95522" y="28231"/>
                    </a:lnTo>
                    <a:lnTo>
                      <a:pt x="89808" y="37480"/>
                    </a:lnTo>
                    <a:lnTo>
                      <a:pt x="85252" y="47673"/>
                    </a:lnTo>
                    <a:lnTo>
                      <a:pt x="81817" y="58786"/>
                    </a:lnTo>
                    <a:lnTo>
                      <a:pt x="79490" y="70520"/>
                    </a:lnTo>
                    <a:lnTo>
                      <a:pt x="78368" y="82397"/>
                    </a:lnTo>
                    <a:lnTo>
                      <a:pt x="78400" y="94118"/>
                    </a:lnTo>
                    <a:lnTo>
                      <a:pt x="79724" y="105260"/>
                    </a:lnTo>
                    <a:lnTo>
                      <a:pt x="82741" y="115210"/>
                    </a:lnTo>
                    <a:lnTo>
                      <a:pt x="87508" y="123732"/>
                    </a:lnTo>
                    <a:lnTo>
                      <a:pt x="93642" y="130282"/>
                    </a:lnTo>
                    <a:lnTo>
                      <a:pt x="100514" y="133878"/>
                    </a:lnTo>
                    <a:lnTo>
                      <a:pt x="107687" y="134259"/>
                    </a:lnTo>
                    <a:lnTo>
                      <a:pt x="114942" y="131939"/>
                    </a:lnTo>
                    <a:lnTo>
                      <a:pt x="122186" y="127801"/>
                    </a:lnTo>
                    <a:lnTo>
                      <a:pt x="129383" y="122539"/>
                    </a:lnTo>
                    <a:lnTo>
                      <a:pt x="136368" y="116437"/>
                    </a:lnTo>
                    <a:lnTo>
                      <a:pt x="142839" y="109452"/>
                    </a:lnTo>
                    <a:lnTo>
                      <a:pt x="148680" y="101671"/>
                    </a:lnTo>
                    <a:lnTo>
                      <a:pt x="154034" y="95290"/>
                    </a:lnTo>
                    <a:lnTo>
                      <a:pt x="158676" y="93644"/>
                    </a:lnTo>
                    <a:lnTo>
                      <a:pt x="162033" y="96935"/>
                    </a:lnTo>
                    <a:lnTo>
                      <a:pt x="164267" y="103899"/>
                    </a:lnTo>
                    <a:lnTo>
                      <a:pt x="165724" y="113318"/>
                    </a:lnTo>
                    <a:lnTo>
                      <a:pt x="166839" y="124171"/>
                    </a:lnTo>
                    <a:lnTo>
                      <a:pt x="168101" y="135587"/>
                    </a:lnTo>
                    <a:lnTo>
                      <a:pt x="169756" y="147082"/>
                    </a:lnTo>
                    <a:lnTo>
                      <a:pt x="171845" y="158783"/>
                    </a:lnTo>
                    <a:lnTo>
                      <a:pt x="174315" y="171254"/>
                    </a:lnTo>
                    <a:lnTo>
                      <a:pt x="177086" y="184767"/>
                    </a:lnTo>
                    <a:lnTo>
                      <a:pt x="180080" y="199288"/>
                    </a:lnTo>
                    <a:lnTo>
                      <a:pt x="183235" y="214649"/>
                    </a:lnTo>
                    <a:lnTo>
                      <a:pt x="186498" y="230650"/>
                    </a:lnTo>
                    <a:lnTo>
                      <a:pt x="189671" y="246955"/>
                    </a:lnTo>
                    <a:lnTo>
                      <a:pt x="192422" y="263121"/>
                    </a:lnTo>
                    <a:lnTo>
                      <a:pt x="194599" y="278911"/>
                    </a:lnTo>
                    <a:lnTo>
                      <a:pt x="196060" y="294123"/>
                    </a:lnTo>
                    <a:lnTo>
                      <a:pt x="196591" y="308498"/>
                    </a:lnTo>
                    <a:lnTo>
                      <a:pt x="196160" y="321979"/>
                    </a:lnTo>
                    <a:lnTo>
                      <a:pt x="194565" y="334507"/>
                    </a:lnTo>
                    <a:lnTo>
                      <a:pt x="191366" y="345937"/>
                    </a:lnTo>
                    <a:lnTo>
                      <a:pt x="186474" y="356295"/>
                    </a:lnTo>
                    <a:lnTo>
                      <a:pt x="180086" y="365745"/>
                    </a:lnTo>
                    <a:lnTo>
                      <a:pt x="172511" y="374487"/>
                    </a:lnTo>
                    <a:lnTo>
                      <a:pt x="164042" y="382700"/>
                    </a:lnTo>
                    <a:lnTo>
                      <a:pt x="154765" y="390371"/>
                    </a:lnTo>
                    <a:lnTo>
                      <a:pt x="144561" y="397304"/>
                    </a:lnTo>
                    <a:lnTo>
                      <a:pt x="133434" y="403446"/>
                    </a:lnTo>
                    <a:lnTo>
                      <a:pt x="121353" y="408724"/>
                    </a:lnTo>
                    <a:lnTo>
                      <a:pt x="108179" y="412971"/>
                    </a:lnTo>
                    <a:lnTo>
                      <a:pt x="93952" y="416196"/>
                    </a:lnTo>
                    <a:lnTo>
                      <a:pt x="79017" y="418554"/>
                    </a:lnTo>
                    <a:lnTo>
                      <a:pt x="62161" y="420483"/>
                    </a:lnTo>
                    <a:lnTo>
                      <a:pt x="38551" y="422153"/>
                    </a:lnTo>
                    <a:lnTo>
                      <a:pt x="0" y="4238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3815330" y="3376883"/>
                <a:ext cx="115814" cy="389556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389556">
                    <a:moveTo>
                      <a:pt x="0" y="0"/>
                    </a:moveTo>
                    <a:lnTo>
                      <a:pt x="0" y="8678"/>
                    </a:lnTo>
                    <a:lnTo>
                      <a:pt x="0" y="21199"/>
                    </a:lnTo>
                    <a:lnTo>
                      <a:pt x="0" y="36025"/>
                    </a:lnTo>
                    <a:lnTo>
                      <a:pt x="0" y="52542"/>
                    </a:lnTo>
                    <a:lnTo>
                      <a:pt x="0" y="70353"/>
                    </a:lnTo>
                    <a:lnTo>
                      <a:pt x="0" y="89131"/>
                    </a:lnTo>
                    <a:lnTo>
                      <a:pt x="5" y="108611"/>
                    </a:lnTo>
                    <a:lnTo>
                      <a:pt x="177" y="128587"/>
                    </a:lnTo>
                    <a:lnTo>
                      <a:pt x="826" y="148910"/>
                    </a:lnTo>
                    <a:lnTo>
                      <a:pt x="2074" y="169466"/>
                    </a:lnTo>
                    <a:lnTo>
                      <a:pt x="3727" y="190015"/>
                    </a:lnTo>
                    <a:lnTo>
                      <a:pt x="5375" y="210199"/>
                    </a:lnTo>
                    <a:lnTo>
                      <a:pt x="6778" y="229848"/>
                    </a:lnTo>
                    <a:lnTo>
                      <a:pt x="7870" y="248805"/>
                    </a:lnTo>
                    <a:lnTo>
                      <a:pt x="8678" y="266850"/>
                    </a:lnTo>
                    <a:lnTo>
                      <a:pt x="9262" y="283836"/>
                    </a:lnTo>
                    <a:lnTo>
                      <a:pt x="9868" y="295797"/>
                    </a:lnTo>
                    <a:lnTo>
                      <a:pt x="10849" y="298656"/>
                    </a:lnTo>
                    <a:lnTo>
                      <a:pt x="12316" y="295499"/>
                    </a:lnTo>
                    <a:lnTo>
                      <a:pt x="14266" y="289059"/>
                    </a:lnTo>
                    <a:lnTo>
                      <a:pt x="16633" y="280845"/>
                    </a:lnTo>
                    <a:lnTo>
                      <a:pt x="19333" y="271660"/>
                    </a:lnTo>
                    <a:lnTo>
                      <a:pt x="22447" y="262097"/>
                    </a:lnTo>
                    <a:lnTo>
                      <a:pt x="26213" y="252696"/>
                    </a:lnTo>
                    <a:lnTo>
                      <a:pt x="30713" y="243729"/>
                    </a:lnTo>
                    <a:lnTo>
                      <a:pt x="36039" y="235729"/>
                    </a:lnTo>
                    <a:lnTo>
                      <a:pt x="42371" y="229560"/>
                    </a:lnTo>
                    <a:lnTo>
                      <a:pt x="49703" y="225531"/>
                    </a:lnTo>
                    <a:lnTo>
                      <a:pt x="57728" y="223792"/>
                    </a:lnTo>
                    <a:lnTo>
                      <a:pt x="65953" y="224586"/>
                    </a:lnTo>
                    <a:lnTo>
                      <a:pt x="74065" y="227791"/>
                    </a:lnTo>
                    <a:lnTo>
                      <a:pt x="81629" y="233179"/>
                    </a:lnTo>
                    <a:lnTo>
                      <a:pt x="88023" y="240598"/>
                    </a:lnTo>
                    <a:lnTo>
                      <a:pt x="93026" y="249764"/>
                    </a:lnTo>
                    <a:lnTo>
                      <a:pt x="96911" y="260152"/>
                    </a:lnTo>
                    <a:lnTo>
                      <a:pt x="100223" y="271107"/>
                    </a:lnTo>
                    <a:lnTo>
                      <a:pt x="103342" y="282215"/>
                    </a:lnTo>
                    <a:lnTo>
                      <a:pt x="106289" y="293451"/>
                    </a:lnTo>
                    <a:lnTo>
                      <a:pt x="108822" y="305062"/>
                    </a:lnTo>
                    <a:lnTo>
                      <a:pt x="110826" y="317161"/>
                    </a:lnTo>
                    <a:lnTo>
                      <a:pt x="112329" y="329509"/>
                    </a:lnTo>
                    <a:lnTo>
                      <a:pt x="113576" y="343006"/>
                    </a:lnTo>
                    <a:lnTo>
                      <a:pt x="114675" y="361077"/>
                    </a:lnTo>
                    <a:lnTo>
                      <a:pt x="115813" y="38955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4015371" y="3345298"/>
                <a:ext cx="1" cy="410612"/>
              </a:xfrm>
              <a:custGeom>
                <a:avLst/>
                <a:gdLst/>
                <a:ahLst/>
                <a:cxnLst/>
                <a:rect l="0" t="0" r="0" b="0"/>
                <a:pathLst>
                  <a:path w="1" h="410612">
                    <a:moveTo>
                      <a:pt x="0" y="0"/>
                    </a:moveTo>
                    <a:lnTo>
                      <a:pt x="0" y="11869"/>
                    </a:lnTo>
                    <a:lnTo>
                      <a:pt x="0" y="24279"/>
                    </a:lnTo>
                    <a:lnTo>
                      <a:pt x="0" y="38461"/>
                    </a:lnTo>
                    <a:lnTo>
                      <a:pt x="0" y="53996"/>
                    </a:lnTo>
                    <a:lnTo>
                      <a:pt x="0" y="69992"/>
                    </a:lnTo>
                    <a:lnTo>
                      <a:pt x="0" y="85888"/>
                    </a:lnTo>
                    <a:lnTo>
                      <a:pt x="0" y="101955"/>
                    </a:lnTo>
                    <a:lnTo>
                      <a:pt x="0" y="119086"/>
                    </a:lnTo>
                    <a:lnTo>
                      <a:pt x="0" y="137715"/>
                    </a:lnTo>
                    <a:lnTo>
                      <a:pt x="0" y="157650"/>
                    </a:lnTo>
                    <a:lnTo>
                      <a:pt x="0" y="178340"/>
                    </a:lnTo>
                    <a:lnTo>
                      <a:pt x="0" y="199372"/>
                    </a:lnTo>
                    <a:lnTo>
                      <a:pt x="0" y="220359"/>
                    </a:lnTo>
                    <a:lnTo>
                      <a:pt x="0" y="240897"/>
                    </a:lnTo>
                    <a:lnTo>
                      <a:pt x="0" y="260811"/>
                    </a:lnTo>
                    <a:lnTo>
                      <a:pt x="0" y="279961"/>
                    </a:lnTo>
                    <a:lnTo>
                      <a:pt x="0" y="298142"/>
                    </a:lnTo>
                    <a:lnTo>
                      <a:pt x="0" y="315334"/>
                    </a:lnTo>
                    <a:lnTo>
                      <a:pt x="0" y="331650"/>
                    </a:lnTo>
                    <a:lnTo>
                      <a:pt x="0" y="349150"/>
                    </a:lnTo>
                    <a:lnTo>
                      <a:pt x="0" y="372727"/>
                    </a:lnTo>
                    <a:lnTo>
                      <a:pt x="0" y="41061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3878501" y="3524803"/>
                <a:ext cx="242156" cy="20537"/>
              </a:xfrm>
              <a:custGeom>
                <a:avLst/>
                <a:gdLst/>
                <a:ahLst/>
                <a:cxnLst/>
                <a:rect l="0" t="0" r="0" b="0"/>
                <a:pathLst>
                  <a:path w="242156" h="20537">
                    <a:moveTo>
                      <a:pt x="242155" y="20536"/>
                    </a:moveTo>
                    <a:lnTo>
                      <a:pt x="233354" y="17602"/>
                    </a:lnTo>
                    <a:lnTo>
                      <a:pt x="225007" y="14820"/>
                    </a:lnTo>
                    <a:lnTo>
                      <a:pt x="216299" y="11926"/>
                    </a:lnTo>
                    <a:lnTo>
                      <a:pt x="206832" y="9058"/>
                    </a:lnTo>
                    <a:lnTo>
                      <a:pt x="196041" y="6541"/>
                    </a:lnTo>
                    <a:lnTo>
                      <a:pt x="183747" y="4530"/>
                    </a:lnTo>
                    <a:lnTo>
                      <a:pt x="170255" y="3018"/>
                    </a:lnTo>
                    <a:lnTo>
                      <a:pt x="156137" y="1923"/>
                    </a:lnTo>
                    <a:lnTo>
                      <a:pt x="141791" y="1150"/>
                    </a:lnTo>
                    <a:lnTo>
                      <a:pt x="127416" y="614"/>
                    </a:lnTo>
                    <a:lnTo>
                      <a:pt x="113086" y="246"/>
                    </a:lnTo>
                    <a:lnTo>
                      <a:pt x="98825" y="0"/>
                    </a:lnTo>
                    <a:lnTo>
                      <a:pt x="84790" y="3"/>
                    </a:lnTo>
                    <a:lnTo>
                      <a:pt x="71280" y="537"/>
                    </a:lnTo>
                    <a:lnTo>
                      <a:pt x="58421" y="1714"/>
                    </a:lnTo>
                    <a:lnTo>
                      <a:pt x="46426" y="3525"/>
                    </a:lnTo>
                    <a:lnTo>
                      <a:pt x="34405" y="6214"/>
                    </a:lnTo>
                    <a:lnTo>
                      <a:pt x="20186" y="11133"/>
                    </a:lnTo>
                    <a:lnTo>
                      <a:pt x="0" y="2053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4347898" y="3397941"/>
                <a:ext cx="436055" cy="352615"/>
              </a:xfrm>
              <a:custGeom>
                <a:avLst/>
                <a:gdLst/>
                <a:ahLst/>
                <a:cxnLst/>
                <a:rect l="0" t="0" r="0" b="0"/>
                <a:pathLst>
                  <a:path w="436055" h="352615">
                    <a:moveTo>
                      <a:pt x="299183" y="0"/>
                    </a:moveTo>
                    <a:lnTo>
                      <a:pt x="293248" y="8801"/>
                    </a:lnTo>
                    <a:lnTo>
                      <a:pt x="287044" y="17148"/>
                    </a:lnTo>
                    <a:lnTo>
                      <a:pt x="279948" y="25851"/>
                    </a:lnTo>
                    <a:lnTo>
                      <a:pt x="272007" y="35145"/>
                    </a:lnTo>
                    <a:lnTo>
                      <a:pt x="263361" y="45288"/>
                    </a:lnTo>
                    <a:lnTo>
                      <a:pt x="254166" y="56329"/>
                    </a:lnTo>
                    <a:lnTo>
                      <a:pt x="244567" y="67995"/>
                    </a:lnTo>
                    <a:lnTo>
                      <a:pt x="234678" y="79818"/>
                    </a:lnTo>
                    <a:lnTo>
                      <a:pt x="224589" y="91502"/>
                    </a:lnTo>
                    <a:lnTo>
                      <a:pt x="214528" y="102786"/>
                    </a:lnTo>
                    <a:lnTo>
                      <a:pt x="204847" y="113364"/>
                    </a:lnTo>
                    <a:lnTo>
                      <a:pt x="195706" y="123142"/>
                    </a:lnTo>
                    <a:lnTo>
                      <a:pt x="187093" y="132200"/>
                    </a:lnTo>
                    <a:lnTo>
                      <a:pt x="178921" y="140678"/>
                    </a:lnTo>
                    <a:lnTo>
                      <a:pt x="171088" y="148719"/>
                    </a:lnTo>
                    <a:lnTo>
                      <a:pt x="163506" y="156444"/>
                    </a:lnTo>
                    <a:lnTo>
                      <a:pt x="156099" y="163946"/>
                    </a:lnTo>
                    <a:lnTo>
                      <a:pt x="148817" y="171292"/>
                    </a:lnTo>
                    <a:lnTo>
                      <a:pt x="141619" y="178532"/>
                    </a:lnTo>
                    <a:lnTo>
                      <a:pt x="134481" y="185701"/>
                    </a:lnTo>
                    <a:lnTo>
                      <a:pt x="127377" y="192829"/>
                    </a:lnTo>
                    <a:lnTo>
                      <a:pt x="120130" y="200261"/>
                    </a:lnTo>
                    <a:lnTo>
                      <a:pt x="112427" y="208621"/>
                    </a:lnTo>
                    <a:lnTo>
                      <a:pt x="104135" y="218168"/>
                    </a:lnTo>
                    <a:lnTo>
                      <a:pt x="95447" y="228512"/>
                    </a:lnTo>
                    <a:lnTo>
                      <a:pt x="86769" y="238840"/>
                    </a:lnTo>
                    <a:lnTo>
                      <a:pt x="78335" y="248679"/>
                    </a:lnTo>
                    <a:lnTo>
                      <a:pt x="70046" y="258062"/>
                    </a:lnTo>
                    <a:lnTo>
                      <a:pt x="61568" y="267350"/>
                    </a:lnTo>
                    <a:lnTo>
                      <a:pt x="52720" y="276776"/>
                    </a:lnTo>
                    <a:lnTo>
                      <a:pt x="43642" y="286259"/>
                    </a:lnTo>
                    <a:lnTo>
                      <a:pt x="34694" y="295487"/>
                    </a:lnTo>
                    <a:lnTo>
                      <a:pt x="26085" y="304296"/>
                    </a:lnTo>
                    <a:lnTo>
                      <a:pt x="18016" y="312841"/>
                    </a:lnTo>
                    <a:lnTo>
                      <a:pt x="10749" y="321492"/>
                    </a:lnTo>
                    <a:lnTo>
                      <a:pt x="4379" y="330451"/>
                    </a:lnTo>
                    <a:lnTo>
                      <a:pt x="0" y="339414"/>
                    </a:lnTo>
                    <a:lnTo>
                      <a:pt x="284" y="346797"/>
                    </a:lnTo>
                    <a:lnTo>
                      <a:pt x="5687" y="351071"/>
                    </a:lnTo>
                    <a:lnTo>
                      <a:pt x="13968" y="352614"/>
                    </a:lnTo>
                    <a:lnTo>
                      <a:pt x="23969" y="352296"/>
                    </a:lnTo>
                    <a:lnTo>
                      <a:pt x="35166" y="350802"/>
                    </a:lnTo>
                    <a:lnTo>
                      <a:pt x="47227" y="348579"/>
                    </a:lnTo>
                    <a:lnTo>
                      <a:pt x="60073" y="346065"/>
                    </a:lnTo>
                    <a:lnTo>
                      <a:pt x="73826" y="343737"/>
                    </a:lnTo>
                    <a:lnTo>
                      <a:pt x="88488" y="341823"/>
                    </a:lnTo>
                    <a:lnTo>
                      <a:pt x="104096" y="340194"/>
                    </a:lnTo>
                    <a:lnTo>
                      <a:pt x="120791" y="338483"/>
                    </a:lnTo>
                    <a:lnTo>
                      <a:pt x="138545" y="336480"/>
                    </a:lnTo>
                    <a:lnTo>
                      <a:pt x="157196" y="334301"/>
                    </a:lnTo>
                    <a:lnTo>
                      <a:pt x="176549" y="332292"/>
                    </a:lnTo>
                    <a:lnTo>
                      <a:pt x="196410" y="330643"/>
                    </a:lnTo>
                    <a:lnTo>
                      <a:pt x="216305" y="329383"/>
                    </a:lnTo>
                    <a:lnTo>
                      <a:pt x="235509" y="328462"/>
                    </a:lnTo>
                    <a:lnTo>
                      <a:pt x="253697" y="327808"/>
                    </a:lnTo>
                    <a:lnTo>
                      <a:pt x="271367" y="327352"/>
                    </a:lnTo>
                    <a:lnTo>
                      <a:pt x="289605" y="327039"/>
                    </a:lnTo>
                    <a:lnTo>
                      <a:pt x="308981" y="326830"/>
                    </a:lnTo>
                    <a:lnTo>
                      <a:pt x="329082" y="326857"/>
                    </a:lnTo>
                    <a:lnTo>
                      <a:pt x="348824" y="327408"/>
                    </a:lnTo>
                    <a:lnTo>
                      <a:pt x="367568" y="328591"/>
                    </a:lnTo>
                    <a:lnTo>
                      <a:pt x="384600" y="330208"/>
                    </a:lnTo>
                    <a:lnTo>
                      <a:pt x="400557" y="332000"/>
                    </a:lnTo>
                    <a:lnTo>
                      <a:pt x="416834" y="334126"/>
                    </a:lnTo>
                    <a:lnTo>
                      <a:pt x="436054" y="33691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80" name="Freeform 79"/>
          <p:cNvSpPr/>
          <p:nvPr/>
        </p:nvSpPr>
        <p:spPr>
          <a:xfrm>
            <a:off x="214583" y="2292646"/>
            <a:ext cx="926509" cy="105286"/>
          </a:xfrm>
          <a:custGeom>
            <a:avLst/>
            <a:gdLst/>
            <a:ahLst/>
            <a:cxnLst/>
            <a:rect l="0" t="0" r="0" b="0"/>
            <a:pathLst>
              <a:path w="926509" h="105286">
                <a:moveTo>
                  <a:pt x="926508" y="0"/>
                </a:moveTo>
                <a:lnTo>
                  <a:pt x="914840" y="67"/>
                </a:lnTo>
                <a:lnTo>
                  <a:pt x="904351" y="707"/>
                </a:lnTo>
                <a:lnTo>
                  <a:pt x="894045" y="1994"/>
                </a:lnTo>
                <a:lnTo>
                  <a:pt x="883571" y="3508"/>
                </a:lnTo>
                <a:lnTo>
                  <a:pt x="872579" y="4528"/>
                </a:lnTo>
                <a:lnTo>
                  <a:pt x="860932" y="4697"/>
                </a:lnTo>
                <a:lnTo>
                  <a:pt x="848505" y="4316"/>
                </a:lnTo>
                <a:lnTo>
                  <a:pt x="835102" y="4126"/>
                </a:lnTo>
                <a:lnTo>
                  <a:pt x="820718" y="4552"/>
                </a:lnTo>
                <a:lnTo>
                  <a:pt x="805652" y="5517"/>
                </a:lnTo>
                <a:lnTo>
                  <a:pt x="790393" y="6637"/>
                </a:lnTo>
                <a:lnTo>
                  <a:pt x="775243" y="7653"/>
                </a:lnTo>
                <a:lnTo>
                  <a:pt x="760309" y="8471"/>
                </a:lnTo>
                <a:lnTo>
                  <a:pt x="745595" y="9087"/>
                </a:lnTo>
                <a:lnTo>
                  <a:pt x="731064" y="9533"/>
                </a:lnTo>
                <a:lnTo>
                  <a:pt x="716507" y="9847"/>
                </a:lnTo>
                <a:lnTo>
                  <a:pt x="701581" y="10066"/>
                </a:lnTo>
                <a:lnTo>
                  <a:pt x="686126" y="10221"/>
                </a:lnTo>
                <a:lnTo>
                  <a:pt x="670150" y="10495"/>
                </a:lnTo>
                <a:lnTo>
                  <a:pt x="653740" y="11213"/>
                </a:lnTo>
                <a:lnTo>
                  <a:pt x="636995" y="12508"/>
                </a:lnTo>
                <a:lnTo>
                  <a:pt x="620004" y="14192"/>
                </a:lnTo>
                <a:lnTo>
                  <a:pt x="602839" y="15861"/>
                </a:lnTo>
                <a:lnTo>
                  <a:pt x="585560" y="17282"/>
                </a:lnTo>
                <a:lnTo>
                  <a:pt x="568535" y="18557"/>
                </a:lnTo>
                <a:lnTo>
                  <a:pt x="552402" y="20020"/>
                </a:lnTo>
                <a:lnTo>
                  <a:pt x="537432" y="21851"/>
                </a:lnTo>
                <a:lnTo>
                  <a:pt x="523243" y="23911"/>
                </a:lnTo>
                <a:lnTo>
                  <a:pt x="509028" y="25841"/>
                </a:lnTo>
                <a:lnTo>
                  <a:pt x="494310" y="27436"/>
                </a:lnTo>
                <a:lnTo>
                  <a:pt x="478964" y="28659"/>
                </a:lnTo>
                <a:lnTo>
                  <a:pt x="463043" y="29556"/>
                </a:lnTo>
                <a:lnTo>
                  <a:pt x="446663" y="30198"/>
                </a:lnTo>
                <a:lnTo>
                  <a:pt x="430103" y="30815"/>
                </a:lnTo>
                <a:lnTo>
                  <a:pt x="413767" y="31770"/>
                </a:lnTo>
                <a:lnTo>
                  <a:pt x="397847" y="33227"/>
                </a:lnTo>
                <a:lnTo>
                  <a:pt x="382041" y="35022"/>
                </a:lnTo>
                <a:lnTo>
                  <a:pt x="365669" y="36766"/>
                </a:lnTo>
                <a:lnTo>
                  <a:pt x="348395" y="38237"/>
                </a:lnTo>
                <a:lnTo>
                  <a:pt x="330367" y="39546"/>
                </a:lnTo>
                <a:lnTo>
                  <a:pt x="312032" y="41031"/>
                </a:lnTo>
                <a:lnTo>
                  <a:pt x="293696" y="42882"/>
                </a:lnTo>
                <a:lnTo>
                  <a:pt x="275484" y="45126"/>
                </a:lnTo>
                <a:lnTo>
                  <a:pt x="257425" y="47710"/>
                </a:lnTo>
                <a:lnTo>
                  <a:pt x="239501" y="50563"/>
                </a:lnTo>
                <a:lnTo>
                  <a:pt x="221685" y="53615"/>
                </a:lnTo>
                <a:lnTo>
                  <a:pt x="203950" y="56810"/>
                </a:lnTo>
                <a:lnTo>
                  <a:pt x="186274" y="60104"/>
                </a:lnTo>
                <a:lnTo>
                  <a:pt x="168638" y="63469"/>
                </a:lnTo>
                <a:lnTo>
                  <a:pt x="151031" y="66880"/>
                </a:lnTo>
                <a:lnTo>
                  <a:pt x="133448" y="70328"/>
                </a:lnTo>
                <a:lnTo>
                  <a:pt x="116046" y="73966"/>
                </a:lnTo>
                <a:lnTo>
                  <a:pt x="99129" y="78094"/>
                </a:lnTo>
                <a:lnTo>
                  <a:pt x="82832" y="82827"/>
                </a:lnTo>
                <a:lnTo>
                  <a:pt x="67337" y="87824"/>
                </a:lnTo>
                <a:lnTo>
                  <a:pt x="51230" y="92866"/>
                </a:lnTo>
                <a:lnTo>
                  <a:pt x="30861" y="98396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190731" y="5117368"/>
            <a:ext cx="2611367" cy="585964"/>
            <a:chOff x="190731" y="5117368"/>
            <a:chExt cx="2611367" cy="585964"/>
          </a:xfrm>
        </p:grpSpPr>
        <p:sp>
          <p:nvSpPr>
            <p:cNvPr id="81" name="Freeform 80"/>
            <p:cNvSpPr/>
            <p:nvPr/>
          </p:nvSpPr>
          <p:spPr>
            <a:xfrm>
              <a:off x="190731" y="5247762"/>
              <a:ext cx="327562" cy="455570"/>
            </a:xfrm>
            <a:custGeom>
              <a:avLst/>
              <a:gdLst/>
              <a:ahLst/>
              <a:cxnLst/>
              <a:rect l="0" t="0" r="0" b="0"/>
              <a:pathLst>
                <a:path w="327562" h="455570">
                  <a:moveTo>
                    <a:pt x="156380" y="50441"/>
                  </a:moveTo>
                  <a:lnTo>
                    <a:pt x="147578" y="53442"/>
                  </a:lnTo>
                  <a:lnTo>
                    <a:pt x="139232" y="56864"/>
                  </a:lnTo>
                  <a:lnTo>
                    <a:pt x="130533" y="61065"/>
                  </a:lnTo>
                  <a:lnTo>
                    <a:pt x="121412" y="66138"/>
                  </a:lnTo>
                  <a:lnTo>
                    <a:pt x="111917" y="72267"/>
                  </a:lnTo>
                  <a:lnTo>
                    <a:pt x="102130" y="79451"/>
                  </a:lnTo>
                  <a:lnTo>
                    <a:pt x="92289" y="87539"/>
                  </a:lnTo>
                  <a:lnTo>
                    <a:pt x="82763" y="96333"/>
                  </a:lnTo>
                  <a:lnTo>
                    <a:pt x="73730" y="105649"/>
                  </a:lnTo>
                  <a:lnTo>
                    <a:pt x="65191" y="115173"/>
                  </a:lnTo>
                  <a:lnTo>
                    <a:pt x="57070" y="124486"/>
                  </a:lnTo>
                  <a:lnTo>
                    <a:pt x="49277" y="133391"/>
                  </a:lnTo>
                  <a:lnTo>
                    <a:pt x="41889" y="142353"/>
                  </a:lnTo>
                  <a:lnTo>
                    <a:pt x="35147" y="152355"/>
                  </a:lnTo>
                  <a:lnTo>
                    <a:pt x="29129" y="163866"/>
                  </a:lnTo>
                  <a:lnTo>
                    <a:pt x="23764" y="176701"/>
                  </a:lnTo>
                  <a:lnTo>
                    <a:pt x="18926" y="190314"/>
                  </a:lnTo>
                  <a:lnTo>
                    <a:pt x="14490" y="204293"/>
                  </a:lnTo>
                  <a:lnTo>
                    <a:pt x="10510" y="218577"/>
                  </a:lnTo>
                  <a:lnTo>
                    <a:pt x="7209" y="233371"/>
                  </a:lnTo>
                  <a:lnTo>
                    <a:pt x="4654" y="248763"/>
                  </a:lnTo>
                  <a:lnTo>
                    <a:pt x="2768" y="264709"/>
                  </a:lnTo>
                  <a:lnTo>
                    <a:pt x="1419" y="281105"/>
                  </a:lnTo>
                  <a:lnTo>
                    <a:pt x="479" y="297834"/>
                  </a:lnTo>
                  <a:lnTo>
                    <a:pt x="0" y="314477"/>
                  </a:lnTo>
                  <a:lnTo>
                    <a:pt x="202" y="330345"/>
                  </a:lnTo>
                  <a:lnTo>
                    <a:pt x="1157" y="345126"/>
                  </a:lnTo>
                  <a:lnTo>
                    <a:pt x="2951" y="358846"/>
                  </a:lnTo>
                  <a:lnTo>
                    <a:pt x="5758" y="371682"/>
                  </a:lnTo>
                  <a:lnTo>
                    <a:pt x="9575" y="383833"/>
                  </a:lnTo>
                  <a:lnTo>
                    <a:pt x="14257" y="395318"/>
                  </a:lnTo>
                  <a:lnTo>
                    <a:pt x="19617" y="405972"/>
                  </a:lnTo>
                  <a:lnTo>
                    <a:pt x="25484" y="415770"/>
                  </a:lnTo>
                  <a:lnTo>
                    <a:pt x="31879" y="424656"/>
                  </a:lnTo>
                  <a:lnTo>
                    <a:pt x="39004" y="432481"/>
                  </a:lnTo>
                  <a:lnTo>
                    <a:pt x="46913" y="439257"/>
                  </a:lnTo>
                  <a:lnTo>
                    <a:pt x="55682" y="444977"/>
                  </a:lnTo>
                  <a:lnTo>
                    <a:pt x="65479" y="449528"/>
                  </a:lnTo>
                  <a:lnTo>
                    <a:pt x="76290" y="452953"/>
                  </a:lnTo>
                  <a:lnTo>
                    <a:pt x="87805" y="455101"/>
                  </a:lnTo>
                  <a:lnTo>
                    <a:pt x="99527" y="455569"/>
                  </a:lnTo>
                  <a:lnTo>
                    <a:pt x="111154" y="454291"/>
                  </a:lnTo>
                  <a:lnTo>
                    <a:pt x="122739" y="451483"/>
                  </a:lnTo>
                  <a:lnTo>
                    <a:pt x="134584" y="447465"/>
                  </a:lnTo>
                  <a:lnTo>
                    <a:pt x="146845" y="442537"/>
                  </a:lnTo>
                  <a:lnTo>
                    <a:pt x="159368" y="436791"/>
                  </a:lnTo>
                  <a:lnTo>
                    <a:pt x="171782" y="430110"/>
                  </a:lnTo>
                  <a:lnTo>
                    <a:pt x="183871" y="422511"/>
                  </a:lnTo>
                  <a:lnTo>
                    <a:pt x="195430" y="414291"/>
                  </a:lnTo>
                  <a:lnTo>
                    <a:pt x="206194" y="405928"/>
                  </a:lnTo>
                  <a:lnTo>
                    <a:pt x="216098" y="397706"/>
                  </a:lnTo>
                  <a:lnTo>
                    <a:pt x="225239" y="389558"/>
                  </a:lnTo>
                  <a:lnTo>
                    <a:pt x="233774" y="381174"/>
                  </a:lnTo>
                  <a:lnTo>
                    <a:pt x="241848" y="372385"/>
                  </a:lnTo>
                  <a:lnTo>
                    <a:pt x="249425" y="363176"/>
                  </a:lnTo>
                  <a:lnTo>
                    <a:pt x="256295" y="353608"/>
                  </a:lnTo>
                  <a:lnTo>
                    <a:pt x="262405" y="343756"/>
                  </a:lnTo>
                  <a:lnTo>
                    <a:pt x="268000" y="333528"/>
                  </a:lnTo>
                  <a:lnTo>
                    <a:pt x="273525" y="322676"/>
                  </a:lnTo>
                  <a:lnTo>
                    <a:pt x="279240" y="311112"/>
                  </a:lnTo>
                  <a:lnTo>
                    <a:pt x="285063" y="298735"/>
                  </a:lnTo>
                  <a:lnTo>
                    <a:pt x="290672" y="285363"/>
                  </a:lnTo>
                  <a:lnTo>
                    <a:pt x="295890" y="271003"/>
                  </a:lnTo>
                  <a:lnTo>
                    <a:pt x="300700" y="256122"/>
                  </a:lnTo>
                  <a:lnTo>
                    <a:pt x="305156" y="241520"/>
                  </a:lnTo>
                  <a:lnTo>
                    <a:pt x="309337" y="227624"/>
                  </a:lnTo>
                  <a:lnTo>
                    <a:pt x="313314" y="214346"/>
                  </a:lnTo>
                  <a:lnTo>
                    <a:pt x="317145" y="201282"/>
                  </a:lnTo>
                  <a:lnTo>
                    <a:pt x="320865" y="188155"/>
                  </a:lnTo>
                  <a:lnTo>
                    <a:pt x="324177" y="174693"/>
                  </a:lnTo>
                  <a:lnTo>
                    <a:pt x="326490" y="160575"/>
                  </a:lnTo>
                  <a:lnTo>
                    <a:pt x="327561" y="145702"/>
                  </a:lnTo>
                  <a:lnTo>
                    <a:pt x="327464" y="130305"/>
                  </a:lnTo>
                  <a:lnTo>
                    <a:pt x="326411" y="114823"/>
                  </a:lnTo>
                  <a:lnTo>
                    <a:pt x="324624" y="99527"/>
                  </a:lnTo>
                  <a:lnTo>
                    <a:pt x="322138" y="84664"/>
                  </a:lnTo>
                  <a:lnTo>
                    <a:pt x="318799" y="70531"/>
                  </a:lnTo>
                  <a:lnTo>
                    <a:pt x="314588" y="57216"/>
                  </a:lnTo>
                  <a:lnTo>
                    <a:pt x="309457" y="44801"/>
                  </a:lnTo>
                  <a:lnTo>
                    <a:pt x="303256" y="33448"/>
                  </a:lnTo>
                  <a:lnTo>
                    <a:pt x="295999" y="23155"/>
                  </a:lnTo>
                  <a:lnTo>
                    <a:pt x="287514" y="14259"/>
                  </a:lnTo>
                  <a:lnTo>
                    <a:pt x="277383" y="7485"/>
                  </a:lnTo>
                  <a:lnTo>
                    <a:pt x="265537" y="3042"/>
                  </a:lnTo>
                  <a:lnTo>
                    <a:pt x="252515" y="685"/>
                  </a:lnTo>
                  <a:lnTo>
                    <a:pt x="239244" y="0"/>
                  </a:lnTo>
                  <a:lnTo>
                    <a:pt x="226284" y="578"/>
                  </a:lnTo>
                  <a:lnTo>
                    <a:pt x="213823" y="2233"/>
                  </a:lnTo>
                  <a:lnTo>
                    <a:pt x="201849" y="5004"/>
                  </a:lnTo>
                  <a:lnTo>
                    <a:pt x="190283" y="8831"/>
                  </a:lnTo>
                  <a:lnTo>
                    <a:pt x="179194" y="13704"/>
                  </a:lnTo>
                  <a:lnTo>
                    <a:pt x="168805" y="19730"/>
                  </a:lnTo>
                  <a:lnTo>
                    <a:pt x="159187" y="26857"/>
                  </a:lnTo>
                  <a:lnTo>
                    <a:pt x="150363" y="34835"/>
                  </a:lnTo>
                  <a:lnTo>
                    <a:pt x="141427" y="44294"/>
                  </a:lnTo>
                  <a:lnTo>
                    <a:pt x="130477" y="58301"/>
                  </a:lnTo>
                  <a:lnTo>
                    <a:pt x="114266" y="82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91979" y="5213975"/>
              <a:ext cx="177521" cy="465292"/>
            </a:xfrm>
            <a:custGeom>
              <a:avLst/>
              <a:gdLst/>
              <a:ahLst/>
              <a:cxnLst/>
              <a:rect l="0" t="0" r="0" b="0"/>
              <a:pathLst>
                <a:path w="177521" h="465292">
                  <a:moveTo>
                    <a:pt x="7816" y="0"/>
                  </a:moveTo>
                  <a:lnTo>
                    <a:pt x="4949" y="11801"/>
                  </a:lnTo>
                  <a:lnTo>
                    <a:pt x="2807" y="23571"/>
                  </a:lnTo>
                  <a:lnTo>
                    <a:pt x="1209" y="36466"/>
                  </a:lnTo>
                  <a:lnTo>
                    <a:pt x="201" y="50487"/>
                  </a:lnTo>
                  <a:lnTo>
                    <a:pt x="0" y="65463"/>
                  </a:lnTo>
                  <a:lnTo>
                    <a:pt x="652" y="81190"/>
                  </a:lnTo>
                  <a:lnTo>
                    <a:pt x="1890" y="97639"/>
                  </a:lnTo>
                  <a:lnTo>
                    <a:pt x="3254" y="114959"/>
                  </a:lnTo>
                  <a:lnTo>
                    <a:pt x="4468" y="133150"/>
                  </a:lnTo>
                  <a:lnTo>
                    <a:pt x="5603" y="151599"/>
                  </a:lnTo>
                  <a:lnTo>
                    <a:pt x="6971" y="169225"/>
                  </a:lnTo>
                  <a:lnTo>
                    <a:pt x="8738" y="185500"/>
                  </a:lnTo>
                  <a:lnTo>
                    <a:pt x="10756" y="200884"/>
                  </a:lnTo>
                  <a:lnTo>
                    <a:pt x="12657" y="216509"/>
                  </a:lnTo>
                  <a:lnTo>
                    <a:pt x="14234" y="233023"/>
                  </a:lnTo>
                  <a:lnTo>
                    <a:pt x="15444" y="250405"/>
                  </a:lnTo>
                  <a:lnTo>
                    <a:pt x="16332" y="268240"/>
                  </a:lnTo>
                  <a:lnTo>
                    <a:pt x="16968" y="286204"/>
                  </a:lnTo>
                  <a:lnTo>
                    <a:pt x="17582" y="303981"/>
                  </a:lnTo>
                  <a:lnTo>
                    <a:pt x="18534" y="321209"/>
                  </a:lnTo>
                  <a:lnTo>
                    <a:pt x="19990" y="337753"/>
                  </a:lnTo>
                  <a:lnTo>
                    <a:pt x="21783" y="353656"/>
                  </a:lnTo>
                  <a:lnTo>
                    <a:pt x="23526" y="369036"/>
                  </a:lnTo>
                  <a:lnTo>
                    <a:pt x="24970" y="383987"/>
                  </a:lnTo>
                  <a:lnTo>
                    <a:pt x="25240" y="397503"/>
                  </a:lnTo>
                  <a:lnTo>
                    <a:pt x="23076" y="406116"/>
                  </a:lnTo>
                  <a:lnTo>
                    <a:pt x="19341" y="407692"/>
                  </a:lnTo>
                  <a:lnTo>
                    <a:pt x="15951" y="404031"/>
                  </a:lnTo>
                  <a:lnTo>
                    <a:pt x="13577" y="397058"/>
                  </a:lnTo>
                  <a:lnTo>
                    <a:pt x="12431" y="388252"/>
                  </a:lnTo>
                  <a:lnTo>
                    <a:pt x="12451" y="378520"/>
                  </a:lnTo>
                  <a:lnTo>
                    <a:pt x="13439" y="368340"/>
                  </a:lnTo>
                  <a:lnTo>
                    <a:pt x="15169" y="357953"/>
                  </a:lnTo>
                  <a:lnTo>
                    <a:pt x="17449" y="347478"/>
                  </a:lnTo>
                  <a:lnTo>
                    <a:pt x="20285" y="337133"/>
                  </a:lnTo>
                  <a:lnTo>
                    <a:pt x="23866" y="327249"/>
                  </a:lnTo>
                  <a:lnTo>
                    <a:pt x="28239" y="317966"/>
                  </a:lnTo>
                  <a:lnTo>
                    <a:pt x="33311" y="309255"/>
                  </a:lnTo>
                  <a:lnTo>
                    <a:pt x="38941" y="301016"/>
                  </a:lnTo>
                  <a:lnTo>
                    <a:pt x="44997" y="293148"/>
                  </a:lnTo>
                  <a:lnTo>
                    <a:pt x="51691" y="285879"/>
                  </a:lnTo>
                  <a:lnTo>
                    <a:pt x="59549" y="279750"/>
                  </a:lnTo>
                  <a:lnTo>
                    <a:pt x="68754" y="274969"/>
                  </a:lnTo>
                  <a:lnTo>
                    <a:pt x="78869" y="271759"/>
                  </a:lnTo>
                  <a:lnTo>
                    <a:pt x="89043" y="270504"/>
                  </a:lnTo>
                  <a:lnTo>
                    <a:pt x="98772" y="271223"/>
                  </a:lnTo>
                  <a:lnTo>
                    <a:pt x="107913" y="273807"/>
                  </a:lnTo>
                  <a:lnTo>
                    <a:pt x="116506" y="278200"/>
                  </a:lnTo>
                  <a:lnTo>
                    <a:pt x="124653" y="284185"/>
                  </a:lnTo>
                  <a:lnTo>
                    <a:pt x="132463" y="291285"/>
                  </a:lnTo>
                  <a:lnTo>
                    <a:pt x="140028" y="298879"/>
                  </a:lnTo>
                  <a:lnTo>
                    <a:pt x="147416" y="306583"/>
                  </a:lnTo>
                  <a:lnTo>
                    <a:pt x="154516" y="314550"/>
                  </a:lnTo>
                  <a:lnTo>
                    <a:pt x="161058" y="323343"/>
                  </a:lnTo>
                  <a:lnTo>
                    <a:pt x="166930" y="333226"/>
                  </a:lnTo>
                  <a:lnTo>
                    <a:pt x="171856" y="344153"/>
                  </a:lnTo>
                  <a:lnTo>
                    <a:pt x="175334" y="355945"/>
                  </a:lnTo>
                  <a:lnTo>
                    <a:pt x="177220" y="368396"/>
                  </a:lnTo>
                  <a:lnTo>
                    <a:pt x="177520" y="381165"/>
                  </a:lnTo>
                  <a:lnTo>
                    <a:pt x="176209" y="393802"/>
                  </a:lnTo>
                  <a:lnTo>
                    <a:pt x="173435" y="406066"/>
                  </a:lnTo>
                  <a:lnTo>
                    <a:pt x="169302" y="417587"/>
                  </a:lnTo>
                  <a:lnTo>
                    <a:pt x="163788" y="427799"/>
                  </a:lnTo>
                  <a:lnTo>
                    <a:pt x="157007" y="436518"/>
                  </a:lnTo>
                  <a:lnTo>
                    <a:pt x="149185" y="443881"/>
                  </a:lnTo>
                  <a:lnTo>
                    <a:pt x="140565" y="450151"/>
                  </a:lnTo>
                  <a:lnTo>
                    <a:pt x="131360" y="455587"/>
                  </a:lnTo>
                  <a:lnTo>
                    <a:pt x="121739" y="460088"/>
                  </a:lnTo>
                  <a:lnTo>
                    <a:pt x="111829" y="463215"/>
                  </a:lnTo>
                  <a:lnTo>
                    <a:pt x="101723" y="464844"/>
                  </a:lnTo>
                  <a:lnTo>
                    <a:pt x="91555" y="465291"/>
                  </a:lnTo>
                  <a:lnTo>
                    <a:pt x="80298" y="465191"/>
                  </a:lnTo>
                  <a:lnTo>
                    <a:pt x="64727" y="464535"/>
                  </a:lnTo>
                  <a:lnTo>
                    <a:pt x="39401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31422" y="5203446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4" y="40461"/>
                  </a:lnTo>
                  <a:lnTo>
                    <a:pt x="177" y="57682"/>
                  </a:lnTo>
                  <a:lnTo>
                    <a:pt x="825" y="75346"/>
                  </a:lnTo>
                  <a:lnTo>
                    <a:pt x="2074" y="92642"/>
                  </a:lnTo>
                  <a:lnTo>
                    <a:pt x="3727" y="109289"/>
                  </a:lnTo>
                  <a:lnTo>
                    <a:pt x="5375" y="125286"/>
                  </a:lnTo>
                  <a:lnTo>
                    <a:pt x="6782" y="140744"/>
                  </a:lnTo>
                  <a:lnTo>
                    <a:pt x="8048" y="155952"/>
                  </a:lnTo>
                  <a:lnTo>
                    <a:pt x="9504" y="171330"/>
                  </a:lnTo>
                  <a:lnTo>
                    <a:pt x="11331" y="187091"/>
                  </a:lnTo>
                  <a:lnTo>
                    <a:pt x="13389" y="203104"/>
                  </a:lnTo>
                  <a:lnTo>
                    <a:pt x="15316" y="219009"/>
                  </a:lnTo>
                  <a:lnTo>
                    <a:pt x="16915" y="234601"/>
                  </a:lnTo>
                  <a:lnTo>
                    <a:pt x="18310" y="250004"/>
                  </a:lnTo>
                  <a:lnTo>
                    <a:pt x="19854" y="265565"/>
                  </a:lnTo>
                  <a:lnTo>
                    <a:pt x="21740" y="281483"/>
                  </a:lnTo>
                  <a:lnTo>
                    <a:pt x="23837" y="297954"/>
                  </a:lnTo>
                  <a:lnTo>
                    <a:pt x="25791" y="315236"/>
                  </a:lnTo>
                  <a:lnTo>
                    <a:pt x="27408" y="333383"/>
                  </a:lnTo>
                  <a:lnTo>
                    <a:pt x="28815" y="352131"/>
                  </a:lnTo>
                  <a:lnTo>
                    <a:pt x="30367" y="371015"/>
                  </a:lnTo>
                  <a:lnTo>
                    <a:pt x="32258" y="389739"/>
                  </a:lnTo>
                  <a:lnTo>
                    <a:pt x="34368" y="407838"/>
                  </a:lnTo>
                  <a:lnTo>
                    <a:pt x="36552" y="426580"/>
                  </a:lnTo>
                  <a:lnTo>
                    <a:pt x="39006" y="449844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05080" y="5392959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230420" y="0"/>
                  </a:lnTo>
                  <a:lnTo>
                    <a:pt x="219291" y="0"/>
                  </a:lnTo>
                  <a:lnTo>
                    <a:pt x="207693" y="0"/>
                  </a:lnTo>
                  <a:lnTo>
                    <a:pt x="195532" y="0"/>
                  </a:lnTo>
                  <a:lnTo>
                    <a:pt x="182872" y="0"/>
                  </a:lnTo>
                  <a:lnTo>
                    <a:pt x="169811" y="5"/>
                  </a:lnTo>
                  <a:lnTo>
                    <a:pt x="156286" y="178"/>
                  </a:lnTo>
                  <a:lnTo>
                    <a:pt x="142073" y="826"/>
                  </a:lnTo>
                  <a:lnTo>
                    <a:pt x="127113" y="2079"/>
                  </a:lnTo>
                  <a:lnTo>
                    <a:pt x="111815" y="3904"/>
                  </a:lnTo>
                  <a:lnTo>
                    <a:pt x="96925" y="6201"/>
                  </a:lnTo>
                  <a:lnTo>
                    <a:pt x="82836" y="8857"/>
                  </a:lnTo>
                  <a:lnTo>
                    <a:pt x="69598" y="11776"/>
                  </a:lnTo>
                  <a:lnTo>
                    <a:pt x="57093" y="14881"/>
                  </a:lnTo>
                  <a:lnTo>
                    <a:pt x="45177" y="18110"/>
                  </a:lnTo>
                  <a:lnTo>
                    <a:pt x="34152" y="21272"/>
                  </a:lnTo>
                  <a:lnTo>
                    <a:pt x="23699" y="24351"/>
                  </a:lnTo>
                  <a:lnTo>
                    <a:pt x="12895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71005" y="5424545"/>
              <a:ext cx="104844" cy="205308"/>
            </a:xfrm>
            <a:custGeom>
              <a:avLst/>
              <a:gdLst/>
              <a:ahLst/>
              <a:cxnLst/>
              <a:rect l="0" t="0" r="0" b="0"/>
              <a:pathLst>
                <a:path w="104844" h="205308">
                  <a:moveTo>
                    <a:pt x="7816" y="21057"/>
                  </a:moveTo>
                  <a:lnTo>
                    <a:pt x="4949" y="32859"/>
                  </a:lnTo>
                  <a:lnTo>
                    <a:pt x="2807" y="44628"/>
                  </a:lnTo>
                  <a:lnTo>
                    <a:pt x="1208" y="57514"/>
                  </a:lnTo>
                  <a:lnTo>
                    <a:pt x="201" y="71189"/>
                  </a:lnTo>
                  <a:lnTo>
                    <a:pt x="0" y="84869"/>
                  </a:lnTo>
                  <a:lnTo>
                    <a:pt x="656" y="98089"/>
                  </a:lnTo>
                  <a:lnTo>
                    <a:pt x="2067" y="110886"/>
                  </a:lnTo>
                  <a:lnTo>
                    <a:pt x="4080" y="123614"/>
                  </a:lnTo>
                  <a:lnTo>
                    <a:pt x="6547" y="136501"/>
                  </a:lnTo>
                  <a:lnTo>
                    <a:pt x="9507" y="149461"/>
                  </a:lnTo>
                  <a:lnTo>
                    <a:pt x="13172" y="162174"/>
                  </a:lnTo>
                  <a:lnTo>
                    <a:pt x="17605" y="174454"/>
                  </a:lnTo>
                  <a:lnTo>
                    <a:pt x="22886" y="185634"/>
                  </a:lnTo>
                  <a:lnTo>
                    <a:pt x="29189" y="194546"/>
                  </a:lnTo>
                  <a:lnTo>
                    <a:pt x="36501" y="200748"/>
                  </a:lnTo>
                  <a:lnTo>
                    <a:pt x="44513" y="204283"/>
                  </a:lnTo>
                  <a:lnTo>
                    <a:pt x="52729" y="205307"/>
                  </a:lnTo>
                  <a:lnTo>
                    <a:pt x="60841" y="204175"/>
                  </a:lnTo>
                  <a:lnTo>
                    <a:pt x="68573" y="201012"/>
                  </a:lnTo>
                  <a:lnTo>
                    <a:pt x="75612" y="195632"/>
                  </a:lnTo>
                  <a:lnTo>
                    <a:pt x="81863" y="188135"/>
                  </a:lnTo>
                  <a:lnTo>
                    <a:pt x="87399" y="179020"/>
                  </a:lnTo>
                  <a:lnTo>
                    <a:pt x="92359" y="168994"/>
                  </a:lnTo>
                  <a:lnTo>
                    <a:pt x="96876" y="158545"/>
                  </a:lnTo>
                  <a:lnTo>
                    <a:pt x="100742" y="147768"/>
                  </a:lnTo>
                  <a:lnTo>
                    <a:pt x="103435" y="136474"/>
                  </a:lnTo>
                  <a:lnTo>
                    <a:pt x="104764" y="124577"/>
                  </a:lnTo>
                  <a:lnTo>
                    <a:pt x="104843" y="111960"/>
                  </a:lnTo>
                  <a:lnTo>
                    <a:pt x="103907" y="98418"/>
                  </a:lnTo>
                  <a:lnTo>
                    <a:pt x="102204" y="83945"/>
                  </a:lnTo>
                  <a:lnTo>
                    <a:pt x="99905" y="69042"/>
                  </a:lnTo>
                  <a:lnTo>
                    <a:pt x="96771" y="52954"/>
                  </a:lnTo>
                  <a:lnTo>
                    <a:pt x="91413" y="32034"/>
                  </a:lnTo>
                  <a:lnTo>
                    <a:pt x="815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133591" y="5394267"/>
              <a:ext cx="142358" cy="219792"/>
            </a:xfrm>
            <a:custGeom>
              <a:avLst/>
              <a:gdLst/>
              <a:ahLst/>
              <a:cxnLst/>
              <a:rect l="0" t="0" r="0" b="0"/>
              <a:pathLst>
                <a:path w="142358" h="219792">
                  <a:moveTo>
                    <a:pt x="108442" y="9221"/>
                  </a:moveTo>
                  <a:lnTo>
                    <a:pt x="102508" y="3621"/>
                  </a:lnTo>
                  <a:lnTo>
                    <a:pt x="96303" y="617"/>
                  </a:lnTo>
                  <a:lnTo>
                    <a:pt x="89207" y="0"/>
                  </a:lnTo>
                  <a:lnTo>
                    <a:pt x="81267" y="1186"/>
                  </a:lnTo>
                  <a:lnTo>
                    <a:pt x="72620" y="3473"/>
                  </a:lnTo>
                  <a:lnTo>
                    <a:pt x="63430" y="6367"/>
                  </a:lnTo>
                  <a:lnTo>
                    <a:pt x="54004" y="9905"/>
                  </a:lnTo>
                  <a:lnTo>
                    <a:pt x="44762" y="14552"/>
                  </a:lnTo>
                  <a:lnTo>
                    <a:pt x="35923" y="20486"/>
                  </a:lnTo>
                  <a:lnTo>
                    <a:pt x="27515" y="27605"/>
                  </a:lnTo>
                  <a:lnTo>
                    <a:pt x="19482" y="35686"/>
                  </a:lnTo>
                  <a:lnTo>
                    <a:pt x="11766" y="44487"/>
                  </a:lnTo>
                  <a:lnTo>
                    <a:pt x="5110" y="53481"/>
                  </a:lnTo>
                  <a:lnTo>
                    <a:pt x="987" y="61900"/>
                  </a:lnTo>
                  <a:lnTo>
                    <a:pt x="0" y="69369"/>
                  </a:lnTo>
                  <a:lnTo>
                    <a:pt x="1949" y="75873"/>
                  </a:lnTo>
                  <a:lnTo>
                    <a:pt x="6305" y="81556"/>
                  </a:lnTo>
                  <a:lnTo>
                    <a:pt x="12503" y="86604"/>
                  </a:lnTo>
                  <a:lnTo>
                    <a:pt x="20372" y="91183"/>
                  </a:lnTo>
                  <a:lnTo>
                    <a:pt x="30140" y="95426"/>
                  </a:lnTo>
                  <a:lnTo>
                    <a:pt x="41767" y="99436"/>
                  </a:lnTo>
                  <a:lnTo>
                    <a:pt x="54655" y="103285"/>
                  </a:lnTo>
                  <a:lnTo>
                    <a:pt x="67843" y="107023"/>
                  </a:lnTo>
                  <a:lnTo>
                    <a:pt x="80745" y="110695"/>
                  </a:lnTo>
                  <a:lnTo>
                    <a:pt x="92999" y="114653"/>
                  </a:lnTo>
                  <a:lnTo>
                    <a:pt x="104303" y="119528"/>
                  </a:lnTo>
                  <a:lnTo>
                    <a:pt x="114597" y="125594"/>
                  </a:lnTo>
                  <a:lnTo>
                    <a:pt x="123679" y="132959"/>
                  </a:lnTo>
                  <a:lnTo>
                    <a:pt x="131116" y="141730"/>
                  </a:lnTo>
                  <a:lnTo>
                    <a:pt x="136817" y="151810"/>
                  </a:lnTo>
                  <a:lnTo>
                    <a:pt x="140664" y="162644"/>
                  </a:lnTo>
                  <a:lnTo>
                    <a:pt x="142357" y="173369"/>
                  </a:lnTo>
                  <a:lnTo>
                    <a:pt x="141930" y="183491"/>
                  </a:lnTo>
                  <a:lnTo>
                    <a:pt x="139374" y="192572"/>
                  </a:lnTo>
                  <a:lnTo>
                    <a:pt x="134467" y="200065"/>
                  </a:lnTo>
                  <a:lnTo>
                    <a:pt x="127316" y="205843"/>
                  </a:lnTo>
                  <a:lnTo>
                    <a:pt x="118279" y="210094"/>
                  </a:lnTo>
                  <a:lnTo>
                    <a:pt x="107780" y="213129"/>
                  </a:lnTo>
                  <a:lnTo>
                    <a:pt x="96213" y="215253"/>
                  </a:lnTo>
                  <a:lnTo>
                    <a:pt x="84108" y="216721"/>
                  </a:lnTo>
                  <a:lnTo>
                    <a:pt x="70743" y="217882"/>
                  </a:lnTo>
                  <a:lnTo>
                    <a:pt x="52717" y="218847"/>
                  </a:lnTo>
                  <a:lnTo>
                    <a:pt x="24214" y="2197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326261" y="5343224"/>
              <a:ext cx="147400" cy="225804"/>
            </a:xfrm>
            <a:custGeom>
              <a:avLst/>
              <a:gdLst/>
              <a:ahLst/>
              <a:cxnLst/>
              <a:rect l="0" t="0" r="0" b="0"/>
              <a:pathLst>
                <a:path w="147400" h="225804">
                  <a:moveTo>
                    <a:pt x="0" y="81321"/>
                  </a:moveTo>
                  <a:lnTo>
                    <a:pt x="11735" y="81321"/>
                  </a:lnTo>
                  <a:lnTo>
                    <a:pt x="22864" y="81321"/>
                  </a:lnTo>
                  <a:lnTo>
                    <a:pt x="34458" y="81316"/>
                  </a:lnTo>
                  <a:lnTo>
                    <a:pt x="46446" y="81144"/>
                  </a:lnTo>
                  <a:lnTo>
                    <a:pt x="58458" y="80495"/>
                  </a:lnTo>
                  <a:lnTo>
                    <a:pt x="70247" y="79228"/>
                  </a:lnTo>
                  <a:lnTo>
                    <a:pt x="81255" y="76885"/>
                  </a:lnTo>
                  <a:lnTo>
                    <a:pt x="90579" y="72643"/>
                  </a:lnTo>
                  <a:lnTo>
                    <a:pt x="97869" y="66232"/>
                  </a:lnTo>
                  <a:lnTo>
                    <a:pt x="102947" y="58010"/>
                  </a:lnTo>
                  <a:lnTo>
                    <a:pt x="105547" y="48663"/>
                  </a:lnTo>
                  <a:lnTo>
                    <a:pt x="105768" y="38724"/>
                  </a:lnTo>
                  <a:lnTo>
                    <a:pt x="103664" y="28817"/>
                  </a:lnTo>
                  <a:lnTo>
                    <a:pt x="99070" y="19712"/>
                  </a:lnTo>
                  <a:lnTo>
                    <a:pt x="92137" y="11761"/>
                  </a:lnTo>
                  <a:lnTo>
                    <a:pt x="83417" y="5426"/>
                  </a:lnTo>
                  <a:lnTo>
                    <a:pt x="73664" y="1445"/>
                  </a:lnTo>
                  <a:lnTo>
                    <a:pt x="63411" y="0"/>
                  </a:lnTo>
                  <a:lnTo>
                    <a:pt x="53107" y="1131"/>
                  </a:lnTo>
                  <a:lnTo>
                    <a:pt x="43195" y="4997"/>
                  </a:lnTo>
                  <a:lnTo>
                    <a:pt x="33876" y="11414"/>
                  </a:lnTo>
                  <a:lnTo>
                    <a:pt x="25467" y="20110"/>
                  </a:lnTo>
                  <a:lnTo>
                    <a:pt x="18489" y="30904"/>
                  </a:lnTo>
                  <a:lnTo>
                    <a:pt x="13095" y="43489"/>
                  </a:lnTo>
                  <a:lnTo>
                    <a:pt x="9286" y="57325"/>
                  </a:lnTo>
                  <a:lnTo>
                    <a:pt x="7086" y="71749"/>
                  </a:lnTo>
                  <a:lnTo>
                    <a:pt x="6346" y="86331"/>
                  </a:lnTo>
                  <a:lnTo>
                    <a:pt x="6795" y="100713"/>
                  </a:lnTo>
                  <a:lnTo>
                    <a:pt x="8150" y="114523"/>
                  </a:lnTo>
                  <a:lnTo>
                    <a:pt x="10168" y="127627"/>
                  </a:lnTo>
                  <a:lnTo>
                    <a:pt x="12655" y="140071"/>
                  </a:lnTo>
                  <a:lnTo>
                    <a:pt x="15469" y="151975"/>
                  </a:lnTo>
                  <a:lnTo>
                    <a:pt x="18513" y="163466"/>
                  </a:lnTo>
                  <a:lnTo>
                    <a:pt x="21878" y="174491"/>
                  </a:lnTo>
                  <a:lnTo>
                    <a:pt x="25823" y="184829"/>
                  </a:lnTo>
                  <a:lnTo>
                    <a:pt x="30452" y="194406"/>
                  </a:lnTo>
                  <a:lnTo>
                    <a:pt x="36037" y="202974"/>
                  </a:lnTo>
                  <a:lnTo>
                    <a:pt x="43076" y="210051"/>
                  </a:lnTo>
                  <a:lnTo>
                    <a:pt x="51705" y="215512"/>
                  </a:lnTo>
                  <a:lnTo>
                    <a:pt x="61756" y="219535"/>
                  </a:lnTo>
                  <a:lnTo>
                    <a:pt x="72944" y="222409"/>
                  </a:lnTo>
                  <a:lnTo>
                    <a:pt x="84973" y="224416"/>
                  </a:lnTo>
                  <a:lnTo>
                    <a:pt x="97191" y="225604"/>
                  </a:lnTo>
                  <a:lnTo>
                    <a:pt x="109899" y="225803"/>
                  </a:lnTo>
                  <a:lnTo>
                    <a:pt x="125327" y="223919"/>
                  </a:lnTo>
                  <a:lnTo>
                    <a:pt x="147399" y="2181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589474" y="5419933"/>
              <a:ext cx="84229" cy="4613"/>
            </a:xfrm>
            <a:custGeom>
              <a:avLst/>
              <a:gdLst/>
              <a:ahLst/>
              <a:cxnLst/>
              <a:rect l="0" t="0" r="0" b="0"/>
              <a:pathLst>
                <a:path w="84229" h="4613">
                  <a:moveTo>
                    <a:pt x="84228" y="4612"/>
                  </a:moveTo>
                  <a:lnTo>
                    <a:pt x="75426" y="1812"/>
                  </a:lnTo>
                  <a:lnTo>
                    <a:pt x="67079" y="310"/>
                  </a:lnTo>
                  <a:lnTo>
                    <a:pt x="58385" y="0"/>
                  </a:lnTo>
                  <a:lnTo>
                    <a:pt x="49346" y="512"/>
                  </a:lnTo>
                  <a:lnTo>
                    <a:pt x="39056" y="1384"/>
                  </a:lnTo>
                  <a:lnTo>
                    <a:pt x="24373" y="2690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63215" y="5224503"/>
              <a:ext cx="283565" cy="421141"/>
            </a:xfrm>
            <a:custGeom>
              <a:avLst/>
              <a:gdLst/>
              <a:ahLst/>
              <a:cxnLst/>
              <a:rect l="0" t="0" r="0" b="0"/>
              <a:pathLst>
                <a:path w="283565" h="421141">
                  <a:moveTo>
                    <a:pt x="0" y="421140"/>
                  </a:moveTo>
                  <a:lnTo>
                    <a:pt x="0" y="409405"/>
                  </a:lnTo>
                  <a:lnTo>
                    <a:pt x="0" y="398276"/>
                  </a:lnTo>
                  <a:lnTo>
                    <a:pt x="0" y="386668"/>
                  </a:lnTo>
                  <a:lnTo>
                    <a:pt x="0" y="374162"/>
                  </a:lnTo>
                  <a:lnTo>
                    <a:pt x="0" y="360205"/>
                  </a:lnTo>
                  <a:lnTo>
                    <a:pt x="0" y="344643"/>
                  </a:lnTo>
                  <a:lnTo>
                    <a:pt x="0" y="327639"/>
                  </a:lnTo>
                  <a:lnTo>
                    <a:pt x="0" y="309482"/>
                  </a:lnTo>
                  <a:lnTo>
                    <a:pt x="0" y="290459"/>
                  </a:lnTo>
                  <a:lnTo>
                    <a:pt x="0" y="270976"/>
                  </a:lnTo>
                  <a:lnTo>
                    <a:pt x="0" y="251525"/>
                  </a:lnTo>
                  <a:lnTo>
                    <a:pt x="0" y="232367"/>
                  </a:lnTo>
                  <a:lnTo>
                    <a:pt x="0" y="213402"/>
                  </a:lnTo>
                  <a:lnTo>
                    <a:pt x="0" y="194289"/>
                  </a:lnTo>
                  <a:lnTo>
                    <a:pt x="0" y="174843"/>
                  </a:lnTo>
                  <a:lnTo>
                    <a:pt x="0" y="155357"/>
                  </a:lnTo>
                  <a:lnTo>
                    <a:pt x="0" y="136493"/>
                  </a:lnTo>
                  <a:lnTo>
                    <a:pt x="4" y="118581"/>
                  </a:lnTo>
                  <a:lnTo>
                    <a:pt x="177" y="101620"/>
                  </a:lnTo>
                  <a:lnTo>
                    <a:pt x="825" y="85462"/>
                  </a:lnTo>
                  <a:lnTo>
                    <a:pt x="2083" y="69962"/>
                  </a:lnTo>
                  <a:lnTo>
                    <a:pt x="4104" y="56287"/>
                  </a:lnTo>
                  <a:lnTo>
                    <a:pt x="7851" y="47522"/>
                  </a:lnTo>
                  <a:lnTo>
                    <a:pt x="13586" y="45328"/>
                  </a:lnTo>
                  <a:lnTo>
                    <a:pt x="19909" y="48730"/>
                  </a:lnTo>
                  <a:lnTo>
                    <a:pt x="26357" y="56351"/>
                  </a:lnTo>
                  <a:lnTo>
                    <a:pt x="32727" y="66700"/>
                  </a:lnTo>
                  <a:lnTo>
                    <a:pt x="38722" y="78263"/>
                  </a:lnTo>
                  <a:lnTo>
                    <a:pt x="44210" y="90133"/>
                  </a:lnTo>
                  <a:lnTo>
                    <a:pt x="49372" y="102397"/>
                  </a:lnTo>
                  <a:lnTo>
                    <a:pt x="54598" y="115847"/>
                  </a:lnTo>
                  <a:lnTo>
                    <a:pt x="60110" y="130856"/>
                  </a:lnTo>
                  <a:lnTo>
                    <a:pt x="65794" y="146873"/>
                  </a:lnTo>
                  <a:lnTo>
                    <a:pt x="71310" y="162720"/>
                  </a:lnTo>
                  <a:lnTo>
                    <a:pt x="76466" y="177716"/>
                  </a:lnTo>
                  <a:lnTo>
                    <a:pt x="81233" y="191700"/>
                  </a:lnTo>
                  <a:lnTo>
                    <a:pt x="85662" y="204772"/>
                  </a:lnTo>
                  <a:lnTo>
                    <a:pt x="89829" y="217117"/>
                  </a:lnTo>
                  <a:lnTo>
                    <a:pt x="93966" y="228916"/>
                  </a:lnTo>
                  <a:lnTo>
                    <a:pt x="98437" y="240320"/>
                  </a:lnTo>
                  <a:lnTo>
                    <a:pt x="103418" y="251455"/>
                  </a:lnTo>
                  <a:lnTo>
                    <a:pt x="109070" y="262736"/>
                  </a:lnTo>
                  <a:lnTo>
                    <a:pt x="115622" y="274834"/>
                  </a:lnTo>
                  <a:lnTo>
                    <a:pt x="123107" y="288045"/>
                  </a:lnTo>
                  <a:lnTo>
                    <a:pt x="131404" y="302002"/>
                  </a:lnTo>
                  <a:lnTo>
                    <a:pt x="140344" y="315910"/>
                  </a:lnTo>
                  <a:lnTo>
                    <a:pt x="149763" y="329295"/>
                  </a:lnTo>
                  <a:lnTo>
                    <a:pt x="159528" y="341874"/>
                  </a:lnTo>
                  <a:lnTo>
                    <a:pt x="169534" y="353394"/>
                  </a:lnTo>
                  <a:lnTo>
                    <a:pt x="179709" y="363829"/>
                  </a:lnTo>
                  <a:lnTo>
                    <a:pt x="189999" y="372834"/>
                  </a:lnTo>
                  <a:lnTo>
                    <a:pt x="200366" y="379687"/>
                  </a:lnTo>
                  <a:lnTo>
                    <a:pt x="210783" y="384179"/>
                  </a:lnTo>
                  <a:lnTo>
                    <a:pt x="221066" y="386229"/>
                  </a:lnTo>
                  <a:lnTo>
                    <a:pt x="230898" y="385644"/>
                  </a:lnTo>
                  <a:lnTo>
                    <a:pt x="240136" y="382575"/>
                  </a:lnTo>
                  <a:lnTo>
                    <a:pt x="248645" y="377108"/>
                  </a:lnTo>
                  <a:lnTo>
                    <a:pt x="256214" y="369103"/>
                  </a:lnTo>
                  <a:lnTo>
                    <a:pt x="262819" y="358722"/>
                  </a:lnTo>
                  <a:lnTo>
                    <a:pt x="268425" y="346364"/>
                  </a:lnTo>
                  <a:lnTo>
                    <a:pt x="272900" y="332483"/>
                  </a:lnTo>
                  <a:lnTo>
                    <a:pt x="276282" y="317477"/>
                  </a:lnTo>
                  <a:lnTo>
                    <a:pt x="278742" y="301505"/>
                  </a:lnTo>
                  <a:lnTo>
                    <a:pt x="280484" y="284501"/>
                  </a:lnTo>
                  <a:lnTo>
                    <a:pt x="281696" y="266506"/>
                  </a:lnTo>
                  <a:lnTo>
                    <a:pt x="282529" y="247676"/>
                  </a:lnTo>
                  <a:lnTo>
                    <a:pt x="283097" y="228197"/>
                  </a:lnTo>
                  <a:lnTo>
                    <a:pt x="283477" y="208243"/>
                  </a:lnTo>
                  <a:lnTo>
                    <a:pt x="283564" y="188114"/>
                  </a:lnTo>
                  <a:lnTo>
                    <a:pt x="283090" y="168220"/>
                  </a:lnTo>
                  <a:lnTo>
                    <a:pt x="281954" y="148769"/>
                  </a:lnTo>
                  <a:lnTo>
                    <a:pt x="280207" y="129946"/>
                  </a:lnTo>
                  <a:lnTo>
                    <a:pt x="277963" y="111992"/>
                  </a:lnTo>
                  <a:lnTo>
                    <a:pt x="275342" y="94955"/>
                  </a:lnTo>
                  <a:lnTo>
                    <a:pt x="272447" y="78886"/>
                  </a:lnTo>
                  <a:lnTo>
                    <a:pt x="269358" y="63925"/>
                  </a:lnTo>
                  <a:lnTo>
                    <a:pt x="266139" y="50057"/>
                  </a:lnTo>
                  <a:lnTo>
                    <a:pt x="262984" y="37565"/>
                  </a:lnTo>
                  <a:lnTo>
                    <a:pt x="259910" y="25893"/>
                  </a:lnTo>
                  <a:lnTo>
                    <a:pt x="256649" y="14012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179070" y="5374524"/>
              <a:ext cx="273741" cy="215607"/>
            </a:xfrm>
            <a:custGeom>
              <a:avLst/>
              <a:gdLst/>
              <a:ahLst/>
              <a:cxnLst/>
              <a:rect l="0" t="0" r="0" b="0"/>
              <a:pathLst>
                <a:path w="273741" h="215607">
                  <a:moveTo>
                    <a:pt x="0" y="92135"/>
                  </a:moveTo>
                  <a:lnTo>
                    <a:pt x="8801" y="94935"/>
                  </a:lnTo>
                  <a:lnTo>
                    <a:pt x="17148" y="96436"/>
                  </a:lnTo>
                  <a:lnTo>
                    <a:pt x="25842" y="96738"/>
                  </a:lnTo>
                  <a:lnTo>
                    <a:pt x="34790" y="95887"/>
                  </a:lnTo>
                  <a:lnTo>
                    <a:pt x="43636" y="93770"/>
                  </a:lnTo>
                  <a:lnTo>
                    <a:pt x="52171" y="90443"/>
                  </a:lnTo>
                  <a:lnTo>
                    <a:pt x="60186" y="85936"/>
                  </a:lnTo>
                  <a:lnTo>
                    <a:pt x="67415" y="80168"/>
                  </a:lnTo>
                  <a:lnTo>
                    <a:pt x="73783" y="73217"/>
                  </a:lnTo>
                  <a:lnTo>
                    <a:pt x="79058" y="65280"/>
                  </a:lnTo>
                  <a:lnTo>
                    <a:pt x="82778" y="56582"/>
                  </a:lnTo>
                  <a:lnTo>
                    <a:pt x="84831" y="47331"/>
                  </a:lnTo>
                  <a:lnTo>
                    <a:pt x="85244" y="37849"/>
                  </a:lnTo>
                  <a:lnTo>
                    <a:pt x="84009" y="28564"/>
                  </a:lnTo>
                  <a:lnTo>
                    <a:pt x="81281" y="19704"/>
                  </a:lnTo>
                  <a:lnTo>
                    <a:pt x="77011" y="11791"/>
                  </a:lnTo>
                  <a:lnTo>
                    <a:pt x="70871" y="5687"/>
                  </a:lnTo>
                  <a:lnTo>
                    <a:pt x="62862" y="1706"/>
                  </a:lnTo>
                  <a:lnTo>
                    <a:pt x="53570" y="0"/>
                  </a:lnTo>
                  <a:lnTo>
                    <a:pt x="43957" y="817"/>
                  </a:lnTo>
                  <a:lnTo>
                    <a:pt x="34616" y="4038"/>
                  </a:lnTo>
                  <a:lnTo>
                    <a:pt x="26077" y="9436"/>
                  </a:lnTo>
                  <a:lnTo>
                    <a:pt x="18954" y="16863"/>
                  </a:lnTo>
                  <a:lnTo>
                    <a:pt x="13429" y="26038"/>
                  </a:lnTo>
                  <a:lnTo>
                    <a:pt x="9348" y="36602"/>
                  </a:lnTo>
                  <a:lnTo>
                    <a:pt x="6427" y="48207"/>
                  </a:lnTo>
                  <a:lnTo>
                    <a:pt x="4386" y="60562"/>
                  </a:lnTo>
                  <a:lnTo>
                    <a:pt x="3146" y="73279"/>
                  </a:lnTo>
                  <a:lnTo>
                    <a:pt x="2828" y="85889"/>
                  </a:lnTo>
                  <a:lnTo>
                    <a:pt x="3429" y="98148"/>
                  </a:lnTo>
                  <a:lnTo>
                    <a:pt x="4985" y="110006"/>
                  </a:lnTo>
                  <a:lnTo>
                    <a:pt x="7631" y="121509"/>
                  </a:lnTo>
                  <a:lnTo>
                    <a:pt x="11340" y="132728"/>
                  </a:lnTo>
                  <a:lnTo>
                    <a:pt x="15950" y="143567"/>
                  </a:lnTo>
                  <a:lnTo>
                    <a:pt x="21261" y="153781"/>
                  </a:lnTo>
                  <a:lnTo>
                    <a:pt x="27100" y="163270"/>
                  </a:lnTo>
                  <a:lnTo>
                    <a:pt x="33647" y="171609"/>
                  </a:lnTo>
                  <a:lnTo>
                    <a:pt x="41406" y="178001"/>
                  </a:lnTo>
                  <a:lnTo>
                    <a:pt x="50545" y="182179"/>
                  </a:lnTo>
                  <a:lnTo>
                    <a:pt x="60614" y="184187"/>
                  </a:lnTo>
                  <a:lnTo>
                    <a:pt x="70758" y="184105"/>
                  </a:lnTo>
                  <a:lnTo>
                    <a:pt x="80468" y="182199"/>
                  </a:lnTo>
                  <a:lnTo>
                    <a:pt x="89596" y="178838"/>
                  </a:lnTo>
                  <a:lnTo>
                    <a:pt x="98179" y="174382"/>
                  </a:lnTo>
                  <a:lnTo>
                    <a:pt x="106320" y="169133"/>
                  </a:lnTo>
                  <a:lnTo>
                    <a:pt x="114126" y="163325"/>
                  </a:lnTo>
                  <a:lnTo>
                    <a:pt x="121688" y="157128"/>
                  </a:lnTo>
                  <a:lnTo>
                    <a:pt x="129084" y="150668"/>
                  </a:lnTo>
                  <a:lnTo>
                    <a:pt x="136528" y="144196"/>
                  </a:lnTo>
                  <a:lnTo>
                    <a:pt x="144367" y="138077"/>
                  </a:lnTo>
                  <a:lnTo>
                    <a:pt x="152754" y="132475"/>
                  </a:lnTo>
                  <a:lnTo>
                    <a:pt x="161675" y="127221"/>
                  </a:lnTo>
                  <a:lnTo>
                    <a:pt x="171043" y="121925"/>
                  </a:lnTo>
                  <a:lnTo>
                    <a:pt x="180748" y="116359"/>
                  </a:lnTo>
                  <a:lnTo>
                    <a:pt x="190535" y="110467"/>
                  </a:lnTo>
                  <a:lnTo>
                    <a:pt x="200026" y="104278"/>
                  </a:lnTo>
                  <a:lnTo>
                    <a:pt x="209027" y="97843"/>
                  </a:lnTo>
                  <a:lnTo>
                    <a:pt x="217205" y="90893"/>
                  </a:lnTo>
                  <a:lnTo>
                    <a:pt x="224020" y="82864"/>
                  </a:lnTo>
                  <a:lnTo>
                    <a:pt x="229295" y="73543"/>
                  </a:lnTo>
                  <a:lnTo>
                    <a:pt x="232854" y="63351"/>
                  </a:lnTo>
                  <a:lnTo>
                    <a:pt x="234352" y="53126"/>
                  </a:lnTo>
                  <a:lnTo>
                    <a:pt x="233799" y="43375"/>
                  </a:lnTo>
                  <a:lnTo>
                    <a:pt x="231328" y="34729"/>
                  </a:lnTo>
                  <a:lnTo>
                    <a:pt x="227011" y="28067"/>
                  </a:lnTo>
                  <a:lnTo>
                    <a:pt x="221078" y="23674"/>
                  </a:lnTo>
                  <a:lnTo>
                    <a:pt x="214013" y="21506"/>
                  </a:lnTo>
                  <a:lnTo>
                    <a:pt x="206441" y="21474"/>
                  </a:lnTo>
                  <a:lnTo>
                    <a:pt x="198762" y="23305"/>
                  </a:lnTo>
                  <a:lnTo>
                    <a:pt x="191151" y="26783"/>
                  </a:lnTo>
                  <a:lnTo>
                    <a:pt x="183661" y="31849"/>
                  </a:lnTo>
                  <a:lnTo>
                    <a:pt x="176295" y="38325"/>
                  </a:lnTo>
                  <a:lnTo>
                    <a:pt x="169195" y="45942"/>
                  </a:lnTo>
                  <a:lnTo>
                    <a:pt x="162646" y="54424"/>
                  </a:lnTo>
                  <a:lnTo>
                    <a:pt x="156756" y="63535"/>
                  </a:lnTo>
                  <a:lnTo>
                    <a:pt x="151479" y="73094"/>
                  </a:lnTo>
                  <a:lnTo>
                    <a:pt x="146699" y="82963"/>
                  </a:lnTo>
                  <a:lnTo>
                    <a:pt x="142306" y="93049"/>
                  </a:lnTo>
                  <a:lnTo>
                    <a:pt x="138525" y="103450"/>
                  </a:lnTo>
                  <a:lnTo>
                    <a:pt x="135890" y="114425"/>
                  </a:lnTo>
                  <a:lnTo>
                    <a:pt x="134599" y="126067"/>
                  </a:lnTo>
                  <a:lnTo>
                    <a:pt x="134546" y="138158"/>
                  </a:lnTo>
                  <a:lnTo>
                    <a:pt x="135499" y="150274"/>
                  </a:lnTo>
                  <a:lnTo>
                    <a:pt x="137223" y="162161"/>
                  </a:lnTo>
                  <a:lnTo>
                    <a:pt x="139837" y="173582"/>
                  </a:lnTo>
                  <a:lnTo>
                    <a:pt x="143794" y="184252"/>
                  </a:lnTo>
                  <a:lnTo>
                    <a:pt x="149233" y="194079"/>
                  </a:lnTo>
                  <a:lnTo>
                    <a:pt x="156003" y="202661"/>
                  </a:lnTo>
                  <a:lnTo>
                    <a:pt x="163843" y="209222"/>
                  </a:lnTo>
                  <a:lnTo>
                    <a:pt x="172488" y="213518"/>
                  </a:lnTo>
                  <a:lnTo>
                    <a:pt x="181716" y="215606"/>
                  </a:lnTo>
                  <a:lnTo>
                    <a:pt x="191355" y="215578"/>
                  </a:lnTo>
                  <a:lnTo>
                    <a:pt x="201280" y="213709"/>
                  </a:lnTo>
                  <a:lnTo>
                    <a:pt x="211401" y="210373"/>
                  </a:lnTo>
                  <a:lnTo>
                    <a:pt x="221655" y="205933"/>
                  </a:lnTo>
                  <a:lnTo>
                    <a:pt x="231985" y="200705"/>
                  </a:lnTo>
                  <a:lnTo>
                    <a:pt x="241908" y="195227"/>
                  </a:lnTo>
                  <a:lnTo>
                    <a:pt x="251487" y="189739"/>
                  </a:lnTo>
                  <a:lnTo>
                    <a:pt x="261561" y="183763"/>
                  </a:lnTo>
                  <a:lnTo>
                    <a:pt x="273740" y="176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486496" y="5117368"/>
              <a:ext cx="145300" cy="454577"/>
            </a:xfrm>
            <a:custGeom>
              <a:avLst/>
              <a:gdLst/>
              <a:ahLst/>
              <a:cxnLst/>
              <a:rect l="0" t="0" r="0" b="0"/>
              <a:pathLst>
                <a:path w="145300" h="454577">
                  <a:moveTo>
                    <a:pt x="71599" y="370348"/>
                  </a:moveTo>
                  <a:lnTo>
                    <a:pt x="74399" y="361480"/>
                  </a:lnTo>
                  <a:lnTo>
                    <a:pt x="75901" y="352493"/>
                  </a:lnTo>
                  <a:lnTo>
                    <a:pt x="76198" y="342511"/>
                  </a:lnTo>
                  <a:lnTo>
                    <a:pt x="75173" y="332049"/>
                  </a:lnTo>
                  <a:lnTo>
                    <a:pt x="72409" y="322182"/>
                  </a:lnTo>
                  <a:lnTo>
                    <a:pt x="67834" y="313493"/>
                  </a:lnTo>
                  <a:lnTo>
                    <a:pt x="61673" y="306377"/>
                  </a:lnTo>
                  <a:lnTo>
                    <a:pt x="54257" y="301283"/>
                  </a:lnTo>
                  <a:lnTo>
                    <a:pt x="45912" y="298245"/>
                  </a:lnTo>
                  <a:lnTo>
                    <a:pt x="37228" y="297308"/>
                  </a:lnTo>
                  <a:lnTo>
                    <a:pt x="29020" y="298709"/>
                  </a:lnTo>
                  <a:lnTo>
                    <a:pt x="21697" y="302355"/>
                  </a:lnTo>
                  <a:lnTo>
                    <a:pt x="15461" y="308053"/>
                  </a:lnTo>
                  <a:lnTo>
                    <a:pt x="10489" y="315689"/>
                  </a:lnTo>
                  <a:lnTo>
                    <a:pt x="6737" y="325008"/>
                  </a:lnTo>
                  <a:lnTo>
                    <a:pt x="4013" y="335670"/>
                  </a:lnTo>
                  <a:lnTo>
                    <a:pt x="2084" y="347342"/>
                  </a:lnTo>
                  <a:lnTo>
                    <a:pt x="748" y="359746"/>
                  </a:lnTo>
                  <a:lnTo>
                    <a:pt x="0" y="372666"/>
                  </a:lnTo>
                  <a:lnTo>
                    <a:pt x="20" y="385944"/>
                  </a:lnTo>
                  <a:lnTo>
                    <a:pt x="858" y="399456"/>
                  </a:lnTo>
                  <a:lnTo>
                    <a:pt x="2742" y="412630"/>
                  </a:lnTo>
                  <a:lnTo>
                    <a:pt x="6143" y="424491"/>
                  </a:lnTo>
                  <a:lnTo>
                    <a:pt x="11172" y="434600"/>
                  </a:lnTo>
                  <a:lnTo>
                    <a:pt x="17481" y="442539"/>
                  </a:lnTo>
                  <a:lnTo>
                    <a:pt x="24473" y="447673"/>
                  </a:lnTo>
                  <a:lnTo>
                    <a:pt x="31722" y="449932"/>
                  </a:lnTo>
                  <a:lnTo>
                    <a:pt x="38858" y="449535"/>
                  </a:lnTo>
                  <a:lnTo>
                    <a:pt x="45489" y="446700"/>
                  </a:lnTo>
                  <a:lnTo>
                    <a:pt x="51462" y="441797"/>
                  </a:lnTo>
                  <a:lnTo>
                    <a:pt x="56809" y="435102"/>
                  </a:lnTo>
                  <a:lnTo>
                    <a:pt x="61643" y="426724"/>
                  </a:lnTo>
                  <a:lnTo>
                    <a:pt x="66084" y="416870"/>
                  </a:lnTo>
                  <a:lnTo>
                    <a:pt x="70239" y="405834"/>
                  </a:lnTo>
                  <a:lnTo>
                    <a:pt x="74191" y="393901"/>
                  </a:lnTo>
                  <a:lnTo>
                    <a:pt x="77996" y="381315"/>
                  </a:lnTo>
                  <a:lnTo>
                    <a:pt x="81536" y="368101"/>
                  </a:lnTo>
                  <a:lnTo>
                    <a:pt x="84534" y="354092"/>
                  </a:lnTo>
                  <a:lnTo>
                    <a:pt x="86877" y="339254"/>
                  </a:lnTo>
                  <a:lnTo>
                    <a:pt x="88450" y="323526"/>
                  </a:lnTo>
                  <a:lnTo>
                    <a:pt x="89056" y="306750"/>
                  </a:lnTo>
                  <a:lnTo>
                    <a:pt x="88689" y="288951"/>
                  </a:lnTo>
                  <a:lnTo>
                    <a:pt x="87646" y="270608"/>
                  </a:lnTo>
                  <a:lnTo>
                    <a:pt x="86415" y="252528"/>
                  </a:lnTo>
                  <a:lnTo>
                    <a:pt x="85291" y="235152"/>
                  </a:lnTo>
                  <a:lnTo>
                    <a:pt x="84217" y="218724"/>
                  </a:lnTo>
                  <a:lnTo>
                    <a:pt x="82890" y="203457"/>
                  </a:lnTo>
                  <a:lnTo>
                    <a:pt x="81145" y="189329"/>
                  </a:lnTo>
                  <a:lnTo>
                    <a:pt x="78973" y="175839"/>
                  </a:lnTo>
                  <a:lnTo>
                    <a:pt x="76436" y="162160"/>
                  </a:lnTo>
                  <a:lnTo>
                    <a:pt x="73615" y="147833"/>
                  </a:lnTo>
                  <a:lnTo>
                    <a:pt x="70584" y="132766"/>
                  </a:lnTo>
                  <a:lnTo>
                    <a:pt x="67403" y="117040"/>
                  </a:lnTo>
                  <a:lnTo>
                    <a:pt x="64118" y="100798"/>
                  </a:lnTo>
                  <a:lnTo>
                    <a:pt x="60760" y="84502"/>
                  </a:lnTo>
                  <a:lnTo>
                    <a:pt x="57353" y="68875"/>
                  </a:lnTo>
                  <a:lnTo>
                    <a:pt x="53913" y="54260"/>
                  </a:lnTo>
                  <a:lnTo>
                    <a:pt x="50449" y="40653"/>
                  </a:lnTo>
                  <a:lnTo>
                    <a:pt x="46971" y="27894"/>
                  </a:lnTo>
                  <a:lnTo>
                    <a:pt x="43468" y="15821"/>
                  </a:lnTo>
                  <a:lnTo>
                    <a:pt x="39473" y="5410"/>
                  </a:lnTo>
                  <a:lnTo>
                    <a:pt x="34734" y="0"/>
                  </a:lnTo>
                  <a:lnTo>
                    <a:pt x="30574" y="1451"/>
                  </a:lnTo>
                  <a:lnTo>
                    <a:pt x="28199" y="7944"/>
                  </a:lnTo>
                  <a:lnTo>
                    <a:pt x="27395" y="17890"/>
                  </a:lnTo>
                  <a:lnTo>
                    <a:pt x="27427" y="30235"/>
                  </a:lnTo>
                  <a:lnTo>
                    <a:pt x="27777" y="44238"/>
                  </a:lnTo>
                  <a:lnTo>
                    <a:pt x="28350" y="59216"/>
                  </a:lnTo>
                  <a:lnTo>
                    <a:pt x="29352" y="74499"/>
                  </a:lnTo>
                  <a:lnTo>
                    <a:pt x="30883" y="89721"/>
                  </a:lnTo>
                  <a:lnTo>
                    <a:pt x="32915" y="105233"/>
                  </a:lnTo>
                  <a:lnTo>
                    <a:pt x="35360" y="121941"/>
                  </a:lnTo>
                  <a:lnTo>
                    <a:pt x="38120" y="140261"/>
                  </a:lnTo>
                  <a:lnTo>
                    <a:pt x="41110" y="159976"/>
                  </a:lnTo>
                  <a:lnTo>
                    <a:pt x="44263" y="180514"/>
                  </a:lnTo>
                  <a:lnTo>
                    <a:pt x="47531" y="201432"/>
                  </a:lnTo>
                  <a:lnTo>
                    <a:pt x="50877" y="222002"/>
                  </a:lnTo>
                  <a:lnTo>
                    <a:pt x="54276" y="241194"/>
                  </a:lnTo>
                  <a:lnTo>
                    <a:pt x="57711" y="258574"/>
                  </a:lnTo>
                  <a:lnTo>
                    <a:pt x="61171" y="274224"/>
                  </a:lnTo>
                  <a:lnTo>
                    <a:pt x="64647" y="288445"/>
                  </a:lnTo>
                  <a:lnTo>
                    <a:pt x="68135" y="301574"/>
                  </a:lnTo>
                  <a:lnTo>
                    <a:pt x="71629" y="313904"/>
                  </a:lnTo>
                  <a:lnTo>
                    <a:pt x="75129" y="325667"/>
                  </a:lnTo>
                  <a:lnTo>
                    <a:pt x="78636" y="337039"/>
                  </a:lnTo>
                  <a:lnTo>
                    <a:pt x="82314" y="348308"/>
                  </a:lnTo>
                  <a:lnTo>
                    <a:pt x="86469" y="359868"/>
                  </a:lnTo>
                  <a:lnTo>
                    <a:pt x="91230" y="371902"/>
                  </a:lnTo>
                  <a:lnTo>
                    <a:pt x="96564" y="384256"/>
                  </a:lnTo>
                  <a:lnTo>
                    <a:pt x="102369" y="396548"/>
                  </a:lnTo>
                  <a:lnTo>
                    <a:pt x="108529" y="408543"/>
                  </a:lnTo>
                  <a:lnTo>
                    <a:pt x="114836" y="419736"/>
                  </a:lnTo>
                  <a:lnTo>
                    <a:pt x="121717" y="430379"/>
                  </a:lnTo>
                  <a:lnTo>
                    <a:pt x="130892" y="441403"/>
                  </a:lnTo>
                  <a:lnTo>
                    <a:pt x="145299" y="4545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63380" y="5287674"/>
              <a:ext cx="138718" cy="305328"/>
            </a:xfrm>
            <a:custGeom>
              <a:avLst/>
              <a:gdLst/>
              <a:ahLst/>
              <a:cxnLst/>
              <a:rect l="0" t="0" r="0" b="0"/>
              <a:pathLst>
                <a:path w="138718" h="305328">
                  <a:moveTo>
                    <a:pt x="94757" y="0"/>
                  </a:moveTo>
                  <a:lnTo>
                    <a:pt x="83156" y="3001"/>
                  </a:lnTo>
                  <a:lnTo>
                    <a:pt x="73307" y="6424"/>
                  </a:lnTo>
                  <a:lnTo>
                    <a:pt x="64302" y="10620"/>
                  </a:lnTo>
                  <a:lnTo>
                    <a:pt x="55860" y="15520"/>
                  </a:lnTo>
                  <a:lnTo>
                    <a:pt x="47833" y="21001"/>
                  </a:lnTo>
                  <a:lnTo>
                    <a:pt x="40110" y="26936"/>
                  </a:lnTo>
                  <a:lnTo>
                    <a:pt x="32606" y="33370"/>
                  </a:lnTo>
                  <a:lnTo>
                    <a:pt x="25255" y="40517"/>
                  </a:lnTo>
                  <a:lnTo>
                    <a:pt x="18024" y="48435"/>
                  </a:lnTo>
                  <a:lnTo>
                    <a:pt x="11372" y="57039"/>
                  </a:lnTo>
                  <a:lnTo>
                    <a:pt x="6195" y="66193"/>
                  </a:lnTo>
                  <a:lnTo>
                    <a:pt x="2876" y="75749"/>
                  </a:lnTo>
                  <a:lnTo>
                    <a:pt x="1633" y="85268"/>
                  </a:lnTo>
                  <a:lnTo>
                    <a:pt x="2769" y="94046"/>
                  </a:lnTo>
                  <a:lnTo>
                    <a:pt x="6204" y="101760"/>
                  </a:lnTo>
                  <a:lnTo>
                    <a:pt x="11578" y="108429"/>
                  </a:lnTo>
                  <a:lnTo>
                    <a:pt x="18456" y="114224"/>
                  </a:lnTo>
                  <a:lnTo>
                    <a:pt x="26445" y="119346"/>
                  </a:lnTo>
                  <a:lnTo>
                    <a:pt x="35228" y="123975"/>
                  </a:lnTo>
                  <a:lnTo>
                    <a:pt x="44568" y="128253"/>
                  </a:lnTo>
                  <a:lnTo>
                    <a:pt x="54291" y="132290"/>
                  </a:lnTo>
                  <a:lnTo>
                    <a:pt x="64276" y="136325"/>
                  </a:lnTo>
                  <a:lnTo>
                    <a:pt x="74439" y="140721"/>
                  </a:lnTo>
                  <a:lnTo>
                    <a:pt x="84718" y="145644"/>
                  </a:lnTo>
                  <a:lnTo>
                    <a:pt x="94910" y="151087"/>
                  </a:lnTo>
                  <a:lnTo>
                    <a:pt x="104680" y="156965"/>
                  </a:lnTo>
                  <a:lnTo>
                    <a:pt x="113873" y="163188"/>
                  </a:lnTo>
                  <a:lnTo>
                    <a:pt x="122181" y="169994"/>
                  </a:lnTo>
                  <a:lnTo>
                    <a:pt x="129084" y="177926"/>
                  </a:lnTo>
                  <a:lnTo>
                    <a:pt x="134415" y="187186"/>
                  </a:lnTo>
                  <a:lnTo>
                    <a:pt x="137841" y="197506"/>
                  </a:lnTo>
                  <a:lnTo>
                    <a:pt x="138717" y="208350"/>
                  </a:lnTo>
                  <a:lnTo>
                    <a:pt x="136929" y="219339"/>
                  </a:lnTo>
                  <a:lnTo>
                    <a:pt x="132643" y="229970"/>
                  </a:lnTo>
                  <a:lnTo>
                    <a:pt x="126038" y="239569"/>
                  </a:lnTo>
                  <a:lnTo>
                    <a:pt x="117450" y="247874"/>
                  </a:lnTo>
                  <a:lnTo>
                    <a:pt x="107297" y="255127"/>
                  </a:lnTo>
                  <a:lnTo>
                    <a:pt x="95975" y="261854"/>
                  </a:lnTo>
                  <a:lnTo>
                    <a:pt x="83815" y="268419"/>
                  </a:lnTo>
                  <a:lnTo>
                    <a:pt x="71229" y="274832"/>
                  </a:lnTo>
                  <a:lnTo>
                    <a:pt x="58707" y="280846"/>
                  </a:lnTo>
                  <a:lnTo>
                    <a:pt x="46523" y="286336"/>
                  </a:lnTo>
                  <a:lnTo>
                    <a:pt x="35183" y="291175"/>
                  </a:lnTo>
                  <a:lnTo>
                    <a:pt x="24419" y="295637"/>
                  </a:lnTo>
                  <a:lnTo>
                    <a:pt x="13287" y="30011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Freeform 93"/>
          <p:cNvSpPr/>
          <p:nvPr/>
        </p:nvSpPr>
        <p:spPr>
          <a:xfrm>
            <a:off x="307497" y="5646038"/>
            <a:ext cx="1168665" cy="94757"/>
          </a:xfrm>
          <a:custGeom>
            <a:avLst/>
            <a:gdLst/>
            <a:ahLst/>
            <a:cxnLst/>
            <a:rect l="0" t="0" r="0" b="0"/>
            <a:pathLst>
              <a:path w="1168665" h="94757">
                <a:moveTo>
                  <a:pt x="1168664" y="0"/>
                </a:moveTo>
                <a:lnTo>
                  <a:pt x="1159862" y="2934"/>
                </a:lnTo>
                <a:lnTo>
                  <a:pt x="1151516" y="5717"/>
                </a:lnTo>
                <a:lnTo>
                  <a:pt x="1142817" y="8616"/>
                </a:lnTo>
                <a:lnTo>
                  <a:pt x="1133696" y="11656"/>
                </a:lnTo>
                <a:lnTo>
                  <a:pt x="1124201" y="14821"/>
                </a:lnTo>
                <a:lnTo>
                  <a:pt x="1114404" y="18080"/>
                </a:lnTo>
                <a:lnTo>
                  <a:pt x="1104218" y="21245"/>
                </a:lnTo>
                <a:lnTo>
                  <a:pt x="1093395" y="23988"/>
                </a:lnTo>
                <a:lnTo>
                  <a:pt x="1081860" y="26168"/>
                </a:lnTo>
                <a:lnTo>
                  <a:pt x="1069843" y="27971"/>
                </a:lnTo>
                <a:lnTo>
                  <a:pt x="1057778" y="29795"/>
                </a:lnTo>
                <a:lnTo>
                  <a:pt x="1045916" y="31872"/>
                </a:lnTo>
                <a:lnTo>
                  <a:pt x="1034172" y="34099"/>
                </a:lnTo>
                <a:lnTo>
                  <a:pt x="1022221" y="36141"/>
                </a:lnTo>
                <a:lnTo>
                  <a:pt x="1009884" y="37812"/>
                </a:lnTo>
                <a:lnTo>
                  <a:pt x="997140" y="39086"/>
                </a:lnTo>
                <a:lnTo>
                  <a:pt x="984045" y="40016"/>
                </a:lnTo>
                <a:lnTo>
                  <a:pt x="970676" y="40676"/>
                </a:lnTo>
                <a:lnTo>
                  <a:pt x="957104" y="41136"/>
                </a:lnTo>
                <a:lnTo>
                  <a:pt x="943386" y="41453"/>
                </a:lnTo>
                <a:lnTo>
                  <a:pt x="929567" y="41668"/>
                </a:lnTo>
                <a:lnTo>
                  <a:pt x="915677" y="41815"/>
                </a:lnTo>
                <a:lnTo>
                  <a:pt x="901739" y="41913"/>
                </a:lnTo>
                <a:lnTo>
                  <a:pt x="887772" y="41984"/>
                </a:lnTo>
                <a:lnTo>
                  <a:pt x="873952" y="42202"/>
                </a:lnTo>
                <a:lnTo>
                  <a:pt x="860593" y="42880"/>
                </a:lnTo>
                <a:lnTo>
                  <a:pt x="847824" y="44148"/>
                </a:lnTo>
                <a:lnTo>
                  <a:pt x="835452" y="45814"/>
                </a:lnTo>
                <a:lnTo>
                  <a:pt x="823071" y="47472"/>
                </a:lnTo>
                <a:lnTo>
                  <a:pt x="810446" y="48885"/>
                </a:lnTo>
                <a:lnTo>
                  <a:pt x="797678" y="50154"/>
                </a:lnTo>
                <a:lnTo>
                  <a:pt x="785099" y="51613"/>
                </a:lnTo>
                <a:lnTo>
                  <a:pt x="772889" y="53442"/>
                </a:lnTo>
                <a:lnTo>
                  <a:pt x="760910" y="55501"/>
                </a:lnTo>
                <a:lnTo>
                  <a:pt x="748801" y="57429"/>
                </a:lnTo>
                <a:lnTo>
                  <a:pt x="736357" y="59023"/>
                </a:lnTo>
                <a:lnTo>
                  <a:pt x="723542" y="60247"/>
                </a:lnTo>
                <a:lnTo>
                  <a:pt x="710400" y="61142"/>
                </a:lnTo>
                <a:lnTo>
                  <a:pt x="696999" y="61784"/>
                </a:lnTo>
                <a:lnTo>
                  <a:pt x="683406" y="62401"/>
                </a:lnTo>
                <a:lnTo>
                  <a:pt x="669674" y="63356"/>
                </a:lnTo>
                <a:lnTo>
                  <a:pt x="655845" y="64814"/>
                </a:lnTo>
                <a:lnTo>
                  <a:pt x="641949" y="66608"/>
                </a:lnTo>
                <a:lnTo>
                  <a:pt x="628006" y="68352"/>
                </a:lnTo>
                <a:lnTo>
                  <a:pt x="614032" y="69819"/>
                </a:lnTo>
                <a:lnTo>
                  <a:pt x="600038" y="70955"/>
                </a:lnTo>
                <a:lnTo>
                  <a:pt x="586028" y="71792"/>
                </a:lnTo>
                <a:lnTo>
                  <a:pt x="572010" y="72389"/>
                </a:lnTo>
                <a:lnTo>
                  <a:pt x="557985" y="72807"/>
                </a:lnTo>
                <a:lnTo>
                  <a:pt x="543955" y="73095"/>
                </a:lnTo>
                <a:lnTo>
                  <a:pt x="529923" y="73292"/>
                </a:lnTo>
                <a:lnTo>
                  <a:pt x="515889" y="73426"/>
                </a:lnTo>
                <a:lnTo>
                  <a:pt x="501854" y="73515"/>
                </a:lnTo>
                <a:lnTo>
                  <a:pt x="487817" y="73576"/>
                </a:lnTo>
                <a:lnTo>
                  <a:pt x="473780" y="73617"/>
                </a:lnTo>
                <a:lnTo>
                  <a:pt x="459743" y="73645"/>
                </a:lnTo>
                <a:lnTo>
                  <a:pt x="445706" y="73664"/>
                </a:lnTo>
                <a:lnTo>
                  <a:pt x="431668" y="73676"/>
                </a:lnTo>
                <a:lnTo>
                  <a:pt x="417630" y="73684"/>
                </a:lnTo>
                <a:lnTo>
                  <a:pt x="403593" y="73689"/>
                </a:lnTo>
                <a:lnTo>
                  <a:pt x="389555" y="73692"/>
                </a:lnTo>
                <a:lnTo>
                  <a:pt x="375517" y="73695"/>
                </a:lnTo>
                <a:lnTo>
                  <a:pt x="361483" y="73701"/>
                </a:lnTo>
                <a:lnTo>
                  <a:pt x="347618" y="73875"/>
                </a:lnTo>
                <a:lnTo>
                  <a:pt x="334229" y="74524"/>
                </a:lnTo>
                <a:lnTo>
                  <a:pt x="321435" y="75773"/>
                </a:lnTo>
                <a:lnTo>
                  <a:pt x="308877" y="77426"/>
                </a:lnTo>
                <a:lnTo>
                  <a:pt x="295838" y="79074"/>
                </a:lnTo>
                <a:lnTo>
                  <a:pt x="281950" y="80477"/>
                </a:lnTo>
                <a:lnTo>
                  <a:pt x="267179" y="81570"/>
                </a:lnTo>
                <a:lnTo>
                  <a:pt x="251653" y="82378"/>
                </a:lnTo>
                <a:lnTo>
                  <a:pt x="235541" y="82956"/>
                </a:lnTo>
                <a:lnTo>
                  <a:pt x="219163" y="83361"/>
                </a:lnTo>
                <a:lnTo>
                  <a:pt x="202948" y="83641"/>
                </a:lnTo>
                <a:lnTo>
                  <a:pt x="187125" y="83837"/>
                </a:lnTo>
                <a:lnTo>
                  <a:pt x="171892" y="84140"/>
                </a:lnTo>
                <a:lnTo>
                  <a:pt x="157502" y="84875"/>
                </a:lnTo>
                <a:lnTo>
                  <a:pt x="144003" y="86183"/>
                </a:lnTo>
                <a:lnTo>
                  <a:pt x="131122" y="87875"/>
                </a:lnTo>
                <a:lnTo>
                  <a:pt x="118392" y="89550"/>
                </a:lnTo>
                <a:lnTo>
                  <a:pt x="105524" y="90970"/>
                </a:lnTo>
                <a:lnTo>
                  <a:pt x="92422" y="92075"/>
                </a:lnTo>
                <a:lnTo>
                  <a:pt x="79085" y="92891"/>
                </a:lnTo>
                <a:lnTo>
                  <a:pt x="65568" y="93474"/>
                </a:lnTo>
                <a:lnTo>
                  <a:pt x="52328" y="93884"/>
                </a:lnTo>
                <a:lnTo>
                  <a:pt x="38814" y="94210"/>
                </a:lnTo>
                <a:lnTo>
                  <a:pt x="22720" y="94485"/>
                </a:lnTo>
                <a:lnTo>
                  <a:pt x="0" y="947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3234420" y="4972214"/>
            <a:ext cx="2284685" cy="626979"/>
            <a:chOff x="3234420" y="4972214"/>
            <a:chExt cx="2284685" cy="626979"/>
          </a:xfrm>
        </p:grpSpPr>
        <p:sp>
          <p:nvSpPr>
            <p:cNvPr id="95" name="Freeform 94"/>
            <p:cNvSpPr/>
            <p:nvPr/>
          </p:nvSpPr>
          <p:spPr>
            <a:xfrm>
              <a:off x="3234420" y="4993271"/>
              <a:ext cx="21058" cy="589597"/>
            </a:xfrm>
            <a:custGeom>
              <a:avLst/>
              <a:gdLst/>
              <a:ahLst/>
              <a:cxnLst/>
              <a:rect l="0" t="0" r="0" b="0"/>
              <a:pathLst>
                <a:path w="21058" h="589597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61"/>
                  </a:lnTo>
                  <a:lnTo>
                    <a:pt x="177" y="53996"/>
                  </a:lnTo>
                  <a:lnTo>
                    <a:pt x="825" y="69992"/>
                  </a:lnTo>
                  <a:lnTo>
                    <a:pt x="2074" y="85875"/>
                  </a:lnTo>
                  <a:lnTo>
                    <a:pt x="3727" y="101423"/>
                  </a:lnTo>
                  <a:lnTo>
                    <a:pt x="5375" y="116610"/>
                  </a:lnTo>
                  <a:lnTo>
                    <a:pt x="6778" y="131488"/>
                  </a:lnTo>
                  <a:lnTo>
                    <a:pt x="7871" y="146291"/>
                  </a:lnTo>
                  <a:lnTo>
                    <a:pt x="8679" y="161389"/>
                  </a:lnTo>
                  <a:lnTo>
                    <a:pt x="9257" y="176963"/>
                  </a:lnTo>
                  <a:lnTo>
                    <a:pt x="9662" y="193020"/>
                  </a:lnTo>
                  <a:lnTo>
                    <a:pt x="9941" y="209485"/>
                  </a:lnTo>
                  <a:lnTo>
                    <a:pt x="10132" y="226266"/>
                  </a:lnTo>
                  <a:lnTo>
                    <a:pt x="10262" y="243283"/>
                  </a:lnTo>
                  <a:lnTo>
                    <a:pt x="10350" y="260465"/>
                  </a:lnTo>
                  <a:lnTo>
                    <a:pt x="10413" y="277759"/>
                  </a:lnTo>
                  <a:lnTo>
                    <a:pt x="10626" y="294965"/>
                  </a:lnTo>
                  <a:lnTo>
                    <a:pt x="11300" y="311750"/>
                  </a:lnTo>
                  <a:lnTo>
                    <a:pt x="12567" y="327973"/>
                  </a:lnTo>
                  <a:lnTo>
                    <a:pt x="14232" y="343816"/>
                  </a:lnTo>
                  <a:lnTo>
                    <a:pt x="15888" y="359681"/>
                  </a:lnTo>
                  <a:lnTo>
                    <a:pt x="17296" y="375799"/>
                  </a:lnTo>
                  <a:lnTo>
                    <a:pt x="18392" y="392066"/>
                  </a:lnTo>
                  <a:lnTo>
                    <a:pt x="19203" y="408147"/>
                  </a:lnTo>
                  <a:lnTo>
                    <a:pt x="19782" y="423856"/>
                  </a:lnTo>
                  <a:lnTo>
                    <a:pt x="20188" y="439169"/>
                  </a:lnTo>
                  <a:lnTo>
                    <a:pt x="20468" y="454137"/>
                  </a:lnTo>
                  <a:lnTo>
                    <a:pt x="20660" y="468840"/>
                  </a:lnTo>
                  <a:lnTo>
                    <a:pt x="20790" y="483511"/>
                  </a:lnTo>
                  <a:lnTo>
                    <a:pt x="20878" y="498513"/>
                  </a:lnTo>
                  <a:lnTo>
                    <a:pt x="20937" y="514002"/>
                  </a:lnTo>
                  <a:lnTo>
                    <a:pt x="20977" y="529407"/>
                  </a:lnTo>
                  <a:lnTo>
                    <a:pt x="21008" y="545149"/>
                  </a:lnTo>
                  <a:lnTo>
                    <a:pt x="21033" y="563733"/>
                  </a:lnTo>
                  <a:lnTo>
                    <a:pt x="21057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28176" y="5283465"/>
              <a:ext cx="234181" cy="314001"/>
            </a:xfrm>
            <a:custGeom>
              <a:avLst/>
              <a:gdLst/>
              <a:ahLst/>
              <a:cxnLst/>
              <a:rect l="0" t="0" r="0" b="0"/>
              <a:pathLst>
                <a:path w="234181" h="314001">
                  <a:moveTo>
                    <a:pt x="153726" y="4604"/>
                  </a:moveTo>
                  <a:lnTo>
                    <a:pt x="144925" y="1804"/>
                  </a:lnTo>
                  <a:lnTo>
                    <a:pt x="136577" y="302"/>
                  </a:lnTo>
                  <a:lnTo>
                    <a:pt x="127879" y="0"/>
                  </a:lnTo>
                  <a:lnTo>
                    <a:pt x="118758" y="853"/>
                  </a:lnTo>
                  <a:lnTo>
                    <a:pt x="109263" y="2969"/>
                  </a:lnTo>
                  <a:lnTo>
                    <a:pt x="99476" y="6291"/>
                  </a:lnTo>
                  <a:lnTo>
                    <a:pt x="89635" y="10626"/>
                  </a:lnTo>
                  <a:lnTo>
                    <a:pt x="80108" y="15745"/>
                  </a:lnTo>
                  <a:lnTo>
                    <a:pt x="71080" y="21448"/>
                  </a:lnTo>
                  <a:lnTo>
                    <a:pt x="62714" y="27732"/>
                  </a:lnTo>
                  <a:lnTo>
                    <a:pt x="55242" y="34781"/>
                  </a:lnTo>
                  <a:lnTo>
                    <a:pt x="48692" y="42635"/>
                  </a:lnTo>
                  <a:lnTo>
                    <a:pt x="42785" y="51196"/>
                  </a:lnTo>
                  <a:lnTo>
                    <a:pt x="37043" y="60322"/>
                  </a:lnTo>
                  <a:lnTo>
                    <a:pt x="31178" y="69875"/>
                  </a:lnTo>
                  <a:lnTo>
                    <a:pt x="25254" y="79900"/>
                  </a:lnTo>
                  <a:lnTo>
                    <a:pt x="19575" y="90614"/>
                  </a:lnTo>
                  <a:lnTo>
                    <a:pt x="14315" y="102083"/>
                  </a:lnTo>
                  <a:lnTo>
                    <a:pt x="9647" y="114225"/>
                  </a:lnTo>
                  <a:lnTo>
                    <a:pt x="5818" y="126908"/>
                  </a:lnTo>
                  <a:lnTo>
                    <a:pt x="2880" y="139992"/>
                  </a:lnTo>
                  <a:lnTo>
                    <a:pt x="892" y="153202"/>
                  </a:lnTo>
                  <a:lnTo>
                    <a:pt x="0" y="166144"/>
                  </a:lnTo>
                  <a:lnTo>
                    <a:pt x="176" y="178629"/>
                  </a:lnTo>
                  <a:lnTo>
                    <a:pt x="1259" y="190808"/>
                  </a:lnTo>
                  <a:lnTo>
                    <a:pt x="3048" y="203060"/>
                  </a:lnTo>
                  <a:lnTo>
                    <a:pt x="5365" y="215598"/>
                  </a:lnTo>
                  <a:lnTo>
                    <a:pt x="8224" y="228308"/>
                  </a:lnTo>
                  <a:lnTo>
                    <a:pt x="11821" y="240848"/>
                  </a:lnTo>
                  <a:lnTo>
                    <a:pt x="16203" y="253023"/>
                  </a:lnTo>
                  <a:lnTo>
                    <a:pt x="21282" y="264638"/>
                  </a:lnTo>
                  <a:lnTo>
                    <a:pt x="26915" y="275440"/>
                  </a:lnTo>
                  <a:lnTo>
                    <a:pt x="32974" y="285360"/>
                  </a:lnTo>
                  <a:lnTo>
                    <a:pt x="39670" y="294174"/>
                  </a:lnTo>
                  <a:lnTo>
                    <a:pt x="47528" y="301422"/>
                  </a:lnTo>
                  <a:lnTo>
                    <a:pt x="56739" y="306998"/>
                  </a:lnTo>
                  <a:lnTo>
                    <a:pt x="67027" y="310929"/>
                  </a:lnTo>
                  <a:lnTo>
                    <a:pt x="77850" y="313209"/>
                  </a:lnTo>
                  <a:lnTo>
                    <a:pt x="88828" y="314000"/>
                  </a:lnTo>
                  <a:lnTo>
                    <a:pt x="99623" y="313414"/>
                  </a:lnTo>
                  <a:lnTo>
                    <a:pt x="109864" y="311434"/>
                  </a:lnTo>
                  <a:lnTo>
                    <a:pt x="119413" y="308180"/>
                  </a:lnTo>
                  <a:lnTo>
                    <a:pt x="128315" y="303878"/>
                  </a:lnTo>
                  <a:lnTo>
                    <a:pt x="136689" y="298775"/>
                  </a:lnTo>
                  <a:lnTo>
                    <a:pt x="144660" y="293080"/>
                  </a:lnTo>
                  <a:lnTo>
                    <a:pt x="152338" y="286800"/>
                  </a:lnTo>
                  <a:lnTo>
                    <a:pt x="159809" y="279752"/>
                  </a:lnTo>
                  <a:lnTo>
                    <a:pt x="167134" y="271895"/>
                  </a:lnTo>
                  <a:lnTo>
                    <a:pt x="174360" y="263160"/>
                  </a:lnTo>
                  <a:lnTo>
                    <a:pt x="181518" y="253386"/>
                  </a:lnTo>
                  <a:lnTo>
                    <a:pt x="188627" y="242590"/>
                  </a:lnTo>
                  <a:lnTo>
                    <a:pt x="195536" y="231085"/>
                  </a:lnTo>
                  <a:lnTo>
                    <a:pt x="201949" y="219371"/>
                  </a:lnTo>
                  <a:lnTo>
                    <a:pt x="207742" y="207749"/>
                  </a:lnTo>
                  <a:lnTo>
                    <a:pt x="212955" y="196166"/>
                  </a:lnTo>
                  <a:lnTo>
                    <a:pt x="217690" y="184324"/>
                  </a:lnTo>
                  <a:lnTo>
                    <a:pt x="222057" y="172060"/>
                  </a:lnTo>
                  <a:lnTo>
                    <a:pt x="225990" y="159365"/>
                  </a:lnTo>
                  <a:lnTo>
                    <a:pt x="229260" y="146303"/>
                  </a:lnTo>
                  <a:lnTo>
                    <a:pt x="231789" y="132961"/>
                  </a:lnTo>
                  <a:lnTo>
                    <a:pt x="233489" y="119576"/>
                  </a:lnTo>
                  <a:lnTo>
                    <a:pt x="234180" y="106517"/>
                  </a:lnTo>
                  <a:lnTo>
                    <a:pt x="233861" y="93961"/>
                  </a:lnTo>
                  <a:lnTo>
                    <a:pt x="232510" y="82074"/>
                  </a:lnTo>
                  <a:lnTo>
                    <a:pt x="230009" y="71083"/>
                  </a:lnTo>
                  <a:lnTo>
                    <a:pt x="226400" y="61024"/>
                  </a:lnTo>
                  <a:lnTo>
                    <a:pt x="221859" y="51776"/>
                  </a:lnTo>
                  <a:lnTo>
                    <a:pt x="216595" y="43169"/>
                  </a:lnTo>
                  <a:lnTo>
                    <a:pt x="210793" y="35056"/>
                  </a:lnTo>
                  <a:lnTo>
                    <a:pt x="204440" y="27792"/>
                  </a:lnTo>
                  <a:lnTo>
                    <a:pt x="197344" y="22197"/>
                  </a:lnTo>
                  <a:lnTo>
                    <a:pt x="189473" y="18584"/>
                  </a:lnTo>
                  <a:lnTo>
                    <a:pt x="181375" y="16833"/>
                  </a:lnTo>
                  <a:lnTo>
                    <a:pt x="173303" y="16579"/>
                  </a:lnTo>
                  <a:lnTo>
                    <a:pt x="164547" y="18919"/>
                  </a:lnTo>
                  <a:lnTo>
                    <a:pt x="153726" y="25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908244" y="5045914"/>
              <a:ext cx="211917" cy="553279"/>
            </a:xfrm>
            <a:custGeom>
              <a:avLst/>
              <a:gdLst/>
              <a:ahLst/>
              <a:cxnLst/>
              <a:rect l="0" t="0" r="0" b="0"/>
              <a:pathLst>
                <a:path w="211917" h="553279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1999" y="39079"/>
                  </a:lnTo>
                  <a:lnTo>
                    <a:pt x="3685" y="50907"/>
                  </a:lnTo>
                  <a:lnTo>
                    <a:pt x="5354" y="63396"/>
                  </a:lnTo>
                  <a:lnTo>
                    <a:pt x="6767" y="76884"/>
                  </a:lnTo>
                  <a:lnTo>
                    <a:pt x="7865" y="91205"/>
                  </a:lnTo>
                  <a:lnTo>
                    <a:pt x="8676" y="105892"/>
                  </a:lnTo>
                  <a:lnTo>
                    <a:pt x="9260" y="120620"/>
                  </a:lnTo>
                  <a:lnTo>
                    <a:pt x="9838" y="135084"/>
                  </a:lnTo>
                  <a:lnTo>
                    <a:pt x="10767" y="148942"/>
                  </a:lnTo>
                  <a:lnTo>
                    <a:pt x="12206" y="162092"/>
                  </a:lnTo>
                  <a:lnTo>
                    <a:pt x="13989" y="175244"/>
                  </a:lnTo>
                  <a:lnTo>
                    <a:pt x="15725" y="189752"/>
                  </a:lnTo>
                  <a:lnTo>
                    <a:pt x="17191" y="206249"/>
                  </a:lnTo>
                  <a:lnTo>
                    <a:pt x="18496" y="224062"/>
                  </a:lnTo>
                  <a:lnTo>
                    <a:pt x="19979" y="241643"/>
                  </a:lnTo>
                  <a:lnTo>
                    <a:pt x="21823" y="258114"/>
                  </a:lnTo>
                  <a:lnTo>
                    <a:pt x="23893" y="273917"/>
                  </a:lnTo>
                  <a:lnTo>
                    <a:pt x="25829" y="290413"/>
                  </a:lnTo>
                  <a:lnTo>
                    <a:pt x="27432" y="308345"/>
                  </a:lnTo>
                  <a:lnTo>
                    <a:pt x="28831" y="327168"/>
                  </a:lnTo>
                  <a:lnTo>
                    <a:pt x="30378" y="345450"/>
                  </a:lnTo>
                  <a:lnTo>
                    <a:pt x="32265" y="362391"/>
                  </a:lnTo>
                  <a:lnTo>
                    <a:pt x="34363" y="378175"/>
                  </a:lnTo>
                  <a:lnTo>
                    <a:pt x="36318" y="393595"/>
                  </a:lnTo>
                  <a:lnTo>
                    <a:pt x="37935" y="409183"/>
                  </a:lnTo>
                  <a:lnTo>
                    <a:pt x="39343" y="424973"/>
                  </a:lnTo>
                  <a:lnTo>
                    <a:pt x="40895" y="440674"/>
                  </a:lnTo>
                  <a:lnTo>
                    <a:pt x="42768" y="456004"/>
                  </a:lnTo>
                  <a:lnTo>
                    <a:pt x="44198" y="467560"/>
                  </a:lnTo>
                  <a:lnTo>
                    <a:pt x="44417" y="471210"/>
                  </a:lnTo>
                  <a:lnTo>
                    <a:pt x="44084" y="468401"/>
                  </a:lnTo>
                  <a:lnTo>
                    <a:pt x="43635" y="461216"/>
                  </a:lnTo>
                  <a:lnTo>
                    <a:pt x="43229" y="450944"/>
                  </a:lnTo>
                  <a:lnTo>
                    <a:pt x="42911" y="438463"/>
                  </a:lnTo>
                  <a:lnTo>
                    <a:pt x="42844" y="424740"/>
                  </a:lnTo>
                  <a:lnTo>
                    <a:pt x="43320" y="410864"/>
                  </a:lnTo>
                  <a:lnTo>
                    <a:pt x="44457" y="397437"/>
                  </a:lnTo>
                  <a:lnTo>
                    <a:pt x="46372" y="384800"/>
                  </a:lnTo>
                  <a:lnTo>
                    <a:pt x="49259" y="373225"/>
                  </a:lnTo>
                  <a:lnTo>
                    <a:pt x="53130" y="362733"/>
                  </a:lnTo>
                  <a:lnTo>
                    <a:pt x="57847" y="353176"/>
                  </a:lnTo>
                  <a:lnTo>
                    <a:pt x="63231" y="344354"/>
                  </a:lnTo>
                  <a:lnTo>
                    <a:pt x="69118" y="336087"/>
                  </a:lnTo>
                  <a:lnTo>
                    <a:pt x="75697" y="328548"/>
                  </a:lnTo>
                  <a:lnTo>
                    <a:pt x="83477" y="322235"/>
                  </a:lnTo>
                  <a:lnTo>
                    <a:pt x="92635" y="317326"/>
                  </a:lnTo>
                  <a:lnTo>
                    <a:pt x="102887" y="313861"/>
                  </a:lnTo>
                  <a:lnTo>
                    <a:pt x="113686" y="311902"/>
                  </a:lnTo>
                  <a:lnTo>
                    <a:pt x="124648" y="311332"/>
                  </a:lnTo>
                  <a:lnTo>
                    <a:pt x="135431" y="312066"/>
                  </a:lnTo>
                  <a:lnTo>
                    <a:pt x="145664" y="314146"/>
                  </a:lnTo>
                  <a:lnTo>
                    <a:pt x="155209" y="317472"/>
                  </a:lnTo>
                  <a:lnTo>
                    <a:pt x="164109" y="321992"/>
                  </a:lnTo>
                  <a:lnTo>
                    <a:pt x="172480" y="327774"/>
                  </a:lnTo>
                  <a:lnTo>
                    <a:pt x="180445" y="334738"/>
                  </a:lnTo>
                  <a:lnTo>
                    <a:pt x="187949" y="342685"/>
                  </a:lnTo>
                  <a:lnTo>
                    <a:pt x="194770" y="351390"/>
                  </a:lnTo>
                  <a:lnTo>
                    <a:pt x="200833" y="360656"/>
                  </a:lnTo>
                  <a:lnTo>
                    <a:pt x="205888" y="370487"/>
                  </a:lnTo>
                  <a:lnTo>
                    <a:pt x="209453" y="381072"/>
                  </a:lnTo>
                  <a:lnTo>
                    <a:pt x="211403" y="392457"/>
                  </a:lnTo>
                  <a:lnTo>
                    <a:pt x="211916" y="404714"/>
                  </a:lnTo>
                  <a:lnTo>
                    <a:pt x="211280" y="418005"/>
                  </a:lnTo>
                  <a:lnTo>
                    <a:pt x="209776" y="432312"/>
                  </a:lnTo>
                  <a:lnTo>
                    <a:pt x="207481" y="447157"/>
                  </a:lnTo>
                  <a:lnTo>
                    <a:pt x="204271" y="461735"/>
                  </a:lnTo>
                  <a:lnTo>
                    <a:pt x="200152" y="475607"/>
                  </a:lnTo>
                  <a:lnTo>
                    <a:pt x="195251" y="488528"/>
                  </a:lnTo>
                  <a:lnTo>
                    <a:pt x="189738" y="500288"/>
                  </a:lnTo>
                  <a:lnTo>
                    <a:pt x="183764" y="510895"/>
                  </a:lnTo>
                  <a:lnTo>
                    <a:pt x="177295" y="520358"/>
                  </a:lnTo>
                  <a:lnTo>
                    <a:pt x="170121" y="528583"/>
                  </a:lnTo>
                  <a:lnTo>
                    <a:pt x="162178" y="535636"/>
                  </a:lnTo>
                  <a:lnTo>
                    <a:pt x="153386" y="541545"/>
                  </a:lnTo>
                  <a:lnTo>
                    <a:pt x="143574" y="546224"/>
                  </a:lnTo>
                  <a:lnTo>
                    <a:pt x="132766" y="549740"/>
                  </a:lnTo>
                  <a:lnTo>
                    <a:pt x="121718" y="552095"/>
                  </a:lnTo>
                  <a:lnTo>
                    <a:pt x="110740" y="553278"/>
                  </a:lnTo>
                  <a:lnTo>
                    <a:pt x="98868" y="552278"/>
                  </a:lnTo>
                  <a:lnTo>
                    <a:pt x="84228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129342" y="4972214"/>
              <a:ext cx="63172" cy="600125"/>
            </a:xfrm>
            <a:custGeom>
              <a:avLst/>
              <a:gdLst/>
              <a:ahLst/>
              <a:cxnLst/>
              <a:rect l="0" t="0" r="0" b="0"/>
              <a:pathLst>
                <a:path w="63172" h="600125">
                  <a:moveTo>
                    <a:pt x="0" y="0"/>
                  </a:moveTo>
                  <a:lnTo>
                    <a:pt x="5" y="8678"/>
                  </a:lnTo>
                  <a:lnTo>
                    <a:pt x="177" y="21199"/>
                  </a:lnTo>
                  <a:lnTo>
                    <a:pt x="826" y="36025"/>
                  </a:lnTo>
                  <a:lnTo>
                    <a:pt x="2079" y="52533"/>
                  </a:lnTo>
                  <a:lnTo>
                    <a:pt x="3904" y="69998"/>
                  </a:lnTo>
                  <a:lnTo>
                    <a:pt x="6201" y="87479"/>
                  </a:lnTo>
                  <a:lnTo>
                    <a:pt x="8853" y="104452"/>
                  </a:lnTo>
                  <a:lnTo>
                    <a:pt x="11598" y="120778"/>
                  </a:lnTo>
                  <a:lnTo>
                    <a:pt x="14054" y="136508"/>
                  </a:lnTo>
                  <a:lnTo>
                    <a:pt x="16040" y="151756"/>
                  </a:lnTo>
                  <a:lnTo>
                    <a:pt x="17710" y="166642"/>
                  </a:lnTo>
                  <a:lnTo>
                    <a:pt x="19446" y="181265"/>
                  </a:lnTo>
                  <a:lnTo>
                    <a:pt x="21464" y="195708"/>
                  </a:lnTo>
                  <a:lnTo>
                    <a:pt x="23651" y="210190"/>
                  </a:lnTo>
                  <a:lnTo>
                    <a:pt x="25666" y="225060"/>
                  </a:lnTo>
                  <a:lnTo>
                    <a:pt x="27324" y="240470"/>
                  </a:lnTo>
                  <a:lnTo>
                    <a:pt x="28759" y="256243"/>
                  </a:lnTo>
                  <a:lnTo>
                    <a:pt x="30330" y="271986"/>
                  </a:lnTo>
                  <a:lnTo>
                    <a:pt x="32233" y="287464"/>
                  </a:lnTo>
                  <a:lnTo>
                    <a:pt x="34342" y="302619"/>
                  </a:lnTo>
                  <a:lnTo>
                    <a:pt x="36304" y="317482"/>
                  </a:lnTo>
                  <a:lnTo>
                    <a:pt x="37926" y="332109"/>
                  </a:lnTo>
                  <a:lnTo>
                    <a:pt x="39337" y="346559"/>
                  </a:lnTo>
                  <a:lnTo>
                    <a:pt x="40891" y="360881"/>
                  </a:lnTo>
                  <a:lnTo>
                    <a:pt x="42783" y="375114"/>
                  </a:lnTo>
                  <a:lnTo>
                    <a:pt x="44885" y="389284"/>
                  </a:lnTo>
                  <a:lnTo>
                    <a:pt x="46843" y="403411"/>
                  </a:lnTo>
                  <a:lnTo>
                    <a:pt x="48461" y="417509"/>
                  </a:lnTo>
                  <a:lnTo>
                    <a:pt x="49869" y="431587"/>
                  </a:lnTo>
                  <a:lnTo>
                    <a:pt x="51422" y="445652"/>
                  </a:lnTo>
                  <a:lnTo>
                    <a:pt x="53314" y="459713"/>
                  </a:lnTo>
                  <a:lnTo>
                    <a:pt x="55415" y="473936"/>
                  </a:lnTo>
                  <a:lnTo>
                    <a:pt x="57372" y="488630"/>
                  </a:lnTo>
                  <a:lnTo>
                    <a:pt x="58985" y="503917"/>
                  </a:lnTo>
                  <a:lnTo>
                    <a:pt x="60223" y="519583"/>
                  </a:lnTo>
                  <a:lnTo>
                    <a:pt x="61264" y="537017"/>
                  </a:lnTo>
                  <a:lnTo>
                    <a:pt x="62194" y="561106"/>
                  </a:lnTo>
                  <a:lnTo>
                    <a:pt x="63171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066171" y="5224898"/>
              <a:ext cx="200043" cy="94758"/>
            </a:xfrm>
            <a:custGeom>
              <a:avLst/>
              <a:gdLst/>
              <a:ahLst/>
              <a:cxnLst/>
              <a:rect l="0" t="0" r="0" b="0"/>
              <a:pathLst>
                <a:path w="200043" h="94758">
                  <a:moveTo>
                    <a:pt x="200042" y="0"/>
                  </a:moveTo>
                  <a:lnTo>
                    <a:pt x="191173" y="2934"/>
                  </a:lnTo>
                  <a:lnTo>
                    <a:pt x="182187" y="5716"/>
                  </a:lnTo>
                  <a:lnTo>
                    <a:pt x="172196" y="8620"/>
                  </a:lnTo>
                  <a:lnTo>
                    <a:pt x="161388" y="11833"/>
                  </a:lnTo>
                  <a:lnTo>
                    <a:pt x="150225" y="15647"/>
                  </a:lnTo>
                  <a:lnTo>
                    <a:pt x="139014" y="20164"/>
                  </a:lnTo>
                  <a:lnTo>
                    <a:pt x="127730" y="25328"/>
                  </a:lnTo>
                  <a:lnTo>
                    <a:pt x="116097" y="31015"/>
                  </a:lnTo>
                  <a:lnTo>
                    <a:pt x="103983" y="37100"/>
                  </a:lnTo>
                  <a:lnTo>
                    <a:pt x="91560" y="43473"/>
                  </a:lnTo>
                  <a:lnTo>
                    <a:pt x="79215" y="50050"/>
                  </a:lnTo>
                  <a:lnTo>
                    <a:pt x="67171" y="56764"/>
                  </a:lnTo>
                  <a:lnTo>
                    <a:pt x="55546" y="63460"/>
                  </a:lnTo>
                  <a:lnTo>
                    <a:pt x="43077" y="70653"/>
                  </a:lnTo>
                  <a:lnTo>
                    <a:pt x="26437" y="8009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276741" y="5288069"/>
              <a:ext cx="149816" cy="239588"/>
            </a:xfrm>
            <a:custGeom>
              <a:avLst/>
              <a:gdLst/>
              <a:ahLst/>
              <a:cxnLst/>
              <a:rect l="0" t="0" r="0" b="0"/>
              <a:pathLst>
                <a:path w="149816" h="239588">
                  <a:moveTo>
                    <a:pt x="0" y="21057"/>
                  </a:moveTo>
                  <a:lnTo>
                    <a:pt x="0" y="32859"/>
                  </a:lnTo>
                  <a:lnTo>
                    <a:pt x="0" y="44628"/>
                  </a:lnTo>
                  <a:lnTo>
                    <a:pt x="5" y="57519"/>
                  </a:lnTo>
                  <a:lnTo>
                    <a:pt x="178" y="71367"/>
                  </a:lnTo>
                  <a:lnTo>
                    <a:pt x="826" y="85695"/>
                  </a:lnTo>
                  <a:lnTo>
                    <a:pt x="2079" y="100160"/>
                  </a:lnTo>
                  <a:lnTo>
                    <a:pt x="3905" y="114437"/>
                  </a:lnTo>
                  <a:lnTo>
                    <a:pt x="6201" y="128164"/>
                  </a:lnTo>
                  <a:lnTo>
                    <a:pt x="8857" y="141210"/>
                  </a:lnTo>
                  <a:lnTo>
                    <a:pt x="11775" y="153782"/>
                  </a:lnTo>
                  <a:lnTo>
                    <a:pt x="14880" y="166304"/>
                  </a:lnTo>
                  <a:lnTo>
                    <a:pt x="18118" y="179022"/>
                  </a:lnTo>
                  <a:lnTo>
                    <a:pt x="21615" y="191685"/>
                  </a:lnTo>
                  <a:lnTo>
                    <a:pt x="25647" y="203661"/>
                  </a:lnTo>
                  <a:lnTo>
                    <a:pt x="30330" y="214630"/>
                  </a:lnTo>
                  <a:lnTo>
                    <a:pt x="35781" y="224113"/>
                  </a:lnTo>
                  <a:lnTo>
                    <a:pt x="42198" y="231346"/>
                  </a:lnTo>
                  <a:lnTo>
                    <a:pt x="49591" y="236131"/>
                  </a:lnTo>
                  <a:lnTo>
                    <a:pt x="57828" y="238731"/>
                  </a:lnTo>
                  <a:lnTo>
                    <a:pt x="66727" y="239587"/>
                  </a:lnTo>
                  <a:lnTo>
                    <a:pt x="76115" y="239124"/>
                  </a:lnTo>
                  <a:lnTo>
                    <a:pt x="85688" y="237377"/>
                  </a:lnTo>
                  <a:lnTo>
                    <a:pt x="95034" y="234011"/>
                  </a:lnTo>
                  <a:lnTo>
                    <a:pt x="103943" y="228973"/>
                  </a:lnTo>
                  <a:lnTo>
                    <a:pt x="112229" y="222473"/>
                  </a:lnTo>
                  <a:lnTo>
                    <a:pt x="119648" y="214815"/>
                  </a:lnTo>
                  <a:lnTo>
                    <a:pt x="126158" y="206287"/>
                  </a:lnTo>
                  <a:lnTo>
                    <a:pt x="131868" y="196968"/>
                  </a:lnTo>
                  <a:lnTo>
                    <a:pt x="136946" y="186734"/>
                  </a:lnTo>
                  <a:lnTo>
                    <a:pt x="141543" y="175597"/>
                  </a:lnTo>
                  <a:lnTo>
                    <a:pt x="145461" y="163848"/>
                  </a:lnTo>
                  <a:lnTo>
                    <a:pt x="148190" y="151963"/>
                  </a:lnTo>
                  <a:lnTo>
                    <a:pt x="149547" y="140222"/>
                  </a:lnTo>
                  <a:lnTo>
                    <a:pt x="149815" y="128559"/>
                  </a:lnTo>
                  <a:lnTo>
                    <a:pt x="149539" y="116662"/>
                  </a:lnTo>
                  <a:lnTo>
                    <a:pt x="149091" y="104365"/>
                  </a:lnTo>
                  <a:lnTo>
                    <a:pt x="148488" y="91818"/>
                  </a:lnTo>
                  <a:lnTo>
                    <a:pt x="147485" y="79388"/>
                  </a:lnTo>
                  <a:lnTo>
                    <a:pt x="145961" y="67287"/>
                  </a:lnTo>
                  <a:lnTo>
                    <a:pt x="143900" y="55623"/>
                  </a:lnTo>
                  <a:lnTo>
                    <a:pt x="141011" y="43125"/>
                  </a:lnTo>
                  <a:lnTo>
                    <a:pt x="135918" y="2646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527181" y="5224898"/>
              <a:ext cx="144388" cy="326385"/>
            </a:xfrm>
            <a:custGeom>
              <a:avLst/>
              <a:gdLst/>
              <a:ahLst/>
              <a:cxnLst/>
              <a:rect l="0" t="0" r="0" b="0"/>
              <a:pathLst>
                <a:path w="144388" h="326385">
                  <a:moveTo>
                    <a:pt x="97001" y="0"/>
                  </a:moveTo>
                  <a:lnTo>
                    <a:pt x="85399" y="3001"/>
                  </a:lnTo>
                  <a:lnTo>
                    <a:pt x="75551" y="6423"/>
                  </a:lnTo>
                  <a:lnTo>
                    <a:pt x="66545" y="10619"/>
                  </a:lnTo>
                  <a:lnTo>
                    <a:pt x="58104" y="15519"/>
                  </a:lnTo>
                  <a:lnTo>
                    <a:pt x="50077" y="21001"/>
                  </a:lnTo>
                  <a:lnTo>
                    <a:pt x="42359" y="26936"/>
                  </a:lnTo>
                  <a:lnTo>
                    <a:pt x="35027" y="33371"/>
                  </a:lnTo>
                  <a:lnTo>
                    <a:pt x="28324" y="40517"/>
                  </a:lnTo>
                  <a:lnTo>
                    <a:pt x="22332" y="48435"/>
                  </a:lnTo>
                  <a:lnTo>
                    <a:pt x="16987" y="57039"/>
                  </a:lnTo>
                  <a:lnTo>
                    <a:pt x="12162" y="66192"/>
                  </a:lnTo>
                  <a:lnTo>
                    <a:pt x="7739" y="75758"/>
                  </a:lnTo>
                  <a:lnTo>
                    <a:pt x="3938" y="85623"/>
                  </a:lnTo>
                  <a:lnTo>
                    <a:pt x="1290" y="95697"/>
                  </a:lnTo>
                  <a:lnTo>
                    <a:pt x="0" y="105899"/>
                  </a:lnTo>
                  <a:lnTo>
                    <a:pt x="287" y="115528"/>
                  </a:lnTo>
                  <a:lnTo>
                    <a:pt x="2533" y="123324"/>
                  </a:lnTo>
                  <a:lnTo>
                    <a:pt x="6751" y="128745"/>
                  </a:lnTo>
                  <a:lnTo>
                    <a:pt x="12669" y="131908"/>
                  </a:lnTo>
                  <a:lnTo>
                    <a:pt x="19922" y="133209"/>
                  </a:lnTo>
                  <a:lnTo>
                    <a:pt x="28164" y="133094"/>
                  </a:lnTo>
                  <a:lnTo>
                    <a:pt x="37120" y="132276"/>
                  </a:lnTo>
                  <a:lnTo>
                    <a:pt x="46576" y="131670"/>
                  </a:lnTo>
                  <a:lnTo>
                    <a:pt x="56372" y="131765"/>
                  </a:lnTo>
                  <a:lnTo>
                    <a:pt x="66237" y="132819"/>
                  </a:lnTo>
                  <a:lnTo>
                    <a:pt x="75787" y="135049"/>
                  </a:lnTo>
                  <a:lnTo>
                    <a:pt x="84840" y="138439"/>
                  </a:lnTo>
                  <a:lnTo>
                    <a:pt x="93395" y="142816"/>
                  </a:lnTo>
                  <a:lnTo>
                    <a:pt x="101528" y="147963"/>
                  </a:lnTo>
                  <a:lnTo>
                    <a:pt x="109329" y="153682"/>
                  </a:lnTo>
                  <a:lnTo>
                    <a:pt x="116722" y="159978"/>
                  </a:lnTo>
                  <a:lnTo>
                    <a:pt x="123468" y="167034"/>
                  </a:lnTo>
                  <a:lnTo>
                    <a:pt x="129485" y="174896"/>
                  </a:lnTo>
                  <a:lnTo>
                    <a:pt x="134679" y="183635"/>
                  </a:lnTo>
                  <a:lnTo>
                    <a:pt x="138870" y="193410"/>
                  </a:lnTo>
                  <a:lnTo>
                    <a:pt x="142049" y="204204"/>
                  </a:lnTo>
                  <a:lnTo>
                    <a:pt x="144031" y="215537"/>
                  </a:lnTo>
                  <a:lnTo>
                    <a:pt x="144387" y="226604"/>
                  </a:lnTo>
                  <a:lnTo>
                    <a:pt x="143029" y="236969"/>
                  </a:lnTo>
                  <a:lnTo>
                    <a:pt x="139998" y="246553"/>
                  </a:lnTo>
                  <a:lnTo>
                    <a:pt x="135298" y="255450"/>
                  </a:lnTo>
                  <a:lnTo>
                    <a:pt x="129099" y="263806"/>
                  </a:lnTo>
                  <a:lnTo>
                    <a:pt x="121684" y="271756"/>
                  </a:lnTo>
                  <a:lnTo>
                    <a:pt x="113345" y="279417"/>
                  </a:lnTo>
                  <a:lnTo>
                    <a:pt x="104333" y="286870"/>
                  </a:lnTo>
                  <a:lnTo>
                    <a:pt x="94843" y="294013"/>
                  </a:lnTo>
                  <a:lnTo>
                    <a:pt x="85020" y="300584"/>
                  </a:lnTo>
                  <a:lnTo>
                    <a:pt x="74969" y="306479"/>
                  </a:lnTo>
                  <a:lnTo>
                    <a:pt x="64639" y="311607"/>
                  </a:lnTo>
                  <a:lnTo>
                    <a:pt x="52511" y="316300"/>
                  </a:lnTo>
                  <a:lnTo>
                    <a:pt x="34168" y="320972"/>
                  </a:lnTo>
                  <a:lnTo>
                    <a:pt x="224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708409" y="5247289"/>
              <a:ext cx="178986" cy="260674"/>
            </a:xfrm>
            <a:custGeom>
              <a:avLst/>
              <a:gdLst/>
              <a:ahLst/>
              <a:cxnLst/>
              <a:rect l="0" t="0" r="0" b="0"/>
              <a:pathLst>
                <a:path w="178986" h="260674">
                  <a:moveTo>
                    <a:pt x="0" y="103951"/>
                  </a:moveTo>
                  <a:lnTo>
                    <a:pt x="11735" y="101151"/>
                  </a:lnTo>
                  <a:lnTo>
                    <a:pt x="22865" y="99649"/>
                  </a:lnTo>
                  <a:lnTo>
                    <a:pt x="34459" y="99334"/>
                  </a:lnTo>
                  <a:lnTo>
                    <a:pt x="46447" y="99667"/>
                  </a:lnTo>
                  <a:lnTo>
                    <a:pt x="58458" y="99839"/>
                  </a:lnTo>
                  <a:lnTo>
                    <a:pt x="70261" y="99402"/>
                  </a:lnTo>
                  <a:lnTo>
                    <a:pt x="81788" y="98259"/>
                  </a:lnTo>
                  <a:lnTo>
                    <a:pt x="93056" y="96490"/>
                  </a:lnTo>
                  <a:lnTo>
                    <a:pt x="104115" y="94219"/>
                  </a:lnTo>
                  <a:lnTo>
                    <a:pt x="115017" y="91575"/>
                  </a:lnTo>
                  <a:lnTo>
                    <a:pt x="125802" y="88663"/>
                  </a:lnTo>
                  <a:lnTo>
                    <a:pt x="136492" y="85547"/>
                  </a:lnTo>
                  <a:lnTo>
                    <a:pt x="146622" y="81796"/>
                  </a:lnTo>
                  <a:lnTo>
                    <a:pt x="155286" y="76527"/>
                  </a:lnTo>
                  <a:lnTo>
                    <a:pt x="162100" y="69393"/>
                  </a:lnTo>
                  <a:lnTo>
                    <a:pt x="166843" y="60837"/>
                  </a:lnTo>
                  <a:lnTo>
                    <a:pt x="169209" y="51791"/>
                  </a:lnTo>
                  <a:lnTo>
                    <a:pt x="169280" y="42858"/>
                  </a:lnTo>
                  <a:lnTo>
                    <a:pt x="167413" y="34270"/>
                  </a:lnTo>
                  <a:lnTo>
                    <a:pt x="164043" y="26057"/>
                  </a:lnTo>
                  <a:lnTo>
                    <a:pt x="159557" y="18182"/>
                  </a:lnTo>
                  <a:lnTo>
                    <a:pt x="154110" y="11065"/>
                  </a:lnTo>
                  <a:lnTo>
                    <a:pt x="147632" y="5562"/>
                  </a:lnTo>
                  <a:lnTo>
                    <a:pt x="140164" y="2008"/>
                  </a:lnTo>
                  <a:lnTo>
                    <a:pt x="131862" y="265"/>
                  </a:lnTo>
                  <a:lnTo>
                    <a:pt x="122912" y="0"/>
                  </a:lnTo>
                  <a:lnTo>
                    <a:pt x="113486" y="871"/>
                  </a:lnTo>
                  <a:lnTo>
                    <a:pt x="103886" y="3064"/>
                  </a:lnTo>
                  <a:lnTo>
                    <a:pt x="94521" y="7262"/>
                  </a:lnTo>
                  <a:lnTo>
                    <a:pt x="85598" y="13673"/>
                  </a:lnTo>
                  <a:lnTo>
                    <a:pt x="77303" y="21909"/>
                  </a:lnTo>
                  <a:lnTo>
                    <a:pt x="69878" y="31271"/>
                  </a:lnTo>
                  <a:lnTo>
                    <a:pt x="63364" y="41238"/>
                  </a:lnTo>
                  <a:lnTo>
                    <a:pt x="57651" y="51675"/>
                  </a:lnTo>
                  <a:lnTo>
                    <a:pt x="52572" y="62733"/>
                  </a:lnTo>
                  <a:lnTo>
                    <a:pt x="47965" y="74463"/>
                  </a:lnTo>
                  <a:lnTo>
                    <a:pt x="43699" y="86797"/>
                  </a:lnTo>
                  <a:lnTo>
                    <a:pt x="39673" y="99616"/>
                  </a:lnTo>
                  <a:lnTo>
                    <a:pt x="35818" y="112800"/>
                  </a:lnTo>
                  <a:lnTo>
                    <a:pt x="32245" y="126248"/>
                  </a:lnTo>
                  <a:lnTo>
                    <a:pt x="29225" y="139882"/>
                  </a:lnTo>
                  <a:lnTo>
                    <a:pt x="26871" y="153637"/>
                  </a:lnTo>
                  <a:lnTo>
                    <a:pt x="25461" y="167145"/>
                  </a:lnTo>
                  <a:lnTo>
                    <a:pt x="25497" y="179761"/>
                  </a:lnTo>
                  <a:lnTo>
                    <a:pt x="27118" y="191210"/>
                  </a:lnTo>
                  <a:lnTo>
                    <a:pt x="30156" y="201540"/>
                  </a:lnTo>
                  <a:lnTo>
                    <a:pt x="34330" y="210948"/>
                  </a:lnTo>
                  <a:lnTo>
                    <a:pt x="39357" y="219649"/>
                  </a:lnTo>
                  <a:lnTo>
                    <a:pt x="45001" y="227833"/>
                  </a:lnTo>
                  <a:lnTo>
                    <a:pt x="51081" y="235651"/>
                  </a:lnTo>
                  <a:lnTo>
                    <a:pt x="57466" y="243199"/>
                  </a:lnTo>
                  <a:lnTo>
                    <a:pt x="64227" y="250068"/>
                  </a:lnTo>
                  <a:lnTo>
                    <a:pt x="71604" y="255389"/>
                  </a:lnTo>
                  <a:lnTo>
                    <a:pt x="79682" y="258814"/>
                  </a:lnTo>
                  <a:lnTo>
                    <a:pt x="88396" y="260468"/>
                  </a:lnTo>
                  <a:lnTo>
                    <a:pt x="97624" y="260673"/>
                  </a:lnTo>
                  <a:lnTo>
                    <a:pt x="107241" y="259769"/>
                  </a:lnTo>
                  <a:lnTo>
                    <a:pt x="117139" y="257894"/>
                  </a:lnTo>
                  <a:lnTo>
                    <a:pt x="127236" y="254973"/>
                  </a:lnTo>
                  <a:lnTo>
                    <a:pt x="137459" y="251061"/>
                  </a:lnTo>
                  <a:lnTo>
                    <a:pt x="147307" y="246620"/>
                  </a:lnTo>
                  <a:lnTo>
                    <a:pt x="156826" y="242014"/>
                  </a:lnTo>
                  <a:lnTo>
                    <a:pt x="166853" y="236840"/>
                  </a:lnTo>
                  <a:lnTo>
                    <a:pt x="178985" y="230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181176" y="5077499"/>
              <a:ext cx="337929" cy="446507"/>
            </a:xfrm>
            <a:custGeom>
              <a:avLst/>
              <a:gdLst/>
              <a:ahLst/>
              <a:cxnLst/>
              <a:rect l="0" t="0" r="0" b="0"/>
              <a:pathLst>
                <a:path w="337929" h="446507">
                  <a:moveTo>
                    <a:pt x="116830" y="0"/>
                  </a:moveTo>
                  <a:lnTo>
                    <a:pt x="113896" y="8869"/>
                  </a:lnTo>
                  <a:lnTo>
                    <a:pt x="111114" y="17855"/>
                  </a:lnTo>
                  <a:lnTo>
                    <a:pt x="108214" y="27851"/>
                  </a:lnTo>
                  <a:lnTo>
                    <a:pt x="105173" y="38831"/>
                  </a:lnTo>
                  <a:lnTo>
                    <a:pt x="102009" y="50643"/>
                  </a:lnTo>
                  <a:lnTo>
                    <a:pt x="98744" y="63097"/>
                  </a:lnTo>
                  <a:lnTo>
                    <a:pt x="95406" y="75862"/>
                  </a:lnTo>
                  <a:lnTo>
                    <a:pt x="92015" y="88494"/>
                  </a:lnTo>
                  <a:lnTo>
                    <a:pt x="88586" y="100772"/>
                  </a:lnTo>
                  <a:lnTo>
                    <a:pt x="85132" y="112980"/>
                  </a:lnTo>
                  <a:lnTo>
                    <a:pt x="81659" y="125782"/>
                  </a:lnTo>
                  <a:lnTo>
                    <a:pt x="78170" y="139512"/>
                  </a:lnTo>
                  <a:lnTo>
                    <a:pt x="74504" y="154176"/>
                  </a:lnTo>
                  <a:lnTo>
                    <a:pt x="70358" y="169632"/>
                  </a:lnTo>
                  <a:lnTo>
                    <a:pt x="65607" y="185695"/>
                  </a:lnTo>
                  <a:lnTo>
                    <a:pt x="60449" y="202041"/>
                  </a:lnTo>
                  <a:lnTo>
                    <a:pt x="55295" y="218235"/>
                  </a:lnTo>
                  <a:lnTo>
                    <a:pt x="50386" y="234053"/>
                  </a:lnTo>
                  <a:lnTo>
                    <a:pt x="45785" y="249623"/>
                  </a:lnTo>
                  <a:lnTo>
                    <a:pt x="41468" y="265303"/>
                  </a:lnTo>
                  <a:lnTo>
                    <a:pt x="37381" y="281291"/>
                  </a:lnTo>
                  <a:lnTo>
                    <a:pt x="33467" y="297301"/>
                  </a:lnTo>
                  <a:lnTo>
                    <a:pt x="29678" y="312677"/>
                  </a:lnTo>
                  <a:lnTo>
                    <a:pt x="25978" y="327096"/>
                  </a:lnTo>
                  <a:lnTo>
                    <a:pt x="22339" y="340557"/>
                  </a:lnTo>
                  <a:lnTo>
                    <a:pt x="18742" y="353213"/>
                  </a:lnTo>
                  <a:lnTo>
                    <a:pt x="15174" y="365245"/>
                  </a:lnTo>
                  <a:lnTo>
                    <a:pt x="11624" y="376816"/>
                  </a:lnTo>
                  <a:lnTo>
                    <a:pt x="8089" y="388061"/>
                  </a:lnTo>
                  <a:lnTo>
                    <a:pt x="4575" y="399073"/>
                  </a:lnTo>
                  <a:lnTo>
                    <a:pt x="1572" y="409759"/>
                  </a:lnTo>
                  <a:lnTo>
                    <a:pt x="0" y="419862"/>
                  </a:lnTo>
                  <a:lnTo>
                    <a:pt x="249" y="429268"/>
                  </a:lnTo>
                  <a:lnTo>
                    <a:pt x="2385" y="437380"/>
                  </a:lnTo>
                  <a:lnTo>
                    <a:pt x="6412" y="443086"/>
                  </a:lnTo>
                  <a:lnTo>
                    <a:pt x="12122" y="445996"/>
                  </a:lnTo>
                  <a:lnTo>
                    <a:pt x="19191" y="446506"/>
                  </a:lnTo>
                  <a:lnTo>
                    <a:pt x="27291" y="445412"/>
                  </a:lnTo>
                  <a:lnTo>
                    <a:pt x="36144" y="443350"/>
                  </a:lnTo>
                  <a:lnTo>
                    <a:pt x="45695" y="440716"/>
                  </a:lnTo>
                  <a:lnTo>
                    <a:pt x="56091" y="437745"/>
                  </a:lnTo>
                  <a:lnTo>
                    <a:pt x="67348" y="434573"/>
                  </a:lnTo>
                  <a:lnTo>
                    <a:pt x="79519" y="431275"/>
                  </a:lnTo>
                  <a:lnTo>
                    <a:pt x="92754" y="427902"/>
                  </a:lnTo>
                  <a:lnTo>
                    <a:pt x="107022" y="424481"/>
                  </a:lnTo>
                  <a:lnTo>
                    <a:pt x="121841" y="421029"/>
                  </a:lnTo>
                  <a:lnTo>
                    <a:pt x="136402" y="417557"/>
                  </a:lnTo>
                  <a:lnTo>
                    <a:pt x="150271" y="414077"/>
                  </a:lnTo>
                  <a:lnTo>
                    <a:pt x="163531" y="410757"/>
                  </a:lnTo>
                  <a:lnTo>
                    <a:pt x="176583" y="407906"/>
                  </a:lnTo>
                  <a:lnTo>
                    <a:pt x="189693" y="405653"/>
                  </a:lnTo>
                  <a:lnTo>
                    <a:pt x="202804" y="403801"/>
                  </a:lnTo>
                  <a:lnTo>
                    <a:pt x="215621" y="401943"/>
                  </a:lnTo>
                  <a:lnTo>
                    <a:pt x="227994" y="399843"/>
                  </a:lnTo>
                  <a:lnTo>
                    <a:pt x="240085" y="397600"/>
                  </a:lnTo>
                  <a:lnTo>
                    <a:pt x="252269" y="395548"/>
                  </a:lnTo>
                  <a:lnTo>
                    <a:pt x="264754" y="393865"/>
                  </a:lnTo>
                  <a:lnTo>
                    <a:pt x="277362" y="392382"/>
                  </a:lnTo>
                  <a:lnTo>
                    <a:pt x="291060" y="390407"/>
                  </a:lnTo>
                  <a:lnTo>
                    <a:pt x="309294" y="386651"/>
                  </a:lnTo>
                  <a:lnTo>
                    <a:pt x="33792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5" name="Straight Connector 104"/>
          <p:cNvCxnSpPr/>
          <p:nvPr/>
        </p:nvCxnSpPr>
        <p:spPr>
          <a:xfrm>
            <a:off x="5601208" y="21081"/>
            <a:ext cx="0" cy="641184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8" name="Group 127"/>
          <p:cNvGrpSpPr/>
          <p:nvPr/>
        </p:nvGrpSpPr>
        <p:grpSpPr>
          <a:xfrm>
            <a:off x="5656742" y="178984"/>
            <a:ext cx="2660772" cy="652768"/>
            <a:chOff x="5656742" y="178984"/>
            <a:chExt cx="2660772" cy="652768"/>
          </a:xfrm>
        </p:grpSpPr>
        <p:sp>
          <p:nvSpPr>
            <p:cNvPr id="106" name="Freeform 105"/>
            <p:cNvSpPr/>
            <p:nvPr/>
          </p:nvSpPr>
          <p:spPr>
            <a:xfrm>
              <a:off x="5656742" y="180490"/>
              <a:ext cx="186575" cy="402298"/>
            </a:xfrm>
            <a:custGeom>
              <a:avLst/>
              <a:gdLst/>
              <a:ahLst/>
              <a:cxnLst/>
              <a:rect l="0" t="0" r="0" b="0"/>
              <a:pathLst>
                <a:path w="186575" h="402298">
                  <a:moveTo>
                    <a:pt x="144460" y="40608"/>
                  </a:moveTo>
                  <a:lnTo>
                    <a:pt x="138525" y="31874"/>
                  </a:lnTo>
                  <a:lnTo>
                    <a:pt x="132321" y="24167"/>
                  </a:lnTo>
                  <a:lnTo>
                    <a:pt x="125225" y="16779"/>
                  </a:lnTo>
                  <a:lnTo>
                    <a:pt x="117285" y="10036"/>
                  </a:lnTo>
                  <a:lnTo>
                    <a:pt x="108638" y="4802"/>
                  </a:lnTo>
                  <a:lnTo>
                    <a:pt x="99448" y="1441"/>
                  </a:lnTo>
                  <a:lnTo>
                    <a:pt x="90021" y="0"/>
                  </a:lnTo>
                  <a:lnTo>
                    <a:pt x="80780" y="471"/>
                  </a:lnTo>
                  <a:lnTo>
                    <a:pt x="71945" y="2646"/>
                  </a:lnTo>
                  <a:lnTo>
                    <a:pt x="63710" y="6359"/>
                  </a:lnTo>
                  <a:lnTo>
                    <a:pt x="56325" y="11584"/>
                  </a:lnTo>
                  <a:lnTo>
                    <a:pt x="49840" y="18172"/>
                  </a:lnTo>
                  <a:lnTo>
                    <a:pt x="44145" y="26033"/>
                  </a:lnTo>
                  <a:lnTo>
                    <a:pt x="39078" y="35211"/>
                  </a:lnTo>
                  <a:lnTo>
                    <a:pt x="34479" y="45608"/>
                  </a:lnTo>
                  <a:lnTo>
                    <a:pt x="30219" y="57014"/>
                  </a:lnTo>
                  <a:lnTo>
                    <a:pt x="26197" y="69193"/>
                  </a:lnTo>
                  <a:lnTo>
                    <a:pt x="22345" y="81941"/>
                  </a:lnTo>
                  <a:lnTo>
                    <a:pt x="18773" y="95094"/>
                  </a:lnTo>
                  <a:lnTo>
                    <a:pt x="15754" y="108530"/>
                  </a:lnTo>
                  <a:lnTo>
                    <a:pt x="13388" y="122160"/>
                  </a:lnTo>
                  <a:lnTo>
                    <a:pt x="11460" y="135923"/>
                  </a:lnTo>
                  <a:lnTo>
                    <a:pt x="9551" y="149776"/>
                  </a:lnTo>
                  <a:lnTo>
                    <a:pt x="7417" y="163690"/>
                  </a:lnTo>
                  <a:lnTo>
                    <a:pt x="5152" y="177645"/>
                  </a:lnTo>
                  <a:lnTo>
                    <a:pt x="3085" y="191628"/>
                  </a:lnTo>
                  <a:lnTo>
                    <a:pt x="1401" y="205633"/>
                  </a:lnTo>
                  <a:lnTo>
                    <a:pt x="289" y="219819"/>
                  </a:lnTo>
                  <a:lnTo>
                    <a:pt x="0" y="234489"/>
                  </a:lnTo>
                  <a:lnTo>
                    <a:pt x="588" y="249760"/>
                  </a:lnTo>
                  <a:lnTo>
                    <a:pt x="1950" y="265271"/>
                  </a:lnTo>
                  <a:lnTo>
                    <a:pt x="3927" y="280304"/>
                  </a:lnTo>
                  <a:lnTo>
                    <a:pt x="6370" y="294493"/>
                  </a:lnTo>
                  <a:lnTo>
                    <a:pt x="9315" y="307969"/>
                  </a:lnTo>
                  <a:lnTo>
                    <a:pt x="12968" y="321165"/>
                  </a:lnTo>
                  <a:lnTo>
                    <a:pt x="17389" y="334368"/>
                  </a:lnTo>
                  <a:lnTo>
                    <a:pt x="22493" y="347372"/>
                  </a:lnTo>
                  <a:lnTo>
                    <a:pt x="28143" y="359584"/>
                  </a:lnTo>
                  <a:lnTo>
                    <a:pt x="34214" y="370720"/>
                  </a:lnTo>
                  <a:lnTo>
                    <a:pt x="40917" y="380485"/>
                  </a:lnTo>
                  <a:lnTo>
                    <a:pt x="48781" y="388442"/>
                  </a:lnTo>
                  <a:lnTo>
                    <a:pt x="57995" y="394524"/>
                  </a:lnTo>
                  <a:lnTo>
                    <a:pt x="68285" y="398812"/>
                  </a:lnTo>
                  <a:lnTo>
                    <a:pt x="79110" y="401338"/>
                  </a:lnTo>
                  <a:lnTo>
                    <a:pt x="90094" y="402297"/>
                  </a:lnTo>
                  <a:lnTo>
                    <a:pt x="101061" y="401826"/>
                  </a:lnTo>
                  <a:lnTo>
                    <a:pt x="111951" y="399923"/>
                  </a:lnTo>
                  <a:lnTo>
                    <a:pt x="122749" y="396721"/>
                  </a:lnTo>
                  <a:lnTo>
                    <a:pt x="133305" y="392454"/>
                  </a:lnTo>
                  <a:lnTo>
                    <a:pt x="143327" y="387374"/>
                  </a:lnTo>
                  <a:lnTo>
                    <a:pt x="152691" y="381695"/>
                  </a:lnTo>
                  <a:lnTo>
                    <a:pt x="161144" y="375315"/>
                  </a:lnTo>
                  <a:lnTo>
                    <a:pt x="169045" y="366889"/>
                  </a:lnTo>
                  <a:lnTo>
                    <a:pt x="177089" y="352327"/>
                  </a:lnTo>
                  <a:lnTo>
                    <a:pt x="186574" y="32487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895958" y="178984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10529" y="0"/>
                  </a:moveTo>
                  <a:lnTo>
                    <a:pt x="10462" y="11668"/>
                  </a:lnTo>
                  <a:lnTo>
                    <a:pt x="9822" y="22157"/>
                  </a:lnTo>
                  <a:lnTo>
                    <a:pt x="8530" y="32472"/>
                  </a:lnTo>
                  <a:lnTo>
                    <a:pt x="6842" y="43292"/>
                  </a:lnTo>
                  <a:lnTo>
                    <a:pt x="5174" y="55581"/>
                  </a:lnTo>
                  <a:lnTo>
                    <a:pt x="3761" y="69735"/>
                  </a:lnTo>
                  <a:lnTo>
                    <a:pt x="2663" y="85812"/>
                  </a:lnTo>
                  <a:lnTo>
                    <a:pt x="1852" y="103808"/>
                  </a:lnTo>
                  <a:lnTo>
                    <a:pt x="1273" y="123500"/>
                  </a:lnTo>
                  <a:lnTo>
                    <a:pt x="867" y="144230"/>
                  </a:lnTo>
                  <a:lnTo>
                    <a:pt x="587" y="165049"/>
                  </a:lnTo>
                  <a:lnTo>
                    <a:pt x="396" y="185410"/>
                  </a:lnTo>
                  <a:lnTo>
                    <a:pt x="266" y="204992"/>
                  </a:lnTo>
                  <a:lnTo>
                    <a:pt x="179" y="223529"/>
                  </a:lnTo>
                  <a:lnTo>
                    <a:pt x="120" y="241002"/>
                  </a:lnTo>
                  <a:lnTo>
                    <a:pt x="80" y="257720"/>
                  </a:lnTo>
                  <a:lnTo>
                    <a:pt x="54" y="274188"/>
                  </a:lnTo>
                  <a:lnTo>
                    <a:pt x="36" y="290704"/>
                  </a:lnTo>
                  <a:lnTo>
                    <a:pt x="24" y="306819"/>
                  </a:lnTo>
                  <a:lnTo>
                    <a:pt x="15" y="323125"/>
                  </a:lnTo>
                  <a:lnTo>
                    <a:pt x="8" y="34217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971949" y="393384"/>
              <a:ext cx="166166" cy="175155"/>
            </a:xfrm>
            <a:custGeom>
              <a:avLst/>
              <a:gdLst/>
              <a:ahLst/>
              <a:cxnLst/>
              <a:rect l="0" t="0" r="0" b="0"/>
              <a:pathLst>
                <a:path w="166166" h="175155">
                  <a:moveTo>
                    <a:pt x="92465" y="48812"/>
                  </a:moveTo>
                  <a:lnTo>
                    <a:pt x="89532" y="40011"/>
                  </a:lnTo>
                  <a:lnTo>
                    <a:pt x="86750" y="31664"/>
                  </a:lnTo>
                  <a:lnTo>
                    <a:pt x="83841" y="22984"/>
                  </a:lnTo>
                  <a:lnTo>
                    <a:pt x="80455" y="14554"/>
                  </a:lnTo>
                  <a:lnTo>
                    <a:pt x="75993" y="7653"/>
                  </a:lnTo>
                  <a:lnTo>
                    <a:pt x="70223" y="2878"/>
                  </a:lnTo>
                  <a:lnTo>
                    <a:pt x="63234" y="339"/>
                  </a:lnTo>
                  <a:lnTo>
                    <a:pt x="55249" y="0"/>
                  </a:lnTo>
                  <a:lnTo>
                    <a:pt x="46517" y="1604"/>
                  </a:lnTo>
                  <a:lnTo>
                    <a:pt x="37572" y="5257"/>
                  </a:lnTo>
                  <a:lnTo>
                    <a:pt x="29187" y="11499"/>
                  </a:lnTo>
                  <a:lnTo>
                    <a:pt x="21745" y="20393"/>
                  </a:lnTo>
                  <a:lnTo>
                    <a:pt x="15429" y="31429"/>
                  </a:lnTo>
                  <a:lnTo>
                    <a:pt x="10405" y="43816"/>
                  </a:lnTo>
                  <a:lnTo>
                    <a:pt x="6617" y="56960"/>
                  </a:lnTo>
                  <a:lnTo>
                    <a:pt x="3869" y="70511"/>
                  </a:lnTo>
                  <a:lnTo>
                    <a:pt x="1925" y="84280"/>
                  </a:lnTo>
                  <a:lnTo>
                    <a:pt x="583" y="98158"/>
                  </a:lnTo>
                  <a:lnTo>
                    <a:pt x="0" y="111763"/>
                  </a:lnTo>
                  <a:lnTo>
                    <a:pt x="664" y="124453"/>
                  </a:lnTo>
                  <a:lnTo>
                    <a:pt x="2743" y="135935"/>
                  </a:lnTo>
                  <a:lnTo>
                    <a:pt x="6129" y="145603"/>
                  </a:lnTo>
                  <a:lnTo>
                    <a:pt x="11428" y="152115"/>
                  </a:lnTo>
                  <a:lnTo>
                    <a:pt x="18616" y="154722"/>
                  </a:lnTo>
                  <a:lnTo>
                    <a:pt x="26021" y="153768"/>
                  </a:lnTo>
                  <a:lnTo>
                    <a:pt x="33199" y="150008"/>
                  </a:lnTo>
                  <a:lnTo>
                    <a:pt x="40050" y="144176"/>
                  </a:lnTo>
                  <a:lnTo>
                    <a:pt x="46358" y="136868"/>
                  </a:lnTo>
                  <a:lnTo>
                    <a:pt x="52046" y="128531"/>
                  </a:lnTo>
                  <a:lnTo>
                    <a:pt x="57169" y="119485"/>
                  </a:lnTo>
                  <a:lnTo>
                    <a:pt x="61836" y="109955"/>
                  </a:lnTo>
                  <a:lnTo>
                    <a:pt x="66171" y="100130"/>
                  </a:lnTo>
                  <a:lnTo>
                    <a:pt x="70770" y="91304"/>
                  </a:lnTo>
                  <a:lnTo>
                    <a:pt x="76291" y="86715"/>
                  </a:lnTo>
                  <a:lnTo>
                    <a:pt x="82045" y="87662"/>
                  </a:lnTo>
                  <a:lnTo>
                    <a:pt x="87108" y="92137"/>
                  </a:lnTo>
                  <a:lnTo>
                    <a:pt x="91671" y="98721"/>
                  </a:lnTo>
                  <a:lnTo>
                    <a:pt x="96296" y="106642"/>
                  </a:lnTo>
                  <a:lnTo>
                    <a:pt x="101301" y="115434"/>
                  </a:lnTo>
                  <a:lnTo>
                    <a:pt x="106761" y="124637"/>
                  </a:lnTo>
                  <a:lnTo>
                    <a:pt x="112631" y="133749"/>
                  </a:lnTo>
                  <a:lnTo>
                    <a:pt x="118830" y="142504"/>
                  </a:lnTo>
                  <a:lnTo>
                    <a:pt x="125357" y="150547"/>
                  </a:lnTo>
                  <a:lnTo>
                    <a:pt x="133151" y="158130"/>
                  </a:lnTo>
                  <a:lnTo>
                    <a:pt x="145131" y="165915"/>
                  </a:lnTo>
                  <a:lnTo>
                    <a:pt x="166165" y="1751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097900" y="368497"/>
              <a:ext cx="152138" cy="178985"/>
            </a:xfrm>
            <a:custGeom>
              <a:avLst/>
              <a:gdLst/>
              <a:ahLst/>
              <a:cxnLst/>
              <a:rect l="0" t="0" r="0" b="0"/>
              <a:pathLst>
                <a:path w="152138" h="178985">
                  <a:moveTo>
                    <a:pt x="103385" y="0"/>
                  </a:moveTo>
                  <a:lnTo>
                    <a:pt x="91717" y="67"/>
                  </a:lnTo>
                  <a:lnTo>
                    <a:pt x="81228" y="707"/>
                  </a:lnTo>
                  <a:lnTo>
                    <a:pt x="70930" y="2008"/>
                  </a:lnTo>
                  <a:lnTo>
                    <a:pt x="60802" y="4041"/>
                  </a:lnTo>
                  <a:lnTo>
                    <a:pt x="51107" y="7006"/>
                  </a:lnTo>
                  <a:lnTo>
                    <a:pt x="41970" y="10925"/>
                  </a:lnTo>
                  <a:lnTo>
                    <a:pt x="33368" y="15674"/>
                  </a:lnTo>
                  <a:lnTo>
                    <a:pt x="25206" y="21078"/>
                  </a:lnTo>
                  <a:lnTo>
                    <a:pt x="17396" y="26974"/>
                  </a:lnTo>
                  <a:lnTo>
                    <a:pt x="10338" y="33389"/>
                  </a:lnTo>
                  <a:lnTo>
                    <a:pt x="4882" y="40526"/>
                  </a:lnTo>
                  <a:lnTo>
                    <a:pt x="1372" y="48430"/>
                  </a:lnTo>
                  <a:lnTo>
                    <a:pt x="0" y="56686"/>
                  </a:lnTo>
                  <a:lnTo>
                    <a:pt x="1048" y="64542"/>
                  </a:lnTo>
                  <a:lnTo>
                    <a:pt x="4423" y="71601"/>
                  </a:lnTo>
                  <a:lnTo>
                    <a:pt x="9757" y="77814"/>
                  </a:lnTo>
                  <a:lnTo>
                    <a:pt x="16609" y="83295"/>
                  </a:lnTo>
                  <a:lnTo>
                    <a:pt x="24585" y="88199"/>
                  </a:lnTo>
                  <a:lnTo>
                    <a:pt x="33529" y="92510"/>
                  </a:lnTo>
                  <a:lnTo>
                    <a:pt x="43509" y="96041"/>
                  </a:lnTo>
                  <a:lnTo>
                    <a:pt x="54479" y="98754"/>
                  </a:lnTo>
                  <a:lnTo>
                    <a:pt x="66287" y="100747"/>
                  </a:lnTo>
                  <a:lnTo>
                    <a:pt x="78744" y="102169"/>
                  </a:lnTo>
                  <a:lnTo>
                    <a:pt x="91673" y="103172"/>
                  </a:lnTo>
                  <a:lnTo>
                    <a:pt x="104609" y="104203"/>
                  </a:lnTo>
                  <a:lnTo>
                    <a:pt x="116835" y="105967"/>
                  </a:lnTo>
                  <a:lnTo>
                    <a:pt x="128004" y="108796"/>
                  </a:lnTo>
                  <a:lnTo>
                    <a:pt x="137637" y="112834"/>
                  </a:lnTo>
                  <a:lnTo>
                    <a:pt x="144978" y="118220"/>
                  </a:lnTo>
                  <a:lnTo>
                    <a:pt x="149829" y="124873"/>
                  </a:lnTo>
                  <a:lnTo>
                    <a:pt x="152137" y="132255"/>
                  </a:lnTo>
                  <a:lnTo>
                    <a:pt x="151732" y="139507"/>
                  </a:lnTo>
                  <a:lnTo>
                    <a:pt x="148795" y="146154"/>
                  </a:lnTo>
                  <a:lnTo>
                    <a:pt x="143760" y="152087"/>
                  </a:lnTo>
                  <a:lnTo>
                    <a:pt x="137109" y="157379"/>
                  </a:lnTo>
                  <a:lnTo>
                    <a:pt x="129268" y="162156"/>
                  </a:lnTo>
                  <a:lnTo>
                    <a:pt x="120415" y="166381"/>
                  </a:lnTo>
                  <a:lnTo>
                    <a:pt x="110496" y="169855"/>
                  </a:lnTo>
                  <a:lnTo>
                    <a:pt x="99575" y="172530"/>
                  </a:lnTo>
                  <a:lnTo>
                    <a:pt x="88038" y="174502"/>
                  </a:lnTo>
                  <a:lnTo>
                    <a:pt x="75182" y="176123"/>
                  </a:lnTo>
                  <a:lnTo>
                    <a:pt x="57645" y="177536"/>
                  </a:lnTo>
                  <a:lnTo>
                    <a:pt x="29685" y="1789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272265" y="354374"/>
              <a:ext cx="115985" cy="186169"/>
            </a:xfrm>
            <a:custGeom>
              <a:avLst/>
              <a:gdLst/>
              <a:ahLst/>
              <a:cxnLst/>
              <a:rect l="0" t="0" r="0" b="0"/>
              <a:pathLst>
                <a:path w="115985" h="186169">
                  <a:moveTo>
                    <a:pt x="108004" y="3594"/>
                  </a:moveTo>
                  <a:lnTo>
                    <a:pt x="99203" y="862"/>
                  </a:lnTo>
                  <a:lnTo>
                    <a:pt x="90857" y="0"/>
                  </a:lnTo>
                  <a:lnTo>
                    <a:pt x="82158" y="990"/>
                  </a:lnTo>
                  <a:lnTo>
                    <a:pt x="73037" y="3529"/>
                  </a:lnTo>
                  <a:lnTo>
                    <a:pt x="63542" y="7313"/>
                  </a:lnTo>
                  <a:lnTo>
                    <a:pt x="53754" y="12049"/>
                  </a:lnTo>
                  <a:lnTo>
                    <a:pt x="43913" y="17482"/>
                  </a:lnTo>
                  <a:lnTo>
                    <a:pt x="34388" y="23412"/>
                  </a:lnTo>
                  <a:lnTo>
                    <a:pt x="25364" y="29699"/>
                  </a:lnTo>
                  <a:lnTo>
                    <a:pt x="17170" y="36561"/>
                  </a:lnTo>
                  <a:lnTo>
                    <a:pt x="10346" y="44538"/>
                  </a:lnTo>
                  <a:lnTo>
                    <a:pt x="5064" y="53827"/>
                  </a:lnTo>
                  <a:lnTo>
                    <a:pt x="1500" y="63999"/>
                  </a:lnTo>
                  <a:lnTo>
                    <a:pt x="0" y="74212"/>
                  </a:lnTo>
                  <a:lnTo>
                    <a:pt x="550" y="83955"/>
                  </a:lnTo>
                  <a:lnTo>
                    <a:pt x="3021" y="92595"/>
                  </a:lnTo>
                  <a:lnTo>
                    <a:pt x="7337" y="99254"/>
                  </a:lnTo>
                  <a:lnTo>
                    <a:pt x="13274" y="103650"/>
                  </a:lnTo>
                  <a:lnTo>
                    <a:pt x="20511" y="105988"/>
                  </a:lnTo>
                  <a:lnTo>
                    <a:pt x="28731" y="106668"/>
                  </a:lnTo>
                  <a:lnTo>
                    <a:pt x="37663" y="106104"/>
                  </a:lnTo>
                  <a:lnTo>
                    <a:pt x="47100" y="104969"/>
                  </a:lnTo>
                  <a:lnTo>
                    <a:pt x="56886" y="104144"/>
                  </a:lnTo>
                  <a:lnTo>
                    <a:pt x="66908" y="104088"/>
                  </a:lnTo>
                  <a:lnTo>
                    <a:pt x="76926" y="105039"/>
                  </a:lnTo>
                  <a:lnTo>
                    <a:pt x="86580" y="107200"/>
                  </a:lnTo>
                  <a:lnTo>
                    <a:pt x="95690" y="110552"/>
                  </a:lnTo>
                  <a:lnTo>
                    <a:pt x="103772" y="115244"/>
                  </a:lnTo>
                  <a:lnTo>
                    <a:pt x="109991" y="121665"/>
                  </a:lnTo>
                  <a:lnTo>
                    <a:pt x="114054" y="129864"/>
                  </a:lnTo>
                  <a:lnTo>
                    <a:pt x="115984" y="139282"/>
                  </a:lnTo>
                  <a:lnTo>
                    <a:pt x="115850" y="148980"/>
                  </a:lnTo>
                  <a:lnTo>
                    <a:pt x="113901" y="158377"/>
                  </a:lnTo>
                  <a:lnTo>
                    <a:pt x="110171" y="166954"/>
                  </a:lnTo>
                  <a:lnTo>
                    <a:pt x="104403" y="174103"/>
                  </a:lnTo>
                  <a:lnTo>
                    <a:pt x="96646" y="179639"/>
                  </a:lnTo>
                  <a:lnTo>
                    <a:pt x="87428" y="183539"/>
                  </a:lnTo>
                  <a:lnTo>
                    <a:pt x="76472" y="186015"/>
                  </a:lnTo>
                  <a:lnTo>
                    <a:pt x="60582" y="186168"/>
                  </a:lnTo>
                  <a:lnTo>
                    <a:pt x="34305" y="1825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443440" y="473782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53"/>
                  </a:lnTo>
                  <a:lnTo>
                    <a:pt x="3695" y="46371"/>
                  </a:lnTo>
                  <a:lnTo>
                    <a:pt x="5546" y="59489"/>
                  </a:lnTo>
                  <a:lnTo>
                    <a:pt x="7713" y="7720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432911" y="326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541513" y="235387"/>
              <a:ext cx="112498" cy="343681"/>
            </a:xfrm>
            <a:custGeom>
              <a:avLst/>
              <a:gdLst/>
              <a:ahLst/>
              <a:cxnLst/>
              <a:rect l="0" t="0" r="0" b="0"/>
              <a:pathLst>
                <a:path w="112498" h="343681">
                  <a:moveTo>
                    <a:pt x="28269" y="343680"/>
                  </a:moveTo>
                  <a:lnTo>
                    <a:pt x="28203" y="329011"/>
                  </a:lnTo>
                  <a:lnTo>
                    <a:pt x="27562" y="315100"/>
                  </a:lnTo>
                  <a:lnTo>
                    <a:pt x="26269" y="300607"/>
                  </a:lnTo>
                  <a:lnTo>
                    <a:pt x="24583" y="285578"/>
                  </a:lnTo>
                  <a:lnTo>
                    <a:pt x="22915" y="270401"/>
                  </a:lnTo>
                  <a:lnTo>
                    <a:pt x="21498" y="255330"/>
                  </a:lnTo>
                  <a:lnTo>
                    <a:pt x="20226" y="240293"/>
                  </a:lnTo>
                  <a:lnTo>
                    <a:pt x="18767" y="224984"/>
                  </a:lnTo>
                  <a:lnTo>
                    <a:pt x="16934" y="209248"/>
                  </a:lnTo>
                  <a:lnTo>
                    <a:pt x="14703" y="193240"/>
                  </a:lnTo>
                  <a:lnTo>
                    <a:pt x="12127" y="177333"/>
                  </a:lnTo>
                  <a:lnTo>
                    <a:pt x="9284" y="161737"/>
                  </a:lnTo>
                  <a:lnTo>
                    <a:pt x="6409" y="146330"/>
                  </a:lnTo>
                  <a:lnTo>
                    <a:pt x="3864" y="130766"/>
                  </a:lnTo>
                  <a:lnTo>
                    <a:pt x="1830" y="114855"/>
                  </a:lnTo>
                  <a:lnTo>
                    <a:pt x="465" y="98728"/>
                  </a:lnTo>
                  <a:lnTo>
                    <a:pt x="0" y="82741"/>
                  </a:lnTo>
                  <a:lnTo>
                    <a:pt x="471" y="67104"/>
                  </a:lnTo>
                  <a:lnTo>
                    <a:pt x="1923" y="52180"/>
                  </a:lnTo>
                  <a:lnTo>
                    <a:pt x="4492" y="38536"/>
                  </a:lnTo>
                  <a:lnTo>
                    <a:pt x="8160" y="26377"/>
                  </a:lnTo>
                  <a:lnTo>
                    <a:pt x="13250" y="16061"/>
                  </a:lnTo>
                  <a:lnTo>
                    <a:pt x="20479" y="8253"/>
                  </a:lnTo>
                  <a:lnTo>
                    <a:pt x="30040" y="3082"/>
                  </a:lnTo>
                  <a:lnTo>
                    <a:pt x="41361" y="387"/>
                  </a:lnTo>
                  <a:lnTo>
                    <a:pt x="53408" y="0"/>
                  </a:lnTo>
                  <a:lnTo>
                    <a:pt x="65491" y="1578"/>
                  </a:lnTo>
                  <a:lnTo>
                    <a:pt x="76877" y="4394"/>
                  </a:lnTo>
                  <a:lnTo>
                    <a:pt x="87735" y="7710"/>
                  </a:lnTo>
                  <a:lnTo>
                    <a:pt x="99008" y="11808"/>
                  </a:lnTo>
                  <a:lnTo>
                    <a:pt x="112497" y="1729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464497" y="458641"/>
              <a:ext cx="126343" cy="4613"/>
            </a:xfrm>
            <a:custGeom>
              <a:avLst/>
              <a:gdLst/>
              <a:ahLst/>
              <a:cxnLst/>
              <a:rect l="0" t="0" r="0" b="0"/>
              <a:pathLst>
                <a:path w="126343" h="4613">
                  <a:moveTo>
                    <a:pt x="126342" y="4612"/>
                  </a:moveTo>
                  <a:lnTo>
                    <a:pt x="117540" y="1813"/>
                  </a:lnTo>
                  <a:lnTo>
                    <a:pt x="109193" y="311"/>
                  </a:lnTo>
                  <a:lnTo>
                    <a:pt x="100491" y="0"/>
                  </a:lnTo>
                  <a:lnTo>
                    <a:pt x="91197" y="506"/>
                  </a:lnTo>
                  <a:lnTo>
                    <a:pt x="81053" y="1326"/>
                  </a:lnTo>
                  <a:lnTo>
                    <a:pt x="70018" y="2141"/>
                  </a:lnTo>
                  <a:lnTo>
                    <a:pt x="58422" y="2827"/>
                  </a:lnTo>
                  <a:lnTo>
                    <a:pt x="45528" y="3429"/>
                  </a:lnTo>
                  <a:lnTo>
                    <a:pt x="27969" y="3994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32953" y="431668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65"/>
                  </a:lnTo>
                  <a:lnTo>
                    <a:pt x="3727" y="81964"/>
                  </a:lnTo>
                  <a:lnTo>
                    <a:pt x="5375" y="93881"/>
                  </a:lnTo>
                  <a:lnTo>
                    <a:pt x="6778" y="106171"/>
                  </a:lnTo>
                  <a:lnTo>
                    <a:pt x="7874" y="118050"/>
                  </a:lnTo>
                  <a:lnTo>
                    <a:pt x="8802" y="128948"/>
                  </a:lnTo>
                  <a:lnTo>
                    <a:pt x="9640" y="13870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622425" y="326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677666" y="408230"/>
              <a:ext cx="95037" cy="181366"/>
            </a:xfrm>
            <a:custGeom>
              <a:avLst/>
              <a:gdLst/>
              <a:ahLst/>
              <a:cxnLst/>
              <a:rect l="0" t="0" r="0" b="0"/>
              <a:pathLst>
                <a:path w="95037" h="181366">
                  <a:moveTo>
                    <a:pt x="18458" y="86609"/>
                  </a:moveTo>
                  <a:lnTo>
                    <a:pt x="27259" y="89342"/>
                  </a:lnTo>
                  <a:lnTo>
                    <a:pt x="35607" y="90203"/>
                  </a:lnTo>
                  <a:lnTo>
                    <a:pt x="44301" y="89213"/>
                  </a:lnTo>
                  <a:lnTo>
                    <a:pt x="53249" y="86674"/>
                  </a:lnTo>
                  <a:lnTo>
                    <a:pt x="62096" y="82890"/>
                  </a:lnTo>
                  <a:lnTo>
                    <a:pt x="70625" y="78145"/>
                  </a:lnTo>
                  <a:lnTo>
                    <a:pt x="78468" y="72367"/>
                  </a:lnTo>
                  <a:lnTo>
                    <a:pt x="85049" y="65140"/>
                  </a:lnTo>
                  <a:lnTo>
                    <a:pt x="90163" y="56365"/>
                  </a:lnTo>
                  <a:lnTo>
                    <a:pt x="93613" y="46543"/>
                  </a:lnTo>
                  <a:lnTo>
                    <a:pt x="95036" y="36566"/>
                  </a:lnTo>
                  <a:lnTo>
                    <a:pt x="94428" y="26978"/>
                  </a:lnTo>
                  <a:lnTo>
                    <a:pt x="91750" y="18272"/>
                  </a:lnTo>
                  <a:lnTo>
                    <a:pt x="86762" y="11036"/>
                  </a:lnTo>
                  <a:lnTo>
                    <a:pt x="79565" y="5444"/>
                  </a:lnTo>
                  <a:lnTo>
                    <a:pt x="70838" y="1658"/>
                  </a:lnTo>
                  <a:lnTo>
                    <a:pt x="61611" y="0"/>
                  </a:lnTo>
                  <a:lnTo>
                    <a:pt x="52524" y="442"/>
                  </a:lnTo>
                  <a:lnTo>
                    <a:pt x="43817" y="2838"/>
                  </a:lnTo>
                  <a:lnTo>
                    <a:pt x="35518" y="7103"/>
                  </a:lnTo>
                  <a:lnTo>
                    <a:pt x="27576" y="13010"/>
                  </a:lnTo>
                  <a:lnTo>
                    <a:pt x="20243" y="20397"/>
                  </a:lnTo>
                  <a:lnTo>
                    <a:pt x="14062" y="29250"/>
                  </a:lnTo>
                  <a:lnTo>
                    <a:pt x="9235" y="39425"/>
                  </a:lnTo>
                  <a:lnTo>
                    <a:pt x="5652" y="50680"/>
                  </a:lnTo>
                  <a:lnTo>
                    <a:pt x="3082" y="62758"/>
                  </a:lnTo>
                  <a:lnTo>
                    <a:pt x="1281" y="75433"/>
                  </a:lnTo>
                  <a:lnTo>
                    <a:pt x="206" y="88368"/>
                  </a:lnTo>
                  <a:lnTo>
                    <a:pt x="0" y="101124"/>
                  </a:lnTo>
                  <a:lnTo>
                    <a:pt x="677" y="113476"/>
                  </a:lnTo>
                  <a:lnTo>
                    <a:pt x="2283" y="125227"/>
                  </a:lnTo>
                  <a:lnTo>
                    <a:pt x="4964" y="136126"/>
                  </a:lnTo>
                  <a:lnTo>
                    <a:pt x="8705" y="146116"/>
                  </a:lnTo>
                  <a:lnTo>
                    <a:pt x="13675" y="154977"/>
                  </a:lnTo>
                  <a:lnTo>
                    <a:pt x="20294" y="162260"/>
                  </a:lnTo>
                  <a:lnTo>
                    <a:pt x="28619" y="167862"/>
                  </a:lnTo>
                  <a:lnTo>
                    <a:pt x="37825" y="171990"/>
                  </a:lnTo>
                  <a:lnTo>
                    <a:pt x="47284" y="175382"/>
                  </a:lnTo>
                  <a:lnTo>
                    <a:pt x="57828" y="178337"/>
                  </a:lnTo>
                  <a:lnTo>
                    <a:pt x="71101" y="18136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776022" y="200113"/>
              <a:ext cx="109616" cy="365590"/>
            </a:xfrm>
            <a:custGeom>
              <a:avLst/>
              <a:gdLst/>
              <a:ahLst/>
              <a:cxnLst/>
              <a:rect l="0" t="0" r="0" b="0"/>
              <a:pathLst>
                <a:path w="109616" h="365590">
                  <a:moveTo>
                    <a:pt x="67501" y="336840"/>
                  </a:moveTo>
                  <a:lnTo>
                    <a:pt x="73235" y="327972"/>
                  </a:lnTo>
                  <a:lnTo>
                    <a:pt x="77518" y="318985"/>
                  </a:lnTo>
                  <a:lnTo>
                    <a:pt x="80719" y="308994"/>
                  </a:lnTo>
                  <a:lnTo>
                    <a:pt x="82908" y="298186"/>
                  </a:lnTo>
                  <a:lnTo>
                    <a:pt x="83957" y="287023"/>
                  </a:lnTo>
                  <a:lnTo>
                    <a:pt x="83889" y="275822"/>
                  </a:lnTo>
                  <a:lnTo>
                    <a:pt x="82546" y="264883"/>
                  </a:lnTo>
                  <a:lnTo>
                    <a:pt x="79523" y="254547"/>
                  </a:lnTo>
                  <a:lnTo>
                    <a:pt x="74746" y="244948"/>
                  </a:lnTo>
                  <a:lnTo>
                    <a:pt x="68439" y="236522"/>
                  </a:lnTo>
                  <a:lnTo>
                    <a:pt x="60918" y="230066"/>
                  </a:lnTo>
                  <a:lnTo>
                    <a:pt x="52496" y="225846"/>
                  </a:lnTo>
                  <a:lnTo>
                    <a:pt x="43587" y="223978"/>
                  </a:lnTo>
                  <a:lnTo>
                    <a:pt x="34696" y="224686"/>
                  </a:lnTo>
                  <a:lnTo>
                    <a:pt x="26100" y="227834"/>
                  </a:lnTo>
                  <a:lnTo>
                    <a:pt x="18195" y="233183"/>
                  </a:lnTo>
                  <a:lnTo>
                    <a:pt x="11565" y="240577"/>
                  </a:lnTo>
                  <a:lnTo>
                    <a:pt x="6408" y="249726"/>
                  </a:lnTo>
                  <a:lnTo>
                    <a:pt x="2759" y="260102"/>
                  </a:lnTo>
                  <a:lnTo>
                    <a:pt x="668" y="271050"/>
                  </a:lnTo>
                  <a:lnTo>
                    <a:pt x="0" y="282149"/>
                  </a:lnTo>
                  <a:lnTo>
                    <a:pt x="498" y="293209"/>
                  </a:lnTo>
                  <a:lnTo>
                    <a:pt x="1887" y="304168"/>
                  </a:lnTo>
                  <a:lnTo>
                    <a:pt x="3930" y="315017"/>
                  </a:lnTo>
                  <a:lnTo>
                    <a:pt x="6605" y="325608"/>
                  </a:lnTo>
                  <a:lnTo>
                    <a:pt x="10076" y="335655"/>
                  </a:lnTo>
                  <a:lnTo>
                    <a:pt x="14379" y="345032"/>
                  </a:lnTo>
                  <a:lnTo>
                    <a:pt x="19575" y="353295"/>
                  </a:lnTo>
                  <a:lnTo>
                    <a:pt x="25820" y="359636"/>
                  </a:lnTo>
                  <a:lnTo>
                    <a:pt x="33093" y="363776"/>
                  </a:lnTo>
                  <a:lnTo>
                    <a:pt x="41079" y="365589"/>
                  </a:lnTo>
                  <a:lnTo>
                    <a:pt x="49278" y="364843"/>
                  </a:lnTo>
                  <a:lnTo>
                    <a:pt x="57374" y="361670"/>
                  </a:lnTo>
                  <a:lnTo>
                    <a:pt x="64925" y="356303"/>
                  </a:lnTo>
                  <a:lnTo>
                    <a:pt x="71311" y="348898"/>
                  </a:lnTo>
                  <a:lnTo>
                    <a:pt x="76310" y="339742"/>
                  </a:lnTo>
                  <a:lnTo>
                    <a:pt x="80190" y="329360"/>
                  </a:lnTo>
                  <a:lnTo>
                    <a:pt x="83501" y="318409"/>
                  </a:lnTo>
                  <a:lnTo>
                    <a:pt x="86619" y="307299"/>
                  </a:lnTo>
                  <a:lnTo>
                    <a:pt x="89564" y="295891"/>
                  </a:lnTo>
                  <a:lnTo>
                    <a:pt x="92097" y="283634"/>
                  </a:lnTo>
                  <a:lnTo>
                    <a:pt x="94101" y="270274"/>
                  </a:lnTo>
                  <a:lnTo>
                    <a:pt x="95600" y="255858"/>
                  </a:lnTo>
                  <a:lnTo>
                    <a:pt x="96682" y="240570"/>
                  </a:lnTo>
                  <a:lnTo>
                    <a:pt x="97443" y="224609"/>
                  </a:lnTo>
                  <a:lnTo>
                    <a:pt x="97971" y="207992"/>
                  </a:lnTo>
                  <a:lnTo>
                    <a:pt x="98333" y="190552"/>
                  </a:lnTo>
                  <a:lnTo>
                    <a:pt x="98580" y="172270"/>
                  </a:lnTo>
                  <a:lnTo>
                    <a:pt x="98747" y="153418"/>
                  </a:lnTo>
                  <a:lnTo>
                    <a:pt x="98859" y="134457"/>
                  </a:lnTo>
                  <a:lnTo>
                    <a:pt x="98930" y="115668"/>
                  </a:lnTo>
                  <a:lnTo>
                    <a:pt x="98807" y="97307"/>
                  </a:lnTo>
                  <a:lnTo>
                    <a:pt x="98193" y="79670"/>
                  </a:lnTo>
                  <a:lnTo>
                    <a:pt x="96963" y="62850"/>
                  </a:lnTo>
                  <a:lnTo>
                    <a:pt x="95152" y="46927"/>
                  </a:lnTo>
                  <a:lnTo>
                    <a:pt x="92865" y="32066"/>
                  </a:lnTo>
                  <a:lnTo>
                    <a:pt x="90203" y="18292"/>
                  </a:lnTo>
                  <a:lnTo>
                    <a:pt x="86812" y="6945"/>
                  </a:lnTo>
                  <a:lnTo>
                    <a:pt x="82657" y="588"/>
                  </a:lnTo>
                  <a:lnTo>
                    <a:pt x="78576" y="0"/>
                  </a:lnTo>
                  <a:lnTo>
                    <a:pt x="74744" y="4434"/>
                  </a:lnTo>
                  <a:lnTo>
                    <a:pt x="71085" y="12757"/>
                  </a:lnTo>
                  <a:lnTo>
                    <a:pt x="67685" y="24089"/>
                  </a:lnTo>
                  <a:lnTo>
                    <a:pt x="64800" y="37911"/>
                  </a:lnTo>
                  <a:lnTo>
                    <a:pt x="62539" y="53739"/>
                  </a:lnTo>
                  <a:lnTo>
                    <a:pt x="60858" y="71103"/>
                  </a:lnTo>
                  <a:lnTo>
                    <a:pt x="59649" y="89593"/>
                  </a:lnTo>
                  <a:lnTo>
                    <a:pt x="58799" y="108883"/>
                  </a:lnTo>
                  <a:lnTo>
                    <a:pt x="58211" y="128567"/>
                  </a:lnTo>
                  <a:lnTo>
                    <a:pt x="57808" y="148163"/>
                  </a:lnTo>
                  <a:lnTo>
                    <a:pt x="57539" y="167419"/>
                  </a:lnTo>
                  <a:lnTo>
                    <a:pt x="57527" y="186282"/>
                  </a:lnTo>
                  <a:lnTo>
                    <a:pt x="58051" y="204795"/>
                  </a:lnTo>
                  <a:lnTo>
                    <a:pt x="59222" y="223022"/>
                  </a:lnTo>
                  <a:lnTo>
                    <a:pt x="60990" y="240704"/>
                  </a:lnTo>
                  <a:lnTo>
                    <a:pt x="63249" y="257286"/>
                  </a:lnTo>
                  <a:lnTo>
                    <a:pt x="65881" y="272553"/>
                  </a:lnTo>
                  <a:lnTo>
                    <a:pt x="68782" y="286603"/>
                  </a:lnTo>
                  <a:lnTo>
                    <a:pt x="71875" y="299661"/>
                  </a:lnTo>
                  <a:lnTo>
                    <a:pt x="75106" y="311952"/>
                  </a:lnTo>
                  <a:lnTo>
                    <a:pt x="78667" y="323230"/>
                  </a:lnTo>
                  <a:lnTo>
                    <a:pt x="83545" y="333881"/>
                  </a:lnTo>
                  <a:lnTo>
                    <a:pt x="92403" y="344847"/>
                  </a:lnTo>
                  <a:lnTo>
                    <a:pt x="109615" y="3578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075150" y="221098"/>
              <a:ext cx="127288" cy="325047"/>
            </a:xfrm>
            <a:custGeom>
              <a:avLst/>
              <a:gdLst/>
              <a:ahLst/>
              <a:cxnLst/>
              <a:rect l="0" t="0" r="0" b="0"/>
              <a:pathLst>
                <a:path w="127288" h="325047">
                  <a:moveTo>
                    <a:pt x="10529" y="0"/>
                  </a:moveTo>
                  <a:lnTo>
                    <a:pt x="7661" y="8935"/>
                  </a:lnTo>
                  <a:lnTo>
                    <a:pt x="5519" y="18562"/>
                  </a:lnTo>
                  <a:lnTo>
                    <a:pt x="3916" y="29850"/>
                  </a:lnTo>
                  <a:lnTo>
                    <a:pt x="2736" y="42517"/>
                  </a:lnTo>
                  <a:lnTo>
                    <a:pt x="1887" y="55997"/>
                  </a:lnTo>
                  <a:lnTo>
                    <a:pt x="1295" y="69873"/>
                  </a:lnTo>
                  <a:lnTo>
                    <a:pt x="1053" y="84082"/>
                  </a:lnTo>
                  <a:lnTo>
                    <a:pt x="1418" y="98822"/>
                  </a:lnTo>
                  <a:lnTo>
                    <a:pt x="2473" y="114176"/>
                  </a:lnTo>
                  <a:lnTo>
                    <a:pt x="3995" y="130095"/>
                  </a:lnTo>
                  <a:lnTo>
                    <a:pt x="5555" y="146474"/>
                  </a:lnTo>
                  <a:lnTo>
                    <a:pt x="6899" y="163196"/>
                  </a:lnTo>
                  <a:lnTo>
                    <a:pt x="7952" y="180003"/>
                  </a:lnTo>
                  <a:lnTo>
                    <a:pt x="8733" y="196513"/>
                  </a:lnTo>
                  <a:lnTo>
                    <a:pt x="9294" y="212543"/>
                  </a:lnTo>
                  <a:lnTo>
                    <a:pt x="9686" y="228087"/>
                  </a:lnTo>
                  <a:lnTo>
                    <a:pt x="9958" y="243217"/>
                  </a:lnTo>
                  <a:lnTo>
                    <a:pt x="10132" y="257998"/>
                  </a:lnTo>
                  <a:lnTo>
                    <a:pt x="9810" y="271391"/>
                  </a:lnTo>
                  <a:lnTo>
                    <a:pt x="8523" y="279744"/>
                  </a:lnTo>
                  <a:lnTo>
                    <a:pt x="7030" y="280614"/>
                  </a:lnTo>
                  <a:lnTo>
                    <a:pt x="6409" y="275664"/>
                  </a:lnTo>
                  <a:lnTo>
                    <a:pt x="6684" y="266843"/>
                  </a:lnTo>
                  <a:lnTo>
                    <a:pt x="7372" y="255729"/>
                  </a:lnTo>
                  <a:lnTo>
                    <a:pt x="8135" y="243342"/>
                  </a:lnTo>
                  <a:lnTo>
                    <a:pt x="9303" y="230586"/>
                  </a:lnTo>
                  <a:lnTo>
                    <a:pt x="11758" y="218388"/>
                  </a:lnTo>
                  <a:lnTo>
                    <a:pt x="15897" y="207193"/>
                  </a:lnTo>
                  <a:lnTo>
                    <a:pt x="21645" y="197520"/>
                  </a:lnTo>
                  <a:lnTo>
                    <a:pt x="28724" y="190141"/>
                  </a:lnTo>
                  <a:lnTo>
                    <a:pt x="36824" y="185255"/>
                  </a:lnTo>
                  <a:lnTo>
                    <a:pt x="45669" y="182751"/>
                  </a:lnTo>
                  <a:lnTo>
                    <a:pt x="55043" y="182491"/>
                  </a:lnTo>
                  <a:lnTo>
                    <a:pt x="64783" y="184162"/>
                  </a:lnTo>
                  <a:lnTo>
                    <a:pt x="74606" y="187364"/>
                  </a:lnTo>
                  <a:lnTo>
                    <a:pt x="84130" y="191713"/>
                  </a:lnTo>
                  <a:lnTo>
                    <a:pt x="93160" y="196899"/>
                  </a:lnTo>
                  <a:lnTo>
                    <a:pt x="101528" y="203004"/>
                  </a:lnTo>
                  <a:lnTo>
                    <a:pt x="109003" y="210465"/>
                  </a:lnTo>
                  <a:lnTo>
                    <a:pt x="115542" y="219409"/>
                  </a:lnTo>
                  <a:lnTo>
                    <a:pt x="120933" y="229518"/>
                  </a:lnTo>
                  <a:lnTo>
                    <a:pt x="124731" y="240221"/>
                  </a:lnTo>
                  <a:lnTo>
                    <a:pt x="126837" y="251119"/>
                  </a:lnTo>
                  <a:lnTo>
                    <a:pt x="127287" y="261859"/>
                  </a:lnTo>
                  <a:lnTo>
                    <a:pt x="126075" y="272064"/>
                  </a:lnTo>
                  <a:lnTo>
                    <a:pt x="123372" y="281590"/>
                  </a:lnTo>
                  <a:lnTo>
                    <a:pt x="119458" y="290477"/>
                  </a:lnTo>
                  <a:lnTo>
                    <a:pt x="114622" y="298840"/>
                  </a:lnTo>
                  <a:lnTo>
                    <a:pt x="109101" y="306790"/>
                  </a:lnTo>
                  <a:lnTo>
                    <a:pt x="102600" y="313944"/>
                  </a:lnTo>
                  <a:lnTo>
                    <a:pt x="94340" y="319466"/>
                  </a:lnTo>
                  <a:lnTo>
                    <a:pt x="84047" y="323030"/>
                  </a:lnTo>
                  <a:lnTo>
                    <a:pt x="72217" y="324778"/>
                  </a:lnTo>
                  <a:lnTo>
                    <a:pt x="59822" y="325046"/>
                  </a:lnTo>
                  <a:lnTo>
                    <a:pt x="47500" y="324195"/>
                  </a:lnTo>
                  <a:lnTo>
                    <a:pt x="35951" y="322686"/>
                  </a:lnTo>
                  <a:lnTo>
                    <a:pt x="24966" y="320920"/>
                  </a:lnTo>
                  <a:lnTo>
                    <a:pt x="13589" y="31875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222549" y="442196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2008" y="32454"/>
                  </a:lnTo>
                  <a:lnTo>
                    <a:pt x="4041" y="42583"/>
                  </a:lnTo>
                  <a:lnTo>
                    <a:pt x="7005" y="52278"/>
                  </a:lnTo>
                  <a:lnTo>
                    <a:pt x="10921" y="61410"/>
                  </a:lnTo>
                  <a:lnTo>
                    <a:pt x="15546" y="69897"/>
                  </a:lnTo>
                  <a:lnTo>
                    <a:pt x="21032" y="78565"/>
                  </a:lnTo>
                  <a:lnTo>
                    <a:pt x="28979" y="89292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243606" y="410611"/>
              <a:ext cx="115814" cy="421141"/>
            </a:xfrm>
            <a:custGeom>
              <a:avLst/>
              <a:gdLst/>
              <a:ahLst/>
              <a:cxnLst/>
              <a:rect l="0" t="0" r="0" b="0"/>
              <a:pathLst>
                <a:path w="115814" h="421141">
                  <a:moveTo>
                    <a:pt x="115813" y="0"/>
                  </a:moveTo>
                  <a:lnTo>
                    <a:pt x="110012" y="8868"/>
                  </a:lnTo>
                  <a:lnTo>
                    <a:pt x="105088" y="17855"/>
                  </a:lnTo>
                  <a:lnTo>
                    <a:pt x="100581" y="27846"/>
                  </a:lnTo>
                  <a:lnTo>
                    <a:pt x="96187" y="38654"/>
                  </a:lnTo>
                  <a:lnTo>
                    <a:pt x="91526" y="49817"/>
                  </a:lnTo>
                  <a:lnTo>
                    <a:pt x="86411" y="61027"/>
                  </a:lnTo>
                  <a:lnTo>
                    <a:pt x="80833" y="72312"/>
                  </a:lnTo>
                  <a:lnTo>
                    <a:pt x="74860" y="83944"/>
                  </a:lnTo>
                  <a:lnTo>
                    <a:pt x="68587" y="96059"/>
                  </a:lnTo>
                  <a:lnTo>
                    <a:pt x="62256" y="108481"/>
                  </a:lnTo>
                  <a:lnTo>
                    <a:pt x="56239" y="120827"/>
                  </a:lnTo>
                  <a:lnTo>
                    <a:pt x="50710" y="132880"/>
                  </a:lnTo>
                  <a:lnTo>
                    <a:pt x="45507" y="144753"/>
                  </a:lnTo>
                  <a:lnTo>
                    <a:pt x="40246" y="156792"/>
                  </a:lnTo>
                  <a:lnTo>
                    <a:pt x="34708" y="169193"/>
                  </a:lnTo>
                  <a:lnTo>
                    <a:pt x="29005" y="182150"/>
                  </a:lnTo>
                  <a:lnTo>
                    <a:pt x="23476" y="195919"/>
                  </a:lnTo>
                  <a:lnTo>
                    <a:pt x="18315" y="210559"/>
                  </a:lnTo>
                  <a:lnTo>
                    <a:pt x="13714" y="225969"/>
                  </a:lnTo>
                  <a:lnTo>
                    <a:pt x="9929" y="241991"/>
                  </a:lnTo>
                  <a:lnTo>
                    <a:pt x="7018" y="258467"/>
                  </a:lnTo>
                  <a:lnTo>
                    <a:pt x="4877" y="275106"/>
                  </a:lnTo>
                  <a:lnTo>
                    <a:pt x="3349" y="291503"/>
                  </a:lnTo>
                  <a:lnTo>
                    <a:pt x="2281" y="307456"/>
                  </a:lnTo>
                  <a:lnTo>
                    <a:pt x="1544" y="322948"/>
                  </a:lnTo>
                  <a:lnTo>
                    <a:pt x="1041" y="338044"/>
                  </a:lnTo>
                  <a:lnTo>
                    <a:pt x="700" y="352818"/>
                  </a:lnTo>
                  <a:lnTo>
                    <a:pt x="469" y="366937"/>
                  </a:lnTo>
                  <a:lnTo>
                    <a:pt x="289" y="381154"/>
                  </a:lnTo>
                  <a:lnTo>
                    <a:pt x="141" y="39783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546817" y="252683"/>
              <a:ext cx="225849" cy="311801"/>
            </a:xfrm>
            <a:custGeom>
              <a:avLst/>
              <a:gdLst/>
              <a:ahLst/>
              <a:cxnLst/>
              <a:rect l="0" t="0" r="0" b="0"/>
              <a:pathLst>
                <a:path w="225849" h="311801">
                  <a:moveTo>
                    <a:pt x="202157" y="0"/>
                  </a:moveTo>
                  <a:lnTo>
                    <a:pt x="190489" y="67"/>
                  </a:lnTo>
                  <a:lnTo>
                    <a:pt x="180000" y="708"/>
                  </a:lnTo>
                  <a:lnTo>
                    <a:pt x="169698" y="2004"/>
                  </a:lnTo>
                  <a:lnTo>
                    <a:pt x="159397" y="3864"/>
                  </a:lnTo>
                  <a:lnTo>
                    <a:pt x="149053" y="6180"/>
                  </a:lnTo>
                  <a:lnTo>
                    <a:pt x="138664" y="8847"/>
                  </a:lnTo>
                  <a:lnTo>
                    <a:pt x="128236" y="11771"/>
                  </a:lnTo>
                  <a:lnTo>
                    <a:pt x="117777" y="14878"/>
                  </a:lnTo>
                  <a:lnTo>
                    <a:pt x="107297" y="18118"/>
                  </a:lnTo>
                  <a:lnTo>
                    <a:pt x="96802" y="21614"/>
                  </a:lnTo>
                  <a:lnTo>
                    <a:pt x="86296" y="25647"/>
                  </a:lnTo>
                  <a:lnTo>
                    <a:pt x="75788" y="30326"/>
                  </a:lnTo>
                  <a:lnTo>
                    <a:pt x="65443" y="35604"/>
                  </a:lnTo>
                  <a:lnTo>
                    <a:pt x="55570" y="41373"/>
                  </a:lnTo>
                  <a:lnTo>
                    <a:pt x="46304" y="47517"/>
                  </a:lnTo>
                  <a:lnTo>
                    <a:pt x="37776" y="54101"/>
                  </a:lnTo>
                  <a:lnTo>
                    <a:pt x="30195" y="61352"/>
                  </a:lnTo>
                  <a:lnTo>
                    <a:pt x="23578" y="69341"/>
                  </a:lnTo>
                  <a:lnTo>
                    <a:pt x="17794" y="77995"/>
                  </a:lnTo>
                  <a:lnTo>
                    <a:pt x="12667" y="87181"/>
                  </a:lnTo>
                  <a:lnTo>
                    <a:pt x="8038" y="96770"/>
                  </a:lnTo>
                  <a:lnTo>
                    <a:pt x="4097" y="106649"/>
                  </a:lnTo>
                  <a:lnTo>
                    <a:pt x="1354" y="116734"/>
                  </a:lnTo>
                  <a:lnTo>
                    <a:pt x="0" y="126943"/>
                  </a:lnTo>
                  <a:lnTo>
                    <a:pt x="244" y="136576"/>
                  </a:lnTo>
                  <a:lnTo>
                    <a:pt x="2461" y="144374"/>
                  </a:lnTo>
                  <a:lnTo>
                    <a:pt x="6665" y="149803"/>
                  </a:lnTo>
                  <a:lnTo>
                    <a:pt x="12744" y="153140"/>
                  </a:lnTo>
                  <a:lnTo>
                    <a:pt x="20635" y="155090"/>
                  </a:lnTo>
                  <a:lnTo>
                    <a:pt x="30126" y="156220"/>
                  </a:lnTo>
                  <a:lnTo>
                    <a:pt x="40903" y="156882"/>
                  </a:lnTo>
                  <a:lnTo>
                    <a:pt x="52654" y="157277"/>
                  </a:lnTo>
                  <a:lnTo>
                    <a:pt x="65104" y="157521"/>
                  </a:lnTo>
                  <a:lnTo>
                    <a:pt x="77885" y="157842"/>
                  </a:lnTo>
                  <a:lnTo>
                    <a:pt x="90540" y="158584"/>
                  </a:lnTo>
                  <a:lnTo>
                    <a:pt x="102826" y="159896"/>
                  </a:lnTo>
                  <a:lnTo>
                    <a:pt x="114704" y="161760"/>
                  </a:lnTo>
                  <a:lnTo>
                    <a:pt x="126220" y="164081"/>
                  </a:lnTo>
                  <a:lnTo>
                    <a:pt x="137451" y="166758"/>
                  </a:lnTo>
                  <a:lnTo>
                    <a:pt x="148470" y="169860"/>
                  </a:lnTo>
                  <a:lnTo>
                    <a:pt x="159336" y="173620"/>
                  </a:lnTo>
                  <a:lnTo>
                    <a:pt x="170091" y="178112"/>
                  </a:lnTo>
                  <a:lnTo>
                    <a:pt x="180602" y="183264"/>
                  </a:lnTo>
                  <a:lnTo>
                    <a:pt x="190588" y="188946"/>
                  </a:lnTo>
                  <a:lnTo>
                    <a:pt x="199926" y="195038"/>
                  </a:lnTo>
                  <a:lnTo>
                    <a:pt x="208331" y="201756"/>
                  </a:lnTo>
                  <a:lnTo>
                    <a:pt x="215298" y="209629"/>
                  </a:lnTo>
                  <a:lnTo>
                    <a:pt x="220677" y="218850"/>
                  </a:lnTo>
                  <a:lnTo>
                    <a:pt x="224304" y="229144"/>
                  </a:lnTo>
                  <a:lnTo>
                    <a:pt x="225848" y="239971"/>
                  </a:lnTo>
                  <a:lnTo>
                    <a:pt x="225326" y="250948"/>
                  </a:lnTo>
                  <a:lnTo>
                    <a:pt x="222874" y="261571"/>
                  </a:lnTo>
                  <a:lnTo>
                    <a:pt x="218571" y="271165"/>
                  </a:lnTo>
                  <a:lnTo>
                    <a:pt x="212642" y="279462"/>
                  </a:lnTo>
                  <a:lnTo>
                    <a:pt x="205410" y="286540"/>
                  </a:lnTo>
                  <a:lnTo>
                    <a:pt x="197194" y="292617"/>
                  </a:lnTo>
                  <a:lnTo>
                    <a:pt x="188259" y="297928"/>
                  </a:lnTo>
                  <a:lnTo>
                    <a:pt x="178651" y="302514"/>
                  </a:lnTo>
                  <a:lnTo>
                    <a:pt x="168219" y="306232"/>
                  </a:lnTo>
                  <a:lnTo>
                    <a:pt x="156943" y="309066"/>
                  </a:lnTo>
                  <a:lnTo>
                    <a:pt x="145101" y="310970"/>
                  </a:lnTo>
                  <a:lnTo>
                    <a:pt x="133151" y="311800"/>
                  </a:lnTo>
                  <a:lnTo>
                    <a:pt x="121381" y="311583"/>
                  </a:lnTo>
                  <a:lnTo>
                    <a:pt x="110139" y="310633"/>
                  </a:lnTo>
                  <a:lnTo>
                    <a:pt x="98715" y="309370"/>
                  </a:lnTo>
                  <a:lnTo>
                    <a:pt x="84990" y="307683"/>
                  </a:lnTo>
                  <a:lnTo>
                    <a:pt x="65286" y="3053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828595" y="484310"/>
              <a:ext cx="25665" cy="115815"/>
            </a:xfrm>
            <a:custGeom>
              <a:avLst/>
              <a:gdLst/>
              <a:ahLst/>
              <a:cxnLst/>
              <a:rect l="0" t="0" r="0" b="0"/>
              <a:pathLst>
                <a:path w="25665" h="115815">
                  <a:moveTo>
                    <a:pt x="4607" y="0"/>
                  </a:moveTo>
                  <a:lnTo>
                    <a:pt x="1807" y="8869"/>
                  </a:lnTo>
                  <a:lnTo>
                    <a:pt x="306" y="17856"/>
                  </a:lnTo>
                  <a:lnTo>
                    <a:pt x="0" y="27846"/>
                  </a:lnTo>
                  <a:lnTo>
                    <a:pt x="679" y="38654"/>
                  </a:lnTo>
                  <a:lnTo>
                    <a:pt x="2146" y="49817"/>
                  </a:lnTo>
                  <a:lnTo>
                    <a:pt x="4215" y="61013"/>
                  </a:lnTo>
                  <a:lnTo>
                    <a:pt x="6764" y="71847"/>
                  </a:lnTo>
                  <a:lnTo>
                    <a:pt x="10093" y="82943"/>
                  </a:lnTo>
                  <a:lnTo>
                    <a:pt x="15611" y="96390"/>
                  </a:lnTo>
                  <a:lnTo>
                    <a:pt x="25664" y="1158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843730" y="36849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901316" y="223517"/>
              <a:ext cx="247742" cy="373665"/>
            </a:xfrm>
            <a:custGeom>
              <a:avLst/>
              <a:gdLst/>
              <a:ahLst/>
              <a:cxnLst/>
              <a:rect l="0" t="0" r="0" b="0"/>
              <a:pathLst>
                <a:path w="247742" h="373665">
                  <a:moveTo>
                    <a:pt x="79285" y="260793"/>
                  </a:moveTo>
                  <a:lnTo>
                    <a:pt x="76217" y="249393"/>
                  </a:lnTo>
                  <a:lnTo>
                    <a:pt x="72156" y="241465"/>
                  </a:lnTo>
                  <a:lnTo>
                    <a:pt x="66662" y="236355"/>
                  </a:lnTo>
                  <a:lnTo>
                    <a:pt x="59902" y="233665"/>
                  </a:lnTo>
                  <a:lnTo>
                    <a:pt x="52104" y="233235"/>
                  </a:lnTo>
                  <a:lnTo>
                    <a:pt x="43516" y="234770"/>
                  </a:lnTo>
                  <a:lnTo>
                    <a:pt x="34677" y="238034"/>
                  </a:lnTo>
                  <a:lnTo>
                    <a:pt x="26368" y="242950"/>
                  </a:lnTo>
                  <a:lnTo>
                    <a:pt x="18979" y="249325"/>
                  </a:lnTo>
                  <a:lnTo>
                    <a:pt x="12700" y="257042"/>
                  </a:lnTo>
                  <a:lnTo>
                    <a:pt x="7701" y="266123"/>
                  </a:lnTo>
                  <a:lnTo>
                    <a:pt x="3935" y="276455"/>
                  </a:lnTo>
                  <a:lnTo>
                    <a:pt x="1371" y="287816"/>
                  </a:lnTo>
                  <a:lnTo>
                    <a:pt x="83" y="299967"/>
                  </a:lnTo>
                  <a:lnTo>
                    <a:pt x="0" y="312686"/>
                  </a:lnTo>
                  <a:lnTo>
                    <a:pt x="1245" y="325480"/>
                  </a:lnTo>
                  <a:lnTo>
                    <a:pt x="4208" y="337610"/>
                  </a:lnTo>
                  <a:lnTo>
                    <a:pt x="8944" y="348714"/>
                  </a:lnTo>
                  <a:lnTo>
                    <a:pt x="15226" y="358304"/>
                  </a:lnTo>
                  <a:lnTo>
                    <a:pt x="22731" y="365616"/>
                  </a:lnTo>
                  <a:lnTo>
                    <a:pt x="31142" y="370448"/>
                  </a:lnTo>
                  <a:lnTo>
                    <a:pt x="40042" y="372743"/>
                  </a:lnTo>
                  <a:lnTo>
                    <a:pt x="48928" y="372329"/>
                  </a:lnTo>
                  <a:lnTo>
                    <a:pt x="57525" y="369382"/>
                  </a:lnTo>
                  <a:lnTo>
                    <a:pt x="65600" y="364170"/>
                  </a:lnTo>
                  <a:lnTo>
                    <a:pt x="72878" y="356868"/>
                  </a:lnTo>
                  <a:lnTo>
                    <a:pt x="79292" y="347777"/>
                  </a:lnTo>
                  <a:lnTo>
                    <a:pt x="84939" y="337270"/>
                  </a:lnTo>
                  <a:lnTo>
                    <a:pt x="89974" y="325702"/>
                  </a:lnTo>
                  <a:lnTo>
                    <a:pt x="94547" y="313364"/>
                  </a:lnTo>
                  <a:lnTo>
                    <a:pt x="98620" y="300318"/>
                  </a:lnTo>
                  <a:lnTo>
                    <a:pt x="101984" y="286422"/>
                  </a:lnTo>
                  <a:lnTo>
                    <a:pt x="104582" y="271660"/>
                  </a:lnTo>
                  <a:lnTo>
                    <a:pt x="106496" y="255983"/>
                  </a:lnTo>
                  <a:lnTo>
                    <a:pt x="107864" y="239241"/>
                  </a:lnTo>
                  <a:lnTo>
                    <a:pt x="108822" y="221456"/>
                  </a:lnTo>
                  <a:lnTo>
                    <a:pt x="109483" y="202782"/>
                  </a:lnTo>
                  <a:lnTo>
                    <a:pt x="109934" y="183415"/>
                  </a:lnTo>
                  <a:lnTo>
                    <a:pt x="110236" y="163549"/>
                  </a:lnTo>
                  <a:lnTo>
                    <a:pt x="110271" y="143820"/>
                  </a:lnTo>
                  <a:lnTo>
                    <a:pt x="109762" y="125260"/>
                  </a:lnTo>
                  <a:lnTo>
                    <a:pt x="108607" y="108333"/>
                  </a:lnTo>
                  <a:lnTo>
                    <a:pt x="107017" y="92832"/>
                  </a:lnTo>
                  <a:lnTo>
                    <a:pt x="105411" y="78186"/>
                  </a:lnTo>
                  <a:lnTo>
                    <a:pt x="104031" y="63957"/>
                  </a:lnTo>
                  <a:lnTo>
                    <a:pt x="102784" y="49906"/>
                  </a:lnTo>
                  <a:lnTo>
                    <a:pt x="101340" y="35917"/>
                  </a:lnTo>
                  <a:lnTo>
                    <a:pt x="99505" y="21983"/>
                  </a:lnTo>
                  <a:lnTo>
                    <a:pt x="96836" y="9622"/>
                  </a:lnTo>
                  <a:lnTo>
                    <a:pt x="93275" y="1902"/>
                  </a:lnTo>
                  <a:lnTo>
                    <a:pt x="89780" y="0"/>
                  </a:lnTo>
                  <a:lnTo>
                    <a:pt x="86865" y="2965"/>
                  </a:lnTo>
                  <a:lnTo>
                    <a:pt x="84631" y="9464"/>
                  </a:lnTo>
                  <a:lnTo>
                    <a:pt x="83165" y="18246"/>
                  </a:lnTo>
                  <a:lnTo>
                    <a:pt x="82649" y="28221"/>
                  </a:lnTo>
                  <a:lnTo>
                    <a:pt x="83087" y="38731"/>
                  </a:lnTo>
                  <a:lnTo>
                    <a:pt x="84181" y="49930"/>
                  </a:lnTo>
                  <a:lnTo>
                    <a:pt x="85449" y="62593"/>
                  </a:lnTo>
                  <a:lnTo>
                    <a:pt x="86593" y="77046"/>
                  </a:lnTo>
                  <a:lnTo>
                    <a:pt x="87511" y="93013"/>
                  </a:lnTo>
                  <a:lnTo>
                    <a:pt x="88200" y="109883"/>
                  </a:lnTo>
                  <a:lnTo>
                    <a:pt x="88700" y="127199"/>
                  </a:lnTo>
                  <a:lnTo>
                    <a:pt x="89052" y="144707"/>
                  </a:lnTo>
                  <a:lnTo>
                    <a:pt x="89297" y="162288"/>
                  </a:lnTo>
                  <a:lnTo>
                    <a:pt x="89469" y="179882"/>
                  </a:lnTo>
                  <a:lnTo>
                    <a:pt x="89756" y="197305"/>
                  </a:lnTo>
                  <a:lnTo>
                    <a:pt x="90482" y="214244"/>
                  </a:lnTo>
                  <a:lnTo>
                    <a:pt x="91782" y="230568"/>
                  </a:lnTo>
                  <a:lnTo>
                    <a:pt x="93469" y="246312"/>
                  </a:lnTo>
                  <a:lnTo>
                    <a:pt x="95141" y="261578"/>
                  </a:lnTo>
                  <a:lnTo>
                    <a:pt x="96574" y="276453"/>
                  </a:lnTo>
                  <a:lnTo>
                    <a:pt x="98195" y="290053"/>
                  </a:lnTo>
                  <a:lnTo>
                    <a:pt x="100955" y="300611"/>
                  </a:lnTo>
                  <a:lnTo>
                    <a:pt x="105297" y="307412"/>
                  </a:lnTo>
                  <a:lnTo>
                    <a:pt x="111181" y="310859"/>
                  </a:lnTo>
                  <a:lnTo>
                    <a:pt x="118353" y="311893"/>
                  </a:lnTo>
                  <a:lnTo>
                    <a:pt x="126514" y="311329"/>
                  </a:lnTo>
                  <a:lnTo>
                    <a:pt x="135400" y="309567"/>
                  </a:lnTo>
                  <a:lnTo>
                    <a:pt x="144801" y="306664"/>
                  </a:lnTo>
                  <a:lnTo>
                    <a:pt x="154559" y="302726"/>
                  </a:lnTo>
                  <a:lnTo>
                    <a:pt x="164396" y="297934"/>
                  </a:lnTo>
                  <a:lnTo>
                    <a:pt x="173925" y="292487"/>
                  </a:lnTo>
                  <a:lnTo>
                    <a:pt x="182967" y="286560"/>
                  </a:lnTo>
                  <a:lnTo>
                    <a:pt x="191512" y="280290"/>
                  </a:lnTo>
                  <a:lnTo>
                    <a:pt x="199638" y="273781"/>
                  </a:lnTo>
                  <a:lnTo>
                    <a:pt x="207436" y="267102"/>
                  </a:lnTo>
                  <a:lnTo>
                    <a:pt x="214826" y="260143"/>
                  </a:lnTo>
                  <a:lnTo>
                    <a:pt x="221570" y="252632"/>
                  </a:lnTo>
                  <a:lnTo>
                    <a:pt x="227576" y="244465"/>
                  </a:lnTo>
                  <a:lnTo>
                    <a:pt x="232424" y="235691"/>
                  </a:lnTo>
                  <a:lnTo>
                    <a:pt x="235318" y="226422"/>
                  </a:lnTo>
                  <a:lnTo>
                    <a:pt x="235989" y="216792"/>
                  </a:lnTo>
                  <a:lnTo>
                    <a:pt x="234320" y="207394"/>
                  </a:lnTo>
                  <a:lnTo>
                    <a:pt x="230084" y="199230"/>
                  </a:lnTo>
                  <a:lnTo>
                    <a:pt x="223427" y="192755"/>
                  </a:lnTo>
                  <a:lnTo>
                    <a:pt x="215078" y="188241"/>
                  </a:lnTo>
                  <a:lnTo>
                    <a:pt x="206113" y="186028"/>
                  </a:lnTo>
                  <a:lnTo>
                    <a:pt x="197206" y="186061"/>
                  </a:lnTo>
                  <a:lnTo>
                    <a:pt x="188621" y="187997"/>
                  </a:lnTo>
                  <a:lnTo>
                    <a:pt x="180404" y="191414"/>
                  </a:lnTo>
                  <a:lnTo>
                    <a:pt x="172513" y="195931"/>
                  </a:lnTo>
                  <a:lnTo>
                    <a:pt x="165045" y="201399"/>
                  </a:lnTo>
                  <a:lnTo>
                    <a:pt x="158240" y="207892"/>
                  </a:lnTo>
                  <a:lnTo>
                    <a:pt x="152182" y="215372"/>
                  </a:lnTo>
                  <a:lnTo>
                    <a:pt x="146958" y="223853"/>
                  </a:lnTo>
                  <a:lnTo>
                    <a:pt x="142746" y="233456"/>
                  </a:lnTo>
                  <a:lnTo>
                    <a:pt x="139544" y="244142"/>
                  </a:lnTo>
                  <a:lnTo>
                    <a:pt x="137206" y="255743"/>
                  </a:lnTo>
                  <a:lnTo>
                    <a:pt x="135546" y="268054"/>
                  </a:lnTo>
                  <a:lnTo>
                    <a:pt x="134398" y="280886"/>
                  </a:lnTo>
                  <a:lnTo>
                    <a:pt x="133947" y="293926"/>
                  </a:lnTo>
                  <a:lnTo>
                    <a:pt x="134701" y="306753"/>
                  </a:lnTo>
                  <a:lnTo>
                    <a:pt x="136844" y="319151"/>
                  </a:lnTo>
                  <a:lnTo>
                    <a:pt x="140420" y="330934"/>
                  </a:lnTo>
                  <a:lnTo>
                    <a:pt x="145494" y="341854"/>
                  </a:lnTo>
                  <a:lnTo>
                    <a:pt x="151952" y="351853"/>
                  </a:lnTo>
                  <a:lnTo>
                    <a:pt x="159712" y="360551"/>
                  </a:lnTo>
                  <a:lnTo>
                    <a:pt x="168815" y="367191"/>
                  </a:lnTo>
                  <a:lnTo>
                    <a:pt x="179150" y="371540"/>
                  </a:lnTo>
                  <a:lnTo>
                    <a:pt x="190172" y="373664"/>
                  </a:lnTo>
                  <a:lnTo>
                    <a:pt x="201029" y="373660"/>
                  </a:lnTo>
                  <a:lnTo>
                    <a:pt x="211244" y="371816"/>
                  </a:lnTo>
                  <a:lnTo>
                    <a:pt x="220419" y="368819"/>
                  </a:lnTo>
                  <a:lnTo>
                    <a:pt x="228955" y="365362"/>
                  </a:lnTo>
                  <a:lnTo>
                    <a:pt x="237598" y="361149"/>
                  </a:lnTo>
                  <a:lnTo>
                    <a:pt x="247741" y="3555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182541" y="379025"/>
              <a:ext cx="105199" cy="200043"/>
            </a:xfrm>
            <a:custGeom>
              <a:avLst/>
              <a:gdLst/>
              <a:ahLst/>
              <a:cxnLst/>
              <a:rect l="0" t="0" r="0" b="0"/>
              <a:pathLst>
                <a:path w="105199" h="200043">
                  <a:moveTo>
                    <a:pt x="103386" y="0"/>
                  </a:moveTo>
                  <a:lnTo>
                    <a:pt x="91719" y="67"/>
                  </a:lnTo>
                  <a:lnTo>
                    <a:pt x="81230" y="708"/>
                  </a:lnTo>
                  <a:lnTo>
                    <a:pt x="70933" y="2009"/>
                  </a:lnTo>
                  <a:lnTo>
                    <a:pt x="60803" y="4041"/>
                  </a:lnTo>
                  <a:lnTo>
                    <a:pt x="51109" y="7006"/>
                  </a:lnTo>
                  <a:lnTo>
                    <a:pt x="41972" y="10930"/>
                  </a:lnTo>
                  <a:lnTo>
                    <a:pt x="33369" y="15852"/>
                  </a:lnTo>
                  <a:lnTo>
                    <a:pt x="25208" y="21904"/>
                  </a:lnTo>
                  <a:lnTo>
                    <a:pt x="17398" y="29049"/>
                  </a:lnTo>
                  <a:lnTo>
                    <a:pt x="10340" y="37117"/>
                  </a:lnTo>
                  <a:lnTo>
                    <a:pt x="4883" y="45902"/>
                  </a:lnTo>
                  <a:lnTo>
                    <a:pt x="1374" y="55199"/>
                  </a:lnTo>
                  <a:lnTo>
                    <a:pt x="0" y="64203"/>
                  </a:lnTo>
                  <a:lnTo>
                    <a:pt x="1049" y="71570"/>
                  </a:lnTo>
                  <a:lnTo>
                    <a:pt x="4425" y="76700"/>
                  </a:lnTo>
                  <a:lnTo>
                    <a:pt x="9758" y="79667"/>
                  </a:lnTo>
                  <a:lnTo>
                    <a:pt x="16611" y="80835"/>
                  </a:lnTo>
                  <a:lnTo>
                    <a:pt x="24582" y="80631"/>
                  </a:lnTo>
                  <a:lnTo>
                    <a:pt x="33354" y="79754"/>
                  </a:lnTo>
                  <a:lnTo>
                    <a:pt x="42684" y="79109"/>
                  </a:lnTo>
                  <a:lnTo>
                    <a:pt x="52393" y="79181"/>
                  </a:lnTo>
                  <a:lnTo>
                    <a:pt x="62030" y="80390"/>
                  </a:lnTo>
                  <a:lnTo>
                    <a:pt x="70893" y="83256"/>
                  </a:lnTo>
                  <a:lnTo>
                    <a:pt x="78669" y="87892"/>
                  </a:lnTo>
                  <a:lnTo>
                    <a:pt x="85381" y="94089"/>
                  </a:lnTo>
                  <a:lnTo>
                    <a:pt x="91206" y="101529"/>
                  </a:lnTo>
                  <a:lnTo>
                    <a:pt x="96339" y="109897"/>
                  </a:lnTo>
                  <a:lnTo>
                    <a:pt x="100637" y="118936"/>
                  </a:lnTo>
                  <a:lnTo>
                    <a:pt x="103626" y="128448"/>
                  </a:lnTo>
                  <a:lnTo>
                    <a:pt x="105153" y="138281"/>
                  </a:lnTo>
                  <a:lnTo>
                    <a:pt x="105198" y="148171"/>
                  </a:lnTo>
                  <a:lnTo>
                    <a:pt x="103705" y="157738"/>
                  </a:lnTo>
                  <a:lnTo>
                    <a:pt x="100803" y="166793"/>
                  </a:lnTo>
                  <a:lnTo>
                    <a:pt x="96414" y="175010"/>
                  </a:lnTo>
                  <a:lnTo>
                    <a:pt x="90194" y="181851"/>
                  </a:lnTo>
                  <a:lnTo>
                    <a:pt x="82125" y="187154"/>
                  </a:lnTo>
                  <a:lnTo>
                    <a:pt x="72497" y="191079"/>
                  </a:lnTo>
                  <a:lnTo>
                    <a:pt x="60478" y="194312"/>
                  </a:lnTo>
                  <a:lnTo>
                    <a:pt x="41656" y="197138"/>
                  </a:lnTo>
                  <a:lnTo>
                    <a:pt x="8630" y="2000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664331" y="622566"/>
              <a:ext cx="2653183" cy="84025"/>
            </a:xfrm>
            <a:custGeom>
              <a:avLst/>
              <a:gdLst/>
              <a:ahLst/>
              <a:cxnLst/>
              <a:rect l="0" t="0" r="0" b="0"/>
              <a:pathLst>
                <a:path w="2653183" h="84025">
                  <a:moveTo>
                    <a:pt x="2653182" y="9143"/>
                  </a:moveTo>
                  <a:lnTo>
                    <a:pt x="2644447" y="12144"/>
                  </a:lnTo>
                  <a:lnTo>
                    <a:pt x="2636741" y="15567"/>
                  </a:lnTo>
                  <a:lnTo>
                    <a:pt x="2629334" y="19758"/>
                  </a:lnTo>
                  <a:lnTo>
                    <a:pt x="2621901" y="24485"/>
                  </a:lnTo>
                  <a:lnTo>
                    <a:pt x="2614073" y="29318"/>
                  </a:lnTo>
                  <a:lnTo>
                    <a:pt x="2605695" y="33987"/>
                  </a:lnTo>
                  <a:lnTo>
                    <a:pt x="2596778" y="38077"/>
                  </a:lnTo>
                  <a:lnTo>
                    <a:pt x="2587416" y="40982"/>
                  </a:lnTo>
                  <a:lnTo>
                    <a:pt x="2577707" y="42484"/>
                  </a:lnTo>
                  <a:lnTo>
                    <a:pt x="2567749" y="42693"/>
                  </a:lnTo>
                  <a:lnTo>
                    <a:pt x="2557612" y="41853"/>
                  </a:lnTo>
                  <a:lnTo>
                    <a:pt x="2547353" y="40212"/>
                  </a:lnTo>
                  <a:lnTo>
                    <a:pt x="2537178" y="37825"/>
                  </a:lnTo>
                  <a:lnTo>
                    <a:pt x="2527420" y="34554"/>
                  </a:lnTo>
                  <a:lnTo>
                    <a:pt x="2518217" y="30403"/>
                  </a:lnTo>
                  <a:lnTo>
                    <a:pt x="2509222" y="25820"/>
                  </a:lnTo>
                  <a:lnTo>
                    <a:pt x="2499730" y="21585"/>
                  </a:lnTo>
                  <a:lnTo>
                    <a:pt x="2489380" y="18119"/>
                  </a:lnTo>
                  <a:lnTo>
                    <a:pt x="2478309" y="15812"/>
                  </a:lnTo>
                  <a:lnTo>
                    <a:pt x="2466950" y="15170"/>
                  </a:lnTo>
                  <a:lnTo>
                    <a:pt x="2455605" y="16295"/>
                  </a:lnTo>
                  <a:lnTo>
                    <a:pt x="2444394" y="18814"/>
                  </a:lnTo>
                  <a:lnTo>
                    <a:pt x="2433339" y="22099"/>
                  </a:lnTo>
                  <a:lnTo>
                    <a:pt x="2422421" y="25703"/>
                  </a:lnTo>
                  <a:lnTo>
                    <a:pt x="2411448" y="29237"/>
                  </a:lnTo>
                  <a:lnTo>
                    <a:pt x="2400079" y="32295"/>
                  </a:lnTo>
                  <a:lnTo>
                    <a:pt x="2388170" y="34711"/>
                  </a:lnTo>
                  <a:lnTo>
                    <a:pt x="2375899" y="36348"/>
                  </a:lnTo>
                  <a:lnTo>
                    <a:pt x="2363662" y="37004"/>
                  </a:lnTo>
                  <a:lnTo>
                    <a:pt x="2351689" y="36670"/>
                  </a:lnTo>
                  <a:lnTo>
                    <a:pt x="2340040" y="35481"/>
                  </a:lnTo>
                  <a:lnTo>
                    <a:pt x="2328686" y="33621"/>
                  </a:lnTo>
                  <a:lnTo>
                    <a:pt x="2317558" y="31266"/>
                  </a:lnTo>
                  <a:lnTo>
                    <a:pt x="2306271" y="28721"/>
                  </a:lnTo>
                  <a:lnTo>
                    <a:pt x="2294160" y="26400"/>
                  </a:lnTo>
                  <a:lnTo>
                    <a:pt x="2280939" y="24515"/>
                  </a:lnTo>
                  <a:lnTo>
                    <a:pt x="2266974" y="23251"/>
                  </a:lnTo>
                  <a:lnTo>
                    <a:pt x="2253059" y="22852"/>
                  </a:lnTo>
                  <a:lnTo>
                    <a:pt x="2239660" y="23364"/>
                  </a:lnTo>
                  <a:lnTo>
                    <a:pt x="2226733" y="24673"/>
                  </a:lnTo>
                  <a:lnTo>
                    <a:pt x="2213912" y="26614"/>
                  </a:lnTo>
                  <a:lnTo>
                    <a:pt x="2200952" y="29024"/>
                  </a:lnTo>
                  <a:lnTo>
                    <a:pt x="2187603" y="31605"/>
                  </a:lnTo>
                  <a:lnTo>
                    <a:pt x="2173564" y="33951"/>
                  </a:lnTo>
                  <a:lnTo>
                    <a:pt x="2158748" y="35853"/>
                  </a:lnTo>
                  <a:lnTo>
                    <a:pt x="2143558" y="37128"/>
                  </a:lnTo>
                  <a:lnTo>
                    <a:pt x="2128746" y="37534"/>
                  </a:lnTo>
                  <a:lnTo>
                    <a:pt x="2114710" y="37027"/>
                  </a:lnTo>
                  <a:lnTo>
                    <a:pt x="2101339" y="35721"/>
                  </a:lnTo>
                  <a:lnTo>
                    <a:pt x="2088212" y="33782"/>
                  </a:lnTo>
                  <a:lnTo>
                    <a:pt x="2075052" y="31370"/>
                  </a:lnTo>
                  <a:lnTo>
                    <a:pt x="2061907" y="28616"/>
                  </a:lnTo>
                  <a:lnTo>
                    <a:pt x="2049067" y="25623"/>
                  </a:lnTo>
                  <a:lnTo>
                    <a:pt x="2036679" y="22464"/>
                  </a:lnTo>
                  <a:lnTo>
                    <a:pt x="2024579" y="19191"/>
                  </a:lnTo>
                  <a:lnTo>
                    <a:pt x="2012388" y="15840"/>
                  </a:lnTo>
                  <a:lnTo>
                    <a:pt x="1999894" y="12446"/>
                  </a:lnTo>
                  <a:lnTo>
                    <a:pt x="1987214" y="9354"/>
                  </a:lnTo>
                  <a:lnTo>
                    <a:pt x="1974695" y="7189"/>
                  </a:lnTo>
                  <a:lnTo>
                    <a:pt x="1962532" y="6218"/>
                  </a:lnTo>
                  <a:lnTo>
                    <a:pt x="1950753" y="6381"/>
                  </a:lnTo>
                  <a:lnTo>
                    <a:pt x="1939309" y="7479"/>
                  </a:lnTo>
                  <a:lnTo>
                    <a:pt x="1928132" y="9291"/>
                  </a:lnTo>
                  <a:lnTo>
                    <a:pt x="1917151" y="11624"/>
                  </a:lnTo>
                  <a:lnTo>
                    <a:pt x="1906311" y="14328"/>
                  </a:lnTo>
                  <a:lnTo>
                    <a:pt x="1895568" y="17290"/>
                  </a:lnTo>
                  <a:lnTo>
                    <a:pt x="1884897" y="20428"/>
                  </a:lnTo>
                  <a:lnTo>
                    <a:pt x="1874271" y="23688"/>
                  </a:lnTo>
                  <a:lnTo>
                    <a:pt x="1863677" y="27021"/>
                  </a:lnTo>
                  <a:lnTo>
                    <a:pt x="1853106" y="30072"/>
                  </a:lnTo>
                  <a:lnTo>
                    <a:pt x="1842547" y="32210"/>
                  </a:lnTo>
                  <a:lnTo>
                    <a:pt x="1831994" y="33163"/>
                  </a:lnTo>
                  <a:lnTo>
                    <a:pt x="1821280" y="32987"/>
                  </a:lnTo>
                  <a:lnTo>
                    <a:pt x="1810094" y="31881"/>
                  </a:lnTo>
                  <a:lnTo>
                    <a:pt x="1798301" y="30064"/>
                  </a:lnTo>
                  <a:lnTo>
                    <a:pt x="1785771" y="27727"/>
                  </a:lnTo>
                  <a:lnTo>
                    <a:pt x="1772294" y="25021"/>
                  </a:lnTo>
                  <a:lnTo>
                    <a:pt x="1757864" y="22057"/>
                  </a:lnTo>
                  <a:lnTo>
                    <a:pt x="1742936" y="18917"/>
                  </a:lnTo>
                  <a:lnTo>
                    <a:pt x="1728303" y="15657"/>
                  </a:lnTo>
                  <a:lnTo>
                    <a:pt x="1714386" y="12319"/>
                  </a:lnTo>
                  <a:lnTo>
                    <a:pt x="1701093" y="9095"/>
                  </a:lnTo>
                  <a:lnTo>
                    <a:pt x="1688020" y="6309"/>
                  </a:lnTo>
                  <a:lnTo>
                    <a:pt x="1674896" y="4107"/>
                  </a:lnTo>
                  <a:lnTo>
                    <a:pt x="1661775" y="2629"/>
                  </a:lnTo>
                  <a:lnTo>
                    <a:pt x="1648952" y="2087"/>
                  </a:lnTo>
                  <a:lnTo>
                    <a:pt x="1636574" y="2506"/>
                  </a:lnTo>
                  <a:lnTo>
                    <a:pt x="1624481" y="3924"/>
                  </a:lnTo>
                  <a:lnTo>
                    <a:pt x="1612296" y="6470"/>
                  </a:lnTo>
                  <a:lnTo>
                    <a:pt x="1599800" y="10099"/>
                  </a:lnTo>
                  <a:lnTo>
                    <a:pt x="1586951" y="14314"/>
                  </a:lnTo>
                  <a:lnTo>
                    <a:pt x="1573785" y="18295"/>
                  </a:lnTo>
                  <a:lnTo>
                    <a:pt x="1560363" y="21596"/>
                  </a:lnTo>
                  <a:lnTo>
                    <a:pt x="1546586" y="24131"/>
                  </a:lnTo>
                  <a:lnTo>
                    <a:pt x="1532200" y="25989"/>
                  </a:lnTo>
                  <a:lnTo>
                    <a:pt x="1517122" y="27307"/>
                  </a:lnTo>
                  <a:lnTo>
                    <a:pt x="1501743" y="28057"/>
                  </a:lnTo>
                  <a:lnTo>
                    <a:pt x="1486798" y="28044"/>
                  </a:lnTo>
                  <a:lnTo>
                    <a:pt x="1472673" y="27225"/>
                  </a:lnTo>
                  <a:lnTo>
                    <a:pt x="1459410" y="25693"/>
                  </a:lnTo>
                  <a:lnTo>
                    <a:pt x="1446889" y="23595"/>
                  </a:lnTo>
                  <a:lnTo>
                    <a:pt x="1434948" y="21073"/>
                  </a:lnTo>
                  <a:lnTo>
                    <a:pt x="1423437" y="18244"/>
                  </a:lnTo>
                  <a:lnTo>
                    <a:pt x="1412231" y="15200"/>
                  </a:lnTo>
                  <a:lnTo>
                    <a:pt x="1401236" y="12010"/>
                  </a:lnTo>
                  <a:lnTo>
                    <a:pt x="1390223" y="8887"/>
                  </a:lnTo>
                  <a:lnTo>
                    <a:pt x="1378836" y="6169"/>
                  </a:lnTo>
                  <a:lnTo>
                    <a:pt x="1366913" y="4009"/>
                  </a:lnTo>
                  <a:lnTo>
                    <a:pt x="1354463" y="2389"/>
                  </a:lnTo>
                  <a:lnTo>
                    <a:pt x="1341575" y="1220"/>
                  </a:lnTo>
                  <a:lnTo>
                    <a:pt x="1328352" y="399"/>
                  </a:lnTo>
                  <a:lnTo>
                    <a:pt x="1315050" y="0"/>
                  </a:lnTo>
                  <a:lnTo>
                    <a:pt x="1302046" y="257"/>
                  </a:lnTo>
                  <a:lnTo>
                    <a:pt x="1289520" y="1243"/>
                  </a:lnTo>
                  <a:lnTo>
                    <a:pt x="1277312" y="2888"/>
                  </a:lnTo>
                  <a:lnTo>
                    <a:pt x="1265042" y="5063"/>
                  </a:lnTo>
                  <a:lnTo>
                    <a:pt x="1252492" y="7637"/>
                  </a:lnTo>
                  <a:lnTo>
                    <a:pt x="1239773" y="10501"/>
                  </a:lnTo>
                  <a:lnTo>
                    <a:pt x="1227228" y="13569"/>
                  </a:lnTo>
                  <a:lnTo>
                    <a:pt x="1215045" y="16778"/>
                  </a:lnTo>
                  <a:lnTo>
                    <a:pt x="1203254" y="20085"/>
                  </a:lnTo>
                  <a:lnTo>
                    <a:pt x="1191803" y="23458"/>
                  </a:lnTo>
                  <a:lnTo>
                    <a:pt x="1180620" y="26867"/>
                  </a:lnTo>
                  <a:lnTo>
                    <a:pt x="1169634" y="29969"/>
                  </a:lnTo>
                  <a:lnTo>
                    <a:pt x="1158792" y="32141"/>
                  </a:lnTo>
                  <a:lnTo>
                    <a:pt x="1148044" y="33121"/>
                  </a:lnTo>
                  <a:lnTo>
                    <a:pt x="1137198" y="33134"/>
                  </a:lnTo>
                  <a:lnTo>
                    <a:pt x="1125923" y="32687"/>
                  </a:lnTo>
                  <a:lnTo>
                    <a:pt x="1114076" y="32125"/>
                  </a:lnTo>
                  <a:lnTo>
                    <a:pt x="1101677" y="31445"/>
                  </a:lnTo>
                  <a:lnTo>
                    <a:pt x="1088823" y="30390"/>
                  </a:lnTo>
                  <a:lnTo>
                    <a:pt x="1075619" y="28831"/>
                  </a:lnTo>
                  <a:lnTo>
                    <a:pt x="1062159" y="26786"/>
                  </a:lnTo>
                  <a:lnTo>
                    <a:pt x="1048517" y="24334"/>
                  </a:lnTo>
                  <a:lnTo>
                    <a:pt x="1034748" y="21570"/>
                  </a:lnTo>
                  <a:lnTo>
                    <a:pt x="1020892" y="18578"/>
                  </a:lnTo>
                  <a:lnTo>
                    <a:pt x="1006978" y="15424"/>
                  </a:lnTo>
                  <a:lnTo>
                    <a:pt x="993026" y="12165"/>
                  </a:lnTo>
                  <a:lnTo>
                    <a:pt x="979216" y="9164"/>
                  </a:lnTo>
                  <a:lnTo>
                    <a:pt x="965864" y="7062"/>
                  </a:lnTo>
                  <a:lnTo>
                    <a:pt x="953104" y="6133"/>
                  </a:lnTo>
                  <a:lnTo>
                    <a:pt x="940908" y="6324"/>
                  </a:lnTo>
                  <a:lnTo>
                    <a:pt x="929178" y="7441"/>
                  </a:lnTo>
                  <a:lnTo>
                    <a:pt x="917804" y="9270"/>
                  </a:lnTo>
                  <a:lnTo>
                    <a:pt x="906689" y="11785"/>
                  </a:lnTo>
                  <a:lnTo>
                    <a:pt x="895758" y="15142"/>
                  </a:lnTo>
                  <a:lnTo>
                    <a:pt x="884956" y="19356"/>
                  </a:lnTo>
                  <a:lnTo>
                    <a:pt x="874243" y="24150"/>
                  </a:lnTo>
                  <a:lnTo>
                    <a:pt x="863589" y="29060"/>
                  </a:lnTo>
                  <a:lnTo>
                    <a:pt x="852977" y="33806"/>
                  </a:lnTo>
                  <a:lnTo>
                    <a:pt x="842393" y="38296"/>
                  </a:lnTo>
                  <a:lnTo>
                    <a:pt x="831827" y="42539"/>
                  </a:lnTo>
                  <a:lnTo>
                    <a:pt x="821269" y="46572"/>
                  </a:lnTo>
                  <a:lnTo>
                    <a:pt x="810550" y="50280"/>
                  </a:lnTo>
                  <a:lnTo>
                    <a:pt x="799363" y="53399"/>
                  </a:lnTo>
                  <a:lnTo>
                    <a:pt x="787578" y="55827"/>
                  </a:lnTo>
                  <a:lnTo>
                    <a:pt x="775392" y="57458"/>
                  </a:lnTo>
                  <a:lnTo>
                    <a:pt x="763212" y="58103"/>
                  </a:lnTo>
                  <a:lnTo>
                    <a:pt x="751278" y="57758"/>
                  </a:lnTo>
                  <a:lnTo>
                    <a:pt x="739656" y="56560"/>
                  </a:lnTo>
                  <a:lnTo>
                    <a:pt x="728318" y="54694"/>
                  </a:lnTo>
                  <a:lnTo>
                    <a:pt x="717212" y="52329"/>
                  </a:lnTo>
                  <a:lnTo>
                    <a:pt x="706277" y="49608"/>
                  </a:lnTo>
                  <a:lnTo>
                    <a:pt x="695469" y="46637"/>
                  </a:lnTo>
                  <a:lnTo>
                    <a:pt x="684745" y="43496"/>
                  </a:lnTo>
                  <a:lnTo>
                    <a:pt x="673913" y="40406"/>
                  </a:lnTo>
                  <a:lnTo>
                    <a:pt x="662649" y="37710"/>
                  </a:lnTo>
                  <a:lnTo>
                    <a:pt x="650812" y="35569"/>
                  </a:lnTo>
                  <a:lnTo>
                    <a:pt x="638592" y="34132"/>
                  </a:lnTo>
                  <a:lnTo>
                    <a:pt x="626389" y="33618"/>
                  </a:lnTo>
                  <a:lnTo>
                    <a:pt x="614440" y="34055"/>
                  </a:lnTo>
                  <a:lnTo>
                    <a:pt x="602807" y="35485"/>
                  </a:lnTo>
                  <a:lnTo>
                    <a:pt x="591462" y="38039"/>
                  </a:lnTo>
                  <a:lnTo>
                    <a:pt x="580350" y="41683"/>
                  </a:lnTo>
                  <a:lnTo>
                    <a:pt x="569413" y="46247"/>
                  </a:lnTo>
                  <a:lnTo>
                    <a:pt x="558602" y="51527"/>
                  </a:lnTo>
                  <a:lnTo>
                    <a:pt x="547877" y="57327"/>
                  </a:lnTo>
                  <a:lnTo>
                    <a:pt x="537045" y="63168"/>
                  </a:lnTo>
                  <a:lnTo>
                    <a:pt x="525779" y="68323"/>
                  </a:lnTo>
                  <a:lnTo>
                    <a:pt x="513938" y="72447"/>
                  </a:lnTo>
                  <a:lnTo>
                    <a:pt x="501544" y="75383"/>
                  </a:lnTo>
                  <a:lnTo>
                    <a:pt x="488693" y="76987"/>
                  </a:lnTo>
                  <a:lnTo>
                    <a:pt x="475490" y="77324"/>
                  </a:lnTo>
                  <a:lnTo>
                    <a:pt x="462031" y="76602"/>
                  </a:lnTo>
                  <a:lnTo>
                    <a:pt x="448391" y="75063"/>
                  </a:lnTo>
                  <a:lnTo>
                    <a:pt x="434623" y="72923"/>
                  </a:lnTo>
                  <a:lnTo>
                    <a:pt x="420768" y="70354"/>
                  </a:lnTo>
                  <a:lnTo>
                    <a:pt x="406853" y="67485"/>
                  </a:lnTo>
                  <a:lnTo>
                    <a:pt x="392898" y="64418"/>
                  </a:lnTo>
                  <a:lnTo>
                    <a:pt x="378915" y="61546"/>
                  </a:lnTo>
                  <a:lnTo>
                    <a:pt x="364914" y="59530"/>
                  </a:lnTo>
                  <a:lnTo>
                    <a:pt x="350906" y="58659"/>
                  </a:lnTo>
                  <a:lnTo>
                    <a:pt x="337056" y="58889"/>
                  </a:lnTo>
                  <a:lnTo>
                    <a:pt x="323678" y="60031"/>
                  </a:lnTo>
                  <a:lnTo>
                    <a:pt x="310901" y="61873"/>
                  </a:lnTo>
                  <a:lnTo>
                    <a:pt x="298693" y="64227"/>
                  </a:lnTo>
                  <a:lnTo>
                    <a:pt x="286955" y="66944"/>
                  </a:lnTo>
                  <a:lnTo>
                    <a:pt x="275575" y="69914"/>
                  </a:lnTo>
                  <a:lnTo>
                    <a:pt x="264457" y="73059"/>
                  </a:lnTo>
                  <a:lnTo>
                    <a:pt x="253524" y="76323"/>
                  </a:lnTo>
                  <a:lnTo>
                    <a:pt x="242721" y="79654"/>
                  </a:lnTo>
                  <a:lnTo>
                    <a:pt x="232006" y="82534"/>
                  </a:lnTo>
                  <a:lnTo>
                    <a:pt x="221353" y="84024"/>
                  </a:lnTo>
                  <a:lnTo>
                    <a:pt x="210736" y="83729"/>
                  </a:lnTo>
                  <a:lnTo>
                    <a:pt x="199978" y="81902"/>
                  </a:lnTo>
                  <a:lnTo>
                    <a:pt x="188764" y="79148"/>
                  </a:lnTo>
                  <a:lnTo>
                    <a:pt x="176956" y="75932"/>
                  </a:lnTo>
                  <a:lnTo>
                    <a:pt x="164586" y="72675"/>
                  </a:lnTo>
                  <a:lnTo>
                    <a:pt x="151750" y="69810"/>
                  </a:lnTo>
                  <a:lnTo>
                    <a:pt x="138562" y="67517"/>
                  </a:lnTo>
                  <a:lnTo>
                    <a:pt x="125283" y="65625"/>
                  </a:lnTo>
                  <a:lnTo>
                    <a:pt x="112295" y="63733"/>
                  </a:lnTo>
                  <a:lnTo>
                    <a:pt x="99783" y="61603"/>
                  </a:lnTo>
                  <a:lnTo>
                    <a:pt x="87756" y="59168"/>
                  </a:lnTo>
                  <a:lnTo>
                    <a:pt x="76138" y="56454"/>
                  </a:lnTo>
                  <a:lnTo>
                    <a:pt x="64844" y="53519"/>
                  </a:lnTo>
                  <a:lnTo>
                    <a:pt x="53858" y="50569"/>
                  </a:lnTo>
                  <a:lnTo>
                    <a:pt x="41955" y="47664"/>
                  </a:lnTo>
                  <a:lnTo>
                    <a:pt x="25849" y="44548"/>
                  </a:lnTo>
                  <a:lnTo>
                    <a:pt x="0" y="407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5721614" y="1568746"/>
            <a:ext cx="1364066" cy="536954"/>
            <a:chOff x="5721614" y="1568746"/>
            <a:chExt cx="1364066" cy="536954"/>
          </a:xfrm>
        </p:grpSpPr>
        <p:sp>
          <p:nvSpPr>
            <p:cNvPr id="129" name="Freeform 128"/>
            <p:cNvSpPr/>
            <p:nvPr/>
          </p:nvSpPr>
          <p:spPr>
            <a:xfrm>
              <a:off x="5721614" y="1570852"/>
              <a:ext cx="285534" cy="480328"/>
            </a:xfrm>
            <a:custGeom>
              <a:avLst/>
              <a:gdLst/>
              <a:ahLst/>
              <a:cxnLst/>
              <a:rect l="0" t="0" r="0" b="0"/>
              <a:pathLst>
                <a:path w="285534" h="480328">
                  <a:moveTo>
                    <a:pt x="258572" y="18951"/>
                  </a:moveTo>
                  <a:lnTo>
                    <a:pt x="249704" y="13217"/>
                  </a:lnTo>
                  <a:lnTo>
                    <a:pt x="240717" y="8933"/>
                  </a:lnTo>
                  <a:lnTo>
                    <a:pt x="230716" y="5727"/>
                  </a:lnTo>
                  <a:lnTo>
                    <a:pt x="219564" y="3366"/>
                  </a:lnTo>
                  <a:lnTo>
                    <a:pt x="207104" y="1669"/>
                  </a:lnTo>
                  <a:lnTo>
                    <a:pt x="193397" y="483"/>
                  </a:lnTo>
                  <a:lnTo>
                    <a:pt x="178806" y="0"/>
                  </a:lnTo>
                  <a:lnTo>
                    <a:pt x="163877" y="728"/>
                  </a:lnTo>
                  <a:lnTo>
                    <a:pt x="148958" y="2848"/>
                  </a:lnTo>
                  <a:lnTo>
                    <a:pt x="134349" y="6237"/>
                  </a:lnTo>
                  <a:lnTo>
                    <a:pt x="120387" y="10654"/>
                  </a:lnTo>
                  <a:lnTo>
                    <a:pt x="107183" y="15848"/>
                  </a:lnTo>
                  <a:lnTo>
                    <a:pt x="94672" y="21605"/>
                  </a:lnTo>
                  <a:lnTo>
                    <a:pt x="82723" y="27760"/>
                  </a:lnTo>
                  <a:lnTo>
                    <a:pt x="71202" y="34198"/>
                  </a:lnTo>
                  <a:lnTo>
                    <a:pt x="60157" y="40993"/>
                  </a:lnTo>
                  <a:lnTo>
                    <a:pt x="49806" y="48394"/>
                  </a:lnTo>
                  <a:lnTo>
                    <a:pt x="40215" y="56487"/>
                  </a:lnTo>
                  <a:lnTo>
                    <a:pt x="31468" y="65211"/>
                  </a:lnTo>
                  <a:lnTo>
                    <a:pt x="23739" y="74446"/>
                  </a:lnTo>
                  <a:lnTo>
                    <a:pt x="17026" y="84072"/>
                  </a:lnTo>
                  <a:lnTo>
                    <a:pt x="11349" y="94147"/>
                  </a:lnTo>
                  <a:lnTo>
                    <a:pt x="6826" y="104894"/>
                  </a:lnTo>
                  <a:lnTo>
                    <a:pt x="3416" y="116385"/>
                  </a:lnTo>
                  <a:lnTo>
                    <a:pt x="1108" y="128542"/>
                  </a:lnTo>
                  <a:lnTo>
                    <a:pt x="0" y="141234"/>
                  </a:lnTo>
                  <a:lnTo>
                    <a:pt x="35" y="154320"/>
                  </a:lnTo>
                  <a:lnTo>
                    <a:pt x="1194" y="167362"/>
                  </a:lnTo>
                  <a:lnTo>
                    <a:pt x="3567" y="179658"/>
                  </a:lnTo>
                  <a:lnTo>
                    <a:pt x="7093" y="190883"/>
                  </a:lnTo>
                  <a:lnTo>
                    <a:pt x="11748" y="200893"/>
                  </a:lnTo>
                  <a:lnTo>
                    <a:pt x="17622" y="209553"/>
                  </a:lnTo>
                  <a:lnTo>
                    <a:pt x="24648" y="216924"/>
                  </a:lnTo>
                  <a:lnTo>
                    <a:pt x="32636" y="222892"/>
                  </a:lnTo>
                  <a:lnTo>
                    <a:pt x="41368" y="227087"/>
                  </a:lnTo>
                  <a:lnTo>
                    <a:pt x="50648" y="229462"/>
                  </a:lnTo>
                  <a:lnTo>
                    <a:pt x="60319" y="230093"/>
                  </a:lnTo>
                  <a:lnTo>
                    <a:pt x="70263" y="229004"/>
                  </a:lnTo>
                  <a:lnTo>
                    <a:pt x="80396" y="226389"/>
                  </a:lnTo>
                  <a:lnTo>
                    <a:pt x="90658" y="222703"/>
                  </a:lnTo>
                  <a:lnTo>
                    <a:pt x="101007" y="218553"/>
                  </a:lnTo>
                  <a:lnTo>
                    <a:pt x="111420" y="214333"/>
                  </a:lnTo>
                  <a:lnTo>
                    <a:pt x="122041" y="210537"/>
                  </a:lnTo>
                  <a:lnTo>
                    <a:pt x="133164" y="207827"/>
                  </a:lnTo>
                  <a:lnTo>
                    <a:pt x="144905" y="206454"/>
                  </a:lnTo>
                  <a:lnTo>
                    <a:pt x="157062" y="206330"/>
                  </a:lnTo>
                  <a:lnTo>
                    <a:pt x="169223" y="207227"/>
                  </a:lnTo>
                  <a:lnTo>
                    <a:pt x="181139" y="208905"/>
                  </a:lnTo>
                  <a:lnTo>
                    <a:pt x="192580" y="211317"/>
                  </a:lnTo>
                  <a:lnTo>
                    <a:pt x="203264" y="214605"/>
                  </a:lnTo>
                  <a:lnTo>
                    <a:pt x="213114" y="218777"/>
                  </a:lnTo>
                  <a:lnTo>
                    <a:pt x="222219" y="223712"/>
                  </a:lnTo>
                  <a:lnTo>
                    <a:pt x="230730" y="229249"/>
                  </a:lnTo>
                  <a:lnTo>
                    <a:pt x="238788" y="235238"/>
                  </a:lnTo>
                  <a:lnTo>
                    <a:pt x="246354" y="241717"/>
                  </a:lnTo>
                  <a:lnTo>
                    <a:pt x="253217" y="248899"/>
                  </a:lnTo>
                  <a:lnTo>
                    <a:pt x="259317" y="256846"/>
                  </a:lnTo>
                  <a:lnTo>
                    <a:pt x="264736" y="265641"/>
                  </a:lnTo>
                  <a:lnTo>
                    <a:pt x="269611" y="275455"/>
                  </a:lnTo>
                  <a:lnTo>
                    <a:pt x="274071" y="286287"/>
                  </a:lnTo>
                  <a:lnTo>
                    <a:pt x="278067" y="298156"/>
                  </a:lnTo>
                  <a:lnTo>
                    <a:pt x="281379" y="311179"/>
                  </a:lnTo>
                  <a:lnTo>
                    <a:pt x="283932" y="325307"/>
                  </a:lnTo>
                  <a:lnTo>
                    <a:pt x="285477" y="340200"/>
                  </a:lnTo>
                  <a:lnTo>
                    <a:pt x="285533" y="355342"/>
                  </a:lnTo>
                  <a:lnTo>
                    <a:pt x="283973" y="370405"/>
                  </a:lnTo>
                  <a:lnTo>
                    <a:pt x="280976" y="384942"/>
                  </a:lnTo>
                  <a:lnTo>
                    <a:pt x="276830" y="398324"/>
                  </a:lnTo>
                  <a:lnTo>
                    <a:pt x="271816" y="410321"/>
                  </a:lnTo>
                  <a:lnTo>
                    <a:pt x="266011" y="421038"/>
                  </a:lnTo>
                  <a:lnTo>
                    <a:pt x="259292" y="430712"/>
                  </a:lnTo>
                  <a:lnTo>
                    <a:pt x="251664" y="439591"/>
                  </a:lnTo>
                  <a:lnTo>
                    <a:pt x="243254" y="447727"/>
                  </a:lnTo>
                  <a:lnTo>
                    <a:pt x="234230" y="454980"/>
                  </a:lnTo>
                  <a:lnTo>
                    <a:pt x="224747" y="461341"/>
                  </a:lnTo>
                  <a:lnTo>
                    <a:pt x="214768" y="466767"/>
                  </a:lnTo>
                  <a:lnTo>
                    <a:pt x="204085" y="471115"/>
                  </a:lnTo>
                  <a:lnTo>
                    <a:pt x="192638" y="474408"/>
                  </a:lnTo>
                  <a:lnTo>
                    <a:pt x="180509" y="476806"/>
                  </a:lnTo>
                  <a:lnTo>
                    <a:pt x="167835" y="478506"/>
                  </a:lnTo>
                  <a:lnTo>
                    <a:pt x="154749" y="479685"/>
                  </a:lnTo>
                  <a:lnTo>
                    <a:pt x="141197" y="480327"/>
                  </a:lnTo>
                  <a:lnTo>
                    <a:pt x="126962" y="480233"/>
                  </a:lnTo>
                  <a:lnTo>
                    <a:pt x="111981" y="479356"/>
                  </a:lnTo>
                  <a:lnTo>
                    <a:pt x="96497" y="477784"/>
                  </a:lnTo>
                  <a:lnTo>
                    <a:pt x="80949" y="475658"/>
                  </a:lnTo>
                  <a:lnTo>
                    <a:pt x="65620" y="473121"/>
                  </a:lnTo>
                  <a:lnTo>
                    <a:pt x="51192" y="470442"/>
                  </a:lnTo>
                  <a:lnTo>
                    <a:pt x="37413" y="467746"/>
                  </a:lnTo>
                  <a:lnTo>
                    <a:pt x="23077" y="464802"/>
                  </a:lnTo>
                  <a:lnTo>
                    <a:pt x="5888" y="46114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037260" y="1831958"/>
              <a:ext cx="174554" cy="204595"/>
            </a:xfrm>
            <a:custGeom>
              <a:avLst/>
              <a:gdLst/>
              <a:ahLst/>
              <a:cxnLst/>
              <a:rect l="0" t="0" r="0" b="0"/>
              <a:pathLst>
                <a:path w="174554" h="204595">
                  <a:moveTo>
                    <a:pt x="121911" y="0"/>
                  </a:moveTo>
                  <a:lnTo>
                    <a:pt x="110242" y="67"/>
                  </a:lnTo>
                  <a:lnTo>
                    <a:pt x="99754" y="707"/>
                  </a:lnTo>
                  <a:lnTo>
                    <a:pt x="89457" y="2008"/>
                  </a:lnTo>
                  <a:lnTo>
                    <a:pt x="79328" y="4041"/>
                  </a:lnTo>
                  <a:lnTo>
                    <a:pt x="69633" y="7006"/>
                  </a:lnTo>
                  <a:lnTo>
                    <a:pt x="60497" y="10926"/>
                  </a:lnTo>
                  <a:lnTo>
                    <a:pt x="51894" y="15675"/>
                  </a:lnTo>
                  <a:lnTo>
                    <a:pt x="43733" y="21078"/>
                  </a:lnTo>
                  <a:lnTo>
                    <a:pt x="35913" y="26979"/>
                  </a:lnTo>
                  <a:lnTo>
                    <a:pt x="28509" y="33567"/>
                  </a:lnTo>
                  <a:lnTo>
                    <a:pt x="21756" y="41352"/>
                  </a:lnTo>
                  <a:lnTo>
                    <a:pt x="15735" y="50518"/>
                  </a:lnTo>
                  <a:lnTo>
                    <a:pt x="10538" y="60946"/>
                  </a:lnTo>
                  <a:lnTo>
                    <a:pt x="6345" y="72394"/>
                  </a:lnTo>
                  <a:lnTo>
                    <a:pt x="3161" y="84611"/>
                  </a:lnTo>
                  <a:lnTo>
                    <a:pt x="1005" y="97221"/>
                  </a:lnTo>
                  <a:lnTo>
                    <a:pt x="0" y="109751"/>
                  </a:lnTo>
                  <a:lnTo>
                    <a:pt x="104" y="121948"/>
                  </a:lnTo>
                  <a:lnTo>
                    <a:pt x="1310" y="133593"/>
                  </a:lnTo>
                  <a:lnTo>
                    <a:pt x="3713" y="144421"/>
                  </a:lnTo>
                  <a:lnTo>
                    <a:pt x="7255" y="154371"/>
                  </a:lnTo>
                  <a:lnTo>
                    <a:pt x="11752" y="163546"/>
                  </a:lnTo>
                  <a:lnTo>
                    <a:pt x="16987" y="172103"/>
                  </a:lnTo>
                  <a:lnTo>
                    <a:pt x="22774" y="180188"/>
                  </a:lnTo>
                  <a:lnTo>
                    <a:pt x="29287" y="187603"/>
                  </a:lnTo>
                  <a:lnTo>
                    <a:pt x="37022" y="193832"/>
                  </a:lnTo>
                  <a:lnTo>
                    <a:pt x="46150" y="198684"/>
                  </a:lnTo>
                  <a:lnTo>
                    <a:pt x="56382" y="202111"/>
                  </a:lnTo>
                  <a:lnTo>
                    <a:pt x="67168" y="204045"/>
                  </a:lnTo>
                  <a:lnTo>
                    <a:pt x="78121" y="204594"/>
                  </a:lnTo>
                  <a:lnTo>
                    <a:pt x="88899" y="203675"/>
                  </a:lnTo>
                  <a:lnTo>
                    <a:pt x="99128" y="200940"/>
                  </a:lnTo>
                  <a:lnTo>
                    <a:pt x="108671" y="196364"/>
                  </a:lnTo>
                  <a:lnTo>
                    <a:pt x="117568" y="190361"/>
                  </a:lnTo>
                  <a:lnTo>
                    <a:pt x="125938" y="183576"/>
                  </a:lnTo>
                  <a:lnTo>
                    <a:pt x="133902" y="176471"/>
                  </a:lnTo>
                  <a:lnTo>
                    <a:pt x="141460" y="169576"/>
                  </a:lnTo>
                  <a:lnTo>
                    <a:pt x="149334" y="162907"/>
                  </a:lnTo>
                  <a:lnTo>
                    <a:pt x="159336" y="155886"/>
                  </a:lnTo>
                  <a:lnTo>
                    <a:pt x="174553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200402" y="1861998"/>
              <a:ext cx="179868" cy="136631"/>
            </a:xfrm>
            <a:custGeom>
              <a:avLst/>
              <a:gdLst/>
              <a:ahLst/>
              <a:cxnLst/>
              <a:rect l="0" t="0" r="0" b="0"/>
              <a:pathLst>
                <a:path w="179868" h="136631">
                  <a:moveTo>
                    <a:pt x="127225" y="54188"/>
                  </a:moveTo>
                  <a:lnTo>
                    <a:pt x="124224" y="45387"/>
                  </a:lnTo>
                  <a:lnTo>
                    <a:pt x="120802" y="37040"/>
                  </a:lnTo>
                  <a:lnTo>
                    <a:pt x="116596" y="28355"/>
                  </a:lnTo>
                  <a:lnTo>
                    <a:pt x="111351" y="19753"/>
                  </a:lnTo>
                  <a:lnTo>
                    <a:pt x="104572" y="12203"/>
                  </a:lnTo>
                  <a:lnTo>
                    <a:pt x="96140" y="6180"/>
                  </a:lnTo>
                  <a:lnTo>
                    <a:pt x="86400" y="1988"/>
                  </a:lnTo>
                  <a:lnTo>
                    <a:pt x="75957" y="0"/>
                  </a:lnTo>
                  <a:lnTo>
                    <a:pt x="65238" y="192"/>
                  </a:lnTo>
                  <a:lnTo>
                    <a:pt x="54621" y="2407"/>
                  </a:lnTo>
                  <a:lnTo>
                    <a:pt x="44500" y="6544"/>
                  </a:lnTo>
                  <a:lnTo>
                    <a:pt x="35036" y="12363"/>
                  </a:lnTo>
                  <a:lnTo>
                    <a:pt x="26360" y="19689"/>
                  </a:lnTo>
                  <a:lnTo>
                    <a:pt x="18671" y="28500"/>
                  </a:lnTo>
                  <a:lnTo>
                    <a:pt x="11987" y="38647"/>
                  </a:lnTo>
                  <a:lnTo>
                    <a:pt x="6497" y="49883"/>
                  </a:lnTo>
                  <a:lnTo>
                    <a:pt x="2631" y="61948"/>
                  </a:lnTo>
                  <a:lnTo>
                    <a:pt x="479" y="74611"/>
                  </a:lnTo>
                  <a:lnTo>
                    <a:pt x="0" y="87366"/>
                  </a:lnTo>
                  <a:lnTo>
                    <a:pt x="1191" y="99471"/>
                  </a:lnTo>
                  <a:lnTo>
                    <a:pt x="3884" y="110553"/>
                  </a:lnTo>
                  <a:lnTo>
                    <a:pt x="7962" y="119959"/>
                  </a:lnTo>
                  <a:lnTo>
                    <a:pt x="13440" y="126615"/>
                  </a:lnTo>
                  <a:lnTo>
                    <a:pt x="20191" y="130197"/>
                  </a:lnTo>
                  <a:lnTo>
                    <a:pt x="27824" y="131009"/>
                  </a:lnTo>
                  <a:lnTo>
                    <a:pt x="35786" y="129594"/>
                  </a:lnTo>
                  <a:lnTo>
                    <a:pt x="43726" y="126496"/>
                  </a:lnTo>
                  <a:lnTo>
                    <a:pt x="51343" y="122015"/>
                  </a:lnTo>
                  <a:lnTo>
                    <a:pt x="58306" y="116201"/>
                  </a:lnTo>
                  <a:lnTo>
                    <a:pt x="64501" y="109183"/>
                  </a:lnTo>
                  <a:lnTo>
                    <a:pt x="69829" y="101016"/>
                  </a:lnTo>
                  <a:lnTo>
                    <a:pt x="74118" y="91624"/>
                  </a:lnTo>
                  <a:lnTo>
                    <a:pt x="77390" y="81113"/>
                  </a:lnTo>
                  <a:lnTo>
                    <a:pt x="80315" y="70891"/>
                  </a:lnTo>
                  <a:lnTo>
                    <a:pt x="83930" y="64605"/>
                  </a:lnTo>
                  <a:lnTo>
                    <a:pt x="88099" y="64111"/>
                  </a:lnTo>
                  <a:lnTo>
                    <a:pt x="92088" y="67600"/>
                  </a:lnTo>
                  <a:lnTo>
                    <a:pt x="95977" y="73562"/>
                  </a:lnTo>
                  <a:lnTo>
                    <a:pt x="100186" y="81098"/>
                  </a:lnTo>
                  <a:lnTo>
                    <a:pt x="104931" y="89650"/>
                  </a:lnTo>
                  <a:lnTo>
                    <a:pt x="110229" y="98702"/>
                  </a:lnTo>
                  <a:lnTo>
                    <a:pt x="115996" y="107718"/>
                  </a:lnTo>
                  <a:lnTo>
                    <a:pt x="122133" y="116406"/>
                  </a:lnTo>
                  <a:lnTo>
                    <a:pt x="128709" y="124210"/>
                  </a:lnTo>
                  <a:lnTo>
                    <a:pt x="135953" y="130243"/>
                  </a:lnTo>
                  <a:lnTo>
                    <a:pt x="143923" y="134187"/>
                  </a:lnTo>
                  <a:lnTo>
                    <a:pt x="152086" y="136179"/>
                  </a:lnTo>
                  <a:lnTo>
                    <a:pt x="160209" y="136630"/>
                  </a:lnTo>
                  <a:lnTo>
                    <a:pt x="169007" y="134459"/>
                  </a:lnTo>
                  <a:lnTo>
                    <a:pt x="179867" y="12788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349737" y="1568746"/>
              <a:ext cx="20005" cy="442198"/>
            </a:xfrm>
            <a:custGeom>
              <a:avLst/>
              <a:gdLst/>
              <a:ahLst/>
              <a:cxnLst/>
              <a:rect l="0" t="0" r="0" b="0"/>
              <a:pathLst>
                <a:path w="20005" h="442198">
                  <a:moveTo>
                    <a:pt x="9475" y="0"/>
                  </a:moveTo>
                  <a:lnTo>
                    <a:pt x="6608" y="8868"/>
                  </a:lnTo>
                  <a:lnTo>
                    <a:pt x="4466" y="17855"/>
                  </a:lnTo>
                  <a:lnTo>
                    <a:pt x="2863" y="27855"/>
                  </a:lnTo>
                  <a:lnTo>
                    <a:pt x="1683" y="39008"/>
                  </a:lnTo>
                  <a:lnTo>
                    <a:pt x="835" y="51468"/>
                  </a:lnTo>
                  <a:lnTo>
                    <a:pt x="241" y="65175"/>
                  </a:lnTo>
                  <a:lnTo>
                    <a:pt x="0" y="79766"/>
                  </a:lnTo>
                  <a:lnTo>
                    <a:pt x="363" y="94695"/>
                  </a:lnTo>
                  <a:lnTo>
                    <a:pt x="1419" y="109629"/>
                  </a:lnTo>
                  <a:lnTo>
                    <a:pt x="2941" y="124755"/>
                  </a:lnTo>
                  <a:lnTo>
                    <a:pt x="4501" y="140662"/>
                  </a:lnTo>
                  <a:lnTo>
                    <a:pt x="5845" y="157625"/>
                  </a:lnTo>
                  <a:lnTo>
                    <a:pt x="6897" y="175613"/>
                  </a:lnTo>
                  <a:lnTo>
                    <a:pt x="7679" y="194452"/>
                  </a:lnTo>
                  <a:lnTo>
                    <a:pt x="8244" y="213946"/>
                  </a:lnTo>
                  <a:lnTo>
                    <a:pt x="8810" y="233918"/>
                  </a:lnTo>
                  <a:lnTo>
                    <a:pt x="9730" y="254231"/>
                  </a:lnTo>
                  <a:lnTo>
                    <a:pt x="11165" y="274773"/>
                  </a:lnTo>
                  <a:lnTo>
                    <a:pt x="12943" y="295142"/>
                  </a:lnTo>
                  <a:lnTo>
                    <a:pt x="14676" y="314672"/>
                  </a:lnTo>
                  <a:lnTo>
                    <a:pt x="16136" y="333067"/>
                  </a:lnTo>
                  <a:lnTo>
                    <a:pt x="17268" y="350369"/>
                  </a:lnTo>
                  <a:lnTo>
                    <a:pt x="18102" y="366764"/>
                  </a:lnTo>
                  <a:lnTo>
                    <a:pt x="18697" y="382444"/>
                  </a:lnTo>
                  <a:lnTo>
                    <a:pt x="19114" y="396993"/>
                  </a:lnTo>
                  <a:lnTo>
                    <a:pt x="19447" y="410808"/>
                  </a:lnTo>
                  <a:lnTo>
                    <a:pt x="19727" y="425109"/>
                  </a:lnTo>
                  <a:lnTo>
                    <a:pt x="20004" y="4421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395429" y="1837814"/>
              <a:ext cx="131679" cy="178105"/>
            </a:xfrm>
            <a:custGeom>
              <a:avLst/>
              <a:gdLst/>
              <a:ahLst/>
              <a:cxnLst/>
              <a:rect l="0" t="0" r="0" b="0"/>
              <a:pathLst>
                <a:path w="131679" h="178105">
                  <a:moveTo>
                    <a:pt x="16426" y="88901"/>
                  </a:moveTo>
                  <a:lnTo>
                    <a:pt x="25362" y="86034"/>
                  </a:lnTo>
                  <a:lnTo>
                    <a:pt x="34988" y="83892"/>
                  </a:lnTo>
                  <a:lnTo>
                    <a:pt x="46271" y="82284"/>
                  </a:lnTo>
                  <a:lnTo>
                    <a:pt x="58765" y="80931"/>
                  </a:lnTo>
                  <a:lnTo>
                    <a:pt x="71596" y="79434"/>
                  </a:lnTo>
                  <a:lnTo>
                    <a:pt x="84206" y="77574"/>
                  </a:lnTo>
                  <a:lnTo>
                    <a:pt x="96071" y="74989"/>
                  </a:lnTo>
                  <a:lnTo>
                    <a:pt x="106570" y="71111"/>
                  </a:lnTo>
                  <a:lnTo>
                    <a:pt x="115499" y="65755"/>
                  </a:lnTo>
                  <a:lnTo>
                    <a:pt x="122678" y="59055"/>
                  </a:lnTo>
                  <a:lnTo>
                    <a:pt x="127765" y="51269"/>
                  </a:lnTo>
                  <a:lnTo>
                    <a:pt x="130774" y="42673"/>
                  </a:lnTo>
                  <a:lnTo>
                    <a:pt x="131678" y="33819"/>
                  </a:lnTo>
                  <a:lnTo>
                    <a:pt x="130250" y="25496"/>
                  </a:lnTo>
                  <a:lnTo>
                    <a:pt x="126583" y="18096"/>
                  </a:lnTo>
                  <a:lnTo>
                    <a:pt x="120869" y="11808"/>
                  </a:lnTo>
                  <a:lnTo>
                    <a:pt x="113222" y="6802"/>
                  </a:lnTo>
                  <a:lnTo>
                    <a:pt x="103904" y="3037"/>
                  </a:lnTo>
                  <a:lnTo>
                    <a:pt x="93584" y="642"/>
                  </a:lnTo>
                  <a:lnTo>
                    <a:pt x="83205" y="0"/>
                  </a:lnTo>
                  <a:lnTo>
                    <a:pt x="73305" y="1164"/>
                  </a:lnTo>
                  <a:lnTo>
                    <a:pt x="64034" y="4062"/>
                  </a:lnTo>
                  <a:lnTo>
                    <a:pt x="55347" y="8673"/>
                  </a:lnTo>
                  <a:lnTo>
                    <a:pt x="47138" y="14811"/>
                  </a:lnTo>
                  <a:lnTo>
                    <a:pt x="39454" y="22185"/>
                  </a:lnTo>
                  <a:lnTo>
                    <a:pt x="32506" y="30497"/>
                  </a:lnTo>
                  <a:lnTo>
                    <a:pt x="26344" y="39491"/>
                  </a:lnTo>
                  <a:lnTo>
                    <a:pt x="20882" y="48969"/>
                  </a:lnTo>
                  <a:lnTo>
                    <a:pt x="15978" y="58783"/>
                  </a:lnTo>
                  <a:lnTo>
                    <a:pt x="11497" y="68833"/>
                  </a:lnTo>
                  <a:lnTo>
                    <a:pt x="7487" y="79210"/>
                  </a:lnTo>
                  <a:lnTo>
                    <a:pt x="4166" y="90168"/>
                  </a:lnTo>
                  <a:lnTo>
                    <a:pt x="1607" y="101794"/>
                  </a:lnTo>
                  <a:lnTo>
                    <a:pt x="58" y="113704"/>
                  </a:lnTo>
                  <a:lnTo>
                    <a:pt x="0" y="125167"/>
                  </a:lnTo>
                  <a:lnTo>
                    <a:pt x="1557" y="135802"/>
                  </a:lnTo>
                  <a:lnTo>
                    <a:pt x="4553" y="145568"/>
                  </a:lnTo>
                  <a:lnTo>
                    <a:pt x="8698" y="154589"/>
                  </a:lnTo>
                  <a:lnTo>
                    <a:pt x="13710" y="163008"/>
                  </a:lnTo>
                  <a:lnTo>
                    <a:pt x="19515" y="170323"/>
                  </a:lnTo>
                  <a:lnTo>
                    <a:pt x="26234" y="175428"/>
                  </a:lnTo>
                  <a:lnTo>
                    <a:pt x="33862" y="177901"/>
                  </a:lnTo>
                  <a:lnTo>
                    <a:pt x="42272" y="178104"/>
                  </a:lnTo>
                  <a:lnTo>
                    <a:pt x="51295" y="176796"/>
                  </a:lnTo>
                  <a:lnTo>
                    <a:pt x="60769" y="174587"/>
                  </a:lnTo>
                  <a:lnTo>
                    <a:pt x="70496" y="171813"/>
                  </a:lnTo>
                  <a:lnTo>
                    <a:pt x="81400" y="168243"/>
                  </a:lnTo>
                  <a:lnTo>
                    <a:pt x="96676" y="162457"/>
                  </a:lnTo>
                  <a:lnTo>
                    <a:pt x="121711" y="15207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541581" y="1845446"/>
              <a:ext cx="122958" cy="165498"/>
            </a:xfrm>
            <a:custGeom>
              <a:avLst/>
              <a:gdLst/>
              <a:ahLst/>
              <a:cxnLst/>
              <a:rect l="0" t="0" r="0" b="0"/>
              <a:pathLst>
                <a:path w="122958" h="165498">
                  <a:moveTo>
                    <a:pt x="17672" y="60212"/>
                  </a:moveTo>
                  <a:lnTo>
                    <a:pt x="14873" y="69013"/>
                  </a:lnTo>
                  <a:lnTo>
                    <a:pt x="13371" y="77359"/>
                  </a:lnTo>
                  <a:lnTo>
                    <a:pt x="13059" y="86063"/>
                  </a:lnTo>
                  <a:lnTo>
                    <a:pt x="13566" y="95357"/>
                  </a:lnTo>
                  <a:lnTo>
                    <a:pt x="14386" y="105500"/>
                  </a:lnTo>
                  <a:lnTo>
                    <a:pt x="15206" y="116541"/>
                  </a:lnTo>
                  <a:lnTo>
                    <a:pt x="16062" y="128207"/>
                  </a:lnTo>
                  <a:lnTo>
                    <a:pt x="17238" y="140029"/>
                  </a:lnTo>
                  <a:lnTo>
                    <a:pt x="18849" y="151643"/>
                  </a:lnTo>
                  <a:lnTo>
                    <a:pt x="19922" y="160279"/>
                  </a:lnTo>
                  <a:lnTo>
                    <a:pt x="19354" y="162506"/>
                  </a:lnTo>
                  <a:lnTo>
                    <a:pt x="17681" y="159245"/>
                  </a:lnTo>
                  <a:lnTo>
                    <a:pt x="15356" y="152218"/>
                  </a:lnTo>
                  <a:lnTo>
                    <a:pt x="12625" y="142738"/>
                  </a:lnTo>
                  <a:lnTo>
                    <a:pt x="9636" y="131674"/>
                  </a:lnTo>
                  <a:lnTo>
                    <a:pt x="6641" y="119585"/>
                  </a:lnTo>
                  <a:lnTo>
                    <a:pt x="4007" y="106829"/>
                  </a:lnTo>
                  <a:lnTo>
                    <a:pt x="1907" y="93642"/>
                  </a:lnTo>
                  <a:lnTo>
                    <a:pt x="497" y="80337"/>
                  </a:lnTo>
                  <a:lnTo>
                    <a:pt x="0" y="67319"/>
                  </a:lnTo>
                  <a:lnTo>
                    <a:pt x="449" y="54786"/>
                  </a:lnTo>
                  <a:lnTo>
                    <a:pt x="1885" y="42910"/>
                  </a:lnTo>
                  <a:lnTo>
                    <a:pt x="4445" y="31926"/>
                  </a:lnTo>
                  <a:lnTo>
                    <a:pt x="8101" y="21884"/>
                  </a:lnTo>
                  <a:lnTo>
                    <a:pt x="13013" y="13156"/>
                  </a:lnTo>
                  <a:lnTo>
                    <a:pt x="19592" y="6496"/>
                  </a:lnTo>
                  <a:lnTo>
                    <a:pt x="27898" y="2134"/>
                  </a:lnTo>
                  <a:lnTo>
                    <a:pt x="37391" y="2"/>
                  </a:lnTo>
                  <a:lnTo>
                    <a:pt x="47140" y="0"/>
                  </a:lnTo>
                  <a:lnTo>
                    <a:pt x="56577" y="1853"/>
                  </a:lnTo>
                  <a:lnTo>
                    <a:pt x="65349" y="5349"/>
                  </a:lnTo>
                  <a:lnTo>
                    <a:pt x="73161" y="10427"/>
                  </a:lnTo>
                  <a:lnTo>
                    <a:pt x="79966" y="16912"/>
                  </a:lnTo>
                  <a:lnTo>
                    <a:pt x="85891" y="24535"/>
                  </a:lnTo>
                  <a:lnTo>
                    <a:pt x="91121" y="33021"/>
                  </a:lnTo>
                  <a:lnTo>
                    <a:pt x="95831" y="42135"/>
                  </a:lnTo>
                  <a:lnTo>
                    <a:pt x="100168" y="51695"/>
                  </a:lnTo>
                  <a:lnTo>
                    <a:pt x="104242" y="61565"/>
                  </a:lnTo>
                  <a:lnTo>
                    <a:pt x="108130" y="71653"/>
                  </a:lnTo>
                  <a:lnTo>
                    <a:pt x="111725" y="82055"/>
                  </a:lnTo>
                  <a:lnTo>
                    <a:pt x="114760" y="93030"/>
                  </a:lnTo>
                  <a:lnTo>
                    <a:pt x="117133" y="104663"/>
                  </a:lnTo>
                  <a:lnTo>
                    <a:pt x="118899" y="116482"/>
                  </a:lnTo>
                  <a:lnTo>
                    <a:pt x="120358" y="128815"/>
                  </a:lnTo>
                  <a:lnTo>
                    <a:pt x="121637" y="143863"/>
                  </a:lnTo>
                  <a:lnTo>
                    <a:pt x="122957" y="1654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678048" y="1823177"/>
              <a:ext cx="154948" cy="198295"/>
            </a:xfrm>
            <a:custGeom>
              <a:avLst/>
              <a:gdLst/>
              <a:ahLst/>
              <a:cxnLst/>
              <a:rect l="0" t="0" r="0" b="0"/>
              <a:pathLst>
                <a:path w="154948" h="198295">
                  <a:moveTo>
                    <a:pt x="39133" y="114066"/>
                  </a:moveTo>
                  <a:lnTo>
                    <a:pt x="47935" y="108266"/>
                  </a:lnTo>
                  <a:lnTo>
                    <a:pt x="56282" y="103341"/>
                  </a:lnTo>
                  <a:lnTo>
                    <a:pt x="64980" y="98839"/>
                  </a:lnTo>
                  <a:lnTo>
                    <a:pt x="74101" y="94618"/>
                  </a:lnTo>
                  <a:lnTo>
                    <a:pt x="83597" y="90604"/>
                  </a:lnTo>
                  <a:lnTo>
                    <a:pt x="93384" y="86734"/>
                  </a:lnTo>
                  <a:lnTo>
                    <a:pt x="103224" y="82636"/>
                  </a:lnTo>
                  <a:lnTo>
                    <a:pt x="112751" y="77663"/>
                  </a:lnTo>
                  <a:lnTo>
                    <a:pt x="121766" y="71535"/>
                  </a:lnTo>
                  <a:lnTo>
                    <a:pt x="129613" y="64298"/>
                  </a:lnTo>
                  <a:lnTo>
                    <a:pt x="135141" y="56144"/>
                  </a:lnTo>
                  <a:lnTo>
                    <a:pt x="137922" y="47293"/>
                  </a:lnTo>
                  <a:lnTo>
                    <a:pt x="138006" y="38097"/>
                  </a:lnTo>
                  <a:lnTo>
                    <a:pt x="135562" y="29011"/>
                  </a:lnTo>
                  <a:lnTo>
                    <a:pt x="130952" y="20290"/>
                  </a:lnTo>
                  <a:lnTo>
                    <a:pt x="124470" y="12471"/>
                  </a:lnTo>
                  <a:lnTo>
                    <a:pt x="116241" y="6430"/>
                  </a:lnTo>
                  <a:lnTo>
                    <a:pt x="106493" y="2483"/>
                  </a:lnTo>
                  <a:lnTo>
                    <a:pt x="95528" y="461"/>
                  </a:lnTo>
                  <a:lnTo>
                    <a:pt x="83645" y="0"/>
                  </a:lnTo>
                  <a:lnTo>
                    <a:pt x="71105" y="733"/>
                  </a:lnTo>
                  <a:lnTo>
                    <a:pt x="58430" y="2661"/>
                  </a:lnTo>
                  <a:lnTo>
                    <a:pt x="46381" y="6149"/>
                  </a:lnTo>
                  <a:lnTo>
                    <a:pt x="35327" y="11274"/>
                  </a:lnTo>
                  <a:lnTo>
                    <a:pt x="25600" y="18002"/>
                  </a:lnTo>
                  <a:lnTo>
                    <a:pt x="17664" y="26346"/>
                  </a:lnTo>
                  <a:lnTo>
                    <a:pt x="11586" y="36146"/>
                  </a:lnTo>
                  <a:lnTo>
                    <a:pt x="7130" y="47135"/>
                  </a:lnTo>
                  <a:lnTo>
                    <a:pt x="3958" y="59027"/>
                  </a:lnTo>
                  <a:lnTo>
                    <a:pt x="1748" y="71574"/>
                  </a:lnTo>
                  <a:lnTo>
                    <a:pt x="394" y="84421"/>
                  </a:lnTo>
                  <a:lnTo>
                    <a:pt x="0" y="97118"/>
                  </a:lnTo>
                  <a:lnTo>
                    <a:pt x="552" y="109434"/>
                  </a:lnTo>
                  <a:lnTo>
                    <a:pt x="2072" y="121331"/>
                  </a:lnTo>
                  <a:lnTo>
                    <a:pt x="4696" y="132860"/>
                  </a:lnTo>
                  <a:lnTo>
                    <a:pt x="8395" y="144091"/>
                  </a:lnTo>
                  <a:lnTo>
                    <a:pt x="13167" y="154770"/>
                  </a:lnTo>
                  <a:lnTo>
                    <a:pt x="19120" y="164343"/>
                  </a:lnTo>
                  <a:lnTo>
                    <a:pt x="26203" y="172594"/>
                  </a:lnTo>
                  <a:lnTo>
                    <a:pt x="34400" y="179456"/>
                  </a:lnTo>
                  <a:lnTo>
                    <a:pt x="43804" y="184850"/>
                  </a:lnTo>
                  <a:lnTo>
                    <a:pt x="54358" y="188885"/>
                  </a:lnTo>
                  <a:lnTo>
                    <a:pt x="66038" y="191799"/>
                  </a:lnTo>
                  <a:lnTo>
                    <a:pt x="78935" y="193854"/>
                  </a:lnTo>
                  <a:lnTo>
                    <a:pt x="92959" y="195280"/>
                  </a:lnTo>
                  <a:lnTo>
                    <a:pt x="107161" y="196260"/>
                  </a:lnTo>
                  <a:lnTo>
                    <a:pt x="121210" y="197033"/>
                  </a:lnTo>
                  <a:lnTo>
                    <a:pt x="136343" y="197672"/>
                  </a:lnTo>
                  <a:lnTo>
                    <a:pt x="154947" y="19829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748559" y="2055316"/>
              <a:ext cx="1116022" cy="50384"/>
            </a:xfrm>
            <a:custGeom>
              <a:avLst/>
              <a:gdLst/>
              <a:ahLst/>
              <a:cxnLst/>
              <a:rect l="0" t="0" r="0" b="0"/>
              <a:pathLst>
                <a:path w="1116022" h="50384">
                  <a:moveTo>
                    <a:pt x="1116021" y="50383"/>
                  </a:moveTo>
                  <a:lnTo>
                    <a:pt x="1104286" y="50316"/>
                  </a:lnTo>
                  <a:lnTo>
                    <a:pt x="1093157" y="49676"/>
                  </a:lnTo>
                  <a:lnTo>
                    <a:pt x="1081558" y="48384"/>
                  </a:lnTo>
                  <a:lnTo>
                    <a:pt x="1069397" y="46697"/>
                  </a:lnTo>
                  <a:lnTo>
                    <a:pt x="1056737" y="45029"/>
                  </a:lnTo>
                  <a:lnTo>
                    <a:pt x="1043686" y="43611"/>
                  </a:lnTo>
                  <a:lnTo>
                    <a:pt x="1030507" y="42340"/>
                  </a:lnTo>
                  <a:lnTo>
                    <a:pt x="1017590" y="40881"/>
                  </a:lnTo>
                  <a:lnTo>
                    <a:pt x="1005119" y="39053"/>
                  </a:lnTo>
                  <a:lnTo>
                    <a:pt x="992779" y="36995"/>
                  </a:lnTo>
                  <a:lnTo>
                    <a:pt x="979890" y="35067"/>
                  </a:lnTo>
                  <a:lnTo>
                    <a:pt x="966105" y="33468"/>
                  </a:lnTo>
                  <a:lnTo>
                    <a:pt x="951575" y="32073"/>
                  </a:lnTo>
                  <a:lnTo>
                    <a:pt x="936741" y="30528"/>
                  </a:lnTo>
                  <a:lnTo>
                    <a:pt x="921903" y="28643"/>
                  </a:lnTo>
                  <a:lnTo>
                    <a:pt x="907024" y="26546"/>
                  </a:lnTo>
                  <a:lnTo>
                    <a:pt x="891822" y="24591"/>
                  </a:lnTo>
                  <a:lnTo>
                    <a:pt x="876149" y="22980"/>
                  </a:lnTo>
                  <a:lnTo>
                    <a:pt x="859843" y="21745"/>
                  </a:lnTo>
                  <a:lnTo>
                    <a:pt x="842673" y="20841"/>
                  </a:lnTo>
                  <a:lnTo>
                    <a:pt x="824610" y="20195"/>
                  </a:lnTo>
                  <a:lnTo>
                    <a:pt x="806257" y="19574"/>
                  </a:lnTo>
                  <a:lnTo>
                    <a:pt x="788704" y="18617"/>
                  </a:lnTo>
                  <a:lnTo>
                    <a:pt x="772487" y="17158"/>
                  </a:lnTo>
                  <a:lnTo>
                    <a:pt x="757311" y="15363"/>
                  </a:lnTo>
                  <a:lnTo>
                    <a:pt x="742359" y="13618"/>
                  </a:lnTo>
                  <a:lnTo>
                    <a:pt x="727106" y="12146"/>
                  </a:lnTo>
                  <a:lnTo>
                    <a:pt x="711215" y="10837"/>
                  </a:lnTo>
                  <a:lnTo>
                    <a:pt x="694388" y="9352"/>
                  </a:lnTo>
                  <a:lnTo>
                    <a:pt x="676587" y="7510"/>
                  </a:lnTo>
                  <a:lnTo>
                    <a:pt x="658427" y="5612"/>
                  </a:lnTo>
                  <a:lnTo>
                    <a:pt x="641009" y="4324"/>
                  </a:lnTo>
                  <a:lnTo>
                    <a:pt x="624886" y="3968"/>
                  </a:lnTo>
                  <a:lnTo>
                    <a:pt x="609776" y="4222"/>
                  </a:lnTo>
                  <a:lnTo>
                    <a:pt x="594868" y="4324"/>
                  </a:lnTo>
                  <a:lnTo>
                    <a:pt x="579650" y="3839"/>
                  </a:lnTo>
                  <a:lnTo>
                    <a:pt x="563952" y="2833"/>
                  </a:lnTo>
                  <a:lnTo>
                    <a:pt x="547786" y="1686"/>
                  </a:lnTo>
                  <a:lnTo>
                    <a:pt x="531244" y="657"/>
                  </a:lnTo>
                  <a:lnTo>
                    <a:pt x="514743" y="0"/>
                  </a:lnTo>
                  <a:lnTo>
                    <a:pt x="498977" y="24"/>
                  </a:lnTo>
                  <a:lnTo>
                    <a:pt x="484255" y="821"/>
                  </a:lnTo>
                  <a:lnTo>
                    <a:pt x="470066" y="2156"/>
                  </a:lnTo>
                  <a:lnTo>
                    <a:pt x="455320" y="3583"/>
                  </a:lnTo>
                  <a:lnTo>
                    <a:pt x="439432" y="4834"/>
                  </a:lnTo>
                  <a:lnTo>
                    <a:pt x="422486" y="5824"/>
                  </a:lnTo>
                  <a:lnTo>
                    <a:pt x="404953" y="6562"/>
                  </a:lnTo>
                  <a:lnTo>
                    <a:pt x="387190" y="7093"/>
                  </a:lnTo>
                  <a:lnTo>
                    <a:pt x="369380" y="7466"/>
                  </a:lnTo>
                  <a:lnTo>
                    <a:pt x="351598" y="7725"/>
                  </a:lnTo>
                  <a:lnTo>
                    <a:pt x="333864" y="7906"/>
                  </a:lnTo>
                  <a:lnTo>
                    <a:pt x="316177" y="8199"/>
                  </a:lnTo>
                  <a:lnTo>
                    <a:pt x="298530" y="8929"/>
                  </a:lnTo>
                  <a:lnTo>
                    <a:pt x="280912" y="10232"/>
                  </a:lnTo>
                  <a:lnTo>
                    <a:pt x="263316" y="11922"/>
                  </a:lnTo>
                  <a:lnTo>
                    <a:pt x="245735" y="13595"/>
                  </a:lnTo>
                  <a:lnTo>
                    <a:pt x="228165" y="15014"/>
                  </a:lnTo>
                  <a:lnTo>
                    <a:pt x="210602" y="16118"/>
                  </a:lnTo>
                  <a:lnTo>
                    <a:pt x="193044" y="16933"/>
                  </a:lnTo>
                  <a:lnTo>
                    <a:pt x="175494" y="17521"/>
                  </a:lnTo>
                  <a:lnTo>
                    <a:pt x="158114" y="18102"/>
                  </a:lnTo>
                  <a:lnTo>
                    <a:pt x="141212" y="19032"/>
                  </a:lnTo>
                  <a:lnTo>
                    <a:pt x="124907" y="20473"/>
                  </a:lnTo>
                  <a:lnTo>
                    <a:pt x="108838" y="22256"/>
                  </a:lnTo>
                  <a:lnTo>
                    <a:pt x="92289" y="23993"/>
                  </a:lnTo>
                  <a:lnTo>
                    <a:pt x="74918" y="25455"/>
                  </a:lnTo>
                  <a:lnTo>
                    <a:pt x="57607" y="26590"/>
                  </a:lnTo>
                  <a:lnTo>
                    <a:pt x="40584" y="27549"/>
                  </a:lnTo>
                  <a:lnTo>
                    <a:pt x="22347" y="28413"/>
                  </a:lnTo>
                  <a:lnTo>
                    <a:pt x="0" y="29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980394" y="184248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96483" y="18123"/>
                  </a:lnTo>
                  <a:lnTo>
                    <a:pt x="88137" y="15341"/>
                  </a:lnTo>
                  <a:lnTo>
                    <a:pt x="79433" y="12446"/>
                  </a:lnTo>
                  <a:lnTo>
                    <a:pt x="70139" y="9578"/>
                  </a:lnTo>
                  <a:lnTo>
                    <a:pt x="59996" y="7061"/>
                  </a:lnTo>
                  <a:lnTo>
                    <a:pt x="48968" y="5051"/>
                  </a:lnTo>
                  <a:lnTo>
                    <a:pt x="37776" y="3535"/>
                  </a:lnTo>
                  <a:lnTo>
                    <a:pt x="26686" y="2274"/>
                  </a:lnTo>
                  <a:lnTo>
                    <a:pt x="14724" y="11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7159789" y="1683542"/>
            <a:ext cx="2737000" cy="632091"/>
            <a:chOff x="7159789" y="1683542"/>
            <a:chExt cx="2737000" cy="632091"/>
          </a:xfrm>
        </p:grpSpPr>
        <p:sp>
          <p:nvSpPr>
            <p:cNvPr id="139" name="Freeform 138"/>
            <p:cNvSpPr/>
            <p:nvPr/>
          </p:nvSpPr>
          <p:spPr>
            <a:xfrm>
              <a:off x="7159789" y="1705616"/>
              <a:ext cx="304214" cy="452727"/>
            </a:xfrm>
            <a:custGeom>
              <a:avLst/>
              <a:gdLst/>
              <a:ahLst/>
              <a:cxnLst/>
              <a:rect l="0" t="0" r="0" b="0"/>
              <a:pathLst>
                <a:path w="304214" h="452727">
                  <a:moveTo>
                    <a:pt x="31175" y="452726"/>
                  </a:moveTo>
                  <a:lnTo>
                    <a:pt x="28241" y="443924"/>
                  </a:lnTo>
                  <a:lnTo>
                    <a:pt x="25459" y="435578"/>
                  </a:lnTo>
                  <a:lnTo>
                    <a:pt x="22564" y="426874"/>
                  </a:lnTo>
                  <a:lnTo>
                    <a:pt x="19696" y="417581"/>
                  </a:lnTo>
                  <a:lnTo>
                    <a:pt x="17179" y="407437"/>
                  </a:lnTo>
                  <a:lnTo>
                    <a:pt x="15169" y="396392"/>
                  </a:lnTo>
                  <a:lnTo>
                    <a:pt x="13656" y="384552"/>
                  </a:lnTo>
                  <a:lnTo>
                    <a:pt x="12562" y="372082"/>
                  </a:lnTo>
                  <a:lnTo>
                    <a:pt x="11789" y="359135"/>
                  </a:lnTo>
                  <a:lnTo>
                    <a:pt x="11252" y="345680"/>
                  </a:lnTo>
                  <a:lnTo>
                    <a:pt x="10884" y="331509"/>
                  </a:lnTo>
                  <a:lnTo>
                    <a:pt x="10633" y="316563"/>
                  </a:lnTo>
                  <a:lnTo>
                    <a:pt x="10464" y="300764"/>
                  </a:lnTo>
                  <a:lnTo>
                    <a:pt x="10350" y="283940"/>
                  </a:lnTo>
                  <a:lnTo>
                    <a:pt x="10268" y="266104"/>
                  </a:lnTo>
                  <a:lnTo>
                    <a:pt x="10044" y="247566"/>
                  </a:lnTo>
                  <a:lnTo>
                    <a:pt x="9361" y="228823"/>
                  </a:lnTo>
                  <a:lnTo>
                    <a:pt x="8089" y="210181"/>
                  </a:lnTo>
                  <a:lnTo>
                    <a:pt x="6421" y="191748"/>
                  </a:lnTo>
                  <a:lnTo>
                    <a:pt x="4763" y="173532"/>
                  </a:lnTo>
                  <a:lnTo>
                    <a:pt x="3354" y="155500"/>
                  </a:lnTo>
                  <a:lnTo>
                    <a:pt x="2256" y="137611"/>
                  </a:lnTo>
                  <a:lnTo>
                    <a:pt x="1445" y="119826"/>
                  </a:lnTo>
                  <a:lnTo>
                    <a:pt x="864" y="102119"/>
                  </a:lnTo>
                  <a:lnTo>
                    <a:pt x="459" y="84634"/>
                  </a:lnTo>
                  <a:lnTo>
                    <a:pt x="178" y="67660"/>
                  </a:lnTo>
                  <a:lnTo>
                    <a:pt x="0" y="51343"/>
                  </a:lnTo>
                  <a:lnTo>
                    <a:pt x="387" y="36623"/>
                  </a:lnTo>
                  <a:lnTo>
                    <a:pt x="2244" y="25239"/>
                  </a:lnTo>
                  <a:lnTo>
                    <a:pt x="5936" y="17861"/>
                  </a:lnTo>
                  <a:lnTo>
                    <a:pt x="11028" y="14521"/>
                  </a:lnTo>
                  <a:lnTo>
                    <a:pt x="16595" y="15147"/>
                  </a:lnTo>
                  <a:lnTo>
                    <a:pt x="22039" y="19267"/>
                  </a:lnTo>
                  <a:lnTo>
                    <a:pt x="27131" y="26028"/>
                  </a:lnTo>
                  <a:lnTo>
                    <a:pt x="31842" y="34434"/>
                  </a:lnTo>
                  <a:lnTo>
                    <a:pt x="36233" y="43787"/>
                  </a:lnTo>
                  <a:lnTo>
                    <a:pt x="40535" y="54161"/>
                  </a:lnTo>
                  <a:lnTo>
                    <a:pt x="45123" y="66246"/>
                  </a:lnTo>
                  <a:lnTo>
                    <a:pt x="50177" y="80292"/>
                  </a:lnTo>
                  <a:lnTo>
                    <a:pt x="55541" y="95641"/>
                  </a:lnTo>
                  <a:lnTo>
                    <a:pt x="60836" y="111030"/>
                  </a:lnTo>
                  <a:lnTo>
                    <a:pt x="65841" y="125714"/>
                  </a:lnTo>
                  <a:lnTo>
                    <a:pt x="70506" y="139488"/>
                  </a:lnTo>
                  <a:lnTo>
                    <a:pt x="74865" y="152419"/>
                  </a:lnTo>
                  <a:lnTo>
                    <a:pt x="78980" y="164668"/>
                  </a:lnTo>
                  <a:lnTo>
                    <a:pt x="82913" y="176402"/>
                  </a:lnTo>
                  <a:lnTo>
                    <a:pt x="86714" y="187763"/>
                  </a:lnTo>
                  <a:lnTo>
                    <a:pt x="90423" y="198861"/>
                  </a:lnTo>
                  <a:lnTo>
                    <a:pt x="94068" y="209776"/>
                  </a:lnTo>
                  <a:lnTo>
                    <a:pt x="97668" y="220566"/>
                  </a:lnTo>
                  <a:lnTo>
                    <a:pt x="101240" y="231271"/>
                  </a:lnTo>
                  <a:lnTo>
                    <a:pt x="104790" y="241917"/>
                  </a:lnTo>
                  <a:lnTo>
                    <a:pt x="108328" y="252525"/>
                  </a:lnTo>
                  <a:lnTo>
                    <a:pt x="111860" y="263106"/>
                  </a:lnTo>
                  <a:lnTo>
                    <a:pt x="115555" y="273670"/>
                  </a:lnTo>
                  <a:lnTo>
                    <a:pt x="119721" y="284222"/>
                  </a:lnTo>
                  <a:lnTo>
                    <a:pt x="124489" y="294776"/>
                  </a:lnTo>
                  <a:lnTo>
                    <a:pt x="129828" y="305660"/>
                  </a:lnTo>
                  <a:lnTo>
                    <a:pt x="135637" y="317493"/>
                  </a:lnTo>
                  <a:lnTo>
                    <a:pt x="141803" y="330523"/>
                  </a:lnTo>
                  <a:lnTo>
                    <a:pt x="148232" y="344360"/>
                  </a:lnTo>
                  <a:lnTo>
                    <a:pt x="154847" y="358187"/>
                  </a:lnTo>
                  <a:lnTo>
                    <a:pt x="161591" y="371522"/>
                  </a:lnTo>
                  <a:lnTo>
                    <a:pt x="168424" y="384238"/>
                  </a:lnTo>
                  <a:lnTo>
                    <a:pt x="175317" y="396383"/>
                  </a:lnTo>
                  <a:lnTo>
                    <a:pt x="182258" y="408059"/>
                  </a:lnTo>
                  <a:lnTo>
                    <a:pt x="189393" y="419052"/>
                  </a:lnTo>
                  <a:lnTo>
                    <a:pt x="197023" y="428843"/>
                  </a:lnTo>
                  <a:lnTo>
                    <a:pt x="205269" y="437233"/>
                  </a:lnTo>
                  <a:lnTo>
                    <a:pt x="214098" y="443852"/>
                  </a:lnTo>
                  <a:lnTo>
                    <a:pt x="223402" y="448018"/>
                  </a:lnTo>
                  <a:lnTo>
                    <a:pt x="233065" y="449592"/>
                  </a:lnTo>
                  <a:lnTo>
                    <a:pt x="242824" y="448887"/>
                  </a:lnTo>
                  <a:lnTo>
                    <a:pt x="252296" y="446370"/>
                  </a:lnTo>
                  <a:lnTo>
                    <a:pt x="261289" y="442489"/>
                  </a:lnTo>
                  <a:lnTo>
                    <a:pt x="269631" y="437294"/>
                  </a:lnTo>
                  <a:lnTo>
                    <a:pt x="277089" y="430460"/>
                  </a:lnTo>
                  <a:lnTo>
                    <a:pt x="283618" y="421935"/>
                  </a:lnTo>
                  <a:lnTo>
                    <a:pt x="289173" y="411771"/>
                  </a:lnTo>
                  <a:lnTo>
                    <a:pt x="293613" y="399968"/>
                  </a:lnTo>
                  <a:lnTo>
                    <a:pt x="296974" y="386685"/>
                  </a:lnTo>
                  <a:lnTo>
                    <a:pt x="299418" y="372037"/>
                  </a:lnTo>
                  <a:lnTo>
                    <a:pt x="301150" y="356001"/>
                  </a:lnTo>
                  <a:lnTo>
                    <a:pt x="302356" y="338702"/>
                  </a:lnTo>
                  <a:lnTo>
                    <a:pt x="303185" y="320526"/>
                  </a:lnTo>
                  <a:lnTo>
                    <a:pt x="303750" y="302027"/>
                  </a:lnTo>
                  <a:lnTo>
                    <a:pt x="304128" y="283558"/>
                  </a:lnTo>
                  <a:lnTo>
                    <a:pt x="304213" y="265580"/>
                  </a:lnTo>
                  <a:lnTo>
                    <a:pt x="303739" y="248735"/>
                  </a:lnTo>
                  <a:lnTo>
                    <a:pt x="302602" y="233245"/>
                  </a:lnTo>
                  <a:lnTo>
                    <a:pt x="300855" y="218521"/>
                  </a:lnTo>
                  <a:lnTo>
                    <a:pt x="298610" y="203406"/>
                  </a:lnTo>
                  <a:lnTo>
                    <a:pt x="295989" y="187267"/>
                  </a:lnTo>
                  <a:lnTo>
                    <a:pt x="293094" y="170151"/>
                  </a:lnTo>
                  <a:lnTo>
                    <a:pt x="290005" y="152503"/>
                  </a:lnTo>
                  <a:lnTo>
                    <a:pt x="286785" y="134667"/>
                  </a:lnTo>
                  <a:lnTo>
                    <a:pt x="283642" y="116978"/>
                  </a:lnTo>
                  <a:lnTo>
                    <a:pt x="280911" y="99810"/>
                  </a:lnTo>
                  <a:lnTo>
                    <a:pt x="278737" y="83315"/>
                  </a:lnTo>
                  <a:lnTo>
                    <a:pt x="276906" y="67673"/>
                  </a:lnTo>
                  <a:lnTo>
                    <a:pt x="274653" y="51445"/>
                  </a:lnTo>
                  <a:lnTo>
                    <a:pt x="270661" y="30969"/>
                  </a:lnTo>
                  <a:lnTo>
                    <a:pt x="26280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479620" y="1989886"/>
              <a:ext cx="103055" cy="154898"/>
            </a:xfrm>
            <a:custGeom>
              <a:avLst/>
              <a:gdLst/>
              <a:ahLst/>
              <a:cxnLst/>
              <a:rect l="0" t="0" r="0" b="0"/>
              <a:pathLst>
                <a:path w="103055" h="154898">
                  <a:moveTo>
                    <a:pt x="58784" y="0"/>
                  </a:moveTo>
                  <a:lnTo>
                    <a:pt x="50049" y="3067"/>
                  </a:lnTo>
                  <a:lnTo>
                    <a:pt x="42343" y="7130"/>
                  </a:lnTo>
                  <a:lnTo>
                    <a:pt x="34946" y="12623"/>
                  </a:lnTo>
                  <a:lnTo>
                    <a:pt x="27858" y="19383"/>
                  </a:lnTo>
                  <a:lnTo>
                    <a:pt x="21327" y="27180"/>
                  </a:lnTo>
                  <a:lnTo>
                    <a:pt x="15459" y="35782"/>
                  </a:lnTo>
                  <a:lnTo>
                    <a:pt x="10367" y="45140"/>
                  </a:lnTo>
                  <a:lnTo>
                    <a:pt x="6245" y="55394"/>
                  </a:lnTo>
                  <a:lnTo>
                    <a:pt x="3108" y="66542"/>
                  </a:lnTo>
                  <a:lnTo>
                    <a:pt x="985" y="78298"/>
                  </a:lnTo>
                  <a:lnTo>
                    <a:pt x="0" y="90187"/>
                  </a:lnTo>
                  <a:lnTo>
                    <a:pt x="124" y="101921"/>
                  </a:lnTo>
                  <a:lnTo>
                    <a:pt x="1511" y="113240"/>
                  </a:lnTo>
                  <a:lnTo>
                    <a:pt x="4570" y="123841"/>
                  </a:lnTo>
                  <a:lnTo>
                    <a:pt x="9370" y="133622"/>
                  </a:lnTo>
                  <a:lnTo>
                    <a:pt x="15695" y="142173"/>
                  </a:lnTo>
                  <a:lnTo>
                    <a:pt x="23228" y="148714"/>
                  </a:lnTo>
                  <a:lnTo>
                    <a:pt x="31659" y="152991"/>
                  </a:lnTo>
                  <a:lnTo>
                    <a:pt x="40572" y="154897"/>
                  </a:lnTo>
                  <a:lnTo>
                    <a:pt x="49467" y="154215"/>
                  </a:lnTo>
                  <a:lnTo>
                    <a:pt x="58071" y="151089"/>
                  </a:lnTo>
                  <a:lnTo>
                    <a:pt x="66150" y="145924"/>
                  </a:lnTo>
                  <a:lnTo>
                    <a:pt x="73429" y="139186"/>
                  </a:lnTo>
                  <a:lnTo>
                    <a:pt x="79846" y="131287"/>
                  </a:lnTo>
                  <a:lnTo>
                    <a:pt x="85494" y="122394"/>
                  </a:lnTo>
                  <a:lnTo>
                    <a:pt x="90530" y="112449"/>
                  </a:lnTo>
                  <a:lnTo>
                    <a:pt x="95098" y="101501"/>
                  </a:lnTo>
                  <a:lnTo>
                    <a:pt x="98998" y="89709"/>
                  </a:lnTo>
                  <a:lnTo>
                    <a:pt x="101714" y="77262"/>
                  </a:lnTo>
                  <a:lnTo>
                    <a:pt x="103054" y="64340"/>
                  </a:lnTo>
                  <a:lnTo>
                    <a:pt x="102970" y="51408"/>
                  </a:lnTo>
                  <a:lnTo>
                    <a:pt x="101394" y="39186"/>
                  </a:lnTo>
                  <a:lnTo>
                    <a:pt x="98442" y="28019"/>
                  </a:lnTo>
                  <a:lnTo>
                    <a:pt x="94282" y="18385"/>
                  </a:lnTo>
                  <a:lnTo>
                    <a:pt x="88422" y="10226"/>
                  </a:lnTo>
                  <a:lnTo>
                    <a:pt x="78114" y="394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833211" y="1979357"/>
              <a:ext cx="134636" cy="193071"/>
            </a:xfrm>
            <a:custGeom>
              <a:avLst/>
              <a:gdLst/>
              <a:ahLst/>
              <a:cxnLst/>
              <a:rect l="0" t="0" r="0" b="0"/>
              <a:pathLst>
                <a:path w="134636" h="193071">
                  <a:moveTo>
                    <a:pt x="126333" y="0"/>
                  </a:moveTo>
                  <a:lnTo>
                    <a:pt x="114665" y="67"/>
                  </a:lnTo>
                  <a:lnTo>
                    <a:pt x="104176" y="707"/>
                  </a:lnTo>
                  <a:lnTo>
                    <a:pt x="93874" y="2008"/>
                  </a:lnTo>
                  <a:lnTo>
                    <a:pt x="83572" y="4041"/>
                  </a:lnTo>
                  <a:lnTo>
                    <a:pt x="73228" y="7006"/>
                  </a:lnTo>
                  <a:lnTo>
                    <a:pt x="62839" y="10921"/>
                  </a:lnTo>
                  <a:lnTo>
                    <a:pt x="52410" y="15497"/>
                  </a:lnTo>
                  <a:lnTo>
                    <a:pt x="41953" y="20253"/>
                  </a:lnTo>
                  <a:lnTo>
                    <a:pt x="31488" y="24905"/>
                  </a:lnTo>
                  <a:lnTo>
                    <a:pt x="21511" y="29840"/>
                  </a:lnTo>
                  <a:lnTo>
                    <a:pt x="12950" y="35977"/>
                  </a:lnTo>
                  <a:lnTo>
                    <a:pt x="6210" y="43727"/>
                  </a:lnTo>
                  <a:lnTo>
                    <a:pt x="1686" y="52543"/>
                  </a:lnTo>
                  <a:lnTo>
                    <a:pt x="0" y="61238"/>
                  </a:lnTo>
                  <a:lnTo>
                    <a:pt x="1209" y="69118"/>
                  </a:lnTo>
                  <a:lnTo>
                    <a:pt x="5087" y="75846"/>
                  </a:lnTo>
                  <a:lnTo>
                    <a:pt x="11412" y="81207"/>
                  </a:lnTo>
                  <a:lnTo>
                    <a:pt x="19808" y="85249"/>
                  </a:lnTo>
                  <a:lnTo>
                    <a:pt x="29831" y="88182"/>
                  </a:lnTo>
                  <a:lnTo>
                    <a:pt x="41065" y="90257"/>
                  </a:lnTo>
                  <a:lnTo>
                    <a:pt x="53162" y="91708"/>
                  </a:lnTo>
                  <a:lnTo>
                    <a:pt x="65536" y="93045"/>
                  </a:lnTo>
                  <a:lnTo>
                    <a:pt x="77382" y="95016"/>
                  </a:lnTo>
                  <a:lnTo>
                    <a:pt x="88310" y="97980"/>
                  </a:lnTo>
                  <a:lnTo>
                    <a:pt x="98290" y="101939"/>
                  </a:lnTo>
                  <a:lnTo>
                    <a:pt x="107463" y="106739"/>
                  </a:lnTo>
                  <a:lnTo>
                    <a:pt x="115992" y="112200"/>
                  </a:lnTo>
                  <a:lnTo>
                    <a:pt x="123553" y="118475"/>
                  </a:lnTo>
                  <a:lnTo>
                    <a:pt x="129355" y="126042"/>
                  </a:lnTo>
                  <a:lnTo>
                    <a:pt x="133101" y="135050"/>
                  </a:lnTo>
                  <a:lnTo>
                    <a:pt x="134635" y="145029"/>
                  </a:lnTo>
                  <a:lnTo>
                    <a:pt x="133694" y="155112"/>
                  </a:lnTo>
                  <a:lnTo>
                    <a:pt x="130387" y="164772"/>
                  </a:lnTo>
                  <a:lnTo>
                    <a:pt x="124929" y="173526"/>
                  </a:lnTo>
                  <a:lnTo>
                    <a:pt x="117461" y="180794"/>
                  </a:lnTo>
                  <a:lnTo>
                    <a:pt x="108267" y="186411"/>
                  </a:lnTo>
                  <a:lnTo>
                    <a:pt x="97931" y="190365"/>
                  </a:lnTo>
                  <a:lnTo>
                    <a:pt x="86028" y="192883"/>
                  </a:lnTo>
                  <a:lnTo>
                    <a:pt x="69284" y="193070"/>
                  </a:lnTo>
                  <a:lnTo>
                    <a:pt x="42105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022715" y="2032000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1999" y="36461"/>
                  </a:lnTo>
                  <a:lnTo>
                    <a:pt x="3686" y="50309"/>
                  </a:lnTo>
                  <a:lnTo>
                    <a:pt x="5354" y="64637"/>
                  </a:lnTo>
                  <a:lnTo>
                    <a:pt x="6767" y="79093"/>
                  </a:lnTo>
                  <a:lnTo>
                    <a:pt x="7868" y="93104"/>
                  </a:lnTo>
                  <a:lnTo>
                    <a:pt x="8800" y="107288"/>
                  </a:lnTo>
                  <a:lnTo>
                    <a:pt x="9640" y="124003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033243" y="19583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091205" y="1683542"/>
              <a:ext cx="231423" cy="475562"/>
            </a:xfrm>
            <a:custGeom>
              <a:avLst/>
              <a:gdLst/>
              <a:ahLst/>
              <a:cxnLst/>
              <a:rect l="0" t="0" r="0" b="0"/>
              <a:pathLst>
                <a:path w="231423" h="475562">
                  <a:moveTo>
                    <a:pt x="78909" y="411629"/>
                  </a:moveTo>
                  <a:lnTo>
                    <a:pt x="78775" y="399961"/>
                  </a:lnTo>
                  <a:lnTo>
                    <a:pt x="77494" y="389472"/>
                  </a:lnTo>
                  <a:lnTo>
                    <a:pt x="74897" y="379193"/>
                  </a:lnTo>
                  <a:lnTo>
                    <a:pt x="71004" y="369756"/>
                  </a:lnTo>
                  <a:lnTo>
                    <a:pt x="65722" y="362654"/>
                  </a:lnTo>
                  <a:lnTo>
                    <a:pt x="59141" y="358530"/>
                  </a:lnTo>
                  <a:lnTo>
                    <a:pt x="51641" y="357229"/>
                  </a:lnTo>
                  <a:lnTo>
                    <a:pt x="43779" y="358254"/>
                  </a:lnTo>
                  <a:lnTo>
                    <a:pt x="35910" y="361059"/>
                  </a:lnTo>
                  <a:lnTo>
                    <a:pt x="28342" y="365328"/>
                  </a:lnTo>
                  <a:lnTo>
                    <a:pt x="21414" y="370993"/>
                  </a:lnTo>
                  <a:lnTo>
                    <a:pt x="15243" y="377913"/>
                  </a:lnTo>
                  <a:lnTo>
                    <a:pt x="9930" y="386182"/>
                  </a:lnTo>
                  <a:lnTo>
                    <a:pt x="5653" y="396174"/>
                  </a:lnTo>
                  <a:lnTo>
                    <a:pt x="2412" y="407925"/>
                  </a:lnTo>
                  <a:lnTo>
                    <a:pt x="386" y="420715"/>
                  </a:lnTo>
                  <a:lnTo>
                    <a:pt x="0" y="433300"/>
                  </a:lnTo>
                  <a:lnTo>
                    <a:pt x="1342" y="444971"/>
                  </a:lnTo>
                  <a:lnTo>
                    <a:pt x="4531" y="455244"/>
                  </a:lnTo>
                  <a:lnTo>
                    <a:pt x="9871" y="463614"/>
                  </a:lnTo>
                  <a:lnTo>
                    <a:pt x="17307" y="470001"/>
                  </a:lnTo>
                  <a:lnTo>
                    <a:pt x="26197" y="474170"/>
                  </a:lnTo>
                  <a:lnTo>
                    <a:pt x="35533" y="475561"/>
                  </a:lnTo>
                  <a:lnTo>
                    <a:pt x="44689" y="474125"/>
                  </a:lnTo>
                  <a:lnTo>
                    <a:pt x="53273" y="470080"/>
                  </a:lnTo>
                  <a:lnTo>
                    <a:pt x="60957" y="463636"/>
                  </a:lnTo>
                  <a:lnTo>
                    <a:pt x="67677" y="455162"/>
                  </a:lnTo>
                  <a:lnTo>
                    <a:pt x="73545" y="445255"/>
                  </a:lnTo>
                  <a:lnTo>
                    <a:pt x="78736" y="434631"/>
                  </a:lnTo>
                  <a:lnTo>
                    <a:pt x="83420" y="423742"/>
                  </a:lnTo>
                  <a:lnTo>
                    <a:pt x="87739" y="412486"/>
                  </a:lnTo>
                  <a:lnTo>
                    <a:pt x="91803" y="400330"/>
                  </a:lnTo>
                  <a:lnTo>
                    <a:pt x="95683" y="387033"/>
                  </a:lnTo>
                  <a:lnTo>
                    <a:pt x="99273" y="372491"/>
                  </a:lnTo>
                  <a:lnTo>
                    <a:pt x="102305" y="356585"/>
                  </a:lnTo>
                  <a:lnTo>
                    <a:pt x="104676" y="339406"/>
                  </a:lnTo>
                  <a:lnTo>
                    <a:pt x="106437" y="321495"/>
                  </a:lnTo>
                  <a:lnTo>
                    <a:pt x="107700" y="303713"/>
                  </a:lnTo>
                  <a:lnTo>
                    <a:pt x="108588" y="286522"/>
                  </a:lnTo>
                  <a:lnTo>
                    <a:pt x="109201" y="269541"/>
                  </a:lnTo>
                  <a:lnTo>
                    <a:pt x="109622" y="251774"/>
                  </a:lnTo>
                  <a:lnTo>
                    <a:pt x="109907" y="232709"/>
                  </a:lnTo>
                  <a:lnTo>
                    <a:pt x="110100" y="212478"/>
                  </a:lnTo>
                  <a:lnTo>
                    <a:pt x="110231" y="191585"/>
                  </a:lnTo>
                  <a:lnTo>
                    <a:pt x="110312" y="170427"/>
                  </a:lnTo>
                  <a:lnTo>
                    <a:pt x="110199" y="149694"/>
                  </a:lnTo>
                  <a:lnTo>
                    <a:pt x="109590" y="130393"/>
                  </a:lnTo>
                  <a:lnTo>
                    <a:pt x="108363" y="112935"/>
                  </a:lnTo>
                  <a:lnTo>
                    <a:pt x="106555" y="97062"/>
                  </a:lnTo>
                  <a:lnTo>
                    <a:pt x="104270" y="82160"/>
                  </a:lnTo>
                  <a:lnTo>
                    <a:pt x="101621" y="67756"/>
                  </a:lnTo>
                  <a:lnTo>
                    <a:pt x="98709" y="53586"/>
                  </a:lnTo>
                  <a:lnTo>
                    <a:pt x="95608" y="39517"/>
                  </a:lnTo>
                  <a:lnTo>
                    <a:pt x="92376" y="25518"/>
                  </a:lnTo>
                  <a:lnTo>
                    <a:pt x="89040" y="12721"/>
                  </a:lnTo>
                  <a:lnTo>
                    <a:pt x="85170" y="3715"/>
                  </a:lnTo>
                  <a:lnTo>
                    <a:pt x="80836" y="0"/>
                  </a:lnTo>
                  <a:lnTo>
                    <a:pt x="77171" y="1188"/>
                  </a:lnTo>
                  <a:lnTo>
                    <a:pt x="74439" y="6208"/>
                  </a:lnTo>
                  <a:lnTo>
                    <a:pt x="72338" y="13856"/>
                  </a:lnTo>
                  <a:lnTo>
                    <a:pt x="70354" y="23001"/>
                  </a:lnTo>
                  <a:lnTo>
                    <a:pt x="68193" y="32913"/>
                  </a:lnTo>
                  <a:lnTo>
                    <a:pt x="65922" y="43356"/>
                  </a:lnTo>
                  <a:lnTo>
                    <a:pt x="63856" y="54440"/>
                  </a:lnTo>
                  <a:lnTo>
                    <a:pt x="62177" y="66199"/>
                  </a:lnTo>
                  <a:lnTo>
                    <a:pt x="61068" y="78557"/>
                  </a:lnTo>
                  <a:lnTo>
                    <a:pt x="60782" y="91394"/>
                  </a:lnTo>
                  <a:lnTo>
                    <a:pt x="61368" y="104591"/>
                  </a:lnTo>
                  <a:lnTo>
                    <a:pt x="62560" y="118049"/>
                  </a:lnTo>
                  <a:lnTo>
                    <a:pt x="63891" y="131690"/>
                  </a:lnTo>
                  <a:lnTo>
                    <a:pt x="65076" y="145473"/>
                  </a:lnTo>
                  <a:lnTo>
                    <a:pt x="66023" y="159847"/>
                  </a:lnTo>
                  <a:lnTo>
                    <a:pt x="66732" y="175708"/>
                  </a:lnTo>
                  <a:lnTo>
                    <a:pt x="67248" y="193405"/>
                  </a:lnTo>
                  <a:lnTo>
                    <a:pt x="67782" y="212173"/>
                  </a:lnTo>
                  <a:lnTo>
                    <a:pt x="68679" y="230471"/>
                  </a:lnTo>
                  <a:lnTo>
                    <a:pt x="70103" y="247453"/>
                  </a:lnTo>
                  <a:lnTo>
                    <a:pt x="72045" y="263446"/>
                  </a:lnTo>
                  <a:lnTo>
                    <a:pt x="74421" y="279545"/>
                  </a:lnTo>
                  <a:lnTo>
                    <a:pt x="77125" y="296405"/>
                  </a:lnTo>
                  <a:lnTo>
                    <a:pt x="79907" y="313865"/>
                  </a:lnTo>
                  <a:lnTo>
                    <a:pt x="82386" y="331227"/>
                  </a:lnTo>
                  <a:lnTo>
                    <a:pt x="84388" y="348059"/>
                  </a:lnTo>
                  <a:lnTo>
                    <a:pt x="86068" y="364093"/>
                  </a:lnTo>
                  <a:lnTo>
                    <a:pt x="87812" y="379080"/>
                  </a:lnTo>
                  <a:lnTo>
                    <a:pt x="89863" y="392977"/>
                  </a:lnTo>
                  <a:lnTo>
                    <a:pt x="93124" y="404865"/>
                  </a:lnTo>
                  <a:lnTo>
                    <a:pt x="98121" y="412631"/>
                  </a:lnTo>
                  <a:lnTo>
                    <a:pt x="103800" y="415559"/>
                  </a:lnTo>
                  <a:lnTo>
                    <a:pt x="109781" y="414829"/>
                  </a:lnTo>
                  <a:lnTo>
                    <a:pt x="116003" y="411742"/>
                  </a:lnTo>
                  <a:lnTo>
                    <a:pt x="122596" y="407360"/>
                  </a:lnTo>
                  <a:lnTo>
                    <a:pt x="129831" y="402553"/>
                  </a:lnTo>
                  <a:lnTo>
                    <a:pt x="137799" y="397783"/>
                  </a:lnTo>
                  <a:lnTo>
                    <a:pt x="146432" y="393064"/>
                  </a:lnTo>
                  <a:lnTo>
                    <a:pt x="155602" y="388114"/>
                  </a:lnTo>
                  <a:lnTo>
                    <a:pt x="165173" y="382774"/>
                  </a:lnTo>
                  <a:lnTo>
                    <a:pt x="174871" y="377030"/>
                  </a:lnTo>
                  <a:lnTo>
                    <a:pt x="184302" y="370938"/>
                  </a:lnTo>
                  <a:lnTo>
                    <a:pt x="193266" y="364572"/>
                  </a:lnTo>
                  <a:lnTo>
                    <a:pt x="201589" y="357838"/>
                  </a:lnTo>
                  <a:lnTo>
                    <a:pt x="209034" y="350485"/>
                  </a:lnTo>
                  <a:lnTo>
                    <a:pt x="215556" y="342423"/>
                  </a:lnTo>
                  <a:lnTo>
                    <a:pt x="221105" y="333550"/>
                  </a:lnTo>
                  <a:lnTo>
                    <a:pt x="225543" y="323684"/>
                  </a:lnTo>
                  <a:lnTo>
                    <a:pt x="228891" y="312831"/>
                  </a:lnTo>
                  <a:lnTo>
                    <a:pt x="230988" y="301458"/>
                  </a:lnTo>
                  <a:lnTo>
                    <a:pt x="231422" y="290364"/>
                  </a:lnTo>
                  <a:lnTo>
                    <a:pt x="230111" y="279995"/>
                  </a:lnTo>
                  <a:lnTo>
                    <a:pt x="226943" y="270917"/>
                  </a:lnTo>
                  <a:lnTo>
                    <a:pt x="221618" y="263956"/>
                  </a:lnTo>
                  <a:lnTo>
                    <a:pt x="214191" y="259360"/>
                  </a:lnTo>
                  <a:lnTo>
                    <a:pt x="205307" y="257055"/>
                  </a:lnTo>
                  <a:lnTo>
                    <a:pt x="195976" y="256930"/>
                  </a:lnTo>
                  <a:lnTo>
                    <a:pt x="186818" y="258702"/>
                  </a:lnTo>
                  <a:lnTo>
                    <a:pt x="178063" y="262311"/>
                  </a:lnTo>
                  <a:lnTo>
                    <a:pt x="169731" y="267997"/>
                  </a:lnTo>
                  <a:lnTo>
                    <a:pt x="161764" y="275708"/>
                  </a:lnTo>
                  <a:lnTo>
                    <a:pt x="154244" y="285138"/>
                  </a:lnTo>
                  <a:lnTo>
                    <a:pt x="147405" y="295908"/>
                  </a:lnTo>
                  <a:lnTo>
                    <a:pt x="141324" y="307674"/>
                  </a:lnTo>
                  <a:lnTo>
                    <a:pt x="136084" y="320320"/>
                  </a:lnTo>
                  <a:lnTo>
                    <a:pt x="131861" y="333939"/>
                  </a:lnTo>
                  <a:lnTo>
                    <a:pt x="128656" y="348498"/>
                  </a:lnTo>
                  <a:lnTo>
                    <a:pt x="126487" y="363528"/>
                  </a:lnTo>
                  <a:lnTo>
                    <a:pt x="125473" y="378238"/>
                  </a:lnTo>
                  <a:lnTo>
                    <a:pt x="125567" y="392205"/>
                  </a:lnTo>
                  <a:lnTo>
                    <a:pt x="126594" y="405363"/>
                  </a:lnTo>
                  <a:lnTo>
                    <a:pt x="128348" y="417814"/>
                  </a:lnTo>
                  <a:lnTo>
                    <a:pt x="130644" y="429699"/>
                  </a:lnTo>
                  <a:lnTo>
                    <a:pt x="133659" y="440834"/>
                  </a:lnTo>
                  <a:lnTo>
                    <a:pt x="137893" y="450721"/>
                  </a:lnTo>
                  <a:lnTo>
                    <a:pt x="143521" y="459181"/>
                  </a:lnTo>
                  <a:lnTo>
                    <a:pt x="150420" y="466015"/>
                  </a:lnTo>
                  <a:lnTo>
                    <a:pt x="158348" y="470859"/>
                  </a:lnTo>
                  <a:lnTo>
                    <a:pt x="167046" y="473706"/>
                  </a:lnTo>
                  <a:lnTo>
                    <a:pt x="176233" y="474808"/>
                  </a:lnTo>
                  <a:lnTo>
                    <a:pt x="186709" y="474490"/>
                  </a:lnTo>
                  <a:lnTo>
                    <a:pt x="201626" y="471609"/>
                  </a:lnTo>
                  <a:lnTo>
                    <a:pt x="226308" y="4642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380684" y="1916186"/>
              <a:ext cx="132166" cy="221100"/>
            </a:xfrm>
            <a:custGeom>
              <a:avLst/>
              <a:gdLst/>
              <a:ahLst/>
              <a:cxnLst/>
              <a:rect l="0" t="0" r="0" b="0"/>
              <a:pathLst>
                <a:path w="132166" h="221100">
                  <a:moveTo>
                    <a:pt x="84227" y="0"/>
                  </a:moveTo>
                  <a:lnTo>
                    <a:pt x="75426" y="2934"/>
                  </a:lnTo>
                  <a:lnTo>
                    <a:pt x="67080" y="5716"/>
                  </a:lnTo>
                  <a:lnTo>
                    <a:pt x="58385" y="8620"/>
                  </a:lnTo>
                  <a:lnTo>
                    <a:pt x="49437" y="11833"/>
                  </a:lnTo>
                  <a:lnTo>
                    <a:pt x="40591" y="15647"/>
                  </a:lnTo>
                  <a:lnTo>
                    <a:pt x="32057" y="20168"/>
                  </a:lnTo>
                  <a:lnTo>
                    <a:pt x="24041" y="25505"/>
                  </a:lnTo>
                  <a:lnTo>
                    <a:pt x="16812" y="31841"/>
                  </a:lnTo>
                  <a:lnTo>
                    <a:pt x="10448" y="39179"/>
                  </a:lnTo>
                  <a:lnTo>
                    <a:pt x="5346" y="47378"/>
                  </a:lnTo>
                  <a:lnTo>
                    <a:pt x="2275" y="56251"/>
                  </a:lnTo>
                  <a:lnTo>
                    <a:pt x="1476" y="65608"/>
                  </a:lnTo>
                  <a:lnTo>
                    <a:pt x="2888" y="74651"/>
                  </a:lnTo>
                  <a:lnTo>
                    <a:pt x="6420" y="82044"/>
                  </a:lnTo>
                  <a:lnTo>
                    <a:pt x="11799" y="87202"/>
                  </a:lnTo>
                  <a:lnTo>
                    <a:pt x="18815" y="90526"/>
                  </a:lnTo>
                  <a:lnTo>
                    <a:pt x="27410" y="92999"/>
                  </a:lnTo>
                  <a:lnTo>
                    <a:pt x="37404" y="95298"/>
                  </a:lnTo>
                  <a:lnTo>
                    <a:pt x="48368" y="97729"/>
                  </a:lnTo>
                  <a:lnTo>
                    <a:pt x="59716" y="100383"/>
                  </a:lnTo>
                  <a:lnTo>
                    <a:pt x="71088" y="103258"/>
                  </a:lnTo>
                  <a:lnTo>
                    <a:pt x="82333" y="106480"/>
                  </a:lnTo>
                  <a:lnTo>
                    <a:pt x="93417" y="110315"/>
                  </a:lnTo>
                  <a:lnTo>
                    <a:pt x="104336" y="114863"/>
                  </a:lnTo>
                  <a:lnTo>
                    <a:pt x="114465" y="120391"/>
                  </a:lnTo>
                  <a:lnTo>
                    <a:pt x="122604" y="127390"/>
                  </a:lnTo>
                  <a:lnTo>
                    <a:pt x="128256" y="135982"/>
                  </a:lnTo>
                  <a:lnTo>
                    <a:pt x="131406" y="145668"/>
                  </a:lnTo>
                  <a:lnTo>
                    <a:pt x="132165" y="155547"/>
                  </a:lnTo>
                  <a:lnTo>
                    <a:pt x="130855" y="165070"/>
                  </a:lnTo>
                  <a:lnTo>
                    <a:pt x="127741" y="173901"/>
                  </a:lnTo>
                  <a:lnTo>
                    <a:pt x="122926" y="181752"/>
                  </a:lnTo>
                  <a:lnTo>
                    <a:pt x="116618" y="188579"/>
                  </a:lnTo>
                  <a:lnTo>
                    <a:pt x="108945" y="194349"/>
                  </a:lnTo>
                  <a:lnTo>
                    <a:pt x="99894" y="198942"/>
                  </a:lnTo>
                  <a:lnTo>
                    <a:pt x="89583" y="202411"/>
                  </a:lnTo>
                  <a:lnTo>
                    <a:pt x="78235" y="205100"/>
                  </a:lnTo>
                  <a:lnTo>
                    <a:pt x="66094" y="207530"/>
                  </a:lnTo>
                  <a:lnTo>
                    <a:pt x="53390" y="210017"/>
                  </a:lnTo>
                  <a:lnTo>
                    <a:pt x="40898" y="212531"/>
                  </a:lnTo>
                  <a:lnTo>
                    <a:pt x="28712" y="215031"/>
                  </a:lnTo>
                  <a:lnTo>
                    <a:pt x="15764" y="21774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750786" y="1945317"/>
              <a:ext cx="187909" cy="198928"/>
            </a:xfrm>
            <a:custGeom>
              <a:avLst/>
              <a:gdLst/>
              <a:ahLst/>
              <a:cxnLst/>
              <a:rect l="0" t="0" r="0" b="0"/>
              <a:pathLst>
                <a:path w="187909" h="198928">
                  <a:moveTo>
                    <a:pt x="82623" y="44569"/>
                  </a:moveTo>
                  <a:lnTo>
                    <a:pt x="79622" y="35768"/>
                  </a:lnTo>
                  <a:lnTo>
                    <a:pt x="76200" y="27421"/>
                  </a:lnTo>
                  <a:lnTo>
                    <a:pt x="72000" y="18745"/>
                  </a:lnTo>
                  <a:lnTo>
                    <a:pt x="66926" y="10488"/>
                  </a:lnTo>
                  <a:lnTo>
                    <a:pt x="60796" y="4235"/>
                  </a:lnTo>
                  <a:lnTo>
                    <a:pt x="53622" y="713"/>
                  </a:lnTo>
                  <a:lnTo>
                    <a:pt x="45880" y="0"/>
                  </a:lnTo>
                  <a:lnTo>
                    <a:pt x="38382" y="1957"/>
                  </a:lnTo>
                  <a:lnTo>
                    <a:pt x="31567" y="6204"/>
                  </a:lnTo>
                  <a:lnTo>
                    <a:pt x="25522" y="12257"/>
                  </a:lnTo>
                  <a:lnTo>
                    <a:pt x="20154" y="19658"/>
                  </a:lnTo>
                  <a:lnTo>
                    <a:pt x="15326" y="28035"/>
                  </a:lnTo>
                  <a:lnTo>
                    <a:pt x="11067" y="37264"/>
                  </a:lnTo>
                  <a:lnTo>
                    <a:pt x="7570" y="47442"/>
                  </a:lnTo>
                  <a:lnTo>
                    <a:pt x="4880" y="58554"/>
                  </a:lnTo>
                  <a:lnTo>
                    <a:pt x="2902" y="70627"/>
                  </a:lnTo>
                  <a:lnTo>
                    <a:pt x="1491" y="83796"/>
                  </a:lnTo>
                  <a:lnTo>
                    <a:pt x="509" y="98021"/>
                  </a:lnTo>
                  <a:lnTo>
                    <a:pt x="0" y="112810"/>
                  </a:lnTo>
                  <a:lnTo>
                    <a:pt x="185" y="127352"/>
                  </a:lnTo>
                  <a:lnTo>
                    <a:pt x="1126" y="141199"/>
                  </a:lnTo>
                  <a:lnTo>
                    <a:pt x="2911" y="154104"/>
                  </a:lnTo>
                  <a:lnTo>
                    <a:pt x="5712" y="165853"/>
                  </a:lnTo>
                  <a:lnTo>
                    <a:pt x="9530" y="176443"/>
                  </a:lnTo>
                  <a:lnTo>
                    <a:pt x="14382" y="185556"/>
                  </a:lnTo>
                  <a:lnTo>
                    <a:pt x="20388" y="192481"/>
                  </a:lnTo>
                  <a:lnTo>
                    <a:pt x="27498" y="197016"/>
                  </a:lnTo>
                  <a:lnTo>
                    <a:pt x="35373" y="198927"/>
                  </a:lnTo>
                  <a:lnTo>
                    <a:pt x="43498" y="197716"/>
                  </a:lnTo>
                  <a:lnTo>
                    <a:pt x="51546" y="193421"/>
                  </a:lnTo>
                  <a:lnTo>
                    <a:pt x="59236" y="186658"/>
                  </a:lnTo>
                  <a:lnTo>
                    <a:pt x="66247" y="178308"/>
                  </a:lnTo>
                  <a:lnTo>
                    <a:pt x="72479" y="169034"/>
                  </a:lnTo>
                  <a:lnTo>
                    <a:pt x="78003" y="159237"/>
                  </a:lnTo>
                  <a:lnTo>
                    <a:pt x="82956" y="149143"/>
                  </a:lnTo>
                  <a:lnTo>
                    <a:pt x="87471" y="138873"/>
                  </a:lnTo>
                  <a:lnTo>
                    <a:pt x="91507" y="128334"/>
                  </a:lnTo>
                  <a:lnTo>
                    <a:pt x="94845" y="117259"/>
                  </a:lnTo>
                  <a:lnTo>
                    <a:pt x="97411" y="105639"/>
                  </a:lnTo>
                  <a:lnTo>
                    <a:pt x="98756" y="96964"/>
                  </a:lnTo>
                  <a:lnTo>
                    <a:pt x="99078" y="95173"/>
                  </a:lnTo>
                  <a:lnTo>
                    <a:pt x="99935" y="98188"/>
                  </a:lnTo>
                  <a:lnTo>
                    <a:pt x="102001" y="103669"/>
                  </a:lnTo>
                  <a:lnTo>
                    <a:pt x="105306" y="110265"/>
                  </a:lnTo>
                  <a:lnTo>
                    <a:pt x="109816" y="117309"/>
                  </a:lnTo>
                  <a:lnTo>
                    <a:pt x="115595" y="124498"/>
                  </a:lnTo>
                  <a:lnTo>
                    <a:pt x="122558" y="131693"/>
                  </a:lnTo>
                  <a:lnTo>
                    <a:pt x="130505" y="138357"/>
                  </a:lnTo>
                  <a:lnTo>
                    <a:pt x="139211" y="143558"/>
                  </a:lnTo>
                  <a:lnTo>
                    <a:pt x="148461" y="146916"/>
                  </a:lnTo>
                  <a:lnTo>
                    <a:pt x="157636" y="148697"/>
                  </a:lnTo>
                  <a:lnTo>
                    <a:pt x="166623" y="149721"/>
                  </a:lnTo>
                  <a:lnTo>
                    <a:pt x="176208" y="150074"/>
                  </a:lnTo>
                  <a:lnTo>
                    <a:pt x="187908" y="1498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915082" y="1916186"/>
              <a:ext cx="97313" cy="158095"/>
            </a:xfrm>
            <a:custGeom>
              <a:avLst/>
              <a:gdLst/>
              <a:ahLst/>
              <a:cxnLst/>
              <a:rect l="0" t="0" r="0" b="0"/>
              <a:pathLst>
                <a:path w="97313" h="158095">
                  <a:moveTo>
                    <a:pt x="23612" y="84228"/>
                  </a:moveTo>
                  <a:lnTo>
                    <a:pt x="23679" y="95896"/>
                  </a:lnTo>
                  <a:lnTo>
                    <a:pt x="24319" y="106385"/>
                  </a:lnTo>
                  <a:lnTo>
                    <a:pt x="25617" y="116687"/>
                  </a:lnTo>
                  <a:lnTo>
                    <a:pt x="27476" y="126988"/>
                  </a:lnTo>
                  <a:lnTo>
                    <a:pt x="29792" y="137332"/>
                  </a:lnTo>
                  <a:lnTo>
                    <a:pt x="32429" y="147652"/>
                  </a:lnTo>
                  <a:lnTo>
                    <a:pt x="34229" y="155512"/>
                  </a:lnTo>
                  <a:lnTo>
                    <a:pt x="33774" y="158094"/>
                  </a:lnTo>
                  <a:lnTo>
                    <a:pt x="31360" y="156709"/>
                  </a:lnTo>
                  <a:lnTo>
                    <a:pt x="27683" y="152791"/>
                  </a:lnTo>
                  <a:lnTo>
                    <a:pt x="23476" y="147044"/>
                  </a:lnTo>
                  <a:lnTo>
                    <a:pt x="19176" y="139918"/>
                  </a:lnTo>
                  <a:lnTo>
                    <a:pt x="14973" y="131770"/>
                  </a:lnTo>
                  <a:lnTo>
                    <a:pt x="10916" y="122886"/>
                  </a:lnTo>
                  <a:lnTo>
                    <a:pt x="7009" y="113481"/>
                  </a:lnTo>
                  <a:lnTo>
                    <a:pt x="3554" y="103717"/>
                  </a:lnTo>
                  <a:lnTo>
                    <a:pt x="1135" y="93704"/>
                  </a:lnTo>
                  <a:lnTo>
                    <a:pt x="0" y="83528"/>
                  </a:lnTo>
                  <a:lnTo>
                    <a:pt x="390" y="73405"/>
                  </a:lnTo>
                  <a:lnTo>
                    <a:pt x="2706" y="63681"/>
                  </a:lnTo>
                  <a:lnTo>
                    <a:pt x="6971" y="54515"/>
                  </a:lnTo>
                  <a:lnTo>
                    <a:pt x="12919" y="46056"/>
                  </a:lnTo>
                  <a:lnTo>
                    <a:pt x="20191" y="38519"/>
                  </a:lnTo>
                  <a:lnTo>
                    <a:pt x="28448" y="31930"/>
                  </a:lnTo>
                  <a:lnTo>
                    <a:pt x="37412" y="26167"/>
                  </a:lnTo>
                  <a:lnTo>
                    <a:pt x="46874" y="21053"/>
                  </a:lnTo>
                  <a:lnTo>
                    <a:pt x="56666" y="16429"/>
                  </a:lnTo>
                  <a:lnTo>
                    <a:pt x="66224" y="12307"/>
                  </a:lnTo>
                  <a:lnTo>
                    <a:pt x="75516" y="8471"/>
                  </a:lnTo>
                  <a:lnTo>
                    <a:pt x="85356" y="4580"/>
                  </a:lnTo>
                  <a:lnTo>
                    <a:pt x="9731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018328" y="1960461"/>
              <a:ext cx="141465" cy="171339"/>
            </a:xfrm>
            <a:custGeom>
              <a:avLst/>
              <a:gdLst/>
              <a:ahLst/>
              <a:cxnLst/>
              <a:rect l="0" t="0" r="0" b="0"/>
              <a:pathLst>
                <a:path w="141465" h="171339">
                  <a:moveTo>
                    <a:pt x="36179" y="82067"/>
                  </a:moveTo>
                  <a:lnTo>
                    <a:pt x="47780" y="81933"/>
                  </a:lnTo>
                  <a:lnTo>
                    <a:pt x="57629" y="80653"/>
                  </a:lnTo>
                  <a:lnTo>
                    <a:pt x="66634" y="78059"/>
                  </a:lnTo>
                  <a:lnTo>
                    <a:pt x="75077" y="74340"/>
                  </a:lnTo>
                  <a:lnTo>
                    <a:pt x="83104" y="69707"/>
                  </a:lnTo>
                  <a:lnTo>
                    <a:pt x="90822" y="64370"/>
                  </a:lnTo>
                  <a:lnTo>
                    <a:pt x="98154" y="58350"/>
                  </a:lnTo>
                  <a:lnTo>
                    <a:pt x="104856" y="51487"/>
                  </a:lnTo>
                  <a:lnTo>
                    <a:pt x="110834" y="43768"/>
                  </a:lnTo>
                  <a:lnTo>
                    <a:pt x="115660" y="35467"/>
                  </a:lnTo>
                  <a:lnTo>
                    <a:pt x="118540" y="27050"/>
                  </a:lnTo>
                  <a:lnTo>
                    <a:pt x="119204" y="18810"/>
                  </a:lnTo>
                  <a:lnTo>
                    <a:pt x="117529" y="11330"/>
                  </a:lnTo>
                  <a:lnTo>
                    <a:pt x="113287" y="5523"/>
                  </a:lnTo>
                  <a:lnTo>
                    <a:pt x="106623" y="1741"/>
                  </a:lnTo>
                  <a:lnTo>
                    <a:pt x="98100" y="0"/>
                  </a:lnTo>
                  <a:lnTo>
                    <a:pt x="88485" y="262"/>
                  </a:lnTo>
                  <a:lnTo>
                    <a:pt x="78329" y="2288"/>
                  </a:lnTo>
                  <a:lnTo>
                    <a:pt x="68090" y="5730"/>
                  </a:lnTo>
                  <a:lnTo>
                    <a:pt x="58223" y="10240"/>
                  </a:lnTo>
                  <a:lnTo>
                    <a:pt x="48926" y="15530"/>
                  </a:lnTo>
                  <a:lnTo>
                    <a:pt x="40191" y="21535"/>
                  </a:lnTo>
                  <a:lnTo>
                    <a:pt x="31932" y="28396"/>
                  </a:lnTo>
                  <a:lnTo>
                    <a:pt x="24046" y="36128"/>
                  </a:lnTo>
                  <a:lnTo>
                    <a:pt x="16764" y="44779"/>
                  </a:lnTo>
                  <a:lnTo>
                    <a:pt x="10624" y="54496"/>
                  </a:lnTo>
                  <a:lnTo>
                    <a:pt x="5832" y="65255"/>
                  </a:lnTo>
                  <a:lnTo>
                    <a:pt x="2445" y="76735"/>
                  </a:lnTo>
                  <a:lnTo>
                    <a:pt x="537" y="88432"/>
                  </a:lnTo>
                  <a:lnTo>
                    <a:pt x="0" y="100034"/>
                  </a:lnTo>
                  <a:lnTo>
                    <a:pt x="758" y="111264"/>
                  </a:lnTo>
                  <a:lnTo>
                    <a:pt x="2854" y="121804"/>
                  </a:lnTo>
                  <a:lnTo>
                    <a:pt x="6192" y="131554"/>
                  </a:lnTo>
                  <a:lnTo>
                    <a:pt x="10719" y="140423"/>
                  </a:lnTo>
                  <a:lnTo>
                    <a:pt x="16505" y="148242"/>
                  </a:lnTo>
                  <a:lnTo>
                    <a:pt x="23477" y="155018"/>
                  </a:lnTo>
                  <a:lnTo>
                    <a:pt x="31599" y="160740"/>
                  </a:lnTo>
                  <a:lnTo>
                    <a:pt x="40953" y="165293"/>
                  </a:lnTo>
                  <a:lnTo>
                    <a:pt x="51460" y="168720"/>
                  </a:lnTo>
                  <a:lnTo>
                    <a:pt x="62599" y="170869"/>
                  </a:lnTo>
                  <a:lnTo>
                    <a:pt x="73535" y="171338"/>
                  </a:lnTo>
                  <a:lnTo>
                    <a:pt x="83812" y="170070"/>
                  </a:lnTo>
                  <a:lnTo>
                    <a:pt x="93425" y="167593"/>
                  </a:lnTo>
                  <a:lnTo>
                    <a:pt x="103793" y="164607"/>
                  </a:lnTo>
                  <a:lnTo>
                    <a:pt x="118055" y="160851"/>
                  </a:lnTo>
                  <a:lnTo>
                    <a:pt x="141464" y="1557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315774" y="1883919"/>
              <a:ext cx="128289" cy="213368"/>
            </a:xfrm>
            <a:custGeom>
              <a:avLst/>
              <a:gdLst/>
              <a:ahLst/>
              <a:cxnLst/>
              <a:rect l="0" t="0" r="0" b="0"/>
              <a:pathLst>
                <a:path w="128289" h="213368">
                  <a:moveTo>
                    <a:pt x="12475" y="105967"/>
                  </a:moveTo>
                  <a:lnTo>
                    <a:pt x="21277" y="103033"/>
                  </a:lnTo>
                  <a:lnTo>
                    <a:pt x="29623" y="100251"/>
                  </a:lnTo>
                  <a:lnTo>
                    <a:pt x="38318" y="97346"/>
                  </a:lnTo>
                  <a:lnTo>
                    <a:pt x="47265" y="94133"/>
                  </a:lnTo>
                  <a:lnTo>
                    <a:pt x="56112" y="90320"/>
                  </a:lnTo>
                  <a:lnTo>
                    <a:pt x="64646" y="85794"/>
                  </a:lnTo>
                  <a:lnTo>
                    <a:pt x="72662" y="80284"/>
                  </a:lnTo>
                  <a:lnTo>
                    <a:pt x="79891" y="73300"/>
                  </a:lnTo>
                  <a:lnTo>
                    <a:pt x="86253" y="64713"/>
                  </a:lnTo>
                  <a:lnTo>
                    <a:pt x="91356" y="54862"/>
                  </a:lnTo>
                  <a:lnTo>
                    <a:pt x="94427" y="44340"/>
                  </a:lnTo>
                  <a:lnTo>
                    <a:pt x="95222" y="33576"/>
                  </a:lnTo>
                  <a:lnTo>
                    <a:pt x="93638" y="23268"/>
                  </a:lnTo>
                  <a:lnTo>
                    <a:pt x="89458" y="14418"/>
                  </a:lnTo>
                  <a:lnTo>
                    <a:pt x="82834" y="7447"/>
                  </a:lnTo>
                  <a:lnTo>
                    <a:pt x="74338" y="2584"/>
                  </a:lnTo>
                  <a:lnTo>
                    <a:pt x="64743" y="129"/>
                  </a:lnTo>
                  <a:lnTo>
                    <a:pt x="54603" y="0"/>
                  </a:lnTo>
                  <a:lnTo>
                    <a:pt x="44546" y="1996"/>
                  </a:lnTo>
                  <a:lnTo>
                    <a:pt x="35335" y="5984"/>
                  </a:lnTo>
                  <a:lnTo>
                    <a:pt x="27293" y="11702"/>
                  </a:lnTo>
                  <a:lnTo>
                    <a:pt x="20387" y="18961"/>
                  </a:lnTo>
                  <a:lnTo>
                    <a:pt x="14425" y="27727"/>
                  </a:lnTo>
                  <a:lnTo>
                    <a:pt x="9196" y="37849"/>
                  </a:lnTo>
                  <a:lnTo>
                    <a:pt x="4833" y="49237"/>
                  </a:lnTo>
                  <a:lnTo>
                    <a:pt x="1799" y="61938"/>
                  </a:lnTo>
                  <a:lnTo>
                    <a:pt x="237" y="75848"/>
                  </a:lnTo>
                  <a:lnTo>
                    <a:pt x="0" y="90596"/>
                  </a:lnTo>
                  <a:lnTo>
                    <a:pt x="828" y="105642"/>
                  </a:lnTo>
                  <a:lnTo>
                    <a:pt x="2464" y="120640"/>
                  </a:lnTo>
                  <a:lnTo>
                    <a:pt x="4849" y="135133"/>
                  </a:lnTo>
                  <a:lnTo>
                    <a:pt x="8120" y="148486"/>
                  </a:lnTo>
                  <a:lnTo>
                    <a:pt x="12280" y="160464"/>
                  </a:lnTo>
                  <a:lnTo>
                    <a:pt x="17209" y="171168"/>
                  </a:lnTo>
                  <a:lnTo>
                    <a:pt x="22741" y="180833"/>
                  </a:lnTo>
                  <a:lnTo>
                    <a:pt x="28731" y="189702"/>
                  </a:lnTo>
                  <a:lnTo>
                    <a:pt x="35381" y="197661"/>
                  </a:lnTo>
                  <a:lnTo>
                    <a:pt x="43210" y="204264"/>
                  </a:lnTo>
                  <a:lnTo>
                    <a:pt x="52395" y="209360"/>
                  </a:lnTo>
                  <a:lnTo>
                    <a:pt x="62496" y="212614"/>
                  </a:lnTo>
                  <a:lnTo>
                    <a:pt x="72663" y="213367"/>
                  </a:lnTo>
                  <a:lnTo>
                    <a:pt x="82382" y="211507"/>
                  </a:lnTo>
                  <a:lnTo>
                    <a:pt x="91404" y="207628"/>
                  </a:lnTo>
                  <a:lnTo>
                    <a:pt x="100559" y="202282"/>
                  </a:lnTo>
                  <a:lnTo>
                    <a:pt x="111760" y="193882"/>
                  </a:lnTo>
                  <a:lnTo>
                    <a:pt x="128288" y="1796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446949" y="1919039"/>
              <a:ext cx="207684" cy="396594"/>
            </a:xfrm>
            <a:custGeom>
              <a:avLst/>
              <a:gdLst/>
              <a:ahLst/>
              <a:cxnLst/>
              <a:rect l="0" t="0" r="0" b="0"/>
              <a:pathLst>
                <a:path w="207684" h="396594">
                  <a:moveTo>
                    <a:pt x="70812" y="123489"/>
                  </a:moveTo>
                  <a:lnTo>
                    <a:pt x="73746" y="114688"/>
                  </a:lnTo>
                  <a:lnTo>
                    <a:pt x="76528" y="106341"/>
                  </a:lnTo>
                  <a:lnTo>
                    <a:pt x="79418" y="97642"/>
                  </a:lnTo>
                  <a:lnTo>
                    <a:pt x="82114" y="88521"/>
                  </a:lnTo>
                  <a:lnTo>
                    <a:pt x="83982" y="79027"/>
                  </a:lnTo>
                  <a:lnTo>
                    <a:pt x="84740" y="69234"/>
                  </a:lnTo>
                  <a:lnTo>
                    <a:pt x="84428" y="59221"/>
                  </a:lnTo>
                  <a:lnTo>
                    <a:pt x="83225" y="49047"/>
                  </a:lnTo>
                  <a:lnTo>
                    <a:pt x="81332" y="38769"/>
                  </a:lnTo>
                  <a:lnTo>
                    <a:pt x="78605" y="28751"/>
                  </a:lnTo>
                  <a:lnTo>
                    <a:pt x="74572" y="19630"/>
                  </a:lnTo>
                  <a:lnTo>
                    <a:pt x="69087" y="11696"/>
                  </a:lnTo>
                  <a:lnTo>
                    <a:pt x="62454" y="5387"/>
                  </a:lnTo>
                  <a:lnTo>
                    <a:pt x="55239" y="1430"/>
                  </a:lnTo>
                  <a:lnTo>
                    <a:pt x="47832" y="0"/>
                  </a:lnTo>
                  <a:lnTo>
                    <a:pt x="40420" y="973"/>
                  </a:lnTo>
                  <a:lnTo>
                    <a:pt x="33071" y="4201"/>
                  </a:lnTo>
                  <a:lnTo>
                    <a:pt x="25806" y="9373"/>
                  </a:lnTo>
                  <a:lnTo>
                    <a:pt x="18946" y="16249"/>
                  </a:lnTo>
                  <a:lnTo>
                    <a:pt x="13091" y="24750"/>
                  </a:lnTo>
                  <a:lnTo>
                    <a:pt x="8487" y="34686"/>
                  </a:lnTo>
                  <a:lnTo>
                    <a:pt x="5055" y="45778"/>
                  </a:lnTo>
                  <a:lnTo>
                    <a:pt x="2585" y="57747"/>
                  </a:lnTo>
                  <a:lnTo>
                    <a:pt x="857" y="70344"/>
                  </a:lnTo>
                  <a:lnTo>
                    <a:pt x="0" y="83056"/>
                  </a:lnTo>
                  <a:lnTo>
                    <a:pt x="474" y="95131"/>
                  </a:lnTo>
                  <a:lnTo>
                    <a:pt x="2422" y="106194"/>
                  </a:lnTo>
                  <a:lnTo>
                    <a:pt x="5718" y="115577"/>
                  </a:lnTo>
                  <a:lnTo>
                    <a:pt x="10955" y="121896"/>
                  </a:lnTo>
                  <a:lnTo>
                    <a:pt x="18098" y="124535"/>
                  </a:lnTo>
                  <a:lnTo>
                    <a:pt x="25474" y="124139"/>
                  </a:lnTo>
                  <a:lnTo>
                    <a:pt x="32635" y="121570"/>
                  </a:lnTo>
                  <a:lnTo>
                    <a:pt x="39474" y="117356"/>
                  </a:lnTo>
                  <a:lnTo>
                    <a:pt x="45774" y="111675"/>
                  </a:lnTo>
                  <a:lnTo>
                    <a:pt x="51473" y="104773"/>
                  </a:lnTo>
                  <a:lnTo>
                    <a:pt x="57151" y="98565"/>
                  </a:lnTo>
                  <a:lnTo>
                    <a:pt x="63015" y="96043"/>
                  </a:lnTo>
                  <a:lnTo>
                    <a:pt x="68076" y="98024"/>
                  </a:lnTo>
                  <a:lnTo>
                    <a:pt x="71992" y="104090"/>
                  </a:lnTo>
                  <a:lnTo>
                    <a:pt x="74867" y="113432"/>
                  </a:lnTo>
                  <a:lnTo>
                    <a:pt x="77078" y="125238"/>
                  </a:lnTo>
                  <a:lnTo>
                    <a:pt x="79147" y="138823"/>
                  </a:lnTo>
                  <a:lnTo>
                    <a:pt x="81369" y="153663"/>
                  </a:lnTo>
                  <a:lnTo>
                    <a:pt x="83515" y="169373"/>
                  </a:lnTo>
                  <a:lnTo>
                    <a:pt x="84966" y="185679"/>
                  </a:lnTo>
                  <a:lnTo>
                    <a:pt x="85429" y="202382"/>
                  </a:lnTo>
                  <a:lnTo>
                    <a:pt x="85247" y="219023"/>
                  </a:lnTo>
                  <a:lnTo>
                    <a:pt x="85193" y="234899"/>
                  </a:lnTo>
                  <a:lnTo>
                    <a:pt x="85709" y="249697"/>
                  </a:lnTo>
                  <a:lnTo>
                    <a:pt x="86736" y="263771"/>
                  </a:lnTo>
                  <a:lnTo>
                    <a:pt x="87896" y="277910"/>
                  </a:lnTo>
                  <a:lnTo>
                    <a:pt x="88941" y="292573"/>
                  </a:lnTo>
                  <a:lnTo>
                    <a:pt x="89776" y="307712"/>
                  </a:lnTo>
                  <a:lnTo>
                    <a:pt x="90404" y="322962"/>
                  </a:lnTo>
                  <a:lnTo>
                    <a:pt x="90858" y="338078"/>
                  </a:lnTo>
                  <a:lnTo>
                    <a:pt x="91179" y="352975"/>
                  </a:lnTo>
                  <a:lnTo>
                    <a:pt x="91400" y="367656"/>
                  </a:lnTo>
                  <a:lnTo>
                    <a:pt x="91557" y="382066"/>
                  </a:lnTo>
                  <a:lnTo>
                    <a:pt x="91840" y="392984"/>
                  </a:lnTo>
                  <a:lnTo>
                    <a:pt x="92572" y="396593"/>
                  </a:lnTo>
                  <a:lnTo>
                    <a:pt x="93882" y="394586"/>
                  </a:lnTo>
                  <a:lnTo>
                    <a:pt x="95910" y="389300"/>
                  </a:lnTo>
                  <a:lnTo>
                    <a:pt x="98872" y="382466"/>
                  </a:lnTo>
                  <a:lnTo>
                    <a:pt x="102787" y="375044"/>
                  </a:lnTo>
                  <a:lnTo>
                    <a:pt x="107363" y="367321"/>
                  </a:lnTo>
                  <a:lnTo>
                    <a:pt x="112119" y="359166"/>
                  </a:lnTo>
                  <a:lnTo>
                    <a:pt x="116767" y="350507"/>
                  </a:lnTo>
                  <a:lnTo>
                    <a:pt x="121529" y="341542"/>
                  </a:lnTo>
                  <a:lnTo>
                    <a:pt x="127019" y="332663"/>
                  </a:lnTo>
                  <a:lnTo>
                    <a:pt x="133525" y="324092"/>
                  </a:lnTo>
                  <a:lnTo>
                    <a:pt x="140862" y="315877"/>
                  </a:lnTo>
                  <a:lnTo>
                    <a:pt x="148558" y="307980"/>
                  </a:lnTo>
                  <a:lnTo>
                    <a:pt x="156293" y="300334"/>
                  </a:lnTo>
                  <a:lnTo>
                    <a:pt x="163927" y="292878"/>
                  </a:lnTo>
                  <a:lnTo>
                    <a:pt x="171425" y="285558"/>
                  </a:lnTo>
                  <a:lnTo>
                    <a:pt x="178788" y="278342"/>
                  </a:lnTo>
                  <a:lnTo>
                    <a:pt x="185739" y="271504"/>
                  </a:lnTo>
                  <a:lnTo>
                    <a:pt x="192394" y="264945"/>
                  </a:lnTo>
                  <a:lnTo>
                    <a:pt x="199338" y="258087"/>
                  </a:lnTo>
                  <a:lnTo>
                    <a:pt x="207683" y="2498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583646" y="1937243"/>
              <a:ext cx="107132" cy="147782"/>
            </a:xfrm>
            <a:custGeom>
              <a:avLst/>
              <a:gdLst/>
              <a:ahLst/>
              <a:cxnLst/>
              <a:rect l="0" t="0" r="0" b="0"/>
              <a:pathLst>
                <a:path w="107132" h="147782">
                  <a:moveTo>
                    <a:pt x="7815" y="10529"/>
                  </a:moveTo>
                  <a:lnTo>
                    <a:pt x="4949" y="19397"/>
                  </a:lnTo>
                  <a:lnTo>
                    <a:pt x="2806" y="28384"/>
                  </a:lnTo>
                  <a:lnTo>
                    <a:pt x="1208" y="38379"/>
                  </a:lnTo>
                  <a:lnTo>
                    <a:pt x="200" y="49360"/>
                  </a:lnTo>
                  <a:lnTo>
                    <a:pt x="0" y="61171"/>
                  </a:lnTo>
                  <a:lnTo>
                    <a:pt x="661" y="73625"/>
                  </a:lnTo>
                  <a:lnTo>
                    <a:pt x="2244" y="86390"/>
                  </a:lnTo>
                  <a:lnTo>
                    <a:pt x="4905" y="99023"/>
                  </a:lnTo>
                  <a:lnTo>
                    <a:pt x="8630" y="111277"/>
                  </a:lnTo>
                  <a:lnTo>
                    <a:pt x="13589" y="122622"/>
                  </a:lnTo>
                  <a:lnTo>
                    <a:pt x="20198" y="132182"/>
                  </a:lnTo>
                  <a:lnTo>
                    <a:pt x="28526" y="139637"/>
                  </a:lnTo>
                  <a:lnTo>
                    <a:pt x="38034" y="144827"/>
                  </a:lnTo>
                  <a:lnTo>
                    <a:pt x="47791" y="147503"/>
                  </a:lnTo>
                  <a:lnTo>
                    <a:pt x="57238" y="147781"/>
                  </a:lnTo>
                  <a:lnTo>
                    <a:pt x="66188" y="145885"/>
                  </a:lnTo>
                  <a:lnTo>
                    <a:pt x="74653" y="141962"/>
                  </a:lnTo>
                  <a:lnTo>
                    <a:pt x="82704" y="136289"/>
                  </a:lnTo>
                  <a:lnTo>
                    <a:pt x="90110" y="129059"/>
                  </a:lnTo>
                  <a:lnTo>
                    <a:pt x="96339" y="120313"/>
                  </a:lnTo>
                  <a:lnTo>
                    <a:pt x="101196" y="110214"/>
                  </a:lnTo>
                  <a:lnTo>
                    <a:pt x="104627" y="99180"/>
                  </a:lnTo>
                  <a:lnTo>
                    <a:pt x="106565" y="87783"/>
                  </a:lnTo>
                  <a:lnTo>
                    <a:pt x="107131" y="76378"/>
                  </a:lnTo>
                  <a:lnTo>
                    <a:pt x="106726" y="64985"/>
                  </a:lnTo>
                  <a:lnTo>
                    <a:pt x="105896" y="51955"/>
                  </a:lnTo>
                  <a:lnTo>
                    <a:pt x="104571" y="32793"/>
                  </a:lnTo>
                  <a:lnTo>
                    <a:pt x="10257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722242" y="1961096"/>
              <a:ext cx="164018" cy="127277"/>
            </a:xfrm>
            <a:custGeom>
              <a:avLst/>
              <a:gdLst/>
              <a:ahLst/>
              <a:cxnLst/>
              <a:rect l="0" t="0" r="0" b="0"/>
              <a:pathLst>
                <a:path w="164018" h="127277">
                  <a:moveTo>
                    <a:pt x="69261" y="70904"/>
                  </a:moveTo>
                  <a:lnTo>
                    <a:pt x="69193" y="59235"/>
                  </a:lnTo>
                  <a:lnTo>
                    <a:pt x="68553" y="48747"/>
                  </a:lnTo>
                  <a:lnTo>
                    <a:pt x="67248" y="38454"/>
                  </a:lnTo>
                  <a:lnTo>
                    <a:pt x="65042" y="28498"/>
                  </a:lnTo>
                  <a:lnTo>
                    <a:pt x="61429" y="19452"/>
                  </a:lnTo>
                  <a:lnTo>
                    <a:pt x="56261" y="11582"/>
                  </a:lnTo>
                  <a:lnTo>
                    <a:pt x="49859" y="5323"/>
                  </a:lnTo>
                  <a:lnTo>
                    <a:pt x="42807" y="1403"/>
                  </a:lnTo>
                  <a:lnTo>
                    <a:pt x="35517" y="0"/>
                  </a:lnTo>
                  <a:lnTo>
                    <a:pt x="28355" y="991"/>
                  </a:lnTo>
                  <a:lnTo>
                    <a:pt x="21707" y="4232"/>
                  </a:lnTo>
                  <a:lnTo>
                    <a:pt x="15726" y="9417"/>
                  </a:lnTo>
                  <a:lnTo>
                    <a:pt x="10543" y="16472"/>
                  </a:lnTo>
                  <a:lnTo>
                    <a:pt x="6353" y="25624"/>
                  </a:lnTo>
                  <a:lnTo>
                    <a:pt x="3167" y="36807"/>
                  </a:lnTo>
                  <a:lnTo>
                    <a:pt x="1009" y="49381"/>
                  </a:lnTo>
                  <a:lnTo>
                    <a:pt x="0" y="62351"/>
                  </a:lnTo>
                  <a:lnTo>
                    <a:pt x="103" y="75103"/>
                  </a:lnTo>
                  <a:lnTo>
                    <a:pt x="1306" y="87256"/>
                  </a:lnTo>
                  <a:lnTo>
                    <a:pt x="3708" y="98491"/>
                  </a:lnTo>
                  <a:lnTo>
                    <a:pt x="7250" y="108729"/>
                  </a:lnTo>
                  <a:lnTo>
                    <a:pt x="11745" y="117434"/>
                  </a:lnTo>
                  <a:lnTo>
                    <a:pt x="16979" y="123553"/>
                  </a:lnTo>
                  <a:lnTo>
                    <a:pt x="22757" y="126743"/>
                  </a:lnTo>
                  <a:lnTo>
                    <a:pt x="28924" y="127276"/>
                  </a:lnTo>
                  <a:lnTo>
                    <a:pt x="35363" y="125666"/>
                  </a:lnTo>
                  <a:lnTo>
                    <a:pt x="41984" y="122434"/>
                  </a:lnTo>
                  <a:lnTo>
                    <a:pt x="48566" y="117862"/>
                  </a:lnTo>
                  <a:lnTo>
                    <a:pt x="54758" y="111986"/>
                  </a:lnTo>
                  <a:lnTo>
                    <a:pt x="60404" y="104931"/>
                  </a:lnTo>
                  <a:lnTo>
                    <a:pt x="65518" y="96908"/>
                  </a:lnTo>
                  <a:lnTo>
                    <a:pt x="70187" y="88146"/>
                  </a:lnTo>
                  <a:lnTo>
                    <a:pt x="74504" y="78843"/>
                  </a:lnTo>
                  <a:lnTo>
                    <a:pt x="78235" y="69155"/>
                  </a:lnTo>
                  <a:lnTo>
                    <a:pt x="80837" y="59198"/>
                  </a:lnTo>
                  <a:lnTo>
                    <a:pt x="82106" y="49127"/>
                  </a:lnTo>
                  <a:lnTo>
                    <a:pt x="82187" y="41497"/>
                  </a:lnTo>
                  <a:lnTo>
                    <a:pt x="81956" y="39474"/>
                  </a:lnTo>
                  <a:lnTo>
                    <a:pt x="82675" y="42094"/>
                  </a:lnTo>
                  <a:lnTo>
                    <a:pt x="84762" y="47726"/>
                  </a:lnTo>
                  <a:lnTo>
                    <a:pt x="88132" y="55043"/>
                  </a:lnTo>
                  <a:lnTo>
                    <a:pt x="92542" y="63014"/>
                  </a:lnTo>
                  <a:lnTo>
                    <a:pt x="97734" y="71058"/>
                  </a:lnTo>
                  <a:lnTo>
                    <a:pt x="103493" y="78290"/>
                  </a:lnTo>
                  <a:lnTo>
                    <a:pt x="109650" y="83424"/>
                  </a:lnTo>
                  <a:lnTo>
                    <a:pt x="116083" y="85954"/>
                  </a:lnTo>
                  <a:lnTo>
                    <a:pt x="122708" y="86046"/>
                  </a:lnTo>
                  <a:lnTo>
                    <a:pt x="129461" y="84142"/>
                  </a:lnTo>
                  <a:lnTo>
                    <a:pt x="136329" y="80697"/>
                  </a:lnTo>
                  <a:lnTo>
                    <a:pt x="143620" y="76151"/>
                  </a:lnTo>
                  <a:lnTo>
                    <a:pt x="152308" y="69781"/>
                  </a:lnTo>
                  <a:lnTo>
                    <a:pt x="164017" y="6037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881646" y="1695088"/>
              <a:ext cx="15143" cy="336913"/>
            </a:xfrm>
            <a:custGeom>
              <a:avLst/>
              <a:gdLst/>
              <a:ahLst/>
              <a:cxnLst/>
              <a:rect l="0" t="0" r="0" b="0"/>
              <a:pathLst>
                <a:path w="15143" h="336913">
                  <a:moveTo>
                    <a:pt x="4613" y="0"/>
                  </a:moveTo>
                  <a:lnTo>
                    <a:pt x="1812" y="8868"/>
                  </a:lnTo>
                  <a:lnTo>
                    <a:pt x="312" y="17855"/>
                  </a:lnTo>
                  <a:lnTo>
                    <a:pt x="0" y="27864"/>
                  </a:lnTo>
                  <a:lnTo>
                    <a:pt x="506" y="39363"/>
                  </a:lnTo>
                  <a:lnTo>
                    <a:pt x="1325" y="53120"/>
                  </a:lnTo>
                  <a:lnTo>
                    <a:pt x="2142" y="69324"/>
                  </a:lnTo>
                  <a:lnTo>
                    <a:pt x="2825" y="87220"/>
                  </a:lnTo>
                  <a:lnTo>
                    <a:pt x="3352" y="105445"/>
                  </a:lnTo>
                  <a:lnTo>
                    <a:pt x="3742" y="123171"/>
                  </a:lnTo>
                  <a:lnTo>
                    <a:pt x="4191" y="139965"/>
                  </a:lnTo>
                  <a:lnTo>
                    <a:pt x="5031" y="155542"/>
                  </a:lnTo>
                  <a:lnTo>
                    <a:pt x="6412" y="169907"/>
                  </a:lnTo>
                  <a:lnTo>
                    <a:pt x="8154" y="183400"/>
                  </a:lnTo>
                  <a:lnTo>
                    <a:pt x="9864" y="196558"/>
                  </a:lnTo>
                  <a:lnTo>
                    <a:pt x="11308" y="209723"/>
                  </a:lnTo>
                  <a:lnTo>
                    <a:pt x="12428" y="223198"/>
                  </a:lnTo>
                  <a:lnTo>
                    <a:pt x="13254" y="237319"/>
                  </a:lnTo>
                  <a:lnTo>
                    <a:pt x="13845" y="252181"/>
                  </a:lnTo>
                  <a:lnTo>
                    <a:pt x="14259" y="267345"/>
                  </a:lnTo>
                  <a:lnTo>
                    <a:pt x="14589" y="283635"/>
                  </a:lnTo>
                  <a:lnTo>
                    <a:pt x="14867" y="304720"/>
                  </a:lnTo>
                  <a:lnTo>
                    <a:pt x="15142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5674860" y="3190134"/>
            <a:ext cx="1916187" cy="536955"/>
            <a:chOff x="5674860" y="3190134"/>
            <a:chExt cx="1916187" cy="536955"/>
          </a:xfrm>
        </p:grpSpPr>
        <p:sp>
          <p:nvSpPr>
            <p:cNvPr id="155" name="Freeform 154"/>
            <p:cNvSpPr/>
            <p:nvPr/>
          </p:nvSpPr>
          <p:spPr>
            <a:xfrm>
              <a:off x="5843316" y="331647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8190" y="8869"/>
                  </a:lnTo>
                  <a:lnTo>
                    <a:pt x="16048" y="17855"/>
                  </a:lnTo>
                  <a:lnTo>
                    <a:pt x="14445" y="27855"/>
                  </a:lnTo>
                  <a:lnTo>
                    <a:pt x="13265" y="39009"/>
                  </a:lnTo>
                  <a:lnTo>
                    <a:pt x="12416" y="51468"/>
                  </a:lnTo>
                  <a:lnTo>
                    <a:pt x="11819" y="65176"/>
                  </a:lnTo>
                  <a:lnTo>
                    <a:pt x="11404" y="79766"/>
                  </a:lnTo>
                  <a:lnTo>
                    <a:pt x="11120" y="94695"/>
                  </a:lnTo>
                  <a:lnTo>
                    <a:pt x="10922" y="109620"/>
                  </a:lnTo>
                  <a:lnTo>
                    <a:pt x="10618" y="124401"/>
                  </a:lnTo>
                  <a:lnTo>
                    <a:pt x="9882" y="139011"/>
                  </a:lnTo>
                  <a:lnTo>
                    <a:pt x="8574" y="153473"/>
                  </a:lnTo>
                  <a:lnTo>
                    <a:pt x="6881" y="167982"/>
                  </a:lnTo>
                  <a:lnTo>
                    <a:pt x="5206" y="182876"/>
                  </a:lnTo>
                  <a:lnTo>
                    <a:pt x="3786" y="198302"/>
                  </a:lnTo>
                  <a:lnTo>
                    <a:pt x="2678" y="214062"/>
                  </a:lnTo>
                  <a:lnTo>
                    <a:pt x="1741" y="231570"/>
                  </a:lnTo>
                  <a:lnTo>
                    <a:pt x="895" y="25572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695917" y="3232248"/>
              <a:ext cx="305327" cy="84229"/>
            </a:xfrm>
            <a:custGeom>
              <a:avLst/>
              <a:gdLst/>
              <a:ahLst/>
              <a:cxnLst/>
              <a:rect l="0" t="0" r="0" b="0"/>
              <a:pathLst>
                <a:path w="305327" h="84229">
                  <a:moveTo>
                    <a:pt x="305326" y="0"/>
                  </a:moveTo>
                  <a:lnTo>
                    <a:pt x="296525" y="2934"/>
                  </a:lnTo>
                  <a:lnTo>
                    <a:pt x="288178" y="5716"/>
                  </a:lnTo>
                  <a:lnTo>
                    <a:pt x="279475" y="8616"/>
                  </a:lnTo>
                  <a:lnTo>
                    <a:pt x="270182" y="11656"/>
                  </a:lnTo>
                  <a:lnTo>
                    <a:pt x="260038" y="14821"/>
                  </a:lnTo>
                  <a:lnTo>
                    <a:pt x="248988" y="18085"/>
                  </a:lnTo>
                  <a:lnTo>
                    <a:pt x="236976" y="21423"/>
                  </a:lnTo>
                  <a:lnTo>
                    <a:pt x="223857" y="24815"/>
                  </a:lnTo>
                  <a:lnTo>
                    <a:pt x="209661" y="28243"/>
                  </a:lnTo>
                  <a:lnTo>
                    <a:pt x="194553" y="31698"/>
                  </a:lnTo>
                  <a:lnTo>
                    <a:pt x="178734" y="35171"/>
                  </a:lnTo>
                  <a:lnTo>
                    <a:pt x="162395" y="38660"/>
                  </a:lnTo>
                  <a:lnTo>
                    <a:pt x="145848" y="42326"/>
                  </a:lnTo>
                  <a:lnTo>
                    <a:pt x="129513" y="46472"/>
                  </a:lnTo>
                  <a:lnTo>
                    <a:pt x="113601" y="51218"/>
                  </a:lnTo>
                  <a:lnTo>
                    <a:pt x="98136" y="56203"/>
                  </a:lnTo>
                  <a:lnTo>
                    <a:pt x="83058" y="60709"/>
                  </a:lnTo>
                  <a:lnTo>
                    <a:pt x="68297" y="64370"/>
                  </a:lnTo>
                  <a:lnTo>
                    <a:pt x="54186" y="67353"/>
                  </a:lnTo>
                  <a:lnTo>
                    <a:pt x="39976" y="70579"/>
                  </a:lnTo>
                  <a:lnTo>
                    <a:pt x="23297" y="7544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674860" y="3527046"/>
              <a:ext cx="305327" cy="94758"/>
            </a:xfrm>
            <a:custGeom>
              <a:avLst/>
              <a:gdLst/>
              <a:ahLst/>
              <a:cxnLst/>
              <a:rect l="0" t="0" r="0" b="0"/>
              <a:pathLst>
                <a:path w="305327" h="94758">
                  <a:moveTo>
                    <a:pt x="305326" y="0"/>
                  </a:moveTo>
                  <a:lnTo>
                    <a:pt x="296458" y="5734"/>
                  </a:lnTo>
                  <a:lnTo>
                    <a:pt x="287471" y="10018"/>
                  </a:lnTo>
                  <a:lnTo>
                    <a:pt x="277480" y="13229"/>
                  </a:lnTo>
                  <a:lnTo>
                    <a:pt x="266672" y="15762"/>
                  </a:lnTo>
                  <a:lnTo>
                    <a:pt x="255510" y="18108"/>
                  </a:lnTo>
                  <a:lnTo>
                    <a:pt x="244304" y="20560"/>
                  </a:lnTo>
                  <a:lnTo>
                    <a:pt x="233192" y="23387"/>
                  </a:lnTo>
                  <a:lnTo>
                    <a:pt x="222207" y="26901"/>
                  </a:lnTo>
                  <a:lnTo>
                    <a:pt x="211337" y="31193"/>
                  </a:lnTo>
                  <a:lnTo>
                    <a:pt x="200394" y="36025"/>
                  </a:lnTo>
                  <a:lnTo>
                    <a:pt x="189049" y="40954"/>
                  </a:lnTo>
                  <a:lnTo>
                    <a:pt x="177150" y="45709"/>
                  </a:lnTo>
                  <a:lnTo>
                    <a:pt x="164716" y="50205"/>
                  </a:lnTo>
                  <a:lnTo>
                    <a:pt x="151837" y="54450"/>
                  </a:lnTo>
                  <a:lnTo>
                    <a:pt x="138621" y="58489"/>
                  </a:lnTo>
                  <a:lnTo>
                    <a:pt x="125322" y="62371"/>
                  </a:lnTo>
                  <a:lnTo>
                    <a:pt x="112321" y="66138"/>
                  </a:lnTo>
                  <a:lnTo>
                    <a:pt x="99800" y="69823"/>
                  </a:lnTo>
                  <a:lnTo>
                    <a:pt x="87767" y="73453"/>
                  </a:lnTo>
                  <a:lnTo>
                    <a:pt x="76146" y="77044"/>
                  </a:lnTo>
                  <a:lnTo>
                    <a:pt x="64849" y="80603"/>
                  </a:lnTo>
                  <a:lnTo>
                    <a:pt x="53861" y="83989"/>
                  </a:lnTo>
                  <a:lnTo>
                    <a:pt x="41956" y="87242"/>
                  </a:lnTo>
                  <a:lnTo>
                    <a:pt x="25849" y="9065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010088" y="3400704"/>
              <a:ext cx="159612" cy="200043"/>
            </a:xfrm>
            <a:custGeom>
              <a:avLst/>
              <a:gdLst/>
              <a:ahLst/>
              <a:cxnLst/>
              <a:rect l="0" t="0" r="0" b="0"/>
              <a:pathLst>
                <a:path w="159612" h="200043">
                  <a:moveTo>
                    <a:pt x="159611" y="0"/>
                  </a:moveTo>
                  <a:lnTo>
                    <a:pt x="147944" y="67"/>
                  </a:lnTo>
                  <a:lnTo>
                    <a:pt x="137454" y="707"/>
                  </a:lnTo>
                  <a:lnTo>
                    <a:pt x="127153" y="2004"/>
                  </a:lnTo>
                  <a:lnTo>
                    <a:pt x="116851" y="3864"/>
                  </a:lnTo>
                  <a:lnTo>
                    <a:pt x="106507" y="6180"/>
                  </a:lnTo>
                  <a:lnTo>
                    <a:pt x="96118" y="8847"/>
                  </a:lnTo>
                  <a:lnTo>
                    <a:pt x="85690" y="11771"/>
                  </a:lnTo>
                  <a:lnTo>
                    <a:pt x="75232" y="14878"/>
                  </a:lnTo>
                  <a:lnTo>
                    <a:pt x="64752" y="18118"/>
                  </a:lnTo>
                  <a:lnTo>
                    <a:pt x="54257" y="21614"/>
                  </a:lnTo>
                  <a:lnTo>
                    <a:pt x="43751" y="25647"/>
                  </a:lnTo>
                  <a:lnTo>
                    <a:pt x="33247" y="30330"/>
                  </a:lnTo>
                  <a:lnTo>
                    <a:pt x="23075" y="35781"/>
                  </a:lnTo>
                  <a:lnTo>
                    <a:pt x="13850" y="42199"/>
                  </a:lnTo>
                  <a:lnTo>
                    <a:pt x="5876" y="49594"/>
                  </a:lnTo>
                  <a:lnTo>
                    <a:pt x="628" y="57882"/>
                  </a:lnTo>
                  <a:lnTo>
                    <a:pt x="0" y="65902"/>
                  </a:lnTo>
                  <a:lnTo>
                    <a:pt x="3369" y="71813"/>
                  </a:lnTo>
                  <a:lnTo>
                    <a:pt x="9429" y="75320"/>
                  </a:lnTo>
                  <a:lnTo>
                    <a:pt x="17177" y="76824"/>
                  </a:lnTo>
                  <a:lnTo>
                    <a:pt x="26295" y="76981"/>
                  </a:lnTo>
                  <a:lnTo>
                    <a:pt x="37002" y="76524"/>
                  </a:lnTo>
                  <a:lnTo>
                    <a:pt x="49303" y="75915"/>
                  </a:lnTo>
                  <a:lnTo>
                    <a:pt x="62498" y="75687"/>
                  </a:lnTo>
                  <a:lnTo>
                    <a:pt x="75370" y="76520"/>
                  </a:lnTo>
                  <a:lnTo>
                    <a:pt x="87256" y="78677"/>
                  </a:lnTo>
                  <a:lnTo>
                    <a:pt x="98185" y="82074"/>
                  </a:lnTo>
                  <a:lnTo>
                    <a:pt x="108594" y="86488"/>
                  </a:lnTo>
                  <a:lnTo>
                    <a:pt x="118805" y="91685"/>
                  </a:lnTo>
                  <a:lnTo>
                    <a:pt x="128494" y="97782"/>
                  </a:lnTo>
                  <a:lnTo>
                    <a:pt x="136803" y="105230"/>
                  </a:lnTo>
                  <a:lnTo>
                    <a:pt x="143350" y="114161"/>
                  </a:lnTo>
                  <a:lnTo>
                    <a:pt x="147900" y="124259"/>
                  </a:lnTo>
                  <a:lnTo>
                    <a:pt x="150130" y="134954"/>
                  </a:lnTo>
                  <a:lnTo>
                    <a:pt x="150102" y="145843"/>
                  </a:lnTo>
                  <a:lnTo>
                    <a:pt x="147997" y="156406"/>
                  </a:lnTo>
                  <a:lnTo>
                    <a:pt x="143934" y="165960"/>
                  </a:lnTo>
                  <a:lnTo>
                    <a:pt x="138166" y="174226"/>
                  </a:lnTo>
                  <a:lnTo>
                    <a:pt x="130872" y="181113"/>
                  </a:lnTo>
                  <a:lnTo>
                    <a:pt x="122083" y="186530"/>
                  </a:lnTo>
                  <a:lnTo>
                    <a:pt x="111960" y="190584"/>
                  </a:lnTo>
                  <a:lnTo>
                    <a:pt x="100979" y="193519"/>
                  </a:lnTo>
                  <a:lnTo>
                    <a:pt x="88565" y="195907"/>
                  </a:lnTo>
                  <a:lnTo>
                    <a:pt x="71395" y="197961"/>
                  </a:lnTo>
                  <a:lnTo>
                    <a:pt x="43798" y="2000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217006" y="3432290"/>
              <a:ext cx="136742" cy="176124"/>
            </a:xfrm>
            <a:custGeom>
              <a:avLst/>
              <a:gdLst/>
              <a:ahLst/>
              <a:cxnLst/>
              <a:rect l="0" t="0" r="0" b="0"/>
              <a:pathLst>
                <a:path w="136742" h="176124">
                  <a:moveTo>
                    <a:pt x="79035" y="0"/>
                  </a:moveTo>
                  <a:lnTo>
                    <a:pt x="70300" y="3001"/>
                  </a:lnTo>
                  <a:lnTo>
                    <a:pt x="62594" y="6423"/>
                  </a:lnTo>
                  <a:lnTo>
                    <a:pt x="55192" y="10624"/>
                  </a:lnTo>
                  <a:lnTo>
                    <a:pt x="47931" y="15696"/>
                  </a:lnTo>
                  <a:lnTo>
                    <a:pt x="40753" y="21826"/>
                  </a:lnTo>
                  <a:lnTo>
                    <a:pt x="33632" y="29010"/>
                  </a:lnTo>
                  <a:lnTo>
                    <a:pt x="26714" y="37097"/>
                  </a:lnTo>
                  <a:lnTo>
                    <a:pt x="20295" y="45893"/>
                  </a:lnTo>
                  <a:lnTo>
                    <a:pt x="14502" y="55217"/>
                  </a:lnTo>
                  <a:lnTo>
                    <a:pt x="9460" y="65086"/>
                  </a:lnTo>
                  <a:lnTo>
                    <a:pt x="5371" y="75696"/>
                  </a:lnTo>
                  <a:lnTo>
                    <a:pt x="2262" y="87089"/>
                  </a:lnTo>
                  <a:lnTo>
                    <a:pt x="326" y="99012"/>
                  </a:lnTo>
                  <a:lnTo>
                    <a:pt x="0" y="111014"/>
                  </a:lnTo>
                  <a:lnTo>
                    <a:pt x="1375" y="122823"/>
                  </a:lnTo>
                  <a:lnTo>
                    <a:pt x="4247" y="134193"/>
                  </a:lnTo>
                  <a:lnTo>
                    <a:pt x="8308" y="144829"/>
                  </a:lnTo>
                  <a:lnTo>
                    <a:pt x="13269" y="154633"/>
                  </a:lnTo>
                  <a:lnTo>
                    <a:pt x="19208" y="163199"/>
                  </a:lnTo>
                  <a:lnTo>
                    <a:pt x="26550" y="169751"/>
                  </a:lnTo>
                  <a:lnTo>
                    <a:pt x="35410" y="174039"/>
                  </a:lnTo>
                  <a:lnTo>
                    <a:pt x="45461" y="176123"/>
                  </a:lnTo>
                  <a:lnTo>
                    <a:pt x="56125" y="176092"/>
                  </a:lnTo>
                  <a:lnTo>
                    <a:pt x="66997" y="174222"/>
                  </a:lnTo>
                  <a:lnTo>
                    <a:pt x="77719" y="170883"/>
                  </a:lnTo>
                  <a:lnTo>
                    <a:pt x="87912" y="166443"/>
                  </a:lnTo>
                  <a:lnTo>
                    <a:pt x="97425" y="161200"/>
                  </a:lnTo>
                  <a:lnTo>
                    <a:pt x="106134" y="155226"/>
                  </a:lnTo>
                  <a:lnTo>
                    <a:pt x="113844" y="148386"/>
                  </a:lnTo>
                  <a:lnTo>
                    <a:pt x="120548" y="140667"/>
                  </a:lnTo>
                  <a:lnTo>
                    <a:pt x="126221" y="132026"/>
                  </a:lnTo>
                  <a:lnTo>
                    <a:pt x="130742" y="122315"/>
                  </a:lnTo>
                  <a:lnTo>
                    <a:pt x="134147" y="111560"/>
                  </a:lnTo>
                  <a:lnTo>
                    <a:pt x="136281" y="100083"/>
                  </a:lnTo>
                  <a:lnTo>
                    <a:pt x="136741" y="88387"/>
                  </a:lnTo>
                  <a:lnTo>
                    <a:pt x="135451" y="76791"/>
                  </a:lnTo>
                  <a:lnTo>
                    <a:pt x="132467" y="65736"/>
                  </a:lnTo>
                  <a:lnTo>
                    <a:pt x="127798" y="55844"/>
                  </a:lnTo>
                  <a:lnTo>
                    <a:pt x="121630" y="47357"/>
                  </a:lnTo>
                  <a:lnTo>
                    <a:pt x="114515" y="40697"/>
                  </a:lnTo>
                  <a:lnTo>
                    <a:pt x="106482" y="36206"/>
                  </a:lnTo>
                  <a:lnTo>
                    <a:pt x="95711" y="35728"/>
                  </a:lnTo>
                  <a:lnTo>
                    <a:pt x="79035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400958" y="3414324"/>
              <a:ext cx="158079" cy="181445"/>
            </a:xfrm>
            <a:custGeom>
              <a:avLst/>
              <a:gdLst/>
              <a:ahLst/>
              <a:cxnLst/>
              <a:rect l="0" t="0" r="0" b="0"/>
              <a:pathLst>
                <a:path w="158079" h="181445">
                  <a:moveTo>
                    <a:pt x="126711" y="7437"/>
                  </a:moveTo>
                  <a:lnTo>
                    <a:pt x="117842" y="4570"/>
                  </a:lnTo>
                  <a:lnTo>
                    <a:pt x="108855" y="2429"/>
                  </a:lnTo>
                  <a:lnTo>
                    <a:pt x="98865" y="834"/>
                  </a:lnTo>
                  <a:lnTo>
                    <a:pt x="88057" y="0"/>
                  </a:lnTo>
                  <a:lnTo>
                    <a:pt x="76894" y="448"/>
                  </a:lnTo>
                  <a:lnTo>
                    <a:pt x="65693" y="2357"/>
                  </a:lnTo>
                  <a:lnTo>
                    <a:pt x="54753" y="5593"/>
                  </a:lnTo>
                  <a:lnTo>
                    <a:pt x="44417" y="9903"/>
                  </a:lnTo>
                  <a:lnTo>
                    <a:pt x="34804" y="15021"/>
                  </a:lnTo>
                  <a:lnTo>
                    <a:pt x="25860" y="20726"/>
                  </a:lnTo>
                  <a:lnTo>
                    <a:pt x="17459" y="26847"/>
                  </a:lnTo>
                  <a:lnTo>
                    <a:pt x="9503" y="33271"/>
                  </a:lnTo>
                  <a:lnTo>
                    <a:pt x="3051" y="40406"/>
                  </a:lnTo>
                  <a:lnTo>
                    <a:pt x="0" y="47971"/>
                  </a:lnTo>
                  <a:lnTo>
                    <a:pt x="820" y="54404"/>
                  </a:lnTo>
                  <a:lnTo>
                    <a:pt x="5109" y="59291"/>
                  </a:lnTo>
                  <a:lnTo>
                    <a:pt x="12178" y="62822"/>
                  </a:lnTo>
                  <a:lnTo>
                    <a:pt x="21336" y="65473"/>
                  </a:lnTo>
                  <a:lnTo>
                    <a:pt x="32006" y="67833"/>
                  </a:lnTo>
                  <a:lnTo>
                    <a:pt x="43737" y="70258"/>
                  </a:lnTo>
                  <a:lnTo>
                    <a:pt x="56039" y="72880"/>
                  </a:lnTo>
                  <a:lnTo>
                    <a:pt x="68374" y="75714"/>
                  </a:lnTo>
                  <a:lnTo>
                    <a:pt x="80449" y="78736"/>
                  </a:lnTo>
                  <a:lnTo>
                    <a:pt x="92184" y="82070"/>
                  </a:lnTo>
                  <a:lnTo>
                    <a:pt x="103606" y="85986"/>
                  </a:lnTo>
                  <a:lnTo>
                    <a:pt x="114765" y="90587"/>
                  </a:lnTo>
                  <a:lnTo>
                    <a:pt x="125396" y="95981"/>
                  </a:lnTo>
                  <a:lnTo>
                    <a:pt x="134937" y="102359"/>
                  </a:lnTo>
                  <a:lnTo>
                    <a:pt x="143162" y="109726"/>
                  </a:lnTo>
                  <a:lnTo>
                    <a:pt x="149837" y="117944"/>
                  </a:lnTo>
                  <a:lnTo>
                    <a:pt x="154572" y="126831"/>
                  </a:lnTo>
                  <a:lnTo>
                    <a:pt x="157339" y="136206"/>
                  </a:lnTo>
                  <a:lnTo>
                    <a:pt x="158078" y="145601"/>
                  </a:lnTo>
                  <a:lnTo>
                    <a:pt x="156537" y="154296"/>
                  </a:lnTo>
                  <a:lnTo>
                    <a:pt x="152790" y="161948"/>
                  </a:lnTo>
                  <a:lnTo>
                    <a:pt x="146852" y="168407"/>
                  </a:lnTo>
                  <a:lnTo>
                    <a:pt x="138522" y="173529"/>
                  </a:lnTo>
                  <a:lnTo>
                    <a:pt x="127930" y="177376"/>
                  </a:lnTo>
                  <a:lnTo>
                    <a:pt x="115766" y="179996"/>
                  </a:lnTo>
                  <a:lnTo>
                    <a:pt x="103081" y="181321"/>
                  </a:lnTo>
                  <a:lnTo>
                    <a:pt x="90514" y="181444"/>
                  </a:lnTo>
                  <a:lnTo>
                    <a:pt x="78147" y="180732"/>
                  </a:lnTo>
                  <a:lnTo>
                    <a:pt x="65705" y="179725"/>
                  </a:lnTo>
                  <a:lnTo>
                    <a:pt x="53020" y="178757"/>
                  </a:lnTo>
                  <a:lnTo>
                    <a:pt x="40658" y="177954"/>
                  </a:lnTo>
                  <a:lnTo>
                    <a:pt x="28631" y="177255"/>
                  </a:lnTo>
                  <a:lnTo>
                    <a:pt x="15878" y="176603"/>
                  </a:lnTo>
                  <a:lnTo>
                    <a:pt x="368" y="1758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606784" y="3413880"/>
              <a:ext cx="268326" cy="184009"/>
            </a:xfrm>
            <a:custGeom>
              <a:avLst/>
              <a:gdLst/>
              <a:ahLst/>
              <a:cxnLst/>
              <a:rect l="0" t="0" r="0" b="0"/>
              <a:pathLst>
                <a:path w="268326" h="184009">
                  <a:moveTo>
                    <a:pt x="99869" y="49995"/>
                  </a:moveTo>
                  <a:lnTo>
                    <a:pt x="96733" y="41395"/>
                  </a:lnTo>
                  <a:lnTo>
                    <a:pt x="92031" y="34968"/>
                  </a:lnTo>
                  <a:lnTo>
                    <a:pt x="85251" y="30169"/>
                  </a:lnTo>
                  <a:lnTo>
                    <a:pt x="76977" y="26973"/>
                  </a:lnTo>
                  <a:lnTo>
                    <a:pt x="68158" y="25724"/>
                  </a:lnTo>
                  <a:lnTo>
                    <a:pt x="59406" y="26442"/>
                  </a:lnTo>
                  <a:lnTo>
                    <a:pt x="51121" y="29023"/>
                  </a:lnTo>
                  <a:lnTo>
                    <a:pt x="43650" y="33412"/>
                  </a:lnTo>
                  <a:lnTo>
                    <a:pt x="37076" y="39397"/>
                  </a:lnTo>
                  <a:lnTo>
                    <a:pt x="31138" y="46666"/>
                  </a:lnTo>
                  <a:lnTo>
                    <a:pt x="25370" y="54908"/>
                  </a:lnTo>
                  <a:lnTo>
                    <a:pt x="19490" y="63859"/>
                  </a:lnTo>
                  <a:lnTo>
                    <a:pt x="13722" y="73477"/>
                  </a:lnTo>
                  <a:lnTo>
                    <a:pt x="8682" y="83918"/>
                  </a:lnTo>
                  <a:lnTo>
                    <a:pt x="4667" y="95198"/>
                  </a:lnTo>
                  <a:lnTo>
                    <a:pt x="1820" y="107045"/>
                  </a:lnTo>
                  <a:lnTo>
                    <a:pt x="284" y="118996"/>
                  </a:lnTo>
                  <a:lnTo>
                    <a:pt x="0" y="130772"/>
                  </a:lnTo>
                  <a:lnTo>
                    <a:pt x="928" y="142120"/>
                  </a:lnTo>
                  <a:lnTo>
                    <a:pt x="3138" y="152741"/>
                  </a:lnTo>
                  <a:lnTo>
                    <a:pt x="6558" y="162535"/>
                  </a:lnTo>
                  <a:lnTo>
                    <a:pt x="11309" y="171094"/>
                  </a:lnTo>
                  <a:lnTo>
                    <a:pt x="17779" y="177641"/>
                  </a:lnTo>
                  <a:lnTo>
                    <a:pt x="26017" y="181927"/>
                  </a:lnTo>
                  <a:lnTo>
                    <a:pt x="35635" y="184008"/>
                  </a:lnTo>
                  <a:lnTo>
                    <a:pt x="45999" y="183976"/>
                  </a:lnTo>
                  <a:lnTo>
                    <a:pt x="56666" y="182100"/>
                  </a:lnTo>
                  <a:lnTo>
                    <a:pt x="67250" y="178589"/>
                  </a:lnTo>
                  <a:lnTo>
                    <a:pt x="77349" y="173499"/>
                  </a:lnTo>
                  <a:lnTo>
                    <a:pt x="86808" y="167017"/>
                  </a:lnTo>
                  <a:lnTo>
                    <a:pt x="95821" y="159735"/>
                  </a:lnTo>
                  <a:lnTo>
                    <a:pt x="104800" y="152543"/>
                  </a:lnTo>
                  <a:lnTo>
                    <a:pt x="113996" y="145928"/>
                  </a:lnTo>
                  <a:lnTo>
                    <a:pt x="123481" y="139845"/>
                  </a:lnTo>
                  <a:lnTo>
                    <a:pt x="133235" y="133919"/>
                  </a:lnTo>
                  <a:lnTo>
                    <a:pt x="143207" y="127898"/>
                  </a:lnTo>
                  <a:lnTo>
                    <a:pt x="153346" y="121853"/>
                  </a:lnTo>
                  <a:lnTo>
                    <a:pt x="163605" y="116087"/>
                  </a:lnTo>
                  <a:lnTo>
                    <a:pt x="173945" y="110754"/>
                  </a:lnTo>
                  <a:lnTo>
                    <a:pt x="184175" y="105697"/>
                  </a:lnTo>
                  <a:lnTo>
                    <a:pt x="193972" y="100540"/>
                  </a:lnTo>
                  <a:lnTo>
                    <a:pt x="203186" y="95067"/>
                  </a:lnTo>
                  <a:lnTo>
                    <a:pt x="211678" y="89068"/>
                  </a:lnTo>
                  <a:lnTo>
                    <a:pt x="219236" y="82276"/>
                  </a:lnTo>
                  <a:lnTo>
                    <a:pt x="225829" y="74628"/>
                  </a:lnTo>
                  <a:lnTo>
                    <a:pt x="231256" y="66219"/>
                  </a:lnTo>
                  <a:lnTo>
                    <a:pt x="235079" y="57204"/>
                  </a:lnTo>
                  <a:lnTo>
                    <a:pt x="237201" y="47738"/>
                  </a:lnTo>
                  <a:lnTo>
                    <a:pt x="237661" y="38113"/>
                  </a:lnTo>
                  <a:lnTo>
                    <a:pt x="236457" y="28731"/>
                  </a:lnTo>
                  <a:lnTo>
                    <a:pt x="233751" y="19808"/>
                  </a:lnTo>
                  <a:lnTo>
                    <a:pt x="229494" y="11852"/>
                  </a:lnTo>
                  <a:lnTo>
                    <a:pt x="223364" y="5719"/>
                  </a:lnTo>
                  <a:lnTo>
                    <a:pt x="215361" y="1718"/>
                  </a:lnTo>
                  <a:lnTo>
                    <a:pt x="206073" y="0"/>
                  </a:lnTo>
                  <a:lnTo>
                    <a:pt x="196463" y="808"/>
                  </a:lnTo>
                  <a:lnTo>
                    <a:pt x="187116" y="4015"/>
                  </a:lnTo>
                  <a:lnTo>
                    <a:pt x="178231" y="9064"/>
                  </a:lnTo>
                  <a:lnTo>
                    <a:pt x="169812" y="15191"/>
                  </a:lnTo>
                  <a:lnTo>
                    <a:pt x="161786" y="21863"/>
                  </a:lnTo>
                  <a:lnTo>
                    <a:pt x="154228" y="28947"/>
                  </a:lnTo>
                  <a:lnTo>
                    <a:pt x="147362" y="36607"/>
                  </a:lnTo>
                  <a:lnTo>
                    <a:pt x="141263" y="44916"/>
                  </a:lnTo>
                  <a:lnTo>
                    <a:pt x="136011" y="54140"/>
                  </a:lnTo>
                  <a:lnTo>
                    <a:pt x="131780" y="64783"/>
                  </a:lnTo>
                  <a:lnTo>
                    <a:pt x="128575" y="76979"/>
                  </a:lnTo>
                  <a:lnTo>
                    <a:pt x="126575" y="90240"/>
                  </a:lnTo>
                  <a:lnTo>
                    <a:pt x="126207" y="103673"/>
                  </a:lnTo>
                  <a:lnTo>
                    <a:pt x="127553" y="116737"/>
                  </a:lnTo>
                  <a:lnTo>
                    <a:pt x="130405" y="129098"/>
                  </a:lnTo>
                  <a:lnTo>
                    <a:pt x="134454" y="140472"/>
                  </a:lnTo>
                  <a:lnTo>
                    <a:pt x="139405" y="150814"/>
                  </a:lnTo>
                  <a:lnTo>
                    <a:pt x="145337" y="159926"/>
                  </a:lnTo>
                  <a:lnTo>
                    <a:pt x="152677" y="167384"/>
                  </a:lnTo>
                  <a:lnTo>
                    <a:pt x="161534" y="173103"/>
                  </a:lnTo>
                  <a:lnTo>
                    <a:pt x="171583" y="177133"/>
                  </a:lnTo>
                  <a:lnTo>
                    <a:pt x="182245" y="179480"/>
                  </a:lnTo>
                  <a:lnTo>
                    <a:pt x="193121" y="180319"/>
                  </a:lnTo>
                  <a:lnTo>
                    <a:pt x="204015" y="179937"/>
                  </a:lnTo>
                  <a:lnTo>
                    <a:pt x="214856" y="178626"/>
                  </a:lnTo>
                  <a:lnTo>
                    <a:pt x="225613" y="176643"/>
                  </a:lnTo>
                  <a:lnTo>
                    <a:pt x="235838" y="174338"/>
                  </a:lnTo>
                  <a:lnTo>
                    <a:pt x="245659" y="171937"/>
                  </a:lnTo>
                  <a:lnTo>
                    <a:pt x="255940" y="169233"/>
                  </a:lnTo>
                  <a:lnTo>
                    <a:pt x="268325" y="16580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918276" y="3190134"/>
              <a:ext cx="9476" cy="400084"/>
            </a:xfrm>
            <a:custGeom>
              <a:avLst/>
              <a:gdLst/>
              <a:ahLst/>
              <a:cxnLst/>
              <a:rect l="0" t="0" r="0" b="0"/>
              <a:pathLst>
                <a:path w="9476" h="400084">
                  <a:moveTo>
                    <a:pt x="9475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2" y="36471"/>
                  </a:lnTo>
                  <a:lnTo>
                    <a:pt x="1683" y="50665"/>
                  </a:lnTo>
                  <a:lnTo>
                    <a:pt x="834" y="66290"/>
                  </a:lnTo>
                  <a:lnTo>
                    <a:pt x="242" y="83256"/>
                  </a:lnTo>
                  <a:lnTo>
                    <a:pt x="0" y="101012"/>
                  </a:lnTo>
                  <a:lnTo>
                    <a:pt x="364" y="118684"/>
                  </a:lnTo>
                  <a:lnTo>
                    <a:pt x="1419" y="135788"/>
                  </a:lnTo>
                  <a:lnTo>
                    <a:pt x="2941" y="152372"/>
                  </a:lnTo>
                  <a:lnTo>
                    <a:pt x="4501" y="168806"/>
                  </a:lnTo>
                  <a:lnTo>
                    <a:pt x="5845" y="185345"/>
                  </a:lnTo>
                  <a:lnTo>
                    <a:pt x="6898" y="202082"/>
                  </a:lnTo>
                  <a:lnTo>
                    <a:pt x="7679" y="219019"/>
                  </a:lnTo>
                  <a:lnTo>
                    <a:pt x="8239" y="236119"/>
                  </a:lnTo>
                  <a:lnTo>
                    <a:pt x="8632" y="253182"/>
                  </a:lnTo>
                  <a:lnTo>
                    <a:pt x="8905" y="269864"/>
                  </a:lnTo>
                  <a:lnTo>
                    <a:pt x="9091" y="286010"/>
                  </a:lnTo>
                  <a:lnTo>
                    <a:pt x="9216" y="301630"/>
                  </a:lnTo>
                  <a:lnTo>
                    <a:pt x="9301" y="316813"/>
                  </a:lnTo>
                  <a:lnTo>
                    <a:pt x="9359" y="331645"/>
                  </a:lnTo>
                  <a:lnTo>
                    <a:pt x="9398" y="345803"/>
                  </a:lnTo>
                  <a:lnTo>
                    <a:pt x="9427" y="360050"/>
                  </a:lnTo>
                  <a:lnTo>
                    <a:pt x="9452" y="376758"/>
                  </a:lnTo>
                  <a:lnTo>
                    <a:pt x="9475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984868" y="3399299"/>
              <a:ext cx="126065" cy="193526"/>
            </a:xfrm>
            <a:custGeom>
              <a:avLst/>
              <a:gdLst/>
              <a:ahLst/>
              <a:cxnLst/>
              <a:rect l="0" t="0" r="0" b="0"/>
              <a:pathLst>
                <a:path w="126065" h="193526">
                  <a:moveTo>
                    <a:pt x="37639" y="85633"/>
                  </a:moveTo>
                  <a:lnTo>
                    <a:pt x="43574" y="79833"/>
                  </a:lnTo>
                  <a:lnTo>
                    <a:pt x="49779" y="74909"/>
                  </a:lnTo>
                  <a:lnTo>
                    <a:pt x="56875" y="70406"/>
                  </a:lnTo>
                  <a:lnTo>
                    <a:pt x="64814" y="66185"/>
                  </a:lnTo>
                  <a:lnTo>
                    <a:pt x="73461" y="62171"/>
                  </a:lnTo>
                  <a:lnTo>
                    <a:pt x="82651" y="58306"/>
                  </a:lnTo>
                  <a:lnTo>
                    <a:pt x="92078" y="54381"/>
                  </a:lnTo>
                  <a:lnTo>
                    <a:pt x="101319" y="50056"/>
                  </a:lnTo>
                  <a:lnTo>
                    <a:pt x="110141" y="45181"/>
                  </a:lnTo>
                  <a:lnTo>
                    <a:pt x="117858" y="39770"/>
                  </a:lnTo>
                  <a:lnTo>
                    <a:pt x="123297" y="33912"/>
                  </a:lnTo>
                  <a:lnTo>
                    <a:pt x="126018" y="27717"/>
                  </a:lnTo>
                  <a:lnTo>
                    <a:pt x="126064" y="21439"/>
                  </a:lnTo>
                  <a:lnTo>
                    <a:pt x="123593" y="15458"/>
                  </a:lnTo>
                  <a:lnTo>
                    <a:pt x="118966" y="9966"/>
                  </a:lnTo>
                  <a:lnTo>
                    <a:pt x="112473" y="5298"/>
                  </a:lnTo>
                  <a:lnTo>
                    <a:pt x="104237" y="1993"/>
                  </a:lnTo>
                  <a:lnTo>
                    <a:pt x="94492" y="222"/>
                  </a:lnTo>
                  <a:lnTo>
                    <a:pt x="83867" y="0"/>
                  </a:lnTo>
                  <a:lnTo>
                    <a:pt x="73278" y="1364"/>
                  </a:lnTo>
                  <a:lnTo>
                    <a:pt x="63235" y="4168"/>
                  </a:lnTo>
                  <a:lnTo>
                    <a:pt x="53865" y="8151"/>
                  </a:lnTo>
                  <a:lnTo>
                    <a:pt x="45112" y="13032"/>
                  </a:lnTo>
                  <a:lnTo>
                    <a:pt x="36857" y="18574"/>
                  </a:lnTo>
                  <a:lnTo>
                    <a:pt x="29144" y="24751"/>
                  </a:lnTo>
                  <a:lnTo>
                    <a:pt x="22175" y="31728"/>
                  </a:lnTo>
                  <a:lnTo>
                    <a:pt x="16003" y="39537"/>
                  </a:lnTo>
                  <a:lnTo>
                    <a:pt x="10706" y="48240"/>
                  </a:lnTo>
                  <a:lnTo>
                    <a:pt x="6444" y="57993"/>
                  </a:lnTo>
                  <a:lnTo>
                    <a:pt x="3213" y="68774"/>
                  </a:lnTo>
                  <a:lnTo>
                    <a:pt x="1026" y="80270"/>
                  </a:lnTo>
                  <a:lnTo>
                    <a:pt x="0" y="91978"/>
                  </a:lnTo>
                  <a:lnTo>
                    <a:pt x="90" y="103592"/>
                  </a:lnTo>
                  <a:lnTo>
                    <a:pt x="1286" y="114999"/>
                  </a:lnTo>
                  <a:lnTo>
                    <a:pt x="3683" y="126191"/>
                  </a:lnTo>
                  <a:lnTo>
                    <a:pt x="7221" y="137195"/>
                  </a:lnTo>
                  <a:lnTo>
                    <a:pt x="11715" y="147891"/>
                  </a:lnTo>
                  <a:lnTo>
                    <a:pt x="16948" y="158007"/>
                  </a:lnTo>
                  <a:lnTo>
                    <a:pt x="22735" y="167436"/>
                  </a:lnTo>
                  <a:lnTo>
                    <a:pt x="29246" y="175903"/>
                  </a:lnTo>
                  <a:lnTo>
                    <a:pt x="36980" y="182914"/>
                  </a:lnTo>
                  <a:lnTo>
                    <a:pt x="46108" y="188320"/>
                  </a:lnTo>
                  <a:lnTo>
                    <a:pt x="56339" y="191968"/>
                  </a:lnTo>
                  <a:lnTo>
                    <a:pt x="67124" y="193525"/>
                  </a:lnTo>
                  <a:lnTo>
                    <a:pt x="78069" y="193025"/>
                  </a:lnTo>
                  <a:lnTo>
                    <a:pt x="88539" y="191084"/>
                  </a:lnTo>
                  <a:lnTo>
                    <a:pt x="98608" y="188524"/>
                  </a:lnTo>
                  <a:lnTo>
                    <a:pt x="109157" y="185125"/>
                  </a:lnTo>
                  <a:lnTo>
                    <a:pt x="121867" y="18039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146214" y="3416659"/>
              <a:ext cx="183465" cy="226202"/>
            </a:xfrm>
            <a:custGeom>
              <a:avLst/>
              <a:gdLst/>
              <a:ahLst/>
              <a:cxnLst/>
              <a:rect l="0" t="0" r="0" b="0"/>
              <a:pathLst>
                <a:path w="183465" h="226202">
                  <a:moveTo>
                    <a:pt x="139506" y="15631"/>
                  </a:moveTo>
                  <a:lnTo>
                    <a:pt x="133505" y="9897"/>
                  </a:lnTo>
                  <a:lnTo>
                    <a:pt x="126659" y="5613"/>
                  </a:lnTo>
                  <a:lnTo>
                    <a:pt x="118272" y="2416"/>
                  </a:lnTo>
                  <a:lnTo>
                    <a:pt x="108644" y="401"/>
                  </a:lnTo>
                  <a:lnTo>
                    <a:pt x="98329" y="0"/>
                  </a:lnTo>
                  <a:lnTo>
                    <a:pt x="87722" y="1312"/>
                  </a:lnTo>
                  <a:lnTo>
                    <a:pt x="77024" y="4134"/>
                  </a:lnTo>
                  <a:lnTo>
                    <a:pt x="66324" y="8159"/>
                  </a:lnTo>
                  <a:lnTo>
                    <a:pt x="55657" y="13084"/>
                  </a:lnTo>
                  <a:lnTo>
                    <a:pt x="45191" y="18659"/>
                  </a:lnTo>
                  <a:lnTo>
                    <a:pt x="35229" y="24692"/>
                  </a:lnTo>
                  <a:lnTo>
                    <a:pt x="25906" y="31050"/>
                  </a:lnTo>
                  <a:lnTo>
                    <a:pt x="17509" y="37963"/>
                  </a:lnTo>
                  <a:lnTo>
                    <a:pt x="10546" y="45974"/>
                  </a:lnTo>
                  <a:lnTo>
                    <a:pt x="5170" y="55287"/>
                  </a:lnTo>
                  <a:lnTo>
                    <a:pt x="1544" y="65474"/>
                  </a:lnTo>
                  <a:lnTo>
                    <a:pt x="0" y="75698"/>
                  </a:lnTo>
                  <a:lnTo>
                    <a:pt x="524" y="85448"/>
                  </a:lnTo>
                  <a:lnTo>
                    <a:pt x="2975" y="94093"/>
                  </a:lnTo>
                  <a:lnTo>
                    <a:pt x="7279" y="100756"/>
                  </a:lnTo>
                  <a:lnTo>
                    <a:pt x="13211" y="105153"/>
                  </a:lnTo>
                  <a:lnTo>
                    <a:pt x="20616" y="107493"/>
                  </a:lnTo>
                  <a:lnTo>
                    <a:pt x="29481" y="108174"/>
                  </a:lnTo>
                  <a:lnTo>
                    <a:pt x="39664" y="107606"/>
                  </a:lnTo>
                  <a:lnTo>
                    <a:pt x="50923" y="106299"/>
                  </a:lnTo>
                  <a:lnTo>
                    <a:pt x="63006" y="104826"/>
                  </a:lnTo>
                  <a:lnTo>
                    <a:pt x="75688" y="103512"/>
                  </a:lnTo>
                  <a:lnTo>
                    <a:pt x="88797" y="102465"/>
                  </a:lnTo>
                  <a:lnTo>
                    <a:pt x="102203" y="101680"/>
                  </a:lnTo>
                  <a:lnTo>
                    <a:pt x="115803" y="101124"/>
                  </a:lnTo>
                  <a:lnTo>
                    <a:pt x="129208" y="101072"/>
                  </a:lnTo>
                  <a:lnTo>
                    <a:pt x="141755" y="102092"/>
                  </a:lnTo>
                  <a:lnTo>
                    <a:pt x="153148" y="104419"/>
                  </a:lnTo>
                  <a:lnTo>
                    <a:pt x="163102" y="108287"/>
                  </a:lnTo>
                  <a:lnTo>
                    <a:pt x="171194" y="114090"/>
                  </a:lnTo>
                  <a:lnTo>
                    <a:pt x="177365" y="121845"/>
                  </a:lnTo>
                  <a:lnTo>
                    <a:pt x="181543" y="131121"/>
                  </a:lnTo>
                  <a:lnTo>
                    <a:pt x="183464" y="141248"/>
                  </a:lnTo>
                  <a:lnTo>
                    <a:pt x="183206" y="151753"/>
                  </a:lnTo>
                  <a:lnTo>
                    <a:pt x="181102" y="162226"/>
                  </a:lnTo>
                  <a:lnTo>
                    <a:pt x="177565" y="172250"/>
                  </a:lnTo>
                  <a:lnTo>
                    <a:pt x="172963" y="181650"/>
                  </a:lnTo>
                  <a:lnTo>
                    <a:pt x="167437" y="190282"/>
                  </a:lnTo>
                  <a:lnTo>
                    <a:pt x="160905" y="197941"/>
                  </a:lnTo>
                  <a:lnTo>
                    <a:pt x="153397" y="204611"/>
                  </a:lnTo>
                  <a:lnTo>
                    <a:pt x="144899" y="210261"/>
                  </a:lnTo>
                  <a:lnTo>
                    <a:pt x="135283" y="214767"/>
                  </a:lnTo>
                  <a:lnTo>
                    <a:pt x="124588" y="218170"/>
                  </a:lnTo>
                  <a:lnTo>
                    <a:pt x="112982" y="220644"/>
                  </a:lnTo>
                  <a:lnTo>
                    <a:pt x="100667" y="222396"/>
                  </a:lnTo>
                  <a:lnTo>
                    <a:pt x="87841" y="223614"/>
                  </a:lnTo>
                  <a:lnTo>
                    <a:pt x="75070" y="224454"/>
                  </a:lnTo>
                  <a:lnTo>
                    <a:pt x="61921" y="225117"/>
                  </a:lnTo>
                  <a:lnTo>
                    <a:pt x="46126" y="225666"/>
                  </a:lnTo>
                  <a:lnTo>
                    <a:pt x="23693" y="2262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843316" y="3674445"/>
              <a:ext cx="1473991" cy="52644"/>
            </a:xfrm>
            <a:custGeom>
              <a:avLst/>
              <a:gdLst/>
              <a:ahLst/>
              <a:cxnLst/>
              <a:rect l="0" t="0" r="0" b="0"/>
              <a:pathLst>
                <a:path w="1473991" h="52644">
                  <a:moveTo>
                    <a:pt x="1473990" y="0"/>
                  </a:moveTo>
                  <a:lnTo>
                    <a:pt x="1465122" y="5734"/>
                  </a:lnTo>
                  <a:lnTo>
                    <a:pt x="1456135" y="10018"/>
                  </a:lnTo>
                  <a:lnTo>
                    <a:pt x="1446139" y="13224"/>
                  </a:lnTo>
                  <a:lnTo>
                    <a:pt x="1435158" y="15585"/>
                  </a:lnTo>
                  <a:lnTo>
                    <a:pt x="1423347" y="17282"/>
                  </a:lnTo>
                  <a:lnTo>
                    <a:pt x="1410889" y="18477"/>
                  </a:lnTo>
                  <a:lnTo>
                    <a:pt x="1397951" y="19305"/>
                  </a:lnTo>
                  <a:lnTo>
                    <a:pt x="1384670" y="19874"/>
                  </a:lnTo>
                  <a:lnTo>
                    <a:pt x="1371139" y="20261"/>
                  </a:lnTo>
                  <a:lnTo>
                    <a:pt x="1357105" y="20522"/>
                  </a:lnTo>
                  <a:lnTo>
                    <a:pt x="1342007" y="20699"/>
                  </a:lnTo>
                  <a:lnTo>
                    <a:pt x="1325620" y="20817"/>
                  </a:lnTo>
                  <a:lnTo>
                    <a:pt x="1308038" y="20897"/>
                  </a:lnTo>
                  <a:lnTo>
                    <a:pt x="1289478" y="20950"/>
                  </a:lnTo>
                  <a:lnTo>
                    <a:pt x="1270189" y="20990"/>
                  </a:lnTo>
                  <a:lnTo>
                    <a:pt x="1250864" y="21187"/>
                  </a:lnTo>
                  <a:lnTo>
                    <a:pt x="1232585" y="21851"/>
                  </a:lnTo>
                  <a:lnTo>
                    <a:pt x="1215848" y="23106"/>
                  </a:lnTo>
                  <a:lnTo>
                    <a:pt x="1200476" y="24593"/>
                  </a:lnTo>
                  <a:lnTo>
                    <a:pt x="1185918" y="25597"/>
                  </a:lnTo>
                  <a:lnTo>
                    <a:pt x="1171748" y="25754"/>
                  </a:lnTo>
                  <a:lnTo>
                    <a:pt x="1157737" y="25197"/>
                  </a:lnTo>
                  <a:lnTo>
                    <a:pt x="1143774" y="24357"/>
                  </a:lnTo>
                  <a:lnTo>
                    <a:pt x="1129815" y="23534"/>
                  </a:lnTo>
                  <a:lnTo>
                    <a:pt x="1115844" y="22847"/>
                  </a:lnTo>
                  <a:lnTo>
                    <a:pt x="1101859" y="22318"/>
                  </a:lnTo>
                  <a:lnTo>
                    <a:pt x="1087859" y="21932"/>
                  </a:lnTo>
                  <a:lnTo>
                    <a:pt x="1073847" y="21657"/>
                  </a:lnTo>
                  <a:lnTo>
                    <a:pt x="1059828" y="21465"/>
                  </a:lnTo>
                  <a:lnTo>
                    <a:pt x="1045803" y="21334"/>
                  </a:lnTo>
                  <a:lnTo>
                    <a:pt x="1031774" y="21243"/>
                  </a:lnTo>
                  <a:lnTo>
                    <a:pt x="1017742" y="21182"/>
                  </a:lnTo>
                  <a:lnTo>
                    <a:pt x="1003704" y="21141"/>
                  </a:lnTo>
                  <a:lnTo>
                    <a:pt x="989496" y="21113"/>
                  </a:lnTo>
                  <a:lnTo>
                    <a:pt x="974811" y="21094"/>
                  </a:lnTo>
                  <a:lnTo>
                    <a:pt x="959522" y="21082"/>
                  </a:lnTo>
                  <a:lnTo>
                    <a:pt x="943658" y="21074"/>
                  </a:lnTo>
                  <a:lnTo>
                    <a:pt x="927324" y="21068"/>
                  </a:lnTo>
                  <a:lnTo>
                    <a:pt x="910631" y="21065"/>
                  </a:lnTo>
                  <a:lnTo>
                    <a:pt x="893675" y="21062"/>
                  </a:lnTo>
                  <a:lnTo>
                    <a:pt x="876532" y="21060"/>
                  </a:lnTo>
                  <a:lnTo>
                    <a:pt x="859260" y="21059"/>
                  </a:lnTo>
                  <a:lnTo>
                    <a:pt x="841899" y="21058"/>
                  </a:lnTo>
                  <a:lnTo>
                    <a:pt x="824477" y="21058"/>
                  </a:lnTo>
                  <a:lnTo>
                    <a:pt x="807013" y="21058"/>
                  </a:lnTo>
                  <a:lnTo>
                    <a:pt x="789523" y="21057"/>
                  </a:lnTo>
                  <a:lnTo>
                    <a:pt x="772014" y="21057"/>
                  </a:lnTo>
                  <a:lnTo>
                    <a:pt x="754492" y="21062"/>
                  </a:lnTo>
                  <a:lnTo>
                    <a:pt x="736961" y="21235"/>
                  </a:lnTo>
                  <a:lnTo>
                    <a:pt x="719425" y="21882"/>
                  </a:lnTo>
                  <a:lnTo>
                    <a:pt x="701881" y="23131"/>
                  </a:lnTo>
                  <a:lnTo>
                    <a:pt x="684165" y="24784"/>
                  </a:lnTo>
                  <a:lnTo>
                    <a:pt x="665972" y="26432"/>
                  </a:lnTo>
                  <a:lnTo>
                    <a:pt x="647178" y="27835"/>
                  </a:lnTo>
                  <a:lnTo>
                    <a:pt x="627980" y="28928"/>
                  </a:lnTo>
                  <a:lnTo>
                    <a:pt x="608785" y="29736"/>
                  </a:lnTo>
                  <a:lnTo>
                    <a:pt x="589831" y="30314"/>
                  </a:lnTo>
                  <a:lnTo>
                    <a:pt x="571018" y="30719"/>
                  </a:lnTo>
                  <a:lnTo>
                    <a:pt x="552015" y="30998"/>
                  </a:lnTo>
                  <a:lnTo>
                    <a:pt x="532636" y="31190"/>
                  </a:lnTo>
                  <a:lnTo>
                    <a:pt x="512858" y="31319"/>
                  </a:lnTo>
                  <a:lnTo>
                    <a:pt x="492735" y="31407"/>
                  </a:lnTo>
                  <a:lnTo>
                    <a:pt x="472345" y="31466"/>
                  </a:lnTo>
                  <a:lnTo>
                    <a:pt x="451922" y="31505"/>
                  </a:lnTo>
                  <a:lnTo>
                    <a:pt x="431831" y="31532"/>
                  </a:lnTo>
                  <a:lnTo>
                    <a:pt x="412239" y="31550"/>
                  </a:lnTo>
                  <a:lnTo>
                    <a:pt x="392981" y="31562"/>
                  </a:lnTo>
                  <a:lnTo>
                    <a:pt x="373672" y="31570"/>
                  </a:lnTo>
                  <a:lnTo>
                    <a:pt x="354084" y="31580"/>
                  </a:lnTo>
                  <a:lnTo>
                    <a:pt x="334164" y="31756"/>
                  </a:lnTo>
                  <a:lnTo>
                    <a:pt x="313945" y="32407"/>
                  </a:lnTo>
                  <a:lnTo>
                    <a:pt x="293486" y="33657"/>
                  </a:lnTo>
                  <a:lnTo>
                    <a:pt x="272847" y="35311"/>
                  </a:lnTo>
                  <a:lnTo>
                    <a:pt x="252079" y="36959"/>
                  </a:lnTo>
                  <a:lnTo>
                    <a:pt x="231219" y="38363"/>
                  </a:lnTo>
                  <a:lnTo>
                    <a:pt x="210295" y="39456"/>
                  </a:lnTo>
                  <a:lnTo>
                    <a:pt x="189329" y="40264"/>
                  </a:lnTo>
                  <a:lnTo>
                    <a:pt x="168337" y="40842"/>
                  </a:lnTo>
                  <a:lnTo>
                    <a:pt x="147494" y="41247"/>
                  </a:lnTo>
                  <a:lnTo>
                    <a:pt x="127112" y="41527"/>
                  </a:lnTo>
                  <a:lnTo>
                    <a:pt x="107336" y="41723"/>
                  </a:lnTo>
                  <a:lnTo>
                    <a:pt x="88463" y="42025"/>
                  </a:lnTo>
                  <a:lnTo>
                    <a:pt x="71007" y="42761"/>
                  </a:lnTo>
                  <a:lnTo>
                    <a:pt x="55132" y="44069"/>
                  </a:lnTo>
                  <a:lnTo>
                    <a:pt x="41121" y="45770"/>
                  </a:lnTo>
                  <a:lnTo>
                    <a:pt x="28183" y="47628"/>
                  </a:lnTo>
                  <a:lnTo>
                    <a:pt x="15181" y="4980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485761" y="349546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6215" y="2934"/>
                  </a:lnTo>
                  <a:lnTo>
                    <a:pt x="85308" y="5716"/>
                  </a:lnTo>
                  <a:lnTo>
                    <a:pt x="71456" y="8611"/>
                  </a:lnTo>
                  <a:lnTo>
                    <a:pt x="56038" y="11490"/>
                  </a:lnTo>
                  <a:lnTo>
                    <a:pt x="40149" y="14318"/>
                  </a:lnTo>
                  <a:lnTo>
                    <a:pt x="22393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7711618" y="3179651"/>
            <a:ext cx="2353626" cy="1271774"/>
            <a:chOff x="7711618" y="3179651"/>
            <a:chExt cx="2353626" cy="1271774"/>
          </a:xfrm>
        </p:grpSpPr>
        <p:sp>
          <p:nvSpPr>
            <p:cNvPr id="168" name="Freeform 167"/>
            <p:cNvSpPr/>
            <p:nvPr/>
          </p:nvSpPr>
          <p:spPr>
            <a:xfrm>
              <a:off x="7711618" y="3179651"/>
              <a:ext cx="279513" cy="621843"/>
            </a:xfrm>
            <a:custGeom>
              <a:avLst/>
              <a:gdLst/>
              <a:ahLst/>
              <a:cxnLst/>
              <a:rect l="0" t="0" r="0" b="0"/>
              <a:pathLst>
                <a:path w="279513" h="621843">
                  <a:moveTo>
                    <a:pt x="121584" y="63126"/>
                  </a:moveTo>
                  <a:lnTo>
                    <a:pt x="115716" y="68993"/>
                  </a:lnTo>
                  <a:lnTo>
                    <a:pt x="110152" y="74558"/>
                  </a:lnTo>
                  <a:lnTo>
                    <a:pt x="104364" y="80310"/>
                  </a:lnTo>
                  <a:lnTo>
                    <a:pt x="98680" y="84643"/>
                  </a:lnTo>
                  <a:lnTo>
                    <a:pt x="94228" y="85113"/>
                  </a:lnTo>
                  <a:lnTo>
                    <a:pt x="91835" y="81845"/>
                  </a:lnTo>
                  <a:lnTo>
                    <a:pt x="91266" y="75935"/>
                  </a:lnTo>
                  <a:lnTo>
                    <a:pt x="92027" y="68331"/>
                  </a:lnTo>
                  <a:lnTo>
                    <a:pt x="93867" y="59666"/>
                  </a:lnTo>
                  <a:lnTo>
                    <a:pt x="96796" y="50335"/>
                  </a:lnTo>
                  <a:lnTo>
                    <a:pt x="100743" y="40592"/>
                  </a:lnTo>
                  <a:lnTo>
                    <a:pt x="105704" y="30916"/>
                  </a:lnTo>
                  <a:lnTo>
                    <a:pt x="111792" y="22015"/>
                  </a:lnTo>
                  <a:lnTo>
                    <a:pt x="118968" y="14221"/>
                  </a:lnTo>
                  <a:lnTo>
                    <a:pt x="127059" y="7834"/>
                  </a:lnTo>
                  <a:lnTo>
                    <a:pt x="135861" y="3290"/>
                  </a:lnTo>
                  <a:lnTo>
                    <a:pt x="145180" y="653"/>
                  </a:lnTo>
                  <a:lnTo>
                    <a:pt x="154538" y="0"/>
                  </a:lnTo>
                  <a:lnTo>
                    <a:pt x="163207" y="1598"/>
                  </a:lnTo>
                  <a:lnTo>
                    <a:pt x="170848" y="5375"/>
                  </a:lnTo>
                  <a:lnTo>
                    <a:pt x="177468" y="10993"/>
                  </a:lnTo>
                  <a:lnTo>
                    <a:pt x="183231" y="18043"/>
                  </a:lnTo>
                  <a:lnTo>
                    <a:pt x="188331" y="26155"/>
                  </a:lnTo>
                  <a:lnTo>
                    <a:pt x="192945" y="35192"/>
                  </a:lnTo>
                  <a:lnTo>
                    <a:pt x="197213" y="45235"/>
                  </a:lnTo>
                  <a:lnTo>
                    <a:pt x="201234" y="56248"/>
                  </a:lnTo>
                  <a:lnTo>
                    <a:pt x="204920" y="68084"/>
                  </a:lnTo>
                  <a:lnTo>
                    <a:pt x="208017" y="80561"/>
                  </a:lnTo>
                  <a:lnTo>
                    <a:pt x="210431" y="93512"/>
                  </a:lnTo>
                  <a:lnTo>
                    <a:pt x="212221" y="106802"/>
                  </a:lnTo>
                  <a:lnTo>
                    <a:pt x="213506" y="120330"/>
                  </a:lnTo>
                  <a:lnTo>
                    <a:pt x="214412" y="134018"/>
                  </a:lnTo>
                  <a:lnTo>
                    <a:pt x="215207" y="147650"/>
                  </a:lnTo>
                  <a:lnTo>
                    <a:pt x="216281" y="160883"/>
                  </a:lnTo>
                  <a:lnTo>
                    <a:pt x="217815" y="173572"/>
                  </a:lnTo>
                  <a:lnTo>
                    <a:pt x="219491" y="186060"/>
                  </a:lnTo>
                  <a:lnTo>
                    <a:pt x="220622" y="199051"/>
                  </a:lnTo>
                  <a:lnTo>
                    <a:pt x="220865" y="212908"/>
                  </a:lnTo>
                  <a:lnTo>
                    <a:pt x="220365" y="227658"/>
                  </a:lnTo>
                  <a:lnTo>
                    <a:pt x="219564" y="243170"/>
                  </a:lnTo>
                  <a:lnTo>
                    <a:pt x="218761" y="259268"/>
                  </a:lnTo>
                  <a:lnTo>
                    <a:pt x="217918" y="275467"/>
                  </a:lnTo>
                  <a:lnTo>
                    <a:pt x="216753" y="291029"/>
                  </a:lnTo>
                  <a:lnTo>
                    <a:pt x="215121" y="305610"/>
                  </a:lnTo>
                  <a:lnTo>
                    <a:pt x="213026" y="319535"/>
                  </a:lnTo>
                  <a:lnTo>
                    <a:pt x="210541" y="333571"/>
                  </a:lnTo>
                  <a:lnTo>
                    <a:pt x="207755" y="348174"/>
                  </a:lnTo>
                  <a:lnTo>
                    <a:pt x="204749" y="363612"/>
                  </a:lnTo>
                  <a:lnTo>
                    <a:pt x="201583" y="380127"/>
                  </a:lnTo>
                  <a:lnTo>
                    <a:pt x="198304" y="397719"/>
                  </a:lnTo>
                  <a:lnTo>
                    <a:pt x="194781" y="415907"/>
                  </a:lnTo>
                  <a:lnTo>
                    <a:pt x="190731" y="433876"/>
                  </a:lnTo>
                  <a:lnTo>
                    <a:pt x="186040" y="451183"/>
                  </a:lnTo>
                  <a:lnTo>
                    <a:pt x="180752" y="467902"/>
                  </a:lnTo>
                  <a:lnTo>
                    <a:pt x="174978" y="484428"/>
                  </a:lnTo>
                  <a:lnTo>
                    <a:pt x="168835" y="501020"/>
                  </a:lnTo>
                  <a:lnTo>
                    <a:pt x="162422" y="517452"/>
                  </a:lnTo>
                  <a:lnTo>
                    <a:pt x="155818" y="533120"/>
                  </a:lnTo>
                  <a:lnTo>
                    <a:pt x="149080" y="547733"/>
                  </a:lnTo>
                  <a:lnTo>
                    <a:pt x="142252" y="561157"/>
                  </a:lnTo>
                  <a:lnTo>
                    <a:pt x="135361" y="573254"/>
                  </a:lnTo>
                  <a:lnTo>
                    <a:pt x="128424" y="584089"/>
                  </a:lnTo>
                  <a:lnTo>
                    <a:pt x="121289" y="593704"/>
                  </a:lnTo>
                  <a:lnTo>
                    <a:pt x="113661" y="602032"/>
                  </a:lnTo>
                  <a:lnTo>
                    <a:pt x="105411" y="609149"/>
                  </a:lnTo>
                  <a:lnTo>
                    <a:pt x="96411" y="614930"/>
                  </a:lnTo>
                  <a:lnTo>
                    <a:pt x="86458" y="618992"/>
                  </a:lnTo>
                  <a:lnTo>
                    <a:pt x="75546" y="621275"/>
                  </a:lnTo>
                  <a:lnTo>
                    <a:pt x="64134" y="621842"/>
                  </a:lnTo>
                  <a:lnTo>
                    <a:pt x="53014" y="620710"/>
                  </a:lnTo>
                  <a:lnTo>
                    <a:pt x="42618" y="618056"/>
                  </a:lnTo>
                  <a:lnTo>
                    <a:pt x="33184" y="614004"/>
                  </a:lnTo>
                  <a:lnTo>
                    <a:pt x="24919" y="608544"/>
                  </a:lnTo>
                  <a:lnTo>
                    <a:pt x="17810" y="601795"/>
                  </a:lnTo>
                  <a:lnTo>
                    <a:pt x="11850" y="593824"/>
                  </a:lnTo>
                  <a:lnTo>
                    <a:pt x="7131" y="584571"/>
                  </a:lnTo>
                  <a:lnTo>
                    <a:pt x="3585" y="574124"/>
                  </a:lnTo>
                  <a:lnTo>
                    <a:pt x="1184" y="562685"/>
                  </a:lnTo>
                  <a:lnTo>
                    <a:pt x="12" y="550483"/>
                  </a:lnTo>
                  <a:lnTo>
                    <a:pt x="0" y="537724"/>
                  </a:lnTo>
                  <a:lnTo>
                    <a:pt x="957" y="524734"/>
                  </a:lnTo>
                  <a:lnTo>
                    <a:pt x="2663" y="511939"/>
                  </a:lnTo>
                  <a:lnTo>
                    <a:pt x="4923" y="499562"/>
                  </a:lnTo>
                  <a:lnTo>
                    <a:pt x="7744" y="487795"/>
                  </a:lnTo>
                  <a:lnTo>
                    <a:pt x="11315" y="476885"/>
                  </a:lnTo>
                  <a:lnTo>
                    <a:pt x="15684" y="466883"/>
                  </a:lnTo>
                  <a:lnTo>
                    <a:pt x="20925" y="457844"/>
                  </a:lnTo>
                  <a:lnTo>
                    <a:pt x="27200" y="449910"/>
                  </a:lnTo>
                  <a:lnTo>
                    <a:pt x="34497" y="443061"/>
                  </a:lnTo>
                  <a:lnTo>
                    <a:pt x="42670" y="437461"/>
                  </a:lnTo>
                  <a:lnTo>
                    <a:pt x="51526" y="433521"/>
                  </a:lnTo>
                  <a:lnTo>
                    <a:pt x="60885" y="431320"/>
                  </a:lnTo>
                  <a:lnTo>
                    <a:pt x="70439" y="430808"/>
                  </a:lnTo>
                  <a:lnTo>
                    <a:pt x="79773" y="431976"/>
                  </a:lnTo>
                  <a:lnTo>
                    <a:pt x="88678" y="434650"/>
                  </a:lnTo>
                  <a:lnTo>
                    <a:pt x="97130" y="438545"/>
                  </a:lnTo>
                  <a:lnTo>
                    <a:pt x="105195" y="443368"/>
                  </a:lnTo>
                  <a:lnTo>
                    <a:pt x="112950" y="448871"/>
                  </a:lnTo>
                  <a:lnTo>
                    <a:pt x="120312" y="455021"/>
                  </a:lnTo>
                  <a:lnTo>
                    <a:pt x="127037" y="461981"/>
                  </a:lnTo>
                  <a:lnTo>
                    <a:pt x="133048" y="469775"/>
                  </a:lnTo>
                  <a:lnTo>
                    <a:pt x="138578" y="478297"/>
                  </a:lnTo>
                  <a:lnTo>
                    <a:pt x="144059" y="487395"/>
                  </a:lnTo>
                  <a:lnTo>
                    <a:pt x="149750" y="496925"/>
                  </a:lnTo>
                  <a:lnTo>
                    <a:pt x="155726" y="506765"/>
                  </a:lnTo>
                  <a:lnTo>
                    <a:pt x="161971" y="516823"/>
                  </a:lnTo>
                  <a:lnTo>
                    <a:pt x="168434" y="527033"/>
                  </a:lnTo>
                  <a:lnTo>
                    <a:pt x="175063" y="537347"/>
                  </a:lnTo>
                  <a:lnTo>
                    <a:pt x="181813" y="547730"/>
                  </a:lnTo>
                  <a:lnTo>
                    <a:pt x="188657" y="558148"/>
                  </a:lnTo>
                  <a:lnTo>
                    <a:pt x="195896" y="568093"/>
                  </a:lnTo>
                  <a:lnTo>
                    <a:pt x="204127" y="576633"/>
                  </a:lnTo>
                  <a:lnTo>
                    <a:pt x="213586" y="583372"/>
                  </a:lnTo>
                  <a:lnTo>
                    <a:pt x="223972" y="588416"/>
                  </a:lnTo>
                  <a:lnTo>
                    <a:pt x="235848" y="592595"/>
                  </a:lnTo>
                  <a:lnTo>
                    <a:pt x="252498" y="596273"/>
                  </a:lnTo>
                  <a:lnTo>
                    <a:pt x="279512" y="6000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253772" y="3481534"/>
              <a:ext cx="159479" cy="238898"/>
            </a:xfrm>
            <a:custGeom>
              <a:avLst/>
              <a:gdLst/>
              <a:ahLst/>
              <a:cxnLst/>
              <a:rect l="0" t="0" r="0" b="0"/>
              <a:pathLst>
                <a:path w="159479" h="238898">
                  <a:moveTo>
                    <a:pt x="147969" y="13927"/>
                  </a:moveTo>
                  <a:lnTo>
                    <a:pt x="139168" y="10993"/>
                  </a:lnTo>
                  <a:lnTo>
                    <a:pt x="130820" y="8211"/>
                  </a:lnTo>
                  <a:lnTo>
                    <a:pt x="122122" y="5320"/>
                  </a:lnTo>
                  <a:lnTo>
                    <a:pt x="113001" y="2626"/>
                  </a:lnTo>
                  <a:lnTo>
                    <a:pt x="103505" y="758"/>
                  </a:lnTo>
                  <a:lnTo>
                    <a:pt x="93713" y="0"/>
                  </a:lnTo>
                  <a:lnTo>
                    <a:pt x="83700" y="313"/>
                  </a:lnTo>
                  <a:lnTo>
                    <a:pt x="73526" y="1515"/>
                  </a:lnTo>
                  <a:lnTo>
                    <a:pt x="63245" y="3403"/>
                  </a:lnTo>
                  <a:lnTo>
                    <a:pt x="53053" y="5958"/>
                  </a:lnTo>
                  <a:lnTo>
                    <a:pt x="43284" y="9342"/>
                  </a:lnTo>
                  <a:lnTo>
                    <a:pt x="34088" y="13583"/>
                  </a:lnTo>
                  <a:lnTo>
                    <a:pt x="25608" y="18735"/>
                  </a:lnTo>
                  <a:lnTo>
                    <a:pt x="18058" y="24950"/>
                  </a:lnTo>
                  <a:lnTo>
                    <a:pt x="11470" y="32207"/>
                  </a:lnTo>
                  <a:lnTo>
                    <a:pt x="6046" y="40352"/>
                  </a:lnTo>
                  <a:lnTo>
                    <a:pt x="2224" y="49191"/>
                  </a:lnTo>
                  <a:lnTo>
                    <a:pt x="113" y="58528"/>
                  </a:lnTo>
                  <a:lnTo>
                    <a:pt x="0" y="67729"/>
                  </a:lnTo>
                  <a:lnTo>
                    <a:pt x="2501" y="75760"/>
                  </a:lnTo>
                  <a:lnTo>
                    <a:pt x="7706" y="82155"/>
                  </a:lnTo>
                  <a:lnTo>
                    <a:pt x="15269" y="86955"/>
                  </a:lnTo>
                  <a:lnTo>
                    <a:pt x="24695" y="90424"/>
                  </a:lnTo>
                  <a:lnTo>
                    <a:pt x="35508" y="92875"/>
                  </a:lnTo>
                  <a:lnTo>
                    <a:pt x="47154" y="94745"/>
                  </a:lnTo>
                  <a:lnTo>
                    <a:pt x="59029" y="96558"/>
                  </a:lnTo>
                  <a:lnTo>
                    <a:pt x="70782" y="98608"/>
                  </a:lnTo>
                  <a:lnTo>
                    <a:pt x="82127" y="101142"/>
                  </a:lnTo>
                  <a:lnTo>
                    <a:pt x="92754" y="104448"/>
                  </a:lnTo>
                  <a:lnTo>
                    <a:pt x="102570" y="108599"/>
                  </a:lnTo>
                  <a:lnTo>
                    <a:pt x="111655" y="113506"/>
                  </a:lnTo>
                  <a:lnTo>
                    <a:pt x="120151" y="119016"/>
                  </a:lnTo>
                  <a:lnTo>
                    <a:pt x="128201" y="124984"/>
                  </a:lnTo>
                  <a:lnTo>
                    <a:pt x="135761" y="131447"/>
                  </a:lnTo>
                  <a:lnTo>
                    <a:pt x="142621" y="138617"/>
                  </a:lnTo>
                  <a:lnTo>
                    <a:pt x="148709" y="146555"/>
                  </a:lnTo>
                  <a:lnTo>
                    <a:pt x="153781" y="155344"/>
                  </a:lnTo>
                  <a:lnTo>
                    <a:pt x="157358" y="165155"/>
                  </a:lnTo>
                  <a:lnTo>
                    <a:pt x="159305" y="175971"/>
                  </a:lnTo>
                  <a:lnTo>
                    <a:pt x="159478" y="187319"/>
                  </a:lnTo>
                  <a:lnTo>
                    <a:pt x="157548" y="198396"/>
                  </a:lnTo>
                  <a:lnTo>
                    <a:pt x="153541" y="208758"/>
                  </a:lnTo>
                  <a:lnTo>
                    <a:pt x="147597" y="218001"/>
                  </a:lnTo>
                  <a:lnTo>
                    <a:pt x="139794" y="225605"/>
                  </a:lnTo>
                  <a:lnTo>
                    <a:pt x="130368" y="231451"/>
                  </a:lnTo>
                  <a:lnTo>
                    <a:pt x="119805" y="235580"/>
                  </a:lnTo>
                  <a:lnTo>
                    <a:pt x="108731" y="238000"/>
                  </a:lnTo>
                  <a:lnTo>
                    <a:pt x="97551" y="238897"/>
                  </a:lnTo>
                  <a:lnTo>
                    <a:pt x="86511" y="238718"/>
                  </a:lnTo>
                  <a:lnTo>
                    <a:pt x="74500" y="238065"/>
                  </a:lnTo>
                  <a:lnTo>
                    <a:pt x="58233" y="236885"/>
                  </a:lnTo>
                  <a:lnTo>
                    <a:pt x="32155" y="2350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491885" y="3569160"/>
              <a:ext cx="4613" cy="168457"/>
            </a:xfrm>
            <a:custGeom>
              <a:avLst/>
              <a:gdLst/>
              <a:ahLst/>
              <a:cxnLst/>
              <a:rect l="0" t="0" r="0" b="0"/>
              <a:pathLst>
                <a:path w="4613" h="168457">
                  <a:moveTo>
                    <a:pt x="4612" y="0"/>
                  </a:moveTo>
                  <a:lnTo>
                    <a:pt x="1812" y="11669"/>
                  </a:lnTo>
                  <a:lnTo>
                    <a:pt x="311" y="22157"/>
                  </a:lnTo>
                  <a:lnTo>
                    <a:pt x="0" y="32468"/>
                  </a:lnTo>
                  <a:lnTo>
                    <a:pt x="506" y="43115"/>
                  </a:lnTo>
                  <a:lnTo>
                    <a:pt x="1326" y="54756"/>
                  </a:lnTo>
                  <a:lnTo>
                    <a:pt x="2143" y="67647"/>
                  </a:lnTo>
                  <a:lnTo>
                    <a:pt x="2825" y="81553"/>
                  </a:lnTo>
                  <a:lnTo>
                    <a:pt x="3351" y="95956"/>
                  </a:lnTo>
                  <a:lnTo>
                    <a:pt x="3738" y="110477"/>
                  </a:lnTo>
                  <a:lnTo>
                    <a:pt x="4014" y="124341"/>
                  </a:lnTo>
                  <a:lnTo>
                    <a:pt x="4235" y="137673"/>
                  </a:lnTo>
                  <a:lnTo>
                    <a:pt x="4424" y="151634"/>
                  </a:lnTo>
                  <a:lnTo>
                    <a:pt x="4612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517554" y="345334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588903" y="3278418"/>
              <a:ext cx="255036" cy="484172"/>
            </a:xfrm>
            <a:custGeom>
              <a:avLst/>
              <a:gdLst/>
              <a:ahLst/>
              <a:cxnLst/>
              <a:rect l="0" t="0" r="0" b="0"/>
              <a:pathLst>
                <a:path w="255036" h="484172">
                  <a:moveTo>
                    <a:pt x="97107" y="374970"/>
                  </a:moveTo>
                  <a:lnTo>
                    <a:pt x="94173" y="366169"/>
                  </a:lnTo>
                  <a:lnTo>
                    <a:pt x="91391" y="357822"/>
                  </a:lnTo>
                  <a:lnTo>
                    <a:pt x="88487" y="349128"/>
                  </a:lnTo>
                  <a:lnTo>
                    <a:pt x="85275" y="340180"/>
                  </a:lnTo>
                  <a:lnTo>
                    <a:pt x="81461" y="331334"/>
                  </a:lnTo>
                  <a:lnTo>
                    <a:pt x="76944" y="322813"/>
                  </a:lnTo>
                  <a:lnTo>
                    <a:pt x="71780" y="315316"/>
                  </a:lnTo>
                  <a:lnTo>
                    <a:pt x="66092" y="310031"/>
                  </a:lnTo>
                  <a:lnTo>
                    <a:pt x="60008" y="307414"/>
                  </a:lnTo>
                  <a:lnTo>
                    <a:pt x="53635" y="307270"/>
                  </a:lnTo>
                  <a:lnTo>
                    <a:pt x="47057" y="309144"/>
                  </a:lnTo>
                  <a:lnTo>
                    <a:pt x="40343" y="312556"/>
                  </a:lnTo>
                  <a:lnTo>
                    <a:pt x="33700" y="317421"/>
                  </a:lnTo>
                  <a:lnTo>
                    <a:pt x="27465" y="324024"/>
                  </a:lnTo>
                  <a:lnTo>
                    <a:pt x="21792" y="332382"/>
                  </a:lnTo>
                  <a:lnTo>
                    <a:pt x="16660" y="342092"/>
                  </a:lnTo>
                  <a:lnTo>
                    <a:pt x="11978" y="352526"/>
                  </a:lnTo>
                  <a:lnTo>
                    <a:pt x="7652" y="363253"/>
                  </a:lnTo>
                  <a:lnTo>
                    <a:pt x="3915" y="374218"/>
                  </a:lnTo>
                  <a:lnTo>
                    <a:pt x="1309" y="385638"/>
                  </a:lnTo>
                  <a:lnTo>
                    <a:pt x="39" y="397611"/>
                  </a:lnTo>
                  <a:lnTo>
                    <a:pt x="0" y="409939"/>
                  </a:lnTo>
                  <a:lnTo>
                    <a:pt x="963" y="422222"/>
                  </a:lnTo>
                  <a:lnTo>
                    <a:pt x="2688" y="434224"/>
                  </a:lnTo>
                  <a:lnTo>
                    <a:pt x="5132" y="445724"/>
                  </a:lnTo>
                  <a:lnTo>
                    <a:pt x="8443" y="456448"/>
                  </a:lnTo>
                  <a:lnTo>
                    <a:pt x="12634" y="466308"/>
                  </a:lnTo>
                  <a:lnTo>
                    <a:pt x="17754" y="474741"/>
                  </a:lnTo>
                  <a:lnTo>
                    <a:pt x="23947" y="480670"/>
                  </a:lnTo>
                  <a:lnTo>
                    <a:pt x="31185" y="483728"/>
                  </a:lnTo>
                  <a:lnTo>
                    <a:pt x="39147" y="484171"/>
                  </a:lnTo>
                  <a:lnTo>
                    <a:pt x="47331" y="482500"/>
                  </a:lnTo>
                  <a:lnTo>
                    <a:pt x="55420" y="479223"/>
                  </a:lnTo>
                  <a:lnTo>
                    <a:pt x="63137" y="474450"/>
                  </a:lnTo>
                  <a:lnTo>
                    <a:pt x="70166" y="467907"/>
                  </a:lnTo>
                  <a:lnTo>
                    <a:pt x="76416" y="459586"/>
                  </a:lnTo>
                  <a:lnTo>
                    <a:pt x="82120" y="449730"/>
                  </a:lnTo>
                  <a:lnTo>
                    <a:pt x="87725" y="438666"/>
                  </a:lnTo>
                  <a:lnTo>
                    <a:pt x="93494" y="426694"/>
                  </a:lnTo>
                  <a:lnTo>
                    <a:pt x="99184" y="413739"/>
                  </a:lnTo>
                  <a:lnTo>
                    <a:pt x="104173" y="399379"/>
                  </a:lnTo>
                  <a:lnTo>
                    <a:pt x="108161" y="383510"/>
                  </a:lnTo>
                  <a:lnTo>
                    <a:pt x="111331" y="366785"/>
                  </a:lnTo>
                  <a:lnTo>
                    <a:pt x="114148" y="350399"/>
                  </a:lnTo>
                  <a:lnTo>
                    <a:pt x="116933" y="334997"/>
                  </a:lnTo>
                  <a:lnTo>
                    <a:pt x="119821" y="320215"/>
                  </a:lnTo>
                  <a:lnTo>
                    <a:pt x="122847" y="305003"/>
                  </a:lnTo>
                  <a:lnTo>
                    <a:pt x="125996" y="288761"/>
                  </a:lnTo>
                  <a:lnTo>
                    <a:pt x="129076" y="271223"/>
                  </a:lnTo>
                  <a:lnTo>
                    <a:pt x="131758" y="252219"/>
                  </a:lnTo>
                  <a:lnTo>
                    <a:pt x="133892" y="231839"/>
                  </a:lnTo>
                  <a:lnTo>
                    <a:pt x="135491" y="210641"/>
                  </a:lnTo>
                  <a:lnTo>
                    <a:pt x="136646" y="189507"/>
                  </a:lnTo>
                  <a:lnTo>
                    <a:pt x="137461" y="168929"/>
                  </a:lnTo>
                  <a:lnTo>
                    <a:pt x="138027" y="149032"/>
                  </a:lnTo>
                  <a:lnTo>
                    <a:pt x="138414" y="129751"/>
                  </a:lnTo>
                  <a:lnTo>
                    <a:pt x="138673" y="110970"/>
                  </a:lnTo>
                  <a:lnTo>
                    <a:pt x="138679" y="92729"/>
                  </a:lnTo>
                  <a:lnTo>
                    <a:pt x="138151" y="75232"/>
                  </a:lnTo>
                  <a:lnTo>
                    <a:pt x="136979" y="58535"/>
                  </a:lnTo>
                  <a:lnTo>
                    <a:pt x="135207" y="42708"/>
                  </a:lnTo>
                  <a:lnTo>
                    <a:pt x="132947" y="27918"/>
                  </a:lnTo>
                  <a:lnTo>
                    <a:pt x="130312" y="14221"/>
                  </a:lnTo>
                  <a:lnTo>
                    <a:pt x="127251" y="3822"/>
                  </a:lnTo>
                  <a:lnTo>
                    <a:pt x="124183" y="0"/>
                  </a:lnTo>
                  <a:lnTo>
                    <a:pt x="121949" y="2509"/>
                  </a:lnTo>
                  <a:lnTo>
                    <a:pt x="120517" y="9802"/>
                  </a:lnTo>
                  <a:lnTo>
                    <a:pt x="119464" y="20440"/>
                  </a:lnTo>
                  <a:lnTo>
                    <a:pt x="118275" y="33353"/>
                  </a:lnTo>
                  <a:lnTo>
                    <a:pt x="116689" y="47809"/>
                  </a:lnTo>
                  <a:lnTo>
                    <a:pt x="114825" y="63629"/>
                  </a:lnTo>
                  <a:lnTo>
                    <a:pt x="113041" y="81089"/>
                  </a:lnTo>
                  <a:lnTo>
                    <a:pt x="111546" y="100201"/>
                  </a:lnTo>
                  <a:lnTo>
                    <a:pt x="110224" y="120092"/>
                  </a:lnTo>
                  <a:lnTo>
                    <a:pt x="108731" y="139228"/>
                  </a:lnTo>
                  <a:lnTo>
                    <a:pt x="106880" y="156814"/>
                  </a:lnTo>
                  <a:lnTo>
                    <a:pt x="104806" y="173232"/>
                  </a:lnTo>
                  <a:lnTo>
                    <a:pt x="102868" y="189624"/>
                  </a:lnTo>
                  <a:lnTo>
                    <a:pt x="101272" y="206695"/>
                  </a:lnTo>
                  <a:lnTo>
                    <a:pt x="100217" y="224638"/>
                  </a:lnTo>
                  <a:lnTo>
                    <a:pt x="99968" y="243389"/>
                  </a:lnTo>
                  <a:lnTo>
                    <a:pt x="100577" y="262790"/>
                  </a:lnTo>
                  <a:lnTo>
                    <a:pt x="101784" y="282516"/>
                  </a:lnTo>
                  <a:lnTo>
                    <a:pt x="103125" y="302125"/>
                  </a:lnTo>
                  <a:lnTo>
                    <a:pt x="104323" y="321373"/>
                  </a:lnTo>
                  <a:lnTo>
                    <a:pt x="105446" y="339888"/>
                  </a:lnTo>
                  <a:lnTo>
                    <a:pt x="106806" y="357101"/>
                  </a:lnTo>
                  <a:lnTo>
                    <a:pt x="108577" y="372799"/>
                  </a:lnTo>
                  <a:lnTo>
                    <a:pt x="110960" y="386122"/>
                  </a:lnTo>
                  <a:lnTo>
                    <a:pt x="114967" y="395003"/>
                  </a:lnTo>
                  <a:lnTo>
                    <a:pt x="120890" y="398667"/>
                  </a:lnTo>
                  <a:lnTo>
                    <a:pt x="127334" y="398401"/>
                  </a:lnTo>
                  <a:lnTo>
                    <a:pt x="133869" y="395602"/>
                  </a:lnTo>
                  <a:lnTo>
                    <a:pt x="140633" y="391234"/>
                  </a:lnTo>
                  <a:lnTo>
                    <a:pt x="147955" y="385899"/>
                  </a:lnTo>
                  <a:lnTo>
                    <a:pt x="155964" y="379963"/>
                  </a:lnTo>
                  <a:lnTo>
                    <a:pt x="164617" y="373814"/>
                  </a:lnTo>
                  <a:lnTo>
                    <a:pt x="173796" y="367898"/>
                  </a:lnTo>
                  <a:lnTo>
                    <a:pt x="183370" y="362426"/>
                  </a:lnTo>
                  <a:lnTo>
                    <a:pt x="193071" y="357256"/>
                  </a:lnTo>
                  <a:lnTo>
                    <a:pt x="202501" y="352015"/>
                  </a:lnTo>
                  <a:lnTo>
                    <a:pt x="211465" y="346479"/>
                  </a:lnTo>
                  <a:lnTo>
                    <a:pt x="219789" y="340437"/>
                  </a:lnTo>
                  <a:lnTo>
                    <a:pt x="227234" y="333615"/>
                  </a:lnTo>
                  <a:lnTo>
                    <a:pt x="233746" y="325951"/>
                  </a:lnTo>
                  <a:lnTo>
                    <a:pt x="238950" y="317701"/>
                  </a:lnTo>
                  <a:lnTo>
                    <a:pt x="242090" y="309324"/>
                  </a:lnTo>
                  <a:lnTo>
                    <a:pt x="242936" y="301106"/>
                  </a:lnTo>
                  <a:lnTo>
                    <a:pt x="241554" y="293301"/>
                  </a:lnTo>
                  <a:lnTo>
                    <a:pt x="238045" y="286214"/>
                  </a:lnTo>
                  <a:lnTo>
                    <a:pt x="232689" y="279945"/>
                  </a:lnTo>
                  <a:lnTo>
                    <a:pt x="226027" y="274906"/>
                  </a:lnTo>
                  <a:lnTo>
                    <a:pt x="218735" y="271876"/>
                  </a:lnTo>
                  <a:lnTo>
                    <a:pt x="211246" y="271100"/>
                  </a:lnTo>
                  <a:lnTo>
                    <a:pt x="203764" y="272359"/>
                  </a:lnTo>
                  <a:lnTo>
                    <a:pt x="196362" y="275255"/>
                  </a:lnTo>
                  <a:lnTo>
                    <a:pt x="189054" y="279389"/>
                  </a:lnTo>
                  <a:lnTo>
                    <a:pt x="181994" y="284585"/>
                  </a:lnTo>
                  <a:lnTo>
                    <a:pt x="175472" y="290887"/>
                  </a:lnTo>
                  <a:lnTo>
                    <a:pt x="169600" y="298233"/>
                  </a:lnTo>
                  <a:lnTo>
                    <a:pt x="164334" y="306451"/>
                  </a:lnTo>
                  <a:lnTo>
                    <a:pt x="159563" y="315345"/>
                  </a:lnTo>
                  <a:lnTo>
                    <a:pt x="155171" y="324742"/>
                  </a:lnTo>
                  <a:lnTo>
                    <a:pt x="151220" y="334662"/>
                  </a:lnTo>
                  <a:lnTo>
                    <a:pt x="147939" y="345307"/>
                  </a:lnTo>
                  <a:lnTo>
                    <a:pt x="145406" y="356719"/>
                  </a:lnTo>
                  <a:lnTo>
                    <a:pt x="143875" y="368485"/>
                  </a:lnTo>
                  <a:lnTo>
                    <a:pt x="143828" y="379850"/>
                  </a:lnTo>
                  <a:lnTo>
                    <a:pt x="145394" y="390419"/>
                  </a:lnTo>
                  <a:lnTo>
                    <a:pt x="148395" y="400142"/>
                  </a:lnTo>
                  <a:lnTo>
                    <a:pt x="152544" y="409132"/>
                  </a:lnTo>
                  <a:lnTo>
                    <a:pt x="157559" y="417536"/>
                  </a:lnTo>
                  <a:lnTo>
                    <a:pt x="163365" y="425011"/>
                  </a:lnTo>
                  <a:lnTo>
                    <a:pt x="170084" y="430755"/>
                  </a:lnTo>
                  <a:lnTo>
                    <a:pt x="177713" y="434471"/>
                  </a:lnTo>
                  <a:lnTo>
                    <a:pt x="186124" y="436323"/>
                  </a:lnTo>
                  <a:lnTo>
                    <a:pt x="195147" y="436661"/>
                  </a:lnTo>
                  <a:lnTo>
                    <a:pt x="204616" y="435857"/>
                  </a:lnTo>
                  <a:lnTo>
                    <a:pt x="214141" y="434379"/>
                  </a:lnTo>
                  <a:lnTo>
                    <a:pt x="224145" y="432638"/>
                  </a:lnTo>
                  <a:lnTo>
                    <a:pt x="236622" y="430488"/>
                  </a:lnTo>
                  <a:lnTo>
                    <a:pt x="255035" y="4276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875523" y="3501386"/>
              <a:ext cx="124672" cy="180285"/>
            </a:xfrm>
            <a:custGeom>
              <a:avLst/>
              <a:gdLst/>
              <a:ahLst/>
              <a:cxnLst/>
              <a:rect l="0" t="0" r="0" b="0"/>
              <a:pathLst>
                <a:path w="124672" h="180285">
                  <a:moveTo>
                    <a:pt x="115814" y="4603"/>
                  </a:moveTo>
                  <a:lnTo>
                    <a:pt x="107012" y="1804"/>
                  </a:lnTo>
                  <a:lnTo>
                    <a:pt x="98665" y="302"/>
                  </a:lnTo>
                  <a:lnTo>
                    <a:pt x="89967" y="0"/>
                  </a:lnTo>
                  <a:lnTo>
                    <a:pt x="80845" y="852"/>
                  </a:lnTo>
                  <a:lnTo>
                    <a:pt x="71351" y="2968"/>
                  </a:lnTo>
                  <a:lnTo>
                    <a:pt x="61563" y="6295"/>
                  </a:lnTo>
                  <a:lnTo>
                    <a:pt x="51722" y="10803"/>
                  </a:lnTo>
                  <a:lnTo>
                    <a:pt x="42196" y="16570"/>
                  </a:lnTo>
                  <a:lnTo>
                    <a:pt x="33185" y="23517"/>
                  </a:lnTo>
                  <a:lnTo>
                    <a:pt x="25511" y="31281"/>
                  </a:lnTo>
                  <a:lnTo>
                    <a:pt x="20631" y="39330"/>
                  </a:lnTo>
                  <a:lnTo>
                    <a:pt x="19105" y="47324"/>
                  </a:lnTo>
                  <a:lnTo>
                    <a:pt x="20845" y="54808"/>
                  </a:lnTo>
                  <a:lnTo>
                    <a:pt x="25586" y="61148"/>
                  </a:lnTo>
                  <a:lnTo>
                    <a:pt x="32843" y="66116"/>
                  </a:lnTo>
                  <a:lnTo>
                    <a:pt x="41897" y="69976"/>
                  </a:lnTo>
                  <a:lnTo>
                    <a:pt x="51932" y="73273"/>
                  </a:lnTo>
                  <a:lnTo>
                    <a:pt x="62405" y="76396"/>
                  </a:lnTo>
                  <a:lnTo>
                    <a:pt x="72871" y="79853"/>
                  </a:lnTo>
                  <a:lnTo>
                    <a:pt x="82896" y="84327"/>
                  </a:lnTo>
                  <a:lnTo>
                    <a:pt x="92300" y="90088"/>
                  </a:lnTo>
                  <a:lnTo>
                    <a:pt x="100937" y="97062"/>
                  </a:lnTo>
                  <a:lnTo>
                    <a:pt x="108601" y="105032"/>
                  </a:lnTo>
                  <a:lnTo>
                    <a:pt x="115263" y="113761"/>
                  </a:lnTo>
                  <a:lnTo>
                    <a:pt x="120570" y="123043"/>
                  </a:lnTo>
                  <a:lnTo>
                    <a:pt x="123781" y="132718"/>
                  </a:lnTo>
                  <a:lnTo>
                    <a:pt x="124671" y="142653"/>
                  </a:lnTo>
                  <a:lnTo>
                    <a:pt x="123148" y="152271"/>
                  </a:lnTo>
                  <a:lnTo>
                    <a:pt x="119010" y="160590"/>
                  </a:lnTo>
                  <a:lnTo>
                    <a:pt x="112411" y="167182"/>
                  </a:lnTo>
                  <a:lnTo>
                    <a:pt x="103761" y="172114"/>
                  </a:lnTo>
                  <a:lnTo>
                    <a:pt x="93530" y="175674"/>
                  </a:lnTo>
                  <a:lnTo>
                    <a:pt x="82141" y="178176"/>
                  </a:lnTo>
                  <a:lnTo>
                    <a:pt x="70092" y="179742"/>
                  </a:lnTo>
                  <a:lnTo>
                    <a:pt x="57940" y="180284"/>
                  </a:lnTo>
                  <a:lnTo>
                    <a:pt x="46006" y="179846"/>
                  </a:lnTo>
                  <a:lnTo>
                    <a:pt x="34836" y="178734"/>
                  </a:lnTo>
                  <a:lnTo>
                    <a:pt x="24205" y="177337"/>
                  </a:lnTo>
                  <a:lnTo>
                    <a:pt x="13181" y="175534"/>
                  </a:lnTo>
                  <a:lnTo>
                    <a:pt x="0" y="17305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9205676" y="3522517"/>
              <a:ext cx="206802" cy="184993"/>
            </a:xfrm>
            <a:custGeom>
              <a:avLst/>
              <a:gdLst/>
              <a:ahLst/>
              <a:cxnLst/>
              <a:rect l="0" t="0" r="0" b="0"/>
              <a:pathLst>
                <a:path w="206802" h="184993">
                  <a:moveTo>
                    <a:pt x="112044" y="67700"/>
                  </a:moveTo>
                  <a:lnTo>
                    <a:pt x="109043" y="58899"/>
                  </a:lnTo>
                  <a:lnTo>
                    <a:pt x="105620" y="50552"/>
                  </a:lnTo>
                  <a:lnTo>
                    <a:pt x="101424" y="41858"/>
                  </a:lnTo>
                  <a:lnTo>
                    <a:pt x="96524" y="32910"/>
                  </a:lnTo>
                  <a:lnTo>
                    <a:pt x="91043" y="24063"/>
                  </a:lnTo>
                  <a:lnTo>
                    <a:pt x="85112" y="15543"/>
                  </a:lnTo>
                  <a:lnTo>
                    <a:pt x="78851" y="8046"/>
                  </a:lnTo>
                  <a:lnTo>
                    <a:pt x="72353" y="2762"/>
                  </a:lnTo>
                  <a:lnTo>
                    <a:pt x="65689" y="144"/>
                  </a:lnTo>
                  <a:lnTo>
                    <a:pt x="58909" y="0"/>
                  </a:lnTo>
                  <a:lnTo>
                    <a:pt x="52052" y="1873"/>
                  </a:lnTo>
                  <a:lnTo>
                    <a:pt x="45147" y="5282"/>
                  </a:lnTo>
                  <a:lnTo>
                    <a:pt x="38374" y="9973"/>
                  </a:lnTo>
                  <a:lnTo>
                    <a:pt x="32053" y="15928"/>
                  </a:lnTo>
                  <a:lnTo>
                    <a:pt x="26320" y="23037"/>
                  </a:lnTo>
                  <a:lnTo>
                    <a:pt x="21149" y="31095"/>
                  </a:lnTo>
                  <a:lnTo>
                    <a:pt x="16441" y="39881"/>
                  </a:lnTo>
                  <a:lnTo>
                    <a:pt x="12091" y="49210"/>
                  </a:lnTo>
                  <a:lnTo>
                    <a:pt x="8170" y="59254"/>
                  </a:lnTo>
                  <a:lnTo>
                    <a:pt x="4909" y="70514"/>
                  </a:lnTo>
                  <a:lnTo>
                    <a:pt x="2383" y="83158"/>
                  </a:lnTo>
                  <a:lnTo>
                    <a:pt x="689" y="96734"/>
                  </a:lnTo>
                  <a:lnTo>
                    <a:pt x="0" y="110386"/>
                  </a:lnTo>
                  <a:lnTo>
                    <a:pt x="320" y="123599"/>
                  </a:lnTo>
                  <a:lnTo>
                    <a:pt x="1672" y="136063"/>
                  </a:lnTo>
                  <a:lnTo>
                    <a:pt x="4175" y="147508"/>
                  </a:lnTo>
                  <a:lnTo>
                    <a:pt x="7793" y="157895"/>
                  </a:lnTo>
                  <a:lnTo>
                    <a:pt x="12679" y="167039"/>
                  </a:lnTo>
                  <a:lnTo>
                    <a:pt x="19240" y="174518"/>
                  </a:lnTo>
                  <a:lnTo>
                    <a:pt x="27536" y="180242"/>
                  </a:lnTo>
                  <a:lnTo>
                    <a:pt x="37021" y="183935"/>
                  </a:lnTo>
                  <a:lnTo>
                    <a:pt x="46764" y="184992"/>
                  </a:lnTo>
                  <a:lnTo>
                    <a:pt x="56202" y="183330"/>
                  </a:lnTo>
                  <a:lnTo>
                    <a:pt x="65145" y="179299"/>
                  </a:lnTo>
                  <a:lnTo>
                    <a:pt x="73605" y="173396"/>
                  </a:lnTo>
                  <a:lnTo>
                    <a:pt x="81658" y="166093"/>
                  </a:lnTo>
                  <a:lnTo>
                    <a:pt x="89234" y="157618"/>
                  </a:lnTo>
                  <a:lnTo>
                    <a:pt x="96112" y="147960"/>
                  </a:lnTo>
                  <a:lnTo>
                    <a:pt x="102234" y="137278"/>
                  </a:lnTo>
                  <a:lnTo>
                    <a:pt x="107984" y="128196"/>
                  </a:lnTo>
                  <a:lnTo>
                    <a:pt x="113471" y="124379"/>
                  </a:lnTo>
                  <a:lnTo>
                    <a:pt x="118368" y="125608"/>
                  </a:lnTo>
                  <a:lnTo>
                    <a:pt x="123124" y="130325"/>
                  </a:lnTo>
                  <a:lnTo>
                    <a:pt x="128142" y="137067"/>
                  </a:lnTo>
                  <a:lnTo>
                    <a:pt x="133567" y="144678"/>
                  </a:lnTo>
                  <a:lnTo>
                    <a:pt x="139397" y="152500"/>
                  </a:lnTo>
                  <a:lnTo>
                    <a:pt x="145726" y="159761"/>
                  </a:lnTo>
                  <a:lnTo>
                    <a:pt x="152785" y="165450"/>
                  </a:lnTo>
                  <a:lnTo>
                    <a:pt x="160626" y="169173"/>
                  </a:lnTo>
                  <a:lnTo>
                    <a:pt x="168897" y="171022"/>
                  </a:lnTo>
                  <a:lnTo>
                    <a:pt x="177848" y="171363"/>
                  </a:lnTo>
                  <a:lnTo>
                    <a:pt x="189381" y="169107"/>
                  </a:lnTo>
                  <a:lnTo>
                    <a:pt x="206801" y="1624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9447444" y="3481576"/>
              <a:ext cx="133490" cy="189725"/>
            </a:xfrm>
            <a:custGeom>
              <a:avLst/>
              <a:gdLst/>
              <a:ahLst/>
              <a:cxnLst/>
              <a:rect l="0" t="0" r="0" b="0"/>
              <a:pathLst>
                <a:path w="133490" h="189725">
                  <a:moveTo>
                    <a:pt x="7147" y="77056"/>
                  </a:moveTo>
                  <a:lnTo>
                    <a:pt x="7214" y="88724"/>
                  </a:lnTo>
                  <a:lnTo>
                    <a:pt x="7854" y="99213"/>
                  </a:lnTo>
                  <a:lnTo>
                    <a:pt x="9146" y="109519"/>
                  </a:lnTo>
                  <a:lnTo>
                    <a:pt x="10833" y="119993"/>
                  </a:lnTo>
                  <a:lnTo>
                    <a:pt x="12501" y="130985"/>
                  </a:lnTo>
                  <a:lnTo>
                    <a:pt x="13918" y="142623"/>
                  </a:lnTo>
                  <a:lnTo>
                    <a:pt x="15190" y="154704"/>
                  </a:lnTo>
                  <a:lnTo>
                    <a:pt x="16648" y="166810"/>
                  </a:lnTo>
                  <a:lnTo>
                    <a:pt x="18454" y="178618"/>
                  </a:lnTo>
                  <a:lnTo>
                    <a:pt x="19665" y="187394"/>
                  </a:lnTo>
                  <a:lnTo>
                    <a:pt x="19202" y="189724"/>
                  </a:lnTo>
                  <a:lnTo>
                    <a:pt x="17595" y="186529"/>
                  </a:lnTo>
                  <a:lnTo>
                    <a:pt x="15310" y="179540"/>
                  </a:lnTo>
                  <a:lnTo>
                    <a:pt x="12601" y="170081"/>
                  </a:lnTo>
                  <a:lnTo>
                    <a:pt x="9622" y="159029"/>
                  </a:lnTo>
                  <a:lnTo>
                    <a:pt x="6633" y="146947"/>
                  </a:lnTo>
                  <a:lnTo>
                    <a:pt x="4003" y="134195"/>
                  </a:lnTo>
                  <a:lnTo>
                    <a:pt x="1905" y="121011"/>
                  </a:lnTo>
                  <a:lnTo>
                    <a:pt x="495" y="107707"/>
                  </a:lnTo>
                  <a:lnTo>
                    <a:pt x="0" y="94690"/>
                  </a:lnTo>
                  <a:lnTo>
                    <a:pt x="449" y="82158"/>
                  </a:lnTo>
                  <a:lnTo>
                    <a:pt x="1886" y="70282"/>
                  </a:lnTo>
                  <a:lnTo>
                    <a:pt x="4447" y="59298"/>
                  </a:lnTo>
                  <a:lnTo>
                    <a:pt x="8098" y="49247"/>
                  </a:lnTo>
                  <a:lnTo>
                    <a:pt x="12838" y="40174"/>
                  </a:lnTo>
                  <a:lnTo>
                    <a:pt x="18768" y="32217"/>
                  </a:lnTo>
                  <a:lnTo>
                    <a:pt x="25835" y="25349"/>
                  </a:lnTo>
                  <a:lnTo>
                    <a:pt x="34022" y="19565"/>
                  </a:lnTo>
                  <a:lnTo>
                    <a:pt x="43418" y="14969"/>
                  </a:lnTo>
                  <a:lnTo>
                    <a:pt x="53958" y="11502"/>
                  </a:lnTo>
                  <a:lnTo>
                    <a:pt x="65290" y="8815"/>
                  </a:lnTo>
                  <a:lnTo>
                    <a:pt x="76887" y="6389"/>
                  </a:lnTo>
                  <a:lnTo>
                    <a:pt x="88413" y="3908"/>
                  </a:lnTo>
                  <a:lnTo>
                    <a:pt x="99290" y="1598"/>
                  </a:lnTo>
                  <a:lnTo>
                    <a:pt x="109685" y="0"/>
                  </a:lnTo>
                  <a:lnTo>
                    <a:pt x="120508" y="88"/>
                  </a:lnTo>
                  <a:lnTo>
                    <a:pt x="133489" y="33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563650" y="3496977"/>
              <a:ext cx="164682" cy="248548"/>
            </a:xfrm>
            <a:custGeom>
              <a:avLst/>
              <a:gdLst/>
              <a:ahLst/>
              <a:cxnLst/>
              <a:rect l="0" t="0" r="0" b="0"/>
              <a:pathLst>
                <a:path w="164682" h="248548">
                  <a:moveTo>
                    <a:pt x="27811" y="103769"/>
                  </a:moveTo>
                  <a:lnTo>
                    <a:pt x="39480" y="100835"/>
                  </a:lnTo>
                  <a:lnTo>
                    <a:pt x="49968" y="98053"/>
                  </a:lnTo>
                  <a:lnTo>
                    <a:pt x="60266" y="95144"/>
                  </a:lnTo>
                  <a:lnTo>
                    <a:pt x="70394" y="91758"/>
                  </a:lnTo>
                  <a:lnTo>
                    <a:pt x="80090" y="87296"/>
                  </a:lnTo>
                  <a:lnTo>
                    <a:pt x="89221" y="81526"/>
                  </a:lnTo>
                  <a:lnTo>
                    <a:pt x="97651" y="74537"/>
                  </a:lnTo>
                  <a:lnTo>
                    <a:pt x="105164" y="66552"/>
                  </a:lnTo>
                  <a:lnTo>
                    <a:pt x="111721" y="57816"/>
                  </a:lnTo>
                  <a:lnTo>
                    <a:pt x="116954" y="48698"/>
                  </a:lnTo>
                  <a:lnTo>
                    <a:pt x="120114" y="39664"/>
                  </a:lnTo>
                  <a:lnTo>
                    <a:pt x="120972" y="30969"/>
                  </a:lnTo>
                  <a:lnTo>
                    <a:pt x="119600" y="22829"/>
                  </a:lnTo>
                  <a:lnTo>
                    <a:pt x="116095" y="15508"/>
                  </a:lnTo>
                  <a:lnTo>
                    <a:pt x="110743" y="9077"/>
                  </a:lnTo>
                  <a:lnTo>
                    <a:pt x="104084" y="3930"/>
                  </a:lnTo>
                  <a:lnTo>
                    <a:pt x="96792" y="826"/>
                  </a:lnTo>
                  <a:lnTo>
                    <a:pt x="89304" y="0"/>
                  </a:lnTo>
                  <a:lnTo>
                    <a:pt x="81824" y="1224"/>
                  </a:lnTo>
                  <a:lnTo>
                    <a:pt x="74422" y="4098"/>
                  </a:lnTo>
                  <a:lnTo>
                    <a:pt x="67110" y="8212"/>
                  </a:lnTo>
                  <a:lnTo>
                    <a:pt x="59878" y="13226"/>
                  </a:lnTo>
                  <a:lnTo>
                    <a:pt x="52707" y="18873"/>
                  </a:lnTo>
                  <a:lnTo>
                    <a:pt x="45588" y="24966"/>
                  </a:lnTo>
                  <a:lnTo>
                    <a:pt x="38670" y="31529"/>
                  </a:lnTo>
                  <a:lnTo>
                    <a:pt x="32248" y="38773"/>
                  </a:lnTo>
                  <a:lnTo>
                    <a:pt x="26449" y="46765"/>
                  </a:lnTo>
                  <a:lnTo>
                    <a:pt x="21233" y="55592"/>
                  </a:lnTo>
                  <a:lnTo>
                    <a:pt x="16494" y="65428"/>
                  </a:lnTo>
                  <a:lnTo>
                    <a:pt x="12125" y="76276"/>
                  </a:lnTo>
                  <a:lnTo>
                    <a:pt x="8192" y="88155"/>
                  </a:lnTo>
                  <a:lnTo>
                    <a:pt x="4920" y="101185"/>
                  </a:lnTo>
                  <a:lnTo>
                    <a:pt x="2391" y="115313"/>
                  </a:lnTo>
                  <a:lnTo>
                    <a:pt x="691" y="130037"/>
                  </a:lnTo>
                  <a:lnTo>
                    <a:pt x="0" y="144532"/>
                  </a:lnTo>
                  <a:lnTo>
                    <a:pt x="320" y="158348"/>
                  </a:lnTo>
                  <a:lnTo>
                    <a:pt x="1670" y="171233"/>
                  </a:lnTo>
                  <a:lnTo>
                    <a:pt x="4171" y="182967"/>
                  </a:lnTo>
                  <a:lnTo>
                    <a:pt x="7778" y="193562"/>
                  </a:lnTo>
                  <a:lnTo>
                    <a:pt x="12318" y="203187"/>
                  </a:lnTo>
                  <a:lnTo>
                    <a:pt x="17584" y="212053"/>
                  </a:lnTo>
                  <a:lnTo>
                    <a:pt x="23391" y="220349"/>
                  </a:lnTo>
                  <a:lnTo>
                    <a:pt x="29917" y="227908"/>
                  </a:lnTo>
                  <a:lnTo>
                    <a:pt x="37661" y="234234"/>
                  </a:lnTo>
                  <a:lnTo>
                    <a:pt x="46799" y="239155"/>
                  </a:lnTo>
                  <a:lnTo>
                    <a:pt x="57207" y="242798"/>
                  </a:lnTo>
                  <a:lnTo>
                    <a:pt x="68645" y="245409"/>
                  </a:lnTo>
                  <a:lnTo>
                    <a:pt x="80852" y="247236"/>
                  </a:lnTo>
                  <a:lnTo>
                    <a:pt x="93457" y="248329"/>
                  </a:lnTo>
                  <a:lnTo>
                    <a:pt x="105983" y="248547"/>
                  </a:lnTo>
                  <a:lnTo>
                    <a:pt x="118169" y="247886"/>
                  </a:lnTo>
                  <a:lnTo>
                    <a:pt x="129507" y="246623"/>
                  </a:lnTo>
                  <a:lnTo>
                    <a:pt x="140269" y="245107"/>
                  </a:lnTo>
                  <a:lnTo>
                    <a:pt x="151398" y="243207"/>
                  </a:lnTo>
                  <a:lnTo>
                    <a:pt x="164681" y="24063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393222" y="3922966"/>
              <a:ext cx="135757" cy="253893"/>
            </a:xfrm>
            <a:custGeom>
              <a:avLst/>
              <a:gdLst/>
              <a:ahLst/>
              <a:cxnLst/>
              <a:rect l="0" t="0" r="0" b="0"/>
              <a:pathLst>
                <a:path w="135757" h="253893">
                  <a:moveTo>
                    <a:pt x="8726" y="119977"/>
                  </a:moveTo>
                  <a:lnTo>
                    <a:pt x="17595" y="117043"/>
                  </a:lnTo>
                  <a:lnTo>
                    <a:pt x="26582" y="114261"/>
                  </a:lnTo>
                  <a:lnTo>
                    <a:pt x="36572" y="111361"/>
                  </a:lnTo>
                  <a:lnTo>
                    <a:pt x="47380" y="108321"/>
                  </a:lnTo>
                  <a:lnTo>
                    <a:pt x="58543" y="105155"/>
                  </a:lnTo>
                  <a:lnTo>
                    <a:pt x="69743" y="101887"/>
                  </a:lnTo>
                  <a:lnTo>
                    <a:pt x="80683" y="98376"/>
                  </a:lnTo>
                  <a:lnTo>
                    <a:pt x="91019" y="94337"/>
                  </a:lnTo>
                  <a:lnTo>
                    <a:pt x="100627" y="89650"/>
                  </a:lnTo>
                  <a:lnTo>
                    <a:pt x="109399" y="84197"/>
                  </a:lnTo>
                  <a:lnTo>
                    <a:pt x="117150" y="77780"/>
                  </a:lnTo>
                  <a:lnTo>
                    <a:pt x="123878" y="70386"/>
                  </a:lnTo>
                  <a:lnTo>
                    <a:pt x="129396" y="62149"/>
                  </a:lnTo>
                  <a:lnTo>
                    <a:pt x="133282" y="53250"/>
                  </a:lnTo>
                  <a:lnTo>
                    <a:pt x="135442" y="43862"/>
                  </a:lnTo>
                  <a:lnTo>
                    <a:pt x="135756" y="34289"/>
                  </a:lnTo>
                  <a:lnTo>
                    <a:pt x="133923" y="24943"/>
                  </a:lnTo>
                  <a:lnTo>
                    <a:pt x="129985" y="16048"/>
                  </a:lnTo>
                  <a:lnTo>
                    <a:pt x="124257" y="8280"/>
                  </a:lnTo>
                  <a:lnTo>
                    <a:pt x="117132" y="2806"/>
                  </a:lnTo>
                  <a:lnTo>
                    <a:pt x="108979" y="61"/>
                  </a:lnTo>
                  <a:lnTo>
                    <a:pt x="100253" y="0"/>
                  </a:lnTo>
                  <a:lnTo>
                    <a:pt x="91485" y="2459"/>
                  </a:lnTo>
                  <a:lnTo>
                    <a:pt x="82958" y="7075"/>
                  </a:lnTo>
                  <a:lnTo>
                    <a:pt x="74590" y="13391"/>
                  </a:lnTo>
                  <a:lnTo>
                    <a:pt x="66051" y="20976"/>
                  </a:lnTo>
                  <a:lnTo>
                    <a:pt x="57163" y="29474"/>
                  </a:lnTo>
                  <a:lnTo>
                    <a:pt x="48228" y="38617"/>
                  </a:lnTo>
                  <a:lnTo>
                    <a:pt x="39907" y="48205"/>
                  </a:lnTo>
                  <a:lnTo>
                    <a:pt x="32532" y="58099"/>
                  </a:lnTo>
                  <a:lnTo>
                    <a:pt x="26105" y="68200"/>
                  </a:lnTo>
                  <a:lnTo>
                    <a:pt x="20480" y="78442"/>
                  </a:lnTo>
                  <a:lnTo>
                    <a:pt x="15479" y="88783"/>
                  </a:lnTo>
                  <a:lnTo>
                    <a:pt x="11103" y="99355"/>
                  </a:lnTo>
                  <a:lnTo>
                    <a:pt x="7528" y="110447"/>
                  </a:lnTo>
                  <a:lnTo>
                    <a:pt x="4786" y="122171"/>
                  </a:lnTo>
                  <a:lnTo>
                    <a:pt x="2774" y="134487"/>
                  </a:lnTo>
                  <a:lnTo>
                    <a:pt x="1339" y="147286"/>
                  </a:lnTo>
                  <a:lnTo>
                    <a:pt x="346" y="160449"/>
                  </a:lnTo>
                  <a:lnTo>
                    <a:pt x="0" y="173712"/>
                  </a:lnTo>
                  <a:lnTo>
                    <a:pt x="826" y="186689"/>
                  </a:lnTo>
                  <a:lnTo>
                    <a:pt x="3012" y="199188"/>
                  </a:lnTo>
                  <a:lnTo>
                    <a:pt x="6447" y="211038"/>
                  </a:lnTo>
                  <a:lnTo>
                    <a:pt x="10895" y="222004"/>
                  </a:lnTo>
                  <a:lnTo>
                    <a:pt x="16119" y="232033"/>
                  </a:lnTo>
                  <a:lnTo>
                    <a:pt x="22235" y="240751"/>
                  </a:lnTo>
                  <a:lnTo>
                    <a:pt x="29697" y="247404"/>
                  </a:lnTo>
                  <a:lnTo>
                    <a:pt x="38637" y="251762"/>
                  </a:lnTo>
                  <a:lnTo>
                    <a:pt x="48744" y="253892"/>
                  </a:lnTo>
                  <a:lnTo>
                    <a:pt x="59443" y="253892"/>
                  </a:lnTo>
                  <a:lnTo>
                    <a:pt x="70335" y="252046"/>
                  </a:lnTo>
                  <a:lnTo>
                    <a:pt x="80967" y="248849"/>
                  </a:lnTo>
                  <a:lnTo>
                    <a:pt x="91908" y="244493"/>
                  </a:lnTo>
                  <a:lnTo>
                    <a:pt x="105231" y="237483"/>
                  </a:lnTo>
                  <a:lnTo>
                    <a:pt x="124539" y="2252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536551" y="3993121"/>
              <a:ext cx="212838" cy="458304"/>
            </a:xfrm>
            <a:custGeom>
              <a:avLst/>
              <a:gdLst/>
              <a:ahLst/>
              <a:cxnLst/>
              <a:rect l="0" t="0" r="0" b="0"/>
              <a:pathLst>
                <a:path w="212838" h="458304">
                  <a:moveTo>
                    <a:pt x="54910" y="134050"/>
                  </a:moveTo>
                  <a:lnTo>
                    <a:pt x="63644" y="128115"/>
                  </a:lnTo>
                  <a:lnTo>
                    <a:pt x="71350" y="121911"/>
                  </a:lnTo>
                  <a:lnTo>
                    <a:pt x="78744" y="114810"/>
                  </a:lnTo>
                  <a:lnTo>
                    <a:pt x="85659" y="106697"/>
                  </a:lnTo>
                  <a:lnTo>
                    <a:pt x="91541" y="97402"/>
                  </a:lnTo>
                  <a:lnTo>
                    <a:pt x="96151" y="86959"/>
                  </a:lnTo>
                  <a:lnTo>
                    <a:pt x="99245" y="75706"/>
                  </a:lnTo>
                  <a:lnTo>
                    <a:pt x="100423" y="64169"/>
                  </a:lnTo>
                  <a:lnTo>
                    <a:pt x="99654" y="52678"/>
                  </a:lnTo>
                  <a:lnTo>
                    <a:pt x="97207" y="41524"/>
                  </a:lnTo>
                  <a:lnTo>
                    <a:pt x="93439" y="31035"/>
                  </a:lnTo>
                  <a:lnTo>
                    <a:pt x="88682" y="21329"/>
                  </a:lnTo>
                  <a:lnTo>
                    <a:pt x="83051" y="12829"/>
                  </a:lnTo>
                  <a:lnTo>
                    <a:pt x="76449" y="6323"/>
                  </a:lnTo>
                  <a:lnTo>
                    <a:pt x="68903" y="2064"/>
                  </a:lnTo>
                  <a:lnTo>
                    <a:pt x="60719" y="0"/>
                  </a:lnTo>
                  <a:lnTo>
                    <a:pt x="52379" y="45"/>
                  </a:lnTo>
                  <a:lnTo>
                    <a:pt x="44182" y="1933"/>
                  </a:lnTo>
                  <a:lnTo>
                    <a:pt x="36391" y="5623"/>
                  </a:lnTo>
                  <a:lnTo>
                    <a:pt x="29311" y="11364"/>
                  </a:lnTo>
                  <a:lnTo>
                    <a:pt x="23034" y="19111"/>
                  </a:lnTo>
                  <a:lnTo>
                    <a:pt x="17479" y="28565"/>
                  </a:lnTo>
                  <a:lnTo>
                    <a:pt x="12507" y="39351"/>
                  </a:lnTo>
                  <a:lnTo>
                    <a:pt x="7981" y="51125"/>
                  </a:lnTo>
                  <a:lnTo>
                    <a:pt x="4110" y="63605"/>
                  </a:lnTo>
                  <a:lnTo>
                    <a:pt x="1413" y="76581"/>
                  </a:lnTo>
                  <a:lnTo>
                    <a:pt x="81" y="89895"/>
                  </a:lnTo>
                  <a:lnTo>
                    <a:pt x="0" y="103274"/>
                  </a:lnTo>
                  <a:lnTo>
                    <a:pt x="934" y="116338"/>
                  </a:lnTo>
                  <a:lnTo>
                    <a:pt x="2645" y="128885"/>
                  </a:lnTo>
                  <a:lnTo>
                    <a:pt x="5251" y="140260"/>
                  </a:lnTo>
                  <a:lnTo>
                    <a:pt x="9203" y="149309"/>
                  </a:lnTo>
                  <a:lnTo>
                    <a:pt x="14634" y="155609"/>
                  </a:lnTo>
                  <a:lnTo>
                    <a:pt x="21229" y="159210"/>
                  </a:lnTo>
                  <a:lnTo>
                    <a:pt x="28419" y="160280"/>
                  </a:lnTo>
                  <a:lnTo>
                    <a:pt x="35805" y="159182"/>
                  </a:lnTo>
                  <a:lnTo>
                    <a:pt x="43034" y="156212"/>
                  </a:lnTo>
                  <a:lnTo>
                    <a:pt x="49727" y="151495"/>
                  </a:lnTo>
                  <a:lnTo>
                    <a:pt x="55758" y="145303"/>
                  </a:lnTo>
                  <a:lnTo>
                    <a:pt x="61702" y="139620"/>
                  </a:lnTo>
                  <a:lnTo>
                    <a:pt x="67775" y="137480"/>
                  </a:lnTo>
                  <a:lnTo>
                    <a:pt x="72976" y="139546"/>
                  </a:lnTo>
                  <a:lnTo>
                    <a:pt x="76984" y="145127"/>
                  </a:lnTo>
                  <a:lnTo>
                    <a:pt x="79911" y="153319"/>
                  </a:lnTo>
                  <a:lnTo>
                    <a:pt x="81987" y="163363"/>
                  </a:lnTo>
                  <a:lnTo>
                    <a:pt x="83432" y="174692"/>
                  </a:lnTo>
                  <a:lnTo>
                    <a:pt x="84425" y="186907"/>
                  </a:lnTo>
                  <a:lnTo>
                    <a:pt x="85102" y="199889"/>
                  </a:lnTo>
                  <a:lnTo>
                    <a:pt x="85559" y="213750"/>
                  </a:lnTo>
                  <a:lnTo>
                    <a:pt x="85867" y="228493"/>
                  </a:lnTo>
                  <a:lnTo>
                    <a:pt x="86075" y="244160"/>
                  </a:lnTo>
                  <a:lnTo>
                    <a:pt x="86215" y="260896"/>
                  </a:lnTo>
                  <a:lnTo>
                    <a:pt x="86312" y="278673"/>
                  </a:lnTo>
                  <a:lnTo>
                    <a:pt x="86548" y="297172"/>
                  </a:lnTo>
                  <a:lnTo>
                    <a:pt x="87238" y="315889"/>
                  </a:lnTo>
                  <a:lnTo>
                    <a:pt x="88514" y="334510"/>
                  </a:lnTo>
                  <a:lnTo>
                    <a:pt x="90185" y="352759"/>
                  </a:lnTo>
                  <a:lnTo>
                    <a:pt x="91846" y="370318"/>
                  </a:lnTo>
                  <a:lnTo>
                    <a:pt x="93252" y="387092"/>
                  </a:lnTo>
                  <a:lnTo>
                    <a:pt x="94178" y="403152"/>
                  </a:lnTo>
                  <a:lnTo>
                    <a:pt x="94340" y="418639"/>
                  </a:lnTo>
                  <a:lnTo>
                    <a:pt x="93682" y="433662"/>
                  </a:lnTo>
                  <a:lnTo>
                    <a:pt x="92755" y="447233"/>
                  </a:lnTo>
                  <a:lnTo>
                    <a:pt x="92789" y="456055"/>
                  </a:lnTo>
                  <a:lnTo>
                    <a:pt x="94203" y="458303"/>
                  </a:lnTo>
                  <a:lnTo>
                    <a:pt x="96386" y="455910"/>
                  </a:lnTo>
                  <a:lnTo>
                    <a:pt x="99165" y="450771"/>
                  </a:lnTo>
                  <a:lnTo>
                    <a:pt x="102697" y="444268"/>
                  </a:lnTo>
                  <a:lnTo>
                    <a:pt x="107030" y="437194"/>
                  </a:lnTo>
                  <a:lnTo>
                    <a:pt x="112070" y="429934"/>
                  </a:lnTo>
                  <a:lnTo>
                    <a:pt x="117675" y="422654"/>
                  </a:lnTo>
                  <a:lnTo>
                    <a:pt x="123719" y="415413"/>
                  </a:lnTo>
                  <a:lnTo>
                    <a:pt x="130574" y="408392"/>
                  </a:lnTo>
                  <a:lnTo>
                    <a:pt x="139072" y="401892"/>
                  </a:lnTo>
                  <a:lnTo>
                    <a:pt x="149515" y="396038"/>
                  </a:lnTo>
                  <a:lnTo>
                    <a:pt x="161184" y="390937"/>
                  </a:lnTo>
                  <a:lnTo>
                    <a:pt x="173848" y="386263"/>
                  </a:lnTo>
                  <a:lnTo>
                    <a:pt x="189742" y="381605"/>
                  </a:lnTo>
                  <a:lnTo>
                    <a:pt x="212837" y="37620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9707274" y="3958715"/>
              <a:ext cx="145933" cy="252402"/>
            </a:xfrm>
            <a:custGeom>
              <a:avLst/>
              <a:gdLst/>
              <a:ahLst/>
              <a:cxnLst/>
              <a:rect l="0" t="0" r="0" b="0"/>
              <a:pathLst>
                <a:path w="145933" h="252402">
                  <a:moveTo>
                    <a:pt x="0" y="94756"/>
                  </a:moveTo>
                  <a:lnTo>
                    <a:pt x="1" y="106558"/>
                  </a:lnTo>
                  <a:lnTo>
                    <a:pt x="1" y="118328"/>
                  </a:lnTo>
                  <a:lnTo>
                    <a:pt x="5" y="131213"/>
                  </a:lnTo>
                  <a:lnTo>
                    <a:pt x="177" y="144888"/>
                  </a:lnTo>
                  <a:lnTo>
                    <a:pt x="826" y="158568"/>
                  </a:lnTo>
                  <a:lnTo>
                    <a:pt x="2084" y="171784"/>
                  </a:lnTo>
                  <a:lnTo>
                    <a:pt x="4083" y="184409"/>
                  </a:lnTo>
                  <a:lnTo>
                    <a:pt x="7028" y="196488"/>
                  </a:lnTo>
                  <a:lnTo>
                    <a:pt x="10942" y="208117"/>
                  </a:lnTo>
                  <a:lnTo>
                    <a:pt x="15858" y="219078"/>
                  </a:lnTo>
                  <a:lnTo>
                    <a:pt x="21908" y="228848"/>
                  </a:lnTo>
                  <a:lnTo>
                    <a:pt x="29051" y="237227"/>
                  </a:lnTo>
                  <a:lnTo>
                    <a:pt x="37118" y="244008"/>
                  </a:lnTo>
                  <a:lnTo>
                    <a:pt x="45901" y="248815"/>
                  </a:lnTo>
                  <a:lnTo>
                    <a:pt x="55213" y="251629"/>
                  </a:lnTo>
                  <a:lnTo>
                    <a:pt x="64735" y="252401"/>
                  </a:lnTo>
                  <a:lnTo>
                    <a:pt x="74047" y="250882"/>
                  </a:lnTo>
                  <a:lnTo>
                    <a:pt x="82933" y="247158"/>
                  </a:lnTo>
                  <a:lnTo>
                    <a:pt x="91203" y="241575"/>
                  </a:lnTo>
                  <a:lnTo>
                    <a:pt x="98611" y="234548"/>
                  </a:lnTo>
                  <a:lnTo>
                    <a:pt x="105115" y="226457"/>
                  </a:lnTo>
                  <a:lnTo>
                    <a:pt x="110821" y="217602"/>
                  </a:lnTo>
                  <a:lnTo>
                    <a:pt x="115895" y="208215"/>
                  </a:lnTo>
                  <a:lnTo>
                    <a:pt x="120498" y="198459"/>
                  </a:lnTo>
                  <a:lnTo>
                    <a:pt x="124763" y="188452"/>
                  </a:lnTo>
                  <a:lnTo>
                    <a:pt x="128787" y="178275"/>
                  </a:lnTo>
                  <a:lnTo>
                    <a:pt x="132641" y="167977"/>
                  </a:lnTo>
                  <a:lnTo>
                    <a:pt x="136213" y="157433"/>
                  </a:lnTo>
                  <a:lnTo>
                    <a:pt x="139233" y="146361"/>
                  </a:lnTo>
                  <a:lnTo>
                    <a:pt x="141595" y="134650"/>
                  </a:lnTo>
                  <a:lnTo>
                    <a:pt x="143351" y="122343"/>
                  </a:lnTo>
                  <a:lnTo>
                    <a:pt x="144612" y="109549"/>
                  </a:lnTo>
                  <a:lnTo>
                    <a:pt x="145492" y="96385"/>
                  </a:lnTo>
                  <a:lnTo>
                    <a:pt x="145932" y="82953"/>
                  </a:lnTo>
                  <a:lnTo>
                    <a:pt x="145702" y="69329"/>
                  </a:lnTo>
                  <a:lnTo>
                    <a:pt x="144740" y="55591"/>
                  </a:lnTo>
                  <a:lnTo>
                    <a:pt x="143271" y="42386"/>
                  </a:lnTo>
                  <a:lnTo>
                    <a:pt x="141595" y="29636"/>
                  </a:lnTo>
                  <a:lnTo>
                    <a:pt x="139565" y="1622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876429" y="4023517"/>
              <a:ext cx="157230" cy="219468"/>
            </a:xfrm>
            <a:custGeom>
              <a:avLst/>
              <a:gdLst/>
              <a:ahLst/>
              <a:cxnLst/>
              <a:rect l="0" t="0" r="0" b="0"/>
              <a:pathLst>
                <a:path w="157230" h="219468">
                  <a:moveTo>
                    <a:pt x="62472" y="93125"/>
                  </a:moveTo>
                  <a:lnTo>
                    <a:pt x="65340" y="84257"/>
                  </a:lnTo>
                  <a:lnTo>
                    <a:pt x="67481" y="75270"/>
                  </a:lnTo>
                  <a:lnTo>
                    <a:pt x="69085" y="65274"/>
                  </a:lnTo>
                  <a:lnTo>
                    <a:pt x="70265" y="54294"/>
                  </a:lnTo>
                  <a:lnTo>
                    <a:pt x="71114" y="42482"/>
                  </a:lnTo>
                  <a:lnTo>
                    <a:pt x="71694" y="30052"/>
                  </a:lnTo>
                  <a:lnTo>
                    <a:pt x="71416" y="18151"/>
                  </a:lnTo>
                  <a:lnTo>
                    <a:pt x="69107" y="8760"/>
                  </a:lnTo>
                  <a:lnTo>
                    <a:pt x="64298" y="2757"/>
                  </a:lnTo>
                  <a:lnTo>
                    <a:pt x="57471" y="22"/>
                  </a:lnTo>
                  <a:lnTo>
                    <a:pt x="49670" y="0"/>
                  </a:lnTo>
                  <a:lnTo>
                    <a:pt x="41616" y="2060"/>
                  </a:lnTo>
                  <a:lnTo>
                    <a:pt x="33806" y="5812"/>
                  </a:lnTo>
                  <a:lnTo>
                    <a:pt x="26656" y="11121"/>
                  </a:lnTo>
                  <a:lnTo>
                    <a:pt x="20307" y="17793"/>
                  </a:lnTo>
                  <a:lnTo>
                    <a:pt x="14861" y="25725"/>
                  </a:lnTo>
                  <a:lnTo>
                    <a:pt x="10486" y="34957"/>
                  </a:lnTo>
                  <a:lnTo>
                    <a:pt x="7167" y="45393"/>
                  </a:lnTo>
                  <a:lnTo>
                    <a:pt x="4750" y="56827"/>
                  </a:lnTo>
                  <a:lnTo>
                    <a:pt x="3035" y="69026"/>
                  </a:lnTo>
                  <a:lnTo>
                    <a:pt x="1840" y="81789"/>
                  </a:lnTo>
                  <a:lnTo>
                    <a:pt x="1019" y="94950"/>
                  </a:lnTo>
                  <a:lnTo>
                    <a:pt x="458" y="108392"/>
                  </a:lnTo>
                  <a:lnTo>
                    <a:pt x="84" y="122026"/>
                  </a:lnTo>
                  <a:lnTo>
                    <a:pt x="0" y="135792"/>
                  </a:lnTo>
                  <a:lnTo>
                    <a:pt x="476" y="149648"/>
                  </a:lnTo>
                  <a:lnTo>
                    <a:pt x="1623" y="163549"/>
                  </a:lnTo>
                  <a:lnTo>
                    <a:pt x="3717" y="176987"/>
                  </a:lnTo>
                  <a:lnTo>
                    <a:pt x="7259" y="189025"/>
                  </a:lnTo>
                  <a:lnTo>
                    <a:pt x="12382" y="199243"/>
                  </a:lnTo>
                  <a:lnTo>
                    <a:pt x="18755" y="206916"/>
                  </a:lnTo>
                  <a:lnTo>
                    <a:pt x="25789" y="210806"/>
                  </a:lnTo>
                  <a:lnTo>
                    <a:pt x="33066" y="210599"/>
                  </a:lnTo>
                  <a:lnTo>
                    <a:pt x="40222" y="206747"/>
                  </a:lnTo>
                  <a:lnTo>
                    <a:pt x="46865" y="199984"/>
                  </a:lnTo>
                  <a:lnTo>
                    <a:pt x="52846" y="191037"/>
                  </a:lnTo>
                  <a:lnTo>
                    <a:pt x="58199" y="180511"/>
                  </a:lnTo>
                  <a:lnTo>
                    <a:pt x="63037" y="168873"/>
                  </a:lnTo>
                  <a:lnTo>
                    <a:pt x="67476" y="156464"/>
                  </a:lnTo>
                  <a:lnTo>
                    <a:pt x="71459" y="143526"/>
                  </a:lnTo>
                  <a:lnTo>
                    <a:pt x="74764" y="130229"/>
                  </a:lnTo>
                  <a:lnTo>
                    <a:pt x="77331" y="116786"/>
                  </a:lnTo>
                  <a:lnTo>
                    <a:pt x="79541" y="106746"/>
                  </a:lnTo>
                  <a:lnTo>
                    <a:pt x="81819" y="104319"/>
                  </a:lnTo>
                  <a:lnTo>
                    <a:pt x="84137" y="107918"/>
                  </a:lnTo>
                  <a:lnTo>
                    <a:pt x="86586" y="115226"/>
                  </a:lnTo>
                  <a:lnTo>
                    <a:pt x="89236" y="124467"/>
                  </a:lnTo>
                  <a:lnTo>
                    <a:pt x="92093" y="134602"/>
                  </a:lnTo>
                  <a:lnTo>
                    <a:pt x="95127" y="145107"/>
                  </a:lnTo>
                  <a:lnTo>
                    <a:pt x="98300" y="155739"/>
                  </a:lnTo>
                  <a:lnTo>
                    <a:pt x="101579" y="166391"/>
                  </a:lnTo>
                  <a:lnTo>
                    <a:pt x="105100" y="176862"/>
                  </a:lnTo>
                  <a:lnTo>
                    <a:pt x="109148" y="186833"/>
                  </a:lnTo>
                  <a:lnTo>
                    <a:pt x="113836" y="196162"/>
                  </a:lnTo>
                  <a:lnTo>
                    <a:pt x="119199" y="204394"/>
                  </a:lnTo>
                  <a:lnTo>
                    <a:pt x="126015" y="211380"/>
                  </a:lnTo>
                  <a:lnTo>
                    <a:pt x="137118" y="216614"/>
                  </a:lnTo>
                  <a:lnTo>
                    <a:pt x="157229" y="21946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0065242" y="3842901"/>
              <a:ext cx="2" cy="400084"/>
            </a:xfrm>
            <a:custGeom>
              <a:avLst/>
              <a:gdLst/>
              <a:ahLst/>
              <a:cxnLst/>
              <a:rect l="0" t="0" r="0" b="0"/>
              <a:pathLst>
                <a:path w="2" h="400084">
                  <a:moveTo>
                    <a:pt x="1" y="0"/>
                  </a:moveTo>
                  <a:lnTo>
                    <a:pt x="0" y="8683"/>
                  </a:lnTo>
                  <a:lnTo>
                    <a:pt x="0" y="21377"/>
                  </a:lnTo>
                  <a:lnTo>
                    <a:pt x="0" y="36852"/>
                  </a:lnTo>
                  <a:lnTo>
                    <a:pt x="0" y="54621"/>
                  </a:lnTo>
                  <a:lnTo>
                    <a:pt x="0" y="74257"/>
                  </a:lnTo>
                  <a:lnTo>
                    <a:pt x="0" y="95332"/>
                  </a:lnTo>
                  <a:lnTo>
                    <a:pt x="0" y="117467"/>
                  </a:lnTo>
                  <a:lnTo>
                    <a:pt x="0" y="140362"/>
                  </a:lnTo>
                  <a:lnTo>
                    <a:pt x="0" y="163790"/>
                  </a:lnTo>
                  <a:lnTo>
                    <a:pt x="0" y="187583"/>
                  </a:lnTo>
                  <a:lnTo>
                    <a:pt x="0" y="211630"/>
                  </a:lnTo>
                  <a:lnTo>
                    <a:pt x="0" y="235846"/>
                  </a:lnTo>
                  <a:lnTo>
                    <a:pt x="0" y="260164"/>
                  </a:lnTo>
                  <a:lnTo>
                    <a:pt x="0" y="284054"/>
                  </a:lnTo>
                  <a:lnTo>
                    <a:pt x="0" y="306571"/>
                  </a:lnTo>
                  <a:lnTo>
                    <a:pt x="0" y="327289"/>
                  </a:lnTo>
                  <a:lnTo>
                    <a:pt x="0" y="345700"/>
                  </a:lnTo>
                  <a:lnTo>
                    <a:pt x="1" y="362757"/>
                  </a:lnTo>
                  <a:lnTo>
                    <a:pt x="1" y="379955"/>
                  </a:lnTo>
                  <a:lnTo>
                    <a:pt x="1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5699408" y="5053679"/>
            <a:ext cx="1723184" cy="703707"/>
            <a:chOff x="5699408" y="5053679"/>
            <a:chExt cx="1723184" cy="703707"/>
          </a:xfrm>
        </p:grpSpPr>
        <p:sp>
          <p:nvSpPr>
            <p:cNvPr id="183" name="Freeform 182"/>
            <p:cNvSpPr/>
            <p:nvPr/>
          </p:nvSpPr>
          <p:spPr>
            <a:xfrm>
              <a:off x="5699408" y="5074735"/>
              <a:ext cx="175494" cy="439305"/>
            </a:xfrm>
            <a:custGeom>
              <a:avLst/>
              <a:gdLst/>
              <a:ahLst/>
              <a:cxnLst/>
              <a:rect l="0" t="0" r="0" b="0"/>
              <a:pathLst>
                <a:path w="175494" h="439305">
                  <a:moveTo>
                    <a:pt x="38623" y="0"/>
                  </a:moveTo>
                  <a:lnTo>
                    <a:pt x="35756" y="14603"/>
                  </a:lnTo>
                  <a:lnTo>
                    <a:pt x="33614" y="27873"/>
                  </a:lnTo>
                  <a:lnTo>
                    <a:pt x="32011" y="41074"/>
                  </a:lnTo>
                  <a:lnTo>
                    <a:pt x="30830" y="54416"/>
                  </a:lnTo>
                  <a:lnTo>
                    <a:pt x="29982" y="67925"/>
                  </a:lnTo>
                  <a:lnTo>
                    <a:pt x="29379" y="81583"/>
                  </a:lnTo>
                  <a:lnTo>
                    <a:pt x="28792" y="95522"/>
                  </a:lnTo>
                  <a:lnTo>
                    <a:pt x="27860" y="110020"/>
                  </a:lnTo>
                  <a:lnTo>
                    <a:pt x="26418" y="125186"/>
                  </a:lnTo>
                  <a:lnTo>
                    <a:pt x="24634" y="141135"/>
                  </a:lnTo>
                  <a:lnTo>
                    <a:pt x="22898" y="158058"/>
                  </a:lnTo>
                  <a:lnTo>
                    <a:pt x="21436" y="175960"/>
                  </a:lnTo>
                  <a:lnTo>
                    <a:pt x="20304" y="194542"/>
                  </a:lnTo>
                  <a:lnTo>
                    <a:pt x="19469" y="213315"/>
                  </a:lnTo>
                  <a:lnTo>
                    <a:pt x="18869" y="231968"/>
                  </a:lnTo>
                  <a:lnTo>
                    <a:pt x="18279" y="250069"/>
                  </a:lnTo>
                  <a:lnTo>
                    <a:pt x="17343" y="266997"/>
                  </a:lnTo>
                  <a:lnTo>
                    <a:pt x="15898" y="282532"/>
                  </a:lnTo>
                  <a:lnTo>
                    <a:pt x="14112" y="296948"/>
                  </a:lnTo>
                  <a:lnTo>
                    <a:pt x="12374" y="310790"/>
                  </a:lnTo>
                  <a:lnTo>
                    <a:pt x="10906" y="324444"/>
                  </a:lnTo>
                  <a:lnTo>
                    <a:pt x="9599" y="338092"/>
                  </a:lnTo>
                  <a:lnTo>
                    <a:pt x="8116" y="351803"/>
                  </a:lnTo>
                  <a:lnTo>
                    <a:pt x="6271" y="365590"/>
                  </a:lnTo>
                  <a:lnTo>
                    <a:pt x="4202" y="379443"/>
                  </a:lnTo>
                  <a:lnTo>
                    <a:pt x="2266" y="393351"/>
                  </a:lnTo>
                  <a:lnTo>
                    <a:pt x="680" y="407269"/>
                  </a:lnTo>
                  <a:lnTo>
                    <a:pt x="0" y="420205"/>
                  </a:lnTo>
                  <a:lnTo>
                    <a:pt x="2065" y="430195"/>
                  </a:lnTo>
                  <a:lnTo>
                    <a:pt x="7574" y="436313"/>
                  </a:lnTo>
                  <a:lnTo>
                    <a:pt x="14825" y="438988"/>
                  </a:lnTo>
                  <a:lnTo>
                    <a:pt x="23027" y="439304"/>
                  </a:lnTo>
                  <a:lnTo>
                    <a:pt x="32054" y="438319"/>
                  </a:lnTo>
                  <a:lnTo>
                    <a:pt x="42045" y="436919"/>
                  </a:lnTo>
                  <a:lnTo>
                    <a:pt x="52999" y="435574"/>
                  </a:lnTo>
                  <a:lnTo>
                    <a:pt x="64782" y="434129"/>
                  </a:lnTo>
                  <a:lnTo>
                    <a:pt x="77217" y="431996"/>
                  </a:lnTo>
                  <a:lnTo>
                    <a:pt x="90132" y="428885"/>
                  </a:lnTo>
                  <a:lnTo>
                    <a:pt x="103227" y="424975"/>
                  </a:lnTo>
                  <a:lnTo>
                    <a:pt x="116092" y="420729"/>
                  </a:lnTo>
                  <a:lnTo>
                    <a:pt x="128506" y="416469"/>
                  </a:lnTo>
                  <a:lnTo>
                    <a:pt x="140000" y="412476"/>
                  </a:lnTo>
                  <a:lnTo>
                    <a:pt x="150885" y="408683"/>
                  </a:lnTo>
                  <a:lnTo>
                    <a:pt x="162114" y="404760"/>
                  </a:lnTo>
                  <a:lnTo>
                    <a:pt x="175493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759088" y="5264248"/>
              <a:ext cx="94757" cy="42115"/>
            </a:xfrm>
            <a:custGeom>
              <a:avLst/>
              <a:gdLst/>
              <a:ahLst/>
              <a:cxnLst/>
              <a:rect l="0" t="0" r="0" b="0"/>
              <a:pathLst>
                <a:path w="94757" h="42115">
                  <a:moveTo>
                    <a:pt x="94756" y="0"/>
                  </a:moveTo>
                  <a:lnTo>
                    <a:pt x="85955" y="3001"/>
                  </a:lnTo>
                  <a:lnTo>
                    <a:pt x="77608" y="6424"/>
                  </a:lnTo>
                  <a:lnTo>
                    <a:pt x="68910" y="10615"/>
                  </a:lnTo>
                  <a:lnTo>
                    <a:pt x="59788" y="15342"/>
                  </a:lnTo>
                  <a:lnTo>
                    <a:pt x="50293" y="20176"/>
                  </a:lnTo>
                  <a:lnTo>
                    <a:pt x="40515" y="24848"/>
                  </a:lnTo>
                  <a:lnTo>
                    <a:pt x="30984" y="29125"/>
                  </a:lnTo>
                  <a:lnTo>
                    <a:pt x="21721" y="33145"/>
                  </a:lnTo>
                  <a:lnTo>
                    <a:pt x="11913" y="372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738031" y="5064207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98901" y="67"/>
                  </a:lnTo>
                  <a:lnTo>
                    <a:pt x="188413" y="707"/>
                  </a:lnTo>
                  <a:lnTo>
                    <a:pt x="178111" y="2004"/>
                  </a:lnTo>
                  <a:lnTo>
                    <a:pt x="167810" y="3864"/>
                  </a:lnTo>
                  <a:lnTo>
                    <a:pt x="157466" y="6180"/>
                  </a:lnTo>
                  <a:lnTo>
                    <a:pt x="147077" y="8847"/>
                  </a:lnTo>
                  <a:lnTo>
                    <a:pt x="136648" y="11771"/>
                  </a:lnTo>
                  <a:lnTo>
                    <a:pt x="126190" y="14877"/>
                  </a:lnTo>
                  <a:lnTo>
                    <a:pt x="115710" y="18113"/>
                  </a:lnTo>
                  <a:lnTo>
                    <a:pt x="105216" y="21436"/>
                  </a:lnTo>
                  <a:lnTo>
                    <a:pt x="94710" y="24821"/>
                  </a:lnTo>
                  <a:lnTo>
                    <a:pt x="84196" y="28246"/>
                  </a:lnTo>
                  <a:lnTo>
                    <a:pt x="73678" y="31699"/>
                  </a:lnTo>
                  <a:lnTo>
                    <a:pt x="63156" y="35171"/>
                  </a:lnTo>
                  <a:lnTo>
                    <a:pt x="52641" y="38650"/>
                  </a:lnTo>
                  <a:lnTo>
                    <a:pt x="42396" y="41982"/>
                  </a:lnTo>
                  <a:lnTo>
                    <a:pt x="31823" y="45194"/>
                  </a:lnTo>
                  <a:lnTo>
                    <a:pt x="18874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876191" y="5349601"/>
              <a:ext cx="272452" cy="407785"/>
            </a:xfrm>
            <a:custGeom>
              <a:avLst/>
              <a:gdLst/>
              <a:ahLst/>
              <a:cxnLst/>
              <a:rect l="0" t="0" r="0" b="0"/>
              <a:pathLst>
                <a:path w="272452" h="407785">
                  <a:moveTo>
                    <a:pt x="93467" y="51518"/>
                  </a:moveTo>
                  <a:lnTo>
                    <a:pt x="96200" y="42784"/>
                  </a:lnTo>
                  <a:lnTo>
                    <a:pt x="97061" y="35078"/>
                  </a:lnTo>
                  <a:lnTo>
                    <a:pt x="96066" y="27680"/>
                  </a:lnTo>
                  <a:lnTo>
                    <a:pt x="93355" y="20591"/>
                  </a:lnTo>
                  <a:lnTo>
                    <a:pt x="88922" y="14061"/>
                  </a:lnTo>
                  <a:lnTo>
                    <a:pt x="82934" y="8202"/>
                  </a:lnTo>
                  <a:lnTo>
                    <a:pt x="75675" y="3456"/>
                  </a:lnTo>
                  <a:lnTo>
                    <a:pt x="67448" y="631"/>
                  </a:lnTo>
                  <a:lnTo>
                    <a:pt x="58520" y="0"/>
                  </a:lnTo>
                  <a:lnTo>
                    <a:pt x="49257" y="1527"/>
                  </a:lnTo>
                  <a:lnTo>
                    <a:pt x="40121" y="5137"/>
                  </a:lnTo>
                  <a:lnTo>
                    <a:pt x="31358" y="10568"/>
                  </a:lnTo>
                  <a:lnTo>
                    <a:pt x="23339" y="17619"/>
                  </a:lnTo>
                  <a:lnTo>
                    <a:pt x="16631" y="26238"/>
                  </a:lnTo>
                  <a:lnTo>
                    <a:pt x="11417" y="36253"/>
                  </a:lnTo>
                  <a:lnTo>
                    <a:pt x="7561" y="47399"/>
                  </a:lnTo>
                  <a:lnTo>
                    <a:pt x="4798" y="59404"/>
                  </a:lnTo>
                  <a:lnTo>
                    <a:pt x="2861" y="72034"/>
                  </a:lnTo>
                  <a:lnTo>
                    <a:pt x="1523" y="85107"/>
                  </a:lnTo>
                  <a:lnTo>
                    <a:pt x="608" y="98490"/>
                  </a:lnTo>
                  <a:lnTo>
                    <a:pt x="0" y="112070"/>
                  </a:lnTo>
                  <a:lnTo>
                    <a:pt x="99" y="125292"/>
                  </a:lnTo>
                  <a:lnTo>
                    <a:pt x="1761" y="137184"/>
                  </a:lnTo>
                  <a:lnTo>
                    <a:pt x="5331" y="147319"/>
                  </a:lnTo>
                  <a:lnTo>
                    <a:pt x="10680" y="155444"/>
                  </a:lnTo>
                  <a:lnTo>
                    <a:pt x="17484" y="161236"/>
                  </a:lnTo>
                  <a:lnTo>
                    <a:pt x="25391" y="164755"/>
                  </a:lnTo>
                  <a:lnTo>
                    <a:pt x="33935" y="166187"/>
                  </a:lnTo>
                  <a:lnTo>
                    <a:pt x="42576" y="165652"/>
                  </a:lnTo>
                  <a:lnTo>
                    <a:pt x="51008" y="163407"/>
                  </a:lnTo>
                  <a:lnTo>
                    <a:pt x="59140" y="159632"/>
                  </a:lnTo>
                  <a:lnTo>
                    <a:pt x="66988" y="154358"/>
                  </a:lnTo>
                  <a:lnTo>
                    <a:pt x="74603" y="147744"/>
                  </a:lnTo>
                  <a:lnTo>
                    <a:pt x="82040" y="140203"/>
                  </a:lnTo>
                  <a:lnTo>
                    <a:pt x="89349" y="132304"/>
                  </a:lnTo>
                  <a:lnTo>
                    <a:pt x="96569" y="124445"/>
                  </a:lnTo>
                  <a:lnTo>
                    <a:pt x="103818" y="118358"/>
                  </a:lnTo>
                  <a:lnTo>
                    <a:pt x="110458" y="116492"/>
                  </a:lnTo>
                  <a:lnTo>
                    <a:pt x="115380" y="118963"/>
                  </a:lnTo>
                  <a:lnTo>
                    <a:pt x="118701" y="124893"/>
                  </a:lnTo>
                  <a:lnTo>
                    <a:pt x="120877" y="133355"/>
                  </a:lnTo>
                  <a:lnTo>
                    <a:pt x="122130" y="143762"/>
                  </a:lnTo>
                  <a:lnTo>
                    <a:pt x="122415" y="155873"/>
                  </a:lnTo>
                  <a:lnTo>
                    <a:pt x="121779" y="169428"/>
                  </a:lnTo>
                  <a:lnTo>
                    <a:pt x="120530" y="184125"/>
                  </a:lnTo>
                  <a:lnTo>
                    <a:pt x="119150" y="199677"/>
                  </a:lnTo>
                  <a:lnTo>
                    <a:pt x="117923" y="215847"/>
                  </a:lnTo>
                  <a:lnTo>
                    <a:pt x="116948" y="232453"/>
                  </a:lnTo>
                  <a:lnTo>
                    <a:pt x="116218" y="249362"/>
                  </a:lnTo>
                  <a:lnTo>
                    <a:pt x="115692" y="266482"/>
                  </a:lnTo>
                  <a:lnTo>
                    <a:pt x="115321" y="283912"/>
                  </a:lnTo>
                  <a:lnTo>
                    <a:pt x="115065" y="301913"/>
                  </a:lnTo>
                  <a:lnTo>
                    <a:pt x="114889" y="320578"/>
                  </a:lnTo>
                  <a:lnTo>
                    <a:pt x="114770" y="339691"/>
                  </a:lnTo>
                  <a:lnTo>
                    <a:pt x="114689" y="358828"/>
                  </a:lnTo>
                  <a:lnTo>
                    <a:pt x="114639" y="377698"/>
                  </a:lnTo>
                  <a:lnTo>
                    <a:pt x="114796" y="394709"/>
                  </a:lnTo>
                  <a:lnTo>
                    <a:pt x="116167" y="405480"/>
                  </a:lnTo>
                  <a:lnTo>
                    <a:pt x="119127" y="407784"/>
                  </a:lnTo>
                  <a:lnTo>
                    <a:pt x="122481" y="404159"/>
                  </a:lnTo>
                  <a:lnTo>
                    <a:pt x="126005" y="396984"/>
                  </a:lnTo>
                  <a:lnTo>
                    <a:pt x="129992" y="387934"/>
                  </a:lnTo>
                  <a:lnTo>
                    <a:pt x="134599" y="377990"/>
                  </a:lnTo>
                  <a:lnTo>
                    <a:pt x="139808" y="367812"/>
                  </a:lnTo>
                  <a:lnTo>
                    <a:pt x="145518" y="357947"/>
                  </a:lnTo>
                  <a:lnTo>
                    <a:pt x="151623" y="348630"/>
                  </a:lnTo>
                  <a:lnTo>
                    <a:pt x="158347" y="339873"/>
                  </a:lnTo>
                  <a:lnTo>
                    <a:pt x="166223" y="331592"/>
                  </a:lnTo>
                  <a:lnTo>
                    <a:pt x="175450" y="323686"/>
                  </a:lnTo>
                  <a:lnTo>
                    <a:pt x="185918" y="316220"/>
                  </a:lnTo>
                  <a:lnTo>
                    <a:pt x="197393" y="309424"/>
                  </a:lnTo>
                  <a:lnTo>
                    <a:pt x="209618" y="303373"/>
                  </a:lnTo>
                  <a:lnTo>
                    <a:pt x="221970" y="298140"/>
                  </a:lnTo>
                  <a:lnTo>
                    <a:pt x="234783" y="293364"/>
                  </a:lnTo>
                  <a:lnTo>
                    <a:pt x="250297" y="288623"/>
                  </a:lnTo>
                  <a:lnTo>
                    <a:pt x="272451" y="28314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054940" y="5359005"/>
              <a:ext cx="83175" cy="183263"/>
            </a:xfrm>
            <a:custGeom>
              <a:avLst/>
              <a:gdLst/>
              <a:ahLst/>
              <a:cxnLst/>
              <a:rect l="0" t="0" r="0" b="0"/>
              <a:pathLst>
                <a:path w="83175" h="183263">
                  <a:moveTo>
                    <a:pt x="9474" y="0"/>
                  </a:moveTo>
                  <a:lnTo>
                    <a:pt x="6608" y="8935"/>
                  </a:lnTo>
                  <a:lnTo>
                    <a:pt x="4466" y="18562"/>
                  </a:lnTo>
                  <a:lnTo>
                    <a:pt x="2863" y="29850"/>
                  </a:lnTo>
                  <a:lnTo>
                    <a:pt x="1682" y="42517"/>
                  </a:lnTo>
                  <a:lnTo>
                    <a:pt x="833" y="55997"/>
                  </a:lnTo>
                  <a:lnTo>
                    <a:pt x="241" y="69869"/>
                  </a:lnTo>
                  <a:lnTo>
                    <a:pt x="0" y="83905"/>
                  </a:lnTo>
                  <a:lnTo>
                    <a:pt x="363" y="97996"/>
                  </a:lnTo>
                  <a:lnTo>
                    <a:pt x="1423" y="112092"/>
                  </a:lnTo>
                  <a:lnTo>
                    <a:pt x="3118" y="126014"/>
                  </a:lnTo>
                  <a:lnTo>
                    <a:pt x="5326" y="139447"/>
                  </a:lnTo>
                  <a:lnTo>
                    <a:pt x="7931" y="152246"/>
                  </a:lnTo>
                  <a:lnTo>
                    <a:pt x="11156" y="163790"/>
                  </a:lnTo>
                  <a:lnTo>
                    <a:pt x="15530" y="172955"/>
                  </a:lnTo>
                  <a:lnTo>
                    <a:pt x="21244" y="179326"/>
                  </a:lnTo>
                  <a:lnTo>
                    <a:pt x="27861" y="182805"/>
                  </a:lnTo>
                  <a:lnTo>
                    <a:pt x="34534" y="183262"/>
                  </a:lnTo>
                  <a:lnTo>
                    <a:pt x="40763" y="180939"/>
                  </a:lnTo>
                  <a:lnTo>
                    <a:pt x="46571" y="176331"/>
                  </a:lnTo>
                  <a:lnTo>
                    <a:pt x="52305" y="169976"/>
                  </a:lnTo>
                  <a:lnTo>
                    <a:pt x="58188" y="162332"/>
                  </a:lnTo>
                  <a:lnTo>
                    <a:pt x="63969" y="153443"/>
                  </a:lnTo>
                  <a:lnTo>
                    <a:pt x="69026" y="142968"/>
                  </a:lnTo>
                  <a:lnTo>
                    <a:pt x="73059" y="130851"/>
                  </a:lnTo>
                  <a:lnTo>
                    <a:pt x="76089" y="117459"/>
                  </a:lnTo>
                  <a:lnTo>
                    <a:pt x="78282" y="103400"/>
                  </a:lnTo>
                  <a:lnTo>
                    <a:pt x="79830" y="89104"/>
                  </a:lnTo>
                  <a:lnTo>
                    <a:pt x="80905" y="75190"/>
                  </a:lnTo>
                  <a:lnTo>
                    <a:pt x="81760" y="61075"/>
                  </a:lnTo>
                  <a:lnTo>
                    <a:pt x="82473" y="44410"/>
                  </a:lnTo>
                  <a:lnTo>
                    <a:pt x="83174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201284" y="5390590"/>
              <a:ext cx="2" cy="168457"/>
            </a:xfrm>
            <a:custGeom>
              <a:avLst/>
              <a:gdLst/>
              <a:ahLst/>
              <a:cxnLst/>
              <a:rect l="0" t="0" r="0" b="0"/>
              <a:pathLst>
                <a:path w="2" h="168457">
                  <a:moveTo>
                    <a:pt x="1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1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3"/>
                  </a:lnTo>
                  <a:lnTo>
                    <a:pt x="0" y="93517"/>
                  </a:lnTo>
                  <a:lnTo>
                    <a:pt x="0" y="109504"/>
                  </a:lnTo>
                  <a:lnTo>
                    <a:pt x="0" y="131817"/>
                  </a:lnTo>
                  <a:lnTo>
                    <a:pt x="1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190756" y="5201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285512" y="5074735"/>
              <a:ext cx="2" cy="494841"/>
            </a:xfrm>
            <a:custGeom>
              <a:avLst/>
              <a:gdLst/>
              <a:ahLst/>
              <a:cxnLst/>
              <a:rect l="0" t="0" r="0" b="0"/>
              <a:pathLst>
                <a:path w="2" h="494841">
                  <a:moveTo>
                    <a:pt x="1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1" y="43073"/>
                  </a:lnTo>
                  <a:lnTo>
                    <a:pt x="1" y="58102"/>
                  </a:lnTo>
                  <a:lnTo>
                    <a:pt x="1" y="73279"/>
                  </a:lnTo>
                  <a:lnTo>
                    <a:pt x="1" y="88346"/>
                  </a:lnTo>
                  <a:lnTo>
                    <a:pt x="1" y="103210"/>
                  </a:lnTo>
                  <a:lnTo>
                    <a:pt x="1" y="117870"/>
                  </a:lnTo>
                  <a:lnTo>
                    <a:pt x="1" y="132372"/>
                  </a:lnTo>
                  <a:lnTo>
                    <a:pt x="1" y="147246"/>
                  </a:lnTo>
                  <a:lnTo>
                    <a:pt x="1" y="163449"/>
                  </a:lnTo>
                  <a:lnTo>
                    <a:pt x="1" y="181384"/>
                  </a:lnTo>
                  <a:lnTo>
                    <a:pt x="1" y="200483"/>
                  </a:lnTo>
                  <a:lnTo>
                    <a:pt x="1" y="219535"/>
                  </a:lnTo>
                  <a:lnTo>
                    <a:pt x="1" y="237838"/>
                  </a:lnTo>
                  <a:lnTo>
                    <a:pt x="1" y="255531"/>
                  </a:lnTo>
                  <a:lnTo>
                    <a:pt x="1" y="273311"/>
                  </a:lnTo>
                  <a:lnTo>
                    <a:pt x="1" y="291599"/>
                  </a:lnTo>
                  <a:lnTo>
                    <a:pt x="1" y="310339"/>
                  </a:lnTo>
                  <a:lnTo>
                    <a:pt x="1" y="329167"/>
                  </a:lnTo>
                  <a:lnTo>
                    <a:pt x="1" y="347837"/>
                  </a:lnTo>
                  <a:lnTo>
                    <a:pt x="1" y="366105"/>
                  </a:lnTo>
                  <a:lnTo>
                    <a:pt x="1" y="383672"/>
                  </a:lnTo>
                  <a:lnTo>
                    <a:pt x="1" y="400442"/>
                  </a:lnTo>
                  <a:lnTo>
                    <a:pt x="1" y="416470"/>
                  </a:lnTo>
                  <a:lnTo>
                    <a:pt x="0" y="433744"/>
                  </a:lnTo>
                  <a:lnTo>
                    <a:pt x="0" y="457135"/>
                  </a:lnTo>
                  <a:lnTo>
                    <a:pt x="1" y="4948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330504" y="5383732"/>
              <a:ext cx="165580" cy="129354"/>
            </a:xfrm>
            <a:custGeom>
              <a:avLst/>
              <a:gdLst/>
              <a:ahLst/>
              <a:cxnLst/>
              <a:rect l="0" t="0" r="0" b="0"/>
              <a:pathLst>
                <a:path w="165580" h="129354">
                  <a:moveTo>
                    <a:pt x="70822" y="70029"/>
                  </a:moveTo>
                  <a:lnTo>
                    <a:pt x="73622" y="61161"/>
                  </a:lnTo>
                  <a:lnTo>
                    <a:pt x="75123" y="52174"/>
                  </a:lnTo>
                  <a:lnTo>
                    <a:pt x="75421" y="42193"/>
                  </a:lnTo>
                  <a:lnTo>
                    <a:pt x="74396" y="31731"/>
                  </a:lnTo>
                  <a:lnTo>
                    <a:pt x="71632" y="21864"/>
                  </a:lnTo>
                  <a:lnTo>
                    <a:pt x="67060" y="13178"/>
                  </a:lnTo>
                  <a:lnTo>
                    <a:pt x="61073" y="6236"/>
                  </a:lnTo>
                  <a:lnTo>
                    <a:pt x="54306" y="1790"/>
                  </a:lnTo>
                  <a:lnTo>
                    <a:pt x="47205" y="0"/>
                  </a:lnTo>
                  <a:lnTo>
                    <a:pt x="40000" y="716"/>
                  </a:lnTo>
                  <a:lnTo>
                    <a:pt x="32792" y="3766"/>
                  </a:lnTo>
                  <a:lnTo>
                    <a:pt x="25623" y="8815"/>
                  </a:lnTo>
                  <a:lnTo>
                    <a:pt x="18827" y="15606"/>
                  </a:lnTo>
                  <a:lnTo>
                    <a:pt x="13015" y="24050"/>
                  </a:lnTo>
                  <a:lnTo>
                    <a:pt x="8439" y="33947"/>
                  </a:lnTo>
                  <a:lnTo>
                    <a:pt x="5026" y="45013"/>
                  </a:lnTo>
                  <a:lnTo>
                    <a:pt x="2570" y="56965"/>
                  </a:lnTo>
                  <a:lnTo>
                    <a:pt x="851" y="69551"/>
                  </a:lnTo>
                  <a:lnTo>
                    <a:pt x="0" y="82254"/>
                  </a:lnTo>
                  <a:lnTo>
                    <a:pt x="477" y="94324"/>
                  </a:lnTo>
                  <a:lnTo>
                    <a:pt x="2436" y="105388"/>
                  </a:lnTo>
                  <a:lnTo>
                    <a:pt x="6056" y="114951"/>
                  </a:lnTo>
                  <a:lnTo>
                    <a:pt x="11692" y="122246"/>
                  </a:lnTo>
                  <a:lnTo>
                    <a:pt x="19326" y="127066"/>
                  </a:lnTo>
                  <a:lnTo>
                    <a:pt x="28181" y="129353"/>
                  </a:lnTo>
                  <a:lnTo>
                    <a:pt x="36961" y="128933"/>
                  </a:lnTo>
                  <a:lnTo>
                    <a:pt x="44930" y="125988"/>
                  </a:lnTo>
                  <a:lnTo>
                    <a:pt x="51903" y="120946"/>
                  </a:lnTo>
                  <a:lnTo>
                    <a:pt x="57968" y="114290"/>
                  </a:lnTo>
                  <a:lnTo>
                    <a:pt x="63298" y="106447"/>
                  </a:lnTo>
                  <a:lnTo>
                    <a:pt x="67913" y="97591"/>
                  </a:lnTo>
                  <a:lnTo>
                    <a:pt x="71655" y="87671"/>
                  </a:lnTo>
                  <a:lnTo>
                    <a:pt x="74528" y="76839"/>
                  </a:lnTo>
                  <a:lnTo>
                    <a:pt x="77130" y="68703"/>
                  </a:lnTo>
                  <a:lnTo>
                    <a:pt x="80222" y="67288"/>
                  </a:lnTo>
                  <a:lnTo>
                    <a:pt x="83897" y="70722"/>
                  </a:lnTo>
                  <a:lnTo>
                    <a:pt x="88231" y="77011"/>
                  </a:lnTo>
                  <a:lnTo>
                    <a:pt x="93212" y="84964"/>
                  </a:lnTo>
                  <a:lnTo>
                    <a:pt x="98748" y="93884"/>
                  </a:lnTo>
                  <a:lnTo>
                    <a:pt x="104885" y="102722"/>
                  </a:lnTo>
                  <a:lnTo>
                    <a:pt x="111817" y="110022"/>
                  </a:lnTo>
                  <a:lnTo>
                    <a:pt x="119574" y="115129"/>
                  </a:lnTo>
                  <a:lnTo>
                    <a:pt x="127789" y="118064"/>
                  </a:lnTo>
                  <a:lnTo>
                    <a:pt x="136695" y="119327"/>
                  </a:lnTo>
                  <a:lnTo>
                    <a:pt x="148192" y="117906"/>
                  </a:lnTo>
                  <a:lnTo>
                    <a:pt x="165579" y="1121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517140" y="5053679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21057" y="0"/>
                  </a:moveTo>
                  <a:lnTo>
                    <a:pt x="21057" y="11869"/>
                  </a:lnTo>
                  <a:lnTo>
                    <a:pt x="21057" y="24278"/>
                  </a:lnTo>
                  <a:lnTo>
                    <a:pt x="21057" y="38461"/>
                  </a:lnTo>
                  <a:lnTo>
                    <a:pt x="21057" y="53996"/>
                  </a:lnTo>
                  <a:lnTo>
                    <a:pt x="21057" y="69991"/>
                  </a:lnTo>
                  <a:lnTo>
                    <a:pt x="21057" y="85874"/>
                  </a:lnTo>
                  <a:lnTo>
                    <a:pt x="21057" y="101422"/>
                  </a:lnTo>
                  <a:lnTo>
                    <a:pt x="21057" y="116608"/>
                  </a:lnTo>
                  <a:lnTo>
                    <a:pt x="21057" y="131482"/>
                  </a:lnTo>
                  <a:lnTo>
                    <a:pt x="21057" y="146113"/>
                  </a:lnTo>
                  <a:lnTo>
                    <a:pt x="21057" y="160562"/>
                  </a:lnTo>
                  <a:lnTo>
                    <a:pt x="21057" y="174884"/>
                  </a:lnTo>
                  <a:lnTo>
                    <a:pt x="21057" y="189114"/>
                  </a:lnTo>
                  <a:lnTo>
                    <a:pt x="21057" y="203283"/>
                  </a:lnTo>
                  <a:lnTo>
                    <a:pt x="21053" y="217409"/>
                  </a:lnTo>
                  <a:lnTo>
                    <a:pt x="20880" y="231506"/>
                  </a:lnTo>
                  <a:lnTo>
                    <a:pt x="20232" y="245584"/>
                  </a:lnTo>
                  <a:lnTo>
                    <a:pt x="18978" y="259658"/>
                  </a:lnTo>
                  <a:lnTo>
                    <a:pt x="17153" y="274059"/>
                  </a:lnTo>
                  <a:lnTo>
                    <a:pt x="14857" y="289406"/>
                  </a:lnTo>
                  <a:lnTo>
                    <a:pt x="12205" y="305954"/>
                  </a:lnTo>
                  <a:lnTo>
                    <a:pt x="9460" y="323475"/>
                  </a:lnTo>
                  <a:lnTo>
                    <a:pt x="7003" y="341461"/>
                  </a:lnTo>
                  <a:lnTo>
                    <a:pt x="5022" y="359556"/>
                  </a:lnTo>
                  <a:lnTo>
                    <a:pt x="3524" y="377434"/>
                  </a:lnTo>
                  <a:lnTo>
                    <a:pt x="2438" y="394737"/>
                  </a:lnTo>
                  <a:lnTo>
                    <a:pt x="1668" y="411326"/>
                  </a:lnTo>
                  <a:lnTo>
                    <a:pt x="1131" y="427032"/>
                  </a:lnTo>
                  <a:lnTo>
                    <a:pt x="706" y="443311"/>
                  </a:lnTo>
                  <a:lnTo>
                    <a:pt x="350" y="463829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432911" y="5289906"/>
              <a:ext cx="210572" cy="26986"/>
            </a:xfrm>
            <a:custGeom>
              <a:avLst/>
              <a:gdLst/>
              <a:ahLst/>
              <a:cxnLst/>
              <a:rect l="0" t="0" r="0" b="0"/>
              <a:pathLst>
                <a:path w="210572" h="26986">
                  <a:moveTo>
                    <a:pt x="210571" y="16456"/>
                  </a:moveTo>
                  <a:lnTo>
                    <a:pt x="201701" y="10723"/>
                  </a:lnTo>
                  <a:lnTo>
                    <a:pt x="192715" y="6439"/>
                  </a:lnTo>
                  <a:lnTo>
                    <a:pt x="182715" y="3238"/>
                  </a:lnTo>
                  <a:lnTo>
                    <a:pt x="171561" y="1050"/>
                  </a:lnTo>
                  <a:lnTo>
                    <a:pt x="159102" y="0"/>
                  </a:lnTo>
                  <a:lnTo>
                    <a:pt x="145391" y="59"/>
                  </a:lnTo>
                  <a:lnTo>
                    <a:pt x="130627" y="1055"/>
                  </a:lnTo>
                  <a:lnTo>
                    <a:pt x="115050" y="2784"/>
                  </a:lnTo>
                  <a:lnTo>
                    <a:pt x="98881" y="5052"/>
                  </a:lnTo>
                  <a:lnTo>
                    <a:pt x="82620" y="7709"/>
                  </a:lnTo>
                  <a:lnTo>
                    <a:pt x="67011" y="10637"/>
                  </a:lnTo>
                  <a:lnTo>
                    <a:pt x="52417" y="13748"/>
                  </a:lnTo>
                  <a:lnTo>
                    <a:pt x="39289" y="16831"/>
                  </a:lnTo>
                  <a:lnTo>
                    <a:pt x="27047" y="19848"/>
                  </a:lnTo>
                  <a:lnTo>
                    <a:pt x="14621" y="23063"/>
                  </a:lnTo>
                  <a:lnTo>
                    <a:pt x="0" y="26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574985" y="5336851"/>
              <a:ext cx="140206" cy="181939"/>
            </a:xfrm>
            <a:custGeom>
              <a:avLst/>
              <a:gdLst/>
              <a:ahLst/>
              <a:cxnLst/>
              <a:rect l="0" t="0" r="0" b="0"/>
              <a:pathLst>
                <a:path w="140206" h="181939">
                  <a:moveTo>
                    <a:pt x="36911" y="74796"/>
                  </a:moveTo>
                  <a:lnTo>
                    <a:pt x="48647" y="74796"/>
                  </a:lnTo>
                  <a:lnTo>
                    <a:pt x="59775" y="74796"/>
                  </a:lnTo>
                  <a:lnTo>
                    <a:pt x="71364" y="74787"/>
                  </a:lnTo>
                  <a:lnTo>
                    <a:pt x="83180" y="74441"/>
                  </a:lnTo>
                  <a:lnTo>
                    <a:pt x="94543" y="73145"/>
                  </a:lnTo>
                  <a:lnTo>
                    <a:pt x="105088" y="70634"/>
                  </a:lnTo>
                  <a:lnTo>
                    <a:pt x="114616" y="66809"/>
                  </a:lnTo>
                  <a:lnTo>
                    <a:pt x="122940" y="61569"/>
                  </a:lnTo>
                  <a:lnTo>
                    <a:pt x="130077" y="55008"/>
                  </a:lnTo>
                  <a:lnTo>
                    <a:pt x="135715" y="47519"/>
                  </a:lnTo>
                  <a:lnTo>
                    <a:pt x="139154" y="39661"/>
                  </a:lnTo>
                  <a:lnTo>
                    <a:pt x="140205" y="31795"/>
                  </a:lnTo>
                  <a:lnTo>
                    <a:pt x="138962" y="24228"/>
                  </a:lnTo>
                  <a:lnTo>
                    <a:pt x="135544" y="17301"/>
                  </a:lnTo>
                  <a:lnTo>
                    <a:pt x="130247" y="11135"/>
                  </a:lnTo>
                  <a:lnTo>
                    <a:pt x="123455" y="5995"/>
                  </a:lnTo>
                  <a:lnTo>
                    <a:pt x="115543" y="2365"/>
                  </a:lnTo>
                  <a:lnTo>
                    <a:pt x="106824" y="373"/>
                  </a:lnTo>
                  <a:lnTo>
                    <a:pt x="97703" y="0"/>
                  </a:lnTo>
                  <a:lnTo>
                    <a:pt x="88660" y="1262"/>
                  </a:lnTo>
                  <a:lnTo>
                    <a:pt x="79951" y="3998"/>
                  </a:lnTo>
                  <a:lnTo>
                    <a:pt x="71629" y="7935"/>
                  </a:lnTo>
                  <a:lnTo>
                    <a:pt x="63653" y="12786"/>
                  </a:lnTo>
                  <a:lnTo>
                    <a:pt x="55952" y="18303"/>
                  </a:lnTo>
                  <a:lnTo>
                    <a:pt x="48456" y="24293"/>
                  </a:lnTo>
                  <a:lnTo>
                    <a:pt x="41108" y="30612"/>
                  </a:lnTo>
                  <a:lnTo>
                    <a:pt x="33870" y="37162"/>
                  </a:lnTo>
                  <a:lnTo>
                    <a:pt x="26872" y="44035"/>
                  </a:lnTo>
                  <a:lnTo>
                    <a:pt x="20400" y="51488"/>
                  </a:lnTo>
                  <a:lnTo>
                    <a:pt x="14568" y="59622"/>
                  </a:lnTo>
                  <a:lnTo>
                    <a:pt x="9501" y="68543"/>
                  </a:lnTo>
                  <a:lnTo>
                    <a:pt x="5396" y="78443"/>
                  </a:lnTo>
                  <a:lnTo>
                    <a:pt x="2274" y="89323"/>
                  </a:lnTo>
                  <a:lnTo>
                    <a:pt x="331" y="100885"/>
                  </a:lnTo>
                  <a:lnTo>
                    <a:pt x="0" y="112638"/>
                  </a:lnTo>
                  <a:lnTo>
                    <a:pt x="1377" y="124271"/>
                  </a:lnTo>
                  <a:lnTo>
                    <a:pt x="4420" y="135352"/>
                  </a:lnTo>
                  <a:lnTo>
                    <a:pt x="9127" y="145261"/>
                  </a:lnTo>
                  <a:lnTo>
                    <a:pt x="15332" y="153773"/>
                  </a:lnTo>
                  <a:lnTo>
                    <a:pt x="22749" y="160996"/>
                  </a:lnTo>
                  <a:lnTo>
                    <a:pt x="31090" y="167172"/>
                  </a:lnTo>
                  <a:lnTo>
                    <a:pt x="40108" y="172544"/>
                  </a:lnTo>
                  <a:lnTo>
                    <a:pt x="49773" y="177002"/>
                  </a:lnTo>
                  <a:lnTo>
                    <a:pt x="60244" y="180101"/>
                  </a:lnTo>
                  <a:lnTo>
                    <a:pt x="71536" y="181706"/>
                  </a:lnTo>
                  <a:lnTo>
                    <a:pt x="83124" y="181938"/>
                  </a:lnTo>
                  <a:lnTo>
                    <a:pt x="95276" y="180927"/>
                  </a:lnTo>
                  <a:lnTo>
                    <a:pt x="110175" y="177464"/>
                  </a:lnTo>
                  <a:lnTo>
                    <a:pt x="131668" y="1695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759295" y="5285306"/>
              <a:ext cx="105286" cy="220761"/>
            </a:xfrm>
            <a:custGeom>
              <a:avLst/>
              <a:gdLst/>
              <a:ahLst/>
              <a:cxnLst/>
              <a:rect l="0" t="0" r="0" b="0"/>
              <a:pathLst>
                <a:path w="105286" h="220761">
                  <a:moveTo>
                    <a:pt x="0" y="147398"/>
                  </a:moveTo>
                  <a:lnTo>
                    <a:pt x="67" y="159066"/>
                  </a:lnTo>
                  <a:lnTo>
                    <a:pt x="707" y="169555"/>
                  </a:lnTo>
                  <a:lnTo>
                    <a:pt x="2004" y="179856"/>
                  </a:lnTo>
                  <a:lnTo>
                    <a:pt x="3863" y="190158"/>
                  </a:lnTo>
                  <a:lnTo>
                    <a:pt x="6179" y="200502"/>
                  </a:lnTo>
                  <a:lnTo>
                    <a:pt x="8851" y="210821"/>
                  </a:lnTo>
                  <a:lnTo>
                    <a:pt x="11929" y="218619"/>
                  </a:lnTo>
                  <a:lnTo>
                    <a:pt x="14838" y="220760"/>
                  </a:lnTo>
                  <a:lnTo>
                    <a:pt x="16435" y="218214"/>
                  </a:lnTo>
                  <a:lnTo>
                    <a:pt x="16613" y="212621"/>
                  </a:lnTo>
                  <a:lnTo>
                    <a:pt x="15671" y="205157"/>
                  </a:lnTo>
                  <a:lnTo>
                    <a:pt x="13917" y="196553"/>
                  </a:lnTo>
                  <a:lnTo>
                    <a:pt x="11604" y="187242"/>
                  </a:lnTo>
                  <a:lnTo>
                    <a:pt x="9072" y="177325"/>
                  </a:lnTo>
                  <a:lnTo>
                    <a:pt x="6751" y="166656"/>
                  </a:lnTo>
                  <a:lnTo>
                    <a:pt x="4858" y="155207"/>
                  </a:lnTo>
                  <a:lnTo>
                    <a:pt x="3417" y="143070"/>
                  </a:lnTo>
                  <a:lnTo>
                    <a:pt x="2365" y="130388"/>
                  </a:lnTo>
                  <a:lnTo>
                    <a:pt x="1630" y="117307"/>
                  </a:lnTo>
                  <a:lnTo>
                    <a:pt x="1457" y="104268"/>
                  </a:lnTo>
                  <a:lnTo>
                    <a:pt x="2397" y="91973"/>
                  </a:lnTo>
                  <a:lnTo>
                    <a:pt x="4660" y="80745"/>
                  </a:lnTo>
                  <a:lnTo>
                    <a:pt x="8146" y="70562"/>
                  </a:lnTo>
                  <a:lnTo>
                    <a:pt x="12628" y="61255"/>
                  </a:lnTo>
                  <a:lnTo>
                    <a:pt x="17871" y="52626"/>
                  </a:lnTo>
                  <a:lnTo>
                    <a:pt x="23829" y="44660"/>
                  </a:lnTo>
                  <a:lnTo>
                    <a:pt x="30653" y="37520"/>
                  </a:lnTo>
                  <a:lnTo>
                    <a:pt x="38352" y="31231"/>
                  </a:lnTo>
                  <a:lnTo>
                    <a:pt x="46808" y="25684"/>
                  </a:lnTo>
                  <a:lnTo>
                    <a:pt x="55863" y="20723"/>
                  </a:lnTo>
                  <a:lnTo>
                    <a:pt x="65349" y="16204"/>
                  </a:lnTo>
                  <a:lnTo>
                    <a:pt x="74686" y="12155"/>
                  </a:lnTo>
                  <a:lnTo>
                    <a:pt x="83799" y="8377"/>
                  </a:lnTo>
                  <a:lnTo>
                    <a:pt x="93486" y="453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858919" y="5382799"/>
              <a:ext cx="184647" cy="133723"/>
            </a:xfrm>
            <a:custGeom>
              <a:avLst/>
              <a:gdLst/>
              <a:ahLst/>
              <a:cxnLst/>
              <a:rect l="0" t="0" r="0" b="0"/>
              <a:pathLst>
                <a:path w="184647" h="133723">
                  <a:moveTo>
                    <a:pt x="89889" y="49905"/>
                  </a:moveTo>
                  <a:lnTo>
                    <a:pt x="89755" y="38304"/>
                  </a:lnTo>
                  <a:lnTo>
                    <a:pt x="88474" y="28456"/>
                  </a:lnTo>
                  <a:lnTo>
                    <a:pt x="85872" y="19464"/>
                  </a:lnTo>
                  <a:lnTo>
                    <a:pt x="81807" y="11541"/>
                  </a:lnTo>
                  <a:lnTo>
                    <a:pt x="75878" y="5459"/>
                  </a:lnTo>
                  <a:lnTo>
                    <a:pt x="68052" y="1509"/>
                  </a:lnTo>
                  <a:lnTo>
                    <a:pt x="59071" y="0"/>
                  </a:lnTo>
                  <a:lnTo>
                    <a:pt x="50210" y="1483"/>
                  </a:lnTo>
                  <a:lnTo>
                    <a:pt x="42186" y="5962"/>
                  </a:lnTo>
                  <a:lnTo>
                    <a:pt x="35179" y="12849"/>
                  </a:lnTo>
                  <a:lnTo>
                    <a:pt x="29090" y="21283"/>
                  </a:lnTo>
                  <a:lnTo>
                    <a:pt x="23739" y="30612"/>
                  </a:lnTo>
                  <a:lnTo>
                    <a:pt x="18942" y="40446"/>
                  </a:lnTo>
                  <a:lnTo>
                    <a:pt x="14545" y="50565"/>
                  </a:lnTo>
                  <a:lnTo>
                    <a:pt x="10431" y="60853"/>
                  </a:lnTo>
                  <a:lnTo>
                    <a:pt x="6683" y="71403"/>
                  </a:lnTo>
                  <a:lnTo>
                    <a:pt x="3544" y="82486"/>
                  </a:lnTo>
                  <a:lnTo>
                    <a:pt x="1118" y="94190"/>
                  </a:lnTo>
                  <a:lnTo>
                    <a:pt x="0" y="105815"/>
                  </a:lnTo>
                  <a:lnTo>
                    <a:pt x="1296" y="116021"/>
                  </a:lnTo>
                  <a:lnTo>
                    <a:pt x="5390" y="124168"/>
                  </a:lnTo>
                  <a:lnTo>
                    <a:pt x="11718" y="129957"/>
                  </a:lnTo>
                  <a:lnTo>
                    <a:pt x="19177" y="133100"/>
                  </a:lnTo>
                  <a:lnTo>
                    <a:pt x="26998" y="133722"/>
                  </a:lnTo>
                  <a:lnTo>
                    <a:pt x="34650" y="132074"/>
                  </a:lnTo>
                  <a:lnTo>
                    <a:pt x="41693" y="128325"/>
                  </a:lnTo>
                  <a:lnTo>
                    <a:pt x="47979" y="122776"/>
                  </a:lnTo>
                  <a:lnTo>
                    <a:pt x="53724" y="115802"/>
                  </a:lnTo>
                  <a:lnTo>
                    <a:pt x="59363" y="107760"/>
                  </a:lnTo>
                  <a:lnTo>
                    <a:pt x="65161" y="98947"/>
                  </a:lnTo>
                  <a:lnTo>
                    <a:pt x="71043" y="89591"/>
                  </a:lnTo>
                  <a:lnTo>
                    <a:pt x="76694" y="79859"/>
                  </a:lnTo>
                  <a:lnTo>
                    <a:pt x="81949" y="69939"/>
                  </a:lnTo>
                  <a:lnTo>
                    <a:pt x="87065" y="62409"/>
                  </a:lnTo>
                  <a:lnTo>
                    <a:pt x="92079" y="60290"/>
                  </a:lnTo>
                  <a:lnTo>
                    <a:pt x="96669" y="62312"/>
                  </a:lnTo>
                  <a:lnTo>
                    <a:pt x="101248" y="66720"/>
                  </a:lnTo>
                  <a:lnTo>
                    <a:pt x="106331" y="72228"/>
                  </a:lnTo>
                  <a:lnTo>
                    <a:pt x="112340" y="77913"/>
                  </a:lnTo>
                  <a:lnTo>
                    <a:pt x="119379" y="83316"/>
                  </a:lnTo>
                  <a:lnTo>
                    <a:pt x="127338" y="87979"/>
                  </a:lnTo>
                  <a:lnTo>
                    <a:pt x="136031" y="91307"/>
                  </a:lnTo>
                  <a:lnTo>
                    <a:pt x="145261" y="93116"/>
                  </a:lnTo>
                  <a:lnTo>
                    <a:pt x="154421" y="93706"/>
                  </a:lnTo>
                  <a:lnTo>
                    <a:pt x="163393" y="93727"/>
                  </a:lnTo>
                  <a:lnTo>
                    <a:pt x="172963" y="93183"/>
                  </a:lnTo>
                  <a:lnTo>
                    <a:pt x="184646" y="9201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073752" y="5158963"/>
              <a:ext cx="11928" cy="347442"/>
            </a:xfrm>
            <a:custGeom>
              <a:avLst/>
              <a:gdLst/>
              <a:ahLst/>
              <a:cxnLst/>
              <a:rect l="0" t="0" r="0" b="0"/>
              <a:pathLst>
                <a:path w="11928" h="347442">
                  <a:moveTo>
                    <a:pt x="11927" y="0"/>
                  </a:moveTo>
                  <a:lnTo>
                    <a:pt x="6260" y="6002"/>
                  </a:lnTo>
                  <a:lnTo>
                    <a:pt x="2616" y="12847"/>
                  </a:lnTo>
                  <a:lnTo>
                    <a:pt x="703" y="21253"/>
                  </a:lnTo>
                  <a:lnTo>
                    <a:pt x="30" y="31571"/>
                  </a:lnTo>
                  <a:lnTo>
                    <a:pt x="0" y="44479"/>
                  </a:lnTo>
                  <a:lnTo>
                    <a:pt x="218" y="60105"/>
                  </a:lnTo>
                  <a:lnTo>
                    <a:pt x="488" y="78277"/>
                  </a:lnTo>
                  <a:lnTo>
                    <a:pt x="730" y="98812"/>
                  </a:lnTo>
                  <a:lnTo>
                    <a:pt x="927" y="121339"/>
                  </a:lnTo>
                  <a:lnTo>
                    <a:pt x="1244" y="144613"/>
                  </a:lnTo>
                  <a:lnTo>
                    <a:pt x="1995" y="166694"/>
                  </a:lnTo>
                  <a:lnTo>
                    <a:pt x="3316" y="186611"/>
                  </a:lnTo>
                  <a:lnTo>
                    <a:pt x="5019" y="204436"/>
                  </a:lnTo>
                  <a:lnTo>
                    <a:pt x="6702" y="220799"/>
                  </a:lnTo>
                  <a:lnTo>
                    <a:pt x="8128" y="236254"/>
                  </a:lnTo>
                  <a:lnTo>
                    <a:pt x="9237" y="251164"/>
                  </a:lnTo>
                  <a:lnTo>
                    <a:pt x="10055" y="265747"/>
                  </a:lnTo>
                  <a:lnTo>
                    <a:pt x="10641" y="280115"/>
                  </a:lnTo>
                  <a:lnTo>
                    <a:pt x="11051" y="293932"/>
                  </a:lnTo>
                  <a:lnTo>
                    <a:pt x="11379" y="307899"/>
                  </a:lnTo>
                  <a:lnTo>
                    <a:pt x="11655" y="324363"/>
                  </a:lnTo>
                  <a:lnTo>
                    <a:pt x="11927" y="3474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5811730" y="5643714"/>
              <a:ext cx="1316063" cy="73261"/>
            </a:xfrm>
            <a:custGeom>
              <a:avLst/>
              <a:gdLst/>
              <a:ahLst/>
              <a:cxnLst/>
              <a:rect l="0" t="0" r="0" b="0"/>
              <a:pathLst>
                <a:path w="1316063" h="73261">
                  <a:moveTo>
                    <a:pt x="1316062" y="31146"/>
                  </a:moveTo>
                  <a:lnTo>
                    <a:pt x="1307194" y="28279"/>
                  </a:lnTo>
                  <a:lnTo>
                    <a:pt x="1298208" y="26137"/>
                  </a:lnTo>
                  <a:lnTo>
                    <a:pt x="1288216" y="24529"/>
                  </a:lnTo>
                  <a:lnTo>
                    <a:pt x="1277408" y="23176"/>
                  </a:lnTo>
                  <a:lnTo>
                    <a:pt x="1266245" y="21678"/>
                  </a:lnTo>
                  <a:lnTo>
                    <a:pt x="1255036" y="19833"/>
                  </a:lnTo>
                  <a:lnTo>
                    <a:pt x="1243750" y="17766"/>
                  </a:lnTo>
                  <a:lnTo>
                    <a:pt x="1232117" y="15833"/>
                  </a:lnTo>
                  <a:lnTo>
                    <a:pt x="1219990" y="14232"/>
                  </a:lnTo>
                  <a:lnTo>
                    <a:pt x="1207049" y="12836"/>
                  </a:lnTo>
                  <a:lnTo>
                    <a:pt x="1192759" y="11292"/>
                  </a:lnTo>
                  <a:lnTo>
                    <a:pt x="1176960" y="9406"/>
                  </a:lnTo>
                  <a:lnTo>
                    <a:pt x="1160128" y="7308"/>
                  </a:lnTo>
                  <a:lnTo>
                    <a:pt x="1143144" y="5354"/>
                  </a:lnTo>
                  <a:lnTo>
                    <a:pt x="1126534" y="3743"/>
                  </a:lnTo>
                  <a:lnTo>
                    <a:pt x="1110300" y="2508"/>
                  </a:lnTo>
                  <a:lnTo>
                    <a:pt x="1094106" y="1605"/>
                  </a:lnTo>
                  <a:lnTo>
                    <a:pt x="1077733" y="962"/>
                  </a:lnTo>
                  <a:lnTo>
                    <a:pt x="1061109" y="514"/>
                  </a:lnTo>
                  <a:lnTo>
                    <a:pt x="1044248" y="207"/>
                  </a:lnTo>
                  <a:lnTo>
                    <a:pt x="1027203" y="0"/>
                  </a:lnTo>
                  <a:lnTo>
                    <a:pt x="1010347" y="30"/>
                  </a:lnTo>
                  <a:lnTo>
                    <a:pt x="994335" y="582"/>
                  </a:lnTo>
                  <a:lnTo>
                    <a:pt x="979449" y="1766"/>
                  </a:lnTo>
                  <a:lnTo>
                    <a:pt x="965319" y="3375"/>
                  </a:lnTo>
                  <a:lnTo>
                    <a:pt x="951143" y="4995"/>
                  </a:lnTo>
                  <a:lnTo>
                    <a:pt x="936461" y="6382"/>
                  </a:lnTo>
                  <a:lnTo>
                    <a:pt x="921479" y="7635"/>
                  </a:lnTo>
                  <a:lnTo>
                    <a:pt x="906867" y="9082"/>
                  </a:lnTo>
                  <a:lnTo>
                    <a:pt x="892984" y="10904"/>
                  </a:lnTo>
                  <a:lnTo>
                    <a:pt x="879388" y="12957"/>
                  </a:lnTo>
                  <a:lnTo>
                    <a:pt x="865055" y="14882"/>
                  </a:lnTo>
                  <a:lnTo>
                    <a:pt x="849451" y="16479"/>
                  </a:lnTo>
                  <a:lnTo>
                    <a:pt x="832699" y="17873"/>
                  </a:lnTo>
                  <a:lnTo>
                    <a:pt x="815297" y="19416"/>
                  </a:lnTo>
                  <a:lnTo>
                    <a:pt x="797617" y="21301"/>
                  </a:lnTo>
                  <a:lnTo>
                    <a:pt x="779694" y="23398"/>
                  </a:lnTo>
                  <a:lnTo>
                    <a:pt x="761303" y="25352"/>
                  </a:lnTo>
                  <a:lnTo>
                    <a:pt x="742355" y="26968"/>
                  </a:lnTo>
                  <a:lnTo>
                    <a:pt x="723381" y="28376"/>
                  </a:lnTo>
                  <a:lnTo>
                    <a:pt x="705393" y="29927"/>
                  </a:lnTo>
                  <a:lnTo>
                    <a:pt x="688873" y="31823"/>
                  </a:lnTo>
                  <a:lnTo>
                    <a:pt x="673322" y="34097"/>
                  </a:lnTo>
                  <a:lnTo>
                    <a:pt x="657585" y="36702"/>
                  </a:lnTo>
                  <a:lnTo>
                    <a:pt x="640992" y="39564"/>
                  </a:lnTo>
                  <a:lnTo>
                    <a:pt x="623385" y="42452"/>
                  </a:lnTo>
                  <a:lnTo>
                    <a:pt x="604868" y="45004"/>
                  </a:lnTo>
                  <a:lnTo>
                    <a:pt x="585624" y="47054"/>
                  </a:lnTo>
                  <a:lnTo>
                    <a:pt x="565834" y="48768"/>
                  </a:lnTo>
                  <a:lnTo>
                    <a:pt x="545650" y="50533"/>
                  </a:lnTo>
                  <a:lnTo>
                    <a:pt x="525200" y="52571"/>
                  </a:lnTo>
                  <a:lnTo>
                    <a:pt x="504892" y="54771"/>
                  </a:lnTo>
                  <a:lnTo>
                    <a:pt x="485406" y="56795"/>
                  </a:lnTo>
                  <a:lnTo>
                    <a:pt x="467029" y="58454"/>
                  </a:lnTo>
                  <a:lnTo>
                    <a:pt x="449401" y="59720"/>
                  </a:lnTo>
                  <a:lnTo>
                    <a:pt x="431724" y="60645"/>
                  </a:lnTo>
                  <a:lnTo>
                    <a:pt x="413528" y="61301"/>
                  </a:lnTo>
                  <a:lnTo>
                    <a:pt x="394693" y="61759"/>
                  </a:lnTo>
                  <a:lnTo>
                    <a:pt x="375277" y="62073"/>
                  </a:lnTo>
                  <a:lnTo>
                    <a:pt x="355402" y="62288"/>
                  </a:lnTo>
                  <a:lnTo>
                    <a:pt x="335512" y="62434"/>
                  </a:lnTo>
                  <a:lnTo>
                    <a:pt x="316318" y="62532"/>
                  </a:lnTo>
                  <a:lnTo>
                    <a:pt x="298145" y="62598"/>
                  </a:lnTo>
                  <a:lnTo>
                    <a:pt x="280656" y="62642"/>
                  </a:lnTo>
                  <a:lnTo>
                    <a:pt x="263073" y="62672"/>
                  </a:lnTo>
                  <a:lnTo>
                    <a:pt x="244950" y="62696"/>
                  </a:lnTo>
                  <a:lnTo>
                    <a:pt x="226504" y="62882"/>
                  </a:lnTo>
                  <a:lnTo>
                    <a:pt x="208414" y="63539"/>
                  </a:lnTo>
                  <a:lnTo>
                    <a:pt x="191042" y="64794"/>
                  </a:lnTo>
                  <a:lnTo>
                    <a:pt x="173951" y="66451"/>
                  </a:lnTo>
                  <a:lnTo>
                    <a:pt x="156118" y="68101"/>
                  </a:lnTo>
                  <a:lnTo>
                    <a:pt x="137015" y="69506"/>
                  </a:lnTo>
                  <a:lnTo>
                    <a:pt x="116930" y="70600"/>
                  </a:lnTo>
                  <a:lnTo>
                    <a:pt x="96669" y="71409"/>
                  </a:lnTo>
                  <a:lnTo>
                    <a:pt x="76763" y="71987"/>
                  </a:lnTo>
                  <a:lnTo>
                    <a:pt x="58128" y="72394"/>
                  </a:lnTo>
                  <a:lnTo>
                    <a:pt x="40390" y="72718"/>
                  </a:lnTo>
                  <a:lnTo>
                    <a:pt x="21996" y="72990"/>
                  </a:lnTo>
                  <a:lnTo>
                    <a:pt x="0" y="7326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306777" y="5327419"/>
              <a:ext cx="115815" cy="2"/>
            </a:xfrm>
            <a:custGeom>
              <a:avLst/>
              <a:gdLst/>
              <a:ahLst/>
              <a:cxnLst/>
              <a:rect l="0" t="0" r="0" b="0"/>
              <a:pathLst>
                <a:path w="115815" h="2">
                  <a:moveTo>
                    <a:pt x="115814" y="0"/>
                  </a:moveTo>
                  <a:lnTo>
                    <a:pt x="104078" y="0"/>
                  </a:lnTo>
                  <a:lnTo>
                    <a:pt x="92949" y="1"/>
                  </a:lnTo>
                  <a:lnTo>
                    <a:pt x="81354" y="1"/>
                  </a:lnTo>
                  <a:lnTo>
                    <a:pt x="69236" y="1"/>
                  </a:lnTo>
                  <a:lnTo>
                    <a:pt x="55216" y="1"/>
                  </a:lnTo>
                  <a:lnTo>
                    <a:pt x="347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1" name="Freeform 200"/>
          <p:cNvSpPr/>
          <p:nvPr/>
        </p:nvSpPr>
        <p:spPr>
          <a:xfrm>
            <a:off x="5739383" y="5611741"/>
            <a:ext cx="514545" cy="84177"/>
          </a:xfrm>
          <a:custGeom>
            <a:avLst/>
            <a:gdLst/>
            <a:ahLst/>
            <a:cxnLst/>
            <a:rect l="0" t="0" r="0" b="0"/>
            <a:pathLst>
              <a:path w="514545" h="84177">
                <a:moveTo>
                  <a:pt x="514544" y="73648"/>
                </a:moveTo>
                <a:lnTo>
                  <a:pt x="505675" y="70781"/>
                </a:lnTo>
                <a:lnTo>
                  <a:pt x="496689" y="68639"/>
                </a:lnTo>
                <a:lnTo>
                  <a:pt x="486693" y="67035"/>
                </a:lnTo>
                <a:lnTo>
                  <a:pt x="475713" y="65855"/>
                </a:lnTo>
                <a:lnTo>
                  <a:pt x="463902" y="65006"/>
                </a:lnTo>
                <a:lnTo>
                  <a:pt x="451443" y="64414"/>
                </a:lnTo>
                <a:lnTo>
                  <a:pt x="438506" y="64172"/>
                </a:lnTo>
                <a:lnTo>
                  <a:pt x="425225" y="64536"/>
                </a:lnTo>
                <a:lnTo>
                  <a:pt x="411703" y="65591"/>
                </a:lnTo>
                <a:lnTo>
                  <a:pt x="398014" y="67113"/>
                </a:lnTo>
                <a:lnTo>
                  <a:pt x="384212" y="68673"/>
                </a:lnTo>
                <a:lnTo>
                  <a:pt x="370364" y="70006"/>
                </a:lnTo>
                <a:lnTo>
                  <a:pt x="357631" y="70647"/>
                </a:lnTo>
                <a:lnTo>
                  <a:pt x="349593" y="69977"/>
                </a:lnTo>
                <a:lnTo>
                  <a:pt x="348408" y="68405"/>
                </a:lnTo>
                <a:lnTo>
                  <a:pt x="352315" y="66891"/>
                </a:lnTo>
                <a:lnTo>
                  <a:pt x="359604" y="65557"/>
                </a:lnTo>
                <a:lnTo>
                  <a:pt x="369141" y="64079"/>
                </a:lnTo>
                <a:lnTo>
                  <a:pt x="380177" y="62254"/>
                </a:lnTo>
                <a:lnTo>
                  <a:pt x="392212" y="60208"/>
                </a:lnTo>
                <a:lnTo>
                  <a:pt x="404914" y="58292"/>
                </a:lnTo>
                <a:lnTo>
                  <a:pt x="418056" y="56713"/>
                </a:lnTo>
                <a:lnTo>
                  <a:pt x="431327" y="55672"/>
                </a:lnTo>
                <a:lnTo>
                  <a:pt x="444321" y="55430"/>
                </a:lnTo>
                <a:lnTo>
                  <a:pt x="456752" y="56053"/>
                </a:lnTo>
                <a:lnTo>
                  <a:pt x="465463" y="57496"/>
                </a:lnTo>
                <a:lnTo>
                  <a:pt x="466822" y="59275"/>
                </a:lnTo>
                <a:lnTo>
                  <a:pt x="462490" y="60653"/>
                </a:lnTo>
                <a:lnTo>
                  <a:pt x="454536" y="61555"/>
                </a:lnTo>
                <a:lnTo>
                  <a:pt x="444342" y="61951"/>
                </a:lnTo>
                <a:lnTo>
                  <a:pt x="432757" y="61659"/>
                </a:lnTo>
                <a:lnTo>
                  <a:pt x="420299" y="60636"/>
                </a:lnTo>
                <a:lnTo>
                  <a:pt x="407287" y="59126"/>
                </a:lnTo>
                <a:lnTo>
                  <a:pt x="393919" y="57569"/>
                </a:lnTo>
                <a:lnTo>
                  <a:pt x="380317" y="56226"/>
                </a:lnTo>
                <a:lnTo>
                  <a:pt x="366397" y="55172"/>
                </a:lnTo>
                <a:lnTo>
                  <a:pt x="351902" y="54390"/>
                </a:lnTo>
                <a:lnTo>
                  <a:pt x="336743" y="53829"/>
                </a:lnTo>
                <a:lnTo>
                  <a:pt x="321137" y="53435"/>
                </a:lnTo>
                <a:lnTo>
                  <a:pt x="305506" y="53163"/>
                </a:lnTo>
                <a:lnTo>
                  <a:pt x="290112" y="52967"/>
                </a:lnTo>
                <a:lnTo>
                  <a:pt x="275352" y="52495"/>
                </a:lnTo>
                <a:lnTo>
                  <a:pt x="261818" y="51113"/>
                </a:lnTo>
                <a:lnTo>
                  <a:pt x="249749" y="48537"/>
                </a:lnTo>
                <a:lnTo>
                  <a:pt x="240108" y="44420"/>
                </a:lnTo>
                <a:lnTo>
                  <a:pt x="235522" y="38655"/>
                </a:lnTo>
                <a:lnTo>
                  <a:pt x="236731" y="32478"/>
                </a:lnTo>
                <a:lnTo>
                  <a:pt x="241464" y="27076"/>
                </a:lnTo>
                <a:lnTo>
                  <a:pt x="248576" y="22617"/>
                </a:lnTo>
                <a:lnTo>
                  <a:pt x="257920" y="19129"/>
                </a:lnTo>
                <a:lnTo>
                  <a:pt x="269297" y="16522"/>
                </a:lnTo>
                <a:lnTo>
                  <a:pt x="282034" y="14473"/>
                </a:lnTo>
                <a:lnTo>
                  <a:pt x="295128" y="12502"/>
                </a:lnTo>
                <a:lnTo>
                  <a:pt x="307980" y="10337"/>
                </a:lnTo>
                <a:lnTo>
                  <a:pt x="320543" y="8057"/>
                </a:lnTo>
                <a:lnTo>
                  <a:pt x="333119" y="5980"/>
                </a:lnTo>
                <a:lnTo>
                  <a:pt x="345913" y="4289"/>
                </a:lnTo>
                <a:lnTo>
                  <a:pt x="358980" y="3001"/>
                </a:lnTo>
                <a:lnTo>
                  <a:pt x="372300" y="2062"/>
                </a:lnTo>
                <a:lnTo>
                  <a:pt x="385725" y="1424"/>
                </a:lnTo>
                <a:lnTo>
                  <a:pt x="395734" y="1954"/>
                </a:lnTo>
                <a:lnTo>
                  <a:pt x="398128" y="3980"/>
                </a:lnTo>
                <a:lnTo>
                  <a:pt x="394494" y="5964"/>
                </a:lnTo>
                <a:lnTo>
                  <a:pt x="386826" y="7436"/>
                </a:lnTo>
                <a:lnTo>
                  <a:pt x="376280" y="8447"/>
                </a:lnTo>
                <a:lnTo>
                  <a:pt x="363637" y="9125"/>
                </a:lnTo>
                <a:lnTo>
                  <a:pt x="349651" y="9577"/>
                </a:lnTo>
                <a:lnTo>
                  <a:pt x="335072" y="9878"/>
                </a:lnTo>
                <a:lnTo>
                  <a:pt x="320360" y="10082"/>
                </a:lnTo>
                <a:lnTo>
                  <a:pt x="305878" y="10388"/>
                </a:lnTo>
                <a:lnTo>
                  <a:pt x="291995" y="11125"/>
                </a:lnTo>
                <a:lnTo>
                  <a:pt x="278834" y="12437"/>
                </a:lnTo>
                <a:lnTo>
                  <a:pt x="266182" y="14302"/>
                </a:lnTo>
                <a:lnTo>
                  <a:pt x="253603" y="16625"/>
                </a:lnTo>
                <a:lnTo>
                  <a:pt x="240838" y="19294"/>
                </a:lnTo>
                <a:lnTo>
                  <a:pt x="227803" y="22051"/>
                </a:lnTo>
                <a:lnTo>
                  <a:pt x="214512" y="24515"/>
                </a:lnTo>
                <a:lnTo>
                  <a:pt x="201010" y="26501"/>
                </a:lnTo>
                <a:lnTo>
                  <a:pt x="187350" y="28002"/>
                </a:lnTo>
                <a:lnTo>
                  <a:pt x="173573" y="29091"/>
                </a:lnTo>
                <a:lnTo>
                  <a:pt x="159718" y="29867"/>
                </a:lnTo>
                <a:lnTo>
                  <a:pt x="145975" y="30575"/>
                </a:lnTo>
                <a:lnTo>
                  <a:pt x="132667" y="31592"/>
                </a:lnTo>
                <a:lnTo>
                  <a:pt x="119933" y="33096"/>
                </a:lnTo>
                <a:lnTo>
                  <a:pt x="107585" y="35091"/>
                </a:lnTo>
                <a:lnTo>
                  <a:pt x="95220" y="37502"/>
                </a:lnTo>
                <a:lnTo>
                  <a:pt x="82711" y="40212"/>
                </a:lnTo>
                <a:lnTo>
                  <a:pt x="73816" y="42311"/>
                </a:lnTo>
                <a:lnTo>
                  <a:pt x="72840" y="43010"/>
                </a:lnTo>
                <a:lnTo>
                  <a:pt x="77473" y="42875"/>
                </a:lnTo>
                <a:lnTo>
                  <a:pt x="85145" y="42062"/>
                </a:lnTo>
                <a:lnTo>
                  <a:pt x="94350" y="40617"/>
                </a:lnTo>
                <a:lnTo>
                  <a:pt x="104625" y="38792"/>
                </a:lnTo>
                <a:lnTo>
                  <a:pt x="116196" y="37010"/>
                </a:lnTo>
                <a:lnTo>
                  <a:pt x="129134" y="35509"/>
                </a:lnTo>
                <a:lnTo>
                  <a:pt x="143284" y="34346"/>
                </a:lnTo>
                <a:lnTo>
                  <a:pt x="158403" y="33489"/>
                </a:lnTo>
                <a:lnTo>
                  <a:pt x="174250" y="32876"/>
                </a:lnTo>
                <a:lnTo>
                  <a:pt x="190625" y="32448"/>
                </a:lnTo>
                <a:lnTo>
                  <a:pt x="207370" y="32153"/>
                </a:lnTo>
                <a:lnTo>
                  <a:pt x="224369" y="31946"/>
                </a:lnTo>
                <a:lnTo>
                  <a:pt x="241375" y="31637"/>
                </a:lnTo>
                <a:lnTo>
                  <a:pt x="258027" y="30896"/>
                </a:lnTo>
                <a:lnTo>
                  <a:pt x="274122" y="29589"/>
                </a:lnTo>
                <a:lnTo>
                  <a:pt x="288490" y="28084"/>
                </a:lnTo>
                <a:lnTo>
                  <a:pt x="297921" y="27632"/>
                </a:lnTo>
                <a:lnTo>
                  <a:pt x="300764" y="28866"/>
                </a:lnTo>
                <a:lnTo>
                  <a:pt x="298791" y="30981"/>
                </a:lnTo>
                <a:lnTo>
                  <a:pt x="293568" y="33386"/>
                </a:lnTo>
                <a:lnTo>
                  <a:pt x="285924" y="35603"/>
                </a:lnTo>
                <a:lnTo>
                  <a:pt x="276430" y="37415"/>
                </a:lnTo>
                <a:lnTo>
                  <a:pt x="265401" y="38794"/>
                </a:lnTo>
                <a:lnTo>
                  <a:pt x="252912" y="39800"/>
                </a:lnTo>
                <a:lnTo>
                  <a:pt x="239126" y="40512"/>
                </a:lnTo>
                <a:lnTo>
                  <a:pt x="224455" y="41008"/>
                </a:lnTo>
                <a:lnTo>
                  <a:pt x="209458" y="41349"/>
                </a:lnTo>
                <a:lnTo>
                  <a:pt x="194476" y="41582"/>
                </a:lnTo>
                <a:lnTo>
                  <a:pt x="179484" y="41739"/>
                </a:lnTo>
                <a:lnTo>
                  <a:pt x="164198" y="41846"/>
                </a:lnTo>
                <a:lnTo>
                  <a:pt x="148478" y="41922"/>
                </a:lnTo>
                <a:lnTo>
                  <a:pt x="132648" y="42142"/>
                </a:lnTo>
                <a:lnTo>
                  <a:pt x="117393" y="42823"/>
                </a:lnTo>
                <a:lnTo>
                  <a:pt x="103052" y="44093"/>
                </a:lnTo>
                <a:lnTo>
                  <a:pt x="89472" y="45760"/>
                </a:lnTo>
                <a:lnTo>
                  <a:pt x="76205" y="47418"/>
                </a:lnTo>
                <a:lnTo>
                  <a:pt x="62944" y="48827"/>
                </a:lnTo>
                <a:lnTo>
                  <a:pt x="49563" y="49925"/>
                </a:lnTo>
                <a:lnTo>
                  <a:pt x="36032" y="50735"/>
                </a:lnTo>
                <a:lnTo>
                  <a:pt x="22398" y="51303"/>
                </a:lnTo>
                <a:lnTo>
                  <a:pt x="9826" y="51262"/>
                </a:lnTo>
                <a:lnTo>
                  <a:pt x="1743" y="49846"/>
                </a:lnTo>
                <a:lnTo>
                  <a:pt x="0" y="47208"/>
                </a:lnTo>
                <a:lnTo>
                  <a:pt x="2709" y="44177"/>
                </a:lnTo>
                <a:lnTo>
                  <a:pt x="8206" y="41029"/>
                </a:lnTo>
                <a:lnTo>
                  <a:pt x="15467" y="37806"/>
                </a:lnTo>
                <a:lnTo>
                  <a:pt x="23864" y="34519"/>
                </a:lnTo>
                <a:lnTo>
                  <a:pt x="33161" y="31344"/>
                </a:lnTo>
                <a:lnTo>
                  <a:pt x="43412" y="28597"/>
                </a:lnTo>
                <a:lnTo>
                  <a:pt x="54576" y="26417"/>
                </a:lnTo>
                <a:lnTo>
                  <a:pt x="66351" y="24616"/>
                </a:lnTo>
                <a:lnTo>
                  <a:pt x="78258" y="22792"/>
                </a:lnTo>
                <a:lnTo>
                  <a:pt x="90010" y="20711"/>
                </a:lnTo>
                <a:lnTo>
                  <a:pt x="101513" y="18312"/>
                </a:lnTo>
                <a:lnTo>
                  <a:pt x="112770" y="15622"/>
                </a:lnTo>
                <a:lnTo>
                  <a:pt x="123828" y="12703"/>
                </a:lnTo>
                <a:lnTo>
                  <a:pt x="134899" y="9777"/>
                </a:lnTo>
                <a:lnTo>
                  <a:pt x="146332" y="7198"/>
                </a:lnTo>
                <a:lnTo>
                  <a:pt x="158289" y="5135"/>
                </a:lnTo>
                <a:lnTo>
                  <a:pt x="170762" y="3583"/>
                </a:lnTo>
                <a:lnTo>
                  <a:pt x="183669" y="2458"/>
                </a:lnTo>
                <a:lnTo>
                  <a:pt x="196907" y="1665"/>
                </a:lnTo>
                <a:lnTo>
                  <a:pt x="210390" y="1114"/>
                </a:lnTo>
                <a:lnTo>
                  <a:pt x="224048" y="735"/>
                </a:lnTo>
                <a:lnTo>
                  <a:pt x="237827" y="478"/>
                </a:lnTo>
                <a:lnTo>
                  <a:pt x="251690" y="304"/>
                </a:lnTo>
                <a:lnTo>
                  <a:pt x="265610" y="186"/>
                </a:lnTo>
                <a:lnTo>
                  <a:pt x="279568" y="107"/>
                </a:lnTo>
                <a:lnTo>
                  <a:pt x="293553" y="54"/>
                </a:lnTo>
                <a:lnTo>
                  <a:pt x="307555" y="19"/>
                </a:lnTo>
                <a:lnTo>
                  <a:pt x="321565" y="0"/>
                </a:lnTo>
                <a:lnTo>
                  <a:pt x="335414" y="157"/>
                </a:lnTo>
                <a:lnTo>
                  <a:pt x="348793" y="795"/>
                </a:lnTo>
                <a:lnTo>
                  <a:pt x="361575" y="2036"/>
                </a:lnTo>
                <a:lnTo>
                  <a:pt x="373957" y="3684"/>
                </a:lnTo>
                <a:lnTo>
                  <a:pt x="386343" y="5329"/>
                </a:lnTo>
                <a:lnTo>
                  <a:pt x="398972" y="6735"/>
                </a:lnTo>
                <a:lnTo>
                  <a:pt x="411743" y="7999"/>
                </a:lnTo>
                <a:lnTo>
                  <a:pt x="424323" y="9454"/>
                </a:lnTo>
                <a:lnTo>
                  <a:pt x="436461" y="11288"/>
                </a:lnTo>
                <a:lnTo>
                  <a:pt x="445724" y="13623"/>
                </a:lnTo>
                <a:lnTo>
                  <a:pt x="448868" y="16074"/>
                </a:lnTo>
                <a:lnTo>
                  <a:pt x="446456" y="17888"/>
                </a:lnTo>
                <a:lnTo>
                  <a:pt x="440087" y="19055"/>
                </a:lnTo>
                <a:lnTo>
                  <a:pt x="431081" y="19778"/>
                </a:lnTo>
                <a:lnTo>
                  <a:pt x="420350" y="20226"/>
                </a:lnTo>
                <a:lnTo>
                  <a:pt x="408495" y="20509"/>
                </a:lnTo>
                <a:lnTo>
                  <a:pt x="396069" y="20858"/>
                </a:lnTo>
                <a:lnTo>
                  <a:pt x="383632" y="21620"/>
                </a:lnTo>
                <a:lnTo>
                  <a:pt x="371475" y="22941"/>
                </a:lnTo>
                <a:lnTo>
                  <a:pt x="359509" y="24642"/>
                </a:lnTo>
                <a:lnTo>
                  <a:pt x="347398" y="26320"/>
                </a:lnTo>
                <a:lnTo>
                  <a:pt x="334949" y="27743"/>
                </a:lnTo>
                <a:lnTo>
                  <a:pt x="322127" y="28849"/>
                </a:lnTo>
                <a:lnTo>
                  <a:pt x="308979" y="29666"/>
                </a:lnTo>
                <a:lnTo>
                  <a:pt x="295574" y="30255"/>
                </a:lnTo>
                <a:lnTo>
                  <a:pt x="281978" y="30836"/>
                </a:lnTo>
                <a:lnTo>
                  <a:pt x="268243" y="31766"/>
                </a:lnTo>
                <a:lnTo>
                  <a:pt x="254413" y="33213"/>
                </a:lnTo>
                <a:lnTo>
                  <a:pt x="240515" y="35169"/>
                </a:lnTo>
                <a:lnTo>
                  <a:pt x="226572" y="37554"/>
                </a:lnTo>
                <a:lnTo>
                  <a:pt x="212598" y="40270"/>
                </a:lnTo>
                <a:lnTo>
                  <a:pt x="198603" y="43228"/>
                </a:lnTo>
                <a:lnTo>
                  <a:pt x="184594" y="46359"/>
                </a:lnTo>
                <a:lnTo>
                  <a:pt x="170575" y="49611"/>
                </a:lnTo>
                <a:lnTo>
                  <a:pt x="156550" y="52946"/>
                </a:lnTo>
                <a:lnTo>
                  <a:pt x="142520" y="56338"/>
                </a:lnTo>
                <a:lnTo>
                  <a:pt x="128487" y="59769"/>
                </a:lnTo>
                <a:lnTo>
                  <a:pt x="114454" y="63226"/>
                </a:lnTo>
                <a:lnTo>
                  <a:pt x="100418" y="66699"/>
                </a:lnTo>
                <a:lnTo>
                  <a:pt x="86391" y="70181"/>
                </a:lnTo>
                <a:lnTo>
                  <a:pt x="72593" y="73514"/>
                </a:lnTo>
                <a:lnTo>
                  <a:pt x="57892" y="76727"/>
                </a:lnTo>
                <a:lnTo>
                  <a:pt x="38758" y="80101"/>
                </a:lnTo>
                <a:lnTo>
                  <a:pt x="9176" y="84176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8" name="Group 217"/>
          <p:cNvGrpSpPr/>
          <p:nvPr/>
        </p:nvGrpSpPr>
        <p:grpSpPr>
          <a:xfrm>
            <a:off x="7517347" y="5115996"/>
            <a:ext cx="2105700" cy="1220165"/>
            <a:chOff x="7517347" y="5115996"/>
            <a:chExt cx="2105700" cy="1220165"/>
          </a:xfrm>
        </p:grpSpPr>
        <p:sp>
          <p:nvSpPr>
            <p:cNvPr id="202" name="Freeform 201"/>
            <p:cNvSpPr/>
            <p:nvPr/>
          </p:nvSpPr>
          <p:spPr>
            <a:xfrm>
              <a:off x="7517347" y="5123648"/>
              <a:ext cx="263213" cy="561742"/>
            </a:xfrm>
            <a:custGeom>
              <a:avLst/>
              <a:gdLst/>
              <a:ahLst/>
              <a:cxnLst/>
              <a:rect l="0" t="0" r="0" b="0"/>
              <a:pathLst>
                <a:path w="263213" h="561742">
                  <a:moveTo>
                    <a:pt x="0" y="561741"/>
                  </a:moveTo>
                  <a:lnTo>
                    <a:pt x="67" y="550072"/>
                  </a:lnTo>
                  <a:lnTo>
                    <a:pt x="707" y="539583"/>
                  </a:lnTo>
                  <a:lnTo>
                    <a:pt x="1999" y="529277"/>
                  </a:lnTo>
                  <a:lnTo>
                    <a:pt x="3686" y="518803"/>
                  </a:lnTo>
                  <a:lnTo>
                    <a:pt x="5355" y="507811"/>
                  </a:lnTo>
                  <a:lnTo>
                    <a:pt x="6773" y="496173"/>
                  </a:lnTo>
                  <a:lnTo>
                    <a:pt x="8044" y="484092"/>
                  </a:lnTo>
                  <a:lnTo>
                    <a:pt x="9502" y="471986"/>
                  </a:lnTo>
                  <a:lnTo>
                    <a:pt x="11331" y="460089"/>
                  </a:lnTo>
                  <a:lnTo>
                    <a:pt x="13389" y="447983"/>
                  </a:lnTo>
                  <a:lnTo>
                    <a:pt x="15316" y="434725"/>
                  </a:lnTo>
                  <a:lnTo>
                    <a:pt x="16914" y="419887"/>
                  </a:lnTo>
                  <a:lnTo>
                    <a:pt x="18310" y="404007"/>
                  </a:lnTo>
                  <a:lnTo>
                    <a:pt x="19854" y="388261"/>
                  </a:lnTo>
                  <a:lnTo>
                    <a:pt x="21745" y="373323"/>
                  </a:lnTo>
                  <a:lnTo>
                    <a:pt x="24015" y="358871"/>
                  </a:lnTo>
                  <a:lnTo>
                    <a:pt x="26618" y="343888"/>
                  </a:lnTo>
                  <a:lnTo>
                    <a:pt x="29483" y="327813"/>
                  </a:lnTo>
                  <a:lnTo>
                    <a:pt x="32542" y="310727"/>
                  </a:lnTo>
                  <a:lnTo>
                    <a:pt x="35742" y="293093"/>
                  </a:lnTo>
                  <a:lnTo>
                    <a:pt x="39035" y="275255"/>
                  </a:lnTo>
                  <a:lnTo>
                    <a:pt x="42229" y="257223"/>
                  </a:lnTo>
                  <a:lnTo>
                    <a:pt x="44994" y="238758"/>
                  </a:lnTo>
                  <a:lnTo>
                    <a:pt x="47190" y="219761"/>
                  </a:lnTo>
                  <a:lnTo>
                    <a:pt x="49002" y="200752"/>
                  </a:lnTo>
                  <a:lnTo>
                    <a:pt x="50835" y="182742"/>
                  </a:lnTo>
                  <a:lnTo>
                    <a:pt x="52918" y="166217"/>
                  </a:lnTo>
                  <a:lnTo>
                    <a:pt x="55149" y="151002"/>
                  </a:lnTo>
                  <a:lnTo>
                    <a:pt x="57193" y="136554"/>
                  </a:lnTo>
                  <a:lnTo>
                    <a:pt x="58870" y="122467"/>
                  </a:lnTo>
                  <a:lnTo>
                    <a:pt x="60318" y="108682"/>
                  </a:lnTo>
                  <a:lnTo>
                    <a:pt x="61898" y="95405"/>
                  </a:lnTo>
                  <a:lnTo>
                    <a:pt x="63811" y="82724"/>
                  </a:lnTo>
                  <a:lnTo>
                    <a:pt x="66097" y="70595"/>
                  </a:lnTo>
                  <a:lnTo>
                    <a:pt x="68710" y="58917"/>
                  </a:lnTo>
                  <a:lnTo>
                    <a:pt x="71587" y="47585"/>
                  </a:lnTo>
                  <a:lnTo>
                    <a:pt x="74824" y="36671"/>
                  </a:lnTo>
                  <a:lnTo>
                    <a:pt x="78676" y="26408"/>
                  </a:lnTo>
                  <a:lnTo>
                    <a:pt x="83234" y="16890"/>
                  </a:lnTo>
                  <a:lnTo>
                    <a:pt x="88600" y="8703"/>
                  </a:lnTo>
                  <a:lnTo>
                    <a:pt x="94958" y="2946"/>
                  </a:lnTo>
                  <a:lnTo>
                    <a:pt x="102308" y="16"/>
                  </a:lnTo>
                  <a:lnTo>
                    <a:pt x="110346" y="0"/>
                  </a:lnTo>
                  <a:lnTo>
                    <a:pt x="118579" y="3023"/>
                  </a:lnTo>
                  <a:lnTo>
                    <a:pt x="126702" y="8840"/>
                  </a:lnTo>
                  <a:lnTo>
                    <a:pt x="134441" y="17116"/>
                  </a:lnTo>
                  <a:lnTo>
                    <a:pt x="141487" y="27620"/>
                  </a:lnTo>
                  <a:lnTo>
                    <a:pt x="147745" y="40011"/>
                  </a:lnTo>
                  <a:lnTo>
                    <a:pt x="153456" y="53886"/>
                  </a:lnTo>
                  <a:lnTo>
                    <a:pt x="159065" y="68868"/>
                  </a:lnTo>
                  <a:lnTo>
                    <a:pt x="164842" y="84651"/>
                  </a:lnTo>
                  <a:lnTo>
                    <a:pt x="170706" y="101163"/>
                  </a:lnTo>
                  <a:lnTo>
                    <a:pt x="176345" y="118540"/>
                  </a:lnTo>
                  <a:lnTo>
                    <a:pt x="181583" y="136773"/>
                  </a:lnTo>
                  <a:lnTo>
                    <a:pt x="186406" y="155255"/>
                  </a:lnTo>
                  <a:lnTo>
                    <a:pt x="190872" y="172905"/>
                  </a:lnTo>
                  <a:lnTo>
                    <a:pt x="195058" y="189195"/>
                  </a:lnTo>
                  <a:lnTo>
                    <a:pt x="199040" y="204591"/>
                  </a:lnTo>
                  <a:lnTo>
                    <a:pt x="202874" y="220223"/>
                  </a:lnTo>
                  <a:lnTo>
                    <a:pt x="206605" y="236746"/>
                  </a:lnTo>
                  <a:lnTo>
                    <a:pt x="210265" y="254305"/>
                  </a:lnTo>
                  <a:lnTo>
                    <a:pt x="213874" y="272791"/>
                  </a:lnTo>
                  <a:lnTo>
                    <a:pt x="217452" y="292010"/>
                  </a:lnTo>
                  <a:lnTo>
                    <a:pt x="221007" y="311613"/>
                  </a:lnTo>
                  <a:lnTo>
                    <a:pt x="224547" y="331138"/>
                  </a:lnTo>
                  <a:lnTo>
                    <a:pt x="228077" y="350330"/>
                  </a:lnTo>
                  <a:lnTo>
                    <a:pt x="231600" y="368807"/>
                  </a:lnTo>
                  <a:lnTo>
                    <a:pt x="235119" y="385994"/>
                  </a:lnTo>
                  <a:lnTo>
                    <a:pt x="238629" y="401708"/>
                  </a:lnTo>
                  <a:lnTo>
                    <a:pt x="241970" y="416244"/>
                  </a:lnTo>
                  <a:lnTo>
                    <a:pt x="244834" y="430168"/>
                  </a:lnTo>
                  <a:lnTo>
                    <a:pt x="247096" y="443871"/>
                  </a:lnTo>
                  <a:lnTo>
                    <a:pt x="248955" y="457384"/>
                  </a:lnTo>
                  <a:lnTo>
                    <a:pt x="250816" y="470471"/>
                  </a:lnTo>
                  <a:lnTo>
                    <a:pt x="252919" y="483021"/>
                  </a:lnTo>
                  <a:lnTo>
                    <a:pt x="255172" y="495186"/>
                  </a:lnTo>
                  <a:lnTo>
                    <a:pt x="257469" y="508821"/>
                  </a:lnTo>
                  <a:lnTo>
                    <a:pt x="260016" y="528475"/>
                  </a:lnTo>
                  <a:lnTo>
                    <a:pt x="263212" y="561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591046" y="5500476"/>
              <a:ext cx="157929" cy="16458"/>
            </a:xfrm>
            <a:custGeom>
              <a:avLst/>
              <a:gdLst/>
              <a:ahLst/>
              <a:cxnLst/>
              <a:rect l="0" t="0" r="0" b="0"/>
              <a:pathLst>
                <a:path w="157929" h="16458">
                  <a:moveTo>
                    <a:pt x="157928" y="16457"/>
                  </a:moveTo>
                  <a:lnTo>
                    <a:pt x="151926" y="10723"/>
                  </a:lnTo>
                  <a:lnTo>
                    <a:pt x="145081" y="6439"/>
                  </a:lnTo>
                  <a:lnTo>
                    <a:pt x="136693" y="3237"/>
                  </a:lnTo>
                  <a:lnTo>
                    <a:pt x="127066" y="1049"/>
                  </a:lnTo>
                  <a:lnTo>
                    <a:pt x="116752" y="0"/>
                  </a:lnTo>
                  <a:lnTo>
                    <a:pt x="106145" y="58"/>
                  </a:lnTo>
                  <a:lnTo>
                    <a:pt x="95447" y="1056"/>
                  </a:lnTo>
                  <a:lnTo>
                    <a:pt x="84746" y="2784"/>
                  </a:lnTo>
                  <a:lnTo>
                    <a:pt x="74074" y="5048"/>
                  </a:lnTo>
                  <a:lnTo>
                    <a:pt x="63311" y="7543"/>
                  </a:lnTo>
                  <a:lnTo>
                    <a:pt x="50839" y="10093"/>
                  </a:lnTo>
                  <a:lnTo>
                    <a:pt x="32208" y="12917"/>
                  </a:lnTo>
                  <a:lnTo>
                    <a:pt x="0" y="164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7812145" y="5232663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21057" y="0"/>
                  </a:moveTo>
                  <a:lnTo>
                    <a:pt x="21057" y="14736"/>
                  </a:lnTo>
                  <a:lnTo>
                    <a:pt x="21057" y="29287"/>
                  </a:lnTo>
                  <a:lnTo>
                    <a:pt x="21053" y="45068"/>
                  </a:lnTo>
                  <a:lnTo>
                    <a:pt x="20880" y="61611"/>
                  </a:lnTo>
                  <a:lnTo>
                    <a:pt x="20231" y="77808"/>
                  </a:lnTo>
                  <a:lnTo>
                    <a:pt x="18982" y="93039"/>
                  </a:lnTo>
                  <a:lnTo>
                    <a:pt x="17329" y="107349"/>
                  </a:lnTo>
                  <a:lnTo>
                    <a:pt x="15681" y="121171"/>
                  </a:lnTo>
                  <a:lnTo>
                    <a:pt x="14279" y="134849"/>
                  </a:lnTo>
                  <a:lnTo>
                    <a:pt x="13185" y="149036"/>
                  </a:lnTo>
                  <a:lnTo>
                    <a:pt x="12378" y="164711"/>
                  </a:lnTo>
                  <a:lnTo>
                    <a:pt x="11800" y="182273"/>
                  </a:lnTo>
                  <a:lnTo>
                    <a:pt x="11396" y="201615"/>
                  </a:lnTo>
                  <a:lnTo>
                    <a:pt x="11116" y="222420"/>
                  </a:lnTo>
                  <a:lnTo>
                    <a:pt x="10924" y="244336"/>
                  </a:lnTo>
                  <a:lnTo>
                    <a:pt x="10795" y="266898"/>
                  </a:lnTo>
                  <a:lnTo>
                    <a:pt x="10708" y="289561"/>
                  </a:lnTo>
                  <a:lnTo>
                    <a:pt x="10644" y="312007"/>
                  </a:lnTo>
                  <a:lnTo>
                    <a:pt x="10431" y="333653"/>
                  </a:lnTo>
                  <a:lnTo>
                    <a:pt x="9756" y="353589"/>
                  </a:lnTo>
                  <a:lnTo>
                    <a:pt x="8490" y="371474"/>
                  </a:lnTo>
                  <a:lnTo>
                    <a:pt x="6817" y="387404"/>
                  </a:lnTo>
                  <a:lnTo>
                    <a:pt x="4981" y="403410"/>
                  </a:lnTo>
                  <a:lnTo>
                    <a:pt x="2819" y="423131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7938487" y="5137906"/>
              <a:ext cx="10529" cy="526426"/>
            </a:xfrm>
            <a:custGeom>
              <a:avLst/>
              <a:gdLst/>
              <a:ahLst/>
              <a:cxnLst/>
              <a:rect l="0" t="0" r="0" b="0"/>
              <a:pathLst>
                <a:path w="10529" h="526426">
                  <a:moveTo>
                    <a:pt x="0" y="0"/>
                  </a:moveTo>
                  <a:lnTo>
                    <a:pt x="2867" y="14736"/>
                  </a:lnTo>
                  <a:lnTo>
                    <a:pt x="5009" y="29287"/>
                  </a:lnTo>
                  <a:lnTo>
                    <a:pt x="6612" y="45086"/>
                  </a:lnTo>
                  <a:lnTo>
                    <a:pt x="7792" y="62320"/>
                  </a:lnTo>
                  <a:lnTo>
                    <a:pt x="8641" y="81111"/>
                  </a:lnTo>
                  <a:lnTo>
                    <a:pt x="9238" y="101350"/>
                  </a:lnTo>
                  <a:lnTo>
                    <a:pt x="9652" y="122789"/>
                  </a:lnTo>
                  <a:lnTo>
                    <a:pt x="9937" y="145149"/>
                  </a:lnTo>
                  <a:lnTo>
                    <a:pt x="10130" y="168172"/>
                  </a:lnTo>
                  <a:lnTo>
                    <a:pt x="10261" y="191169"/>
                  </a:lnTo>
                  <a:lnTo>
                    <a:pt x="10349" y="213075"/>
                  </a:lnTo>
                  <a:lnTo>
                    <a:pt x="10408" y="233412"/>
                  </a:lnTo>
                  <a:lnTo>
                    <a:pt x="10448" y="252694"/>
                  </a:lnTo>
                  <a:lnTo>
                    <a:pt x="10475" y="272097"/>
                  </a:lnTo>
                  <a:lnTo>
                    <a:pt x="10492" y="292304"/>
                  </a:lnTo>
                  <a:lnTo>
                    <a:pt x="10504" y="313320"/>
                  </a:lnTo>
                  <a:lnTo>
                    <a:pt x="10512" y="334749"/>
                  </a:lnTo>
                  <a:lnTo>
                    <a:pt x="10517" y="356279"/>
                  </a:lnTo>
                  <a:lnTo>
                    <a:pt x="10521" y="377603"/>
                  </a:lnTo>
                  <a:lnTo>
                    <a:pt x="10523" y="398366"/>
                  </a:lnTo>
                  <a:lnTo>
                    <a:pt x="10524" y="418428"/>
                  </a:lnTo>
                  <a:lnTo>
                    <a:pt x="10525" y="437659"/>
                  </a:lnTo>
                  <a:lnTo>
                    <a:pt x="10527" y="458044"/>
                  </a:lnTo>
                  <a:lnTo>
                    <a:pt x="10527" y="484727"/>
                  </a:lnTo>
                  <a:lnTo>
                    <a:pt x="10528" y="5264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196999" y="5359005"/>
              <a:ext cx="156310" cy="300661"/>
            </a:xfrm>
            <a:custGeom>
              <a:avLst/>
              <a:gdLst/>
              <a:ahLst/>
              <a:cxnLst/>
              <a:rect l="0" t="0" r="0" b="0"/>
              <a:pathLst>
                <a:path w="156310" h="300661">
                  <a:moveTo>
                    <a:pt x="120514" y="0"/>
                  </a:moveTo>
                  <a:lnTo>
                    <a:pt x="111712" y="2933"/>
                  </a:lnTo>
                  <a:lnTo>
                    <a:pt x="103366" y="5716"/>
                  </a:lnTo>
                  <a:lnTo>
                    <a:pt x="94672" y="8620"/>
                  </a:lnTo>
                  <a:lnTo>
                    <a:pt x="85724" y="11833"/>
                  </a:lnTo>
                  <a:lnTo>
                    <a:pt x="76877" y="15646"/>
                  </a:lnTo>
                  <a:lnTo>
                    <a:pt x="68333" y="20164"/>
                  </a:lnTo>
                  <a:lnTo>
                    <a:pt x="59972" y="25327"/>
                  </a:lnTo>
                  <a:lnTo>
                    <a:pt x="51446" y="31015"/>
                  </a:lnTo>
                  <a:lnTo>
                    <a:pt x="42572" y="37104"/>
                  </a:lnTo>
                  <a:lnTo>
                    <a:pt x="33645" y="43650"/>
                  </a:lnTo>
                  <a:lnTo>
                    <a:pt x="25333" y="50876"/>
                  </a:lnTo>
                  <a:lnTo>
                    <a:pt x="17968" y="58852"/>
                  </a:lnTo>
                  <a:lnTo>
                    <a:pt x="11719" y="67666"/>
                  </a:lnTo>
                  <a:lnTo>
                    <a:pt x="6745" y="77494"/>
                  </a:lnTo>
                  <a:lnTo>
                    <a:pt x="3005" y="88321"/>
                  </a:lnTo>
                  <a:lnTo>
                    <a:pt x="628" y="99677"/>
                  </a:lnTo>
                  <a:lnTo>
                    <a:pt x="0" y="110759"/>
                  </a:lnTo>
                  <a:lnTo>
                    <a:pt x="1173" y="121130"/>
                  </a:lnTo>
                  <a:lnTo>
                    <a:pt x="4077" y="130548"/>
                  </a:lnTo>
                  <a:lnTo>
                    <a:pt x="8693" y="138802"/>
                  </a:lnTo>
                  <a:lnTo>
                    <a:pt x="14833" y="145898"/>
                  </a:lnTo>
                  <a:lnTo>
                    <a:pt x="22210" y="151680"/>
                  </a:lnTo>
                  <a:lnTo>
                    <a:pt x="30522" y="155749"/>
                  </a:lnTo>
                  <a:lnTo>
                    <a:pt x="39517" y="158044"/>
                  </a:lnTo>
                  <a:lnTo>
                    <a:pt x="48996" y="158791"/>
                  </a:lnTo>
                  <a:lnTo>
                    <a:pt x="58810" y="158313"/>
                  </a:lnTo>
                  <a:lnTo>
                    <a:pt x="68856" y="156930"/>
                  </a:lnTo>
                  <a:lnTo>
                    <a:pt x="79060" y="155226"/>
                  </a:lnTo>
                  <a:lnTo>
                    <a:pt x="89369" y="154009"/>
                  </a:lnTo>
                  <a:lnTo>
                    <a:pt x="99747" y="153696"/>
                  </a:lnTo>
                  <a:lnTo>
                    <a:pt x="110005" y="154811"/>
                  </a:lnTo>
                  <a:lnTo>
                    <a:pt x="119820" y="158147"/>
                  </a:lnTo>
                  <a:lnTo>
                    <a:pt x="129042" y="163915"/>
                  </a:lnTo>
                  <a:lnTo>
                    <a:pt x="137370" y="171856"/>
                  </a:lnTo>
                  <a:lnTo>
                    <a:pt x="144286" y="181538"/>
                  </a:lnTo>
                  <a:lnTo>
                    <a:pt x="149634" y="192522"/>
                  </a:lnTo>
                  <a:lnTo>
                    <a:pt x="153412" y="204282"/>
                  </a:lnTo>
                  <a:lnTo>
                    <a:pt x="155588" y="216233"/>
                  </a:lnTo>
                  <a:lnTo>
                    <a:pt x="156309" y="228037"/>
                  </a:lnTo>
                  <a:lnTo>
                    <a:pt x="155677" y="239418"/>
                  </a:lnTo>
                  <a:lnTo>
                    <a:pt x="153666" y="250066"/>
                  </a:lnTo>
                  <a:lnTo>
                    <a:pt x="150386" y="259893"/>
                  </a:lnTo>
                  <a:lnTo>
                    <a:pt x="145897" y="268815"/>
                  </a:lnTo>
                  <a:lnTo>
                    <a:pt x="140137" y="276670"/>
                  </a:lnTo>
                  <a:lnTo>
                    <a:pt x="133183" y="283470"/>
                  </a:lnTo>
                  <a:lnTo>
                    <a:pt x="125072" y="289208"/>
                  </a:lnTo>
                  <a:lnTo>
                    <a:pt x="115726" y="293773"/>
                  </a:lnTo>
                  <a:lnTo>
                    <a:pt x="105219" y="297212"/>
                  </a:lnTo>
                  <a:lnTo>
                    <a:pt x="93911" y="299539"/>
                  </a:lnTo>
                  <a:lnTo>
                    <a:pt x="82328" y="300660"/>
                  </a:lnTo>
                  <a:lnTo>
                    <a:pt x="70813" y="300642"/>
                  </a:lnTo>
                  <a:lnTo>
                    <a:pt x="59943" y="299828"/>
                  </a:lnTo>
                  <a:lnTo>
                    <a:pt x="49552" y="298670"/>
                  </a:lnTo>
                  <a:lnTo>
                    <a:pt x="38734" y="297070"/>
                  </a:lnTo>
                  <a:lnTo>
                    <a:pt x="25758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8433327" y="5453761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4"/>
                  </a:lnTo>
                  <a:lnTo>
                    <a:pt x="177" y="58103"/>
                  </a:lnTo>
                  <a:lnTo>
                    <a:pt x="825" y="73279"/>
                  </a:lnTo>
                  <a:lnTo>
                    <a:pt x="2074" y="88337"/>
                  </a:lnTo>
                  <a:lnTo>
                    <a:pt x="3735" y="102964"/>
                  </a:lnTo>
                  <a:lnTo>
                    <a:pt x="5561" y="118379"/>
                  </a:lnTo>
                  <a:lnTo>
                    <a:pt x="7716" y="138169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8422798" y="5285306"/>
              <a:ext cx="10530" cy="21057"/>
            </a:xfrm>
            <a:custGeom>
              <a:avLst/>
              <a:gdLst/>
              <a:ahLst/>
              <a:cxnLst/>
              <a:rect l="0" t="0" r="0" b="0"/>
              <a:pathLst>
                <a:path w="10530" h="21057">
                  <a:moveTo>
                    <a:pt x="0" y="0"/>
                  </a:moveTo>
                  <a:lnTo>
                    <a:pt x="10529" y="210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8507652" y="5115996"/>
              <a:ext cx="225246" cy="551997"/>
            </a:xfrm>
            <a:custGeom>
              <a:avLst/>
              <a:gdLst/>
              <a:ahLst/>
              <a:cxnLst/>
              <a:rect l="0" t="0" r="0" b="0"/>
              <a:pathLst>
                <a:path w="225246" h="551997">
                  <a:moveTo>
                    <a:pt x="62545" y="421993"/>
                  </a:moveTo>
                  <a:lnTo>
                    <a:pt x="65410" y="413125"/>
                  </a:lnTo>
                  <a:lnTo>
                    <a:pt x="67553" y="404139"/>
                  </a:lnTo>
                  <a:lnTo>
                    <a:pt x="69152" y="394147"/>
                  </a:lnTo>
                  <a:lnTo>
                    <a:pt x="70159" y="383340"/>
                  </a:lnTo>
                  <a:lnTo>
                    <a:pt x="70360" y="372176"/>
                  </a:lnTo>
                  <a:lnTo>
                    <a:pt x="69691" y="360989"/>
                  </a:lnTo>
                  <a:lnTo>
                    <a:pt x="67761" y="350569"/>
                  </a:lnTo>
                  <a:lnTo>
                    <a:pt x="63803" y="342178"/>
                  </a:lnTo>
                  <a:lnTo>
                    <a:pt x="57594" y="336333"/>
                  </a:lnTo>
                  <a:lnTo>
                    <a:pt x="49850" y="333212"/>
                  </a:lnTo>
                  <a:lnTo>
                    <a:pt x="41888" y="332997"/>
                  </a:lnTo>
                  <a:lnTo>
                    <a:pt x="34505" y="335482"/>
                  </a:lnTo>
                  <a:lnTo>
                    <a:pt x="27944" y="340198"/>
                  </a:lnTo>
                  <a:lnTo>
                    <a:pt x="22162" y="346627"/>
                  </a:lnTo>
                  <a:lnTo>
                    <a:pt x="17025" y="354319"/>
                  </a:lnTo>
                  <a:lnTo>
                    <a:pt x="12542" y="363241"/>
                  </a:lnTo>
                  <a:lnTo>
                    <a:pt x="8887" y="373738"/>
                  </a:lnTo>
                  <a:lnTo>
                    <a:pt x="6089" y="385869"/>
                  </a:lnTo>
                  <a:lnTo>
                    <a:pt x="4036" y="399270"/>
                  </a:lnTo>
                  <a:lnTo>
                    <a:pt x="2574" y="413337"/>
                  </a:lnTo>
                  <a:lnTo>
                    <a:pt x="1551" y="427651"/>
                  </a:lnTo>
                  <a:lnTo>
                    <a:pt x="848" y="442008"/>
                  </a:lnTo>
                  <a:lnTo>
                    <a:pt x="368" y="456326"/>
                  </a:lnTo>
                  <a:lnTo>
                    <a:pt x="47" y="470580"/>
                  </a:lnTo>
                  <a:lnTo>
                    <a:pt x="0" y="484610"/>
                  </a:lnTo>
                  <a:lnTo>
                    <a:pt x="500" y="498117"/>
                  </a:lnTo>
                  <a:lnTo>
                    <a:pt x="1663" y="510975"/>
                  </a:lnTo>
                  <a:lnTo>
                    <a:pt x="3768" y="522899"/>
                  </a:lnTo>
                  <a:lnTo>
                    <a:pt x="7315" y="533383"/>
                  </a:lnTo>
                  <a:lnTo>
                    <a:pt x="12444" y="542262"/>
                  </a:lnTo>
                  <a:lnTo>
                    <a:pt x="18820" y="548884"/>
                  </a:lnTo>
                  <a:lnTo>
                    <a:pt x="25857" y="551996"/>
                  </a:lnTo>
                  <a:lnTo>
                    <a:pt x="33136" y="551225"/>
                  </a:lnTo>
                  <a:lnTo>
                    <a:pt x="40292" y="546808"/>
                  </a:lnTo>
                  <a:lnTo>
                    <a:pt x="46935" y="539126"/>
                  </a:lnTo>
                  <a:lnTo>
                    <a:pt x="52917" y="528748"/>
                  </a:lnTo>
                  <a:lnTo>
                    <a:pt x="58270" y="516617"/>
                  </a:lnTo>
                  <a:lnTo>
                    <a:pt x="63108" y="503894"/>
                  </a:lnTo>
                  <a:lnTo>
                    <a:pt x="67553" y="491264"/>
                  </a:lnTo>
                  <a:lnTo>
                    <a:pt x="71709" y="478502"/>
                  </a:lnTo>
                  <a:lnTo>
                    <a:pt x="75662" y="464722"/>
                  </a:lnTo>
                  <a:lnTo>
                    <a:pt x="79468" y="449491"/>
                  </a:lnTo>
                  <a:lnTo>
                    <a:pt x="83008" y="433158"/>
                  </a:lnTo>
                  <a:lnTo>
                    <a:pt x="86007" y="416566"/>
                  </a:lnTo>
                  <a:lnTo>
                    <a:pt x="88355" y="400254"/>
                  </a:lnTo>
                  <a:lnTo>
                    <a:pt x="90101" y="384401"/>
                  </a:lnTo>
                  <a:lnTo>
                    <a:pt x="91354" y="369004"/>
                  </a:lnTo>
                  <a:lnTo>
                    <a:pt x="92236" y="353971"/>
                  </a:lnTo>
                  <a:lnTo>
                    <a:pt x="92846" y="338723"/>
                  </a:lnTo>
                  <a:lnTo>
                    <a:pt x="93264" y="322261"/>
                  </a:lnTo>
                  <a:lnTo>
                    <a:pt x="93547" y="304149"/>
                  </a:lnTo>
                  <a:lnTo>
                    <a:pt x="93738" y="284929"/>
                  </a:lnTo>
                  <a:lnTo>
                    <a:pt x="93867" y="265796"/>
                  </a:lnTo>
                  <a:lnTo>
                    <a:pt x="93958" y="247453"/>
                  </a:lnTo>
                  <a:lnTo>
                    <a:pt x="94189" y="230241"/>
                  </a:lnTo>
                  <a:lnTo>
                    <a:pt x="94878" y="214381"/>
                  </a:lnTo>
                  <a:lnTo>
                    <a:pt x="96153" y="199827"/>
                  </a:lnTo>
                  <a:lnTo>
                    <a:pt x="97824" y="186207"/>
                  </a:lnTo>
                  <a:lnTo>
                    <a:pt x="99483" y="172964"/>
                  </a:lnTo>
                  <a:lnTo>
                    <a:pt x="100893" y="159732"/>
                  </a:lnTo>
                  <a:lnTo>
                    <a:pt x="101991" y="145873"/>
                  </a:lnTo>
                  <a:lnTo>
                    <a:pt x="102802" y="130432"/>
                  </a:lnTo>
                  <a:lnTo>
                    <a:pt x="103382" y="113046"/>
                  </a:lnTo>
                  <a:lnTo>
                    <a:pt x="103789" y="94335"/>
                  </a:lnTo>
                  <a:lnTo>
                    <a:pt x="104069" y="75551"/>
                  </a:lnTo>
                  <a:lnTo>
                    <a:pt x="104257" y="57445"/>
                  </a:lnTo>
                  <a:lnTo>
                    <a:pt x="104215" y="40395"/>
                  </a:lnTo>
                  <a:lnTo>
                    <a:pt x="103654" y="24646"/>
                  </a:lnTo>
                  <a:lnTo>
                    <a:pt x="102451" y="10274"/>
                  </a:lnTo>
                  <a:lnTo>
                    <a:pt x="100344" y="761"/>
                  </a:lnTo>
                  <a:lnTo>
                    <a:pt x="97470" y="0"/>
                  </a:lnTo>
                  <a:lnTo>
                    <a:pt x="94582" y="5729"/>
                  </a:lnTo>
                  <a:lnTo>
                    <a:pt x="91913" y="15776"/>
                  </a:lnTo>
                  <a:lnTo>
                    <a:pt x="89663" y="28959"/>
                  </a:lnTo>
                  <a:lnTo>
                    <a:pt x="87907" y="44473"/>
                  </a:lnTo>
                  <a:lnTo>
                    <a:pt x="86603" y="61848"/>
                  </a:lnTo>
                  <a:lnTo>
                    <a:pt x="85668" y="80905"/>
                  </a:lnTo>
                  <a:lnTo>
                    <a:pt x="85011" y="101398"/>
                  </a:lnTo>
                  <a:lnTo>
                    <a:pt x="84557" y="122540"/>
                  </a:lnTo>
                  <a:lnTo>
                    <a:pt x="84246" y="143124"/>
                  </a:lnTo>
                  <a:lnTo>
                    <a:pt x="84035" y="162523"/>
                  </a:lnTo>
                  <a:lnTo>
                    <a:pt x="83893" y="180650"/>
                  </a:lnTo>
                  <a:lnTo>
                    <a:pt x="83797" y="197673"/>
                  </a:lnTo>
                  <a:lnTo>
                    <a:pt x="83737" y="213829"/>
                  </a:lnTo>
                  <a:lnTo>
                    <a:pt x="83866" y="229343"/>
                  </a:lnTo>
                  <a:lnTo>
                    <a:pt x="84486" y="244396"/>
                  </a:lnTo>
                  <a:lnTo>
                    <a:pt x="85715" y="259127"/>
                  </a:lnTo>
                  <a:lnTo>
                    <a:pt x="87355" y="273634"/>
                  </a:lnTo>
                  <a:lnTo>
                    <a:pt x="88993" y="287988"/>
                  </a:lnTo>
                  <a:lnTo>
                    <a:pt x="90391" y="302239"/>
                  </a:lnTo>
                  <a:lnTo>
                    <a:pt x="91480" y="316420"/>
                  </a:lnTo>
                  <a:lnTo>
                    <a:pt x="92286" y="330554"/>
                  </a:lnTo>
                  <a:lnTo>
                    <a:pt x="92862" y="344665"/>
                  </a:lnTo>
                  <a:lnTo>
                    <a:pt x="93266" y="359091"/>
                  </a:lnTo>
                  <a:lnTo>
                    <a:pt x="93545" y="374455"/>
                  </a:lnTo>
                  <a:lnTo>
                    <a:pt x="93736" y="391009"/>
                  </a:lnTo>
                  <a:lnTo>
                    <a:pt x="93865" y="408366"/>
                  </a:lnTo>
                  <a:lnTo>
                    <a:pt x="93952" y="425708"/>
                  </a:lnTo>
                  <a:lnTo>
                    <a:pt x="94036" y="442517"/>
                  </a:lnTo>
                  <a:lnTo>
                    <a:pt x="94977" y="457216"/>
                  </a:lnTo>
                  <a:lnTo>
                    <a:pt x="97658" y="466779"/>
                  </a:lnTo>
                  <a:lnTo>
                    <a:pt x="101393" y="470119"/>
                  </a:lnTo>
                  <a:lnTo>
                    <a:pt x="105508" y="468618"/>
                  </a:lnTo>
                  <a:lnTo>
                    <a:pt x="109666" y="463891"/>
                  </a:lnTo>
                  <a:lnTo>
                    <a:pt x="113900" y="457265"/>
                  </a:lnTo>
                  <a:lnTo>
                    <a:pt x="118487" y="449798"/>
                  </a:lnTo>
                  <a:lnTo>
                    <a:pt x="123570" y="442100"/>
                  </a:lnTo>
                  <a:lnTo>
                    <a:pt x="129303" y="434599"/>
                  </a:lnTo>
                  <a:lnTo>
                    <a:pt x="135915" y="427693"/>
                  </a:lnTo>
                  <a:lnTo>
                    <a:pt x="143438" y="421516"/>
                  </a:lnTo>
                  <a:lnTo>
                    <a:pt x="151593" y="415854"/>
                  </a:lnTo>
                  <a:lnTo>
                    <a:pt x="159906" y="410274"/>
                  </a:lnTo>
                  <a:lnTo>
                    <a:pt x="168085" y="404512"/>
                  </a:lnTo>
                  <a:lnTo>
                    <a:pt x="176034" y="398487"/>
                  </a:lnTo>
                  <a:lnTo>
                    <a:pt x="183751" y="392208"/>
                  </a:lnTo>
                  <a:lnTo>
                    <a:pt x="191270" y="385716"/>
                  </a:lnTo>
                  <a:lnTo>
                    <a:pt x="198471" y="378898"/>
                  </a:lnTo>
                  <a:lnTo>
                    <a:pt x="205089" y="371489"/>
                  </a:lnTo>
                  <a:lnTo>
                    <a:pt x="211018" y="363390"/>
                  </a:lnTo>
                  <a:lnTo>
                    <a:pt x="216154" y="354493"/>
                  </a:lnTo>
                  <a:lnTo>
                    <a:pt x="220306" y="344611"/>
                  </a:lnTo>
                  <a:lnTo>
                    <a:pt x="223454" y="333751"/>
                  </a:lnTo>
                  <a:lnTo>
                    <a:pt x="225245" y="322544"/>
                  </a:lnTo>
                  <a:lnTo>
                    <a:pt x="224942" y="312093"/>
                  </a:lnTo>
                  <a:lnTo>
                    <a:pt x="222332" y="302974"/>
                  </a:lnTo>
                  <a:lnTo>
                    <a:pt x="217816" y="295719"/>
                  </a:lnTo>
                  <a:lnTo>
                    <a:pt x="212113" y="291054"/>
                  </a:lnTo>
                  <a:lnTo>
                    <a:pt x="205763" y="289112"/>
                  </a:lnTo>
                  <a:lnTo>
                    <a:pt x="199079" y="289725"/>
                  </a:lnTo>
                  <a:lnTo>
                    <a:pt x="192227" y="292704"/>
                  </a:lnTo>
                  <a:lnTo>
                    <a:pt x="185292" y="297705"/>
                  </a:lnTo>
                  <a:lnTo>
                    <a:pt x="178315" y="304464"/>
                  </a:lnTo>
                  <a:lnTo>
                    <a:pt x="171318" y="312886"/>
                  </a:lnTo>
                  <a:lnTo>
                    <a:pt x="164314" y="322765"/>
                  </a:lnTo>
                  <a:lnTo>
                    <a:pt x="157474" y="333648"/>
                  </a:lnTo>
                  <a:lnTo>
                    <a:pt x="151105" y="344945"/>
                  </a:lnTo>
                  <a:lnTo>
                    <a:pt x="145340" y="356282"/>
                  </a:lnTo>
                  <a:lnTo>
                    <a:pt x="140148" y="367504"/>
                  </a:lnTo>
                  <a:lnTo>
                    <a:pt x="135426" y="378572"/>
                  </a:lnTo>
                  <a:lnTo>
                    <a:pt x="131067" y="389508"/>
                  </a:lnTo>
                  <a:lnTo>
                    <a:pt x="127140" y="400667"/>
                  </a:lnTo>
                  <a:lnTo>
                    <a:pt x="123873" y="412690"/>
                  </a:lnTo>
                  <a:lnTo>
                    <a:pt x="121342" y="425858"/>
                  </a:lnTo>
                  <a:lnTo>
                    <a:pt x="119472" y="439959"/>
                  </a:lnTo>
                  <a:lnTo>
                    <a:pt x="118133" y="454496"/>
                  </a:lnTo>
                  <a:lnTo>
                    <a:pt x="117206" y="469117"/>
                  </a:lnTo>
                  <a:lnTo>
                    <a:pt x="116904" y="483340"/>
                  </a:lnTo>
                  <a:lnTo>
                    <a:pt x="117757" y="496504"/>
                  </a:lnTo>
                  <a:lnTo>
                    <a:pt x="119967" y="508347"/>
                  </a:lnTo>
                  <a:lnTo>
                    <a:pt x="123587" y="518788"/>
                  </a:lnTo>
                  <a:lnTo>
                    <a:pt x="128692" y="527745"/>
                  </a:lnTo>
                  <a:lnTo>
                    <a:pt x="135160" y="535315"/>
                  </a:lnTo>
                  <a:lnTo>
                    <a:pt x="142588" y="541247"/>
                  </a:lnTo>
                  <a:lnTo>
                    <a:pt x="150406" y="544886"/>
                  </a:lnTo>
                  <a:lnTo>
                    <a:pt x="158253" y="546080"/>
                  </a:lnTo>
                  <a:lnTo>
                    <a:pt x="166147" y="545273"/>
                  </a:lnTo>
                  <a:lnTo>
                    <a:pt x="174359" y="543213"/>
                  </a:lnTo>
                  <a:lnTo>
                    <a:pt x="183019" y="540467"/>
                  </a:lnTo>
                  <a:lnTo>
                    <a:pt x="191665" y="537514"/>
                  </a:lnTo>
                  <a:lnTo>
                    <a:pt x="200173" y="534541"/>
                  </a:lnTo>
                  <a:lnTo>
                    <a:pt x="209293" y="531296"/>
                  </a:lnTo>
                  <a:lnTo>
                    <a:pt x="220472" y="52727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8759710" y="5380062"/>
              <a:ext cx="143317" cy="295641"/>
            </a:xfrm>
            <a:custGeom>
              <a:avLst/>
              <a:gdLst/>
              <a:ahLst/>
              <a:cxnLst/>
              <a:rect l="0" t="0" r="0" b="0"/>
              <a:pathLst>
                <a:path w="143317" h="295641">
                  <a:moveTo>
                    <a:pt x="115813" y="0"/>
                  </a:moveTo>
                  <a:lnTo>
                    <a:pt x="104145" y="134"/>
                  </a:lnTo>
                  <a:lnTo>
                    <a:pt x="93657" y="1414"/>
                  </a:lnTo>
                  <a:lnTo>
                    <a:pt x="83360" y="4012"/>
                  </a:lnTo>
                  <a:lnTo>
                    <a:pt x="73232" y="7904"/>
                  </a:lnTo>
                  <a:lnTo>
                    <a:pt x="63535" y="13185"/>
                  </a:lnTo>
                  <a:lnTo>
                    <a:pt x="54400" y="19767"/>
                  </a:lnTo>
                  <a:lnTo>
                    <a:pt x="45796" y="27267"/>
                  </a:lnTo>
                  <a:lnTo>
                    <a:pt x="37635" y="35129"/>
                  </a:lnTo>
                  <a:lnTo>
                    <a:pt x="29816" y="43008"/>
                  </a:lnTo>
                  <a:lnTo>
                    <a:pt x="22411" y="50922"/>
                  </a:lnTo>
                  <a:lnTo>
                    <a:pt x="15658" y="59147"/>
                  </a:lnTo>
                  <a:lnTo>
                    <a:pt x="9646" y="67824"/>
                  </a:lnTo>
                  <a:lnTo>
                    <a:pt x="4796" y="76787"/>
                  </a:lnTo>
                  <a:lnTo>
                    <a:pt x="1900" y="85659"/>
                  </a:lnTo>
                  <a:lnTo>
                    <a:pt x="1225" y="94212"/>
                  </a:lnTo>
                  <a:lnTo>
                    <a:pt x="2893" y="102074"/>
                  </a:lnTo>
                  <a:lnTo>
                    <a:pt x="7129" y="108669"/>
                  </a:lnTo>
                  <a:lnTo>
                    <a:pt x="13795" y="113804"/>
                  </a:lnTo>
                  <a:lnTo>
                    <a:pt x="22490" y="117606"/>
                  </a:lnTo>
                  <a:lnTo>
                    <a:pt x="32751" y="120332"/>
                  </a:lnTo>
                  <a:lnTo>
                    <a:pt x="44160" y="122248"/>
                  </a:lnTo>
                  <a:lnTo>
                    <a:pt x="56223" y="123741"/>
                  </a:lnTo>
                  <a:lnTo>
                    <a:pt x="68384" y="125293"/>
                  </a:lnTo>
                  <a:lnTo>
                    <a:pt x="80329" y="127170"/>
                  </a:lnTo>
                  <a:lnTo>
                    <a:pt x="91636" y="129755"/>
                  </a:lnTo>
                  <a:lnTo>
                    <a:pt x="101704" y="133628"/>
                  </a:lnTo>
                  <a:lnTo>
                    <a:pt x="110327" y="138978"/>
                  </a:lnTo>
                  <a:lnTo>
                    <a:pt x="117627" y="145673"/>
                  </a:lnTo>
                  <a:lnTo>
                    <a:pt x="123854" y="153454"/>
                  </a:lnTo>
                  <a:lnTo>
                    <a:pt x="129265" y="162061"/>
                  </a:lnTo>
                  <a:lnTo>
                    <a:pt x="133920" y="171431"/>
                  </a:lnTo>
                  <a:lnTo>
                    <a:pt x="137683" y="181698"/>
                  </a:lnTo>
                  <a:lnTo>
                    <a:pt x="140547" y="192857"/>
                  </a:lnTo>
                  <a:lnTo>
                    <a:pt x="142472" y="204620"/>
                  </a:lnTo>
                  <a:lnTo>
                    <a:pt x="143316" y="216516"/>
                  </a:lnTo>
                  <a:lnTo>
                    <a:pt x="143098" y="228253"/>
                  </a:lnTo>
                  <a:lnTo>
                    <a:pt x="141817" y="239575"/>
                  </a:lnTo>
                  <a:lnTo>
                    <a:pt x="139361" y="250179"/>
                  </a:lnTo>
                  <a:lnTo>
                    <a:pt x="135779" y="259971"/>
                  </a:lnTo>
                  <a:lnTo>
                    <a:pt x="131086" y="268868"/>
                  </a:lnTo>
                  <a:lnTo>
                    <a:pt x="125187" y="276706"/>
                  </a:lnTo>
                  <a:lnTo>
                    <a:pt x="118141" y="283490"/>
                  </a:lnTo>
                  <a:lnTo>
                    <a:pt x="109968" y="289048"/>
                  </a:lnTo>
                  <a:lnTo>
                    <a:pt x="100580" y="292959"/>
                  </a:lnTo>
                  <a:lnTo>
                    <a:pt x="90046" y="295140"/>
                  </a:lnTo>
                  <a:lnTo>
                    <a:pt x="78719" y="295640"/>
                  </a:lnTo>
                  <a:lnTo>
                    <a:pt x="67124" y="294463"/>
                  </a:lnTo>
                  <a:lnTo>
                    <a:pt x="55596" y="291788"/>
                  </a:lnTo>
                  <a:lnTo>
                    <a:pt x="44517" y="288014"/>
                  </a:lnTo>
                  <a:lnTo>
                    <a:pt x="33222" y="283199"/>
                  </a:lnTo>
                  <a:lnTo>
                    <a:pt x="19602" y="27580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9119259" y="5337948"/>
              <a:ext cx="303747" cy="299844"/>
            </a:xfrm>
            <a:custGeom>
              <a:avLst/>
              <a:gdLst/>
              <a:ahLst/>
              <a:cxnLst/>
              <a:rect l="0" t="0" r="0" b="0"/>
              <a:pathLst>
                <a:path w="303747" h="299844">
                  <a:moveTo>
                    <a:pt x="103705" y="105285"/>
                  </a:moveTo>
                  <a:lnTo>
                    <a:pt x="103571" y="93617"/>
                  </a:lnTo>
                  <a:lnTo>
                    <a:pt x="102291" y="83128"/>
                  </a:lnTo>
                  <a:lnTo>
                    <a:pt x="99688" y="72845"/>
                  </a:lnTo>
                  <a:lnTo>
                    <a:pt x="95623" y="63235"/>
                  </a:lnTo>
                  <a:lnTo>
                    <a:pt x="89693" y="55484"/>
                  </a:lnTo>
                  <a:lnTo>
                    <a:pt x="81863" y="50112"/>
                  </a:lnTo>
                  <a:lnTo>
                    <a:pt x="72710" y="47159"/>
                  </a:lnTo>
                  <a:lnTo>
                    <a:pt x="63199" y="46535"/>
                  </a:lnTo>
                  <a:lnTo>
                    <a:pt x="53927" y="47937"/>
                  </a:lnTo>
                  <a:lnTo>
                    <a:pt x="45266" y="51114"/>
                  </a:lnTo>
                  <a:lnTo>
                    <a:pt x="37530" y="55971"/>
                  </a:lnTo>
                  <a:lnTo>
                    <a:pt x="30777" y="62303"/>
                  </a:lnTo>
                  <a:lnTo>
                    <a:pt x="24887" y="69822"/>
                  </a:lnTo>
                  <a:lnTo>
                    <a:pt x="19681" y="78237"/>
                  </a:lnTo>
                  <a:lnTo>
                    <a:pt x="14991" y="87313"/>
                  </a:lnTo>
                  <a:lnTo>
                    <a:pt x="10837" y="97188"/>
                  </a:lnTo>
                  <a:lnTo>
                    <a:pt x="7419" y="108333"/>
                  </a:lnTo>
                  <a:lnTo>
                    <a:pt x="4784" y="120904"/>
                  </a:lnTo>
                  <a:lnTo>
                    <a:pt x="2845" y="134602"/>
                  </a:lnTo>
                  <a:lnTo>
                    <a:pt x="1461" y="148867"/>
                  </a:lnTo>
                  <a:lnTo>
                    <a:pt x="495" y="163310"/>
                  </a:lnTo>
                  <a:lnTo>
                    <a:pt x="0" y="177584"/>
                  </a:lnTo>
                  <a:lnTo>
                    <a:pt x="192" y="191314"/>
                  </a:lnTo>
                  <a:lnTo>
                    <a:pt x="1135" y="204360"/>
                  </a:lnTo>
                  <a:lnTo>
                    <a:pt x="2750" y="216763"/>
                  </a:lnTo>
                  <a:lnTo>
                    <a:pt x="4906" y="228640"/>
                  </a:lnTo>
                  <a:lnTo>
                    <a:pt x="7468" y="240116"/>
                  </a:lnTo>
                  <a:lnTo>
                    <a:pt x="10323" y="251301"/>
                  </a:lnTo>
                  <a:lnTo>
                    <a:pt x="13385" y="262279"/>
                  </a:lnTo>
                  <a:lnTo>
                    <a:pt x="16600" y="273095"/>
                  </a:lnTo>
                  <a:lnTo>
                    <a:pt x="20250" y="283139"/>
                  </a:lnTo>
                  <a:lnTo>
                    <a:pt x="24918" y="291213"/>
                  </a:lnTo>
                  <a:lnTo>
                    <a:pt x="30837" y="296812"/>
                  </a:lnTo>
                  <a:lnTo>
                    <a:pt x="37762" y="299756"/>
                  </a:lnTo>
                  <a:lnTo>
                    <a:pt x="45175" y="299843"/>
                  </a:lnTo>
                  <a:lnTo>
                    <a:pt x="52716" y="297274"/>
                  </a:lnTo>
                  <a:lnTo>
                    <a:pt x="60217" y="292670"/>
                  </a:lnTo>
                  <a:lnTo>
                    <a:pt x="67626" y="286848"/>
                  </a:lnTo>
                  <a:lnTo>
                    <a:pt x="74935" y="280385"/>
                  </a:lnTo>
                  <a:lnTo>
                    <a:pt x="81995" y="273443"/>
                  </a:lnTo>
                  <a:lnTo>
                    <a:pt x="88517" y="265878"/>
                  </a:lnTo>
                  <a:lnTo>
                    <a:pt x="94382" y="257638"/>
                  </a:lnTo>
                  <a:lnTo>
                    <a:pt x="99474" y="248629"/>
                  </a:lnTo>
                  <a:lnTo>
                    <a:pt x="103596" y="238664"/>
                  </a:lnTo>
                  <a:lnTo>
                    <a:pt x="106740" y="227731"/>
                  </a:lnTo>
                  <a:lnTo>
                    <a:pt x="109037" y="215963"/>
                  </a:lnTo>
                  <a:lnTo>
                    <a:pt x="110670" y="203538"/>
                  </a:lnTo>
                  <a:lnTo>
                    <a:pt x="111786" y="190721"/>
                  </a:lnTo>
                  <a:lnTo>
                    <a:pt x="111769" y="180981"/>
                  </a:lnTo>
                  <a:lnTo>
                    <a:pt x="110647" y="178269"/>
                  </a:lnTo>
                  <a:lnTo>
                    <a:pt x="110077" y="180859"/>
                  </a:lnTo>
                  <a:lnTo>
                    <a:pt x="110525" y="186823"/>
                  </a:lnTo>
                  <a:lnTo>
                    <a:pt x="111862" y="195142"/>
                  </a:lnTo>
                  <a:lnTo>
                    <a:pt x="113875" y="205167"/>
                  </a:lnTo>
                  <a:lnTo>
                    <a:pt x="116529" y="216256"/>
                  </a:lnTo>
                  <a:lnTo>
                    <a:pt x="119992" y="227743"/>
                  </a:lnTo>
                  <a:lnTo>
                    <a:pt x="124290" y="239210"/>
                  </a:lnTo>
                  <a:lnTo>
                    <a:pt x="129482" y="249682"/>
                  </a:lnTo>
                  <a:lnTo>
                    <a:pt x="135724" y="257591"/>
                  </a:lnTo>
                  <a:lnTo>
                    <a:pt x="142997" y="262310"/>
                  </a:lnTo>
                  <a:lnTo>
                    <a:pt x="150983" y="264036"/>
                  </a:lnTo>
                  <a:lnTo>
                    <a:pt x="159181" y="263309"/>
                  </a:lnTo>
                  <a:lnTo>
                    <a:pt x="167281" y="260705"/>
                  </a:lnTo>
                  <a:lnTo>
                    <a:pt x="175007" y="256403"/>
                  </a:lnTo>
                  <a:lnTo>
                    <a:pt x="182041" y="250184"/>
                  </a:lnTo>
                  <a:lnTo>
                    <a:pt x="188283" y="242081"/>
                  </a:lnTo>
                  <a:lnTo>
                    <a:pt x="193643" y="232202"/>
                  </a:lnTo>
                  <a:lnTo>
                    <a:pt x="197953" y="220591"/>
                  </a:lnTo>
                  <a:lnTo>
                    <a:pt x="201240" y="207487"/>
                  </a:lnTo>
                  <a:lnTo>
                    <a:pt x="204175" y="194810"/>
                  </a:lnTo>
                  <a:lnTo>
                    <a:pt x="207798" y="187185"/>
                  </a:lnTo>
                  <a:lnTo>
                    <a:pt x="211970" y="186609"/>
                  </a:lnTo>
                  <a:lnTo>
                    <a:pt x="215958" y="190495"/>
                  </a:lnTo>
                  <a:lnTo>
                    <a:pt x="219676" y="197091"/>
                  </a:lnTo>
                  <a:lnTo>
                    <a:pt x="223237" y="205673"/>
                  </a:lnTo>
                  <a:lnTo>
                    <a:pt x="226730" y="215787"/>
                  </a:lnTo>
                  <a:lnTo>
                    <a:pt x="230202" y="226890"/>
                  </a:lnTo>
                  <a:lnTo>
                    <a:pt x="233674" y="238364"/>
                  </a:lnTo>
                  <a:lnTo>
                    <a:pt x="237135" y="249744"/>
                  </a:lnTo>
                  <a:lnTo>
                    <a:pt x="240013" y="257694"/>
                  </a:lnTo>
                  <a:lnTo>
                    <a:pt x="241562" y="258320"/>
                  </a:lnTo>
                  <a:lnTo>
                    <a:pt x="242047" y="252981"/>
                  </a:lnTo>
                  <a:lnTo>
                    <a:pt x="241987" y="243564"/>
                  </a:lnTo>
                  <a:lnTo>
                    <a:pt x="241564" y="231591"/>
                  </a:lnTo>
                  <a:lnTo>
                    <a:pt x="240638" y="218283"/>
                  </a:lnTo>
                  <a:lnTo>
                    <a:pt x="239143" y="204382"/>
                  </a:lnTo>
                  <a:lnTo>
                    <a:pt x="237130" y="190422"/>
                  </a:lnTo>
                  <a:lnTo>
                    <a:pt x="234694" y="176879"/>
                  </a:lnTo>
                  <a:lnTo>
                    <a:pt x="231942" y="163941"/>
                  </a:lnTo>
                  <a:lnTo>
                    <a:pt x="229126" y="151434"/>
                  </a:lnTo>
                  <a:lnTo>
                    <a:pt x="226622" y="138952"/>
                  </a:lnTo>
                  <a:lnTo>
                    <a:pt x="224613" y="126255"/>
                  </a:lnTo>
                  <a:lnTo>
                    <a:pt x="223266" y="113436"/>
                  </a:lnTo>
                  <a:lnTo>
                    <a:pt x="222811" y="100820"/>
                  </a:lnTo>
                  <a:lnTo>
                    <a:pt x="223290" y="88592"/>
                  </a:lnTo>
                  <a:lnTo>
                    <a:pt x="224747" y="76769"/>
                  </a:lnTo>
                  <a:lnTo>
                    <a:pt x="227320" y="65296"/>
                  </a:lnTo>
                  <a:lnTo>
                    <a:pt x="230980" y="54108"/>
                  </a:lnTo>
                  <a:lnTo>
                    <a:pt x="235725" y="43459"/>
                  </a:lnTo>
                  <a:lnTo>
                    <a:pt x="241660" y="33906"/>
                  </a:lnTo>
                  <a:lnTo>
                    <a:pt x="248721" y="25670"/>
                  </a:lnTo>
                  <a:lnTo>
                    <a:pt x="256652" y="18798"/>
                  </a:lnTo>
                  <a:lnTo>
                    <a:pt x="266075" y="12661"/>
                  </a:lnTo>
                  <a:lnTo>
                    <a:pt x="280051" y="6721"/>
                  </a:lnTo>
                  <a:lnTo>
                    <a:pt x="30374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9437133" y="5369436"/>
              <a:ext cx="185914" cy="269167"/>
            </a:xfrm>
            <a:custGeom>
              <a:avLst/>
              <a:gdLst/>
              <a:ahLst/>
              <a:cxnLst/>
              <a:rect l="0" t="0" r="0" b="0"/>
              <a:pathLst>
                <a:path w="185914" h="269167">
                  <a:moveTo>
                    <a:pt x="38514" y="115911"/>
                  </a:moveTo>
                  <a:lnTo>
                    <a:pt x="47315" y="118710"/>
                  </a:lnTo>
                  <a:lnTo>
                    <a:pt x="55662" y="120212"/>
                  </a:lnTo>
                  <a:lnTo>
                    <a:pt x="64362" y="120514"/>
                  </a:lnTo>
                  <a:lnTo>
                    <a:pt x="73483" y="119662"/>
                  </a:lnTo>
                  <a:lnTo>
                    <a:pt x="82977" y="117546"/>
                  </a:lnTo>
                  <a:lnTo>
                    <a:pt x="92760" y="114219"/>
                  </a:lnTo>
                  <a:lnTo>
                    <a:pt x="102429" y="109712"/>
                  </a:lnTo>
                  <a:lnTo>
                    <a:pt x="111306" y="103944"/>
                  </a:lnTo>
                  <a:lnTo>
                    <a:pt x="119086" y="96993"/>
                  </a:lnTo>
                  <a:lnTo>
                    <a:pt x="125800" y="89056"/>
                  </a:lnTo>
                  <a:lnTo>
                    <a:pt x="131624" y="80359"/>
                  </a:lnTo>
                  <a:lnTo>
                    <a:pt x="136753" y="71103"/>
                  </a:lnTo>
                  <a:lnTo>
                    <a:pt x="140876" y="61448"/>
                  </a:lnTo>
                  <a:lnTo>
                    <a:pt x="143217" y="51514"/>
                  </a:lnTo>
                  <a:lnTo>
                    <a:pt x="143489" y="41397"/>
                  </a:lnTo>
                  <a:lnTo>
                    <a:pt x="141707" y="31486"/>
                  </a:lnTo>
                  <a:lnTo>
                    <a:pt x="137919" y="22436"/>
                  </a:lnTo>
                  <a:lnTo>
                    <a:pt x="132369" y="14546"/>
                  </a:lnTo>
                  <a:lnTo>
                    <a:pt x="125408" y="8096"/>
                  </a:lnTo>
                  <a:lnTo>
                    <a:pt x="117379" y="3513"/>
                  </a:lnTo>
                  <a:lnTo>
                    <a:pt x="108584" y="844"/>
                  </a:lnTo>
                  <a:lnTo>
                    <a:pt x="99412" y="0"/>
                  </a:lnTo>
                  <a:lnTo>
                    <a:pt x="90334" y="938"/>
                  </a:lnTo>
                  <a:lnTo>
                    <a:pt x="81601" y="3463"/>
                  </a:lnTo>
                  <a:lnTo>
                    <a:pt x="73263" y="7596"/>
                  </a:lnTo>
                  <a:lnTo>
                    <a:pt x="65277" y="13643"/>
                  </a:lnTo>
                  <a:lnTo>
                    <a:pt x="57573" y="21594"/>
                  </a:lnTo>
                  <a:lnTo>
                    <a:pt x="50246" y="31017"/>
                  </a:lnTo>
                  <a:lnTo>
                    <a:pt x="43544" y="41250"/>
                  </a:lnTo>
                  <a:lnTo>
                    <a:pt x="37552" y="51839"/>
                  </a:lnTo>
                  <a:lnTo>
                    <a:pt x="32204" y="62709"/>
                  </a:lnTo>
                  <a:lnTo>
                    <a:pt x="27378" y="74066"/>
                  </a:lnTo>
                  <a:lnTo>
                    <a:pt x="22946" y="85996"/>
                  </a:lnTo>
                  <a:lnTo>
                    <a:pt x="18799" y="98296"/>
                  </a:lnTo>
                  <a:lnTo>
                    <a:pt x="14852" y="110560"/>
                  </a:lnTo>
                  <a:lnTo>
                    <a:pt x="11052" y="122558"/>
                  </a:lnTo>
                  <a:lnTo>
                    <a:pt x="7515" y="134395"/>
                  </a:lnTo>
                  <a:lnTo>
                    <a:pt x="4520" y="146410"/>
                  </a:lnTo>
                  <a:lnTo>
                    <a:pt x="2177" y="158786"/>
                  </a:lnTo>
                  <a:lnTo>
                    <a:pt x="605" y="171386"/>
                  </a:lnTo>
                  <a:lnTo>
                    <a:pt x="0" y="183851"/>
                  </a:lnTo>
                  <a:lnTo>
                    <a:pt x="376" y="195975"/>
                  </a:lnTo>
                  <a:lnTo>
                    <a:pt x="1765" y="207558"/>
                  </a:lnTo>
                  <a:lnTo>
                    <a:pt x="4293" y="218336"/>
                  </a:lnTo>
                  <a:lnTo>
                    <a:pt x="7922" y="228245"/>
                  </a:lnTo>
                  <a:lnTo>
                    <a:pt x="12647" y="237222"/>
                  </a:lnTo>
                  <a:lnTo>
                    <a:pt x="18568" y="245113"/>
                  </a:lnTo>
                  <a:lnTo>
                    <a:pt x="25630" y="251937"/>
                  </a:lnTo>
                  <a:lnTo>
                    <a:pt x="33812" y="257691"/>
                  </a:lnTo>
                  <a:lnTo>
                    <a:pt x="43206" y="262265"/>
                  </a:lnTo>
                  <a:lnTo>
                    <a:pt x="53748" y="265711"/>
                  </a:lnTo>
                  <a:lnTo>
                    <a:pt x="65252" y="268042"/>
                  </a:lnTo>
                  <a:lnTo>
                    <a:pt x="77497" y="269166"/>
                  </a:lnTo>
                  <a:lnTo>
                    <a:pt x="90283" y="269146"/>
                  </a:lnTo>
                  <a:lnTo>
                    <a:pt x="103293" y="268167"/>
                  </a:lnTo>
                  <a:lnTo>
                    <a:pt x="116100" y="266448"/>
                  </a:lnTo>
                  <a:lnTo>
                    <a:pt x="128481" y="264182"/>
                  </a:lnTo>
                  <a:lnTo>
                    <a:pt x="140151" y="261488"/>
                  </a:lnTo>
                  <a:lnTo>
                    <a:pt x="151917" y="258037"/>
                  </a:lnTo>
                  <a:lnTo>
                    <a:pt x="165928" y="252414"/>
                  </a:lnTo>
                  <a:lnTo>
                    <a:pt x="185913" y="2422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8794893" y="5929184"/>
              <a:ext cx="154331" cy="219156"/>
            </a:xfrm>
            <a:custGeom>
              <a:avLst/>
              <a:gdLst/>
              <a:ahLst/>
              <a:cxnLst/>
              <a:rect l="0" t="0" r="0" b="0"/>
              <a:pathLst>
                <a:path w="154331" h="219156">
                  <a:moveTo>
                    <a:pt x="38516" y="93116"/>
                  </a:moveTo>
                  <a:lnTo>
                    <a:pt x="50251" y="93116"/>
                  </a:lnTo>
                  <a:lnTo>
                    <a:pt x="61380" y="93116"/>
                  </a:lnTo>
                  <a:lnTo>
                    <a:pt x="72965" y="93102"/>
                  </a:lnTo>
                  <a:lnTo>
                    <a:pt x="84609" y="92584"/>
                  </a:lnTo>
                  <a:lnTo>
                    <a:pt x="95324" y="90638"/>
                  </a:lnTo>
                  <a:lnTo>
                    <a:pt x="104618" y="86879"/>
                  </a:lnTo>
                  <a:lnTo>
                    <a:pt x="112495" y="81402"/>
                  </a:lnTo>
                  <a:lnTo>
                    <a:pt x="119170" y="74513"/>
                  </a:lnTo>
                  <a:lnTo>
                    <a:pt x="124904" y="66549"/>
                  </a:lnTo>
                  <a:lnTo>
                    <a:pt x="129449" y="57967"/>
                  </a:lnTo>
                  <a:lnTo>
                    <a:pt x="132081" y="49303"/>
                  </a:lnTo>
                  <a:lnTo>
                    <a:pt x="132558" y="40853"/>
                  </a:lnTo>
                  <a:lnTo>
                    <a:pt x="131083" y="32709"/>
                  </a:lnTo>
                  <a:lnTo>
                    <a:pt x="128034" y="24854"/>
                  </a:lnTo>
                  <a:lnTo>
                    <a:pt x="123793" y="17247"/>
                  </a:lnTo>
                  <a:lnTo>
                    <a:pt x="118524" y="10325"/>
                  </a:lnTo>
                  <a:lnTo>
                    <a:pt x="112174" y="4960"/>
                  </a:lnTo>
                  <a:lnTo>
                    <a:pt x="104798" y="1505"/>
                  </a:lnTo>
                  <a:lnTo>
                    <a:pt x="96730" y="0"/>
                  </a:lnTo>
                  <a:lnTo>
                    <a:pt x="88469" y="428"/>
                  </a:lnTo>
                  <a:lnTo>
                    <a:pt x="80321" y="2569"/>
                  </a:lnTo>
                  <a:lnTo>
                    <a:pt x="72391" y="6089"/>
                  </a:lnTo>
                  <a:lnTo>
                    <a:pt x="64686" y="10652"/>
                  </a:lnTo>
                  <a:lnTo>
                    <a:pt x="57175" y="15977"/>
                  </a:lnTo>
                  <a:lnTo>
                    <a:pt x="49979" y="22007"/>
                  </a:lnTo>
                  <a:lnTo>
                    <a:pt x="43365" y="28884"/>
                  </a:lnTo>
                  <a:lnTo>
                    <a:pt x="37433" y="36623"/>
                  </a:lnTo>
                  <a:lnTo>
                    <a:pt x="32127" y="45108"/>
                  </a:lnTo>
                  <a:lnTo>
                    <a:pt x="27327" y="54181"/>
                  </a:lnTo>
                  <a:lnTo>
                    <a:pt x="22913" y="63695"/>
                  </a:lnTo>
                  <a:lnTo>
                    <a:pt x="18776" y="73524"/>
                  </a:lnTo>
                  <a:lnTo>
                    <a:pt x="14839" y="83575"/>
                  </a:lnTo>
                  <a:lnTo>
                    <a:pt x="11043" y="93789"/>
                  </a:lnTo>
                  <a:lnTo>
                    <a:pt x="7510" y="104444"/>
                  </a:lnTo>
                  <a:lnTo>
                    <a:pt x="4516" y="116122"/>
                  </a:lnTo>
                  <a:lnTo>
                    <a:pt x="2175" y="129050"/>
                  </a:lnTo>
                  <a:lnTo>
                    <a:pt x="605" y="142818"/>
                  </a:lnTo>
                  <a:lnTo>
                    <a:pt x="0" y="156598"/>
                  </a:lnTo>
                  <a:lnTo>
                    <a:pt x="382" y="169894"/>
                  </a:lnTo>
                  <a:lnTo>
                    <a:pt x="1943" y="182242"/>
                  </a:lnTo>
                  <a:lnTo>
                    <a:pt x="5121" y="193077"/>
                  </a:lnTo>
                  <a:lnTo>
                    <a:pt x="9999" y="202238"/>
                  </a:lnTo>
                  <a:lnTo>
                    <a:pt x="16377" y="209573"/>
                  </a:lnTo>
                  <a:lnTo>
                    <a:pt x="23945" y="214767"/>
                  </a:lnTo>
                  <a:lnTo>
                    <a:pt x="32405" y="217857"/>
                  </a:lnTo>
                  <a:lnTo>
                    <a:pt x="41507" y="219155"/>
                  </a:lnTo>
                  <a:lnTo>
                    <a:pt x="51060" y="219055"/>
                  </a:lnTo>
                  <a:lnTo>
                    <a:pt x="60929" y="217921"/>
                  </a:lnTo>
                  <a:lnTo>
                    <a:pt x="71010" y="216045"/>
                  </a:lnTo>
                  <a:lnTo>
                    <a:pt x="81239" y="213649"/>
                  </a:lnTo>
                  <a:lnTo>
                    <a:pt x="91561" y="210899"/>
                  </a:lnTo>
                  <a:lnTo>
                    <a:pt x="101876" y="208060"/>
                  </a:lnTo>
                  <a:lnTo>
                    <a:pt x="113248" y="205233"/>
                  </a:lnTo>
                  <a:lnTo>
                    <a:pt x="128913" y="202174"/>
                  </a:lnTo>
                  <a:lnTo>
                    <a:pt x="154330" y="1984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8920841" y="5990330"/>
              <a:ext cx="260010" cy="345831"/>
            </a:xfrm>
            <a:custGeom>
              <a:avLst/>
              <a:gdLst/>
              <a:ahLst/>
              <a:cxnLst/>
              <a:rect l="0" t="0" r="0" b="0"/>
              <a:pathLst>
                <a:path w="260010" h="345831">
                  <a:moveTo>
                    <a:pt x="112609" y="63556"/>
                  </a:moveTo>
                  <a:lnTo>
                    <a:pt x="115409" y="54755"/>
                  </a:lnTo>
                  <a:lnTo>
                    <a:pt x="116911" y="46408"/>
                  </a:lnTo>
                  <a:lnTo>
                    <a:pt x="117208" y="37718"/>
                  </a:lnTo>
                  <a:lnTo>
                    <a:pt x="116184" y="28942"/>
                  </a:lnTo>
                  <a:lnTo>
                    <a:pt x="113419" y="20744"/>
                  </a:lnTo>
                  <a:lnTo>
                    <a:pt x="108843" y="13468"/>
                  </a:lnTo>
                  <a:lnTo>
                    <a:pt x="102683" y="7451"/>
                  </a:lnTo>
                  <a:lnTo>
                    <a:pt x="95268" y="3167"/>
                  </a:lnTo>
                  <a:lnTo>
                    <a:pt x="86913" y="703"/>
                  </a:lnTo>
                  <a:lnTo>
                    <a:pt x="77883" y="0"/>
                  </a:lnTo>
                  <a:lnTo>
                    <a:pt x="68377" y="1032"/>
                  </a:lnTo>
                  <a:lnTo>
                    <a:pt x="58548" y="3617"/>
                  </a:lnTo>
                  <a:lnTo>
                    <a:pt x="48662" y="7620"/>
                  </a:lnTo>
                  <a:lnTo>
                    <a:pt x="39097" y="13047"/>
                  </a:lnTo>
                  <a:lnTo>
                    <a:pt x="30042" y="19773"/>
                  </a:lnTo>
                  <a:lnTo>
                    <a:pt x="21827" y="27729"/>
                  </a:lnTo>
                  <a:lnTo>
                    <a:pt x="14987" y="36970"/>
                  </a:lnTo>
                  <a:lnTo>
                    <a:pt x="9684" y="47411"/>
                  </a:lnTo>
                  <a:lnTo>
                    <a:pt x="5767" y="58845"/>
                  </a:lnTo>
                  <a:lnTo>
                    <a:pt x="2965" y="71044"/>
                  </a:lnTo>
                  <a:lnTo>
                    <a:pt x="1011" y="83797"/>
                  </a:lnTo>
                  <a:lnTo>
                    <a:pt x="0" y="96612"/>
                  </a:lnTo>
                  <a:lnTo>
                    <a:pt x="369" y="108757"/>
                  </a:lnTo>
                  <a:lnTo>
                    <a:pt x="2255" y="119871"/>
                  </a:lnTo>
                  <a:lnTo>
                    <a:pt x="5827" y="129468"/>
                  </a:lnTo>
                  <a:lnTo>
                    <a:pt x="11430" y="136785"/>
                  </a:lnTo>
                  <a:lnTo>
                    <a:pt x="19048" y="141624"/>
                  </a:lnTo>
                  <a:lnTo>
                    <a:pt x="28060" y="144093"/>
                  </a:lnTo>
                  <a:lnTo>
                    <a:pt x="37479" y="144330"/>
                  </a:lnTo>
                  <a:lnTo>
                    <a:pt x="46696" y="142636"/>
                  </a:lnTo>
                  <a:lnTo>
                    <a:pt x="55490" y="139250"/>
                  </a:lnTo>
                  <a:lnTo>
                    <a:pt x="63848" y="134245"/>
                  </a:lnTo>
                  <a:lnTo>
                    <a:pt x="71833" y="127811"/>
                  </a:lnTo>
                  <a:lnTo>
                    <a:pt x="79364" y="120222"/>
                  </a:lnTo>
                  <a:lnTo>
                    <a:pt x="86211" y="111758"/>
                  </a:lnTo>
                  <a:lnTo>
                    <a:pt x="92312" y="102731"/>
                  </a:lnTo>
                  <a:lnTo>
                    <a:pt x="98034" y="95861"/>
                  </a:lnTo>
                  <a:lnTo>
                    <a:pt x="102992" y="94573"/>
                  </a:lnTo>
                  <a:lnTo>
                    <a:pt x="105937" y="98204"/>
                  </a:lnTo>
                  <a:lnTo>
                    <a:pt x="106935" y="105310"/>
                  </a:lnTo>
                  <a:lnTo>
                    <a:pt x="106647" y="114752"/>
                  </a:lnTo>
                  <a:lnTo>
                    <a:pt x="105829" y="125743"/>
                  </a:lnTo>
                  <a:lnTo>
                    <a:pt x="104938" y="137765"/>
                  </a:lnTo>
                  <a:lnTo>
                    <a:pt x="104163" y="150633"/>
                  </a:lnTo>
                  <a:lnTo>
                    <a:pt x="103559" y="164426"/>
                  </a:lnTo>
                  <a:lnTo>
                    <a:pt x="103109" y="179123"/>
                  </a:lnTo>
                  <a:lnTo>
                    <a:pt x="102789" y="194591"/>
                  </a:lnTo>
                  <a:lnTo>
                    <a:pt x="102564" y="210663"/>
                  </a:lnTo>
                  <a:lnTo>
                    <a:pt x="102409" y="227176"/>
                  </a:lnTo>
                  <a:lnTo>
                    <a:pt x="102301" y="243843"/>
                  </a:lnTo>
                  <a:lnTo>
                    <a:pt x="102229" y="260259"/>
                  </a:lnTo>
                  <a:lnTo>
                    <a:pt x="102181" y="276227"/>
                  </a:lnTo>
                  <a:lnTo>
                    <a:pt x="102148" y="291728"/>
                  </a:lnTo>
                  <a:lnTo>
                    <a:pt x="102126" y="306830"/>
                  </a:lnTo>
                  <a:lnTo>
                    <a:pt x="102123" y="321592"/>
                  </a:lnTo>
                  <a:lnTo>
                    <a:pt x="102578" y="334980"/>
                  </a:lnTo>
                  <a:lnTo>
                    <a:pt x="104471" y="343670"/>
                  </a:lnTo>
                  <a:lnTo>
                    <a:pt x="107967" y="345830"/>
                  </a:lnTo>
                  <a:lnTo>
                    <a:pt x="112380" y="343379"/>
                  </a:lnTo>
                  <a:lnTo>
                    <a:pt x="117430" y="338034"/>
                  </a:lnTo>
                  <a:lnTo>
                    <a:pt x="122995" y="330864"/>
                  </a:lnTo>
                  <a:lnTo>
                    <a:pt x="128969" y="322530"/>
                  </a:lnTo>
                  <a:lnTo>
                    <a:pt x="135252" y="313611"/>
                  </a:lnTo>
                  <a:lnTo>
                    <a:pt x="141763" y="304677"/>
                  </a:lnTo>
                  <a:lnTo>
                    <a:pt x="148432" y="296027"/>
                  </a:lnTo>
                  <a:lnTo>
                    <a:pt x="155213" y="287738"/>
                  </a:lnTo>
                  <a:lnTo>
                    <a:pt x="162071" y="279781"/>
                  </a:lnTo>
                  <a:lnTo>
                    <a:pt x="168987" y="272091"/>
                  </a:lnTo>
                  <a:lnTo>
                    <a:pt x="176106" y="264602"/>
                  </a:lnTo>
                  <a:lnTo>
                    <a:pt x="183724" y="257259"/>
                  </a:lnTo>
                  <a:lnTo>
                    <a:pt x="191964" y="250023"/>
                  </a:lnTo>
                  <a:lnTo>
                    <a:pt x="200786" y="243026"/>
                  </a:lnTo>
                  <a:lnTo>
                    <a:pt x="210088" y="236554"/>
                  </a:lnTo>
                  <a:lnTo>
                    <a:pt x="219739" y="230724"/>
                  </a:lnTo>
                  <a:lnTo>
                    <a:pt x="229188" y="225642"/>
                  </a:lnTo>
                  <a:lnTo>
                    <a:pt x="238386" y="220983"/>
                  </a:lnTo>
                  <a:lnTo>
                    <a:pt x="248143" y="216339"/>
                  </a:lnTo>
                  <a:lnTo>
                    <a:pt x="260009" y="2109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9099300" y="5938072"/>
              <a:ext cx="147569" cy="221403"/>
            </a:xfrm>
            <a:custGeom>
              <a:avLst/>
              <a:gdLst/>
              <a:ahLst/>
              <a:cxnLst/>
              <a:rect l="0" t="0" r="0" b="0"/>
              <a:pathLst>
                <a:path w="147569" h="221403">
                  <a:moveTo>
                    <a:pt x="7850" y="31586"/>
                  </a:moveTo>
                  <a:lnTo>
                    <a:pt x="7783" y="43321"/>
                  </a:lnTo>
                  <a:lnTo>
                    <a:pt x="7142" y="54450"/>
                  </a:lnTo>
                  <a:lnTo>
                    <a:pt x="5851" y="66048"/>
                  </a:lnTo>
                  <a:lnTo>
                    <a:pt x="4164" y="78209"/>
                  </a:lnTo>
                  <a:lnTo>
                    <a:pt x="2496" y="90869"/>
                  </a:lnTo>
                  <a:lnTo>
                    <a:pt x="1087" y="103925"/>
                  </a:lnTo>
                  <a:lnTo>
                    <a:pt x="162" y="117277"/>
                  </a:lnTo>
                  <a:lnTo>
                    <a:pt x="0" y="130842"/>
                  </a:lnTo>
                  <a:lnTo>
                    <a:pt x="674" y="144553"/>
                  </a:lnTo>
                  <a:lnTo>
                    <a:pt x="2094" y="158200"/>
                  </a:lnTo>
                  <a:lnTo>
                    <a:pt x="4111" y="171441"/>
                  </a:lnTo>
                  <a:lnTo>
                    <a:pt x="6589" y="184113"/>
                  </a:lnTo>
                  <a:lnTo>
                    <a:pt x="9895" y="195740"/>
                  </a:lnTo>
                  <a:lnTo>
                    <a:pt x="14857" y="205491"/>
                  </a:lnTo>
                  <a:lnTo>
                    <a:pt x="21788" y="213074"/>
                  </a:lnTo>
                  <a:lnTo>
                    <a:pt x="30375" y="218351"/>
                  </a:lnTo>
                  <a:lnTo>
                    <a:pt x="39973" y="221086"/>
                  </a:lnTo>
                  <a:lnTo>
                    <a:pt x="50091" y="221402"/>
                  </a:lnTo>
                  <a:lnTo>
                    <a:pt x="60289" y="219532"/>
                  </a:lnTo>
                  <a:lnTo>
                    <a:pt x="70121" y="215627"/>
                  </a:lnTo>
                  <a:lnTo>
                    <a:pt x="79389" y="209970"/>
                  </a:lnTo>
                  <a:lnTo>
                    <a:pt x="87930" y="202921"/>
                  </a:lnTo>
                  <a:lnTo>
                    <a:pt x="95530" y="194828"/>
                  </a:lnTo>
                  <a:lnTo>
                    <a:pt x="102162" y="185982"/>
                  </a:lnTo>
                  <a:lnTo>
                    <a:pt x="107958" y="176603"/>
                  </a:lnTo>
                  <a:lnTo>
                    <a:pt x="113093" y="166854"/>
                  </a:lnTo>
                  <a:lnTo>
                    <a:pt x="117738" y="156853"/>
                  </a:lnTo>
                  <a:lnTo>
                    <a:pt x="122028" y="146679"/>
                  </a:lnTo>
                  <a:lnTo>
                    <a:pt x="126071" y="136389"/>
                  </a:lnTo>
                  <a:lnTo>
                    <a:pt x="129943" y="126021"/>
                  </a:lnTo>
                  <a:lnTo>
                    <a:pt x="133696" y="115599"/>
                  </a:lnTo>
                  <a:lnTo>
                    <a:pt x="137369" y="105142"/>
                  </a:lnTo>
                  <a:lnTo>
                    <a:pt x="140980" y="94661"/>
                  </a:lnTo>
                  <a:lnTo>
                    <a:pt x="144217" y="84165"/>
                  </a:lnTo>
                  <a:lnTo>
                    <a:pt x="146480" y="73657"/>
                  </a:lnTo>
                  <a:lnTo>
                    <a:pt x="147521" y="63148"/>
                  </a:lnTo>
                  <a:lnTo>
                    <a:pt x="147568" y="52707"/>
                  </a:lnTo>
                  <a:lnTo>
                    <a:pt x="147157" y="41237"/>
                  </a:lnTo>
                  <a:lnTo>
                    <a:pt x="146246" y="25493"/>
                  </a:lnTo>
                  <a:lnTo>
                    <a:pt x="14472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9266983" y="6004097"/>
              <a:ext cx="187609" cy="154011"/>
            </a:xfrm>
            <a:custGeom>
              <a:avLst/>
              <a:gdLst/>
              <a:ahLst/>
              <a:cxnLst/>
              <a:rect l="0" t="0" r="0" b="0"/>
              <a:pathLst>
                <a:path w="187609" h="154011">
                  <a:moveTo>
                    <a:pt x="71794" y="123488"/>
                  </a:moveTo>
                  <a:lnTo>
                    <a:pt x="74728" y="114687"/>
                  </a:lnTo>
                  <a:lnTo>
                    <a:pt x="77510" y="106340"/>
                  </a:lnTo>
                  <a:lnTo>
                    <a:pt x="80400" y="97641"/>
                  </a:lnTo>
                  <a:lnTo>
                    <a:pt x="83095" y="88520"/>
                  </a:lnTo>
                  <a:lnTo>
                    <a:pt x="84964" y="79026"/>
                  </a:lnTo>
                  <a:lnTo>
                    <a:pt x="85722" y="69233"/>
                  </a:lnTo>
                  <a:lnTo>
                    <a:pt x="85408" y="59220"/>
                  </a:lnTo>
                  <a:lnTo>
                    <a:pt x="84206" y="49046"/>
                  </a:lnTo>
                  <a:lnTo>
                    <a:pt x="82314" y="38769"/>
                  </a:lnTo>
                  <a:lnTo>
                    <a:pt x="79586" y="28750"/>
                  </a:lnTo>
                  <a:lnTo>
                    <a:pt x="75554" y="19629"/>
                  </a:lnTo>
                  <a:lnTo>
                    <a:pt x="70068" y="11695"/>
                  </a:lnTo>
                  <a:lnTo>
                    <a:pt x="63435" y="5386"/>
                  </a:lnTo>
                  <a:lnTo>
                    <a:pt x="56221" y="1430"/>
                  </a:lnTo>
                  <a:lnTo>
                    <a:pt x="48818" y="0"/>
                  </a:lnTo>
                  <a:lnTo>
                    <a:pt x="41579" y="972"/>
                  </a:lnTo>
                  <a:lnTo>
                    <a:pt x="34878" y="4200"/>
                  </a:lnTo>
                  <a:lnTo>
                    <a:pt x="28858" y="9368"/>
                  </a:lnTo>
                  <a:lnTo>
                    <a:pt x="23477" y="16071"/>
                  </a:lnTo>
                  <a:lnTo>
                    <a:pt x="18623" y="23924"/>
                  </a:lnTo>
                  <a:lnTo>
                    <a:pt x="14172" y="32611"/>
                  </a:lnTo>
                  <a:lnTo>
                    <a:pt x="10179" y="42050"/>
                  </a:lnTo>
                  <a:lnTo>
                    <a:pt x="6871" y="52371"/>
                  </a:lnTo>
                  <a:lnTo>
                    <a:pt x="4310" y="63574"/>
                  </a:lnTo>
                  <a:lnTo>
                    <a:pt x="2420" y="75539"/>
                  </a:lnTo>
                  <a:lnTo>
                    <a:pt x="1068" y="88103"/>
                  </a:lnTo>
                  <a:lnTo>
                    <a:pt x="135" y="101099"/>
                  </a:lnTo>
                  <a:lnTo>
                    <a:pt x="0" y="113911"/>
                  </a:lnTo>
                  <a:lnTo>
                    <a:pt x="1498" y="125520"/>
                  </a:lnTo>
                  <a:lnTo>
                    <a:pt x="4954" y="135461"/>
                  </a:lnTo>
                  <a:lnTo>
                    <a:pt x="10226" y="143456"/>
                  </a:lnTo>
                  <a:lnTo>
                    <a:pt x="16977" y="149159"/>
                  </a:lnTo>
                  <a:lnTo>
                    <a:pt x="24852" y="152618"/>
                  </a:lnTo>
                  <a:lnTo>
                    <a:pt x="33546" y="154010"/>
                  </a:lnTo>
                  <a:lnTo>
                    <a:pt x="42817" y="153448"/>
                  </a:lnTo>
                  <a:lnTo>
                    <a:pt x="52483" y="151185"/>
                  </a:lnTo>
                  <a:lnTo>
                    <a:pt x="62089" y="147398"/>
                  </a:lnTo>
                  <a:lnTo>
                    <a:pt x="70932" y="142116"/>
                  </a:lnTo>
                  <a:lnTo>
                    <a:pt x="78688" y="135488"/>
                  </a:lnTo>
                  <a:lnTo>
                    <a:pt x="85218" y="127598"/>
                  </a:lnTo>
                  <a:lnTo>
                    <a:pt x="90387" y="118399"/>
                  </a:lnTo>
                  <a:lnTo>
                    <a:pt x="94272" y="107989"/>
                  </a:lnTo>
                  <a:lnTo>
                    <a:pt x="97086" y="96574"/>
                  </a:lnTo>
                  <a:lnTo>
                    <a:pt x="99075" y="84388"/>
                  </a:lnTo>
                  <a:lnTo>
                    <a:pt x="100479" y="71701"/>
                  </a:lnTo>
                  <a:lnTo>
                    <a:pt x="102276" y="61025"/>
                  </a:lnTo>
                  <a:lnTo>
                    <a:pt x="105162" y="55947"/>
                  </a:lnTo>
                  <a:lnTo>
                    <a:pt x="108333" y="56340"/>
                  </a:lnTo>
                  <a:lnTo>
                    <a:pt x="111533" y="60553"/>
                  </a:lnTo>
                  <a:lnTo>
                    <a:pt x="114931" y="67165"/>
                  </a:lnTo>
                  <a:lnTo>
                    <a:pt x="118854" y="75244"/>
                  </a:lnTo>
                  <a:lnTo>
                    <a:pt x="123438" y="84219"/>
                  </a:lnTo>
                  <a:lnTo>
                    <a:pt x="128641" y="93584"/>
                  </a:lnTo>
                  <a:lnTo>
                    <a:pt x="134354" y="102824"/>
                  </a:lnTo>
                  <a:lnTo>
                    <a:pt x="140453" y="111670"/>
                  </a:lnTo>
                  <a:lnTo>
                    <a:pt x="146917" y="119580"/>
                  </a:lnTo>
                  <a:lnTo>
                    <a:pt x="154663" y="126318"/>
                  </a:lnTo>
                  <a:lnTo>
                    <a:pt x="166607" y="131352"/>
                  </a:lnTo>
                  <a:lnTo>
                    <a:pt x="187608" y="1340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9496704" y="5801202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2867" y="8869"/>
                  </a:lnTo>
                  <a:lnTo>
                    <a:pt x="5009" y="17855"/>
                  </a:lnTo>
                  <a:lnTo>
                    <a:pt x="6613" y="27855"/>
                  </a:lnTo>
                  <a:lnTo>
                    <a:pt x="7794" y="39009"/>
                  </a:lnTo>
                  <a:lnTo>
                    <a:pt x="8641" y="51469"/>
                  </a:lnTo>
                  <a:lnTo>
                    <a:pt x="9239" y="65189"/>
                  </a:lnTo>
                  <a:lnTo>
                    <a:pt x="9653" y="80298"/>
                  </a:lnTo>
                  <a:lnTo>
                    <a:pt x="9938" y="97172"/>
                  </a:lnTo>
                  <a:lnTo>
                    <a:pt x="10131" y="115856"/>
                  </a:lnTo>
                  <a:lnTo>
                    <a:pt x="10262" y="136114"/>
                  </a:lnTo>
                  <a:lnTo>
                    <a:pt x="10350" y="157613"/>
                  </a:lnTo>
                  <a:lnTo>
                    <a:pt x="10408" y="180034"/>
                  </a:lnTo>
                  <a:lnTo>
                    <a:pt x="10448" y="202952"/>
                  </a:lnTo>
                  <a:lnTo>
                    <a:pt x="10475" y="225864"/>
                  </a:lnTo>
                  <a:lnTo>
                    <a:pt x="10497" y="248481"/>
                  </a:lnTo>
                  <a:lnTo>
                    <a:pt x="10682" y="270243"/>
                  </a:lnTo>
                  <a:lnTo>
                    <a:pt x="11339" y="290257"/>
                  </a:lnTo>
                  <a:lnTo>
                    <a:pt x="12593" y="308204"/>
                  </a:lnTo>
                  <a:lnTo>
                    <a:pt x="14249" y="324409"/>
                  </a:lnTo>
                  <a:lnTo>
                    <a:pt x="15899" y="339537"/>
                  </a:lnTo>
                  <a:lnTo>
                    <a:pt x="17304" y="354083"/>
                  </a:lnTo>
                  <a:lnTo>
                    <a:pt x="18400" y="368116"/>
                  </a:lnTo>
                  <a:lnTo>
                    <a:pt x="19329" y="382945"/>
                  </a:lnTo>
                  <a:lnTo>
                    <a:pt x="20168" y="402116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916374" y="937891"/>
            <a:ext cx="1884603" cy="1547690"/>
          </a:xfrm>
          <a:custGeom>
            <a:avLst/>
            <a:gdLst/>
            <a:ahLst/>
            <a:cxnLst/>
            <a:rect l="0" t="0" r="0" b="0"/>
            <a:pathLst>
              <a:path w="1884603" h="1547690">
                <a:moveTo>
                  <a:pt x="942456" y="0"/>
                </a:moveTo>
                <a:lnTo>
                  <a:pt x="1884602" y="1547689"/>
                </a:lnTo>
                <a:lnTo>
                  <a:pt x="0" y="1547689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432270" y="1443259"/>
            <a:ext cx="136872" cy="200043"/>
          </a:xfrm>
          <a:custGeom>
            <a:avLst/>
            <a:gdLst/>
            <a:ahLst/>
            <a:cxnLst/>
            <a:rect l="0" t="0" r="0" b="0"/>
            <a:pathLst>
              <a:path w="136872" h="200043">
                <a:moveTo>
                  <a:pt x="0" y="0"/>
                </a:moveTo>
                <a:lnTo>
                  <a:pt x="5868" y="6002"/>
                </a:lnTo>
                <a:lnTo>
                  <a:pt x="11432" y="12847"/>
                </a:lnTo>
                <a:lnTo>
                  <a:pt x="17231" y="21234"/>
                </a:lnTo>
                <a:lnTo>
                  <a:pt x="23312" y="30861"/>
                </a:lnTo>
                <a:lnTo>
                  <a:pt x="29642" y="41176"/>
                </a:lnTo>
                <a:lnTo>
                  <a:pt x="36175" y="51788"/>
                </a:lnTo>
                <a:lnTo>
                  <a:pt x="43023" y="62659"/>
                </a:lnTo>
                <a:lnTo>
                  <a:pt x="50454" y="74008"/>
                </a:lnTo>
                <a:lnTo>
                  <a:pt x="58560" y="85929"/>
                </a:lnTo>
                <a:lnTo>
                  <a:pt x="67123" y="98220"/>
                </a:lnTo>
                <a:lnTo>
                  <a:pt x="75716" y="110478"/>
                </a:lnTo>
                <a:lnTo>
                  <a:pt x="84088" y="122467"/>
                </a:lnTo>
                <a:lnTo>
                  <a:pt x="92167" y="134128"/>
                </a:lnTo>
                <a:lnTo>
                  <a:pt x="99971" y="145492"/>
                </a:lnTo>
                <a:lnTo>
                  <a:pt x="107544" y="156604"/>
                </a:lnTo>
                <a:lnTo>
                  <a:pt x="114638" y="167069"/>
                </a:lnTo>
                <a:lnTo>
                  <a:pt x="121403" y="177077"/>
                </a:lnTo>
                <a:lnTo>
                  <a:pt x="128438" y="187511"/>
                </a:lnTo>
                <a:lnTo>
                  <a:pt x="136871" y="2000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2137679" y="1464316"/>
            <a:ext cx="189514" cy="221100"/>
          </a:xfrm>
          <a:custGeom>
            <a:avLst/>
            <a:gdLst/>
            <a:ahLst/>
            <a:cxnLst/>
            <a:rect l="0" t="0" r="0" b="0"/>
            <a:pathLst>
              <a:path w="189514" h="221100">
                <a:moveTo>
                  <a:pt x="189513" y="0"/>
                </a:moveTo>
                <a:lnTo>
                  <a:pt x="183646" y="8802"/>
                </a:lnTo>
                <a:lnTo>
                  <a:pt x="178081" y="17148"/>
                </a:lnTo>
                <a:lnTo>
                  <a:pt x="172282" y="25847"/>
                </a:lnTo>
                <a:lnTo>
                  <a:pt x="166202" y="34968"/>
                </a:lnTo>
                <a:lnTo>
                  <a:pt x="159872" y="44463"/>
                </a:lnTo>
                <a:lnTo>
                  <a:pt x="153340" y="54255"/>
                </a:lnTo>
                <a:lnTo>
                  <a:pt x="146490" y="64269"/>
                </a:lnTo>
                <a:lnTo>
                  <a:pt x="139059" y="74442"/>
                </a:lnTo>
                <a:lnTo>
                  <a:pt x="130949" y="84729"/>
                </a:lnTo>
                <a:lnTo>
                  <a:pt x="122214" y="95093"/>
                </a:lnTo>
                <a:lnTo>
                  <a:pt x="112972" y="105511"/>
                </a:lnTo>
                <a:lnTo>
                  <a:pt x="103347" y="115969"/>
                </a:lnTo>
                <a:lnTo>
                  <a:pt x="93443" y="126620"/>
                </a:lnTo>
                <a:lnTo>
                  <a:pt x="83342" y="137764"/>
                </a:lnTo>
                <a:lnTo>
                  <a:pt x="73103" y="149514"/>
                </a:lnTo>
                <a:lnTo>
                  <a:pt x="62771" y="161507"/>
                </a:lnTo>
                <a:lnTo>
                  <a:pt x="52375" y="173026"/>
                </a:lnTo>
                <a:lnTo>
                  <a:pt x="41949" y="183688"/>
                </a:lnTo>
                <a:lnTo>
                  <a:pt x="31962" y="193164"/>
                </a:lnTo>
                <a:lnTo>
                  <a:pt x="22334" y="201937"/>
                </a:lnTo>
                <a:lnTo>
                  <a:pt x="12218" y="210771"/>
                </a:lnTo>
                <a:lnTo>
                  <a:pt x="0" y="22109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880382" y="2306596"/>
            <a:ext cx="15143" cy="400084"/>
          </a:xfrm>
          <a:custGeom>
            <a:avLst/>
            <a:gdLst/>
            <a:ahLst/>
            <a:cxnLst/>
            <a:rect l="0" t="0" r="0" b="0"/>
            <a:pathLst>
              <a:path w="15143" h="400084">
                <a:moveTo>
                  <a:pt x="4614" y="0"/>
                </a:moveTo>
                <a:lnTo>
                  <a:pt x="1814" y="11802"/>
                </a:lnTo>
                <a:lnTo>
                  <a:pt x="312" y="23571"/>
                </a:lnTo>
                <a:lnTo>
                  <a:pt x="0" y="36471"/>
                </a:lnTo>
                <a:lnTo>
                  <a:pt x="507" y="50664"/>
                </a:lnTo>
                <a:lnTo>
                  <a:pt x="1327" y="66289"/>
                </a:lnTo>
                <a:lnTo>
                  <a:pt x="2147" y="83265"/>
                </a:lnTo>
                <a:lnTo>
                  <a:pt x="3004" y="101366"/>
                </a:lnTo>
                <a:lnTo>
                  <a:pt x="4178" y="120335"/>
                </a:lnTo>
                <a:lnTo>
                  <a:pt x="5813" y="139932"/>
                </a:lnTo>
                <a:lnTo>
                  <a:pt x="7741" y="159648"/>
                </a:lnTo>
                <a:lnTo>
                  <a:pt x="9581" y="178730"/>
                </a:lnTo>
                <a:lnTo>
                  <a:pt x="11115" y="196822"/>
                </a:lnTo>
                <a:lnTo>
                  <a:pt x="12298" y="213918"/>
                </a:lnTo>
                <a:lnTo>
                  <a:pt x="13167" y="230174"/>
                </a:lnTo>
                <a:lnTo>
                  <a:pt x="13787" y="245780"/>
                </a:lnTo>
                <a:lnTo>
                  <a:pt x="14219" y="260907"/>
                </a:lnTo>
                <a:lnTo>
                  <a:pt x="14517" y="275693"/>
                </a:lnTo>
                <a:lnTo>
                  <a:pt x="14721" y="290244"/>
                </a:lnTo>
                <a:lnTo>
                  <a:pt x="14859" y="304799"/>
                </a:lnTo>
                <a:lnTo>
                  <a:pt x="14952" y="319718"/>
                </a:lnTo>
                <a:lnTo>
                  <a:pt x="15015" y="335143"/>
                </a:lnTo>
                <a:lnTo>
                  <a:pt x="15058" y="350304"/>
                </a:lnTo>
                <a:lnTo>
                  <a:pt x="15090" y="365112"/>
                </a:lnTo>
                <a:lnTo>
                  <a:pt x="15117" y="380870"/>
                </a:lnTo>
                <a:lnTo>
                  <a:pt x="15142" y="4000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4474611" y="534486"/>
            <a:ext cx="3369120" cy="2381908"/>
            <a:chOff x="4474611" y="534486"/>
            <a:chExt cx="3369120" cy="2381908"/>
          </a:xfrm>
        </p:grpSpPr>
        <p:sp>
          <p:nvSpPr>
            <p:cNvPr id="6" name="Freeform 5"/>
            <p:cNvSpPr/>
            <p:nvPr/>
          </p:nvSpPr>
          <p:spPr>
            <a:xfrm>
              <a:off x="4474611" y="534486"/>
              <a:ext cx="326384" cy="728934"/>
            </a:xfrm>
            <a:custGeom>
              <a:avLst/>
              <a:gdLst/>
              <a:ahLst/>
              <a:cxnLst/>
              <a:rect l="0" t="0" r="0" b="0"/>
              <a:pathLst>
                <a:path w="326384" h="728934">
                  <a:moveTo>
                    <a:pt x="0" y="686819"/>
                  </a:moveTo>
                  <a:lnTo>
                    <a:pt x="1446" y="678141"/>
                  </a:lnTo>
                  <a:lnTo>
                    <a:pt x="3533" y="665620"/>
                  </a:lnTo>
                  <a:lnTo>
                    <a:pt x="6005" y="650794"/>
                  </a:lnTo>
                  <a:lnTo>
                    <a:pt x="8757" y="634291"/>
                  </a:lnTo>
                  <a:lnTo>
                    <a:pt x="11726" y="616999"/>
                  </a:lnTo>
                  <a:lnTo>
                    <a:pt x="14855" y="600166"/>
                  </a:lnTo>
                  <a:lnTo>
                    <a:pt x="18102" y="584428"/>
                  </a:lnTo>
                  <a:lnTo>
                    <a:pt x="21432" y="569236"/>
                  </a:lnTo>
                  <a:lnTo>
                    <a:pt x="24819" y="553210"/>
                  </a:lnTo>
                  <a:lnTo>
                    <a:pt x="28245" y="535618"/>
                  </a:lnTo>
                  <a:lnTo>
                    <a:pt x="31699" y="516867"/>
                  </a:lnTo>
                  <a:lnTo>
                    <a:pt x="35171" y="498107"/>
                  </a:lnTo>
                  <a:lnTo>
                    <a:pt x="38651" y="480039"/>
                  </a:lnTo>
                  <a:lnTo>
                    <a:pt x="41971" y="462856"/>
                  </a:lnTo>
                  <a:lnTo>
                    <a:pt x="44820" y="446490"/>
                  </a:lnTo>
                  <a:lnTo>
                    <a:pt x="47073" y="430781"/>
                  </a:lnTo>
                  <a:lnTo>
                    <a:pt x="48925" y="415402"/>
                  </a:lnTo>
                  <a:lnTo>
                    <a:pt x="50783" y="399909"/>
                  </a:lnTo>
                  <a:lnTo>
                    <a:pt x="52883" y="384071"/>
                  </a:lnTo>
                  <a:lnTo>
                    <a:pt x="55125" y="368006"/>
                  </a:lnTo>
                  <a:lnTo>
                    <a:pt x="57178" y="352067"/>
                  </a:lnTo>
                  <a:lnTo>
                    <a:pt x="58860" y="336456"/>
                  </a:lnTo>
                  <a:lnTo>
                    <a:pt x="60311" y="321210"/>
                  </a:lnTo>
                  <a:lnTo>
                    <a:pt x="61893" y="306288"/>
                  </a:lnTo>
                  <a:lnTo>
                    <a:pt x="63804" y="291621"/>
                  </a:lnTo>
                  <a:lnTo>
                    <a:pt x="65918" y="277143"/>
                  </a:lnTo>
                  <a:lnTo>
                    <a:pt x="67883" y="262803"/>
                  </a:lnTo>
                  <a:lnTo>
                    <a:pt x="69507" y="248558"/>
                  </a:lnTo>
                  <a:lnTo>
                    <a:pt x="70919" y="234381"/>
                  </a:lnTo>
                  <a:lnTo>
                    <a:pt x="72475" y="220248"/>
                  </a:lnTo>
                  <a:lnTo>
                    <a:pt x="74367" y="206146"/>
                  </a:lnTo>
                  <a:lnTo>
                    <a:pt x="76470" y="192066"/>
                  </a:lnTo>
                  <a:lnTo>
                    <a:pt x="78428" y="177999"/>
                  </a:lnTo>
                  <a:lnTo>
                    <a:pt x="80046" y="163947"/>
                  </a:lnTo>
                  <a:lnTo>
                    <a:pt x="81455" y="150069"/>
                  </a:lnTo>
                  <a:lnTo>
                    <a:pt x="83008" y="136671"/>
                  </a:lnTo>
                  <a:lnTo>
                    <a:pt x="84904" y="123867"/>
                  </a:lnTo>
                  <a:lnTo>
                    <a:pt x="87179" y="111132"/>
                  </a:lnTo>
                  <a:lnTo>
                    <a:pt x="89784" y="97443"/>
                  </a:lnTo>
                  <a:lnTo>
                    <a:pt x="92650" y="82313"/>
                  </a:lnTo>
                  <a:lnTo>
                    <a:pt x="95711" y="66234"/>
                  </a:lnTo>
                  <a:lnTo>
                    <a:pt x="98912" y="50355"/>
                  </a:lnTo>
                  <a:lnTo>
                    <a:pt x="102220" y="35361"/>
                  </a:lnTo>
                  <a:lnTo>
                    <a:pt x="105933" y="22059"/>
                  </a:lnTo>
                  <a:lnTo>
                    <a:pt x="110642" y="11574"/>
                  </a:lnTo>
                  <a:lnTo>
                    <a:pt x="116584" y="4253"/>
                  </a:lnTo>
                  <a:lnTo>
                    <a:pt x="123356" y="274"/>
                  </a:lnTo>
                  <a:lnTo>
                    <a:pt x="130133" y="0"/>
                  </a:lnTo>
                  <a:lnTo>
                    <a:pt x="136428" y="3252"/>
                  </a:lnTo>
                  <a:lnTo>
                    <a:pt x="142110" y="9295"/>
                  </a:lnTo>
                  <a:lnTo>
                    <a:pt x="147227" y="17151"/>
                  </a:lnTo>
                  <a:lnTo>
                    <a:pt x="151886" y="26089"/>
                  </a:lnTo>
                  <a:lnTo>
                    <a:pt x="156202" y="35659"/>
                  </a:lnTo>
                  <a:lnTo>
                    <a:pt x="160268" y="45601"/>
                  </a:lnTo>
                  <a:lnTo>
                    <a:pt x="164158" y="55769"/>
                  </a:lnTo>
                  <a:lnTo>
                    <a:pt x="167926" y="66239"/>
                  </a:lnTo>
                  <a:lnTo>
                    <a:pt x="171610" y="77269"/>
                  </a:lnTo>
                  <a:lnTo>
                    <a:pt x="175237" y="88955"/>
                  </a:lnTo>
                  <a:lnTo>
                    <a:pt x="178825" y="101247"/>
                  </a:lnTo>
                  <a:lnTo>
                    <a:pt x="182388" y="114032"/>
                  </a:lnTo>
                  <a:lnTo>
                    <a:pt x="185933" y="127194"/>
                  </a:lnTo>
                  <a:lnTo>
                    <a:pt x="189466" y="140796"/>
                  </a:lnTo>
                  <a:lnTo>
                    <a:pt x="192991" y="155066"/>
                  </a:lnTo>
                  <a:lnTo>
                    <a:pt x="196516" y="170069"/>
                  </a:lnTo>
                  <a:lnTo>
                    <a:pt x="200205" y="185569"/>
                  </a:lnTo>
                  <a:lnTo>
                    <a:pt x="204368" y="201126"/>
                  </a:lnTo>
                  <a:lnTo>
                    <a:pt x="209129" y="216485"/>
                  </a:lnTo>
                  <a:lnTo>
                    <a:pt x="214293" y="231731"/>
                  </a:lnTo>
                  <a:lnTo>
                    <a:pt x="219452" y="247186"/>
                  </a:lnTo>
                  <a:lnTo>
                    <a:pt x="224366" y="263029"/>
                  </a:lnTo>
                  <a:lnTo>
                    <a:pt x="228968" y="279280"/>
                  </a:lnTo>
                  <a:lnTo>
                    <a:pt x="233286" y="295883"/>
                  </a:lnTo>
                  <a:lnTo>
                    <a:pt x="237374" y="312760"/>
                  </a:lnTo>
                  <a:lnTo>
                    <a:pt x="241288" y="329841"/>
                  </a:lnTo>
                  <a:lnTo>
                    <a:pt x="245078" y="347068"/>
                  </a:lnTo>
                  <a:lnTo>
                    <a:pt x="248778" y="364397"/>
                  </a:lnTo>
                  <a:lnTo>
                    <a:pt x="252418" y="381796"/>
                  </a:lnTo>
                  <a:lnTo>
                    <a:pt x="256015" y="399244"/>
                  </a:lnTo>
                  <a:lnTo>
                    <a:pt x="259583" y="416719"/>
                  </a:lnTo>
                  <a:lnTo>
                    <a:pt x="263132" y="434049"/>
                  </a:lnTo>
                  <a:lnTo>
                    <a:pt x="266668" y="450918"/>
                  </a:lnTo>
                  <a:lnTo>
                    <a:pt x="270196" y="467192"/>
                  </a:lnTo>
                  <a:lnTo>
                    <a:pt x="273717" y="482901"/>
                  </a:lnTo>
                  <a:lnTo>
                    <a:pt x="277235" y="498142"/>
                  </a:lnTo>
                  <a:lnTo>
                    <a:pt x="280749" y="513028"/>
                  </a:lnTo>
                  <a:lnTo>
                    <a:pt x="284262" y="527653"/>
                  </a:lnTo>
                  <a:lnTo>
                    <a:pt x="287774" y="542093"/>
                  </a:lnTo>
                  <a:lnTo>
                    <a:pt x="291285" y="556405"/>
                  </a:lnTo>
                  <a:lnTo>
                    <a:pt x="294796" y="570628"/>
                  </a:lnTo>
                  <a:lnTo>
                    <a:pt x="298306" y="584791"/>
                  </a:lnTo>
                  <a:lnTo>
                    <a:pt x="301812" y="598917"/>
                  </a:lnTo>
                  <a:lnTo>
                    <a:pt x="305148" y="613184"/>
                  </a:lnTo>
                  <a:lnTo>
                    <a:pt x="308010" y="627908"/>
                  </a:lnTo>
                  <a:lnTo>
                    <a:pt x="310271" y="643211"/>
                  </a:lnTo>
                  <a:lnTo>
                    <a:pt x="312160" y="658688"/>
                  </a:lnTo>
                  <a:lnTo>
                    <a:pt x="314460" y="675230"/>
                  </a:lnTo>
                  <a:lnTo>
                    <a:pt x="318489" y="696529"/>
                  </a:lnTo>
                  <a:lnTo>
                    <a:pt x="326383" y="7289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06197" y="1031792"/>
              <a:ext cx="189513" cy="42115"/>
            </a:xfrm>
            <a:custGeom>
              <a:avLst/>
              <a:gdLst/>
              <a:ahLst/>
              <a:cxnLst/>
              <a:rect l="0" t="0" r="0" b="0"/>
              <a:pathLst>
                <a:path w="189513" h="42115">
                  <a:moveTo>
                    <a:pt x="189512" y="0"/>
                  </a:moveTo>
                  <a:lnTo>
                    <a:pt x="174911" y="67"/>
                  </a:lnTo>
                  <a:lnTo>
                    <a:pt x="161640" y="707"/>
                  </a:lnTo>
                  <a:lnTo>
                    <a:pt x="148438" y="2004"/>
                  </a:lnTo>
                  <a:lnTo>
                    <a:pt x="135096" y="3864"/>
                  </a:lnTo>
                  <a:lnTo>
                    <a:pt x="121587" y="6180"/>
                  </a:lnTo>
                  <a:lnTo>
                    <a:pt x="107934" y="8847"/>
                  </a:lnTo>
                  <a:lnTo>
                    <a:pt x="94168" y="11770"/>
                  </a:lnTo>
                  <a:lnTo>
                    <a:pt x="80319" y="14877"/>
                  </a:lnTo>
                  <a:lnTo>
                    <a:pt x="66424" y="18113"/>
                  </a:lnTo>
                  <a:lnTo>
                    <a:pt x="52915" y="21478"/>
                  </a:lnTo>
                  <a:lnTo>
                    <a:pt x="39184" y="25458"/>
                  </a:lnTo>
                  <a:lnTo>
                    <a:pt x="22905" y="315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13381" y="933638"/>
              <a:ext cx="156070" cy="343898"/>
            </a:xfrm>
            <a:custGeom>
              <a:avLst/>
              <a:gdLst/>
              <a:ahLst/>
              <a:cxnLst/>
              <a:rect l="0" t="0" r="0" b="0"/>
              <a:pathLst>
                <a:path w="156070" h="343898">
                  <a:moveTo>
                    <a:pt x="145541" y="45512"/>
                  </a:moveTo>
                  <a:lnTo>
                    <a:pt x="139606" y="36778"/>
                  </a:lnTo>
                  <a:lnTo>
                    <a:pt x="133402" y="29071"/>
                  </a:lnTo>
                  <a:lnTo>
                    <a:pt x="126301" y="21678"/>
                  </a:lnTo>
                  <a:lnTo>
                    <a:pt x="118188" y="14763"/>
                  </a:lnTo>
                  <a:lnTo>
                    <a:pt x="108894" y="8881"/>
                  </a:lnTo>
                  <a:lnTo>
                    <a:pt x="98455" y="4271"/>
                  </a:lnTo>
                  <a:lnTo>
                    <a:pt x="87376" y="1177"/>
                  </a:lnTo>
                  <a:lnTo>
                    <a:pt x="76486" y="0"/>
                  </a:lnTo>
                  <a:lnTo>
                    <a:pt x="66243" y="772"/>
                  </a:lnTo>
                  <a:lnTo>
                    <a:pt x="56742" y="3392"/>
                  </a:lnTo>
                  <a:lnTo>
                    <a:pt x="47902" y="7809"/>
                  </a:lnTo>
                  <a:lnTo>
                    <a:pt x="39590" y="13819"/>
                  </a:lnTo>
                  <a:lnTo>
                    <a:pt x="31838" y="21275"/>
                  </a:lnTo>
                  <a:lnTo>
                    <a:pt x="24843" y="30174"/>
                  </a:lnTo>
                  <a:lnTo>
                    <a:pt x="18655" y="40384"/>
                  </a:lnTo>
                  <a:lnTo>
                    <a:pt x="13345" y="51833"/>
                  </a:lnTo>
                  <a:lnTo>
                    <a:pt x="9076" y="64573"/>
                  </a:lnTo>
                  <a:lnTo>
                    <a:pt x="5834" y="78515"/>
                  </a:lnTo>
                  <a:lnTo>
                    <a:pt x="3471" y="93454"/>
                  </a:lnTo>
                  <a:lnTo>
                    <a:pt x="1794" y="109160"/>
                  </a:lnTo>
                  <a:lnTo>
                    <a:pt x="630" y="125428"/>
                  </a:lnTo>
                  <a:lnTo>
                    <a:pt x="0" y="142097"/>
                  </a:lnTo>
                  <a:lnTo>
                    <a:pt x="100" y="159047"/>
                  </a:lnTo>
                  <a:lnTo>
                    <a:pt x="981" y="176186"/>
                  </a:lnTo>
                  <a:lnTo>
                    <a:pt x="2556" y="193288"/>
                  </a:lnTo>
                  <a:lnTo>
                    <a:pt x="4684" y="210004"/>
                  </a:lnTo>
                  <a:lnTo>
                    <a:pt x="7227" y="226175"/>
                  </a:lnTo>
                  <a:lnTo>
                    <a:pt x="10070" y="241815"/>
                  </a:lnTo>
                  <a:lnTo>
                    <a:pt x="13124" y="257010"/>
                  </a:lnTo>
                  <a:lnTo>
                    <a:pt x="16328" y="271856"/>
                  </a:lnTo>
                  <a:lnTo>
                    <a:pt x="19802" y="286115"/>
                  </a:lnTo>
                  <a:lnTo>
                    <a:pt x="23819" y="299245"/>
                  </a:lnTo>
                  <a:lnTo>
                    <a:pt x="28502" y="311032"/>
                  </a:lnTo>
                  <a:lnTo>
                    <a:pt x="34292" y="321252"/>
                  </a:lnTo>
                  <a:lnTo>
                    <a:pt x="42001" y="329521"/>
                  </a:lnTo>
                  <a:lnTo>
                    <a:pt x="51889" y="335817"/>
                  </a:lnTo>
                  <a:lnTo>
                    <a:pt x="63428" y="340249"/>
                  </a:lnTo>
                  <a:lnTo>
                    <a:pt x="75622" y="342873"/>
                  </a:lnTo>
                  <a:lnTo>
                    <a:pt x="87814" y="343897"/>
                  </a:lnTo>
                  <a:lnTo>
                    <a:pt x="99573" y="343470"/>
                  </a:lnTo>
                  <a:lnTo>
                    <a:pt x="110535" y="341597"/>
                  </a:lnTo>
                  <a:lnTo>
                    <a:pt x="120594" y="338423"/>
                  </a:lnTo>
                  <a:lnTo>
                    <a:pt x="129547" y="334496"/>
                  </a:lnTo>
                  <a:lnTo>
                    <a:pt x="137852" y="330299"/>
                  </a:lnTo>
                  <a:lnTo>
                    <a:pt x="146239" y="325465"/>
                  </a:lnTo>
                  <a:lnTo>
                    <a:pt x="156069" y="319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59902" y="1031792"/>
              <a:ext cx="183290" cy="264081"/>
            </a:xfrm>
            <a:custGeom>
              <a:avLst/>
              <a:gdLst/>
              <a:ahLst/>
              <a:cxnLst/>
              <a:rect l="0" t="0" r="0" b="0"/>
              <a:pathLst>
                <a:path w="183290" h="264081">
                  <a:moveTo>
                    <a:pt x="14833" y="0"/>
                  </a:moveTo>
                  <a:lnTo>
                    <a:pt x="11967" y="11735"/>
                  </a:lnTo>
                  <a:lnTo>
                    <a:pt x="9824" y="22864"/>
                  </a:lnTo>
                  <a:lnTo>
                    <a:pt x="8217" y="34463"/>
                  </a:lnTo>
                  <a:lnTo>
                    <a:pt x="6863" y="46624"/>
                  </a:lnTo>
                  <a:lnTo>
                    <a:pt x="5367" y="59284"/>
                  </a:lnTo>
                  <a:lnTo>
                    <a:pt x="3525" y="72344"/>
                  </a:lnTo>
                  <a:lnTo>
                    <a:pt x="1631" y="85869"/>
                  </a:lnTo>
                  <a:lnTo>
                    <a:pt x="347" y="100083"/>
                  </a:lnTo>
                  <a:lnTo>
                    <a:pt x="0" y="115047"/>
                  </a:lnTo>
                  <a:lnTo>
                    <a:pt x="429" y="130518"/>
                  </a:lnTo>
                  <a:lnTo>
                    <a:pt x="1181" y="146057"/>
                  </a:lnTo>
                  <a:lnTo>
                    <a:pt x="1955" y="161389"/>
                  </a:lnTo>
                  <a:lnTo>
                    <a:pt x="2949" y="176107"/>
                  </a:lnTo>
                  <a:lnTo>
                    <a:pt x="4748" y="189612"/>
                  </a:lnTo>
                  <a:lnTo>
                    <a:pt x="7623" y="201691"/>
                  </a:lnTo>
                  <a:lnTo>
                    <a:pt x="11537" y="212463"/>
                  </a:lnTo>
                  <a:lnTo>
                    <a:pt x="16314" y="222174"/>
                  </a:lnTo>
                  <a:lnTo>
                    <a:pt x="21757" y="231078"/>
                  </a:lnTo>
                  <a:lnTo>
                    <a:pt x="27854" y="239230"/>
                  </a:lnTo>
                  <a:lnTo>
                    <a:pt x="34770" y="246495"/>
                  </a:lnTo>
                  <a:lnTo>
                    <a:pt x="42531" y="252858"/>
                  </a:lnTo>
                  <a:lnTo>
                    <a:pt x="51029" y="258117"/>
                  </a:lnTo>
                  <a:lnTo>
                    <a:pt x="60112" y="261819"/>
                  </a:lnTo>
                  <a:lnTo>
                    <a:pt x="69626" y="263852"/>
                  </a:lnTo>
                  <a:lnTo>
                    <a:pt x="79286" y="264080"/>
                  </a:lnTo>
                  <a:lnTo>
                    <a:pt x="88691" y="262188"/>
                  </a:lnTo>
                  <a:lnTo>
                    <a:pt x="97644" y="258206"/>
                  </a:lnTo>
                  <a:lnTo>
                    <a:pt x="106129" y="252278"/>
                  </a:lnTo>
                  <a:lnTo>
                    <a:pt x="114214" y="244487"/>
                  </a:lnTo>
                  <a:lnTo>
                    <a:pt x="121988" y="235064"/>
                  </a:lnTo>
                  <a:lnTo>
                    <a:pt x="129532" y="224333"/>
                  </a:lnTo>
                  <a:lnTo>
                    <a:pt x="136912" y="212614"/>
                  </a:lnTo>
                  <a:lnTo>
                    <a:pt x="144168" y="200179"/>
                  </a:lnTo>
                  <a:lnTo>
                    <a:pt x="151009" y="187238"/>
                  </a:lnTo>
                  <a:lnTo>
                    <a:pt x="156843" y="173945"/>
                  </a:lnTo>
                  <a:lnTo>
                    <a:pt x="161436" y="160415"/>
                  </a:lnTo>
                  <a:lnTo>
                    <a:pt x="165027" y="146889"/>
                  </a:lnTo>
                  <a:lnTo>
                    <a:pt x="168136" y="133727"/>
                  </a:lnTo>
                  <a:lnTo>
                    <a:pt x="171113" y="121090"/>
                  </a:lnTo>
                  <a:lnTo>
                    <a:pt x="173963" y="108807"/>
                  </a:lnTo>
                  <a:lnTo>
                    <a:pt x="176432" y="96485"/>
                  </a:lnTo>
                  <a:lnTo>
                    <a:pt x="178392" y="83914"/>
                  </a:lnTo>
                  <a:lnTo>
                    <a:pt x="179865" y="71645"/>
                  </a:lnTo>
                  <a:lnTo>
                    <a:pt x="181089" y="59697"/>
                  </a:lnTo>
                  <a:lnTo>
                    <a:pt x="182169" y="47017"/>
                  </a:lnTo>
                  <a:lnTo>
                    <a:pt x="183289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22807" y="642238"/>
              <a:ext cx="46727" cy="642239"/>
            </a:xfrm>
            <a:custGeom>
              <a:avLst/>
              <a:gdLst/>
              <a:ahLst/>
              <a:cxnLst/>
              <a:rect l="0" t="0" r="0" b="0"/>
              <a:pathLst>
                <a:path w="46727" h="642239">
                  <a:moveTo>
                    <a:pt x="4612" y="0"/>
                  </a:moveTo>
                  <a:lnTo>
                    <a:pt x="1813" y="14803"/>
                  </a:lnTo>
                  <a:lnTo>
                    <a:pt x="311" y="29994"/>
                  </a:lnTo>
                  <a:lnTo>
                    <a:pt x="0" y="47072"/>
                  </a:lnTo>
                  <a:lnTo>
                    <a:pt x="506" y="65474"/>
                  </a:lnTo>
                  <a:lnTo>
                    <a:pt x="1326" y="83987"/>
                  </a:lnTo>
                  <a:lnTo>
                    <a:pt x="2142" y="101880"/>
                  </a:lnTo>
                  <a:lnTo>
                    <a:pt x="2825" y="118941"/>
                  </a:lnTo>
                  <a:lnTo>
                    <a:pt x="3352" y="135222"/>
                  </a:lnTo>
                  <a:lnTo>
                    <a:pt x="3742" y="150874"/>
                  </a:lnTo>
                  <a:lnTo>
                    <a:pt x="4190" y="166213"/>
                  </a:lnTo>
                  <a:lnTo>
                    <a:pt x="5030" y="181679"/>
                  </a:lnTo>
                  <a:lnTo>
                    <a:pt x="6410" y="197504"/>
                  </a:lnTo>
                  <a:lnTo>
                    <a:pt x="8153" y="213730"/>
                  </a:lnTo>
                  <a:lnTo>
                    <a:pt x="9862" y="230309"/>
                  </a:lnTo>
                  <a:lnTo>
                    <a:pt x="11306" y="247164"/>
                  </a:lnTo>
                  <a:lnTo>
                    <a:pt x="12427" y="264058"/>
                  </a:lnTo>
                  <a:lnTo>
                    <a:pt x="13253" y="280626"/>
                  </a:lnTo>
                  <a:lnTo>
                    <a:pt x="13844" y="296699"/>
                  </a:lnTo>
                  <a:lnTo>
                    <a:pt x="14257" y="312441"/>
                  </a:lnTo>
                  <a:lnTo>
                    <a:pt x="14542" y="328237"/>
                  </a:lnTo>
                  <a:lnTo>
                    <a:pt x="14737" y="344308"/>
                  </a:lnTo>
                  <a:lnTo>
                    <a:pt x="14869" y="360543"/>
                  </a:lnTo>
                  <a:lnTo>
                    <a:pt x="14958" y="376603"/>
                  </a:lnTo>
                  <a:lnTo>
                    <a:pt x="15019" y="392299"/>
                  </a:lnTo>
                  <a:lnTo>
                    <a:pt x="15059" y="407602"/>
                  </a:lnTo>
                  <a:lnTo>
                    <a:pt x="15086" y="422564"/>
                  </a:lnTo>
                  <a:lnTo>
                    <a:pt x="15104" y="437258"/>
                  </a:lnTo>
                  <a:lnTo>
                    <a:pt x="15117" y="451753"/>
                  </a:lnTo>
                  <a:lnTo>
                    <a:pt x="15125" y="466106"/>
                  </a:lnTo>
                  <a:lnTo>
                    <a:pt x="15135" y="480354"/>
                  </a:lnTo>
                  <a:lnTo>
                    <a:pt x="15311" y="494364"/>
                  </a:lnTo>
                  <a:lnTo>
                    <a:pt x="15962" y="507852"/>
                  </a:lnTo>
                  <a:lnTo>
                    <a:pt x="17217" y="520712"/>
                  </a:lnTo>
                  <a:lnTo>
                    <a:pt x="19043" y="533314"/>
                  </a:lnTo>
                  <a:lnTo>
                    <a:pt x="21340" y="546382"/>
                  </a:lnTo>
                  <a:lnTo>
                    <a:pt x="23998" y="560276"/>
                  </a:lnTo>
                  <a:lnTo>
                    <a:pt x="26955" y="574655"/>
                  </a:lnTo>
                  <a:lnTo>
                    <a:pt x="30612" y="590266"/>
                  </a:lnTo>
                  <a:lnTo>
                    <a:pt x="36403" y="610724"/>
                  </a:lnTo>
                  <a:lnTo>
                    <a:pt x="46726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48435" y="852808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69668" y="2867"/>
                  </a:lnTo>
                  <a:lnTo>
                    <a:pt x="256397" y="5009"/>
                  </a:lnTo>
                  <a:lnTo>
                    <a:pt x="243200" y="6616"/>
                  </a:lnTo>
                  <a:lnTo>
                    <a:pt x="230031" y="7970"/>
                  </a:lnTo>
                  <a:lnTo>
                    <a:pt x="217171" y="9466"/>
                  </a:lnTo>
                  <a:lnTo>
                    <a:pt x="204761" y="11313"/>
                  </a:lnTo>
                  <a:lnTo>
                    <a:pt x="192475" y="13380"/>
                  </a:lnTo>
                  <a:lnTo>
                    <a:pt x="179626" y="15312"/>
                  </a:lnTo>
                  <a:lnTo>
                    <a:pt x="165866" y="16908"/>
                  </a:lnTo>
                  <a:lnTo>
                    <a:pt x="151184" y="18132"/>
                  </a:lnTo>
                  <a:lnTo>
                    <a:pt x="135717" y="19028"/>
                  </a:lnTo>
                  <a:lnTo>
                    <a:pt x="119646" y="19665"/>
                  </a:lnTo>
                  <a:lnTo>
                    <a:pt x="103294" y="20110"/>
                  </a:lnTo>
                  <a:lnTo>
                    <a:pt x="87098" y="20416"/>
                  </a:lnTo>
                  <a:lnTo>
                    <a:pt x="71296" y="20625"/>
                  </a:lnTo>
                  <a:lnTo>
                    <a:pt x="56336" y="20767"/>
                  </a:lnTo>
                  <a:lnTo>
                    <a:pt x="41391" y="20878"/>
                  </a:lnTo>
                  <a:lnTo>
                    <a:pt x="24033" y="209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52275" y="974688"/>
              <a:ext cx="196244" cy="324898"/>
            </a:xfrm>
            <a:custGeom>
              <a:avLst/>
              <a:gdLst/>
              <a:ahLst/>
              <a:cxnLst/>
              <a:rect l="0" t="0" r="0" b="0"/>
              <a:pathLst>
                <a:path w="196244" h="324898">
                  <a:moveTo>
                    <a:pt x="69901" y="120275"/>
                  </a:moveTo>
                  <a:lnTo>
                    <a:pt x="81569" y="120208"/>
                  </a:lnTo>
                  <a:lnTo>
                    <a:pt x="92058" y="119568"/>
                  </a:lnTo>
                  <a:lnTo>
                    <a:pt x="102355" y="118267"/>
                  </a:lnTo>
                  <a:lnTo>
                    <a:pt x="112484" y="116234"/>
                  </a:lnTo>
                  <a:lnTo>
                    <a:pt x="122179" y="113270"/>
                  </a:lnTo>
                  <a:lnTo>
                    <a:pt x="131320" y="109355"/>
                  </a:lnTo>
                  <a:lnTo>
                    <a:pt x="140095" y="104778"/>
                  </a:lnTo>
                  <a:lnTo>
                    <a:pt x="148905" y="100023"/>
                  </a:lnTo>
                  <a:lnTo>
                    <a:pt x="157968" y="95371"/>
                  </a:lnTo>
                  <a:lnTo>
                    <a:pt x="166852" y="90436"/>
                  </a:lnTo>
                  <a:lnTo>
                    <a:pt x="174605" y="84298"/>
                  </a:lnTo>
                  <a:lnTo>
                    <a:pt x="180767" y="76540"/>
                  </a:lnTo>
                  <a:lnTo>
                    <a:pt x="184885" y="67378"/>
                  </a:lnTo>
                  <a:lnTo>
                    <a:pt x="186293" y="57386"/>
                  </a:lnTo>
                  <a:lnTo>
                    <a:pt x="184897" y="47005"/>
                  </a:lnTo>
                  <a:lnTo>
                    <a:pt x="181062" y="36798"/>
                  </a:lnTo>
                  <a:lnTo>
                    <a:pt x="175298" y="27492"/>
                  </a:lnTo>
                  <a:lnTo>
                    <a:pt x="168091" y="19396"/>
                  </a:lnTo>
                  <a:lnTo>
                    <a:pt x="159681" y="12624"/>
                  </a:lnTo>
                  <a:lnTo>
                    <a:pt x="150069" y="7286"/>
                  </a:lnTo>
                  <a:lnTo>
                    <a:pt x="139352" y="3293"/>
                  </a:lnTo>
                  <a:lnTo>
                    <a:pt x="127887" y="745"/>
                  </a:lnTo>
                  <a:lnTo>
                    <a:pt x="116192" y="0"/>
                  </a:lnTo>
                  <a:lnTo>
                    <a:pt x="104588" y="1089"/>
                  </a:lnTo>
                  <a:lnTo>
                    <a:pt x="93356" y="3768"/>
                  </a:lnTo>
                  <a:lnTo>
                    <a:pt x="82814" y="7699"/>
                  </a:lnTo>
                  <a:lnTo>
                    <a:pt x="73057" y="12563"/>
                  </a:lnTo>
                  <a:lnTo>
                    <a:pt x="64014" y="18098"/>
                  </a:lnTo>
                  <a:lnTo>
                    <a:pt x="55546" y="24104"/>
                  </a:lnTo>
                  <a:lnTo>
                    <a:pt x="47515" y="30440"/>
                  </a:lnTo>
                  <a:lnTo>
                    <a:pt x="39967" y="37168"/>
                  </a:lnTo>
                  <a:lnTo>
                    <a:pt x="33117" y="44524"/>
                  </a:lnTo>
                  <a:lnTo>
                    <a:pt x="27025" y="52591"/>
                  </a:lnTo>
                  <a:lnTo>
                    <a:pt x="21612" y="61469"/>
                  </a:lnTo>
                  <a:lnTo>
                    <a:pt x="16741" y="71339"/>
                  </a:lnTo>
                  <a:lnTo>
                    <a:pt x="12283" y="82209"/>
                  </a:lnTo>
                  <a:lnTo>
                    <a:pt x="8289" y="94103"/>
                  </a:lnTo>
                  <a:lnTo>
                    <a:pt x="4978" y="107143"/>
                  </a:lnTo>
                  <a:lnTo>
                    <a:pt x="2421" y="121282"/>
                  </a:lnTo>
                  <a:lnTo>
                    <a:pt x="704" y="136183"/>
                  </a:lnTo>
                  <a:lnTo>
                    <a:pt x="0" y="151330"/>
                  </a:lnTo>
                  <a:lnTo>
                    <a:pt x="307" y="166401"/>
                  </a:lnTo>
                  <a:lnTo>
                    <a:pt x="1479" y="181113"/>
                  </a:lnTo>
                  <a:lnTo>
                    <a:pt x="3329" y="195145"/>
                  </a:lnTo>
                  <a:lnTo>
                    <a:pt x="5686" y="208396"/>
                  </a:lnTo>
                  <a:lnTo>
                    <a:pt x="8572" y="220939"/>
                  </a:lnTo>
                  <a:lnTo>
                    <a:pt x="12187" y="232910"/>
                  </a:lnTo>
                  <a:lnTo>
                    <a:pt x="16581" y="244446"/>
                  </a:lnTo>
                  <a:lnTo>
                    <a:pt x="21668" y="255500"/>
                  </a:lnTo>
                  <a:lnTo>
                    <a:pt x="27307" y="265858"/>
                  </a:lnTo>
                  <a:lnTo>
                    <a:pt x="33360" y="275458"/>
                  </a:lnTo>
                  <a:lnTo>
                    <a:pt x="39714" y="284380"/>
                  </a:lnTo>
                  <a:lnTo>
                    <a:pt x="46277" y="292759"/>
                  </a:lnTo>
                  <a:lnTo>
                    <a:pt x="52996" y="300722"/>
                  </a:lnTo>
                  <a:lnTo>
                    <a:pt x="60152" y="308053"/>
                  </a:lnTo>
                  <a:lnTo>
                    <a:pt x="68327" y="314225"/>
                  </a:lnTo>
                  <a:lnTo>
                    <a:pt x="77754" y="319038"/>
                  </a:lnTo>
                  <a:lnTo>
                    <a:pt x="88188" y="322439"/>
                  </a:lnTo>
                  <a:lnTo>
                    <a:pt x="99110" y="324355"/>
                  </a:lnTo>
                  <a:lnTo>
                    <a:pt x="110159" y="324897"/>
                  </a:lnTo>
                  <a:lnTo>
                    <a:pt x="121170" y="324144"/>
                  </a:lnTo>
                  <a:lnTo>
                    <a:pt x="132089" y="322051"/>
                  </a:lnTo>
                  <a:lnTo>
                    <a:pt x="142903" y="318725"/>
                  </a:lnTo>
                  <a:lnTo>
                    <a:pt x="153364" y="314497"/>
                  </a:lnTo>
                  <a:lnTo>
                    <a:pt x="164115" y="309321"/>
                  </a:lnTo>
                  <a:lnTo>
                    <a:pt x="177215" y="301625"/>
                  </a:lnTo>
                  <a:lnTo>
                    <a:pt x="196243" y="2887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78712" y="946795"/>
              <a:ext cx="199428" cy="336282"/>
            </a:xfrm>
            <a:custGeom>
              <a:avLst/>
              <a:gdLst/>
              <a:ahLst/>
              <a:cxnLst/>
              <a:rect l="0" t="0" r="0" b="0"/>
              <a:pathLst>
                <a:path w="199428" h="336282">
                  <a:moveTo>
                    <a:pt x="38303" y="137640"/>
                  </a:moveTo>
                  <a:lnTo>
                    <a:pt x="44238" y="143440"/>
                  </a:lnTo>
                  <a:lnTo>
                    <a:pt x="50442" y="148365"/>
                  </a:lnTo>
                  <a:lnTo>
                    <a:pt x="57543" y="152863"/>
                  </a:lnTo>
                  <a:lnTo>
                    <a:pt x="65656" y="156911"/>
                  </a:lnTo>
                  <a:lnTo>
                    <a:pt x="74951" y="160276"/>
                  </a:lnTo>
                  <a:lnTo>
                    <a:pt x="85394" y="162880"/>
                  </a:lnTo>
                  <a:lnTo>
                    <a:pt x="96646" y="164634"/>
                  </a:lnTo>
                  <a:lnTo>
                    <a:pt x="108184" y="165364"/>
                  </a:lnTo>
                  <a:lnTo>
                    <a:pt x="119676" y="165073"/>
                  </a:lnTo>
                  <a:lnTo>
                    <a:pt x="130829" y="163741"/>
                  </a:lnTo>
                  <a:lnTo>
                    <a:pt x="141318" y="161253"/>
                  </a:lnTo>
                  <a:lnTo>
                    <a:pt x="151038" y="157649"/>
                  </a:lnTo>
                  <a:lnTo>
                    <a:pt x="160055" y="152941"/>
                  </a:lnTo>
                  <a:lnTo>
                    <a:pt x="168506" y="147033"/>
                  </a:lnTo>
                  <a:lnTo>
                    <a:pt x="176521" y="139975"/>
                  </a:lnTo>
                  <a:lnTo>
                    <a:pt x="183888" y="131626"/>
                  </a:lnTo>
                  <a:lnTo>
                    <a:pt x="190085" y="121586"/>
                  </a:lnTo>
                  <a:lnTo>
                    <a:pt x="194911" y="109802"/>
                  </a:lnTo>
                  <a:lnTo>
                    <a:pt x="198151" y="96821"/>
                  </a:lnTo>
                  <a:lnTo>
                    <a:pt x="199427" y="83577"/>
                  </a:lnTo>
                  <a:lnTo>
                    <a:pt x="198726" y="70641"/>
                  </a:lnTo>
                  <a:lnTo>
                    <a:pt x="196323" y="58365"/>
                  </a:lnTo>
                  <a:lnTo>
                    <a:pt x="192585" y="47048"/>
                  </a:lnTo>
                  <a:lnTo>
                    <a:pt x="187848" y="36740"/>
                  </a:lnTo>
                  <a:lnTo>
                    <a:pt x="182231" y="27480"/>
                  </a:lnTo>
                  <a:lnTo>
                    <a:pt x="175638" y="19391"/>
                  </a:lnTo>
                  <a:lnTo>
                    <a:pt x="168094" y="12435"/>
                  </a:lnTo>
                  <a:lnTo>
                    <a:pt x="159741" y="6760"/>
                  </a:lnTo>
                  <a:lnTo>
                    <a:pt x="150756" y="2770"/>
                  </a:lnTo>
                  <a:lnTo>
                    <a:pt x="141298" y="535"/>
                  </a:lnTo>
                  <a:lnTo>
                    <a:pt x="131337" y="0"/>
                  </a:lnTo>
                  <a:lnTo>
                    <a:pt x="120664" y="1153"/>
                  </a:lnTo>
                  <a:lnTo>
                    <a:pt x="109234" y="3817"/>
                  </a:lnTo>
                  <a:lnTo>
                    <a:pt x="97456" y="7705"/>
                  </a:lnTo>
                  <a:lnTo>
                    <a:pt x="86082" y="12523"/>
                  </a:lnTo>
                  <a:lnTo>
                    <a:pt x="75508" y="18023"/>
                  </a:lnTo>
                  <a:lnTo>
                    <a:pt x="65782" y="24172"/>
                  </a:lnTo>
                  <a:lnTo>
                    <a:pt x="56789" y="31130"/>
                  </a:lnTo>
                  <a:lnTo>
                    <a:pt x="48374" y="38922"/>
                  </a:lnTo>
                  <a:lnTo>
                    <a:pt x="40552" y="47444"/>
                  </a:lnTo>
                  <a:lnTo>
                    <a:pt x="33510" y="56542"/>
                  </a:lnTo>
                  <a:lnTo>
                    <a:pt x="27288" y="66072"/>
                  </a:lnTo>
                  <a:lnTo>
                    <a:pt x="21784" y="75911"/>
                  </a:lnTo>
                  <a:lnTo>
                    <a:pt x="16853" y="85970"/>
                  </a:lnTo>
                  <a:lnTo>
                    <a:pt x="12355" y="96184"/>
                  </a:lnTo>
                  <a:lnTo>
                    <a:pt x="8332" y="106670"/>
                  </a:lnTo>
                  <a:lnTo>
                    <a:pt x="5003" y="117702"/>
                  </a:lnTo>
                  <a:lnTo>
                    <a:pt x="2434" y="129391"/>
                  </a:lnTo>
                  <a:lnTo>
                    <a:pt x="708" y="141853"/>
                  </a:lnTo>
                  <a:lnTo>
                    <a:pt x="0" y="155282"/>
                  </a:lnTo>
                  <a:lnTo>
                    <a:pt x="302" y="169686"/>
                  </a:lnTo>
                  <a:lnTo>
                    <a:pt x="1472" y="184767"/>
                  </a:lnTo>
                  <a:lnTo>
                    <a:pt x="3320" y="200035"/>
                  </a:lnTo>
                  <a:lnTo>
                    <a:pt x="5676" y="215187"/>
                  </a:lnTo>
                  <a:lnTo>
                    <a:pt x="8561" y="229953"/>
                  </a:lnTo>
                  <a:lnTo>
                    <a:pt x="12176" y="244021"/>
                  </a:lnTo>
                  <a:lnTo>
                    <a:pt x="16575" y="257293"/>
                  </a:lnTo>
                  <a:lnTo>
                    <a:pt x="21834" y="269679"/>
                  </a:lnTo>
                  <a:lnTo>
                    <a:pt x="28122" y="281013"/>
                  </a:lnTo>
                  <a:lnTo>
                    <a:pt x="35428" y="291307"/>
                  </a:lnTo>
                  <a:lnTo>
                    <a:pt x="43606" y="300713"/>
                  </a:lnTo>
                  <a:lnTo>
                    <a:pt x="52467" y="309426"/>
                  </a:lnTo>
                  <a:lnTo>
                    <a:pt x="61837" y="317612"/>
                  </a:lnTo>
                  <a:lnTo>
                    <a:pt x="71738" y="324924"/>
                  </a:lnTo>
                  <a:lnTo>
                    <a:pt x="82370" y="330552"/>
                  </a:lnTo>
                  <a:lnTo>
                    <a:pt x="93777" y="334186"/>
                  </a:lnTo>
                  <a:lnTo>
                    <a:pt x="105709" y="335982"/>
                  </a:lnTo>
                  <a:lnTo>
                    <a:pt x="117718" y="336281"/>
                  </a:lnTo>
                  <a:lnTo>
                    <a:pt x="129532" y="335446"/>
                  </a:lnTo>
                  <a:lnTo>
                    <a:pt x="141003" y="333749"/>
                  </a:lnTo>
                  <a:lnTo>
                    <a:pt x="153349" y="331092"/>
                  </a:lnTo>
                  <a:lnTo>
                    <a:pt x="169890" y="326133"/>
                  </a:lnTo>
                  <a:lnTo>
                    <a:pt x="196231" y="316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25372" y="1008304"/>
              <a:ext cx="297012" cy="667624"/>
            </a:xfrm>
            <a:custGeom>
              <a:avLst/>
              <a:gdLst/>
              <a:ahLst/>
              <a:cxnLst/>
              <a:rect l="0" t="0" r="0" b="0"/>
              <a:pathLst>
                <a:path w="297012" h="667624">
                  <a:moveTo>
                    <a:pt x="107498" y="181416"/>
                  </a:moveTo>
                  <a:lnTo>
                    <a:pt x="113299" y="175481"/>
                  </a:lnTo>
                  <a:lnTo>
                    <a:pt x="118223" y="169277"/>
                  </a:lnTo>
                  <a:lnTo>
                    <a:pt x="122726" y="162176"/>
                  </a:lnTo>
                  <a:lnTo>
                    <a:pt x="126946" y="154063"/>
                  </a:lnTo>
                  <a:lnTo>
                    <a:pt x="130960" y="144768"/>
                  </a:lnTo>
                  <a:lnTo>
                    <a:pt x="134817" y="134321"/>
                  </a:lnTo>
                  <a:lnTo>
                    <a:pt x="138396" y="122895"/>
                  </a:lnTo>
                  <a:lnTo>
                    <a:pt x="141424" y="110709"/>
                  </a:lnTo>
                  <a:lnTo>
                    <a:pt x="143784" y="97965"/>
                  </a:lnTo>
                  <a:lnTo>
                    <a:pt x="145198" y="84986"/>
                  </a:lnTo>
                  <a:lnTo>
                    <a:pt x="145166" y="72200"/>
                  </a:lnTo>
                  <a:lnTo>
                    <a:pt x="143546" y="59829"/>
                  </a:lnTo>
                  <a:lnTo>
                    <a:pt x="140510" y="48066"/>
                  </a:lnTo>
                  <a:lnTo>
                    <a:pt x="136338" y="37158"/>
                  </a:lnTo>
                  <a:lnTo>
                    <a:pt x="131302" y="27163"/>
                  </a:lnTo>
                  <a:lnTo>
                    <a:pt x="125313" y="18298"/>
                  </a:lnTo>
                  <a:lnTo>
                    <a:pt x="117938" y="11013"/>
                  </a:lnTo>
                  <a:lnTo>
                    <a:pt x="109055" y="5418"/>
                  </a:lnTo>
                  <a:lnTo>
                    <a:pt x="98988" y="1643"/>
                  </a:lnTo>
                  <a:lnTo>
                    <a:pt x="88315" y="0"/>
                  </a:lnTo>
                  <a:lnTo>
                    <a:pt x="77436" y="460"/>
                  </a:lnTo>
                  <a:lnTo>
                    <a:pt x="66709" y="3039"/>
                  </a:lnTo>
                  <a:lnTo>
                    <a:pt x="56513" y="7961"/>
                  </a:lnTo>
                  <a:lnTo>
                    <a:pt x="46998" y="15122"/>
                  </a:lnTo>
                  <a:lnTo>
                    <a:pt x="38288" y="24166"/>
                  </a:lnTo>
                  <a:lnTo>
                    <a:pt x="30577" y="34670"/>
                  </a:lnTo>
                  <a:lnTo>
                    <a:pt x="23868" y="46249"/>
                  </a:lnTo>
                  <a:lnTo>
                    <a:pt x="18022" y="58598"/>
                  </a:lnTo>
                  <a:lnTo>
                    <a:pt x="12852" y="71486"/>
                  </a:lnTo>
                  <a:lnTo>
                    <a:pt x="8195" y="84739"/>
                  </a:lnTo>
                  <a:lnTo>
                    <a:pt x="4234" y="98079"/>
                  </a:lnTo>
                  <a:lnTo>
                    <a:pt x="1478" y="111115"/>
                  </a:lnTo>
                  <a:lnTo>
                    <a:pt x="107" y="123663"/>
                  </a:lnTo>
                  <a:lnTo>
                    <a:pt x="0" y="135717"/>
                  </a:lnTo>
                  <a:lnTo>
                    <a:pt x="916" y="147352"/>
                  </a:lnTo>
                  <a:lnTo>
                    <a:pt x="2607" y="158663"/>
                  </a:lnTo>
                  <a:lnTo>
                    <a:pt x="4858" y="169735"/>
                  </a:lnTo>
                  <a:lnTo>
                    <a:pt x="7508" y="180637"/>
                  </a:lnTo>
                  <a:lnTo>
                    <a:pt x="10437" y="191416"/>
                  </a:lnTo>
                  <a:lnTo>
                    <a:pt x="13725" y="201944"/>
                  </a:lnTo>
                  <a:lnTo>
                    <a:pt x="17616" y="211940"/>
                  </a:lnTo>
                  <a:lnTo>
                    <a:pt x="22201" y="221270"/>
                  </a:lnTo>
                  <a:lnTo>
                    <a:pt x="27416" y="229161"/>
                  </a:lnTo>
                  <a:lnTo>
                    <a:pt x="33142" y="234187"/>
                  </a:lnTo>
                  <a:lnTo>
                    <a:pt x="39254" y="235821"/>
                  </a:lnTo>
                  <a:lnTo>
                    <a:pt x="45646" y="234492"/>
                  </a:lnTo>
                  <a:lnTo>
                    <a:pt x="52236" y="231092"/>
                  </a:lnTo>
                  <a:lnTo>
                    <a:pt x="58964" y="226362"/>
                  </a:lnTo>
                  <a:lnTo>
                    <a:pt x="65786" y="220633"/>
                  </a:lnTo>
                  <a:lnTo>
                    <a:pt x="72672" y="213907"/>
                  </a:lnTo>
                  <a:lnTo>
                    <a:pt x="79597" y="206240"/>
                  </a:lnTo>
                  <a:lnTo>
                    <a:pt x="86384" y="197620"/>
                  </a:lnTo>
                  <a:lnTo>
                    <a:pt x="92715" y="187917"/>
                  </a:lnTo>
                  <a:lnTo>
                    <a:pt x="98458" y="177193"/>
                  </a:lnTo>
                  <a:lnTo>
                    <a:pt x="103831" y="166768"/>
                  </a:lnTo>
                  <a:lnTo>
                    <a:pt x="110069" y="159492"/>
                  </a:lnTo>
                  <a:lnTo>
                    <a:pt x="117319" y="157046"/>
                  </a:lnTo>
                  <a:lnTo>
                    <a:pt x="123589" y="159077"/>
                  </a:lnTo>
                  <a:lnTo>
                    <a:pt x="128321" y="164642"/>
                  </a:lnTo>
                  <a:lnTo>
                    <a:pt x="131536" y="173141"/>
                  </a:lnTo>
                  <a:lnTo>
                    <a:pt x="133249" y="184441"/>
                  </a:lnTo>
                  <a:lnTo>
                    <a:pt x="133625" y="198232"/>
                  </a:lnTo>
                  <a:lnTo>
                    <a:pt x="133078" y="213718"/>
                  </a:lnTo>
                  <a:lnTo>
                    <a:pt x="132178" y="229802"/>
                  </a:lnTo>
                  <a:lnTo>
                    <a:pt x="131280" y="245818"/>
                  </a:lnTo>
                  <a:lnTo>
                    <a:pt x="130526" y="261997"/>
                  </a:lnTo>
                  <a:lnTo>
                    <a:pt x="129946" y="279219"/>
                  </a:lnTo>
                  <a:lnTo>
                    <a:pt x="129515" y="297902"/>
                  </a:lnTo>
                  <a:lnTo>
                    <a:pt x="129040" y="317367"/>
                  </a:lnTo>
                  <a:lnTo>
                    <a:pt x="128179" y="336147"/>
                  </a:lnTo>
                  <a:lnTo>
                    <a:pt x="126785" y="353452"/>
                  </a:lnTo>
                  <a:lnTo>
                    <a:pt x="125033" y="369325"/>
                  </a:lnTo>
                  <a:lnTo>
                    <a:pt x="123318" y="384281"/>
                  </a:lnTo>
                  <a:lnTo>
                    <a:pt x="121870" y="398746"/>
                  </a:lnTo>
                  <a:lnTo>
                    <a:pt x="120746" y="412970"/>
                  </a:lnTo>
                  <a:lnTo>
                    <a:pt x="119918" y="427082"/>
                  </a:lnTo>
                  <a:lnTo>
                    <a:pt x="119326" y="441153"/>
                  </a:lnTo>
                  <a:lnTo>
                    <a:pt x="118912" y="455540"/>
                  </a:lnTo>
                  <a:lnTo>
                    <a:pt x="118626" y="470871"/>
                  </a:lnTo>
                  <a:lnTo>
                    <a:pt x="118431" y="487410"/>
                  </a:lnTo>
                  <a:lnTo>
                    <a:pt x="118298" y="505094"/>
                  </a:lnTo>
                  <a:lnTo>
                    <a:pt x="118209" y="523721"/>
                  </a:lnTo>
                  <a:lnTo>
                    <a:pt x="118149" y="543064"/>
                  </a:lnTo>
                  <a:lnTo>
                    <a:pt x="118108" y="562763"/>
                  </a:lnTo>
                  <a:lnTo>
                    <a:pt x="118081" y="582360"/>
                  </a:lnTo>
                  <a:lnTo>
                    <a:pt x="118058" y="601603"/>
                  </a:lnTo>
                  <a:lnTo>
                    <a:pt x="117873" y="620115"/>
                  </a:lnTo>
                  <a:lnTo>
                    <a:pt x="117217" y="637328"/>
                  </a:lnTo>
                  <a:lnTo>
                    <a:pt x="115955" y="652968"/>
                  </a:lnTo>
                  <a:lnTo>
                    <a:pt x="114048" y="664164"/>
                  </a:lnTo>
                  <a:lnTo>
                    <a:pt x="112089" y="667623"/>
                  </a:lnTo>
                  <a:lnTo>
                    <a:pt x="111131" y="665209"/>
                  </a:lnTo>
                  <a:lnTo>
                    <a:pt x="111341" y="659276"/>
                  </a:lnTo>
                  <a:lnTo>
                    <a:pt x="112517" y="651361"/>
                  </a:lnTo>
                  <a:lnTo>
                    <a:pt x="114409" y="642343"/>
                  </a:lnTo>
                  <a:lnTo>
                    <a:pt x="116816" y="632704"/>
                  </a:lnTo>
                  <a:lnTo>
                    <a:pt x="119747" y="622711"/>
                  </a:lnTo>
                  <a:lnTo>
                    <a:pt x="123397" y="612511"/>
                  </a:lnTo>
                  <a:lnTo>
                    <a:pt x="127818" y="602187"/>
                  </a:lnTo>
                  <a:lnTo>
                    <a:pt x="132923" y="591788"/>
                  </a:lnTo>
                  <a:lnTo>
                    <a:pt x="138576" y="581343"/>
                  </a:lnTo>
                  <a:lnTo>
                    <a:pt x="144639" y="570872"/>
                  </a:lnTo>
                  <a:lnTo>
                    <a:pt x="150997" y="560552"/>
                  </a:lnTo>
                  <a:lnTo>
                    <a:pt x="157565" y="550694"/>
                  </a:lnTo>
                  <a:lnTo>
                    <a:pt x="164283" y="541439"/>
                  </a:lnTo>
                  <a:lnTo>
                    <a:pt x="171268" y="532918"/>
                  </a:lnTo>
                  <a:lnTo>
                    <a:pt x="178796" y="525341"/>
                  </a:lnTo>
                  <a:lnTo>
                    <a:pt x="186975" y="518727"/>
                  </a:lnTo>
                  <a:lnTo>
                    <a:pt x="195757" y="512945"/>
                  </a:lnTo>
                  <a:lnTo>
                    <a:pt x="205031" y="507819"/>
                  </a:lnTo>
                  <a:lnTo>
                    <a:pt x="214673" y="503177"/>
                  </a:lnTo>
                  <a:lnTo>
                    <a:pt x="224419" y="498718"/>
                  </a:lnTo>
                  <a:lnTo>
                    <a:pt x="233882" y="494031"/>
                  </a:lnTo>
                  <a:lnTo>
                    <a:pt x="242873" y="488913"/>
                  </a:lnTo>
                  <a:lnTo>
                    <a:pt x="251470" y="483458"/>
                  </a:lnTo>
                  <a:lnTo>
                    <a:pt x="260971" y="477315"/>
                  </a:lnTo>
                  <a:lnTo>
                    <a:pt x="274443" y="468824"/>
                  </a:lnTo>
                  <a:lnTo>
                    <a:pt x="297011" y="4551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329556" y="1073906"/>
              <a:ext cx="177056" cy="253365"/>
            </a:xfrm>
            <a:custGeom>
              <a:avLst/>
              <a:gdLst/>
              <a:ahLst/>
              <a:cxnLst/>
              <a:rect l="0" t="0" r="0" b="0"/>
              <a:pathLst>
                <a:path w="177056" h="253365">
                  <a:moveTo>
                    <a:pt x="19128" y="0"/>
                  </a:moveTo>
                  <a:lnTo>
                    <a:pt x="13394" y="6069"/>
                  </a:lnTo>
                  <a:lnTo>
                    <a:pt x="9110" y="13554"/>
                  </a:lnTo>
                  <a:lnTo>
                    <a:pt x="5904" y="23238"/>
                  </a:lnTo>
                  <a:lnTo>
                    <a:pt x="3543" y="34725"/>
                  </a:lnTo>
                  <a:lnTo>
                    <a:pt x="1847" y="47356"/>
                  </a:lnTo>
                  <a:lnTo>
                    <a:pt x="656" y="60635"/>
                  </a:lnTo>
                  <a:lnTo>
                    <a:pt x="0" y="74429"/>
                  </a:lnTo>
                  <a:lnTo>
                    <a:pt x="80" y="88885"/>
                  </a:lnTo>
                  <a:lnTo>
                    <a:pt x="947" y="104037"/>
                  </a:lnTo>
                  <a:lnTo>
                    <a:pt x="2510" y="119480"/>
                  </a:lnTo>
                  <a:lnTo>
                    <a:pt x="4630" y="134473"/>
                  </a:lnTo>
                  <a:lnTo>
                    <a:pt x="7168" y="148634"/>
                  </a:lnTo>
                  <a:lnTo>
                    <a:pt x="10007" y="161923"/>
                  </a:lnTo>
                  <a:lnTo>
                    <a:pt x="13058" y="174462"/>
                  </a:lnTo>
                  <a:lnTo>
                    <a:pt x="16260" y="186411"/>
                  </a:lnTo>
                  <a:lnTo>
                    <a:pt x="19733" y="197759"/>
                  </a:lnTo>
                  <a:lnTo>
                    <a:pt x="23749" y="208321"/>
                  </a:lnTo>
                  <a:lnTo>
                    <a:pt x="28422" y="218056"/>
                  </a:lnTo>
                  <a:lnTo>
                    <a:pt x="33866" y="226901"/>
                  </a:lnTo>
                  <a:lnTo>
                    <a:pt x="40278" y="234697"/>
                  </a:lnTo>
                  <a:lnTo>
                    <a:pt x="47669" y="241450"/>
                  </a:lnTo>
                  <a:lnTo>
                    <a:pt x="55903" y="246985"/>
                  </a:lnTo>
                  <a:lnTo>
                    <a:pt x="64800" y="250880"/>
                  </a:lnTo>
                  <a:lnTo>
                    <a:pt x="74187" y="253045"/>
                  </a:lnTo>
                  <a:lnTo>
                    <a:pt x="83759" y="253364"/>
                  </a:lnTo>
                  <a:lnTo>
                    <a:pt x="93105" y="251534"/>
                  </a:lnTo>
                  <a:lnTo>
                    <a:pt x="102014" y="247597"/>
                  </a:lnTo>
                  <a:lnTo>
                    <a:pt x="110299" y="241871"/>
                  </a:lnTo>
                  <a:lnTo>
                    <a:pt x="117719" y="234747"/>
                  </a:lnTo>
                  <a:lnTo>
                    <a:pt x="124232" y="226590"/>
                  </a:lnTo>
                  <a:lnTo>
                    <a:pt x="130116" y="217692"/>
                  </a:lnTo>
                  <a:lnTo>
                    <a:pt x="135842" y="208275"/>
                  </a:lnTo>
                  <a:lnTo>
                    <a:pt x="141696" y="198495"/>
                  </a:lnTo>
                  <a:lnTo>
                    <a:pt x="147614" y="188302"/>
                  </a:lnTo>
                  <a:lnTo>
                    <a:pt x="153288" y="177467"/>
                  </a:lnTo>
                  <a:lnTo>
                    <a:pt x="158545" y="165915"/>
                  </a:lnTo>
                  <a:lnTo>
                    <a:pt x="163210" y="153714"/>
                  </a:lnTo>
                  <a:lnTo>
                    <a:pt x="167038" y="140992"/>
                  </a:lnTo>
                  <a:lnTo>
                    <a:pt x="169980" y="127881"/>
                  </a:lnTo>
                  <a:lnTo>
                    <a:pt x="172144" y="114518"/>
                  </a:lnTo>
                  <a:lnTo>
                    <a:pt x="173923" y="99420"/>
                  </a:lnTo>
                  <a:lnTo>
                    <a:pt x="175470" y="77907"/>
                  </a:lnTo>
                  <a:lnTo>
                    <a:pt x="177055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80311" y="1137077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74" y="72340"/>
                  </a:lnTo>
                  <a:lnTo>
                    <a:pt x="3728" y="85692"/>
                  </a:lnTo>
                  <a:lnTo>
                    <a:pt x="5375" y="99257"/>
                  </a:lnTo>
                  <a:lnTo>
                    <a:pt x="6778" y="112972"/>
                  </a:lnTo>
                  <a:lnTo>
                    <a:pt x="7870" y="126791"/>
                  </a:lnTo>
                  <a:lnTo>
                    <a:pt x="8678" y="140681"/>
                  </a:lnTo>
                  <a:lnTo>
                    <a:pt x="9256" y="154602"/>
                  </a:lnTo>
                  <a:lnTo>
                    <a:pt x="9662" y="167930"/>
                  </a:lnTo>
                  <a:lnTo>
                    <a:pt x="9986" y="180778"/>
                  </a:lnTo>
                  <a:lnTo>
                    <a:pt x="10259" y="194272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90839" y="905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91512" y="758051"/>
              <a:ext cx="46727" cy="547483"/>
            </a:xfrm>
            <a:custGeom>
              <a:avLst/>
              <a:gdLst/>
              <a:ahLst/>
              <a:cxnLst/>
              <a:rect l="0" t="0" r="0" b="0"/>
              <a:pathLst>
                <a:path w="46727" h="547483">
                  <a:moveTo>
                    <a:pt x="4612" y="0"/>
                  </a:moveTo>
                  <a:lnTo>
                    <a:pt x="1812" y="14535"/>
                  </a:lnTo>
                  <a:lnTo>
                    <a:pt x="311" y="27166"/>
                  </a:lnTo>
                  <a:lnTo>
                    <a:pt x="0" y="39094"/>
                  </a:lnTo>
                  <a:lnTo>
                    <a:pt x="506" y="51440"/>
                  </a:lnTo>
                  <a:lnTo>
                    <a:pt x="1325" y="65873"/>
                  </a:lnTo>
                  <a:lnTo>
                    <a:pt x="2146" y="83108"/>
                  </a:lnTo>
                  <a:lnTo>
                    <a:pt x="3003" y="102387"/>
                  </a:lnTo>
                  <a:lnTo>
                    <a:pt x="4177" y="122019"/>
                  </a:lnTo>
                  <a:lnTo>
                    <a:pt x="5812" y="140973"/>
                  </a:lnTo>
                  <a:lnTo>
                    <a:pt x="7739" y="159407"/>
                  </a:lnTo>
                  <a:lnTo>
                    <a:pt x="9579" y="178282"/>
                  </a:lnTo>
                  <a:lnTo>
                    <a:pt x="11114" y="198147"/>
                  </a:lnTo>
                  <a:lnTo>
                    <a:pt x="12298" y="218606"/>
                  </a:lnTo>
                  <a:lnTo>
                    <a:pt x="13167" y="238601"/>
                  </a:lnTo>
                  <a:lnTo>
                    <a:pt x="13791" y="257550"/>
                  </a:lnTo>
                  <a:lnTo>
                    <a:pt x="14395" y="275683"/>
                  </a:lnTo>
                  <a:lnTo>
                    <a:pt x="15342" y="293760"/>
                  </a:lnTo>
                  <a:lnTo>
                    <a:pt x="16794" y="312244"/>
                  </a:lnTo>
                  <a:lnTo>
                    <a:pt x="18585" y="330947"/>
                  </a:lnTo>
                  <a:lnTo>
                    <a:pt x="20327" y="349216"/>
                  </a:lnTo>
                  <a:lnTo>
                    <a:pt x="21796" y="366702"/>
                  </a:lnTo>
                  <a:lnTo>
                    <a:pt x="23104" y="383531"/>
                  </a:lnTo>
                  <a:lnTo>
                    <a:pt x="24588" y="400125"/>
                  </a:lnTo>
                  <a:lnTo>
                    <a:pt x="26434" y="416764"/>
                  </a:lnTo>
                  <a:lnTo>
                    <a:pt x="28504" y="433397"/>
                  </a:lnTo>
                  <a:lnTo>
                    <a:pt x="30440" y="449730"/>
                  </a:lnTo>
                  <a:lnTo>
                    <a:pt x="32045" y="465603"/>
                  </a:lnTo>
                  <a:lnTo>
                    <a:pt x="33475" y="480797"/>
                  </a:lnTo>
                  <a:lnTo>
                    <a:pt x="35410" y="496662"/>
                  </a:lnTo>
                  <a:lnTo>
                    <a:pt x="39132" y="516826"/>
                  </a:lnTo>
                  <a:lnTo>
                    <a:pt x="46726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813080" y="1087818"/>
              <a:ext cx="219957" cy="238773"/>
            </a:xfrm>
            <a:custGeom>
              <a:avLst/>
              <a:gdLst/>
              <a:ahLst/>
              <a:cxnLst/>
              <a:rect l="0" t="0" r="0" b="0"/>
              <a:pathLst>
                <a:path w="219957" h="238773">
                  <a:moveTo>
                    <a:pt x="72557" y="186130"/>
                  </a:moveTo>
                  <a:lnTo>
                    <a:pt x="78358" y="180195"/>
                  </a:lnTo>
                  <a:lnTo>
                    <a:pt x="83282" y="173990"/>
                  </a:lnTo>
                  <a:lnTo>
                    <a:pt x="87790" y="166890"/>
                  </a:lnTo>
                  <a:lnTo>
                    <a:pt x="92183" y="158777"/>
                  </a:lnTo>
                  <a:lnTo>
                    <a:pt x="96844" y="149482"/>
                  </a:lnTo>
                  <a:lnTo>
                    <a:pt x="101945" y="139030"/>
                  </a:lnTo>
                  <a:lnTo>
                    <a:pt x="107005" y="127432"/>
                  </a:lnTo>
                  <a:lnTo>
                    <a:pt x="111032" y="114597"/>
                  </a:lnTo>
                  <a:lnTo>
                    <a:pt x="113550" y="100604"/>
                  </a:lnTo>
                  <a:lnTo>
                    <a:pt x="114578" y="85973"/>
                  </a:lnTo>
                  <a:lnTo>
                    <a:pt x="114354" y="71539"/>
                  </a:lnTo>
                  <a:lnTo>
                    <a:pt x="113155" y="57765"/>
                  </a:lnTo>
                  <a:lnTo>
                    <a:pt x="110909" y="44909"/>
                  </a:lnTo>
                  <a:lnTo>
                    <a:pt x="107209" y="33193"/>
                  </a:lnTo>
                  <a:lnTo>
                    <a:pt x="101945" y="22625"/>
                  </a:lnTo>
                  <a:lnTo>
                    <a:pt x="95293" y="13527"/>
                  </a:lnTo>
                  <a:lnTo>
                    <a:pt x="87534" y="6612"/>
                  </a:lnTo>
                  <a:lnTo>
                    <a:pt x="78947" y="2079"/>
                  </a:lnTo>
                  <a:lnTo>
                    <a:pt x="69929" y="0"/>
                  </a:lnTo>
                  <a:lnTo>
                    <a:pt x="60963" y="565"/>
                  </a:lnTo>
                  <a:lnTo>
                    <a:pt x="52307" y="3618"/>
                  </a:lnTo>
                  <a:lnTo>
                    <a:pt x="44023" y="8903"/>
                  </a:lnTo>
                  <a:lnTo>
                    <a:pt x="36073" y="16254"/>
                  </a:lnTo>
                  <a:lnTo>
                    <a:pt x="28398" y="25378"/>
                  </a:lnTo>
                  <a:lnTo>
                    <a:pt x="21260" y="35908"/>
                  </a:lnTo>
                  <a:lnTo>
                    <a:pt x="15218" y="47491"/>
                  </a:lnTo>
                  <a:lnTo>
                    <a:pt x="10487" y="59840"/>
                  </a:lnTo>
                  <a:lnTo>
                    <a:pt x="6971" y="72892"/>
                  </a:lnTo>
                  <a:lnTo>
                    <a:pt x="4444" y="86793"/>
                  </a:lnTo>
                  <a:lnTo>
                    <a:pt x="2670" y="101548"/>
                  </a:lnTo>
                  <a:lnTo>
                    <a:pt x="1443" y="116882"/>
                  </a:lnTo>
                  <a:lnTo>
                    <a:pt x="603" y="132328"/>
                  </a:lnTo>
                  <a:lnTo>
                    <a:pt x="41" y="147603"/>
                  </a:lnTo>
                  <a:lnTo>
                    <a:pt x="0" y="162454"/>
                  </a:lnTo>
                  <a:lnTo>
                    <a:pt x="1037" y="176580"/>
                  </a:lnTo>
                  <a:lnTo>
                    <a:pt x="3373" y="189885"/>
                  </a:lnTo>
                  <a:lnTo>
                    <a:pt x="7080" y="202125"/>
                  </a:lnTo>
                  <a:lnTo>
                    <a:pt x="12243" y="212828"/>
                  </a:lnTo>
                  <a:lnTo>
                    <a:pt x="18755" y="221862"/>
                  </a:lnTo>
                  <a:lnTo>
                    <a:pt x="26383" y="228760"/>
                  </a:lnTo>
                  <a:lnTo>
                    <a:pt x="34864" y="232588"/>
                  </a:lnTo>
                  <a:lnTo>
                    <a:pt x="43965" y="233122"/>
                  </a:lnTo>
                  <a:lnTo>
                    <a:pt x="53173" y="230734"/>
                  </a:lnTo>
                  <a:lnTo>
                    <a:pt x="61743" y="226018"/>
                  </a:lnTo>
                  <a:lnTo>
                    <a:pt x="69316" y="219551"/>
                  </a:lnTo>
                  <a:lnTo>
                    <a:pt x="75890" y="211654"/>
                  </a:lnTo>
                  <a:lnTo>
                    <a:pt x="81623" y="202394"/>
                  </a:lnTo>
                  <a:lnTo>
                    <a:pt x="86698" y="191912"/>
                  </a:lnTo>
                  <a:lnTo>
                    <a:pt x="91126" y="180436"/>
                  </a:lnTo>
                  <a:lnTo>
                    <a:pt x="94736" y="168202"/>
                  </a:lnTo>
                  <a:lnTo>
                    <a:pt x="97507" y="155419"/>
                  </a:lnTo>
                  <a:lnTo>
                    <a:pt x="99709" y="142411"/>
                  </a:lnTo>
                  <a:lnTo>
                    <a:pt x="101804" y="129604"/>
                  </a:lnTo>
                  <a:lnTo>
                    <a:pt x="104070" y="117281"/>
                  </a:lnTo>
                  <a:lnTo>
                    <a:pt x="106717" y="107864"/>
                  </a:lnTo>
                  <a:lnTo>
                    <a:pt x="109563" y="104430"/>
                  </a:lnTo>
                  <a:lnTo>
                    <a:pt x="112169" y="106114"/>
                  </a:lnTo>
                  <a:lnTo>
                    <a:pt x="114674" y="111187"/>
                  </a:lnTo>
                  <a:lnTo>
                    <a:pt x="117272" y="118512"/>
                  </a:lnTo>
                  <a:lnTo>
                    <a:pt x="120046" y="127578"/>
                  </a:lnTo>
                  <a:lnTo>
                    <a:pt x="123003" y="138015"/>
                  </a:lnTo>
                  <a:lnTo>
                    <a:pt x="126281" y="149169"/>
                  </a:lnTo>
                  <a:lnTo>
                    <a:pt x="130154" y="160146"/>
                  </a:lnTo>
                  <a:lnTo>
                    <a:pt x="134718" y="170465"/>
                  </a:lnTo>
                  <a:lnTo>
                    <a:pt x="139917" y="180025"/>
                  </a:lnTo>
                  <a:lnTo>
                    <a:pt x="145629" y="188911"/>
                  </a:lnTo>
                  <a:lnTo>
                    <a:pt x="151737" y="197255"/>
                  </a:lnTo>
                  <a:lnTo>
                    <a:pt x="158296" y="205029"/>
                  </a:lnTo>
                  <a:lnTo>
                    <a:pt x="165528" y="212040"/>
                  </a:lnTo>
                  <a:lnTo>
                    <a:pt x="173498" y="218238"/>
                  </a:lnTo>
                  <a:lnTo>
                    <a:pt x="181859" y="223571"/>
                  </a:lnTo>
                  <a:lnTo>
                    <a:pt x="190881" y="228427"/>
                  </a:lnTo>
                  <a:lnTo>
                    <a:pt x="202475" y="233231"/>
                  </a:lnTo>
                  <a:lnTo>
                    <a:pt x="219956" y="238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33036" y="747523"/>
              <a:ext cx="52644" cy="548957"/>
            </a:xfrm>
            <a:custGeom>
              <a:avLst/>
              <a:gdLst/>
              <a:ahLst/>
              <a:cxnLst/>
              <a:rect l="0" t="0" r="0" b="0"/>
              <a:pathLst>
                <a:path w="52644" h="548957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0" y="48384"/>
                  </a:lnTo>
                  <a:lnTo>
                    <a:pt x="0" y="62543"/>
                  </a:lnTo>
                  <a:lnTo>
                    <a:pt x="0" y="76728"/>
                  </a:lnTo>
                  <a:lnTo>
                    <a:pt x="5" y="90896"/>
                  </a:lnTo>
                  <a:lnTo>
                    <a:pt x="178" y="105036"/>
                  </a:lnTo>
                  <a:lnTo>
                    <a:pt x="826" y="119150"/>
                  </a:lnTo>
                  <a:lnTo>
                    <a:pt x="2075" y="133246"/>
                  </a:lnTo>
                  <a:lnTo>
                    <a:pt x="3727" y="147495"/>
                  </a:lnTo>
                  <a:lnTo>
                    <a:pt x="5376" y="162208"/>
                  </a:lnTo>
                  <a:lnTo>
                    <a:pt x="6783" y="177512"/>
                  </a:lnTo>
                  <a:lnTo>
                    <a:pt x="8049" y="193215"/>
                  </a:lnTo>
                  <a:lnTo>
                    <a:pt x="9505" y="208909"/>
                  </a:lnTo>
                  <a:lnTo>
                    <a:pt x="11331" y="224360"/>
                  </a:lnTo>
                  <a:lnTo>
                    <a:pt x="13389" y="239668"/>
                  </a:lnTo>
                  <a:lnTo>
                    <a:pt x="15316" y="255164"/>
                  </a:lnTo>
                  <a:lnTo>
                    <a:pt x="16911" y="271031"/>
                  </a:lnTo>
                  <a:lnTo>
                    <a:pt x="18133" y="287127"/>
                  </a:lnTo>
                  <a:lnTo>
                    <a:pt x="19028" y="303094"/>
                  </a:lnTo>
                  <a:lnTo>
                    <a:pt x="19671" y="318726"/>
                  </a:lnTo>
                  <a:lnTo>
                    <a:pt x="20288" y="333987"/>
                  </a:lnTo>
                  <a:lnTo>
                    <a:pt x="21242" y="348921"/>
                  </a:lnTo>
                  <a:lnTo>
                    <a:pt x="22699" y="363601"/>
                  </a:lnTo>
                  <a:lnTo>
                    <a:pt x="24494" y="378256"/>
                  </a:lnTo>
                  <a:lnTo>
                    <a:pt x="26238" y="393249"/>
                  </a:lnTo>
                  <a:lnTo>
                    <a:pt x="27710" y="408753"/>
                  </a:lnTo>
                  <a:lnTo>
                    <a:pt x="29019" y="424931"/>
                  </a:lnTo>
                  <a:lnTo>
                    <a:pt x="30504" y="442010"/>
                  </a:lnTo>
                  <a:lnTo>
                    <a:pt x="32355" y="460012"/>
                  </a:lnTo>
                  <a:lnTo>
                    <a:pt x="34597" y="478492"/>
                  </a:lnTo>
                  <a:lnTo>
                    <a:pt x="37182" y="496663"/>
                  </a:lnTo>
                  <a:lnTo>
                    <a:pt x="40030" y="514072"/>
                  </a:lnTo>
                  <a:lnTo>
                    <a:pt x="42921" y="529471"/>
                  </a:lnTo>
                  <a:lnTo>
                    <a:pt x="45781" y="541856"/>
                  </a:lnTo>
                  <a:lnTo>
                    <a:pt x="48860" y="548956"/>
                  </a:lnTo>
                  <a:lnTo>
                    <a:pt x="52643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64580" y="992392"/>
              <a:ext cx="315856" cy="39401"/>
            </a:xfrm>
            <a:custGeom>
              <a:avLst/>
              <a:gdLst/>
              <a:ahLst/>
              <a:cxnLst/>
              <a:rect l="0" t="0" r="0" b="0"/>
              <a:pathLst>
                <a:path w="315856" h="39401">
                  <a:moveTo>
                    <a:pt x="315855" y="7815"/>
                  </a:moveTo>
                  <a:lnTo>
                    <a:pt x="306986" y="4948"/>
                  </a:lnTo>
                  <a:lnTo>
                    <a:pt x="297999" y="2806"/>
                  </a:lnTo>
                  <a:lnTo>
                    <a:pt x="288004" y="1207"/>
                  </a:lnTo>
                  <a:lnTo>
                    <a:pt x="277023" y="200"/>
                  </a:lnTo>
                  <a:lnTo>
                    <a:pt x="265212" y="0"/>
                  </a:lnTo>
                  <a:lnTo>
                    <a:pt x="252749" y="655"/>
                  </a:lnTo>
                  <a:lnTo>
                    <a:pt x="239639" y="2067"/>
                  </a:lnTo>
                  <a:lnTo>
                    <a:pt x="225710" y="4079"/>
                  </a:lnTo>
                  <a:lnTo>
                    <a:pt x="210935" y="6541"/>
                  </a:lnTo>
                  <a:lnTo>
                    <a:pt x="195421" y="9329"/>
                  </a:lnTo>
                  <a:lnTo>
                    <a:pt x="179322" y="12345"/>
                  </a:lnTo>
                  <a:lnTo>
                    <a:pt x="162792" y="15516"/>
                  </a:lnTo>
                  <a:lnTo>
                    <a:pt x="146115" y="18626"/>
                  </a:lnTo>
                  <a:lnTo>
                    <a:pt x="129692" y="21335"/>
                  </a:lnTo>
                  <a:lnTo>
                    <a:pt x="113720" y="23489"/>
                  </a:lnTo>
                  <a:lnTo>
                    <a:pt x="98217" y="25105"/>
                  </a:lnTo>
                  <a:lnTo>
                    <a:pt x="83112" y="26272"/>
                  </a:lnTo>
                  <a:lnTo>
                    <a:pt x="68334" y="27100"/>
                  </a:lnTo>
                  <a:lnTo>
                    <a:pt x="54210" y="27873"/>
                  </a:lnTo>
                  <a:lnTo>
                    <a:pt x="39990" y="29229"/>
                  </a:lnTo>
                  <a:lnTo>
                    <a:pt x="23304" y="32406"/>
                  </a:lnTo>
                  <a:lnTo>
                    <a:pt x="0" y="39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096207" y="1073380"/>
              <a:ext cx="189514" cy="267882"/>
            </a:xfrm>
            <a:custGeom>
              <a:avLst/>
              <a:gdLst/>
              <a:ahLst/>
              <a:cxnLst/>
              <a:rect l="0" t="0" r="0" b="0"/>
              <a:pathLst>
                <a:path w="189514" h="267882">
                  <a:moveTo>
                    <a:pt x="0" y="95283"/>
                  </a:moveTo>
                  <a:lnTo>
                    <a:pt x="8868" y="98217"/>
                  </a:lnTo>
                  <a:lnTo>
                    <a:pt x="17854" y="100999"/>
                  </a:lnTo>
                  <a:lnTo>
                    <a:pt x="27851" y="103894"/>
                  </a:lnTo>
                  <a:lnTo>
                    <a:pt x="38831" y="106761"/>
                  </a:lnTo>
                  <a:lnTo>
                    <a:pt x="50642" y="109278"/>
                  </a:lnTo>
                  <a:lnTo>
                    <a:pt x="63100" y="111289"/>
                  </a:lnTo>
                  <a:lnTo>
                    <a:pt x="76039" y="112801"/>
                  </a:lnTo>
                  <a:lnTo>
                    <a:pt x="89320" y="113896"/>
                  </a:lnTo>
                  <a:lnTo>
                    <a:pt x="102832" y="114659"/>
                  </a:lnTo>
                  <a:lnTo>
                    <a:pt x="116175" y="114850"/>
                  </a:lnTo>
                  <a:lnTo>
                    <a:pt x="128680" y="113922"/>
                  </a:lnTo>
                  <a:lnTo>
                    <a:pt x="140048" y="111661"/>
                  </a:lnTo>
                  <a:lnTo>
                    <a:pt x="150156" y="108007"/>
                  </a:lnTo>
                  <a:lnTo>
                    <a:pt x="158882" y="102880"/>
                  </a:lnTo>
                  <a:lnTo>
                    <a:pt x="166297" y="96387"/>
                  </a:lnTo>
                  <a:lnTo>
                    <a:pt x="172295" y="88603"/>
                  </a:lnTo>
                  <a:lnTo>
                    <a:pt x="176510" y="79484"/>
                  </a:lnTo>
                  <a:lnTo>
                    <a:pt x="178898" y="69139"/>
                  </a:lnTo>
                  <a:lnTo>
                    <a:pt x="179538" y="58109"/>
                  </a:lnTo>
                  <a:lnTo>
                    <a:pt x="178456" y="47247"/>
                  </a:lnTo>
                  <a:lnTo>
                    <a:pt x="175835" y="37025"/>
                  </a:lnTo>
                  <a:lnTo>
                    <a:pt x="171806" y="27705"/>
                  </a:lnTo>
                  <a:lnTo>
                    <a:pt x="166361" y="19518"/>
                  </a:lnTo>
                  <a:lnTo>
                    <a:pt x="159618" y="12467"/>
                  </a:lnTo>
                  <a:lnTo>
                    <a:pt x="151481" y="6715"/>
                  </a:lnTo>
                  <a:lnTo>
                    <a:pt x="141584" y="2665"/>
                  </a:lnTo>
                  <a:lnTo>
                    <a:pt x="129896" y="393"/>
                  </a:lnTo>
                  <a:lnTo>
                    <a:pt x="116979" y="0"/>
                  </a:lnTo>
                  <a:lnTo>
                    <a:pt x="103778" y="1780"/>
                  </a:lnTo>
                  <a:lnTo>
                    <a:pt x="90872" y="5687"/>
                  </a:lnTo>
                  <a:lnTo>
                    <a:pt x="78614" y="11564"/>
                  </a:lnTo>
                  <a:lnTo>
                    <a:pt x="67310" y="19321"/>
                  </a:lnTo>
                  <a:lnTo>
                    <a:pt x="57010" y="28721"/>
                  </a:lnTo>
                  <a:lnTo>
                    <a:pt x="47756" y="39437"/>
                  </a:lnTo>
                  <a:lnTo>
                    <a:pt x="39672" y="51146"/>
                  </a:lnTo>
                  <a:lnTo>
                    <a:pt x="32713" y="63578"/>
                  </a:lnTo>
                  <a:lnTo>
                    <a:pt x="26868" y="76688"/>
                  </a:lnTo>
                  <a:lnTo>
                    <a:pt x="22229" y="90626"/>
                  </a:lnTo>
                  <a:lnTo>
                    <a:pt x="18743" y="105403"/>
                  </a:lnTo>
                  <a:lnTo>
                    <a:pt x="16382" y="120580"/>
                  </a:lnTo>
                  <a:lnTo>
                    <a:pt x="15240" y="135389"/>
                  </a:lnTo>
                  <a:lnTo>
                    <a:pt x="15252" y="149428"/>
                  </a:lnTo>
                  <a:lnTo>
                    <a:pt x="16395" y="162804"/>
                  </a:lnTo>
                  <a:lnTo>
                    <a:pt x="18757" y="175933"/>
                  </a:lnTo>
                  <a:lnTo>
                    <a:pt x="22272" y="189091"/>
                  </a:lnTo>
                  <a:lnTo>
                    <a:pt x="26748" y="202065"/>
                  </a:lnTo>
                  <a:lnTo>
                    <a:pt x="31971" y="214258"/>
                  </a:lnTo>
                  <a:lnTo>
                    <a:pt x="37745" y="225384"/>
                  </a:lnTo>
                  <a:lnTo>
                    <a:pt x="44080" y="235314"/>
                  </a:lnTo>
                  <a:lnTo>
                    <a:pt x="51163" y="243913"/>
                  </a:lnTo>
                  <a:lnTo>
                    <a:pt x="59045" y="251245"/>
                  </a:lnTo>
                  <a:lnTo>
                    <a:pt x="67795" y="257355"/>
                  </a:lnTo>
                  <a:lnTo>
                    <a:pt x="77579" y="262176"/>
                  </a:lnTo>
                  <a:lnTo>
                    <a:pt x="88383" y="265780"/>
                  </a:lnTo>
                  <a:lnTo>
                    <a:pt x="99893" y="267881"/>
                  </a:lnTo>
                  <a:lnTo>
                    <a:pt x="111610" y="267786"/>
                  </a:lnTo>
                  <a:lnTo>
                    <a:pt x="123225" y="265311"/>
                  </a:lnTo>
                  <a:lnTo>
                    <a:pt x="134464" y="260716"/>
                  </a:lnTo>
                  <a:lnTo>
                    <a:pt x="145009" y="254427"/>
                  </a:lnTo>
                  <a:lnTo>
                    <a:pt x="154759" y="246879"/>
                  </a:lnTo>
                  <a:lnTo>
                    <a:pt x="163486" y="238884"/>
                  </a:lnTo>
                  <a:lnTo>
                    <a:pt x="171609" y="230834"/>
                  </a:lnTo>
                  <a:lnTo>
                    <a:pt x="179840" y="222030"/>
                  </a:lnTo>
                  <a:lnTo>
                    <a:pt x="189513" y="211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311014" y="1063378"/>
              <a:ext cx="153691" cy="261561"/>
            </a:xfrm>
            <a:custGeom>
              <a:avLst/>
              <a:gdLst/>
              <a:ahLst/>
              <a:cxnLst/>
              <a:rect l="0" t="0" r="0" b="0"/>
              <a:pathLst>
                <a:path w="153691" h="261561">
                  <a:moveTo>
                    <a:pt x="16820" y="136870"/>
                  </a:moveTo>
                  <a:lnTo>
                    <a:pt x="19753" y="148672"/>
                  </a:lnTo>
                  <a:lnTo>
                    <a:pt x="22536" y="160441"/>
                  </a:lnTo>
                  <a:lnTo>
                    <a:pt x="25435" y="173327"/>
                  </a:lnTo>
                  <a:lnTo>
                    <a:pt x="28476" y="187003"/>
                  </a:lnTo>
                  <a:lnTo>
                    <a:pt x="31641" y="200682"/>
                  </a:lnTo>
                  <a:lnTo>
                    <a:pt x="34905" y="213898"/>
                  </a:lnTo>
                  <a:lnTo>
                    <a:pt x="38243" y="226523"/>
                  </a:lnTo>
                  <a:lnTo>
                    <a:pt x="41634" y="238602"/>
                  </a:lnTo>
                  <a:lnTo>
                    <a:pt x="45047" y="250171"/>
                  </a:lnTo>
                  <a:lnTo>
                    <a:pt x="47884" y="258892"/>
                  </a:lnTo>
                  <a:lnTo>
                    <a:pt x="49068" y="261560"/>
                  </a:lnTo>
                  <a:lnTo>
                    <a:pt x="48243" y="258820"/>
                  </a:lnTo>
                  <a:lnTo>
                    <a:pt x="45674" y="252247"/>
                  </a:lnTo>
                  <a:lnTo>
                    <a:pt x="41768" y="243119"/>
                  </a:lnTo>
                  <a:lnTo>
                    <a:pt x="36894" y="232313"/>
                  </a:lnTo>
                  <a:lnTo>
                    <a:pt x="31345" y="220408"/>
                  </a:lnTo>
                  <a:lnTo>
                    <a:pt x="25492" y="207781"/>
                  </a:lnTo>
                  <a:lnTo>
                    <a:pt x="19792" y="194678"/>
                  </a:lnTo>
                  <a:lnTo>
                    <a:pt x="14481" y="181261"/>
                  </a:lnTo>
                  <a:lnTo>
                    <a:pt x="9763" y="167635"/>
                  </a:lnTo>
                  <a:lnTo>
                    <a:pt x="5892" y="153871"/>
                  </a:lnTo>
                  <a:lnTo>
                    <a:pt x="2921" y="140020"/>
                  </a:lnTo>
                  <a:lnTo>
                    <a:pt x="911" y="126277"/>
                  </a:lnTo>
                  <a:lnTo>
                    <a:pt x="0" y="112968"/>
                  </a:lnTo>
                  <a:lnTo>
                    <a:pt x="166" y="100237"/>
                  </a:lnTo>
                  <a:lnTo>
                    <a:pt x="1240" y="88060"/>
                  </a:lnTo>
                  <a:lnTo>
                    <a:pt x="3025" y="76343"/>
                  </a:lnTo>
                  <a:lnTo>
                    <a:pt x="5343" y="64986"/>
                  </a:lnTo>
                  <a:lnTo>
                    <a:pt x="8371" y="54223"/>
                  </a:lnTo>
                  <a:lnTo>
                    <a:pt x="12614" y="44593"/>
                  </a:lnTo>
                  <a:lnTo>
                    <a:pt x="18249" y="36300"/>
                  </a:lnTo>
                  <a:lnTo>
                    <a:pt x="25152" y="29239"/>
                  </a:lnTo>
                  <a:lnTo>
                    <a:pt x="33081" y="23181"/>
                  </a:lnTo>
                  <a:lnTo>
                    <a:pt x="41796" y="17886"/>
                  </a:lnTo>
                  <a:lnTo>
                    <a:pt x="51410" y="13311"/>
                  </a:lnTo>
                  <a:lnTo>
                    <a:pt x="62373" y="9603"/>
                  </a:lnTo>
                  <a:lnTo>
                    <a:pt x="74808" y="6771"/>
                  </a:lnTo>
                  <a:lnTo>
                    <a:pt x="88184" y="4694"/>
                  </a:lnTo>
                  <a:lnTo>
                    <a:pt x="103007" y="2991"/>
                  </a:lnTo>
                  <a:lnTo>
                    <a:pt x="122812" y="1512"/>
                  </a:lnTo>
                  <a:lnTo>
                    <a:pt x="1536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498326" y="1133387"/>
              <a:ext cx="261178" cy="254966"/>
            </a:xfrm>
            <a:custGeom>
              <a:avLst/>
              <a:gdLst/>
              <a:ahLst/>
              <a:cxnLst/>
              <a:rect l="0" t="0" r="0" b="0"/>
              <a:pathLst>
                <a:path w="261178" h="254966">
                  <a:moveTo>
                    <a:pt x="155892" y="108975"/>
                  </a:moveTo>
                  <a:lnTo>
                    <a:pt x="155826" y="97307"/>
                  </a:lnTo>
                  <a:lnTo>
                    <a:pt x="155185" y="86818"/>
                  </a:lnTo>
                  <a:lnTo>
                    <a:pt x="153883" y="76517"/>
                  </a:lnTo>
                  <a:lnTo>
                    <a:pt x="151850" y="66215"/>
                  </a:lnTo>
                  <a:lnTo>
                    <a:pt x="148885" y="55872"/>
                  </a:lnTo>
                  <a:lnTo>
                    <a:pt x="144961" y="45491"/>
                  </a:lnTo>
                  <a:lnTo>
                    <a:pt x="140039" y="35409"/>
                  </a:lnTo>
                  <a:lnTo>
                    <a:pt x="133987" y="26247"/>
                  </a:lnTo>
                  <a:lnTo>
                    <a:pt x="126838" y="18278"/>
                  </a:lnTo>
                  <a:lnTo>
                    <a:pt x="118598" y="11607"/>
                  </a:lnTo>
                  <a:lnTo>
                    <a:pt x="109164" y="6343"/>
                  </a:lnTo>
                  <a:lnTo>
                    <a:pt x="98604" y="2409"/>
                  </a:lnTo>
                  <a:lnTo>
                    <a:pt x="87431" y="71"/>
                  </a:lnTo>
                  <a:lnTo>
                    <a:pt x="76470" y="0"/>
                  </a:lnTo>
                  <a:lnTo>
                    <a:pt x="66177" y="2365"/>
                  </a:lnTo>
                  <a:lnTo>
                    <a:pt x="56640" y="7054"/>
                  </a:lnTo>
                  <a:lnTo>
                    <a:pt x="47775" y="13938"/>
                  </a:lnTo>
                  <a:lnTo>
                    <a:pt x="39447" y="22716"/>
                  </a:lnTo>
                  <a:lnTo>
                    <a:pt x="31683" y="32998"/>
                  </a:lnTo>
                  <a:lnTo>
                    <a:pt x="24680" y="44408"/>
                  </a:lnTo>
                  <a:lnTo>
                    <a:pt x="18488" y="56632"/>
                  </a:lnTo>
                  <a:lnTo>
                    <a:pt x="13174" y="69430"/>
                  </a:lnTo>
                  <a:lnTo>
                    <a:pt x="8902" y="82626"/>
                  </a:lnTo>
                  <a:lnTo>
                    <a:pt x="5660" y="96096"/>
                  </a:lnTo>
                  <a:lnTo>
                    <a:pt x="3295" y="109751"/>
                  </a:lnTo>
                  <a:lnTo>
                    <a:pt x="1618" y="123532"/>
                  </a:lnTo>
                  <a:lnTo>
                    <a:pt x="458" y="137393"/>
                  </a:lnTo>
                  <a:lnTo>
                    <a:pt x="0" y="151143"/>
                  </a:lnTo>
                  <a:lnTo>
                    <a:pt x="748" y="164456"/>
                  </a:lnTo>
                  <a:lnTo>
                    <a:pt x="2882" y="177185"/>
                  </a:lnTo>
                  <a:lnTo>
                    <a:pt x="6283" y="189190"/>
                  </a:lnTo>
                  <a:lnTo>
                    <a:pt x="10707" y="200260"/>
                  </a:lnTo>
                  <a:lnTo>
                    <a:pt x="15916" y="210360"/>
                  </a:lnTo>
                  <a:lnTo>
                    <a:pt x="22021" y="219126"/>
                  </a:lnTo>
                  <a:lnTo>
                    <a:pt x="29477" y="225811"/>
                  </a:lnTo>
                  <a:lnTo>
                    <a:pt x="38409" y="230176"/>
                  </a:lnTo>
                  <a:lnTo>
                    <a:pt x="48338" y="231802"/>
                  </a:lnTo>
                  <a:lnTo>
                    <a:pt x="58387" y="229866"/>
                  </a:lnTo>
                  <a:lnTo>
                    <a:pt x="68028" y="224267"/>
                  </a:lnTo>
                  <a:lnTo>
                    <a:pt x="76940" y="215644"/>
                  </a:lnTo>
                  <a:lnTo>
                    <a:pt x="84847" y="204974"/>
                  </a:lnTo>
                  <a:lnTo>
                    <a:pt x="91711" y="193025"/>
                  </a:lnTo>
                  <a:lnTo>
                    <a:pt x="97506" y="180127"/>
                  </a:lnTo>
                  <a:lnTo>
                    <a:pt x="102115" y="166273"/>
                  </a:lnTo>
                  <a:lnTo>
                    <a:pt x="105591" y="151520"/>
                  </a:lnTo>
                  <a:lnTo>
                    <a:pt x="108115" y="136174"/>
                  </a:lnTo>
                  <a:lnTo>
                    <a:pt x="109901" y="120713"/>
                  </a:lnTo>
                  <a:lnTo>
                    <a:pt x="111138" y="105452"/>
                  </a:lnTo>
                  <a:lnTo>
                    <a:pt x="111809" y="91666"/>
                  </a:lnTo>
                  <a:lnTo>
                    <a:pt x="111369" y="82823"/>
                  </a:lnTo>
                  <a:lnTo>
                    <a:pt x="110138" y="80935"/>
                  </a:lnTo>
                  <a:lnTo>
                    <a:pt x="109573" y="84360"/>
                  </a:lnTo>
                  <a:lnTo>
                    <a:pt x="110038" y="91525"/>
                  </a:lnTo>
                  <a:lnTo>
                    <a:pt x="111389" y="101535"/>
                  </a:lnTo>
                  <a:lnTo>
                    <a:pt x="113409" y="113716"/>
                  </a:lnTo>
                  <a:lnTo>
                    <a:pt x="116069" y="127343"/>
                  </a:lnTo>
                  <a:lnTo>
                    <a:pt x="119534" y="141655"/>
                  </a:lnTo>
                  <a:lnTo>
                    <a:pt x="123828" y="156173"/>
                  </a:lnTo>
                  <a:lnTo>
                    <a:pt x="128848" y="170349"/>
                  </a:lnTo>
                  <a:lnTo>
                    <a:pt x="134443" y="183493"/>
                  </a:lnTo>
                  <a:lnTo>
                    <a:pt x="140472" y="195332"/>
                  </a:lnTo>
                  <a:lnTo>
                    <a:pt x="146978" y="205944"/>
                  </a:lnTo>
                  <a:lnTo>
                    <a:pt x="154177" y="215549"/>
                  </a:lnTo>
                  <a:lnTo>
                    <a:pt x="162131" y="224381"/>
                  </a:lnTo>
                  <a:lnTo>
                    <a:pt x="170761" y="232486"/>
                  </a:lnTo>
                  <a:lnTo>
                    <a:pt x="179933" y="239719"/>
                  </a:lnTo>
                  <a:lnTo>
                    <a:pt x="189510" y="246057"/>
                  </a:lnTo>
                  <a:lnTo>
                    <a:pt x="199383" y="251129"/>
                  </a:lnTo>
                  <a:lnTo>
                    <a:pt x="209463" y="254173"/>
                  </a:lnTo>
                  <a:lnTo>
                    <a:pt x="219674" y="254965"/>
                  </a:lnTo>
                  <a:lnTo>
                    <a:pt x="229513" y="254043"/>
                  </a:lnTo>
                  <a:lnTo>
                    <a:pt x="239028" y="252351"/>
                  </a:lnTo>
                  <a:lnTo>
                    <a:pt x="249049" y="249740"/>
                  </a:lnTo>
                  <a:lnTo>
                    <a:pt x="261177" y="2458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777157" y="810694"/>
              <a:ext cx="66574" cy="600125"/>
            </a:xfrm>
            <a:custGeom>
              <a:avLst/>
              <a:gdLst/>
              <a:ahLst/>
              <a:cxnLst/>
              <a:rect l="0" t="0" r="0" b="0"/>
              <a:pathLst>
                <a:path w="66574" h="600125">
                  <a:moveTo>
                    <a:pt x="13931" y="0"/>
                  </a:moveTo>
                  <a:lnTo>
                    <a:pt x="10997" y="11735"/>
                  </a:lnTo>
                  <a:lnTo>
                    <a:pt x="8215" y="22864"/>
                  </a:lnTo>
                  <a:lnTo>
                    <a:pt x="5324" y="34462"/>
                  </a:lnTo>
                  <a:lnTo>
                    <a:pt x="2630" y="46623"/>
                  </a:lnTo>
                  <a:lnTo>
                    <a:pt x="762" y="59283"/>
                  </a:lnTo>
                  <a:lnTo>
                    <a:pt x="0" y="72339"/>
                  </a:lnTo>
                  <a:lnTo>
                    <a:pt x="139" y="85691"/>
                  </a:lnTo>
                  <a:lnTo>
                    <a:pt x="693" y="99257"/>
                  </a:lnTo>
                  <a:lnTo>
                    <a:pt x="1327" y="112976"/>
                  </a:lnTo>
                  <a:lnTo>
                    <a:pt x="2057" y="126968"/>
                  </a:lnTo>
                  <a:lnTo>
                    <a:pt x="3145" y="141507"/>
                  </a:lnTo>
                  <a:lnTo>
                    <a:pt x="4722" y="156698"/>
                  </a:lnTo>
                  <a:lnTo>
                    <a:pt x="6610" y="172495"/>
                  </a:lnTo>
                  <a:lnTo>
                    <a:pt x="8422" y="188785"/>
                  </a:lnTo>
                  <a:lnTo>
                    <a:pt x="9944" y="205454"/>
                  </a:lnTo>
                  <a:lnTo>
                    <a:pt x="11287" y="222563"/>
                  </a:lnTo>
                  <a:lnTo>
                    <a:pt x="12796" y="240340"/>
                  </a:lnTo>
                  <a:lnTo>
                    <a:pt x="14665" y="258852"/>
                  </a:lnTo>
                  <a:lnTo>
                    <a:pt x="16920" y="277860"/>
                  </a:lnTo>
                  <a:lnTo>
                    <a:pt x="19512" y="296926"/>
                  </a:lnTo>
                  <a:lnTo>
                    <a:pt x="22370" y="315790"/>
                  </a:lnTo>
                  <a:lnTo>
                    <a:pt x="25426" y="334372"/>
                  </a:lnTo>
                  <a:lnTo>
                    <a:pt x="28623" y="352688"/>
                  </a:lnTo>
                  <a:lnTo>
                    <a:pt x="31919" y="370792"/>
                  </a:lnTo>
                  <a:lnTo>
                    <a:pt x="35284" y="388900"/>
                  </a:lnTo>
                  <a:lnTo>
                    <a:pt x="38696" y="407364"/>
                  </a:lnTo>
                  <a:lnTo>
                    <a:pt x="42135" y="426339"/>
                  </a:lnTo>
                  <a:lnTo>
                    <a:pt x="45428" y="445491"/>
                  </a:lnTo>
                  <a:lnTo>
                    <a:pt x="48259" y="464122"/>
                  </a:lnTo>
                  <a:lnTo>
                    <a:pt x="50500" y="481871"/>
                  </a:lnTo>
                  <a:lnTo>
                    <a:pt x="52344" y="498551"/>
                  </a:lnTo>
                  <a:lnTo>
                    <a:pt x="54196" y="513988"/>
                  </a:lnTo>
                  <a:lnTo>
                    <a:pt x="56293" y="528216"/>
                  </a:lnTo>
                  <a:lnTo>
                    <a:pt x="58543" y="541363"/>
                  </a:lnTo>
                  <a:lnTo>
                    <a:pt x="60836" y="555042"/>
                  </a:lnTo>
                  <a:lnTo>
                    <a:pt x="63379" y="572693"/>
                  </a:lnTo>
                  <a:lnTo>
                    <a:pt x="66573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01160" y="1884601"/>
              <a:ext cx="42115" cy="642239"/>
            </a:xfrm>
            <a:custGeom>
              <a:avLst/>
              <a:gdLst/>
              <a:ahLst/>
              <a:cxnLst/>
              <a:rect l="0" t="0" r="0" b="0"/>
              <a:pathLst>
                <a:path w="42115" h="642239">
                  <a:moveTo>
                    <a:pt x="0" y="0"/>
                  </a:moveTo>
                  <a:lnTo>
                    <a:pt x="1" y="14601"/>
                  </a:lnTo>
                  <a:lnTo>
                    <a:pt x="1" y="27872"/>
                  </a:lnTo>
                  <a:lnTo>
                    <a:pt x="1" y="41078"/>
                  </a:lnTo>
                  <a:lnTo>
                    <a:pt x="1" y="54593"/>
                  </a:lnTo>
                  <a:lnTo>
                    <a:pt x="1" y="68750"/>
                  </a:lnTo>
                  <a:lnTo>
                    <a:pt x="5" y="83661"/>
                  </a:lnTo>
                  <a:lnTo>
                    <a:pt x="177" y="99426"/>
                  </a:lnTo>
                  <a:lnTo>
                    <a:pt x="826" y="116220"/>
                  </a:lnTo>
                  <a:lnTo>
                    <a:pt x="2075" y="134038"/>
                  </a:lnTo>
                  <a:lnTo>
                    <a:pt x="3728" y="152731"/>
                  </a:lnTo>
                  <a:lnTo>
                    <a:pt x="5376" y="172111"/>
                  </a:lnTo>
                  <a:lnTo>
                    <a:pt x="6783" y="191998"/>
                  </a:lnTo>
                  <a:lnTo>
                    <a:pt x="8049" y="212251"/>
                  </a:lnTo>
                  <a:lnTo>
                    <a:pt x="9505" y="232760"/>
                  </a:lnTo>
                  <a:lnTo>
                    <a:pt x="11331" y="253445"/>
                  </a:lnTo>
                  <a:lnTo>
                    <a:pt x="13389" y="274251"/>
                  </a:lnTo>
                  <a:lnTo>
                    <a:pt x="15317" y="295139"/>
                  </a:lnTo>
                  <a:lnTo>
                    <a:pt x="16911" y="316079"/>
                  </a:lnTo>
                  <a:lnTo>
                    <a:pt x="18133" y="336887"/>
                  </a:lnTo>
                  <a:lnTo>
                    <a:pt x="19029" y="357245"/>
                  </a:lnTo>
                  <a:lnTo>
                    <a:pt x="19670" y="377015"/>
                  </a:lnTo>
                  <a:lnTo>
                    <a:pt x="20288" y="396223"/>
                  </a:lnTo>
                  <a:lnTo>
                    <a:pt x="21242" y="414969"/>
                  </a:lnTo>
                  <a:lnTo>
                    <a:pt x="22700" y="433360"/>
                  </a:lnTo>
                  <a:lnTo>
                    <a:pt x="24495" y="451492"/>
                  </a:lnTo>
                  <a:lnTo>
                    <a:pt x="26239" y="469440"/>
                  </a:lnTo>
                  <a:lnTo>
                    <a:pt x="27705" y="487255"/>
                  </a:lnTo>
                  <a:lnTo>
                    <a:pt x="28841" y="504814"/>
                  </a:lnTo>
                  <a:lnTo>
                    <a:pt x="29678" y="521837"/>
                  </a:lnTo>
                  <a:lnTo>
                    <a:pt x="30280" y="538215"/>
                  </a:lnTo>
                  <a:lnTo>
                    <a:pt x="30871" y="553993"/>
                  </a:lnTo>
                  <a:lnTo>
                    <a:pt x="31807" y="569281"/>
                  </a:lnTo>
                  <a:lnTo>
                    <a:pt x="33253" y="584179"/>
                  </a:lnTo>
                  <a:lnTo>
                    <a:pt x="35047" y="598184"/>
                  </a:lnTo>
                  <a:lnTo>
                    <a:pt x="36980" y="611567"/>
                  </a:lnTo>
                  <a:lnTo>
                    <a:pt x="39220" y="625506"/>
                  </a:lnTo>
                  <a:lnTo>
                    <a:pt x="42114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69533" y="2126756"/>
              <a:ext cx="431670" cy="136871"/>
            </a:xfrm>
            <a:custGeom>
              <a:avLst/>
              <a:gdLst/>
              <a:ahLst/>
              <a:cxnLst/>
              <a:rect l="0" t="0" r="0" b="0"/>
              <a:pathLst>
                <a:path w="431670" h="136871">
                  <a:moveTo>
                    <a:pt x="431669" y="0"/>
                  </a:moveTo>
                  <a:lnTo>
                    <a:pt x="417134" y="67"/>
                  </a:lnTo>
                  <a:lnTo>
                    <a:pt x="404504" y="707"/>
                  </a:lnTo>
                  <a:lnTo>
                    <a:pt x="392599" y="2004"/>
                  </a:lnTo>
                  <a:lnTo>
                    <a:pt x="381117" y="3864"/>
                  </a:lnTo>
                  <a:lnTo>
                    <a:pt x="369925" y="6180"/>
                  </a:lnTo>
                  <a:lnTo>
                    <a:pt x="358937" y="8846"/>
                  </a:lnTo>
                  <a:lnTo>
                    <a:pt x="348095" y="11770"/>
                  </a:lnTo>
                  <a:lnTo>
                    <a:pt x="337352" y="14877"/>
                  </a:lnTo>
                  <a:lnTo>
                    <a:pt x="326679" y="18113"/>
                  </a:lnTo>
                  <a:lnTo>
                    <a:pt x="316053" y="21436"/>
                  </a:lnTo>
                  <a:lnTo>
                    <a:pt x="305459" y="24821"/>
                  </a:lnTo>
                  <a:lnTo>
                    <a:pt x="294887" y="28246"/>
                  </a:lnTo>
                  <a:lnTo>
                    <a:pt x="284329" y="31699"/>
                  </a:lnTo>
                  <a:lnTo>
                    <a:pt x="273781" y="35171"/>
                  </a:lnTo>
                  <a:lnTo>
                    <a:pt x="263239" y="38655"/>
                  </a:lnTo>
                  <a:lnTo>
                    <a:pt x="252702" y="42148"/>
                  </a:lnTo>
                  <a:lnTo>
                    <a:pt x="242167" y="45646"/>
                  </a:lnTo>
                  <a:lnTo>
                    <a:pt x="231635" y="49148"/>
                  </a:lnTo>
                  <a:lnTo>
                    <a:pt x="221104" y="52653"/>
                  </a:lnTo>
                  <a:lnTo>
                    <a:pt x="210573" y="56159"/>
                  </a:lnTo>
                  <a:lnTo>
                    <a:pt x="200044" y="59666"/>
                  </a:lnTo>
                  <a:lnTo>
                    <a:pt x="189515" y="63174"/>
                  </a:lnTo>
                  <a:lnTo>
                    <a:pt x="178986" y="66682"/>
                  </a:lnTo>
                  <a:lnTo>
                    <a:pt x="168458" y="70196"/>
                  </a:lnTo>
                  <a:lnTo>
                    <a:pt x="157929" y="73878"/>
                  </a:lnTo>
                  <a:lnTo>
                    <a:pt x="147400" y="78035"/>
                  </a:lnTo>
                  <a:lnTo>
                    <a:pt x="136871" y="82794"/>
                  </a:lnTo>
                  <a:lnTo>
                    <a:pt x="126342" y="87956"/>
                  </a:lnTo>
                  <a:lnTo>
                    <a:pt x="115814" y="93113"/>
                  </a:lnTo>
                  <a:lnTo>
                    <a:pt x="105286" y="98025"/>
                  </a:lnTo>
                  <a:lnTo>
                    <a:pt x="94757" y="102628"/>
                  </a:lnTo>
                  <a:lnTo>
                    <a:pt x="84229" y="106945"/>
                  </a:lnTo>
                  <a:lnTo>
                    <a:pt x="73700" y="111032"/>
                  </a:lnTo>
                  <a:lnTo>
                    <a:pt x="63171" y="114947"/>
                  </a:lnTo>
                  <a:lnTo>
                    <a:pt x="52643" y="118736"/>
                  </a:lnTo>
                  <a:lnTo>
                    <a:pt x="42128" y="122432"/>
                  </a:lnTo>
                  <a:lnTo>
                    <a:pt x="32081" y="125911"/>
                  </a:lnTo>
                  <a:lnTo>
                    <a:pt x="22407" y="129238"/>
                  </a:lnTo>
                  <a:lnTo>
                    <a:pt x="12254" y="13270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21912" y="2294231"/>
              <a:ext cx="184576" cy="224177"/>
            </a:xfrm>
            <a:custGeom>
              <a:avLst/>
              <a:gdLst/>
              <a:ahLst/>
              <a:cxnLst/>
              <a:rect l="0" t="0" r="0" b="0"/>
              <a:pathLst>
                <a:path w="184576" h="224177">
                  <a:moveTo>
                    <a:pt x="5590" y="43095"/>
                  </a:moveTo>
                  <a:lnTo>
                    <a:pt x="5657" y="54830"/>
                  </a:lnTo>
                  <a:lnTo>
                    <a:pt x="6297" y="65959"/>
                  </a:lnTo>
                  <a:lnTo>
                    <a:pt x="7594" y="77553"/>
                  </a:lnTo>
                  <a:lnTo>
                    <a:pt x="9454" y="89541"/>
                  </a:lnTo>
                  <a:lnTo>
                    <a:pt x="11770" y="101553"/>
                  </a:lnTo>
                  <a:lnTo>
                    <a:pt x="14436" y="113356"/>
                  </a:lnTo>
                  <a:lnTo>
                    <a:pt x="17360" y="124882"/>
                  </a:lnTo>
                  <a:lnTo>
                    <a:pt x="20467" y="136151"/>
                  </a:lnTo>
                  <a:lnTo>
                    <a:pt x="23702" y="147210"/>
                  </a:lnTo>
                  <a:lnTo>
                    <a:pt x="27027" y="158110"/>
                  </a:lnTo>
                  <a:lnTo>
                    <a:pt x="30411" y="168896"/>
                  </a:lnTo>
                  <a:lnTo>
                    <a:pt x="33836" y="179601"/>
                  </a:lnTo>
                  <a:lnTo>
                    <a:pt x="37289" y="190249"/>
                  </a:lnTo>
                  <a:lnTo>
                    <a:pt x="40761" y="200858"/>
                  </a:lnTo>
                  <a:lnTo>
                    <a:pt x="44207" y="211392"/>
                  </a:lnTo>
                  <a:lnTo>
                    <a:pt x="46294" y="220126"/>
                  </a:lnTo>
                  <a:lnTo>
                    <a:pt x="45707" y="224176"/>
                  </a:lnTo>
                  <a:lnTo>
                    <a:pt x="43505" y="223098"/>
                  </a:lnTo>
                  <a:lnTo>
                    <a:pt x="40536" y="217954"/>
                  </a:lnTo>
                  <a:lnTo>
                    <a:pt x="37057" y="209923"/>
                  </a:lnTo>
                  <a:lnTo>
                    <a:pt x="32955" y="199917"/>
                  </a:lnTo>
                  <a:lnTo>
                    <a:pt x="28196" y="188578"/>
                  </a:lnTo>
                  <a:lnTo>
                    <a:pt x="23014" y="176344"/>
                  </a:lnTo>
                  <a:lnTo>
                    <a:pt x="17834" y="163511"/>
                  </a:lnTo>
                  <a:lnTo>
                    <a:pt x="12907" y="150278"/>
                  </a:lnTo>
                  <a:lnTo>
                    <a:pt x="8463" y="136776"/>
                  </a:lnTo>
                  <a:lnTo>
                    <a:pt x="4782" y="123096"/>
                  </a:lnTo>
                  <a:lnTo>
                    <a:pt x="1948" y="109302"/>
                  </a:lnTo>
                  <a:lnTo>
                    <a:pt x="199" y="95596"/>
                  </a:lnTo>
                  <a:lnTo>
                    <a:pt x="0" y="82313"/>
                  </a:lnTo>
                  <a:lnTo>
                    <a:pt x="1459" y="69603"/>
                  </a:lnTo>
                  <a:lnTo>
                    <a:pt x="4387" y="57611"/>
                  </a:lnTo>
                  <a:lnTo>
                    <a:pt x="8487" y="46549"/>
                  </a:lnTo>
                  <a:lnTo>
                    <a:pt x="13477" y="36446"/>
                  </a:lnTo>
                  <a:lnTo>
                    <a:pt x="19606" y="27339"/>
                  </a:lnTo>
                  <a:lnTo>
                    <a:pt x="27607" y="19359"/>
                  </a:lnTo>
                  <a:lnTo>
                    <a:pt x="37729" y="12480"/>
                  </a:lnTo>
                  <a:lnTo>
                    <a:pt x="49610" y="6859"/>
                  </a:lnTo>
                  <a:lnTo>
                    <a:pt x="62574" y="2905"/>
                  </a:lnTo>
                  <a:lnTo>
                    <a:pt x="76108" y="691"/>
                  </a:lnTo>
                  <a:lnTo>
                    <a:pt x="89923" y="0"/>
                  </a:lnTo>
                  <a:lnTo>
                    <a:pt x="103870" y="516"/>
                  </a:lnTo>
                  <a:lnTo>
                    <a:pt x="117862" y="1934"/>
                  </a:lnTo>
                  <a:lnTo>
                    <a:pt x="131452" y="4040"/>
                  </a:lnTo>
                  <a:lnTo>
                    <a:pt x="145254" y="7024"/>
                  </a:lnTo>
                  <a:lnTo>
                    <a:pt x="161598" y="12258"/>
                  </a:lnTo>
                  <a:lnTo>
                    <a:pt x="184575" y="220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80186" y="2347854"/>
              <a:ext cx="31587" cy="221100"/>
            </a:xfrm>
            <a:custGeom>
              <a:avLst/>
              <a:gdLst/>
              <a:ahLst/>
              <a:cxnLst/>
              <a:rect l="0" t="0" r="0" b="0"/>
              <a:pathLst>
                <a:path w="31587" h="221100">
                  <a:moveTo>
                    <a:pt x="0" y="0"/>
                  </a:moveTo>
                  <a:lnTo>
                    <a:pt x="2867" y="11736"/>
                  </a:lnTo>
                  <a:lnTo>
                    <a:pt x="5009" y="22864"/>
                  </a:lnTo>
                  <a:lnTo>
                    <a:pt x="6616" y="34463"/>
                  </a:lnTo>
                  <a:lnTo>
                    <a:pt x="7970" y="46624"/>
                  </a:lnTo>
                  <a:lnTo>
                    <a:pt x="9467" y="59284"/>
                  </a:lnTo>
                  <a:lnTo>
                    <a:pt x="11313" y="72340"/>
                  </a:lnTo>
                  <a:lnTo>
                    <a:pt x="13381" y="85692"/>
                  </a:lnTo>
                  <a:lnTo>
                    <a:pt x="15313" y="99257"/>
                  </a:lnTo>
                  <a:lnTo>
                    <a:pt x="16913" y="112972"/>
                  </a:lnTo>
                  <a:lnTo>
                    <a:pt x="18310" y="126791"/>
                  </a:lnTo>
                  <a:lnTo>
                    <a:pt x="19854" y="140681"/>
                  </a:lnTo>
                  <a:lnTo>
                    <a:pt x="21740" y="154606"/>
                  </a:lnTo>
                  <a:lnTo>
                    <a:pt x="23847" y="168137"/>
                  </a:lnTo>
                  <a:lnTo>
                    <a:pt x="26029" y="181886"/>
                  </a:lnTo>
                  <a:lnTo>
                    <a:pt x="28480" y="198179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59129" y="22004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79111" y="2347723"/>
              <a:ext cx="216931" cy="199417"/>
            </a:xfrm>
            <a:custGeom>
              <a:avLst/>
              <a:gdLst/>
              <a:ahLst/>
              <a:cxnLst/>
              <a:rect l="0" t="0" r="0" b="0"/>
              <a:pathLst>
                <a:path w="216931" h="199417">
                  <a:moveTo>
                    <a:pt x="101117" y="158059"/>
                  </a:moveTo>
                  <a:lnTo>
                    <a:pt x="103983" y="146324"/>
                  </a:lnTo>
                  <a:lnTo>
                    <a:pt x="106125" y="135195"/>
                  </a:lnTo>
                  <a:lnTo>
                    <a:pt x="107728" y="123592"/>
                  </a:lnTo>
                  <a:lnTo>
                    <a:pt x="108909" y="111258"/>
                  </a:lnTo>
                  <a:lnTo>
                    <a:pt x="109758" y="97950"/>
                  </a:lnTo>
                  <a:lnTo>
                    <a:pt x="110346" y="83654"/>
                  </a:lnTo>
                  <a:lnTo>
                    <a:pt x="110415" y="68995"/>
                  </a:lnTo>
                  <a:lnTo>
                    <a:pt x="109402" y="55078"/>
                  </a:lnTo>
                  <a:lnTo>
                    <a:pt x="107084" y="42472"/>
                  </a:lnTo>
                  <a:lnTo>
                    <a:pt x="103391" y="31384"/>
                  </a:lnTo>
                  <a:lnTo>
                    <a:pt x="98238" y="21927"/>
                  </a:lnTo>
                  <a:lnTo>
                    <a:pt x="91727" y="13985"/>
                  </a:lnTo>
                  <a:lnTo>
                    <a:pt x="83932" y="7616"/>
                  </a:lnTo>
                  <a:lnTo>
                    <a:pt x="74805" y="3146"/>
                  </a:lnTo>
                  <a:lnTo>
                    <a:pt x="64459" y="586"/>
                  </a:lnTo>
                  <a:lnTo>
                    <a:pt x="53600" y="0"/>
                  </a:lnTo>
                  <a:lnTo>
                    <a:pt x="43384" y="1650"/>
                  </a:lnTo>
                  <a:lnTo>
                    <a:pt x="34408" y="5469"/>
                  </a:lnTo>
                  <a:lnTo>
                    <a:pt x="26741" y="11288"/>
                  </a:lnTo>
                  <a:lnTo>
                    <a:pt x="20200" y="19005"/>
                  </a:lnTo>
                  <a:lnTo>
                    <a:pt x="14546" y="28379"/>
                  </a:lnTo>
                  <a:lnTo>
                    <a:pt x="9714" y="39078"/>
                  </a:lnTo>
                  <a:lnTo>
                    <a:pt x="5824" y="50774"/>
                  </a:lnTo>
                  <a:lnTo>
                    <a:pt x="2871" y="63199"/>
                  </a:lnTo>
                  <a:lnTo>
                    <a:pt x="885" y="76303"/>
                  </a:lnTo>
                  <a:lnTo>
                    <a:pt x="0" y="90238"/>
                  </a:lnTo>
                  <a:lnTo>
                    <a:pt x="185" y="105012"/>
                  </a:lnTo>
                  <a:lnTo>
                    <a:pt x="1275" y="120188"/>
                  </a:lnTo>
                  <a:lnTo>
                    <a:pt x="3070" y="134996"/>
                  </a:lnTo>
                  <a:lnTo>
                    <a:pt x="5395" y="149021"/>
                  </a:lnTo>
                  <a:lnTo>
                    <a:pt x="8429" y="161878"/>
                  </a:lnTo>
                  <a:lnTo>
                    <a:pt x="12676" y="173062"/>
                  </a:lnTo>
                  <a:lnTo>
                    <a:pt x="18313" y="182460"/>
                  </a:lnTo>
                  <a:lnTo>
                    <a:pt x="25218" y="189957"/>
                  </a:lnTo>
                  <a:lnTo>
                    <a:pt x="33148" y="195260"/>
                  </a:lnTo>
                  <a:lnTo>
                    <a:pt x="41850" y="198414"/>
                  </a:lnTo>
                  <a:lnTo>
                    <a:pt x="50946" y="199416"/>
                  </a:lnTo>
                  <a:lnTo>
                    <a:pt x="59964" y="198053"/>
                  </a:lnTo>
                  <a:lnTo>
                    <a:pt x="68645" y="194425"/>
                  </a:lnTo>
                  <a:lnTo>
                    <a:pt x="76607" y="188567"/>
                  </a:lnTo>
                  <a:lnTo>
                    <a:pt x="83276" y="180291"/>
                  </a:lnTo>
                  <a:lnTo>
                    <a:pt x="88463" y="169729"/>
                  </a:lnTo>
                  <a:lnTo>
                    <a:pt x="92303" y="157418"/>
                  </a:lnTo>
                  <a:lnTo>
                    <a:pt x="95053" y="144100"/>
                  </a:lnTo>
                  <a:lnTo>
                    <a:pt x="97006" y="130360"/>
                  </a:lnTo>
                  <a:lnTo>
                    <a:pt x="99211" y="118763"/>
                  </a:lnTo>
                  <a:lnTo>
                    <a:pt x="102402" y="112916"/>
                  </a:lnTo>
                  <a:lnTo>
                    <a:pt x="105771" y="112787"/>
                  </a:lnTo>
                  <a:lnTo>
                    <a:pt x="109092" y="116680"/>
                  </a:lnTo>
                  <a:lnTo>
                    <a:pt x="112560" y="123100"/>
                  </a:lnTo>
                  <a:lnTo>
                    <a:pt x="116525" y="131063"/>
                  </a:lnTo>
                  <a:lnTo>
                    <a:pt x="121133" y="139967"/>
                  </a:lnTo>
                  <a:lnTo>
                    <a:pt x="126351" y="149288"/>
                  </a:lnTo>
                  <a:lnTo>
                    <a:pt x="132073" y="158502"/>
                  </a:lnTo>
                  <a:lnTo>
                    <a:pt x="138183" y="167339"/>
                  </a:lnTo>
                  <a:lnTo>
                    <a:pt x="144742" y="175586"/>
                  </a:lnTo>
                  <a:lnTo>
                    <a:pt x="151976" y="182983"/>
                  </a:lnTo>
                  <a:lnTo>
                    <a:pt x="159949" y="189461"/>
                  </a:lnTo>
                  <a:lnTo>
                    <a:pt x="168421" y="194472"/>
                  </a:lnTo>
                  <a:lnTo>
                    <a:pt x="176955" y="196953"/>
                  </a:lnTo>
                  <a:lnTo>
                    <a:pt x="185277" y="196552"/>
                  </a:lnTo>
                  <a:lnTo>
                    <a:pt x="193010" y="193809"/>
                  </a:lnTo>
                  <a:lnTo>
                    <a:pt x="200340" y="189423"/>
                  </a:lnTo>
                  <a:lnTo>
                    <a:pt x="207909" y="181888"/>
                  </a:lnTo>
                  <a:lnTo>
                    <a:pt x="216930" y="168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86876" y="2330368"/>
              <a:ext cx="156565" cy="217529"/>
            </a:xfrm>
            <a:custGeom>
              <a:avLst/>
              <a:gdLst/>
              <a:ahLst/>
              <a:cxnLst/>
              <a:rect l="0" t="0" r="0" b="0"/>
              <a:pathLst>
                <a:path w="156565" h="217529">
                  <a:moveTo>
                    <a:pt x="9165" y="59601"/>
                  </a:moveTo>
                  <a:lnTo>
                    <a:pt x="6365" y="68469"/>
                  </a:lnTo>
                  <a:lnTo>
                    <a:pt x="4863" y="77456"/>
                  </a:lnTo>
                  <a:lnTo>
                    <a:pt x="4558" y="87451"/>
                  </a:lnTo>
                  <a:lnTo>
                    <a:pt x="5236" y="98432"/>
                  </a:lnTo>
                  <a:lnTo>
                    <a:pt x="6704" y="110243"/>
                  </a:lnTo>
                  <a:lnTo>
                    <a:pt x="8768" y="122702"/>
                  </a:lnTo>
                  <a:lnTo>
                    <a:pt x="11105" y="135639"/>
                  </a:lnTo>
                  <a:lnTo>
                    <a:pt x="13279" y="148920"/>
                  </a:lnTo>
                  <a:lnTo>
                    <a:pt x="15073" y="162437"/>
                  </a:lnTo>
                  <a:lnTo>
                    <a:pt x="16613" y="175953"/>
                  </a:lnTo>
                  <a:lnTo>
                    <a:pt x="18262" y="189107"/>
                  </a:lnTo>
                  <a:lnTo>
                    <a:pt x="20197" y="201662"/>
                  </a:lnTo>
                  <a:lnTo>
                    <a:pt x="21505" y="211165"/>
                  </a:lnTo>
                  <a:lnTo>
                    <a:pt x="21113" y="214568"/>
                  </a:lnTo>
                  <a:lnTo>
                    <a:pt x="19552" y="212888"/>
                  </a:lnTo>
                  <a:lnTo>
                    <a:pt x="17292" y="207537"/>
                  </a:lnTo>
                  <a:lnTo>
                    <a:pt x="14597" y="199167"/>
                  </a:lnTo>
                  <a:lnTo>
                    <a:pt x="11628" y="188319"/>
                  </a:lnTo>
                  <a:lnTo>
                    <a:pt x="8645" y="175706"/>
                  </a:lnTo>
                  <a:lnTo>
                    <a:pt x="6018" y="162131"/>
                  </a:lnTo>
                  <a:lnTo>
                    <a:pt x="3917" y="148127"/>
                  </a:lnTo>
                  <a:lnTo>
                    <a:pt x="2336" y="133969"/>
                  </a:lnTo>
                  <a:lnTo>
                    <a:pt x="1192" y="119779"/>
                  </a:lnTo>
                  <a:lnTo>
                    <a:pt x="389" y="105604"/>
                  </a:lnTo>
                  <a:lnTo>
                    <a:pt x="0" y="91456"/>
                  </a:lnTo>
                  <a:lnTo>
                    <a:pt x="264" y="77337"/>
                  </a:lnTo>
                  <a:lnTo>
                    <a:pt x="1264" y="63249"/>
                  </a:lnTo>
                  <a:lnTo>
                    <a:pt x="3258" y="49515"/>
                  </a:lnTo>
                  <a:lnTo>
                    <a:pt x="6732" y="36745"/>
                  </a:lnTo>
                  <a:lnTo>
                    <a:pt x="11814" y="25208"/>
                  </a:lnTo>
                  <a:lnTo>
                    <a:pt x="18329" y="15326"/>
                  </a:lnTo>
                  <a:lnTo>
                    <a:pt x="25991" y="7817"/>
                  </a:lnTo>
                  <a:lnTo>
                    <a:pt x="34508" y="2850"/>
                  </a:lnTo>
                  <a:lnTo>
                    <a:pt x="43479" y="294"/>
                  </a:lnTo>
                  <a:lnTo>
                    <a:pt x="52414" y="0"/>
                  </a:lnTo>
                  <a:lnTo>
                    <a:pt x="61046" y="1654"/>
                  </a:lnTo>
                  <a:lnTo>
                    <a:pt x="69316" y="5015"/>
                  </a:lnTo>
                  <a:lnTo>
                    <a:pt x="77256" y="10002"/>
                  </a:lnTo>
                  <a:lnTo>
                    <a:pt x="84933" y="16430"/>
                  </a:lnTo>
                  <a:lnTo>
                    <a:pt x="92411" y="24184"/>
                  </a:lnTo>
                  <a:lnTo>
                    <a:pt x="99747" y="33291"/>
                  </a:lnTo>
                  <a:lnTo>
                    <a:pt x="106978" y="43644"/>
                  </a:lnTo>
                  <a:lnTo>
                    <a:pt x="113971" y="55191"/>
                  </a:lnTo>
                  <a:lnTo>
                    <a:pt x="120441" y="67997"/>
                  </a:lnTo>
                  <a:lnTo>
                    <a:pt x="126274" y="81975"/>
                  </a:lnTo>
                  <a:lnTo>
                    <a:pt x="131512" y="96599"/>
                  </a:lnTo>
                  <a:lnTo>
                    <a:pt x="136265" y="111028"/>
                  </a:lnTo>
                  <a:lnTo>
                    <a:pt x="140643" y="124808"/>
                  </a:lnTo>
                  <a:lnTo>
                    <a:pt x="144584" y="138008"/>
                  </a:lnTo>
                  <a:lnTo>
                    <a:pt x="147859" y="151019"/>
                  </a:lnTo>
                  <a:lnTo>
                    <a:pt x="150398" y="164089"/>
                  </a:lnTo>
                  <a:lnTo>
                    <a:pt x="152275" y="176711"/>
                  </a:lnTo>
                  <a:lnTo>
                    <a:pt x="153823" y="188941"/>
                  </a:lnTo>
                  <a:lnTo>
                    <a:pt x="155174" y="201859"/>
                  </a:lnTo>
                  <a:lnTo>
                    <a:pt x="156564" y="217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22383" y="2399898"/>
              <a:ext cx="219523" cy="516496"/>
            </a:xfrm>
            <a:custGeom>
              <a:avLst/>
              <a:gdLst/>
              <a:ahLst/>
              <a:cxnLst/>
              <a:rect l="0" t="0" r="0" b="0"/>
              <a:pathLst>
                <a:path w="219523" h="516496">
                  <a:moveTo>
                    <a:pt x="168456" y="137469"/>
                  </a:moveTo>
                  <a:lnTo>
                    <a:pt x="174190" y="128601"/>
                  </a:lnTo>
                  <a:lnTo>
                    <a:pt x="178473" y="119614"/>
                  </a:lnTo>
                  <a:lnTo>
                    <a:pt x="181675" y="109619"/>
                  </a:lnTo>
                  <a:lnTo>
                    <a:pt x="183864" y="98638"/>
                  </a:lnTo>
                  <a:lnTo>
                    <a:pt x="184912" y="86827"/>
                  </a:lnTo>
                  <a:lnTo>
                    <a:pt x="184850" y="74378"/>
                  </a:lnTo>
                  <a:lnTo>
                    <a:pt x="183679" y="61786"/>
                  </a:lnTo>
                  <a:lnTo>
                    <a:pt x="181303" y="49801"/>
                  </a:lnTo>
                  <a:lnTo>
                    <a:pt x="177776" y="38790"/>
                  </a:lnTo>
                  <a:lnTo>
                    <a:pt x="173121" y="28926"/>
                  </a:lnTo>
                  <a:lnTo>
                    <a:pt x="167248" y="20366"/>
                  </a:lnTo>
                  <a:lnTo>
                    <a:pt x="160224" y="13061"/>
                  </a:lnTo>
                  <a:lnTo>
                    <a:pt x="152236" y="7137"/>
                  </a:lnTo>
                  <a:lnTo>
                    <a:pt x="143503" y="2972"/>
                  </a:lnTo>
                  <a:lnTo>
                    <a:pt x="134223" y="617"/>
                  </a:lnTo>
                  <a:lnTo>
                    <a:pt x="124553" y="0"/>
                  </a:lnTo>
                  <a:lnTo>
                    <a:pt x="114609" y="1097"/>
                  </a:lnTo>
                  <a:lnTo>
                    <a:pt x="104481" y="3732"/>
                  </a:lnTo>
                  <a:lnTo>
                    <a:pt x="94392" y="7941"/>
                  </a:lnTo>
                  <a:lnTo>
                    <a:pt x="84691" y="14039"/>
                  </a:lnTo>
                  <a:lnTo>
                    <a:pt x="75541" y="22029"/>
                  </a:lnTo>
                  <a:lnTo>
                    <a:pt x="67091" y="31648"/>
                  </a:lnTo>
                  <a:lnTo>
                    <a:pt x="59562" y="42546"/>
                  </a:lnTo>
                  <a:lnTo>
                    <a:pt x="52988" y="54394"/>
                  </a:lnTo>
                  <a:lnTo>
                    <a:pt x="47573" y="66924"/>
                  </a:lnTo>
                  <a:lnTo>
                    <a:pt x="43757" y="79933"/>
                  </a:lnTo>
                  <a:lnTo>
                    <a:pt x="41636" y="93270"/>
                  </a:lnTo>
                  <a:lnTo>
                    <a:pt x="41007" y="106664"/>
                  </a:lnTo>
                  <a:lnTo>
                    <a:pt x="41565" y="119737"/>
                  </a:lnTo>
                  <a:lnTo>
                    <a:pt x="43015" y="132305"/>
                  </a:lnTo>
                  <a:lnTo>
                    <a:pt x="45275" y="144203"/>
                  </a:lnTo>
                  <a:lnTo>
                    <a:pt x="48461" y="155201"/>
                  </a:lnTo>
                  <a:lnTo>
                    <a:pt x="52573" y="165257"/>
                  </a:lnTo>
                  <a:lnTo>
                    <a:pt x="57809" y="174163"/>
                  </a:lnTo>
                  <a:lnTo>
                    <a:pt x="64612" y="181475"/>
                  </a:lnTo>
                  <a:lnTo>
                    <a:pt x="73074" y="187088"/>
                  </a:lnTo>
                  <a:lnTo>
                    <a:pt x="82672" y="190875"/>
                  </a:lnTo>
                  <a:lnTo>
                    <a:pt x="92492" y="192526"/>
                  </a:lnTo>
                  <a:lnTo>
                    <a:pt x="101981" y="192076"/>
                  </a:lnTo>
                  <a:lnTo>
                    <a:pt x="110960" y="189674"/>
                  </a:lnTo>
                  <a:lnTo>
                    <a:pt x="119442" y="185403"/>
                  </a:lnTo>
                  <a:lnTo>
                    <a:pt x="127511" y="179497"/>
                  </a:lnTo>
                  <a:lnTo>
                    <a:pt x="135098" y="172279"/>
                  </a:lnTo>
                  <a:lnTo>
                    <a:pt x="141982" y="164073"/>
                  </a:lnTo>
                  <a:lnTo>
                    <a:pt x="148095" y="155145"/>
                  </a:lnTo>
                  <a:lnTo>
                    <a:pt x="153355" y="145542"/>
                  </a:lnTo>
                  <a:lnTo>
                    <a:pt x="157591" y="135111"/>
                  </a:lnTo>
                  <a:lnTo>
                    <a:pt x="160823" y="123866"/>
                  </a:lnTo>
                  <a:lnTo>
                    <a:pt x="163719" y="113123"/>
                  </a:lnTo>
                  <a:lnTo>
                    <a:pt x="167313" y="106621"/>
                  </a:lnTo>
                  <a:lnTo>
                    <a:pt x="171468" y="106511"/>
                  </a:lnTo>
                  <a:lnTo>
                    <a:pt x="175439" y="111099"/>
                  </a:lnTo>
                  <a:lnTo>
                    <a:pt x="178976" y="119135"/>
                  </a:lnTo>
                  <a:lnTo>
                    <a:pt x="181885" y="130208"/>
                  </a:lnTo>
                  <a:lnTo>
                    <a:pt x="184126" y="143879"/>
                  </a:lnTo>
                  <a:lnTo>
                    <a:pt x="185944" y="159134"/>
                  </a:lnTo>
                  <a:lnTo>
                    <a:pt x="187766" y="174539"/>
                  </a:lnTo>
                  <a:lnTo>
                    <a:pt x="189839" y="189286"/>
                  </a:lnTo>
                  <a:lnTo>
                    <a:pt x="192231" y="203630"/>
                  </a:lnTo>
                  <a:lnTo>
                    <a:pt x="194914" y="218550"/>
                  </a:lnTo>
                  <a:lnTo>
                    <a:pt x="197833" y="234579"/>
                  </a:lnTo>
                  <a:lnTo>
                    <a:pt x="200928" y="251296"/>
                  </a:lnTo>
                  <a:lnTo>
                    <a:pt x="204152" y="267620"/>
                  </a:lnTo>
                  <a:lnTo>
                    <a:pt x="207461" y="282948"/>
                  </a:lnTo>
                  <a:lnTo>
                    <a:pt x="210665" y="297496"/>
                  </a:lnTo>
                  <a:lnTo>
                    <a:pt x="213436" y="312012"/>
                  </a:lnTo>
                  <a:lnTo>
                    <a:pt x="215632" y="326961"/>
                  </a:lnTo>
                  <a:lnTo>
                    <a:pt x="217276" y="342476"/>
                  </a:lnTo>
                  <a:lnTo>
                    <a:pt x="218462" y="358517"/>
                  </a:lnTo>
                  <a:lnTo>
                    <a:pt x="219289" y="374981"/>
                  </a:lnTo>
                  <a:lnTo>
                    <a:pt x="219522" y="391598"/>
                  </a:lnTo>
                  <a:lnTo>
                    <a:pt x="218623" y="407974"/>
                  </a:lnTo>
                  <a:lnTo>
                    <a:pt x="216381" y="423897"/>
                  </a:lnTo>
                  <a:lnTo>
                    <a:pt x="212739" y="438858"/>
                  </a:lnTo>
                  <a:lnTo>
                    <a:pt x="207621" y="452000"/>
                  </a:lnTo>
                  <a:lnTo>
                    <a:pt x="201130" y="463016"/>
                  </a:lnTo>
                  <a:lnTo>
                    <a:pt x="193178" y="471922"/>
                  </a:lnTo>
                  <a:lnTo>
                    <a:pt x="183412" y="478778"/>
                  </a:lnTo>
                  <a:lnTo>
                    <a:pt x="171811" y="483836"/>
                  </a:lnTo>
                  <a:lnTo>
                    <a:pt x="158785" y="487458"/>
                  </a:lnTo>
                  <a:lnTo>
                    <a:pt x="144978" y="489996"/>
                  </a:lnTo>
                  <a:lnTo>
                    <a:pt x="130842" y="491750"/>
                  </a:lnTo>
                  <a:lnTo>
                    <a:pt x="116607" y="492950"/>
                  </a:lnTo>
                  <a:lnTo>
                    <a:pt x="102370" y="493765"/>
                  </a:lnTo>
                  <a:lnTo>
                    <a:pt x="88171" y="494325"/>
                  </a:lnTo>
                  <a:lnTo>
                    <a:pt x="74179" y="495041"/>
                  </a:lnTo>
                  <a:lnTo>
                    <a:pt x="60697" y="496587"/>
                  </a:lnTo>
                  <a:lnTo>
                    <a:pt x="47860" y="499251"/>
                  </a:lnTo>
                  <a:lnTo>
                    <a:pt x="36080" y="502685"/>
                  </a:lnTo>
                  <a:lnTo>
                    <a:pt x="24971" y="506426"/>
                  </a:lnTo>
                  <a:lnTo>
                    <a:pt x="13557" y="510804"/>
                  </a:lnTo>
                  <a:lnTo>
                    <a:pt x="0" y="5164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43482" y="2063585"/>
              <a:ext cx="21057" cy="589597"/>
            </a:xfrm>
            <a:custGeom>
              <a:avLst/>
              <a:gdLst/>
              <a:ahLst/>
              <a:cxnLst/>
              <a:rect l="0" t="0" r="0" b="0"/>
              <a:pathLst>
                <a:path w="21057" h="58959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89"/>
                  </a:lnTo>
                  <a:lnTo>
                    <a:pt x="4" y="83256"/>
                  </a:lnTo>
                  <a:lnTo>
                    <a:pt x="178" y="101011"/>
                  </a:lnTo>
                  <a:lnTo>
                    <a:pt x="826" y="118684"/>
                  </a:lnTo>
                  <a:lnTo>
                    <a:pt x="2074" y="135784"/>
                  </a:lnTo>
                  <a:lnTo>
                    <a:pt x="3726" y="152194"/>
                  </a:lnTo>
                  <a:lnTo>
                    <a:pt x="5375" y="167980"/>
                  </a:lnTo>
                  <a:lnTo>
                    <a:pt x="6777" y="183266"/>
                  </a:lnTo>
                  <a:lnTo>
                    <a:pt x="7871" y="198177"/>
                  </a:lnTo>
                  <a:lnTo>
                    <a:pt x="8679" y="212817"/>
                  </a:lnTo>
                  <a:lnTo>
                    <a:pt x="9257" y="227266"/>
                  </a:lnTo>
                  <a:lnTo>
                    <a:pt x="9662" y="241583"/>
                  </a:lnTo>
                  <a:lnTo>
                    <a:pt x="9942" y="255810"/>
                  </a:lnTo>
                  <a:lnTo>
                    <a:pt x="10137" y="269974"/>
                  </a:lnTo>
                  <a:lnTo>
                    <a:pt x="10439" y="284097"/>
                  </a:lnTo>
                  <a:lnTo>
                    <a:pt x="11175" y="298192"/>
                  </a:lnTo>
                  <a:lnTo>
                    <a:pt x="12483" y="312269"/>
                  </a:lnTo>
                  <a:lnTo>
                    <a:pt x="14175" y="326332"/>
                  </a:lnTo>
                  <a:lnTo>
                    <a:pt x="15850" y="340387"/>
                  </a:lnTo>
                  <a:lnTo>
                    <a:pt x="17270" y="354437"/>
                  </a:lnTo>
                  <a:lnTo>
                    <a:pt x="18374" y="368482"/>
                  </a:lnTo>
                  <a:lnTo>
                    <a:pt x="19190" y="382525"/>
                  </a:lnTo>
                  <a:lnTo>
                    <a:pt x="19774" y="396576"/>
                  </a:lnTo>
                  <a:lnTo>
                    <a:pt x="20183" y="410962"/>
                  </a:lnTo>
                  <a:lnTo>
                    <a:pt x="20464" y="426298"/>
                  </a:lnTo>
                  <a:lnTo>
                    <a:pt x="20657" y="442834"/>
                  </a:lnTo>
                  <a:lnTo>
                    <a:pt x="20788" y="460178"/>
                  </a:lnTo>
                  <a:lnTo>
                    <a:pt x="20876" y="477513"/>
                  </a:lnTo>
                  <a:lnTo>
                    <a:pt x="20936" y="494353"/>
                  </a:lnTo>
                  <a:lnTo>
                    <a:pt x="20975" y="510544"/>
                  </a:lnTo>
                  <a:lnTo>
                    <a:pt x="21007" y="528005"/>
                  </a:lnTo>
                  <a:lnTo>
                    <a:pt x="21032" y="551614"/>
                  </a:lnTo>
                  <a:lnTo>
                    <a:pt x="21056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90859" y="2397745"/>
              <a:ext cx="300064" cy="320531"/>
            </a:xfrm>
            <a:custGeom>
              <a:avLst/>
              <a:gdLst/>
              <a:ahLst/>
              <a:cxnLst/>
              <a:rect l="0" t="0" r="0" b="0"/>
              <a:pathLst>
                <a:path w="300064" h="320531">
                  <a:moveTo>
                    <a:pt x="15794" y="150151"/>
                  </a:moveTo>
                  <a:lnTo>
                    <a:pt x="21795" y="144350"/>
                  </a:lnTo>
                  <a:lnTo>
                    <a:pt x="28640" y="139426"/>
                  </a:lnTo>
                  <a:lnTo>
                    <a:pt x="37038" y="134928"/>
                  </a:lnTo>
                  <a:lnTo>
                    <a:pt x="47010" y="130880"/>
                  </a:lnTo>
                  <a:lnTo>
                    <a:pt x="58622" y="127515"/>
                  </a:lnTo>
                  <a:lnTo>
                    <a:pt x="71727" y="124902"/>
                  </a:lnTo>
                  <a:lnTo>
                    <a:pt x="85730" y="122802"/>
                  </a:lnTo>
                  <a:lnTo>
                    <a:pt x="99727" y="120775"/>
                  </a:lnTo>
                  <a:lnTo>
                    <a:pt x="113204" y="118556"/>
                  </a:lnTo>
                  <a:lnTo>
                    <a:pt x="126028" y="116063"/>
                  </a:lnTo>
                  <a:lnTo>
                    <a:pt x="138254" y="113310"/>
                  </a:lnTo>
                  <a:lnTo>
                    <a:pt x="149991" y="110340"/>
                  </a:lnTo>
                  <a:lnTo>
                    <a:pt x="161197" y="107039"/>
                  </a:lnTo>
                  <a:lnTo>
                    <a:pt x="171663" y="103146"/>
                  </a:lnTo>
                  <a:lnTo>
                    <a:pt x="181335" y="98559"/>
                  </a:lnTo>
                  <a:lnTo>
                    <a:pt x="190138" y="93174"/>
                  </a:lnTo>
                  <a:lnTo>
                    <a:pt x="197905" y="86803"/>
                  </a:lnTo>
                  <a:lnTo>
                    <a:pt x="204639" y="79440"/>
                  </a:lnTo>
                  <a:lnTo>
                    <a:pt x="210161" y="71224"/>
                  </a:lnTo>
                  <a:lnTo>
                    <a:pt x="214048" y="62339"/>
                  </a:lnTo>
                  <a:lnTo>
                    <a:pt x="216212" y="52961"/>
                  </a:lnTo>
                  <a:lnTo>
                    <a:pt x="216700" y="43394"/>
                  </a:lnTo>
                  <a:lnTo>
                    <a:pt x="215515" y="34052"/>
                  </a:lnTo>
                  <a:lnTo>
                    <a:pt x="212817" y="25150"/>
                  </a:lnTo>
                  <a:lnTo>
                    <a:pt x="208395" y="17039"/>
                  </a:lnTo>
                  <a:lnTo>
                    <a:pt x="201623" y="10270"/>
                  </a:lnTo>
                  <a:lnTo>
                    <a:pt x="192371" y="5024"/>
                  </a:lnTo>
                  <a:lnTo>
                    <a:pt x="181261" y="1484"/>
                  </a:lnTo>
                  <a:lnTo>
                    <a:pt x="169355" y="0"/>
                  </a:lnTo>
                  <a:lnTo>
                    <a:pt x="157353" y="557"/>
                  </a:lnTo>
                  <a:lnTo>
                    <a:pt x="145551" y="2862"/>
                  </a:lnTo>
                  <a:lnTo>
                    <a:pt x="134028" y="6534"/>
                  </a:lnTo>
                  <a:lnTo>
                    <a:pt x="122763" y="11226"/>
                  </a:lnTo>
                  <a:lnTo>
                    <a:pt x="111708" y="16813"/>
                  </a:lnTo>
                  <a:lnTo>
                    <a:pt x="100810" y="23385"/>
                  </a:lnTo>
                  <a:lnTo>
                    <a:pt x="90032" y="30920"/>
                  </a:lnTo>
                  <a:lnTo>
                    <a:pt x="79502" y="39437"/>
                  </a:lnTo>
                  <a:lnTo>
                    <a:pt x="69504" y="49065"/>
                  </a:lnTo>
                  <a:lnTo>
                    <a:pt x="60149" y="59772"/>
                  </a:lnTo>
                  <a:lnTo>
                    <a:pt x="51393" y="71556"/>
                  </a:lnTo>
                  <a:lnTo>
                    <a:pt x="43125" y="84523"/>
                  </a:lnTo>
                  <a:lnTo>
                    <a:pt x="35233" y="98614"/>
                  </a:lnTo>
                  <a:lnTo>
                    <a:pt x="27778" y="113482"/>
                  </a:lnTo>
                  <a:lnTo>
                    <a:pt x="20992" y="128607"/>
                  </a:lnTo>
                  <a:lnTo>
                    <a:pt x="14948" y="143668"/>
                  </a:lnTo>
                  <a:lnTo>
                    <a:pt x="9737" y="158542"/>
                  </a:lnTo>
                  <a:lnTo>
                    <a:pt x="5534" y="173216"/>
                  </a:lnTo>
                  <a:lnTo>
                    <a:pt x="2347" y="187712"/>
                  </a:lnTo>
                  <a:lnTo>
                    <a:pt x="360" y="201905"/>
                  </a:lnTo>
                  <a:lnTo>
                    <a:pt x="0" y="215523"/>
                  </a:lnTo>
                  <a:lnTo>
                    <a:pt x="1352" y="228464"/>
                  </a:lnTo>
                  <a:lnTo>
                    <a:pt x="4208" y="240783"/>
                  </a:lnTo>
                  <a:lnTo>
                    <a:pt x="8259" y="252597"/>
                  </a:lnTo>
                  <a:lnTo>
                    <a:pt x="13208" y="264018"/>
                  </a:lnTo>
                  <a:lnTo>
                    <a:pt x="18969" y="274825"/>
                  </a:lnTo>
                  <a:lnTo>
                    <a:pt x="25659" y="284484"/>
                  </a:lnTo>
                  <a:lnTo>
                    <a:pt x="33273" y="292796"/>
                  </a:lnTo>
                  <a:lnTo>
                    <a:pt x="41843" y="299869"/>
                  </a:lnTo>
                  <a:lnTo>
                    <a:pt x="51507" y="305937"/>
                  </a:lnTo>
                  <a:lnTo>
                    <a:pt x="62238" y="311233"/>
                  </a:lnTo>
                  <a:lnTo>
                    <a:pt x="74038" y="315639"/>
                  </a:lnTo>
                  <a:lnTo>
                    <a:pt x="87015" y="318701"/>
                  </a:lnTo>
                  <a:lnTo>
                    <a:pt x="101117" y="320282"/>
                  </a:lnTo>
                  <a:lnTo>
                    <a:pt x="116163" y="320530"/>
                  </a:lnTo>
                  <a:lnTo>
                    <a:pt x="131940" y="319710"/>
                  </a:lnTo>
                  <a:lnTo>
                    <a:pt x="148256" y="318079"/>
                  </a:lnTo>
                  <a:lnTo>
                    <a:pt x="164957" y="315698"/>
                  </a:lnTo>
                  <a:lnTo>
                    <a:pt x="181928" y="312429"/>
                  </a:lnTo>
                  <a:lnTo>
                    <a:pt x="199076" y="308274"/>
                  </a:lnTo>
                  <a:lnTo>
                    <a:pt x="216016" y="303520"/>
                  </a:lnTo>
                  <a:lnTo>
                    <a:pt x="232089" y="298637"/>
                  </a:lnTo>
                  <a:lnTo>
                    <a:pt x="246998" y="293913"/>
                  </a:lnTo>
                  <a:lnTo>
                    <a:pt x="260340" y="289593"/>
                  </a:lnTo>
                  <a:lnTo>
                    <a:pt x="272750" y="285536"/>
                  </a:lnTo>
                  <a:lnTo>
                    <a:pt x="285312" y="281392"/>
                  </a:lnTo>
                  <a:lnTo>
                    <a:pt x="300063" y="2764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Custom</PresentationFormat>
  <Paragraphs>0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2015-05-26T16:19:13Z</dcterms:created>
  <dcterms:modified xsi:type="dcterms:W3CDTF">2015-05-26T16:21:25Z</dcterms:modified>
</cp:coreProperties>
</file>